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2.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tags/tag3.xml" ContentType="application/vnd.openxmlformats-officedocument.presentationml.tags+xml"/>
  <Override PartName="/ppt/notesSlides/notesSlide49.xml" ContentType="application/vnd.openxmlformats-officedocument.presentationml.notesSlide+xml"/>
  <Override PartName="/ppt/tags/tag4.xml" ContentType="application/vnd.openxmlformats-officedocument.presentationml.tags+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63.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70.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4068" r:id="rId4"/>
  </p:sldMasterIdLst>
  <p:notesMasterIdLst>
    <p:notesMasterId r:id="rId84"/>
  </p:notesMasterIdLst>
  <p:handoutMasterIdLst>
    <p:handoutMasterId r:id="rId85"/>
  </p:handoutMasterIdLst>
  <p:sldIdLst>
    <p:sldId id="1444" r:id="rId5"/>
    <p:sldId id="1123" r:id="rId6"/>
    <p:sldId id="1420" r:id="rId7"/>
    <p:sldId id="1464" r:id="rId8"/>
    <p:sldId id="262" r:id="rId9"/>
    <p:sldId id="1260" r:id="rId10"/>
    <p:sldId id="525" r:id="rId11"/>
    <p:sldId id="1266" r:id="rId12"/>
    <p:sldId id="1393" r:id="rId13"/>
    <p:sldId id="1325" r:id="rId14"/>
    <p:sldId id="1269" r:id="rId15"/>
    <p:sldId id="1436" r:id="rId16"/>
    <p:sldId id="1262" r:id="rId17"/>
    <p:sldId id="1461" r:id="rId18"/>
    <p:sldId id="1462" r:id="rId19"/>
    <p:sldId id="1421" r:id="rId20"/>
    <p:sldId id="287" r:id="rId21"/>
    <p:sldId id="1273" r:id="rId22"/>
    <p:sldId id="1437" r:id="rId23"/>
    <p:sldId id="1465" r:id="rId24"/>
    <p:sldId id="1466" r:id="rId25"/>
    <p:sldId id="1467" r:id="rId26"/>
    <p:sldId id="1321" r:id="rId27"/>
    <p:sldId id="1440" r:id="rId28"/>
    <p:sldId id="1311" r:id="rId29"/>
    <p:sldId id="1468" r:id="rId30"/>
    <p:sldId id="1422" r:id="rId31"/>
    <p:sldId id="1170" r:id="rId32"/>
    <p:sldId id="1171" r:id="rId33"/>
    <p:sldId id="1178" r:id="rId34"/>
    <p:sldId id="1188" r:id="rId35"/>
    <p:sldId id="1278" r:id="rId36"/>
    <p:sldId id="1395" r:id="rId37"/>
    <p:sldId id="1459" r:id="rId38"/>
    <p:sldId id="1423" r:id="rId39"/>
    <p:sldId id="1284" r:id="rId40"/>
    <p:sldId id="1424" r:id="rId41"/>
    <p:sldId id="1285" r:id="rId42"/>
    <p:sldId id="1295" r:id="rId43"/>
    <p:sldId id="1294" r:id="rId44"/>
    <p:sldId id="1305" r:id="rId45"/>
    <p:sldId id="1583" r:id="rId46"/>
    <p:sldId id="1306" r:id="rId47"/>
    <p:sldId id="1501" r:id="rId48"/>
    <p:sldId id="1585" r:id="rId49"/>
    <p:sldId id="1502" r:id="rId50"/>
    <p:sldId id="1503" r:id="rId51"/>
    <p:sldId id="1504" r:id="rId52"/>
    <p:sldId id="1330" r:id="rId53"/>
    <p:sldId id="1334" r:id="rId54"/>
    <p:sldId id="1425" r:id="rId55"/>
    <p:sldId id="564" r:id="rId56"/>
    <p:sldId id="1430" r:id="rId57"/>
    <p:sldId id="1431" r:id="rId58"/>
    <p:sldId id="1366" r:id="rId59"/>
    <p:sldId id="568" r:id="rId60"/>
    <p:sldId id="1516" r:id="rId61"/>
    <p:sldId id="1539" r:id="rId62"/>
    <p:sldId id="1442" r:id="rId63"/>
    <p:sldId id="1586" r:id="rId64"/>
    <p:sldId id="1584" r:id="rId65"/>
    <p:sldId id="1548" r:id="rId66"/>
    <p:sldId id="1549" r:id="rId67"/>
    <p:sldId id="1288" r:id="rId68"/>
    <p:sldId id="1553" r:id="rId69"/>
    <p:sldId id="1427" r:id="rId70"/>
    <p:sldId id="1377" r:id="rId71"/>
    <p:sldId id="1382" r:id="rId72"/>
    <p:sldId id="1557" r:id="rId73"/>
    <p:sldId id="1559" r:id="rId74"/>
    <p:sldId id="1396" r:id="rId75"/>
    <p:sldId id="1386" r:id="rId76"/>
    <p:sldId id="1443" r:id="rId77"/>
    <p:sldId id="1445" r:id="rId78"/>
    <p:sldId id="1448" r:id="rId79"/>
    <p:sldId id="1454" r:id="rId80"/>
    <p:sldId id="1455" r:id="rId81"/>
    <p:sldId id="1457" r:id="rId82"/>
    <p:sldId id="1458" r:id="rId83"/>
  </p:sldIdLst>
  <p:sldSz cx="9144000" cy="6858000" type="letter"/>
  <p:notesSz cx="7315200" cy="9601200"/>
  <p:custDataLst>
    <p:tags r:id="rId86"/>
  </p:custDataLst>
  <p:kinsoku lang="ja-JP" invalStChars="、。，．・：；？！゛゜ヽヾゝゞ々ー’”）〕］｝〉》」』】°‰′″℃￠％ぁぃぅぇぉっゃゅょゎァィゥェォッャュョヮヵヶ!%),.:;?]}｡｣､･ｧｨｩｪｫｬｭｮｯｰﾞﾟ" invalEndChars="‘“（〔［｛〈《「『【￥＄$([\{｢￡"/>
  <p:defaultTextStyle>
    <a:defPPr>
      <a:defRPr lang="en-US"/>
    </a:defPPr>
    <a:lvl1pPr algn="l" rtl="0" fontAlgn="base">
      <a:spcBef>
        <a:spcPct val="0"/>
      </a:spcBef>
      <a:spcAft>
        <a:spcPct val="0"/>
      </a:spcAft>
      <a:defRPr sz="2400" kern="1200">
        <a:solidFill>
          <a:schemeClr val="tx1"/>
        </a:solidFill>
        <a:latin typeface="Times New Roman" pitchFamily="18" charset="0"/>
        <a:ea typeface="+mn-ea"/>
        <a:cs typeface="Arial" pitchFamily="34" charset="0"/>
      </a:defRPr>
    </a:lvl1pPr>
    <a:lvl2pPr marL="457200" algn="l" rtl="0" fontAlgn="base">
      <a:spcBef>
        <a:spcPct val="0"/>
      </a:spcBef>
      <a:spcAft>
        <a:spcPct val="0"/>
      </a:spcAft>
      <a:defRPr sz="2400" kern="1200">
        <a:solidFill>
          <a:schemeClr val="tx1"/>
        </a:solidFill>
        <a:latin typeface="Times New Roman" pitchFamily="18" charset="0"/>
        <a:ea typeface="+mn-ea"/>
        <a:cs typeface="Arial" pitchFamily="34" charset="0"/>
      </a:defRPr>
    </a:lvl2pPr>
    <a:lvl3pPr marL="914400" algn="l" rtl="0" fontAlgn="base">
      <a:spcBef>
        <a:spcPct val="0"/>
      </a:spcBef>
      <a:spcAft>
        <a:spcPct val="0"/>
      </a:spcAft>
      <a:defRPr sz="2400" kern="1200">
        <a:solidFill>
          <a:schemeClr val="tx1"/>
        </a:solidFill>
        <a:latin typeface="Times New Roman" pitchFamily="18" charset="0"/>
        <a:ea typeface="+mn-ea"/>
        <a:cs typeface="Arial" pitchFamily="34" charset="0"/>
      </a:defRPr>
    </a:lvl3pPr>
    <a:lvl4pPr marL="1371600" algn="l" rtl="0" fontAlgn="base">
      <a:spcBef>
        <a:spcPct val="0"/>
      </a:spcBef>
      <a:spcAft>
        <a:spcPct val="0"/>
      </a:spcAft>
      <a:defRPr sz="2400" kern="1200">
        <a:solidFill>
          <a:schemeClr val="tx1"/>
        </a:solidFill>
        <a:latin typeface="Times New Roman" pitchFamily="18" charset="0"/>
        <a:ea typeface="+mn-ea"/>
        <a:cs typeface="Arial" pitchFamily="34" charset="0"/>
      </a:defRPr>
    </a:lvl4pPr>
    <a:lvl5pPr marL="1828800" algn="l" rtl="0" fontAlgn="base">
      <a:spcBef>
        <a:spcPct val="0"/>
      </a:spcBef>
      <a:spcAft>
        <a:spcPct val="0"/>
      </a:spcAft>
      <a:defRPr sz="2400" kern="1200">
        <a:solidFill>
          <a:schemeClr val="tx1"/>
        </a:solidFill>
        <a:latin typeface="Times New Roman" pitchFamily="18" charset="0"/>
        <a:ea typeface="+mn-ea"/>
        <a:cs typeface="Arial" pitchFamily="34" charset="0"/>
      </a:defRPr>
    </a:lvl5pPr>
    <a:lvl6pPr marL="2286000" algn="l" defTabSz="914400" rtl="0" eaLnBrk="1" latinLnBrk="0" hangingPunct="1">
      <a:defRPr sz="2400" kern="1200">
        <a:solidFill>
          <a:schemeClr val="tx1"/>
        </a:solidFill>
        <a:latin typeface="Times New Roman" pitchFamily="18" charset="0"/>
        <a:ea typeface="+mn-ea"/>
        <a:cs typeface="Arial" pitchFamily="34" charset="0"/>
      </a:defRPr>
    </a:lvl6pPr>
    <a:lvl7pPr marL="2743200" algn="l" defTabSz="914400" rtl="0" eaLnBrk="1" latinLnBrk="0" hangingPunct="1">
      <a:defRPr sz="2400" kern="1200">
        <a:solidFill>
          <a:schemeClr val="tx1"/>
        </a:solidFill>
        <a:latin typeface="Times New Roman" pitchFamily="18" charset="0"/>
        <a:ea typeface="+mn-ea"/>
        <a:cs typeface="Arial" pitchFamily="34" charset="0"/>
      </a:defRPr>
    </a:lvl7pPr>
    <a:lvl8pPr marL="3200400" algn="l" defTabSz="914400" rtl="0" eaLnBrk="1" latinLnBrk="0" hangingPunct="1">
      <a:defRPr sz="2400" kern="1200">
        <a:solidFill>
          <a:schemeClr val="tx1"/>
        </a:solidFill>
        <a:latin typeface="Times New Roman" pitchFamily="18" charset="0"/>
        <a:ea typeface="+mn-ea"/>
        <a:cs typeface="Arial" pitchFamily="34" charset="0"/>
      </a:defRPr>
    </a:lvl8pPr>
    <a:lvl9pPr marL="3657600" algn="l" defTabSz="914400" rtl="0" eaLnBrk="1" latinLnBrk="0" hangingPunct="1">
      <a:defRPr sz="2400" kern="1200">
        <a:solidFill>
          <a:schemeClr val="tx1"/>
        </a:solidFill>
        <a:latin typeface="Times New Roman" pitchFamily="18" charset="0"/>
        <a:ea typeface="+mn-ea"/>
        <a:cs typeface="Arial" pitchFamily="34" charset="0"/>
      </a:defRPr>
    </a:lvl9pPr>
  </p:defaultTextStyle>
  <p:extLst>
    <p:ext uri="{521415D9-36F7-43E2-AB2F-B90AF26B5E84}">
      <p14:sectionLst xmlns:p14="http://schemas.microsoft.com/office/powerpoint/2010/main">
        <p14:section name="Introduction" id="{D5CC58BF-1B9C-4604-8CE2-718D7740199D}">
          <p14:sldIdLst>
            <p14:sldId id="1444"/>
            <p14:sldId id="1123"/>
          </p14:sldIdLst>
        </p14:section>
        <p14:section name="Overview" id="{7DF7A3F9-6839-4DDA-95CF-BC75D01E99C3}">
          <p14:sldIdLst>
            <p14:sldId id="1420"/>
            <p14:sldId id="1464"/>
            <p14:sldId id="262"/>
            <p14:sldId id="1260"/>
            <p14:sldId id="525"/>
            <p14:sldId id="1266"/>
            <p14:sldId id="1393"/>
            <p14:sldId id="1325"/>
            <p14:sldId id="1269"/>
            <p14:sldId id="1436"/>
          </p14:sldIdLst>
        </p14:section>
        <p14:section name="IEQ Program" id="{49B3E4EF-42FA-4D9A-AA61-587E75642536}">
          <p14:sldIdLst>
            <p14:sldId id="1262"/>
            <p14:sldId id="1461"/>
            <p14:sldId id="1462"/>
          </p14:sldIdLst>
        </p14:section>
        <p14:section name="Fundamentals of IEQ" id="{FD5F6182-3BB9-45ED-BA6B-0522A9A81554}">
          <p14:sldIdLst>
            <p14:sldId id="1421"/>
          </p14:sldIdLst>
        </p14:section>
        <p14:section name="Air Quality" id="{7C4665C3-76E2-425D-8212-93BAFF18D7AC}">
          <p14:sldIdLst>
            <p14:sldId id="287"/>
            <p14:sldId id="1273"/>
            <p14:sldId id="1437"/>
            <p14:sldId id="1465"/>
            <p14:sldId id="1466"/>
            <p14:sldId id="1467"/>
            <p14:sldId id="1321"/>
            <p14:sldId id="1440"/>
            <p14:sldId id="1311"/>
            <p14:sldId id="1468"/>
          </p14:sldIdLst>
        </p14:section>
        <p14:section name="Thermal Comfort" id="{CF3158EB-A7C3-4A3C-81F9-B9EB45B4A23F}">
          <p14:sldIdLst>
            <p14:sldId id="1422"/>
            <p14:sldId id="1170"/>
            <p14:sldId id="1171"/>
            <p14:sldId id="1178"/>
            <p14:sldId id="1188"/>
            <p14:sldId id="1278"/>
            <p14:sldId id="1395"/>
            <p14:sldId id="1459"/>
          </p14:sldIdLst>
        </p14:section>
        <p14:section name="Lighting" id="{934B5CFF-86F3-4A9D-8EA8-B48A579B67A2}">
          <p14:sldIdLst>
            <p14:sldId id="1423"/>
            <p14:sldId id="1284"/>
          </p14:sldIdLst>
        </p14:section>
        <p14:section name="Noise" id="{4FF667C6-68D8-4632-AAA3-8B4598D7A0FB}">
          <p14:sldIdLst>
            <p14:sldId id="1424"/>
            <p14:sldId id="1285"/>
          </p14:sldIdLst>
        </p14:section>
        <p14:section name="IEQ Dynamics" id="{42138909-E6CA-4FF3-AE43-12CD1588857A}">
          <p14:sldIdLst>
            <p14:sldId id="1295"/>
            <p14:sldId id="1294"/>
            <p14:sldId id="1305"/>
            <p14:sldId id="1583"/>
            <p14:sldId id="1306"/>
          </p14:sldIdLst>
        </p14:section>
        <p14:section name="Pollutant Control Strategies" id="{FA88326E-9CD6-4D71-AE38-825F388B8026}">
          <p14:sldIdLst>
            <p14:sldId id="1501"/>
            <p14:sldId id="1585"/>
          </p14:sldIdLst>
        </p14:section>
        <p14:section name="Source Control" id="{5A63E8A8-9AB0-4F58-BEF9-507D4A9F4EC7}">
          <p14:sldIdLst>
            <p14:sldId id="1502"/>
            <p14:sldId id="1503"/>
            <p14:sldId id="1504"/>
          </p14:sldIdLst>
        </p14:section>
        <p14:section name="Direct Source Control" id="{212B1DF7-B6D6-4C15-8042-4696EA0A9FAF}">
          <p14:sldIdLst>
            <p14:sldId id="1330"/>
            <p14:sldId id="1334"/>
          </p14:sldIdLst>
        </p14:section>
        <p14:section name="Source Control - Cleaning" id="{B112C5D0-0245-4F14-BBAB-EEA92830559A}">
          <p14:sldIdLst>
            <p14:sldId id="1425"/>
            <p14:sldId id="564"/>
            <p14:sldId id="1430"/>
            <p14:sldId id="1431"/>
            <p14:sldId id="1366"/>
            <p14:sldId id="568"/>
          </p14:sldIdLst>
        </p14:section>
        <p14:section name="Ventilation" id="{5B21DD4D-A875-4F50-8E67-E13F66068161}">
          <p14:sldIdLst>
            <p14:sldId id="1516"/>
          </p14:sldIdLst>
        </p14:section>
        <p14:section name="Air Cleaning" id="{8E6E11D4-0040-4D73-8D37-6CC6B41C3082}">
          <p14:sldIdLst>
            <p14:sldId id="1539"/>
            <p14:sldId id="1442"/>
          </p14:sldIdLst>
        </p14:section>
        <p14:section name="Exposure Control" id="{290C7003-78B5-41EE-B3ED-523CA038BF59}">
          <p14:sldIdLst>
            <p14:sldId id="1586"/>
          </p14:sldIdLst>
        </p14:section>
        <p14:section name="Preventing and Addressing IEQ Problems" id="{29DE71EC-F6C8-45BA-BC50-20CA8F9709D6}">
          <p14:sldIdLst>
            <p14:sldId id="1584"/>
            <p14:sldId id="1548"/>
            <p14:sldId id="1549"/>
            <p14:sldId id="1288"/>
            <p14:sldId id="1553"/>
            <p14:sldId id="1427"/>
            <p14:sldId id="1377"/>
            <p14:sldId id="1382"/>
            <p14:sldId id="1557"/>
            <p14:sldId id="1559"/>
            <p14:sldId id="1396"/>
            <p14:sldId id="1386"/>
            <p14:sldId id="1443"/>
          </p14:sldIdLst>
        </p14:section>
        <p14:section name="Communication" id="{EA424A4B-04F6-4514-99CC-C24BC8566972}">
          <p14:sldIdLst>
            <p14:sldId id="1445"/>
            <p14:sldId id="1448"/>
            <p14:sldId id="1454"/>
            <p14:sldId id="1455"/>
            <p14:sldId id="1457"/>
            <p14:sldId id="1458"/>
          </p14:sldIdLst>
        </p14:section>
      </p14:sectionLst>
    </p:ext>
    <p:ext uri="{EFAFB233-063F-42B5-8137-9DF3F51BA10A}">
      <p15:sldGuideLst xmlns:p15="http://schemas.microsoft.com/office/powerpoint/2012/main">
        <p15:guide id="1" orient="horz" pos="2640">
          <p15:clr>
            <a:srgbClr val="A4A3A4"/>
          </p15:clr>
        </p15:guide>
        <p15:guide id="2" pos="2880">
          <p15:clr>
            <a:srgbClr val="A4A3A4"/>
          </p15:clr>
        </p15:guide>
      </p15:sldGuideLst>
    </p:ext>
    <p:ext uri="{2D200454-40CA-4A62-9FC3-DE9A4176ACB9}">
      <p15:notesGuideLst xmlns:p15="http://schemas.microsoft.com/office/powerpoint/2012/main">
        <p15:guide id="1" orient="horz" pos="6097" userDrawn="1">
          <p15:clr>
            <a:srgbClr val="A4A3A4"/>
          </p15:clr>
        </p15:guide>
        <p15:guide id="2" pos="2404" userDrawn="1">
          <p15:clr>
            <a:srgbClr val="A4A3A4"/>
          </p15:clr>
        </p15:guide>
        <p15:guide id="3" orient="horz" pos="5905" userDrawn="1">
          <p15:clr>
            <a:srgbClr val="A4A3A4"/>
          </p15:clr>
        </p15:guide>
        <p15:guide id="4" pos="2304"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64A5E5B-2B54-4E2B-7E1B-3551555A0E6C}" name="Maureen Roskoski" initials="MR" userId="S::mroskoski@feapc.com::9a029d06-97d7-4670-8fb7-01e9dad2a573"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Olga Gazman" initials="OG" lastIdx="6"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996600"/>
    <a:srgbClr val="996633"/>
    <a:srgbClr val="FB1C05"/>
    <a:srgbClr val="FFFFFF"/>
    <a:srgbClr val="0000FF"/>
    <a:srgbClr val="FFFF66"/>
    <a:srgbClr val="FF6600"/>
    <a:srgbClr val="0066FF"/>
    <a:srgbClr val="FFFF00"/>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21787" autoAdjust="0"/>
    <p:restoredTop sz="83777" autoAdjust="0"/>
  </p:normalViewPr>
  <p:slideViewPr>
    <p:cSldViewPr>
      <p:cViewPr varScale="1">
        <p:scale>
          <a:sx n="89" d="100"/>
          <a:sy n="89" d="100"/>
        </p:scale>
        <p:origin x="1140" y="96"/>
      </p:cViewPr>
      <p:guideLst>
        <p:guide orient="horz" pos="2640"/>
        <p:guide pos="2880"/>
      </p:guideLst>
    </p:cSldViewPr>
  </p:slideViewPr>
  <p:outlineViewPr>
    <p:cViewPr>
      <p:scale>
        <a:sx n="33" d="100"/>
        <a:sy n="33" d="100"/>
      </p:scale>
      <p:origin x="0" y="0"/>
    </p:cViewPr>
  </p:outlineViewPr>
  <p:notesTextViewPr>
    <p:cViewPr>
      <p:scale>
        <a:sx n="75" d="100"/>
        <a:sy n="75" d="100"/>
      </p:scale>
      <p:origin x="0" y="0"/>
    </p:cViewPr>
  </p:notesTextViewPr>
  <p:sorterViewPr>
    <p:cViewPr>
      <p:scale>
        <a:sx n="138" d="100"/>
        <a:sy n="138" d="100"/>
      </p:scale>
      <p:origin x="0" y="-10836"/>
    </p:cViewPr>
  </p:sorterViewPr>
  <p:notesViewPr>
    <p:cSldViewPr snapToGrid="0">
      <p:cViewPr varScale="1">
        <p:scale>
          <a:sx n="78" d="100"/>
          <a:sy n="78" d="100"/>
        </p:scale>
        <p:origin x="3000" y="84"/>
      </p:cViewPr>
      <p:guideLst>
        <p:guide orient="horz" pos="6097"/>
        <p:guide pos="2404"/>
        <p:guide orient="horz" pos="5905"/>
        <p:guide pos="2304"/>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notesMaster" Target="notesMasters/notesMaster1.xml"/><Relationship Id="rId89" Type="http://schemas.openxmlformats.org/officeDocument/2006/relationships/viewProps" Target="viewProp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openxmlformats.org/officeDocument/2006/relationships/theme" Target="theme/theme1.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handoutMaster" Target="handoutMasters/handout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tags" Target="tags/tag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92" Type="http://schemas.microsoft.com/office/2018/10/relationships/authors" Target="authors.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commentAuthors" Target="commentAuthor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s>
</file>

<file path=ppt/diagrams/_rels/data18.xml.rels><?xml version="1.0" encoding="UTF-8" standalone="yes"?>
<Relationships xmlns="http://schemas.openxmlformats.org/package/2006/relationships"><Relationship Id="rId8" Type="http://schemas.openxmlformats.org/officeDocument/2006/relationships/image" Target="../media/image68.svg"/><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image" Target="../media/image62.svg"/><Relationship Id="rId1" Type="http://schemas.openxmlformats.org/officeDocument/2006/relationships/image" Target="../media/image61.png"/><Relationship Id="rId6" Type="http://schemas.openxmlformats.org/officeDocument/2006/relationships/image" Target="../media/image66.svg"/><Relationship Id="rId5" Type="http://schemas.openxmlformats.org/officeDocument/2006/relationships/image" Target="../media/image65.png"/><Relationship Id="rId4" Type="http://schemas.openxmlformats.org/officeDocument/2006/relationships/image" Target="../media/image64.svg"/></Relationships>
</file>

<file path=ppt/diagrams/_rels/drawing18.xml.rels><?xml version="1.0" encoding="UTF-8" standalone="yes"?>
<Relationships xmlns="http://schemas.openxmlformats.org/package/2006/relationships"><Relationship Id="rId8" Type="http://schemas.openxmlformats.org/officeDocument/2006/relationships/image" Target="../media/image68.svg"/><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image" Target="../media/image62.svg"/><Relationship Id="rId1" Type="http://schemas.openxmlformats.org/officeDocument/2006/relationships/image" Target="../media/image61.png"/><Relationship Id="rId6" Type="http://schemas.openxmlformats.org/officeDocument/2006/relationships/image" Target="../media/image66.svg"/><Relationship Id="rId5" Type="http://schemas.openxmlformats.org/officeDocument/2006/relationships/image" Target="../media/image65.png"/><Relationship Id="rId4" Type="http://schemas.openxmlformats.org/officeDocument/2006/relationships/image" Target="../media/image64.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30A5D6E-D177-41B2-BACF-817E2DB3C7D1}"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829E8C69-33A2-4243-82A1-3731F97202E2}">
      <dgm:prSet/>
      <dgm:spPr/>
      <dgm:t>
        <a:bodyPr/>
        <a:lstStyle/>
        <a:p>
          <a:r>
            <a:rPr lang="en-US" b="1" dirty="0">
              <a:solidFill>
                <a:schemeClr val="tx1"/>
              </a:solidFill>
            </a:rPr>
            <a:t>Building Design &amp; Construction </a:t>
          </a:r>
          <a:endParaRPr lang="en-US" dirty="0">
            <a:solidFill>
              <a:schemeClr val="tx1"/>
            </a:solidFill>
          </a:endParaRPr>
        </a:p>
      </dgm:t>
    </dgm:pt>
    <dgm:pt modelId="{9176C7BB-F5E8-4117-8631-10CA634DA3F4}" type="parTrans" cxnId="{D02F20E5-7F2F-4128-B14A-CCAA0B70C11B}">
      <dgm:prSet/>
      <dgm:spPr/>
      <dgm:t>
        <a:bodyPr/>
        <a:lstStyle/>
        <a:p>
          <a:endParaRPr lang="en-US"/>
        </a:p>
      </dgm:t>
    </dgm:pt>
    <dgm:pt modelId="{21CB1B10-8A11-4C64-9583-C5A5F7CBADFA}" type="sibTrans" cxnId="{D02F20E5-7F2F-4128-B14A-CCAA0B70C11B}">
      <dgm:prSet/>
      <dgm:spPr/>
      <dgm:t>
        <a:bodyPr/>
        <a:lstStyle/>
        <a:p>
          <a:endParaRPr lang="en-US"/>
        </a:p>
      </dgm:t>
    </dgm:pt>
    <dgm:pt modelId="{3D8EB9E5-69AB-454E-A063-7A1349FCFBF8}">
      <dgm:prSet/>
      <dgm:spPr/>
      <dgm:t>
        <a:bodyPr/>
        <a:lstStyle/>
        <a:p>
          <a:r>
            <a:rPr lang="en-US" b="1" dirty="0">
              <a:solidFill>
                <a:schemeClr val="tx1"/>
              </a:solidFill>
            </a:rPr>
            <a:t>Occupant Use &amp; Care</a:t>
          </a:r>
          <a:endParaRPr lang="en-US" dirty="0">
            <a:solidFill>
              <a:schemeClr val="tx1"/>
            </a:solidFill>
          </a:endParaRPr>
        </a:p>
      </dgm:t>
    </dgm:pt>
    <dgm:pt modelId="{5AE7CD0D-7811-4E04-97FE-61D4431FD563}" type="parTrans" cxnId="{18008A85-3380-4289-AE20-34A51129C5AB}">
      <dgm:prSet/>
      <dgm:spPr/>
      <dgm:t>
        <a:bodyPr/>
        <a:lstStyle/>
        <a:p>
          <a:endParaRPr lang="en-US"/>
        </a:p>
      </dgm:t>
    </dgm:pt>
    <dgm:pt modelId="{4DD944AE-69D7-42E4-9AA5-5519691A1175}" type="sibTrans" cxnId="{18008A85-3380-4289-AE20-34A51129C5AB}">
      <dgm:prSet/>
      <dgm:spPr/>
      <dgm:t>
        <a:bodyPr/>
        <a:lstStyle/>
        <a:p>
          <a:endParaRPr lang="en-US"/>
        </a:p>
      </dgm:t>
    </dgm:pt>
    <dgm:pt modelId="{18B325ED-A427-44EE-A60F-267EA8621A33}">
      <dgm:prSet/>
      <dgm:spPr/>
      <dgm:t>
        <a:bodyPr/>
        <a:lstStyle/>
        <a:p>
          <a:r>
            <a:rPr lang="en-US" b="1" dirty="0">
              <a:solidFill>
                <a:schemeClr val="tx1"/>
              </a:solidFill>
            </a:rPr>
            <a:t>Operation &amp; Maintenance   </a:t>
          </a:r>
          <a:endParaRPr lang="en-US" dirty="0">
            <a:solidFill>
              <a:schemeClr val="tx1"/>
            </a:solidFill>
          </a:endParaRPr>
        </a:p>
      </dgm:t>
    </dgm:pt>
    <dgm:pt modelId="{24054746-B163-4BA1-B52A-749558542BB9}" type="parTrans" cxnId="{8949514B-2182-402F-A0C1-D5B72CE58D2C}">
      <dgm:prSet/>
      <dgm:spPr/>
      <dgm:t>
        <a:bodyPr/>
        <a:lstStyle/>
        <a:p>
          <a:endParaRPr lang="en-US"/>
        </a:p>
      </dgm:t>
    </dgm:pt>
    <dgm:pt modelId="{EDAAD264-756B-45BE-A921-01BB8C75F907}" type="sibTrans" cxnId="{8949514B-2182-402F-A0C1-D5B72CE58D2C}">
      <dgm:prSet/>
      <dgm:spPr/>
      <dgm:t>
        <a:bodyPr/>
        <a:lstStyle/>
        <a:p>
          <a:endParaRPr lang="en-US"/>
        </a:p>
      </dgm:t>
    </dgm:pt>
    <dgm:pt modelId="{52DA0C76-2622-4774-977E-E8DA639311B7}">
      <dgm:prSet/>
      <dgm:spPr/>
      <dgm:t>
        <a:bodyPr/>
        <a:lstStyle/>
        <a:p>
          <a:r>
            <a:rPr lang="en-US" b="1" dirty="0">
              <a:solidFill>
                <a:schemeClr val="tx1"/>
              </a:solidFill>
            </a:rPr>
            <a:t>Remodeling</a:t>
          </a:r>
          <a:endParaRPr lang="en-US" dirty="0">
            <a:solidFill>
              <a:schemeClr val="tx1"/>
            </a:solidFill>
          </a:endParaRPr>
        </a:p>
      </dgm:t>
    </dgm:pt>
    <dgm:pt modelId="{7F23F446-7E48-40A8-ADE8-B8C866A0B98C}" type="parTrans" cxnId="{F1C8D28F-9496-45C4-B0F2-ACA67C2C89E6}">
      <dgm:prSet/>
      <dgm:spPr/>
      <dgm:t>
        <a:bodyPr/>
        <a:lstStyle/>
        <a:p>
          <a:endParaRPr lang="en-US"/>
        </a:p>
      </dgm:t>
    </dgm:pt>
    <dgm:pt modelId="{8CBF274D-07F3-44E6-9BB7-211DC4F5B1D6}" type="sibTrans" cxnId="{F1C8D28F-9496-45C4-B0F2-ACA67C2C89E6}">
      <dgm:prSet/>
      <dgm:spPr/>
      <dgm:t>
        <a:bodyPr/>
        <a:lstStyle/>
        <a:p>
          <a:endParaRPr lang="en-US"/>
        </a:p>
      </dgm:t>
    </dgm:pt>
    <dgm:pt modelId="{E9659D10-43E1-4C59-8210-EC56502DCD44}">
      <dgm:prSet/>
      <dgm:spPr/>
      <dgm:t>
        <a:bodyPr/>
        <a:lstStyle/>
        <a:p>
          <a:r>
            <a:rPr lang="en-US" b="1" dirty="0">
              <a:solidFill>
                <a:schemeClr val="tx1"/>
              </a:solidFill>
            </a:rPr>
            <a:t>Lack of Commissioning/ </a:t>
          </a:r>
          <a:r>
            <a:rPr lang="en-US" b="1" dirty="0" err="1">
              <a:solidFill>
                <a:schemeClr val="tx1"/>
              </a:solidFill>
            </a:rPr>
            <a:t>Retrocommissioning</a:t>
          </a:r>
          <a:endParaRPr lang="en-US" dirty="0">
            <a:solidFill>
              <a:schemeClr val="tx1"/>
            </a:solidFill>
          </a:endParaRPr>
        </a:p>
      </dgm:t>
    </dgm:pt>
    <dgm:pt modelId="{984B147E-1147-4C9C-AA29-AD00B9871AA6}" type="parTrans" cxnId="{D3F89409-43EC-4EF8-9978-57B6D0CA4D1A}">
      <dgm:prSet/>
      <dgm:spPr/>
      <dgm:t>
        <a:bodyPr/>
        <a:lstStyle/>
        <a:p>
          <a:endParaRPr lang="en-US"/>
        </a:p>
      </dgm:t>
    </dgm:pt>
    <dgm:pt modelId="{CF7FE57E-3ED5-4F1B-A420-0DEE4D9A130C}" type="sibTrans" cxnId="{D3F89409-43EC-4EF8-9978-57B6D0CA4D1A}">
      <dgm:prSet/>
      <dgm:spPr/>
      <dgm:t>
        <a:bodyPr/>
        <a:lstStyle/>
        <a:p>
          <a:endParaRPr lang="en-US"/>
        </a:p>
      </dgm:t>
    </dgm:pt>
    <dgm:pt modelId="{CBB3607E-8E40-4381-AECE-05766AAD83E4}" type="pres">
      <dgm:prSet presAssocID="{730A5D6E-D177-41B2-BACF-817E2DB3C7D1}" presName="linear" presStyleCnt="0">
        <dgm:presLayoutVars>
          <dgm:animLvl val="lvl"/>
          <dgm:resizeHandles val="exact"/>
        </dgm:presLayoutVars>
      </dgm:prSet>
      <dgm:spPr/>
    </dgm:pt>
    <dgm:pt modelId="{7105659E-B4ED-495D-8FF1-769ED61C139B}" type="pres">
      <dgm:prSet presAssocID="{829E8C69-33A2-4243-82A1-3731F97202E2}" presName="parentText" presStyleLbl="node1" presStyleIdx="0" presStyleCnt="5">
        <dgm:presLayoutVars>
          <dgm:chMax val="0"/>
          <dgm:bulletEnabled val="1"/>
        </dgm:presLayoutVars>
      </dgm:prSet>
      <dgm:spPr/>
    </dgm:pt>
    <dgm:pt modelId="{66C83407-6746-4707-9825-148C89FBB40C}" type="pres">
      <dgm:prSet presAssocID="{21CB1B10-8A11-4C64-9583-C5A5F7CBADFA}" presName="spacer" presStyleCnt="0"/>
      <dgm:spPr/>
    </dgm:pt>
    <dgm:pt modelId="{EEF89A35-0E67-4DDD-83D8-3DC7E3447232}" type="pres">
      <dgm:prSet presAssocID="{3D8EB9E5-69AB-454E-A063-7A1349FCFBF8}" presName="parentText" presStyleLbl="node1" presStyleIdx="1" presStyleCnt="5">
        <dgm:presLayoutVars>
          <dgm:chMax val="0"/>
          <dgm:bulletEnabled val="1"/>
        </dgm:presLayoutVars>
      </dgm:prSet>
      <dgm:spPr/>
    </dgm:pt>
    <dgm:pt modelId="{EE20C792-9DD4-4E4C-9DCC-F3E8F8833819}" type="pres">
      <dgm:prSet presAssocID="{4DD944AE-69D7-42E4-9AA5-5519691A1175}" presName="spacer" presStyleCnt="0"/>
      <dgm:spPr/>
    </dgm:pt>
    <dgm:pt modelId="{A50C82BC-78AE-42D2-BB89-B41577DF342F}" type="pres">
      <dgm:prSet presAssocID="{18B325ED-A427-44EE-A60F-267EA8621A33}" presName="parentText" presStyleLbl="node1" presStyleIdx="2" presStyleCnt="5">
        <dgm:presLayoutVars>
          <dgm:chMax val="0"/>
          <dgm:bulletEnabled val="1"/>
        </dgm:presLayoutVars>
      </dgm:prSet>
      <dgm:spPr/>
    </dgm:pt>
    <dgm:pt modelId="{55065F68-7FE8-44E5-9E2E-CE5145B9EE2C}" type="pres">
      <dgm:prSet presAssocID="{EDAAD264-756B-45BE-A921-01BB8C75F907}" presName="spacer" presStyleCnt="0"/>
      <dgm:spPr/>
    </dgm:pt>
    <dgm:pt modelId="{EBF8738A-9880-494B-8095-4F628F6110D4}" type="pres">
      <dgm:prSet presAssocID="{52DA0C76-2622-4774-977E-E8DA639311B7}" presName="parentText" presStyleLbl="node1" presStyleIdx="3" presStyleCnt="5">
        <dgm:presLayoutVars>
          <dgm:chMax val="0"/>
          <dgm:bulletEnabled val="1"/>
        </dgm:presLayoutVars>
      </dgm:prSet>
      <dgm:spPr/>
    </dgm:pt>
    <dgm:pt modelId="{D68B3F07-B0A2-49BE-A288-776B22C55042}" type="pres">
      <dgm:prSet presAssocID="{8CBF274D-07F3-44E6-9BB7-211DC4F5B1D6}" presName="spacer" presStyleCnt="0"/>
      <dgm:spPr/>
    </dgm:pt>
    <dgm:pt modelId="{18E67D53-4CF2-44CA-87F7-E6116DE2C242}" type="pres">
      <dgm:prSet presAssocID="{E9659D10-43E1-4C59-8210-EC56502DCD44}" presName="parentText" presStyleLbl="node1" presStyleIdx="4" presStyleCnt="5">
        <dgm:presLayoutVars>
          <dgm:chMax val="0"/>
          <dgm:bulletEnabled val="1"/>
        </dgm:presLayoutVars>
      </dgm:prSet>
      <dgm:spPr/>
    </dgm:pt>
  </dgm:ptLst>
  <dgm:cxnLst>
    <dgm:cxn modelId="{D3F89409-43EC-4EF8-9978-57B6D0CA4D1A}" srcId="{730A5D6E-D177-41B2-BACF-817E2DB3C7D1}" destId="{E9659D10-43E1-4C59-8210-EC56502DCD44}" srcOrd="4" destOrd="0" parTransId="{984B147E-1147-4C9C-AA29-AD00B9871AA6}" sibTransId="{CF7FE57E-3ED5-4F1B-A420-0DEE4D9A130C}"/>
    <dgm:cxn modelId="{A0757A12-9711-406F-88B3-D2367957B3EE}" type="presOf" srcId="{E9659D10-43E1-4C59-8210-EC56502DCD44}" destId="{18E67D53-4CF2-44CA-87F7-E6116DE2C242}" srcOrd="0" destOrd="0" presId="urn:microsoft.com/office/officeart/2005/8/layout/vList2"/>
    <dgm:cxn modelId="{1D20BD13-DFDE-4935-9DE9-CBE707D393AE}" type="presOf" srcId="{18B325ED-A427-44EE-A60F-267EA8621A33}" destId="{A50C82BC-78AE-42D2-BB89-B41577DF342F}" srcOrd="0" destOrd="0" presId="urn:microsoft.com/office/officeart/2005/8/layout/vList2"/>
    <dgm:cxn modelId="{A7CAE628-85BA-443C-958D-D419D2AD0614}" type="presOf" srcId="{52DA0C76-2622-4774-977E-E8DA639311B7}" destId="{EBF8738A-9880-494B-8095-4F628F6110D4}" srcOrd="0" destOrd="0" presId="urn:microsoft.com/office/officeart/2005/8/layout/vList2"/>
    <dgm:cxn modelId="{8949514B-2182-402F-A0C1-D5B72CE58D2C}" srcId="{730A5D6E-D177-41B2-BACF-817E2DB3C7D1}" destId="{18B325ED-A427-44EE-A60F-267EA8621A33}" srcOrd="2" destOrd="0" parTransId="{24054746-B163-4BA1-B52A-749558542BB9}" sibTransId="{EDAAD264-756B-45BE-A921-01BB8C75F907}"/>
    <dgm:cxn modelId="{1E33F54E-A008-4FCE-9F49-900FE6973C2C}" type="presOf" srcId="{829E8C69-33A2-4243-82A1-3731F97202E2}" destId="{7105659E-B4ED-495D-8FF1-769ED61C139B}" srcOrd="0" destOrd="0" presId="urn:microsoft.com/office/officeart/2005/8/layout/vList2"/>
    <dgm:cxn modelId="{57908858-B06F-484C-BC76-C4D9143604D9}" type="presOf" srcId="{730A5D6E-D177-41B2-BACF-817E2DB3C7D1}" destId="{CBB3607E-8E40-4381-AECE-05766AAD83E4}" srcOrd="0" destOrd="0" presId="urn:microsoft.com/office/officeart/2005/8/layout/vList2"/>
    <dgm:cxn modelId="{18008A85-3380-4289-AE20-34A51129C5AB}" srcId="{730A5D6E-D177-41B2-BACF-817E2DB3C7D1}" destId="{3D8EB9E5-69AB-454E-A063-7A1349FCFBF8}" srcOrd="1" destOrd="0" parTransId="{5AE7CD0D-7811-4E04-97FE-61D4431FD563}" sibTransId="{4DD944AE-69D7-42E4-9AA5-5519691A1175}"/>
    <dgm:cxn modelId="{F1C8D28F-9496-45C4-B0F2-ACA67C2C89E6}" srcId="{730A5D6E-D177-41B2-BACF-817E2DB3C7D1}" destId="{52DA0C76-2622-4774-977E-E8DA639311B7}" srcOrd="3" destOrd="0" parTransId="{7F23F446-7E48-40A8-ADE8-B8C866A0B98C}" sibTransId="{8CBF274D-07F3-44E6-9BB7-211DC4F5B1D6}"/>
    <dgm:cxn modelId="{2B31BCA5-EC36-4F0B-AE0F-C42F67913626}" type="presOf" srcId="{3D8EB9E5-69AB-454E-A063-7A1349FCFBF8}" destId="{EEF89A35-0E67-4DDD-83D8-3DC7E3447232}" srcOrd="0" destOrd="0" presId="urn:microsoft.com/office/officeart/2005/8/layout/vList2"/>
    <dgm:cxn modelId="{D02F20E5-7F2F-4128-B14A-CCAA0B70C11B}" srcId="{730A5D6E-D177-41B2-BACF-817E2DB3C7D1}" destId="{829E8C69-33A2-4243-82A1-3731F97202E2}" srcOrd="0" destOrd="0" parTransId="{9176C7BB-F5E8-4117-8631-10CA634DA3F4}" sibTransId="{21CB1B10-8A11-4C64-9583-C5A5F7CBADFA}"/>
    <dgm:cxn modelId="{8877A6A2-5CE7-4FF2-A814-59CF4F51E020}" type="presParOf" srcId="{CBB3607E-8E40-4381-AECE-05766AAD83E4}" destId="{7105659E-B4ED-495D-8FF1-769ED61C139B}" srcOrd="0" destOrd="0" presId="urn:microsoft.com/office/officeart/2005/8/layout/vList2"/>
    <dgm:cxn modelId="{E05F6B61-56AB-419B-BA07-4A04FA2CFE86}" type="presParOf" srcId="{CBB3607E-8E40-4381-AECE-05766AAD83E4}" destId="{66C83407-6746-4707-9825-148C89FBB40C}" srcOrd="1" destOrd="0" presId="urn:microsoft.com/office/officeart/2005/8/layout/vList2"/>
    <dgm:cxn modelId="{681DC988-AE8E-4B94-9FB0-A6F5C05D5DCB}" type="presParOf" srcId="{CBB3607E-8E40-4381-AECE-05766AAD83E4}" destId="{EEF89A35-0E67-4DDD-83D8-3DC7E3447232}" srcOrd="2" destOrd="0" presId="urn:microsoft.com/office/officeart/2005/8/layout/vList2"/>
    <dgm:cxn modelId="{3A417BB3-25DE-41D2-A417-1851F4F25557}" type="presParOf" srcId="{CBB3607E-8E40-4381-AECE-05766AAD83E4}" destId="{EE20C792-9DD4-4E4C-9DCC-F3E8F8833819}" srcOrd="3" destOrd="0" presId="urn:microsoft.com/office/officeart/2005/8/layout/vList2"/>
    <dgm:cxn modelId="{89E5EDBC-0071-4A10-918C-7B322CFF3B2F}" type="presParOf" srcId="{CBB3607E-8E40-4381-AECE-05766AAD83E4}" destId="{A50C82BC-78AE-42D2-BB89-B41577DF342F}" srcOrd="4" destOrd="0" presId="urn:microsoft.com/office/officeart/2005/8/layout/vList2"/>
    <dgm:cxn modelId="{8DD1AF33-D3C9-4884-A8B4-6E708F09C59F}" type="presParOf" srcId="{CBB3607E-8E40-4381-AECE-05766AAD83E4}" destId="{55065F68-7FE8-44E5-9E2E-CE5145B9EE2C}" srcOrd="5" destOrd="0" presId="urn:microsoft.com/office/officeart/2005/8/layout/vList2"/>
    <dgm:cxn modelId="{7B5E8410-0E56-4411-BE48-0310228427D6}" type="presParOf" srcId="{CBB3607E-8E40-4381-AECE-05766AAD83E4}" destId="{EBF8738A-9880-494B-8095-4F628F6110D4}" srcOrd="6" destOrd="0" presId="urn:microsoft.com/office/officeart/2005/8/layout/vList2"/>
    <dgm:cxn modelId="{84BADAC6-CC72-4F41-AA6B-2D2F67CC1856}" type="presParOf" srcId="{CBB3607E-8E40-4381-AECE-05766AAD83E4}" destId="{D68B3F07-B0A2-49BE-A288-776B22C55042}" srcOrd="7" destOrd="0" presId="urn:microsoft.com/office/officeart/2005/8/layout/vList2"/>
    <dgm:cxn modelId="{77C83217-98BA-48FA-AAC0-A213AA8CB0CE}" type="presParOf" srcId="{CBB3607E-8E40-4381-AECE-05766AAD83E4}" destId="{18E67D53-4CF2-44CA-87F7-E6116DE2C242}"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0946AD71-C7AB-4B2D-90D9-86750856087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1720A370-93CB-48D3-B465-9DC00FAB9822}">
      <dgm:prSet/>
      <dgm:spPr/>
      <dgm:t>
        <a:bodyPr/>
        <a:lstStyle/>
        <a:p>
          <a:r>
            <a:rPr lang="en-US" b="1" dirty="0">
              <a:solidFill>
                <a:schemeClr val="tx1"/>
              </a:solidFill>
            </a:rPr>
            <a:t>Keep pollutant containers tightly covered.</a:t>
          </a:r>
          <a:endParaRPr lang="en-US" dirty="0">
            <a:solidFill>
              <a:schemeClr val="tx1"/>
            </a:solidFill>
          </a:endParaRPr>
        </a:p>
      </dgm:t>
    </dgm:pt>
    <dgm:pt modelId="{686AB79B-1549-4188-B172-438530A4451E}" type="parTrans" cxnId="{58356FF0-C01C-4D7E-B55B-BD91A64FB01D}">
      <dgm:prSet/>
      <dgm:spPr/>
      <dgm:t>
        <a:bodyPr/>
        <a:lstStyle/>
        <a:p>
          <a:endParaRPr lang="en-US"/>
        </a:p>
      </dgm:t>
    </dgm:pt>
    <dgm:pt modelId="{7C43C6DF-E45A-4A90-A05A-72F3938E5A06}" type="sibTrans" cxnId="{58356FF0-C01C-4D7E-B55B-BD91A64FB01D}">
      <dgm:prSet/>
      <dgm:spPr/>
      <dgm:t>
        <a:bodyPr/>
        <a:lstStyle/>
        <a:p>
          <a:endParaRPr lang="en-US"/>
        </a:p>
      </dgm:t>
    </dgm:pt>
    <dgm:pt modelId="{DF366F1D-F103-430D-A8F5-707FF1CF1190}">
      <dgm:prSet/>
      <dgm:spPr/>
      <dgm:t>
        <a:bodyPr/>
        <a:lstStyle/>
        <a:p>
          <a:r>
            <a:rPr lang="en-US" b="1" dirty="0">
              <a:solidFill>
                <a:schemeClr val="tx1"/>
              </a:solidFill>
            </a:rPr>
            <a:t>Keep areas with pollutant sources closed off from other spaces and check pressure differentials.</a:t>
          </a:r>
          <a:endParaRPr lang="en-US" dirty="0">
            <a:solidFill>
              <a:schemeClr val="tx1"/>
            </a:solidFill>
          </a:endParaRPr>
        </a:p>
      </dgm:t>
    </dgm:pt>
    <dgm:pt modelId="{0730B7F8-C41B-4570-BD1F-6A0C5F076B3D}" type="parTrans" cxnId="{9C81688C-CAFD-48E5-86FF-74433C2323C4}">
      <dgm:prSet/>
      <dgm:spPr/>
      <dgm:t>
        <a:bodyPr/>
        <a:lstStyle/>
        <a:p>
          <a:endParaRPr lang="en-US"/>
        </a:p>
      </dgm:t>
    </dgm:pt>
    <dgm:pt modelId="{9628AB4F-D409-45FA-9634-9DD754C602AD}" type="sibTrans" cxnId="{9C81688C-CAFD-48E5-86FF-74433C2323C4}">
      <dgm:prSet/>
      <dgm:spPr/>
      <dgm:t>
        <a:bodyPr/>
        <a:lstStyle/>
        <a:p>
          <a:endParaRPr lang="en-US"/>
        </a:p>
      </dgm:t>
    </dgm:pt>
    <dgm:pt modelId="{1176E344-9B93-4494-8567-5852419BEAF5}">
      <dgm:prSet/>
      <dgm:spPr/>
      <dgm:t>
        <a:bodyPr/>
        <a:lstStyle/>
        <a:p>
          <a:r>
            <a:rPr lang="en-US" b="1" dirty="0">
              <a:solidFill>
                <a:schemeClr val="tx1"/>
              </a:solidFill>
            </a:rPr>
            <a:t>Ensure no infiltration or re-entrainment from exhausts.</a:t>
          </a:r>
          <a:endParaRPr lang="en-US" dirty="0">
            <a:solidFill>
              <a:schemeClr val="tx1"/>
            </a:solidFill>
          </a:endParaRPr>
        </a:p>
      </dgm:t>
    </dgm:pt>
    <dgm:pt modelId="{2CC6F2EC-A908-488B-8748-A41F47672C09}" type="parTrans" cxnId="{B53EA612-0C08-4A01-80E0-2CAC19516FEE}">
      <dgm:prSet/>
      <dgm:spPr/>
      <dgm:t>
        <a:bodyPr/>
        <a:lstStyle/>
        <a:p>
          <a:endParaRPr lang="en-US"/>
        </a:p>
      </dgm:t>
    </dgm:pt>
    <dgm:pt modelId="{BCCB07AD-9C14-4FCF-8C27-2A8092D6F631}" type="sibTrans" cxnId="{B53EA612-0C08-4A01-80E0-2CAC19516FEE}">
      <dgm:prSet/>
      <dgm:spPr/>
      <dgm:t>
        <a:bodyPr/>
        <a:lstStyle/>
        <a:p>
          <a:endParaRPr lang="en-US"/>
        </a:p>
      </dgm:t>
    </dgm:pt>
    <dgm:pt modelId="{831977DC-35DD-457C-9370-71302BEBDCD3}">
      <dgm:prSet/>
      <dgm:spPr/>
      <dgm:t>
        <a:bodyPr/>
        <a:lstStyle/>
        <a:p>
          <a:r>
            <a:rPr lang="en-US" b="1" dirty="0">
              <a:solidFill>
                <a:schemeClr val="tx1"/>
              </a:solidFill>
            </a:rPr>
            <a:t>Provide direct exhaust to capture and remove pollutant at the source.</a:t>
          </a:r>
          <a:endParaRPr lang="en-US" dirty="0">
            <a:solidFill>
              <a:schemeClr val="tx1"/>
            </a:solidFill>
          </a:endParaRPr>
        </a:p>
      </dgm:t>
    </dgm:pt>
    <dgm:pt modelId="{7EF1041E-3739-43AD-ADD4-78CD6DA402A9}" type="parTrans" cxnId="{E0D5172E-12FD-4A42-A9F4-CF4D55E3445D}">
      <dgm:prSet/>
      <dgm:spPr/>
      <dgm:t>
        <a:bodyPr/>
        <a:lstStyle/>
        <a:p>
          <a:endParaRPr lang="en-US"/>
        </a:p>
      </dgm:t>
    </dgm:pt>
    <dgm:pt modelId="{6954480C-74D2-4046-AAF9-BA1CE1C1C5FA}" type="sibTrans" cxnId="{E0D5172E-12FD-4A42-A9F4-CF4D55E3445D}">
      <dgm:prSet/>
      <dgm:spPr/>
      <dgm:t>
        <a:bodyPr/>
        <a:lstStyle/>
        <a:p>
          <a:endParaRPr lang="en-US"/>
        </a:p>
      </dgm:t>
    </dgm:pt>
    <dgm:pt modelId="{14B126B3-AAD0-4B97-B19C-F23A549871A7}">
      <dgm:prSet/>
      <dgm:spPr/>
      <dgm:t>
        <a:bodyPr/>
        <a:lstStyle/>
        <a:p>
          <a:r>
            <a:rPr lang="en-US" b="1" dirty="0">
              <a:solidFill>
                <a:schemeClr val="tx1"/>
              </a:solidFill>
            </a:rPr>
            <a:t>Indoor smoking areas should have exhaust-only system. Prohibit smoking near outdoor air intake or building entry.</a:t>
          </a:r>
          <a:endParaRPr lang="en-US" dirty="0">
            <a:solidFill>
              <a:schemeClr val="tx1"/>
            </a:solidFill>
          </a:endParaRPr>
        </a:p>
      </dgm:t>
    </dgm:pt>
    <dgm:pt modelId="{3AF3AB48-D7A8-4637-BCFB-1CC211C5E143}" type="parTrans" cxnId="{C3A79108-85A4-4199-B0D0-F0D92FEFBDE0}">
      <dgm:prSet/>
      <dgm:spPr/>
      <dgm:t>
        <a:bodyPr/>
        <a:lstStyle/>
        <a:p>
          <a:endParaRPr lang="en-US"/>
        </a:p>
      </dgm:t>
    </dgm:pt>
    <dgm:pt modelId="{D7E014D1-DB65-4DD0-87C1-870CF38F91D2}" type="sibTrans" cxnId="{C3A79108-85A4-4199-B0D0-F0D92FEFBDE0}">
      <dgm:prSet/>
      <dgm:spPr/>
      <dgm:t>
        <a:bodyPr/>
        <a:lstStyle/>
        <a:p>
          <a:endParaRPr lang="en-US"/>
        </a:p>
      </dgm:t>
    </dgm:pt>
    <dgm:pt modelId="{B04B1AD2-C3DD-4D08-9F13-D3750EBDBCBE}" type="pres">
      <dgm:prSet presAssocID="{0946AD71-C7AB-4B2D-90D9-867508560874}" presName="linear" presStyleCnt="0">
        <dgm:presLayoutVars>
          <dgm:animLvl val="lvl"/>
          <dgm:resizeHandles val="exact"/>
        </dgm:presLayoutVars>
      </dgm:prSet>
      <dgm:spPr/>
    </dgm:pt>
    <dgm:pt modelId="{83B46D6E-74D1-4417-8939-EB3C9DA4F621}" type="pres">
      <dgm:prSet presAssocID="{1720A370-93CB-48D3-B465-9DC00FAB9822}" presName="parentText" presStyleLbl="node1" presStyleIdx="0" presStyleCnt="5">
        <dgm:presLayoutVars>
          <dgm:chMax val="0"/>
          <dgm:bulletEnabled val="1"/>
        </dgm:presLayoutVars>
      </dgm:prSet>
      <dgm:spPr/>
    </dgm:pt>
    <dgm:pt modelId="{63B428F2-F574-4792-8BBB-50EBBF5ADC3F}" type="pres">
      <dgm:prSet presAssocID="{7C43C6DF-E45A-4A90-A05A-72F3938E5A06}" presName="spacer" presStyleCnt="0"/>
      <dgm:spPr/>
    </dgm:pt>
    <dgm:pt modelId="{8701ED03-6316-4ED5-B6DF-6BDA466974C1}" type="pres">
      <dgm:prSet presAssocID="{DF366F1D-F103-430D-A8F5-707FF1CF1190}" presName="parentText" presStyleLbl="node1" presStyleIdx="1" presStyleCnt="5">
        <dgm:presLayoutVars>
          <dgm:chMax val="0"/>
          <dgm:bulletEnabled val="1"/>
        </dgm:presLayoutVars>
      </dgm:prSet>
      <dgm:spPr/>
    </dgm:pt>
    <dgm:pt modelId="{38500A17-0698-499C-89B9-4D0A0CD76CAB}" type="pres">
      <dgm:prSet presAssocID="{9628AB4F-D409-45FA-9634-9DD754C602AD}" presName="spacer" presStyleCnt="0"/>
      <dgm:spPr/>
    </dgm:pt>
    <dgm:pt modelId="{11FDD92A-8338-4C4C-982C-FD37E083BAB5}" type="pres">
      <dgm:prSet presAssocID="{1176E344-9B93-4494-8567-5852419BEAF5}" presName="parentText" presStyleLbl="node1" presStyleIdx="2" presStyleCnt="5">
        <dgm:presLayoutVars>
          <dgm:chMax val="0"/>
          <dgm:bulletEnabled val="1"/>
        </dgm:presLayoutVars>
      </dgm:prSet>
      <dgm:spPr/>
    </dgm:pt>
    <dgm:pt modelId="{1C734C4B-FA3A-41F1-8B2C-870C94F753A3}" type="pres">
      <dgm:prSet presAssocID="{BCCB07AD-9C14-4FCF-8C27-2A8092D6F631}" presName="spacer" presStyleCnt="0"/>
      <dgm:spPr/>
    </dgm:pt>
    <dgm:pt modelId="{0C75C230-8F41-4680-9252-F08ACCF75E66}" type="pres">
      <dgm:prSet presAssocID="{831977DC-35DD-457C-9370-71302BEBDCD3}" presName="parentText" presStyleLbl="node1" presStyleIdx="3" presStyleCnt="5">
        <dgm:presLayoutVars>
          <dgm:chMax val="0"/>
          <dgm:bulletEnabled val="1"/>
        </dgm:presLayoutVars>
      </dgm:prSet>
      <dgm:spPr/>
    </dgm:pt>
    <dgm:pt modelId="{C7ED5CA8-5FEF-45DF-80A2-D5358A6A79FA}" type="pres">
      <dgm:prSet presAssocID="{6954480C-74D2-4046-AAF9-BA1CE1C1C5FA}" presName="spacer" presStyleCnt="0"/>
      <dgm:spPr/>
    </dgm:pt>
    <dgm:pt modelId="{4E9AF372-DEA5-454A-B2FF-51D9312870A8}" type="pres">
      <dgm:prSet presAssocID="{14B126B3-AAD0-4B97-B19C-F23A549871A7}" presName="parentText" presStyleLbl="node1" presStyleIdx="4" presStyleCnt="5">
        <dgm:presLayoutVars>
          <dgm:chMax val="0"/>
          <dgm:bulletEnabled val="1"/>
        </dgm:presLayoutVars>
      </dgm:prSet>
      <dgm:spPr/>
    </dgm:pt>
  </dgm:ptLst>
  <dgm:cxnLst>
    <dgm:cxn modelId="{C3A79108-85A4-4199-B0D0-F0D92FEFBDE0}" srcId="{0946AD71-C7AB-4B2D-90D9-867508560874}" destId="{14B126B3-AAD0-4B97-B19C-F23A549871A7}" srcOrd="4" destOrd="0" parTransId="{3AF3AB48-D7A8-4637-BCFB-1CC211C5E143}" sibTransId="{D7E014D1-DB65-4DD0-87C1-870CF38F91D2}"/>
    <dgm:cxn modelId="{B53EA612-0C08-4A01-80E0-2CAC19516FEE}" srcId="{0946AD71-C7AB-4B2D-90D9-867508560874}" destId="{1176E344-9B93-4494-8567-5852419BEAF5}" srcOrd="2" destOrd="0" parTransId="{2CC6F2EC-A908-488B-8748-A41F47672C09}" sibTransId="{BCCB07AD-9C14-4FCF-8C27-2A8092D6F631}"/>
    <dgm:cxn modelId="{E0D5172E-12FD-4A42-A9F4-CF4D55E3445D}" srcId="{0946AD71-C7AB-4B2D-90D9-867508560874}" destId="{831977DC-35DD-457C-9370-71302BEBDCD3}" srcOrd="3" destOrd="0" parTransId="{7EF1041E-3739-43AD-ADD4-78CD6DA402A9}" sibTransId="{6954480C-74D2-4046-AAF9-BA1CE1C1C5FA}"/>
    <dgm:cxn modelId="{03E5313A-46F6-490D-8337-ED28F7516898}" type="presOf" srcId="{1176E344-9B93-4494-8567-5852419BEAF5}" destId="{11FDD92A-8338-4C4C-982C-FD37E083BAB5}" srcOrd="0" destOrd="0" presId="urn:microsoft.com/office/officeart/2005/8/layout/vList2"/>
    <dgm:cxn modelId="{4174655E-76D9-4569-B543-2158CDFFAEB3}" type="presOf" srcId="{14B126B3-AAD0-4B97-B19C-F23A549871A7}" destId="{4E9AF372-DEA5-454A-B2FF-51D9312870A8}" srcOrd="0" destOrd="0" presId="urn:microsoft.com/office/officeart/2005/8/layout/vList2"/>
    <dgm:cxn modelId="{49AB6261-C670-4040-915F-2F21534521CB}" type="presOf" srcId="{831977DC-35DD-457C-9370-71302BEBDCD3}" destId="{0C75C230-8F41-4680-9252-F08ACCF75E66}" srcOrd="0" destOrd="0" presId="urn:microsoft.com/office/officeart/2005/8/layout/vList2"/>
    <dgm:cxn modelId="{9C81688C-CAFD-48E5-86FF-74433C2323C4}" srcId="{0946AD71-C7AB-4B2D-90D9-867508560874}" destId="{DF366F1D-F103-430D-A8F5-707FF1CF1190}" srcOrd="1" destOrd="0" parTransId="{0730B7F8-C41B-4570-BD1F-6A0C5F076B3D}" sibTransId="{9628AB4F-D409-45FA-9634-9DD754C602AD}"/>
    <dgm:cxn modelId="{730D6CAE-ED6A-4D83-B3CF-7F4950FEB2FB}" type="presOf" srcId="{1720A370-93CB-48D3-B465-9DC00FAB9822}" destId="{83B46D6E-74D1-4417-8939-EB3C9DA4F621}" srcOrd="0" destOrd="0" presId="urn:microsoft.com/office/officeart/2005/8/layout/vList2"/>
    <dgm:cxn modelId="{44A885BE-23BB-48CD-8B73-6EA6763E210A}" type="presOf" srcId="{DF366F1D-F103-430D-A8F5-707FF1CF1190}" destId="{8701ED03-6316-4ED5-B6DF-6BDA466974C1}" srcOrd="0" destOrd="0" presId="urn:microsoft.com/office/officeart/2005/8/layout/vList2"/>
    <dgm:cxn modelId="{C39F6AD2-C4FC-4C43-BBD5-393495917432}" type="presOf" srcId="{0946AD71-C7AB-4B2D-90D9-867508560874}" destId="{B04B1AD2-C3DD-4D08-9F13-D3750EBDBCBE}" srcOrd="0" destOrd="0" presId="urn:microsoft.com/office/officeart/2005/8/layout/vList2"/>
    <dgm:cxn modelId="{58356FF0-C01C-4D7E-B55B-BD91A64FB01D}" srcId="{0946AD71-C7AB-4B2D-90D9-867508560874}" destId="{1720A370-93CB-48D3-B465-9DC00FAB9822}" srcOrd="0" destOrd="0" parTransId="{686AB79B-1549-4188-B172-438530A4451E}" sibTransId="{7C43C6DF-E45A-4A90-A05A-72F3938E5A06}"/>
    <dgm:cxn modelId="{F3317BE0-AE3E-4CF4-A301-6CFB413577DC}" type="presParOf" srcId="{B04B1AD2-C3DD-4D08-9F13-D3750EBDBCBE}" destId="{83B46D6E-74D1-4417-8939-EB3C9DA4F621}" srcOrd="0" destOrd="0" presId="urn:microsoft.com/office/officeart/2005/8/layout/vList2"/>
    <dgm:cxn modelId="{CC52675F-8540-417D-92BB-02724702C616}" type="presParOf" srcId="{B04B1AD2-C3DD-4D08-9F13-D3750EBDBCBE}" destId="{63B428F2-F574-4792-8BBB-50EBBF5ADC3F}" srcOrd="1" destOrd="0" presId="urn:microsoft.com/office/officeart/2005/8/layout/vList2"/>
    <dgm:cxn modelId="{CEAFA383-2807-4614-B4E7-C0D9C5EEDB33}" type="presParOf" srcId="{B04B1AD2-C3DD-4D08-9F13-D3750EBDBCBE}" destId="{8701ED03-6316-4ED5-B6DF-6BDA466974C1}" srcOrd="2" destOrd="0" presId="urn:microsoft.com/office/officeart/2005/8/layout/vList2"/>
    <dgm:cxn modelId="{7AA86671-0016-4F6B-95B1-3CCAC8B44842}" type="presParOf" srcId="{B04B1AD2-C3DD-4D08-9F13-D3750EBDBCBE}" destId="{38500A17-0698-499C-89B9-4D0A0CD76CAB}" srcOrd="3" destOrd="0" presId="urn:microsoft.com/office/officeart/2005/8/layout/vList2"/>
    <dgm:cxn modelId="{47AA300A-4F07-4136-967F-66EA151821A9}" type="presParOf" srcId="{B04B1AD2-C3DD-4D08-9F13-D3750EBDBCBE}" destId="{11FDD92A-8338-4C4C-982C-FD37E083BAB5}" srcOrd="4" destOrd="0" presId="urn:microsoft.com/office/officeart/2005/8/layout/vList2"/>
    <dgm:cxn modelId="{869491C5-A2C7-40D0-B697-7AE734C3932C}" type="presParOf" srcId="{B04B1AD2-C3DD-4D08-9F13-D3750EBDBCBE}" destId="{1C734C4B-FA3A-41F1-8B2C-870C94F753A3}" srcOrd="5" destOrd="0" presId="urn:microsoft.com/office/officeart/2005/8/layout/vList2"/>
    <dgm:cxn modelId="{D88F94B2-79E0-4CD5-9BF9-987626517971}" type="presParOf" srcId="{B04B1AD2-C3DD-4D08-9F13-D3750EBDBCBE}" destId="{0C75C230-8F41-4680-9252-F08ACCF75E66}" srcOrd="6" destOrd="0" presId="urn:microsoft.com/office/officeart/2005/8/layout/vList2"/>
    <dgm:cxn modelId="{0C0CB962-F9C0-4A74-AA82-8984F69DAE56}" type="presParOf" srcId="{B04B1AD2-C3DD-4D08-9F13-D3750EBDBCBE}" destId="{C7ED5CA8-5FEF-45DF-80A2-D5358A6A79FA}" srcOrd="7" destOrd="0" presId="urn:microsoft.com/office/officeart/2005/8/layout/vList2"/>
    <dgm:cxn modelId="{6C01096A-979E-43A5-8923-0812243E588D}" type="presParOf" srcId="{B04B1AD2-C3DD-4D08-9F13-D3750EBDBCBE}" destId="{4E9AF372-DEA5-454A-B2FF-51D9312870A8}"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B8377541-FBC7-4818-AB9D-554D9CF8383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C280F38F-22B2-4320-A292-18120E0D41D6}">
      <dgm:prSet/>
      <dgm:spPr/>
      <dgm:t>
        <a:bodyPr/>
        <a:lstStyle/>
        <a:p>
          <a:r>
            <a:rPr lang="en-US" b="1" dirty="0">
              <a:solidFill>
                <a:schemeClr val="tx1"/>
              </a:solidFill>
            </a:rPr>
            <a:t>• Dilutes pollutant concentrations</a:t>
          </a:r>
          <a:endParaRPr lang="en-US" dirty="0">
            <a:solidFill>
              <a:schemeClr val="tx1"/>
            </a:solidFill>
          </a:endParaRPr>
        </a:p>
      </dgm:t>
    </dgm:pt>
    <dgm:pt modelId="{79F25435-431C-4A4D-B557-51B34A096405}" type="parTrans" cxnId="{BA2B755A-1CD2-4917-BE15-27022A82360F}">
      <dgm:prSet/>
      <dgm:spPr/>
      <dgm:t>
        <a:bodyPr/>
        <a:lstStyle/>
        <a:p>
          <a:endParaRPr lang="en-US"/>
        </a:p>
      </dgm:t>
    </dgm:pt>
    <dgm:pt modelId="{21964883-A8EF-49E2-9B4D-D9632B144989}" type="sibTrans" cxnId="{BA2B755A-1CD2-4917-BE15-27022A82360F}">
      <dgm:prSet/>
      <dgm:spPr/>
      <dgm:t>
        <a:bodyPr/>
        <a:lstStyle/>
        <a:p>
          <a:endParaRPr lang="en-US"/>
        </a:p>
      </dgm:t>
    </dgm:pt>
    <dgm:pt modelId="{8AA6C224-694D-439B-AE2B-E6DEF07C58A7}">
      <dgm:prSet/>
      <dgm:spPr/>
      <dgm:t>
        <a:bodyPr/>
        <a:lstStyle/>
        <a:p>
          <a:r>
            <a:rPr lang="en-US" b="1" dirty="0">
              <a:solidFill>
                <a:schemeClr val="tx1"/>
              </a:solidFill>
            </a:rPr>
            <a:t>• Removes pollutants</a:t>
          </a:r>
          <a:endParaRPr lang="en-US" dirty="0">
            <a:solidFill>
              <a:schemeClr val="tx1"/>
            </a:solidFill>
          </a:endParaRPr>
        </a:p>
      </dgm:t>
    </dgm:pt>
    <dgm:pt modelId="{7C95FC99-BAF6-49B7-A541-8BE8097FFE48}" type="parTrans" cxnId="{56730173-3EAD-44B7-B61B-AF3609EB3CEF}">
      <dgm:prSet/>
      <dgm:spPr/>
      <dgm:t>
        <a:bodyPr/>
        <a:lstStyle/>
        <a:p>
          <a:endParaRPr lang="en-US"/>
        </a:p>
      </dgm:t>
    </dgm:pt>
    <dgm:pt modelId="{EFB986FF-8188-42F5-B244-ED63A6345611}" type="sibTrans" cxnId="{56730173-3EAD-44B7-B61B-AF3609EB3CEF}">
      <dgm:prSet/>
      <dgm:spPr/>
      <dgm:t>
        <a:bodyPr/>
        <a:lstStyle/>
        <a:p>
          <a:endParaRPr lang="en-US"/>
        </a:p>
      </dgm:t>
    </dgm:pt>
    <dgm:pt modelId="{C8125C5B-9364-47EA-B4FF-98C8AF36FC0F}">
      <dgm:prSet/>
      <dgm:spPr/>
      <dgm:t>
        <a:bodyPr/>
        <a:lstStyle/>
        <a:p>
          <a:r>
            <a:rPr lang="en-US" b="1" dirty="0">
              <a:solidFill>
                <a:schemeClr val="tx1"/>
              </a:solidFill>
            </a:rPr>
            <a:t>• Controls pressure differentials</a:t>
          </a:r>
          <a:endParaRPr lang="en-US" dirty="0">
            <a:solidFill>
              <a:schemeClr val="tx1"/>
            </a:solidFill>
          </a:endParaRPr>
        </a:p>
      </dgm:t>
    </dgm:pt>
    <dgm:pt modelId="{70B5BEDD-3DD6-4056-AD80-C9C432D8F0CC}" type="parTrans" cxnId="{B8C62F05-D8BB-4CE7-9B0A-620DA6DBD0FD}">
      <dgm:prSet/>
      <dgm:spPr/>
      <dgm:t>
        <a:bodyPr/>
        <a:lstStyle/>
        <a:p>
          <a:endParaRPr lang="en-US"/>
        </a:p>
      </dgm:t>
    </dgm:pt>
    <dgm:pt modelId="{E3397B0F-018E-49F8-A68C-506B83F1079A}" type="sibTrans" cxnId="{B8C62F05-D8BB-4CE7-9B0A-620DA6DBD0FD}">
      <dgm:prSet/>
      <dgm:spPr/>
      <dgm:t>
        <a:bodyPr/>
        <a:lstStyle/>
        <a:p>
          <a:endParaRPr lang="en-US"/>
        </a:p>
      </dgm:t>
    </dgm:pt>
    <dgm:pt modelId="{6BC2F428-2444-45FB-A312-D99DF8E8BA96}">
      <dgm:prSet/>
      <dgm:spPr/>
      <dgm:t>
        <a:bodyPr/>
        <a:lstStyle/>
        <a:p>
          <a:r>
            <a:rPr lang="en-US" b="1" dirty="0">
              <a:solidFill>
                <a:schemeClr val="tx1"/>
              </a:solidFill>
            </a:rPr>
            <a:t>• Has limited effectiveness with high source strengths</a:t>
          </a:r>
          <a:endParaRPr lang="en-US" dirty="0">
            <a:solidFill>
              <a:schemeClr val="tx1"/>
            </a:solidFill>
          </a:endParaRPr>
        </a:p>
      </dgm:t>
    </dgm:pt>
    <dgm:pt modelId="{A3461842-1041-4825-BB2A-6472E8C10569}" type="parTrans" cxnId="{5EEB25D6-9971-4993-A12D-41574AD35088}">
      <dgm:prSet/>
      <dgm:spPr/>
      <dgm:t>
        <a:bodyPr/>
        <a:lstStyle/>
        <a:p>
          <a:endParaRPr lang="en-US"/>
        </a:p>
      </dgm:t>
    </dgm:pt>
    <dgm:pt modelId="{2F2A84FE-AC4D-42B3-B80D-687126CD474D}" type="sibTrans" cxnId="{5EEB25D6-9971-4993-A12D-41574AD35088}">
      <dgm:prSet/>
      <dgm:spPr/>
      <dgm:t>
        <a:bodyPr/>
        <a:lstStyle/>
        <a:p>
          <a:endParaRPr lang="en-US"/>
        </a:p>
      </dgm:t>
    </dgm:pt>
    <dgm:pt modelId="{B2F5036A-4CB1-44A6-BAA2-322D7B3F41C7}">
      <dgm:prSet/>
      <dgm:spPr/>
      <dgm:t>
        <a:bodyPr/>
        <a:lstStyle/>
        <a:p>
          <a:r>
            <a:rPr lang="en-US" b="1" dirty="0">
              <a:solidFill>
                <a:schemeClr val="tx1"/>
              </a:solidFill>
            </a:rPr>
            <a:t>• Energy costs with increased ventilation may be a trade off</a:t>
          </a:r>
          <a:endParaRPr lang="en-US" dirty="0">
            <a:solidFill>
              <a:schemeClr val="tx1"/>
            </a:solidFill>
          </a:endParaRPr>
        </a:p>
      </dgm:t>
    </dgm:pt>
    <dgm:pt modelId="{78613954-1442-44A9-868D-273C57B7D18A}" type="parTrans" cxnId="{846E4D46-D35E-4197-9454-EA5CF86E43A6}">
      <dgm:prSet/>
      <dgm:spPr/>
      <dgm:t>
        <a:bodyPr/>
        <a:lstStyle/>
        <a:p>
          <a:endParaRPr lang="en-US"/>
        </a:p>
      </dgm:t>
    </dgm:pt>
    <dgm:pt modelId="{BBD2BDA9-D915-461D-B377-ACE4140E9665}" type="sibTrans" cxnId="{846E4D46-D35E-4197-9454-EA5CF86E43A6}">
      <dgm:prSet/>
      <dgm:spPr/>
      <dgm:t>
        <a:bodyPr/>
        <a:lstStyle/>
        <a:p>
          <a:endParaRPr lang="en-US"/>
        </a:p>
      </dgm:t>
    </dgm:pt>
    <dgm:pt modelId="{63F36B78-205E-413F-81A5-1A58506EC3B2}">
      <dgm:prSet custT="1"/>
      <dgm:spPr/>
      <dgm:t>
        <a:bodyPr/>
        <a:lstStyle/>
        <a:p>
          <a:pPr>
            <a:buFontTx/>
            <a:buNone/>
          </a:pPr>
          <a:r>
            <a:rPr lang="en-US" sz="2400" b="1" i="1" dirty="0">
              <a:solidFill>
                <a:schemeClr val="tx1"/>
              </a:solidFill>
            </a:rPr>
            <a:t>but…</a:t>
          </a:r>
          <a:endParaRPr lang="en-US" sz="2400" dirty="0">
            <a:solidFill>
              <a:schemeClr val="tx1"/>
            </a:solidFill>
          </a:endParaRPr>
        </a:p>
      </dgm:t>
    </dgm:pt>
    <dgm:pt modelId="{AD87A45E-708B-4010-A35A-B6B75CEDBD47}" type="sibTrans" cxnId="{01ED9A26-6832-42DE-BFE6-B71AE7052118}">
      <dgm:prSet/>
      <dgm:spPr/>
      <dgm:t>
        <a:bodyPr/>
        <a:lstStyle/>
        <a:p>
          <a:endParaRPr lang="en-US"/>
        </a:p>
      </dgm:t>
    </dgm:pt>
    <dgm:pt modelId="{B9DA7BEB-2900-4B11-B446-E49CF36E7595}" type="parTrans" cxnId="{01ED9A26-6832-42DE-BFE6-B71AE7052118}">
      <dgm:prSet/>
      <dgm:spPr/>
      <dgm:t>
        <a:bodyPr/>
        <a:lstStyle/>
        <a:p>
          <a:endParaRPr lang="en-US"/>
        </a:p>
      </dgm:t>
    </dgm:pt>
    <dgm:pt modelId="{6C4621EC-178B-441E-AB65-9A367000430D}" type="pres">
      <dgm:prSet presAssocID="{B8377541-FBC7-4818-AB9D-554D9CF8383F}" presName="linear" presStyleCnt="0">
        <dgm:presLayoutVars>
          <dgm:animLvl val="lvl"/>
          <dgm:resizeHandles val="exact"/>
        </dgm:presLayoutVars>
      </dgm:prSet>
      <dgm:spPr/>
    </dgm:pt>
    <dgm:pt modelId="{4DBB76B4-7707-45CD-8BA9-295DD58B6F14}" type="pres">
      <dgm:prSet presAssocID="{C280F38F-22B2-4320-A292-18120E0D41D6}" presName="parentText" presStyleLbl="node1" presStyleIdx="0" presStyleCnt="5">
        <dgm:presLayoutVars>
          <dgm:chMax val="0"/>
          <dgm:bulletEnabled val="1"/>
        </dgm:presLayoutVars>
      </dgm:prSet>
      <dgm:spPr/>
    </dgm:pt>
    <dgm:pt modelId="{F72201A4-C019-46CD-AC24-86C6B94C9356}" type="pres">
      <dgm:prSet presAssocID="{21964883-A8EF-49E2-9B4D-D9632B144989}" presName="spacer" presStyleCnt="0"/>
      <dgm:spPr/>
    </dgm:pt>
    <dgm:pt modelId="{78EB2BE0-B8CA-4DEF-8961-4BA23F81FAEE}" type="pres">
      <dgm:prSet presAssocID="{8AA6C224-694D-439B-AE2B-E6DEF07C58A7}" presName="parentText" presStyleLbl="node1" presStyleIdx="1" presStyleCnt="5">
        <dgm:presLayoutVars>
          <dgm:chMax val="0"/>
          <dgm:bulletEnabled val="1"/>
        </dgm:presLayoutVars>
      </dgm:prSet>
      <dgm:spPr/>
    </dgm:pt>
    <dgm:pt modelId="{3F91B9BE-1EA6-431F-A7C2-689952C203D9}" type="pres">
      <dgm:prSet presAssocID="{EFB986FF-8188-42F5-B244-ED63A6345611}" presName="spacer" presStyleCnt="0"/>
      <dgm:spPr/>
    </dgm:pt>
    <dgm:pt modelId="{CFD9F768-DBEC-4E2E-BC46-25C2037E4C0D}" type="pres">
      <dgm:prSet presAssocID="{C8125C5B-9364-47EA-B4FF-98C8AF36FC0F}" presName="parentText" presStyleLbl="node1" presStyleIdx="2" presStyleCnt="5">
        <dgm:presLayoutVars>
          <dgm:chMax val="0"/>
          <dgm:bulletEnabled val="1"/>
        </dgm:presLayoutVars>
      </dgm:prSet>
      <dgm:spPr/>
    </dgm:pt>
    <dgm:pt modelId="{DB0A8096-C386-473D-8FE8-E7DF38474C67}" type="pres">
      <dgm:prSet presAssocID="{C8125C5B-9364-47EA-B4FF-98C8AF36FC0F}" presName="childText" presStyleLbl="revTx" presStyleIdx="0" presStyleCnt="1">
        <dgm:presLayoutVars>
          <dgm:bulletEnabled val="1"/>
        </dgm:presLayoutVars>
      </dgm:prSet>
      <dgm:spPr/>
    </dgm:pt>
    <dgm:pt modelId="{C0A43B0B-85B5-4D26-A3AD-EE62630CB284}" type="pres">
      <dgm:prSet presAssocID="{6BC2F428-2444-45FB-A312-D99DF8E8BA96}" presName="parentText" presStyleLbl="node1" presStyleIdx="3" presStyleCnt="5">
        <dgm:presLayoutVars>
          <dgm:chMax val="0"/>
          <dgm:bulletEnabled val="1"/>
        </dgm:presLayoutVars>
      </dgm:prSet>
      <dgm:spPr/>
    </dgm:pt>
    <dgm:pt modelId="{0E587B24-8DC0-438D-9E02-584C6375FE6B}" type="pres">
      <dgm:prSet presAssocID="{2F2A84FE-AC4D-42B3-B80D-687126CD474D}" presName="spacer" presStyleCnt="0"/>
      <dgm:spPr/>
    </dgm:pt>
    <dgm:pt modelId="{08464DC2-97E4-4A24-9B72-1A47DF39E087}" type="pres">
      <dgm:prSet presAssocID="{B2F5036A-4CB1-44A6-BAA2-322D7B3F41C7}" presName="parentText" presStyleLbl="node1" presStyleIdx="4" presStyleCnt="5">
        <dgm:presLayoutVars>
          <dgm:chMax val="0"/>
          <dgm:bulletEnabled val="1"/>
        </dgm:presLayoutVars>
      </dgm:prSet>
      <dgm:spPr/>
    </dgm:pt>
  </dgm:ptLst>
  <dgm:cxnLst>
    <dgm:cxn modelId="{B8C62F05-D8BB-4CE7-9B0A-620DA6DBD0FD}" srcId="{B8377541-FBC7-4818-AB9D-554D9CF8383F}" destId="{C8125C5B-9364-47EA-B4FF-98C8AF36FC0F}" srcOrd="2" destOrd="0" parTransId="{70B5BEDD-3DD6-4056-AD80-C9C432D8F0CC}" sibTransId="{E3397B0F-018E-49F8-A68C-506B83F1079A}"/>
    <dgm:cxn modelId="{BF35D20B-6F8D-44B0-BD57-18B626AD8BAE}" type="presOf" srcId="{B2F5036A-4CB1-44A6-BAA2-322D7B3F41C7}" destId="{08464DC2-97E4-4A24-9B72-1A47DF39E087}" srcOrd="0" destOrd="0" presId="urn:microsoft.com/office/officeart/2005/8/layout/vList2"/>
    <dgm:cxn modelId="{849B3E0E-642C-4225-A2F3-8899A83D0DB9}" type="presOf" srcId="{8AA6C224-694D-439B-AE2B-E6DEF07C58A7}" destId="{78EB2BE0-B8CA-4DEF-8961-4BA23F81FAEE}" srcOrd="0" destOrd="0" presId="urn:microsoft.com/office/officeart/2005/8/layout/vList2"/>
    <dgm:cxn modelId="{01ED9A26-6832-42DE-BFE6-B71AE7052118}" srcId="{C8125C5B-9364-47EA-B4FF-98C8AF36FC0F}" destId="{63F36B78-205E-413F-81A5-1A58506EC3B2}" srcOrd="0" destOrd="0" parTransId="{B9DA7BEB-2900-4B11-B446-E49CF36E7595}" sibTransId="{AD87A45E-708B-4010-A35A-B6B75CEDBD47}"/>
    <dgm:cxn modelId="{C316C127-816B-4F09-89FA-A135C3FA523E}" type="presOf" srcId="{63F36B78-205E-413F-81A5-1A58506EC3B2}" destId="{DB0A8096-C386-473D-8FE8-E7DF38474C67}" srcOrd="0" destOrd="0" presId="urn:microsoft.com/office/officeart/2005/8/layout/vList2"/>
    <dgm:cxn modelId="{5420773A-82C8-4477-A2AE-3A923B0883B5}" type="presOf" srcId="{B8377541-FBC7-4818-AB9D-554D9CF8383F}" destId="{6C4621EC-178B-441E-AB65-9A367000430D}" srcOrd="0" destOrd="0" presId="urn:microsoft.com/office/officeart/2005/8/layout/vList2"/>
    <dgm:cxn modelId="{3A86E75E-E9BD-4899-B500-70ADB1E4D3CD}" type="presOf" srcId="{C280F38F-22B2-4320-A292-18120E0D41D6}" destId="{4DBB76B4-7707-45CD-8BA9-295DD58B6F14}" srcOrd="0" destOrd="0" presId="urn:microsoft.com/office/officeart/2005/8/layout/vList2"/>
    <dgm:cxn modelId="{846E4D46-D35E-4197-9454-EA5CF86E43A6}" srcId="{B8377541-FBC7-4818-AB9D-554D9CF8383F}" destId="{B2F5036A-4CB1-44A6-BAA2-322D7B3F41C7}" srcOrd="4" destOrd="0" parTransId="{78613954-1442-44A9-868D-273C57B7D18A}" sibTransId="{BBD2BDA9-D915-461D-B377-ACE4140E9665}"/>
    <dgm:cxn modelId="{D989F46E-408E-42D8-97A8-BBB04BD5DA59}" type="presOf" srcId="{6BC2F428-2444-45FB-A312-D99DF8E8BA96}" destId="{C0A43B0B-85B5-4D26-A3AD-EE62630CB284}" srcOrd="0" destOrd="0" presId="urn:microsoft.com/office/officeart/2005/8/layout/vList2"/>
    <dgm:cxn modelId="{56730173-3EAD-44B7-B61B-AF3609EB3CEF}" srcId="{B8377541-FBC7-4818-AB9D-554D9CF8383F}" destId="{8AA6C224-694D-439B-AE2B-E6DEF07C58A7}" srcOrd="1" destOrd="0" parTransId="{7C95FC99-BAF6-49B7-A541-8BE8097FFE48}" sibTransId="{EFB986FF-8188-42F5-B244-ED63A6345611}"/>
    <dgm:cxn modelId="{BA2B755A-1CD2-4917-BE15-27022A82360F}" srcId="{B8377541-FBC7-4818-AB9D-554D9CF8383F}" destId="{C280F38F-22B2-4320-A292-18120E0D41D6}" srcOrd="0" destOrd="0" parTransId="{79F25435-431C-4A4D-B557-51B34A096405}" sibTransId="{21964883-A8EF-49E2-9B4D-D9632B144989}"/>
    <dgm:cxn modelId="{5EEB25D6-9971-4993-A12D-41574AD35088}" srcId="{B8377541-FBC7-4818-AB9D-554D9CF8383F}" destId="{6BC2F428-2444-45FB-A312-D99DF8E8BA96}" srcOrd="3" destOrd="0" parTransId="{A3461842-1041-4825-BB2A-6472E8C10569}" sibTransId="{2F2A84FE-AC4D-42B3-B80D-687126CD474D}"/>
    <dgm:cxn modelId="{CD9C1CDF-2442-4DF5-BE8A-FCBD99A0A9F2}" type="presOf" srcId="{C8125C5B-9364-47EA-B4FF-98C8AF36FC0F}" destId="{CFD9F768-DBEC-4E2E-BC46-25C2037E4C0D}" srcOrd="0" destOrd="0" presId="urn:microsoft.com/office/officeart/2005/8/layout/vList2"/>
    <dgm:cxn modelId="{74B03A26-A6DF-4AA3-A888-EF63E7224BFD}" type="presParOf" srcId="{6C4621EC-178B-441E-AB65-9A367000430D}" destId="{4DBB76B4-7707-45CD-8BA9-295DD58B6F14}" srcOrd="0" destOrd="0" presId="urn:microsoft.com/office/officeart/2005/8/layout/vList2"/>
    <dgm:cxn modelId="{558A3D99-E426-40D1-A9B2-5C3BF4C9FFBD}" type="presParOf" srcId="{6C4621EC-178B-441E-AB65-9A367000430D}" destId="{F72201A4-C019-46CD-AC24-86C6B94C9356}" srcOrd="1" destOrd="0" presId="urn:microsoft.com/office/officeart/2005/8/layout/vList2"/>
    <dgm:cxn modelId="{9BBDAD7B-7739-44AE-9BD5-E49BA19449D4}" type="presParOf" srcId="{6C4621EC-178B-441E-AB65-9A367000430D}" destId="{78EB2BE0-B8CA-4DEF-8961-4BA23F81FAEE}" srcOrd="2" destOrd="0" presId="urn:microsoft.com/office/officeart/2005/8/layout/vList2"/>
    <dgm:cxn modelId="{BB1C8EC4-A494-42F3-A2F8-9A4EBDE6D9B3}" type="presParOf" srcId="{6C4621EC-178B-441E-AB65-9A367000430D}" destId="{3F91B9BE-1EA6-431F-A7C2-689952C203D9}" srcOrd="3" destOrd="0" presId="urn:microsoft.com/office/officeart/2005/8/layout/vList2"/>
    <dgm:cxn modelId="{1FB4DEF9-9E74-49BC-9E06-4A97ACB52CE3}" type="presParOf" srcId="{6C4621EC-178B-441E-AB65-9A367000430D}" destId="{CFD9F768-DBEC-4E2E-BC46-25C2037E4C0D}" srcOrd="4" destOrd="0" presId="urn:microsoft.com/office/officeart/2005/8/layout/vList2"/>
    <dgm:cxn modelId="{DBED535A-63D8-4169-A4E4-D1AB224D06B0}" type="presParOf" srcId="{6C4621EC-178B-441E-AB65-9A367000430D}" destId="{DB0A8096-C386-473D-8FE8-E7DF38474C67}" srcOrd="5" destOrd="0" presId="urn:microsoft.com/office/officeart/2005/8/layout/vList2"/>
    <dgm:cxn modelId="{3A6798F0-ADB3-46E3-853C-D384F722CEE3}" type="presParOf" srcId="{6C4621EC-178B-441E-AB65-9A367000430D}" destId="{C0A43B0B-85B5-4D26-A3AD-EE62630CB284}" srcOrd="6" destOrd="0" presId="urn:microsoft.com/office/officeart/2005/8/layout/vList2"/>
    <dgm:cxn modelId="{535FB961-CB9B-4B28-8825-405D4F8FD08F}" type="presParOf" srcId="{6C4621EC-178B-441E-AB65-9A367000430D}" destId="{0E587B24-8DC0-438D-9E02-584C6375FE6B}" srcOrd="7" destOrd="0" presId="urn:microsoft.com/office/officeart/2005/8/layout/vList2"/>
    <dgm:cxn modelId="{0A59EC2D-A1F6-449B-86B5-97160800D134}" type="presParOf" srcId="{6C4621EC-178B-441E-AB65-9A367000430D}" destId="{08464DC2-97E4-4A24-9B72-1A47DF39E087}"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F8C31938-1017-4634-BBEC-E9BC1F20E82D}"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231158D0-07F8-4C94-AAF5-319A07B00FFD}">
      <dgm:prSet custT="1"/>
      <dgm:spPr/>
      <dgm:t>
        <a:bodyPr/>
        <a:lstStyle/>
        <a:p>
          <a:r>
            <a:rPr lang="en-US" sz="2800" b="1" dirty="0">
              <a:solidFill>
                <a:schemeClr val="tx1"/>
              </a:solidFill>
            </a:rPr>
            <a:t>Examples:</a:t>
          </a:r>
          <a:endParaRPr lang="en-US" sz="2800" dirty="0">
            <a:solidFill>
              <a:schemeClr val="tx1"/>
            </a:solidFill>
          </a:endParaRPr>
        </a:p>
      </dgm:t>
    </dgm:pt>
    <dgm:pt modelId="{13FCC5EE-1444-4DF4-84C3-2834D8329F33}" type="parTrans" cxnId="{217B381D-1894-4F2A-A5F2-E0198BF8DADA}">
      <dgm:prSet/>
      <dgm:spPr/>
      <dgm:t>
        <a:bodyPr/>
        <a:lstStyle/>
        <a:p>
          <a:endParaRPr lang="en-US"/>
        </a:p>
      </dgm:t>
    </dgm:pt>
    <dgm:pt modelId="{A4802428-56E4-4E3C-B809-716C612E935C}" type="sibTrans" cxnId="{217B381D-1894-4F2A-A5F2-E0198BF8DADA}">
      <dgm:prSet/>
      <dgm:spPr/>
      <dgm:t>
        <a:bodyPr/>
        <a:lstStyle/>
        <a:p>
          <a:endParaRPr lang="en-US"/>
        </a:p>
      </dgm:t>
    </dgm:pt>
    <dgm:pt modelId="{81E4AE97-E863-43A4-8E80-CB9BCE216A00}">
      <dgm:prSet custT="1"/>
      <dgm:spPr/>
      <dgm:t>
        <a:bodyPr/>
        <a:lstStyle/>
        <a:p>
          <a:r>
            <a:rPr lang="en-US" sz="2800" dirty="0">
              <a:solidFill>
                <a:schemeClr val="tx1"/>
              </a:solidFill>
            </a:rPr>
            <a:t>Relocate equipment or occupants.</a:t>
          </a:r>
        </a:p>
      </dgm:t>
    </dgm:pt>
    <dgm:pt modelId="{BCF78BAB-5036-482A-B172-FBDAF7322758}" type="parTrans" cxnId="{0AFE13A3-9D27-48CA-ABF2-95B8A0EFEAEE}">
      <dgm:prSet/>
      <dgm:spPr/>
      <dgm:t>
        <a:bodyPr/>
        <a:lstStyle/>
        <a:p>
          <a:endParaRPr lang="en-US"/>
        </a:p>
      </dgm:t>
    </dgm:pt>
    <dgm:pt modelId="{095DE303-A4BC-42D5-9819-1A6F9712ABDF}" type="sibTrans" cxnId="{0AFE13A3-9D27-48CA-ABF2-95B8A0EFEAEE}">
      <dgm:prSet/>
      <dgm:spPr/>
      <dgm:t>
        <a:bodyPr/>
        <a:lstStyle/>
        <a:p>
          <a:endParaRPr lang="en-US"/>
        </a:p>
      </dgm:t>
    </dgm:pt>
    <dgm:pt modelId="{E423785B-42EC-4AAB-BF4E-86030EE9C355}">
      <dgm:prSet custT="1"/>
      <dgm:spPr/>
      <dgm:t>
        <a:bodyPr/>
        <a:lstStyle/>
        <a:p>
          <a:r>
            <a:rPr lang="en-US" sz="2800" dirty="0">
              <a:solidFill>
                <a:schemeClr val="tx1"/>
              </a:solidFill>
            </a:rPr>
            <a:t>Schedule contaminant-producing activities when building is unoccupied.</a:t>
          </a:r>
        </a:p>
      </dgm:t>
    </dgm:pt>
    <dgm:pt modelId="{41239153-1349-4A91-85FB-01DA56448047}" type="parTrans" cxnId="{7DF80921-D3C4-4388-9BA8-8623B97ABD0F}">
      <dgm:prSet/>
      <dgm:spPr/>
      <dgm:t>
        <a:bodyPr/>
        <a:lstStyle/>
        <a:p>
          <a:endParaRPr lang="en-US"/>
        </a:p>
      </dgm:t>
    </dgm:pt>
    <dgm:pt modelId="{DBB673E9-0CF9-46AA-933A-6AAAA26A48C1}" type="sibTrans" cxnId="{7DF80921-D3C4-4388-9BA8-8623B97ABD0F}">
      <dgm:prSet/>
      <dgm:spPr/>
      <dgm:t>
        <a:bodyPr/>
        <a:lstStyle/>
        <a:p>
          <a:endParaRPr lang="en-US"/>
        </a:p>
      </dgm:t>
    </dgm:pt>
    <dgm:pt modelId="{B6861F19-05A9-4C84-8A42-38C8A65B9C38}">
      <dgm:prSet custT="1"/>
      <dgm:spPr/>
      <dgm:t>
        <a:bodyPr/>
        <a:lstStyle/>
        <a:p>
          <a:r>
            <a:rPr lang="en-US" sz="2800" dirty="0">
              <a:solidFill>
                <a:schemeClr val="tx1"/>
              </a:solidFill>
            </a:rPr>
            <a:t>Store new furnishings in well-ventilated areas until out-gassing diminishes.</a:t>
          </a:r>
        </a:p>
      </dgm:t>
    </dgm:pt>
    <dgm:pt modelId="{928A86C9-9E58-4CFD-B803-DE0130AB8907}" type="parTrans" cxnId="{D40A121E-3FC7-4CD4-B1B6-C88502C1B0B9}">
      <dgm:prSet/>
      <dgm:spPr/>
      <dgm:t>
        <a:bodyPr/>
        <a:lstStyle/>
        <a:p>
          <a:endParaRPr lang="en-US"/>
        </a:p>
      </dgm:t>
    </dgm:pt>
    <dgm:pt modelId="{3CFC8EB9-AD92-45CB-BCE1-721466D5A88B}" type="sibTrans" cxnId="{D40A121E-3FC7-4CD4-B1B6-C88502C1B0B9}">
      <dgm:prSet/>
      <dgm:spPr/>
      <dgm:t>
        <a:bodyPr/>
        <a:lstStyle/>
        <a:p>
          <a:endParaRPr lang="en-US"/>
        </a:p>
      </dgm:t>
    </dgm:pt>
    <dgm:pt modelId="{5E01A2D0-2A43-4368-827C-22BF16A19424}" type="pres">
      <dgm:prSet presAssocID="{F8C31938-1017-4634-BBEC-E9BC1F20E82D}" presName="linear" presStyleCnt="0">
        <dgm:presLayoutVars>
          <dgm:animLvl val="lvl"/>
          <dgm:resizeHandles val="exact"/>
        </dgm:presLayoutVars>
      </dgm:prSet>
      <dgm:spPr/>
    </dgm:pt>
    <dgm:pt modelId="{30AF5773-C888-473D-A6AD-E6DFCBCCEF2C}" type="pres">
      <dgm:prSet presAssocID="{231158D0-07F8-4C94-AAF5-319A07B00FFD}" presName="parentText" presStyleLbl="node1" presStyleIdx="0" presStyleCnt="1" custScaleY="46148">
        <dgm:presLayoutVars>
          <dgm:chMax val="0"/>
          <dgm:bulletEnabled val="1"/>
        </dgm:presLayoutVars>
      </dgm:prSet>
      <dgm:spPr/>
    </dgm:pt>
    <dgm:pt modelId="{A2916988-9F99-4AD4-B8A6-DA7C9D8ABC50}" type="pres">
      <dgm:prSet presAssocID="{231158D0-07F8-4C94-AAF5-319A07B00FFD}" presName="childText" presStyleLbl="revTx" presStyleIdx="0" presStyleCnt="1">
        <dgm:presLayoutVars>
          <dgm:bulletEnabled val="1"/>
        </dgm:presLayoutVars>
      </dgm:prSet>
      <dgm:spPr/>
    </dgm:pt>
  </dgm:ptLst>
  <dgm:cxnLst>
    <dgm:cxn modelId="{217B381D-1894-4F2A-A5F2-E0198BF8DADA}" srcId="{F8C31938-1017-4634-BBEC-E9BC1F20E82D}" destId="{231158D0-07F8-4C94-AAF5-319A07B00FFD}" srcOrd="0" destOrd="0" parTransId="{13FCC5EE-1444-4DF4-84C3-2834D8329F33}" sibTransId="{A4802428-56E4-4E3C-B809-716C612E935C}"/>
    <dgm:cxn modelId="{D40A121E-3FC7-4CD4-B1B6-C88502C1B0B9}" srcId="{231158D0-07F8-4C94-AAF5-319A07B00FFD}" destId="{B6861F19-05A9-4C84-8A42-38C8A65B9C38}" srcOrd="2" destOrd="0" parTransId="{928A86C9-9E58-4CFD-B803-DE0130AB8907}" sibTransId="{3CFC8EB9-AD92-45CB-BCE1-721466D5A88B}"/>
    <dgm:cxn modelId="{7DF80921-D3C4-4388-9BA8-8623B97ABD0F}" srcId="{231158D0-07F8-4C94-AAF5-319A07B00FFD}" destId="{E423785B-42EC-4AAB-BF4E-86030EE9C355}" srcOrd="1" destOrd="0" parTransId="{41239153-1349-4A91-85FB-01DA56448047}" sibTransId="{DBB673E9-0CF9-46AA-933A-6AAAA26A48C1}"/>
    <dgm:cxn modelId="{1D78323C-E202-483C-8255-6D45750750DC}" type="presOf" srcId="{231158D0-07F8-4C94-AAF5-319A07B00FFD}" destId="{30AF5773-C888-473D-A6AD-E6DFCBCCEF2C}" srcOrd="0" destOrd="0" presId="urn:microsoft.com/office/officeart/2005/8/layout/vList2"/>
    <dgm:cxn modelId="{106DF89D-9E9D-4150-879C-004CF86A727A}" type="presOf" srcId="{F8C31938-1017-4634-BBEC-E9BC1F20E82D}" destId="{5E01A2D0-2A43-4368-827C-22BF16A19424}" srcOrd="0" destOrd="0" presId="urn:microsoft.com/office/officeart/2005/8/layout/vList2"/>
    <dgm:cxn modelId="{0AFE13A3-9D27-48CA-ABF2-95B8A0EFEAEE}" srcId="{231158D0-07F8-4C94-AAF5-319A07B00FFD}" destId="{81E4AE97-E863-43A4-8E80-CB9BCE216A00}" srcOrd="0" destOrd="0" parTransId="{BCF78BAB-5036-482A-B172-FBDAF7322758}" sibTransId="{095DE303-A4BC-42D5-9819-1A6F9712ABDF}"/>
    <dgm:cxn modelId="{AA87BDD4-E329-490D-BF41-5FB2729CC53E}" type="presOf" srcId="{B6861F19-05A9-4C84-8A42-38C8A65B9C38}" destId="{A2916988-9F99-4AD4-B8A6-DA7C9D8ABC50}" srcOrd="0" destOrd="2" presId="urn:microsoft.com/office/officeart/2005/8/layout/vList2"/>
    <dgm:cxn modelId="{32FEDBE1-CB5E-4BA7-B9F1-5861CE002223}" type="presOf" srcId="{E423785B-42EC-4AAB-BF4E-86030EE9C355}" destId="{A2916988-9F99-4AD4-B8A6-DA7C9D8ABC50}" srcOrd="0" destOrd="1" presId="urn:microsoft.com/office/officeart/2005/8/layout/vList2"/>
    <dgm:cxn modelId="{ABFE8DF6-23D8-4194-8972-10B0AFC38B37}" type="presOf" srcId="{81E4AE97-E863-43A4-8E80-CB9BCE216A00}" destId="{A2916988-9F99-4AD4-B8A6-DA7C9D8ABC50}" srcOrd="0" destOrd="0" presId="urn:microsoft.com/office/officeart/2005/8/layout/vList2"/>
    <dgm:cxn modelId="{C61C8017-9998-4940-BFF5-2CEC1D6158B6}" type="presParOf" srcId="{5E01A2D0-2A43-4368-827C-22BF16A19424}" destId="{30AF5773-C888-473D-A6AD-E6DFCBCCEF2C}" srcOrd="0" destOrd="0" presId="urn:microsoft.com/office/officeart/2005/8/layout/vList2"/>
    <dgm:cxn modelId="{6C6E6483-16A9-4963-A510-8CEDA7D8C0C1}" type="presParOf" srcId="{5E01A2D0-2A43-4368-827C-22BF16A19424}" destId="{A2916988-9F99-4AD4-B8A6-DA7C9D8ABC50}"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7E414CE2-4A78-4501-85DF-AE77E4F7316B}"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3F450539-D878-4CD3-99A4-7556532515D1}">
      <dgm:prSet custT="1"/>
      <dgm:spPr/>
      <dgm:t>
        <a:bodyPr/>
        <a:lstStyle/>
        <a:p>
          <a:r>
            <a:rPr lang="en-US" sz="2000" b="1" dirty="0">
              <a:solidFill>
                <a:schemeClr val="tx1"/>
              </a:solidFill>
            </a:rPr>
            <a:t>Understand and educate people.</a:t>
          </a:r>
          <a:endParaRPr lang="en-US" sz="2000" dirty="0">
            <a:solidFill>
              <a:schemeClr val="tx1"/>
            </a:solidFill>
          </a:endParaRPr>
        </a:p>
      </dgm:t>
    </dgm:pt>
    <dgm:pt modelId="{337603E4-6705-4C7F-97EB-A54023E400DA}" type="parTrans" cxnId="{AB12551A-7E6E-4F9D-A792-18161F644C57}">
      <dgm:prSet/>
      <dgm:spPr/>
      <dgm:t>
        <a:bodyPr/>
        <a:lstStyle/>
        <a:p>
          <a:endParaRPr lang="en-US"/>
        </a:p>
      </dgm:t>
    </dgm:pt>
    <dgm:pt modelId="{7BD78BEE-D37C-4A60-AFBB-520BCE472E26}" type="sibTrans" cxnId="{AB12551A-7E6E-4F9D-A792-18161F644C57}">
      <dgm:prSet/>
      <dgm:spPr/>
      <dgm:t>
        <a:bodyPr/>
        <a:lstStyle/>
        <a:p>
          <a:endParaRPr lang="en-US"/>
        </a:p>
      </dgm:t>
    </dgm:pt>
    <dgm:pt modelId="{CAB9408E-7F75-40BA-A01C-4167B2414EB7}">
      <dgm:prSet custT="1"/>
      <dgm:spPr/>
      <dgm:t>
        <a:bodyPr/>
        <a:lstStyle/>
        <a:p>
          <a:r>
            <a:rPr lang="en-US" sz="2000" b="1" dirty="0">
              <a:solidFill>
                <a:schemeClr val="tx1"/>
              </a:solidFill>
            </a:rPr>
            <a:t>Establish and Meet IEQ Benchmarks.</a:t>
          </a:r>
          <a:endParaRPr lang="en-US" sz="2000" dirty="0">
            <a:solidFill>
              <a:schemeClr val="tx1"/>
            </a:solidFill>
          </a:endParaRPr>
        </a:p>
      </dgm:t>
    </dgm:pt>
    <dgm:pt modelId="{E854CF43-4374-42EF-AFCD-7973C90D4408}" type="parTrans" cxnId="{A4FC3356-7437-44F0-99BC-12DDAFCA2327}">
      <dgm:prSet/>
      <dgm:spPr/>
      <dgm:t>
        <a:bodyPr/>
        <a:lstStyle/>
        <a:p>
          <a:endParaRPr lang="en-US"/>
        </a:p>
      </dgm:t>
    </dgm:pt>
    <dgm:pt modelId="{18FBEFBA-6E26-4856-827C-2BAB4F88973B}" type="sibTrans" cxnId="{A4FC3356-7437-44F0-99BC-12DDAFCA2327}">
      <dgm:prSet/>
      <dgm:spPr/>
      <dgm:t>
        <a:bodyPr/>
        <a:lstStyle/>
        <a:p>
          <a:endParaRPr lang="en-US"/>
        </a:p>
      </dgm:t>
    </dgm:pt>
    <dgm:pt modelId="{6E9C1B00-5D2A-440D-811C-3CD18EB4EBE7}">
      <dgm:prSet custT="1"/>
      <dgm:spPr/>
      <dgm:t>
        <a:bodyPr/>
        <a:lstStyle/>
        <a:p>
          <a:r>
            <a:rPr lang="en-US" sz="2000" b="1" dirty="0">
              <a:solidFill>
                <a:schemeClr val="tx1"/>
              </a:solidFill>
            </a:rPr>
            <a:t>Reduce pollutant sources and exposures.</a:t>
          </a:r>
          <a:endParaRPr lang="en-US" sz="2000" dirty="0">
            <a:solidFill>
              <a:schemeClr val="tx1"/>
            </a:solidFill>
          </a:endParaRPr>
        </a:p>
      </dgm:t>
    </dgm:pt>
    <dgm:pt modelId="{5A4D801A-4B0F-4126-87C6-2DCD957E46F5}" type="parTrans" cxnId="{8F2F0C00-BE11-4D5B-A10C-E0637737F08C}">
      <dgm:prSet/>
      <dgm:spPr/>
      <dgm:t>
        <a:bodyPr/>
        <a:lstStyle/>
        <a:p>
          <a:endParaRPr lang="en-US"/>
        </a:p>
      </dgm:t>
    </dgm:pt>
    <dgm:pt modelId="{56ED3BB3-AB85-49FB-8AEC-79C5FB2EE83C}" type="sibTrans" cxnId="{8F2F0C00-BE11-4D5B-A10C-E0637737F08C}">
      <dgm:prSet/>
      <dgm:spPr/>
      <dgm:t>
        <a:bodyPr/>
        <a:lstStyle/>
        <a:p>
          <a:endParaRPr lang="en-US"/>
        </a:p>
      </dgm:t>
    </dgm:pt>
    <dgm:pt modelId="{6CE3793C-078E-4BBF-99EC-BAA85E62DD97}">
      <dgm:prSet custT="1"/>
      <dgm:spPr/>
      <dgm:t>
        <a:bodyPr/>
        <a:lstStyle/>
        <a:p>
          <a:r>
            <a:rPr lang="en-US" sz="2000" b="1" dirty="0">
              <a:solidFill>
                <a:schemeClr val="tx1"/>
              </a:solidFill>
            </a:rPr>
            <a:t>Control unplanned airflows.</a:t>
          </a:r>
          <a:endParaRPr lang="en-US" sz="2000" dirty="0">
            <a:solidFill>
              <a:schemeClr val="tx1"/>
            </a:solidFill>
          </a:endParaRPr>
        </a:p>
      </dgm:t>
    </dgm:pt>
    <dgm:pt modelId="{00250E33-6A07-44A7-82FD-1584DF908C94}" type="parTrans" cxnId="{A0819C0E-BDCE-4548-88E5-2F901D7EC997}">
      <dgm:prSet/>
      <dgm:spPr/>
      <dgm:t>
        <a:bodyPr/>
        <a:lstStyle/>
        <a:p>
          <a:endParaRPr lang="en-US"/>
        </a:p>
      </dgm:t>
    </dgm:pt>
    <dgm:pt modelId="{55F9EE0E-A3A5-49B1-8DCD-1300DD1656BC}" type="sibTrans" cxnId="{A0819C0E-BDCE-4548-88E5-2F901D7EC997}">
      <dgm:prSet/>
      <dgm:spPr/>
      <dgm:t>
        <a:bodyPr/>
        <a:lstStyle/>
        <a:p>
          <a:endParaRPr lang="en-US"/>
        </a:p>
      </dgm:t>
    </dgm:pt>
    <dgm:pt modelId="{E1A64049-EEAF-4D63-A0C2-320BB6A6382A}">
      <dgm:prSet custT="1"/>
      <dgm:spPr/>
      <dgm:t>
        <a:bodyPr/>
        <a:lstStyle/>
        <a:p>
          <a:r>
            <a:rPr lang="en-US" sz="2000" b="1" dirty="0">
              <a:solidFill>
                <a:schemeClr val="tx1"/>
              </a:solidFill>
            </a:rPr>
            <a:t>Provide capture exhaust ventilation for unavoidable point sources.</a:t>
          </a:r>
          <a:endParaRPr lang="en-US" sz="2000" dirty="0">
            <a:solidFill>
              <a:schemeClr val="tx1"/>
            </a:solidFill>
          </a:endParaRPr>
        </a:p>
      </dgm:t>
    </dgm:pt>
    <dgm:pt modelId="{3E6B99D5-4AC3-4D50-81C1-394B68D7809C}" type="parTrans" cxnId="{4ACE1284-EFE8-4BA8-A90C-863F5CD247B1}">
      <dgm:prSet/>
      <dgm:spPr/>
      <dgm:t>
        <a:bodyPr/>
        <a:lstStyle/>
        <a:p>
          <a:endParaRPr lang="en-US"/>
        </a:p>
      </dgm:t>
    </dgm:pt>
    <dgm:pt modelId="{B7AA4569-3F13-412B-96FA-7A487C81F889}" type="sibTrans" cxnId="{4ACE1284-EFE8-4BA8-A90C-863F5CD247B1}">
      <dgm:prSet/>
      <dgm:spPr/>
      <dgm:t>
        <a:bodyPr/>
        <a:lstStyle/>
        <a:p>
          <a:endParaRPr lang="en-US"/>
        </a:p>
      </dgm:t>
    </dgm:pt>
    <dgm:pt modelId="{22BF8ADC-15FB-46BD-8906-7121B8A389AE}">
      <dgm:prSet custT="1"/>
      <dgm:spPr/>
      <dgm:t>
        <a:bodyPr/>
        <a:lstStyle/>
        <a:p>
          <a:r>
            <a:rPr lang="en-US" sz="2000" b="1" dirty="0">
              <a:solidFill>
                <a:schemeClr val="tx1"/>
              </a:solidFill>
            </a:rPr>
            <a:t>Provide source dilution ventilation for renovation locations.</a:t>
          </a:r>
          <a:endParaRPr lang="en-US" sz="2000" dirty="0">
            <a:solidFill>
              <a:schemeClr val="tx1"/>
            </a:solidFill>
          </a:endParaRPr>
        </a:p>
      </dgm:t>
    </dgm:pt>
    <dgm:pt modelId="{9C772FBC-2CCB-4B20-9B76-9D5837D50DFD}" type="parTrans" cxnId="{6CBB212F-30ED-4CA0-8FA9-0D74EF86592A}">
      <dgm:prSet/>
      <dgm:spPr/>
      <dgm:t>
        <a:bodyPr/>
        <a:lstStyle/>
        <a:p>
          <a:endParaRPr lang="en-US"/>
        </a:p>
      </dgm:t>
    </dgm:pt>
    <dgm:pt modelId="{F85A5048-F8A2-49E4-A2C3-9FFDF88D42E1}" type="sibTrans" cxnId="{6CBB212F-30ED-4CA0-8FA9-0D74EF86592A}">
      <dgm:prSet/>
      <dgm:spPr/>
      <dgm:t>
        <a:bodyPr/>
        <a:lstStyle/>
        <a:p>
          <a:endParaRPr lang="en-US"/>
        </a:p>
      </dgm:t>
    </dgm:pt>
    <dgm:pt modelId="{A0DCF2DF-A01A-4655-8D46-B75F258C709B}">
      <dgm:prSet custT="1"/>
      <dgm:spPr/>
      <dgm:t>
        <a:bodyPr/>
        <a:lstStyle/>
        <a:p>
          <a:r>
            <a:rPr lang="en-US" altLang="en-US" sz="2000" b="1" dirty="0">
              <a:solidFill>
                <a:schemeClr val="tx1"/>
              </a:solidFill>
            </a:rPr>
            <a:t>Provide whole-building dilution ventilation for people and unavoidable sources.</a:t>
          </a:r>
          <a:endParaRPr lang="en-US" sz="2000" dirty="0">
            <a:solidFill>
              <a:schemeClr val="tx1"/>
            </a:solidFill>
          </a:endParaRPr>
        </a:p>
      </dgm:t>
    </dgm:pt>
    <dgm:pt modelId="{66D00EB5-7EDB-422D-BD8E-122F1A501BD8}" type="parTrans" cxnId="{939CFC2E-777E-47C3-BE45-DF2F2A7AC53E}">
      <dgm:prSet/>
      <dgm:spPr/>
      <dgm:t>
        <a:bodyPr/>
        <a:lstStyle/>
        <a:p>
          <a:endParaRPr lang="en-US"/>
        </a:p>
      </dgm:t>
    </dgm:pt>
    <dgm:pt modelId="{3C873581-BC9B-4F3A-95ED-C4DDF5E52FD1}" type="sibTrans" cxnId="{939CFC2E-777E-47C3-BE45-DF2F2A7AC53E}">
      <dgm:prSet/>
      <dgm:spPr/>
      <dgm:t>
        <a:bodyPr/>
        <a:lstStyle/>
        <a:p>
          <a:endParaRPr lang="en-US"/>
        </a:p>
      </dgm:t>
    </dgm:pt>
    <dgm:pt modelId="{9C61D001-3B94-4166-A1CD-24AA9B6D49ED}" type="pres">
      <dgm:prSet presAssocID="{7E414CE2-4A78-4501-85DF-AE77E4F7316B}" presName="linear" presStyleCnt="0">
        <dgm:presLayoutVars>
          <dgm:animLvl val="lvl"/>
          <dgm:resizeHandles val="exact"/>
        </dgm:presLayoutVars>
      </dgm:prSet>
      <dgm:spPr/>
    </dgm:pt>
    <dgm:pt modelId="{A9DAE52F-FDBA-4750-87CD-9B8082C551A5}" type="pres">
      <dgm:prSet presAssocID="{3F450539-D878-4CD3-99A4-7556532515D1}" presName="parentText" presStyleLbl="node1" presStyleIdx="0" presStyleCnt="7">
        <dgm:presLayoutVars>
          <dgm:chMax val="0"/>
          <dgm:bulletEnabled val="1"/>
        </dgm:presLayoutVars>
      </dgm:prSet>
      <dgm:spPr/>
    </dgm:pt>
    <dgm:pt modelId="{C4D6E114-18B5-4FFD-ACBB-E347C2693FF9}" type="pres">
      <dgm:prSet presAssocID="{7BD78BEE-D37C-4A60-AFBB-520BCE472E26}" presName="spacer" presStyleCnt="0"/>
      <dgm:spPr/>
    </dgm:pt>
    <dgm:pt modelId="{2E9935D2-F38B-485D-89CC-BEB4CACDC018}" type="pres">
      <dgm:prSet presAssocID="{CAB9408E-7F75-40BA-A01C-4167B2414EB7}" presName="parentText" presStyleLbl="node1" presStyleIdx="1" presStyleCnt="7">
        <dgm:presLayoutVars>
          <dgm:chMax val="0"/>
          <dgm:bulletEnabled val="1"/>
        </dgm:presLayoutVars>
      </dgm:prSet>
      <dgm:spPr/>
    </dgm:pt>
    <dgm:pt modelId="{3B4DC319-5FE4-42F6-A7C1-6051734F10EB}" type="pres">
      <dgm:prSet presAssocID="{18FBEFBA-6E26-4856-827C-2BAB4F88973B}" presName="spacer" presStyleCnt="0"/>
      <dgm:spPr/>
    </dgm:pt>
    <dgm:pt modelId="{0411C6CD-9FAD-4649-B538-C8164BEB5586}" type="pres">
      <dgm:prSet presAssocID="{6E9C1B00-5D2A-440D-811C-3CD18EB4EBE7}" presName="parentText" presStyleLbl="node1" presStyleIdx="2" presStyleCnt="7">
        <dgm:presLayoutVars>
          <dgm:chMax val="0"/>
          <dgm:bulletEnabled val="1"/>
        </dgm:presLayoutVars>
      </dgm:prSet>
      <dgm:spPr/>
    </dgm:pt>
    <dgm:pt modelId="{35DC7BA8-C9DC-4C3C-99BD-FA8500D47B24}" type="pres">
      <dgm:prSet presAssocID="{56ED3BB3-AB85-49FB-8AEC-79C5FB2EE83C}" presName="spacer" presStyleCnt="0"/>
      <dgm:spPr/>
    </dgm:pt>
    <dgm:pt modelId="{0DA7AD1D-E34D-4C79-B3C2-DEBB5D28A2E5}" type="pres">
      <dgm:prSet presAssocID="{6CE3793C-078E-4BBF-99EC-BAA85E62DD97}" presName="parentText" presStyleLbl="node1" presStyleIdx="3" presStyleCnt="7">
        <dgm:presLayoutVars>
          <dgm:chMax val="0"/>
          <dgm:bulletEnabled val="1"/>
        </dgm:presLayoutVars>
      </dgm:prSet>
      <dgm:spPr/>
    </dgm:pt>
    <dgm:pt modelId="{4CC6C3EE-5EDD-40AD-ACE1-05B0E5CC38CA}" type="pres">
      <dgm:prSet presAssocID="{55F9EE0E-A3A5-49B1-8DCD-1300DD1656BC}" presName="spacer" presStyleCnt="0"/>
      <dgm:spPr/>
    </dgm:pt>
    <dgm:pt modelId="{FD4C31EF-08E7-4A05-84C1-90CBD942A8FF}" type="pres">
      <dgm:prSet presAssocID="{E1A64049-EEAF-4D63-A0C2-320BB6A6382A}" presName="parentText" presStyleLbl="node1" presStyleIdx="4" presStyleCnt="7">
        <dgm:presLayoutVars>
          <dgm:chMax val="0"/>
          <dgm:bulletEnabled val="1"/>
        </dgm:presLayoutVars>
      </dgm:prSet>
      <dgm:spPr/>
    </dgm:pt>
    <dgm:pt modelId="{32C3C232-6E84-444F-B923-67E17AEDEC1B}" type="pres">
      <dgm:prSet presAssocID="{B7AA4569-3F13-412B-96FA-7A487C81F889}" presName="spacer" presStyleCnt="0"/>
      <dgm:spPr/>
    </dgm:pt>
    <dgm:pt modelId="{B4F680F8-1EF0-47FD-BFD7-F652322822B1}" type="pres">
      <dgm:prSet presAssocID="{22BF8ADC-15FB-46BD-8906-7121B8A389AE}" presName="parentText" presStyleLbl="node1" presStyleIdx="5" presStyleCnt="7">
        <dgm:presLayoutVars>
          <dgm:chMax val="0"/>
          <dgm:bulletEnabled val="1"/>
        </dgm:presLayoutVars>
      </dgm:prSet>
      <dgm:spPr/>
    </dgm:pt>
    <dgm:pt modelId="{19D4C905-AED5-461C-87EF-395968C50242}" type="pres">
      <dgm:prSet presAssocID="{F85A5048-F8A2-49E4-A2C3-9FFDF88D42E1}" presName="spacer" presStyleCnt="0"/>
      <dgm:spPr/>
    </dgm:pt>
    <dgm:pt modelId="{389317E8-B3BB-4EE7-B780-3ED442905576}" type="pres">
      <dgm:prSet presAssocID="{A0DCF2DF-A01A-4655-8D46-B75F258C709B}" presName="parentText" presStyleLbl="node1" presStyleIdx="6" presStyleCnt="7">
        <dgm:presLayoutVars>
          <dgm:chMax val="0"/>
          <dgm:bulletEnabled val="1"/>
        </dgm:presLayoutVars>
      </dgm:prSet>
      <dgm:spPr/>
    </dgm:pt>
  </dgm:ptLst>
  <dgm:cxnLst>
    <dgm:cxn modelId="{8F2F0C00-BE11-4D5B-A10C-E0637737F08C}" srcId="{7E414CE2-4A78-4501-85DF-AE77E4F7316B}" destId="{6E9C1B00-5D2A-440D-811C-3CD18EB4EBE7}" srcOrd="2" destOrd="0" parTransId="{5A4D801A-4B0F-4126-87C6-2DCD957E46F5}" sibTransId="{56ED3BB3-AB85-49FB-8AEC-79C5FB2EE83C}"/>
    <dgm:cxn modelId="{800DFB0B-4C53-4006-AF6C-43FACA678E94}" type="presOf" srcId="{6CE3793C-078E-4BBF-99EC-BAA85E62DD97}" destId="{0DA7AD1D-E34D-4C79-B3C2-DEBB5D28A2E5}" srcOrd="0" destOrd="0" presId="urn:microsoft.com/office/officeart/2005/8/layout/vList2"/>
    <dgm:cxn modelId="{A0819C0E-BDCE-4548-88E5-2F901D7EC997}" srcId="{7E414CE2-4A78-4501-85DF-AE77E4F7316B}" destId="{6CE3793C-078E-4BBF-99EC-BAA85E62DD97}" srcOrd="3" destOrd="0" parTransId="{00250E33-6A07-44A7-82FD-1584DF908C94}" sibTransId="{55F9EE0E-A3A5-49B1-8DCD-1300DD1656BC}"/>
    <dgm:cxn modelId="{AB12551A-7E6E-4F9D-A792-18161F644C57}" srcId="{7E414CE2-4A78-4501-85DF-AE77E4F7316B}" destId="{3F450539-D878-4CD3-99A4-7556532515D1}" srcOrd="0" destOrd="0" parTransId="{337603E4-6705-4C7F-97EB-A54023E400DA}" sibTransId="{7BD78BEE-D37C-4A60-AFBB-520BCE472E26}"/>
    <dgm:cxn modelId="{082CFB2A-16D9-431A-994E-3E68065DAB7B}" type="presOf" srcId="{22BF8ADC-15FB-46BD-8906-7121B8A389AE}" destId="{B4F680F8-1EF0-47FD-BFD7-F652322822B1}" srcOrd="0" destOrd="0" presId="urn:microsoft.com/office/officeart/2005/8/layout/vList2"/>
    <dgm:cxn modelId="{8303BF2D-FF64-4316-A44F-13551AEF27DD}" type="presOf" srcId="{6E9C1B00-5D2A-440D-811C-3CD18EB4EBE7}" destId="{0411C6CD-9FAD-4649-B538-C8164BEB5586}" srcOrd="0" destOrd="0" presId="urn:microsoft.com/office/officeart/2005/8/layout/vList2"/>
    <dgm:cxn modelId="{939CFC2E-777E-47C3-BE45-DF2F2A7AC53E}" srcId="{7E414CE2-4A78-4501-85DF-AE77E4F7316B}" destId="{A0DCF2DF-A01A-4655-8D46-B75F258C709B}" srcOrd="6" destOrd="0" parTransId="{66D00EB5-7EDB-422D-BD8E-122F1A501BD8}" sibTransId="{3C873581-BC9B-4F3A-95ED-C4DDF5E52FD1}"/>
    <dgm:cxn modelId="{6CBB212F-30ED-4CA0-8FA9-0D74EF86592A}" srcId="{7E414CE2-4A78-4501-85DF-AE77E4F7316B}" destId="{22BF8ADC-15FB-46BD-8906-7121B8A389AE}" srcOrd="5" destOrd="0" parTransId="{9C772FBC-2CCB-4B20-9B76-9D5837D50DFD}" sibTransId="{F85A5048-F8A2-49E4-A2C3-9FFDF88D42E1}"/>
    <dgm:cxn modelId="{A4FC3356-7437-44F0-99BC-12DDAFCA2327}" srcId="{7E414CE2-4A78-4501-85DF-AE77E4F7316B}" destId="{CAB9408E-7F75-40BA-A01C-4167B2414EB7}" srcOrd="1" destOrd="0" parTransId="{E854CF43-4374-42EF-AFCD-7973C90D4408}" sibTransId="{18FBEFBA-6E26-4856-827C-2BAB4F88973B}"/>
    <dgm:cxn modelId="{4ACE1284-EFE8-4BA8-A90C-863F5CD247B1}" srcId="{7E414CE2-4A78-4501-85DF-AE77E4F7316B}" destId="{E1A64049-EEAF-4D63-A0C2-320BB6A6382A}" srcOrd="4" destOrd="0" parTransId="{3E6B99D5-4AC3-4D50-81C1-394B68D7809C}" sibTransId="{B7AA4569-3F13-412B-96FA-7A487C81F889}"/>
    <dgm:cxn modelId="{8C330289-E982-4AF4-9CA7-44EC515D6802}" type="presOf" srcId="{CAB9408E-7F75-40BA-A01C-4167B2414EB7}" destId="{2E9935D2-F38B-485D-89CC-BEB4CACDC018}" srcOrd="0" destOrd="0" presId="urn:microsoft.com/office/officeart/2005/8/layout/vList2"/>
    <dgm:cxn modelId="{53557C99-1DCB-421F-97FB-9E9665CBB648}" type="presOf" srcId="{A0DCF2DF-A01A-4655-8D46-B75F258C709B}" destId="{389317E8-B3BB-4EE7-B780-3ED442905576}" srcOrd="0" destOrd="0" presId="urn:microsoft.com/office/officeart/2005/8/layout/vList2"/>
    <dgm:cxn modelId="{419AFD9A-40B0-4FFA-86ED-04EA4166CB2C}" type="presOf" srcId="{7E414CE2-4A78-4501-85DF-AE77E4F7316B}" destId="{9C61D001-3B94-4166-A1CD-24AA9B6D49ED}" srcOrd="0" destOrd="0" presId="urn:microsoft.com/office/officeart/2005/8/layout/vList2"/>
    <dgm:cxn modelId="{B9C1FBC5-9433-48F1-A7D5-D61DDB6F7F7F}" type="presOf" srcId="{3F450539-D878-4CD3-99A4-7556532515D1}" destId="{A9DAE52F-FDBA-4750-87CD-9B8082C551A5}" srcOrd="0" destOrd="0" presId="urn:microsoft.com/office/officeart/2005/8/layout/vList2"/>
    <dgm:cxn modelId="{8EE5E7DF-B4C8-4AC5-9CDB-D6834516F044}" type="presOf" srcId="{E1A64049-EEAF-4D63-A0C2-320BB6A6382A}" destId="{FD4C31EF-08E7-4A05-84C1-90CBD942A8FF}" srcOrd="0" destOrd="0" presId="urn:microsoft.com/office/officeart/2005/8/layout/vList2"/>
    <dgm:cxn modelId="{6CE01BAC-56D5-415E-BDD0-0AC691B7C06F}" type="presParOf" srcId="{9C61D001-3B94-4166-A1CD-24AA9B6D49ED}" destId="{A9DAE52F-FDBA-4750-87CD-9B8082C551A5}" srcOrd="0" destOrd="0" presId="urn:microsoft.com/office/officeart/2005/8/layout/vList2"/>
    <dgm:cxn modelId="{60A32296-BDDC-4681-9FA7-5563B402067C}" type="presParOf" srcId="{9C61D001-3B94-4166-A1CD-24AA9B6D49ED}" destId="{C4D6E114-18B5-4FFD-ACBB-E347C2693FF9}" srcOrd="1" destOrd="0" presId="urn:microsoft.com/office/officeart/2005/8/layout/vList2"/>
    <dgm:cxn modelId="{8CB1EEA2-B77F-4F11-A34F-184F3325E01A}" type="presParOf" srcId="{9C61D001-3B94-4166-A1CD-24AA9B6D49ED}" destId="{2E9935D2-F38B-485D-89CC-BEB4CACDC018}" srcOrd="2" destOrd="0" presId="urn:microsoft.com/office/officeart/2005/8/layout/vList2"/>
    <dgm:cxn modelId="{C69A996E-1559-418B-9C10-88263180282C}" type="presParOf" srcId="{9C61D001-3B94-4166-A1CD-24AA9B6D49ED}" destId="{3B4DC319-5FE4-42F6-A7C1-6051734F10EB}" srcOrd="3" destOrd="0" presId="urn:microsoft.com/office/officeart/2005/8/layout/vList2"/>
    <dgm:cxn modelId="{F7D3DBD4-8897-49D3-99A2-9DD73452768E}" type="presParOf" srcId="{9C61D001-3B94-4166-A1CD-24AA9B6D49ED}" destId="{0411C6CD-9FAD-4649-B538-C8164BEB5586}" srcOrd="4" destOrd="0" presId="urn:microsoft.com/office/officeart/2005/8/layout/vList2"/>
    <dgm:cxn modelId="{0A08DCBE-4A18-4EA7-9324-5D4AEDDA2187}" type="presParOf" srcId="{9C61D001-3B94-4166-A1CD-24AA9B6D49ED}" destId="{35DC7BA8-C9DC-4C3C-99BD-FA8500D47B24}" srcOrd="5" destOrd="0" presId="urn:microsoft.com/office/officeart/2005/8/layout/vList2"/>
    <dgm:cxn modelId="{00753720-AEAD-4BF8-B7EF-304CC1332761}" type="presParOf" srcId="{9C61D001-3B94-4166-A1CD-24AA9B6D49ED}" destId="{0DA7AD1D-E34D-4C79-B3C2-DEBB5D28A2E5}" srcOrd="6" destOrd="0" presId="urn:microsoft.com/office/officeart/2005/8/layout/vList2"/>
    <dgm:cxn modelId="{A8E7FEE4-9DCB-4900-8982-B3210D3EB01E}" type="presParOf" srcId="{9C61D001-3B94-4166-A1CD-24AA9B6D49ED}" destId="{4CC6C3EE-5EDD-40AD-ACE1-05B0E5CC38CA}" srcOrd="7" destOrd="0" presId="urn:microsoft.com/office/officeart/2005/8/layout/vList2"/>
    <dgm:cxn modelId="{5F30E3BA-4EA3-49AA-B65D-C847BD196456}" type="presParOf" srcId="{9C61D001-3B94-4166-A1CD-24AA9B6D49ED}" destId="{FD4C31EF-08E7-4A05-84C1-90CBD942A8FF}" srcOrd="8" destOrd="0" presId="urn:microsoft.com/office/officeart/2005/8/layout/vList2"/>
    <dgm:cxn modelId="{DE41B814-892D-4529-A2D9-FEBA59921109}" type="presParOf" srcId="{9C61D001-3B94-4166-A1CD-24AA9B6D49ED}" destId="{32C3C232-6E84-444F-B923-67E17AEDEC1B}" srcOrd="9" destOrd="0" presId="urn:microsoft.com/office/officeart/2005/8/layout/vList2"/>
    <dgm:cxn modelId="{D557E637-FEF7-4416-8915-32136B70A64D}" type="presParOf" srcId="{9C61D001-3B94-4166-A1CD-24AA9B6D49ED}" destId="{B4F680F8-1EF0-47FD-BFD7-F652322822B1}" srcOrd="10" destOrd="0" presId="urn:microsoft.com/office/officeart/2005/8/layout/vList2"/>
    <dgm:cxn modelId="{3FF9AAC4-0EA8-4B95-BB7E-9DB16D8686A4}" type="presParOf" srcId="{9C61D001-3B94-4166-A1CD-24AA9B6D49ED}" destId="{19D4C905-AED5-461C-87EF-395968C50242}" srcOrd="11" destOrd="0" presId="urn:microsoft.com/office/officeart/2005/8/layout/vList2"/>
    <dgm:cxn modelId="{E68DA9F5-8AE9-4C13-8C7F-C19A0D06E6D4}" type="presParOf" srcId="{9C61D001-3B94-4166-A1CD-24AA9B6D49ED}" destId="{389317E8-B3BB-4EE7-B780-3ED442905576}" srcOrd="1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6047FFD0-1D09-4CDD-8E08-6628FA3C171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B9EEB249-05A7-4991-9CAC-DE6E013592F3}">
      <dgm:prSet/>
      <dgm:spPr/>
      <dgm:t>
        <a:bodyPr/>
        <a:lstStyle/>
        <a:p>
          <a:r>
            <a:rPr lang="en-US" b="1" dirty="0">
              <a:solidFill>
                <a:schemeClr val="tx1"/>
              </a:solidFill>
            </a:rPr>
            <a:t>Provide accurate information.</a:t>
          </a:r>
          <a:endParaRPr lang="en-US" dirty="0">
            <a:solidFill>
              <a:schemeClr val="tx1"/>
            </a:solidFill>
          </a:endParaRPr>
        </a:p>
      </dgm:t>
    </dgm:pt>
    <dgm:pt modelId="{035C11C2-EFC0-4F45-BD3E-71BC21FDE3D2}" type="parTrans" cxnId="{A0D48057-C5EA-4344-9EBE-6DF7F578FDCF}">
      <dgm:prSet/>
      <dgm:spPr/>
      <dgm:t>
        <a:bodyPr/>
        <a:lstStyle/>
        <a:p>
          <a:endParaRPr lang="en-US"/>
        </a:p>
      </dgm:t>
    </dgm:pt>
    <dgm:pt modelId="{02F10A9C-74EE-453F-9B18-E922C3C2329F}" type="sibTrans" cxnId="{A0D48057-C5EA-4344-9EBE-6DF7F578FDCF}">
      <dgm:prSet/>
      <dgm:spPr/>
      <dgm:t>
        <a:bodyPr/>
        <a:lstStyle/>
        <a:p>
          <a:endParaRPr lang="en-US"/>
        </a:p>
      </dgm:t>
    </dgm:pt>
    <dgm:pt modelId="{17D46A97-AB3A-4AF5-8ECE-50DC345B8F67}">
      <dgm:prSet/>
      <dgm:spPr/>
      <dgm:t>
        <a:bodyPr/>
        <a:lstStyle/>
        <a:p>
          <a:r>
            <a:rPr lang="en-US" b="1" dirty="0">
              <a:solidFill>
                <a:schemeClr val="tx1"/>
              </a:solidFill>
            </a:rPr>
            <a:t>Clarify responsibilities of building management, staff, and occupants.</a:t>
          </a:r>
          <a:endParaRPr lang="en-US" dirty="0">
            <a:solidFill>
              <a:schemeClr val="tx1"/>
            </a:solidFill>
          </a:endParaRPr>
        </a:p>
      </dgm:t>
    </dgm:pt>
    <dgm:pt modelId="{1078D54F-1C2D-4D2E-A241-A1FFCE2B0562}" type="parTrans" cxnId="{19104BAD-2AC1-4E0B-93AC-3275431C7F6F}">
      <dgm:prSet/>
      <dgm:spPr/>
      <dgm:t>
        <a:bodyPr/>
        <a:lstStyle/>
        <a:p>
          <a:endParaRPr lang="en-US"/>
        </a:p>
      </dgm:t>
    </dgm:pt>
    <dgm:pt modelId="{2B7130F9-E943-4189-A937-4E3E31F36E21}" type="sibTrans" cxnId="{19104BAD-2AC1-4E0B-93AC-3275431C7F6F}">
      <dgm:prSet/>
      <dgm:spPr/>
      <dgm:t>
        <a:bodyPr/>
        <a:lstStyle/>
        <a:p>
          <a:endParaRPr lang="en-US"/>
        </a:p>
      </dgm:t>
    </dgm:pt>
    <dgm:pt modelId="{388A5914-47E8-4455-8DC8-55DE927B8124}">
      <dgm:prSet/>
      <dgm:spPr/>
      <dgm:t>
        <a:bodyPr/>
        <a:lstStyle/>
        <a:p>
          <a:r>
            <a:rPr lang="en-US" b="1" dirty="0">
              <a:solidFill>
                <a:schemeClr val="tx1"/>
              </a:solidFill>
            </a:rPr>
            <a:t>Establish a system for responding to complaints.  Keep detailed IEQ log including successful corrective measures taken.</a:t>
          </a:r>
          <a:endParaRPr lang="en-US" dirty="0">
            <a:solidFill>
              <a:schemeClr val="tx1"/>
            </a:solidFill>
          </a:endParaRPr>
        </a:p>
      </dgm:t>
    </dgm:pt>
    <dgm:pt modelId="{73F68288-77F0-4DF4-A2DF-28D20BE61FFD}" type="parTrans" cxnId="{735DA983-AE4D-45A2-9F6D-D0520FA90FD7}">
      <dgm:prSet/>
      <dgm:spPr/>
      <dgm:t>
        <a:bodyPr/>
        <a:lstStyle/>
        <a:p>
          <a:endParaRPr lang="en-US"/>
        </a:p>
      </dgm:t>
    </dgm:pt>
    <dgm:pt modelId="{CBF67673-9AE8-4874-BDE2-5276A351F53F}" type="sibTrans" cxnId="{735DA983-AE4D-45A2-9F6D-D0520FA90FD7}">
      <dgm:prSet/>
      <dgm:spPr/>
      <dgm:t>
        <a:bodyPr/>
        <a:lstStyle/>
        <a:p>
          <a:endParaRPr lang="en-US"/>
        </a:p>
      </dgm:t>
    </dgm:pt>
    <dgm:pt modelId="{64130C28-9C72-48AE-966C-D952C66BD249}" type="pres">
      <dgm:prSet presAssocID="{6047FFD0-1D09-4CDD-8E08-6628FA3C1713}" presName="linear" presStyleCnt="0">
        <dgm:presLayoutVars>
          <dgm:animLvl val="lvl"/>
          <dgm:resizeHandles val="exact"/>
        </dgm:presLayoutVars>
      </dgm:prSet>
      <dgm:spPr/>
    </dgm:pt>
    <dgm:pt modelId="{C9068863-4924-48AA-BBF6-3722AEB660CC}" type="pres">
      <dgm:prSet presAssocID="{B9EEB249-05A7-4991-9CAC-DE6E013592F3}" presName="parentText" presStyleLbl="node1" presStyleIdx="0" presStyleCnt="3" custScaleY="47787">
        <dgm:presLayoutVars>
          <dgm:chMax val="0"/>
          <dgm:bulletEnabled val="1"/>
        </dgm:presLayoutVars>
      </dgm:prSet>
      <dgm:spPr/>
    </dgm:pt>
    <dgm:pt modelId="{C33357ED-0721-4C72-8730-1B213EAC3BC8}" type="pres">
      <dgm:prSet presAssocID="{02F10A9C-74EE-453F-9B18-E922C3C2329F}" presName="spacer" presStyleCnt="0"/>
      <dgm:spPr/>
    </dgm:pt>
    <dgm:pt modelId="{43F53510-6CBF-422B-9BD4-BCD43E1589EB}" type="pres">
      <dgm:prSet presAssocID="{17D46A97-AB3A-4AF5-8ECE-50DC345B8F67}" presName="parentText" presStyleLbl="node1" presStyleIdx="1" presStyleCnt="3" custScaleY="66539">
        <dgm:presLayoutVars>
          <dgm:chMax val="0"/>
          <dgm:bulletEnabled val="1"/>
        </dgm:presLayoutVars>
      </dgm:prSet>
      <dgm:spPr/>
    </dgm:pt>
    <dgm:pt modelId="{287816D9-2ACF-4296-90CC-2B42E99A082C}" type="pres">
      <dgm:prSet presAssocID="{2B7130F9-E943-4189-A937-4E3E31F36E21}" presName="spacer" presStyleCnt="0"/>
      <dgm:spPr/>
    </dgm:pt>
    <dgm:pt modelId="{3000A447-4BE4-4B65-833E-74F31A66A681}" type="pres">
      <dgm:prSet presAssocID="{388A5914-47E8-4455-8DC8-55DE927B8124}" presName="parentText" presStyleLbl="node1" presStyleIdx="2" presStyleCnt="3" custScaleY="90571">
        <dgm:presLayoutVars>
          <dgm:chMax val="0"/>
          <dgm:bulletEnabled val="1"/>
        </dgm:presLayoutVars>
      </dgm:prSet>
      <dgm:spPr/>
    </dgm:pt>
  </dgm:ptLst>
  <dgm:cxnLst>
    <dgm:cxn modelId="{185B9109-E6FF-46CB-BB25-F36841FB3F01}" type="presOf" srcId="{6047FFD0-1D09-4CDD-8E08-6628FA3C1713}" destId="{64130C28-9C72-48AE-966C-D952C66BD249}" srcOrd="0" destOrd="0" presId="urn:microsoft.com/office/officeart/2005/8/layout/vList2"/>
    <dgm:cxn modelId="{49354C38-AC5B-415F-BDE9-D52F7A2B0C12}" type="presOf" srcId="{B9EEB249-05A7-4991-9CAC-DE6E013592F3}" destId="{C9068863-4924-48AA-BBF6-3722AEB660CC}" srcOrd="0" destOrd="0" presId="urn:microsoft.com/office/officeart/2005/8/layout/vList2"/>
    <dgm:cxn modelId="{A0D48057-C5EA-4344-9EBE-6DF7F578FDCF}" srcId="{6047FFD0-1D09-4CDD-8E08-6628FA3C1713}" destId="{B9EEB249-05A7-4991-9CAC-DE6E013592F3}" srcOrd="0" destOrd="0" parTransId="{035C11C2-EFC0-4F45-BD3E-71BC21FDE3D2}" sibTransId="{02F10A9C-74EE-453F-9B18-E922C3C2329F}"/>
    <dgm:cxn modelId="{735DA983-AE4D-45A2-9F6D-D0520FA90FD7}" srcId="{6047FFD0-1D09-4CDD-8E08-6628FA3C1713}" destId="{388A5914-47E8-4455-8DC8-55DE927B8124}" srcOrd="2" destOrd="0" parTransId="{73F68288-77F0-4DF4-A2DF-28D20BE61FFD}" sibTransId="{CBF67673-9AE8-4874-BDE2-5276A351F53F}"/>
    <dgm:cxn modelId="{BAECBA8D-AAEE-4212-ADA1-091397A54B54}" type="presOf" srcId="{17D46A97-AB3A-4AF5-8ECE-50DC345B8F67}" destId="{43F53510-6CBF-422B-9BD4-BCD43E1589EB}" srcOrd="0" destOrd="0" presId="urn:microsoft.com/office/officeart/2005/8/layout/vList2"/>
    <dgm:cxn modelId="{19104BAD-2AC1-4E0B-93AC-3275431C7F6F}" srcId="{6047FFD0-1D09-4CDD-8E08-6628FA3C1713}" destId="{17D46A97-AB3A-4AF5-8ECE-50DC345B8F67}" srcOrd="1" destOrd="0" parTransId="{1078D54F-1C2D-4D2E-A241-A1FFCE2B0562}" sibTransId="{2B7130F9-E943-4189-A937-4E3E31F36E21}"/>
    <dgm:cxn modelId="{00103BF1-517A-49CE-8CF8-292A93E31409}" type="presOf" srcId="{388A5914-47E8-4455-8DC8-55DE927B8124}" destId="{3000A447-4BE4-4B65-833E-74F31A66A681}" srcOrd="0" destOrd="0" presId="urn:microsoft.com/office/officeart/2005/8/layout/vList2"/>
    <dgm:cxn modelId="{43CE613A-700A-4824-9FAB-DE0FABBFB387}" type="presParOf" srcId="{64130C28-9C72-48AE-966C-D952C66BD249}" destId="{C9068863-4924-48AA-BBF6-3722AEB660CC}" srcOrd="0" destOrd="0" presId="urn:microsoft.com/office/officeart/2005/8/layout/vList2"/>
    <dgm:cxn modelId="{DC175219-B9B5-4D58-BB10-AAFA1D28A5E0}" type="presParOf" srcId="{64130C28-9C72-48AE-966C-D952C66BD249}" destId="{C33357ED-0721-4C72-8730-1B213EAC3BC8}" srcOrd="1" destOrd="0" presId="urn:microsoft.com/office/officeart/2005/8/layout/vList2"/>
    <dgm:cxn modelId="{C82DB7F9-A5C6-4CB8-925C-F733745FC771}" type="presParOf" srcId="{64130C28-9C72-48AE-966C-D952C66BD249}" destId="{43F53510-6CBF-422B-9BD4-BCD43E1589EB}" srcOrd="2" destOrd="0" presId="urn:microsoft.com/office/officeart/2005/8/layout/vList2"/>
    <dgm:cxn modelId="{81EE0BF7-86B2-4BD6-A286-9366C854D6A6}" type="presParOf" srcId="{64130C28-9C72-48AE-966C-D952C66BD249}" destId="{287816D9-2ACF-4296-90CC-2B42E99A082C}" srcOrd="3" destOrd="0" presId="urn:microsoft.com/office/officeart/2005/8/layout/vList2"/>
    <dgm:cxn modelId="{C2495A05-D63E-4C9A-B60B-67961084CB27}" type="presParOf" srcId="{64130C28-9C72-48AE-966C-D952C66BD249}" destId="{3000A447-4BE4-4B65-833E-74F31A66A681}"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455ED582-1B06-4AE2-B8E9-EE167E4F8966}"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8EC9A153-C497-4D94-8B99-63EABBAAB05A}">
      <dgm:prSet/>
      <dgm:spPr/>
      <dgm:t>
        <a:bodyPr/>
        <a:lstStyle/>
        <a:p>
          <a:r>
            <a:rPr lang="en-US" b="1" dirty="0">
              <a:solidFill>
                <a:schemeClr val="tx1"/>
              </a:solidFill>
            </a:rPr>
            <a:t>During the walk-through:</a:t>
          </a:r>
          <a:endParaRPr lang="en-US" dirty="0">
            <a:solidFill>
              <a:schemeClr val="tx1"/>
            </a:solidFill>
          </a:endParaRPr>
        </a:p>
      </dgm:t>
    </dgm:pt>
    <dgm:pt modelId="{DBC72F17-B628-4E79-A18E-8B041C4330A6}" type="parTrans" cxnId="{811FF00B-E13F-4D1F-9FE9-5F7544432D19}">
      <dgm:prSet/>
      <dgm:spPr/>
      <dgm:t>
        <a:bodyPr/>
        <a:lstStyle/>
        <a:p>
          <a:endParaRPr lang="en-US"/>
        </a:p>
      </dgm:t>
    </dgm:pt>
    <dgm:pt modelId="{4129BD4F-0335-4B3D-BEB6-262BBA01F192}" type="sibTrans" cxnId="{811FF00B-E13F-4D1F-9FE9-5F7544432D19}">
      <dgm:prSet/>
      <dgm:spPr/>
      <dgm:t>
        <a:bodyPr/>
        <a:lstStyle/>
        <a:p>
          <a:endParaRPr lang="en-US"/>
        </a:p>
      </dgm:t>
    </dgm:pt>
    <dgm:pt modelId="{54A9105A-A927-436F-BBBE-1C7C42B778EE}">
      <dgm:prSet/>
      <dgm:spPr/>
      <dgm:t>
        <a:bodyPr/>
        <a:lstStyle/>
        <a:p>
          <a:r>
            <a:rPr lang="en-US" b="1" dirty="0">
              <a:solidFill>
                <a:schemeClr val="tx1"/>
              </a:solidFill>
            </a:rPr>
            <a:t>Explain inspection is routine.</a:t>
          </a:r>
          <a:endParaRPr lang="en-US" dirty="0">
            <a:solidFill>
              <a:schemeClr val="tx1"/>
            </a:solidFill>
          </a:endParaRPr>
        </a:p>
      </dgm:t>
    </dgm:pt>
    <dgm:pt modelId="{C1EBCF3E-CE14-4DCC-9DCB-6613497D3315}" type="parTrans" cxnId="{63106BD4-74EB-4BE2-8C8E-05F7D684FCCE}">
      <dgm:prSet/>
      <dgm:spPr/>
      <dgm:t>
        <a:bodyPr/>
        <a:lstStyle/>
        <a:p>
          <a:endParaRPr lang="en-US"/>
        </a:p>
      </dgm:t>
    </dgm:pt>
    <dgm:pt modelId="{39F0A9E6-1DED-47BA-9227-E386D7475C5C}" type="sibTrans" cxnId="{63106BD4-74EB-4BE2-8C8E-05F7D684FCCE}">
      <dgm:prSet/>
      <dgm:spPr/>
      <dgm:t>
        <a:bodyPr/>
        <a:lstStyle/>
        <a:p>
          <a:endParaRPr lang="en-US"/>
        </a:p>
      </dgm:t>
    </dgm:pt>
    <dgm:pt modelId="{0A9DA986-9AFD-4276-B103-74CE40E5E459}">
      <dgm:prSet/>
      <dgm:spPr/>
      <dgm:t>
        <a:bodyPr/>
        <a:lstStyle/>
        <a:p>
          <a:r>
            <a:rPr lang="en-US" b="1" dirty="0">
              <a:solidFill>
                <a:schemeClr val="tx1"/>
              </a:solidFill>
            </a:rPr>
            <a:t>Allow occupants to point out concerns/problems.</a:t>
          </a:r>
          <a:endParaRPr lang="en-US" dirty="0">
            <a:solidFill>
              <a:schemeClr val="tx1"/>
            </a:solidFill>
          </a:endParaRPr>
        </a:p>
      </dgm:t>
    </dgm:pt>
    <dgm:pt modelId="{94A991DA-195E-4625-91C1-060962F436D3}" type="parTrans" cxnId="{9A8F780A-8430-49B3-90BE-E367F994FACE}">
      <dgm:prSet/>
      <dgm:spPr/>
      <dgm:t>
        <a:bodyPr/>
        <a:lstStyle/>
        <a:p>
          <a:endParaRPr lang="en-US"/>
        </a:p>
      </dgm:t>
    </dgm:pt>
    <dgm:pt modelId="{5A4795B3-6B68-463C-935C-F7C05E0B0326}" type="sibTrans" cxnId="{9A8F780A-8430-49B3-90BE-E367F994FACE}">
      <dgm:prSet/>
      <dgm:spPr/>
      <dgm:t>
        <a:bodyPr/>
        <a:lstStyle/>
        <a:p>
          <a:endParaRPr lang="en-US"/>
        </a:p>
      </dgm:t>
    </dgm:pt>
    <dgm:pt modelId="{61F2B240-DF19-449A-ABF3-1765B6E67A3D}">
      <dgm:prSet/>
      <dgm:spPr/>
      <dgm:t>
        <a:bodyPr/>
        <a:lstStyle/>
        <a:p>
          <a:r>
            <a:rPr lang="en-US" b="1" dirty="0">
              <a:solidFill>
                <a:schemeClr val="tx1"/>
              </a:solidFill>
            </a:rPr>
            <a:t>Respond positively to suggestions.</a:t>
          </a:r>
          <a:endParaRPr lang="en-US" dirty="0">
            <a:solidFill>
              <a:schemeClr val="tx1"/>
            </a:solidFill>
          </a:endParaRPr>
        </a:p>
      </dgm:t>
    </dgm:pt>
    <dgm:pt modelId="{8904B175-632A-4DFE-862D-0879B1EE2701}" type="parTrans" cxnId="{1823AC3D-3B4C-4643-B93A-3E3DA47BA9DE}">
      <dgm:prSet/>
      <dgm:spPr/>
      <dgm:t>
        <a:bodyPr/>
        <a:lstStyle/>
        <a:p>
          <a:endParaRPr lang="en-US"/>
        </a:p>
      </dgm:t>
    </dgm:pt>
    <dgm:pt modelId="{E9BC6682-515D-4148-A256-611850BC9975}" type="sibTrans" cxnId="{1823AC3D-3B4C-4643-B93A-3E3DA47BA9DE}">
      <dgm:prSet/>
      <dgm:spPr/>
      <dgm:t>
        <a:bodyPr/>
        <a:lstStyle/>
        <a:p>
          <a:endParaRPr lang="en-US"/>
        </a:p>
      </dgm:t>
    </dgm:pt>
    <dgm:pt modelId="{EA71B4EF-EFDE-46D6-8C87-007D0576EA59}">
      <dgm:prSet/>
      <dgm:spPr/>
      <dgm:t>
        <a:bodyPr/>
        <a:lstStyle/>
        <a:p>
          <a:r>
            <a:rPr lang="en-US" b="1" dirty="0">
              <a:solidFill>
                <a:schemeClr val="tx1"/>
              </a:solidFill>
            </a:rPr>
            <a:t>Take immediate action on items occupants identify.</a:t>
          </a:r>
          <a:endParaRPr lang="en-US" dirty="0">
            <a:solidFill>
              <a:schemeClr val="tx1"/>
            </a:solidFill>
          </a:endParaRPr>
        </a:p>
      </dgm:t>
    </dgm:pt>
    <dgm:pt modelId="{9727DCC9-8AA8-4038-BB77-3CBFD7034EFD}" type="parTrans" cxnId="{9BE22158-1F64-4F10-9926-9594FBFABDD1}">
      <dgm:prSet/>
      <dgm:spPr/>
      <dgm:t>
        <a:bodyPr/>
        <a:lstStyle/>
        <a:p>
          <a:endParaRPr lang="en-US"/>
        </a:p>
      </dgm:t>
    </dgm:pt>
    <dgm:pt modelId="{5976436C-39C6-4512-B8AC-9540C57EEB9B}" type="sibTrans" cxnId="{9BE22158-1F64-4F10-9926-9594FBFABDD1}">
      <dgm:prSet/>
      <dgm:spPr/>
      <dgm:t>
        <a:bodyPr/>
        <a:lstStyle/>
        <a:p>
          <a:endParaRPr lang="en-US"/>
        </a:p>
      </dgm:t>
    </dgm:pt>
    <dgm:pt modelId="{C356D330-D17E-4D67-9BA1-4D098BB5EBC4}">
      <dgm:prSet/>
      <dgm:spPr/>
      <dgm:t>
        <a:bodyPr/>
        <a:lstStyle/>
        <a:p>
          <a:r>
            <a:rPr lang="en-US" b="1" dirty="0">
              <a:solidFill>
                <a:schemeClr val="tx1"/>
              </a:solidFill>
            </a:rPr>
            <a:t>Document findings.</a:t>
          </a:r>
          <a:endParaRPr lang="en-US" dirty="0">
            <a:solidFill>
              <a:schemeClr val="tx1"/>
            </a:solidFill>
          </a:endParaRPr>
        </a:p>
      </dgm:t>
    </dgm:pt>
    <dgm:pt modelId="{529919A7-170D-4FF4-9935-250906BD2EF4}" type="parTrans" cxnId="{720CD95E-8439-468C-A95B-6BCF06551252}">
      <dgm:prSet/>
      <dgm:spPr/>
      <dgm:t>
        <a:bodyPr/>
        <a:lstStyle/>
        <a:p>
          <a:endParaRPr lang="en-US"/>
        </a:p>
      </dgm:t>
    </dgm:pt>
    <dgm:pt modelId="{50B5638D-31EA-4360-AA8D-718CC6F7215A}" type="sibTrans" cxnId="{720CD95E-8439-468C-A95B-6BCF06551252}">
      <dgm:prSet/>
      <dgm:spPr/>
      <dgm:t>
        <a:bodyPr/>
        <a:lstStyle/>
        <a:p>
          <a:endParaRPr lang="en-US"/>
        </a:p>
      </dgm:t>
    </dgm:pt>
    <dgm:pt modelId="{442A3966-1A7B-4A21-9C6F-167AB526B09A}">
      <dgm:prSet/>
      <dgm:spPr/>
      <dgm:t>
        <a:bodyPr/>
        <a:lstStyle/>
        <a:p>
          <a:r>
            <a:rPr lang="en-US" b="1" dirty="0">
              <a:solidFill>
                <a:schemeClr val="tx1"/>
              </a:solidFill>
            </a:rPr>
            <a:t>Update O&amp;M procedures based on walk-through findings.</a:t>
          </a:r>
          <a:endParaRPr lang="en-US" dirty="0">
            <a:solidFill>
              <a:schemeClr val="tx1"/>
            </a:solidFill>
          </a:endParaRPr>
        </a:p>
      </dgm:t>
    </dgm:pt>
    <dgm:pt modelId="{3F8511B2-C538-4695-905E-54CE9FDE9103}" type="parTrans" cxnId="{653E1AF2-33BE-4D3A-BD59-3FBB79CE282E}">
      <dgm:prSet/>
      <dgm:spPr/>
      <dgm:t>
        <a:bodyPr/>
        <a:lstStyle/>
        <a:p>
          <a:endParaRPr lang="en-US"/>
        </a:p>
      </dgm:t>
    </dgm:pt>
    <dgm:pt modelId="{2ABD14B9-7AA5-4FDD-B072-A36FE0B9FD6E}" type="sibTrans" cxnId="{653E1AF2-33BE-4D3A-BD59-3FBB79CE282E}">
      <dgm:prSet/>
      <dgm:spPr/>
      <dgm:t>
        <a:bodyPr/>
        <a:lstStyle/>
        <a:p>
          <a:endParaRPr lang="en-US"/>
        </a:p>
      </dgm:t>
    </dgm:pt>
    <dgm:pt modelId="{5363393B-DA71-41AA-89CA-66A75B111449}">
      <dgm:prSet/>
      <dgm:spPr/>
      <dgm:t>
        <a:bodyPr/>
        <a:lstStyle/>
        <a:p>
          <a:r>
            <a:rPr lang="en-US" b="1" dirty="0">
              <a:solidFill>
                <a:schemeClr val="tx1"/>
              </a:solidFill>
            </a:rPr>
            <a:t>Maintain record of problems, inspection results, and solutions.</a:t>
          </a:r>
          <a:endParaRPr lang="en-US" dirty="0">
            <a:solidFill>
              <a:schemeClr val="tx1"/>
            </a:solidFill>
          </a:endParaRPr>
        </a:p>
      </dgm:t>
    </dgm:pt>
    <dgm:pt modelId="{1DA062B6-BA3E-44F8-A62D-801F8E0095E0}" type="parTrans" cxnId="{EA30F0E3-87F9-41CE-AE63-97427AEB73DD}">
      <dgm:prSet/>
      <dgm:spPr/>
      <dgm:t>
        <a:bodyPr/>
        <a:lstStyle/>
        <a:p>
          <a:endParaRPr lang="en-US"/>
        </a:p>
      </dgm:t>
    </dgm:pt>
    <dgm:pt modelId="{CFD0F0C5-5EE9-40B7-A17E-14E8BCCBCFBD}" type="sibTrans" cxnId="{EA30F0E3-87F9-41CE-AE63-97427AEB73DD}">
      <dgm:prSet/>
      <dgm:spPr/>
      <dgm:t>
        <a:bodyPr/>
        <a:lstStyle/>
        <a:p>
          <a:endParaRPr lang="en-US"/>
        </a:p>
      </dgm:t>
    </dgm:pt>
    <dgm:pt modelId="{321CFF76-6366-4836-9DE9-083948604AF9}" type="pres">
      <dgm:prSet presAssocID="{455ED582-1B06-4AE2-B8E9-EE167E4F8966}" presName="linear" presStyleCnt="0">
        <dgm:presLayoutVars>
          <dgm:animLvl val="lvl"/>
          <dgm:resizeHandles val="exact"/>
        </dgm:presLayoutVars>
      </dgm:prSet>
      <dgm:spPr/>
    </dgm:pt>
    <dgm:pt modelId="{2BABEDC1-A41E-42AD-9B8C-82E97AC7F9F5}" type="pres">
      <dgm:prSet presAssocID="{8EC9A153-C497-4D94-8B99-63EABBAAB05A}" presName="parentText" presStyleLbl="node1" presStyleIdx="0" presStyleCnt="4">
        <dgm:presLayoutVars>
          <dgm:chMax val="0"/>
          <dgm:bulletEnabled val="1"/>
        </dgm:presLayoutVars>
      </dgm:prSet>
      <dgm:spPr/>
    </dgm:pt>
    <dgm:pt modelId="{4E1CF052-33A6-45B7-9D4B-BAF4AD1CA894}" type="pres">
      <dgm:prSet presAssocID="{8EC9A153-C497-4D94-8B99-63EABBAAB05A}" presName="childText" presStyleLbl="revTx" presStyleIdx="0" presStyleCnt="1">
        <dgm:presLayoutVars>
          <dgm:bulletEnabled val="1"/>
        </dgm:presLayoutVars>
      </dgm:prSet>
      <dgm:spPr/>
    </dgm:pt>
    <dgm:pt modelId="{58A74DCD-C841-465A-9F7E-EE5F8DB51B78}" type="pres">
      <dgm:prSet presAssocID="{C356D330-D17E-4D67-9BA1-4D098BB5EBC4}" presName="parentText" presStyleLbl="node1" presStyleIdx="1" presStyleCnt="4">
        <dgm:presLayoutVars>
          <dgm:chMax val="0"/>
          <dgm:bulletEnabled val="1"/>
        </dgm:presLayoutVars>
      </dgm:prSet>
      <dgm:spPr/>
    </dgm:pt>
    <dgm:pt modelId="{6DA18BB1-41A4-4FDF-890C-FD69A908897A}" type="pres">
      <dgm:prSet presAssocID="{50B5638D-31EA-4360-AA8D-718CC6F7215A}" presName="spacer" presStyleCnt="0"/>
      <dgm:spPr/>
    </dgm:pt>
    <dgm:pt modelId="{23F2F7C5-7F99-49B5-868D-26B185542D9D}" type="pres">
      <dgm:prSet presAssocID="{442A3966-1A7B-4A21-9C6F-167AB526B09A}" presName="parentText" presStyleLbl="node1" presStyleIdx="2" presStyleCnt="4">
        <dgm:presLayoutVars>
          <dgm:chMax val="0"/>
          <dgm:bulletEnabled val="1"/>
        </dgm:presLayoutVars>
      </dgm:prSet>
      <dgm:spPr/>
    </dgm:pt>
    <dgm:pt modelId="{F4FC536F-F567-4EE8-8388-D0D6684C569C}" type="pres">
      <dgm:prSet presAssocID="{2ABD14B9-7AA5-4FDD-B072-A36FE0B9FD6E}" presName="spacer" presStyleCnt="0"/>
      <dgm:spPr/>
    </dgm:pt>
    <dgm:pt modelId="{7171881D-1EF8-4622-B4D8-AE6A5639D469}" type="pres">
      <dgm:prSet presAssocID="{5363393B-DA71-41AA-89CA-66A75B111449}" presName="parentText" presStyleLbl="node1" presStyleIdx="3" presStyleCnt="4">
        <dgm:presLayoutVars>
          <dgm:chMax val="0"/>
          <dgm:bulletEnabled val="1"/>
        </dgm:presLayoutVars>
      </dgm:prSet>
      <dgm:spPr/>
    </dgm:pt>
  </dgm:ptLst>
  <dgm:cxnLst>
    <dgm:cxn modelId="{9A8F780A-8430-49B3-90BE-E367F994FACE}" srcId="{8EC9A153-C497-4D94-8B99-63EABBAAB05A}" destId="{0A9DA986-9AFD-4276-B103-74CE40E5E459}" srcOrd="1" destOrd="0" parTransId="{94A991DA-195E-4625-91C1-060962F436D3}" sibTransId="{5A4795B3-6B68-463C-935C-F7C05E0B0326}"/>
    <dgm:cxn modelId="{811FF00B-E13F-4D1F-9FE9-5F7544432D19}" srcId="{455ED582-1B06-4AE2-B8E9-EE167E4F8966}" destId="{8EC9A153-C497-4D94-8B99-63EABBAAB05A}" srcOrd="0" destOrd="0" parTransId="{DBC72F17-B628-4E79-A18E-8B041C4330A6}" sibTransId="{4129BD4F-0335-4B3D-BEB6-262BBA01F192}"/>
    <dgm:cxn modelId="{C453DA1A-3923-4940-AB47-DFDE694A75A0}" type="presOf" srcId="{8EC9A153-C497-4D94-8B99-63EABBAAB05A}" destId="{2BABEDC1-A41E-42AD-9B8C-82E97AC7F9F5}" srcOrd="0" destOrd="0" presId="urn:microsoft.com/office/officeart/2005/8/layout/vList2"/>
    <dgm:cxn modelId="{C8F81F2F-2C6C-458D-B5C2-8A36B10DF1EE}" type="presOf" srcId="{C356D330-D17E-4D67-9BA1-4D098BB5EBC4}" destId="{58A74DCD-C841-465A-9F7E-EE5F8DB51B78}" srcOrd="0" destOrd="0" presId="urn:microsoft.com/office/officeart/2005/8/layout/vList2"/>
    <dgm:cxn modelId="{1823AC3D-3B4C-4643-B93A-3E3DA47BA9DE}" srcId="{8EC9A153-C497-4D94-8B99-63EABBAAB05A}" destId="{61F2B240-DF19-449A-ABF3-1765B6E67A3D}" srcOrd="2" destOrd="0" parTransId="{8904B175-632A-4DFE-862D-0879B1EE2701}" sibTransId="{E9BC6682-515D-4148-A256-611850BC9975}"/>
    <dgm:cxn modelId="{720CD95E-8439-468C-A95B-6BCF06551252}" srcId="{455ED582-1B06-4AE2-B8E9-EE167E4F8966}" destId="{C356D330-D17E-4D67-9BA1-4D098BB5EBC4}" srcOrd="1" destOrd="0" parTransId="{529919A7-170D-4FF4-9935-250906BD2EF4}" sibTransId="{50B5638D-31EA-4360-AA8D-718CC6F7215A}"/>
    <dgm:cxn modelId="{078A9A74-7639-4107-A382-5220694D7FE5}" type="presOf" srcId="{455ED582-1B06-4AE2-B8E9-EE167E4F8966}" destId="{321CFF76-6366-4836-9DE9-083948604AF9}" srcOrd="0" destOrd="0" presId="urn:microsoft.com/office/officeart/2005/8/layout/vList2"/>
    <dgm:cxn modelId="{9BE22158-1F64-4F10-9926-9594FBFABDD1}" srcId="{8EC9A153-C497-4D94-8B99-63EABBAAB05A}" destId="{EA71B4EF-EFDE-46D6-8C87-007D0576EA59}" srcOrd="3" destOrd="0" parTransId="{9727DCC9-8AA8-4038-BB77-3CBFD7034EFD}" sibTransId="{5976436C-39C6-4512-B8AC-9540C57EEB9B}"/>
    <dgm:cxn modelId="{1C4BFC86-99CF-4BE5-AACC-890CAA7CDD7E}" type="presOf" srcId="{EA71B4EF-EFDE-46D6-8C87-007D0576EA59}" destId="{4E1CF052-33A6-45B7-9D4B-BAF4AD1CA894}" srcOrd="0" destOrd="3" presId="urn:microsoft.com/office/officeart/2005/8/layout/vList2"/>
    <dgm:cxn modelId="{8339F4C8-1311-40D4-88B5-3074DB33ACD3}" type="presOf" srcId="{54A9105A-A927-436F-BBBE-1C7C42B778EE}" destId="{4E1CF052-33A6-45B7-9D4B-BAF4AD1CA894}" srcOrd="0" destOrd="0" presId="urn:microsoft.com/office/officeart/2005/8/layout/vList2"/>
    <dgm:cxn modelId="{63106BD4-74EB-4BE2-8C8E-05F7D684FCCE}" srcId="{8EC9A153-C497-4D94-8B99-63EABBAAB05A}" destId="{54A9105A-A927-436F-BBBE-1C7C42B778EE}" srcOrd="0" destOrd="0" parTransId="{C1EBCF3E-CE14-4DCC-9DCB-6613497D3315}" sibTransId="{39F0A9E6-1DED-47BA-9227-E386D7475C5C}"/>
    <dgm:cxn modelId="{7B6107DA-C9CD-4B5E-BF26-72AAABF56610}" type="presOf" srcId="{0A9DA986-9AFD-4276-B103-74CE40E5E459}" destId="{4E1CF052-33A6-45B7-9D4B-BAF4AD1CA894}" srcOrd="0" destOrd="1" presId="urn:microsoft.com/office/officeart/2005/8/layout/vList2"/>
    <dgm:cxn modelId="{9622EEDA-0F00-400A-AB7E-B7CD6269E83D}" type="presOf" srcId="{442A3966-1A7B-4A21-9C6F-167AB526B09A}" destId="{23F2F7C5-7F99-49B5-868D-26B185542D9D}" srcOrd="0" destOrd="0" presId="urn:microsoft.com/office/officeart/2005/8/layout/vList2"/>
    <dgm:cxn modelId="{EA30F0E3-87F9-41CE-AE63-97427AEB73DD}" srcId="{455ED582-1B06-4AE2-B8E9-EE167E4F8966}" destId="{5363393B-DA71-41AA-89CA-66A75B111449}" srcOrd="3" destOrd="0" parTransId="{1DA062B6-BA3E-44F8-A62D-801F8E0095E0}" sibTransId="{CFD0F0C5-5EE9-40B7-A17E-14E8BCCBCFBD}"/>
    <dgm:cxn modelId="{32E4C3E9-B375-45AE-AE7E-D8B4F823E27B}" type="presOf" srcId="{5363393B-DA71-41AA-89CA-66A75B111449}" destId="{7171881D-1EF8-4622-B4D8-AE6A5639D469}" srcOrd="0" destOrd="0" presId="urn:microsoft.com/office/officeart/2005/8/layout/vList2"/>
    <dgm:cxn modelId="{653E1AF2-33BE-4D3A-BD59-3FBB79CE282E}" srcId="{455ED582-1B06-4AE2-B8E9-EE167E4F8966}" destId="{442A3966-1A7B-4A21-9C6F-167AB526B09A}" srcOrd="2" destOrd="0" parTransId="{3F8511B2-C538-4695-905E-54CE9FDE9103}" sibTransId="{2ABD14B9-7AA5-4FDD-B072-A36FE0B9FD6E}"/>
    <dgm:cxn modelId="{70ECBBF2-043E-4D80-A24F-ADA476E5860F}" type="presOf" srcId="{61F2B240-DF19-449A-ABF3-1765B6E67A3D}" destId="{4E1CF052-33A6-45B7-9D4B-BAF4AD1CA894}" srcOrd="0" destOrd="2" presId="urn:microsoft.com/office/officeart/2005/8/layout/vList2"/>
    <dgm:cxn modelId="{D937524A-0A5E-4290-832B-329454771498}" type="presParOf" srcId="{321CFF76-6366-4836-9DE9-083948604AF9}" destId="{2BABEDC1-A41E-42AD-9B8C-82E97AC7F9F5}" srcOrd="0" destOrd="0" presId="urn:microsoft.com/office/officeart/2005/8/layout/vList2"/>
    <dgm:cxn modelId="{DCD85C4F-6CD4-4C95-A53F-8F0A07F6FDBB}" type="presParOf" srcId="{321CFF76-6366-4836-9DE9-083948604AF9}" destId="{4E1CF052-33A6-45B7-9D4B-BAF4AD1CA894}" srcOrd="1" destOrd="0" presId="urn:microsoft.com/office/officeart/2005/8/layout/vList2"/>
    <dgm:cxn modelId="{FFC4EB3A-C77C-414C-B820-B175ECA4EC83}" type="presParOf" srcId="{321CFF76-6366-4836-9DE9-083948604AF9}" destId="{58A74DCD-C841-465A-9F7E-EE5F8DB51B78}" srcOrd="2" destOrd="0" presId="urn:microsoft.com/office/officeart/2005/8/layout/vList2"/>
    <dgm:cxn modelId="{6C7744E9-7D93-404F-8324-7960F12CA9AC}" type="presParOf" srcId="{321CFF76-6366-4836-9DE9-083948604AF9}" destId="{6DA18BB1-41A4-4FDF-890C-FD69A908897A}" srcOrd="3" destOrd="0" presId="urn:microsoft.com/office/officeart/2005/8/layout/vList2"/>
    <dgm:cxn modelId="{A0FDAB7D-DEB2-4E46-B720-E74A9F24E2D0}" type="presParOf" srcId="{321CFF76-6366-4836-9DE9-083948604AF9}" destId="{23F2F7C5-7F99-49B5-868D-26B185542D9D}" srcOrd="4" destOrd="0" presId="urn:microsoft.com/office/officeart/2005/8/layout/vList2"/>
    <dgm:cxn modelId="{AC3A98E6-913B-4B3E-86E9-347331DEB01E}" type="presParOf" srcId="{321CFF76-6366-4836-9DE9-083948604AF9}" destId="{F4FC536F-F567-4EE8-8388-D0D6684C569C}" srcOrd="5" destOrd="0" presId="urn:microsoft.com/office/officeart/2005/8/layout/vList2"/>
    <dgm:cxn modelId="{71A75316-3A1A-48B5-AD3C-4CD243CFB8BA}" type="presParOf" srcId="{321CFF76-6366-4836-9DE9-083948604AF9}" destId="{7171881D-1EF8-4622-B4D8-AE6A5639D469}"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BDD411AD-9B39-4A04-974E-6BCC5091EB8C}"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346F40EA-FF0C-44C2-8D08-F8412BF85F65}">
      <dgm:prSet/>
      <dgm:spPr/>
      <dgm:t>
        <a:bodyPr/>
        <a:lstStyle/>
        <a:p>
          <a:r>
            <a:rPr lang="en-US" b="1" dirty="0">
              <a:solidFill>
                <a:schemeClr val="tx1"/>
              </a:solidFill>
            </a:rPr>
            <a:t>Do not begin with complex air sampling.</a:t>
          </a:r>
          <a:endParaRPr lang="en-US" dirty="0">
            <a:solidFill>
              <a:schemeClr val="tx1"/>
            </a:solidFill>
          </a:endParaRPr>
        </a:p>
      </dgm:t>
    </dgm:pt>
    <dgm:pt modelId="{67B52565-7642-41AF-9225-93AE1E7724DD}" type="parTrans" cxnId="{73EF0D04-04F0-4069-A9F0-B14CA9D373A6}">
      <dgm:prSet/>
      <dgm:spPr/>
      <dgm:t>
        <a:bodyPr/>
        <a:lstStyle/>
        <a:p>
          <a:endParaRPr lang="en-US"/>
        </a:p>
      </dgm:t>
    </dgm:pt>
    <dgm:pt modelId="{FC740200-50A8-4FB4-856E-E41DB8F638B3}" type="sibTrans" cxnId="{73EF0D04-04F0-4069-A9F0-B14CA9D373A6}">
      <dgm:prSet/>
      <dgm:spPr/>
      <dgm:t>
        <a:bodyPr/>
        <a:lstStyle/>
        <a:p>
          <a:endParaRPr lang="en-US"/>
        </a:p>
      </dgm:t>
    </dgm:pt>
    <dgm:pt modelId="{9BC2FBDF-8D6C-4C71-9EC6-F19A32A20B65}">
      <dgm:prSet/>
      <dgm:spPr/>
      <dgm:t>
        <a:bodyPr/>
        <a:lstStyle/>
        <a:p>
          <a:r>
            <a:rPr lang="en-US" b="1" dirty="0">
              <a:solidFill>
                <a:schemeClr val="tx1"/>
              </a:solidFill>
            </a:rPr>
            <a:t>Testing for thermal and ventilation problems is routine.</a:t>
          </a:r>
          <a:endParaRPr lang="en-US" dirty="0">
            <a:solidFill>
              <a:schemeClr val="tx1"/>
            </a:solidFill>
          </a:endParaRPr>
        </a:p>
      </dgm:t>
    </dgm:pt>
    <dgm:pt modelId="{9ED1AD85-16D7-4859-A1B1-3556EDDE0CA2}" type="parTrans" cxnId="{8A91B02F-1C29-4E7D-94F5-33B3199047DA}">
      <dgm:prSet/>
      <dgm:spPr/>
      <dgm:t>
        <a:bodyPr/>
        <a:lstStyle/>
        <a:p>
          <a:endParaRPr lang="en-US"/>
        </a:p>
      </dgm:t>
    </dgm:pt>
    <dgm:pt modelId="{4173FCB9-45A7-407F-B2C2-F782333382E4}" type="sibTrans" cxnId="{8A91B02F-1C29-4E7D-94F5-33B3199047DA}">
      <dgm:prSet/>
      <dgm:spPr/>
      <dgm:t>
        <a:bodyPr/>
        <a:lstStyle/>
        <a:p>
          <a:endParaRPr lang="en-US"/>
        </a:p>
      </dgm:t>
    </dgm:pt>
    <dgm:pt modelId="{6946E4AD-372B-4CF2-BFE1-A0C0B4D7A883}">
      <dgm:prSet/>
      <dgm:spPr/>
      <dgm:t>
        <a:bodyPr/>
        <a:lstStyle/>
        <a:p>
          <a:r>
            <a:rPr lang="en-US" b="1" dirty="0">
              <a:solidFill>
                <a:schemeClr val="tx1"/>
              </a:solidFill>
            </a:rPr>
            <a:t>Pollutant sampling</a:t>
          </a:r>
          <a:r>
            <a:rPr lang="en-US" dirty="0">
              <a:solidFill>
                <a:schemeClr val="tx1"/>
              </a:solidFill>
            </a:rPr>
            <a:t>:</a:t>
          </a:r>
        </a:p>
      </dgm:t>
    </dgm:pt>
    <dgm:pt modelId="{4E2B73DA-09C9-427E-AE72-4DBDF9BB7FCF}" type="parTrans" cxnId="{6A6750B2-AE60-4D69-892F-46A68FF29630}">
      <dgm:prSet/>
      <dgm:spPr/>
      <dgm:t>
        <a:bodyPr/>
        <a:lstStyle/>
        <a:p>
          <a:endParaRPr lang="en-US"/>
        </a:p>
      </dgm:t>
    </dgm:pt>
    <dgm:pt modelId="{A4E7115D-6726-4F85-821A-CE67252D4BD3}" type="sibTrans" cxnId="{6A6750B2-AE60-4D69-892F-46A68FF29630}">
      <dgm:prSet/>
      <dgm:spPr/>
      <dgm:t>
        <a:bodyPr/>
        <a:lstStyle/>
        <a:p>
          <a:endParaRPr lang="en-US"/>
        </a:p>
      </dgm:t>
    </dgm:pt>
    <dgm:pt modelId="{4FD76384-1FEE-43C8-9122-CF78F391EF53}">
      <dgm:prSet/>
      <dgm:spPr/>
      <dgm:t>
        <a:bodyPr/>
        <a:lstStyle/>
        <a:p>
          <a:r>
            <a:rPr lang="en-US" dirty="0">
              <a:solidFill>
                <a:schemeClr val="tx1"/>
              </a:solidFill>
            </a:rPr>
            <a:t>can be expensive. </a:t>
          </a:r>
        </a:p>
      </dgm:t>
    </dgm:pt>
    <dgm:pt modelId="{FFF255B5-F5CA-4D96-9C19-EAD9742FE9E7}" type="parTrans" cxnId="{6AFAEC7E-A830-49D9-99BB-AC589C04355D}">
      <dgm:prSet/>
      <dgm:spPr/>
      <dgm:t>
        <a:bodyPr/>
        <a:lstStyle/>
        <a:p>
          <a:endParaRPr lang="en-US"/>
        </a:p>
      </dgm:t>
    </dgm:pt>
    <dgm:pt modelId="{D5156466-F487-4B31-8ADA-A45CF054CDC7}" type="sibTrans" cxnId="{6AFAEC7E-A830-49D9-99BB-AC589C04355D}">
      <dgm:prSet/>
      <dgm:spPr/>
      <dgm:t>
        <a:bodyPr/>
        <a:lstStyle/>
        <a:p>
          <a:endParaRPr lang="en-US"/>
        </a:p>
      </dgm:t>
    </dgm:pt>
    <dgm:pt modelId="{7AE72789-8AAB-4AA2-89A4-5900BF59C494}">
      <dgm:prSet/>
      <dgm:spPr/>
      <dgm:t>
        <a:bodyPr/>
        <a:lstStyle/>
        <a:p>
          <a:r>
            <a:rPr lang="en-US" dirty="0">
              <a:solidFill>
                <a:schemeClr val="tx1"/>
              </a:solidFill>
            </a:rPr>
            <a:t>is often inconclusive.</a:t>
          </a:r>
        </a:p>
      </dgm:t>
    </dgm:pt>
    <dgm:pt modelId="{20DD74C6-633F-405B-88F3-5E465348CCE7}" type="parTrans" cxnId="{462EBC20-3F59-4C37-A281-9BBD8E1BF8F6}">
      <dgm:prSet/>
      <dgm:spPr/>
      <dgm:t>
        <a:bodyPr/>
        <a:lstStyle/>
        <a:p>
          <a:endParaRPr lang="en-US"/>
        </a:p>
      </dgm:t>
    </dgm:pt>
    <dgm:pt modelId="{31B2CC25-F890-455E-AFC6-6F3BE3F97602}" type="sibTrans" cxnId="{462EBC20-3F59-4C37-A281-9BBD8E1BF8F6}">
      <dgm:prSet/>
      <dgm:spPr/>
      <dgm:t>
        <a:bodyPr/>
        <a:lstStyle/>
        <a:p>
          <a:endParaRPr lang="en-US"/>
        </a:p>
      </dgm:t>
    </dgm:pt>
    <dgm:pt modelId="{B2ED268F-9D20-4265-BF9E-8F17E051D39D}">
      <dgm:prSet/>
      <dgm:spPr/>
      <dgm:t>
        <a:bodyPr/>
        <a:lstStyle/>
        <a:p>
          <a:r>
            <a:rPr lang="en-US" b="1" u="sng" dirty="0">
              <a:solidFill>
                <a:schemeClr val="tx1"/>
              </a:solidFill>
            </a:rPr>
            <a:t>Measure only what can be reasonably interpreted and leads to a solution. </a:t>
          </a:r>
          <a:endParaRPr lang="en-US" dirty="0">
            <a:solidFill>
              <a:schemeClr val="tx1"/>
            </a:solidFill>
          </a:endParaRPr>
        </a:p>
      </dgm:t>
    </dgm:pt>
    <dgm:pt modelId="{A4A242D3-B774-4083-A68E-5BBD4F9292A3}" type="parTrans" cxnId="{346341EA-59E0-4D5A-B2D2-0317A04FDE79}">
      <dgm:prSet/>
      <dgm:spPr/>
      <dgm:t>
        <a:bodyPr/>
        <a:lstStyle/>
        <a:p>
          <a:endParaRPr lang="en-US"/>
        </a:p>
      </dgm:t>
    </dgm:pt>
    <dgm:pt modelId="{64B7DF82-4F0F-4083-9038-C802F2AF316E}" type="sibTrans" cxnId="{346341EA-59E0-4D5A-B2D2-0317A04FDE79}">
      <dgm:prSet/>
      <dgm:spPr/>
      <dgm:t>
        <a:bodyPr/>
        <a:lstStyle/>
        <a:p>
          <a:endParaRPr lang="en-US"/>
        </a:p>
      </dgm:t>
    </dgm:pt>
    <dgm:pt modelId="{5A476569-E334-460D-B330-EF679F7A2117}" type="pres">
      <dgm:prSet presAssocID="{BDD411AD-9B39-4A04-974E-6BCC5091EB8C}" presName="linear" presStyleCnt="0">
        <dgm:presLayoutVars>
          <dgm:animLvl val="lvl"/>
          <dgm:resizeHandles val="exact"/>
        </dgm:presLayoutVars>
      </dgm:prSet>
      <dgm:spPr/>
    </dgm:pt>
    <dgm:pt modelId="{730EBBD3-2985-4F43-AB8D-E04B08107512}" type="pres">
      <dgm:prSet presAssocID="{346F40EA-FF0C-44C2-8D08-F8412BF85F65}" presName="parentText" presStyleLbl="node1" presStyleIdx="0" presStyleCnt="4">
        <dgm:presLayoutVars>
          <dgm:chMax val="0"/>
          <dgm:bulletEnabled val="1"/>
        </dgm:presLayoutVars>
      </dgm:prSet>
      <dgm:spPr/>
    </dgm:pt>
    <dgm:pt modelId="{BF4B51CE-CE6F-425F-83DB-B4507AE1E54C}" type="pres">
      <dgm:prSet presAssocID="{FC740200-50A8-4FB4-856E-E41DB8F638B3}" presName="spacer" presStyleCnt="0"/>
      <dgm:spPr/>
    </dgm:pt>
    <dgm:pt modelId="{1E325305-386F-4804-844B-98FC47C90A09}" type="pres">
      <dgm:prSet presAssocID="{9BC2FBDF-8D6C-4C71-9EC6-F19A32A20B65}" presName="parentText" presStyleLbl="node1" presStyleIdx="1" presStyleCnt="4">
        <dgm:presLayoutVars>
          <dgm:chMax val="0"/>
          <dgm:bulletEnabled val="1"/>
        </dgm:presLayoutVars>
      </dgm:prSet>
      <dgm:spPr/>
    </dgm:pt>
    <dgm:pt modelId="{416FB41C-FC92-451A-A207-95EAA1F0F8E1}" type="pres">
      <dgm:prSet presAssocID="{4173FCB9-45A7-407F-B2C2-F782333382E4}" presName="spacer" presStyleCnt="0"/>
      <dgm:spPr/>
    </dgm:pt>
    <dgm:pt modelId="{B96CBE4D-D343-4FAA-B75A-B362F3E07259}" type="pres">
      <dgm:prSet presAssocID="{6946E4AD-372B-4CF2-BFE1-A0C0B4D7A883}" presName="parentText" presStyleLbl="node1" presStyleIdx="2" presStyleCnt="4">
        <dgm:presLayoutVars>
          <dgm:chMax val="0"/>
          <dgm:bulletEnabled val="1"/>
        </dgm:presLayoutVars>
      </dgm:prSet>
      <dgm:spPr/>
    </dgm:pt>
    <dgm:pt modelId="{76E30522-FEEE-476F-9ACC-ED179AF2F7B8}" type="pres">
      <dgm:prSet presAssocID="{6946E4AD-372B-4CF2-BFE1-A0C0B4D7A883}" presName="childText" presStyleLbl="revTx" presStyleIdx="0" presStyleCnt="1">
        <dgm:presLayoutVars>
          <dgm:bulletEnabled val="1"/>
        </dgm:presLayoutVars>
      </dgm:prSet>
      <dgm:spPr/>
    </dgm:pt>
    <dgm:pt modelId="{6B1E6878-39B2-419E-BB07-2E994E8159F3}" type="pres">
      <dgm:prSet presAssocID="{B2ED268F-9D20-4265-BF9E-8F17E051D39D}" presName="parentText" presStyleLbl="node1" presStyleIdx="3" presStyleCnt="4">
        <dgm:presLayoutVars>
          <dgm:chMax val="0"/>
          <dgm:bulletEnabled val="1"/>
        </dgm:presLayoutVars>
      </dgm:prSet>
      <dgm:spPr/>
    </dgm:pt>
  </dgm:ptLst>
  <dgm:cxnLst>
    <dgm:cxn modelId="{73EF0D04-04F0-4069-A9F0-B14CA9D373A6}" srcId="{BDD411AD-9B39-4A04-974E-6BCC5091EB8C}" destId="{346F40EA-FF0C-44C2-8D08-F8412BF85F65}" srcOrd="0" destOrd="0" parTransId="{67B52565-7642-41AF-9225-93AE1E7724DD}" sibTransId="{FC740200-50A8-4FB4-856E-E41DB8F638B3}"/>
    <dgm:cxn modelId="{1ECC0F0B-3E93-4D3B-82DE-2A3CBF540694}" type="presOf" srcId="{346F40EA-FF0C-44C2-8D08-F8412BF85F65}" destId="{730EBBD3-2985-4F43-AB8D-E04B08107512}" srcOrd="0" destOrd="0" presId="urn:microsoft.com/office/officeart/2005/8/layout/vList2"/>
    <dgm:cxn modelId="{D9129C0F-3DE1-4014-B0E6-3E3851925569}" type="presOf" srcId="{B2ED268F-9D20-4265-BF9E-8F17E051D39D}" destId="{6B1E6878-39B2-419E-BB07-2E994E8159F3}" srcOrd="0" destOrd="0" presId="urn:microsoft.com/office/officeart/2005/8/layout/vList2"/>
    <dgm:cxn modelId="{462EBC20-3F59-4C37-A281-9BBD8E1BF8F6}" srcId="{6946E4AD-372B-4CF2-BFE1-A0C0B4D7A883}" destId="{7AE72789-8AAB-4AA2-89A4-5900BF59C494}" srcOrd="1" destOrd="0" parTransId="{20DD74C6-633F-405B-88F3-5E465348CCE7}" sibTransId="{31B2CC25-F890-455E-AFC6-6F3BE3F97602}"/>
    <dgm:cxn modelId="{8A91B02F-1C29-4E7D-94F5-33B3199047DA}" srcId="{BDD411AD-9B39-4A04-974E-6BCC5091EB8C}" destId="{9BC2FBDF-8D6C-4C71-9EC6-F19A32A20B65}" srcOrd="1" destOrd="0" parTransId="{9ED1AD85-16D7-4859-A1B1-3556EDDE0CA2}" sibTransId="{4173FCB9-45A7-407F-B2C2-F782333382E4}"/>
    <dgm:cxn modelId="{5E349D63-6BC2-448C-BC88-E9C534E4A12A}" type="presOf" srcId="{4FD76384-1FEE-43C8-9122-CF78F391EF53}" destId="{76E30522-FEEE-476F-9ACC-ED179AF2F7B8}" srcOrd="0" destOrd="0" presId="urn:microsoft.com/office/officeart/2005/8/layout/vList2"/>
    <dgm:cxn modelId="{6AFAEC7E-A830-49D9-99BB-AC589C04355D}" srcId="{6946E4AD-372B-4CF2-BFE1-A0C0B4D7A883}" destId="{4FD76384-1FEE-43C8-9122-CF78F391EF53}" srcOrd="0" destOrd="0" parTransId="{FFF255B5-F5CA-4D96-9C19-EAD9742FE9E7}" sibTransId="{D5156466-F487-4B31-8ADA-A45CF054CDC7}"/>
    <dgm:cxn modelId="{C98892B1-7B3A-40FA-970C-3C3A8A754450}" type="presOf" srcId="{BDD411AD-9B39-4A04-974E-6BCC5091EB8C}" destId="{5A476569-E334-460D-B330-EF679F7A2117}" srcOrd="0" destOrd="0" presId="urn:microsoft.com/office/officeart/2005/8/layout/vList2"/>
    <dgm:cxn modelId="{6A6750B2-AE60-4D69-892F-46A68FF29630}" srcId="{BDD411AD-9B39-4A04-974E-6BCC5091EB8C}" destId="{6946E4AD-372B-4CF2-BFE1-A0C0B4D7A883}" srcOrd="2" destOrd="0" parTransId="{4E2B73DA-09C9-427E-AE72-4DBDF9BB7FCF}" sibTransId="{A4E7115D-6726-4F85-821A-CE67252D4BD3}"/>
    <dgm:cxn modelId="{43F456B3-E98A-447F-8004-3C92193710D9}" type="presOf" srcId="{7AE72789-8AAB-4AA2-89A4-5900BF59C494}" destId="{76E30522-FEEE-476F-9ACC-ED179AF2F7B8}" srcOrd="0" destOrd="1" presId="urn:microsoft.com/office/officeart/2005/8/layout/vList2"/>
    <dgm:cxn modelId="{0C8C05B9-7FBE-4800-9499-57E29B7D85BD}" type="presOf" srcId="{6946E4AD-372B-4CF2-BFE1-A0C0B4D7A883}" destId="{B96CBE4D-D343-4FAA-B75A-B362F3E07259}" srcOrd="0" destOrd="0" presId="urn:microsoft.com/office/officeart/2005/8/layout/vList2"/>
    <dgm:cxn modelId="{3694D4C4-B597-468E-8F3C-3081C61E9F3D}" type="presOf" srcId="{9BC2FBDF-8D6C-4C71-9EC6-F19A32A20B65}" destId="{1E325305-386F-4804-844B-98FC47C90A09}" srcOrd="0" destOrd="0" presId="urn:microsoft.com/office/officeart/2005/8/layout/vList2"/>
    <dgm:cxn modelId="{346341EA-59E0-4D5A-B2D2-0317A04FDE79}" srcId="{BDD411AD-9B39-4A04-974E-6BCC5091EB8C}" destId="{B2ED268F-9D20-4265-BF9E-8F17E051D39D}" srcOrd="3" destOrd="0" parTransId="{A4A242D3-B774-4083-A68E-5BBD4F9292A3}" sibTransId="{64B7DF82-4F0F-4083-9038-C802F2AF316E}"/>
    <dgm:cxn modelId="{C9EBED71-B8F9-46D9-B2C5-E9D93C463600}" type="presParOf" srcId="{5A476569-E334-460D-B330-EF679F7A2117}" destId="{730EBBD3-2985-4F43-AB8D-E04B08107512}" srcOrd="0" destOrd="0" presId="urn:microsoft.com/office/officeart/2005/8/layout/vList2"/>
    <dgm:cxn modelId="{123006B8-C06A-42B1-AE7F-DD57493034F1}" type="presParOf" srcId="{5A476569-E334-460D-B330-EF679F7A2117}" destId="{BF4B51CE-CE6F-425F-83DB-B4507AE1E54C}" srcOrd="1" destOrd="0" presId="urn:microsoft.com/office/officeart/2005/8/layout/vList2"/>
    <dgm:cxn modelId="{604B24E4-58D5-431C-AC2F-361437302DC7}" type="presParOf" srcId="{5A476569-E334-460D-B330-EF679F7A2117}" destId="{1E325305-386F-4804-844B-98FC47C90A09}" srcOrd="2" destOrd="0" presId="urn:microsoft.com/office/officeart/2005/8/layout/vList2"/>
    <dgm:cxn modelId="{E2713AD4-2D88-4E97-AEC2-762A2BF165DB}" type="presParOf" srcId="{5A476569-E334-460D-B330-EF679F7A2117}" destId="{416FB41C-FC92-451A-A207-95EAA1F0F8E1}" srcOrd="3" destOrd="0" presId="urn:microsoft.com/office/officeart/2005/8/layout/vList2"/>
    <dgm:cxn modelId="{1BA12BC2-C8EA-4250-A134-3274D1451749}" type="presParOf" srcId="{5A476569-E334-460D-B330-EF679F7A2117}" destId="{B96CBE4D-D343-4FAA-B75A-B362F3E07259}" srcOrd="4" destOrd="0" presId="urn:microsoft.com/office/officeart/2005/8/layout/vList2"/>
    <dgm:cxn modelId="{59745D7C-38FA-49D1-86CF-25BA679A472D}" type="presParOf" srcId="{5A476569-E334-460D-B330-EF679F7A2117}" destId="{76E30522-FEEE-476F-9ACC-ED179AF2F7B8}" srcOrd="5" destOrd="0" presId="urn:microsoft.com/office/officeart/2005/8/layout/vList2"/>
    <dgm:cxn modelId="{B48079BD-8619-404A-8D4B-371F189E0C42}" type="presParOf" srcId="{5A476569-E334-460D-B330-EF679F7A2117}" destId="{6B1E6878-39B2-419E-BB07-2E994E8159F3}" srcOrd="6" destOrd="0" presId="urn:microsoft.com/office/officeart/2005/8/layout/vList2"/>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67E02921-3577-4399-A05B-04FD05447FB0}"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969C91BC-5193-4CB4-8B7E-AF3C9DAAC93A}">
      <dgm:prSet/>
      <dgm:spPr/>
      <dgm:t>
        <a:bodyPr/>
        <a:lstStyle/>
        <a:p>
          <a:r>
            <a:rPr lang="en-US" b="1" dirty="0">
              <a:solidFill>
                <a:schemeClr val="tx1"/>
              </a:solidFill>
            </a:rPr>
            <a:t>How will the results be used?</a:t>
          </a:r>
          <a:endParaRPr lang="en-US" dirty="0">
            <a:solidFill>
              <a:schemeClr val="tx1"/>
            </a:solidFill>
          </a:endParaRPr>
        </a:p>
      </dgm:t>
    </dgm:pt>
    <dgm:pt modelId="{3EFBBBC0-66C8-4E90-B7D7-24A5A880E616}" type="parTrans" cxnId="{5990EFD1-3BCB-44FE-8D2C-BA92ECD3CC86}">
      <dgm:prSet/>
      <dgm:spPr/>
      <dgm:t>
        <a:bodyPr/>
        <a:lstStyle/>
        <a:p>
          <a:endParaRPr lang="en-US"/>
        </a:p>
      </dgm:t>
    </dgm:pt>
    <dgm:pt modelId="{CC830658-5486-4F8E-B8AE-88E6E0BC4260}" type="sibTrans" cxnId="{5990EFD1-3BCB-44FE-8D2C-BA92ECD3CC86}">
      <dgm:prSet/>
      <dgm:spPr/>
      <dgm:t>
        <a:bodyPr/>
        <a:lstStyle/>
        <a:p>
          <a:endParaRPr lang="en-US"/>
        </a:p>
      </dgm:t>
    </dgm:pt>
    <dgm:pt modelId="{170BAAC3-8FBF-4EDC-9047-2C4B7FD60F20}">
      <dgm:prSet/>
      <dgm:spPr/>
      <dgm:t>
        <a:bodyPr/>
        <a:lstStyle/>
        <a:p>
          <a:r>
            <a:rPr lang="en-US" b="1" dirty="0">
              <a:solidFill>
                <a:schemeClr val="tx1"/>
              </a:solidFill>
            </a:rPr>
            <a:t>What substances should be measured?</a:t>
          </a:r>
          <a:endParaRPr lang="en-US" dirty="0">
            <a:solidFill>
              <a:schemeClr val="tx1"/>
            </a:solidFill>
          </a:endParaRPr>
        </a:p>
      </dgm:t>
    </dgm:pt>
    <dgm:pt modelId="{EF4DFF9C-FB05-4354-B5C2-6B70596041D4}" type="parTrans" cxnId="{9551369A-A850-49E9-8C40-924C40107BAD}">
      <dgm:prSet/>
      <dgm:spPr/>
      <dgm:t>
        <a:bodyPr/>
        <a:lstStyle/>
        <a:p>
          <a:endParaRPr lang="en-US"/>
        </a:p>
      </dgm:t>
    </dgm:pt>
    <dgm:pt modelId="{644F58F3-5CE4-40C6-A5AB-409F8F0A68D6}" type="sibTrans" cxnId="{9551369A-A850-49E9-8C40-924C40107BAD}">
      <dgm:prSet/>
      <dgm:spPr/>
      <dgm:t>
        <a:bodyPr/>
        <a:lstStyle/>
        <a:p>
          <a:endParaRPr lang="en-US"/>
        </a:p>
      </dgm:t>
    </dgm:pt>
    <dgm:pt modelId="{BF4508F0-2321-45F4-89C5-E25FBA1923D4}">
      <dgm:prSet/>
      <dgm:spPr/>
      <dgm:t>
        <a:bodyPr/>
        <a:lstStyle/>
        <a:p>
          <a:r>
            <a:rPr lang="en-US" b="1" dirty="0">
              <a:solidFill>
                <a:schemeClr val="tx1"/>
              </a:solidFill>
            </a:rPr>
            <a:t>Where and when should samples be taken?</a:t>
          </a:r>
          <a:endParaRPr lang="en-US" dirty="0">
            <a:solidFill>
              <a:schemeClr val="tx1"/>
            </a:solidFill>
          </a:endParaRPr>
        </a:p>
      </dgm:t>
    </dgm:pt>
    <dgm:pt modelId="{253AAC1A-5031-4ECD-9535-CE0ABA551CE1}" type="parTrans" cxnId="{5D767D58-DAAE-4B16-8E7F-709D565A7AF0}">
      <dgm:prSet/>
      <dgm:spPr/>
      <dgm:t>
        <a:bodyPr/>
        <a:lstStyle/>
        <a:p>
          <a:endParaRPr lang="en-US"/>
        </a:p>
      </dgm:t>
    </dgm:pt>
    <dgm:pt modelId="{F66FDF78-AF44-414E-BFFB-3F4FA46879E6}" type="sibTrans" cxnId="{5D767D58-DAAE-4B16-8E7F-709D565A7AF0}">
      <dgm:prSet/>
      <dgm:spPr/>
      <dgm:t>
        <a:bodyPr/>
        <a:lstStyle/>
        <a:p>
          <a:endParaRPr lang="en-US"/>
        </a:p>
      </dgm:t>
    </dgm:pt>
    <dgm:pt modelId="{731714E0-B41F-4F41-ACB8-7FB951DD4113}">
      <dgm:prSet/>
      <dgm:spPr/>
      <dgm:t>
        <a:bodyPr/>
        <a:lstStyle/>
        <a:p>
          <a:r>
            <a:rPr lang="en-US" b="1" dirty="0">
              <a:solidFill>
                <a:schemeClr val="tx1"/>
              </a:solidFill>
            </a:rPr>
            <a:t>What type of testing devices?</a:t>
          </a:r>
          <a:endParaRPr lang="en-US" dirty="0">
            <a:solidFill>
              <a:schemeClr val="tx1"/>
            </a:solidFill>
          </a:endParaRPr>
        </a:p>
      </dgm:t>
    </dgm:pt>
    <dgm:pt modelId="{E11DCCD4-07D2-477C-8E28-5E22E3F899FE}" type="parTrans" cxnId="{254B1086-0A10-48A3-BDA8-8109968E4C4B}">
      <dgm:prSet/>
      <dgm:spPr/>
      <dgm:t>
        <a:bodyPr/>
        <a:lstStyle/>
        <a:p>
          <a:endParaRPr lang="en-US"/>
        </a:p>
      </dgm:t>
    </dgm:pt>
    <dgm:pt modelId="{F4EE58B5-084B-486A-AE6C-14146997A268}" type="sibTrans" cxnId="{254B1086-0A10-48A3-BDA8-8109968E4C4B}">
      <dgm:prSet/>
      <dgm:spPr/>
      <dgm:t>
        <a:bodyPr/>
        <a:lstStyle/>
        <a:p>
          <a:endParaRPr lang="en-US"/>
        </a:p>
      </dgm:t>
    </dgm:pt>
    <dgm:pt modelId="{3F7C9DBB-18F2-4B76-85B3-B3676EE99240}">
      <dgm:prSet/>
      <dgm:spPr/>
      <dgm:t>
        <a:bodyPr/>
        <a:lstStyle/>
        <a:p>
          <a:r>
            <a:rPr lang="en-US" b="1" dirty="0">
              <a:solidFill>
                <a:schemeClr val="tx1"/>
              </a:solidFill>
            </a:rPr>
            <a:t>Calibration and quality control?</a:t>
          </a:r>
          <a:endParaRPr lang="en-US" dirty="0">
            <a:solidFill>
              <a:schemeClr val="tx1"/>
            </a:solidFill>
          </a:endParaRPr>
        </a:p>
      </dgm:t>
    </dgm:pt>
    <dgm:pt modelId="{3737200B-D848-41A2-B303-BC1404FABC1C}" type="parTrans" cxnId="{76313D48-BA8B-4805-9373-8925B1BD5519}">
      <dgm:prSet/>
      <dgm:spPr/>
      <dgm:t>
        <a:bodyPr/>
        <a:lstStyle/>
        <a:p>
          <a:endParaRPr lang="en-US"/>
        </a:p>
      </dgm:t>
    </dgm:pt>
    <dgm:pt modelId="{937C63B1-81FC-4A93-9BCD-2BA1AEF29EEB}" type="sibTrans" cxnId="{76313D48-BA8B-4805-9373-8925B1BD5519}">
      <dgm:prSet/>
      <dgm:spPr/>
      <dgm:t>
        <a:bodyPr/>
        <a:lstStyle/>
        <a:p>
          <a:endParaRPr lang="en-US"/>
        </a:p>
      </dgm:t>
    </dgm:pt>
    <dgm:pt modelId="{08177D6F-B653-4E9D-BEE9-FC4320CFF01A}">
      <dgm:prSet/>
      <dgm:spPr/>
      <dgm:t>
        <a:bodyPr/>
        <a:lstStyle/>
        <a:p>
          <a:r>
            <a:rPr lang="en-US" b="1" dirty="0">
              <a:solidFill>
                <a:schemeClr val="tx1"/>
              </a:solidFill>
            </a:rPr>
            <a:t>What method should be used?</a:t>
          </a:r>
          <a:endParaRPr lang="en-US" dirty="0">
            <a:solidFill>
              <a:schemeClr val="tx1"/>
            </a:solidFill>
          </a:endParaRPr>
        </a:p>
      </dgm:t>
    </dgm:pt>
    <dgm:pt modelId="{E2BD5FA4-E78E-4931-A6AB-A035BA2FF97F}" type="parTrans" cxnId="{9CF5472F-C4B6-4CFF-92E9-DAFB0576BAD8}">
      <dgm:prSet/>
      <dgm:spPr/>
      <dgm:t>
        <a:bodyPr/>
        <a:lstStyle/>
        <a:p>
          <a:endParaRPr lang="en-US"/>
        </a:p>
      </dgm:t>
    </dgm:pt>
    <dgm:pt modelId="{D20F8CB3-BD78-4666-BD16-D89BE08DEF76}" type="sibTrans" cxnId="{9CF5472F-C4B6-4CFF-92E9-DAFB0576BAD8}">
      <dgm:prSet/>
      <dgm:spPr/>
      <dgm:t>
        <a:bodyPr/>
        <a:lstStyle/>
        <a:p>
          <a:endParaRPr lang="en-US"/>
        </a:p>
      </dgm:t>
    </dgm:pt>
    <dgm:pt modelId="{6322EB76-D16C-47A7-A7CF-D8FA01F3E758}">
      <dgm:prSet/>
      <dgm:spPr/>
      <dgm:t>
        <a:bodyPr/>
        <a:lstStyle/>
        <a:p>
          <a:r>
            <a:rPr lang="en-US" b="1" dirty="0">
              <a:solidFill>
                <a:schemeClr val="tx1"/>
              </a:solidFill>
            </a:rPr>
            <a:t>Who should make the measurements?</a:t>
          </a:r>
          <a:endParaRPr lang="en-US" dirty="0">
            <a:solidFill>
              <a:schemeClr val="tx1"/>
            </a:solidFill>
          </a:endParaRPr>
        </a:p>
      </dgm:t>
    </dgm:pt>
    <dgm:pt modelId="{397AA3BB-3538-44AA-9117-F7B729F0B5B0}" type="parTrans" cxnId="{AC2162F4-69F3-4041-8A67-560F9944896F}">
      <dgm:prSet/>
      <dgm:spPr/>
      <dgm:t>
        <a:bodyPr/>
        <a:lstStyle/>
        <a:p>
          <a:endParaRPr lang="en-US"/>
        </a:p>
      </dgm:t>
    </dgm:pt>
    <dgm:pt modelId="{91D488E0-2E61-47D5-82F0-36C5093139DD}" type="sibTrans" cxnId="{AC2162F4-69F3-4041-8A67-560F9944896F}">
      <dgm:prSet/>
      <dgm:spPr/>
      <dgm:t>
        <a:bodyPr/>
        <a:lstStyle/>
        <a:p>
          <a:endParaRPr lang="en-US"/>
        </a:p>
      </dgm:t>
    </dgm:pt>
    <dgm:pt modelId="{7F299650-D37F-4089-AC42-B310CE3CD218}" type="pres">
      <dgm:prSet presAssocID="{67E02921-3577-4399-A05B-04FD05447FB0}" presName="linear" presStyleCnt="0">
        <dgm:presLayoutVars>
          <dgm:animLvl val="lvl"/>
          <dgm:resizeHandles val="exact"/>
        </dgm:presLayoutVars>
      </dgm:prSet>
      <dgm:spPr/>
    </dgm:pt>
    <dgm:pt modelId="{C7F64305-F3CB-46CA-94BA-1F772D71A392}" type="pres">
      <dgm:prSet presAssocID="{969C91BC-5193-4CB4-8B7E-AF3C9DAAC93A}" presName="parentText" presStyleLbl="node1" presStyleIdx="0" presStyleCnt="7">
        <dgm:presLayoutVars>
          <dgm:chMax val="0"/>
          <dgm:bulletEnabled val="1"/>
        </dgm:presLayoutVars>
      </dgm:prSet>
      <dgm:spPr/>
    </dgm:pt>
    <dgm:pt modelId="{659FD5F5-A1DC-4E30-AA40-0075E3980447}" type="pres">
      <dgm:prSet presAssocID="{CC830658-5486-4F8E-B8AE-88E6E0BC4260}" presName="spacer" presStyleCnt="0"/>
      <dgm:spPr/>
    </dgm:pt>
    <dgm:pt modelId="{CCF05127-0B42-4563-B70E-C26C17D0D830}" type="pres">
      <dgm:prSet presAssocID="{170BAAC3-8FBF-4EDC-9047-2C4B7FD60F20}" presName="parentText" presStyleLbl="node1" presStyleIdx="1" presStyleCnt="7">
        <dgm:presLayoutVars>
          <dgm:chMax val="0"/>
          <dgm:bulletEnabled val="1"/>
        </dgm:presLayoutVars>
      </dgm:prSet>
      <dgm:spPr/>
    </dgm:pt>
    <dgm:pt modelId="{77EA2EC1-41A3-40D3-847E-E25EEB548ACC}" type="pres">
      <dgm:prSet presAssocID="{644F58F3-5CE4-40C6-A5AB-409F8F0A68D6}" presName="spacer" presStyleCnt="0"/>
      <dgm:spPr/>
    </dgm:pt>
    <dgm:pt modelId="{6656ED4C-77CA-4E3C-970C-78D2C31E382C}" type="pres">
      <dgm:prSet presAssocID="{BF4508F0-2321-45F4-89C5-E25FBA1923D4}" presName="parentText" presStyleLbl="node1" presStyleIdx="2" presStyleCnt="7">
        <dgm:presLayoutVars>
          <dgm:chMax val="0"/>
          <dgm:bulletEnabled val="1"/>
        </dgm:presLayoutVars>
      </dgm:prSet>
      <dgm:spPr/>
    </dgm:pt>
    <dgm:pt modelId="{08394F56-8637-47D4-A4A9-B501AF79D071}" type="pres">
      <dgm:prSet presAssocID="{F66FDF78-AF44-414E-BFFB-3F4FA46879E6}" presName="spacer" presStyleCnt="0"/>
      <dgm:spPr/>
    </dgm:pt>
    <dgm:pt modelId="{78793F5D-B83B-49C3-B058-4624881CBB66}" type="pres">
      <dgm:prSet presAssocID="{731714E0-B41F-4F41-ACB8-7FB951DD4113}" presName="parentText" presStyleLbl="node1" presStyleIdx="3" presStyleCnt="7">
        <dgm:presLayoutVars>
          <dgm:chMax val="0"/>
          <dgm:bulletEnabled val="1"/>
        </dgm:presLayoutVars>
      </dgm:prSet>
      <dgm:spPr/>
    </dgm:pt>
    <dgm:pt modelId="{797DDFD4-795D-4019-8C15-968164ABE513}" type="pres">
      <dgm:prSet presAssocID="{F4EE58B5-084B-486A-AE6C-14146997A268}" presName="spacer" presStyleCnt="0"/>
      <dgm:spPr/>
    </dgm:pt>
    <dgm:pt modelId="{BBF436C9-398B-48B1-AAFE-156BD055EA26}" type="pres">
      <dgm:prSet presAssocID="{3F7C9DBB-18F2-4B76-85B3-B3676EE99240}" presName="parentText" presStyleLbl="node1" presStyleIdx="4" presStyleCnt="7">
        <dgm:presLayoutVars>
          <dgm:chMax val="0"/>
          <dgm:bulletEnabled val="1"/>
        </dgm:presLayoutVars>
      </dgm:prSet>
      <dgm:spPr/>
    </dgm:pt>
    <dgm:pt modelId="{9203EE6B-881F-4F9C-BD3E-778996A0E03F}" type="pres">
      <dgm:prSet presAssocID="{937C63B1-81FC-4A93-9BCD-2BA1AEF29EEB}" presName="spacer" presStyleCnt="0"/>
      <dgm:spPr/>
    </dgm:pt>
    <dgm:pt modelId="{DC5EBBB7-CE02-40EC-B5F5-DEE477707145}" type="pres">
      <dgm:prSet presAssocID="{08177D6F-B653-4E9D-BEE9-FC4320CFF01A}" presName="parentText" presStyleLbl="node1" presStyleIdx="5" presStyleCnt="7">
        <dgm:presLayoutVars>
          <dgm:chMax val="0"/>
          <dgm:bulletEnabled val="1"/>
        </dgm:presLayoutVars>
      </dgm:prSet>
      <dgm:spPr/>
    </dgm:pt>
    <dgm:pt modelId="{254ED4DB-EC3F-4BB8-804F-6F06DD9350B0}" type="pres">
      <dgm:prSet presAssocID="{D20F8CB3-BD78-4666-BD16-D89BE08DEF76}" presName="spacer" presStyleCnt="0"/>
      <dgm:spPr/>
    </dgm:pt>
    <dgm:pt modelId="{EA6F0D82-26E0-44A9-AE18-B0630E069605}" type="pres">
      <dgm:prSet presAssocID="{6322EB76-D16C-47A7-A7CF-D8FA01F3E758}" presName="parentText" presStyleLbl="node1" presStyleIdx="6" presStyleCnt="7">
        <dgm:presLayoutVars>
          <dgm:chMax val="0"/>
          <dgm:bulletEnabled val="1"/>
        </dgm:presLayoutVars>
      </dgm:prSet>
      <dgm:spPr/>
    </dgm:pt>
  </dgm:ptLst>
  <dgm:cxnLst>
    <dgm:cxn modelId="{8CB4BC15-4369-4ED5-88D2-2764908C2AB6}" type="presOf" srcId="{BF4508F0-2321-45F4-89C5-E25FBA1923D4}" destId="{6656ED4C-77CA-4E3C-970C-78D2C31E382C}" srcOrd="0" destOrd="0" presId="urn:microsoft.com/office/officeart/2005/8/layout/vList2"/>
    <dgm:cxn modelId="{9CF5472F-C4B6-4CFF-92E9-DAFB0576BAD8}" srcId="{67E02921-3577-4399-A05B-04FD05447FB0}" destId="{08177D6F-B653-4E9D-BEE9-FC4320CFF01A}" srcOrd="5" destOrd="0" parTransId="{E2BD5FA4-E78E-4931-A6AB-A035BA2FF97F}" sibTransId="{D20F8CB3-BD78-4666-BD16-D89BE08DEF76}"/>
    <dgm:cxn modelId="{76313D48-BA8B-4805-9373-8925B1BD5519}" srcId="{67E02921-3577-4399-A05B-04FD05447FB0}" destId="{3F7C9DBB-18F2-4B76-85B3-B3676EE99240}" srcOrd="4" destOrd="0" parTransId="{3737200B-D848-41A2-B303-BC1404FABC1C}" sibTransId="{937C63B1-81FC-4A93-9BCD-2BA1AEF29EEB}"/>
    <dgm:cxn modelId="{A0FA8E72-FE08-4650-BDB7-CB3A9D553265}" type="presOf" srcId="{6322EB76-D16C-47A7-A7CF-D8FA01F3E758}" destId="{EA6F0D82-26E0-44A9-AE18-B0630E069605}" srcOrd="0" destOrd="0" presId="urn:microsoft.com/office/officeart/2005/8/layout/vList2"/>
    <dgm:cxn modelId="{E2CC0557-86C3-4953-92B4-A29C535905FD}" type="presOf" srcId="{731714E0-B41F-4F41-ACB8-7FB951DD4113}" destId="{78793F5D-B83B-49C3-B058-4624881CBB66}" srcOrd="0" destOrd="0" presId="urn:microsoft.com/office/officeart/2005/8/layout/vList2"/>
    <dgm:cxn modelId="{5D767D58-DAAE-4B16-8E7F-709D565A7AF0}" srcId="{67E02921-3577-4399-A05B-04FD05447FB0}" destId="{BF4508F0-2321-45F4-89C5-E25FBA1923D4}" srcOrd="2" destOrd="0" parTransId="{253AAC1A-5031-4ECD-9535-CE0ABA551CE1}" sibTransId="{F66FDF78-AF44-414E-BFFB-3F4FA46879E6}"/>
    <dgm:cxn modelId="{254B1086-0A10-48A3-BDA8-8109968E4C4B}" srcId="{67E02921-3577-4399-A05B-04FD05447FB0}" destId="{731714E0-B41F-4F41-ACB8-7FB951DD4113}" srcOrd="3" destOrd="0" parTransId="{E11DCCD4-07D2-477C-8E28-5E22E3F899FE}" sibTransId="{F4EE58B5-084B-486A-AE6C-14146997A268}"/>
    <dgm:cxn modelId="{A1014988-B38E-4F45-819E-34F9ED70045C}" type="presOf" srcId="{3F7C9DBB-18F2-4B76-85B3-B3676EE99240}" destId="{BBF436C9-398B-48B1-AAFE-156BD055EA26}" srcOrd="0" destOrd="0" presId="urn:microsoft.com/office/officeart/2005/8/layout/vList2"/>
    <dgm:cxn modelId="{9551369A-A850-49E9-8C40-924C40107BAD}" srcId="{67E02921-3577-4399-A05B-04FD05447FB0}" destId="{170BAAC3-8FBF-4EDC-9047-2C4B7FD60F20}" srcOrd="1" destOrd="0" parTransId="{EF4DFF9C-FB05-4354-B5C2-6B70596041D4}" sibTransId="{644F58F3-5CE4-40C6-A5AB-409F8F0A68D6}"/>
    <dgm:cxn modelId="{C54D17A2-C3F6-405D-9598-CBAB3EA4D796}" type="presOf" srcId="{67E02921-3577-4399-A05B-04FD05447FB0}" destId="{7F299650-D37F-4089-AC42-B310CE3CD218}" srcOrd="0" destOrd="0" presId="urn:microsoft.com/office/officeart/2005/8/layout/vList2"/>
    <dgm:cxn modelId="{D345AFBA-ACE0-42C4-8DBE-CBB78ED91321}" type="presOf" srcId="{08177D6F-B653-4E9D-BEE9-FC4320CFF01A}" destId="{DC5EBBB7-CE02-40EC-B5F5-DEE477707145}" srcOrd="0" destOrd="0" presId="urn:microsoft.com/office/officeart/2005/8/layout/vList2"/>
    <dgm:cxn modelId="{5990EFD1-3BCB-44FE-8D2C-BA92ECD3CC86}" srcId="{67E02921-3577-4399-A05B-04FD05447FB0}" destId="{969C91BC-5193-4CB4-8B7E-AF3C9DAAC93A}" srcOrd="0" destOrd="0" parTransId="{3EFBBBC0-66C8-4E90-B7D7-24A5A880E616}" sibTransId="{CC830658-5486-4F8E-B8AE-88E6E0BC4260}"/>
    <dgm:cxn modelId="{0600F1EC-F0AF-49B2-9B03-6D4BF4FBC882}" type="presOf" srcId="{969C91BC-5193-4CB4-8B7E-AF3C9DAAC93A}" destId="{C7F64305-F3CB-46CA-94BA-1F772D71A392}" srcOrd="0" destOrd="0" presId="urn:microsoft.com/office/officeart/2005/8/layout/vList2"/>
    <dgm:cxn modelId="{AC2162F4-69F3-4041-8A67-560F9944896F}" srcId="{67E02921-3577-4399-A05B-04FD05447FB0}" destId="{6322EB76-D16C-47A7-A7CF-D8FA01F3E758}" srcOrd="6" destOrd="0" parTransId="{397AA3BB-3538-44AA-9117-F7B729F0B5B0}" sibTransId="{91D488E0-2E61-47D5-82F0-36C5093139DD}"/>
    <dgm:cxn modelId="{29B901FE-CD41-41C5-955F-9D06BCC73AF7}" type="presOf" srcId="{170BAAC3-8FBF-4EDC-9047-2C4B7FD60F20}" destId="{CCF05127-0B42-4563-B70E-C26C17D0D830}" srcOrd="0" destOrd="0" presId="urn:microsoft.com/office/officeart/2005/8/layout/vList2"/>
    <dgm:cxn modelId="{06C1B9BB-9C1A-46D3-B612-FA75A6E94505}" type="presParOf" srcId="{7F299650-D37F-4089-AC42-B310CE3CD218}" destId="{C7F64305-F3CB-46CA-94BA-1F772D71A392}" srcOrd="0" destOrd="0" presId="urn:microsoft.com/office/officeart/2005/8/layout/vList2"/>
    <dgm:cxn modelId="{100B4599-F4BD-41D0-BB87-C4226F6A6E72}" type="presParOf" srcId="{7F299650-D37F-4089-AC42-B310CE3CD218}" destId="{659FD5F5-A1DC-4E30-AA40-0075E3980447}" srcOrd="1" destOrd="0" presId="urn:microsoft.com/office/officeart/2005/8/layout/vList2"/>
    <dgm:cxn modelId="{D041CCFC-715F-4DC8-9B9D-59479C07CCC6}" type="presParOf" srcId="{7F299650-D37F-4089-AC42-B310CE3CD218}" destId="{CCF05127-0B42-4563-B70E-C26C17D0D830}" srcOrd="2" destOrd="0" presId="urn:microsoft.com/office/officeart/2005/8/layout/vList2"/>
    <dgm:cxn modelId="{8C1D9493-002D-40C3-8FB1-801D25B0EAF5}" type="presParOf" srcId="{7F299650-D37F-4089-AC42-B310CE3CD218}" destId="{77EA2EC1-41A3-40D3-847E-E25EEB548ACC}" srcOrd="3" destOrd="0" presId="urn:microsoft.com/office/officeart/2005/8/layout/vList2"/>
    <dgm:cxn modelId="{09D39679-0657-4A98-A121-671552378720}" type="presParOf" srcId="{7F299650-D37F-4089-AC42-B310CE3CD218}" destId="{6656ED4C-77CA-4E3C-970C-78D2C31E382C}" srcOrd="4" destOrd="0" presId="urn:microsoft.com/office/officeart/2005/8/layout/vList2"/>
    <dgm:cxn modelId="{D0DEE28C-5E7A-472B-B9A4-97608DED33B7}" type="presParOf" srcId="{7F299650-D37F-4089-AC42-B310CE3CD218}" destId="{08394F56-8637-47D4-A4A9-B501AF79D071}" srcOrd="5" destOrd="0" presId="urn:microsoft.com/office/officeart/2005/8/layout/vList2"/>
    <dgm:cxn modelId="{EF895F64-6CB0-496E-82A9-226DECD4968A}" type="presParOf" srcId="{7F299650-D37F-4089-AC42-B310CE3CD218}" destId="{78793F5D-B83B-49C3-B058-4624881CBB66}" srcOrd="6" destOrd="0" presId="urn:microsoft.com/office/officeart/2005/8/layout/vList2"/>
    <dgm:cxn modelId="{A52DAF3D-8C2E-4B85-9A42-CDAD4DE30DEB}" type="presParOf" srcId="{7F299650-D37F-4089-AC42-B310CE3CD218}" destId="{797DDFD4-795D-4019-8C15-968164ABE513}" srcOrd="7" destOrd="0" presId="urn:microsoft.com/office/officeart/2005/8/layout/vList2"/>
    <dgm:cxn modelId="{90169CDA-0B72-49C9-9A5C-975367A0D67C}" type="presParOf" srcId="{7F299650-D37F-4089-AC42-B310CE3CD218}" destId="{BBF436C9-398B-48B1-AAFE-156BD055EA26}" srcOrd="8" destOrd="0" presId="urn:microsoft.com/office/officeart/2005/8/layout/vList2"/>
    <dgm:cxn modelId="{7D6C3CD8-5485-4630-849C-10DA3E9BCC95}" type="presParOf" srcId="{7F299650-D37F-4089-AC42-B310CE3CD218}" destId="{9203EE6B-881F-4F9C-BD3E-778996A0E03F}" srcOrd="9" destOrd="0" presId="urn:microsoft.com/office/officeart/2005/8/layout/vList2"/>
    <dgm:cxn modelId="{D5C83A6D-C363-4C0E-AEEF-0A7BAAE925BA}" type="presParOf" srcId="{7F299650-D37F-4089-AC42-B310CE3CD218}" destId="{DC5EBBB7-CE02-40EC-B5F5-DEE477707145}" srcOrd="10" destOrd="0" presId="urn:microsoft.com/office/officeart/2005/8/layout/vList2"/>
    <dgm:cxn modelId="{080A39F3-F4EE-4B7A-96C9-9FE60824E710}" type="presParOf" srcId="{7F299650-D37F-4089-AC42-B310CE3CD218}" destId="{254ED4DB-EC3F-4BB8-804F-6F06DD9350B0}" srcOrd="11" destOrd="0" presId="urn:microsoft.com/office/officeart/2005/8/layout/vList2"/>
    <dgm:cxn modelId="{E2925C90-B1D8-43D7-8483-7F058FE7454D}" type="presParOf" srcId="{7F299650-D37F-4089-AC42-B310CE3CD218}" destId="{EA6F0D82-26E0-44A9-AE18-B0630E069605}" srcOrd="1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1E348F67-C511-4CC1-84D5-18FCBD11DED5}"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1EB1F4FD-0935-49D9-B9EF-8C6FCA4781E6}">
      <dgm:prSet/>
      <dgm:spPr/>
      <dgm:t>
        <a:bodyPr/>
        <a:lstStyle/>
        <a:p>
          <a:pPr>
            <a:lnSpc>
              <a:spcPct val="100000"/>
            </a:lnSpc>
          </a:pPr>
          <a:r>
            <a:rPr lang="en-US" dirty="0"/>
            <a:t>Building Operators play a role in occupant comfort and productivity</a:t>
          </a:r>
        </a:p>
      </dgm:t>
    </dgm:pt>
    <dgm:pt modelId="{6E35C6CA-E197-420B-9DCF-5BECB56836E9}" type="parTrans" cxnId="{165BA7E0-1B2D-4ED3-BDDE-EB37977D9B0D}">
      <dgm:prSet/>
      <dgm:spPr/>
      <dgm:t>
        <a:bodyPr/>
        <a:lstStyle/>
        <a:p>
          <a:endParaRPr lang="en-US"/>
        </a:p>
      </dgm:t>
    </dgm:pt>
    <dgm:pt modelId="{88CB72F3-260D-4368-9E61-39CFF551D3DD}" type="sibTrans" cxnId="{165BA7E0-1B2D-4ED3-BDDE-EB37977D9B0D}">
      <dgm:prSet/>
      <dgm:spPr/>
      <dgm:t>
        <a:bodyPr/>
        <a:lstStyle/>
        <a:p>
          <a:endParaRPr lang="en-US"/>
        </a:p>
      </dgm:t>
    </dgm:pt>
    <dgm:pt modelId="{052F1A48-B8B9-423F-8F11-5B0C5B587CCF}">
      <dgm:prSet/>
      <dgm:spPr/>
      <dgm:t>
        <a:bodyPr/>
        <a:lstStyle/>
        <a:p>
          <a:pPr>
            <a:lnSpc>
              <a:spcPct val="100000"/>
            </a:lnSpc>
          </a:pPr>
          <a:r>
            <a:rPr lang="en-US" dirty="0"/>
            <a:t>How to effectively manage IEQ in buildings</a:t>
          </a:r>
        </a:p>
      </dgm:t>
    </dgm:pt>
    <dgm:pt modelId="{76CFA214-5834-4B7F-A286-7C8F9C8AB230}" type="parTrans" cxnId="{FD2F90E2-E1FB-46A9-938A-F942B8CBD090}">
      <dgm:prSet/>
      <dgm:spPr/>
      <dgm:t>
        <a:bodyPr/>
        <a:lstStyle/>
        <a:p>
          <a:endParaRPr lang="en-US"/>
        </a:p>
      </dgm:t>
    </dgm:pt>
    <dgm:pt modelId="{9D040330-E925-4BBB-9F4D-9E1FD33B4445}" type="sibTrans" cxnId="{FD2F90E2-E1FB-46A9-938A-F942B8CBD090}">
      <dgm:prSet/>
      <dgm:spPr/>
      <dgm:t>
        <a:bodyPr/>
        <a:lstStyle/>
        <a:p>
          <a:endParaRPr lang="en-US"/>
        </a:p>
      </dgm:t>
    </dgm:pt>
    <dgm:pt modelId="{1B8EA566-5F2C-479F-B0BF-1E3EB84B56EF}">
      <dgm:prSet/>
      <dgm:spPr/>
      <dgm:t>
        <a:bodyPr/>
        <a:lstStyle/>
        <a:p>
          <a:pPr>
            <a:lnSpc>
              <a:spcPct val="100000"/>
            </a:lnSpc>
          </a:pPr>
          <a:r>
            <a:rPr lang="en-US" dirty="0"/>
            <a:t>Benefits of an IEQ program</a:t>
          </a:r>
        </a:p>
      </dgm:t>
    </dgm:pt>
    <dgm:pt modelId="{BB6EBA14-6957-49C9-BED2-9DE94E7F4D59}" type="parTrans" cxnId="{697B2CA3-6CFD-473F-87D0-FD25A18805A6}">
      <dgm:prSet/>
      <dgm:spPr/>
      <dgm:t>
        <a:bodyPr/>
        <a:lstStyle/>
        <a:p>
          <a:endParaRPr lang="en-US"/>
        </a:p>
      </dgm:t>
    </dgm:pt>
    <dgm:pt modelId="{8A42AE2F-1154-4A6D-B98E-9BCA28BD0423}" type="sibTrans" cxnId="{697B2CA3-6CFD-473F-87D0-FD25A18805A6}">
      <dgm:prSet/>
      <dgm:spPr/>
      <dgm:t>
        <a:bodyPr/>
        <a:lstStyle/>
        <a:p>
          <a:endParaRPr lang="en-US"/>
        </a:p>
      </dgm:t>
    </dgm:pt>
    <dgm:pt modelId="{654159F6-26EF-43A5-B074-800E16F7E0EC}">
      <dgm:prSet/>
      <dgm:spPr/>
      <dgm:t>
        <a:bodyPr/>
        <a:lstStyle/>
        <a:p>
          <a:pPr>
            <a:lnSpc>
              <a:spcPct val="100000"/>
            </a:lnSpc>
          </a:pPr>
          <a:r>
            <a:rPr lang="en-US" dirty="0"/>
            <a:t>Importance of effective communication</a:t>
          </a:r>
        </a:p>
      </dgm:t>
    </dgm:pt>
    <dgm:pt modelId="{BE957FA8-BD27-48EE-B76F-179BBBE52ADD}" type="parTrans" cxnId="{ED93E400-025C-4BFC-81E3-C353437F2327}">
      <dgm:prSet/>
      <dgm:spPr/>
      <dgm:t>
        <a:bodyPr/>
        <a:lstStyle/>
        <a:p>
          <a:endParaRPr lang="en-US"/>
        </a:p>
      </dgm:t>
    </dgm:pt>
    <dgm:pt modelId="{BB2B1960-CD16-4688-88E6-45DF476A9E0F}" type="sibTrans" cxnId="{ED93E400-025C-4BFC-81E3-C353437F2327}">
      <dgm:prSet/>
      <dgm:spPr/>
      <dgm:t>
        <a:bodyPr/>
        <a:lstStyle/>
        <a:p>
          <a:endParaRPr lang="en-US"/>
        </a:p>
      </dgm:t>
    </dgm:pt>
    <dgm:pt modelId="{E72BEC09-D30D-4792-9511-337E5C8EE67D}" type="pres">
      <dgm:prSet presAssocID="{1E348F67-C511-4CC1-84D5-18FCBD11DED5}" presName="root" presStyleCnt="0">
        <dgm:presLayoutVars>
          <dgm:dir/>
          <dgm:resizeHandles val="exact"/>
        </dgm:presLayoutVars>
      </dgm:prSet>
      <dgm:spPr/>
    </dgm:pt>
    <dgm:pt modelId="{E658C535-6C41-4B12-8A58-CD1F14C845B7}" type="pres">
      <dgm:prSet presAssocID="{1EB1F4FD-0935-49D9-B9EF-8C6FCA4781E6}" presName="compNode" presStyleCnt="0"/>
      <dgm:spPr/>
    </dgm:pt>
    <dgm:pt modelId="{485F115D-D46D-4092-999D-699092D95A8C}" type="pres">
      <dgm:prSet presAssocID="{1EB1F4FD-0935-49D9-B9EF-8C6FCA4781E6}" presName="bgRect" presStyleLbl="bgShp" presStyleIdx="0" presStyleCnt="4"/>
      <dgm:spPr/>
    </dgm:pt>
    <dgm:pt modelId="{8F9FBB30-2725-454B-A572-A549DD5D5CF1}" type="pres">
      <dgm:prSet presAssocID="{1EB1F4FD-0935-49D9-B9EF-8C6FCA4781E6}"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Books"/>
        </a:ext>
      </dgm:extLst>
    </dgm:pt>
    <dgm:pt modelId="{055185C8-82AA-41BD-98C9-6987FAB050E2}" type="pres">
      <dgm:prSet presAssocID="{1EB1F4FD-0935-49D9-B9EF-8C6FCA4781E6}" presName="spaceRect" presStyleCnt="0"/>
      <dgm:spPr/>
    </dgm:pt>
    <dgm:pt modelId="{B9E58258-BCA3-4609-B4B6-75C78CFFBAD1}" type="pres">
      <dgm:prSet presAssocID="{1EB1F4FD-0935-49D9-B9EF-8C6FCA4781E6}" presName="parTx" presStyleLbl="revTx" presStyleIdx="0" presStyleCnt="4">
        <dgm:presLayoutVars>
          <dgm:chMax val="0"/>
          <dgm:chPref val="0"/>
        </dgm:presLayoutVars>
      </dgm:prSet>
      <dgm:spPr/>
    </dgm:pt>
    <dgm:pt modelId="{7E612C3E-18D2-4575-903F-B9804151A545}" type="pres">
      <dgm:prSet presAssocID="{88CB72F3-260D-4368-9E61-39CFF551D3DD}" presName="sibTrans" presStyleCnt="0"/>
      <dgm:spPr/>
    </dgm:pt>
    <dgm:pt modelId="{4ADFA8B4-6C4B-467B-8F35-CB793B101766}" type="pres">
      <dgm:prSet presAssocID="{052F1A48-B8B9-423F-8F11-5B0C5B587CCF}" presName="compNode" presStyleCnt="0"/>
      <dgm:spPr/>
    </dgm:pt>
    <dgm:pt modelId="{2E8E569E-240B-4CC3-86E1-70E6DAC39E48}" type="pres">
      <dgm:prSet presAssocID="{052F1A48-B8B9-423F-8F11-5B0C5B587CCF}" presName="bgRect" presStyleLbl="bgShp" presStyleIdx="1" presStyleCnt="4"/>
      <dgm:spPr/>
    </dgm:pt>
    <dgm:pt modelId="{BB50F75A-3D5A-41C3-99C1-46255145F2FB}" type="pres">
      <dgm:prSet presAssocID="{052F1A48-B8B9-423F-8F11-5B0C5B587CCF}" presName="iconRect" presStyleLbl="node1" presStyleIdx="1" presStyleCnt="4"/>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Building"/>
        </a:ext>
      </dgm:extLst>
    </dgm:pt>
    <dgm:pt modelId="{0671906D-0B26-48B0-B3F4-54E3CB4E8BD7}" type="pres">
      <dgm:prSet presAssocID="{052F1A48-B8B9-423F-8F11-5B0C5B587CCF}" presName="spaceRect" presStyleCnt="0"/>
      <dgm:spPr/>
    </dgm:pt>
    <dgm:pt modelId="{4043306B-D52D-48A3-9B65-4A50E05BE409}" type="pres">
      <dgm:prSet presAssocID="{052F1A48-B8B9-423F-8F11-5B0C5B587CCF}" presName="parTx" presStyleLbl="revTx" presStyleIdx="1" presStyleCnt="4">
        <dgm:presLayoutVars>
          <dgm:chMax val="0"/>
          <dgm:chPref val="0"/>
        </dgm:presLayoutVars>
      </dgm:prSet>
      <dgm:spPr/>
    </dgm:pt>
    <dgm:pt modelId="{19C376CB-1A24-4E5E-B0EE-4B5248365D11}" type="pres">
      <dgm:prSet presAssocID="{9D040330-E925-4BBB-9F4D-9E1FD33B4445}" presName="sibTrans" presStyleCnt="0"/>
      <dgm:spPr/>
    </dgm:pt>
    <dgm:pt modelId="{D3E83044-8E1F-404C-A455-AEDE7239D398}" type="pres">
      <dgm:prSet presAssocID="{1B8EA566-5F2C-479F-B0BF-1E3EB84B56EF}" presName="compNode" presStyleCnt="0"/>
      <dgm:spPr/>
    </dgm:pt>
    <dgm:pt modelId="{FBB076D6-8B08-4F81-927B-A82FD67C69CF}" type="pres">
      <dgm:prSet presAssocID="{1B8EA566-5F2C-479F-B0BF-1E3EB84B56EF}" presName="bgRect" presStyleLbl="bgShp" presStyleIdx="2" presStyleCnt="4"/>
      <dgm:spPr/>
    </dgm:pt>
    <dgm:pt modelId="{FA580AB0-1150-4818-9CBB-1DB56E6D82D7}" type="pres">
      <dgm:prSet presAssocID="{1B8EA566-5F2C-479F-B0BF-1E3EB84B56EF}" presName="iconRect" presStyleLbl="node1" presStyleIdx="2" presStyleCnt="4"/>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Group"/>
        </a:ext>
      </dgm:extLst>
    </dgm:pt>
    <dgm:pt modelId="{665BF900-4E2B-4FBC-8B70-9186A82A20F9}" type="pres">
      <dgm:prSet presAssocID="{1B8EA566-5F2C-479F-B0BF-1E3EB84B56EF}" presName="spaceRect" presStyleCnt="0"/>
      <dgm:spPr/>
    </dgm:pt>
    <dgm:pt modelId="{73886AE8-B458-494E-9B0E-38A8919C8ADE}" type="pres">
      <dgm:prSet presAssocID="{1B8EA566-5F2C-479F-B0BF-1E3EB84B56EF}" presName="parTx" presStyleLbl="revTx" presStyleIdx="2" presStyleCnt="4">
        <dgm:presLayoutVars>
          <dgm:chMax val="0"/>
          <dgm:chPref val="0"/>
        </dgm:presLayoutVars>
      </dgm:prSet>
      <dgm:spPr/>
    </dgm:pt>
    <dgm:pt modelId="{19932FB2-CD04-4522-9040-8477171A4B2E}" type="pres">
      <dgm:prSet presAssocID="{8A42AE2F-1154-4A6D-B98E-9BCA28BD0423}" presName="sibTrans" presStyleCnt="0"/>
      <dgm:spPr/>
    </dgm:pt>
    <dgm:pt modelId="{B9F6285C-D892-4FA1-863C-1C3ED7FDBC54}" type="pres">
      <dgm:prSet presAssocID="{654159F6-26EF-43A5-B074-800E16F7E0EC}" presName="compNode" presStyleCnt="0"/>
      <dgm:spPr/>
    </dgm:pt>
    <dgm:pt modelId="{98A1F41C-F070-42AA-9566-702E586AF308}" type="pres">
      <dgm:prSet presAssocID="{654159F6-26EF-43A5-B074-800E16F7E0EC}" presName="bgRect" presStyleLbl="bgShp" presStyleIdx="3" presStyleCnt="4"/>
      <dgm:spPr/>
    </dgm:pt>
    <dgm:pt modelId="{F8CF4A5A-7CFB-4E4B-A9B1-07130C5A3C60}" type="pres">
      <dgm:prSet presAssocID="{654159F6-26EF-43A5-B074-800E16F7E0EC}"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Chat"/>
        </a:ext>
      </dgm:extLst>
    </dgm:pt>
    <dgm:pt modelId="{63955344-4F44-405E-A4A3-A011388F0D50}" type="pres">
      <dgm:prSet presAssocID="{654159F6-26EF-43A5-B074-800E16F7E0EC}" presName="spaceRect" presStyleCnt="0"/>
      <dgm:spPr/>
    </dgm:pt>
    <dgm:pt modelId="{D9AC2E58-7B2A-482F-8B9C-F5B125291F5E}" type="pres">
      <dgm:prSet presAssocID="{654159F6-26EF-43A5-B074-800E16F7E0EC}" presName="parTx" presStyleLbl="revTx" presStyleIdx="3" presStyleCnt="4">
        <dgm:presLayoutVars>
          <dgm:chMax val="0"/>
          <dgm:chPref val="0"/>
        </dgm:presLayoutVars>
      </dgm:prSet>
      <dgm:spPr/>
    </dgm:pt>
  </dgm:ptLst>
  <dgm:cxnLst>
    <dgm:cxn modelId="{ED93E400-025C-4BFC-81E3-C353437F2327}" srcId="{1E348F67-C511-4CC1-84D5-18FCBD11DED5}" destId="{654159F6-26EF-43A5-B074-800E16F7E0EC}" srcOrd="3" destOrd="0" parTransId="{BE957FA8-BD27-48EE-B76F-179BBBE52ADD}" sibTransId="{BB2B1960-CD16-4688-88E6-45DF476A9E0F}"/>
    <dgm:cxn modelId="{DE8AF819-9650-4DFF-BA0B-6EF1BC3E1CAD}" type="presOf" srcId="{1E348F67-C511-4CC1-84D5-18FCBD11DED5}" destId="{E72BEC09-D30D-4792-9511-337E5C8EE67D}" srcOrd="0" destOrd="0" presId="urn:microsoft.com/office/officeart/2018/2/layout/IconVerticalSolidList"/>
    <dgm:cxn modelId="{DF856669-477B-468C-A401-8EC622EF4098}" type="presOf" srcId="{052F1A48-B8B9-423F-8F11-5B0C5B587CCF}" destId="{4043306B-D52D-48A3-9B65-4A50E05BE409}" srcOrd="0" destOrd="0" presId="urn:microsoft.com/office/officeart/2018/2/layout/IconVerticalSolidList"/>
    <dgm:cxn modelId="{7BC1FE56-E3F7-4B8F-BEB2-778620F23759}" type="presOf" srcId="{654159F6-26EF-43A5-B074-800E16F7E0EC}" destId="{D9AC2E58-7B2A-482F-8B9C-F5B125291F5E}" srcOrd="0" destOrd="0" presId="urn:microsoft.com/office/officeart/2018/2/layout/IconVerticalSolidList"/>
    <dgm:cxn modelId="{697B2CA3-6CFD-473F-87D0-FD25A18805A6}" srcId="{1E348F67-C511-4CC1-84D5-18FCBD11DED5}" destId="{1B8EA566-5F2C-479F-B0BF-1E3EB84B56EF}" srcOrd="2" destOrd="0" parTransId="{BB6EBA14-6957-49C9-BED2-9DE94E7F4D59}" sibTransId="{8A42AE2F-1154-4A6D-B98E-9BCA28BD0423}"/>
    <dgm:cxn modelId="{4BB2AABE-387C-4E5A-9466-5B5EDB0014C3}" type="presOf" srcId="{1B8EA566-5F2C-479F-B0BF-1E3EB84B56EF}" destId="{73886AE8-B458-494E-9B0E-38A8919C8ADE}" srcOrd="0" destOrd="0" presId="urn:microsoft.com/office/officeart/2018/2/layout/IconVerticalSolidList"/>
    <dgm:cxn modelId="{165BA7E0-1B2D-4ED3-BDDE-EB37977D9B0D}" srcId="{1E348F67-C511-4CC1-84D5-18FCBD11DED5}" destId="{1EB1F4FD-0935-49D9-B9EF-8C6FCA4781E6}" srcOrd="0" destOrd="0" parTransId="{6E35C6CA-E197-420B-9DCF-5BECB56836E9}" sibTransId="{88CB72F3-260D-4368-9E61-39CFF551D3DD}"/>
    <dgm:cxn modelId="{FD2F90E2-E1FB-46A9-938A-F942B8CBD090}" srcId="{1E348F67-C511-4CC1-84D5-18FCBD11DED5}" destId="{052F1A48-B8B9-423F-8F11-5B0C5B587CCF}" srcOrd="1" destOrd="0" parTransId="{76CFA214-5834-4B7F-A286-7C8F9C8AB230}" sibTransId="{9D040330-E925-4BBB-9F4D-9E1FD33B4445}"/>
    <dgm:cxn modelId="{A2934BEA-0289-46F7-B7F9-C4D1A990D02F}" type="presOf" srcId="{1EB1F4FD-0935-49D9-B9EF-8C6FCA4781E6}" destId="{B9E58258-BCA3-4609-B4B6-75C78CFFBAD1}" srcOrd="0" destOrd="0" presId="urn:microsoft.com/office/officeart/2018/2/layout/IconVerticalSolidList"/>
    <dgm:cxn modelId="{957CEB8B-6226-4D7A-BDC8-CC4A65A07A20}" type="presParOf" srcId="{E72BEC09-D30D-4792-9511-337E5C8EE67D}" destId="{E658C535-6C41-4B12-8A58-CD1F14C845B7}" srcOrd="0" destOrd="0" presId="urn:microsoft.com/office/officeart/2018/2/layout/IconVerticalSolidList"/>
    <dgm:cxn modelId="{C696CC9A-9FAE-4773-9273-2A758FB02617}" type="presParOf" srcId="{E658C535-6C41-4B12-8A58-CD1F14C845B7}" destId="{485F115D-D46D-4092-999D-699092D95A8C}" srcOrd="0" destOrd="0" presId="urn:microsoft.com/office/officeart/2018/2/layout/IconVerticalSolidList"/>
    <dgm:cxn modelId="{E311DAAB-842A-4348-BFC4-C13E685624E5}" type="presParOf" srcId="{E658C535-6C41-4B12-8A58-CD1F14C845B7}" destId="{8F9FBB30-2725-454B-A572-A549DD5D5CF1}" srcOrd="1" destOrd="0" presId="urn:microsoft.com/office/officeart/2018/2/layout/IconVerticalSolidList"/>
    <dgm:cxn modelId="{B0597E9D-DBC8-4A65-BE78-91383ACD1B2C}" type="presParOf" srcId="{E658C535-6C41-4B12-8A58-CD1F14C845B7}" destId="{055185C8-82AA-41BD-98C9-6987FAB050E2}" srcOrd="2" destOrd="0" presId="urn:microsoft.com/office/officeart/2018/2/layout/IconVerticalSolidList"/>
    <dgm:cxn modelId="{5B431B75-5905-4AA9-9AFF-B0CA92E0059D}" type="presParOf" srcId="{E658C535-6C41-4B12-8A58-CD1F14C845B7}" destId="{B9E58258-BCA3-4609-B4B6-75C78CFFBAD1}" srcOrd="3" destOrd="0" presId="urn:microsoft.com/office/officeart/2018/2/layout/IconVerticalSolidList"/>
    <dgm:cxn modelId="{91271A0F-0630-435F-B2D7-4EA557802102}" type="presParOf" srcId="{E72BEC09-D30D-4792-9511-337E5C8EE67D}" destId="{7E612C3E-18D2-4575-903F-B9804151A545}" srcOrd="1" destOrd="0" presId="urn:microsoft.com/office/officeart/2018/2/layout/IconVerticalSolidList"/>
    <dgm:cxn modelId="{80BC2091-A9C9-441B-8227-D94D80D8ED9F}" type="presParOf" srcId="{E72BEC09-D30D-4792-9511-337E5C8EE67D}" destId="{4ADFA8B4-6C4B-467B-8F35-CB793B101766}" srcOrd="2" destOrd="0" presId="urn:microsoft.com/office/officeart/2018/2/layout/IconVerticalSolidList"/>
    <dgm:cxn modelId="{3A1DEA21-3FA2-4EAB-8AA0-74BA9C6AF30C}" type="presParOf" srcId="{4ADFA8B4-6C4B-467B-8F35-CB793B101766}" destId="{2E8E569E-240B-4CC3-86E1-70E6DAC39E48}" srcOrd="0" destOrd="0" presId="urn:microsoft.com/office/officeart/2018/2/layout/IconVerticalSolidList"/>
    <dgm:cxn modelId="{0694F5A4-A35B-49B8-B2C9-1C34285E5C5D}" type="presParOf" srcId="{4ADFA8B4-6C4B-467B-8F35-CB793B101766}" destId="{BB50F75A-3D5A-41C3-99C1-46255145F2FB}" srcOrd="1" destOrd="0" presId="urn:microsoft.com/office/officeart/2018/2/layout/IconVerticalSolidList"/>
    <dgm:cxn modelId="{016C7F63-A6AF-49F3-8FEA-229A26390211}" type="presParOf" srcId="{4ADFA8B4-6C4B-467B-8F35-CB793B101766}" destId="{0671906D-0B26-48B0-B3F4-54E3CB4E8BD7}" srcOrd="2" destOrd="0" presId="urn:microsoft.com/office/officeart/2018/2/layout/IconVerticalSolidList"/>
    <dgm:cxn modelId="{7244A72D-F9DF-4F1C-B6DA-795C6CDAC9BD}" type="presParOf" srcId="{4ADFA8B4-6C4B-467B-8F35-CB793B101766}" destId="{4043306B-D52D-48A3-9B65-4A50E05BE409}" srcOrd="3" destOrd="0" presId="urn:microsoft.com/office/officeart/2018/2/layout/IconVerticalSolidList"/>
    <dgm:cxn modelId="{02965702-2B9A-4B82-B322-34CAB286216B}" type="presParOf" srcId="{E72BEC09-D30D-4792-9511-337E5C8EE67D}" destId="{19C376CB-1A24-4E5E-B0EE-4B5248365D11}" srcOrd="3" destOrd="0" presId="urn:microsoft.com/office/officeart/2018/2/layout/IconVerticalSolidList"/>
    <dgm:cxn modelId="{CFB7301A-F1AB-406D-BFDC-5A95B05CDCD8}" type="presParOf" srcId="{E72BEC09-D30D-4792-9511-337E5C8EE67D}" destId="{D3E83044-8E1F-404C-A455-AEDE7239D398}" srcOrd="4" destOrd="0" presId="urn:microsoft.com/office/officeart/2018/2/layout/IconVerticalSolidList"/>
    <dgm:cxn modelId="{4FB124F0-5B50-4230-9204-F35EABB85607}" type="presParOf" srcId="{D3E83044-8E1F-404C-A455-AEDE7239D398}" destId="{FBB076D6-8B08-4F81-927B-A82FD67C69CF}" srcOrd="0" destOrd="0" presId="urn:microsoft.com/office/officeart/2018/2/layout/IconVerticalSolidList"/>
    <dgm:cxn modelId="{DB959958-C117-4948-ABCE-F8AF77A1DB04}" type="presParOf" srcId="{D3E83044-8E1F-404C-A455-AEDE7239D398}" destId="{FA580AB0-1150-4818-9CBB-1DB56E6D82D7}" srcOrd="1" destOrd="0" presId="urn:microsoft.com/office/officeart/2018/2/layout/IconVerticalSolidList"/>
    <dgm:cxn modelId="{F0D330B7-0010-4169-9079-C697C68FF0FC}" type="presParOf" srcId="{D3E83044-8E1F-404C-A455-AEDE7239D398}" destId="{665BF900-4E2B-4FBC-8B70-9186A82A20F9}" srcOrd="2" destOrd="0" presId="urn:microsoft.com/office/officeart/2018/2/layout/IconVerticalSolidList"/>
    <dgm:cxn modelId="{126223FA-FDBD-47F2-ACAE-4A0C82AA951C}" type="presParOf" srcId="{D3E83044-8E1F-404C-A455-AEDE7239D398}" destId="{73886AE8-B458-494E-9B0E-38A8919C8ADE}" srcOrd="3" destOrd="0" presId="urn:microsoft.com/office/officeart/2018/2/layout/IconVerticalSolidList"/>
    <dgm:cxn modelId="{EE7F0969-CC14-456F-882B-D758E4269FAD}" type="presParOf" srcId="{E72BEC09-D30D-4792-9511-337E5C8EE67D}" destId="{19932FB2-CD04-4522-9040-8477171A4B2E}" srcOrd="5" destOrd="0" presId="urn:microsoft.com/office/officeart/2018/2/layout/IconVerticalSolidList"/>
    <dgm:cxn modelId="{13FA7380-A4B3-4C12-B31E-369906276263}" type="presParOf" srcId="{E72BEC09-D30D-4792-9511-337E5C8EE67D}" destId="{B9F6285C-D892-4FA1-863C-1C3ED7FDBC54}" srcOrd="6" destOrd="0" presId="urn:microsoft.com/office/officeart/2018/2/layout/IconVerticalSolidList"/>
    <dgm:cxn modelId="{717CF5AC-DDB4-4FB5-8810-FDFF5432E6C5}" type="presParOf" srcId="{B9F6285C-D892-4FA1-863C-1C3ED7FDBC54}" destId="{98A1F41C-F070-42AA-9566-702E586AF308}" srcOrd="0" destOrd="0" presId="urn:microsoft.com/office/officeart/2018/2/layout/IconVerticalSolidList"/>
    <dgm:cxn modelId="{284D5E32-AC82-4B6F-8F76-23F76D36F348}" type="presParOf" srcId="{B9F6285C-D892-4FA1-863C-1C3ED7FDBC54}" destId="{F8CF4A5A-7CFB-4E4B-A9B1-07130C5A3C60}" srcOrd="1" destOrd="0" presId="urn:microsoft.com/office/officeart/2018/2/layout/IconVerticalSolidList"/>
    <dgm:cxn modelId="{60F8780D-CA48-47A4-BE53-B130500405F7}" type="presParOf" srcId="{B9F6285C-D892-4FA1-863C-1C3ED7FDBC54}" destId="{63955344-4F44-405E-A4A3-A011388F0D50}" srcOrd="2" destOrd="0" presId="urn:microsoft.com/office/officeart/2018/2/layout/IconVerticalSolidList"/>
    <dgm:cxn modelId="{10ADB523-920B-48DD-829B-D70AC91D6F6D}" type="presParOf" srcId="{B9F6285C-D892-4FA1-863C-1C3ED7FDBC54}" destId="{D9AC2E58-7B2A-482F-8B9C-F5B125291F5E}"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2117943-4750-4101-8B35-5FE940EB29E6}"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F0591387-5794-4B9D-935F-E5063BBD239E}">
      <dgm:prSet/>
      <dgm:spPr>
        <a:xfrm>
          <a:off x="0" y="10050"/>
          <a:ext cx="8153400" cy="950625"/>
        </a:xfrm>
        <a:prstGeom prst="roundRect">
          <a:avLst/>
        </a:prstGeom>
        <a:solidFill>
          <a:srgbClr val="7DEBE1">
            <a:hueOff val="0"/>
            <a:satOff val="0"/>
            <a:lumOff val="0"/>
            <a:alphaOff val="0"/>
          </a:srgbClr>
        </a:solidFill>
        <a:ln w="25400" cap="flat" cmpd="sng" algn="ctr">
          <a:solidFill>
            <a:srgbClr val="FFFFFF">
              <a:hueOff val="0"/>
              <a:satOff val="0"/>
              <a:lumOff val="0"/>
              <a:alphaOff val="0"/>
            </a:srgbClr>
          </a:solidFill>
          <a:prstDash val="solid"/>
        </a:ln>
        <a:effectLst/>
      </dgm:spPr>
      <dgm:t>
        <a:bodyPr/>
        <a:lstStyle/>
        <a:p>
          <a:pPr>
            <a:buNone/>
          </a:pPr>
          <a:r>
            <a:rPr lang="en-US" b="1" dirty="0">
              <a:solidFill>
                <a:srgbClr val="000000"/>
              </a:solidFill>
              <a:latin typeface="Arial"/>
              <a:ea typeface="+mn-ea"/>
              <a:cs typeface="+mn-cs"/>
            </a:rPr>
            <a:t>Enables effective communication </a:t>
          </a:r>
        </a:p>
      </dgm:t>
    </dgm:pt>
    <dgm:pt modelId="{38D33F0D-D60C-4F92-BEE6-BB8BCE8A1A07}" type="parTrans" cxnId="{F23E4E0C-D37C-4D99-BFF0-BA4CF601C99F}">
      <dgm:prSet/>
      <dgm:spPr/>
      <dgm:t>
        <a:bodyPr/>
        <a:lstStyle/>
        <a:p>
          <a:endParaRPr lang="en-US"/>
        </a:p>
      </dgm:t>
    </dgm:pt>
    <dgm:pt modelId="{9A22029F-5A2E-4098-81E6-7F45ABAF82B5}" type="sibTrans" cxnId="{F23E4E0C-D37C-4D99-BFF0-BA4CF601C99F}">
      <dgm:prSet/>
      <dgm:spPr/>
      <dgm:t>
        <a:bodyPr/>
        <a:lstStyle/>
        <a:p>
          <a:endParaRPr lang="en-US"/>
        </a:p>
      </dgm:t>
    </dgm:pt>
    <dgm:pt modelId="{B7EF21C6-27BC-45A0-BDFA-E7C1F3F2B1B4}">
      <dgm:prSet/>
      <dgm:spPr>
        <a:xfrm>
          <a:off x="0" y="1032675"/>
          <a:ext cx="8153400" cy="950625"/>
        </a:xfrm>
        <a:prstGeom prst="roundRect">
          <a:avLst/>
        </a:prstGeom>
        <a:solidFill>
          <a:srgbClr val="7DEBE1">
            <a:hueOff val="0"/>
            <a:satOff val="0"/>
            <a:lumOff val="0"/>
            <a:alphaOff val="0"/>
          </a:srgbClr>
        </a:solidFill>
        <a:ln w="25400" cap="flat" cmpd="sng" algn="ctr">
          <a:solidFill>
            <a:srgbClr val="FFFFFF">
              <a:hueOff val="0"/>
              <a:satOff val="0"/>
              <a:lumOff val="0"/>
              <a:alphaOff val="0"/>
            </a:srgbClr>
          </a:solidFill>
          <a:prstDash val="solid"/>
        </a:ln>
        <a:effectLst/>
      </dgm:spPr>
      <dgm:t>
        <a:bodyPr/>
        <a:lstStyle/>
        <a:p>
          <a:pPr>
            <a:buNone/>
          </a:pPr>
          <a:r>
            <a:rPr lang="en-US" b="1" dirty="0">
              <a:solidFill>
                <a:srgbClr val="000000"/>
              </a:solidFill>
              <a:latin typeface="Arial"/>
              <a:ea typeface="+mn-ea"/>
              <a:cs typeface="+mn-cs"/>
            </a:rPr>
            <a:t>Establishes boundaries on expectations for both facilities, staff and occupants</a:t>
          </a:r>
        </a:p>
      </dgm:t>
    </dgm:pt>
    <dgm:pt modelId="{AE7C0991-DF52-480E-A8A8-A11029B46132}" type="parTrans" cxnId="{523F93AA-348B-4D0B-B282-EF632A27E5E8}">
      <dgm:prSet/>
      <dgm:spPr/>
      <dgm:t>
        <a:bodyPr/>
        <a:lstStyle/>
        <a:p>
          <a:endParaRPr lang="en-US"/>
        </a:p>
      </dgm:t>
    </dgm:pt>
    <dgm:pt modelId="{F08C8688-2534-4FCC-8A67-1F523805B28D}" type="sibTrans" cxnId="{523F93AA-348B-4D0B-B282-EF632A27E5E8}">
      <dgm:prSet/>
      <dgm:spPr/>
      <dgm:t>
        <a:bodyPr/>
        <a:lstStyle/>
        <a:p>
          <a:endParaRPr lang="en-US"/>
        </a:p>
      </dgm:t>
    </dgm:pt>
    <dgm:pt modelId="{CCA440E5-6123-4C56-8487-F9D33F77BAE6}">
      <dgm:prSet/>
      <dgm:spPr>
        <a:xfrm>
          <a:off x="0" y="2055300"/>
          <a:ext cx="8153400" cy="950625"/>
        </a:xfrm>
        <a:prstGeom prst="roundRect">
          <a:avLst/>
        </a:prstGeom>
        <a:solidFill>
          <a:srgbClr val="7DEBE1">
            <a:hueOff val="0"/>
            <a:satOff val="0"/>
            <a:lumOff val="0"/>
            <a:alphaOff val="0"/>
          </a:srgbClr>
        </a:solidFill>
        <a:ln w="25400" cap="flat" cmpd="sng" algn="ctr">
          <a:solidFill>
            <a:srgbClr val="FFFFFF">
              <a:hueOff val="0"/>
              <a:satOff val="0"/>
              <a:lumOff val="0"/>
              <a:alphaOff val="0"/>
            </a:srgbClr>
          </a:solidFill>
          <a:prstDash val="solid"/>
        </a:ln>
        <a:effectLst/>
      </dgm:spPr>
      <dgm:t>
        <a:bodyPr/>
        <a:lstStyle/>
        <a:p>
          <a:pPr>
            <a:buNone/>
          </a:pPr>
          <a:r>
            <a:rPr lang="en-US" b="1" dirty="0">
              <a:solidFill>
                <a:srgbClr val="000000"/>
              </a:solidFill>
              <a:latin typeface="Arial"/>
              <a:ea typeface="+mn-ea"/>
              <a:cs typeface="+mn-cs"/>
            </a:rPr>
            <a:t>Adds credibility and promotes occupant confidence in operations</a:t>
          </a:r>
        </a:p>
      </dgm:t>
    </dgm:pt>
    <dgm:pt modelId="{CF8DD521-7C60-4547-9157-0BEE0B532168}" type="parTrans" cxnId="{31B3AD35-A890-4883-88B3-99E7B30410F4}">
      <dgm:prSet/>
      <dgm:spPr/>
      <dgm:t>
        <a:bodyPr/>
        <a:lstStyle/>
        <a:p>
          <a:endParaRPr lang="en-US"/>
        </a:p>
      </dgm:t>
    </dgm:pt>
    <dgm:pt modelId="{029D13A3-A4F1-4F3C-BD15-2F667BC7F8EE}" type="sibTrans" cxnId="{31B3AD35-A890-4883-88B3-99E7B30410F4}">
      <dgm:prSet/>
      <dgm:spPr/>
      <dgm:t>
        <a:bodyPr/>
        <a:lstStyle/>
        <a:p>
          <a:endParaRPr lang="en-US"/>
        </a:p>
      </dgm:t>
    </dgm:pt>
    <dgm:pt modelId="{3B65AC2C-DF78-44CB-B561-571714F42A55}">
      <dgm:prSet/>
      <dgm:spPr>
        <a:xfrm>
          <a:off x="0" y="3077925"/>
          <a:ext cx="8153400" cy="950625"/>
        </a:xfrm>
        <a:prstGeom prst="roundRect">
          <a:avLst/>
        </a:prstGeom>
        <a:solidFill>
          <a:srgbClr val="7DEBE1">
            <a:hueOff val="0"/>
            <a:satOff val="0"/>
            <a:lumOff val="0"/>
            <a:alphaOff val="0"/>
          </a:srgbClr>
        </a:solidFill>
        <a:ln w="25400" cap="flat" cmpd="sng" algn="ctr">
          <a:solidFill>
            <a:srgbClr val="FFFFFF">
              <a:hueOff val="0"/>
              <a:satOff val="0"/>
              <a:lumOff val="0"/>
              <a:alphaOff val="0"/>
            </a:srgbClr>
          </a:solidFill>
          <a:prstDash val="solid"/>
        </a:ln>
        <a:effectLst/>
      </dgm:spPr>
      <dgm:t>
        <a:bodyPr/>
        <a:lstStyle/>
        <a:p>
          <a:pPr>
            <a:buNone/>
          </a:pPr>
          <a:r>
            <a:rPr lang="en-US" b="1" dirty="0">
              <a:solidFill>
                <a:srgbClr val="000000"/>
              </a:solidFill>
              <a:latin typeface="Arial"/>
              <a:ea typeface="+mn-ea"/>
              <a:cs typeface="+mn-cs"/>
            </a:rPr>
            <a:t>Establishes accountability and defines standards of practice</a:t>
          </a:r>
        </a:p>
      </dgm:t>
    </dgm:pt>
    <dgm:pt modelId="{AB0BC029-73D5-4F44-BF13-F5878CD2360A}" type="parTrans" cxnId="{4A7AB2A5-9CA0-4066-9327-CEA8AB77AC4C}">
      <dgm:prSet/>
      <dgm:spPr/>
      <dgm:t>
        <a:bodyPr/>
        <a:lstStyle/>
        <a:p>
          <a:endParaRPr lang="en-US"/>
        </a:p>
      </dgm:t>
    </dgm:pt>
    <dgm:pt modelId="{1C7BF396-D49E-4B9D-956F-5F0675151766}" type="sibTrans" cxnId="{4A7AB2A5-9CA0-4066-9327-CEA8AB77AC4C}">
      <dgm:prSet/>
      <dgm:spPr/>
      <dgm:t>
        <a:bodyPr/>
        <a:lstStyle/>
        <a:p>
          <a:endParaRPr lang="en-US"/>
        </a:p>
      </dgm:t>
    </dgm:pt>
    <dgm:pt modelId="{0024089F-392C-4F50-997B-EC7AE116EE2E}" type="pres">
      <dgm:prSet presAssocID="{52117943-4750-4101-8B35-5FE940EB29E6}" presName="linear" presStyleCnt="0">
        <dgm:presLayoutVars>
          <dgm:animLvl val="lvl"/>
          <dgm:resizeHandles val="exact"/>
        </dgm:presLayoutVars>
      </dgm:prSet>
      <dgm:spPr/>
    </dgm:pt>
    <dgm:pt modelId="{2667DE70-65F5-4BB5-84D5-8C620B06C126}" type="pres">
      <dgm:prSet presAssocID="{F0591387-5794-4B9D-935F-E5063BBD239E}" presName="parentText" presStyleLbl="node1" presStyleIdx="0" presStyleCnt="4">
        <dgm:presLayoutVars>
          <dgm:chMax val="0"/>
          <dgm:bulletEnabled val="1"/>
        </dgm:presLayoutVars>
      </dgm:prSet>
      <dgm:spPr/>
    </dgm:pt>
    <dgm:pt modelId="{AF99D918-E636-42C0-AF3E-558B78558665}" type="pres">
      <dgm:prSet presAssocID="{9A22029F-5A2E-4098-81E6-7F45ABAF82B5}" presName="spacer" presStyleCnt="0"/>
      <dgm:spPr/>
    </dgm:pt>
    <dgm:pt modelId="{8B9743EF-B64F-45CB-B4F8-EC2040FFA86E}" type="pres">
      <dgm:prSet presAssocID="{B7EF21C6-27BC-45A0-BDFA-E7C1F3F2B1B4}" presName="parentText" presStyleLbl="node1" presStyleIdx="1" presStyleCnt="4">
        <dgm:presLayoutVars>
          <dgm:chMax val="0"/>
          <dgm:bulletEnabled val="1"/>
        </dgm:presLayoutVars>
      </dgm:prSet>
      <dgm:spPr/>
    </dgm:pt>
    <dgm:pt modelId="{E683C902-A7E5-4CDE-9BB0-525BC099F9E7}" type="pres">
      <dgm:prSet presAssocID="{F08C8688-2534-4FCC-8A67-1F523805B28D}" presName="spacer" presStyleCnt="0"/>
      <dgm:spPr/>
    </dgm:pt>
    <dgm:pt modelId="{3524FA9A-DB61-4202-B718-4A7594C11DB5}" type="pres">
      <dgm:prSet presAssocID="{CCA440E5-6123-4C56-8487-F9D33F77BAE6}" presName="parentText" presStyleLbl="node1" presStyleIdx="2" presStyleCnt="4">
        <dgm:presLayoutVars>
          <dgm:chMax val="0"/>
          <dgm:bulletEnabled val="1"/>
        </dgm:presLayoutVars>
      </dgm:prSet>
      <dgm:spPr/>
    </dgm:pt>
    <dgm:pt modelId="{99B724DA-D2E6-4862-A879-9ABB840CCD57}" type="pres">
      <dgm:prSet presAssocID="{029D13A3-A4F1-4F3C-BD15-2F667BC7F8EE}" presName="spacer" presStyleCnt="0"/>
      <dgm:spPr/>
    </dgm:pt>
    <dgm:pt modelId="{29B026AC-5F7D-4142-B970-FF73D68667A9}" type="pres">
      <dgm:prSet presAssocID="{3B65AC2C-DF78-44CB-B561-571714F42A55}" presName="parentText" presStyleLbl="node1" presStyleIdx="3" presStyleCnt="4">
        <dgm:presLayoutVars>
          <dgm:chMax val="0"/>
          <dgm:bulletEnabled val="1"/>
        </dgm:presLayoutVars>
      </dgm:prSet>
      <dgm:spPr/>
    </dgm:pt>
  </dgm:ptLst>
  <dgm:cxnLst>
    <dgm:cxn modelId="{A7801100-7E83-4628-A725-0BE484EBD14B}" type="presOf" srcId="{52117943-4750-4101-8B35-5FE940EB29E6}" destId="{0024089F-392C-4F50-997B-EC7AE116EE2E}" srcOrd="0" destOrd="0" presId="urn:microsoft.com/office/officeart/2005/8/layout/vList2"/>
    <dgm:cxn modelId="{921C1C0A-38C7-456D-810E-4A9F92C29D22}" type="presOf" srcId="{CCA440E5-6123-4C56-8487-F9D33F77BAE6}" destId="{3524FA9A-DB61-4202-B718-4A7594C11DB5}" srcOrd="0" destOrd="0" presId="urn:microsoft.com/office/officeart/2005/8/layout/vList2"/>
    <dgm:cxn modelId="{F23E4E0C-D37C-4D99-BFF0-BA4CF601C99F}" srcId="{52117943-4750-4101-8B35-5FE940EB29E6}" destId="{F0591387-5794-4B9D-935F-E5063BBD239E}" srcOrd="0" destOrd="0" parTransId="{38D33F0D-D60C-4F92-BEE6-BB8BCE8A1A07}" sibTransId="{9A22029F-5A2E-4098-81E6-7F45ABAF82B5}"/>
    <dgm:cxn modelId="{00997E26-F491-49B4-96AF-47FE82D8F07F}" type="presOf" srcId="{3B65AC2C-DF78-44CB-B561-571714F42A55}" destId="{29B026AC-5F7D-4142-B970-FF73D68667A9}" srcOrd="0" destOrd="0" presId="urn:microsoft.com/office/officeart/2005/8/layout/vList2"/>
    <dgm:cxn modelId="{F4FC6631-7A6F-4D21-B58B-9E1413FDCF31}" type="presOf" srcId="{B7EF21C6-27BC-45A0-BDFA-E7C1F3F2B1B4}" destId="{8B9743EF-B64F-45CB-B4F8-EC2040FFA86E}" srcOrd="0" destOrd="0" presId="urn:microsoft.com/office/officeart/2005/8/layout/vList2"/>
    <dgm:cxn modelId="{31B3AD35-A890-4883-88B3-99E7B30410F4}" srcId="{52117943-4750-4101-8B35-5FE940EB29E6}" destId="{CCA440E5-6123-4C56-8487-F9D33F77BAE6}" srcOrd="2" destOrd="0" parTransId="{CF8DD521-7C60-4547-9157-0BEE0B532168}" sibTransId="{029D13A3-A4F1-4F3C-BD15-2F667BC7F8EE}"/>
    <dgm:cxn modelId="{07EF1878-5BF9-43E0-B399-87F02B69EAC6}" type="presOf" srcId="{F0591387-5794-4B9D-935F-E5063BBD239E}" destId="{2667DE70-65F5-4BB5-84D5-8C620B06C126}" srcOrd="0" destOrd="0" presId="urn:microsoft.com/office/officeart/2005/8/layout/vList2"/>
    <dgm:cxn modelId="{4A7AB2A5-9CA0-4066-9327-CEA8AB77AC4C}" srcId="{52117943-4750-4101-8B35-5FE940EB29E6}" destId="{3B65AC2C-DF78-44CB-B561-571714F42A55}" srcOrd="3" destOrd="0" parTransId="{AB0BC029-73D5-4F44-BF13-F5878CD2360A}" sibTransId="{1C7BF396-D49E-4B9D-956F-5F0675151766}"/>
    <dgm:cxn modelId="{523F93AA-348B-4D0B-B282-EF632A27E5E8}" srcId="{52117943-4750-4101-8B35-5FE940EB29E6}" destId="{B7EF21C6-27BC-45A0-BDFA-E7C1F3F2B1B4}" srcOrd="1" destOrd="0" parTransId="{AE7C0991-DF52-480E-A8A8-A11029B46132}" sibTransId="{F08C8688-2534-4FCC-8A67-1F523805B28D}"/>
    <dgm:cxn modelId="{FE8D2AA9-AEDF-4A37-A94C-0C7AAD5F2E84}" type="presParOf" srcId="{0024089F-392C-4F50-997B-EC7AE116EE2E}" destId="{2667DE70-65F5-4BB5-84D5-8C620B06C126}" srcOrd="0" destOrd="0" presId="urn:microsoft.com/office/officeart/2005/8/layout/vList2"/>
    <dgm:cxn modelId="{9F0A3543-12AB-417B-8630-2D547B1BD7C7}" type="presParOf" srcId="{0024089F-392C-4F50-997B-EC7AE116EE2E}" destId="{AF99D918-E636-42C0-AF3E-558B78558665}" srcOrd="1" destOrd="0" presId="urn:microsoft.com/office/officeart/2005/8/layout/vList2"/>
    <dgm:cxn modelId="{A0A761FD-B78B-4E9A-A4FF-E3765EC44FBA}" type="presParOf" srcId="{0024089F-392C-4F50-997B-EC7AE116EE2E}" destId="{8B9743EF-B64F-45CB-B4F8-EC2040FFA86E}" srcOrd="2" destOrd="0" presId="urn:microsoft.com/office/officeart/2005/8/layout/vList2"/>
    <dgm:cxn modelId="{F4DBACE9-C44D-4A37-90D0-368F6C0D9D4A}" type="presParOf" srcId="{0024089F-392C-4F50-997B-EC7AE116EE2E}" destId="{E683C902-A7E5-4CDE-9BB0-525BC099F9E7}" srcOrd="3" destOrd="0" presId="urn:microsoft.com/office/officeart/2005/8/layout/vList2"/>
    <dgm:cxn modelId="{ACB71D9B-1493-4C1E-B4C5-05A7EAC6B81D}" type="presParOf" srcId="{0024089F-392C-4F50-997B-EC7AE116EE2E}" destId="{3524FA9A-DB61-4202-B718-4A7594C11DB5}" srcOrd="4" destOrd="0" presId="urn:microsoft.com/office/officeart/2005/8/layout/vList2"/>
    <dgm:cxn modelId="{3C8D0FDD-27C7-4AF3-AFD0-A081CC2B94D1}" type="presParOf" srcId="{0024089F-392C-4F50-997B-EC7AE116EE2E}" destId="{99B724DA-D2E6-4862-A879-9ABB840CCD57}" srcOrd="5" destOrd="0" presId="urn:microsoft.com/office/officeart/2005/8/layout/vList2"/>
    <dgm:cxn modelId="{D229BDFB-E984-4833-8174-68EC011FA6AC}" type="presParOf" srcId="{0024089F-392C-4F50-997B-EC7AE116EE2E}" destId="{29B026AC-5F7D-4142-B970-FF73D68667A9}"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2117943-4750-4101-8B35-5FE940EB29E6}"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F0591387-5794-4B9D-935F-E5063BBD239E}">
      <dgm:prSet/>
      <dgm:spPr>
        <a:xfrm>
          <a:off x="0" y="10050"/>
          <a:ext cx="8153400" cy="950625"/>
        </a:xfrm>
        <a:prstGeom prst="roundRect">
          <a:avLst/>
        </a:prstGeom>
        <a:solidFill>
          <a:srgbClr val="7DEBE1">
            <a:hueOff val="0"/>
            <a:satOff val="0"/>
            <a:lumOff val="0"/>
            <a:alphaOff val="0"/>
          </a:srgbClr>
        </a:solidFill>
        <a:ln w="25400" cap="flat" cmpd="sng" algn="ctr">
          <a:solidFill>
            <a:srgbClr val="FFFFFF">
              <a:hueOff val="0"/>
              <a:satOff val="0"/>
              <a:lumOff val="0"/>
              <a:alphaOff val="0"/>
            </a:srgbClr>
          </a:solidFill>
          <a:prstDash val="solid"/>
        </a:ln>
        <a:effectLst/>
      </dgm:spPr>
      <dgm:t>
        <a:bodyPr/>
        <a:lstStyle/>
        <a:p>
          <a:pPr>
            <a:buNone/>
          </a:pPr>
          <a:r>
            <a:rPr lang="en-US" b="1" dirty="0">
              <a:solidFill>
                <a:srgbClr val="000000"/>
              </a:solidFill>
              <a:latin typeface="Arial"/>
              <a:ea typeface="+mn-ea"/>
              <a:cs typeface="+mn-cs"/>
            </a:rPr>
            <a:t>Easier</a:t>
          </a:r>
        </a:p>
      </dgm:t>
    </dgm:pt>
    <dgm:pt modelId="{38D33F0D-D60C-4F92-BEE6-BB8BCE8A1A07}" type="parTrans" cxnId="{F23E4E0C-D37C-4D99-BFF0-BA4CF601C99F}">
      <dgm:prSet/>
      <dgm:spPr/>
      <dgm:t>
        <a:bodyPr/>
        <a:lstStyle/>
        <a:p>
          <a:endParaRPr lang="en-US"/>
        </a:p>
      </dgm:t>
    </dgm:pt>
    <dgm:pt modelId="{9A22029F-5A2E-4098-81E6-7F45ABAF82B5}" type="sibTrans" cxnId="{F23E4E0C-D37C-4D99-BFF0-BA4CF601C99F}">
      <dgm:prSet/>
      <dgm:spPr/>
      <dgm:t>
        <a:bodyPr/>
        <a:lstStyle/>
        <a:p>
          <a:endParaRPr lang="en-US"/>
        </a:p>
      </dgm:t>
    </dgm:pt>
    <dgm:pt modelId="{B7EF21C6-27BC-45A0-BDFA-E7C1F3F2B1B4}">
      <dgm:prSet/>
      <dgm:spPr>
        <a:xfrm>
          <a:off x="0" y="1032675"/>
          <a:ext cx="8153400" cy="950625"/>
        </a:xfrm>
        <a:prstGeom prst="roundRect">
          <a:avLst/>
        </a:prstGeom>
        <a:solidFill>
          <a:srgbClr val="7DEBE1">
            <a:hueOff val="0"/>
            <a:satOff val="0"/>
            <a:lumOff val="0"/>
            <a:alphaOff val="0"/>
          </a:srgbClr>
        </a:solidFill>
        <a:ln w="25400" cap="flat" cmpd="sng" algn="ctr">
          <a:solidFill>
            <a:srgbClr val="FFFFFF">
              <a:hueOff val="0"/>
              <a:satOff val="0"/>
              <a:lumOff val="0"/>
              <a:alphaOff val="0"/>
            </a:srgbClr>
          </a:solidFill>
          <a:prstDash val="solid"/>
        </a:ln>
        <a:effectLst/>
      </dgm:spPr>
      <dgm:t>
        <a:bodyPr/>
        <a:lstStyle/>
        <a:p>
          <a:pPr>
            <a:buNone/>
          </a:pPr>
          <a:r>
            <a:rPr lang="en-US" b="1" dirty="0">
              <a:solidFill>
                <a:srgbClr val="000000"/>
              </a:solidFill>
              <a:latin typeface="Arial"/>
              <a:ea typeface="+mn-ea"/>
              <a:cs typeface="+mn-cs"/>
            </a:rPr>
            <a:t>More effective</a:t>
          </a:r>
        </a:p>
      </dgm:t>
    </dgm:pt>
    <dgm:pt modelId="{AE7C0991-DF52-480E-A8A8-A11029B46132}" type="parTrans" cxnId="{523F93AA-348B-4D0B-B282-EF632A27E5E8}">
      <dgm:prSet/>
      <dgm:spPr/>
      <dgm:t>
        <a:bodyPr/>
        <a:lstStyle/>
        <a:p>
          <a:endParaRPr lang="en-US"/>
        </a:p>
      </dgm:t>
    </dgm:pt>
    <dgm:pt modelId="{F08C8688-2534-4FCC-8A67-1F523805B28D}" type="sibTrans" cxnId="{523F93AA-348B-4D0B-B282-EF632A27E5E8}">
      <dgm:prSet/>
      <dgm:spPr/>
      <dgm:t>
        <a:bodyPr/>
        <a:lstStyle/>
        <a:p>
          <a:endParaRPr lang="en-US"/>
        </a:p>
      </dgm:t>
    </dgm:pt>
    <dgm:pt modelId="{CCA440E5-6123-4C56-8487-F9D33F77BAE6}">
      <dgm:prSet/>
      <dgm:spPr>
        <a:xfrm>
          <a:off x="0" y="2055300"/>
          <a:ext cx="8153400" cy="950625"/>
        </a:xfrm>
        <a:prstGeom prst="roundRect">
          <a:avLst/>
        </a:prstGeom>
        <a:solidFill>
          <a:srgbClr val="7DEBE1">
            <a:hueOff val="0"/>
            <a:satOff val="0"/>
            <a:lumOff val="0"/>
            <a:alphaOff val="0"/>
          </a:srgbClr>
        </a:solidFill>
        <a:ln w="25400" cap="flat" cmpd="sng" algn="ctr">
          <a:solidFill>
            <a:srgbClr val="FFFFFF">
              <a:hueOff val="0"/>
              <a:satOff val="0"/>
              <a:lumOff val="0"/>
              <a:alphaOff val="0"/>
            </a:srgbClr>
          </a:solidFill>
          <a:prstDash val="solid"/>
        </a:ln>
        <a:effectLst/>
      </dgm:spPr>
      <dgm:t>
        <a:bodyPr/>
        <a:lstStyle/>
        <a:p>
          <a:pPr>
            <a:buNone/>
          </a:pPr>
          <a:r>
            <a:rPr lang="en-US" b="1" dirty="0">
              <a:solidFill>
                <a:srgbClr val="000000"/>
              </a:solidFill>
              <a:latin typeface="Arial"/>
              <a:ea typeface="+mn-ea"/>
              <a:cs typeface="+mn-cs"/>
            </a:rPr>
            <a:t>Less expensive</a:t>
          </a:r>
        </a:p>
      </dgm:t>
    </dgm:pt>
    <dgm:pt modelId="{CF8DD521-7C60-4547-9157-0BEE0B532168}" type="parTrans" cxnId="{31B3AD35-A890-4883-88B3-99E7B30410F4}">
      <dgm:prSet/>
      <dgm:spPr/>
      <dgm:t>
        <a:bodyPr/>
        <a:lstStyle/>
        <a:p>
          <a:endParaRPr lang="en-US"/>
        </a:p>
      </dgm:t>
    </dgm:pt>
    <dgm:pt modelId="{029D13A3-A4F1-4F3C-BD15-2F667BC7F8EE}" type="sibTrans" cxnId="{31B3AD35-A890-4883-88B3-99E7B30410F4}">
      <dgm:prSet/>
      <dgm:spPr/>
      <dgm:t>
        <a:bodyPr/>
        <a:lstStyle/>
        <a:p>
          <a:endParaRPr lang="en-US"/>
        </a:p>
      </dgm:t>
    </dgm:pt>
    <dgm:pt modelId="{3B65AC2C-DF78-44CB-B561-571714F42A55}">
      <dgm:prSet/>
      <dgm:spPr>
        <a:xfrm>
          <a:off x="0" y="3077925"/>
          <a:ext cx="8153400" cy="950625"/>
        </a:xfrm>
        <a:prstGeom prst="roundRect">
          <a:avLst/>
        </a:prstGeom>
        <a:solidFill>
          <a:srgbClr val="7DEBE1">
            <a:hueOff val="0"/>
            <a:satOff val="0"/>
            <a:lumOff val="0"/>
            <a:alphaOff val="0"/>
          </a:srgbClr>
        </a:solidFill>
        <a:ln w="25400" cap="flat" cmpd="sng" algn="ctr">
          <a:solidFill>
            <a:srgbClr val="FFFFFF">
              <a:hueOff val="0"/>
              <a:satOff val="0"/>
              <a:lumOff val="0"/>
              <a:alphaOff val="0"/>
            </a:srgbClr>
          </a:solidFill>
          <a:prstDash val="solid"/>
        </a:ln>
        <a:effectLst/>
      </dgm:spPr>
      <dgm:t>
        <a:bodyPr/>
        <a:lstStyle/>
        <a:p>
          <a:pPr>
            <a:buNone/>
          </a:pPr>
          <a:r>
            <a:rPr lang="en-US" b="1" dirty="0">
              <a:solidFill>
                <a:srgbClr val="000000"/>
              </a:solidFill>
              <a:latin typeface="Arial"/>
              <a:ea typeface="+mn-ea"/>
              <a:cs typeface="+mn-cs"/>
            </a:rPr>
            <a:t>Personally rewarding</a:t>
          </a:r>
        </a:p>
      </dgm:t>
    </dgm:pt>
    <dgm:pt modelId="{AB0BC029-73D5-4F44-BF13-F5878CD2360A}" type="parTrans" cxnId="{4A7AB2A5-9CA0-4066-9327-CEA8AB77AC4C}">
      <dgm:prSet/>
      <dgm:spPr/>
      <dgm:t>
        <a:bodyPr/>
        <a:lstStyle/>
        <a:p>
          <a:endParaRPr lang="en-US"/>
        </a:p>
      </dgm:t>
    </dgm:pt>
    <dgm:pt modelId="{1C7BF396-D49E-4B9D-956F-5F0675151766}" type="sibTrans" cxnId="{4A7AB2A5-9CA0-4066-9327-CEA8AB77AC4C}">
      <dgm:prSet/>
      <dgm:spPr/>
      <dgm:t>
        <a:bodyPr/>
        <a:lstStyle/>
        <a:p>
          <a:endParaRPr lang="en-US"/>
        </a:p>
      </dgm:t>
    </dgm:pt>
    <dgm:pt modelId="{0024089F-392C-4F50-997B-EC7AE116EE2E}" type="pres">
      <dgm:prSet presAssocID="{52117943-4750-4101-8B35-5FE940EB29E6}" presName="linear" presStyleCnt="0">
        <dgm:presLayoutVars>
          <dgm:animLvl val="lvl"/>
          <dgm:resizeHandles val="exact"/>
        </dgm:presLayoutVars>
      </dgm:prSet>
      <dgm:spPr/>
    </dgm:pt>
    <dgm:pt modelId="{2667DE70-65F5-4BB5-84D5-8C620B06C126}" type="pres">
      <dgm:prSet presAssocID="{F0591387-5794-4B9D-935F-E5063BBD239E}" presName="parentText" presStyleLbl="node1" presStyleIdx="0" presStyleCnt="4">
        <dgm:presLayoutVars>
          <dgm:chMax val="0"/>
          <dgm:bulletEnabled val="1"/>
        </dgm:presLayoutVars>
      </dgm:prSet>
      <dgm:spPr/>
    </dgm:pt>
    <dgm:pt modelId="{AF99D918-E636-42C0-AF3E-558B78558665}" type="pres">
      <dgm:prSet presAssocID="{9A22029F-5A2E-4098-81E6-7F45ABAF82B5}" presName="spacer" presStyleCnt="0"/>
      <dgm:spPr/>
    </dgm:pt>
    <dgm:pt modelId="{8B9743EF-B64F-45CB-B4F8-EC2040FFA86E}" type="pres">
      <dgm:prSet presAssocID="{B7EF21C6-27BC-45A0-BDFA-E7C1F3F2B1B4}" presName="parentText" presStyleLbl="node1" presStyleIdx="1" presStyleCnt="4">
        <dgm:presLayoutVars>
          <dgm:chMax val="0"/>
          <dgm:bulletEnabled val="1"/>
        </dgm:presLayoutVars>
      </dgm:prSet>
      <dgm:spPr/>
    </dgm:pt>
    <dgm:pt modelId="{E683C902-A7E5-4CDE-9BB0-525BC099F9E7}" type="pres">
      <dgm:prSet presAssocID="{F08C8688-2534-4FCC-8A67-1F523805B28D}" presName="spacer" presStyleCnt="0"/>
      <dgm:spPr/>
    </dgm:pt>
    <dgm:pt modelId="{3524FA9A-DB61-4202-B718-4A7594C11DB5}" type="pres">
      <dgm:prSet presAssocID="{CCA440E5-6123-4C56-8487-F9D33F77BAE6}" presName="parentText" presStyleLbl="node1" presStyleIdx="2" presStyleCnt="4">
        <dgm:presLayoutVars>
          <dgm:chMax val="0"/>
          <dgm:bulletEnabled val="1"/>
        </dgm:presLayoutVars>
      </dgm:prSet>
      <dgm:spPr/>
    </dgm:pt>
    <dgm:pt modelId="{99B724DA-D2E6-4862-A879-9ABB840CCD57}" type="pres">
      <dgm:prSet presAssocID="{029D13A3-A4F1-4F3C-BD15-2F667BC7F8EE}" presName="spacer" presStyleCnt="0"/>
      <dgm:spPr/>
    </dgm:pt>
    <dgm:pt modelId="{29B026AC-5F7D-4142-B970-FF73D68667A9}" type="pres">
      <dgm:prSet presAssocID="{3B65AC2C-DF78-44CB-B561-571714F42A55}" presName="parentText" presStyleLbl="node1" presStyleIdx="3" presStyleCnt="4">
        <dgm:presLayoutVars>
          <dgm:chMax val="0"/>
          <dgm:bulletEnabled val="1"/>
        </dgm:presLayoutVars>
      </dgm:prSet>
      <dgm:spPr/>
    </dgm:pt>
  </dgm:ptLst>
  <dgm:cxnLst>
    <dgm:cxn modelId="{A7801100-7E83-4628-A725-0BE484EBD14B}" type="presOf" srcId="{52117943-4750-4101-8B35-5FE940EB29E6}" destId="{0024089F-392C-4F50-997B-EC7AE116EE2E}" srcOrd="0" destOrd="0" presId="urn:microsoft.com/office/officeart/2005/8/layout/vList2"/>
    <dgm:cxn modelId="{921C1C0A-38C7-456D-810E-4A9F92C29D22}" type="presOf" srcId="{CCA440E5-6123-4C56-8487-F9D33F77BAE6}" destId="{3524FA9A-DB61-4202-B718-4A7594C11DB5}" srcOrd="0" destOrd="0" presId="urn:microsoft.com/office/officeart/2005/8/layout/vList2"/>
    <dgm:cxn modelId="{F23E4E0C-D37C-4D99-BFF0-BA4CF601C99F}" srcId="{52117943-4750-4101-8B35-5FE940EB29E6}" destId="{F0591387-5794-4B9D-935F-E5063BBD239E}" srcOrd="0" destOrd="0" parTransId="{38D33F0D-D60C-4F92-BEE6-BB8BCE8A1A07}" sibTransId="{9A22029F-5A2E-4098-81E6-7F45ABAF82B5}"/>
    <dgm:cxn modelId="{00997E26-F491-49B4-96AF-47FE82D8F07F}" type="presOf" srcId="{3B65AC2C-DF78-44CB-B561-571714F42A55}" destId="{29B026AC-5F7D-4142-B970-FF73D68667A9}" srcOrd="0" destOrd="0" presId="urn:microsoft.com/office/officeart/2005/8/layout/vList2"/>
    <dgm:cxn modelId="{F4FC6631-7A6F-4D21-B58B-9E1413FDCF31}" type="presOf" srcId="{B7EF21C6-27BC-45A0-BDFA-E7C1F3F2B1B4}" destId="{8B9743EF-B64F-45CB-B4F8-EC2040FFA86E}" srcOrd="0" destOrd="0" presId="urn:microsoft.com/office/officeart/2005/8/layout/vList2"/>
    <dgm:cxn modelId="{31B3AD35-A890-4883-88B3-99E7B30410F4}" srcId="{52117943-4750-4101-8B35-5FE940EB29E6}" destId="{CCA440E5-6123-4C56-8487-F9D33F77BAE6}" srcOrd="2" destOrd="0" parTransId="{CF8DD521-7C60-4547-9157-0BEE0B532168}" sibTransId="{029D13A3-A4F1-4F3C-BD15-2F667BC7F8EE}"/>
    <dgm:cxn modelId="{07EF1878-5BF9-43E0-B399-87F02B69EAC6}" type="presOf" srcId="{F0591387-5794-4B9D-935F-E5063BBD239E}" destId="{2667DE70-65F5-4BB5-84D5-8C620B06C126}" srcOrd="0" destOrd="0" presId="urn:microsoft.com/office/officeart/2005/8/layout/vList2"/>
    <dgm:cxn modelId="{4A7AB2A5-9CA0-4066-9327-CEA8AB77AC4C}" srcId="{52117943-4750-4101-8B35-5FE940EB29E6}" destId="{3B65AC2C-DF78-44CB-B561-571714F42A55}" srcOrd="3" destOrd="0" parTransId="{AB0BC029-73D5-4F44-BF13-F5878CD2360A}" sibTransId="{1C7BF396-D49E-4B9D-956F-5F0675151766}"/>
    <dgm:cxn modelId="{523F93AA-348B-4D0B-B282-EF632A27E5E8}" srcId="{52117943-4750-4101-8B35-5FE940EB29E6}" destId="{B7EF21C6-27BC-45A0-BDFA-E7C1F3F2B1B4}" srcOrd="1" destOrd="0" parTransId="{AE7C0991-DF52-480E-A8A8-A11029B46132}" sibTransId="{F08C8688-2534-4FCC-8A67-1F523805B28D}"/>
    <dgm:cxn modelId="{FE8D2AA9-AEDF-4A37-A94C-0C7AAD5F2E84}" type="presParOf" srcId="{0024089F-392C-4F50-997B-EC7AE116EE2E}" destId="{2667DE70-65F5-4BB5-84D5-8C620B06C126}" srcOrd="0" destOrd="0" presId="urn:microsoft.com/office/officeart/2005/8/layout/vList2"/>
    <dgm:cxn modelId="{9F0A3543-12AB-417B-8630-2D547B1BD7C7}" type="presParOf" srcId="{0024089F-392C-4F50-997B-EC7AE116EE2E}" destId="{AF99D918-E636-42C0-AF3E-558B78558665}" srcOrd="1" destOrd="0" presId="urn:microsoft.com/office/officeart/2005/8/layout/vList2"/>
    <dgm:cxn modelId="{A0A761FD-B78B-4E9A-A4FF-E3765EC44FBA}" type="presParOf" srcId="{0024089F-392C-4F50-997B-EC7AE116EE2E}" destId="{8B9743EF-B64F-45CB-B4F8-EC2040FFA86E}" srcOrd="2" destOrd="0" presId="urn:microsoft.com/office/officeart/2005/8/layout/vList2"/>
    <dgm:cxn modelId="{F4DBACE9-C44D-4A37-90D0-368F6C0D9D4A}" type="presParOf" srcId="{0024089F-392C-4F50-997B-EC7AE116EE2E}" destId="{E683C902-A7E5-4CDE-9BB0-525BC099F9E7}" srcOrd="3" destOrd="0" presId="urn:microsoft.com/office/officeart/2005/8/layout/vList2"/>
    <dgm:cxn modelId="{ACB71D9B-1493-4C1E-B4C5-05A7EAC6B81D}" type="presParOf" srcId="{0024089F-392C-4F50-997B-EC7AE116EE2E}" destId="{3524FA9A-DB61-4202-B718-4A7594C11DB5}" srcOrd="4" destOrd="0" presId="urn:microsoft.com/office/officeart/2005/8/layout/vList2"/>
    <dgm:cxn modelId="{3C8D0FDD-27C7-4AF3-AFD0-A081CC2B94D1}" type="presParOf" srcId="{0024089F-392C-4F50-997B-EC7AE116EE2E}" destId="{99B724DA-D2E6-4862-A879-9ABB840CCD57}" srcOrd="5" destOrd="0" presId="urn:microsoft.com/office/officeart/2005/8/layout/vList2"/>
    <dgm:cxn modelId="{D229BDFB-E984-4833-8174-68EC011FA6AC}" type="presParOf" srcId="{0024089F-392C-4F50-997B-EC7AE116EE2E}" destId="{29B026AC-5F7D-4142-B970-FF73D68667A9}"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6539FE9-E51C-4524-B8D3-F7F764FE989C}"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978E9120-7760-451E-B764-84E826BEDCD9}">
      <dgm:prSet custT="1"/>
      <dgm:spPr/>
      <dgm:t>
        <a:bodyPr/>
        <a:lstStyle/>
        <a:p>
          <a:r>
            <a:rPr lang="en-US" sz="2400" b="1" dirty="0">
              <a:solidFill>
                <a:schemeClr val="tx1"/>
              </a:solidFill>
            </a:rPr>
            <a:t>Moisture flow is from </a:t>
          </a:r>
          <a:r>
            <a:rPr lang="en-US" sz="2400" b="1" u="sng" dirty="0">
              <a:solidFill>
                <a:schemeClr val="tx1"/>
              </a:solidFill>
            </a:rPr>
            <a:t>warm</a:t>
          </a:r>
          <a:r>
            <a:rPr lang="en-US" sz="2400" b="1" dirty="0">
              <a:solidFill>
                <a:schemeClr val="tx1"/>
              </a:solidFill>
            </a:rPr>
            <a:t> to </a:t>
          </a:r>
          <a:r>
            <a:rPr lang="en-US" sz="2400" b="1" u="sng" dirty="0">
              <a:solidFill>
                <a:schemeClr val="tx1"/>
              </a:solidFill>
            </a:rPr>
            <a:t>cold.</a:t>
          </a:r>
          <a:endParaRPr lang="en-US" sz="2400" dirty="0">
            <a:solidFill>
              <a:schemeClr val="tx1"/>
            </a:solidFill>
          </a:endParaRPr>
        </a:p>
      </dgm:t>
    </dgm:pt>
    <dgm:pt modelId="{152BA522-3885-438D-8736-F5F202FB054C}" type="parTrans" cxnId="{0A8E6606-4A50-469B-8457-EFC7C3118CF4}">
      <dgm:prSet/>
      <dgm:spPr/>
      <dgm:t>
        <a:bodyPr/>
        <a:lstStyle/>
        <a:p>
          <a:endParaRPr lang="en-US"/>
        </a:p>
      </dgm:t>
    </dgm:pt>
    <dgm:pt modelId="{40D0660B-445D-4FEA-86DD-27F08BBF0E89}" type="sibTrans" cxnId="{0A8E6606-4A50-469B-8457-EFC7C3118CF4}">
      <dgm:prSet/>
      <dgm:spPr/>
      <dgm:t>
        <a:bodyPr/>
        <a:lstStyle/>
        <a:p>
          <a:endParaRPr lang="en-US"/>
        </a:p>
      </dgm:t>
    </dgm:pt>
    <dgm:pt modelId="{B42FBF94-72E1-4DE8-BB0F-B22D3D9D39D0}">
      <dgm:prSet custT="1"/>
      <dgm:spPr/>
      <dgm:t>
        <a:bodyPr/>
        <a:lstStyle/>
        <a:p>
          <a:r>
            <a:rPr lang="en-US" sz="2400" b="1" dirty="0">
              <a:solidFill>
                <a:schemeClr val="tx1"/>
              </a:solidFill>
            </a:rPr>
            <a:t>Moisture moves from more to less.</a:t>
          </a:r>
          <a:endParaRPr lang="en-US" sz="2400" dirty="0">
            <a:solidFill>
              <a:schemeClr val="tx1"/>
            </a:solidFill>
          </a:endParaRPr>
        </a:p>
      </dgm:t>
    </dgm:pt>
    <dgm:pt modelId="{32245FFD-FFBA-4BEA-9D23-75B17B9C6446}" type="parTrans" cxnId="{56249C61-7D36-4C62-A4C1-F9DED0D36C85}">
      <dgm:prSet/>
      <dgm:spPr/>
      <dgm:t>
        <a:bodyPr/>
        <a:lstStyle/>
        <a:p>
          <a:endParaRPr lang="en-US"/>
        </a:p>
      </dgm:t>
    </dgm:pt>
    <dgm:pt modelId="{D615A776-73FD-4251-A8A8-E23A244D57FA}" type="sibTrans" cxnId="{56249C61-7D36-4C62-A4C1-F9DED0D36C85}">
      <dgm:prSet/>
      <dgm:spPr/>
      <dgm:t>
        <a:bodyPr/>
        <a:lstStyle/>
        <a:p>
          <a:endParaRPr lang="en-US"/>
        </a:p>
      </dgm:t>
    </dgm:pt>
    <dgm:pt modelId="{3289629F-963F-4858-89B2-1852B86735BD}">
      <dgm:prSet custT="1"/>
      <dgm:spPr/>
      <dgm:t>
        <a:bodyPr/>
        <a:lstStyle/>
        <a:p>
          <a:r>
            <a:rPr lang="en-US" sz="2400" b="1" dirty="0">
              <a:solidFill>
                <a:schemeClr val="tx1"/>
              </a:solidFill>
            </a:rPr>
            <a:t>Air carries moisture from </a:t>
          </a:r>
          <a:r>
            <a:rPr lang="en-US" sz="2400" b="1" u="sng" dirty="0">
              <a:solidFill>
                <a:schemeClr val="tx1"/>
              </a:solidFill>
            </a:rPr>
            <a:t>high pressure</a:t>
          </a:r>
          <a:r>
            <a:rPr lang="en-US" sz="2400" b="1" dirty="0">
              <a:solidFill>
                <a:schemeClr val="tx1"/>
              </a:solidFill>
            </a:rPr>
            <a:t> areas to </a:t>
          </a:r>
          <a:r>
            <a:rPr lang="en-US" sz="2400" b="1" u="sng" dirty="0">
              <a:solidFill>
                <a:schemeClr val="tx1"/>
              </a:solidFill>
            </a:rPr>
            <a:t>low pressure</a:t>
          </a:r>
          <a:r>
            <a:rPr lang="en-US" sz="2400" b="1" dirty="0">
              <a:solidFill>
                <a:schemeClr val="tx1"/>
              </a:solidFill>
            </a:rPr>
            <a:t> areas.</a:t>
          </a:r>
          <a:endParaRPr lang="en-US" sz="2400" dirty="0">
            <a:solidFill>
              <a:schemeClr val="tx1"/>
            </a:solidFill>
          </a:endParaRPr>
        </a:p>
      </dgm:t>
    </dgm:pt>
    <dgm:pt modelId="{296981E5-1F9B-4E47-82D3-A8F3510F4B8A}" type="parTrans" cxnId="{726BA9C7-4986-40F9-BE8D-E4365F760CCD}">
      <dgm:prSet/>
      <dgm:spPr/>
      <dgm:t>
        <a:bodyPr/>
        <a:lstStyle/>
        <a:p>
          <a:endParaRPr lang="en-US"/>
        </a:p>
      </dgm:t>
    </dgm:pt>
    <dgm:pt modelId="{01BBE994-E164-4124-BB85-8FD4336A7681}" type="sibTrans" cxnId="{726BA9C7-4986-40F9-BE8D-E4365F760CCD}">
      <dgm:prSet/>
      <dgm:spPr/>
      <dgm:t>
        <a:bodyPr/>
        <a:lstStyle/>
        <a:p>
          <a:endParaRPr lang="en-US"/>
        </a:p>
      </dgm:t>
    </dgm:pt>
    <dgm:pt modelId="{1AB273CA-D3DA-4601-8953-DB9EB1F0735C}">
      <dgm:prSet custT="1"/>
      <dgm:spPr/>
      <dgm:t>
        <a:bodyPr/>
        <a:lstStyle/>
        <a:p>
          <a:r>
            <a:rPr lang="en-US" sz="2400" b="1" dirty="0">
              <a:solidFill>
                <a:schemeClr val="tx1"/>
              </a:solidFill>
            </a:rPr>
            <a:t>Gravity pulls water down.</a:t>
          </a:r>
          <a:endParaRPr lang="en-US" sz="2400" dirty="0">
            <a:solidFill>
              <a:schemeClr val="tx1"/>
            </a:solidFill>
          </a:endParaRPr>
        </a:p>
      </dgm:t>
    </dgm:pt>
    <dgm:pt modelId="{9F552864-371A-4BD4-9648-F0C67ECDE95E}" type="parTrans" cxnId="{C02C2AD6-563A-4F54-89DD-473E6AFBC7B0}">
      <dgm:prSet/>
      <dgm:spPr/>
      <dgm:t>
        <a:bodyPr/>
        <a:lstStyle/>
        <a:p>
          <a:endParaRPr lang="en-US"/>
        </a:p>
      </dgm:t>
    </dgm:pt>
    <dgm:pt modelId="{641D79AE-DDE5-4526-A02E-5EC4574EB957}" type="sibTrans" cxnId="{C02C2AD6-563A-4F54-89DD-473E6AFBC7B0}">
      <dgm:prSet/>
      <dgm:spPr/>
      <dgm:t>
        <a:bodyPr/>
        <a:lstStyle/>
        <a:p>
          <a:endParaRPr lang="en-US"/>
        </a:p>
      </dgm:t>
    </dgm:pt>
    <dgm:pt modelId="{45340241-6566-41CC-8D83-90670169F194}">
      <dgm:prSet custT="1"/>
      <dgm:spPr/>
      <dgm:t>
        <a:bodyPr/>
        <a:lstStyle/>
        <a:p>
          <a:r>
            <a:rPr lang="en-US" sz="2400" b="1">
              <a:solidFill>
                <a:schemeClr val="tx1"/>
              </a:solidFill>
            </a:rPr>
            <a:t>Water wicks up.</a:t>
          </a:r>
          <a:endParaRPr lang="en-US" sz="2400">
            <a:solidFill>
              <a:schemeClr val="tx1"/>
            </a:solidFill>
          </a:endParaRPr>
        </a:p>
      </dgm:t>
    </dgm:pt>
    <dgm:pt modelId="{D0B4CB20-CD7B-4FE1-98C6-2627541041E9}" type="parTrans" cxnId="{469D6297-2DAB-4100-BDD1-4F567F290F93}">
      <dgm:prSet/>
      <dgm:spPr/>
      <dgm:t>
        <a:bodyPr/>
        <a:lstStyle/>
        <a:p>
          <a:endParaRPr lang="en-US"/>
        </a:p>
      </dgm:t>
    </dgm:pt>
    <dgm:pt modelId="{611897D4-2DAD-426C-8315-7539A6E48950}" type="sibTrans" cxnId="{469D6297-2DAB-4100-BDD1-4F567F290F93}">
      <dgm:prSet/>
      <dgm:spPr/>
      <dgm:t>
        <a:bodyPr/>
        <a:lstStyle/>
        <a:p>
          <a:endParaRPr lang="en-US"/>
        </a:p>
      </dgm:t>
    </dgm:pt>
    <dgm:pt modelId="{3FFBFC76-A392-4B2D-8140-8EFD2C289C6B}">
      <dgm:prSet custT="1"/>
      <dgm:spPr/>
      <dgm:t>
        <a:bodyPr/>
        <a:lstStyle/>
        <a:p>
          <a:r>
            <a:rPr lang="en-US" sz="2400" b="1" u="sng" dirty="0">
              <a:solidFill>
                <a:schemeClr val="tx1"/>
              </a:solidFill>
            </a:rPr>
            <a:t>Drainage is critical.</a:t>
          </a:r>
          <a:endParaRPr lang="en-US" sz="2400" dirty="0">
            <a:solidFill>
              <a:schemeClr val="tx1"/>
            </a:solidFill>
          </a:endParaRPr>
        </a:p>
      </dgm:t>
    </dgm:pt>
    <dgm:pt modelId="{3D27AF7B-C754-4D7A-A046-AAACCA26E3CB}" type="parTrans" cxnId="{E921CC47-F2AD-4792-B7B8-32340CE869E9}">
      <dgm:prSet/>
      <dgm:spPr/>
      <dgm:t>
        <a:bodyPr/>
        <a:lstStyle/>
        <a:p>
          <a:endParaRPr lang="en-US"/>
        </a:p>
      </dgm:t>
    </dgm:pt>
    <dgm:pt modelId="{21C600D5-6A63-4466-8071-FCF1FD004B09}" type="sibTrans" cxnId="{E921CC47-F2AD-4792-B7B8-32340CE869E9}">
      <dgm:prSet/>
      <dgm:spPr/>
      <dgm:t>
        <a:bodyPr/>
        <a:lstStyle/>
        <a:p>
          <a:endParaRPr lang="en-US"/>
        </a:p>
      </dgm:t>
    </dgm:pt>
    <dgm:pt modelId="{F5B769DB-58B5-45D2-BBCC-68B2B622AB10}" type="pres">
      <dgm:prSet presAssocID="{36539FE9-E51C-4524-B8D3-F7F764FE989C}" presName="linear" presStyleCnt="0">
        <dgm:presLayoutVars>
          <dgm:animLvl val="lvl"/>
          <dgm:resizeHandles val="exact"/>
        </dgm:presLayoutVars>
      </dgm:prSet>
      <dgm:spPr/>
    </dgm:pt>
    <dgm:pt modelId="{B01090B9-4BD0-4C5C-9493-16B5A975FCDF}" type="pres">
      <dgm:prSet presAssocID="{978E9120-7760-451E-B764-84E826BEDCD9}" presName="parentText" presStyleLbl="node1" presStyleIdx="0" presStyleCnt="6">
        <dgm:presLayoutVars>
          <dgm:chMax val="0"/>
          <dgm:bulletEnabled val="1"/>
        </dgm:presLayoutVars>
      </dgm:prSet>
      <dgm:spPr/>
    </dgm:pt>
    <dgm:pt modelId="{56B4F916-9A65-42E7-BCF4-60AEF4F23CD8}" type="pres">
      <dgm:prSet presAssocID="{40D0660B-445D-4FEA-86DD-27F08BBF0E89}" presName="spacer" presStyleCnt="0"/>
      <dgm:spPr/>
    </dgm:pt>
    <dgm:pt modelId="{FA3A90EE-D393-4334-8591-51F536CF3D51}" type="pres">
      <dgm:prSet presAssocID="{B42FBF94-72E1-4DE8-BB0F-B22D3D9D39D0}" presName="parentText" presStyleLbl="node1" presStyleIdx="1" presStyleCnt="6">
        <dgm:presLayoutVars>
          <dgm:chMax val="0"/>
          <dgm:bulletEnabled val="1"/>
        </dgm:presLayoutVars>
      </dgm:prSet>
      <dgm:spPr/>
    </dgm:pt>
    <dgm:pt modelId="{07D9FD33-B296-4B8F-B401-0A9E01971BB9}" type="pres">
      <dgm:prSet presAssocID="{D615A776-73FD-4251-A8A8-E23A244D57FA}" presName="spacer" presStyleCnt="0"/>
      <dgm:spPr/>
    </dgm:pt>
    <dgm:pt modelId="{AB2FF77E-7E7B-48D4-BD4D-FE55E5B0E674}" type="pres">
      <dgm:prSet presAssocID="{3289629F-963F-4858-89B2-1852B86735BD}" presName="parentText" presStyleLbl="node1" presStyleIdx="2" presStyleCnt="6">
        <dgm:presLayoutVars>
          <dgm:chMax val="0"/>
          <dgm:bulletEnabled val="1"/>
        </dgm:presLayoutVars>
      </dgm:prSet>
      <dgm:spPr/>
    </dgm:pt>
    <dgm:pt modelId="{F1017350-F4D4-4DD7-8FB7-2E6E2E2A5915}" type="pres">
      <dgm:prSet presAssocID="{01BBE994-E164-4124-BB85-8FD4336A7681}" presName="spacer" presStyleCnt="0"/>
      <dgm:spPr/>
    </dgm:pt>
    <dgm:pt modelId="{1122BBE4-736F-4D69-8630-958047CA816C}" type="pres">
      <dgm:prSet presAssocID="{1AB273CA-D3DA-4601-8953-DB9EB1F0735C}" presName="parentText" presStyleLbl="node1" presStyleIdx="3" presStyleCnt="6">
        <dgm:presLayoutVars>
          <dgm:chMax val="0"/>
          <dgm:bulletEnabled val="1"/>
        </dgm:presLayoutVars>
      </dgm:prSet>
      <dgm:spPr/>
    </dgm:pt>
    <dgm:pt modelId="{BE430676-7E72-4FAC-A8B8-68BBEB3ACC9A}" type="pres">
      <dgm:prSet presAssocID="{641D79AE-DDE5-4526-A02E-5EC4574EB957}" presName="spacer" presStyleCnt="0"/>
      <dgm:spPr/>
    </dgm:pt>
    <dgm:pt modelId="{D57BB43D-18E6-4B8F-888E-4887CFEB10C6}" type="pres">
      <dgm:prSet presAssocID="{45340241-6566-41CC-8D83-90670169F194}" presName="parentText" presStyleLbl="node1" presStyleIdx="4" presStyleCnt="6">
        <dgm:presLayoutVars>
          <dgm:chMax val="0"/>
          <dgm:bulletEnabled val="1"/>
        </dgm:presLayoutVars>
      </dgm:prSet>
      <dgm:spPr/>
    </dgm:pt>
    <dgm:pt modelId="{0BD91EB3-A0C5-426C-A24D-E7A1AACFB660}" type="pres">
      <dgm:prSet presAssocID="{611897D4-2DAD-426C-8315-7539A6E48950}" presName="spacer" presStyleCnt="0"/>
      <dgm:spPr/>
    </dgm:pt>
    <dgm:pt modelId="{100D8AE1-EA56-4189-91C8-14AD7E962862}" type="pres">
      <dgm:prSet presAssocID="{3FFBFC76-A392-4B2D-8140-8EFD2C289C6B}" presName="parentText" presStyleLbl="node1" presStyleIdx="5" presStyleCnt="6">
        <dgm:presLayoutVars>
          <dgm:chMax val="0"/>
          <dgm:bulletEnabled val="1"/>
        </dgm:presLayoutVars>
      </dgm:prSet>
      <dgm:spPr/>
    </dgm:pt>
  </dgm:ptLst>
  <dgm:cxnLst>
    <dgm:cxn modelId="{0A8E6606-4A50-469B-8457-EFC7C3118CF4}" srcId="{36539FE9-E51C-4524-B8D3-F7F764FE989C}" destId="{978E9120-7760-451E-B764-84E826BEDCD9}" srcOrd="0" destOrd="0" parTransId="{152BA522-3885-438D-8736-F5F202FB054C}" sibTransId="{40D0660B-445D-4FEA-86DD-27F08BBF0E89}"/>
    <dgm:cxn modelId="{DFFA7D14-2A40-4211-9AE4-A5D6CFA08154}" type="presOf" srcId="{3FFBFC76-A392-4B2D-8140-8EFD2C289C6B}" destId="{100D8AE1-EA56-4189-91C8-14AD7E962862}" srcOrd="0" destOrd="0" presId="urn:microsoft.com/office/officeart/2005/8/layout/vList2"/>
    <dgm:cxn modelId="{870FA426-BA8E-43C8-9144-7C92CDE35B45}" type="presOf" srcId="{45340241-6566-41CC-8D83-90670169F194}" destId="{D57BB43D-18E6-4B8F-888E-4887CFEB10C6}" srcOrd="0" destOrd="0" presId="urn:microsoft.com/office/officeart/2005/8/layout/vList2"/>
    <dgm:cxn modelId="{1D78942B-A34A-4BC0-82DA-52CD338B009B}" type="presOf" srcId="{1AB273CA-D3DA-4601-8953-DB9EB1F0735C}" destId="{1122BBE4-736F-4D69-8630-958047CA816C}" srcOrd="0" destOrd="0" presId="urn:microsoft.com/office/officeart/2005/8/layout/vList2"/>
    <dgm:cxn modelId="{56249C61-7D36-4C62-A4C1-F9DED0D36C85}" srcId="{36539FE9-E51C-4524-B8D3-F7F764FE989C}" destId="{B42FBF94-72E1-4DE8-BB0F-B22D3D9D39D0}" srcOrd="1" destOrd="0" parTransId="{32245FFD-FFBA-4BEA-9D23-75B17B9C6446}" sibTransId="{D615A776-73FD-4251-A8A8-E23A244D57FA}"/>
    <dgm:cxn modelId="{E921CC47-F2AD-4792-B7B8-32340CE869E9}" srcId="{36539FE9-E51C-4524-B8D3-F7F764FE989C}" destId="{3FFBFC76-A392-4B2D-8140-8EFD2C289C6B}" srcOrd="5" destOrd="0" parTransId="{3D27AF7B-C754-4D7A-A046-AAACCA26E3CB}" sibTransId="{21C600D5-6A63-4466-8071-FCF1FD004B09}"/>
    <dgm:cxn modelId="{FB7EBF69-B303-40C3-AF18-8B709A306D70}" type="presOf" srcId="{3289629F-963F-4858-89B2-1852B86735BD}" destId="{AB2FF77E-7E7B-48D4-BD4D-FE55E5B0E674}" srcOrd="0" destOrd="0" presId="urn:microsoft.com/office/officeart/2005/8/layout/vList2"/>
    <dgm:cxn modelId="{3504596A-1FC0-4DEC-BA3B-FE779043FD29}" type="presOf" srcId="{36539FE9-E51C-4524-B8D3-F7F764FE989C}" destId="{F5B769DB-58B5-45D2-BBCC-68B2B622AB10}" srcOrd="0" destOrd="0" presId="urn:microsoft.com/office/officeart/2005/8/layout/vList2"/>
    <dgm:cxn modelId="{469D6297-2DAB-4100-BDD1-4F567F290F93}" srcId="{36539FE9-E51C-4524-B8D3-F7F764FE989C}" destId="{45340241-6566-41CC-8D83-90670169F194}" srcOrd="4" destOrd="0" parTransId="{D0B4CB20-CD7B-4FE1-98C6-2627541041E9}" sibTransId="{611897D4-2DAD-426C-8315-7539A6E48950}"/>
    <dgm:cxn modelId="{4AA3B7B8-8553-4958-A79A-877951E5E464}" type="presOf" srcId="{B42FBF94-72E1-4DE8-BB0F-B22D3D9D39D0}" destId="{FA3A90EE-D393-4334-8591-51F536CF3D51}" srcOrd="0" destOrd="0" presId="urn:microsoft.com/office/officeart/2005/8/layout/vList2"/>
    <dgm:cxn modelId="{726BA9C7-4986-40F9-BE8D-E4365F760CCD}" srcId="{36539FE9-E51C-4524-B8D3-F7F764FE989C}" destId="{3289629F-963F-4858-89B2-1852B86735BD}" srcOrd="2" destOrd="0" parTransId="{296981E5-1F9B-4E47-82D3-A8F3510F4B8A}" sibTransId="{01BBE994-E164-4124-BB85-8FD4336A7681}"/>
    <dgm:cxn modelId="{C02C2AD6-563A-4F54-89DD-473E6AFBC7B0}" srcId="{36539FE9-E51C-4524-B8D3-F7F764FE989C}" destId="{1AB273CA-D3DA-4601-8953-DB9EB1F0735C}" srcOrd="3" destOrd="0" parTransId="{9F552864-371A-4BD4-9648-F0C67ECDE95E}" sibTransId="{641D79AE-DDE5-4526-A02E-5EC4574EB957}"/>
    <dgm:cxn modelId="{84AC92DD-439D-43B0-9B99-55E6084A236A}" type="presOf" srcId="{978E9120-7760-451E-B764-84E826BEDCD9}" destId="{B01090B9-4BD0-4C5C-9493-16B5A975FCDF}" srcOrd="0" destOrd="0" presId="urn:microsoft.com/office/officeart/2005/8/layout/vList2"/>
    <dgm:cxn modelId="{C5DA3615-6AB3-480C-A328-7DBE188C6CC2}" type="presParOf" srcId="{F5B769DB-58B5-45D2-BBCC-68B2B622AB10}" destId="{B01090B9-4BD0-4C5C-9493-16B5A975FCDF}" srcOrd="0" destOrd="0" presId="urn:microsoft.com/office/officeart/2005/8/layout/vList2"/>
    <dgm:cxn modelId="{23D76DD2-19FD-4408-BEAD-991B6B85B6A9}" type="presParOf" srcId="{F5B769DB-58B5-45D2-BBCC-68B2B622AB10}" destId="{56B4F916-9A65-42E7-BCF4-60AEF4F23CD8}" srcOrd="1" destOrd="0" presId="urn:microsoft.com/office/officeart/2005/8/layout/vList2"/>
    <dgm:cxn modelId="{08793D67-DF62-431C-A09C-FEB67B44A578}" type="presParOf" srcId="{F5B769DB-58B5-45D2-BBCC-68B2B622AB10}" destId="{FA3A90EE-D393-4334-8591-51F536CF3D51}" srcOrd="2" destOrd="0" presId="urn:microsoft.com/office/officeart/2005/8/layout/vList2"/>
    <dgm:cxn modelId="{0AE0464B-3B5B-4552-9C23-CDFC801F2D2D}" type="presParOf" srcId="{F5B769DB-58B5-45D2-BBCC-68B2B622AB10}" destId="{07D9FD33-B296-4B8F-B401-0A9E01971BB9}" srcOrd="3" destOrd="0" presId="urn:microsoft.com/office/officeart/2005/8/layout/vList2"/>
    <dgm:cxn modelId="{5E0DF139-E8D4-4848-B5B9-1F4CA45DA9B2}" type="presParOf" srcId="{F5B769DB-58B5-45D2-BBCC-68B2B622AB10}" destId="{AB2FF77E-7E7B-48D4-BD4D-FE55E5B0E674}" srcOrd="4" destOrd="0" presId="urn:microsoft.com/office/officeart/2005/8/layout/vList2"/>
    <dgm:cxn modelId="{422D8F1B-7A72-44C4-9C76-ECCBA870CFA8}" type="presParOf" srcId="{F5B769DB-58B5-45D2-BBCC-68B2B622AB10}" destId="{F1017350-F4D4-4DD7-8FB7-2E6E2E2A5915}" srcOrd="5" destOrd="0" presId="urn:microsoft.com/office/officeart/2005/8/layout/vList2"/>
    <dgm:cxn modelId="{C4AB7D88-A10F-4F74-9E68-BE7AC9672DBC}" type="presParOf" srcId="{F5B769DB-58B5-45D2-BBCC-68B2B622AB10}" destId="{1122BBE4-736F-4D69-8630-958047CA816C}" srcOrd="6" destOrd="0" presId="urn:microsoft.com/office/officeart/2005/8/layout/vList2"/>
    <dgm:cxn modelId="{58323DAD-5D77-4B7D-BEBD-E9F75136B800}" type="presParOf" srcId="{F5B769DB-58B5-45D2-BBCC-68B2B622AB10}" destId="{BE430676-7E72-4FAC-A8B8-68BBEB3ACC9A}" srcOrd="7" destOrd="0" presId="urn:microsoft.com/office/officeart/2005/8/layout/vList2"/>
    <dgm:cxn modelId="{A50EEA65-5624-4E85-A473-6EDAE00E4D63}" type="presParOf" srcId="{F5B769DB-58B5-45D2-BBCC-68B2B622AB10}" destId="{D57BB43D-18E6-4B8F-888E-4887CFEB10C6}" srcOrd="8" destOrd="0" presId="urn:microsoft.com/office/officeart/2005/8/layout/vList2"/>
    <dgm:cxn modelId="{2642BD71-ED74-47C9-A36E-A6DD910E8F1D}" type="presParOf" srcId="{F5B769DB-58B5-45D2-BBCC-68B2B622AB10}" destId="{0BD91EB3-A0C5-426C-A24D-E7A1AACFB660}" srcOrd="9" destOrd="0" presId="urn:microsoft.com/office/officeart/2005/8/layout/vList2"/>
    <dgm:cxn modelId="{857DA64D-CA56-4B77-A25C-2143B0C1E0EE}" type="presParOf" srcId="{F5B769DB-58B5-45D2-BBCC-68B2B622AB10}" destId="{100D8AE1-EA56-4189-91C8-14AD7E962862}" srcOrd="1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DABC07C-437A-46E6-898C-C1BCAAAE0316}"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28B0E4A2-5738-4EFA-A4E3-9D98099EDBB6}">
      <dgm:prSet/>
      <dgm:spPr/>
      <dgm:t>
        <a:bodyPr/>
        <a:lstStyle/>
        <a:p>
          <a:r>
            <a:rPr lang="en-US" b="1" dirty="0">
              <a:solidFill>
                <a:schemeClr val="tx1"/>
              </a:solidFill>
            </a:rPr>
            <a:t>Excessive noise can cause:</a:t>
          </a:r>
          <a:endParaRPr lang="en-US" dirty="0">
            <a:solidFill>
              <a:schemeClr val="tx1"/>
            </a:solidFill>
          </a:endParaRPr>
        </a:p>
      </dgm:t>
    </dgm:pt>
    <dgm:pt modelId="{F4ACA9E5-2FC5-48D5-97AD-30C0A10281CD}" type="parTrans" cxnId="{493ABCFE-9BE0-4EC3-8A32-840440908CAF}">
      <dgm:prSet/>
      <dgm:spPr/>
      <dgm:t>
        <a:bodyPr/>
        <a:lstStyle/>
        <a:p>
          <a:endParaRPr lang="en-US"/>
        </a:p>
      </dgm:t>
    </dgm:pt>
    <dgm:pt modelId="{66AD46B3-C9DE-46A9-A9E1-1058F77627E5}" type="sibTrans" cxnId="{493ABCFE-9BE0-4EC3-8A32-840440908CAF}">
      <dgm:prSet/>
      <dgm:spPr/>
      <dgm:t>
        <a:bodyPr/>
        <a:lstStyle/>
        <a:p>
          <a:endParaRPr lang="en-US"/>
        </a:p>
      </dgm:t>
    </dgm:pt>
    <dgm:pt modelId="{0D53CBCD-2788-4D26-8AEC-2FCF85EC8F04}">
      <dgm:prSet/>
      <dgm:spPr/>
      <dgm:t>
        <a:bodyPr/>
        <a:lstStyle/>
        <a:p>
          <a:r>
            <a:rPr lang="en-US" b="1" dirty="0">
              <a:solidFill>
                <a:schemeClr val="tx1"/>
              </a:solidFill>
            </a:rPr>
            <a:t>The general recommended decibel range for office work is 55 to 65 decibels.</a:t>
          </a:r>
          <a:endParaRPr lang="en-US" dirty="0">
            <a:solidFill>
              <a:schemeClr val="tx1"/>
            </a:solidFill>
          </a:endParaRPr>
        </a:p>
      </dgm:t>
    </dgm:pt>
    <dgm:pt modelId="{7D60738A-1970-4486-8DBA-31AB9283D3DF}" type="parTrans" cxnId="{D82B4CFE-F529-49D4-9E01-720019A9B9F3}">
      <dgm:prSet/>
      <dgm:spPr/>
      <dgm:t>
        <a:bodyPr/>
        <a:lstStyle/>
        <a:p>
          <a:endParaRPr lang="en-US"/>
        </a:p>
      </dgm:t>
    </dgm:pt>
    <dgm:pt modelId="{E8082721-1D96-45B3-991E-70FBBD84536F}" type="sibTrans" cxnId="{D82B4CFE-F529-49D4-9E01-720019A9B9F3}">
      <dgm:prSet/>
      <dgm:spPr/>
      <dgm:t>
        <a:bodyPr/>
        <a:lstStyle/>
        <a:p>
          <a:endParaRPr lang="en-US"/>
        </a:p>
      </dgm:t>
    </dgm:pt>
    <dgm:pt modelId="{D86C1A32-BF1F-4A43-95CE-AF8D292DEF53}">
      <dgm:prSet/>
      <dgm:spPr/>
      <dgm:t>
        <a:bodyPr/>
        <a:lstStyle/>
        <a:p>
          <a:r>
            <a:rPr lang="en-US" b="1" dirty="0">
              <a:solidFill>
                <a:schemeClr val="tx1"/>
              </a:solidFill>
            </a:rPr>
            <a:t>Speech privacy is also a common problem.</a:t>
          </a:r>
          <a:endParaRPr lang="en-US" dirty="0">
            <a:solidFill>
              <a:schemeClr val="tx1"/>
            </a:solidFill>
          </a:endParaRPr>
        </a:p>
      </dgm:t>
    </dgm:pt>
    <dgm:pt modelId="{13FF1FFF-2D4B-4398-9168-A0AD2BE43DB6}" type="parTrans" cxnId="{DE2F883F-F0E5-4EE0-926F-7DDE0C9D21AA}">
      <dgm:prSet/>
      <dgm:spPr/>
      <dgm:t>
        <a:bodyPr/>
        <a:lstStyle/>
        <a:p>
          <a:endParaRPr lang="en-US"/>
        </a:p>
      </dgm:t>
    </dgm:pt>
    <dgm:pt modelId="{546A3182-F422-4DBF-AAFB-38C2F82BEBF1}" type="sibTrans" cxnId="{DE2F883F-F0E5-4EE0-926F-7DDE0C9D21AA}">
      <dgm:prSet/>
      <dgm:spPr/>
      <dgm:t>
        <a:bodyPr/>
        <a:lstStyle/>
        <a:p>
          <a:endParaRPr lang="en-US"/>
        </a:p>
      </dgm:t>
    </dgm:pt>
    <dgm:pt modelId="{7B1510A7-47B3-48E6-9945-2532AF625785}">
      <dgm:prSet/>
      <dgm:spPr/>
      <dgm:t>
        <a:bodyPr/>
        <a:lstStyle/>
        <a:p>
          <a:pPr indent="0">
            <a:buFontTx/>
            <a:buNone/>
          </a:pPr>
          <a:r>
            <a:rPr lang="en-US" b="1" dirty="0">
              <a:solidFill>
                <a:schemeClr val="tx1"/>
              </a:solidFill>
            </a:rPr>
            <a:t>Telephone or other conversations can be distracting in open plan offices - consider sound absorbing barriers and other strategies to reduce impacts.</a:t>
          </a:r>
          <a:endParaRPr lang="en-US" dirty="0">
            <a:solidFill>
              <a:schemeClr val="tx1"/>
            </a:solidFill>
          </a:endParaRPr>
        </a:p>
      </dgm:t>
    </dgm:pt>
    <dgm:pt modelId="{65BE51AA-3702-4DE0-8FBA-5643C9FD58BC}" type="parTrans" cxnId="{E2567F0E-7915-4A98-8DEE-E380D360D10F}">
      <dgm:prSet/>
      <dgm:spPr/>
      <dgm:t>
        <a:bodyPr/>
        <a:lstStyle/>
        <a:p>
          <a:endParaRPr lang="en-US"/>
        </a:p>
      </dgm:t>
    </dgm:pt>
    <dgm:pt modelId="{8305A9D3-2C25-4224-BE2A-7B69CEF14FD2}" type="sibTrans" cxnId="{E2567F0E-7915-4A98-8DEE-E380D360D10F}">
      <dgm:prSet/>
      <dgm:spPr/>
      <dgm:t>
        <a:bodyPr/>
        <a:lstStyle/>
        <a:p>
          <a:endParaRPr lang="en-US"/>
        </a:p>
      </dgm:t>
    </dgm:pt>
    <dgm:pt modelId="{846752DB-588D-4CAD-AC3E-09FA02B87DBC}">
      <dgm:prSet/>
      <dgm:spPr/>
      <dgm:t>
        <a:bodyPr/>
        <a:lstStyle/>
        <a:p>
          <a:r>
            <a:rPr lang="en-US" b="1" dirty="0">
              <a:solidFill>
                <a:schemeClr val="tx1"/>
              </a:solidFill>
            </a:rPr>
            <a:t>Stress</a:t>
          </a:r>
          <a:endParaRPr lang="en-US" dirty="0">
            <a:solidFill>
              <a:schemeClr val="tx1"/>
            </a:solidFill>
          </a:endParaRPr>
        </a:p>
      </dgm:t>
    </dgm:pt>
    <dgm:pt modelId="{5D113376-18BF-439E-BE86-00547F987791}" type="parTrans" cxnId="{3DAF229F-432B-4FA5-AB3B-3A476B649A3A}">
      <dgm:prSet/>
      <dgm:spPr/>
      <dgm:t>
        <a:bodyPr/>
        <a:lstStyle/>
        <a:p>
          <a:endParaRPr lang="en-US"/>
        </a:p>
      </dgm:t>
    </dgm:pt>
    <dgm:pt modelId="{97E30DF9-35ED-4868-AB6A-04A5BC3EB03D}" type="sibTrans" cxnId="{3DAF229F-432B-4FA5-AB3B-3A476B649A3A}">
      <dgm:prSet/>
      <dgm:spPr/>
      <dgm:t>
        <a:bodyPr/>
        <a:lstStyle/>
        <a:p>
          <a:endParaRPr lang="en-US"/>
        </a:p>
      </dgm:t>
    </dgm:pt>
    <dgm:pt modelId="{CD4E9E59-0FA4-49B3-A2F7-48C79216FD92}">
      <dgm:prSet/>
      <dgm:spPr/>
      <dgm:t>
        <a:bodyPr/>
        <a:lstStyle/>
        <a:p>
          <a:r>
            <a:rPr lang="en-US" b="1" dirty="0">
              <a:solidFill>
                <a:schemeClr val="tx1"/>
              </a:solidFill>
            </a:rPr>
            <a:t>Fatigue</a:t>
          </a:r>
          <a:endParaRPr lang="en-US" dirty="0">
            <a:solidFill>
              <a:schemeClr val="tx1"/>
            </a:solidFill>
          </a:endParaRPr>
        </a:p>
      </dgm:t>
    </dgm:pt>
    <dgm:pt modelId="{3F9645B1-1B3E-4926-9486-FC8C6871CD0A}" type="parTrans" cxnId="{96C2EF3F-9788-4CD4-BC96-B167434F49D3}">
      <dgm:prSet/>
      <dgm:spPr/>
      <dgm:t>
        <a:bodyPr/>
        <a:lstStyle/>
        <a:p>
          <a:endParaRPr lang="en-US"/>
        </a:p>
      </dgm:t>
    </dgm:pt>
    <dgm:pt modelId="{F06BD0ED-D15A-4989-8CDD-EE54F726008B}" type="sibTrans" cxnId="{96C2EF3F-9788-4CD4-BC96-B167434F49D3}">
      <dgm:prSet/>
      <dgm:spPr/>
      <dgm:t>
        <a:bodyPr/>
        <a:lstStyle/>
        <a:p>
          <a:endParaRPr lang="en-US"/>
        </a:p>
      </dgm:t>
    </dgm:pt>
    <dgm:pt modelId="{03A88F03-B575-4879-AF27-13089AB44A05}">
      <dgm:prSet/>
      <dgm:spPr/>
      <dgm:t>
        <a:bodyPr/>
        <a:lstStyle/>
        <a:p>
          <a:r>
            <a:rPr lang="en-US" b="1" dirty="0">
              <a:solidFill>
                <a:schemeClr val="tx1"/>
              </a:solidFill>
            </a:rPr>
            <a:t>Nausea</a:t>
          </a:r>
          <a:endParaRPr lang="en-US" dirty="0">
            <a:solidFill>
              <a:schemeClr val="tx1"/>
            </a:solidFill>
          </a:endParaRPr>
        </a:p>
      </dgm:t>
    </dgm:pt>
    <dgm:pt modelId="{9AA5D23F-9A30-48C8-B521-14E3719388B2}" type="parTrans" cxnId="{933FFB61-CF9B-411B-A374-6AE0ECE019A1}">
      <dgm:prSet/>
      <dgm:spPr/>
      <dgm:t>
        <a:bodyPr/>
        <a:lstStyle/>
        <a:p>
          <a:endParaRPr lang="en-US"/>
        </a:p>
      </dgm:t>
    </dgm:pt>
    <dgm:pt modelId="{8E8B2F37-7E9E-4FC8-A238-6541A8C3678D}" type="sibTrans" cxnId="{933FFB61-CF9B-411B-A374-6AE0ECE019A1}">
      <dgm:prSet/>
      <dgm:spPr/>
      <dgm:t>
        <a:bodyPr/>
        <a:lstStyle/>
        <a:p>
          <a:endParaRPr lang="en-US"/>
        </a:p>
      </dgm:t>
    </dgm:pt>
    <dgm:pt modelId="{C37DF518-8CC2-4139-97EE-6D82C370046B}">
      <dgm:prSet/>
      <dgm:spPr/>
      <dgm:t>
        <a:bodyPr/>
        <a:lstStyle/>
        <a:p>
          <a:r>
            <a:rPr lang="en-US" b="1" dirty="0">
              <a:solidFill>
                <a:schemeClr val="tx1"/>
              </a:solidFill>
            </a:rPr>
            <a:t>Other impacts on occupants. </a:t>
          </a:r>
          <a:endParaRPr lang="en-US" dirty="0">
            <a:solidFill>
              <a:schemeClr val="tx1"/>
            </a:solidFill>
          </a:endParaRPr>
        </a:p>
      </dgm:t>
    </dgm:pt>
    <dgm:pt modelId="{BFD8572A-91E0-4E18-AE62-C6A45C05B7EE}" type="parTrans" cxnId="{D382F142-E56C-4C53-8FA4-C89317837175}">
      <dgm:prSet/>
      <dgm:spPr/>
      <dgm:t>
        <a:bodyPr/>
        <a:lstStyle/>
        <a:p>
          <a:endParaRPr lang="en-US"/>
        </a:p>
      </dgm:t>
    </dgm:pt>
    <dgm:pt modelId="{A50F832A-7FCD-40DF-9D79-304A11608DF5}" type="sibTrans" cxnId="{D382F142-E56C-4C53-8FA4-C89317837175}">
      <dgm:prSet/>
      <dgm:spPr/>
      <dgm:t>
        <a:bodyPr/>
        <a:lstStyle/>
        <a:p>
          <a:endParaRPr lang="en-US"/>
        </a:p>
      </dgm:t>
    </dgm:pt>
    <dgm:pt modelId="{A988354C-A8C2-411F-9656-44792991ED86}" type="pres">
      <dgm:prSet presAssocID="{8DABC07C-437A-46E6-898C-C1BCAAAE0316}" presName="linear" presStyleCnt="0">
        <dgm:presLayoutVars>
          <dgm:animLvl val="lvl"/>
          <dgm:resizeHandles val="exact"/>
        </dgm:presLayoutVars>
      </dgm:prSet>
      <dgm:spPr/>
    </dgm:pt>
    <dgm:pt modelId="{6A06CCC6-897D-4978-A75F-F15D6E8C1BC0}" type="pres">
      <dgm:prSet presAssocID="{28B0E4A2-5738-4EFA-A4E3-9D98099EDBB6}" presName="parentText" presStyleLbl="node1" presStyleIdx="0" presStyleCnt="3" custScaleY="73545">
        <dgm:presLayoutVars>
          <dgm:chMax val="0"/>
          <dgm:bulletEnabled val="1"/>
        </dgm:presLayoutVars>
      </dgm:prSet>
      <dgm:spPr/>
    </dgm:pt>
    <dgm:pt modelId="{D6A3E1FB-DA2E-4C99-B81A-B983AADD2AD6}" type="pres">
      <dgm:prSet presAssocID="{28B0E4A2-5738-4EFA-A4E3-9D98099EDBB6}" presName="childText" presStyleLbl="revTx" presStyleIdx="0" presStyleCnt="2">
        <dgm:presLayoutVars>
          <dgm:bulletEnabled val="1"/>
        </dgm:presLayoutVars>
      </dgm:prSet>
      <dgm:spPr/>
    </dgm:pt>
    <dgm:pt modelId="{4254E95D-340B-4273-9B21-4803E39A2BA7}" type="pres">
      <dgm:prSet presAssocID="{0D53CBCD-2788-4D26-8AEC-2FCF85EC8F04}" presName="parentText" presStyleLbl="node1" presStyleIdx="1" presStyleCnt="3">
        <dgm:presLayoutVars>
          <dgm:chMax val="0"/>
          <dgm:bulletEnabled val="1"/>
        </dgm:presLayoutVars>
      </dgm:prSet>
      <dgm:spPr/>
    </dgm:pt>
    <dgm:pt modelId="{E70FA7F7-A2FF-45A7-827E-7D2C926CB7B6}" type="pres">
      <dgm:prSet presAssocID="{E8082721-1D96-45B3-991E-70FBBD84536F}" presName="spacer" presStyleCnt="0"/>
      <dgm:spPr/>
    </dgm:pt>
    <dgm:pt modelId="{7D832EB6-7221-43C9-A023-EB22D8BC7C23}" type="pres">
      <dgm:prSet presAssocID="{D86C1A32-BF1F-4A43-95CE-AF8D292DEF53}" presName="parentText" presStyleLbl="node1" presStyleIdx="2" presStyleCnt="3" custScaleY="68745">
        <dgm:presLayoutVars>
          <dgm:chMax val="0"/>
          <dgm:bulletEnabled val="1"/>
        </dgm:presLayoutVars>
      </dgm:prSet>
      <dgm:spPr/>
    </dgm:pt>
    <dgm:pt modelId="{8B9F52E4-B868-4F58-9FD0-5DAEB78120DA}" type="pres">
      <dgm:prSet presAssocID="{D86C1A32-BF1F-4A43-95CE-AF8D292DEF53}" presName="childText" presStyleLbl="revTx" presStyleIdx="1" presStyleCnt="2">
        <dgm:presLayoutVars>
          <dgm:bulletEnabled val="1"/>
        </dgm:presLayoutVars>
      </dgm:prSet>
      <dgm:spPr/>
    </dgm:pt>
  </dgm:ptLst>
  <dgm:cxnLst>
    <dgm:cxn modelId="{50C53905-A6D1-4969-9422-0933D4743CC9}" type="presOf" srcId="{C37DF518-8CC2-4139-97EE-6D82C370046B}" destId="{D6A3E1FB-DA2E-4C99-B81A-B983AADD2AD6}" srcOrd="0" destOrd="3" presId="urn:microsoft.com/office/officeart/2005/8/layout/vList2"/>
    <dgm:cxn modelId="{E2567F0E-7915-4A98-8DEE-E380D360D10F}" srcId="{D86C1A32-BF1F-4A43-95CE-AF8D292DEF53}" destId="{7B1510A7-47B3-48E6-9945-2532AF625785}" srcOrd="0" destOrd="0" parTransId="{65BE51AA-3702-4DE0-8FBA-5643C9FD58BC}" sibTransId="{8305A9D3-2C25-4224-BE2A-7B69CEF14FD2}"/>
    <dgm:cxn modelId="{DE2F883F-F0E5-4EE0-926F-7DDE0C9D21AA}" srcId="{8DABC07C-437A-46E6-898C-C1BCAAAE0316}" destId="{D86C1A32-BF1F-4A43-95CE-AF8D292DEF53}" srcOrd="2" destOrd="0" parTransId="{13FF1FFF-2D4B-4398-9168-A0AD2BE43DB6}" sibTransId="{546A3182-F422-4DBF-AAFB-38C2F82BEBF1}"/>
    <dgm:cxn modelId="{96C2EF3F-9788-4CD4-BC96-B167434F49D3}" srcId="{28B0E4A2-5738-4EFA-A4E3-9D98099EDBB6}" destId="{CD4E9E59-0FA4-49B3-A2F7-48C79216FD92}" srcOrd="1" destOrd="0" parTransId="{3F9645B1-1B3E-4926-9486-FC8C6871CD0A}" sibTransId="{F06BD0ED-D15A-4989-8CDD-EE54F726008B}"/>
    <dgm:cxn modelId="{933FFB61-CF9B-411B-A374-6AE0ECE019A1}" srcId="{28B0E4A2-5738-4EFA-A4E3-9D98099EDBB6}" destId="{03A88F03-B575-4879-AF27-13089AB44A05}" srcOrd="2" destOrd="0" parTransId="{9AA5D23F-9A30-48C8-B521-14E3719388B2}" sibTransId="{8E8B2F37-7E9E-4FC8-A238-6541A8C3678D}"/>
    <dgm:cxn modelId="{D382F142-E56C-4C53-8FA4-C89317837175}" srcId="{28B0E4A2-5738-4EFA-A4E3-9D98099EDBB6}" destId="{C37DF518-8CC2-4139-97EE-6D82C370046B}" srcOrd="3" destOrd="0" parTransId="{BFD8572A-91E0-4E18-AE62-C6A45C05B7EE}" sibTransId="{A50F832A-7FCD-40DF-9D79-304A11608DF5}"/>
    <dgm:cxn modelId="{17DBEA63-51F7-46D8-9BC3-E8228144A1A1}" type="presOf" srcId="{846752DB-588D-4CAD-AC3E-09FA02B87DBC}" destId="{D6A3E1FB-DA2E-4C99-B81A-B983AADD2AD6}" srcOrd="0" destOrd="0" presId="urn:microsoft.com/office/officeart/2005/8/layout/vList2"/>
    <dgm:cxn modelId="{C60E5364-D255-468D-AE7D-5082E7875D02}" type="presOf" srcId="{8DABC07C-437A-46E6-898C-C1BCAAAE0316}" destId="{A988354C-A8C2-411F-9656-44792991ED86}" srcOrd="0" destOrd="0" presId="urn:microsoft.com/office/officeart/2005/8/layout/vList2"/>
    <dgm:cxn modelId="{39B4D065-5505-4F61-843C-710E2C9DA1DA}" type="presOf" srcId="{28B0E4A2-5738-4EFA-A4E3-9D98099EDBB6}" destId="{6A06CCC6-897D-4978-A75F-F15D6E8C1BC0}" srcOrd="0" destOrd="0" presId="urn:microsoft.com/office/officeart/2005/8/layout/vList2"/>
    <dgm:cxn modelId="{D8ADA470-BF48-4E9B-8B15-382A0131126A}" type="presOf" srcId="{7B1510A7-47B3-48E6-9945-2532AF625785}" destId="{8B9F52E4-B868-4F58-9FD0-5DAEB78120DA}" srcOrd="0" destOrd="0" presId="urn:microsoft.com/office/officeart/2005/8/layout/vList2"/>
    <dgm:cxn modelId="{72A87E57-0407-47F8-92EF-418F18710F1A}" type="presOf" srcId="{CD4E9E59-0FA4-49B3-A2F7-48C79216FD92}" destId="{D6A3E1FB-DA2E-4C99-B81A-B983AADD2AD6}" srcOrd="0" destOrd="1" presId="urn:microsoft.com/office/officeart/2005/8/layout/vList2"/>
    <dgm:cxn modelId="{0080DC94-5A33-448B-9BF9-951A1C392C55}" type="presOf" srcId="{D86C1A32-BF1F-4A43-95CE-AF8D292DEF53}" destId="{7D832EB6-7221-43C9-A023-EB22D8BC7C23}" srcOrd="0" destOrd="0" presId="urn:microsoft.com/office/officeart/2005/8/layout/vList2"/>
    <dgm:cxn modelId="{3DAF229F-432B-4FA5-AB3B-3A476B649A3A}" srcId="{28B0E4A2-5738-4EFA-A4E3-9D98099EDBB6}" destId="{846752DB-588D-4CAD-AC3E-09FA02B87DBC}" srcOrd="0" destOrd="0" parTransId="{5D113376-18BF-439E-BE86-00547F987791}" sibTransId="{97E30DF9-35ED-4868-AB6A-04A5BC3EB03D}"/>
    <dgm:cxn modelId="{AF92DFBB-BB3C-4392-A2BE-CE9C3242364E}" type="presOf" srcId="{0D53CBCD-2788-4D26-8AEC-2FCF85EC8F04}" destId="{4254E95D-340B-4273-9B21-4803E39A2BA7}" srcOrd="0" destOrd="0" presId="urn:microsoft.com/office/officeart/2005/8/layout/vList2"/>
    <dgm:cxn modelId="{ABF479D2-35C2-4960-8626-2A52BE5C276C}" type="presOf" srcId="{03A88F03-B575-4879-AF27-13089AB44A05}" destId="{D6A3E1FB-DA2E-4C99-B81A-B983AADD2AD6}" srcOrd="0" destOrd="2" presId="urn:microsoft.com/office/officeart/2005/8/layout/vList2"/>
    <dgm:cxn modelId="{D82B4CFE-F529-49D4-9E01-720019A9B9F3}" srcId="{8DABC07C-437A-46E6-898C-C1BCAAAE0316}" destId="{0D53CBCD-2788-4D26-8AEC-2FCF85EC8F04}" srcOrd="1" destOrd="0" parTransId="{7D60738A-1970-4486-8DBA-31AB9283D3DF}" sibTransId="{E8082721-1D96-45B3-991E-70FBBD84536F}"/>
    <dgm:cxn modelId="{493ABCFE-9BE0-4EC3-8A32-840440908CAF}" srcId="{8DABC07C-437A-46E6-898C-C1BCAAAE0316}" destId="{28B0E4A2-5738-4EFA-A4E3-9D98099EDBB6}" srcOrd="0" destOrd="0" parTransId="{F4ACA9E5-2FC5-48D5-97AD-30C0A10281CD}" sibTransId="{66AD46B3-C9DE-46A9-A9E1-1058F77627E5}"/>
    <dgm:cxn modelId="{8BCAC60D-C54C-418E-BFC0-767C14D5FCE1}" type="presParOf" srcId="{A988354C-A8C2-411F-9656-44792991ED86}" destId="{6A06CCC6-897D-4978-A75F-F15D6E8C1BC0}" srcOrd="0" destOrd="0" presId="urn:microsoft.com/office/officeart/2005/8/layout/vList2"/>
    <dgm:cxn modelId="{3ECB460F-0EDD-492E-8C7B-F19295955498}" type="presParOf" srcId="{A988354C-A8C2-411F-9656-44792991ED86}" destId="{D6A3E1FB-DA2E-4C99-B81A-B983AADD2AD6}" srcOrd="1" destOrd="0" presId="urn:microsoft.com/office/officeart/2005/8/layout/vList2"/>
    <dgm:cxn modelId="{DBBBDBAB-8FDF-45BE-B5DB-CD525FBFC5AB}" type="presParOf" srcId="{A988354C-A8C2-411F-9656-44792991ED86}" destId="{4254E95D-340B-4273-9B21-4803E39A2BA7}" srcOrd="2" destOrd="0" presId="urn:microsoft.com/office/officeart/2005/8/layout/vList2"/>
    <dgm:cxn modelId="{602E0C0A-597D-4673-9C46-6E08B5C64FAE}" type="presParOf" srcId="{A988354C-A8C2-411F-9656-44792991ED86}" destId="{E70FA7F7-A2FF-45A7-827E-7D2C926CB7B6}" srcOrd="3" destOrd="0" presId="urn:microsoft.com/office/officeart/2005/8/layout/vList2"/>
    <dgm:cxn modelId="{8FF88A78-B028-46AC-B405-D0F7D70E7AF0}" type="presParOf" srcId="{A988354C-A8C2-411F-9656-44792991ED86}" destId="{7D832EB6-7221-43C9-A023-EB22D8BC7C23}" srcOrd="4" destOrd="0" presId="urn:microsoft.com/office/officeart/2005/8/layout/vList2"/>
    <dgm:cxn modelId="{6F4E7249-14B5-4DFF-A034-13D30ED41A08}" type="presParOf" srcId="{A988354C-A8C2-411F-9656-44792991ED86}" destId="{8B9F52E4-B868-4F58-9FD0-5DAEB78120DA}" srcOrd="5"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79BB926-B5CF-4117-8C5F-7BCAABA233B0}" type="doc">
      <dgm:prSet loTypeId="urn:microsoft.com/office/officeart/2005/8/layout/cycle7" loCatId="cycle" qsTypeId="urn:microsoft.com/office/officeart/2005/8/quickstyle/simple1" qsCatId="simple" csTypeId="urn:microsoft.com/office/officeart/2005/8/colors/accent1_2" csCatId="accent1" phldr="1"/>
      <dgm:spPr/>
      <dgm:t>
        <a:bodyPr/>
        <a:lstStyle/>
        <a:p>
          <a:endParaRPr lang="en-US"/>
        </a:p>
      </dgm:t>
    </dgm:pt>
    <dgm:pt modelId="{05444B0E-AECB-40B3-A43E-BE96C29070FA}">
      <dgm:prSet phldrT="[Text]"/>
      <dgm:spPr/>
      <dgm:t>
        <a:bodyPr/>
        <a:lstStyle/>
        <a:p>
          <a:r>
            <a:rPr lang="en-US" dirty="0">
              <a:solidFill>
                <a:schemeClr val="tx1"/>
              </a:solidFill>
            </a:rPr>
            <a:t>Pathways</a:t>
          </a:r>
        </a:p>
      </dgm:t>
    </dgm:pt>
    <dgm:pt modelId="{31A8BC17-EB28-4502-8CB9-BDA038C66CEE}" type="parTrans" cxnId="{ABC63176-0986-4A6D-A9EB-C185421F121E}">
      <dgm:prSet/>
      <dgm:spPr/>
      <dgm:t>
        <a:bodyPr/>
        <a:lstStyle/>
        <a:p>
          <a:endParaRPr lang="en-US"/>
        </a:p>
      </dgm:t>
    </dgm:pt>
    <dgm:pt modelId="{A8005815-72C5-482D-A440-EB62C2F00E40}" type="sibTrans" cxnId="{ABC63176-0986-4A6D-A9EB-C185421F121E}">
      <dgm:prSet/>
      <dgm:spPr>
        <a:ln>
          <a:solidFill>
            <a:schemeClr val="tx1"/>
          </a:solidFill>
        </a:ln>
      </dgm:spPr>
      <dgm:t>
        <a:bodyPr/>
        <a:lstStyle/>
        <a:p>
          <a:endParaRPr lang="en-US"/>
        </a:p>
      </dgm:t>
    </dgm:pt>
    <dgm:pt modelId="{E7D85DCD-084C-41C9-AB19-36DB1CF14569}">
      <dgm:prSet phldrT="[Text]"/>
      <dgm:spPr/>
      <dgm:t>
        <a:bodyPr/>
        <a:lstStyle/>
        <a:p>
          <a:r>
            <a:rPr lang="en-US" dirty="0">
              <a:solidFill>
                <a:schemeClr val="tx1"/>
              </a:solidFill>
            </a:rPr>
            <a:t>Driving Forces</a:t>
          </a:r>
        </a:p>
      </dgm:t>
    </dgm:pt>
    <dgm:pt modelId="{8CCDB6FD-E5DD-4108-81BD-82B253ECA07A}" type="parTrans" cxnId="{05F0A32B-866E-4D66-9AF8-82024F4646F2}">
      <dgm:prSet/>
      <dgm:spPr/>
      <dgm:t>
        <a:bodyPr/>
        <a:lstStyle/>
        <a:p>
          <a:endParaRPr lang="en-US"/>
        </a:p>
      </dgm:t>
    </dgm:pt>
    <dgm:pt modelId="{8546182C-1658-4B9E-A8C8-262CB16080FF}" type="sibTrans" cxnId="{05F0A32B-866E-4D66-9AF8-82024F4646F2}">
      <dgm:prSet/>
      <dgm:spPr>
        <a:ln>
          <a:solidFill>
            <a:schemeClr val="tx1"/>
          </a:solidFill>
        </a:ln>
      </dgm:spPr>
      <dgm:t>
        <a:bodyPr/>
        <a:lstStyle/>
        <a:p>
          <a:endParaRPr lang="en-US"/>
        </a:p>
      </dgm:t>
    </dgm:pt>
    <dgm:pt modelId="{AC2B3936-CC4E-43A3-BFD8-05DE3A07E4A3}">
      <dgm:prSet phldrT="[Text]"/>
      <dgm:spPr/>
      <dgm:t>
        <a:bodyPr/>
        <a:lstStyle/>
        <a:p>
          <a:r>
            <a:rPr lang="en-US" dirty="0">
              <a:solidFill>
                <a:schemeClr val="tx1"/>
              </a:solidFill>
            </a:rPr>
            <a:t>Sources</a:t>
          </a:r>
        </a:p>
      </dgm:t>
    </dgm:pt>
    <dgm:pt modelId="{E758AA7E-A85A-4262-BFCD-AD352546FA75}" type="parTrans" cxnId="{64938639-7327-4215-94CC-648C9636AB5F}">
      <dgm:prSet/>
      <dgm:spPr/>
      <dgm:t>
        <a:bodyPr/>
        <a:lstStyle/>
        <a:p>
          <a:endParaRPr lang="en-US"/>
        </a:p>
      </dgm:t>
    </dgm:pt>
    <dgm:pt modelId="{0C8BE52B-46F5-4FAF-84E7-2AFD14A1A366}" type="sibTrans" cxnId="{64938639-7327-4215-94CC-648C9636AB5F}">
      <dgm:prSet/>
      <dgm:spPr>
        <a:ln>
          <a:solidFill>
            <a:schemeClr val="tx1"/>
          </a:solidFill>
        </a:ln>
      </dgm:spPr>
      <dgm:t>
        <a:bodyPr/>
        <a:lstStyle/>
        <a:p>
          <a:endParaRPr lang="en-US"/>
        </a:p>
      </dgm:t>
    </dgm:pt>
    <dgm:pt modelId="{5C91ADEE-BFB5-4C28-91B3-CC31F8B6F799}" type="pres">
      <dgm:prSet presAssocID="{F79BB926-B5CF-4117-8C5F-7BCAABA233B0}" presName="Name0" presStyleCnt="0">
        <dgm:presLayoutVars>
          <dgm:dir/>
          <dgm:resizeHandles val="exact"/>
        </dgm:presLayoutVars>
      </dgm:prSet>
      <dgm:spPr/>
    </dgm:pt>
    <dgm:pt modelId="{804FB4A7-EE5C-4DA1-AA06-1CC2A10DF2ED}" type="pres">
      <dgm:prSet presAssocID="{05444B0E-AECB-40B3-A43E-BE96C29070FA}" presName="node" presStyleLbl="node1" presStyleIdx="0" presStyleCnt="3">
        <dgm:presLayoutVars>
          <dgm:bulletEnabled val="1"/>
        </dgm:presLayoutVars>
      </dgm:prSet>
      <dgm:spPr/>
    </dgm:pt>
    <dgm:pt modelId="{5609989E-8BD0-4043-8937-91C08010E202}" type="pres">
      <dgm:prSet presAssocID="{A8005815-72C5-482D-A440-EB62C2F00E40}" presName="sibTrans" presStyleLbl="sibTrans2D1" presStyleIdx="0" presStyleCnt="3" custScaleX="206338" custScaleY="206338" custLinFactNeighborX="68231" custLinFactNeighborY="-15014"/>
      <dgm:spPr/>
    </dgm:pt>
    <dgm:pt modelId="{4AD970FC-4A96-4940-A106-9E8E2B405FFA}" type="pres">
      <dgm:prSet presAssocID="{A8005815-72C5-482D-A440-EB62C2F00E40}" presName="connectorText" presStyleLbl="sibTrans2D1" presStyleIdx="0" presStyleCnt="3"/>
      <dgm:spPr/>
    </dgm:pt>
    <dgm:pt modelId="{B34927E9-188B-41F8-8BC0-418D86FDACFB}" type="pres">
      <dgm:prSet presAssocID="{E7D85DCD-084C-41C9-AB19-36DB1CF14569}" presName="node" presStyleLbl="node1" presStyleIdx="1" presStyleCnt="3">
        <dgm:presLayoutVars>
          <dgm:bulletEnabled val="1"/>
        </dgm:presLayoutVars>
      </dgm:prSet>
      <dgm:spPr/>
    </dgm:pt>
    <dgm:pt modelId="{7D2F4B6F-B0E6-4648-8DAB-BDA1E6157255}" type="pres">
      <dgm:prSet presAssocID="{8546182C-1658-4B9E-A8C8-262CB16080FF}" presName="sibTrans" presStyleLbl="sibTrans2D1" presStyleIdx="1" presStyleCnt="3" custScaleX="125095" custScaleY="182642"/>
      <dgm:spPr/>
    </dgm:pt>
    <dgm:pt modelId="{AF7FEBAA-2A81-4AB6-997C-106C7B9BABAF}" type="pres">
      <dgm:prSet presAssocID="{8546182C-1658-4B9E-A8C8-262CB16080FF}" presName="connectorText" presStyleLbl="sibTrans2D1" presStyleIdx="1" presStyleCnt="3"/>
      <dgm:spPr/>
    </dgm:pt>
    <dgm:pt modelId="{A2371799-1CA7-4708-8FB4-A91499556A43}" type="pres">
      <dgm:prSet presAssocID="{AC2B3936-CC4E-43A3-BFD8-05DE3A07E4A3}" presName="node" presStyleLbl="node1" presStyleIdx="2" presStyleCnt="3">
        <dgm:presLayoutVars>
          <dgm:bulletEnabled val="1"/>
        </dgm:presLayoutVars>
      </dgm:prSet>
      <dgm:spPr/>
    </dgm:pt>
    <dgm:pt modelId="{1C2C3AA3-B263-48FD-8D25-0C15F85891F9}" type="pres">
      <dgm:prSet presAssocID="{0C8BE52B-46F5-4FAF-84E7-2AFD14A1A366}" presName="sibTrans" presStyleLbl="sibTrans2D1" presStyleIdx="2" presStyleCnt="3" custScaleX="206338" custScaleY="206337" custLinFactNeighborX="-70115" custLinFactNeighborY="-15013"/>
      <dgm:spPr/>
    </dgm:pt>
    <dgm:pt modelId="{4C778B89-267E-4AE3-A33E-E48F69072E7F}" type="pres">
      <dgm:prSet presAssocID="{0C8BE52B-46F5-4FAF-84E7-2AFD14A1A366}" presName="connectorText" presStyleLbl="sibTrans2D1" presStyleIdx="2" presStyleCnt="3"/>
      <dgm:spPr/>
    </dgm:pt>
  </dgm:ptLst>
  <dgm:cxnLst>
    <dgm:cxn modelId="{96A2DC14-262B-4D97-BFBF-62B1B509242A}" type="presOf" srcId="{E7D85DCD-084C-41C9-AB19-36DB1CF14569}" destId="{B34927E9-188B-41F8-8BC0-418D86FDACFB}" srcOrd="0" destOrd="0" presId="urn:microsoft.com/office/officeart/2005/8/layout/cycle7"/>
    <dgm:cxn modelId="{05F0A32B-866E-4D66-9AF8-82024F4646F2}" srcId="{F79BB926-B5CF-4117-8C5F-7BCAABA233B0}" destId="{E7D85DCD-084C-41C9-AB19-36DB1CF14569}" srcOrd="1" destOrd="0" parTransId="{8CCDB6FD-E5DD-4108-81BD-82B253ECA07A}" sibTransId="{8546182C-1658-4B9E-A8C8-262CB16080FF}"/>
    <dgm:cxn modelId="{0FB5FD2C-C01B-4954-A74E-0D300504E33E}" type="presOf" srcId="{A8005815-72C5-482D-A440-EB62C2F00E40}" destId="{5609989E-8BD0-4043-8937-91C08010E202}" srcOrd="0" destOrd="0" presId="urn:microsoft.com/office/officeart/2005/8/layout/cycle7"/>
    <dgm:cxn modelId="{5F41F737-8CB7-4D58-9B3B-729974311C97}" type="presOf" srcId="{F79BB926-B5CF-4117-8C5F-7BCAABA233B0}" destId="{5C91ADEE-BFB5-4C28-91B3-CC31F8B6F799}" srcOrd="0" destOrd="0" presId="urn:microsoft.com/office/officeart/2005/8/layout/cycle7"/>
    <dgm:cxn modelId="{64938639-7327-4215-94CC-648C9636AB5F}" srcId="{F79BB926-B5CF-4117-8C5F-7BCAABA233B0}" destId="{AC2B3936-CC4E-43A3-BFD8-05DE3A07E4A3}" srcOrd="2" destOrd="0" parTransId="{E758AA7E-A85A-4262-BFCD-AD352546FA75}" sibTransId="{0C8BE52B-46F5-4FAF-84E7-2AFD14A1A366}"/>
    <dgm:cxn modelId="{AB482C6E-CF2F-4482-8264-99CBAF5185CE}" type="presOf" srcId="{05444B0E-AECB-40B3-A43E-BE96C29070FA}" destId="{804FB4A7-EE5C-4DA1-AA06-1CC2A10DF2ED}" srcOrd="0" destOrd="0" presId="urn:microsoft.com/office/officeart/2005/8/layout/cycle7"/>
    <dgm:cxn modelId="{847D4D55-FFA6-4A6D-90B9-B6C7F232785E}" type="presOf" srcId="{0C8BE52B-46F5-4FAF-84E7-2AFD14A1A366}" destId="{4C778B89-267E-4AE3-A33E-E48F69072E7F}" srcOrd="1" destOrd="0" presId="urn:microsoft.com/office/officeart/2005/8/layout/cycle7"/>
    <dgm:cxn modelId="{ABC63176-0986-4A6D-A9EB-C185421F121E}" srcId="{F79BB926-B5CF-4117-8C5F-7BCAABA233B0}" destId="{05444B0E-AECB-40B3-A43E-BE96C29070FA}" srcOrd="0" destOrd="0" parTransId="{31A8BC17-EB28-4502-8CB9-BDA038C66CEE}" sibTransId="{A8005815-72C5-482D-A440-EB62C2F00E40}"/>
    <dgm:cxn modelId="{0130B889-3B94-4546-84BB-D35A9F4873AB}" type="presOf" srcId="{AC2B3936-CC4E-43A3-BFD8-05DE3A07E4A3}" destId="{A2371799-1CA7-4708-8FB4-A91499556A43}" srcOrd="0" destOrd="0" presId="urn:microsoft.com/office/officeart/2005/8/layout/cycle7"/>
    <dgm:cxn modelId="{1D7B3692-9B98-45A0-B6D2-53AC40308BF5}" type="presOf" srcId="{0C8BE52B-46F5-4FAF-84E7-2AFD14A1A366}" destId="{1C2C3AA3-B263-48FD-8D25-0C15F85891F9}" srcOrd="0" destOrd="0" presId="urn:microsoft.com/office/officeart/2005/8/layout/cycle7"/>
    <dgm:cxn modelId="{A6DB5AF1-6345-4E92-AEC8-E5D0694F8808}" type="presOf" srcId="{8546182C-1658-4B9E-A8C8-262CB16080FF}" destId="{AF7FEBAA-2A81-4AB6-997C-106C7B9BABAF}" srcOrd="1" destOrd="0" presId="urn:microsoft.com/office/officeart/2005/8/layout/cycle7"/>
    <dgm:cxn modelId="{AACA4AF3-37CC-45B4-A253-D00F4F080E2F}" type="presOf" srcId="{A8005815-72C5-482D-A440-EB62C2F00E40}" destId="{4AD970FC-4A96-4940-A106-9E8E2B405FFA}" srcOrd="1" destOrd="0" presId="urn:microsoft.com/office/officeart/2005/8/layout/cycle7"/>
    <dgm:cxn modelId="{ABBA4AFE-2F97-4626-A30E-EF804CFCBE40}" type="presOf" srcId="{8546182C-1658-4B9E-A8C8-262CB16080FF}" destId="{7D2F4B6F-B0E6-4648-8DAB-BDA1E6157255}" srcOrd="0" destOrd="0" presId="urn:microsoft.com/office/officeart/2005/8/layout/cycle7"/>
    <dgm:cxn modelId="{6C772CB8-4D15-4A82-BAAA-8B224006D4F7}" type="presParOf" srcId="{5C91ADEE-BFB5-4C28-91B3-CC31F8B6F799}" destId="{804FB4A7-EE5C-4DA1-AA06-1CC2A10DF2ED}" srcOrd="0" destOrd="0" presId="urn:microsoft.com/office/officeart/2005/8/layout/cycle7"/>
    <dgm:cxn modelId="{387EEEDF-793B-4BF1-98DF-FDDE4C14A13E}" type="presParOf" srcId="{5C91ADEE-BFB5-4C28-91B3-CC31F8B6F799}" destId="{5609989E-8BD0-4043-8937-91C08010E202}" srcOrd="1" destOrd="0" presId="urn:microsoft.com/office/officeart/2005/8/layout/cycle7"/>
    <dgm:cxn modelId="{D715C52A-4A5B-4ECD-8B08-BD4F5627586F}" type="presParOf" srcId="{5609989E-8BD0-4043-8937-91C08010E202}" destId="{4AD970FC-4A96-4940-A106-9E8E2B405FFA}" srcOrd="0" destOrd="0" presId="urn:microsoft.com/office/officeart/2005/8/layout/cycle7"/>
    <dgm:cxn modelId="{DC3C13C1-63B4-4631-8EA3-1AB9655E8E27}" type="presParOf" srcId="{5C91ADEE-BFB5-4C28-91B3-CC31F8B6F799}" destId="{B34927E9-188B-41F8-8BC0-418D86FDACFB}" srcOrd="2" destOrd="0" presId="urn:microsoft.com/office/officeart/2005/8/layout/cycle7"/>
    <dgm:cxn modelId="{9276E65A-2003-4D13-A0F2-F4356F6B856F}" type="presParOf" srcId="{5C91ADEE-BFB5-4C28-91B3-CC31F8B6F799}" destId="{7D2F4B6F-B0E6-4648-8DAB-BDA1E6157255}" srcOrd="3" destOrd="0" presId="urn:microsoft.com/office/officeart/2005/8/layout/cycle7"/>
    <dgm:cxn modelId="{BF7FF3E6-4686-426D-986D-D4F715F15DB7}" type="presParOf" srcId="{7D2F4B6F-B0E6-4648-8DAB-BDA1E6157255}" destId="{AF7FEBAA-2A81-4AB6-997C-106C7B9BABAF}" srcOrd="0" destOrd="0" presId="urn:microsoft.com/office/officeart/2005/8/layout/cycle7"/>
    <dgm:cxn modelId="{49516914-E151-476A-8AAA-4ECF0AB040B2}" type="presParOf" srcId="{5C91ADEE-BFB5-4C28-91B3-CC31F8B6F799}" destId="{A2371799-1CA7-4708-8FB4-A91499556A43}" srcOrd="4" destOrd="0" presId="urn:microsoft.com/office/officeart/2005/8/layout/cycle7"/>
    <dgm:cxn modelId="{B452A738-D4C4-4FD8-92E4-3FE06D5127E9}" type="presParOf" srcId="{5C91ADEE-BFB5-4C28-91B3-CC31F8B6F799}" destId="{1C2C3AA3-B263-48FD-8D25-0C15F85891F9}" srcOrd="5" destOrd="0" presId="urn:microsoft.com/office/officeart/2005/8/layout/cycle7"/>
    <dgm:cxn modelId="{E7569CB8-6911-4D17-8177-D4A4F49F3AB7}" type="presParOf" srcId="{1C2C3AA3-B263-48FD-8D25-0C15F85891F9}" destId="{4C778B89-267E-4AE3-A33E-E48F69072E7F}" srcOrd="0" destOrd="0" presId="urn:microsoft.com/office/officeart/2005/8/layout/cycle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19D3FCA0-4287-420A-861A-6B827927B84B}"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9BD95243-BB95-48F3-A710-6577A3C89178}">
      <dgm:prSet custT="1"/>
      <dgm:spPr/>
      <dgm:t>
        <a:bodyPr/>
        <a:lstStyle/>
        <a:p>
          <a:r>
            <a:rPr lang="en-US" sz="2800" b="1" dirty="0">
              <a:solidFill>
                <a:schemeClr val="tx1"/>
              </a:solidFill>
            </a:rPr>
            <a:t>Exterior Sources</a:t>
          </a:r>
          <a:endParaRPr lang="en-US" sz="2800" dirty="0">
            <a:solidFill>
              <a:schemeClr val="tx1"/>
            </a:solidFill>
          </a:endParaRPr>
        </a:p>
      </dgm:t>
    </dgm:pt>
    <dgm:pt modelId="{D1CCCA47-B090-4233-8B09-63F8568AF899}" type="parTrans" cxnId="{68613BE7-073C-45EA-AC10-69291B955E8D}">
      <dgm:prSet/>
      <dgm:spPr/>
      <dgm:t>
        <a:bodyPr/>
        <a:lstStyle/>
        <a:p>
          <a:endParaRPr lang="en-US"/>
        </a:p>
      </dgm:t>
    </dgm:pt>
    <dgm:pt modelId="{826A0621-324E-4554-B6EE-D35C8C7D0EF0}" type="sibTrans" cxnId="{68613BE7-073C-45EA-AC10-69291B955E8D}">
      <dgm:prSet/>
      <dgm:spPr/>
      <dgm:t>
        <a:bodyPr/>
        <a:lstStyle/>
        <a:p>
          <a:endParaRPr lang="en-US"/>
        </a:p>
      </dgm:t>
    </dgm:pt>
    <dgm:pt modelId="{3A1D4660-D794-482C-9914-9D7D8DA5F2A0}">
      <dgm:prSet custT="1"/>
      <dgm:spPr/>
      <dgm:t>
        <a:bodyPr/>
        <a:lstStyle/>
        <a:p>
          <a:r>
            <a:rPr lang="en-US" sz="2800" dirty="0">
              <a:solidFill>
                <a:schemeClr val="tx1"/>
              </a:solidFill>
            </a:rPr>
            <a:t>Poor outdoor air quality</a:t>
          </a:r>
        </a:p>
      </dgm:t>
    </dgm:pt>
    <dgm:pt modelId="{CDAF23B2-2642-429F-A3F7-7C9D71EB0222}" type="parTrans" cxnId="{98E9CA07-0299-4F5C-B7E5-1BBCB09DCB2D}">
      <dgm:prSet/>
      <dgm:spPr/>
      <dgm:t>
        <a:bodyPr/>
        <a:lstStyle/>
        <a:p>
          <a:endParaRPr lang="en-US"/>
        </a:p>
      </dgm:t>
    </dgm:pt>
    <dgm:pt modelId="{22880E73-1692-432C-9743-260B8F7D4E35}" type="sibTrans" cxnId="{98E9CA07-0299-4F5C-B7E5-1BBCB09DCB2D}">
      <dgm:prSet/>
      <dgm:spPr/>
      <dgm:t>
        <a:bodyPr/>
        <a:lstStyle/>
        <a:p>
          <a:endParaRPr lang="en-US"/>
        </a:p>
      </dgm:t>
    </dgm:pt>
    <dgm:pt modelId="{880232F4-4BA3-4427-9539-5B7F404A53D8}">
      <dgm:prSet custT="1"/>
      <dgm:spPr/>
      <dgm:t>
        <a:bodyPr/>
        <a:lstStyle/>
        <a:p>
          <a:r>
            <a:rPr lang="en-US" sz="2800" dirty="0">
              <a:solidFill>
                <a:schemeClr val="tx1"/>
              </a:solidFill>
            </a:rPr>
            <a:t>Vehicle exhaust</a:t>
          </a:r>
        </a:p>
      </dgm:t>
    </dgm:pt>
    <dgm:pt modelId="{FD70BFC2-A5AA-4E63-9AC5-F0D90B5B7616}" type="parTrans" cxnId="{9A64C619-AB10-44F5-8A8C-0CB8186BE59C}">
      <dgm:prSet/>
      <dgm:spPr/>
      <dgm:t>
        <a:bodyPr/>
        <a:lstStyle/>
        <a:p>
          <a:endParaRPr lang="en-US"/>
        </a:p>
      </dgm:t>
    </dgm:pt>
    <dgm:pt modelId="{81FDA858-3004-48EF-A520-685D4BBAC83A}" type="sibTrans" cxnId="{9A64C619-AB10-44F5-8A8C-0CB8186BE59C}">
      <dgm:prSet/>
      <dgm:spPr/>
      <dgm:t>
        <a:bodyPr/>
        <a:lstStyle/>
        <a:p>
          <a:endParaRPr lang="en-US"/>
        </a:p>
      </dgm:t>
    </dgm:pt>
    <dgm:pt modelId="{0130556E-CA72-4EDD-94B9-CE7D904D5B9D}">
      <dgm:prSet custT="1"/>
      <dgm:spPr/>
      <dgm:t>
        <a:bodyPr/>
        <a:lstStyle/>
        <a:p>
          <a:r>
            <a:rPr lang="en-US" sz="2800" dirty="0">
              <a:solidFill>
                <a:schemeClr val="tx1"/>
              </a:solidFill>
            </a:rPr>
            <a:t>Re-entrainment</a:t>
          </a:r>
        </a:p>
      </dgm:t>
    </dgm:pt>
    <dgm:pt modelId="{C16C901C-5C69-4136-8050-BF2ECEE16CC9}" type="parTrans" cxnId="{73734E62-A3EE-49F4-A9BB-AE6178966FFA}">
      <dgm:prSet/>
      <dgm:spPr/>
      <dgm:t>
        <a:bodyPr/>
        <a:lstStyle/>
        <a:p>
          <a:endParaRPr lang="en-US"/>
        </a:p>
      </dgm:t>
    </dgm:pt>
    <dgm:pt modelId="{F7945DFD-0ADE-4D3A-B670-32E5CF002A37}" type="sibTrans" cxnId="{73734E62-A3EE-49F4-A9BB-AE6178966FFA}">
      <dgm:prSet/>
      <dgm:spPr/>
      <dgm:t>
        <a:bodyPr/>
        <a:lstStyle/>
        <a:p>
          <a:endParaRPr lang="en-US"/>
        </a:p>
      </dgm:t>
    </dgm:pt>
    <dgm:pt modelId="{5A5D748F-3A55-4CE8-BA6B-718867933081}">
      <dgm:prSet custT="1"/>
      <dgm:spPr/>
      <dgm:t>
        <a:bodyPr/>
        <a:lstStyle/>
        <a:p>
          <a:r>
            <a:rPr lang="en-US" sz="2800" dirty="0">
              <a:solidFill>
                <a:schemeClr val="tx1"/>
              </a:solidFill>
            </a:rPr>
            <a:t>Soil gas</a:t>
          </a:r>
        </a:p>
      </dgm:t>
    </dgm:pt>
    <dgm:pt modelId="{AC9828BF-B322-4714-A8A4-8DEC25F26B38}" type="parTrans" cxnId="{4B9862B6-828F-46FA-82D9-BD3AFCC88663}">
      <dgm:prSet/>
      <dgm:spPr/>
      <dgm:t>
        <a:bodyPr/>
        <a:lstStyle/>
        <a:p>
          <a:endParaRPr lang="en-US"/>
        </a:p>
      </dgm:t>
    </dgm:pt>
    <dgm:pt modelId="{A2102917-F7CC-49FE-B6EA-F85EB620C765}" type="sibTrans" cxnId="{4B9862B6-828F-46FA-82D9-BD3AFCC88663}">
      <dgm:prSet/>
      <dgm:spPr/>
      <dgm:t>
        <a:bodyPr/>
        <a:lstStyle/>
        <a:p>
          <a:endParaRPr lang="en-US"/>
        </a:p>
      </dgm:t>
    </dgm:pt>
    <dgm:pt modelId="{3D158D83-BD4A-4F5D-A290-20D3D19DD3DE}" type="pres">
      <dgm:prSet presAssocID="{19D3FCA0-4287-420A-861A-6B827927B84B}" presName="linear" presStyleCnt="0">
        <dgm:presLayoutVars>
          <dgm:animLvl val="lvl"/>
          <dgm:resizeHandles val="exact"/>
        </dgm:presLayoutVars>
      </dgm:prSet>
      <dgm:spPr/>
    </dgm:pt>
    <dgm:pt modelId="{41D25FB7-38A4-4EB2-BD54-CA3A6C5C761B}" type="pres">
      <dgm:prSet presAssocID="{9BD95243-BB95-48F3-A710-6577A3C89178}" presName="parentText" presStyleLbl="node1" presStyleIdx="0" presStyleCnt="1" custScaleY="57205">
        <dgm:presLayoutVars>
          <dgm:chMax val="0"/>
          <dgm:bulletEnabled val="1"/>
        </dgm:presLayoutVars>
      </dgm:prSet>
      <dgm:spPr/>
    </dgm:pt>
    <dgm:pt modelId="{30C940EC-3CCC-4E98-8539-D2B19D18F4DB}" type="pres">
      <dgm:prSet presAssocID="{9BD95243-BB95-48F3-A710-6577A3C89178}" presName="childText" presStyleLbl="revTx" presStyleIdx="0" presStyleCnt="1">
        <dgm:presLayoutVars>
          <dgm:bulletEnabled val="1"/>
        </dgm:presLayoutVars>
      </dgm:prSet>
      <dgm:spPr/>
    </dgm:pt>
  </dgm:ptLst>
  <dgm:cxnLst>
    <dgm:cxn modelId="{98E9CA07-0299-4F5C-B7E5-1BBCB09DCB2D}" srcId="{9BD95243-BB95-48F3-A710-6577A3C89178}" destId="{3A1D4660-D794-482C-9914-9D7D8DA5F2A0}" srcOrd="0" destOrd="0" parTransId="{CDAF23B2-2642-429F-A3F7-7C9D71EB0222}" sibTransId="{22880E73-1692-432C-9743-260B8F7D4E35}"/>
    <dgm:cxn modelId="{9A64C619-AB10-44F5-8A8C-0CB8186BE59C}" srcId="{9BD95243-BB95-48F3-A710-6577A3C89178}" destId="{880232F4-4BA3-4427-9539-5B7F404A53D8}" srcOrd="1" destOrd="0" parTransId="{FD70BFC2-A5AA-4E63-9AC5-F0D90B5B7616}" sibTransId="{81FDA858-3004-48EF-A520-685D4BBAC83A}"/>
    <dgm:cxn modelId="{7385202D-3054-4863-8996-4CCE83A39A7A}" type="presOf" srcId="{0130556E-CA72-4EDD-94B9-CE7D904D5B9D}" destId="{30C940EC-3CCC-4E98-8539-D2B19D18F4DB}" srcOrd="0" destOrd="2" presId="urn:microsoft.com/office/officeart/2005/8/layout/vList2"/>
    <dgm:cxn modelId="{96B2D65C-F63D-48F0-9259-F7386BF77034}" type="presOf" srcId="{5A5D748F-3A55-4CE8-BA6B-718867933081}" destId="{30C940EC-3CCC-4E98-8539-D2B19D18F4DB}" srcOrd="0" destOrd="3" presId="urn:microsoft.com/office/officeart/2005/8/layout/vList2"/>
    <dgm:cxn modelId="{73734E62-A3EE-49F4-A9BB-AE6178966FFA}" srcId="{9BD95243-BB95-48F3-A710-6577A3C89178}" destId="{0130556E-CA72-4EDD-94B9-CE7D904D5B9D}" srcOrd="2" destOrd="0" parTransId="{C16C901C-5C69-4136-8050-BF2ECEE16CC9}" sibTransId="{F7945DFD-0ADE-4D3A-B670-32E5CF002A37}"/>
    <dgm:cxn modelId="{5C189D80-1A97-4091-843C-1F1310945858}" type="presOf" srcId="{880232F4-4BA3-4427-9539-5B7F404A53D8}" destId="{30C940EC-3CCC-4E98-8539-D2B19D18F4DB}" srcOrd="0" destOrd="1" presId="urn:microsoft.com/office/officeart/2005/8/layout/vList2"/>
    <dgm:cxn modelId="{3DDE0AA2-4678-4B72-B45D-AAFE1602884F}" type="presOf" srcId="{19D3FCA0-4287-420A-861A-6B827927B84B}" destId="{3D158D83-BD4A-4F5D-A290-20D3D19DD3DE}" srcOrd="0" destOrd="0" presId="urn:microsoft.com/office/officeart/2005/8/layout/vList2"/>
    <dgm:cxn modelId="{4B9862B6-828F-46FA-82D9-BD3AFCC88663}" srcId="{9BD95243-BB95-48F3-A710-6577A3C89178}" destId="{5A5D748F-3A55-4CE8-BA6B-718867933081}" srcOrd="3" destOrd="0" parTransId="{AC9828BF-B322-4714-A8A4-8DEC25F26B38}" sibTransId="{A2102917-F7CC-49FE-B6EA-F85EB620C765}"/>
    <dgm:cxn modelId="{4AC0D7D7-7BB3-4FCC-B501-52F91760F7EC}" type="presOf" srcId="{9BD95243-BB95-48F3-A710-6577A3C89178}" destId="{41D25FB7-38A4-4EB2-BD54-CA3A6C5C761B}" srcOrd="0" destOrd="0" presId="urn:microsoft.com/office/officeart/2005/8/layout/vList2"/>
    <dgm:cxn modelId="{68613BE7-073C-45EA-AC10-69291B955E8D}" srcId="{19D3FCA0-4287-420A-861A-6B827927B84B}" destId="{9BD95243-BB95-48F3-A710-6577A3C89178}" srcOrd="0" destOrd="0" parTransId="{D1CCCA47-B090-4233-8B09-63F8568AF899}" sibTransId="{826A0621-324E-4554-B6EE-D35C8C7D0EF0}"/>
    <dgm:cxn modelId="{63A738F7-E709-40A8-B0C2-9BDB75E840F7}" type="presOf" srcId="{3A1D4660-D794-482C-9914-9D7D8DA5F2A0}" destId="{30C940EC-3CCC-4E98-8539-D2B19D18F4DB}" srcOrd="0" destOrd="0" presId="urn:microsoft.com/office/officeart/2005/8/layout/vList2"/>
    <dgm:cxn modelId="{162FDE3A-674A-4FE9-9F70-3E39819042CC}" type="presParOf" srcId="{3D158D83-BD4A-4F5D-A290-20D3D19DD3DE}" destId="{41D25FB7-38A4-4EB2-BD54-CA3A6C5C761B}" srcOrd="0" destOrd="0" presId="urn:microsoft.com/office/officeart/2005/8/layout/vList2"/>
    <dgm:cxn modelId="{80074408-8E24-497D-B8F1-2882EECEF141}" type="presParOf" srcId="{3D158D83-BD4A-4F5D-A290-20D3D19DD3DE}" destId="{30C940EC-3CCC-4E98-8539-D2B19D18F4DB}"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F3CAF97E-8F08-408F-8286-9DD0EB4F4992}"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9427059D-1C25-4092-83BC-97B1054C5837}">
      <dgm:prSet custT="1"/>
      <dgm:spPr/>
      <dgm:t>
        <a:bodyPr/>
        <a:lstStyle/>
        <a:p>
          <a:r>
            <a:rPr lang="en-US" sz="2800" b="1" dirty="0">
              <a:solidFill>
                <a:schemeClr val="tx1"/>
              </a:solidFill>
            </a:rPr>
            <a:t>Interior sources</a:t>
          </a:r>
          <a:endParaRPr lang="en-US" sz="2800" dirty="0">
            <a:solidFill>
              <a:schemeClr val="tx1"/>
            </a:solidFill>
          </a:endParaRPr>
        </a:p>
      </dgm:t>
    </dgm:pt>
    <dgm:pt modelId="{53EF7B98-D125-4C7B-B977-A94CA3719B61}" type="parTrans" cxnId="{C5B6B660-17EB-450F-ABF0-5E082D99617D}">
      <dgm:prSet/>
      <dgm:spPr/>
      <dgm:t>
        <a:bodyPr/>
        <a:lstStyle/>
        <a:p>
          <a:endParaRPr lang="en-US"/>
        </a:p>
      </dgm:t>
    </dgm:pt>
    <dgm:pt modelId="{A583FC85-463A-42A5-8AF9-A96129AE30ED}" type="sibTrans" cxnId="{C5B6B660-17EB-450F-ABF0-5E082D99617D}">
      <dgm:prSet/>
      <dgm:spPr/>
      <dgm:t>
        <a:bodyPr/>
        <a:lstStyle/>
        <a:p>
          <a:endParaRPr lang="en-US"/>
        </a:p>
      </dgm:t>
    </dgm:pt>
    <dgm:pt modelId="{FD57DA56-79DD-4197-8447-5AF106302E48}">
      <dgm:prSet custT="1"/>
      <dgm:spPr/>
      <dgm:t>
        <a:bodyPr/>
        <a:lstStyle/>
        <a:p>
          <a:r>
            <a:rPr lang="en-US" sz="2800" dirty="0">
              <a:solidFill>
                <a:schemeClr val="tx1"/>
              </a:solidFill>
            </a:rPr>
            <a:t>Materials and furnishings</a:t>
          </a:r>
        </a:p>
      </dgm:t>
    </dgm:pt>
    <dgm:pt modelId="{2D895E5E-9058-4B03-ACCA-7659A9163192}" type="parTrans" cxnId="{79494976-9496-4002-8D87-19E3F40CB6A9}">
      <dgm:prSet/>
      <dgm:spPr/>
      <dgm:t>
        <a:bodyPr/>
        <a:lstStyle/>
        <a:p>
          <a:endParaRPr lang="en-US"/>
        </a:p>
      </dgm:t>
    </dgm:pt>
    <dgm:pt modelId="{53BC3B6C-533F-4230-8522-22BDA7BB6FF4}" type="sibTrans" cxnId="{79494976-9496-4002-8D87-19E3F40CB6A9}">
      <dgm:prSet/>
      <dgm:spPr/>
      <dgm:t>
        <a:bodyPr/>
        <a:lstStyle/>
        <a:p>
          <a:endParaRPr lang="en-US"/>
        </a:p>
      </dgm:t>
    </dgm:pt>
    <dgm:pt modelId="{32554940-87B3-4D7F-8CB5-97080892CB4D}">
      <dgm:prSet custT="1"/>
      <dgm:spPr/>
      <dgm:t>
        <a:bodyPr/>
        <a:lstStyle/>
        <a:p>
          <a:r>
            <a:rPr lang="en-US" sz="2800" dirty="0">
              <a:solidFill>
                <a:schemeClr val="tx1"/>
              </a:solidFill>
            </a:rPr>
            <a:t>Equipment and activities</a:t>
          </a:r>
        </a:p>
      </dgm:t>
    </dgm:pt>
    <dgm:pt modelId="{9C49BDF5-CD5F-411F-A6EF-5BA40958734F}" type="parTrans" cxnId="{17660609-78EB-41EB-98C8-2DF91AE88E40}">
      <dgm:prSet/>
      <dgm:spPr/>
      <dgm:t>
        <a:bodyPr/>
        <a:lstStyle/>
        <a:p>
          <a:endParaRPr lang="en-US"/>
        </a:p>
      </dgm:t>
    </dgm:pt>
    <dgm:pt modelId="{26716E04-A372-44AC-8256-1B2816EB2F6C}" type="sibTrans" cxnId="{17660609-78EB-41EB-98C8-2DF91AE88E40}">
      <dgm:prSet/>
      <dgm:spPr/>
      <dgm:t>
        <a:bodyPr/>
        <a:lstStyle/>
        <a:p>
          <a:endParaRPr lang="en-US"/>
        </a:p>
      </dgm:t>
    </dgm:pt>
    <dgm:pt modelId="{A902AD82-9A07-4970-924F-DCD99886E615}">
      <dgm:prSet custT="1"/>
      <dgm:spPr/>
      <dgm:t>
        <a:bodyPr/>
        <a:lstStyle/>
        <a:p>
          <a:r>
            <a:rPr lang="en-US" sz="2800" dirty="0">
              <a:solidFill>
                <a:schemeClr val="tx1"/>
              </a:solidFill>
            </a:rPr>
            <a:t>Biologicals</a:t>
          </a:r>
        </a:p>
      </dgm:t>
    </dgm:pt>
    <dgm:pt modelId="{A727CC4D-F16B-4CB7-BA0F-8EF962A06624}" type="parTrans" cxnId="{98288168-33AE-45E3-B2C9-6B93CFA2B6D4}">
      <dgm:prSet/>
      <dgm:spPr/>
      <dgm:t>
        <a:bodyPr/>
        <a:lstStyle/>
        <a:p>
          <a:endParaRPr lang="en-US"/>
        </a:p>
      </dgm:t>
    </dgm:pt>
    <dgm:pt modelId="{EC47B0D9-9F52-4A47-8354-0F2B518377DB}" type="sibTrans" cxnId="{98288168-33AE-45E3-B2C9-6B93CFA2B6D4}">
      <dgm:prSet/>
      <dgm:spPr/>
      <dgm:t>
        <a:bodyPr/>
        <a:lstStyle/>
        <a:p>
          <a:endParaRPr lang="en-US"/>
        </a:p>
      </dgm:t>
    </dgm:pt>
    <dgm:pt modelId="{805935C6-062C-4947-8F1E-23161D0F5769}">
      <dgm:prSet custT="1"/>
      <dgm:spPr/>
      <dgm:t>
        <a:bodyPr/>
        <a:lstStyle/>
        <a:p>
          <a:r>
            <a:rPr lang="en-US" sz="2800" dirty="0">
              <a:solidFill>
                <a:schemeClr val="tx1"/>
              </a:solidFill>
            </a:rPr>
            <a:t>People</a:t>
          </a:r>
        </a:p>
      </dgm:t>
    </dgm:pt>
    <dgm:pt modelId="{FD53206E-B467-45A3-8439-F38B62C83172}" type="parTrans" cxnId="{3134AEED-1DE1-4D65-9C49-594D60C0E02D}">
      <dgm:prSet/>
      <dgm:spPr/>
      <dgm:t>
        <a:bodyPr/>
        <a:lstStyle/>
        <a:p>
          <a:endParaRPr lang="en-US"/>
        </a:p>
      </dgm:t>
    </dgm:pt>
    <dgm:pt modelId="{2BEF1610-41B7-48F0-B0A9-0629A9F25684}" type="sibTrans" cxnId="{3134AEED-1DE1-4D65-9C49-594D60C0E02D}">
      <dgm:prSet/>
      <dgm:spPr/>
      <dgm:t>
        <a:bodyPr/>
        <a:lstStyle/>
        <a:p>
          <a:endParaRPr lang="en-US"/>
        </a:p>
      </dgm:t>
    </dgm:pt>
    <dgm:pt modelId="{F5552227-88D7-46EC-B8E6-62D021A7B6BB}" type="pres">
      <dgm:prSet presAssocID="{F3CAF97E-8F08-408F-8286-9DD0EB4F4992}" presName="linear" presStyleCnt="0">
        <dgm:presLayoutVars>
          <dgm:animLvl val="lvl"/>
          <dgm:resizeHandles val="exact"/>
        </dgm:presLayoutVars>
      </dgm:prSet>
      <dgm:spPr/>
    </dgm:pt>
    <dgm:pt modelId="{935B7E0D-F240-4A87-85D3-172352E8E086}" type="pres">
      <dgm:prSet presAssocID="{9427059D-1C25-4092-83BC-97B1054C5837}" presName="parentText" presStyleLbl="node1" presStyleIdx="0" presStyleCnt="1" custScaleY="59692">
        <dgm:presLayoutVars>
          <dgm:chMax val="0"/>
          <dgm:bulletEnabled val="1"/>
        </dgm:presLayoutVars>
      </dgm:prSet>
      <dgm:spPr/>
    </dgm:pt>
    <dgm:pt modelId="{3543C988-8CB1-4A09-BD5D-5D0E17CBDB93}" type="pres">
      <dgm:prSet presAssocID="{9427059D-1C25-4092-83BC-97B1054C5837}" presName="childText" presStyleLbl="revTx" presStyleIdx="0" presStyleCnt="1" custScaleY="119134">
        <dgm:presLayoutVars>
          <dgm:bulletEnabled val="1"/>
        </dgm:presLayoutVars>
      </dgm:prSet>
      <dgm:spPr/>
    </dgm:pt>
  </dgm:ptLst>
  <dgm:cxnLst>
    <dgm:cxn modelId="{17660609-78EB-41EB-98C8-2DF91AE88E40}" srcId="{9427059D-1C25-4092-83BC-97B1054C5837}" destId="{32554940-87B3-4D7F-8CB5-97080892CB4D}" srcOrd="1" destOrd="0" parTransId="{9C49BDF5-CD5F-411F-A6EF-5BA40958734F}" sibTransId="{26716E04-A372-44AC-8256-1B2816EB2F6C}"/>
    <dgm:cxn modelId="{FF95E313-8560-4CFA-BF77-114A394C82B1}" type="presOf" srcId="{9427059D-1C25-4092-83BC-97B1054C5837}" destId="{935B7E0D-F240-4A87-85D3-172352E8E086}" srcOrd="0" destOrd="0" presId="urn:microsoft.com/office/officeart/2005/8/layout/vList2"/>
    <dgm:cxn modelId="{DB20031C-1070-44F5-B49B-91DDE0CC4999}" type="presOf" srcId="{A902AD82-9A07-4970-924F-DCD99886E615}" destId="{3543C988-8CB1-4A09-BD5D-5D0E17CBDB93}" srcOrd="0" destOrd="2" presId="urn:microsoft.com/office/officeart/2005/8/layout/vList2"/>
    <dgm:cxn modelId="{57FAE625-E17F-4FDE-8714-E514583F66EE}" type="presOf" srcId="{F3CAF97E-8F08-408F-8286-9DD0EB4F4992}" destId="{F5552227-88D7-46EC-B8E6-62D021A7B6BB}" srcOrd="0" destOrd="0" presId="urn:microsoft.com/office/officeart/2005/8/layout/vList2"/>
    <dgm:cxn modelId="{C8FCDE40-BEB4-485F-9656-B47CD182FDFC}" type="presOf" srcId="{805935C6-062C-4947-8F1E-23161D0F5769}" destId="{3543C988-8CB1-4A09-BD5D-5D0E17CBDB93}" srcOrd="0" destOrd="3" presId="urn:microsoft.com/office/officeart/2005/8/layout/vList2"/>
    <dgm:cxn modelId="{C5B6B660-17EB-450F-ABF0-5E082D99617D}" srcId="{F3CAF97E-8F08-408F-8286-9DD0EB4F4992}" destId="{9427059D-1C25-4092-83BC-97B1054C5837}" srcOrd="0" destOrd="0" parTransId="{53EF7B98-D125-4C7B-B977-A94CA3719B61}" sibTransId="{A583FC85-463A-42A5-8AF9-A96129AE30ED}"/>
    <dgm:cxn modelId="{98288168-33AE-45E3-B2C9-6B93CFA2B6D4}" srcId="{9427059D-1C25-4092-83BC-97B1054C5837}" destId="{A902AD82-9A07-4970-924F-DCD99886E615}" srcOrd="2" destOrd="0" parTransId="{A727CC4D-F16B-4CB7-BA0F-8EF962A06624}" sibTransId="{EC47B0D9-9F52-4A47-8354-0F2B518377DB}"/>
    <dgm:cxn modelId="{51C08374-603B-4DE4-A805-2F7C9CC5AFB3}" type="presOf" srcId="{FD57DA56-79DD-4197-8447-5AF106302E48}" destId="{3543C988-8CB1-4A09-BD5D-5D0E17CBDB93}" srcOrd="0" destOrd="0" presId="urn:microsoft.com/office/officeart/2005/8/layout/vList2"/>
    <dgm:cxn modelId="{79494976-9496-4002-8D87-19E3F40CB6A9}" srcId="{9427059D-1C25-4092-83BC-97B1054C5837}" destId="{FD57DA56-79DD-4197-8447-5AF106302E48}" srcOrd="0" destOrd="0" parTransId="{2D895E5E-9058-4B03-ACCA-7659A9163192}" sibTransId="{53BC3B6C-533F-4230-8522-22BDA7BB6FF4}"/>
    <dgm:cxn modelId="{B14F4C9D-BD3B-4E25-9419-FC4E1D059583}" type="presOf" srcId="{32554940-87B3-4D7F-8CB5-97080892CB4D}" destId="{3543C988-8CB1-4A09-BD5D-5D0E17CBDB93}" srcOrd="0" destOrd="1" presId="urn:microsoft.com/office/officeart/2005/8/layout/vList2"/>
    <dgm:cxn modelId="{3134AEED-1DE1-4D65-9C49-594D60C0E02D}" srcId="{9427059D-1C25-4092-83BC-97B1054C5837}" destId="{805935C6-062C-4947-8F1E-23161D0F5769}" srcOrd="3" destOrd="0" parTransId="{FD53206E-B467-45A3-8439-F38B62C83172}" sibTransId="{2BEF1610-41B7-48F0-B0A9-0629A9F25684}"/>
    <dgm:cxn modelId="{910CD6B9-61FE-4727-9DC8-01361DF977CC}" type="presParOf" srcId="{F5552227-88D7-46EC-B8E6-62D021A7B6BB}" destId="{935B7E0D-F240-4A87-85D3-172352E8E086}" srcOrd="0" destOrd="0" presId="urn:microsoft.com/office/officeart/2005/8/layout/vList2"/>
    <dgm:cxn modelId="{2EB16E36-BD46-40EE-A2C2-47F9C49242B1}" type="presParOf" srcId="{F5552227-88D7-46EC-B8E6-62D021A7B6BB}" destId="{3543C988-8CB1-4A09-BD5D-5D0E17CBDB93}" srcOrd="1"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62AEE431-4DA9-4DC0-808B-B2B78E90A201}"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7367BD67-C7D4-45DC-86AA-2C3E92D89297}">
      <dgm:prSet/>
      <dgm:spPr/>
      <dgm:t>
        <a:bodyPr/>
        <a:lstStyle/>
        <a:p>
          <a:r>
            <a:rPr lang="en-US" b="1" dirty="0">
              <a:solidFill>
                <a:schemeClr val="tx1"/>
              </a:solidFill>
            </a:rPr>
            <a:t>OSHA’s “Hierarchy of Controls”</a:t>
          </a:r>
          <a:endParaRPr lang="en-US" dirty="0">
            <a:solidFill>
              <a:schemeClr val="tx1"/>
            </a:solidFill>
          </a:endParaRPr>
        </a:p>
      </dgm:t>
    </dgm:pt>
    <dgm:pt modelId="{CC983920-BF63-414A-8563-AD6E27BEFE91}" type="parTrans" cxnId="{B0B7971F-CD4A-4EB6-9BF0-D88C5D8816B6}">
      <dgm:prSet/>
      <dgm:spPr/>
      <dgm:t>
        <a:bodyPr/>
        <a:lstStyle/>
        <a:p>
          <a:endParaRPr lang="en-US"/>
        </a:p>
      </dgm:t>
    </dgm:pt>
    <dgm:pt modelId="{C4E6A927-C366-4E18-A502-8483FEEA066F}" type="sibTrans" cxnId="{B0B7971F-CD4A-4EB6-9BF0-D88C5D8816B6}">
      <dgm:prSet/>
      <dgm:spPr/>
      <dgm:t>
        <a:bodyPr/>
        <a:lstStyle/>
        <a:p>
          <a:endParaRPr lang="en-US"/>
        </a:p>
      </dgm:t>
    </dgm:pt>
    <dgm:pt modelId="{EF93F23D-7AF5-4CFD-B311-FADE12E5821F}">
      <dgm:prSet/>
      <dgm:spPr/>
      <dgm:t>
        <a:bodyPr/>
        <a:lstStyle/>
        <a:p>
          <a:r>
            <a:rPr lang="en-US" b="1" dirty="0">
              <a:solidFill>
                <a:schemeClr val="tx1"/>
              </a:solidFill>
            </a:rPr>
            <a:t>Required when there is risk of actual over-exposure</a:t>
          </a:r>
          <a:endParaRPr lang="en-US" dirty="0">
            <a:solidFill>
              <a:schemeClr val="tx1"/>
            </a:solidFill>
          </a:endParaRPr>
        </a:p>
      </dgm:t>
    </dgm:pt>
    <dgm:pt modelId="{B9EA4D84-10D0-4EC8-AB60-926716A8A921}" type="parTrans" cxnId="{23ECC6E0-A121-4913-A44C-22A2FB6D0A57}">
      <dgm:prSet/>
      <dgm:spPr/>
      <dgm:t>
        <a:bodyPr/>
        <a:lstStyle/>
        <a:p>
          <a:endParaRPr lang="en-US"/>
        </a:p>
      </dgm:t>
    </dgm:pt>
    <dgm:pt modelId="{8AC54E39-DC56-4566-85B0-F48AAA512594}" type="sibTrans" cxnId="{23ECC6E0-A121-4913-A44C-22A2FB6D0A57}">
      <dgm:prSet/>
      <dgm:spPr/>
      <dgm:t>
        <a:bodyPr/>
        <a:lstStyle/>
        <a:p>
          <a:endParaRPr lang="en-US"/>
        </a:p>
      </dgm:t>
    </dgm:pt>
    <dgm:pt modelId="{BE4EF0FC-D9D6-4EA0-BCC7-11F431C25225}">
      <dgm:prSet/>
      <dgm:spPr/>
      <dgm:t>
        <a:bodyPr/>
        <a:lstStyle/>
        <a:p>
          <a:r>
            <a:rPr lang="en-US" b="1" dirty="0">
              <a:solidFill>
                <a:schemeClr val="tx1"/>
              </a:solidFill>
            </a:rPr>
            <a:t>Implement controls in this order:</a:t>
          </a:r>
          <a:endParaRPr lang="en-US" dirty="0">
            <a:solidFill>
              <a:schemeClr val="tx1"/>
            </a:solidFill>
          </a:endParaRPr>
        </a:p>
      </dgm:t>
    </dgm:pt>
    <dgm:pt modelId="{D7A4BC21-7643-4BEB-939D-7A8A3C17E9ED}" type="parTrans" cxnId="{9CECBFA9-6E48-429F-AF23-61CE4B1512B7}">
      <dgm:prSet/>
      <dgm:spPr/>
      <dgm:t>
        <a:bodyPr/>
        <a:lstStyle/>
        <a:p>
          <a:endParaRPr lang="en-US"/>
        </a:p>
      </dgm:t>
    </dgm:pt>
    <dgm:pt modelId="{4D4E4068-619C-4BB2-A0B1-63B42C12F494}" type="sibTrans" cxnId="{9CECBFA9-6E48-429F-AF23-61CE4B1512B7}">
      <dgm:prSet/>
      <dgm:spPr/>
      <dgm:t>
        <a:bodyPr/>
        <a:lstStyle/>
        <a:p>
          <a:endParaRPr lang="en-US"/>
        </a:p>
      </dgm:t>
    </dgm:pt>
    <dgm:pt modelId="{20A1FC84-DDC4-43B8-825A-B893E4E5CD19}">
      <dgm:prSet/>
      <dgm:spPr/>
      <dgm:t>
        <a:bodyPr/>
        <a:lstStyle/>
        <a:p>
          <a:pPr>
            <a:buFont typeface="+mj-lt"/>
            <a:buAutoNum type="arabicPeriod"/>
          </a:pPr>
          <a:r>
            <a:rPr lang="en-US" b="1" dirty="0">
              <a:solidFill>
                <a:schemeClr val="tx1"/>
              </a:solidFill>
            </a:rPr>
            <a:t>Engineering Controls</a:t>
          </a:r>
          <a:endParaRPr lang="en-US" dirty="0">
            <a:solidFill>
              <a:schemeClr val="tx1"/>
            </a:solidFill>
          </a:endParaRPr>
        </a:p>
      </dgm:t>
    </dgm:pt>
    <dgm:pt modelId="{E07735C4-F330-4879-9298-FE250BBCE188}" type="parTrans" cxnId="{5CF0072D-B583-4B90-8DF4-D55D516FC8AB}">
      <dgm:prSet/>
      <dgm:spPr/>
      <dgm:t>
        <a:bodyPr/>
        <a:lstStyle/>
        <a:p>
          <a:endParaRPr lang="en-US"/>
        </a:p>
      </dgm:t>
    </dgm:pt>
    <dgm:pt modelId="{246F412C-A018-4BCD-A4E6-286935D70483}" type="sibTrans" cxnId="{5CF0072D-B583-4B90-8DF4-D55D516FC8AB}">
      <dgm:prSet/>
      <dgm:spPr/>
      <dgm:t>
        <a:bodyPr/>
        <a:lstStyle/>
        <a:p>
          <a:endParaRPr lang="en-US"/>
        </a:p>
      </dgm:t>
    </dgm:pt>
    <dgm:pt modelId="{54E7185B-FB52-493A-8582-E9AB9DE0FF8E}">
      <dgm:prSet/>
      <dgm:spPr/>
      <dgm:t>
        <a:bodyPr/>
        <a:lstStyle/>
        <a:p>
          <a:pPr>
            <a:buFont typeface="+mj-lt"/>
            <a:buAutoNum type="arabicPeriod"/>
          </a:pPr>
          <a:r>
            <a:rPr lang="en-US" b="1" dirty="0">
              <a:solidFill>
                <a:schemeClr val="tx1"/>
              </a:solidFill>
            </a:rPr>
            <a:t>Work Practice &amp; Administrative Controls</a:t>
          </a:r>
          <a:endParaRPr lang="en-US" dirty="0">
            <a:solidFill>
              <a:schemeClr val="tx1"/>
            </a:solidFill>
          </a:endParaRPr>
        </a:p>
      </dgm:t>
    </dgm:pt>
    <dgm:pt modelId="{6DCA0CAE-8490-43A9-81BF-B4AB2D9F3843}" type="parTrans" cxnId="{97CD1B42-9FD6-4900-9835-B55507E7B56B}">
      <dgm:prSet/>
      <dgm:spPr/>
      <dgm:t>
        <a:bodyPr/>
        <a:lstStyle/>
        <a:p>
          <a:endParaRPr lang="en-US"/>
        </a:p>
      </dgm:t>
    </dgm:pt>
    <dgm:pt modelId="{F9FB315C-366D-4BA4-B185-1D857A791C26}" type="sibTrans" cxnId="{97CD1B42-9FD6-4900-9835-B55507E7B56B}">
      <dgm:prSet/>
      <dgm:spPr/>
      <dgm:t>
        <a:bodyPr/>
        <a:lstStyle/>
        <a:p>
          <a:endParaRPr lang="en-US"/>
        </a:p>
      </dgm:t>
    </dgm:pt>
    <dgm:pt modelId="{3CD6C8CE-0B0D-4EE0-8D2B-13EAD6555242}">
      <dgm:prSet/>
      <dgm:spPr/>
      <dgm:t>
        <a:bodyPr/>
        <a:lstStyle/>
        <a:p>
          <a:pPr>
            <a:buFont typeface="+mj-lt"/>
            <a:buAutoNum type="arabicPeriod"/>
          </a:pPr>
          <a:r>
            <a:rPr lang="en-US" b="1" dirty="0">
              <a:solidFill>
                <a:schemeClr val="tx1"/>
              </a:solidFill>
            </a:rPr>
            <a:t>Personal Protective Equipment (PPE) Controls</a:t>
          </a:r>
          <a:endParaRPr lang="en-US" dirty="0">
            <a:solidFill>
              <a:schemeClr val="tx1"/>
            </a:solidFill>
          </a:endParaRPr>
        </a:p>
      </dgm:t>
    </dgm:pt>
    <dgm:pt modelId="{D5E866B2-575E-4095-AA48-19BF2F55D797}" type="parTrans" cxnId="{1DB36E70-AB5B-4AFF-8036-8C80DC8F8A5E}">
      <dgm:prSet/>
      <dgm:spPr/>
      <dgm:t>
        <a:bodyPr/>
        <a:lstStyle/>
        <a:p>
          <a:endParaRPr lang="en-US"/>
        </a:p>
      </dgm:t>
    </dgm:pt>
    <dgm:pt modelId="{A17BABFB-0136-4EDE-860B-008A2A09728F}" type="sibTrans" cxnId="{1DB36E70-AB5B-4AFF-8036-8C80DC8F8A5E}">
      <dgm:prSet/>
      <dgm:spPr/>
      <dgm:t>
        <a:bodyPr/>
        <a:lstStyle/>
        <a:p>
          <a:endParaRPr lang="en-US"/>
        </a:p>
      </dgm:t>
    </dgm:pt>
    <dgm:pt modelId="{92B3E5BE-8355-4184-8E20-1BC84EA7638B}" type="pres">
      <dgm:prSet presAssocID="{62AEE431-4DA9-4DC0-808B-B2B78E90A201}" presName="linear" presStyleCnt="0">
        <dgm:presLayoutVars>
          <dgm:animLvl val="lvl"/>
          <dgm:resizeHandles val="exact"/>
        </dgm:presLayoutVars>
      </dgm:prSet>
      <dgm:spPr/>
    </dgm:pt>
    <dgm:pt modelId="{1668E8DC-3F51-45F1-BF39-1C9E6BD82332}" type="pres">
      <dgm:prSet presAssocID="{7367BD67-C7D4-45DC-86AA-2C3E92D89297}" presName="parentText" presStyleLbl="node1" presStyleIdx="0" presStyleCnt="3">
        <dgm:presLayoutVars>
          <dgm:chMax val="0"/>
          <dgm:bulletEnabled val="1"/>
        </dgm:presLayoutVars>
      </dgm:prSet>
      <dgm:spPr/>
    </dgm:pt>
    <dgm:pt modelId="{83C1DFB9-CBF2-4C65-9DBE-12BD0B82B13F}" type="pres">
      <dgm:prSet presAssocID="{C4E6A927-C366-4E18-A502-8483FEEA066F}" presName="spacer" presStyleCnt="0"/>
      <dgm:spPr/>
    </dgm:pt>
    <dgm:pt modelId="{FEAB15B2-4ED9-49A6-AAF4-5611E760B88E}" type="pres">
      <dgm:prSet presAssocID="{EF93F23D-7AF5-4CFD-B311-FADE12E5821F}" presName="parentText" presStyleLbl="node1" presStyleIdx="1" presStyleCnt="3">
        <dgm:presLayoutVars>
          <dgm:chMax val="0"/>
          <dgm:bulletEnabled val="1"/>
        </dgm:presLayoutVars>
      </dgm:prSet>
      <dgm:spPr/>
    </dgm:pt>
    <dgm:pt modelId="{85EE6284-1259-4115-B2AB-BFF490765986}" type="pres">
      <dgm:prSet presAssocID="{8AC54E39-DC56-4566-85B0-F48AAA512594}" presName="spacer" presStyleCnt="0"/>
      <dgm:spPr/>
    </dgm:pt>
    <dgm:pt modelId="{0E8DA564-2666-4D49-BDE9-4820E325973D}" type="pres">
      <dgm:prSet presAssocID="{BE4EF0FC-D9D6-4EA0-BCC7-11F431C25225}" presName="parentText" presStyleLbl="node1" presStyleIdx="2" presStyleCnt="3">
        <dgm:presLayoutVars>
          <dgm:chMax val="0"/>
          <dgm:bulletEnabled val="1"/>
        </dgm:presLayoutVars>
      </dgm:prSet>
      <dgm:spPr/>
    </dgm:pt>
    <dgm:pt modelId="{6E5379E9-B62D-4F03-AF10-BDABF54EF294}" type="pres">
      <dgm:prSet presAssocID="{BE4EF0FC-D9D6-4EA0-BCC7-11F431C25225}" presName="childText" presStyleLbl="revTx" presStyleIdx="0" presStyleCnt="1">
        <dgm:presLayoutVars>
          <dgm:bulletEnabled val="1"/>
        </dgm:presLayoutVars>
      </dgm:prSet>
      <dgm:spPr/>
    </dgm:pt>
  </dgm:ptLst>
  <dgm:cxnLst>
    <dgm:cxn modelId="{B0B7971F-CD4A-4EB6-9BF0-D88C5D8816B6}" srcId="{62AEE431-4DA9-4DC0-808B-B2B78E90A201}" destId="{7367BD67-C7D4-45DC-86AA-2C3E92D89297}" srcOrd="0" destOrd="0" parTransId="{CC983920-BF63-414A-8563-AD6E27BEFE91}" sibTransId="{C4E6A927-C366-4E18-A502-8483FEEA066F}"/>
    <dgm:cxn modelId="{5CF0072D-B583-4B90-8DF4-D55D516FC8AB}" srcId="{BE4EF0FC-D9D6-4EA0-BCC7-11F431C25225}" destId="{20A1FC84-DDC4-43B8-825A-B893E4E5CD19}" srcOrd="0" destOrd="0" parTransId="{E07735C4-F330-4879-9298-FE250BBCE188}" sibTransId="{246F412C-A018-4BCD-A4E6-286935D70483}"/>
    <dgm:cxn modelId="{97CD1B42-9FD6-4900-9835-B55507E7B56B}" srcId="{BE4EF0FC-D9D6-4EA0-BCC7-11F431C25225}" destId="{54E7185B-FB52-493A-8582-E9AB9DE0FF8E}" srcOrd="1" destOrd="0" parTransId="{6DCA0CAE-8490-43A9-81BF-B4AB2D9F3843}" sibTransId="{F9FB315C-366D-4BA4-B185-1D857A791C26}"/>
    <dgm:cxn modelId="{A59DD16C-34C8-4290-82B5-FE517CB5C76D}" type="presOf" srcId="{7367BD67-C7D4-45DC-86AA-2C3E92D89297}" destId="{1668E8DC-3F51-45F1-BF39-1C9E6BD82332}" srcOrd="0" destOrd="0" presId="urn:microsoft.com/office/officeart/2005/8/layout/vList2"/>
    <dgm:cxn modelId="{1DB36E70-AB5B-4AFF-8036-8C80DC8F8A5E}" srcId="{BE4EF0FC-D9D6-4EA0-BCC7-11F431C25225}" destId="{3CD6C8CE-0B0D-4EE0-8D2B-13EAD6555242}" srcOrd="2" destOrd="0" parTransId="{D5E866B2-575E-4095-AA48-19BF2F55D797}" sibTransId="{A17BABFB-0136-4EDE-860B-008A2A09728F}"/>
    <dgm:cxn modelId="{0ACC447F-8F64-4268-8518-63BF1A50A744}" type="presOf" srcId="{20A1FC84-DDC4-43B8-825A-B893E4E5CD19}" destId="{6E5379E9-B62D-4F03-AF10-BDABF54EF294}" srcOrd="0" destOrd="0" presId="urn:microsoft.com/office/officeart/2005/8/layout/vList2"/>
    <dgm:cxn modelId="{A5277583-BAAF-419F-8F03-BE1F70B93A15}" type="presOf" srcId="{EF93F23D-7AF5-4CFD-B311-FADE12E5821F}" destId="{FEAB15B2-4ED9-49A6-AAF4-5611E760B88E}" srcOrd="0" destOrd="0" presId="urn:microsoft.com/office/officeart/2005/8/layout/vList2"/>
    <dgm:cxn modelId="{28301688-DD8B-43A2-B231-3B7B79A6FB24}" type="presOf" srcId="{3CD6C8CE-0B0D-4EE0-8D2B-13EAD6555242}" destId="{6E5379E9-B62D-4F03-AF10-BDABF54EF294}" srcOrd="0" destOrd="2" presId="urn:microsoft.com/office/officeart/2005/8/layout/vList2"/>
    <dgm:cxn modelId="{41D68C8C-0862-41C3-AD65-7F089259A2F9}" type="presOf" srcId="{54E7185B-FB52-493A-8582-E9AB9DE0FF8E}" destId="{6E5379E9-B62D-4F03-AF10-BDABF54EF294}" srcOrd="0" destOrd="1" presId="urn:microsoft.com/office/officeart/2005/8/layout/vList2"/>
    <dgm:cxn modelId="{9CECBFA9-6E48-429F-AF23-61CE4B1512B7}" srcId="{62AEE431-4DA9-4DC0-808B-B2B78E90A201}" destId="{BE4EF0FC-D9D6-4EA0-BCC7-11F431C25225}" srcOrd="2" destOrd="0" parTransId="{D7A4BC21-7643-4BEB-939D-7A8A3C17E9ED}" sibTransId="{4D4E4068-619C-4BB2-A0B1-63B42C12F494}"/>
    <dgm:cxn modelId="{55EBBAC5-C1C7-4BF3-86D2-A183EFEF09F7}" type="presOf" srcId="{62AEE431-4DA9-4DC0-808B-B2B78E90A201}" destId="{92B3E5BE-8355-4184-8E20-1BC84EA7638B}" srcOrd="0" destOrd="0" presId="urn:microsoft.com/office/officeart/2005/8/layout/vList2"/>
    <dgm:cxn modelId="{570448E0-CAF0-4DC2-9243-2D53A56D22DE}" type="presOf" srcId="{BE4EF0FC-D9D6-4EA0-BCC7-11F431C25225}" destId="{0E8DA564-2666-4D49-BDE9-4820E325973D}" srcOrd="0" destOrd="0" presId="urn:microsoft.com/office/officeart/2005/8/layout/vList2"/>
    <dgm:cxn modelId="{23ECC6E0-A121-4913-A44C-22A2FB6D0A57}" srcId="{62AEE431-4DA9-4DC0-808B-B2B78E90A201}" destId="{EF93F23D-7AF5-4CFD-B311-FADE12E5821F}" srcOrd="1" destOrd="0" parTransId="{B9EA4D84-10D0-4EC8-AB60-926716A8A921}" sibTransId="{8AC54E39-DC56-4566-85B0-F48AAA512594}"/>
    <dgm:cxn modelId="{21B7C61F-772B-434A-A2E3-C7AC2F81CE32}" type="presParOf" srcId="{92B3E5BE-8355-4184-8E20-1BC84EA7638B}" destId="{1668E8DC-3F51-45F1-BF39-1C9E6BD82332}" srcOrd="0" destOrd="0" presId="urn:microsoft.com/office/officeart/2005/8/layout/vList2"/>
    <dgm:cxn modelId="{FA0FCC35-9A15-4363-9208-9E956F50A681}" type="presParOf" srcId="{92B3E5BE-8355-4184-8E20-1BC84EA7638B}" destId="{83C1DFB9-CBF2-4C65-9DBE-12BD0B82B13F}" srcOrd="1" destOrd="0" presId="urn:microsoft.com/office/officeart/2005/8/layout/vList2"/>
    <dgm:cxn modelId="{802F0F9C-988A-4C1B-BAB6-951FD01B3473}" type="presParOf" srcId="{92B3E5BE-8355-4184-8E20-1BC84EA7638B}" destId="{FEAB15B2-4ED9-49A6-AAF4-5611E760B88E}" srcOrd="2" destOrd="0" presId="urn:microsoft.com/office/officeart/2005/8/layout/vList2"/>
    <dgm:cxn modelId="{24D37F6B-8A3A-4FB0-BAB5-1E392F9372FD}" type="presParOf" srcId="{92B3E5BE-8355-4184-8E20-1BC84EA7638B}" destId="{85EE6284-1259-4115-B2AB-BFF490765986}" srcOrd="3" destOrd="0" presId="urn:microsoft.com/office/officeart/2005/8/layout/vList2"/>
    <dgm:cxn modelId="{42196788-B3F6-4DD1-9287-6E4B7D366C0F}" type="presParOf" srcId="{92B3E5BE-8355-4184-8E20-1BC84EA7638B}" destId="{0E8DA564-2666-4D49-BDE9-4820E325973D}" srcOrd="4" destOrd="0" presId="urn:microsoft.com/office/officeart/2005/8/layout/vList2"/>
    <dgm:cxn modelId="{AAC3E897-1A84-4371-86B7-EA85974CE327}" type="presParOf" srcId="{92B3E5BE-8355-4184-8E20-1BC84EA7638B}" destId="{6E5379E9-B62D-4F03-AF10-BDABF54EF294}" srcOrd="5"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05659E-B4ED-495D-8FF1-769ED61C139B}">
      <dsp:nvSpPr>
        <dsp:cNvPr id="0" name=""/>
        <dsp:cNvSpPr/>
      </dsp:nvSpPr>
      <dsp:spPr>
        <a:xfrm>
          <a:off x="0" y="322379"/>
          <a:ext cx="7772400" cy="6318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b="1" kern="1200" dirty="0">
              <a:solidFill>
                <a:schemeClr val="tx1"/>
              </a:solidFill>
            </a:rPr>
            <a:t>Building Design &amp; Construction </a:t>
          </a:r>
          <a:endParaRPr lang="en-US" sz="2700" kern="1200" dirty="0">
            <a:solidFill>
              <a:schemeClr val="tx1"/>
            </a:solidFill>
          </a:endParaRPr>
        </a:p>
      </dsp:txBody>
      <dsp:txXfrm>
        <a:off x="30842" y="353221"/>
        <a:ext cx="7710716" cy="570116"/>
      </dsp:txXfrm>
    </dsp:sp>
    <dsp:sp modelId="{EEF89A35-0E67-4DDD-83D8-3DC7E3447232}">
      <dsp:nvSpPr>
        <dsp:cNvPr id="0" name=""/>
        <dsp:cNvSpPr/>
      </dsp:nvSpPr>
      <dsp:spPr>
        <a:xfrm>
          <a:off x="0" y="1031939"/>
          <a:ext cx="7772400" cy="6318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b="1" kern="1200" dirty="0">
              <a:solidFill>
                <a:schemeClr val="tx1"/>
              </a:solidFill>
            </a:rPr>
            <a:t>Occupant Use &amp; Care</a:t>
          </a:r>
          <a:endParaRPr lang="en-US" sz="2700" kern="1200" dirty="0">
            <a:solidFill>
              <a:schemeClr val="tx1"/>
            </a:solidFill>
          </a:endParaRPr>
        </a:p>
      </dsp:txBody>
      <dsp:txXfrm>
        <a:off x="30842" y="1062781"/>
        <a:ext cx="7710716" cy="570116"/>
      </dsp:txXfrm>
    </dsp:sp>
    <dsp:sp modelId="{A50C82BC-78AE-42D2-BB89-B41577DF342F}">
      <dsp:nvSpPr>
        <dsp:cNvPr id="0" name=""/>
        <dsp:cNvSpPr/>
      </dsp:nvSpPr>
      <dsp:spPr>
        <a:xfrm>
          <a:off x="0" y="1741500"/>
          <a:ext cx="7772400" cy="6318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b="1" kern="1200" dirty="0">
              <a:solidFill>
                <a:schemeClr val="tx1"/>
              </a:solidFill>
            </a:rPr>
            <a:t>Operation &amp; Maintenance   </a:t>
          </a:r>
          <a:endParaRPr lang="en-US" sz="2700" kern="1200" dirty="0">
            <a:solidFill>
              <a:schemeClr val="tx1"/>
            </a:solidFill>
          </a:endParaRPr>
        </a:p>
      </dsp:txBody>
      <dsp:txXfrm>
        <a:off x="30842" y="1772342"/>
        <a:ext cx="7710716" cy="570116"/>
      </dsp:txXfrm>
    </dsp:sp>
    <dsp:sp modelId="{EBF8738A-9880-494B-8095-4F628F6110D4}">
      <dsp:nvSpPr>
        <dsp:cNvPr id="0" name=""/>
        <dsp:cNvSpPr/>
      </dsp:nvSpPr>
      <dsp:spPr>
        <a:xfrm>
          <a:off x="0" y="2451060"/>
          <a:ext cx="7772400" cy="6318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b="1" kern="1200" dirty="0">
              <a:solidFill>
                <a:schemeClr val="tx1"/>
              </a:solidFill>
            </a:rPr>
            <a:t>Remodeling</a:t>
          </a:r>
          <a:endParaRPr lang="en-US" sz="2700" kern="1200" dirty="0">
            <a:solidFill>
              <a:schemeClr val="tx1"/>
            </a:solidFill>
          </a:endParaRPr>
        </a:p>
      </dsp:txBody>
      <dsp:txXfrm>
        <a:off x="30842" y="2481902"/>
        <a:ext cx="7710716" cy="570116"/>
      </dsp:txXfrm>
    </dsp:sp>
    <dsp:sp modelId="{18E67D53-4CF2-44CA-87F7-E6116DE2C242}">
      <dsp:nvSpPr>
        <dsp:cNvPr id="0" name=""/>
        <dsp:cNvSpPr/>
      </dsp:nvSpPr>
      <dsp:spPr>
        <a:xfrm>
          <a:off x="0" y="3160620"/>
          <a:ext cx="7772400" cy="6318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b="1" kern="1200" dirty="0">
              <a:solidFill>
                <a:schemeClr val="tx1"/>
              </a:solidFill>
            </a:rPr>
            <a:t>Lack of Commissioning/ </a:t>
          </a:r>
          <a:r>
            <a:rPr lang="en-US" sz="2700" b="1" kern="1200" dirty="0" err="1">
              <a:solidFill>
                <a:schemeClr val="tx1"/>
              </a:solidFill>
            </a:rPr>
            <a:t>Retrocommissioning</a:t>
          </a:r>
          <a:endParaRPr lang="en-US" sz="2700" kern="1200" dirty="0">
            <a:solidFill>
              <a:schemeClr val="tx1"/>
            </a:solidFill>
          </a:endParaRPr>
        </a:p>
      </dsp:txBody>
      <dsp:txXfrm>
        <a:off x="30842" y="3191462"/>
        <a:ext cx="7710716" cy="570116"/>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B46D6E-74D1-4417-8939-EB3C9DA4F621}">
      <dsp:nvSpPr>
        <dsp:cNvPr id="0" name=""/>
        <dsp:cNvSpPr/>
      </dsp:nvSpPr>
      <dsp:spPr>
        <a:xfrm>
          <a:off x="0" y="92527"/>
          <a:ext cx="8077200" cy="79852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b="1" kern="1200" dirty="0">
              <a:solidFill>
                <a:schemeClr val="tx1"/>
              </a:solidFill>
            </a:rPr>
            <a:t>Keep pollutant containers tightly covered.</a:t>
          </a:r>
          <a:endParaRPr lang="en-US" sz="2100" kern="1200" dirty="0">
            <a:solidFill>
              <a:schemeClr val="tx1"/>
            </a:solidFill>
          </a:endParaRPr>
        </a:p>
      </dsp:txBody>
      <dsp:txXfrm>
        <a:off x="38981" y="131508"/>
        <a:ext cx="7999238" cy="720562"/>
      </dsp:txXfrm>
    </dsp:sp>
    <dsp:sp modelId="{8701ED03-6316-4ED5-B6DF-6BDA466974C1}">
      <dsp:nvSpPr>
        <dsp:cNvPr id="0" name=""/>
        <dsp:cNvSpPr/>
      </dsp:nvSpPr>
      <dsp:spPr>
        <a:xfrm>
          <a:off x="0" y="951532"/>
          <a:ext cx="8077200" cy="79852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b="1" kern="1200" dirty="0">
              <a:solidFill>
                <a:schemeClr val="tx1"/>
              </a:solidFill>
            </a:rPr>
            <a:t>Keep areas with pollutant sources closed off from other spaces and check pressure differentials.</a:t>
          </a:r>
          <a:endParaRPr lang="en-US" sz="2100" kern="1200" dirty="0">
            <a:solidFill>
              <a:schemeClr val="tx1"/>
            </a:solidFill>
          </a:endParaRPr>
        </a:p>
      </dsp:txBody>
      <dsp:txXfrm>
        <a:off x="38981" y="990513"/>
        <a:ext cx="7999238" cy="720562"/>
      </dsp:txXfrm>
    </dsp:sp>
    <dsp:sp modelId="{11FDD92A-8338-4C4C-982C-FD37E083BAB5}">
      <dsp:nvSpPr>
        <dsp:cNvPr id="0" name=""/>
        <dsp:cNvSpPr/>
      </dsp:nvSpPr>
      <dsp:spPr>
        <a:xfrm>
          <a:off x="0" y="1810537"/>
          <a:ext cx="8077200" cy="79852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b="1" kern="1200" dirty="0">
              <a:solidFill>
                <a:schemeClr val="tx1"/>
              </a:solidFill>
            </a:rPr>
            <a:t>Ensure no infiltration or re-entrainment from exhausts.</a:t>
          </a:r>
          <a:endParaRPr lang="en-US" sz="2100" kern="1200" dirty="0">
            <a:solidFill>
              <a:schemeClr val="tx1"/>
            </a:solidFill>
          </a:endParaRPr>
        </a:p>
      </dsp:txBody>
      <dsp:txXfrm>
        <a:off x="38981" y="1849518"/>
        <a:ext cx="7999238" cy="720562"/>
      </dsp:txXfrm>
    </dsp:sp>
    <dsp:sp modelId="{0C75C230-8F41-4680-9252-F08ACCF75E66}">
      <dsp:nvSpPr>
        <dsp:cNvPr id="0" name=""/>
        <dsp:cNvSpPr/>
      </dsp:nvSpPr>
      <dsp:spPr>
        <a:xfrm>
          <a:off x="0" y="2669542"/>
          <a:ext cx="8077200" cy="79852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b="1" kern="1200" dirty="0">
              <a:solidFill>
                <a:schemeClr val="tx1"/>
              </a:solidFill>
            </a:rPr>
            <a:t>Provide direct exhaust to capture and remove pollutant at the source.</a:t>
          </a:r>
          <a:endParaRPr lang="en-US" sz="2100" kern="1200" dirty="0">
            <a:solidFill>
              <a:schemeClr val="tx1"/>
            </a:solidFill>
          </a:endParaRPr>
        </a:p>
      </dsp:txBody>
      <dsp:txXfrm>
        <a:off x="38981" y="2708523"/>
        <a:ext cx="7999238" cy="720562"/>
      </dsp:txXfrm>
    </dsp:sp>
    <dsp:sp modelId="{4E9AF372-DEA5-454A-B2FF-51D9312870A8}">
      <dsp:nvSpPr>
        <dsp:cNvPr id="0" name=""/>
        <dsp:cNvSpPr/>
      </dsp:nvSpPr>
      <dsp:spPr>
        <a:xfrm>
          <a:off x="0" y="3528547"/>
          <a:ext cx="8077200" cy="79852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b="1" kern="1200" dirty="0">
              <a:solidFill>
                <a:schemeClr val="tx1"/>
              </a:solidFill>
            </a:rPr>
            <a:t>Indoor smoking areas should have exhaust-only system. Prohibit smoking near outdoor air intake or building entry.</a:t>
          </a:r>
          <a:endParaRPr lang="en-US" sz="2100" kern="1200" dirty="0">
            <a:solidFill>
              <a:schemeClr val="tx1"/>
            </a:solidFill>
          </a:endParaRPr>
        </a:p>
      </dsp:txBody>
      <dsp:txXfrm>
        <a:off x="38981" y="3567528"/>
        <a:ext cx="7999238" cy="720562"/>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BB76B4-7707-45CD-8BA9-295DD58B6F14}">
      <dsp:nvSpPr>
        <dsp:cNvPr id="0" name=""/>
        <dsp:cNvSpPr/>
      </dsp:nvSpPr>
      <dsp:spPr>
        <a:xfrm>
          <a:off x="0" y="662789"/>
          <a:ext cx="8153400" cy="5148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b="1" kern="1200" dirty="0">
              <a:solidFill>
                <a:schemeClr val="tx1"/>
              </a:solidFill>
            </a:rPr>
            <a:t>• Dilutes pollutant concentrations</a:t>
          </a:r>
          <a:endParaRPr lang="en-US" sz="2200" kern="1200" dirty="0">
            <a:solidFill>
              <a:schemeClr val="tx1"/>
            </a:solidFill>
          </a:endParaRPr>
        </a:p>
      </dsp:txBody>
      <dsp:txXfrm>
        <a:off x="25130" y="687919"/>
        <a:ext cx="8103140" cy="464540"/>
      </dsp:txXfrm>
    </dsp:sp>
    <dsp:sp modelId="{78EB2BE0-B8CA-4DEF-8961-4BA23F81FAEE}">
      <dsp:nvSpPr>
        <dsp:cNvPr id="0" name=""/>
        <dsp:cNvSpPr/>
      </dsp:nvSpPr>
      <dsp:spPr>
        <a:xfrm>
          <a:off x="0" y="1240950"/>
          <a:ext cx="8153400" cy="5148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b="1" kern="1200" dirty="0">
              <a:solidFill>
                <a:schemeClr val="tx1"/>
              </a:solidFill>
            </a:rPr>
            <a:t>• Removes pollutants</a:t>
          </a:r>
          <a:endParaRPr lang="en-US" sz="2200" kern="1200" dirty="0">
            <a:solidFill>
              <a:schemeClr val="tx1"/>
            </a:solidFill>
          </a:endParaRPr>
        </a:p>
      </dsp:txBody>
      <dsp:txXfrm>
        <a:off x="25130" y="1266080"/>
        <a:ext cx="8103140" cy="464540"/>
      </dsp:txXfrm>
    </dsp:sp>
    <dsp:sp modelId="{CFD9F768-DBEC-4E2E-BC46-25C2037E4C0D}">
      <dsp:nvSpPr>
        <dsp:cNvPr id="0" name=""/>
        <dsp:cNvSpPr/>
      </dsp:nvSpPr>
      <dsp:spPr>
        <a:xfrm>
          <a:off x="0" y="1819110"/>
          <a:ext cx="8153400" cy="5148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b="1" kern="1200" dirty="0">
              <a:solidFill>
                <a:schemeClr val="tx1"/>
              </a:solidFill>
            </a:rPr>
            <a:t>• Controls pressure differentials</a:t>
          </a:r>
          <a:endParaRPr lang="en-US" sz="2200" kern="1200" dirty="0">
            <a:solidFill>
              <a:schemeClr val="tx1"/>
            </a:solidFill>
          </a:endParaRPr>
        </a:p>
      </dsp:txBody>
      <dsp:txXfrm>
        <a:off x="25130" y="1844240"/>
        <a:ext cx="8103140" cy="464540"/>
      </dsp:txXfrm>
    </dsp:sp>
    <dsp:sp modelId="{DB0A8096-C386-473D-8FE8-E7DF38474C67}">
      <dsp:nvSpPr>
        <dsp:cNvPr id="0" name=""/>
        <dsp:cNvSpPr/>
      </dsp:nvSpPr>
      <dsp:spPr>
        <a:xfrm>
          <a:off x="0" y="2333910"/>
          <a:ext cx="8153400" cy="3870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8870" tIns="30480" rIns="170688" bIns="30480" numCol="1" spcCol="1270" anchor="t" anchorCtr="0">
          <a:noAutofit/>
        </a:bodyPr>
        <a:lstStyle/>
        <a:p>
          <a:pPr marL="228600" lvl="1" indent="-228600" algn="l" defTabSz="1066800">
            <a:lnSpc>
              <a:spcPct val="90000"/>
            </a:lnSpc>
            <a:spcBef>
              <a:spcPct val="0"/>
            </a:spcBef>
            <a:spcAft>
              <a:spcPct val="20000"/>
            </a:spcAft>
            <a:buFontTx/>
            <a:buNone/>
          </a:pPr>
          <a:r>
            <a:rPr lang="en-US" sz="2400" b="1" i="1" kern="1200" dirty="0">
              <a:solidFill>
                <a:schemeClr val="tx1"/>
              </a:solidFill>
            </a:rPr>
            <a:t>but…</a:t>
          </a:r>
          <a:endParaRPr lang="en-US" sz="2400" kern="1200" dirty="0">
            <a:solidFill>
              <a:schemeClr val="tx1"/>
            </a:solidFill>
          </a:endParaRPr>
        </a:p>
      </dsp:txBody>
      <dsp:txXfrm>
        <a:off x="0" y="2333910"/>
        <a:ext cx="8153400" cy="387090"/>
      </dsp:txXfrm>
    </dsp:sp>
    <dsp:sp modelId="{C0A43B0B-85B5-4D26-A3AD-EE62630CB284}">
      <dsp:nvSpPr>
        <dsp:cNvPr id="0" name=""/>
        <dsp:cNvSpPr/>
      </dsp:nvSpPr>
      <dsp:spPr>
        <a:xfrm>
          <a:off x="0" y="2721000"/>
          <a:ext cx="8153400" cy="5148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b="1" kern="1200" dirty="0">
              <a:solidFill>
                <a:schemeClr val="tx1"/>
              </a:solidFill>
            </a:rPr>
            <a:t>• Has limited effectiveness with high source strengths</a:t>
          </a:r>
          <a:endParaRPr lang="en-US" sz="2200" kern="1200" dirty="0">
            <a:solidFill>
              <a:schemeClr val="tx1"/>
            </a:solidFill>
          </a:endParaRPr>
        </a:p>
      </dsp:txBody>
      <dsp:txXfrm>
        <a:off x="25130" y="2746130"/>
        <a:ext cx="8103140" cy="464540"/>
      </dsp:txXfrm>
    </dsp:sp>
    <dsp:sp modelId="{08464DC2-97E4-4A24-9B72-1A47DF39E087}">
      <dsp:nvSpPr>
        <dsp:cNvPr id="0" name=""/>
        <dsp:cNvSpPr/>
      </dsp:nvSpPr>
      <dsp:spPr>
        <a:xfrm>
          <a:off x="0" y="3299160"/>
          <a:ext cx="8153400" cy="5148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b="1" kern="1200" dirty="0">
              <a:solidFill>
                <a:schemeClr val="tx1"/>
              </a:solidFill>
            </a:rPr>
            <a:t>• Energy costs with increased ventilation may be a trade off</a:t>
          </a:r>
          <a:endParaRPr lang="en-US" sz="2200" kern="1200" dirty="0">
            <a:solidFill>
              <a:schemeClr val="tx1"/>
            </a:solidFill>
          </a:endParaRPr>
        </a:p>
      </dsp:txBody>
      <dsp:txXfrm>
        <a:off x="25130" y="3324290"/>
        <a:ext cx="8103140" cy="464540"/>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AF5773-C888-473D-A6AD-E6DFCBCCEF2C}">
      <dsp:nvSpPr>
        <dsp:cNvPr id="0" name=""/>
        <dsp:cNvSpPr/>
      </dsp:nvSpPr>
      <dsp:spPr>
        <a:xfrm>
          <a:off x="0" y="737675"/>
          <a:ext cx="7772400" cy="55288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kern="1200" dirty="0">
              <a:solidFill>
                <a:schemeClr val="tx1"/>
              </a:solidFill>
            </a:rPr>
            <a:t>Examples:</a:t>
          </a:r>
          <a:endParaRPr lang="en-US" sz="2800" kern="1200" dirty="0">
            <a:solidFill>
              <a:schemeClr val="tx1"/>
            </a:solidFill>
          </a:endParaRPr>
        </a:p>
      </dsp:txBody>
      <dsp:txXfrm>
        <a:off x="26990" y="764665"/>
        <a:ext cx="7718420" cy="498909"/>
      </dsp:txXfrm>
    </dsp:sp>
    <dsp:sp modelId="{A2916988-9F99-4AD4-B8A6-DA7C9D8ABC50}">
      <dsp:nvSpPr>
        <dsp:cNvPr id="0" name=""/>
        <dsp:cNvSpPr/>
      </dsp:nvSpPr>
      <dsp:spPr>
        <a:xfrm>
          <a:off x="0" y="1290564"/>
          <a:ext cx="7772400" cy="20865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6774" tIns="35560" rIns="199136" bIns="35560" numCol="1" spcCol="1270" anchor="t" anchorCtr="0">
          <a:noAutofit/>
        </a:bodyPr>
        <a:lstStyle/>
        <a:p>
          <a:pPr marL="285750" lvl="1" indent="-285750" algn="l" defTabSz="1244600">
            <a:lnSpc>
              <a:spcPct val="90000"/>
            </a:lnSpc>
            <a:spcBef>
              <a:spcPct val="0"/>
            </a:spcBef>
            <a:spcAft>
              <a:spcPct val="20000"/>
            </a:spcAft>
            <a:buChar char="•"/>
          </a:pPr>
          <a:r>
            <a:rPr lang="en-US" sz="2800" kern="1200" dirty="0">
              <a:solidFill>
                <a:schemeClr val="tx1"/>
              </a:solidFill>
            </a:rPr>
            <a:t>Relocate equipment or occupants.</a:t>
          </a:r>
        </a:p>
        <a:p>
          <a:pPr marL="285750" lvl="1" indent="-285750" algn="l" defTabSz="1244600">
            <a:lnSpc>
              <a:spcPct val="90000"/>
            </a:lnSpc>
            <a:spcBef>
              <a:spcPct val="0"/>
            </a:spcBef>
            <a:spcAft>
              <a:spcPct val="20000"/>
            </a:spcAft>
            <a:buChar char="•"/>
          </a:pPr>
          <a:r>
            <a:rPr lang="en-US" sz="2800" kern="1200" dirty="0">
              <a:solidFill>
                <a:schemeClr val="tx1"/>
              </a:solidFill>
            </a:rPr>
            <a:t>Schedule contaminant-producing activities when building is unoccupied.</a:t>
          </a:r>
        </a:p>
        <a:p>
          <a:pPr marL="285750" lvl="1" indent="-285750" algn="l" defTabSz="1244600">
            <a:lnSpc>
              <a:spcPct val="90000"/>
            </a:lnSpc>
            <a:spcBef>
              <a:spcPct val="0"/>
            </a:spcBef>
            <a:spcAft>
              <a:spcPct val="20000"/>
            </a:spcAft>
            <a:buChar char="•"/>
          </a:pPr>
          <a:r>
            <a:rPr lang="en-US" sz="2800" kern="1200" dirty="0">
              <a:solidFill>
                <a:schemeClr val="tx1"/>
              </a:solidFill>
            </a:rPr>
            <a:t>Store new furnishings in well-ventilated areas until out-gassing diminishes.</a:t>
          </a:r>
        </a:p>
      </dsp:txBody>
      <dsp:txXfrm>
        <a:off x="0" y="1290564"/>
        <a:ext cx="7772400" cy="2086560"/>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DAE52F-FDBA-4750-87CD-9B8082C551A5}">
      <dsp:nvSpPr>
        <dsp:cNvPr id="0" name=""/>
        <dsp:cNvSpPr/>
      </dsp:nvSpPr>
      <dsp:spPr>
        <a:xfrm>
          <a:off x="0" y="1365"/>
          <a:ext cx="8191500" cy="695887"/>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dirty="0">
              <a:solidFill>
                <a:schemeClr val="tx1"/>
              </a:solidFill>
            </a:rPr>
            <a:t>Understand and educate people.</a:t>
          </a:r>
          <a:endParaRPr lang="en-US" sz="2000" kern="1200" dirty="0">
            <a:solidFill>
              <a:schemeClr val="tx1"/>
            </a:solidFill>
          </a:endParaRPr>
        </a:p>
      </dsp:txBody>
      <dsp:txXfrm>
        <a:off x="33970" y="35335"/>
        <a:ext cx="8123560" cy="627947"/>
      </dsp:txXfrm>
    </dsp:sp>
    <dsp:sp modelId="{2E9935D2-F38B-485D-89CC-BEB4CACDC018}">
      <dsp:nvSpPr>
        <dsp:cNvPr id="0" name=""/>
        <dsp:cNvSpPr/>
      </dsp:nvSpPr>
      <dsp:spPr>
        <a:xfrm>
          <a:off x="0" y="710428"/>
          <a:ext cx="8191500" cy="695887"/>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dirty="0">
              <a:solidFill>
                <a:schemeClr val="tx1"/>
              </a:solidFill>
            </a:rPr>
            <a:t>Establish and Meet IEQ Benchmarks.</a:t>
          </a:r>
          <a:endParaRPr lang="en-US" sz="2000" kern="1200" dirty="0">
            <a:solidFill>
              <a:schemeClr val="tx1"/>
            </a:solidFill>
          </a:endParaRPr>
        </a:p>
      </dsp:txBody>
      <dsp:txXfrm>
        <a:off x="33970" y="744398"/>
        <a:ext cx="8123560" cy="627947"/>
      </dsp:txXfrm>
    </dsp:sp>
    <dsp:sp modelId="{0411C6CD-9FAD-4649-B538-C8164BEB5586}">
      <dsp:nvSpPr>
        <dsp:cNvPr id="0" name=""/>
        <dsp:cNvSpPr/>
      </dsp:nvSpPr>
      <dsp:spPr>
        <a:xfrm>
          <a:off x="0" y="1419492"/>
          <a:ext cx="8191500" cy="695887"/>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dirty="0">
              <a:solidFill>
                <a:schemeClr val="tx1"/>
              </a:solidFill>
            </a:rPr>
            <a:t>Reduce pollutant sources and exposures.</a:t>
          </a:r>
          <a:endParaRPr lang="en-US" sz="2000" kern="1200" dirty="0">
            <a:solidFill>
              <a:schemeClr val="tx1"/>
            </a:solidFill>
          </a:endParaRPr>
        </a:p>
      </dsp:txBody>
      <dsp:txXfrm>
        <a:off x="33970" y="1453462"/>
        <a:ext cx="8123560" cy="627947"/>
      </dsp:txXfrm>
    </dsp:sp>
    <dsp:sp modelId="{0DA7AD1D-E34D-4C79-B3C2-DEBB5D28A2E5}">
      <dsp:nvSpPr>
        <dsp:cNvPr id="0" name=""/>
        <dsp:cNvSpPr/>
      </dsp:nvSpPr>
      <dsp:spPr>
        <a:xfrm>
          <a:off x="0" y="2128556"/>
          <a:ext cx="8191500" cy="695887"/>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dirty="0">
              <a:solidFill>
                <a:schemeClr val="tx1"/>
              </a:solidFill>
            </a:rPr>
            <a:t>Control unplanned airflows.</a:t>
          </a:r>
          <a:endParaRPr lang="en-US" sz="2000" kern="1200" dirty="0">
            <a:solidFill>
              <a:schemeClr val="tx1"/>
            </a:solidFill>
          </a:endParaRPr>
        </a:p>
      </dsp:txBody>
      <dsp:txXfrm>
        <a:off x="33970" y="2162526"/>
        <a:ext cx="8123560" cy="627947"/>
      </dsp:txXfrm>
    </dsp:sp>
    <dsp:sp modelId="{FD4C31EF-08E7-4A05-84C1-90CBD942A8FF}">
      <dsp:nvSpPr>
        <dsp:cNvPr id="0" name=""/>
        <dsp:cNvSpPr/>
      </dsp:nvSpPr>
      <dsp:spPr>
        <a:xfrm>
          <a:off x="0" y="2837620"/>
          <a:ext cx="8191500" cy="695887"/>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dirty="0">
              <a:solidFill>
                <a:schemeClr val="tx1"/>
              </a:solidFill>
            </a:rPr>
            <a:t>Provide capture exhaust ventilation for unavoidable point sources.</a:t>
          </a:r>
          <a:endParaRPr lang="en-US" sz="2000" kern="1200" dirty="0">
            <a:solidFill>
              <a:schemeClr val="tx1"/>
            </a:solidFill>
          </a:endParaRPr>
        </a:p>
      </dsp:txBody>
      <dsp:txXfrm>
        <a:off x="33970" y="2871590"/>
        <a:ext cx="8123560" cy="627947"/>
      </dsp:txXfrm>
    </dsp:sp>
    <dsp:sp modelId="{B4F680F8-1EF0-47FD-BFD7-F652322822B1}">
      <dsp:nvSpPr>
        <dsp:cNvPr id="0" name=""/>
        <dsp:cNvSpPr/>
      </dsp:nvSpPr>
      <dsp:spPr>
        <a:xfrm>
          <a:off x="0" y="3546683"/>
          <a:ext cx="8191500" cy="695887"/>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dirty="0">
              <a:solidFill>
                <a:schemeClr val="tx1"/>
              </a:solidFill>
            </a:rPr>
            <a:t>Provide source dilution ventilation for renovation locations.</a:t>
          </a:r>
          <a:endParaRPr lang="en-US" sz="2000" kern="1200" dirty="0">
            <a:solidFill>
              <a:schemeClr val="tx1"/>
            </a:solidFill>
          </a:endParaRPr>
        </a:p>
      </dsp:txBody>
      <dsp:txXfrm>
        <a:off x="33970" y="3580653"/>
        <a:ext cx="8123560" cy="627947"/>
      </dsp:txXfrm>
    </dsp:sp>
    <dsp:sp modelId="{389317E8-B3BB-4EE7-B780-3ED442905576}">
      <dsp:nvSpPr>
        <dsp:cNvPr id="0" name=""/>
        <dsp:cNvSpPr/>
      </dsp:nvSpPr>
      <dsp:spPr>
        <a:xfrm>
          <a:off x="0" y="4255747"/>
          <a:ext cx="8191500" cy="695887"/>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altLang="en-US" sz="2000" b="1" kern="1200" dirty="0">
              <a:solidFill>
                <a:schemeClr val="tx1"/>
              </a:solidFill>
            </a:rPr>
            <a:t>Provide whole-building dilution ventilation for people and unavoidable sources.</a:t>
          </a:r>
          <a:endParaRPr lang="en-US" sz="2000" kern="1200" dirty="0">
            <a:solidFill>
              <a:schemeClr val="tx1"/>
            </a:solidFill>
          </a:endParaRPr>
        </a:p>
      </dsp:txBody>
      <dsp:txXfrm>
        <a:off x="33970" y="4289717"/>
        <a:ext cx="8123560" cy="627947"/>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068863-4924-48AA-BBF6-3722AEB660CC}">
      <dsp:nvSpPr>
        <dsp:cNvPr id="0" name=""/>
        <dsp:cNvSpPr/>
      </dsp:nvSpPr>
      <dsp:spPr>
        <a:xfrm>
          <a:off x="0" y="438852"/>
          <a:ext cx="8153400" cy="699583"/>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b="1" kern="1200" dirty="0">
              <a:solidFill>
                <a:schemeClr val="tx1"/>
              </a:solidFill>
            </a:rPr>
            <a:t>Provide accurate information.</a:t>
          </a:r>
          <a:endParaRPr lang="en-US" sz="2500" kern="1200" dirty="0">
            <a:solidFill>
              <a:schemeClr val="tx1"/>
            </a:solidFill>
          </a:endParaRPr>
        </a:p>
      </dsp:txBody>
      <dsp:txXfrm>
        <a:off x="34151" y="473003"/>
        <a:ext cx="8085098" cy="631281"/>
      </dsp:txXfrm>
    </dsp:sp>
    <dsp:sp modelId="{43F53510-6CBF-422B-9BD4-BCD43E1589EB}">
      <dsp:nvSpPr>
        <dsp:cNvPr id="0" name=""/>
        <dsp:cNvSpPr/>
      </dsp:nvSpPr>
      <dsp:spPr>
        <a:xfrm>
          <a:off x="0" y="1219076"/>
          <a:ext cx="8153400" cy="97410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b="1" kern="1200" dirty="0">
              <a:solidFill>
                <a:schemeClr val="tx1"/>
              </a:solidFill>
            </a:rPr>
            <a:t>Clarify responsibilities of building management, staff, and occupants.</a:t>
          </a:r>
          <a:endParaRPr lang="en-US" sz="2500" kern="1200" dirty="0">
            <a:solidFill>
              <a:schemeClr val="tx1"/>
            </a:solidFill>
          </a:endParaRPr>
        </a:p>
      </dsp:txBody>
      <dsp:txXfrm>
        <a:off x="47552" y="1266628"/>
        <a:ext cx="8058296" cy="879002"/>
      </dsp:txXfrm>
    </dsp:sp>
    <dsp:sp modelId="{3000A447-4BE4-4B65-833E-74F31A66A681}">
      <dsp:nvSpPr>
        <dsp:cNvPr id="0" name=""/>
        <dsp:cNvSpPr/>
      </dsp:nvSpPr>
      <dsp:spPr>
        <a:xfrm>
          <a:off x="0" y="2273822"/>
          <a:ext cx="8153400" cy="132592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b="1" kern="1200" dirty="0">
              <a:solidFill>
                <a:schemeClr val="tx1"/>
              </a:solidFill>
            </a:rPr>
            <a:t>Establish a system for responding to complaints.  Keep detailed IEQ log including successful corrective measures taken.</a:t>
          </a:r>
          <a:endParaRPr lang="en-US" sz="2500" kern="1200" dirty="0">
            <a:solidFill>
              <a:schemeClr val="tx1"/>
            </a:solidFill>
          </a:endParaRPr>
        </a:p>
      </dsp:txBody>
      <dsp:txXfrm>
        <a:off x="64726" y="2338548"/>
        <a:ext cx="8023948" cy="1196473"/>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ABEDC1-A41E-42AD-9B8C-82E97AC7F9F5}">
      <dsp:nvSpPr>
        <dsp:cNvPr id="0" name=""/>
        <dsp:cNvSpPr/>
      </dsp:nvSpPr>
      <dsp:spPr>
        <a:xfrm>
          <a:off x="0" y="546299"/>
          <a:ext cx="8153400" cy="4680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dirty="0">
              <a:solidFill>
                <a:schemeClr val="tx1"/>
              </a:solidFill>
            </a:rPr>
            <a:t>During the walk-through:</a:t>
          </a:r>
          <a:endParaRPr lang="en-US" sz="2000" kern="1200" dirty="0">
            <a:solidFill>
              <a:schemeClr val="tx1"/>
            </a:solidFill>
          </a:endParaRPr>
        </a:p>
      </dsp:txBody>
      <dsp:txXfrm>
        <a:off x="22846" y="569145"/>
        <a:ext cx="8107708" cy="422308"/>
      </dsp:txXfrm>
    </dsp:sp>
    <dsp:sp modelId="{4E1CF052-33A6-45B7-9D4B-BAF4AD1CA894}">
      <dsp:nvSpPr>
        <dsp:cNvPr id="0" name=""/>
        <dsp:cNvSpPr/>
      </dsp:nvSpPr>
      <dsp:spPr>
        <a:xfrm>
          <a:off x="0" y="1014299"/>
          <a:ext cx="8153400" cy="103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8870" tIns="25400" rIns="142240" bIns="25400" numCol="1" spcCol="1270" anchor="t" anchorCtr="0">
          <a:noAutofit/>
        </a:bodyPr>
        <a:lstStyle/>
        <a:p>
          <a:pPr marL="171450" lvl="1" indent="-171450" algn="l" defTabSz="711200">
            <a:lnSpc>
              <a:spcPct val="90000"/>
            </a:lnSpc>
            <a:spcBef>
              <a:spcPct val="0"/>
            </a:spcBef>
            <a:spcAft>
              <a:spcPct val="20000"/>
            </a:spcAft>
            <a:buChar char="•"/>
          </a:pPr>
          <a:r>
            <a:rPr lang="en-US" sz="1600" b="1" kern="1200" dirty="0">
              <a:solidFill>
                <a:schemeClr val="tx1"/>
              </a:solidFill>
            </a:rPr>
            <a:t>Explain inspection is routine.</a:t>
          </a:r>
          <a:endParaRPr lang="en-US" sz="1600" kern="1200" dirty="0">
            <a:solidFill>
              <a:schemeClr val="tx1"/>
            </a:solidFill>
          </a:endParaRPr>
        </a:p>
        <a:p>
          <a:pPr marL="171450" lvl="1" indent="-171450" algn="l" defTabSz="711200">
            <a:lnSpc>
              <a:spcPct val="90000"/>
            </a:lnSpc>
            <a:spcBef>
              <a:spcPct val="0"/>
            </a:spcBef>
            <a:spcAft>
              <a:spcPct val="20000"/>
            </a:spcAft>
            <a:buChar char="•"/>
          </a:pPr>
          <a:r>
            <a:rPr lang="en-US" sz="1600" b="1" kern="1200" dirty="0">
              <a:solidFill>
                <a:schemeClr val="tx1"/>
              </a:solidFill>
            </a:rPr>
            <a:t>Allow occupants to point out concerns/problems.</a:t>
          </a:r>
          <a:endParaRPr lang="en-US" sz="1600" kern="1200" dirty="0">
            <a:solidFill>
              <a:schemeClr val="tx1"/>
            </a:solidFill>
          </a:endParaRPr>
        </a:p>
        <a:p>
          <a:pPr marL="171450" lvl="1" indent="-171450" algn="l" defTabSz="711200">
            <a:lnSpc>
              <a:spcPct val="90000"/>
            </a:lnSpc>
            <a:spcBef>
              <a:spcPct val="0"/>
            </a:spcBef>
            <a:spcAft>
              <a:spcPct val="20000"/>
            </a:spcAft>
            <a:buChar char="•"/>
          </a:pPr>
          <a:r>
            <a:rPr lang="en-US" sz="1600" b="1" kern="1200" dirty="0">
              <a:solidFill>
                <a:schemeClr val="tx1"/>
              </a:solidFill>
            </a:rPr>
            <a:t>Respond positively to suggestions.</a:t>
          </a:r>
          <a:endParaRPr lang="en-US" sz="1600" kern="1200" dirty="0">
            <a:solidFill>
              <a:schemeClr val="tx1"/>
            </a:solidFill>
          </a:endParaRPr>
        </a:p>
        <a:p>
          <a:pPr marL="171450" lvl="1" indent="-171450" algn="l" defTabSz="711200">
            <a:lnSpc>
              <a:spcPct val="90000"/>
            </a:lnSpc>
            <a:spcBef>
              <a:spcPct val="0"/>
            </a:spcBef>
            <a:spcAft>
              <a:spcPct val="20000"/>
            </a:spcAft>
            <a:buChar char="•"/>
          </a:pPr>
          <a:r>
            <a:rPr lang="en-US" sz="1600" b="1" kern="1200" dirty="0">
              <a:solidFill>
                <a:schemeClr val="tx1"/>
              </a:solidFill>
            </a:rPr>
            <a:t>Take immediate action on items occupants identify.</a:t>
          </a:r>
          <a:endParaRPr lang="en-US" sz="1600" kern="1200" dirty="0">
            <a:solidFill>
              <a:schemeClr val="tx1"/>
            </a:solidFill>
          </a:endParaRPr>
        </a:p>
      </dsp:txBody>
      <dsp:txXfrm>
        <a:off x="0" y="1014299"/>
        <a:ext cx="8153400" cy="1035000"/>
      </dsp:txXfrm>
    </dsp:sp>
    <dsp:sp modelId="{58A74DCD-C841-465A-9F7E-EE5F8DB51B78}">
      <dsp:nvSpPr>
        <dsp:cNvPr id="0" name=""/>
        <dsp:cNvSpPr/>
      </dsp:nvSpPr>
      <dsp:spPr>
        <a:xfrm>
          <a:off x="0" y="2049300"/>
          <a:ext cx="8153400" cy="4680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dirty="0">
              <a:solidFill>
                <a:schemeClr val="tx1"/>
              </a:solidFill>
            </a:rPr>
            <a:t>Document findings.</a:t>
          </a:r>
          <a:endParaRPr lang="en-US" sz="2000" kern="1200" dirty="0">
            <a:solidFill>
              <a:schemeClr val="tx1"/>
            </a:solidFill>
          </a:endParaRPr>
        </a:p>
      </dsp:txBody>
      <dsp:txXfrm>
        <a:off x="22846" y="2072146"/>
        <a:ext cx="8107708" cy="422308"/>
      </dsp:txXfrm>
    </dsp:sp>
    <dsp:sp modelId="{23F2F7C5-7F99-49B5-868D-26B185542D9D}">
      <dsp:nvSpPr>
        <dsp:cNvPr id="0" name=""/>
        <dsp:cNvSpPr/>
      </dsp:nvSpPr>
      <dsp:spPr>
        <a:xfrm>
          <a:off x="0" y="2574900"/>
          <a:ext cx="8153400" cy="4680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dirty="0">
              <a:solidFill>
                <a:schemeClr val="tx1"/>
              </a:solidFill>
            </a:rPr>
            <a:t>Update O&amp;M procedures based on walk-through findings.</a:t>
          </a:r>
          <a:endParaRPr lang="en-US" sz="2000" kern="1200" dirty="0">
            <a:solidFill>
              <a:schemeClr val="tx1"/>
            </a:solidFill>
          </a:endParaRPr>
        </a:p>
      </dsp:txBody>
      <dsp:txXfrm>
        <a:off x="22846" y="2597746"/>
        <a:ext cx="8107708" cy="422308"/>
      </dsp:txXfrm>
    </dsp:sp>
    <dsp:sp modelId="{7171881D-1EF8-4622-B4D8-AE6A5639D469}">
      <dsp:nvSpPr>
        <dsp:cNvPr id="0" name=""/>
        <dsp:cNvSpPr/>
      </dsp:nvSpPr>
      <dsp:spPr>
        <a:xfrm>
          <a:off x="0" y="3100500"/>
          <a:ext cx="8153400" cy="4680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dirty="0">
              <a:solidFill>
                <a:schemeClr val="tx1"/>
              </a:solidFill>
            </a:rPr>
            <a:t>Maintain record of problems, inspection results, and solutions.</a:t>
          </a:r>
          <a:endParaRPr lang="en-US" sz="2000" kern="1200" dirty="0">
            <a:solidFill>
              <a:schemeClr val="tx1"/>
            </a:solidFill>
          </a:endParaRPr>
        </a:p>
      </dsp:txBody>
      <dsp:txXfrm>
        <a:off x="22846" y="3123346"/>
        <a:ext cx="8107708" cy="422308"/>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0EBBD3-2985-4F43-AB8D-E04B08107512}">
      <dsp:nvSpPr>
        <dsp:cNvPr id="0" name=""/>
        <dsp:cNvSpPr/>
      </dsp:nvSpPr>
      <dsp:spPr>
        <a:xfrm>
          <a:off x="0" y="191474"/>
          <a:ext cx="4953000" cy="7722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dirty="0">
              <a:solidFill>
                <a:schemeClr val="tx1"/>
              </a:solidFill>
            </a:rPr>
            <a:t>Do not begin with complex air sampling.</a:t>
          </a:r>
          <a:endParaRPr lang="en-US" sz="2000" kern="1200" dirty="0">
            <a:solidFill>
              <a:schemeClr val="tx1"/>
            </a:solidFill>
          </a:endParaRPr>
        </a:p>
      </dsp:txBody>
      <dsp:txXfrm>
        <a:off x="37696" y="229170"/>
        <a:ext cx="4877608" cy="696808"/>
      </dsp:txXfrm>
    </dsp:sp>
    <dsp:sp modelId="{1E325305-386F-4804-844B-98FC47C90A09}">
      <dsp:nvSpPr>
        <dsp:cNvPr id="0" name=""/>
        <dsp:cNvSpPr/>
      </dsp:nvSpPr>
      <dsp:spPr>
        <a:xfrm>
          <a:off x="0" y="1021275"/>
          <a:ext cx="4953000" cy="7722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dirty="0">
              <a:solidFill>
                <a:schemeClr val="tx1"/>
              </a:solidFill>
            </a:rPr>
            <a:t>Testing for thermal and ventilation problems is routine.</a:t>
          </a:r>
          <a:endParaRPr lang="en-US" sz="2000" kern="1200" dirty="0">
            <a:solidFill>
              <a:schemeClr val="tx1"/>
            </a:solidFill>
          </a:endParaRPr>
        </a:p>
      </dsp:txBody>
      <dsp:txXfrm>
        <a:off x="37696" y="1058971"/>
        <a:ext cx="4877608" cy="696808"/>
      </dsp:txXfrm>
    </dsp:sp>
    <dsp:sp modelId="{B96CBE4D-D343-4FAA-B75A-B362F3E07259}">
      <dsp:nvSpPr>
        <dsp:cNvPr id="0" name=""/>
        <dsp:cNvSpPr/>
      </dsp:nvSpPr>
      <dsp:spPr>
        <a:xfrm>
          <a:off x="0" y="1851075"/>
          <a:ext cx="4953000" cy="7722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dirty="0">
              <a:solidFill>
                <a:schemeClr val="tx1"/>
              </a:solidFill>
            </a:rPr>
            <a:t>Pollutant sampling</a:t>
          </a:r>
          <a:r>
            <a:rPr lang="en-US" sz="2000" kern="1200" dirty="0">
              <a:solidFill>
                <a:schemeClr val="tx1"/>
              </a:solidFill>
            </a:rPr>
            <a:t>:</a:t>
          </a:r>
        </a:p>
      </dsp:txBody>
      <dsp:txXfrm>
        <a:off x="37696" y="1888771"/>
        <a:ext cx="4877608" cy="696808"/>
      </dsp:txXfrm>
    </dsp:sp>
    <dsp:sp modelId="{76E30522-FEEE-476F-9ACC-ED179AF2F7B8}">
      <dsp:nvSpPr>
        <dsp:cNvPr id="0" name=""/>
        <dsp:cNvSpPr/>
      </dsp:nvSpPr>
      <dsp:spPr>
        <a:xfrm>
          <a:off x="0" y="2623275"/>
          <a:ext cx="4953000" cy="5278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7258" tIns="25400" rIns="142240" bIns="25400" numCol="1" spcCol="1270" anchor="t" anchorCtr="0">
          <a:noAutofit/>
        </a:bodyPr>
        <a:lstStyle/>
        <a:p>
          <a:pPr marL="171450" lvl="1" indent="-171450" algn="l" defTabSz="711200">
            <a:lnSpc>
              <a:spcPct val="90000"/>
            </a:lnSpc>
            <a:spcBef>
              <a:spcPct val="0"/>
            </a:spcBef>
            <a:spcAft>
              <a:spcPct val="20000"/>
            </a:spcAft>
            <a:buChar char="•"/>
          </a:pPr>
          <a:r>
            <a:rPr lang="en-US" sz="1600" kern="1200" dirty="0">
              <a:solidFill>
                <a:schemeClr val="tx1"/>
              </a:solidFill>
            </a:rPr>
            <a:t>can be expensive. </a:t>
          </a:r>
        </a:p>
        <a:p>
          <a:pPr marL="171450" lvl="1" indent="-171450" algn="l" defTabSz="711200">
            <a:lnSpc>
              <a:spcPct val="90000"/>
            </a:lnSpc>
            <a:spcBef>
              <a:spcPct val="0"/>
            </a:spcBef>
            <a:spcAft>
              <a:spcPct val="20000"/>
            </a:spcAft>
            <a:buChar char="•"/>
          </a:pPr>
          <a:r>
            <a:rPr lang="en-US" sz="1600" kern="1200" dirty="0">
              <a:solidFill>
                <a:schemeClr val="tx1"/>
              </a:solidFill>
            </a:rPr>
            <a:t>is often inconclusive.</a:t>
          </a:r>
        </a:p>
      </dsp:txBody>
      <dsp:txXfrm>
        <a:off x="0" y="2623275"/>
        <a:ext cx="4953000" cy="527850"/>
      </dsp:txXfrm>
    </dsp:sp>
    <dsp:sp modelId="{6B1E6878-39B2-419E-BB07-2E994E8159F3}">
      <dsp:nvSpPr>
        <dsp:cNvPr id="0" name=""/>
        <dsp:cNvSpPr/>
      </dsp:nvSpPr>
      <dsp:spPr>
        <a:xfrm>
          <a:off x="0" y="3151125"/>
          <a:ext cx="4953000" cy="7722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u="sng" kern="1200" dirty="0">
              <a:solidFill>
                <a:schemeClr val="tx1"/>
              </a:solidFill>
            </a:rPr>
            <a:t>Measure only what can be reasonably interpreted and leads to a solution. </a:t>
          </a:r>
          <a:endParaRPr lang="en-US" sz="2000" kern="1200" dirty="0">
            <a:solidFill>
              <a:schemeClr val="tx1"/>
            </a:solidFill>
          </a:endParaRPr>
        </a:p>
      </dsp:txBody>
      <dsp:txXfrm>
        <a:off x="37696" y="3188821"/>
        <a:ext cx="4877608" cy="696808"/>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F64305-F3CB-46CA-94BA-1F772D71A392}">
      <dsp:nvSpPr>
        <dsp:cNvPr id="0" name=""/>
        <dsp:cNvSpPr/>
      </dsp:nvSpPr>
      <dsp:spPr>
        <a:xfrm>
          <a:off x="0" y="73591"/>
          <a:ext cx="8144932" cy="5382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b="1" kern="1200" dirty="0">
              <a:solidFill>
                <a:schemeClr val="tx1"/>
              </a:solidFill>
            </a:rPr>
            <a:t>How will the results be used?</a:t>
          </a:r>
          <a:endParaRPr lang="en-US" sz="2300" kern="1200" dirty="0">
            <a:solidFill>
              <a:schemeClr val="tx1"/>
            </a:solidFill>
          </a:endParaRPr>
        </a:p>
      </dsp:txBody>
      <dsp:txXfrm>
        <a:off x="26273" y="99864"/>
        <a:ext cx="8092386" cy="485654"/>
      </dsp:txXfrm>
    </dsp:sp>
    <dsp:sp modelId="{CCF05127-0B42-4563-B70E-C26C17D0D830}">
      <dsp:nvSpPr>
        <dsp:cNvPr id="0" name=""/>
        <dsp:cNvSpPr/>
      </dsp:nvSpPr>
      <dsp:spPr>
        <a:xfrm>
          <a:off x="0" y="678031"/>
          <a:ext cx="8144932" cy="5382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b="1" kern="1200" dirty="0">
              <a:solidFill>
                <a:schemeClr val="tx1"/>
              </a:solidFill>
            </a:rPr>
            <a:t>What substances should be measured?</a:t>
          </a:r>
          <a:endParaRPr lang="en-US" sz="2300" kern="1200" dirty="0">
            <a:solidFill>
              <a:schemeClr val="tx1"/>
            </a:solidFill>
          </a:endParaRPr>
        </a:p>
      </dsp:txBody>
      <dsp:txXfrm>
        <a:off x="26273" y="704304"/>
        <a:ext cx="8092386" cy="485654"/>
      </dsp:txXfrm>
    </dsp:sp>
    <dsp:sp modelId="{6656ED4C-77CA-4E3C-970C-78D2C31E382C}">
      <dsp:nvSpPr>
        <dsp:cNvPr id="0" name=""/>
        <dsp:cNvSpPr/>
      </dsp:nvSpPr>
      <dsp:spPr>
        <a:xfrm>
          <a:off x="0" y="1282471"/>
          <a:ext cx="8144932" cy="5382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b="1" kern="1200" dirty="0">
              <a:solidFill>
                <a:schemeClr val="tx1"/>
              </a:solidFill>
            </a:rPr>
            <a:t>Where and when should samples be taken?</a:t>
          </a:r>
          <a:endParaRPr lang="en-US" sz="2300" kern="1200" dirty="0">
            <a:solidFill>
              <a:schemeClr val="tx1"/>
            </a:solidFill>
          </a:endParaRPr>
        </a:p>
      </dsp:txBody>
      <dsp:txXfrm>
        <a:off x="26273" y="1308744"/>
        <a:ext cx="8092386" cy="485654"/>
      </dsp:txXfrm>
    </dsp:sp>
    <dsp:sp modelId="{78793F5D-B83B-49C3-B058-4624881CBB66}">
      <dsp:nvSpPr>
        <dsp:cNvPr id="0" name=""/>
        <dsp:cNvSpPr/>
      </dsp:nvSpPr>
      <dsp:spPr>
        <a:xfrm>
          <a:off x="0" y="1886911"/>
          <a:ext cx="8144932" cy="5382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b="1" kern="1200" dirty="0">
              <a:solidFill>
                <a:schemeClr val="tx1"/>
              </a:solidFill>
            </a:rPr>
            <a:t>What type of testing devices?</a:t>
          </a:r>
          <a:endParaRPr lang="en-US" sz="2300" kern="1200" dirty="0">
            <a:solidFill>
              <a:schemeClr val="tx1"/>
            </a:solidFill>
          </a:endParaRPr>
        </a:p>
      </dsp:txBody>
      <dsp:txXfrm>
        <a:off x="26273" y="1913184"/>
        <a:ext cx="8092386" cy="485654"/>
      </dsp:txXfrm>
    </dsp:sp>
    <dsp:sp modelId="{BBF436C9-398B-48B1-AAFE-156BD055EA26}">
      <dsp:nvSpPr>
        <dsp:cNvPr id="0" name=""/>
        <dsp:cNvSpPr/>
      </dsp:nvSpPr>
      <dsp:spPr>
        <a:xfrm>
          <a:off x="0" y="2491351"/>
          <a:ext cx="8144932" cy="5382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b="1" kern="1200" dirty="0">
              <a:solidFill>
                <a:schemeClr val="tx1"/>
              </a:solidFill>
            </a:rPr>
            <a:t>Calibration and quality control?</a:t>
          </a:r>
          <a:endParaRPr lang="en-US" sz="2300" kern="1200" dirty="0">
            <a:solidFill>
              <a:schemeClr val="tx1"/>
            </a:solidFill>
          </a:endParaRPr>
        </a:p>
      </dsp:txBody>
      <dsp:txXfrm>
        <a:off x="26273" y="2517624"/>
        <a:ext cx="8092386" cy="485654"/>
      </dsp:txXfrm>
    </dsp:sp>
    <dsp:sp modelId="{DC5EBBB7-CE02-40EC-B5F5-DEE477707145}">
      <dsp:nvSpPr>
        <dsp:cNvPr id="0" name=""/>
        <dsp:cNvSpPr/>
      </dsp:nvSpPr>
      <dsp:spPr>
        <a:xfrm>
          <a:off x="0" y="3095791"/>
          <a:ext cx="8144932" cy="5382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b="1" kern="1200" dirty="0">
              <a:solidFill>
                <a:schemeClr val="tx1"/>
              </a:solidFill>
            </a:rPr>
            <a:t>What method should be used?</a:t>
          </a:r>
          <a:endParaRPr lang="en-US" sz="2300" kern="1200" dirty="0">
            <a:solidFill>
              <a:schemeClr val="tx1"/>
            </a:solidFill>
          </a:endParaRPr>
        </a:p>
      </dsp:txBody>
      <dsp:txXfrm>
        <a:off x="26273" y="3122064"/>
        <a:ext cx="8092386" cy="485654"/>
      </dsp:txXfrm>
    </dsp:sp>
    <dsp:sp modelId="{EA6F0D82-26E0-44A9-AE18-B0630E069605}">
      <dsp:nvSpPr>
        <dsp:cNvPr id="0" name=""/>
        <dsp:cNvSpPr/>
      </dsp:nvSpPr>
      <dsp:spPr>
        <a:xfrm>
          <a:off x="0" y="3700231"/>
          <a:ext cx="8144932" cy="5382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b="1" kern="1200" dirty="0">
              <a:solidFill>
                <a:schemeClr val="tx1"/>
              </a:solidFill>
            </a:rPr>
            <a:t>Who should make the measurements?</a:t>
          </a:r>
          <a:endParaRPr lang="en-US" sz="2300" kern="1200" dirty="0">
            <a:solidFill>
              <a:schemeClr val="tx1"/>
            </a:solidFill>
          </a:endParaRPr>
        </a:p>
      </dsp:txBody>
      <dsp:txXfrm>
        <a:off x="26273" y="3726504"/>
        <a:ext cx="8092386" cy="485654"/>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5F115D-D46D-4092-999D-699092D95A8C}">
      <dsp:nvSpPr>
        <dsp:cNvPr id="0" name=""/>
        <dsp:cNvSpPr/>
      </dsp:nvSpPr>
      <dsp:spPr>
        <a:xfrm>
          <a:off x="0" y="1707"/>
          <a:ext cx="7772400" cy="86555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F9FBB30-2725-454B-A572-A549DD5D5CF1}">
      <dsp:nvSpPr>
        <dsp:cNvPr id="0" name=""/>
        <dsp:cNvSpPr/>
      </dsp:nvSpPr>
      <dsp:spPr>
        <a:xfrm>
          <a:off x="261830" y="196457"/>
          <a:ext cx="476055" cy="47605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9E58258-BCA3-4609-B4B6-75C78CFFBAD1}">
      <dsp:nvSpPr>
        <dsp:cNvPr id="0" name=""/>
        <dsp:cNvSpPr/>
      </dsp:nvSpPr>
      <dsp:spPr>
        <a:xfrm>
          <a:off x="999715" y="1707"/>
          <a:ext cx="6772684" cy="8655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605" tIns="91605" rIns="91605" bIns="91605" numCol="1" spcCol="1270" anchor="ctr" anchorCtr="0">
          <a:noAutofit/>
        </a:bodyPr>
        <a:lstStyle/>
        <a:p>
          <a:pPr marL="0" lvl="0" indent="0" algn="l" defTabSz="977900">
            <a:lnSpc>
              <a:spcPct val="100000"/>
            </a:lnSpc>
            <a:spcBef>
              <a:spcPct val="0"/>
            </a:spcBef>
            <a:spcAft>
              <a:spcPct val="35000"/>
            </a:spcAft>
            <a:buNone/>
          </a:pPr>
          <a:r>
            <a:rPr lang="en-US" sz="2200" kern="1200" dirty="0"/>
            <a:t>Building Operators play a role in occupant comfort and productivity</a:t>
          </a:r>
        </a:p>
      </dsp:txBody>
      <dsp:txXfrm>
        <a:off x="999715" y="1707"/>
        <a:ext cx="6772684" cy="865554"/>
      </dsp:txXfrm>
    </dsp:sp>
    <dsp:sp modelId="{2E8E569E-240B-4CC3-86E1-70E6DAC39E48}">
      <dsp:nvSpPr>
        <dsp:cNvPr id="0" name=""/>
        <dsp:cNvSpPr/>
      </dsp:nvSpPr>
      <dsp:spPr>
        <a:xfrm>
          <a:off x="0" y="1083651"/>
          <a:ext cx="7772400" cy="86555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B50F75A-3D5A-41C3-99C1-46255145F2FB}">
      <dsp:nvSpPr>
        <dsp:cNvPr id="0" name=""/>
        <dsp:cNvSpPr/>
      </dsp:nvSpPr>
      <dsp:spPr>
        <a:xfrm>
          <a:off x="261830" y="1278400"/>
          <a:ext cx="476055" cy="476055"/>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043306B-D52D-48A3-9B65-4A50E05BE409}">
      <dsp:nvSpPr>
        <dsp:cNvPr id="0" name=""/>
        <dsp:cNvSpPr/>
      </dsp:nvSpPr>
      <dsp:spPr>
        <a:xfrm>
          <a:off x="999715" y="1083651"/>
          <a:ext cx="6772684" cy="8655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605" tIns="91605" rIns="91605" bIns="91605" numCol="1" spcCol="1270" anchor="ctr" anchorCtr="0">
          <a:noAutofit/>
        </a:bodyPr>
        <a:lstStyle/>
        <a:p>
          <a:pPr marL="0" lvl="0" indent="0" algn="l" defTabSz="977900">
            <a:lnSpc>
              <a:spcPct val="100000"/>
            </a:lnSpc>
            <a:spcBef>
              <a:spcPct val="0"/>
            </a:spcBef>
            <a:spcAft>
              <a:spcPct val="35000"/>
            </a:spcAft>
            <a:buNone/>
          </a:pPr>
          <a:r>
            <a:rPr lang="en-US" sz="2200" kern="1200" dirty="0"/>
            <a:t>How to effectively manage IEQ in buildings</a:t>
          </a:r>
        </a:p>
      </dsp:txBody>
      <dsp:txXfrm>
        <a:off x="999715" y="1083651"/>
        <a:ext cx="6772684" cy="865554"/>
      </dsp:txXfrm>
    </dsp:sp>
    <dsp:sp modelId="{FBB076D6-8B08-4F81-927B-A82FD67C69CF}">
      <dsp:nvSpPr>
        <dsp:cNvPr id="0" name=""/>
        <dsp:cNvSpPr/>
      </dsp:nvSpPr>
      <dsp:spPr>
        <a:xfrm>
          <a:off x="0" y="2165594"/>
          <a:ext cx="7772400" cy="86555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A580AB0-1150-4818-9CBB-1DB56E6D82D7}">
      <dsp:nvSpPr>
        <dsp:cNvPr id="0" name=""/>
        <dsp:cNvSpPr/>
      </dsp:nvSpPr>
      <dsp:spPr>
        <a:xfrm>
          <a:off x="261830" y="2360344"/>
          <a:ext cx="476055" cy="476055"/>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3886AE8-B458-494E-9B0E-38A8919C8ADE}">
      <dsp:nvSpPr>
        <dsp:cNvPr id="0" name=""/>
        <dsp:cNvSpPr/>
      </dsp:nvSpPr>
      <dsp:spPr>
        <a:xfrm>
          <a:off x="999715" y="2165594"/>
          <a:ext cx="6772684" cy="8655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605" tIns="91605" rIns="91605" bIns="91605" numCol="1" spcCol="1270" anchor="ctr" anchorCtr="0">
          <a:noAutofit/>
        </a:bodyPr>
        <a:lstStyle/>
        <a:p>
          <a:pPr marL="0" lvl="0" indent="0" algn="l" defTabSz="977900">
            <a:lnSpc>
              <a:spcPct val="100000"/>
            </a:lnSpc>
            <a:spcBef>
              <a:spcPct val="0"/>
            </a:spcBef>
            <a:spcAft>
              <a:spcPct val="35000"/>
            </a:spcAft>
            <a:buNone/>
          </a:pPr>
          <a:r>
            <a:rPr lang="en-US" sz="2200" kern="1200" dirty="0"/>
            <a:t>Benefits of an IEQ program</a:t>
          </a:r>
        </a:p>
      </dsp:txBody>
      <dsp:txXfrm>
        <a:off x="999715" y="2165594"/>
        <a:ext cx="6772684" cy="865554"/>
      </dsp:txXfrm>
    </dsp:sp>
    <dsp:sp modelId="{98A1F41C-F070-42AA-9566-702E586AF308}">
      <dsp:nvSpPr>
        <dsp:cNvPr id="0" name=""/>
        <dsp:cNvSpPr/>
      </dsp:nvSpPr>
      <dsp:spPr>
        <a:xfrm>
          <a:off x="0" y="3247537"/>
          <a:ext cx="7772400" cy="86555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8CF4A5A-7CFB-4E4B-A9B1-07130C5A3C60}">
      <dsp:nvSpPr>
        <dsp:cNvPr id="0" name=""/>
        <dsp:cNvSpPr/>
      </dsp:nvSpPr>
      <dsp:spPr>
        <a:xfrm>
          <a:off x="261830" y="3442287"/>
          <a:ext cx="476055" cy="476055"/>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9AC2E58-7B2A-482F-8B9C-F5B125291F5E}">
      <dsp:nvSpPr>
        <dsp:cNvPr id="0" name=""/>
        <dsp:cNvSpPr/>
      </dsp:nvSpPr>
      <dsp:spPr>
        <a:xfrm>
          <a:off x="999715" y="3247537"/>
          <a:ext cx="6772684" cy="8655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605" tIns="91605" rIns="91605" bIns="91605" numCol="1" spcCol="1270" anchor="ctr" anchorCtr="0">
          <a:noAutofit/>
        </a:bodyPr>
        <a:lstStyle/>
        <a:p>
          <a:pPr marL="0" lvl="0" indent="0" algn="l" defTabSz="977900">
            <a:lnSpc>
              <a:spcPct val="100000"/>
            </a:lnSpc>
            <a:spcBef>
              <a:spcPct val="0"/>
            </a:spcBef>
            <a:spcAft>
              <a:spcPct val="35000"/>
            </a:spcAft>
            <a:buNone/>
          </a:pPr>
          <a:r>
            <a:rPr lang="en-US" sz="2200" kern="1200" dirty="0"/>
            <a:t>Importance of effective communication</a:t>
          </a:r>
        </a:p>
      </dsp:txBody>
      <dsp:txXfrm>
        <a:off x="999715" y="3247537"/>
        <a:ext cx="6772684" cy="86555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67DE70-65F5-4BB5-84D5-8C620B06C126}">
      <dsp:nvSpPr>
        <dsp:cNvPr id="0" name=""/>
        <dsp:cNvSpPr/>
      </dsp:nvSpPr>
      <dsp:spPr>
        <a:xfrm>
          <a:off x="0" y="10050"/>
          <a:ext cx="8153400" cy="950625"/>
        </a:xfrm>
        <a:prstGeom prst="roundRect">
          <a:avLst/>
        </a:prstGeom>
        <a:solidFill>
          <a:srgbClr val="7DEBE1">
            <a:hueOff val="0"/>
            <a:satOff val="0"/>
            <a:lumOff val="0"/>
            <a:alphaOff val="0"/>
          </a:srgbClr>
        </a:solid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b="1" kern="1200" dirty="0">
              <a:solidFill>
                <a:srgbClr val="000000"/>
              </a:solidFill>
              <a:latin typeface="Arial"/>
              <a:ea typeface="+mn-ea"/>
              <a:cs typeface="+mn-cs"/>
            </a:rPr>
            <a:t>Enables effective communication </a:t>
          </a:r>
        </a:p>
      </dsp:txBody>
      <dsp:txXfrm>
        <a:off x="46406" y="56456"/>
        <a:ext cx="8060588" cy="857813"/>
      </dsp:txXfrm>
    </dsp:sp>
    <dsp:sp modelId="{8B9743EF-B64F-45CB-B4F8-EC2040FFA86E}">
      <dsp:nvSpPr>
        <dsp:cNvPr id="0" name=""/>
        <dsp:cNvSpPr/>
      </dsp:nvSpPr>
      <dsp:spPr>
        <a:xfrm>
          <a:off x="0" y="1032675"/>
          <a:ext cx="8153400" cy="950625"/>
        </a:xfrm>
        <a:prstGeom prst="roundRect">
          <a:avLst/>
        </a:prstGeom>
        <a:solidFill>
          <a:srgbClr val="7DEBE1">
            <a:hueOff val="0"/>
            <a:satOff val="0"/>
            <a:lumOff val="0"/>
            <a:alphaOff val="0"/>
          </a:srgbClr>
        </a:solid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b="1" kern="1200" dirty="0">
              <a:solidFill>
                <a:srgbClr val="000000"/>
              </a:solidFill>
              <a:latin typeface="Arial"/>
              <a:ea typeface="+mn-ea"/>
              <a:cs typeface="+mn-cs"/>
            </a:rPr>
            <a:t>Establishes boundaries on expectations for both facilities, staff and occupants</a:t>
          </a:r>
        </a:p>
      </dsp:txBody>
      <dsp:txXfrm>
        <a:off x="46406" y="1079081"/>
        <a:ext cx="8060588" cy="857813"/>
      </dsp:txXfrm>
    </dsp:sp>
    <dsp:sp modelId="{3524FA9A-DB61-4202-B718-4A7594C11DB5}">
      <dsp:nvSpPr>
        <dsp:cNvPr id="0" name=""/>
        <dsp:cNvSpPr/>
      </dsp:nvSpPr>
      <dsp:spPr>
        <a:xfrm>
          <a:off x="0" y="2055300"/>
          <a:ext cx="8153400" cy="950625"/>
        </a:xfrm>
        <a:prstGeom prst="roundRect">
          <a:avLst/>
        </a:prstGeom>
        <a:solidFill>
          <a:srgbClr val="7DEBE1">
            <a:hueOff val="0"/>
            <a:satOff val="0"/>
            <a:lumOff val="0"/>
            <a:alphaOff val="0"/>
          </a:srgbClr>
        </a:solid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b="1" kern="1200" dirty="0">
              <a:solidFill>
                <a:srgbClr val="000000"/>
              </a:solidFill>
              <a:latin typeface="Arial"/>
              <a:ea typeface="+mn-ea"/>
              <a:cs typeface="+mn-cs"/>
            </a:rPr>
            <a:t>Adds credibility and promotes occupant confidence in operations</a:t>
          </a:r>
        </a:p>
      </dsp:txBody>
      <dsp:txXfrm>
        <a:off x="46406" y="2101706"/>
        <a:ext cx="8060588" cy="857813"/>
      </dsp:txXfrm>
    </dsp:sp>
    <dsp:sp modelId="{29B026AC-5F7D-4142-B970-FF73D68667A9}">
      <dsp:nvSpPr>
        <dsp:cNvPr id="0" name=""/>
        <dsp:cNvSpPr/>
      </dsp:nvSpPr>
      <dsp:spPr>
        <a:xfrm>
          <a:off x="0" y="3077925"/>
          <a:ext cx="8153400" cy="950625"/>
        </a:xfrm>
        <a:prstGeom prst="roundRect">
          <a:avLst/>
        </a:prstGeom>
        <a:solidFill>
          <a:srgbClr val="7DEBE1">
            <a:hueOff val="0"/>
            <a:satOff val="0"/>
            <a:lumOff val="0"/>
            <a:alphaOff val="0"/>
          </a:srgbClr>
        </a:solid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b="1" kern="1200" dirty="0">
              <a:solidFill>
                <a:srgbClr val="000000"/>
              </a:solidFill>
              <a:latin typeface="Arial"/>
              <a:ea typeface="+mn-ea"/>
              <a:cs typeface="+mn-cs"/>
            </a:rPr>
            <a:t>Establishes accountability and defines standards of practice</a:t>
          </a:r>
        </a:p>
      </dsp:txBody>
      <dsp:txXfrm>
        <a:off x="46406" y="3124331"/>
        <a:ext cx="8060588" cy="85781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67DE70-65F5-4BB5-84D5-8C620B06C126}">
      <dsp:nvSpPr>
        <dsp:cNvPr id="0" name=""/>
        <dsp:cNvSpPr/>
      </dsp:nvSpPr>
      <dsp:spPr>
        <a:xfrm>
          <a:off x="0" y="25619"/>
          <a:ext cx="8153400" cy="912600"/>
        </a:xfrm>
        <a:prstGeom prst="roundRect">
          <a:avLst/>
        </a:prstGeom>
        <a:solidFill>
          <a:srgbClr val="7DEBE1">
            <a:hueOff val="0"/>
            <a:satOff val="0"/>
            <a:lumOff val="0"/>
            <a:alphaOff val="0"/>
          </a:srgbClr>
        </a:solid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l" defTabSz="1733550">
            <a:lnSpc>
              <a:spcPct val="90000"/>
            </a:lnSpc>
            <a:spcBef>
              <a:spcPct val="0"/>
            </a:spcBef>
            <a:spcAft>
              <a:spcPct val="35000"/>
            </a:spcAft>
            <a:buNone/>
          </a:pPr>
          <a:r>
            <a:rPr lang="en-US" sz="3900" b="1" kern="1200" dirty="0">
              <a:solidFill>
                <a:srgbClr val="000000"/>
              </a:solidFill>
              <a:latin typeface="Arial"/>
              <a:ea typeface="+mn-ea"/>
              <a:cs typeface="+mn-cs"/>
            </a:rPr>
            <a:t>Easier</a:t>
          </a:r>
        </a:p>
      </dsp:txBody>
      <dsp:txXfrm>
        <a:off x="44549" y="70168"/>
        <a:ext cx="8064302" cy="823502"/>
      </dsp:txXfrm>
    </dsp:sp>
    <dsp:sp modelId="{8B9743EF-B64F-45CB-B4F8-EC2040FFA86E}">
      <dsp:nvSpPr>
        <dsp:cNvPr id="0" name=""/>
        <dsp:cNvSpPr/>
      </dsp:nvSpPr>
      <dsp:spPr>
        <a:xfrm>
          <a:off x="0" y="1050539"/>
          <a:ext cx="8153400" cy="912600"/>
        </a:xfrm>
        <a:prstGeom prst="roundRect">
          <a:avLst/>
        </a:prstGeom>
        <a:solidFill>
          <a:srgbClr val="7DEBE1">
            <a:hueOff val="0"/>
            <a:satOff val="0"/>
            <a:lumOff val="0"/>
            <a:alphaOff val="0"/>
          </a:srgbClr>
        </a:solid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l" defTabSz="1733550">
            <a:lnSpc>
              <a:spcPct val="90000"/>
            </a:lnSpc>
            <a:spcBef>
              <a:spcPct val="0"/>
            </a:spcBef>
            <a:spcAft>
              <a:spcPct val="35000"/>
            </a:spcAft>
            <a:buNone/>
          </a:pPr>
          <a:r>
            <a:rPr lang="en-US" sz="3900" b="1" kern="1200" dirty="0">
              <a:solidFill>
                <a:srgbClr val="000000"/>
              </a:solidFill>
              <a:latin typeface="Arial"/>
              <a:ea typeface="+mn-ea"/>
              <a:cs typeface="+mn-cs"/>
            </a:rPr>
            <a:t>More effective</a:t>
          </a:r>
        </a:p>
      </dsp:txBody>
      <dsp:txXfrm>
        <a:off x="44549" y="1095088"/>
        <a:ext cx="8064302" cy="823502"/>
      </dsp:txXfrm>
    </dsp:sp>
    <dsp:sp modelId="{3524FA9A-DB61-4202-B718-4A7594C11DB5}">
      <dsp:nvSpPr>
        <dsp:cNvPr id="0" name=""/>
        <dsp:cNvSpPr/>
      </dsp:nvSpPr>
      <dsp:spPr>
        <a:xfrm>
          <a:off x="0" y="2075460"/>
          <a:ext cx="8153400" cy="912600"/>
        </a:xfrm>
        <a:prstGeom prst="roundRect">
          <a:avLst/>
        </a:prstGeom>
        <a:solidFill>
          <a:srgbClr val="7DEBE1">
            <a:hueOff val="0"/>
            <a:satOff val="0"/>
            <a:lumOff val="0"/>
            <a:alphaOff val="0"/>
          </a:srgbClr>
        </a:solid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l" defTabSz="1733550">
            <a:lnSpc>
              <a:spcPct val="90000"/>
            </a:lnSpc>
            <a:spcBef>
              <a:spcPct val="0"/>
            </a:spcBef>
            <a:spcAft>
              <a:spcPct val="35000"/>
            </a:spcAft>
            <a:buNone/>
          </a:pPr>
          <a:r>
            <a:rPr lang="en-US" sz="3900" b="1" kern="1200" dirty="0">
              <a:solidFill>
                <a:srgbClr val="000000"/>
              </a:solidFill>
              <a:latin typeface="Arial"/>
              <a:ea typeface="+mn-ea"/>
              <a:cs typeface="+mn-cs"/>
            </a:rPr>
            <a:t>Less expensive</a:t>
          </a:r>
        </a:p>
      </dsp:txBody>
      <dsp:txXfrm>
        <a:off x="44549" y="2120009"/>
        <a:ext cx="8064302" cy="823502"/>
      </dsp:txXfrm>
    </dsp:sp>
    <dsp:sp modelId="{29B026AC-5F7D-4142-B970-FF73D68667A9}">
      <dsp:nvSpPr>
        <dsp:cNvPr id="0" name=""/>
        <dsp:cNvSpPr/>
      </dsp:nvSpPr>
      <dsp:spPr>
        <a:xfrm>
          <a:off x="0" y="3100380"/>
          <a:ext cx="8153400" cy="912600"/>
        </a:xfrm>
        <a:prstGeom prst="roundRect">
          <a:avLst/>
        </a:prstGeom>
        <a:solidFill>
          <a:srgbClr val="7DEBE1">
            <a:hueOff val="0"/>
            <a:satOff val="0"/>
            <a:lumOff val="0"/>
            <a:alphaOff val="0"/>
          </a:srgbClr>
        </a:solid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l" defTabSz="1733550">
            <a:lnSpc>
              <a:spcPct val="90000"/>
            </a:lnSpc>
            <a:spcBef>
              <a:spcPct val="0"/>
            </a:spcBef>
            <a:spcAft>
              <a:spcPct val="35000"/>
            </a:spcAft>
            <a:buNone/>
          </a:pPr>
          <a:r>
            <a:rPr lang="en-US" sz="3900" b="1" kern="1200" dirty="0">
              <a:solidFill>
                <a:srgbClr val="000000"/>
              </a:solidFill>
              <a:latin typeface="Arial"/>
              <a:ea typeface="+mn-ea"/>
              <a:cs typeface="+mn-cs"/>
            </a:rPr>
            <a:t>Personally rewarding</a:t>
          </a:r>
        </a:p>
      </dsp:txBody>
      <dsp:txXfrm>
        <a:off x="44549" y="3144929"/>
        <a:ext cx="8064302" cy="82350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1090B9-4BD0-4C5C-9493-16B5A975FCDF}">
      <dsp:nvSpPr>
        <dsp:cNvPr id="0" name=""/>
        <dsp:cNvSpPr/>
      </dsp:nvSpPr>
      <dsp:spPr>
        <a:xfrm>
          <a:off x="0" y="666"/>
          <a:ext cx="7315200" cy="81456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dirty="0">
              <a:solidFill>
                <a:schemeClr val="tx1"/>
              </a:solidFill>
            </a:rPr>
            <a:t>Moisture flow is from </a:t>
          </a:r>
          <a:r>
            <a:rPr lang="en-US" sz="2400" b="1" u="sng" kern="1200" dirty="0">
              <a:solidFill>
                <a:schemeClr val="tx1"/>
              </a:solidFill>
            </a:rPr>
            <a:t>warm</a:t>
          </a:r>
          <a:r>
            <a:rPr lang="en-US" sz="2400" b="1" kern="1200" dirty="0">
              <a:solidFill>
                <a:schemeClr val="tx1"/>
              </a:solidFill>
            </a:rPr>
            <a:t> to </a:t>
          </a:r>
          <a:r>
            <a:rPr lang="en-US" sz="2400" b="1" u="sng" kern="1200" dirty="0">
              <a:solidFill>
                <a:schemeClr val="tx1"/>
              </a:solidFill>
            </a:rPr>
            <a:t>cold.</a:t>
          </a:r>
          <a:endParaRPr lang="en-US" sz="2400" kern="1200" dirty="0">
            <a:solidFill>
              <a:schemeClr val="tx1"/>
            </a:solidFill>
          </a:endParaRPr>
        </a:p>
      </dsp:txBody>
      <dsp:txXfrm>
        <a:off x="39764" y="40430"/>
        <a:ext cx="7235672" cy="735038"/>
      </dsp:txXfrm>
    </dsp:sp>
    <dsp:sp modelId="{FA3A90EE-D393-4334-8591-51F536CF3D51}">
      <dsp:nvSpPr>
        <dsp:cNvPr id="0" name=""/>
        <dsp:cNvSpPr/>
      </dsp:nvSpPr>
      <dsp:spPr>
        <a:xfrm>
          <a:off x="0" y="828086"/>
          <a:ext cx="7315200" cy="81456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dirty="0">
              <a:solidFill>
                <a:schemeClr val="tx1"/>
              </a:solidFill>
            </a:rPr>
            <a:t>Moisture moves from more to less.</a:t>
          </a:r>
          <a:endParaRPr lang="en-US" sz="2400" kern="1200" dirty="0">
            <a:solidFill>
              <a:schemeClr val="tx1"/>
            </a:solidFill>
          </a:endParaRPr>
        </a:p>
      </dsp:txBody>
      <dsp:txXfrm>
        <a:off x="39764" y="867850"/>
        <a:ext cx="7235672" cy="735038"/>
      </dsp:txXfrm>
    </dsp:sp>
    <dsp:sp modelId="{AB2FF77E-7E7B-48D4-BD4D-FE55E5B0E674}">
      <dsp:nvSpPr>
        <dsp:cNvPr id="0" name=""/>
        <dsp:cNvSpPr/>
      </dsp:nvSpPr>
      <dsp:spPr>
        <a:xfrm>
          <a:off x="0" y="1655506"/>
          <a:ext cx="7315200" cy="81456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dirty="0">
              <a:solidFill>
                <a:schemeClr val="tx1"/>
              </a:solidFill>
            </a:rPr>
            <a:t>Air carries moisture from </a:t>
          </a:r>
          <a:r>
            <a:rPr lang="en-US" sz="2400" b="1" u="sng" kern="1200" dirty="0">
              <a:solidFill>
                <a:schemeClr val="tx1"/>
              </a:solidFill>
            </a:rPr>
            <a:t>high pressure</a:t>
          </a:r>
          <a:r>
            <a:rPr lang="en-US" sz="2400" b="1" kern="1200" dirty="0">
              <a:solidFill>
                <a:schemeClr val="tx1"/>
              </a:solidFill>
            </a:rPr>
            <a:t> areas to </a:t>
          </a:r>
          <a:r>
            <a:rPr lang="en-US" sz="2400" b="1" u="sng" kern="1200" dirty="0">
              <a:solidFill>
                <a:schemeClr val="tx1"/>
              </a:solidFill>
            </a:rPr>
            <a:t>low pressure</a:t>
          </a:r>
          <a:r>
            <a:rPr lang="en-US" sz="2400" b="1" kern="1200" dirty="0">
              <a:solidFill>
                <a:schemeClr val="tx1"/>
              </a:solidFill>
            </a:rPr>
            <a:t> areas.</a:t>
          </a:r>
          <a:endParaRPr lang="en-US" sz="2400" kern="1200" dirty="0">
            <a:solidFill>
              <a:schemeClr val="tx1"/>
            </a:solidFill>
          </a:endParaRPr>
        </a:p>
      </dsp:txBody>
      <dsp:txXfrm>
        <a:off x="39764" y="1695270"/>
        <a:ext cx="7235672" cy="735038"/>
      </dsp:txXfrm>
    </dsp:sp>
    <dsp:sp modelId="{1122BBE4-736F-4D69-8630-958047CA816C}">
      <dsp:nvSpPr>
        <dsp:cNvPr id="0" name=""/>
        <dsp:cNvSpPr/>
      </dsp:nvSpPr>
      <dsp:spPr>
        <a:xfrm>
          <a:off x="0" y="2482926"/>
          <a:ext cx="7315200" cy="81456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dirty="0">
              <a:solidFill>
                <a:schemeClr val="tx1"/>
              </a:solidFill>
            </a:rPr>
            <a:t>Gravity pulls water down.</a:t>
          </a:r>
          <a:endParaRPr lang="en-US" sz="2400" kern="1200" dirty="0">
            <a:solidFill>
              <a:schemeClr val="tx1"/>
            </a:solidFill>
          </a:endParaRPr>
        </a:p>
      </dsp:txBody>
      <dsp:txXfrm>
        <a:off x="39764" y="2522690"/>
        <a:ext cx="7235672" cy="735038"/>
      </dsp:txXfrm>
    </dsp:sp>
    <dsp:sp modelId="{D57BB43D-18E6-4B8F-888E-4887CFEB10C6}">
      <dsp:nvSpPr>
        <dsp:cNvPr id="0" name=""/>
        <dsp:cNvSpPr/>
      </dsp:nvSpPr>
      <dsp:spPr>
        <a:xfrm>
          <a:off x="0" y="3310346"/>
          <a:ext cx="7315200" cy="81456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a:solidFill>
                <a:schemeClr val="tx1"/>
              </a:solidFill>
            </a:rPr>
            <a:t>Water wicks up.</a:t>
          </a:r>
          <a:endParaRPr lang="en-US" sz="2400" kern="1200">
            <a:solidFill>
              <a:schemeClr val="tx1"/>
            </a:solidFill>
          </a:endParaRPr>
        </a:p>
      </dsp:txBody>
      <dsp:txXfrm>
        <a:off x="39764" y="3350110"/>
        <a:ext cx="7235672" cy="735038"/>
      </dsp:txXfrm>
    </dsp:sp>
    <dsp:sp modelId="{100D8AE1-EA56-4189-91C8-14AD7E962862}">
      <dsp:nvSpPr>
        <dsp:cNvPr id="0" name=""/>
        <dsp:cNvSpPr/>
      </dsp:nvSpPr>
      <dsp:spPr>
        <a:xfrm>
          <a:off x="0" y="4137766"/>
          <a:ext cx="7315200" cy="81456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u="sng" kern="1200" dirty="0">
              <a:solidFill>
                <a:schemeClr val="tx1"/>
              </a:solidFill>
            </a:rPr>
            <a:t>Drainage is critical.</a:t>
          </a:r>
          <a:endParaRPr lang="en-US" sz="2400" kern="1200" dirty="0">
            <a:solidFill>
              <a:schemeClr val="tx1"/>
            </a:solidFill>
          </a:endParaRPr>
        </a:p>
      </dsp:txBody>
      <dsp:txXfrm>
        <a:off x="39764" y="4177530"/>
        <a:ext cx="7235672" cy="73503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06CCC6-897D-4978-A75F-F15D6E8C1BC0}">
      <dsp:nvSpPr>
        <dsp:cNvPr id="0" name=""/>
        <dsp:cNvSpPr/>
      </dsp:nvSpPr>
      <dsp:spPr>
        <a:xfrm>
          <a:off x="0" y="75304"/>
          <a:ext cx="8305800" cy="72710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b="1" kern="1200" dirty="0">
              <a:solidFill>
                <a:schemeClr val="tx1"/>
              </a:solidFill>
            </a:rPr>
            <a:t>Excessive noise can cause:</a:t>
          </a:r>
          <a:endParaRPr lang="en-US" sz="2600" kern="1200" dirty="0">
            <a:solidFill>
              <a:schemeClr val="tx1"/>
            </a:solidFill>
          </a:endParaRPr>
        </a:p>
      </dsp:txBody>
      <dsp:txXfrm>
        <a:off x="35494" y="110798"/>
        <a:ext cx="8234812" cy="656114"/>
      </dsp:txXfrm>
    </dsp:sp>
    <dsp:sp modelId="{D6A3E1FB-DA2E-4C99-B81A-B983AADD2AD6}">
      <dsp:nvSpPr>
        <dsp:cNvPr id="0" name=""/>
        <dsp:cNvSpPr/>
      </dsp:nvSpPr>
      <dsp:spPr>
        <a:xfrm>
          <a:off x="0" y="802407"/>
          <a:ext cx="8305800" cy="13185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3709" tIns="33020" rIns="184912" bIns="33020" numCol="1" spcCol="1270" anchor="t" anchorCtr="0">
          <a:noAutofit/>
        </a:bodyPr>
        <a:lstStyle/>
        <a:p>
          <a:pPr marL="228600" lvl="1" indent="-228600" algn="l" defTabSz="889000">
            <a:lnSpc>
              <a:spcPct val="90000"/>
            </a:lnSpc>
            <a:spcBef>
              <a:spcPct val="0"/>
            </a:spcBef>
            <a:spcAft>
              <a:spcPct val="20000"/>
            </a:spcAft>
            <a:buChar char="•"/>
          </a:pPr>
          <a:r>
            <a:rPr lang="en-US" sz="2000" b="1" kern="1200" dirty="0">
              <a:solidFill>
                <a:schemeClr val="tx1"/>
              </a:solidFill>
            </a:rPr>
            <a:t>Stress</a:t>
          </a:r>
          <a:endParaRPr lang="en-US" sz="2000" kern="1200" dirty="0">
            <a:solidFill>
              <a:schemeClr val="tx1"/>
            </a:solidFill>
          </a:endParaRPr>
        </a:p>
        <a:p>
          <a:pPr marL="228600" lvl="1" indent="-228600" algn="l" defTabSz="889000">
            <a:lnSpc>
              <a:spcPct val="90000"/>
            </a:lnSpc>
            <a:spcBef>
              <a:spcPct val="0"/>
            </a:spcBef>
            <a:spcAft>
              <a:spcPct val="20000"/>
            </a:spcAft>
            <a:buChar char="•"/>
          </a:pPr>
          <a:r>
            <a:rPr lang="en-US" sz="2000" b="1" kern="1200" dirty="0">
              <a:solidFill>
                <a:schemeClr val="tx1"/>
              </a:solidFill>
            </a:rPr>
            <a:t>Fatigue</a:t>
          </a:r>
          <a:endParaRPr lang="en-US" sz="2000" kern="1200" dirty="0">
            <a:solidFill>
              <a:schemeClr val="tx1"/>
            </a:solidFill>
          </a:endParaRPr>
        </a:p>
        <a:p>
          <a:pPr marL="228600" lvl="1" indent="-228600" algn="l" defTabSz="889000">
            <a:lnSpc>
              <a:spcPct val="90000"/>
            </a:lnSpc>
            <a:spcBef>
              <a:spcPct val="0"/>
            </a:spcBef>
            <a:spcAft>
              <a:spcPct val="20000"/>
            </a:spcAft>
            <a:buChar char="•"/>
          </a:pPr>
          <a:r>
            <a:rPr lang="en-US" sz="2000" b="1" kern="1200" dirty="0">
              <a:solidFill>
                <a:schemeClr val="tx1"/>
              </a:solidFill>
            </a:rPr>
            <a:t>Nausea</a:t>
          </a:r>
          <a:endParaRPr lang="en-US" sz="2000" kern="1200" dirty="0">
            <a:solidFill>
              <a:schemeClr val="tx1"/>
            </a:solidFill>
          </a:endParaRPr>
        </a:p>
        <a:p>
          <a:pPr marL="228600" lvl="1" indent="-228600" algn="l" defTabSz="889000">
            <a:lnSpc>
              <a:spcPct val="90000"/>
            </a:lnSpc>
            <a:spcBef>
              <a:spcPct val="0"/>
            </a:spcBef>
            <a:spcAft>
              <a:spcPct val="20000"/>
            </a:spcAft>
            <a:buChar char="•"/>
          </a:pPr>
          <a:r>
            <a:rPr lang="en-US" sz="2000" b="1" kern="1200" dirty="0">
              <a:solidFill>
                <a:schemeClr val="tx1"/>
              </a:solidFill>
            </a:rPr>
            <a:t>Other impacts on occupants. </a:t>
          </a:r>
          <a:endParaRPr lang="en-US" sz="2000" kern="1200" dirty="0">
            <a:solidFill>
              <a:schemeClr val="tx1"/>
            </a:solidFill>
          </a:endParaRPr>
        </a:p>
      </dsp:txBody>
      <dsp:txXfrm>
        <a:off x="0" y="802407"/>
        <a:ext cx="8305800" cy="1318590"/>
      </dsp:txXfrm>
    </dsp:sp>
    <dsp:sp modelId="{4254E95D-340B-4273-9B21-4803E39A2BA7}">
      <dsp:nvSpPr>
        <dsp:cNvPr id="0" name=""/>
        <dsp:cNvSpPr/>
      </dsp:nvSpPr>
      <dsp:spPr>
        <a:xfrm>
          <a:off x="0" y="2120997"/>
          <a:ext cx="8305800" cy="98865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b="1" kern="1200" dirty="0">
              <a:solidFill>
                <a:schemeClr val="tx1"/>
              </a:solidFill>
            </a:rPr>
            <a:t>The general recommended decibel range for office work is 55 to 65 decibels.</a:t>
          </a:r>
          <a:endParaRPr lang="en-US" sz="2600" kern="1200" dirty="0">
            <a:solidFill>
              <a:schemeClr val="tx1"/>
            </a:solidFill>
          </a:endParaRPr>
        </a:p>
      </dsp:txBody>
      <dsp:txXfrm>
        <a:off x="48262" y="2169259"/>
        <a:ext cx="8209276" cy="892126"/>
      </dsp:txXfrm>
    </dsp:sp>
    <dsp:sp modelId="{7D832EB6-7221-43C9-A023-EB22D8BC7C23}">
      <dsp:nvSpPr>
        <dsp:cNvPr id="0" name=""/>
        <dsp:cNvSpPr/>
      </dsp:nvSpPr>
      <dsp:spPr>
        <a:xfrm>
          <a:off x="0" y="3184527"/>
          <a:ext cx="8305800" cy="679647"/>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b="1" kern="1200" dirty="0">
              <a:solidFill>
                <a:schemeClr val="tx1"/>
              </a:solidFill>
            </a:rPr>
            <a:t>Speech privacy is also a common problem.</a:t>
          </a:r>
          <a:endParaRPr lang="en-US" sz="2600" kern="1200" dirty="0">
            <a:solidFill>
              <a:schemeClr val="tx1"/>
            </a:solidFill>
          </a:endParaRPr>
        </a:p>
      </dsp:txBody>
      <dsp:txXfrm>
        <a:off x="33178" y="3217705"/>
        <a:ext cx="8239444" cy="613291"/>
      </dsp:txXfrm>
    </dsp:sp>
    <dsp:sp modelId="{8B9F52E4-B868-4F58-9FD0-5DAEB78120DA}">
      <dsp:nvSpPr>
        <dsp:cNvPr id="0" name=""/>
        <dsp:cNvSpPr/>
      </dsp:nvSpPr>
      <dsp:spPr>
        <a:xfrm>
          <a:off x="0" y="3864175"/>
          <a:ext cx="8305800" cy="8611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3709" tIns="33020" rIns="184912" bIns="33020" numCol="1" spcCol="1270" anchor="t" anchorCtr="0">
          <a:noAutofit/>
        </a:bodyPr>
        <a:lstStyle/>
        <a:p>
          <a:pPr marL="228600" lvl="1" indent="0" algn="l" defTabSz="889000">
            <a:lnSpc>
              <a:spcPct val="90000"/>
            </a:lnSpc>
            <a:spcBef>
              <a:spcPct val="0"/>
            </a:spcBef>
            <a:spcAft>
              <a:spcPct val="20000"/>
            </a:spcAft>
            <a:buFontTx/>
            <a:buNone/>
          </a:pPr>
          <a:r>
            <a:rPr lang="en-US" sz="2000" b="1" kern="1200" dirty="0">
              <a:solidFill>
                <a:schemeClr val="tx1"/>
              </a:solidFill>
            </a:rPr>
            <a:t>Telephone or other conversations can be distracting in open plan offices - consider sound absorbing barriers and other strategies to reduce impacts.</a:t>
          </a:r>
          <a:endParaRPr lang="en-US" sz="2000" kern="1200" dirty="0">
            <a:solidFill>
              <a:schemeClr val="tx1"/>
            </a:solidFill>
          </a:endParaRPr>
        </a:p>
      </dsp:txBody>
      <dsp:txXfrm>
        <a:off x="0" y="3864175"/>
        <a:ext cx="8305800" cy="86112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4FB4A7-EE5C-4DA1-AA06-1CC2A10DF2ED}">
      <dsp:nvSpPr>
        <dsp:cNvPr id="0" name=""/>
        <dsp:cNvSpPr/>
      </dsp:nvSpPr>
      <dsp:spPr>
        <a:xfrm>
          <a:off x="1347154" y="796"/>
          <a:ext cx="1420490" cy="71024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solidFill>
                <a:schemeClr val="tx1"/>
              </a:solidFill>
            </a:rPr>
            <a:t>Pathways</a:t>
          </a:r>
        </a:p>
      </dsp:txBody>
      <dsp:txXfrm>
        <a:off x="1367956" y="21598"/>
        <a:ext cx="1378886" cy="668641"/>
      </dsp:txXfrm>
    </dsp:sp>
    <dsp:sp modelId="{5609989E-8BD0-4043-8937-91C08010E202}">
      <dsp:nvSpPr>
        <dsp:cNvPr id="0" name=""/>
        <dsp:cNvSpPr/>
      </dsp:nvSpPr>
      <dsp:spPr>
        <a:xfrm rot="3600000">
          <a:off x="2385227" y="1077813"/>
          <a:ext cx="1527108" cy="512926"/>
        </a:xfrm>
        <a:prstGeom prst="leftRightArrow">
          <a:avLst>
            <a:gd name="adj1" fmla="val 60000"/>
            <a:gd name="adj2" fmla="val 50000"/>
          </a:avLst>
        </a:prstGeom>
        <a:solidFill>
          <a:schemeClr val="accent1">
            <a:tint val="60000"/>
            <a:hueOff val="0"/>
            <a:satOff val="0"/>
            <a:lumOff val="0"/>
            <a:alphaOff val="0"/>
          </a:schemeClr>
        </a:solidFill>
        <a:ln>
          <a:solidFill>
            <a:schemeClr val="tx1"/>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a:off x="2539105" y="1180398"/>
        <a:ext cx="1219352" cy="307756"/>
      </dsp:txXfrm>
    </dsp:sp>
    <dsp:sp modelId="{B34927E9-188B-41F8-8BC0-418D86FDACFB}">
      <dsp:nvSpPr>
        <dsp:cNvPr id="0" name=""/>
        <dsp:cNvSpPr/>
      </dsp:nvSpPr>
      <dsp:spPr>
        <a:xfrm>
          <a:off x="2519962" y="2032158"/>
          <a:ext cx="1420490" cy="71024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solidFill>
                <a:schemeClr val="tx1"/>
              </a:solidFill>
            </a:rPr>
            <a:t>Driving Forces</a:t>
          </a:r>
        </a:p>
      </dsp:txBody>
      <dsp:txXfrm>
        <a:off x="2540764" y="2052960"/>
        <a:ext cx="1378886" cy="668641"/>
      </dsp:txXfrm>
    </dsp:sp>
    <dsp:sp modelId="{7D2F4B6F-B0E6-4648-8DAB-BDA1E6157255}">
      <dsp:nvSpPr>
        <dsp:cNvPr id="0" name=""/>
        <dsp:cNvSpPr/>
      </dsp:nvSpPr>
      <dsp:spPr>
        <a:xfrm rot="10800000">
          <a:off x="1594485" y="2160270"/>
          <a:ext cx="925828" cy="454021"/>
        </a:xfrm>
        <a:prstGeom prst="leftRightArrow">
          <a:avLst>
            <a:gd name="adj1" fmla="val 60000"/>
            <a:gd name="adj2" fmla="val 50000"/>
          </a:avLst>
        </a:prstGeom>
        <a:solidFill>
          <a:schemeClr val="accent1">
            <a:tint val="60000"/>
            <a:hueOff val="0"/>
            <a:satOff val="0"/>
            <a:lumOff val="0"/>
            <a:alphaOff val="0"/>
          </a:schemeClr>
        </a:solidFill>
        <a:ln>
          <a:solidFill>
            <a:schemeClr val="tx1"/>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rot="10800000">
        <a:off x="1730691" y="2251074"/>
        <a:ext cx="653416" cy="272413"/>
      </dsp:txXfrm>
    </dsp:sp>
    <dsp:sp modelId="{A2371799-1CA7-4708-8FB4-A91499556A43}">
      <dsp:nvSpPr>
        <dsp:cNvPr id="0" name=""/>
        <dsp:cNvSpPr/>
      </dsp:nvSpPr>
      <dsp:spPr>
        <a:xfrm>
          <a:off x="174347" y="2032158"/>
          <a:ext cx="1420490" cy="71024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solidFill>
                <a:schemeClr val="tx1"/>
              </a:solidFill>
            </a:rPr>
            <a:t>Sources</a:t>
          </a:r>
        </a:p>
      </dsp:txBody>
      <dsp:txXfrm>
        <a:off x="195149" y="2052960"/>
        <a:ext cx="1378886" cy="668641"/>
      </dsp:txXfrm>
    </dsp:sp>
    <dsp:sp modelId="{1C2C3AA3-B263-48FD-8D25-0C15F85891F9}">
      <dsp:nvSpPr>
        <dsp:cNvPr id="0" name=""/>
        <dsp:cNvSpPr/>
      </dsp:nvSpPr>
      <dsp:spPr>
        <a:xfrm rot="18000000">
          <a:off x="188519" y="1077817"/>
          <a:ext cx="1527108" cy="512924"/>
        </a:xfrm>
        <a:prstGeom prst="leftRightArrow">
          <a:avLst>
            <a:gd name="adj1" fmla="val 60000"/>
            <a:gd name="adj2" fmla="val 50000"/>
          </a:avLst>
        </a:prstGeom>
        <a:solidFill>
          <a:schemeClr val="accent1">
            <a:tint val="60000"/>
            <a:hueOff val="0"/>
            <a:satOff val="0"/>
            <a:lumOff val="0"/>
            <a:alphaOff val="0"/>
          </a:schemeClr>
        </a:solidFill>
        <a:ln>
          <a:solidFill>
            <a:schemeClr val="tx1"/>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a:off x="342396" y="1180402"/>
        <a:ext cx="1219354" cy="30775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D25FB7-38A4-4EB2-BD54-CA3A6C5C761B}">
      <dsp:nvSpPr>
        <dsp:cNvPr id="0" name=""/>
        <dsp:cNvSpPr/>
      </dsp:nvSpPr>
      <dsp:spPr>
        <a:xfrm>
          <a:off x="0" y="599327"/>
          <a:ext cx="3810000" cy="69607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kern="1200" dirty="0">
              <a:solidFill>
                <a:schemeClr val="tx1"/>
              </a:solidFill>
            </a:rPr>
            <a:t>Exterior Sources</a:t>
          </a:r>
          <a:endParaRPr lang="en-US" sz="2800" kern="1200" dirty="0">
            <a:solidFill>
              <a:schemeClr val="tx1"/>
            </a:solidFill>
          </a:endParaRPr>
        </a:p>
      </dsp:txBody>
      <dsp:txXfrm>
        <a:off x="33979" y="633306"/>
        <a:ext cx="3742042" cy="628112"/>
      </dsp:txXfrm>
    </dsp:sp>
    <dsp:sp modelId="{30C940EC-3CCC-4E98-8539-D2B19D18F4DB}">
      <dsp:nvSpPr>
        <dsp:cNvPr id="0" name=""/>
        <dsp:cNvSpPr/>
      </dsp:nvSpPr>
      <dsp:spPr>
        <a:xfrm>
          <a:off x="0" y="1295397"/>
          <a:ext cx="3810000" cy="22200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0968" tIns="35560" rIns="199136" bIns="35560" numCol="1" spcCol="1270" anchor="t" anchorCtr="0">
          <a:noAutofit/>
        </a:bodyPr>
        <a:lstStyle/>
        <a:p>
          <a:pPr marL="285750" lvl="1" indent="-285750" algn="l" defTabSz="1244600">
            <a:lnSpc>
              <a:spcPct val="90000"/>
            </a:lnSpc>
            <a:spcBef>
              <a:spcPct val="0"/>
            </a:spcBef>
            <a:spcAft>
              <a:spcPct val="20000"/>
            </a:spcAft>
            <a:buChar char="•"/>
          </a:pPr>
          <a:r>
            <a:rPr lang="en-US" sz="2800" kern="1200" dirty="0">
              <a:solidFill>
                <a:schemeClr val="tx1"/>
              </a:solidFill>
            </a:rPr>
            <a:t>Poor outdoor air quality</a:t>
          </a:r>
        </a:p>
        <a:p>
          <a:pPr marL="285750" lvl="1" indent="-285750" algn="l" defTabSz="1244600">
            <a:lnSpc>
              <a:spcPct val="90000"/>
            </a:lnSpc>
            <a:spcBef>
              <a:spcPct val="0"/>
            </a:spcBef>
            <a:spcAft>
              <a:spcPct val="20000"/>
            </a:spcAft>
            <a:buChar char="•"/>
          </a:pPr>
          <a:r>
            <a:rPr lang="en-US" sz="2800" kern="1200" dirty="0">
              <a:solidFill>
                <a:schemeClr val="tx1"/>
              </a:solidFill>
            </a:rPr>
            <a:t>Vehicle exhaust</a:t>
          </a:r>
        </a:p>
        <a:p>
          <a:pPr marL="285750" lvl="1" indent="-285750" algn="l" defTabSz="1244600">
            <a:lnSpc>
              <a:spcPct val="90000"/>
            </a:lnSpc>
            <a:spcBef>
              <a:spcPct val="0"/>
            </a:spcBef>
            <a:spcAft>
              <a:spcPct val="20000"/>
            </a:spcAft>
            <a:buChar char="•"/>
          </a:pPr>
          <a:r>
            <a:rPr lang="en-US" sz="2800" kern="1200" dirty="0">
              <a:solidFill>
                <a:schemeClr val="tx1"/>
              </a:solidFill>
            </a:rPr>
            <a:t>Re-entrainment</a:t>
          </a:r>
        </a:p>
        <a:p>
          <a:pPr marL="285750" lvl="1" indent="-285750" algn="l" defTabSz="1244600">
            <a:lnSpc>
              <a:spcPct val="90000"/>
            </a:lnSpc>
            <a:spcBef>
              <a:spcPct val="0"/>
            </a:spcBef>
            <a:spcAft>
              <a:spcPct val="20000"/>
            </a:spcAft>
            <a:buChar char="•"/>
          </a:pPr>
          <a:r>
            <a:rPr lang="en-US" sz="2800" kern="1200" dirty="0">
              <a:solidFill>
                <a:schemeClr val="tx1"/>
              </a:solidFill>
            </a:rPr>
            <a:t>Soil gas</a:t>
          </a:r>
        </a:p>
      </dsp:txBody>
      <dsp:txXfrm>
        <a:off x="0" y="1295397"/>
        <a:ext cx="3810000" cy="2220075"/>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5B7E0D-F240-4A87-85D3-172352E8E086}">
      <dsp:nvSpPr>
        <dsp:cNvPr id="0" name=""/>
        <dsp:cNvSpPr/>
      </dsp:nvSpPr>
      <dsp:spPr>
        <a:xfrm>
          <a:off x="0" y="57133"/>
          <a:ext cx="3810000" cy="72633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kern="1200" dirty="0">
              <a:solidFill>
                <a:schemeClr val="tx1"/>
              </a:solidFill>
            </a:rPr>
            <a:t>Interior sources</a:t>
          </a:r>
          <a:endParaRPr lang="en-US" sz="2800" kern="1200" dirty="0">
            <a:solidFill>
              <a:schemeClr val="tx1"/>
            </a:solidFill>
          </a:endParaRPr>
        </a:p>
      </dsp:txBody>
      <dsp:txXfrm>
        <a:off x="35457" y="92590"/>
        <a:ext cx="3739086" cy="655418"/>
      </dsp:txXfrm>
    </dsp:sp>
    <dsp:sp modelId="{3543C988-8CB1-4A09-BD5D-5D0E17CBDB93}">
      <dsp:nvSpPr>
        <dsp:cNvPr id="0" name=""/>
        <dsp:cNvSpPr/>
      </dsp:nvSpPr>
      <dsp:spPr>
        <a:xfrm>
          <a:off x="0" y="783465"/>
          <a:ext cx="3810000" cy="30456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0968" tIns="35560" rIns="199136" bIns="35560" numCol="1" spcCol="1270" anchor="t" anchorCtr="0">
          <a:noAutofit/>
        </a:bodyPr>
        <a:lstStyle/>
        <a:p>
          <a:pPr marL="285750" lvl="1" indent="-285750" algn="l" defTabSz="1244600">
            <a:lnSpc>
              <a:spcPct val="90000"/>
            </a:lnSpc>
            <a:spcBef>
              <a:spcPct val="0"/>
            </a:spcBef>
            <a:spcAft>
              <a:spcPct val="20000"/>
            </a:spcAft>
            <a:buChar char="•"/>
          </a:pPr>
          <a:r>
            <a:rPr lang="en-US" sz="2800" kern="1200" dirty="0">
              <a:solidFill>
                <a:schemeClr val="tx1"/>
              </a:solidFill>
            </a:rPr>
            <a:t>Materials and furnishings</a:t>
          </a:r>
        </a:p>
        <a:p>
          <a:pPr marL="285750" lvl="1" indent="-285750" algn="l" defTabSz="1244600">
            <a:lnSpc>
              <a:spcPct val="90000"/>
            </a:lnSpc>
            <a:spcBef>
              <a:spcPct val="0"/>
            </a:spcBef>
            <a:spcAft>
              <a:spcPct val="20000"/>
            </a:spcAft>
            <a:buChar char="•"/>
          </a:pPr>
          <a:r>
            <a:rPr lang="en-US" sz="2800" kern="1200" dirty="0">
              <a:solidFill>
                <a:schemeClr val="tx1"/>
              </a:solidFill>
            </a:rPr>
            <a:t>Equipment and activities</a:t>
          </a:r>
        </a:p>
        <a:p>
          <a:pPr marL="285750" lvl="1" indent="-285750" algn="l" defTabSz="1244600">
            <a:lnSpc>
              <a:spcPct val="90000"/>
            </a:lnSpc>
            <a:spcBef>
              <a:spcPct val="0"/>
            </a:spcBef>
            <a:spcAft>
              <a:spcPct val="20000"/>
            </a:spcAft>
            <a:buChar char="•"/>
          </a:pPr>
          <a:r>
            <a:rPr lang="en-US" sz="2800" kern="1200" dirty="0">
              <a:solidFill>
                <a:schemeClr val="tx1"/>
              </a:solidFill>
            </a:rPr>
            <a:t>Biologicals</a:t>
          </a:r>
        </a:p>
        <a:p>
          <a:pPr marL="285750" lvl="1" indent="-285750" algn="l" defTabSz="1244600">
            <a:lnSpc>
              <a:spcPct val="90000"/>
            </a:lnSpc>
            <a:spcBef>
              <a:spcPct val="0"/>
            </a:spcBef>
            <a:spcAft>
              <a:spcPct val="20000"/>
            </a:spcAft>
            <a:buChar char="•"/>
          </a:pPr>
          <a:r>
            <a:rPr lang="en-US" sz="2800" kern="1200" dirty="0">
              <a:solidFill>
                <a:schemeClr val="tx1"/>
              </a:solidFill>
            </a:rPr>
            <a:t>People</a:t>
          </a:r>
        </a:p>
      </dsp:txBody>
      <dsp:txXfrm>
        <a:off x="0" y="783465"/>
        <a:ext cx="3810000" cy="3045601"/>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68E8DC-3F51-45F1-BF39-1C9E6BD82332}">
      <dsp:nvSpPr>
        <dsp:cNvPr id="0" name=""/>
        <dsp:cNvSpPr/>
      </dsp:nvSpPr>
      <dsp:spPr>
        <a:xfrm>
          <a:off x="0" y="578175"/>
          <a:ext cx="8153400" cy="5850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b="1" kern="1200" dirty="0">
              <a:solidFill>
                <a:schemeClr val="tx1"/>
              </a:solidFill>
            </a:rPr>
            <a:t>OSHA’s “Hierarchy of Controls”</a:t>
          </a:r>
          <a:endParaRPr lang="en-US" sz="2500" kern="1200" dirty="0">
            <a:solidFill>
              <a:schemeClr val="tx1"/>
            </a:solidFill>
          </a:endParaRPr>
        </a:p>
      </dsp:txBody>
      <dsp:txXfrm>
        <a:off x="28557" y="606732"/>
        <a:ext cx="8096286" cy="527886"/>
      </dsp:txXfrm>
    </dsp:sp>
    <dsp:sp modelId="{FEAB15B2-4ED9-49A6-AAF4-5611E760B88E}">
      <dsp:nvSpPr>
        <dsp:cNvPr id="0" name=""/>
        <dsp:cNvSpPr/>
      </dsp:nvSpPr>
      <dsp:spPr>
        <a:xfrm>
          <a:off x="0" y="1235175"/>
          <a:ext cx="8153400" cy="5850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b="1" kern="1200" dirty="0">
              <a:solidFill>
                <a:schemeClr val="tx1"/>
              </a:solidFill>
            </a:rPr>
            <a:t>Required when there is risk of actual over-exposure</a:t>
          </a:r>
          <a:endParaRPr lang="en-US" sz="2500" kern="1200" dirty="0">
            <a:solidFill>
              <a:schemeClr val="tx1"/>
            </a:solidFill>
          </a:endParaRPr>
        </a:p>
      </dsp:txBody>
      <dsp:txXfrm>
        <a:off x="28557" y="1263732"/>
        <a:ext cx="8096286" cy="527886"/>
      </dsp:txXfrm>
    </dsp:sp>
    <dsp:sp modelId="{0E8DA564-2666-4D49-BDE9-4820E325973D}">
      <dsp:nvSpPr>
        <dsp:cNvPr id="0" name=""/>
        <dsp:cNvSpPr/>
      </dsp:nvSpPr>
      <dsp:spPr>
        <a:xfrm>
          <a:off x="0" y="1892175"/>
          <a:ext cx="8153400" cy="5850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b="1" kern="1200" dirty="0">
              <a:solidFill>
                <a:schemeClr val="tx1"/>
              </a:solidFill>
            </a:rPr>
            <a:t>Implement controls in this order:</a:t>
          </a:r>
          <a:endParaRPr lang="en-US" sz="2500" kern="1200" dirty="0">
            <a:solidFill>
              <a:schemeClr val="tx1"/>
            </a:solidFill>
          </a:endParaRPr>
        </a:p>
      </dsp:txBody>
      <dsp:txXfrm>
        <a:off x="28557" y="1920732"/>
        <a:ext cx="8096286" cy="527886"/>
      </dsp:txXfrm>
    </dsp:sp>
    <dsp:sp modelId="{6E5379E9-B62D-4F03-AF10-BDABF54EF294}">
      <dsp:nvSpPr>
        <dsp:cNvPr id="0" name=""/>
        <dsp:cNvSpPr/>
      </dsp:nvSpPr>
      <dsp:spPr>
        <a:xfrm>
          <a:off x="0" y="2477175"/>
          <a:ext cx="8153400" cy="9832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8870" tIns="31750" rIns="177800" bIns="31750" numCol="1" spcCol="1270" anchor="t" anchorCtr="0">
          <a:noAutofit/>
        </a:bodyPr>
        <a:lstStyle/>
        <a:p>
          <a:pPr marL="228600" lvl="1" indent="-228600" algn="l" defTabSz="889000">
            <a:lnSpc>
              <a:spcPct val="90000"/>
            </a:lnSpc>
            <a:spcBef>
              <a:spcPct val="0"/>
            </a:spcBef>
            <a:spcAft>
              <a:spcPct val="20000"/>
            </a:spcAft>
            <a:buFont typeface="+mj-lt"/>
            <a:buAutoNum type="arabicPeriod"/>
          </a:pPr>
          <a:r>
            <a:rPr lang="en-US" sz="2000" b="1" kern="1200" dirty="0">
              <a:solidFill>
                <a:schemeClr val="tx1"/>
              </a:solidFill>
            </a:rPr>
            <a:t>Engineering Controls</a:t>
          </a:r>
          <a:endParaRPr lang="en-US" sz="2000" kern="1200" dirty="0">
            <a:solidFill>
              <a:schemeClr val="tx1"/>
            </a:solidFill>
          </a:endParaRPr>
        </a:p>
        <a:p>
          <a:pPr marL="228600" lvl="1" indent="-228600" algn="l" defTabSz="889000">
            <a:lnSpc>
              <a:spcPct val="90000"/>
            </a:lnSpc>
            <a:spcBef>
              <a:spcPct val="0"/>
            </a:spcBef>
            <a:spcAft>
              <a:spcPct val="20000"/>
            </a:spcAft>
            <a:buFont typeface="+mj-lt"/>
            <a:buAutoNum type="arabicPeriod"/>
          </a:pPr>
          <a:r>
            <a:rPr lang="en-US" sz="2000" b="1" kern="1200" dirty="0">
              <a:solidFill>
                <a:schemeClr val="tx1"/>
              </a:solidFill>
            </a:rPr>
            <a:t>Work Practice &amp; Administrative Controls</a:t>
          </a:r>
          <a:endParaRPr lang="en-US" sz="2000" kern="1200" dirty="0">
            <a:solidFill>
              <a:schemeClr val="tx1"/>
            </a:solidFill>
          </a:endParaRPr>
        </a:p>
        <a:p>
          <a:pPr marL="228600" lvl="1" indent="-228600" algn="l" defTabSz="889000">
            <a:lnSpc>
              <a:spcPct val="90000"/>
            </a:lnSpc>
            <a:spcBef>
              <a:spcPct val="0"/>
            </a:spcBef>
            <a:spcAft>
              <a:spcPct val="20000"/>
            </a:spcAft>
            <a:buFont typeface="+mj-lt"/>
            <a:buAutoNum type="arabicPeriod"/>
          </a:pPr>
          <a:r>
            <a:rPr lang="en-US" sz="2000" b="1" kern="1200" dirty="0">
              <a:solidFill>
                <a:schemeClr val="tx1"/>
              </a:solidFill>
            </a:rPr>
            <a:t>Personal Protective Equipment (PPE) Controls</a:t>
          </a:r>
          <a:endParaRPr lang="en-US" sz="2000" kern="1200" dirty="0">
            <a:solidFill>
              <a:schemeClr val="tx1"/>
            </a:solidFill>
          </a:endParaRPr>
        </a:p>
      </dsp:txBody>
      <dsp:txXfrm>
        <a:off x="0" y="2477175"/>
        <a:ext cx="8153400" cy="98325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8.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sldNum" sz="quarter" idx="3"/>
          </p:nvPr>
        </p:nvSpPr>
        <p:spPr bwMode="auto">
          <a:xfrm>
            <a:off x="6421125" y="9120043"/>
            <a:ext cx="892386" cy="479469"/>
          </a:xfrm>
          <a:prstGeom prst="rect">
            <a:avLst/>
          </a:prstGeom>
          <a:noFill/>
          <a:ln w="9525">
            <a:noFill/>
            <a:miter lim="800000"/>
            <a:headEnd/>
            <a:tailEnd/>
          </a:ln>
          <a:effectLst/>
        </p:spPr>
        <p:txBody>
          <a:bodyPr vert="horz" wrap="square" lIns="97302" tIns="48650" rIns="97302" bIns="48650" numCol="1" anchor="b" anchorCtr="0" compatLnSpc="1">
            <a:prstTxWarp prst="textNoShape">
              <a:avLst/>
            </a:prstTxWarp>
          </a:bodyPr>
          <a:lstStyle>
            <a:lvl1pPr algn="r" eaLnBrk="0" hangingPunct="0">
              <a:defRPr sz="1200">
                <a:cs typeface="+mn-cs"/>
              </a:defRPr>
            </a:lvl1pPr>
          </a:lstStyle>
          <a:p>
            <a:pPr>
              <a:defRPr/>
            </a:pPr>
            <a:fld id="{DA0FCC3E-C41C-4EF2-8B5C-ECBC82FAB311}" type="slidenum">
              <a:rPr lang="en-US"/>
              <a:pPr>
                <a:defRPr/>
              </a:pPr>
              <a:t>‹#›</a:t>
            </a:fld>
            <a:endParaRPr lang="en-US" dirty="0"/>
          </a:p>
        </p:txBody>
      </p:sp>
    </p:spTree>
    <p:extLst>
      <p:ext uri="{BB962C8B-B14F-4D97-AF65-F5344CB8AC3E}">
        <p14:creationId xmlns:p14="http://schemas.microsoft.com/office/powerpoint/2010/main" val="3533283033"/>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2996" name="Text Box 4"/>
          <p:cNvSpPr txBox="1">
            <a:spLocks noChangeArrowheads="1"/>
          </p:cNvSpPr>
          <p:nvPr/>
        </p:nvSpPr>
        <p:spPr bwMode="auto">
          <a:xfrm>
            <a:off x="1275123" y="9209029"/>
            <a:ext cx="2315674" cy="25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7302" tIns="48650" rIns="97302" bIns="48650">
            <a:spAutoFit/>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a:defRPr/>
            </a:pPr>
            <a:r>
              <a:rPr lang="en-US" sz="1000" dirty="0">
                <a:latin typeface="Book Antiqua" panose="02040602050305030304" pitchFamily="18" charset="0"/>
                <a:cs typeface="Arial" panose="020B0604020202020204" pitchFamily="34" charset="0"/>
              </a:rPr>
              <a:t>Northwest Energy Efficiency Council</a:t>
            </a:r>
          </a:p>
        </p:txBody>
      </p:sp>
      <p:sp>
        <p:nvSpPr>
          <p:cNvPr id="212997" name="Text Box 5"/>
          <p:cNvSpPr txBox="1">
            <a:spLocks noChangeArrowheads="1"/>
          </p:cNvSpPr>
          <p:nvPr/>
        </p:nvSpPr>
        <p:spPr bwMode="auto">
          <a:xfrm>
            <a:off x="181849" y="9128184"/>
            <a:ext cx="196426" cy="484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7302" tIns="48650" rIns="97302" bIns="48650">
            <a:spAutoFit/>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a:defRPr/>
            </a:pPr>
            <a:endParaRPr lang="en-US" dirty="0"/>
          </a:p>
        </p:txBody>
      </p:sp>
      <p:pic>
        <p:nvPicPr>
          <p:cNvPr id="227334" name="Picture 6"/>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1430" y="9182576"/>
            <a:ext cx="587586" cy="263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8" name="Rectangle 3"/>
          <p:cNvSpPr txBox="1">
            <a:spLocks noChangeArrowheads="1"/>
          </p:cNvSpPr>
          <p:nvPr/>
        </p:nvSpPr>
        <p:spPr bwMode="auto">
          <a:xfrm>
            <a:off x="579120" y="228600"/>
            <a:ext cx="5364480" cy="304800"/>
          </a:xfrm>
          <a:prstGeom prst="rect">
            <a:avLst/>
          </a:prstGeom>
          <a:noFill/>
          <a:ln w="12700">
            <a:noFill/>
            <a:miter lim="800000"/>
            <a:headEnd/>
            <a:tailEnd/>
          </a:ln>
          <a:effectLst/>
        </p:spPr>
        <p:txBody>
          <a:bodyPr vert="horz" wrap="square" lIns="96289" tIns="47300" rIns="96289" bIns="47300" numCol="1" anchor="t" anchorCtr="0" compatLnSpc="1">
            <a:prstTxWarp prst="textNoShape">
              <a:avLst/>
            </a:prstTxWarp>
          </a:bodyPr>
          <a:lstStyle>
            <a:lvl1pPr algn="just" rtl="0" eaLnBrk="0" fontAlgn="base" hangingPunct="0">
              <a:spcBef>
                <a:spcPct val="30000"/>
              </a:spcBef>
              <a:spcAft>
                <a:spcPct val="0"/>
              </a:spcAft>
              <a:defRPr sz="1200" kern="1200">
                <a:solidFill>
                  <a:schemeClr val="tx1"/>
                </a:solidFill>
                <a:latin typeface="Times New Roman" pitchFamily="18" charset="0"/>
                <a:ea typeface="+mn-ea"/>
                <a:cs typeface="Times New Roman" pitchFamily="18" charset="0"/>
              </a:defRPr>
            </a:lvl1pPr>
            <a:lvl2pPr marL="742950" indent="-285750" algn="l" rtl="0" eaLnBrk="0" fontAlgn="base" hangingPunct="0">
              <a:spcBef>
                <a:spcPct val="30000"/>
              </a:spcBef>
              <a:spcAft>
                <a:spcPct val="0"/>
              </a:spcAft>
              <a:defRPr sz="1200" kern="1200">
                <a:solidFill>
                  <a:schemeClr val="tx1"/>
                </a:solidFill>
                <a:latin typeface="Book Antiqua" pitchFamily="18" charset="0"/>
                <a:ea typeface="+mn-ea"/>
                <a:cs typeface="+mn-cs"/>
              </a:defRPr>
            </a:lvl2pPr>
            <a:lvl3pPr marL="1143000" indent="-228600" algn="l" rtl="0" eaLnBrk="0" fontAlgn="base" hangingPunct="0">
              <a:spcBef>
                <a:spcPct val="30000"/>
              </a:spcBef>
              <a:spcAft>
                <a:spcPct val="0"/>
              </a:spcAft>
              <a:defRPr sz="1200" kern="1200">
                <a:solidFill>
                  <a:schemeClr val="tx1"/>
                </a:solidFill>
                <a:latin typeface="Book Antiqua" pitchFamily="18" charset="0"/>
                <a:ea typeface="+mn-ea"/>
                <a:cs typeface="+mn-cs"/>
              </a:defRPr>
            </a:lvl3pPr>
            <a:lvl4pPr marL="1600200" indent="-228600" algn="l" rtl="0" eaLnBrk="0" fontAlgn="base" hangingPunct="0">
              <a:spcBef>
                <a:spcPct val="30000"/>
              </a:spcBef>
              <a:spcAft>
                <a:spcPct val="0"/>
              </a:spcAft>
              <a:defRPr sz="1200" kern="1200">
                <a:solidFill>
                  <a:schemeClr val="tx1"/>
                </a:solidFill>
                <a:latin typeface="Book Antiqua" pitchFamily="18" charset="0"/>
                <a:ea typeface="+mn-ea"/>
                <a:cs typeface="+mn-cs"/>
              </a:defRPr>
            </a:lvl4pPr>
            <a:lvl5pPr marL="2057400" indent="-228600" algn="l" rtl="0" eaLnBrk="0" fontAlgn="base" hangingPunct="0">
              <a:spcBef>
                <a:spcPct val="30000"/>
              </a:spcBef>
              <a:spcAft>
                <a:spcPct val="0"/>
              </a:spcAft>
              <a:defRPr sz="1200" kern="1200">
                <a:solidFill>
                  <a:schemeClr val="tx1"/>
                </a:solidFill>
                <a:latin typeface="Book Antiqua"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r>
              <a:rPr lang="en-US" sz="1000" i="0" dirty="0">
                <a:latin typeface="Book Antiqua" panose="02040602050305030304" pitchFamily="18" charset="0"/>
                <a:cs typeface="Arial" panose="020B0604020202020204" pitchFamily="34" charset="0"/>
              </a:rPr>
              <a:t>Fundamentals of Energy Efficient Building Operations:  Part 6</a:t>
            </a:r>
          </a:p>
        </p:txBody>
      </p:sp>
      <p:cxnSp>
        <p:nvCxnSpPr>
          <p:cNvPr id="6" name="Straight Connector 5"/>
          <p:cNvCxnSpPr/>
          <p:nvPr/>
        </p:nvCxnSpPr>
        <p:spPr>
          <a:xfrm>
            <a:off x="673950" y="457201"/>
            <a:ext cx="595545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160682" y="9209029"/>
            <a:ext cx="569340" cy="246199"/>
          </a:xfrm>
          <a:prstGeom prst="rect">
            <a:avLst/>
          </a:prstGeom>
        </p:spPr>
        <p:txBody>
          <a:bodyPr wrap="none" lIns="91417" tIns="45709" rIns="91417" bIns="45709">
            <a:spAutoFit/>
          </a:bodyPr>
          <a:lstStyle/>
          <a:p>
            <a:pPr>
              <a:defRPr/>
            </a:pPr>
            <a:r>
              <a:rPr lang="en-US" sz="1000" dirty="0">
                <a:latin typeface="Book Antiqua" panose="02040602050305030304" pitchFamily="18" charset="0"/>
                <a:cs typeface="Arial" panose="020B0604020202020204" pitchFamily="34" charset="0"/>
              </a:rPr>
              <a:t>© 2025</a:t>
            </a:r>
          </a:p>
        </p:txBody>
      </p:sp>
      <p:sp>
        <p:nvSpPr>
          <p:cNvPr id="3" name="Slide Image Placeholder 2">
            <a:extLst>
              <a:ext uri="{FF2B5EF4-FFF2-40B4-BE49-F238E27FC236}">
                <a16:creationId xmlns:a16="http://schemas.microsoft.com/office/drawing/2014/main" id="{DC72AA19-15A0-4CFE-8CDF-0ED0300756A4}"/>
              </a:ext>
            </a:extLst>
          </p:cNvPr>
          <p:cNvSpPr>
            <a:spLocks noGrp="1" noRot="1" noChangeAspect="1"/>
          </p:cNvSpPr>
          <p:nvPr>
            <p:ph type="sldImg" idx="2"/>
          </p:nvPr>
        </p:nvSpPr>
        <p:spPr>
          <a:xfrm>
            <a:off x="877329" y="559853"/>
            <a:ext cx="5582850" cy="4187597"/>
          </a:xfrm>
          <a:prstGeom prst="rect">
            <a:avLst/>
          </a:prstGeom>
          <a:noFill/>
          <a:ln w="12700">
            <a:noFill/>
          </a:ln>
        </p:spPr>
        <p:txBody>
          <a:bodyPr vert="horz" lIns="94840" tIns="47420" rIns="94840" bIns="47420" rtlCol="0" anchor="ctr"/>
          <a:lstStyle/>
          <a:p>
            <a:endParaRPr lang="en-US" dirty="0"/>
          </a:p>
        </p:txBody>
      </p:sp>
      <p:sp>
        <p:nvSpPr>
          <p:cNvPr id="20" name="Notes Placeholder 2">
            <a:extLst>
              <a:ext uri="{FF2B5EF4-FFF2-40B4-BE49-F238E27FC236}">
                <a16:creationId xmlns:a16="http://schemas.microsoft.com/office/drawing/2014/main" id="{21E44346-ABB6-4694-8AEA-27EDA78E33AA}"/>
              </a:ext>
            </a:extLst>
          </p:cNvPr>
          <p:cNvSpPr txBox="1">
            <a:spLocks/>
          </p:cNvSpPr>
          <p:nvPr/>
        </p:nvSpPr>
        <p:spPr>
          <a:xfrm>
            <a:off x="499463" y="4562666"/>
            <a:ext cx="2874994" cy="4109510"/>
          </a:xfrm>
          <a:prstGeom prst="rect">
            <a:avLst/>
          </a:prstGeom>
        </p:spPr>
        <p:txBody>
          <a:bodyPr lIns="94840" tIns="47420" rIns="94840" bIns="47420"/>
          <a:lstStyle>
            <a:lvl1pPr algn="just" rtl="0" eaLnBrk="0" fontAlgn="base" hangingPunct="0">
              <a:spcBef>
                <a:spcPct val="30000"/>
              </a:spcBef>
              <a:spcAft>
                <a:spcPct val="0"/>
              </a:spcAft>
              <a:defRPr sz="1200" kern="1200">
                <a:solidFill>
                  <a:schemeClr val="tx1"/>
                </a:solidFill>
                <a:latin typeface="Book Antiqua" pitchFamily="18" charset="0"/>
                <a:ea typeface="+mn-ea"/>
                <a:cs typeface="Times New Roman" pitchFamily="18" charset="0"/>
              </a:defRPr>
            </a:lvl1pPr>
            <a:lvl2pPr marL="742950" indent="-285750" algn="l" rtl="0" eaLnBrk="0" fontAlgn="base" hangingPunct="0">
              <a:spcBef>
                <a:spcPct val="30000"/>
              </a:spcBef>
              <a:spcAft>
                <a:spcPct val="0"/>
              </a:spcAft>
              <a:defRPr sz="1200" kern="1200">
                <a:solidFill>
                  <a:schemeClr val="tx1"/>
                </a:solidFill>
                <a:latin typeface="Book Antiqua" pitchFamily="18" charset="0"/>
                <a:ea typeface="+mn-ea"/>
                <a:cs typeface="+mn-cs"/>
              </a:defRPr>
            </a:lvl2pPr>
            <a:lvl3pPr marL="1143000" indent="-228600" algn="l" rtl="0" eaLnBrk="0" fontAlgn="base" hangingPunct="0">
              <a:spcBef>
                <a:spcPct val="30000"/>
              </a:spcBef>
              <a:spcAft>
                <a:spcPct val="0"/>
              </a:spcAft>
              <a:defRPr sz="1200" kern="1200">
                <a:solidFill>
                  <a:schemeClr val="tx1"/>
                </a:solidFill>
                <a:latin typeface="Book Antiqua" pitchFamily="18" charset="0"/>
                <a:ea typeface="+mn-ea"/>
                <a:cs typeface="+mn-cs"/>
              </a:defRPr>
            </a:lvl3pPr>
            <a:lvl4pPr marL="1600200" indent="-228600" algn="l" rtl="0" eaLnBrk="0" fontAlgn="base" hangingPunct="0">
              <a:spcBef>
                <a:spcPct val="30000"/>
              </a:spcBef>
              <a:spcAft>
                <a:spcPct val="0"/>
              </a:spcAft>
              <a:defRPr sz="1200" kern="1200">
                <a:solidFill>
                  <a:schemeClr val="tx1"/>
                </a:solidFill>
                <a:latin typeface="Book Antiqua" pitchFamily="18" charset="0"/>
                <a:ea typeface="+mn-ea"/>
                <a:cs typeface="+mn-cs"/>
              </a:defRPr>
            </a:lvl4pPr>
            <a:lvl5pPr marL="2057400" indent="-228600" algn="l" rtl="0" eaLnBrk="0" fontAlgn="base" hangingPunct="0">
              <a:spcBef>
                <a:spcPct val="30000"/>
              </a:spcBef>
              <a:spcAft>
                <a:spcPct val="0"/>
              </a:spcAft>
              <a:defRPr sz="1200" kern="1200">
                <a:solidFill>
                  <a:schemeClr val="tx1"/>
                </a:solidFill>
                <a:latin typeface="Book Antiqua"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endParaRPr lang="en-US" dirty="0">
              <a:latin typeface="Arial" panose="020B0604020202020204" pitchFamily="34" charset="0"/>
              <a:cs typeface="Arial" panose="020B0604020202020204" pitchFamily="34" charset="0"/>
            </a:endParaRPr>
          </a:p>
        </p:txBody>
      </p:sp>
      <p:sp>
        <p:nvSpPr>
          <p:cNvPr id="4" name="Notes Placeholder 3">
            <a:extLst>
              <a:ext uri="{FF2B5EF4-FFF2-40B4-BE49-F238E27FC236}">
                <a16:creationId xmlns:a16="http://schemas.microsoft.com/office/drawing/2014/main" id="{3D2C2B10-B864-44D2-A1E5-F3EFC70FDE7E}"/>
              </a:ext>
            </a:extLst>
          </p:cNvPr>
          <p:cNvSpPr>
            <a:spLocks noGrp="1"/>
          </p:cNvSpPr>
          <p:nvPr>
            <p:ph type="body" sz="quarter" idx="3"/>
          </p:nvPr>
        </p:nvSpPr>
        <p:spPr>
          <a:xfrm>
            <a:off x="673950" y="4823648"/>
            <a:ext cx="5955453" cy="4217696"/>
          </a:xfrm>
          <a:prstGeom prst="rect">
            <a:avLst/>
          </a:prstGeom>
        </p:spPr>
        <p:txBody>
          <a:bodyPr vert="horz" lIns="94840" tIns="47420" rIns="94840" bIns="4742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82148922"/>
      </p:ext>
    </p:extLst>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Book Antiqua" panose="02040602050305030304" pitchFamily="18" charset="0"/>
        <a:ea typeface="+mn-ea"/>
        <a:cs typeface="Arial" panose="020B0604020202020204" pitchFamily="34" charset="0"/>
      </a:defRPr>
    </a:lvl1pPr>
    <a:lvl2pPr marL="742950" indent="-285750" algn="l" rtl="0" eaLnBrk="0" fontAlgn="base" hangingPunct="0">
      <a:spcBef>
        <a:spcPct val="30000"/>
      </a:spcBef>
      <a:spcAft>
        <a:spcPct val="0"/>
      </a:spcAft>
      <a:defRPr sz="1200" kern="1200">
        <a:solidFill>
          <a:schemeClr val="tx1"/>
        </a:solidFill>
        <a:latin typeface="Book Antiqua" panose="02040602050305030304" pitchFamily="18" charset="0"/>
        <a:ea typeface="+mn-ea"/>
        <a:cs typeface="Arial" panose="020B0604020202020204" pitchFamily="34" charset="0"/>
      </a:defRPr>
    </a:lvl2pPr>
    <a:lvl3pPr marL="1143000" indent="-228600" algn="l" rtl="0" eaLnBrk="0" fontAlgn="base" hangingPunct="0">
      <a:spcBef>
        <a:spcPct val="30000"/>
      </a:spcBef>
      <a:spcAft>
        <a:spcPct val="0"/>
      </a:spcAft>
      <a:defRPr sz="1200" kern="1200">
        <a:solidFill>
          <a:schemeClr val="tx1"/>
        </a:solidFill>
        <a:latin typeface="Book Antiqua" panose="02040602050305030304" pitchFamily="18" charset="0"/>
        <a:ea typeface="+mn-ea"/>
        <a:cs typeface="Arial" panose="020B0604020202020204" pitchFamily="34" charset="0"/>
      </a:defRPr>
    </a:lvl3pPr>
    <a:lvl4pPr marL="1600200" indent="-228600" algn="l" rtl="0" eaLnBrk="0" fontAlgn="base" hangingPunct="0">
      <a:spcBef>
        <a:spcPct val="30000"/>
      </a:spcBef>
      <a:spcAft>
        <a:spcPct val="0"/>
      </a:spcAft>
      <a:defRPr sz="1200" kern="1200">
        <a:solidFill>
          <a:schemeClr val="tx1"/>
        </a:solidFill>
        <a:latin typeface="Book Antiqua" panose="02040602050305030304" pitchFamily="18" charset="0"/>
        <a:ea typeface="+mn-ea"/>
        <a:cs typeface="Arial" panose="020B0604020202020204" pitchFamily="34" charset="0"/>
      </a:defRPr>
    </a:lvl4pPr>
    <a:lvl5pPr marL="2057400" indent="-228600" algn="l" rtl="0" eaLnBrk="0" fontAlgn="base" hangingPunct="0">
      <a:spcBef>
        <a:spcPct val="30000"/>
      </a:spcBef>
      <a:spcAft>
        <a:spcPct val="0"/>
      </a:spcAft>
      <a:defRPr sz="1200" kern="1200">
        <a:solidFill>
          <a:schemeClr val="tx1"/>
        </a:solidFill>
        <a:latin typeface="Book Antiqua" panose="02040602050305030304" pitchFamily="18"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3024" userDrawn="1">
          <p15:clr>
            <a:srgbClr val="F26B43"/>
          </p15:clr>
        </p15:guide>
        <p15:guide id="2" pos="2304"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www.energy.wsu.edu/Documents/3step_iaq_program.pdf"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iaqscience.lbl.gov/"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3" Type="http://schemas.openxmlformats.org/officeDocument/2006/relationships/hyperlink" Target="https://leeduser.buildinggreen.com/credit/EBOM-v4/EQp3#tab-credit-language" TargetMode="External"/><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3" Type="http://schemas.openxmlformats.org/officeDocument/2006/relationships/hyperlink" Target="https://www.usgbc.org/credits/existing-buildings-interiors-existing-buildings/v41/eq130" TargetMode="External"/><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Image Placeholder 3">
            <a:extLst>
              <a:ext uri="{FF2B5EF4-FFF2-40B4-BE49-F238E27FC236}">
                <a16:creationId xmlns:a16="http://schemas.microsoft.com/office/drawing/2014/main" id="{504956C7-3AF3-7071-63E6-53FA0A332D9D}"/>
              </a:ext>
            </a:extLst>
          </p:cNvPr>
          <p:cNvSpPr>
            <a:spLocks noGrp="1" noRot="1" noChangeAspect="1"/>
          </p:cNvSpPr>
          <p:nvPr>
            <p:ph type="sldImg"/>
          </p:nvPr>
        </p:nvSpPr>
        <p:spPr>
          <a:xfrm>
            <a:off x="877888" y="560388"/>
            <a:ext cx="5581650" cy="4187825"/>
          </a:xfrm>
        </p:spPr>
      </p:sp>
      <p:sp>
        <p:nvSpPr>
          <p:cNvPr id="5" name="Notes Placeholder 4">
            <a:extLst>
              <a:ext uri="{FF2B5EF4-FFF2-40B4-BE49-F238E27FC236}">
                <a16:creationId xmlns:a16="http://schemas.microsoft.com/office/drawing/2014/main" id="{D7A2621F-7A12-8D55-7D61-2E28AEB1F298}"/>
              </a:ext>
            </a:extLst>
          </p:cNvPr>
          <p:cNvSpPr>
            <a:spLocks noGrp="1"/>
          </p:cNvSpPr>
          <p:nvPr>
            <p:ph type="body" idx="1"/>
          </p:nvPr>
        </p:nvSpPr>
        <p:spPr/>
        <p:txBody>
          <a:bodyPr/>
          <a:lstStyle/>
          <a:p>
            <a:pPr defTabSz="973261">
              <a:defRPr/>
            </a:pPr>
            <a:r>
              <a:rPr lang="en-US" dirty="0">
                <a:latin typeface="Book Antiqua" pitchFamily="18" charset="0"/>
              </a:rPr>
              <a:t>Instructor’s name: __________________________________________________________</a:t>
            </a:r>
          </a:p>
          <a:p>
            <a:endParaRPr lang="en-US" dirty="0">
              <a:latin typeface="Book Antiqua" pitchFamily="18" charset="0"/>
            </a:endParaRPr>
          </a:p>
          <a:p>
            <a:pPr defTabSz="973261">
              <a:defRPr/>
            </a:pPr>
            <a:r>
              <a:rPr lang="en-US" dirty="0">
                <a:latin typeface="Book Antiqua" pitchFamily="18" charset="0"/>
              </a:rPr>
              <a:t>Phone number: ____________________________________________________________</a:t>
            </a:r>
          </a:p>
          <a:p>
            <a:endParaRPr lang="en-US" dirty="0">
              <a:latin typeface="Book Antiqua" pitchFamily="18" charset="0"/>
            </a:endParaRPr>
          </a:p>
          <a:p>
            <a:pPr defTabSz="973261">
              <a:defRPr/>
            </a:pPr>
            <a:r>
              <a:rPr lang="en-US" dirty="0">
                <a:latin typeface="Book Antiqua" pitchFamily="18" charset="0"/>
              </a:rPr>
              <a:t>E-mail: ___________________________________________________________________</a:t>
            </a:r>
          </a:p>
          <a:p>
            <a:endParaRPr lang="en-US" dirty="0">
              <a:latin typeface="Book Antiqua" pitchFamily="18" charset="0"/>
            </a:endParaRPr>
          </a:p>
          <a:p>
            <a:pPr>
              <a:spcBef>
                <a:spcPct val="50000"/>
              </a:spcBef>
            </a:pPr>
            <a:r>
              <a:rPr lang="en-US" dirty="0">
                <a:latin typeface="Book Antiqua" pitchFamily="18" charset="0"/>
              </a:rPr>
              <a:t>_________________________________________________________________________</a:t>
            </a:r>
          </a:p>
          <a:p>
            <a:pPr>
              <a:spcBef>
                <a:spcPct val="50000"/>
              </a:spcBef>
            </a:pPr>
            <a:endParaRPr lang="en-US" dirty="0">
              <a:latin typeface="Book Antiqua" pitchFamily="18" charset="0"/>
            </a:endParaRPr>
          </a:p>
          <a:p>
            <a:pPr>
              <a:spcBef>
                <a:spcPct val="50000"/>
              </a:spcBef>
            </a:pPr>
            <a:r>
              <a:rPr lang="en-US" dirty="0">
                <a:latin typeface="Book Antiqua" pitchFamily="18" charset="0"/>
              </a:rPr>
              <a:t>_________________________________________________________________________</a:t>
            </a:r>
          </a:p>
          <a:p>
            <a:pPr>
              <a:spcBef>
                <a:spcPct val="50000"/>
              </a:spcBef>
            </a:pPr>
            <a:endParaRPr lang="en-US" dirty="0">
              <a:latin typeface="Book Antiqua" pitchFamily="18" charset="0"/>
            </a:endParaRPr>
          </a:p>
          <a:p>
            <a:pPr>
              <a:spcBef>
                <a:spcPct val="50000"/>
              </a:spcBef>
            </a:pPr>
            <a:r>
              <a:rPr lang="en-US">
                <a:latin typeface="Book Antiqua" pitchFamily="18" charset="0"/>
              </a:rPr>
              <a:t>_________________________________________________________________________</a:t>
            </a:r>
          </a:p>
          <a:p>
            <a:endParaRPr lang="en-US"/>
          </a:p>
        </p:txBody>
      </p:sp>
    </p:spTree>
    <p:extLst>
      <p:ext uri="{BB962C8B-B14F-4D97-AF65-F5344CB8AC3E}">
        <p14:creationId xmlns:p14="http://schemas.microsoft.com/office/powerpoint/2010/main" val="41746191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otes Placeholder 4">
            <a:extLst>
              <a:ext uri="{FF2B5EF4-FFF2-40B4-BE49-F238E27FC236}">
                <a16:creationId xmlns:a16="http://schemas.microsoft.com/office/drawing/2014/main" id="{0E66B3E9-EC2B-41E0-A2B3-607B6738CA11}"/>
              </a:ext>
            </a:extLst>
          </p:cNvPr>
          <p:cNvSpPr>
            <a:spLocks noGrp="1"/>
          </p:cNvSpPr>
          <p:nvPr>
            <p:ph type="body" idx="1"/>
          </p:nvPr>
        </p:nvSpPr>
        <p:spPr/>
        <p:txBody>
          <a:bodyPr/>
          <a:lstStyle/>
          <a:p>
            <a:r>
              <a:rPr lang="en-US" dirty="0"/>
              <a:t>Experience has shown that many IEQ problems are often not the result of a single cause. Buildings are complex and dynamic. </a:t>
            </a:r>
          </a:p>
          <a:p>
            <a:r>
              <a:rPr lang="en-US" dirty="0"/>
              <a:t>Obvious design problems are outside air intakes located where they pick up pollutants, inadequate insulation, lack of shading from direct sunlight, etc.</a:t>
            </a:r>
          </a:p>
          <a:p>
            <a:r>
              <a:rPr lang="en-US" dirty="0"/>
              <a:t>Building usage and interior configurations often change numerous times over the lifetime of a building. HVAC and other systems are often not adequately redesigned or modified.</a:t>
            </a:r>
          </a:p>
          <a:p>
            <a:r>
              <a:rPr lang="en-US" dirty="0"/>
              <a:t>Operation and maintenance can easily suffer due to lack of budget and administrative support. Preventive maintenance is too often reduced to “breakdown” or emergency maintenance. Unintended exposures to pollutants, compromised HVAC system effectiveness, climate control and proper ventilation too often result from remodeling projects.</a:t>
            </a:r>
          </a:p>
          <a:p>
            <a:r>
              <a:rPr lang="en-US" dirty="0"/>
              <a:t>New buildings should be commissioned to ensure they perform as designed and as expected. Retro- or re-commissioning needs to be performed after renovations and reconfiguration of spaces, and significant modifications to HVAC and control systems. It should also be performed periodically to ensure building performance continues to meet expectations.  </a:t>
            </a:r>
          </a:p>
          <a:p>
            <a:r>
              <a:rPr lang="en-US" dirty="0"/>
              <a:t>Monitoring building performance parameters over time is essential to alert operators when systems need to be tuned-up.</a:t>
            </a:r>
          </a:p>
        </p:txBody>
      </p:sp>
      <p:sp>
        <p:nvSpPr>
          <p:cNvPr id="3" name="Slide Image Placeholder 2">
            <a:extLst>
              <a:ext uri="{FF2B5EF4-FFF2-40B4-BE49-F238E27FC236}">
                <a16:creationId xmlns:a16="http://schemas.microsoft.com/office/drawing/2014/main" id="{A1E2E9FF-FD79-61FC-C9F4-83D4986939ED}"/>
              </a:ext>
            </a:extLst>
          </p:cNvPr>
          <p:cNvSpPr>
            <a:spLocks noGrp="1" noRot="1" noChangeAspect="1"/>
          </p:cNvSpPr>
          <p:nvPr>
            <p:ph type="sldImg"/>
          </p:nvPr>
        </p:nvSpPr>
        <p:spPr>
          <a:xfrm>
            <a:off x="877888" y="560388"/>
            <a:ext cx="5581650" cy="4187825"/>
          </a:xfrm>
        </p:spPr>
      </p:sp>
    </p:spTree>
    <p:extLst>
      <p:ext uri="{BB962C8B-B14F-4D97-AF65-F5344CB8AC3E}">
        <p14:creationId xmlns:p14="http://schemas.microsoft.com/office/powerpoint/2010/main" val="11926798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otes Placeholder 4">
            <a:extLst>
              <a:ext uri="{FF2B5EF4-FFF2-40B4-BE49-F238E27FC236}">
                <a16:creationId xmlns:a16="http://schemas.microsoft.com/office/drawing/2014/main" id="{F7F6B091-13B3-4311-970C-27616CD6EB49}"/>
              </a:ext>
            </a:extLst>
          </p:cNvPr>
          <p:cNvSpPr>
            <a:spLocks noGrp="1"/>
          </p:cNvSpPr>
          <p:nvPr>
            <p:ph type="body" idx="1"/>
          </p:nvPr>
        </p:nvSpPr>
        <p:spPr/>
        <p:txBody>
          <a:bodyPr/>
          <a:lstStyle/>
          <a:p>
            <a:r>
              <a:rPr lang="en-US" dirty="0"/>
              <a:t>The National Institute of Occupational Safety &amp; Health (NIOSH) lists the symptoms above as typical reactions to an indoor environmental quality problem. </a:t>
            </a:r>
          </a:p>
          <a:p>
            <a:r>
              <a:rPr lang="en-US" dirty="0"/>
              <a:t>Specific reactions to conditions vary with each individual. It is not uncommon to hear a variety of different complaints to an IEQ problem.</a:t>
            </a:r>
          </a:p>
          <a:p>
            <a:r>
              <a:rPr lang="en-US" dirty="0"/>
              <a:t>It is important to understand that “complaints” are often an early warning that something may – or may not – be wrong. A prompt response in terms of communication and investigation is important to prevent small issues from potentially mushrooming into a large and expensive problem. </a:t>
            </a:r>
          </a:p>
          <a:p>
            <a:r>
              <a:rPr lang="en-US" dirty="0"/>
              <a:t>Ignoring a problem only increases the size and duration of the problem! The longer a problem persists, the longer it takes to solve.</a:t>
            </a:r>
          </a:p>
        </p:txBody>
      </p:sp>
      <p:sp>
        <p:nvSpPr>
          <p:cNvPr id="3" name="Slide Image Placeholder 2">
            <a:extLst>
              <a:ext uri="{FF2B5EF4-FFF2-40B4-BE49-F238E27FC236}">
                <a16:creationId xmlns:a16="http://schemas.microsoft.com/office/drawing/2014/main" id="{CA2358C1-8950-7DD0-DFD1-7DC2C81A591B}"/>
              </a:ext>
            </a:extLst>
          </p:cNvPr>
          <p:cNvSpPr>
            <a:spLocks noGrp="1" noRot="1" noChangeAspect="1"/>
          </p:cNvSpPr>
          <p:nvPr>
            <p:ph type="sldImg"/>
          </p:nvPr>
        </p:nvSpPr>
        <p:spPr>
          <a:xfrm>
            <a:off x="877888" y="560388"/>
            <a:ext cx="5581650" cy="4187825"/>
          </a:xfrm>
        </p:spPr>
      </p:sp>
    </p:spTree>
    <p:extLst>
      <p:ext uri="{BB962C8B-B14F-4D97-AF65-F5344CB8AC3E}">
        <p14:creationId xmlns:p14="http://schemas.microsoft.com/office/powerpoint/2010/main" val="40511723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1A88DC-D19F-51FC-1945-390BDB9FA52F}"/>
              </a:ext>
            </a:extLst>
          </p:cNvPr>
          <p:cNvSpPr>
            <a:spLocks noGrp="1" noRot="1" noChangeAspect="1"/>
          </p:cNvSpPr>
          <p:nvPr>
            <p:ph type="sldImg"/>
          </p:nvPr>
        </p:nvSpPr>
        <p:spPr>
          <a:xfrm>
            <a:off x="877888" y="560388"/>
            <a:ext cx="5581650" cy="4187825"/>
          </a:xfrm>
        </p:spPr>
      </p:sp>
      <p:sp>
        <p:nvSpPr>
          <p:cNvPr id="4" name="Notes Placeholder 3">
            <a:extLst>
              <a:ext uri="{FF2B5EF4-FFF2-40B4-BE49-F238E27FC236}">
                <a16:creationId xmlns:a16="http://schemas.microsoft.com/office/drawing/2014/main" id="{92513D8F-D035-83CC-4A81-5F15D365D516}"/>
              </a:ext>
            </a:extLst>
          </p:cNvPr>
          <p:cNvSpPr>
            <a:spLocks noGrp="1"/>
          </p:cNvSpPr>
          <p:nvPr>
            <p:ph type="body" idx="1"/>
          </p:nvPr>
        </p:nvSpPr>
        <p:spPr>
          <a:xfrm>
            <a:off x="673950" y="5647038"/>
            <a:ext cx="5955453" cy="3394306"/>
          </a:xfrm>
        </p:spPr>
        <p:txBody>
          <a:bodyPr/>
          <a:lstStyle/>
          <a:p>
            <a:pPr marL="222839" indent="-222839" algn="l">
              <a:buAutoNum type="arabicPeriod"/>
            </a:pPr>
            <a:r>
              <a:rPr lang="en-US" dirty="0">
                <a:effectLst/>
              </a:rPr>
              <a:t>Which qualities of IEQ do you think the occupants care most about?</a:t>
            </a:r>
            <a:r>
              <a:rPr lang="en-US" dirty="0"/>
              <a:t> Choose </a:t>
            </a:r>
            <a:r>
              <a:rPr lang="en-US" dirty="0">
                <a:effectLst/>
              </a:rPr>
              <a:t>up to three of the options below: </a:t>
            </a:r>
          </a:p>
          <a:p>
            <a:pPr marL="891357" lvl="1" indent="-167129">
              <a:buFont typeface="Wingdings" panose="05000000000000000000" pitchFamily="2" charset="2"/>
              <a:buChar char="q"/>
            </a:pPr>
            <a:r>
              <a:rPr lang="en-US" dirty="0"/>
              <a:t>A</a:t>
            </a:r>
            <a:r>
              <a:rPr lang="en-US" dirty="0">
                <a:effectLst/>
              </a:rPr>
              <a:t>ir quality</a:t>
            </a:r>
          </a:p>
          <a:p>
            <a:pPr marL="891357" lvl="1" indent="-167129">
              <a:buFont typeface="Wingdings" panose="05000000000000000000" pitchFamily="2" charset="2"/>
              <a:buChar char="q"/>
            </a:pPr>
            <a:r>
              <a:rPr lang="en-US" dirty="0"/>
              <a:t>C</a:t>
            </a:r>
            <a:r>
              <a:rPr lang="en-US" dirty="0">
                <a:effectLst/>
              </a:rPr>
              <a:t>omfort</a:t>
            </a:r>
          </a:p>
          <a:p>
            <a:pPr marL="891357" lvl="1" indent="-167129">
              <a:buFont typeface="Wingdings" panose="05000000000000000000" pitchFamily="2" charset="2"/>
              <a:buChar char="q"/>
            </a:pPr>
            <a:r>
              <a:rPr lang="en-US" dirty="0"/>
              <a:t>V</a:t>
            </a:r>
            <a:r>
              <a:rPr lang="en-US" dirty="0">
                <a:effectLst/>
              </a:rPr>
              <a:t>isual and light quality</a:t>
            </a:r>
          </a:p>
          <a:p>
            <a:pPr marL="891357" lvl="1" indent="-167129">
              <a:buFont typeface="Wingdings" panose="05000000000000000000" pitchFamily="2" charset="2"/>
              <a:buChar char="q"/>
            </a:pPr>
            <a:r>
              <a:rPr lang="en-US" dirty="0"/>
              <a:t>A</a:t>
            </a:r>
            <a:r>
              <a:rPr lang="en-US" dirty="0">
                <a:effectLst/>
              </a:rPr>
              <a:t>coustics</a:t>
            </a:r>
          </a:p>
          <a:p>
            <a:pPr marL="891357" lvl="1" indent="-167129">
              <a:buFont typeface="Wingdings" panose="05000000000000000000" pitchFamily="2" charset="2"/>
              <a:buChar char="q"/>
            </a:pPr>
            <a:r>
              <a:rPr lang="en-US" dirty="0"/>
              <a:t>N</a:t>
            </a:r>
            <a:r>
              <a:rPr lang="en-US" dirty="0">
                <a:effectLst/>
              </a:rPr>
              <a:t>avigation in the building</a:t>
            </a:r>
          </a:p>
          <a:p>
            <a:pPr marL="891357" lvl="1" indent="-167129">
              <a:buFont typeface="Wingdings" panose="05000000000000000000" pitchFamily="2" charset="2"/>
              <a:buChar char="q"/>
            </a:pPr>
            <a:r>
              <a:rPr lang="en-US" dirty="0"/>
              <a:t>W</a:t>
            </a:r>
            <a:r>
              <a:rPr lang="en-US" dirty="0">
                <a:effectLst/>
              </a:rPr>
              <a:t>ater quality </a:t>
            </a:r>
            <a:endParaRPr lang="en-US" dirty="0"/>
          </a:p>
          <a:p>
            <a:pPr marL="222839" indent="-222839" algn="l">
              <a:buAutoNum type="arabicPeriod"/>
            </a:pPr>
            <a:endParaRPr lang="en-US" dirty="0">
              <a:effectLst/>
            </a:endParaRPr>
          </a:p>
          <a:p>
            <a:pPr marL="222839" indent="-222839" algn="l">
              <a:buAutoNum type="arabicPeriod"/>
            </a:pPr>
            <a:r>
              <a:rPr lang="en-US" dirty="0">
                <a:effectLst/>
              </a:rPr>
              <a:t>What aspect of indoor environmental quality do you think you can impact the most with your role and daily responsibilities?</a:t>
            </a:r>
          </a:p>
          <a:p>
            <a:pPr marL="222839" indent="-222839" algn="l">
              <a:buAutoNum type="arabicPeriod"/>
            </a:pPr>
            <a:endParaRPr lang="en-US" dirty="0"/>
          </a:p>
          <a:p>
            <a:pPr algn="l"/>
            <a:r>
              <a:rPr lang="en-US" dirty="0">
                <a:effectLst/>
              </a:rPr>
              <a:t>_________________________________________________________________________</a:t>
            </a:r>
          </a:p>
          <a:p>
            <a:pPr algn="l"/>
            <a:endParaRPr lang="en-US" dirty="0">
              <a:effectLst/>
            </a:endParaRPr>
          </a:p>
          <a:p>
            <a:pPr algn="l"/>
            <a:endParaRPr lang="en-US" dirty="0">
              <a:effectLst/>
            </a:endParaRPr>
          </a:p>
          <a:p>
            <a:pPr algn="l"/>
            <a:endParaRPr lang="en-US" dirty="0">
              <a:effectLst/>
            </a:endParaRPr>
          </a:p>
          <a:p>
            <a:pPr algn="l"/>
            <a:endParaRPr lang="en-US" dirty="0">
              <a:effectLst/>
            </a:endParaRPr>
          </a:p>
          <a:p>
            <a:pPr algn="l"/>
            <a:endParaRPr lang="en-US" dirty="0">
              <a:effectLst/>
            </a:endParaRPr>
          </a:p>
          <a:p>
            <a:endParaRPr lang="en-US" dirty="0"/>
          </a:p>
        </p:txBody>
      </p:sp>
    </p:spTree>
    <p:extLst>
      <p:ext uri="{BB962C8B-B14F-4D97-AF65-F5344CB8AC3E}">
        <p14:creationId xmlns:p14="http://schemas.microsoft.com/office/powerpoint/2010/main" val="11407298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otes Placeholder 4">
            <a:extLst>
              <a:ext uri="{FF2B5EF4-FFF2-40B4-BE49-F238E27FC236}">
                <a16:creationId xmlns:a16="http://schemas.microsoft.com/office/drawing/2014/main" id="{11D1CACB-9753-485F-A875-C922113BB980}"/>
              </a:ext>
            </a:extLst>
          </p:cNvPr>
          <p:cNvSpPr>
            <a:spLocks noGrp="1"/>
          </p:cNvSpPr>
          <p:nvPr>
            <p:ph type="body" idx="1"/>
          </p:nvPr>
        </p:nvSpPr>
        <p:spPr/>
        <p:txBody>
          <a:bodyPr/>
          <a:lstStyle/>
          <a:p>
            <a:r>
              <a:rPr lang="en-US" dirty="0"/>
              <a:t>The maintenance staff can have the greatest impact on indoor environmental quality when they are aware of the effect of their job and actions on the indoor environment. </a:t>
            </a:r>
          </a:p>
          <a:p>
            <a:r>
              <a:rPr lang="en-US" dirty="0"/>
              <a:t>It is important that maintenance crew members take responsibility for their involvement in the program elements described above.</a:t>
            </a:r>
          </a:p>
        </p:txBody>
      </p:sp>
      <p:sp>
        <p:nvSpPr>
          <p:cNvPr id="3" name="Slide Image Placeholder 2">
            <a:extLst>
              <a:ext uri="{FF2B5EF4-FFF2-40B4-BE49-F238E27FC236}">
                <a16:creationId xmlns:a16="http://schemas.microsoft.com/office/drawing/2014/main" id="{FFF7A403-C592-3A1A-AB5E-BFE9CCF7B0CC}"/>
              </a:ext>
            </a:extLst>
          </p:cNvPr>
          <p:cNvSpPr>
            <a:spLocks noGrp="1" noRot="1" noChangeAspect="1"/>
          </p:cNvSpPr>
          <p:nvPr>
            <p:ph type="sldImg"/>
          </p:nvPr>
        </p:nvSpPr>
        <p:spPr>
          <a:xfrm>
            <a:off x="877888" y="560388"/>
            <a:ext cx="5581650" cy="4187825"/>
          </a:xfrm>
        </p:spPr>
      </p:sp>
    </p:spTree>
    <p:extLst>
      <p:ext uri="{BB962C8B-B14F-4D97-AF65-F5344CB8AC3E}">
        <p14:creationId xmlns:p14="http://schemas.microsoft.com/office/powerpoint/2010/main" val="10722218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Slide Image Placeholder 1"/>
          <p:cNvSpPr>
            <a:spLocks noGrp="1" noRot="1" noChangeAspect="1" noTextEdit="1"/>
          </p:cNvSpPr>
          <p:nvPr>
            <p:ph type="sldImg"/>
          </p:nvPr>
        </p:nvSpPr>
        <p:spPr>
          <a:xfrm>
            <a:off x="682625" y="485775"/>
            <a:ext cx="5946775" cy="4459288"/>
          </a:xfrm>
        </p:spPr>
      </p:sp>
      <p:sp>
        <p:nvSpPr>
          <p:cNvPr id="15565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a:spcBef>
                <a:spcPts val="432"/>
              </a:spcBef>
              <a:spcAft>
                <a:spcPts val="432"/>
              </a:spcAft>
            </a:pPr>
            <a:r>
              <a:rPr lang="en-US" dirty="0"/>
              <a:t>Effective communication is critical. All too often facilities staff do not adequately inform or educate the occupants on all the thinking and effort that is dedicated to ensuring a comfortable, healthy, productive, and energy efficient building. Occupants need to know that their health and wellbeing is being addressed and that facilities staff are responsive to their needs. </a:t>
            </a:r>
          </a:p>
          <a:p>
            <a:pPr algn="l">
              <a:spcBef>
                <a:spcPts val="432"/>
              </a:spcBef>
              <a:spcAft>
                <a:spcPts val="432"/>
              </a:spcAft>
            </a:pPr>
            <a:endParaRPr lang="en-US" dirty="0"/>
          </a:p>
          <a:p>
            <a:pPr algn="l">
              <a:spcBef>
                <a:spcPts val="432"/>
              </a:spcBef>
              <a:spcAft>
                <a:spcPts val="432"/>
              </a:spcAft>
            </a:pPr>
            <a:r>
              <a:rPr lang="en-US" dirty="0"/>
              <a:t>Again, an IEQ program will help establish practical expectations for the occupants and the O&amp;M program. Without established boundaries on expectations, things can quickly get out of control.</a:t>
            </a:r>
          </a:p>
          <a:p>
            <a:pPr lvl="0" algn="l"/>
            <a:endParaRPr lang="en-US" dirty="0"/>
          </a:p>
          <a:p>
            <a:pPr lvl="0" algn="l"/>
            <a:r>
              <a:rPr lang="en-US" dirty="0"/>
              <a:t>An effective IEQ program will define procedures and accountability, and ideally specify measurable operating parameters. For instance, “the building will be operated to provide comfort within the range of ASHRAE 55” or “lighting levels will meet guidelines from the Illuminating Engineers.” Without measurable parameters there is no basis for meeting expectations.</a:t>
            </a:r>
          </a:p>
        </p:txBody>
      </p:sp>
    </p:spTree>
    <p:extLst>
      <p:ext uri="{BB962C8B-B14F-4D97-AF65-F5344CB8AC3E}">
        <p14:creationId xmlns:p14="http://schemas.microsoft.com/office/powerpoint/2010/main" val="18926824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p:cNvSpPr>
            <a:spLocks noGrp="1" noRot="1" noChangeAspect="1" noChangeArrowheads="1" noTextEdit="1"/>
          </p:cNvSpPr>
          <p:nvPr>
            <p:ph type="sldImg"/>
          </p:nvPr>
        </p:nvSpPr>
        <p:spPr>
          <a:xfrm>
            <a:off x="682625" y="485775"/>
            <a:ext cx="5946775" cy="4459288"/>
          </a:xfrm>
        </p:spPr>
      </p:sp>
      <p:sp>
        <p:nvSpPr>
          <p:cNvPr id="156675"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0" algn="l"/>
            <a:r>
              <a:rPr lang="en-US" dirty="0">
                <a:sym typeface="Book Antiqua"/>
              </a:rPr>
              <a:t>Facilities staff are encouraged to take the initiative to create and adopt a custom IEQ program tailored to the unique needs and challenges of their buildings. A cookbook IEQ program may work OK, but chances are it will be either less than ideal or overkill. By taking a serious, proactive approach, facilities staff can avoid being forced to follow someone else’s program. Throughout classroom discussion opportunities, think about what might be incorporated into your IEQ Program. The discussion topic later in the class will be an opportunity to focus your ideas.</a:t>
            </a:r>
          </a:p>
          <a:p>
            <a:pPr lvl="0" algn="l"/>
            <a:endParaRPr lang="en-US" dirty="0"/>
          </a:p>
          <a:p>
            <a:pPr lvl="0" algn="l"/>
            <a:r>
              <a:rPr lang="en-US" dirty="0">
                <a:sym typeface="Book Antiqua"/>
              </a:rPr>
              <a:t>For help in creating an IEQ Program, check out the Easy Three-Step Program provided by the Washington State University Cooperative Extension Service. The program was created for schools, but many of the concepts are applicable to different types of properties as well.</a:t>
            </a:r>
            <a:endParaRPr lang="en-US" dirty="0"/>
          </a:p>
          <a:p>
            <a:pPr lvl="0" algn="l"/>
            <a:r>
              <a:rPr lang="en-US" dirty="0">
                <a:hlinkClick r:id="rId3">
                  <a:extLst>
                    <a:ext uri="{A12FA001-AC4F-418D-AE19-62706E023703}">
                      <ahyp:hlinkClr xmlns:ahyp="http://schemas.microsoft.com/office/drawing/2018/hyperlinkcolor" val="tx"/>
                    </a:ext>
                  </a:extLst>
                </a:hlinkClick>
              </a:rPr>
              <a:t>http://www.energy.wsu.edu/Documents/3step_iaq_program.pdf</a:t>
            </a:r>
            <a:endParaRPr lang="en-US" dirty="0"/>
          </a:p>
        </p:txBody>
      </p:sp>
    </p:spTree>
    <p:extLst>
      <p:ext uri="{BB962C8B-B14F-4D97-AF65-F5344CB8AC3E}">
        <p14:creationId xmlns:p14="http://schemas.microsoft.com/office/powerpoint/2010/main" val="40968959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0285E0A-D6A8-B4C6-BE24-535DB0BC3F7C}"/>
              </a:ext>
            </a:extLst>
          </p:cNvPr>
          <p:cNvSpPr>
            <a:spLocks noGrp="1" noRot="1" noChangeAspect="1"/>
          </p:cNvSpPr>
          <p:nvPr>
            <p:ph type="sldImg"/>
          </p:nvPr>
        </p:nvSpPr>
        <p:spPr>
          <a:xfrm>
            <a:off x="877888" y="560388"/>
            <a:ext cx="5581650" cy="4187825"/>
          </a:xfrm>
        </p:spPr>
      </p:sp>
      <p:sp>
        <p:nvSpPr>
          <p:cNvPr id="3" name="Notes Placeholder 2">
            <a:extLst>
              <a:ext uri="{FF2B5EF4-FFF2-40B4-BE49-F238E27FC236}">
                <a16:creationId xmlns:a16="http://schemas.microsoft.com/office/drawing/2014/main" id="{179D9791-DD8A-A6EE-5E41-BD0119D236C5}"/>
              </a:ext>
            </a:extLst>
          </p:cNvPr>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Now that we’ve discussed some of the aspects of developing an IEQ program for your facility, let’s dive into more detail about the fundamentals of IEQ. We’ll start with air quality.</a:t>
            </a:r>
          </a:p>
          <a:p>
            <a:endParaRPr lang="en-US" dirty="0"/>
          </a:p>
        </p:txBody>
      </p:sp>
    </p:spTree>
    <p:extLst>
      <p:ext uri="{BB962C8B-B14F-4D97-AF65-F5344CB8AC3E}">
        <p14:creationId xmlns:p14="http://schemas.microsoft.com/office/powerpoint/2010/main" val="32483300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3A157CBA-769F-4723-8551-F2F52EE1E7C1}"/>
              </a:ext>
            </a:extLst>
          </p:cNvPr>
          <p:cNvSpPr>
            <a:spLocks noGrp="1"/>
          </p:cNvSpPr>
          <p:nvPr>
            <p:ph type="body" idx="1"/>
          </p:nvPr>
        </p:nvSpPr>
        <p:spPr/>
        <p:txBody>
          <a:bodyPr/>
          <a:lstStyle/>
          <a:p>
            <a:r>
              <a:rPr lang="en-US" dirty="0"/>
              <a:t>Outside air is supplied to a building by the ventilation system in order to displace indoor air pollutants and provide adequate ventilation for the building occupants. Proper ventilation rates are needed to maintain indoor air quality. Building codes require a minimum ventilation rate, usually based on ASHRAE Standard 62. </a:t>
            </a:r>
          </a:p>
          <a:p>
            <a:r>
              <a:rPr lang="en-US" dirty="0"/>
              <a:t>Note the photo of the door. Doors and windows that aren’t properly shut may result in over ventilation of spaces. In many spaces, open doors or windows during a heating or cooling cycle may be providing plenty of outside air to a space without requiring delivery by a mechanical system. Because the control system has no way of knowing if extra air is being brought in, mechanical systems will provide the scheduled amount of outside air.</a:t>
            </a:r>
          </a:p>
        </p:txBody>
      </p:sp>
      <p:sp>
        <p:nvSpPr>
          <p:cNvPr id="4" name="Slide Image Placeholder 3">
            <a:extLst>
              <a:ext uri="{FF2B5EF4-FFF2-40B4-BE49-F238E27FC236}">
                <a16:creationId xmlns:a16="http://schemas.microsoft.com/office/drawing/2014/main" id="{D2591C77-DBA9-CC95-A284-E21361DC314C}"/>
              </a:ext>
            </a:extLst>
          </p:cNvPr>
          <p:cNvSpPr>
            <a:spLocks noGrp="1" noRot="1" noChangeAspect="1"/>
          </p:cNvSpPr>
          <p:nvPr>
            <p:ph type="sldImg"/>
          </p:nvPr>
        </p:nvSpPr>
        <p:spPr/>
      </p:sp>
    </p:spTree>
    <p:extLst>
      <p:ext uri="{BB962C8B-B14F-4D97-AF65-F5344CB8AC3E}">
        <p14:creationId xmlns:p14="http://schemas.microsoft.com/office/powerpoint/2010/main" val="32159632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otes Placeholder 4">
            <a:extLst>
              <a:ext uri="{FF2B5EF4-FFF2-40B4-BE49-F238E27FC236}">
                <a16:creationId xmlns:a16="http://schemas.microsoft.com/office/drawing/2014/main" id="{6981DF94-3D19-49DF-93A4-AB7A77EAA0E8}"/>
              </a:ext>
            </a:extLst>
          </p:cNvPr>
          <p:cNvSpPr>
            <a:spLocks noGrp="1"/>
          </p:cNvSpPr>
          <p:nvPr>
            <p:ph type="body" idx="1"/>
          </p:nvPr>
        </p:nvSpPr>
        <p:spPr/>
        <p:txBody>
          <a:bodyPr/>
          <a:lstStyle/>
          <a:p>
            <a:r>
              <a:rPr lang="en-US" dirty="0"/>
              <a:t>Buildings contain many potential air quality concerns.  How we operate and maintain our facilities plays a significant role in the quality of the environment within the building.  </a:t>
            </a:r>
          </a:p>
          <a:p>
            <a:pPr algn="l" defTabSz="891357">
              <a:defRPr/>
            </a:pPr>
            <a:r>
              <a:rPr lang="en-US" dirty="0"/>
              <a:t>Carbon monoxide (CO) and carbon dioxide (CO</a:t>
            </a:r>
            <a:r>
              <a:rPr lang="en-US" baseline="-25000" dirty="0"/>
              <a:t>2</a:t>
            </a:r>
            <a:r>
              <a:rPr lang="en-US" dirty="0"/>
              <a:t>) are often confused with each other. CO is a dangerous gas even at relatively low concentrations, while CO</a:t>
            </a:r>
            <a:r>
              <a:rPr lang="en-US" baseline="-25000" dirty="0"/>
              <a:t>2</a:t>
            </a:r>
            <a:r>
              <a:rPr lang="en-US" dirty="0"/>
              <a:t> is produced naturally by exhalation and is generally harmless (except in very high concentrations). But CO</a:t>
            </a:r>
            <a:r>
              <a:rPr lang="en-US" baseline="-25000" dirty="0"/>
              <a:t>2</a:t>
            </a:r>
            <a:r>
              <a:rPr lang="en-US" dirty="0"/>
              <a:t> levels can be an indicator of proper or improper ventilation. Higher levels of CO</a:t>
            </a:r>
            <a:r>
              <a:rPr lang="en-US" baseline="-25000" dirty="0"/>
              <a:t>2</a:t>
            </a:r>
            <a:r>
              <a:rPr lang="en-US" dirty="0"/>
              <a:t> indicate less fresh air in the space.</a:t>
            </a:r>
          </a:p>
          <a:p>
            <a:r>
              <a:rPr lang="en-US" dirty="0"/>
              <a:t>It is VERY IMPORTANT to note that during nearly all major power outages, the leading cause of death is from carbon monoxide (CO) poisoning due to generators and stoves and improper ventilation. Occupant education should include warnings not to operate any combustion-based items inside, even during a power outage.  </a:t>
            </a:r>
          </a:p>
          <a:p>
            <a:r>
              <a:rPr lang="en-US" dirty="0"/>
              <a:t>Particulates, or small particles suspended in air, can be harmful to health, especially small particles that can penetrate deep into the lungs.</a:t>
            </a:r>
          </a:p>
          <a:p>
            <a:r>
              <a:rPr lang="en-US" dirty="0"/>
              <a:t>Volatile organic compounds (VOCs) are emitted by chemicals that are present in many different common products, such as building materials and furnishings. They can cause eye, nose, throat, and skin irritation, headaches, dizziness, and nausea. They can also cause serious health concerns such as cancer and damage to the liver, kidneys, and central nervous system.</a:t>
            </a:r>
          </a:p>
          <a:p>
            <a:endParaRPr lang="en-US" dirty="0"/>
          </a:p>
          <a:p>
            <a:endParaRPr lang="en-US" dirty="0"/>
          </a:p>
        </p:txBody>
      </p:sp>
      <p:sp>
        <p:nvSpPr>
          <p:cNvPr id="3" name="Slide Image Placeholder 2">
            <a:extLst>
              <a:ext uri="{FF2B5EF4-FFF2-40B4-BE49-F238E27FC236}">
                <a16:creationId xmlns:a16="http://schemas.microsoft.com/office/drawing/2014/main" id="{13FF4CE0-3BFA-1B9D-7F14-AA15F250CD7E}"/>
              </a:ext>
            </a:extLst>
          </p:cNvPr>
          <p:cNvSpPr>
            <a:spLocks noGrp="1" noRot="1" noChangeAspect="1"/>
          </p:cNvSpPr>
          <p:nvPr>
            <p:ph type="sldImg"/>
          </p:nvPr>
        </p:nvSpPr>
        <p:spPr>
          <a:xfrm>
            <a:off x="877888" y="560388"/>
            <a:ext cx="5581650" cy="4187825"/>
          </a:xfrm>
        </p:spPr>
      </p:sp>
    </p:spTree>
    <p:extLst>
      <p:ext uri="{BB962C8B-B14F-4D97-AF65-F5344CB8AC3E}">
        <p14:creationId xmlns:p14="http://schemas.microsoft.com/office/powerpoint/2010/main" val="3246816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otes Placeholder 4">
            <a:extLst>
              <a:ext uri="{FF2B5EF4-FFF2-40B4-BE49-F238E27FC236}">
                <a16:creationId xmlns:a16="http://schemas.microsoft.com/office/drawing/2014/main" id="{6981DF94-3D19-49DF-93A4-AB7A77EAA0E8}"/>
              </a:ext>
            </a:extLst>
          </p:cNvPr>
          <p:cNvSpPr>
            <a:spLocks noGrp="1"/>
          </p:cNvSpPr>
          <p:nvPr>
            <p:ph type="body" idx="1"/>
          </p:nvPr>
        </p:nvSpPr>
        <p:spPr/>
        <p:txBody>
          <a:bodyPr/>
          <a:lstStyle/>
          <a:p>
            <a:r>
              <a:rPr lang="en-US" dirty="0"/>
              <a:t>The age of a building plays a factor in what hazards may be in it. Some forms of asbestos were banned in the United States including spray applied asbestos, flooring felt, rollboard, corrugated paper, specialty paper, commercial paper, and new uses of asbestos.  Other uses of asbestos such as brake pads,  gaskets, and roofing products are still legal.</a:t>
            </a:r>
          </a:p>
          <a:p>
            <a:endParaRPr lang="en-US" dirty="0"/>
          </a:p>
          <a:p>
            <a:r>
              <a:rPr lang="en-US" dirty="0"/>
              <a:t>OSHA requires building owners to presume certain materials are asbestos-containing in buildings constructed no later than 1980.  </a:t>
            </a:r>
          </a:p>
          <a:p>
            <a:endParaRPr lang="en-US" dirty="0"/>
          </a:p>
        </p:txBody>
      </p:sp>
      <p:sp>
        <p:nvSpPr>
          <p:cNvPr id="3" name="Slide Image Placeholder 2">
            <a:extLst>
              <a:ext uri="{FF2B5EF4-FFF2-40B4-BE49-F238E27FC236}">
                <a16:creationId xmlns:a16="http://schemas.microsoft.com/office/drawing/2014/main" id="{08E21D07-6418-AA76-2476-120E272450AC}"/>
              </a:ext>
            </a:extLst>
          </p:cNvPr>
          <p:cNvSpPr>
            <a:spLocks noGrp="1" noRot="1" noChangeAspect="1"/>
          </p:cNvSpPr>
          <p:nvPr>
            <p:ph type="sldImg"/>
          </p:nvPr>
        </p:nvSpPr>
        <p:spPr>
          <a:xfrm>
            <a:off x="877888" y="560388"/>
            <a:ext cx="5581650" cy="4187825"/>
          </a:xfrm>
        </p:spPr>
      </p:sp>
    </p:spTree>
    <p:extLst>
      <p:ext uri="{BB962C8B-B14F-4D97-AF65-F5344CB8AC3E}">
        <p14:creationId xmlns:p14="http://schemas.microsoft.com/office/powerpoint/2010/main" val="13859639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Image Placeholder 3">
            <a:extLst>
              <a:ext uri="{FF2B5EF4-FFF2-40B4-BE49-F238E27FC236}">
                <a16:creationId xmlns:a16="http://schemas.microsoft.com/office/drawing/2014/main" id="{CCCF16CA-E936-3B70-A369-BE514EC2501B}"/>
              </a:ext>
            </a:extLst>
          </p:cNvPr>
          <p:cNvSpPr>
            <a:spLocks noGrp="1" noRot="1" noChangeAspect="1"/>
          </p:cNvSpPr>
          <p:nvPr>
            <p:ph type="sldImg"/>
          </p:nvPr>
        </p:nvSpPr>
        <p:spPr>
          <a:xfrm>
            <a:off x="877888" y="560388"/>
            <a:ext cx="5581650" cy="4187825"/>
          </a:xfrm>
        </p:spPr>
      </p:sp>
      <p:sp>
        <p:nvSpPr>
          <p:cNvPr id="5" name="Notes Placeholder 4">
            <a:extLst>
              <a:ext uri="{FF2B5EF4-FFF2-40B4-BE49-F238E27FC236}">
                <a16:creationId xmlns:a16="http://schemas.microsoft.com/office/drawing/2014/main" id="{7C758962-9270-8D63-9169-885570210328}"/>
              </a:ext>
            </a:extLst>
          </p:cNvPr>
          <p:cNvSpPr>
            <a:spLocks noGrp="1"/>
          </p:cNvSpPr>
          <p:nvPr>
            <p:ph type="body" idx="1"/>
          </p:nvPr>
        </p:nvSpPr>
        <p:spPr/>
        <p:txBody>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79450" y="488950"/>
            <a:ext cx="5949950" cy="4464050"/>
          </a:xfrm>
        </p:spPr>
      </p:sp>
      <p:sp>
        <p:nvSpPr>
          <p:cNvPr id="3" name="Notes Placeholder 2"/>
          <p:cNvSpPr>
            <a:spLocks noGrp="1"/>
          </p:cNvSpPr>
          <p:nvPr>
            <p:ph type="body" idx="1"/>
          </p:nvPr>
        </p:nvSpPr>
        <p:spPr>
          <a:xfrm>
            <a:off x="673950" y="5362832"/>
            <a:ext cx="5955453" cy="3678512"/>
          </a:xfrm>
        </p:spPr>
        <p:txBody>
          <a:bodyPr/>
          <a:lstStyle/>
          <a:p>
            <a:pPr algn="l" defTabSz="891357">
              <a:defRPr/>
            </a:pPr>
            <a:r>
              <a:rPr lang="en-US" dirty="0"/>
              <a:t>This slide shows some common IEQ pollutant sources in typical buildings. Filtration cannot be expected to prevent exposures to these types of irritants. Removal of the source and proper housekeeping go hand in hand with filtration.</a:t>
            </a:r>
          </a:p>
          <a:p>
            <a:endParaRPr lang="en-US" dirty="0"/>
          </a:p>
        </p:txBody>
      </p:sp>
    </p:spTree>
    <p:extLst>
      <p:ext uri="{BB962C8B-B14F-4D97-AF65-F5344CB8AC3E}">
        <p14:creationId xmlns:p14="http://schemas.microsoft.com/office/powerpoint/2010/main" val="17447895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1038" y="488950"/>
            <a:ext cx="5949950" cy="4462463"/>
          </a:xfrm>
        </p:spPr>
      </p:sp>
      <p:sp>
        <p:nvSpPr>
          <p:cNvPr id="3" name="Notes Placeholder 2"/>
          <p:cNvSpPr>
            <a:spLocks noGrp="1"/>
          </p:cNvSpPr>
          <p:nvPr>
            <p:ph type="body" idx="1"/>
          </p:nvPr>
        </p:nvSpPr>
        <p:spPr>
          <a:xfrm>
            <a:off x="682488" y="5181600"/>
            <a:ext cx="5946913" cy="3934295"/>
          </a:xfrm>
        </p:spPr>
        <p:txBody>
          <a:bodyPr/>
          <a:lstStyle/>
          <a:p>
            <a:pPr algn="l">
              <a:spcBef>
                <a:spcPts val="0"/>
              </a:spcBef>
              <a:spcAft>
                <a:spcPts val="0"/>
              </a:spcAft>
            </a:pPr>
            <a:r>
              <a:rPr lang="en-US" dirty="0"/>
              <a:t>All living things need food and water. Excessive moisture in walls/on surfaces and/or remnants of food can attract pests such as rodents or insects. </a:t>
            </a:r>
          </a:p>
          <a:p>
            <a:pPr algn="l">
              <a:spcBef>
                <a:spcPts val="0"/>
              </a:spcBef>
              <a:spcAft>
                <a:spcPts val="0"/>
              </a:spcAft>
            </a:pPr>
            <a:endParaRPr lang="en-US" dirty="0"/>
          </a:p>
          <a:p>
            <a:pPr algn="l">
              <a:spcBef>
                <a:spcPts val="0"/>
              </a:spcBef>
              <a:spcAft>
                <a:spcPts val="0"/>
              </a:spcAft>
            </a:pPr>
            <a:r>
              <a:rPr lang="en-US" dirty="0"/>
              <a:t>Some pests can carry harmful diseases. Bacteria and other particles can be distributed via dust in indoor spaces. Some harmful insects, such as cockroaches and dust mites, thrive in conditions of excess moisture. Conversely, excessively dry conditions can exacerbate the spread of dust in the air. Keeping humidity levels in a moderate range (between 40-60%) can help reduce pest attraction and help dust particles to stick together, becoming too heavy to float in the air and instead settling on surfaces, making cleaning easier. Carpets are a notorious harbor for dust and should be cleaned regularly or replaced with other flooring options.</a:t>
            </a:r>
          </a:p>
          <a:p>
            <a:pPr algn="l">
              <a:spcBef>
                <a:spcPts val="0"/>
              </a:spcBef>
              <a:spcAft>
                <a:spcPts val="0"/>
              </a:spcAft>
            </a:pPr>
            <a:endParaRPr lang="en-US" dirty="0"/>
          </a:p>
          <a:p>
            <a:pPr algn="l">
              <a:spcBef>
                <a:spcPts val="0"/>
              </a:spcBef>
              <a:spcAft>
                <a:spcPts val="0"/>
              </a:spcAft>
            </a:pPr>
            <a:r>
              <a:rPr lang="en-US" dirty="0"/>
              <a:t>Many pesticides used to mitigate pest intrusions are themselves harmful, associated with cancer, respiratory problems, and reproductive complications. As long as there are suitable conditions for insects and pests, no insecticide/pesticide will work long-term. The safest strategy is to remove or minimize the things that attract pests, such as excess moisture or remnants of food.</a:t>
            </a:r>
          </a:p>
        </p:txBody>
      </p:sp>
    </p:spTree>
    <p:extLst>
      <p:ext uri="{BB962C8B-B14F-4D97-AF65-F5344CB8AC3E}">
        <p14:creationId xmlns:p14="http://schemas.microsoft.com/office/powerpoint/2010/main" val="30474072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5325" y="488950"/>
            <a:ext cx="5949950" cy="4464050"/>
          </a:xfrm>
        </p:spPr>
      </p:sp>
      <p:sp>
        <p:nvSpPr>
          <p:cNvPr id="3" name="Notes Placeholder 2"/>
          <p:cNvSpPr>
            <a:spLocks noGrp="1"/>
          </p:cNvSpPr>
          <p:nvPr>
            <p:ph type="body" idx="1"/>
          </p:nvPr>
        </p:nvSpPr>
        <p:spPr/>
        <p:txBody>
          <a:bodyPr/>
          <a:lstStyle/>
          <a:p>
            <a:r>
              <a:rPr lang="en-US" altLang="en-US" dirty="0"/>
              <a:t>Mold and fungi can cause and/or contribute to adverse health conditions. Growth may or may not be obvious or visible. </a:t>
            </a:r>
            <a:r>
              <a:rPr lang="en-US" dirty="0"/>
              <a:t>Mold growth in buildings is a process, not an event. Moisture control is the key to mold control. Most buildings contain materials conducive to mold growth. Add water and mold will grow even on unlikely surfaces like steel and glass due to presence of nutrients on these inorganic substances. Don’t ignore water leaks. Even those causing minor damage can cause moisture problems and can be expensive disasters in terms of cosmetic and structural damage and health impacts.</a:t>
            </a:r>
          </a:p>
          <a:p>
            <a:r>
              <a:rPr lang="en-US" dirty="0"/>
              <a:t>Investigate high moisture-prone areas. </a:t>
            </a:r>
          </a:p>
          <a:p>
            <a:endParaRPr lang="en-US" dirty="0"/>
          </a:p>
        </p:txBody>
      </p:sp>
    </p:spTree>
    <p:extLst>
      <p:ext uri="{BB962C8B-B14F-4D97-AF65-F5344CB8AC3E}">
        <p14:creationId xmlns:p14="http://schemas.microsoft.com/office/powerpoint/2010/main" val="10628042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otes Placeholder 4">
            <a:extLst>
              <a:ext uri="{FF2B5EF4-FFF2-40B4-BE49-F238E27FC236}">
                <a16:creationId xmlns:a16="http://schemas.microsoft.com/office/drawing/2014/main" id="{5255E0D0-B448-4208-9CF2-74D37F666F96}"/>
              </a:ext>
            </a:extLst>
          </p:cNvPr>
          <p:cNvSpPr>
            <a:spLocks noGrp="1"/>
          </p:cNvSpPr>
          <p:nvPr>
            <p:ph type="body" idx="1"/>
          </p:nvPr>
        </p:nvSpPr>
        <p:spPr/>
        <p:txBody>
          <a:bodyPr/>
          <a:lstStyle/>
          <a:p>
            <a:r>
              <a:rPr lang="en-US" dirty="0"/>
              <a:t>This is a general rule. Mold can grow exponentially, so time is a critical factor in preventing significant contamination from occurring.</a:t>
            </a:r>
          </a:p>
          <a:p>
            <a:r>
              <a:rPr lang="en-US" dirty="0"/>
              <a:t>When drying building materials, heat is often added to increase the evaporation rate of the liquid water. This water vapor must be exhausted and replaced by dryer air. Where the outside air has high relative humidity, mechanical dehumidification may be required.</a:t>
            </a:r>
          </a:p>
          <a:p>
            <a:r>
              <a:rPr lang="en-US" dirty="0"/>
              <a:t>Due to snow loading on roofs, etc., it is sometimes impractical to solve a water incursion problem immediately. In these situations, ensure that the water does not contact “mold foods.”</a:t>
            </a:r>
          </a:p>
          <a:p>
            <a:r>
              <a:rPr lang="en-US" dirty="0"/>
              <a:t>Water in the sink = no problem</a:t>
            </a:r>
          </a:p>
          <a:p>
            <a:r>
              <a:rPr lang="en-US" dirty="0"/>
              <a:t>Water in sheet-rock wall = molds</a:t>
            </a:r>
          </a:p>
        </p:txBody>
      </p:sp>
      <p:sp>
        <p:nvSpPr>
          <p:cNvPr id="3" name="Slide Image Placeholder 2">
            <a:extLst>
              <a:ext uri="{FF2B5EF4-FFF2-40B4-BE49-F238E27FC236}">
                <a16:creationId xmlns:a16="http://schemas.microsoft.com/office/drawing/2014/main" id="{AC7B134A-D22A-A68D-6163-FF166C0D3659}"/>
              </a:ext>
            </a:extLst>
          </p:cNvPr>
          <p:cNvSpPr>
            <a:spLocks noGrp="1" noRot="1" noChangeAspect="1"/>
          </p:cNvSpPr>
          <p:nvPr>
            <p:ph type="sldImg"/>
          </p:nvPr>
        </p:nvSpPr>
        <p:spPr>
          <a:xfrm>
            <a:off x="877888" y="560388"/>
            <a:ext cx="5581650" cy="4187825"/>
          </a:xfrm>
        </p:spPr>
      </p:sp>
    </p:spTree>
    <p:extLst>
      <p:ext uri="{BB962C8B-B14F-4D97-AF65-F5344CB8AC3E}">
        <p14:creationId xmlns:p14="http://schemas.microsoft.com/office/powerpoint/2010/main" val="26439914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877432-9EF0-AB7D-4C86-FC8A1A644650}"/>
              </a:ext>
            </a:extLst>
          </p:cNvPr>
          <p:cNvSpPr>
            <a:spLocks noGrp="1" noRot="1" noChangeAspect="1"/>
          </p:cNvSpPr>
          <p:nvPr>
            <p:ph type="sldImg"/>
          </p:nvPr>
        </p:nvSpPr>
        <p:spPr>
          <a:xfrm>
            <a:off x="877888" y="560388"/>
            <a:ext cx="5581650" cy="4187825"/>
          </a:xfrm>
        </p:spPr>
      </p:sp>
      <p:sp>
        <p:nvSpPr>
          <p:cNvPr id="3" name="Notes Placeholder 2">
            <a:extLst>
              <a:ext uri="{FF2B5EF4-FFF2-40B4-BE49-F238E27FC236}">
                <a16:creationId xmlns:a16="http://schemas.microsoft.com/office/drawing/2014/main" id="{61A649D1-0979-0D7C-A0BE-EF0B1335F4D3}"/>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7797372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619C77-279B-5BE2-7FDC-75EE1E8C7864}"/>
              </a:ext>
            </a:extLst>
          </p:cNvPr>
          <p:cNvSpPr>
            <a:spLocks noGrp="1" noRot="1" noChangeAspect="1"/>
          </p:cNvSpPr>
          <p:nvPr>
            <p:ph type="sldImg"/>
          </p:nvPr>
        </p:nvSpPr>
        <p:spPr>
          <a:xfrm>
            <a:off x="877888" y="560388"/>
            <a:ext cx="5581650" cy="4187825"/>
          </a:xfrm>
        </p:spPr>
      </p:sp>
      <p:sp>
        <p:nvSpPr>
          <p:cNvPr id="3" name="Notes Placeholder 2">
            <a:extLst>
              <a:ext uri="{FF2B5EF4-FFF2-40B4-BE49-F238E27FC236}">
                <a16:creationId xmlns:a16="http://schemas.microsoft.com/office/drawing/2014/main" id="{48D003DC-EAF8-5ACF-B9FF-EB189EE18191}"/>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7898392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2"/>
          <p:cNvSpPr>
            <a:spLocks noGrp="1" noRot="1" noChangeAspect="1" noChangeArrowheads="1" noTextEdit="1"/>
          </p:cNvSpPr>
          <p:nvPr>
            <p:ph type="sldImg"/>
          </p:nvPr>
        </p:nvSpPr>
        <p:spPr>
          <a:xfrm>
            <a:off x="682625" y="485775"/>
            <a:ext cx="5946775" cy="4459288"/>
          </a:xfrm>
        </p:spPr>
      </p:sp>
      <p:sp>
        <p:nvSpPr>
          <p:cNvPr id="216067" name="Rectangle 3"/>
          <p:cNvSpPr>
            <a:spLocks noGrp="1" noChangeArrowheads="1"/>
          </p:cNvSpPr>
          <p:nvPr>
            <p:ph type="body" idx="1"/>
          </p:nvPr>
        </p:nvSpPr>
        <p:spPr>
          <a:xfrm>
            <a:off x="682488" y="5181600"/>
            <a:ext cx="5946913" cy="3934295"/>
          </a:xfr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6327" tIns="47319" rIns="96327" bIns="47319" numCol="1" anchor="t" anchorCtr="0" compatLnSpc="1">
            <a:prstTxWarp prst="textNoShape">
              <a:avLst/>
            </a:prstTxWarp>
          </a:bodyPr>
          <a:lstStyle/>
          <a:p>
            <a:pPr>
              <a:spcBef>
                <a:spcPts val="432"/>
              </a:spcBef>
              <a:spcAft>
                <a:spcPts val="432"/>
              </a:spcAft>
            </a:pPr>
            <a:r>
              <a:rPr lang="en-US" dirty="0"/>
              <a:t>Moisture and molds are often difficult to diagnose without some invasive or destructive visual inspections. Note the “blank” electrical box plate used to quickly and easily cover an inspection penetration.  </a:t>
            </a:r>
          </a:p>
          <a:p>
            <a:pPr>
              <a:spcBef>
                <a:spcPts val="432"/>
              </a:spcBef>
              <a:spcAft>
                <a:spcPts val="432"/>
              </a:spcAft>
            </a:pPr>
            <a:r>
              <a:rPr lang="en-US" dirty="0"/>
              <a:t>Before doing a major invasive or destructive visual inspection, to help pinpoint locations it is often valuable to use less invasive equipment first. As mentioned previously, an infrared temperature gun can often detect surface temperature differences. Also, a moisture meter often provides valuable information. There are meters that are non-invasive surface meters, and meters that are minimally invasive with small sensor pins. </a:t>
            </a:r>
          </a:p>
          <a:p>
            <a:pPr>
              <a:spcBef>
                <a:spcPts val="432"/>
              </a:spcBef>
              <a:spcAft>
                <a:spcPts val="432"/>
              </a:spcAft>
            </a:pPr>
            <a:r>
              <a:rPr lang="en-US" dirty="0"/>
              <a:t>There is a wide variety of price and accuracy of moisture meters. As with all meters, experience is the best teacher. Information on purchasing and using electronic meters is included later, in the section ‘IEQ Measurement Devices’. </a:t>
            </a:r>
          </a:p>
        </p:txBody>
      </p:sp>
    </p:spTree>
    <p:extLst>
      <p:ext uri="{BB962C8B-B14F-4D97-AF65-F5344CB8AC3E}">
        <p14:creationId xmlns:p14="http://schemas.microsoft.com/office/powerpoint/2010/main" val="31121238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D4C360-9C6F-AE5F-422D-D07EBAF1D62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609DBB2-0F90-7723-86EF-300DC65E1E86}"/>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4529434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otes Placeholder 4">
            <a:extLst>
              <a:ext uri="{FF2B5EF4-FFF2-40B4-BE49-F238E27FC236}">
                <a16:creationId xmlns:a16="http://schemas.microsoft.com/office/drawing/2014/main" id="{6C843D95-E903-4DBE-B35D-C6C5EB5C2448}"/>
              </a:ext>
            </a:extLst>
          </p:cNvPr>
          <p:cNvSpPr>
            <a:spLocks noGrp="1"/>
          </p:cNvSpPr>
          <p:nvPr>
            <p:ph type="body" idx="1"/>
          </p:nvPr>
        </p:nvSpPr>
        <p:spPr/>
        <p:txBody>
          <a:bodyPr/>
          <a:lstStyle/>
          <a:p>
            <a:r>
              <a:rPr lang="en-US" dirty="0"/>
              <a:t>Historically, complaints point to thermal comfort as the most common occupant complaint in buildings. This emphasizes the importance of the building operator - the thermal conditions and occupant satisfaction needs to be monitored continuously to ensure that the building is performing satisfactorily. O&amp;M personnel are often asked to reconfigure the interior spaces. Equipment is added or removed. Windows are upgraded. Large conference rooms are turned into offices. How does this internal change affect occupant comfort? What are some ideas that help solve these problems?</a:t>
            </a:r>
          </a:p>
        </p:txBody>
      </p:sp>
      <p:sp>
        <p:nvSpPr>
          <p:cNvPr id="4" name="Slide Image Placeholder 3">
            <a:extLst>
              <a:ext uri="{FF2B5EF4-FFF2-40B4-BE49-F238E27FC236}">
                <a16:creationId xmlns:a16="http://schemas.microsoft.com/office/drawing/2014/main" id="{4564387A-EFE4-71B6-6BF4-0D65562CEB74}"/>
              </a:ext>
            </a:extLst>
          </p:cNvPr>
          <p:cNvSpPr>
            <a:spLocks noGrp="1" noRot="1" noChangeAspect="1"/>
          </p:cNvSpPr>
          <p:nvPr>
            <p:ph type="sldImg"/>
          </p:nvPr>
        </p:nvSpPr>
        <p:spPr>
          <a:xfrm>
            <a:off x="877888" y="560388"/>
            <a:ext cx="5581650" cy="4187825"/>
          </a:xfrm>
        </p:spPr>
      </p:sp>
    </p:spTree>
    <p:extLst>
      <p:ext uri="{BB962C8B-B14F-4D97-AF65-F5344CB8AC3E}">
        <p14:creationId xmlns:p14="http://schemas.microsoft.com/office/powerpoint/2010/main" val="38060203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otes Placeholder 4">
            <a:extLst>
              <a:ext uri="{FF2B5EF4-FFF2-40B4-BE49-F238E27FC236}">
                <a16:creationId xmlns:a16="http://schemas.microsoft.com/office/drawing/2014/main" id="{7C8606F4-9C07-4598-A2EC-E29A5F655143}"/>
              </a:ext>
            </a:extLst>
          </p:cNvPr>
          <p:cNvSpPr>
            <a:spLocks noGrp="1"/>
          </p:cNvSpPr>
          <p:nvPr>
            <p:ph type="body" idx="1"/>
          </p:nvPr>
        </p:nvSpPr>
        <p:spPr/>
        <p:txBody>
          <a:bodyPr/>
          <a:lstStyle/>
          <a:p>
            <a:r>
              <a:rPr lang="en-US" dirty="0"/>
              <a:t>So what is causing these complaints, and what can the operator learn from this? For the first three complaints – area hotter/colder than others, thermostat inaccessible, or controlled by other people – operators can monitor to check for uniformity of thermal conditions, make sure that thermostats are not locked, and educate the occupants about where they are and how to use them (perhaps even considering installing signs above the thermostat with instructions). </a:t>
            </a:r>
          </a:p>
          <a:p>
            <a:r>
              <a:rPr lang="en-US" dirty="0"/>
              <a:t>Complaints about air movement being too low are fairly common. In many cases people want more movement, even in winter. Operators can look at the settings of local vents to ensure there is adequate mixing. </a:t>
            </a:r>
          </a:p>
        </p:txBody>
      </p:sp>
      <p:sp>
        <p:nvSpPr>
          <p:cNvPr id="3" name="Slide Image Placeholder 2">
            <a:extLst>
              <a:ext uri="{FF2B5EF4-FFF2-40B4-BE49-F238E27FC236}">
                <a16:creationId xmlns:a16="http://schemas.microsoft.com/office/drawing/2014/main" id="{D402FFF4-7669-14AC-D48E-BAA089ADB674}"/>
              </a:ext>
            </a:extLst>
          </p:cNvPr>
          <p:cNvSpPr>
            <a:spLocks noGrp="1" noRot="1" noChangeAspect="1"/>
          </p:cNvSpPr>
          <p:nvPr>
            <p:ph type="sldImg"/>
          </p:nvPr>
        </p:nvSpPr>
        <p:spPr>
          <a:xfrm>
            <a:off x="877888" y="560388"/>
            <a:ext cx="5581650" cy="4187825"/>
          </a:xfrm>
        </p:spPr>
      </p:sp>
    </p:spTree>
    <p:extLst>
      <p:ext uri="{BB962C8B-B14F-4D97-AF65-F5344CB8AC3E}">
        <p14:creationId xmlns:p14="http://schemas.microsoft.com/office/powerpoint/2010/main" val="19487615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Notes Placeholder 8">
            <a:extLst>
              <a:ext uri="{FF2B5EF4-FFF2-40B4-BE49-F238E27FC236}">
                <a16:creationId xmlns:a16="http://schemas.microsoft.com/office/drawing/2014/main" id="{80DC9817-45DF-46B3-A0F2-95561EA64DE1}"/>
              </a:ext>
            </a:extLst>
          </p:cNvPr>
          <p:cNvSpPr>
            <a:spLocks noGrp="1"/>
          </p:cNvSpPr>
          <p:nvPr>
            <p:ph type="body" idx="1"/>
          </p:nvPr>
        </p:nvSpPr>
        <p:spPr/>
        <p:txBody>
          <a:bodyPr/>
          <a:lstStyle/>
          <a:p>
            <a:r>
              <a:rPr lang="en-US" dirty="0"/>
              <a:t>Indoor environmental quality pertains to items in the indoor environment that affect occupants’ comfort, health, and productivity.  In facilities, our job is to create a comfortable, safe, and healthy indoor environment for the occupants of our facility so that they can meet the mission of the organization.  Many factors affect the comfort and productivity of the occupants, and we will discuss these concepts in this section.</a:t>
            </a:r>
          </a:p>
        </p:txBody>
      </p:sp>
      <p:sp>
        <p:nvSpPr>
          <p:cNvPr id="3" name="Slide Image Placeholder 2">
            <a:extLst>
              <a:ext uri="{FF2B5EF4-FFF2-40B4-BE49-F238E27FC236}">
                <a16:creationId xmlns:a16="http://schemas.microsoft.com/office/drawing/2014/main" id="{EED9B928-A6EA-3D78-1956-3626DEC23E2A}"/>
              </a:ext>
            </a:extLst>
          </p:cNvPr>
          <p:cNvSpPr>
            <a:spLocks noGrp="1" noRot="1" noChangeAspect="1"/>
          </p:cNvSpPr>
          <p:nvPr>
            <p:ph type="sldImg"/>
          </p:nvPr>
        </p:nvSpPr>
        <p:spPr>
          <a:xfrm>
            <a:off x="877888" y="560388"/>
            <a:ext cx="5581650" cy="4187825"/>
          </a:xfrm>
        </p:spPr>
      </p:sp>
    </p:spTree>
    <p:extLst>
      <p:ext uri="{BB962C8B-B14F-4D97-AF65-F5344CB8AC3E}">
        <p14:creationId xmlns:p14="http://schemas.microsoft.com/office/powerpoint/2010/main" val="329368427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otes Placeholder 5">
            <a:extLst>
              <a:ext uri="{FF2B5EF4-FFF2-40B4-BE49-F238E27FC236}">
                <a16:creationId xmlns:a16="http://schemas.microsoft.com/office/drawing/2014/main" id="{B7863938-867F-4E94-8B9B-A036594049F2}"/>
              </a:ext>
            </a:extLst>
          </p:cNvPr>
          <p:cNvSpPr>
            <a:spLocks noGrp="1"/>
          </p:cNvSpPr>
          <p:nvPr>
            <p:ph type="body" idx="1"/>
          </p:nvPr>
        </p:nvSpPr>
        <p:spPr/>
        <p:txBody>
          <a:bodyPr/>
          <a:lstStyle/>
          <a:p>
            <a:r>
              <a:rPr lang="en-US" dirty="0"/>
              <a:t>Where can building operators turn to for guidance on what makes people comfortable? ASHRAE Standard 55 – Thermal Environmental Conditions for Human Occupancy.</a:t>
            </a:r>
          </a:p>
          <a:p>
            <a:r>
              <a:rPr lang="en-US" dirty="0"/>
              <a:t>Comfort is primarily affected by various conditions including dry bulb temperature, mean radiant temperature, humidity, air speed, clothing level, and human activity level. Lab experiments were correlated to a heat balance model of the human body, with the lab subjects’ votes helping to define the perception of acceptable comfort. The results assumed that all people would perceive their surrounding conditions the same as the lab subjects. It assumed that people were not capable of adapting, either physically or psychologically, to varying or local conditions. It assumed comfort could be defined by a single equation, for all people, in all climates, at any time of day or any season. </a:t>
            </a:r>
          </a:p>
        </p:txBody>
      </p:sp>
      <p:sp>
        <p:nvSpPr>
          <p:cNvPr id="3" name="Slide Image Placeholder 2">
            <a:extLst>
              <a:ext uri="{FF2B5EF4-FFF2-40B4-BE49-F238E27FC236}">
                <a16:creationId xmlns:a16="http://schemas.microsoft.com/office/drawing/2014/main" id="{E228D505-C0B3-6911-1A94-270578E6494B}"/>
              </a:ext>
            </a:extLst>
          </p:cNvPr>
          <p:cNvSpPr>
            <a:spLocks noGrp="1" noRot="1" noChangeAspect="1"/>
          </p:cNvSpPr>
          <p:nvPr>
            <p:ph type="sldImg"/>
          </p:nvPr>
        </p:nvSpPr>
        <p:spPr>
          <a:xfrm>
            <a:off x="877888" y="560388"/>
            <a:ext cx="5581650" cy="4187825"/>
          </a:xfrm>
        </p:spPr>
      </p:sp>
    </p:spTree>
    <p:extLst>
      <p:ext uri="{BB962C8B-B14F-4D97-AF65-F5344CB8AC3E}">
        <p14:creationId xmlns:p14="http://schemas.microsoft.com/office/powerpoint/2010/main" val="7667559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otes Placeholder 5">
            <a:extLst>
              <a:ext uri="{FF2B5EF4-FFF2-40B4-BE49-F238E27FC236}">
                <a16:creationId xmlns:a16="http://schemas.microsoft.com/office/drawing/2014/main" id="{0CF19805-6452-479A-A5D8-E7D5A6CC7BA4}"/>
              </a:ext>
            </a:extLst>
          </p:cNvPr>
          <p:cNvSpPr>
            <a:spLocks noGrp="1"/>
          </p:cNvSpPr>
          <p:nvPr>
            <p:ph type="body" idx="1"/>
          </p:nvPr>
        </p:nvSpPr>
        <p:spPr>
          <a:xfrm>
            <a:off x="673950" y="5382999"/>
            <a:ext cx="5955453" cy="3658345"/>
          </a:xfrm>
        </p:spPr>
        <p:txBody>
          <a:bodyPr/>
          <a:lstStyle/>
          <a:p>
            <a:r>
              <a:rPr lang="en-US" dirty="0"/>
              <a:t>Everyone wants something different, and the building operators and facility managers hear a range of complaints. This is a challenge to operators but, like any challenge, is also an opportunity. If we can collect and use this information, we can think of the occupants not just as complainers, but as an array of highly sensitive sensors – a rich and under-utilized source of information. </a:t>
            </a:r>
          </a:p>
          <a:p>
            <a:endParaRPr lang="en-US" dirty="0"/>
          </a:p>
          <a:p>
            <a:r>
              <a:rPr lang="en-US" dirty="0"/>
              <a:t>Also, people only complain about the things they think can be changed, such as temperature (and this is what the operator will typically hear about) and don’t tell operators about things that are working well, which operators want to learn also.</a:t>
            </a:r>
          </a:p>
        </p:txBody>
      </p:sp>
      <p:sp>
        <p:nvSpPr>
          <p:cNvPr id="3" name="Slide Image Placeholder 2">
            <a:extLst>
              <a:ext uri="{FF2B5EF4-FFF2-40B4-BE49-F238E27FC236}">
                <a16:creationId xmlns:a16="http://schemas.microsoft.com/office/drawing/2014/main" id="{53CBB4DF-FFA2-62AF-0CED-F509D7B24936}"/>
              </a:ext>
            </a:extLst>
          </p:cNvPr>
          <p:cNvSpPr>
            <a:spLocks noGrp="1" noRot="1" noChangeAspect="1"/>
          </p:cNvSpPr>
          <p:nvPr>
            <p:ph type="sldImg"/>
          </p:nvPr>
        </p:nvSpPr>
        <p:spPr>
          <a:xfrm>
            <a:off x="877888" y="560388"/>
            <a:ext cx="5581650" cy="4187825"/>
          </a:xfrm>
        </p:spPr>
      </p:sp>
      <p:pic>
        <p:nvPicPr>
          <p:cNvPr id="4" name="Picture 3">
            <a:extLst>
              <a:ext uri="{FF2B5EF4-FFF2-40B4-BE49-F238E27FC236}">
                <a16:creationId xmlns:a16="http://schemas.microsoft.com/office/drawing/2014/main" id="{F0DD8580-A727-C0B1-26DD-CF7D671D32FF}"/>
              </a:ext>
            </a:extLst>
          </p:cNvPr>
          <p:cNvPicPr>
            <a:picLocks noChangeArrowheads="1"/>
          </p:cNvPicPr>
          <p:nvPr/>
        </p:nvPicPr>
        <p:blipFill>
          <a:blip r:embed="rId3" cstate="print">
            <a:extLst>
              <a:ext uri="{28A0092B-C50C-407E-A947-70E740481C1C}">
                <a14:useLocalDpi xmlns:a14="http://schemas.microsoft.com/office/drawing/2010/main" val="0"/>
              </a:ext>
            </a:extLst>
          </a:blip>
          <a:srcRect l="3371" r="2229"/>
          <a:stretch>
            <a:fillRect/>
          </a:stretch>
        </p:blipFill>
        <p:spPr bwMode="auto">
          <a:xfrm>
            <a:off x="673950" y="1458012"/>
            <a:ext cx="5955453" cy="3658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extLst>
      <p:ext uri="{BB962C8B-B14F-4D97-AF65-F5344CB8AC3E}">
        <p14:creationId xmlns:p14="http://schemas.microsoft.com/office/powerpoint/2010/main" val="314600243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otes Placeholder 4">
            <a:extLst>
              <a:ext uri="{FF2B5EF4-FFF2-40B4-BE49-F238E27FC236}">
                <a16:creationId xmlns:a16="http://schemas.microsoft.com/office/drawing/2014/main" id="{654C1456-0278-4069-B776-645F50E1247F}"/>
              </a:ext>
            </a:extLst>
          </p:cNvPr>
          <p:cNvSpPr>
            <a:spLocks noGrp="1"/>
          </p:cNvSpPr>
          <p:nvPr>
            <p:ph type="body" idx="1"/>
          </p:nvPr>
        </p:nvSpPr>
        <p:spPr/>
        <p:txBody>
          <a:bodyPr/>
          <a:lstStyle/>
          <a:p>
            <a:r>
              <a:rPr lang="en-US" dirty="0"/>
              <a:t>Use  ASHRAE Standard 55  as a place to start for evaluating comfort concerns and for operating and maintaining HVAC systems.</a:t>
            </a:r>
          </a:p>
          <a:p>
            <a:r>
              <a:rPr lang="en-US" dirty="0"/>
              <a:t>Note that the air temperature must be considered along with surface temperature.</a:t>
            </a:r>
          </a:p>
          <a:p>
            <a:r>
              <a:rPr lang="en-US" dirty="0"/>
              <a:t>Clothing choices are important due to the wide variation in human factors such as metabolism rate, activity level, age, health, weight, body type, etc. </a:t>
            </a:r>
          </a:p>
          <a:p>
            <a:r>
              <a:rPr lang="en-US" dirty="0"/>
              <a:t>People want control, so it isn’t surprising that so-called “dummy thermostats” tend to result in higher comfort satisfaction rates. Dummy thermostats are not a particularly good answer. Real comfort control is more appropriate. Clearly the more control occupants have over their environment the more satisfied they will be, and this can result in higher productivity, higher tenant and employee retention, less absenteeism, and less money and time spent “chasing problems”.</a:t>
            </a:r>
          </a:p>
        </p:txBody>
      </p:sp>
      <p:sp>
        <p:nvSpPr>
          <p:cNvPr id="3" name="Slide Image Placeholder 2">
            <a:extLst>
              <a:ext uri="{FF2B5EF4-FFF2-40B4-BE49-F238E27FC236}">
                <a16:creationId xmlns:a16="http://schemas.microsoft.com/office/drawing/2014/main" id="{59F68748-0470-8778-0705-CC0A07708001}"/>
              </a:ext>
            </a:extLst>
          </p:cNvPr>
          <p:cNvSpPr>
            <a:spLocks noGrp="1" noRot="1" noChangeAspect="1"/>
          </p:cNvSpPr>
          <p:nvPr>
            <p:ph type="sldImg"/>
          </p:nvPr>
        </p:nvSpPr>
        <p:spPr>
          <a:xfrm>
            <a:off x="877888" y="560388"/>
            <a:ext cx="5581650" cy="4187825"/>
          </a:xfrm>
        </p:spPr>
      </p:sp>
    </p:spTree>
    <p:extLst>
      <p:ext uri="{BB962C8B-B14F-4D97-AF65-F5344CB8AC3E}">
        <p14:creationId xmlns:p14="http://schemas.microsoft.com/office/powerpoint/2010/main" val="171757984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otes Placeholder 4">
            <a:extLst>
              <a:ext uri="{FF2B5EF4-FFF2-40B4-BE49-F238E27FC236}">
                <a16:creationId xmlns:a16="http://schemas.microsoft.com/office/drawing/2014/main" id="{298AA219-ABBE-44CF-B5F0-2AC2AB7E6E27}"/>
              </a:ext>
            </a:extLst>
          </p:cNvPr>
          <p:cNvSpPr>
            <a:spLocks noGrp="1"/>
          </p:cNvSpPr>
          <p:nvPr>
            <p:ph type="body" idx="1"/>
          </p:nvPr>
        </p:nvSpPr>
        <p:spPr/>
        <p:txBody>
          <a:bodyPr/>
          <a:lstStyle/>
          <a:p>
            <a:r>
              <a:rPr lang="en-US" dirty="0"/>
              <a:t>Wet materials and cool “condensing” surfaces can be quickly identified using infrared thermography.</a:t>
            </a:r>
          </a:p>
          <a:p>
            <a:r>
              <a:rPr lang="en-US" dirty="0"/>
              <a:t>The infrared temperature gun that HVAC technicians commonly use, will  display surface temperatures and so can also be used to identify the cool "condensing" sources.</a:t>
            </a:r>
          </a:p>
          <a:p>
            <a:r>
              <a:rPr lang="en-US" dirty="0"/>
              <a:t>When there is mold, there is a moldy odor.   To locate sources of odors there are sophisticated electronic meters that measure very low concentrations of VOCs emitted from molds and fungi. However, the human nose can be particularly sensitive to odors. The odor threshold of many chemicals is far, far below the OSHA’ 8-hour threshold limit value.</a:t>
            </a:r>
          </a:p>
        </p:txBody>
      </p:sp>
      <p:sp>
        <p:nvSpPr>
          <p:cNvPr id="3" name="Slide Image Placeholder 2">
            <a:extLst>
              <a:ext uri="{FF2B5EF4-FFF2-40B4-BE49-F238E27FC236}">
                <a16:creationId xmlns:a16="http://schemas.microsoft.com/office/drawing/2014/main" id="{0CE52237-F4DC-1ACA-AC0E-C7FD54C57124}"/>
              </a:ext>
            </a:extLst>
          </p:cNvPr>
          <p:cNvSpPr>
            <a:spLocks noGrp="1" noRot="1" noChangeAspect="1"/>
          </p:cNvSpPr>
          <p:nvPr>
            <p:ph type="sldImg"/>
          </p:nvPr>
        </p:nvSpPr>
        <p:spPr>
          <a:xfrm>
            <a:off x="877888" y="560388"/>
            <a:ext cx="5581650" cy="4187825"/>
          </a:xfrm>
        </p:spPr>
      </p:sp>
    </p:spTree>
    <p:extLst>
      <p:ext uri="{BB962C8B-B14F-4D97-AF65-F5344CB8AC3E}">
        <p14:creationId xmlns:p14="http://schemas.microsoft.com/office/powerpoint/2010/main" val="220897302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otes Placeholder 4">
            <a:extLst>
              <a:ext uri="{FF2B5EF4-FFF2-40B4-BE49-F238E27FC236}">
                <a16:creationId xmlns:a16="http://schemas.microsoft.com/office/drawing/2014/main" id="{B759D4CC-9903-43DD-987D-C9C83A4DB58E}"/>
              </a:ext>
            </a:extLst>
          </p:cNvPr>
          <p:cNvSpPr>
            <a:spLocks noGrp="1"/>
          </p:cNvSpPr>
          <p:nvPr>
            <p:ph type="body" idx="1"/>
          </p:nvPr>
        </p:nvSpPr>
        <p:spPr/>
        <p:txBody>
          <a:bodyPr/>
          <a:lstStyle/>
          <a:p>
            <a:r>
              <a:rPr lang="en-US" dirty="0"/>
              <a:t>According to studies reported in the Lawrence Berkeley National Laboratory’s Scientific Findings Resource Bank, the performance (speed and accuracy) of office work tasks is maximized with air temperature of approximately 71° F. Performance decreases, on average, by 0.43% per each 1° F increase in temperature between 71° F and 80° F. Performance decreases, on average, by 0.37% per each 1° F drop in temperature between 71° F and 65° F.</a:t>
            </a:r>
          </a:p>
          <a:p>
            <a:r>
              <a:rPr lang="en-US" dirty="0"/>
              <a:t>EPA Study of 100 representative U.S. office buildings found*:</a:t>
            </a:r>
          </a:p>
          <a:p>
            <a:r>
              <a:rPr lang="en-US" dirty="0"/>
              <a:t>33 percent of sites had workday maximum temperature at least 5° F above 71° F. </a:t>
            </a:r>
          </a:p>
          <a:p>
            <a:r>
              <a:rPr lang="en-US" dirty="0"/>
              <a:t>72 percent of sites had a workday maximum temperature at least 3° F above 71° F. </a:t>
            </a:r>
          </a:p>
          <a:p>
            <a:r>
              <a:rPr lang="en-US" dirty="0"/>
              <a:t>Only 1.4 percent of sites had a workday minimum temperature below 65° F.</a:t>
            </a:r>
          </a:p>
          <a:p>
            <a:endParaRPr lang="en-US" dirty="0"/>
          </a:p>
          <a:p>
            <a:r>
              <a:rPr lang="en-US" dirty="0"/>
              <a:t>Source:</a:t>
            </a:r>
          </a:p>
          <a:p>
            <a:r>
              <a:rPr lang="en-US" dirty="0">
                <a:hlinkClick r:id="rId3">
                  <a:extLst>
                    <a:ext uri="{A12FA001-AC4F-418D-AE19-62706E023703}">
                      <ahyp:hlinkClr xmlns:ahyp="http://schemas.microsoft.com/office/drawing/2018/hyperlinkcolor" val="tx"/>
                    </a:ext>
                  </a:extLst>
                </a:hlinkClick>
              </a:rPr>
              <a:t>https://iaqscience.lbl.gov/</a:t>
            </a:r>
            <a:endParaRPr lang="en-US" dirty="0"/>
          </a:p>
          <a:p>
            <a:endParaRPr lang="en-US" dirty="0"/>
          </a:p>
          <a:p>
            <a:r>
              <a:rPr lang="en-US" dirty="0"/>
              <a:t>*Measurement sites located at a height of 4 or 5.6 ft above the floor.</a:t>
            </a:r>
          </a:p>
          <a:p>
            <a:endParaRPr lang="en-US" dirty="0"/>
          </a:p>
        </p:txBody>
      </p:sp>
      <p:sp>
        <p:nvSpPr>
          <p:cNvPr id="3" name="Slide Image Placeholder 2">
            <a:extLst>
              <a:ext uri="{FF2B5EF4-FFF2-40B4-BE49-F238E27FC236}">
                <a16:creationId xmlns:a16="http://schemas.microsoft.com/office/drawing/2014/main" id="{2B9945B5-88B4-82AC-A4FB-8CEE96AD4CDE}"/>
              </a:ext>
            </a:extLst>
          </p:cNvPr>
          <p:cNvSpPr>
            <a:spLocks noGrp="1" noRot="1" noChangeAspect="1"/>
          </p:cNvSpPr>
          <p:nvPr>
            <p:ph type="sldImg"/>
          </p:nvPr>
        </p:nvSpPr>
        <p:spPr>
          <a:xfrm>
            <a:off x="877888" y="560388"/>
            <a:ext cx="5581650" cy="4187825"/>
          </a:xfrm>
        </p:spPr>
      </p:sp>
    </p:spTree>
    <p:extLst>
      <p:ext uri="{BB962C8B-B14F-4D97-AF65-F5344CB8AC3E}">
        <p14:creationId xmlns:p14="http://schemas.microsoft.com/office/powerpoint/2010/main" val="376797262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6FD60FD-EECE-6891-CCB6-92C1FDED85C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C7BABBC-0FAB-4898-A87A-F5A162F0DC49}"/>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59805601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otes Placeholder 4">
            <a:extLst>
              <a:ext uri="{FF2B5EF4-FFF2-40B4-BE49-F238E27FC236}">
                <a16:creationId xmlns:a16="http://schemas.microsoft.com/office/drawing/2014/main" id="{2B7A6503-9CBC-46B7-800F-91CD06DC4419}"/>
              </a:ext>
            </a:extLst>
          </p:cNvPr>
          <p:cNvSpPr>
            <a:spLocks noGrp="1"/>
          </p:cNvSpPr>
          <p:nvPr>
            <p:ph type="body" idx="1"/>
          </p:nvPr>
        </p:nvSpPr>
        <p:spPr/>
        <p:txBody>
          <a:bodyPr/>
          <a:lstStyle/>
          <a:p>
            <a:r>
              <a:rPr lang="en-US" altLang="en-US" dirty="0"/>
              <a:t>Lighting levels can have a significant effect on occupant comfort in a building. Over-lit or under-lit areas can cause eye strain, headaches, and nausea which can be misinterpreted as an air quality problem.</a:t>
            </a:r>
          </a:p>
          <a:p>
            <a:r>
              <a:rPr lang="en-US" altLang="en-US" dirty="0"/>
              <a:t>Daylighting and views to the outdoors have been shown to increase occupant satisfaction and productivity, plus it has the advantage of reduced energy consumption. </a:t>
            </a:r>
          </a:p>
          <a:p>
            <a:endParaRPr lang="en-US" dirty="0"/>
          </a:p>
          <a:p>
            <a:r>
              <a:rPr lang="en-US" dirty="0"/>
              <a:t>*Green Buildings, Organizational Success, and Occupant Productivity. Published in a special edition of Building Research and Information </a:t>
            </a:r>
          </a:p>
          <a:p>
            <a:r>
              <a:rPr lang="en-US" dirty="0"/>
              <a:t>Vol. 28 (5), 2000:353-367  London, UK</a:t>
            </a:r>
          </a:p>
        </p:txBody>
      </p:sp>
      <p:sp>
        <p:nvSpPr>
          <p:cNvPr id="3" name="Slide Image Placeholder 2">
            <a:extLst>
              <a:ext uri="{FF2B5EF4-FFF2-40B4-BE49-F238E27FC236}">
                <a16:creationId xmlns:a16="http://schemas.microsoft.com/office/drawing/2014/main" id="{BF73CA1D-5BF2-2576-5470-BA9FF028D329}"/>
              </a:ext>
            </a:extLst>
          </p:cNvPr>
          <p:cNvSpPr>
            <a:spLocks noGrp="1" noRot="1" noChangeAspect="1"/>
          </p:cNvSpPr>
          <p:nvPr>
            <p:ph type="sldImg"/>
          </p:nvPr>
        </p:nvSpPr>
        <p:spPr>
          <a:xfrm>
            <a:off x="877888" y="560388"/>
            <a:ext cx="5581650" cy="4187825"/>
          </a:xfrm>
        </p:spPr>
      </p:sp>
    </p:spTree>
    <p:extLst>
      <p:ext uri="{BB962C8B-B14F-4D97-AF65-F5344CB8AC3E}">
        <p14:creationId xmlns:p14="http://schemas.microsoft.com/office/powerpoint/2010/main" val="56776706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083470E-433C-B5CA-F702-DE8C3DFF285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ED92705-32A9-B365-CC74-FAF342ABB05B}"/>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69621170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Image Placeholder 2">
            <a:extLst>
              <a:ext uri="{FF2B5EF4-FFF2-40B4-BE49-F238E27FC236}">
                <a16:creationId xmlns:a16="http://schemas.microsoft.com/office/drawing/2014/main" id="{470440D0-B0E7-2EB0-7FDA-49A983E878F0}"/>
              </a:ext>
            </a:extLst>
          </p:cNvPr>
          <p:cNvSpPr>
            <a:spLocks noGrp="1" noRot="1" noChangeAspect="1"/>
          </p:cNvSpPr>
          <p:nvPr>
            <p:ph type="sldImg"/>
          </p:nvPr>
        </p:nvSpPr>
        <p:spPr>
          <a:xfrm>
            <a:off x="877888" y="560388"/>
            <a:ext cx="5581650" cy="4187825"/>
          </a:xfrm>
        </p:spPr>
      </p:sp>
      <p:sp>
        <p:nvSpPr>
          <p:cNvPr id="5" name="Notes Placeholder 4">
            <a:extLst>
              <a:ext uri="{FF2B5EF4-FFF2-40B4-BE49-F238E27FC236}">
                <a16:creationId xmlns:a16="http://schemas.microsoft.com/office/drawing/2014/main" id="{D7DBCFB9-F173-42FF-9292-1F5D2A9A9092}"/>
              </a:ext>
            </a:extLst>
          </p:cNvPr>
          <p:cNvSpPr>
            <a:spLocks noGrp="1"/>
          </p:cNvSpPr>
          <p:nvPr>
            <p:ph type="body" idx="1"/>
          </p:nvPr>
        </p:nvSpPr>
        <p:spPr>
          <a:xfrm>
            <a:off x="673950" y="4658497"/>
            <a:ext cx="5955453" cy="4596714"/>
          </a:xfrm>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The potential impacts of noise on human health and comfort are numerous. Depending on the activities and uses of spaces within your building, consider how to prioritize comfort and productivity with regard to acoustics.  </a:t>
            </a:r>
          </a:p>
          <a:p>
            <a:r>
              <a:rPr lang="en-US" dirty="0"/>
              <a:t>Practical solutions to noise problems can include substituting/replacing or relocation of noisy office equipment and adding sound absorbing materials.</a:t>
            </a:r>
          </a:p>
          <a:p>
            <a:r>
              <a:rPr lang="en-US" dirty="0"/>
              <a:t>HVAC noise can cause serious problems. Get expert help to mitigate noise. Avoid duct lining for noise control, as it can </a:t>
            </a:r>
            <a:r>
              <a:rPr lang="en-US" dirty="0">
                <a:cs typeface="Arial" pitchFamily="34" charset="0"/>
              </a:rPr>
              <a:t>as it can cause IAQ issues over time as the insulation materials break down, and other maintenance challenges.</a:t>
            </a:r>
          </a:p>
          <a:p>
            <a:r>
              <a:rPr lang="en-US" dirty="0"/>
              <a:t>Noise criteria (NC) are commonly used to rate interior noise levels of general office spaces. (NC numbers represent a series of curves of octave-band sound pressure levels).</a:t>
            </a:r>
          </a:p>
          <a:p>
            <a:r>
              <a:rPr lang="en-US" b="1" dirty="0"/>
              <a:t>Noise Criteria by type of office space:</a:t>
            </a:r>
          </a:p>
          <a:p>
            <a:pPr marL="171450" indent="-171450">
              <a:buFont typeface="Arial" panose="020B0604020202020204" pitchFamily="34" charset="0"/>
              <a:buChar char="•"/>
            </a:pPr>
            <a:r>
              <a:rPr lang="en-US" dirty="0"/>
              <a:t>Studios: NC–20 to 25</a:t>
            </a:r>
          </a:p>
          <a:p>
            <a:pPr marL="171450" indent="-171450">
              <a:buFont typeface="Arial" panose="020B0604020202020204" pitchFamily="34" charset="0"/>
              <a:buChar char="•"/>
            </a:pPr>
            <a:r>
              <a:rPr lang="en-US" dirty="0"/>
              <a:t>Boardrooms, teleconferencing rooms : NC–25 to 30</a:t>
            </a:r>
          </a:p>
          <a:p>
            <a:pPr marL="171450" indent="-171450">
              <a:buFont typeface="Arial" panose="020B0604020202020204" pitchFamily="34" charset="0"/>
              <a:buChar char="•"/>
            </a:pPr>
            <a:r>
              <a:rPr lang="en-US" dirty="0"/>
              <a:t>Conference rooms: NC–30 to 35</a:t>
            </a:r>
          </a:p>
          <a:p>
            <a:pPr marL="171450" indent="-171450">
              <a:buFont typeface="Arial" panose="020B0604020202020204" pitchFamily="34" charset="0"/>
              <a:buChar char="•"/>
            </a:pPr>
            <a:r>
              <a:rPr lang="en-US" dirty="0"/>
              <a:t>Private offices, apartments: NC–35</a:t>
            </a:r>
          </a:p>
          <a:p>
            <a:pPr marL="171450" indent="-171450">
              <a:buFont typeface="Arial" panose="020B0604020202020204" pitchFamily="34" charset="0"/>
              <a:buChar char="•"/>
            </a:pPr>
            <a:r>
              <a:rPr lang="en-US" dirty="0"/>
              <a:t>Lobbies, toilets, corridors, computer terminal rooms, retail spaces: NC–40</a:t>
            </a:r>
          </a:p>
          <a:p>
            <a:pPr marL="171450" indent="-171450">
              <a:buFont typeface="Arial" panose="020B0604020202020204" pitchFamily="34" charset="0"/>
              <a:buChar char="•"/>
            </a:pPr>
            <a:r>
              <a:rPr lang="en-US" dirty="0"/>
              <a:t>Storage, locker rooms, laboratories without fume hoods: NC–45</a:t>
            </a:r>
          </a:p>
          <a:p>
            <a:pPr marL="171450" indent="-171450">
              <a:buFont typeface="Arial" panose="020B0604020202020204" pitchFamily="34" charset="0"/>
              <a:buChar char="•"/>
            </a:pPr>
            <a:r>
              <a:rPr lang="en-US" dirty="0"/>
              <a:t>Kitchens, laundry, computer rooms: NC–50</a:t>
            </a:r>
          </a:p>
          <a:p>
            <a:pPr marL="171450" indent="-171450">
              <a:buFont typeface="Arial" panose="020B0604020202020204" pitchFamily="34" charset="0"/>
              <a:buChar char="•"/>
            </a:pPr>
            <a:r>
              <a:rPr lang="en-US" dirty="0"/>
              <a:t>Garages, laboratories with fume hoods: NC–55+</a:t>
            </a:r>
          </a:p>
        </p:txBody>
      </p:sp>
    </p:spTree>
    <p:extLst>
      <p:ext uri="{BB962C8B-B14F-4D97-AF65-F5344CB8AC3E}">
        <p14:creationId xmlns:p14="http://schemas.microsoft.com/office/powerpoint/2010/main" val="391054743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otes Placeholder 4">
            <a:extLst>
              <a:ext uri="{FF2B5EF4-FFF2-40B4-BE49-F238E27FC236}">
                <a16:creationId xmlns:a16="http://schemas.microsoft.com/office/drawing/2014/main" id="{FF31ABFA-CCC6-45B2-94AE-FBA2D0381B54}"/>
              </a:ext>
            </a:extLst>
          </p:cNvPr>
          <p:cNvSpPr>
            <a:spLocks noGrp="1"/>
          </p:cNvSpPr>
          <p:nvPr>
            <p:ph type="body" idx="1"/>
          </p:nvPr>
        </p:nvSpPr>
        <p:spPr/>
        <p:txBody>
          <a:bodyPr/>
          <a:lstStyle/>
          <a:p>
            <a:r>
              <a:rPr lang="en-US" altLang="en-US" dirty="0"/>
              <a:t>Like the fire triangle you likely learned about as a child, it takes three things to create an indoor environmental quality problem: a source of contaminant, an occupant who is susceptible to the contaminant, and a transport mechanism to get the contaminant from the source to the occupant. </a:t>
            </a:r>
          </a:p>
          <a:p>
            <a:endParaRPr lang="en-US" alt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t>To solve the problem, you can intervene at the source, the occupant, or the transport mechanism. For example, sources can be removed and either replaced or not. The occupant can be removed, fitted with respiratory protection or treated medically. The transport mechanism can be changed by changing the direction of air flow, so that the contaminant is carried away from the occupant. </a:t>
            </a:r>
            <a:r>
              <a:rPr lang="en-US" dirty="0"/>
              <a:t>Or additional outdoor air can be introduced to dilute the contaminant before it reaches the occupant. Filters in the air handler can have the same effect.</a:t>
            </a:r>
            <a:endParaRPr lang="en-US" b="1" dirty="0"/>
          </a:p>
          <a:p>
            <a:endParaRPr lang="en-US" altLang="en-US" dirty="0"/>
          </a:p>
        </p:txBody>
      </p:sp>
      <p:sp>
        <p:nvSpPr>
          <p:cNvPr id="3" name="Slide Image Placeholder 2">
            <a:extLst>
              <a:ext uri="{FF2B5EF4-FFF2-40B4-BE49-F238E27FC236}">
                <a16:creationId xmlns:a16="http://schemas.microsoft.com/office/drawing/2014/main" id="{1ED4D2A5-73AC-206A-10A8-57B35DA32E6C}"/>
              </a:ext>
            </a:extLst>
          </p:cNvPr>
          <p:cNvSpPr>
            <a:spLocks noGrp="1" noRot="1" noChangeAspect="1"/>
          </p:cNvSpPr>
          <p:nvPr>
            <p:ph type="sldImg"/>
          </p:nvPr>
        </p:nvSpPr>
        <p:spPr>
          <a:xfrm>
            <a:off x="877888" y="560388"/>
            <a:ext cx="5581650" cy="4187825"/>
          </a:xfrm>
        </p:spPr>
      </p:sp>
    </p:spTree>
    <p:extLst>
      <p:ext uri="{BB962C8B-B14F-4D97-AF65-F5344CB8AC3E}">
        <p14:creationId xmlns:p14="http://schemas.microsoft.com/office/powerpoint/2010/main" val="10016709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99FD38-265F-6ECA-9ED5-5DA605E3584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E291417-C4B4-409D-787F-E08FEC25AE48}"/>
              </a:ext>
            </a:extLst>
          </p:cNvPr>
          <p:cNvSpPr>
            <a:spLocks noGrp="1" noRot="1" noChangeAspect="1"/>
          </p:cNvSpPr>
          <p:nvPr>
            <p:ph type="sldImg"/>
          </p:nvPr>
        </p:nvSpPr>
        <p:spPr>
          <a:xfrm>
            <a:off x="877888" y="560388"/>
            <a:ext cx="5581650" cy="4187825"/>
          </a:xfrm>
        </p:spPr>
      </p:sp>
      <p:sp>
        <p:nvSpPr>
          <p:cNvPr id="3" name="Notes Placeholder 2">
            <a:extLst>
              <a:ext uri="{FF2B5EF4-FFF2-40B4-BE49-F238E27FC236}">
                <a16:creationId xmlns:a16="http://schemas.microsoft.com/office/drawing/2014/main" id="{06CCFC43-0AB0-F3AC-E66E-21C00C961751}"/>
              </a:ext>
            </a:extLst>
          </p:cNvPr>
          <p:cNvSpPr>
            <a:spLocks noGrp="1"/>
          </p:cNvSpPr>
          <p:nvPr>
            <p:ph type="body" idx="1"/>
          </p:nvPr>
        </p:nvSpPr>
        <p:spPr/>
        <p:txBody>
          <a:bodyPr/>
          <a:lstStyle/>
          <a:p>
            <a:pPr algn="l"/>
            <a:r>
              <a:rPr lang="en-US" dirty="0"/>
              <a:t>Comfort for </a:t>
            </a:r>
            <a:r>
              <a:rPr lang="en-US" b="1" i="1" dirty="0"/>
              <a:t>whom</a:t>
            </a:r>
            <a:r>
              <a:rPr lang="en-US" dirty="0"/>
              <a:t>? Think about the range of occupants served by this class, even within one building or across the tenants in one commercial property. </a:t>
            </a:r>
          </a:p>
          <a:p>
            <a:pPr algn="l"/>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There are many factors that affect indoor environmental quality (IEQ). This class primarily focuses on indoor air quality (IAQ), and slightly on the intersection of IAQ with comfort, especially how heat, air, and moisture flows impact comfort. In addition to these qualities, things like lighting, noise, ability to navigate in the space, ergonomics, and water quality also affect IEQ.</a:t>
            </a:r>
          </a:p>
          <a:p>
            <a:endParaRPr lang="en-US" dirty="0"/>
          </a:p>
        </p:txBody>
      </p:sp>
    </p:spTree>
    <p:extLst>
      <p:ext uri="{BB962C8B-B14F-4D97-AF65-F5344CB8AC3E}">
        <p14:creationId xmlns:p14="http://schemas.microsoft.com/office/powerpoint/2010/main" val="424736896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otes Placeholder 4">
            <a:extLst>
              <a:ext uri="{FF2B5EF4-FFF2-40B4-BE49-F238E27FC236}">
                <a16:creationId xmlns:a16="http://schemas.microsoft.com/office/drawing/2014/main" id="{F9846279-8A82-489E-B0B8-06F04CB4D8B1}"/>
              </a:ext>
            </a:extLst>
          </p:cNvPr>
          <p:cNvSpPr>
            <a:spLocks noGrp="1"/>
          </p:cNvSpPr>
          <p:nvPr>
            <p:ph type="body" idx="1"/>
          </p:nvPr>
        </p:nvSpPr>
        <p:spPr/>
        <p:txBody>
          <a:bodyPr/>
          <a:lstStyle/>
          <a:p>
            <a:r>
              <a:rPr lang="en-US" altLang="en-US" dirty="0"/>
              <a:t>These basics are key to understanding IEQ for prevention, diagnostics, and mitigation. </a:t>
            </a:r>
          </a:p>
          <a:p>
            <a:r>
              <a:rPr lang="en-US" altLang="en-US" dirty="0"/>
              <a:t>Another way of remembering them is the “P” list:</a:t>
            </a:r>
          </a:p>
          <a:p>
            <a:pPr marL="171450" indent="-171450">
              <a:buFont typeface="Arial" panose="020B0604020202020204" pitchFamily="34" charset="0"/>
              <a:buChar char="•"/>
            </a:pPr>
            <a:r>
              <a:rPr lang="en-US" altLang="en-US" dirty="0"/>
              <a:t>Pathways</a:t>
            </a:r>
          </a:p>
          <a:p>
            <a:pPr marL="171450" indent="-171450">
              <a:buFont typeface="Arial" panose="020B0604020202020204" pitchFamily="34" charset="0"/>
              <a:buChar char="•"/>
            </a:pPr>
            <a:r>
              <a:rPr lang="en-US" altLang="en-US" dirty="0"/>
              <a:t>Pollutants</a:t>
            </a:r>
          </a:p>
          <a:p>
            <a:pPr marL="171450" indent="-171450">
              <a:buFont typeface="Arial" panose="020B0604020202020204" pitchFamily="34" charset="0"/>
              <a:buChar char="•"/>
            </a:pPr>
            <a:r>
              <a:rPr lang="en-US" altLang="en-US" dirty="0"/>
              <a:t>People</a:t>
            </a:r>
          </a:p>
          <a:p>
            <a:pPr marL="171450" indent="-171450">
              <a:buFont typeface="Arial" panose="020B0604020202020204" pitchFamily="34" charset="0"/>
              <a:buChar char="•"/>
            </a:pPr>
            <a:r>
              <a:rPr lang="en-US" altLang="en-US" dirty="0"/>
              <a:t>Pressures</a:t>
            </a:r>
          </a:p>
          <a:p>
            <a:pPr marL="171450" indent="-171450">
              <a:buFont typeface="Arial" panose="020B0604020202020204" pitchFamily="34" charset="0"/>
              <a:buChar char="•"/>
            </a:pPr>
            <a:endParaRPr lang="en-US" altLang="en-US" dirty="0"/>
          </a:p>
          <a:p>
            <a:pPr marL="0" marR="0" lvl="0" indent="0" algn="l" defTabSz="913210" rtl="0" eaLnBrk="1" fontAlgn="base" latinLnBrk="0" hangingPunct="1">
              <a:lnSpc>
                <a:spcPct val="100000"/>
              </a:lnSpc>
              <a:spcBef>
                <a:spcPts val="448"/>
              </a:spcBef>
              <a:spcAft>
                <a:spcPts val="448"/>
              </a:spcAft>
              <a:buClrTx/>
              <a:buSzTx/>
              <a:buFontTx/>
              <a:buNone/>
              <a:tabLst/>
              <a:defRPr/>
            </a:pPr>
            <a:r>
              <a:rPr lang="en-US" baseline="0" dirty="0"/>
              <a:t>Regarding Pressures:</a:t>
            </a:r>
          </a:p>
          <a:p>
            <a:pPr marL="0" marR="0" lvl="0" indent="0" algn="l" defTabSz="913210" rtl="0" eaLnBrk="1" fontAlgn="base" latinLnBrk="0" hangingPunct="1">
              <a:lnSpc>
                <a:spcPct val="100000"/>
              </a:lnSpc>
              <a:spcBef>
                <a:spcPts val="448"/>
              </a:spcBef>
              <a:spcAft>
                <a:spcPts val="448"/>
              </a:spcAft>
              <a:buClrTx/>
              <a:buSzTx/>
              <a:buFontTx/>
              <a:buNone/>
              <a:tabLst/>
              <a:defRPr/>
            </a:pPr>
            <a:r>
              <a:rPr lang="en-US" baseline="0" dirty="0"/>
              <a:t>Heat always flows from the warmer side of the building shell to the colder side. </a:t>
            </a:r>
            <a:r>
              <a:rPr lang="en-US" dirty="0">
                <a:latin typeface="+mj-lt"/>
              </a:rPr>
              <a:t>Infiltration and exfiltration are driven by air pressure differences </a:t>
            </a:r>
            <a:r>
              <a:rPr lang="en-US" dirty="0">
                <a:latin typeface="+mj-lt"/>
                <a:cs typeface="Arial" charset="0"/>
              </a:rPr>
              <a:t>(stack and wind) </a:t>
            </a:r>
            <a:r>
              <a:rPr lang="en-US" dirty="0">
                <a:latin typeface="+mj-lt"/>
              </a:rPr>
              <a:t>that exist between the inside of a building relative to the outside of a building across the building envelope.</a:t>
            </a:r>
            <a:endParaRPr lang="en-US" dirty="0">
              <a:cs typeface="Arial" charset="0"/>
            </a:endParaRPr>
          </a:p>
          <a:p>
            <a:pPr eaLnBrk="1" hangingPunct="1">
              <a:spcBef>
                <a:spcPts val="448"/>
              </a:spcBef>
              <a:spcAft>
                <a:spcPts val="448"/>
              </a:spcAft>
            </a:pPr>
            <a:r>
              <a:rPr lang="en-US" dirty="0">
                <a:cs typeface="Arial" charset="0"/>
              </a:rPr>
              <a:t>Stack effect generally refers to the pressure difference created by warm air inside a building rising.</a:t>
            </a:r>
          </a:p>
          <a:p>
            <a:pPr eaLnBrk="1" hangingPunct="1">
              <a:spcBef>
                <a:spcPts val="448"/>
              </a:spcBef>
              <a:spcAft>
                <a:spcPts val="448"/>
              </a:spcAft>
            </a:pPr>
            <a:r>
              <a:rPr lang="en-US" dirty="0">
                <a:cs typeface="Arial" charset="0"/>
              </a:rPr>
              <a:t>The total pressure effects on the building are a combination of all the pressures being applied to the building, including mechanical ventilation. </a:t>
            </a:r>
            <a:endParaRPr lang="en-US" altLang="en-US" dirty="0"/>
          </a:p>
        </p:txBody>
      </p:sp>
      <p:sp>
        <p:nvSpPr>
          <p:cNvPr id="3" name="Slide Image Placeholder 2">
            <a:extLst>
              <a:ext uri="{FF2B5EF4-FFF2-40B4-BE49-F238E27FC236}">
                <a16:creationId xmlns:a16="http://schemas.microsoft.com/office/drawing/2014/main" id="{366A0904-4AD9-C207-D4E6-DD0EFBEFE7AE}"/>
              </a:ext>
            </a:extLst>
          </p:cNvPr>
          <p:cNvSpPr>
            <a:spLocks noGrp="1" noRot="1" noChangeAspect="1"/>
          </p:cNvSpPr>
          <p:nvPr>
            <p:ph type="sldImg"/>
          </p:nvPr>
        </p:nvSpPr>
        <p:spPr>
          <a:xfrm>
            <a:off x="877888" y="560388"/>
            <a:ext cx="5581650" cy="4187825"/>
          </a:xfrm>
        </p:spPr>
      </p:sp>
    </p:spTree>
    <p:extLst>
      <p:ext uri="{BB962C8B-B14F-4D97-AF65-F5344CB8AC3E}">
        <p14:creationId xmlns:p14="http://schemas.microsoft.com/office/powerpoint/2010/main" val="302095943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otes Placeholder 4">
            <a:extLst>
              <a:ext uri="{FF2B5EF4-FFF2-40B4-BE49-F238E27FC236}">
                <a16:creationId xmlns:a16="http://schemas.microsoft.com/office/drawing/2014/main" id="{8EA949C9-CC16-4673-821E-A8B89F664B35}"/>
              </a:ext>
            </a:extLst>
          </p:cNvPr>
          <p:cNvSpPr>
            <a:spLocks noGrp="1"/>
          </p:cNvSpPr>
          <p:nvPr>
            <p:ph type="body" idx="1"/>
          </p:nvPr>
        </p:nvSpPr>
        <p:spPr/>
        <p:txBody>
          <a:bodyPr/>
          <a:lstStyle/>
          <a:p>
            <a:r>
              <a:rPr lang="en-US" altLang="en-US" dirty="0"/>
              <a:t>Routine documentation of air flow directions (pressures) helps establish how the building operates normally. Should a problem arise, comparing pressures to “baseline” pressures will often help pinpoint the source of the problem. At the very least it helps rule out potential causes and allows investigators to focus on other causes.</a:t>
            </a:r>
          </a:p>
          <a:p>
            <a:endParaRPr lang="en-US" altLang="en-US" dirty="0"/>
          </a:p>
          <a:p>
            <a:r>
              <a:rPr lang="en-US" altLang="en-US" dirty="0"/>
              <a:t>R = return grilles</a:t>
            </a:r>
          </a:p>
          <a:p>
            <a:r>
              <a:rPr lang="en-US" altLang="en-US" dirty="0"/>
              <a:t>S = supply diffusers</a:t>
            </a:r>
          </a:p>
          <a:p>
            <a:r>
              <a:rPr lang="en-US" altLang="en-US" dirty="0"/>
              <a:t>Arrows indicate air flow direction.</a:t>
            </a:r>
          </a:p>
          <a:p>
            <a:r>
              <a:rPr lang="en-US" altLang="en-US" dirty="0"/>
              <a:t>Pressure measurements with reference to adjoining spaces or rooms can also be included.</a:t>
            </a:r>
          </a:p>
          <a:p>
            <a:endParaRPr lang="en-US" dirty="0"/>
          </a:p>
        </p:txBody>
      </p:sp>
      <p:sp>
        <p:nvSpPr>
          <p:cNvPr id="3" name="Slide Image Placeholder 2">
            <a:extLst>
              <a:ext uri="{FF2B5EF4-FFF2-40B4-BE49-F238E27FC236}">
                <a16:creationId xmlns:a16="http://schemas.microsoft.com/office/drawing/2014/main" id="{64AFE63D-4E4C-00EA-0341-6152A61D16FE}"/>
              </a:ext>
            </a:extLst>
          </p:cNvPr>
          <p:cNvSpPr>
            <a:spLocks noGrp="1" noRot="1" noChangeAspect="1"/>
          </p:cNvSpPr>
          <p:nvPr>
            <p:ph type="sldImg"/>
          </p:nvPr>
        </p:nvSpPr>
        <p:spPr>
          <a:xfrm>
            <a:off x="877888" y="560388"/>
            <a:ext cx="5581650" cy="4187825"/>
          </a:xfrm>
        </p:spPr>
      </p:sp>
    </p:spTree>
    <p:extLst>
      <p:ext uri="{BB962C8B-B14F-4D97-AF65-F5344CB8AC3E}">
        <p14:creationId xmlns:p14="http://schemas.microsoft.com/office/powerpoint/2010/main" val="154160963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79450" y="488950"/>
            <a:ext cx="5949950" cy="4464050"/>
          </a:xfrm>
        </p:spPr>
      </p:sp>
      <p:sp>
        <p:nvSpPr>
          <p:cNvPr id="3" name="Notes Placeholder 2"/>
          <p:cNvSpPr>
            <a:spLocks noGrp="1"/>
          </p:cNvSpPr>
          <p:nvPr>
            <p:ph type="body" idx="1"/>
          </p:nvPr>
        </p:nvSpPr>
        <p:spPr/>
        <p:txBody>
          <a:bodyPr/>
          <a:lstStyle/>
          <a:p>
            <a:pPr algn="l">
              <a:spcBef>
                <a:spcPts val="0"/>
              </a:spcBef>
              <a:spcAft>
                <a:spcPts val="0"/>
              </a:spcAft>
            </a:pPr>
            <a:r>
              <a:rPr lang="en-US" dirty="0"/>
              <a:t>Exterior sources of pollutants are usually brought into the building through some opening in the exterior building envelope (doors, windows, utility service penetrations). The outside air intake can also be a prime source, so note its location with respect to interior exhaust outlets, parking areas, loading docks, refuse storage areas, and other possible sources of pollutants.</a:t>
            </a:r>
          </a:p>
          <a:p>
            <a:pPr algn="l">
              <a:spcBef>
                <a:spcPts val="805"/>
              </a:spcBef>
              <a:spcAft>
                <a:spcPts val="0"/>
              </a:spcAft>
            </a:pPr>
            <a:r>
              <a:rPr lang="en-US" dirty="0"/>
              <a:t>Interior sources are brought into the building. The furnishings and finish materials of the structure itself are often sources of pollutants in the initial years. The building occupants can also bring in pollutants via furnishings, chemicals in cleaners, or through behaviors such as smoking or vaping.</a:t>
            </a:r>
          </a:p>
          <a:p>
            <a:pPr algn="l">
              <a:spcBef>
                <a:spcPts val="805"/>
              </a:spcBef>
              <a:spcAft>
                <a:spcPts val="0"/>
              </a:spcAft>
            </a:pPr>
            <a:r>
              <a:rPr lang="en-US" dirty="0"/>
              <a:t>The indoor air cannot be cleaner than the outdoor air, unless air cleaning is used to treat incoming air.</a:t>
            </a:r>
          </a:p>
          <a:p>
            <a:endParaRPr lang="en-US" dirty="0"/>
          </a:p>
        </p:txBody>
      </p:sp>
    </p:spTree>
    <p:extLst>
      <p:ext uri="{BB962C8B-B14F-4D97-AF65-F5344CB8AC3E}">
        <p14:creationId xmlns:p14="http://schemas.microsoft.com/office/powerpoint/2010/main" val="24136089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otes Placeholder 4">
            <a:extLst>
              <a:ext uri="{FF2B5EF4-FFF2-40B4-BE49-F238E27FC236}">
                <a16:creationId xmlns:a16="http://schemas.microsoft.com/office/drawing/2014/main" id="{DE6ADB45-8618-4484-B76F-C78C0B05495D}"/>
              </a:ext>
            </a:extLst>
          </p:cNvPr>
          <p:cNvSpPr>
            <a:spLocks noGrp="1"/>
          </p:cNvSpPr>
          <p:nvPr>
            <p:ph type="body" idx="1"/>
          </p:nvPr>
        </p:nvSpPr>
        <p:spPr/>
        <p:txBody>
          <a:bodyPr/>
          <a:lstStyle/>
          <a:p>
            <a:pPr algn="l">
              <a:spcBef>
                <a:spcPts val="0"/>
              </a:spcBef>
              <a:spcAft>
                <a:spcPts val="0"/>
              </a:spcAft>
            </a:pPr>
            <a:r>
              <a:rPr lang="en-US" dirty="0"/>
              <a:t>Most buildings have zones with odors, chemicals, moisture, particles, unwanted heat, and combustion products. These zones should be “downstream” from occupied zones.</a:t>
            </a:r>
          </a:p>
          <a:p>
            <a:pPr algn="l">
              <a:spcBef>
                <a:spcPts val="805"/>
              </a:spcBef>
              <a:spcAft>
                <a:spcPts val="0"/>
              </a:spcAft>
            </a:pPr>
            <a:r>
              <a:rPr lang="en-US" dirty="0"/>
              <a:t>Occupants may believe that they are getting fresh air when they open a window, but typical mechanical systems pressurize buildings, resulting in air going out their window.  </a:t>
            </a:r>
          </a:p>
        </p:txBody>
      </p:sp>
      <p:sp>
        <p:nvSpPr>
          <p:cNvPr id="3" name="Slide Image Placeholder 2">
            <a:extLst>
              <a:ext uri="{FF2B5EF4-FFF2-40B4-BE49-F238E27FC236}">
                <a16:creationId xmlns:a16="http://schemas.microsoft.com/office/drawing/2014/main" id="{65BD8773-F8B3-331C-D609-C59DA9A3EEE7}"/>
              </a:ext>
            </a:extLst>
          </p:cNvPr>
          <p:cNvSpPr>
            <a:spLocks noGrp="1" noRot="1" noChangeAspect="1"/>
          </p:cNvSpPr>
          <p:nvPr>
            <p:ph type="sldImg"/>
          </p:nvPr>
        </p:nvSpPr>
        <p:spPr>
          <a:xfrm>
            <a:off x="877888" y="560388"/>
            <a:ext cx="5581650" cy="4187825"/>
          </a:xfrm>
        </p:spPr>
      </p:sp>
    </p:spTree>
    <p:extLst>
      <p:ext uri="{BB962C8B-B14F-4D97-AF65-F5344CB8AC3E}">
        <p14:creationId xmlns:p14="http://schemas.microsoft.com/office/powerpoint/2010/main" val="54551306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79450" y="488950"/>
            <a:ext cx="5949950" cy="4464050"/>
          </a:xfrm>
        </p:spPr>
      </p:sp>
      <p:sp>
        <p:nvSpPr>
          <p:cNvPr id="3" name="Notes Placeholder 2"/>
          <p:cNvSpPr>
            <a:spLocks noGrp="1"/>
          </p:cNvSpPr>
          <p:nvPr>
            <p:ph type="body" idx="1"/>
          </p:nvPr>
        </p:nvSpPr>
        <p:spPr>
          <a:xfrm>
            <a:off x="682488" y="5029200"/>
            <a:ext cx="5946913" cy="4086695"/>
          </a:xfrm>
        </p:spPr>
        <p:txBody>
          <a:bodyPr/>
          <a:lstStyle/>
          <a:p>
            <a:pPr algn="l">
              <a:spcBef>
                <a:spcPts val="0"/>
              </a:spcBef>
              <a:spcAft>
                <a:spcPts val="0"/>
              </a:spcAft>
            </a:pPr>
            <a:r>
              <a:rPr lang="en-US" dirty="0"/>
              <a:t>There are four general categories of control, listed here in the order they should typically be performed:</a:t>
            </a:r>
          </a:p>
          <a:p>
            <a:pPr marL="222839" indent="-222839" algn="l">
              <a:spcBef>
                <a:spcPts val="0"/>
              </a:spcBef>
              <a:spcAft>
                <a:spcPts val="0"/>
              </a:spcAft>
              <a:buFont typeface="+mj-lt"/>
              <a:buAutoNum type="arabicPeriod"/>
            </a:pPr>
            <a:r>
              <a:rPr lang="en-US" dirty="0"/>
              <a:t>Source control</a:t>
            </a:r>
          </a:p>
          <a:p>
            <a:pPr marL="222839" indent="-222839" algn="l">
              <a:spcBef>
                <a:spcPts val="0"/>
              </a:spcBef>
              <a:spcAft>
                <a:spcPts val="0"/>
              </a:spcAft>
              <a:buFont typeface="+mj-lt"/>
              <a:buAutoNum type="arabicPeriod"/>
            </a:pPr>
            <a:r>
              <a:rPr lang="en-US" dirty="0"/>
              <a:t>Ventilation</a:t>
            </a:r>
          </a:p>
          <a:p>
            <a:pPr marL="222839" indent="-222839" algn="l">
              <a:spcBef>
                <a:spcPts val="0"/>
              </a:spcBef>
              <a:spcAft>
                <a:spcPts val="0"/>
              </a:spcAft>
              <a:buFont typeface="+mj-lt"/>
              <a:buAutoNum type="arabicPeriod"/>
            </a:pPr>
            <a:r>
              <a:rPr lang="en-US" dirty="0"/>
              <a:t>Air cleaning (most commonly by filtration)</a:t>
            </a:r>
          </a:p>
          <a:p>
            <a:pPr marL="222839" indent="-222839" algn="l">
              <a:spcBef>
                <a:spcPts val="0"/>
              </a:spcBef>
              <a:spcAft>
                <a:spcPts val="0"/>
              </a:spcAft>
              <a:buFont typeface="+mj-lt"/>
              <a:buAutoNum type="arabicPeriod"/>
            </a:pPr>
            <a:r>
              <a:rPr lang="en-US" dirty="0"/>
              <a:t>Exposure control</a:t>
            </a:r>
          </a:p>
          <a:p>
            <a:pPr marL="167129" indent="-167129" algn="l">
              <a:spcBef>
                <a:spcPts val="0"/>
              </a:spcBef>
              <a:spcAft>
                <a:spcPts val="0"/>
              </a:spcAft>
              <a:buFont typeface="Arial" panose="020B0604020202020204" pitchFamily="34" charset="0"/>
              <a:buChar char="•"/>
            </a:pPr>
            <a:endParaRPr lang="en-US" dirty="0"/>
          </a:p>
          <a:p>
            <a:pPr algn="l">
              <a:spcBef>
                <a:spcPts val="0"/>
              </a:spcBef>
              <a:spcAft>
                <a:spcPts val="0"/>
              </a:spcAft>
            </a:pPr>
            <a:r>
              <a:rPr lang="en-US" dirty="0"/>
              <a:t>Depending upon the actual pollutant or pollutants, each of these approaches may have a significant role to play.</a:t>
            </a:r>
          </a:p>
          <a:p>
            <a:pPr algn="l">
              <a:spcBef>
                <a:spcPts val="754"/>
              </a:spcBef>
              <a:spcAft>
                <a:spcPts val="0"/>
              </a:spcAft>
            </a:pPr>
            <a:r>
              <a:rPr lang="en-US" dirty="0"/>
              <a:t>Some pollutants (at low strengths) are easily diluted with ventilation, while others are not. Some pollutants can be easily filtered, while others cannot.</a:t>
            </a:r>
          </a:p>
          <a:p>
            <a:pPr algn="l">
              <a:spcBef>
                <a:spcPts val="754"/>
              </a:spcBef>
              <a:spcAft>
                <a:spcPts val="0"/>
              </a:spcAft>
            </a:pPr>
            <a:r>
              <a:rPr lang="en-US" dirty="0"/>
              <a:t>Each of these strategies is discussed in more detail on the following pages.</a:t>
            </a:r>
          </a:p>
          <a:p>
            <a:endParaRPr lang="en-US" dirty="0"/>
          </a:p>
        </p:txBody>
      </p:sp>
    </p:spTree>
    <p:extLst>
      <p:ext uri="{BB962C8B-B14F-4D97-AF65-F5344CB8AC3E}">
        <p14:creationId xmlns:p14="http://schemas.microsoft.com/office/powerpoint/2010/main" val="355231514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2"/>
          <p:cNvSpPr>
            <a:spLocks noGrp="1" noRot="1" noChangeAspect="1" noChangeArrowheads="1" noTextEdit="1"/>
          </p:cNvSpPr>
          <p:nvPr>
            <p:ph type="sldImg"/>
          </p:nvPr>
        </p:nvSpPr>
        <p:spPr>
          <a:xfrm>
            <a:off x="682625" y="485775"/>
            <a:ext cx="5946775" cy="4459288"/>
          </a:xfrm>
        </p:spPr>
      </p:sp>
      <p:sp>
        <p:nvSpPr>
          <p:cNvPr id="221187" name="Rectangle 3"/>
          <p:cNvSpPr>
            <a:spLocks noGrp="1" noChangeArrowheads="1"/>
          </p:cNvSpPr>
          <p:nvPr>
            <p:ph type="body" idx="1"/>
          </p:nvPr>
        </p:nvSpPr>
        <p:spPr>
          <a:xfrm>
            <a:off x="975694" y="4800601"/>
            <a:ext cx="5363817" cy="4320213"/>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kern="1200" dirty="0">
                <a:solidFill>
                  <a:schemeClr val="tx1"/>
                </a:solidFill>
                <a:effectLst/>
                <a:latin typeface="Book Antiqua" pitchFamily="18" charset="0"/>
                <a:ea typeface="+mn-ea"/>
                <a:cs typeface="Times New Roman" pitchFamily="18" charset="0"/>
              </a:rPr>
              <a:t>OSHA’s “Hierarchy of Controls” is required when there is risk of actual over-exposure. It</a:t>
            </a:r>
            <a:r>
              <a:rPr lang="en-US" sz="1200" kern="1200" baseline="0" dirty="0">
                <a:solidFill>
                  <a:schemeClr val="tx1"/>
                </a:solidFill>
                <a:effectLst/>
                <a:latin typeface="Book Antiqua" pitchFamily="18" charset="0"/>
                <a:ea typeface="+mn-ea"/>
                <a:cs typeface="Times New Roman" pitchFamily="18" charset="0"/>
              </a:rPr>
              <a:t> is recommended to i</a:t>
            </a:r>
            <a:r>
              <a:rPr lang="en-US" sz="1200" kern="1200" dirty="0">
                <a:solidFill>
                  <a:schemeClr val="tx1"/>
                </a:solidFill>
                <a:effectLst/>
                <a:latin typeface="Book Antiqua" pitchFamily="18" charset="0"/>
                <a:ea typeface="+mn-ea"/>
                <a:cs typeface="Times New Roman" pitchFamily="18" charset="0"/>
              </a:rPr>
              <a:t>mplement controls in this order:</a:t>
            </a:r>
          </a:p>
          <a:p>
            <a:pPr lvl="1" algn="just">
              <a:buFont typeface="+mj-lt"/>
              <a:buAutoNum type="arabicPeriod"/>
            </a:pPr>
            <a:r>
              <a:rPr lang="en-US" sz="1200" kern="1200" dirty="0">
                <a:solidFill>
                  <a:schemeClr val="tx1"/>
                </a:solidFill>
                <a:effectLst/>
                <a:latin typeface="Book Antiqua" pitchFamily="18" charset="0"/>
                <a:ea typeface="+mn-ea"/>
                <a:cs typeface="Times New Roman" pitchFamily="18" charset="0"/>
              </a:rPr>
              <a:t>Engineering Controls – This category can include some of the control strategies we mentioned on the previous page: source control, ventilation, and air cleaning.</a:t>
            </a:r>
          </a:p>
          <a:p>
            <a:pPr lvl="1" algn="just">
              <a:buFont typeface="+mj-lt"/>
              <a:buAutoNum type="arabicPeriod"/>
            </a:pPr>
            <a:r>
              <a:rPr lang="en-US" sz="1200" kern="1200" dirty="0">
                <a:solidFill>
                  <a:schemeClr val="tx1"/>
                </a:solidFill>
                <a:effectLst/>
                <a:latin typeface="Book Antiqua" pitchFamily="18" charset="0"/>
                <a:ea typeface="+mn-ea"/>
                <a:cs typeface="Times New Roman" pitchFamily="18" charset="0"/>
              </a:rPr>
              <a:t>Work Practice &amp; Administrative Controls – This category can include policies governing source control as well as O&amp;M and other safety measures (notice that there may be some overlap with the previous category).</a:t>
            </a:r>
          </a:p>
          <a:p>
            <a:pPr lvl="1" algn="just">
              <a:buFont typeface="+mj-lt"/>
              <a:buAutoNum type="arabicPeriod"/>
            </a:pPr>
            <a:r>
              <a:rPr lang="en-US" sz="1200" kern="1200" dirty="0">
                <a:solidFill>
                  <a:schemeClr val="tx1"/>
                </a:solidFill>
                <a:effectLst/>
                <a:latin typeface="Book Antiqua" pitchFamily="18" charset="0"/>
                <a:ea typeface="+mn-ea"/>
                <a:cs typeface="Times New Roman" pitchFamily="18" charset="0"/>
              </a:rPr>
              <a:t>Personal Protective Equipment (PPE) Controls – This category correlates with exposure control.</a:t>
            </a:r>
          </a:p>
          <a:p>
            <a:pPr algn="l">
              <a:spcAft>
                <a:spcPts val="432"/>
              </a:spcAft>
            </a:pPr>
            <a:endParaRPr lang="en-US" dirty="0"/>
          </a:p>
        </p:txBody>
      </p:sp>
    </p:spTree>
    <p:extLst>
      <p:ext uri="{BB962C8B-B14F-4D97-AF65-F5344CB8AC3E}">
        <p14:creationId xmlns:p14="http://schemas.microsoft.com/office/powerpoint/2010/main" val="38066407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68338" y="566738"/>
            <a:ext cx="5948805" cy="4462462"/>
          </a:xfrm>
        </p:spPr>
      </p:sp>
      <p:sp>
        <p:nvSpPr>
          <p:cNvPr id="3" name="Notes Placeholder 2"/>
          <p:cNvSpPr>
            <a:spLocks noGrp="1"/>
          </p:cNvSpPr>
          <p:nvPr>
            <p:ph type="body" idx="1"/>
          </p:nvPr>
        </p:nvSpPr>
        <p:spPr>
          <a:xfrm>
            <a:off x="664213" y="4838736"/>
            <a:ext cx="5774048" cy="4222915"/>
          </a:xfrm>
        </p:spPr>
        <p:txBody>
          <a:bodyPr/>
          <a:lstStyle/>
          <a:p>
            <a:pPr algn="l">
              <a:spcBef>
                <a:spcPts val="0"/>
              </a:spcBef>
              <a:spcAft>
                <a:spcPts val="0"/>
              </a:spcAft>
            </a:pPr>
            <a:r>
              <a:rPr lang="en-US" dirty="0"/>
              <a:t>Note that removing the source eliminates the pollutant from the facility. </a:t>
            </a:r>
          </a:p>
          <a:p>
            <a:pPr algn="l">
              <a:spcBef>
                <a:spcPts val="754"/>
              </a:spcBef>
              <a:spcAft>
                <a:spcPts val="0"/>
              </a:spcAft>
            </a:pPr>
            <a:r>
              <a:rPr lang="en-US" dirty="0"/>
              <a:t>Ventilation only reduces or “waters down” the concentration.</a:t>
            </a:r>
          </a:p>
          <a:p>
            <a:pPr algn="l">
              <a:spcBef>
                <a:spcPts val="754"/>
              </a:spcBef>
              <a:spcAft>
                <a:spcPts val="0"/>
              </a:spcAft>
            </a:pPr>
            <a:r>
              <a:rPr lang="en-US" dirty="0"/>
              <a:t>In situations where the pollutant source can be identified and removed, this is the most effective and </a:t>
            </a:r>
            <a:r>
              <a:rPr lang="en-US" i="1" dirty="0"/>
              <a:t>reliable</a:t>
            </a:r>
            <a:r>
              <a:rPr lang="en-US" dirty="0"/>
              <a:t> treatment. </a:t>
            </a:r>
          </a:p>
          <a:p>
            <a:endParaRPr lang="en-US" dirty="0"/>
          </a:p>
        </p:txBody>
      </p:sp>
    </p:spTree>
    <p:extLst>
      <p:ext uri="{BB962C8B-B14F-4D97-AF65-F5344CB8AC3E}">
        <p14:creationId xmlns:p14="http://schemas.microsoft.com/office/powerpoint/2010/main" val="79070946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5325" y="488950"/>
            <a:ext cx="5949950" cy="4464050"/>
          </a:xfrm>
        </p:spPr>
      </p:sp>
      <p:sp>
        <p:nvSpPr>
          <p:cNvPr id="3" name="Notes Placeholder 2"/>
          <p:cNvSpPr>
            <a:spLocks noGrp="1"/>
          </p:cNvSpPr>
          <p:nvPr>
            <p:ph type="body" idx="1"/>
          </p:nvPr>
        </p:nvSpPr>
        <p:spPr>
          <a:xfrm>
            <a:off x="664214" y="5181600"/>
            <a:ext cx="5774048" cy="4108111"/>
          </a:xfrm>
        </p:spPr>
        <p:txBody>
          <a:bodyPr/>
          <a:lstStyle/>
          <a:p>
            <a:pPr algn="l">
              <a:spcBef>
                <a:spcPts val="0"/>
              </a:spcBef>
              <a:spcAft>
                <a:spcPts val="0"/>
              </a:spcAft>
            </a:pPr>
            <a:r>
              <a:rPr lang="en-US" dirty="0"/>
              <a:t>The same principles that apply to the management of pests, dirt and moisture can be applied to other sources as well. </a:t>
            </a:r>
          </a:p>
          <a:p>
            <a:pPr algn="l">
              <a:spcBef>
                <a:spcPts val="805"/>
              </a:spcBef>
              <a:spcAft>
                <a:spcPts val="0"/>
              </a:spcAft>
            </a:pPr>
            <a:r>
              <a:rPr lang="en-US" dirty="0"/>
              <a:t>First, keep it out. Buildings with combustion equipment should have carbon monoxide detectors to alert when mechanical equipment fails to operate properly or when re-entrainment (re-intake of exhaust fumes) occurs. </a:t>
            </a:r>
          </a:p>
          <a:p>
            <a:pPr algn="l">
              <a:spcBef>
                <a:spcPts val="805"/>
              </a:spcBef>
              <a:spcAft>
                <a:spcPts val="0"/>
              </a:spcAft>
            </a:pPr>
            <a:r>
              <a:rPr lang="en-US" dirty="0"/>
              <a:t>Reduce exposures by substitution with something less likely to cause problems. A wealth of occupant and environmentally friendly products have become available: e.g. low-VOC paints and finish products, “green cleaning products”, etc.</a:t>
            </a:r>
          </a:p>
          <a:p>
            <a:pPr algn="l">
              <a:spcBef>
                <a:spcPts val="805"/>
              </a:spcBef>
              <a:spcAft>
                <a:spcPts val="0"/>
              </a:spcAft>
            </a:pPr>
            <a:r>
              <a:rPr lang="en-US" dirty="0"/>
              <a:t>Consider the risks for contaminants released by the product itself, the use and maintenance of the product, and how badly things can go wrong in the event of an accident.</a:t>
            </a:r>
          </a:p>
          <a:p>
            <a:endParaRPr lang="en-US" dirty="0"/>
          </a:p>
        </p:txBody>
      </p:sp>
    </p:spTree>
    <p:extLst>
      <p:ext uri="{BB962C8B-B14F-4D97-AF65-F5344CB8AC3E}">
        <p14:creationId xmlns:p14="http://schemas.microsoft.com/office/powerpoint/2010/main" val="333709513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1038" y="488950"/>
            <a:ext cx="5949950" cy="4462463"/>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t>Isolation or diversion is effective and can eliminate exposure. It is not as reliable or perhaps durable as removal, since isolation or diversion implies a need to monitor the effectiveness of the mechanical solution, and energy is often required to power fans and blowers.</a:t>
            </a:r>
          </a:p>
          <a:p>
            <a:endParaRPr lang="en-US" dirty="0"/>
          </a:p>
        </p:txBody>
      </p:sp>
    </p:spTree>
    <p:extLst>
      <p:ext uri="{BB962C8B-B14F-4D97-AF65-F5344CB8AC3E}">
        <p14:creationId xmlns:p14="http://schemas.microsoft.com/office/powerpoint/2010/main" val="259074251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otes Placeholder 4">
            <a:extLst>
              <a:ext uri="{FF2B5EF4-FFF2-40B4-BE49-F238E27FC236}">
                <a16:creationId xmlns:a16="http://schemas.microsoft.com/office/drawing/2014/main" id="{E2CC731B-346A-489B-BE72-1805B6298604}"/>
              </a:ext>
            </a:extLst>
          </p:cNvPr>
          <p:cNvSpPr>
            <a:spLocks noGrp="1"/>
          </p:cNvSpPr>
          <p:nvPr>
            <p:ph type="body" idx="1"/>
          </p:nvPr>
        </p:nvSpPr>
        <p:spPr/>
        <p:txBody>
          <a:bodyPr/>
          <a:lstStyle/>
          <a:p>
            <a:r>
              <a:rPr lang="en-US" dirty="0"/>
              <a:t>This large machine has a dedicated exhaust to provide direct source control. By capturing and exhausting pollutants, exposures are reduced and energy efficiency is increased because a small exhaust fan is used rather than aggressive ventilation for the entire zone.</a:t>
            </a:r>
          </a:p>
        </p:txBody>
      </p:sp>
      <p:sp>
        <p:nvSpPr>
          <p:cNvPr id="3" name="Slide Image Placeholder 2">
            <a:extLst>
              <a:ext uri="{FF2B5EF4-FFF2-40B4-BE49-F238E27FC236}">
                <a16:creationId xmlns:a16="http://schemas.microsoft.com/office/drawing/2014/main" id="{EFD2EC15-0CCB-12F6-ED15-410884ED8187}"/>
              </a:ext>
            </a:extLst>
          </p:cNvPr>
          <p:cNvSpPr>
            <a:spLocks noGrp="1" noRot="1" noChangeAspect="1"/>
          </p:cNvSpPr>
          <p:nvPr>
            <p:ph type="sldImg"/>
          </p:nvPr>
        </p:nvSpPr>
        <p:spPr>
          <a:xfrm>
            <a:off x="877888" y="560388"/>
            <a:ext cx="5581650" cy="4187825"/>
          </a:xfrm>
        </p:spPr>
      </p:sp>
    </p:spTree>
    <p:extLst>
      <p:ext uri="{BB962C8B-B14F-4D97-AF65-F5344CB8AC3E}">
        <p14:creationId xmlns:p14="http://schemas.microsoft.com/office/powerpoint/2010/main" val="35115502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BC111CB-1A3F-35E4-CAB5-45FF2A50835B}"/>
              </a:ext>
            </a:extLst>
          </p:cNvPr>
          <p:cNvSpPr>
            <a:spLocks noGrp="1" noRot="1" noChangeAspect="1"/>
          </p:cNvSpPr>
          <p:nvPr>
            <p:ph type="sldImg"/>
          </p:nvPr>
        </p:nvSpPr>
        <p:spPr>
          <a:xfrm>
            <a:off x="877888" y="560388"/>
            <a:ext cx="5581650" cy="4187825"/>
          </a:xfrm>
        </p:spPr>
      </p:sp>
      <p:sp>
        <p:nvSpPr>
          <p:cNvPr id="3" name="Notes Placeholder 2">
            <a:extLst>
              <a:ext uri="{FF2B5EF4-FFF2-40B4-BE49-F238E27FC236}">
                <a16:creationId xmlns:a16="http://schemas.microsoft.com/office/drawing/2014/main" id="{690B91FA-0D61-F6AE-F913-5509FB0D89F1}"/>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56366139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A31F1D-FB7C-FD81-4880-202A3AA33084}"/>
              </a:ext>
            </a:extLst>
          </p:cNvPr>
          <p:cNvSpPr>
            <a:spLocks noGrp="1" noRot="1" noChangeAspect="1"/>
          </p:cNvSpPr>
          <p:nvPr>
            <p:ph type="sldImg"/>
          </p:nvPr>
        </p:nvSpPr>
        <p:spPr>
          <a:xfrm>
            <a:off x="877888" y="560388"/>
            <a:ext cx="5581650" cy="4187825"/>
          </a:xfrm>
        </p:spPr>
      </p:sp>
      <p:sp>
        <p:nvSpPr>
          <p:cNvPr id="3" name="Notes Placeholder 2">
            <a:extLst>
              <a:ext uri="{FF2B5EF4-FFF2-40B4-BE49-F238E27FC236}">
                <a16:creationId xmlns:a16="http://schemas.microsoft.com/office/drawing/2014/main" id="{6747E65E-F7E0-42B7-BC16-DD8FEABFACA4}"/>
              </a:ext>
            </a:extLst>
          </p:cNvPr>
          <p:cNvSpPr>
            <a:spLocks noGrp="1"/>
          </p:cNvSpPr>
          <p:nvPr>
            <p:ph type="body" idx="1"/>
          </p:nvPr>
        </p:nvSpPr>
        <p:spPr>
          <a:xfrm>
            <a:off x="673950" y="4823648"/>
            <a:ext cx="5955453" cy="4550540"/>
          </a:xfrm>
        </p:spPr>
        <p:txBody>
          <a:bodyPr/>
          <a:lstStyle/>
          <a:p>
            <a:pPr algn="l">
              <a:lnSpc>
                <a:spcPct val="80000"/>
              </a:lnSpc>
              <a:spcBef>
                <a:spcPts val="0"/>
              </a:spcBef>
              <a:spcAft>
                <a:spcPts val="0"/>
              </a:spcAft>
            </a:pPr>
            <a:r>
              <a:rPr lang="en-US" dirty="0"/>
              <a:t>Air pollutants originating from soil can include: moisture, odors, radon, VOCs, fuels, methane, etc.  </a:t>
            </a:r>
          </a:p>
          <a:p>
            <a:pPr algn="l">
              <a:lnSpc>
                <a:spcPct val="80000"/>
              </a:lnSpc>
              <a:spcBef>
                <a:spcPts val="805"/>
              </a:spcBef>
              <a:spcAft>
                <a:spcPts val="0"/>
              </a:spcAft>
            </a:pPr>
            <a:r>
              <a:rPr lang="en-US" dirty="0"/>
              <a:t>Pressure differential between the building and the soil can easily draw these pollutants into the building. Driving forces can include stack effect, mechanical pressures, and wind. Removing the </a:t>
            </a:r>
            <a:r>
              <a:rPr lang="en-US" i="1" dirty="0"/>
              <a:t>source</a:t>
            </a:r>
            <a:r>
              <a:rPr lang="en-US" dirty="0"/>
              <a:t> from under an existing building is obviously not an option in most cases.</a:t>
            </a:r>
          </a:p>
          <a:p>
            <a:pPr algn="l">
              <a:lnSpc>
                <a:spcPct val="80000"/>
              </a:lnSpc>
              <a:spcBef>
                <a:spcPts val="805"/>
              </a:spcBef>
              <a:spcAft>
                <a:spcPts val="0"/>
              </a:spcAft>
            </a:pPr>
            <a:r>
              <a:rPr lang="en-US" dirty="0"/>
              <a:t>Since an airtight foundation is usually impractical, solutions to preventing pollutant entry generally requires pressure controls. The building can either be operated in a pressurized mode, or a negative pressure can be established under the occupied zones of the building. </a:t>
            </a:r>
          </a:p>
          <a:p>
            <a:pPr algn="l">
              <a:lnSpc>
                <a:spcPct val="80000"/>
              </a:lnSpc>
              <a:spcBef>
                <a:spcPts val="805"/>
              </a:spcBef>
              <a:spcAft>
                <a:spcPts val="0"/>
              </a:spcAft>
            </a:pPr>
            <a:r>
              <a:rPr lang="en-US" dirty="0"/>
              <a:t>Pressurizing the building relative to the soil or substructure can be energy intensive and is easily defeated.  </a:t>
            </a:r>
          </a:p>
          <a:p>
            <a:pPr algn="l">
              <a:lnSpc>
                <a:spcPct val="80000"/>
              </a:lnSpc>
              <a:spcBef>
                <a:spcPts val="805"/>
              </a:spcBef>
              <a:spcAft>
                <a:spcPts val="0"/>
              </a:spcAft>
            </a:pPr>
            <a:r>
              <a:rPr lang="en-US" dirty="0"/>
              <a:t>Pollutants in the soil or under the building are more effectively controlled with a sub-slab ventilation system. A negative pressure is created under the building, relative to the interior of the building using a pipe or series of pipes routed from below the building and exhausted to the outdoors. This is a common control strategy used for commercial and residential structures. These pipes may be powered with an exhaust fan as necessary; passive vents are sometimes sufficient.  </a:t>
            </a:r>
          </a:p>
          <a:p>
            <a:pPr algn="l">
              <a:lnSpc>
                <a:spcPct val="80000"/>
              </a:lnSpc>
              <a:spcBef>
                <a:spcPts val="805"/>
              </a:spcBef>
              <a:spcAft>
                <a:spcPts val="0"/>
              </a:spcAft>
            </a:pPr>
            <a:r>
              <a:rPr lang="en-US" dirty="0"/>
              <a:t>Radon gas is a pollutant from soil and is a colorless, odorless, and tasteless gas and therefore is not detectable by human senses alone. Radon itself is the immediate decaying product of radium, a naturally occurring element in the earth. It is usually found in igneous rock and soil. According to the EPA there are no safe levels of radon gas in a building and some building codes in high radon locations require a ventilation system below the building to safely collect and vent the radon gas outside the building. </a:t>
            </a:r>
          </a:p>
          <a:p>
            <a:endParaRPr lang="en-US" dirty="0"/>
          </a:p>
        </p:txBody>
      </p:sp>
    </p:spTree>
    <p:extLst>
      <p:ext uri="{BB962C8B-B14F-4D97-AF65-F5344CB8AC3E}">
        <p14:creationId xmlns:p14="http://schemas.microsoft.com/office/powerpoint/2010/main" val="326943904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A61C06C-6623-02A6-5137-AF1F0D420F4A}"/>
              </a:ext>
            </a:extLst>
          </p:cNvPr>
          <p:cNvSpPr>
            <a:spLocks noGrp="1" noRot="1" noChangeAspect="1"/>
          </p:cNvSpPr>
          <p:nvPr>
            <p:ph type="sldImg"/>
          </p:nvPr>
        </p:nvSpPr>
        <p:spPr>
          <a:xfrm>
            <a:off x="877888" y="560388"/>
            <a:ext cx="5581650" cy="4187825"/>
          </a:xfrm>
        </p:spPr>
      </p:sp>
      <p:sp>
        <p:nvSpPr>
          <p:cNvPr id="3" name="Notes Placeholder 2">
            <a:extLst>
              <a:ext uri="{FF2B5EF4-FFF2-40B4-BE49-F238E27FC236}">
                <a16:creationId xmlns:a16="http://schemas.microsoft.com/office/drawing/2014/main" id="{18CE055A-1A55-6071-C333-DE12C40A3DFA}"/>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22304640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Image Placeholder 2">
            <a:extLst>
              <a:ext uri="{FF2B5EF4-FFF2-40B4-BE49-F238E27FC236}">
                <a16:creationId xmlns:a16="http://schemas.microsoft.com/office/drawing/2014/main" id="{D1EDFFB2-105D-DFC3-EF18-D28BDC9F47FE}"/>
              </a:ext>
            </a:extLst>
          </p:cNvPr>
          <p:cNvSpPr>
            <a:spLocks noGrp="1" noRot="1" noChangeAspect="1"/>
          </p:cNvSpPr>
          <p:nvPr>
            <p:ph type="sldImg"/>
          </p:nvPr>
        </p:nvSpPr>
        <p:spPr>
          <a:xfrm>
            <a:off x="877888" y="560388"/>
            <a:ext cx="5581650" cy="4187825"/>
          </a:xfrm>
        </p:spPr>
      </p:sp>
      <p:sp>
        <p:nvSpPr>
          <p:cNvPr id="6" name="Notes Placeholder 5">
            <a:extLst>
              <a:ext uri="{FF2B5EF4-FFF2-40B4-BE49-F238E27FC236}">
                <a16:creationId xmlns:a16="http://schemas.microsoft.com/office/drawing/2014/main" id="{1B6A644B-52F3-48DA-BFC7-D90B8BC0DFC8}"/>
              </a:ext>
            </a:extLst>
          </p:cNvPr>
          <p:cNvSpPr>
            <a:spLocks noGrp="1"/>
          </p:cNvSpPr>
          <p:nvPr>
            <p:ph type="body" idx="1"/>
          </p:nvPr>
        </p:nvSpPr>
        <p:spPr>
          <a:xfrm>
            <a:off x="673950" y="4852988"/>
            <a:ext cx="5955453" cy="4521200"/>
          </a:xfrm>
        </p:spPr>
        <p:txBody>
          <a:bodyPr/>
          <a:lstStyle/>
          <a:p>
            <a:r>
              <a:rPr lang="en-US" altLang="en-US" dirty="0"/>
              <a:t>A truly sustainable cleaning program encompasses more than the cleaning products used.  The components of a sustainable cleaning program include:</a:t>
            </a:r>
          </a:p>
          <a:p>
            <a:pPr marL="171450" indent="-171450">
              <a:buFont typeface="Arial" panose="020B0604020202020204" pitchFamily="34" charset="0"/>
              <a:buChar char="•"/>
            </a:pPr>
            <a:r>
              <a:rPr lang="en-US" altLang="en-US" dirty="0"/>
              <a:t>Utilizing sustainable, non-toxic or low-toxicity products    </a:t>
            </a:r>
          </a:p>
          <a:p>
            <a:pPr marL="171450" indent="-171450">
              <a:buFont typeface="Arial" panose="020B0604020202020204" pitchFamily="34" charset="0"/>
              <a:buChar char="•"/>
            </a:pPr>
            <a:r>
              <a:rPr lang="en-US" altLang="en-US" dirty="0"/>
              <a:t>Utilizing sustainable equipment</a:t>
            </a:r>
          </a:p>
          <a:p>
            <a:pPr marL="171450" indent="-171450">
              <a:buFont typeface="Arial" panose="020B0604020202020204" pitchFamily="34" charset="0"/>
              <a:buChar char="•"/>
            </a:pPr>
            <a:r>
              <a:rPr lang="en-US" altLang="en-US" dirty="0"/>
              <a:t>Using dilution strategies</a:t>
            </a:r>
          </a:p>
          <a:p>
            <a:pPr marL="171450" indent="-171450">
              <a:buFont typeface="Arial" panose="020B0604020202020204" pitchFamily="34" charset="0"/>
              <a:buChar char="•"/>
            </a:pPr>
            <a:r>
              <a:rPr lang="en-US" altLang="en-US" dirty="0"/>
              <a:t>Using the appropriate product for the task</a:t>
            </a:r>
          </a:p>
          <a:p>
            <a:pPr marL="171450" indent="-171450">
              <a:buFont typeface="Arial" panose="020B0604020202020204" pitchFamily="34" charset="0"/>
              <a:buChar char="•"/>
            </a:pPr>
            <a:r>
              <a:rPr lang="en-US" altLang="en-US" dirty="0"/>
              <a:t>Developing standard operating procedures</a:t>
            </a:r>
          </a:p>
          <a:p>
            <a:pPr marL="171450" indent="-171450">
              <a:buFont typeface="Arial" panose="020B0604020202020204" pitchFamily="34" charset="0"/>
              <a:buChar char="•"/>
            </a:pPr>
            <a:r>
              <a:rPr lang="en-US" altLang="en-US" dirty="0"/>
              <a:t>Providing training for maintenance personnel</a:t>
            </a:r>
          </a:p>
          <a:p>
            <a:pPr marL="171450" indent="-171450">
              <a:buFont typeface="Arial" panose="020B0604020202020204" pitchFamily="34" charset="0"/>
              <a:buChar char="•"/>
            </a:pPr>
            <a:r>
              <a:rPr lang="en-US" altLang="en-US" dirty="0"/>
              <a:t>Developing strategies to promote hand hygiene</a:t>
            </a:r>
          </a:p>
          <a:p>
            <a:pPr marL="171450" indent="-171450">
              <a:buFont typeface="Arial" panose="020B0604020202020204" pitchFamily="34" charset="0"/>
              <a:buChar char="•"/>
            </a:pPr>
            <a:r>
              <a:rPr lang="en-US" altLang="en-US" dirty="0"/>
              <a:t>Developing guidelines for safe handling and storage of chemicals, including a plan for hazardous spills</a:t>
            </a:r>
          </a:p>
          <a:p>
            <a:pPr marL="171450" indent="-171450">
              <a:buFont typeface="Arial" panose="020B0604020202020204" pitchFamily="34" charset="0"/>
              <a:buChar char="•"/>
            </a:pPr>
            <a:r>
              <a:rPr lang="en-US" altLang="en-US" dirty="0"/>
              <a:t>Considering the impacts of daytime cleaning on vulnerable occupants and taking steps to protect them</a:t>
            </a:r>
          </a:p>
          <a:p>
            <a:pPr marL="171450" indent="-171450">
              <a:buFont typeface="Arial" panose="020B0604020202020204" pitchFamily="34" charset="0"/>
              <a:buChar char="•"/>
            </a:pPr>
            <a:r>
              <a:rPr lang="en-US" altLang="en-US" dirty="0"/>
              <a:t>Inviting occupant feedback</a:t>
            </a:r>
          </a:p>
          <a:p>
            <a:endParaRPr lang="en-US" altLang="en-US" dirty="0"/>
          </a:p>
          <a:p>
            <a:r>
              <a:rPr lang="en-US" dirty="0"/>
              <a:t>For more information, see the LEED EBOM Green Cleaning Policy:</a:t>
            </a:r>
          </a:p>
          <a:p>
            <a:r>
              <a:rPr lang="en-US" dirty="0">
                <a:hlinkClick r:id="rId3">
                  <a:extLst>
                    <a:ext uri="{A12FA001-AC4F-418D-AE19-62706E023703}">
                      <ahyp:hlinkClr xmlns:ahyp="http://schemas.microsoft.com/office/drawing/2018/hyperlinkcolor" val="tx"/>
                    </a:ext>
                  </a:extLst>
                </a:hlinkClick>
              </a:rPr>
              <a:t>https://leeduser.buildinggreen.com/credit/EBOM-v4/EQp3#tab-credit-language</a:t>
            </a:r>
            <a:br>
              <a:rPr lang="en-US" dirty="0"/>
            </a:br>
            <a:endParaRPr lang="en-US" dirty="0"/>
          </a:p>
          <a:p>
            <a:endParaRPr lang="en-US" dirty="0"/>
          </a:p>
        </p:txBody>
      </p:sp>
    </p:spTree>
    <p:extLst>
      <p:ext uri="{BB962C8B-B14F-4D97-AF65-F5344CB8AC3E}">
        <p14:creationId xmlns:p14="http://schemas.microsoft.com/office/powerpoint/2010/main" val="268659845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otes Placeholder 6">
            <a:extLst>
              <a:ext uri="{FF2B5EF4-FFF2-40B4-BE49-F238E27FC236}">
                <a16:creationId xmlns:a16="http://schemas.microsoft.com/office/drawing/2014/main" id="{C5C20710-325D-4E00-9A0C-B0CE82642B85}"/>
              </a:ext>
            </a:extLst>
          </p:cNvPr>
          <p:cNvSpPr>
            <a:spLocks noGrp="1"/>
          </p:cNvSpPr>
          <p:nvPr>
            <p:ph type="body" idx="1"/>
          </p:nvPr>
        </p:nvSpPr>
        <p:spPr/>
        <p:txBody>
          <a:bodyPr/>
          <a:lstStyle/>
          <a:p>
            <a:r>
              <a:rPr lang="en-US" dirty="0"/>
              <a:t>These are some of the standards identified in the US Green Building Council’s LEED for Existing Buildings rating system.  They are a good resource for determining what products could be considered sustainable.  There are also standards for paper products and hand soap.</a:t>
            </a:r>
          </a:p>
          <a:p>
            <a:pPr lvl="1"/>
            <a:endParaRPr lang="en-US" dirty="0"/>
          </a:p>
          <a:p>
            <a:pPr lvl="0"/>
            <a:r>
              <a:rPr lang="en-US" dirty="0"/>
              <a:t>See the LEED-EBOM list of standards for cleaning products and materials at the following link for more info on product standards for specific applications:</a:t>
            </a:r>
          </a:p>
          <a:p>
            <a:r>
              <a:rPr lang="en-US" dirty="0">
                <a:hlinkClick r:id="rId3">
                  <a:extLst>
                    <a:ext uri="{A12FA001-AC4F-418D-AE19-62706E023703}">
                      <ahyp:hlinkClr xmlns:ahyp="http://schemas.microsoft.com/office/drawing/2018/hyperlinkcolor" val="tx"/>
                    </a:ext>
                  </a:extLst>
                </a:hlinkClick>
              </a:rPr>
              <a:t>https://www.usgbc.org/credits/existing-buildings-interiors-existing-buildings/v41/eq130</a:t>
            </a:r>
            <a:endParaRPr lang="en-US" dirty="0"/>
          </a:p>
          <a:p>
            <a:endParaRPr lang="en-US" dirty="0"/>
          </a:p>
          <a:p>
            <a:pPr lvl="0"/>
            <a:endParaRPr lang="en-US" dirty="0"/>
          </a:p>
          <a:p>
            <a:endParaRPr lang="en-US" dirty="0"/>
          </a:p>
        </p:txBody>
      </p:sp>
      <p:sp>
        <p:nvSpPr>
          <p:cNvPr id="3" name="Slide Image Placeholder 2">
            <a:extLst>
              <a:ext uri="{FF2B5EF4-FFF2-40B4-BE49-F238E27FC236}">
                <a16:creationId xmlns:a16="http://schemas.microsoft.com/office/drawing/2014/main" id="{8A0CF033-3D96-3B82-D57E-43050AA7FF1E}"/>
              </a:ext>
            </a:extLst>
          </p:cNvPr>
          <p:cNvSpPr>
            <a:spLocks noGrp="1" noRot="1" noChangeAspect="1"/>
          </p:cNvSpPr>
          <p:nvPr>
            <p:ph type="sldImg"/>
          </p:nvPr>
        </p:nvSpPr>
        <p:spPr>
          <a:xfrm>
            <a:off x="877888" y="560388"/>
            <a:ext cx="5581650" cy="4187825"/>
          </a:xfrm>
        </p:spPr>
      </p:sp>
    </p:spTree>
    <p:extLst>
      <p:ext uri="{BB962C8B-B14F-4D97-AF65-F5344CB8AC3E}">
        <p14:creationId xmlns:p14="http://schemas.microsoft.com/office/powerpoint/2010/main" val="170238979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otes Placeholder 6">
            <a:extLst>
              <a:ext uri="{FF2B5EF4-FFF2-40B4-BE49-F238E27FC236}">
                <a16:creationId xmlns:a16="http://schemas.microsoft.com/office/drawing/2014/main" id="{C5C20710-325D-4E00-9A0C-B0CE82642B85}"/>
              </a:ext>
            </a:extLst>
          </p:cNvPr>
          <p:cNvSpPr>
            <a:spLocks noGrp="1"/>
          </p:cNvSpPr>
          <p:nvPr>
            <p:ph type="body" idx="1"/>
          </p:nvPr>
        </p:nvSpPr>
        <p:spPr/>
        <p:txBody>
          <a:bodyPr/>
          <a:lstStyle/>
          <a:p>
            <a:r>
              <a:rPr lang="en-US" dirty="0"/>
              <a:t>These standards are identified in the US Green Building Council’s LEED for Existing Buildings rating system.  They are a good resource for determining what equipment could be considered sustainable.  The CRI’s Green Label program tests carpet, cushions and adhesives to identify products with very low emissions of Volatile Organic Compounds (VOCs).  Specific criteria include:</a:t>
            </a:r>
          </a:p>
          <a:p>
            <a:r>
              <a:rPr lang="en-US" dirty="0"/>
              <a:t>Vacuum cleaners operate with a sound level of less than 70dBA.</a:t>
            </a:r>
          </a:p>
          <a:p>
            <a:r>
              <a:rPr lang="en-US" dirty="0"/>
              <a:t>Powered floor maintenance equipment equipped with devices for capturing fine particulates and operates with a sound level of less than 70dBA.</a:t>
            </a:r>
          </a:p>
          <a:p>
            <a:r>
              <a:rPr lang="en-US" dirty="0"/>
              <a:t>Propane-powered floor equipment has high-efficiency, low-emissions engines that meet the California Air Resources Board (CARB) or EPA standards and operate with a sound level of less than 90dBA.</a:t>
            </a:r>
          </a:p>
          <a:p>
            <a:r>
              <a:rPr lang="en-US" dirty="0"/>
              <a:t>Powered equipment is ergonomically designed to minimize vibration, noise and user fatigue.</a:t>
            </a:r>
          </a:p>
          <a:p>
            <a:r>
              <a:rPr lang="en-US" dirty="0"/>
              <a:t>Equipment is designed with safeguards, such as rollers or rubber bumpers, to reduce potential damage to building surfaces.</a:t>
            </a:r>
          </a:p>
          <a:p>
            <a:endParaRPr lang="en-US" dirty="0"/>
          </a:p>
        </p:txBody>
      </p:sp>
      <p:sp>
        <p:nvSpPr>
          <p:cNvPr id="3" name="Slide Image Placeholder 2">
            <a:extLst>
              <a:ext uri="{FF2B5EF4-FFF2-40B4-BE49-F238E27FC236}">
                <a16:creationId xmlns:a16="http://schemas.microsoft.com/office/drawing/2014/main" id="{57CCAE9E-D23A-D6EE-703B-E2817A5148EB}"/>
              </a:ext>
            </a:extLst>
          </p:cNvPr>
          <p:cNvSpPr>
            <a:spLocks noGrp="1" noRot="1" noChangeAspect="1"/>
          </p:cNvSpPr>
          <p:nvPr>
            <p:ph type="sldImg"/>
          </p:nvPr>
        </p:nvSpPr>
        <p:spPr>
          <a:xfrm>
            <a:off x="877888" y="560388"/>
            <a:ext cx="5581650" cy="4187825"/>
          </a:xfrm>
        </p:spPr>
      </p:sp>
    </p:spTree>
    <p:extLst>
      <p:ext uri="{BB962C8B-B14F-4D97-AF65-F5344CB8AC3E}">
        <p14:creationId xmlns:p14="http://schemas.microsoft.com/office/powerpoint/2010/main" val="144901712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otes Placeholder 4">
            <a:extLst>
              <a:ext uri="{FF2B5EF4-FFF2-40B4-BE49-F238E27FC236}">
                <a16:creationId xmlns:a16="http://schemas.microsoft.com/office/drawing/2014/main" id="{1D3747F6-6D7A-419C-9B03-4856C11BA0D5}"/>
              </a:ext>
            </a:extLst>
          </p:cNvPr>
          <p:cNvSpPr>
            <a:spLocks noGrp="1"/>
          </p:cNvSpPr>
          <p:nvPr>
            <p:ph type="body" idx="1"/>
          </p:nvPr>
        </p:nvSpPr>
        <p:spPr/>
        <p:txBody>
          <a:bodyPr/>
          <a:lstStyle/>
          <a:p>
            <a:r>
              <a:rPr lang="en-US" altLang="en-US" dirty="0"/>
              <a:t>By managing the entry of dirt into a building, exposure to the contaminant in the dirt can be reduced while at the same time exposure to contaminants from cleaning products can be reduced. </a:t>
            </a:r>
          </a:p>
          <a:p>
            <a:r>
              <a:rPr lang="en-US" altLang="en-US" dirty="0"/>
              <a:t>After taking actions to reduce cleaning product use, exposure can be further lowered by using cleaning methods that reduce airborne contaminants. </a:t>
            </a:r>
          </a:p>
          <a:p>
            <a:r>
              <a:rPr lang="en-US" altLang="en-US" dirty="0"/>
              <a:t>Damp wiping rather than spraying greatly reduces the release of airborne contaminants. Micro-fiber cloths hold more particles. </a:t>
            </a:r>
          </a:p>
          <a:p>
            <a:r>
              <a:rPr lang="en-US" altLang="en-US" dirty="0"/>
              <a:t>Review the ingredients of each cleaning product used for toxins, irritants, allergens and asthma triggers.</a:t>
            </a:r>
          </a:p>
          <a:p>
            <a:r>
              <a:rPr lang="en-US" altLang="en-US" dirty="0"/>
              <a:t>Invest in quality cleaning equipment and proper training for custodial and housekeeping staff.</a:t>
            </a:r>
          </a:p>
        </p:txBody>
      </p:sp>
      <p:sp>
        <p:nvSpPr>
          <p:cNvPr id="3" name="Slide Image Placeholder 2">
            <a:extLst>
              <a:ext uri="{FF2B5EF4-FFF2-40B4-BE49-F238E27FC236}">
                <a16:creationId xmlns:a16="http://schemas.microsoft.com/office/drawing/2014/main" id="{6C681FDC-FD3A-4DBC-6A3D-95BB89B5E7BC}"/>
              </a:ext>
            </a:extLst>
          </p:cNvPr>
          <p:cNvSpPr>
            <a:spLocks noGrp="1" noRot="1" noChangeAspect="1"/>
          </p:cNvSpPr>
          <p:nvPr>
            <p:ph type="sldImg"/>
          </p:nvPr>
        </p:nvSpPr>
        <p:spPr>
          <a:xfrm>
            <a:off x="877888" y="560388"/>
            <a:ext cx="5581650" cy="4187825"/>
          </a:xfrm>
        </p:spPr>
      </p:sp>
    </p:spTree>
    <p:extLst>
      <p:ext uri="{BB962C8B-B14F-4D97-AF65-F5344CB8AC3E}">
        <p14:creationId xmlns:p14="http://schemas.microsoft.com/office/powerpoint/2010/main" val="48059352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otes Placeholder 5">
            <a:extLst>
              <a:ext uri="{FF2B5EF4-FFF2-40B4-BE49-F238E27FC236}">
                <a16:creationId xmlns:a16="http://schemas.microsoft.com/office/drawing/2014/main" id="{DE48D385-193E-42DC-ABAE-23848BE064DC}"/>
              </a:ext>
            </a:extLst>
          </p:cNvPr>
          <p:cNvSpPr>
            <a:spLocks noGrp="1"/>
          </p:cNvSpPr>
          <p:nvPr>
            <p:ph type="body" idx="1"/>
          </p:nvPr>
        </p:nvSpPr>
        <p:spPr/>
        <p:txBody>
          <a:bodyPr/>
          <a:lstStyle/>
          <a:p>
            <a:r>
              <a:rPr lang="en-US" altLang="en-US" dirty="0"/>
              <a:t>One hurdle is getting over the perception that green cleaning products that don’t smell aren’t cleaning.  Through training and awareness, we can change that perception of what clean smells like.  </a:t>
            </a:r>
          </a:p>
          <a:p>
            <a:endParaRPr lang="en-US" dirty="0"/>
          </a:p>
        </p:txBody>
      </p:sp>
      <p:sp>
        <p:nvSpPr>
          <p:cNvPr id="3" name="Slide Image Placeholder 2">
            <a:extLst>
              <a:ext uri="{FF2B5EF4-FFF2-40B4-BE49-F238E27FC236}">
                <a16:creationId xmlns:a16="http://schemas.microsoft.com/office/drawing/2014/main" id="{7B914D50-EB4F-D190-3C01-315947ED890D}"/>
              </a:ext>
            </a:extLst>
          </p:cNvPr>
          <p:cNvSpPr>
            <a:spLocks noGrp="1" noRot="1" noChangeAspect="1"/>
          </p:cNvSpPr>
          <p:nvPr>
            <p:ph type="sldImg"/>
          </p:nvPr>
        </p:nvSpPr>
        <p:spPr>
          <a:xfrm>
            <a:off x="877888" y="560388"/>
            <a:ext cx="5581650" cy="4187825"/>
          </a:xfrm>
        </p:spPr>
      </p:sp>
    </p:spTree>
    <p:extLst>
      <p:ext uri="{BB962C8B-B14F-4D97-AF65-F5344CB8AC3E}">
        <p14:creationId xmlns:p14="http://schemas.microsoft.com/office/powerpoint/2010/main" val="100873018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1038" y="488950"/>
            <a:ext cx="5949950" cy="4462463"/>
          </a:xfrm>
        </p:spPr>
      </p:sp>
      <p:sp>
        <p:nvSpPr>
          <p:cNvPr id="3" name="Notes Placeholder 2"/>
          <p:cNvSpPr>
            <a:spLocks noGrp="1"/>
          </p:cNvSpPr>
          <p:nvPr>
            <p:ph type="body" idx="1"/>
          </p:nvPr>
        </p:nvSpPr>
        <p:spPr/>
        <p:txBody>
          <a:bodyPr/>
          <a:lstStyle/>
          <a:p>
            <a:pPr algn="l" defTabSz="891357">
              <a:defRPr/>
            </a:pPr>
            <a:r>
              <a:rPr lang="en-US" dirty="0"/>
              <a:t>Combinations of exhaust ventilation in high pollutant source areas with balanced outside air can provide good results. However, high source strengths can overwhelm even the most aggressive ventilation strategy. </a:t>
            </a:r>
          </a:p>
        </p:txBody>
      </p:sp>
    </p:spTree>
    <p:extLst>
      <p:ext uri="{BB962C8B-B14F-4D97-AF65-F5344CB8AC3E}">
        <p14:creationId xmlns:p14="http://schemas.microsoft.com/office/powerpoint/2010/main" val="271972528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1038" y="488950"/>
            <a:ext cx="5949950" cy="4462463"/>
          </a:xfrm>
        </p:spPr>
      </p:sp>
      <p:sp>
        <p:nvSpPr>
          <p:cNvPr id="3" name="Notes Placeholder 2"/>
          <p:cNvSpPr>
            <a:spLocks noGrp="1"/>
          </p:cNvSpPr>
          <p:nvPr>
            <p:ph type="body" idx="1"/>
          </p:nvPr>
        </p:nvSpPr>
        <p:spPr/>
        <p:txBody>
          <a:bodyPr/>
          <a:lstStyle/>
          <a:p>
            <a:pPr algn="l">
              <a:spcBef>
                <a:spcPts val="0"/>
              </a:spcBef>
              <a:spcAft>
                <a:spcPts val="0"/>
              </a:spcAft>
            </a:pPr>
            <a:r>
              <a:rPr lang="en-US" b="0" dirty="0"/>
              <a:t>The most common method of air cleaning is by filtration.</a:t>
            </a:r>
          </a:p>
          <a:p>
            <a:pPr algn="l">
              <a:spcBef>
                <a:spcPts val="0"/>
              </a:spcBef>
              <a:spcAft>
                <a:spcPts val="0"/>
              </a:spcAft>
            </a:pPr>
            <a:endParaRPr lang="en-US" b="1" dirty="0"/>
          </a:p>
          <a:p>
            <a:pPr algn="l">
              <a:spcBef>
                <a:spcPts val="0"/>
              </a:spcBef>
              <a:spcAft>
                <a:spcPts val="0"/>
              </a:spcAft>
            </a:pPr>
            <a:r>
              <a:rPr lang="en-US" b="0" dirty="0"/>
              <a:t>The</a:t>
            </a:r>
            <a:r>
              <a:rPr lang="en-US" dirty="0"/>
              <a:t> Minimum Efficiency Reporting Value (MERV) rating is intended to help simplify the air cleaner selection process for users. It is derived by combining the cleaner’s average efficiency at removing the particle size fields.</a:t>
            </a:r>
          </a:p>
        </p:txBody>
      </p:sp>
    </p:spTree>
    <p:extLst>
      <p:ext uri="{BB962C8B-B14F-4D97-AF65-F5344CB8AC3E}">
        <p14:creationId xmlns:p14="http://schemas.microsoft.com/office/powerpoint/2010/main" val="11925715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43B6DB-86D8-72CF-25D9-95041C74A4A5}"/>
              </a:ext>
            </a:extLst>
          </p:cNvPr>
          <p:cNvSpPr>
            <a:spLocks noGrp="1" noRot="1" noChangeAspect="1"/>
          </p:cNvSpPr>
          <p:nvPr>
            <p:ph type="sldImg"/>
          </p:nvPr>
        </p:nvSpPr>
        <p:spPr>
          <a:xfrm>
            <a:off x="877888" y="560388"/>
            <a:ext cx="5581650" cy="4187825"/>
          </a:xfrm>
        </p:spPr>
      </p:sp>
      <p:sp>
        <p:nvSpPr>
          <p:cNvPr id="3" name="Notes Placeholder 2">
            <a:extLst>
              <a:ext uri="{FF2B5EF4-FFF2-40B4-BE49-F238E27FC236}">
                <a16:creationId xmlns:a16="http://schemas.microsoft.com/office/drawing/2014/main" id="{1B70D51F-580D-3733-679B-325C05FE7B19}"/>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4472105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otes Placeholder 4">
            <a:extLst>
              <a:ext uri="{FF2B5EF4-FFF2-40B4-BE49-F238E27FC236}">
                <a16:creationId xmlns:a16="http://schemas.microsoft.com/office/drawing/2014/main" id="{4A6411A9-EEBF-46F7-BE7B-6499C234C62E}"/>
              </a:ext>
            </a:extLst>
          </p:cNvPr>
          <p:cNvSpPr>
            <a:spLocks noGrp="1"/>
          </p:cNvSpPr>
          <p:nvPr>
            <p:ph type="body" idx="1"/>
          </p:nvPr>
        </p:nvSpPr>
        <p:spPr>
          <a:xfrm>
            <a:off x="673950" y="5128054"/>
            <a:ext cx="5955453" cy="3913290"/>
          </a:xfrm>
        </p:spPr>
        <p:txBody>
          <a:bodyPr/>
          <a:lstStyle/>
          <a:p>
            <a:r>
              <a:rPr lang="en-US" altLang="en-US" dirty="0"/>
              <a:t>Nationally, U.S. Environmental Protection Agency (EPA) studies estimate 20 to 30 percent of commercial buildings have IEQ problems. With workers and students spending half of their daylight hours indoors, their exposure becomes significant.</a:t>
            </a:r>
          </a:p>
          <a:p>
            <a:r>
              <a:rPr lang="en-US" altLang="en-US" dirty="0"/>
              <a:t>It is also estimated that the average person spends 75 to 90 percent of their time indoors where pollutant levels are often far higher than outdoors – up to 100 or even 1,000 times higher!</a:t>
            </a:r>
          </a:p>
          <a:p>
            <a:r>
              <a:rPr lang="en-US" altLang="en-US" dirty="0"/>
              <a:t>When IEQ problems arise, it is often expensive and difficult to diagnose the cause or causes of the problems. Prevention is the key to satisfied occupants, energy and resource efficiency, and budgetary savings.</a:t>
            </a:r>
          </a:p>
        </p:txBody>
      </p:sp>
      <p:sp>
        <p:nvSpPr>
          <p:cNvPr id="3" name="Slide Image Placeholder 2">
            <a:extLst>
              <a:ext uri="{FF2B5EF4-FFF2-40B4-BE49-F238E27FC236}">
                <a16:creationId xmlns:a16="http://schemas.microsoft.com/office/drawing/2014/main" id="{A9DCADB5-1F08-6B2F-5E08-41AAF3744ACE}"/>
              </a:ext>
            </a:extLst>
          </p:cNvPr>
          <p:cNvSpPr>
            <a:spLocks noGrp="1" noRot="1" noChangeAspect="1"/>
          </p:cNvSpPr>
          <p:nvPr>
            <p:ph type="sldImg"/>
          </p:nvPr>
        </p:nvSpPr>
        <p:spPr>
          <a:xfrm>
            <a:off x="877888" y="560388"/>
            <a:ext cx="5581650" cy="4187825"/>
          </a:xfrm>
        </p:spPr>
      </p:sp>
    </p:spTree>
    <p:extLst>
      <p:ext uri="{BB962C8B-B14F-4D97-AF65-F5344CB8AC3E}">
        <p14:creationId xmlns:p14="http://schemas.microsoft.com/office/powerpoint/2010/main" val="31740706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7" name="Rectangle 3"/>
          <p:cNvSpPr>
            <a:spLocks noGrp="1" noRot="1" noChangeAspect="1" noChangeArrowheads="1" noTextEdit="1"/>
          </p:cNvSpPr>
          <p:nvPr>
            <p:ph type="sldImg"/>
          </p:nvPr>
        </p:nvSpPr>
        <p:spPr>
          <a:xfrm>
            <a:off x="682625" y="493713"/>
            <a:ext cx="5946775" cy="4459287"/>
          </a:xfrm>
          <a:ln/>
          <a:extLst>
            <a:ext uri="{91240B29-F687-4F45-9708-019B960494DF}">
              <a14:hiddenLine xmlns:a14="http://schemas.microsoft.com/office/drawing/2010/main" w="12700" cap="flat">
                <a:solidFill>
                  <a:srgbClr val="000000"/>
                </a:solidFill>
                <a:miter lim="800000"/>
                <a:headEnd/>
                <a:tailEnd/>
              </a14:hiddenLine>
            </a:ext>
          </a:extLst>
        </p:spPr>
      </p:sp>
      <p:sp>
        <p:nvSpPr>
          <p:cNvPr id="262146" name="Rectangle 2"/>
          <p:cNvSpPr>
            <a:spLocks noGrp="1" noChangeArrowheads="1"/>
          </p:cNvSpPr>
          <p:nvPr>
            <p:ph type="body" idx="1"/>
          </p:nvPr>
        </p:nvSpPr>
        <p:spPr>
          <a:xfrm>
            <a:off x="682625" y="4800600"/>
            <a:ext cx="5946775" cy="5006013"/>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432"/>
              </a:spcBef>
              <a:spcAft>
                <a:spcPts val="432"/>
              </a:spcAft>
            </a:pPr>
            <a:r>
              <a:rPr lang="en-US" dirty="0"/>
              <a:t>We have discussed direct source control, ventilation, and air cleaning. The last of the control strategies we’ll discuss is exposure control. </a:t>
            </a:r>
            <a:endParaRPr lang="en-US" altLang="en-US" dirty="0"/>
          </a:p>
          <a:p>
            <a:pPr>
              <a:spcBef>
                <a:spcPts val="432"/>
              </a:spcBef>
              <a:spcAft>
                <a:spcPts val="432"/>
              </a:spcAft>
            </a:pPr>
            <a:r>
              <a:rPr lang="en-US" altLang="en-US" dirty="0"/>
              <a:t>Exposure control is generally applied to a condition where the majority of occupants are </a:t>
            </a:r>
            <a:r>
              <a:rPr lang="en-US" altLang="en-US" b="1" dirty="0"/>
              <a:t>not</a:t>
            </a:r>
            <a:r>
              <a:rPr lang="en-US" altLang="en-US" dirty="0"/>
              <a:t> experiencing problems with the existing conditions, and contamination levels are very low (background levels). A few sensitive individuals may need some accommodation by enlisting the approaches mentioned above.</a:t>
            </a:r>
          </a:p>
          <a:p>
            <a:pPr>
              <a:spcBef>
                <a:spcPts val="432"/>
              </a:spcBef>
              <a:spcAft>
                <a:spcPts val="432"/>
              </a:spcAft>
            </a:pPr>
            <a:r>
              <a:rPr lang="en-US" altLang="en-US" dirty="0"/>
              <a:t>Additional “reasonable accommodation” for sensitive occupants can include room HEPA air cleaners, removal of carpeting, alternative cleaning chemicals, and removal of laser printers, photo copiers, and/or other sources of irritants.</a:t>
            </a:r>
          </a:p>
          <a:p>
            <a:pPr marL="0" marR="0" lvl="0" indent="0" algn="l" defTabSz="914400" rtl="0" eaLnBrk="0" fontAlgn="base" latinLnBrk="0" hangingPunct="0">
              <a:lnSpc>
                <a:spcPct val="100000"/>
              </a:lnSpc>
              <a:spcBef>
                <a:spcPts val="432"/>
              </a:spcBef>
              <a:spcAft>
                <a:spcPts val="432"/>
              </a:spcAft>
              <a:buClrTx/>
              <a:buSzTx/>
              <a:buFontTx/>
              <a:buNone/>
              <a:tabLst/>
              <a:defRPr/>
            </a:pPr>
            <a:r>
              <a:rPr lang="en-US" dirty="0"/>
              <a:t>Exposure control can involve providing occupants with personal protective equipment (PPE), such as respirators/masks, goggles, or ear protection. Generally, this strategy is undertaken after other control strategies have been performed. Of course, this strategy may also need to be used while implementing other control strategies. For example, facilities staff may need to wear PPE while handling contaminants to remove them from the indoor environment.</a:t>
            </a:r>
          </a:p>
          <a:p>
            <a:pPr>
              <a:spcBef>
                <a:spcPts val="432"/>
              </a:spcBef>
              <a:spcAft>
                <a:spcPts val="432"/>
              </a:spcAft>
            </a:pPr>
            <a:endParaRPr lang="en-US" altLang="en-US" dirty="0"/>
          </a:p>
        </p:txBody>
      </p:sp>
    </p:spTree>
    <p:extLst>
      <p:ext uri="{BB962C8B-B14F-4D97-AF65-F5344CB8AC3E}">
        <p14:creationId xmlns:p14="http://schemas.microsoft.com/office/powerpoint/2010/main" val="124687170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2"/>
          <p:cNvSpPr>
            <a:spLocks noGrp="1" noRot="1" noChangeAspect="1" noChangeArrowheads="1" noTextEdit="1"/>
          </p:cNvSpPr>
          <p:nvPr>
            <p:ph type="sldImg"/>
          </p:nvPr>
        </p:nvSpPr>
        <p:spPr>
          <a:xfrm>
            <a:off x="682625" y="485775"/>
            <a:ext cx="5946775" cy="4459288"/>
          </a:xfrm>
        </p:spPr>
      </p:sp>
      <p:sp>
        <p:nvSpPr>
          <p:cNvPr id="265219" name="Rectangle 3"/>
          <p:cNvSpPr>
            <a:spLocks noGrp="1" noChangeArrowheads="1"/>
          </p:cNvSpPr>
          <p:nvPr>
            <p:ph type="body" idx="1"/>
          </p:nvPr>
        </p:nvSpPr>
        <p:spPr>
          <a:xfrm>
            <a:off x="811764" y="4642489"/>
            <a:ext cx="5688496" cy="4543425"/>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482488">
              <a:spcBef>
                <a:spcPts val="432"/>
              </a:spcBef>
              <a:spcAft>
                <a:spcPts val="432"/>
              </a:spcAft>
            </a:pPr>
            <a:r>
              <a:rPr lang="en-US" altLang="en-US" dirty="0"/>
              <a:t>The key to prevention is knowledge of IEQ fundamentals and building systems at all levels in an organization. Establishing an IEQ program requires participation by:</a:t>
            </a:r>
          </a:p>
          <a:p>
            <a:pPr defTabSz="482488">
              <a:spcBef>
                <a:spcPts val="432"/>
              </a:spcBef>
              <a:spcAft>
                <a:spcPts val="432"/>
              </a:spcAft>
            </a:pPr>
            <a:r>
              <a:rPr lang="en-US" altLang="en-US" dirty="0"/>
              <a:t>	 • building operation and maintenance staff</a:t>
            </a:r>
          </a:p>
          <a:p>
            <a:pPr defTabSz="482488">
              <a:spcBef>
                <a:spcPts val="432"/>
              </a:spcBef>
              <a:spcAft>
                <a:spcPts val="432"/>
              </a:spcAft>
            </a:pPr>
            <a:r>
              <a:rPr lang="en-US" altLang="en-US" dirty="0"/>
              <a:t>	 • occupants</a:t>
            </a:r>
          </a:p>
          <a:p>
            <a:pPr defTabSz="482488">
              <a:spcBef>
                <a:spcPts val="432"/>
              </a:spcBef>
              <a:spcAft>
                <a:spcPts val="432"/>
              </a:spcAft>
            </a:pPr>
            <a:r>
              <a:rPr lang="en-US" altLang="en-US" dirty="0"/>
              <a:t>	 • facility administration</a:t>
            </a:r>
          </a:p>
          <a:p>
            <a:pPr defTabSz="482488">
              <a:spcBef>
                <a:spcPts val="432"/>
              </a:spcBef>
              <a:spcAft>
                <a:spcPts val="432"/>
              </a:spcAft>
            </a:pPr>
            <a:r>
              <a:rPr lang="en-US" altLang="en-US" dirty="0"/>
              <a:t>	 • human resources department	</a:t>
            </a:r>
          </a:p>
          <a:p>
            <a:pPr defTabSz="482488">
              <a:spcBef>
                <a:spcPts val="432"/>
              </a:spcBef>
              <a:spcAft>
                <a:spcPts val="432"/>
              </a:spcAft>
            </a:pPr>
            <a:r>
              <a:rPr lang="en-US" altLang="en-US" dirty="0"/>
              <a:t>	 • contractors and service providers.</a:t>
            </a:r>
          </a:p>
          <a:p>
            <a:pPr defTabSz="482488">
              <a:spcBef>
                <a:spcPts val="432"/>
              </a:spcBef>
              <a:spcAft>
                <a:spcPts val="432"/>
              </a:spcAft>
            </a:pPr>
            <a:r>
              <a:rPr lang="en-US" altLang="en-US" dirty="0"/>
              <a:t>The more everyone inside and outside of the organization knows about IEQ, the easier it will be to adopt and sustain good IEQ practices.</a:t>
            </a:r>
          </a:p>
          <a:p>
            <a:pPr defTabSz="482488">
              <a:spcBef>
                <a:spcPts val="432"/>
              </a:spcBef>
              <a:spcAft>
                <a:spcPts val="432"/>
              </a:spcAft>
            </a:pPr>
            <a:r>
              <a:rPr lang="en-US" altLang="en-US" dirty="0"/>
              <a:t>Since the maintenance staff is the primary contact between the building operation staff and the building occupants, they have a key role in making the program work. </a:t>
            </a:r>
          </a:p>
          <a:p>
            <a:pPr defTabSz="482488">
              <a:spcBef>
                <a:spcPts val="432"/>
              </a:spcBef>
              <a:spcAft>
                <a:spcPts val="432"/>
              </a:spcAft>
            </a:pPr>
            <a:r>
              <a:rPr lang="en-US" altLang="en-US" dirty="0"/>
              <a:t>The top priorities for maintenance staff are continuous and positive communication and prompt and effective response to occupant concerns, or issues such as water leaks, HVAC problems, spills, and other events.</a:t>
            </a:r>
          </a:p>
          <a:p>
            <a:pPr defTabSz="482488">
              <a:spcBef>
                <a:spcPts val="432"/>
              </a:spcBef>
              <a:spcAft>
                <a:spcPts val="432"/>
              </a:spcAft>
            </a:pPr>
            <a:r>
              <a:rPr lang="en-US" altLang="en-US" dirty="0"/>
              <a:t>Experience has shown that once a building gets a “sick building” reputation it is virtually impossible to remove that label. Suspicions linger and small events trigger major reactions.</a:t>
            </a:r>
          </a:p>
        </p:txBody>
      </p:sp>
    </p:spTree>
    <p:extLst>
      <p:ext uri="{BB962C8B-B14F-4D97-AF65-F5344CB8AC3E}">
        <p14:creationId xmlns:p14="http://schemas.microsoft.com/office/powerpoint/2010/main" val="192673703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79450" y="488950"/>
            <a:ext cx="5949950" cy="4464050"/>
          </a:xfrm>
        </p:spPr>
      </p:sp>
      <p:sp>
        <p:nvSpPr>
          <p:cNvPr id="3" name="Notes Placeholder 2"/>
          <p:cNvSpPr>
            <a:spLocks noGrp="1"/>
          </p:cNvSpPr>
          <p:nvPr>
            <p:ph type="body" idx="1"/>
          </p:nvPr>
        </p:nvSpPr>
        <p:spPr>
          <a:xfrm>
            <a:off x="682488" y="4953000"/>
            <a:ext cx="5946913" cy="4267200"/>
          </a:xfrm>
        </p:spPr>
        <p:txBody>
          <a:bodyPr/>
          <a:lstStyle/>
          <a:p>
            <a:pPr algn="l">
              <a:spcBef>
                <a:spcPts val="0"/>
              </a:spcBef>
              <a:spcAft>
                <a:spcPts val="0"/>
              </a:spcAft>
            </a:pPr>
            <a:r>
              <a:rPr lang="en-US" dirty="0"/>
              <a:t>A comfortable, healthy indoor environment is an important objective for building design, construction, and operation. Several elements for providing a healthy and productive indoor environment are listed above.</a:t>
            </a:r>
          </a:p>
          <a:p>
            <a:pPr algn="l">
              <a:spcBef>
                <a:spcPts val="805"/>
              </a:spcBef>
              <a:spcAft>
                <a:spcPts val="0"/>
              </a:spcAft>
            </a:pPr>
            <a:r>
              <a:rPr lang="en-US" dirty="0"/>
              <a:t>Indoor environmental problems can be avoided – or created – during the design, construction, operation, maintenance, and occupation of a building. </a:t>
            </a:r>
          </a:p>
          <a:p>
            <a:pPr algn="l">
              <a:spcBef>
                <a:spcPts val="805"/>
              </a:spcBef>
              <a:spcAft>
                <a:spcPts val="0"/>
              </a:spcAft>
            </a:pPr>
            <a:r>
              <a:rPr lang="en-US" dirty="0"/>
              <a:t>IEQ is a constant and on-going task. Various examples include:</a:t>
            </a:r>
          </a:p>
          <a:p>
            <a:pPr marL="616309" lvl="1" indent="-278549">
              <a:spcBef>
                <a:spcPts val="805"/>
              </a:spcBef>
              <a:spcAft>
                <a:spcPts val="0"/>
              </a:spcAft>
            </a:pPr>
            <a:r>
              <a:rPr lang="en-US" dirty="0"/>
              <a:t>•A building designed without regard for wind-driven rain intrusion that will eventually become contaminated by mold; inadequate exhaust allows contaminants to reach the occupants; disregard for low-VOC cleaners and adequate cleaning techniques increases exposures.</a:t>
            </a:r>
          </a:p>
          <a:p>
            <a:pPr marL="616309" lvl="1" indent="-278549">
              <a:spcBef>
                <a:spcPts val="805"/>
              </a:spcBef>
              <a:spcAft>
                <a:spcPts val="0"/>
              </a:spcAft>
            </a:pPr>
            <a:r>
              <a:rPr lang="en-US" dirty="0"/>
              <a:t>• Mechanical equipment controls fail, sensors go out of calibration, cooling equipment loses refrigerant charge, fire dampers close, occupants tamper with thermostats and diffusers. </a:t>
            </a:r>
          </a:p>
          <a:p>
            <a:pPr marL="616309" lvl="1" indent="-278549">
              <a:spcBef>
                <a:spcPts val="805"/>
              </a:spcBef>
              <a:spcAft>
                <a:spcPts val="0"/>
              </a:spcAft>
            </a:pPr>
            <a:r>
              <a:rPr lang="en-US" dirty="0"/>
              <a:t>• Decisions made during construction or in the operation of air handling equipment may drastically reduce outdoor air flow or accidentally transport contaminated air from a contaminated location – say beneath the building, storage areas, tunnels – to occupied zones.</a:t>
            </a:r>
          </a:p>
          <a:p>
            <a:pPr marL="616309" lvl="1" indent="-278549">
              <a:spcBef>
                <a:spcPts val="805"/>
              </a:spcBef>
              <a:spcAft>
                <a:spcPts val="0"/>
              </a:spcAft>
            </a:pPr>
            <a:r>
              <a:rPr lang="en-US" dirty="0"/>
              <a:t>• Occupants read about a building in the community evacuated due to a mold contamination and worry about their own building.</a:t>
            </a:r>
          </a:p>
          <a:p>
            <a:pPr marL="724228" lvl="1" indent="-278549">
              <a:spcBef>
                <a:spcPts val="805"/>
              </a:spcBef>
              <a:spcAft>
                <a:spcPts val="0"/>
              </a:spcAft>
            </a:pPr>
            <a:endParaRPr lang="en-US" dirty="0"/>
          </a:p>
          <a:p>
            <a:endParaRPr lang="en-US" dirty="0"/>
          </a:p>
        </p:txBody>
      </p:sp>
    </p:spTree>
    <p:extLst>
      <p:ext uri="{BB962C8B-B14F-4D97-AF65-F5344CB8AC3E}">
        <p14:creationId xmlns:p14="http://schemas.microsoft.com/office/powerpoint/2010/main" val="427481685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79450" y="488950"/>
            <a:ext cx="5949950" cy="4464050"/>
          </a:xfrm>
        </p:spPr>
      </p:sp>
      <p:sp>
        <p:nvSpPr>
          <p:cNvPr id="3" name="Notes Placeholder 2"/>
          <p:cNvSpPr>
            <a:spLocks noGrp="1"/>
          </p:cNvSpPr>
          <p:nvPr>
            <p:ph type="body" idx="1"/>
          </p:nvPr>
        </p:nvSpPr>
        <p:spPr/>
        <p:txBody>
          <a:bodyPr/>
          <a:lstStyle/>
          <a:p>
            <a:r>
              <a:rPr lang="en-US" altLang="en-US" dirty="0"/>
              <a:t>With routine and positive communication, you demonstrate to the occupants that you are paying attention and are one step ahead of any problems. </a:t>
            </a:r>
          </a:p>
          <a:p>
            <a:r>
              <a:rPr lang="en-US" altLang="en-US" dirty="0"/>
              <a:t>Information up front makes you look informed and professional, while information provided in response to inquiries looks like you were not paying attention, perhaps negligent, and making excuses.</a:t>
            </a:r>
          </a:p>
          <a:p>
            <a:r>
              <a:rPr lang="en-US" altLang="en-US" dirty="0"/>
              <a:t>Since buildings are complex and dynamic and facilities staff are generally wearing a dozen different hats, it is very important to establish an easy, non-threatening (anonymous), and effective method for occupants to alert facilities staff of potential IEQ issues. Occupants are the “canaries in the coal mine” and thus one of the most valuable early warning systems for problem identification and solutions.</a:t>
            </a:r>
          </a:p>
        </p:txBody>
      </p:sp>
    </p:spTree>
    <p:extLst>
      <p:ext uri="{BB962C8B-B14F-4D97-AF65-F5344CB8AC3E}">
        <p14:creationId xmlns:p14="http://schemas.microsoft.com/office/powerpoint/2010/main" val="204161854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otes Placeholder 4">
            <a:extLst>
              <a:ext uri="{FF2B5EF4-FFF2-40B4-BE49-F238E27FC236}">
                <a16:creationId xmlns:a16="http://schemas.microsoft.com/office/drawing/2014/main" id="{849C0416-EB0D-49E8-807C-2E0FF58071E0}"/>
              </a:ext>
            </a:extLst>
          </p:cNvPr>
          <p:cNvSpPr>
            <a:spLocks noGrp="1"/>
          </p:cNvSpPr>
          <p:nvPr>
            <p:ph type="body" idx="1"/>
          </p:nvPr>
        </p:nvSpPr>
        <p:spPr/>
        <p:txBody>
          <a:bodyPr/>
          <a:lstStyle/>
          <a:p>
            <a:r>
              <a:rPr lang="en-US" dirty="0"/>
              <a:t>These five benchmarks encompass the key elements for IEQ and provide a simplified way to discuss IEQ with occupants, contractors, maintenance staff, custodial staff, etc. Clearly, if there is a concern it will fall into one of these categories.</a:t>
            </a:r>
          </a:p>
          <a:p>
            <a:r>
              <a:rPr lang="en-US" dirty="0"/>
              <a:t>Dryness can be verified with visual inspection and moisture meters.</a:t>
            </a:r>
          </a:p>
          <a:p>
            <a:r>
              <a:rPr lang="en-US" dirty="0"/>
              <a:t>Cleanliness is relative. Building Owners and Managers Association (BOMA) has guidelines and checklists. It should be clean enough to meet the “expectations” of the occupants.</a:t>
            </a:r>
          </a:p>
          <a:p>
            <a:r>
              <a:rPr lang="en-US" dirty="0"/>
              <a:t>Comfort: Use American Society of Heating, Refrigeration and Air Conditioning Engineers (ASHRAE) Comfort Standard 55.</a:t>
            </a:r>
          </a:p>
          <a:p>
            <a:r>
              <a:rPr lang="en-US" dirty="0"/>
              <a:t>Controlling Pollutants: This covers a lot of territory. This includes removing and excluding potential pollutant sources, controlling pressures and air flows, management of unplanned air flows, proper cleaning equipment and filtration, etc.</a:t>
            </a:r>
          </a:p>
          <a:p>
            <a:r>
              <a:rPr lang="en-US" dirty="0"/>
              <a:t>Adequate Ventilation: Follow ASHRAE Standard 62 guidance for ventilation. However, more aggressive ventilation may be required to control strong sources from remodeling, new carpet, spills, etc.</a:t>
            </a:r>
          </a:p>
        </p:txBody>
      </p:sp>
      <p:sp>
        <p:nvSpPr>
          <p:cNvPr id="3" name="Slide Image Placeholder 2">
            <a:extLst>
              <a:ext uri="{FF2B5EF4-FFF2-40B4-BE49-F238E27FC236}">
                <a16:creationId xmlns:a16="http://schemas.microsoft.com/office/drawing/2014/main" id="{3643A08F-7A21-DB9D-072B-D8CE3D595A64}"/>
              </a:ext>
            </a:extLst>
          </p:cNvPr>
          <p:cNvSpPr>
            <a:spLocks noGrp="1" noRot="1" noChangeAspect="1"/>
          </p:cNvSpPr>
          <p:nvPr>
            <p:ph type="sldImg"/>
          </p:nvPr>
        </p:nvSpPr>
        <p:spPr>
          <a:xfrm>
            <a:off x="877888" y="560388"/>
            <a:ext cx="5581650" cy="4187825"/>
          </a:xfrm>
        </p:spPr>
      </p:sp>
    </p:spTree>
    <p:extLst>
      <p:ext uri="{BB962C8B-B14F-4D97-AF65-F5344CB8AC3E}">
        <p14:creationId xmlns:p14="http://schemas.microsoft.com/office/powerpoint/2010/main" val="140501569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1038" y="488950"/>
            <a:ext cx="5949950" cy="4462463"/>
          </a:xfrm>
        </p:spPr>
      </p:sp>
      <p:sp>
        <p:nvSpPr>
          <p:cNvPr id="3" name="Notes Placeholder 2"/>
          <p:cNvSpPr>
            <a:spLocks noGrp="1"/>
          </p:cNvSpPr>
          <p:nvPr>
            <p:ph type="body" idx="1"/>
          </p:nvPr>
        </p:nvSpPr>
        <p:spPr/>
        <p:txBody>
          <a:bodyPr/>
          <a:lstStyle/>
          <a:p>
            <a:pPr algn="l">
              <a:spcBef>
                <a:spcPts val="0"/>
              </a:spcBef>
              <a:spcAft>
                <a:spcPts val="0"/>
              </a:spcAft>
            </a:pPr>
            <a:r>
              <a:rPr lang="en-US" dirty="0"/>
              <a:t>Before beginning an IEQ assessment in your facility, take a moment to explain its purpose to the occupants. Impress upon them that this is a routine assessment necessary to ensure that changes in building systems and O&amp;M are monitored, in order to correct any unintended negative changes.  </a:t>
            </a:r>
          </a:p>
          <a:p>
            <a:pPr algn="l">
              <a:spcBef>
                <a:spcPts val="805"/>
              </a:spcBef>
              <a:spcAft>
                <a:spcPts val="0"/>
              </a:spcAft>
            </a:pPr>
            <a:r>
              <a:rPr lang="en-US" dirty="0"/>
              <a:t>This is an educational opportunity that can build trust and good will between facility staff and occupants. </a:t>
            </a:r>
          </a:p>
          <a:p>
            <a:pPr algn="l">
              <a:spcBef>
                <a:spcPts val="805"/>
              </a:spcBef>
              <a:spcAft>
                <a:spcPts val="0"/>
              </a:spcAft>
            </a:pPr>
            <a:r>
              <a:rPr lang="en-US" dirty="0"/>
              <a:t>Enlisting an outside expert to assist with the initial walk-through has been shown to be a very useful approach. The expert lends credibility and can provide insights into building science and IEQ issues that may be not be obvious to facility staff. The expert can also demonstrate equipment use and assist with practical and effective solutions and help you select and adopt effective elements into your IEQ program.</a:t>
            </a:r>
          </a:p>
          <a:p>
            <a:endParaRPr lang="en-US" dirty="0"/>
          </a:p>
        </p:txBody>
      </p:sp>
    </p:spTree>
    <p:extLst>
      <p:ext uri="{BB962C8B-B14F-4D97-AF65-F5344CB8AC3E}">
        <p14:creationId xmlns:p14="http://schemas.microsoft.com/office/powerpoint/2010/main" val="187272605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otes Placeholder 4">
            <a:extLst>
              <a:ext uri="{FF2B5EF4-FFF2-40B4-BE49-F238E27FC236}">
                <a16:creationId xmlns:a16="http://schemas.microsoft.com/office/drawing/2014/main" id="{17EFDFE8-B90A-4000-B7DA-D57566CB4A7F}"/>
              </a:ext>
            </a:extLst>
          </p:cNvPr>
          <p:cNvSpPr>
            <a:spLocks noGrp="1"/>
          </p:cNvSpPr>
          <p:nvPr>
            <p:ph type="body" idx="1"/>
          </p:nvPr>
        </p:nvSpPr>
        <p:spPr/>
        <p:txBody>
          <a:bodyPr/>
          <a:lstStyle/>
          <a:p>
            <a:r>
              <a:rPr lang="en-US" altLang="en-US" dirty="0"/>
              <a:t>A critical step in establishing the source of the problem is asking, “Is it the building?” Begin by asking questions and listening carefully to the actual complaint and personal history of the individual.</a:t>
            </a:r>
          </a:p>
          <a:p>
            <a:r>
              <a:rPr lang="en-US" altLang="en-US" dirty="0"/>
              <a:t>The questions above are very important to ask in the early stages of an IEQ investigation. Even if it turns out that the reported problem is not building-related, these questions will serve to focus your efforts and guide solutions.</a:t>
            </a:r>
          </a:p>
          <a:p>
            <a:r>
              <a:rPr lang="en-US" altLang="en-US" dirty="0"/>
              <a:t>Documentation is critical for both solving the problem, and for legal considerations. An occupant diary helps occupants define their concerns/reactions – many occupants tend to initially provide exaggerated or incomplete information such as, “it’s always cold or hot” or, “I get headaches every day.” Careful documentation of symptoms, operating parameters, dates and time will help not only in-house staff but outside consultants focus on possible causes and solutions.</a:t>
            </a:r>
          </a:p>
        </p:txBody>
      </p:sp>
      <p:sp>
        <p:nvSpPr>
          <p:cNvPr id="3" name="Slide Image Placeholder 2">
            <a:extLst>
              <a:ext uri="{FF2B5EF4-FFF2-40B4-BE49-F238E27FC236}">
                <a16:creationId xmlns:a16="http://schemas.microsoft.com/office/drawing/2014/main" id="{5401E79C-A4E3-991D-3308-8D2408A3FA99}"/>
              </a:ext>
            </a:extLst>
          </p:cNvPr>
          <p:cNvSpPr>
            <a:spLocks noGrp="1" noRot="1" noChangeAspect="1"/>
          </p:cNvSpPr>
          <p:nvPr>
            <p:ph type="sldImg"/>
          </p:nvPr>
        </p:nvSpPr>
        <p:spPr>
          <a:xfrm>
            <a:off x="877888" y="560388"/>
            <a:ext cx="5581650" cy="4187825"/>
          </a:xfrm>
        </p:spPr>
      </p:sp>
    </p:spTree>
    <p:extLst>
      <p:ext uri="{BB962C8B-B14F-4D97-AF65-F5344CB8AC3E}">
        <p14:creationId xmlns:p14="http://schemas.microsoft.com/office/powerpoint/2010/main" val="250119188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otes Placeholder 4">
            <a:extLst>
              <a:ext uri="{FF2B5EF4-FFF2-40B4-BE49-F238E27FC236}">
                <a16:creationId xmlns:a16="http://schemas.microsoft.com/office/drawing/2014/main" id="{E5472EB5-845F-4C5F-B2D8-D04B5D1B3D55}"/>
              </a:ext>
            </a:extLst>
          </p:cNvPr>
          <p:cNvSpPr>
            <a:spLocks noGrp="1"/>
          </p:cNvSpPr>
          <p:nvPr>
            <p:ph type="body" idx="1"/>
          </p:nvPr>
        </p:nvSpPr>
        <p:spPr/>
        <p:txBody>
          <a:bodyPr/>
          <a:lstStyle/>
          <a:p>
            <a:r>
              <a:rPr lang="en-US" dirty="0"/>
              <a:t>Communication is an overarching priority when problems arise.  It is critical to engage the occupants in the diagnosis and, most importantly,  in any solutions, as this will help ensure success.</a:t>
            </a:r>
          </a:p>
          <a:p>
            <a:endParaRPr lang="en-US" dirty="0"/>
          </a:p>
          <a:p>
            <a:r>
              <a:rPr lang="en-US" dirty="0"/>
              <a:t>The things you need to do to solve IEQ problems include:</a:t>
            </a:r>
          </a:p>
          <a:p>
            <a:pPr marL="171450" indent="-171450">
              <a:buFont typeface="Arial" panose="020B0604020202020204" pitchFamily="34" charset="0"/>
              <a:buChar char="•"/>
            </a:pPr>
            <a:r>
              <a:rPr lang="en-US" dirty="0"/>
              <a:t>Know your building.</a:t>
            </a:r>
          </a:p>
          <a:p>
            <a:pPr marL="171450" indent="-171450">
              <a:buFont typeface="Arial" panose="020B0604020202020204" pitchFamily="34" charset="0"/>
              <a:buChar char="•"/>
            </a:pPr>
            <a:r>
              <a:rPr lang="en-US" dirty="0"/>
              <a:t>Respond immediately to complaints.</a:t>
            </a:r>
          </a:p>
          <a:p>
            <a:pPr marL="171450" indent="-171450">
              <a:buFont typeface="Arial" panose="020B0604020202020204" pitchFamily="34" charset="0"/>
              <a:buChar char="•"/>
            </a:pPr>
            <a:r>
              <a:rPr lang="en-US" dirty="0"/>
              <a:t>Communicate throughout the process.</a:t>
            </a:r>
          </a:p>
          <a:p>
            <a:pPr marL="171450" indent="-171450">
              <a:buFont typeface="Arial" panose="020B0604020202020204" pitchFamily="34" charset="0"/>
              <a:buChar char="•"/>
            </a:pPr>
            <a:r>
              <a:rPr lang="en-US" dirty="0"/>
              <a:t>Ensure problem is building-related.</a:t>
            </a:r>
          </a:p>
          <a:p>
            <a:pPr marL="171450" indent="-171450">
              <a:buFont typeface="Arial" panose="020B0604020202020204" pitchFamily="34" charset="0"/>
              <a:buChar char="•"/>
            </a:pPr>
            <a:r>
              <a:rPr lang="en-US" dirty="0"/>
              <a:t>Identify the basics: sources, pathways, and driving forces.</a:t>
            </a:r>
          </a:p>
          <a:p>
            <a:pPr marL="171450" indent="-171450">
              <a:buFont typeface="Arial" panose="020B0604020202020204" pitchFamily="34" charset="0"/>
              <a:buChar char="•"/>
            </a:pPr>
            <a:r>
              <a:rPr lang="en-US" dirty="0"/>
              <a:t>Do your homework.</a:t>
            </a:r>
          </a:p>
          <a:p>
            <a:pPr marL="171450" indent="-171450">
              <a:buFont typeface="Arial" panose="020B0604020202020204" pitchFamily="34" charset="0"/>
              <a:buChar char="•"/>
            </a:pPr>
            <a:r>
              <a:rPr lang="en-US" dirty="0"/>
              <a:t>Get qualified help as needed.</a:t>
            </a:r>
          </a:p>
          <a:p>
            <a:pPr marL="171450" indent="-171450">
              <a:buFont typeface="Arial" panose="020B0604020202020204" pitchFamily="34" charset="0"/>
              <a:buChar char="•"/>
            </a:pPr>
            <a:r>
              <a:rPr lang="en-US" dirty="0"/>
              <a:t>Look for a permanent fix.</a:t>
            </a:r>
          </a:p>
        </p:txBody>
      </p:sp>
      <p:sp>
        <p:nvSpPr>
          <p:cNvPr id="3" name="Slide Image Placeholder 2">
            <a:extLst>
              <a:ext uri="{FF2B5EF4-FFF2-40B4-BE49-F238E27FC236}">
                <a16:creationId xmlns:a16="http://schemas.microsoft.com/office/drawing/2014/main" id="{E08C0DF9-3111-05B3-CB61-DA00FFE731E2}"/>
              </a:ext>
            </a:extLst>
          </p:cNvPr>
          <p:cNvSpPr>
            <a:spLocks noGrp="1" noRot="1" noChangeAspect="1"/>
          </p:cNvSpPr>
          <p:nvPr>
            <p:ph type="sldImg"/>
          </p:nvPr>
        </p:nvSpPr>
        <p:spPr>
          <a:xfrm>
            <a:off x="877888" y="560388"/>
            <a:ext cx="5581650" cy="4187825"/>
          </a:xfrm>
        </p:spPr>
      </p:sp>
    </p:spTree>
    <p:extLst>
      <p:ext uri="{BB962C8B-B14F-4D97-AF65-F5344CB8AC3E}">
        <p14:creationId xmlns:p14="http://schemas.microsoft.com/office/powerpoint/2010/main" val="38609188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otes Placeholder 4">
            <a:extLst>
              <a:ext uri="{FF2B5EF4-FFF2-40B4-BE49-F238E27FC236}">
                <a16:creationId xmlns:a16="http://schemas.microsoft.com/office/drawing/2014/main" id="{F23F69C8-32A7-46F4-A38B-ADE2D0E32CEF}"/>
              </a:ext>
            </a:extLst>
          </p:cNvPr>
          <p:cNvSpPr>
            <a:spLocks noGrp="1"/>
          </p:cNvSpPr>
          <p:nvPr>
            <p:ph type="body" idx="1"/>
          </p:nvPr>
        </p:nvSpPr>
        <p:spPr/>
        <p:txBody>
          <a:bodyPr/>
          <a:lstStyle/>
          <a:p>
            <a:r>
              <a:rPr lang="en-US" altLang="en-US" dirty="0"/>
              <a:t>Two other common pollutants are radon and carbon monoxide (CO). </a:t>
            </a:r>
          </a:p>
          <a:p>
            <a:r>
              <a:rPr lang="en-US" altLang="en-US" dirty="0"/>
              <a:t>Test for radon if it is common to your geographic area. Check with your local health department for guidance.</a:t>
            </a:r>
          </a:p>
          <a:p>
            <a:r>
              <a:rPr lang="en-US" altLang="en-US" dirty="0"/>
              <a:t>If your facility has combustion equipment, monitoring for CO may be warranted. CO is colorless and odorless, and symptoms of exposure mimic those of flu.</a:t>
            </a:r>
          </a:p>
          <a:p>
            <a:endParaRPr lang="en-US" dirty="0"/>
          </a:p>
        </p:txBody>
      </p:sp>
      <p:sp>
        <p:nvSpPr>
          <p:cNvPr id="3" name="Slide Image Placeholder 2">
            <a:extLst>
              <a:ext uri="{FF2B5EF4-FFF2-40B4-BE49-F238E27FC236}">
                <a16:creationId xmlns:a16="http://schemas.microsoft.com/office/drawing/2014/main" id="{E756A0EE-E1CE-72D0-9C96-CD69EA25B5B0}"/>
              </a:ext>
            </a:extLst>
          </p:cNvPr>
          <p:cNvSpPr>
            <a:spLocks noGrp="1" noRot="1" noChangeAspect="1"/>
          </p:cNvSpPr>
          <p:nvPr>
            <p:ph type="sldImg"/>
          </p:nvPr>
        </p:nvSpPr>
        <p:spPr>
          <a:xfrm>
            <a:off x="877888" y="560388"/>
            <a:ext cx="5581650" cy="4187825"/>
          </a:xfrm>
        </p:spPr>
      </p:sp>
    </p:spTree>
    <p:extLst>
      <p:ext uri="{BB962C8B-B14F-4D97-AF65-F5344CB8AC3E}">
        <p14:creationId xmlns:p14="http://schemas.microsoft.com/office/powerpoint/2010/main" val="58642543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1038" y="488950"/>
            <a:ext cx="5949950" cy="4462463"/>
          </a:xfrm>
        </p:spPr>
      </p:sp>
      <p:sp>
        <p:nvSpPr>
          <p:cNvPr id="3" name="Notes Placeholder 2"/>
          <p:cNvSpPr>
            <a:spLocks noGrp="1"/>
          </p:cNvSpPr>
          <p:nvPr>
            <p:ph type="body" idx="1"/>
          </p:nvPr>
        </p:nvSpPr>
        <p:spPr/>
        <p:txBody>
          <a:bodyPr/>
          <a:lstStyle/>
          <a:p>
            <a:pPr algn="l">
              <a:spcBef>
                <a:spcPts val="0"/>
              </a:spcBef>
              <a:spcAft>
                <a:spcPts val="0"/>
              </a:spcAft>
            </a:pPr>
            <a:r>
              <a:rPr lang="en-US" dirty="0"/>
              <a:t>Many investigators estimate that approximately 75 percent of IEQ problems can be solved relatively easily in-house with common measurements. Start with the basics, not exotic testing. Just because science (and consultants) can test for virtually anything, that doesn’t mean we should. “Science projects” often yield more information than is useful and at a cost that is not necessary.</a:t>
            </a:r>
          </a:p>
          <a:p>
            <a:pPr algn="l">
              <a:spcBef>
                <a:spcPts val="805"/>
              </a:spcBef>
              <a:spcAft>
                <a:spcPts val="0"/>
              </a:spcAft>
            </a:pPr>
            <a:r>
              <a:rPr lang="en-US" dirty="0"/>
              <a:t>When is sampling for specific pollutants warranted?</a:t>
            </a:r>
          </a:p>
          <a:p>
            <a:pPr algn="l">
              <a:spcBef>
                <a:spcPts val="805"/>
              </a:spcBef>
              <a:spcAft>
                <a:spcPts val="0"/>
              </a:spcAft>
            </a:pPr>
            <a:r>
              <a:rPr lang="en-US" dirty="0"/>
              <a:t>If your basic investigation does not yield results, and if specific health symptoms are shown to be directly related to the workplace, then air sampling </a:t>
            </a:r>
            <a:r>
              <a:rPr lang="en-US" u="sng" dirty="0"/>
              <a:t>may</a:t>
            </a:r>
            <a:r>
              <a:rPr lang="en-US" dirty="0"/>
              <a:t> be warranted. </a:t>
            </a:r>
          </a:p>
        </p:txBody>
      </p:sp>
    </p:spTree>
    <p:extLst>
      <p:ext uri="{BB962C8B-B14F-4D97-AF65-F5344CB8AC3E}">
        <p14:creationId xmlns:p14="http://schemas.microsoft.com/office/powerpoint/2010/main" val="39704632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otes Placeholder 5">
            <a:extLst>
              <a:ext uri="{FF2B5EF4-FFF2-40B4-BE49-F238E27FC236}">
                <a16:creationId xmlns:a16="http://schemas.microsoft.com/office/drawing/2014/main" id="{BDA405E7-C31D-4DAB-8F54-CD5A22D27500}"/>
              </a:ext>
            </a:extLst>
          </p:cNvPr>
          <p:cNvSpPr>
            <a:spLocks noGrp="1"/>
          </p:cNvSpPr>
          <p:nvPr>
            <p:ph type="body" idx="1"/>
          </p:nvPr>
        </p:nvSpPr>
        <p:spPr>
          <a:xfrm>
            <a:off x="673950" y="5128054"/>
            <a:ext cx="5955453" cy="3913290"/>
          </a:xfrm>
        </p:spPr>
        <p:txBody>
          <a:bodyPr/>
          <a:lstStyle/>
          <a:p>
            <a:r>
              <a:rPr lang="en-US" altLang="en-US" dirty="0"/>
              <a:t>Studies show that productivity is impacted by the indoor environment and that improvements in the indoor environment can increase productivity.  Department of Energy studies show there is a potential of a 6% increase in productivity with improved indoor air quality.  </a:t>
            </a:r>
          </a:p>
        </p:txBody>
      </p:sp>
      <p:sp>
        <p:nvSpPr>
          <p:cNvPr id="3" name="Slide Image Placeholder 2">
            <a:extLst>
              <a:ext uri="{FF2B5EF4-FFF2-40B4-BE49-F238E27FC236}">
                <a16:creationId xmlns:a16="http://schemas.microsoft.com/office/drawing/2014/main" id="{942B253E-405D-843D-5234-49FE5E896B43}"/>
              </a:ext>
            </a:extLst>
          </p:cNvPr>
          <p:cNvSpPr>
            <a:spLocks noGrp="1" noRot="1" noChangeAspect="1"/>
          </p:cNvSpPr>
          <p:nvPr>
            <p:ph type="sldImg"/>
          </p:nvPr>
        </p:nvSpPr>
        <p:spPr>
          <a:xfrm>
            <a:off x="877888" y="560388"/>
            <a:ext cx="5581650" cy="4187825"/>
          </a:xfrm>
        </p:spPr>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1038" y="488950"/>
            <a:ext cx="5949950" cy="4462463"/>
          </a:xfrm>
        </p:spPr>
      </p:sp>
      <p:sp>
        <p:nvSpPr>
          <p:cNvPr id="3" name="Notes Placeholder 2"/>
          <p:cNvSpPr>
            <a:spLocks noGrp="1"/>
          </p:cNvSpPr>
          <p:nvPr>
            <p:ph type="body" idx="1"/>
          </p:nvPr>
        </p:nvSpPr>
        <p:spPr/>
        <p:txBody>
          <a:bodyPr/>
          <a:lstStyle/>
          <a:p>
            <a:pPr algn="l" defTabSz="891357">
              <a:defRPr/>
            </a:pPr>
            <a:r>
              <a:rPr lang="en-US" dirty="0"/>
              <a:t>Do your homework: Answer the questions above before you proceed to air sampling. Many, many facilities have learned the hard way. They’ve spent large sums of money on sampling/testing only to discover that the results were not useful in diagnosing and/or solving the problem. In fact, reams of scientific data that don’t lead to a solution can actually scare the occupants and lead to panic.</a:t>
            </a:r>
          </a:p>
          <a:p>
            <a:endParaRPr lang="en-US" dirty="0"/>
          </a:p>
        </p:txBody>
      </p:sp>
    </p:spTree>
    <p:extLst>
      <p:ext uri="{BB962C8B-B14F-4D97-AF65-F5344CB8AC3E}">
        <p14:creationId xmlns:p14="http://schemas.microsoft.com/office/powerpoint/2010/main" val="214072479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otes Placeholder 4">
            <a:extLst>
              <a:ext uri="{FF2B5EF4-FFF2-40B4-BE49-F238E27FC236}">
                <a16:creationId xmlns:a16="http://schemas.microsoft.com/office/drawing/2014/main" id="{2DB6F011-7C9F-49AA-9A5E-7A3B5B6FB64A}"/>
              </a:ext>
            </a:extLst>
          </p:cNvPr>
          <p:cNvSpPr>
            <a:spLocks noGrp="1"/>
          </p:cNvSpPr>
          <p:nvPr>
            <p:ph type="body" idx="1"/>
          </p:nvPr>
        </p:nvSpPr>
        <p:spPr/>
        <p:txBody>
          <a:bodyPr/>
          <a:lstStyle/>
          <a:p>
            <a:r>
              <a:rPr lang="en-US" dirty="0"/>
              <a:t>Often mechanical/physical devices, such as a sling psychrometer, pitot tube manometer, or smoke tube, will be as or more accurate and reliable than an electronic meter with a multitude of features. For electronic meters, be sure to check how often it must be calibrated.  Also, to check if your electronic meter is going out of calibration, find something that is easy to measure that is stable and repeatable and measure it regularly. For example, when you have an accurate newly calibrated temperature and humidity meter, find a nearby weather station on the internet that regularly has readings that match your meter, especially for humidity. Some humidity sensors will not stay in calibration for very long. Then if the humidity reading starts to vary from the weather station value, that is an indication that the meter is going out of calibration. Then you should have the electronic meter checked for accuracy. For a humidity meter it could be checked against a mechanical sling psychrometer, which does not go out of calibration.</a:t>
            </a:r>
          </a:p>
        </p:txBody>
      </p:sp>
      <p:sp>
        <p:nvSpPr>
          <p:cNvPr id="3" name="Slide Image Placeholder 2">
            <a:extLst>
              <a:ext uri="{FF2B5EF4-FFF2-40B4-BE49-F238E27FC236}">
                <a16:creationId xmlns:a16="http://schemas.microsoft.com/office/drawing/2014/main" id="{76275D2B-C68C-9990-599A-D62AA85227EE}"/>
              </a:ext>
            </a:extLst>
          </p:cNvPr>
          <p:cNvSpPr>
            <a:spLocks noGrp="1" noRot="1" noChangeAspect="1"/>
          </p:cNvSpPr>
          <p:nvPr>
            <p:ph type="sldImg"/>
          </p:nvPr>
        </p:nvSpPr>
        <p:spPr>
          <a:xfrm>
            <a:off x="877888" y="560388"/>
            <a:ext cx="5581650" cy="4187825"/>
          </a:xfrm>
        </p:spPr>
      </p:sp>
    </p:spTree>
    <p:extLst>
      <p:ext uri="{BB962C8B-B14F-4D97-AF65-F5344CB8AC3E}">
        <p14:creationId xmlns:p14="http://schemas.microsoft.com/office/powerpoint/2010/main" val="172275187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otes Placeholder 4">
            <a:extLst>
              <a:ext uri="{FF2B5EF4-FFF2-40B4-BE49-F238E27FC236}">
                <a16:creationId xmlns:a16="http://schemas.microsoft.com/office/drawing/2014/main" id="{8021A89C-0824-43EE-B25E-2682B271E56F}"/>
              </a:ext>
            </a:extLst>
          </p:cNvPr>
          <p:cNvSpPr>
            <a:spLocks noGrp="1"/>
          </p:cNvSpPr>
          <p:nvPr>
            <p:ph type="body" idx="1"/>
          </p:nvPr>
        </p:nvSpPr>
        <p:spPr/>
        <p:txBody>
          <a:bodyPr/>
          <a:lstStyle/>
          <a:p>
            <a:r>
              <a:rPr lang="en-US" dirty="0"/>
              <a:t>Use this discussion to gain from others’ experiences with instruments and testing. Others in the class may have similar buildings or needs and their first-hand experience can be very valuable.</a:t>
            </a:r>
          </a:p>
          <a:p>
            <a:endParaRPr lang="en-US" dirty="0"/>
          </a:p>
        </p:txBody>
      </p:sp>
      <p:sp>
        <p:nvSpPr>
          <p:cNvPr id="3" name="Slide Image Placeholder 2">
            <a:extLst>
              <a:ext uri="{FF2B5EF4-FFF2-40B4-BE49-F238E27FC236}">
                <a16:creationId xmlns:a16="http://schemas.microsoft.com/office/drawing/2014/main" id="{0B9D417B-AF4C-767A-0666-DB50CD9ADF92}"/>
              </a:ext>
            </a:extLst>
          </p:cNvPr>
          <p:cNvSpPr>
            <a:spLocks noGrp="1" noRot="1" noChangeAspect="1"/>
          </p:cNvSpPr>
          <p:nvPr>
            <p:ph type="sldImg"/>
          </p:nvPr>
        </p:nvSpPr>
        <p:spPr>
          <a:xfrm>
            <a:off x="877888" y="560388"/>
            <a:ext cx="5581650" cy="4187825"/>
          </a:xfrm>
        </p:spPr>
      </p:sp>
    </p:spTree>
    <p:extLst>
      <p:ext uri="{BB962C8B-B14F-4D97-AF65-F5344CB8AC3E}">
        <p14:creationId xmlns:p14="http://schemas.microsoft.com/office/powerpoint/2010/main" val="55450495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66B8F4-0057-A74A-1597-B755F73B3509}"/>
              </a:ext>
            </a:extLst>
          </p:cNvPr>
          <p:cNvSpPr>
            <a:spLocks noGrp="1" noRot="1" noChangeAspect="1"/>
          </p:cNvSpPr>
          <p:nvPr>
            <p:ph type="sldImg"/>
          </p:nvPr>
        </p:nvSpPr>
        <p:spPr>
          <a:xfrm>
            <a:off x="877888" y="560388"/>
            <a:ext cx="5581650" cy="4187825"/>
          </a:xfrm>
        </p:spPr>
      </p:sp>
      <p:sp>
        <p:nvSpPr>
          <p:cNvPr id="3" name="Notes Placeholder 2">
            <a:extLst>
              <a:ext uri="{FF2B5EF4-FFF2-40B4-BE49-F238E27FC236}">
                <a16:creationId xmlns:a16="http://schemas.microsoft.com/office/drawing/2014/main" id="{F3633B74-21D1-47C7-9198-5604B8B32154}"/>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89294781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As a building operations professional, you likely interact with various people on a daily basis.  A good understanding of effective communication is important to be able to communicate with people you will be interacting with.</a:t>
            </a:r>
          </a:p>
        </p:txBody>
      </p:sp>
      <p:sp>
        <p:nvSpPr>
          <p:cNvPr id="5" name="Slide Image Placeholder 4">
            <a:extLst>
              <a:ext uri="{FF2B5EF4-FFF2-40B4-BE49-F238E27FC236}">
                <a16:creationId xmlns:a16="http://schemas.microsoft.com/office/drawing/2014/main" id="{0072C79A-A66C-8D0A-EA09-4948B8F75E78}"/>
              </a:ext>
            </a:extLst>
          </p:cNvPr>
          <p:cNvSpPr>
            <a:spLocks noGrp="1" noRot="1" noChangeAspect="1"/>
          </p:cNvSpPr>
          <p:nvPr>
            <p:ph type="sldImg"/>
          </p:nvPr>
        </p:nvSpPr>
        <p:spPr>
          <a:xfrm>
            <a:off x="877888" y="560388"/>
            <a:ext cx="5581650" cy="4187825"/>
          </a:xfrm>
        </p:spPr>
      </p:sp>
    </p:spTree>
    <p:extLst>
      <p:ext uri="{BB962C8B-B14F-4D97-AF65-F5344CB8AC3E}">
        <p14:creationId xmlns:p14="http://schemas.microsoft.com/office/powerpoint/2010/main" val="366452294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Effective communication relies on the right message being communicated the best way and at the right time.</a:t>
            </a:r>
          </a:p>
          <a:p>
            <a:r>
              <a:rPr lang="en-US" dirty="0"/>
              <a:t>Remember the telephone game and how fun that was as a child?  It is not so fun when your message is distorted as it makes its way through the group.  To be effective, whether verbal or written:</a:t>
            </a:r>
          </a:p>
          <a:p>
            <a:pPr marL="171450" indent="-171450">
              <a:buFont typeface="Arial" panose="020B0604020202020204" pitchFamily="34" charset="0"/>
              <a:buChar char="•"/>
            </a:pPr>
            <a:r>
              <a:rPr lang="en-US" dirty="0"/>
              <a:t>The message must be clear</a:t>
            </a:r>
          </a:p>
          <a:p>
            <a:pPr marL="171450" indent="-171450">
              <a:buFont typeface="Arial" panose="020B0604020202020204" pitchFamily="34" charset="0"/>
              <a:buChar char="•"/>
            </a:pPr>
            <a:r>
              <a:rPr lang="en-US" dirty="0"/>
              <a:t>The receiver must pay attention to it</a:t>
            </a:r>
          </a:p>
          <a:p>
            <a:pPr marL="171450" indent="-171450">
              <a:buFont typeface="Arial" panose="020B0604020202020204" pitchFamily="34" charset="0"/>
              <a:buChar char="•"/>
            </a:pPr>
            <a:r>
              <a:rPr lang="en-US" dirty="0"/>
              <a:t>The sender must be credible</a:t>
            </a:r>
          </a:p>
          <a:p>
            <a:pPr marL="171450" indent="-171450">
              <a:buFont typeface="Arial" panose="020B0604020202020204" pitchFamily="34" charset="0"/>
              <a:buChar char="•"/>
            </a:pPr>
            <a:r>
              <a:rPr lang="en-US" dirty="0"/>
              <a:t>The receiver must be willing and able to act </a:t>
            </a:r>
          </a:p>
          <a:p>
            <a:endParaRPr lang="en-US" dirty="0"/>
          </a:p>
          <a:p>
            <a:r>
              <a:rPr lang="en-US" dirty="0"/>
              <a:t>Communication is a two-way street. In addition to conveying your message, you must also be able to listen. Listening to what building occupants are telling you is an important aspect of addressing IEQ concerns.</a:t>
            </a:r>
          </a:p>
          <a:p>
            <a:endParaRPr lang="en-US" dirty="0"/>
          </a:p>
          <a:p>
            <a:endParaRPr lang="en-US" dirty="0"/>
          </a:p>
        </p:txBody>
      </p:sp>
      <p:sp>
        <p:nvSpPr>
          <p:cNvPr id="5" name="Slide Image Placeholder 4">
            <a:extLst>
              <a:ext uri="{FF2B5EF4-FFF2-40B4-BE49-F238E27FC236}">
                <a16:creationId xmlns:a16="http://schemas.microsoft.com/office/drawing/2014/main" id="{10475416-2C62-A6B6-B494-63AA59C47BA1}"/>
              </a:ext>
            </a:extLst>
          </p:cNvPr>
          <p:cNvSpPr>
            <a:spLocks noGrp="1" noRot="1" noChangeAspect="1"/>
          </p:cNvSpPr>
          <p:nvPr>
            <p:ph type="sldImg"/>
          </p:nvPr>
        </p:nvSpPr>
        <p:spPr>
          <a:xfrm>
            <a:off x="877888" y="560388"/>
            <a:ext cx="5581650" cy="4187825"/>
          </a:xfrm>
        </p:spPr>
      </p:sp>
    </p:spTree>
    <p:extLst>
      <p:ext uri="{BB962C8B-B14F-4D97-AF65-F5344CB8AC3E}">
        <p14:creationId xmlns:p14="http://schemas.microsoft.com/office/powerpoint/2010/main" val="313653383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What is wrong with this message?  </a:t>
            </a:r>
          </a:p>
          <a:p>
            <a:endParaRPr lang="en-US" dirty="0"/>
          </a:p>
          <a:p>
            <a:r>
              <a:rPr lang="en-US" dirty="0"/>
              <a:t>It does not have a start date.</a:t>
            </a:r>
          </a:p>
          <a:p>
            <a:r>
              <a:rPr lang="en-US" dirty="0"/>
              <a:t>It is wordy – not clear or concise.</a:t>
            </a:r>
          </a:p>
          <a:p>
            <a:r>
              <a:rPr lang="en-US" dirty="0"/>
              <a:t>It is overly harsh.  We don’t need to say this creates a terrible work environment.  </a:t>
            </a:r>
          </a:p>
        </p:txBody>
      </p:sp>
      <p:sp>
        <p:nvSpPr>
          <p:cNvPr id="5" name="Slide Image Placeholder 4">
            <a:extLst>
              <a:ext uri="{FF2B5EF4-FFF2-40B4-BE49-F238E27FC236}">
                <a16:creationId xmlns:a16="http://schemas.microsoft.com/office/drawing/2014/main" id="{033631CB-3EDF-9846-EF8F-F02376D3DE52}"/>
              </a:ext>
            </a:extLst>
          </p:cNvPr>
          <p:cNvSpPr>
            <a:spLocks noGrp="1" noRot="1" noChangeAspect="1"/>
          </p:cNvSpPr>
          <p:nvPr>
            <p:ph type="sldImg"/>
          </p:nvPr>
        </p:nvSpPr>
        <p:spPr>
          <a:xfrm>
            <a:off x="877888" y="560388"/>
            <a:ext cx="5581650" cy="4187825"/>
          </a:xfrm>
        </p:spPr>
      </p:sp>
    </p:spTree>
    <p:extLst>
      <p:ext uri="{BB962C8B-B14F-4D97-AF65-F5344CB8AC3E}">
        <p14:creationId xmlns:p14="http://schemas.microsoft.com/office/powerpoint/2010/main" val="210086677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This memo is clear and concise.</a:t>
            </a:r>
          </a:p>
        </p:txBody>
      </p:sp>
      <p:sp>
        <p:nvSpPr>
          <p:cNvPr id="5" name="Slide Image Placeholder 4">
            <a:extLst>
              <a:ext uri="{FF2B5EF4-FFF2-40B4-BE49-F238E27FC236}">
                <a16:creationId xmlns:a16="http://schemas.microsoft.com/office/drawing/2014/main" id="{1392E1FF-FCA1-B41F-50CB-08407C101F82}"/>
              </a:ext>
            </a:extLst>
          </p:cNvPr>
          <p:cNvSpPr>
            <a:spLocks noGrp="1" noRot="1" noChangeAspect="1"/>
          </p:cNvSpPr>
          <p:nvPr>
            <p:ph type="sldImg"/>
          </p:nvPr>
        </p:nvSpPr>
        <p:spPr>
          <a:xfrm>
            <a:off x="877888" y="560388"/>
            <a:ext cx="5581650" cy="4187825"/>
          </a:xfrm>
        </p:spPr>
      </p:sp>
    </p:spTree>
    <p:extLst>
      <p:ext uri="{BB962C8B-B14F-4D97-AF65-F5344CB8AC3E}">
        <p14:creationId xmlns:p14="http://schemas.microsoft.com/office/powerpoint/2010/main" val="231327834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15C292-B2E7-52FF-E249-41125248B34D}"/>
              </a:ext>
            </a:extLst>
          </p:cNvPr>
          <p:cNvSpPr>
            <a:spLocks noGrp="1" noRot="1" noChangeAspect="1"/>
          </p:cNvSpPr>
          <p:nvPr>
            <p:ph type="sldImg"/>
          </p:nvPr>
        </p:nvSpPr>
        <p:spPr>
          <a:xfrm>
            <a:off x="877888" y="560388"/>
            <a:ext cx="5581650" cy="4187825"/>
          </a:xfrm>
        </p:spPr>
      </p:sp>
      <p:sp>
        <p:nvSpPr>
          <p:cNvPr id="3" name="Notes Placeholder 2">
            <a:extLst>
              <a:ext uri="{FF2B5EF4-FFF2-40B4-BE49-F238E27FC236}">
                <a16:creationId xmlns:a16="http://schemas.microsoft.com/office/drawing/2014/main" id="{875A8CA5-8E93-5A0D-7009-F1F4C5E8E256}"/>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75579651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Image Placeholder 3">
            <a:extLst>
              <a:ext uri="{FF2B5EF4-FFF2-40B4-BE49-F238E27FC236}">
                <a16:creationId xmlns:a16="http://schemas.microsoft.com/office/drawing/2014/main" id="{7B118246-284E-B5F9-937E-45AD90228454}"/>
              </a:ext>
            </a:extLst>
          </p:cNvPr>
          <p:cNvSpPr>
            <a:spLocks noGrp="1" noRot="1" noChangeAspect="1"/>
          </p:cNvSpPr>
          <p:nvPr>
            <p:ph type="sldImg"/>
          </p:nvPr>
        </p:nvSpPr>
        <p:spPr>
          <a:xfrm>
            <a:off x="877888" y="560388"/>
            <a:ext cx="5581650" cy="4187825"/>
          </a:xfrm>
        </p:spPr>
      </p:sp>
      <p:sp>
        <p:nvSpPr>
          <p:cNvPr id="5" name="Notes Placeholder 4">
            <a:extLst>
              <a:ext uri="{FF2B5EF4-FFF2-40B4-BE49-F238E27FC236}">
                <a16:creationId xmlns:a16="http://schemas.microsoft.com/office/drawing/2014/main" id="{B9810AE2-008F-EAF8-0D2A-5AD5D3748B33}"/>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4929930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otes Placeholder 4">
            <a:extLst>
              <a:ext uri="{FF2B5EF4-FFF2-40B4-BE49-F238E27FC236}">
                <a16:creationId xmlns:a16="http://schemas.microsoft.com/office/drawing/2014/main" id="{F553BADD-1F8C-4DC0-8B8B-8893ED236509}"/>
              </a:ext>
            </a:extLst>
          </p:cNvPr>
          <p:cNvSpPr>
            <a:spLocks noGrp="1"/>
          </p:cNvSpPr>
          <p:nvPr>
            <p:ph type="body" idx="1"/>
          </p:nvPr>
        </p:nvSpPr>
        <p:spPr/>
        <p:txBody>
          <a:bodyPr/>
          <a:lstStyle/>
          <a:p>
            <a:r>
              <a:rPr lang="en-US" altLang="en-US" dirty="0"/>
              <a:t>IEQ-related illnesses and dissatisfaction lower productivity and increase absenteeism, creating economic and legal implications. </a:t>
            </a:r>
          </a:p>
          <a:p>
            <a:r>
              <a:rPr lang="en-US" altLang="en-US" dirty="0"/>
              <a:t>Costs related to IEQ problems are indisputable. The range of costs can be extremely broad, and the total costs to a particular facility are difficult to pinpoint. For example, how do you calculate the actual productivity losses due to a sick building or hysteria?</a:t>
            </a:r>
          </a:p>
          <a:p>
            <a:r>
              <a:rPr lang="en-US" altLang="en-US" dirty="0"/>
              <a:t>How many tenants moved due to IEQ problems?</a:t>
            </a:r>
          </a:p>
          <a:p>
            <a:r>
              <a:rPr lang="en-US" altLang="en-US" dirty="0"/>
              <a:t>How many valuable employees terminated their employment due to dissatisfaction with the building? New hires are expensive to recruit and train and lost experience cannot be easily replaced.</a:t>
            </a:r>
          </a:p>
          <a:p>
            <a:r>
              <a:rPr lang="en-US" altLang="en-US" dirty="0"/>
              <a:t>Knowledgeable facility staff can often effectively diagnose and correct many common IEQ situations for a fraction of the cost of an outside professional.</a:t>
            </a:r>
          </a:p>
        </p:txBody>
      </p:sp>
      <p:sp>
        <p:nvSpPr>
          <p:cNvPr id="3" name="Slide Image Placeholder 2">
            <a:extLst>
              <a:ext uri="{FF2B5EF4-FFF2-40B4-BE49-F238E27FC236}">
                <a16:creationId xmlns:a16="http://schemas.microsoft.com/office/drawing/2014/main" id="{E379380D-EB2A-6A07-682F-D7739F686631}"/>
              </a:ext>
            </a:extLst>
          </p:cNvPr>
          <p:cNvSpPr>
            <a:spLocks noGrp="1" noRot="1" noChangeAspect="1"/>
          </p:cNvSpPr>
          <p:nvPr>
            <p:ph type="sldImg"/>
          </p:nvPr>
        </p:nvSpPr>
        <p:spPr>
          <a:xfrm>
            <a:off x="877888" y="560388"/>
            <a:ext cx="5581650" cy="4187825"/>
          </a:xfrm>
        </p:spPr>
      </p:sp>
    </p:spTree>
    <p:extLst>
      <p:ext uri="{BB962C8B-B14F-4D97-AF65-F5344CB8AC3E}">
        <p14:creationId xmlns:p14="http://schemas.microsoft.com/office/powerpoint/2010/main" val="260281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otes Placeholder 6">
            <a:extLst>
              <a:ext uri="{FF2B5EF4-FFF2-40B4-BE49-F238E27FC236}">
                <a16:creationId xmlns:a16="http://schemas.microsoft.com/office/drawing/2014/main" id="{3D6D644A-D852-46FA-963E-A09CA4C71D1C}"/>
              </a:ext>
            </a:extLst>
          </p:cNvPr>
          <p:cNvSpPr>
            <a:spLocks noGrp="1"/>
          </p:cNvSpPr>
          <p:nvPr>
            <p:ph type="body" idx="1"/>
          </p:nvPr>
        </p:nvSpPr>
        <p:spPr>
          <a:xfrm>
            <a:off x="673950" y="5078626"/>
            <a:ext cx="5955453" cy="3962717"/>
          </a:xfrm>
        </p:spPr>
        <p:txBody>
          <a:bodyPr/>
          <a:lstStyle/>
          <a:p>
            <a:r>
              <a:rPr lang="en-US" altLang="en-US" dirty="0"/>
              <a:t>Increased energy use adds up to only a FEW MINUTES of workers’ time. Productivity is the dominant economic factor. </a:t>
            </a:r>
          </a:p>
          <a:p>
            <a:r>
              <a:rPr lang="en-US" altLang="en-US" dirty="0"/>
              <a:t>This should not be taken a license to waste energy or use energy to overcome a building deficiency. Energy and IEQ need to be balanced through management of resources. </a:t>
            </a:r>
            <a:endParaRPr lang="en-US" dirty="0"/>
          </a:p>
          <a:p>
            <a:r>
              <a:rPr lang="en-US" altLang="en-US" dirty="0"/>
              <a:t>It is estimated that billions of dollars are spent on health care for workers as a result of poor IEQ.</a:t>
            </a:r>
          </a:p>
          <a:p>
            <a:endParaRPr lang="en-US" altLang="en-US" dirty="0"/>
          </a:p>
          <a:p>
            <a:r>
              <a:rPr lang="en-US" altLang="en-US" dirty="0"/>
              <a:t>Sources:</a:t>
            </a:r>
          </a:p>
          <a:p>
            <a:r>
              <a:rPr lang="en-US" altLang="en-US" dirty="0"/>
              <a:t>BOMA </a:t>
            </a:r>
          </a:p>
          <a:p>
            <a:r>
              <a:rPr lang="en-US" altLang="en-US" dirty="0"/>
              <a:t>EIA/DOE	</a:t>
            </a:r>
          </a:p>
          <a:p>
            <a:r>
              <a:rPr lang="en-US" altLang="en-US" dirty="0"/>
              <a:t>Productivity Research: Productivity and health care costs from a landmark study by Fisk and Rosenfeld:</a:t>
            </a:r>
          </a:p>
          <a:p>
            <a:r>
              <a:rPr lang="en-US" dirty="0"/>
              <a:t>Fisk, W.J. and Rosenfeld, A.H. 1997, 'Estimates of Improved Productivity and Health from Better Indoor Environments' , Indoor Air, vol. 7 (3), pp. 158-172.</a:t>
            </a:r>
            <a:endParaRPr lang="en-US" altLang="en-US" dirty="0"/>
          </a:p>
        </p:txBody>
      </p:sp>
      <p:sp>
        <p:nvSpPr>
          <p:cNvPr id="3" name="Slide Image Placeholder 2">
            <a:extLst>
              <a:ext uri="{FF2B5EF4-FFF2-40B4-BE49-F238E27FC236}">
                <a16:creationId xmlns:a16="http://schemas.microsoft.com/office/drawing/2014/main" id="{7B17FFB4-8EE1-BCE0-E9CB-3DEB07256FA0}"/>
              </a:ext>
            </a:extLst>
          </p:cNvPr>
          <p:cNvSpPr>
            <a:spLocks noGrp="1" noRot="1" noChangeAspect="1"/>
          </p:cNvSpPr>
          <p:nvPr>
            <p:ph type="sldImg"/>
          </p:nvPr>
        </p:nvSpPr>
        <p:spPr>
          <a:xfrm>
            <a:off x="877888" y="560388"/>
            <a:ext cx="5581650" cy="4187825"/>
          </a:xfrm>
        </p:spPr>
      </p:sp>
    </p:spTree>
    <p:extLst>
      <p:ext uri="{BB962C8B-B14F-4D97-AF65-F5344CB8AC3E}">
        <p14:creationId xmlns:p14="http://schemas.microsoft.com/office/powerpoint/2010/main" val="23199958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a:extLst>
              <a:ext uri="{FF2B5EF4-FFF2-40B4-BE49-F238E27FC236}">
                <a16:creationId xmlns:a16="http://schemas.microsoft.com/office/drawing/2014/main" id="{074547FB-0C60-4E4A-8D43-BD1A36CA6A54}"/>
              </a:ext>
            </a:extLst>
          </p:cNvPr>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1246020194"/>
      </p:ext>
    </p:extLst>
  </p:cSld>
  <p:clrMapOvr>
    <a:masterClrMapping/>
  </p:clrMapOvr>
  <p:transition>
    <p:wipe dir="r"/>
  </p:transition>
  <p:extLst>
    <p:ext uri="{DCECCB84-F9BA-43D5-87BE-67443E8EF086}">
      <p15:sldGuideLst xmlns:p15="http://schemas.microsoft.com/office/powerpoint/2012/main">
        <p15:guide id="3" orient="horz" pos="2160" userDrawn="1">
          <p15:clr>
            <a:srgbClr val="FBAE40"/>
          </p15:clr>
        </p15:guide>
        <p15:guide id="4" pos="288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323850" y="228600"/>
            <a:ext cx="6534150" cy="9906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94375547"/>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247650"/>
            <a:ext cx="6629400" cy="990600"/>
          </a:xfrm>
        </p:spPr>
        <p:txBody>
          <a:bodyPr/>
          <a:lstStyle/>
          <a:p>
            <a:r>
              <a:rPr lang="en-US"/>
              <a:t>Click to edit Master title style</a:t>
            </a:r>
          </a:p>
        </p:txBody>
      </p:sp>
      <p:sp>
        <p:nvSpPr>
          <p:cNvPr id="3" name="Text Placeholder 2"/>
          <p:cNvSpPr>
            <a:spLocks noGrp="1"/>
          </p:cNvSpPr>
          <p:nvPr>
            <p:ph type="body" sz="half" idx="1"/>
          </p:nvPr>
        </p:nvSpPr>
        <p:spPr>
          <a:xfrm>
            <a:off x="685800" y="18288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828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624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40590117"/>
      </p:ext>
    </p:extLst>
  </p:cSld>
  <p:clrMapOvr>
    <a:masterClrMapping/>
  </p:clrMapOvr>
  <p:transition>
    <p:wipe dir="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247650"/>
            <a:ext cx="6629400" cy="990600"/>
          </a:xfrm>
        </p:spPr>
        <p:txBody>
          <a:bodyPr/>
          <a:lstStyle/>
          <a:p>
            <a:r>
              <a:rPr lang="en-US"/>
              <a:t>Click to edit Master title style</a:t>
            </a:r>
          </a:p>
        </p:txBody>
      </p:sp>
      <p:sp>
        <p:nvSpPr>
          <p:cNvPr id="3" name="Text Placeholder 2"/>
          <p:cNvSpPr>
            <a:spLocks noGrp="1"/>
          </p:cNvSpPr>
          <p:nvPr>
            <p:ph type="body" sz="half" idx="1"/>
          </p:nvPr>
        </p:nvSpPr>
        <p:spPr>
          <a:xfrm>
            <a:off x="685800" y="18288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88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80640354"/>
      </p:ext>
    </p:extLst>
  </p:cSld>
  <p:clrMapOvr>
    <a:masterClrMapping/>
  </p:clrMapOvr>
  <p:transition>
    <p:wipe dir="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OverTx">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6534150" cy="9906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73930228"/>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1600200"/>
            <a:ext cx="77724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12997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6553200" cy="9906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82935136"/>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AndTx">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65532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half" idx="3"/>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28934289"/>
      </p:ext>
    </p:extLst>
  </p:cSld>
  <p:clrMapOvr>
    <a:masterClrMapping/>
  </p:clrMapOvr>
  <p:transition/>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6477000" cy="990600"/>
          </a:xfrm>
        </p:spPr>
        <p:txBody>
          <a:bodyPr/>
          <a:lstStyle/>
          <a:p>
            <a:r>
              <a:rPr lang="en-US"/>
              <a:t>Click to edit Master title style</a:t>
            </a:r>
          </a:p>
        </p:txBody>
      </p:sp>
      <p:sp>
        <p:nvSpPr>
          <p:cNvPr id="3" name="Chart Placeholder 2"/>
          <p:cNvSpPr>
            <a:spLocks noGrp="1"/>
          </p:cNvSpPr>
          <p:nvPr>
            <p:ph type="chart" idx="1"/>
          </p:nvPr>
        </p:nvSpPr>
        <p:spPr>
          <a:xfrm>
            <a:off x="685800" y="1981200"/>
            <a:ext cx="7772400" cy="4114800"/>
          </a:xfrm>
        </p:spPr>
        <p:txBody>
          <a:bodyPr/>
          <a:lstStyle/>
          <a:p>
            <a:pPr lvl="0"/>
            <a:r>
              <a:rPr lang="en-US" noProof="0"/>
              <a:t>Click icon to add chart</a:t>
            </a:r>
            <a:endParaRPr lang="en-US" noProof="0" dirty="0"/>
          </a:p>
        </p:txBody>
      </p:sp>
    </p:spTree>
    <p:extLst>
      <p:ext uri="{BB962C8B-B14F-4D97-AF65-F5344CB8AC3E}">
        <p14:creationId xmlns:p14="http://schemas.microsoft.com/office/powerpoint/2010/main" val="1352093584"/>
      </p:ext>
    </p:extLst>
  </p:cSld>
  <p:clrMapOvr>
    <a:masterClrMapping/>
  </p:clrMapOvr>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7" name="Slide Number Placeholder 6"/>
          <p:cNvSpPr txBox="1">
            <a:spLocks/>
          </p:cNvSpPr>
          <p:nvPr userDrawn="1"/>
        </p:nvSpPr>
        <p:spPr>
          <a:xfrm>
            <a:off x="6991350" y="5799137"/>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2009C7D-8B99-48A7-AE17-19F593BA1BD0}" type="slidenum">
              <a:rPr lang="en-US" smtClean="0"/>
              <a:pPr/>
              <a:t>‹#›</a:t>
            </a:fld>
            <a:endParaRPr lang="en-US" dirty="0"/>
          </a:p>
        </p:txBody>
      </p:sp>
      <p:pic>
        <p:nvPicPr>
          <p:cNvPr id="8" name="Picture 7"/>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232649" y="6463004"/>
            <a:ext cx="500742" cy="155403"/>
          </a:xfrm>
          <a:prstGeom prst="rect">
            <a:avLst/>
          </a:prstGeom>
        </p:spPr>
      </p:pic>
      <p:cxnSp>
        <p:nvCxnSpPr>
          <p:cNvPr id="9" name="Straight Connector 8"/>
          <p:cNvCxnSpPr/>
          <p:nvPr userDrawn="1"/>
        </p:nvCxnSpPr>
        <p:spPr>
          <a:xfrm flipH="1">
            <a:off x="774045" y="6400801"/>
            <a:ext cx="6219" cy="25847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397633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5800" y="18288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88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4">
            <a:extLst>
              <a:ext uri="{FF2B5EF4-FFF2-40B4-BE49-F238E27FC236}">
                <a16:creationId xmlns:a16="http://schemas.microsoft.com/office/drawing/2014/main" id="{DFDDB689-EA30-4603-9049-0563E2C3FEC4}"/>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12098652"/>
      </p:ext>
    </p:extLst>
  </p:cSld>
  <p:clrMapOvr>
    <a:masterClrMapping/>
  </p:clrMapOvr>
  <p:transition>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993616185"/>
      </p:ext>
    </p:extLst>
  </p:cSld>
  <p:clrMapOvr>
    <a:masterClrMapping/>
  </p:clrMapOvr>
  <p:transition>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741169"/>
      </p:ext>
    </p:extLst>
  </p:cSld>
  <p:clrMapOvr>
    <a:masterClrMapping/>
  </p:clrMapOvr>
  <p:transition>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304800" y="247650"/>
            <a:ext cx="6629400" cy="990600"/>
          </a:xfrm>
        </p:spPr>
        <p:txBody>
          <a:bodyPr/>
          <a:lstStyle/>
          <a:p>
            <a:r>
              <a:rPr lang="en-US"/>
              <a:t>Click to edit Master title style</a:t>
            </a:r>
            <a:endParaRPr lang="en-US" dirty="0"/>
          </a:p>
        </p:txBody>
      </p:sp>
      <p:sp>
        <p:nvSpPr>
          <p:cNvPr id="3" name="Text Placeholder 2"/>
          <p:cNvSpPr>
            <a:spLocks noGrp="1"/>
          </p:cNvSpPr>
          <p:nvPr>
            <p:ph type="body" sz="half" idx="1"/>
          </p:nvPr>
        </p:nvSpPr>
        <p:spPr>
          <a:xfrm>
            <a:off x="685800" y="18288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828800"/>
            <a:ext cx="3810000" cy="4114800"/>
          </a:xfrm>
        </p:spPr>
        <p:txBody>
          <a:bodyPr/>
          <a:lstStyle/>
          <a:p>
            <a:pPr lvl="0"/>
            <a:r>
              <a:rPr lang="en-US" noProof="0"/>
              <a:t>Click icon to add online image</a:t>
            </a:r>
            <a:endParaRPr lang="en-US" noProof="0" dirty="0"/>
          </a:p>
        </p:txBody>
      </p:sp>
    </p:spTree>
    <p:extLst>
      <p:ext uri="{BB962C8B-B14F-4D97-AF65-F5344CB8AC3E}">
        <p14:creationId xmlns:p14="http://schemas.microsoft.com/office/powerpoint/2010/main" val="2019541706"/>
      </p:ext>
    </p:extLst>
  </p:cSld>
  <p:clrMapOvr>
    <a:masterClrMapping/>
  </p:clrMapOvr>
  <p:transition>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89" indent="0" algn="ctr">
              <a:buNone/>
              <a:defRPr/>
            </a:lvl2pPr>
            <a:lvl3pPr marL="914377" indent="0" algn="ctr">
              <a:buNone/>
              <a:defRPr/>
            </a:lvl3pPr>
            <a:lvl4pPr marL="1371566" indent="0" algn="ctr">
              <a:buNone/>
              <a:defRPr/>
            </a:lvl4pPr>
            <a:lvl5pPr marL="1828754" indent="0" algn="ctr">
              <a:buNone/>
              <a:defRPr/>
            </a:lvl5pPr>
            <a:lvl6pPr marL="2285943" indent="0" algn="ctr">
              <a:buNone/>
              <a:defRPr/>
            </a:lvl6pPr>
            <a:lvl7pPr marL="2743131" indent="0" algn="ctr">
              <a:buNone/>
              <a:defRPr/>
            </a:lvl7pPr>
            <a:lvl8pPr marL="3200320" indent="0" algn="ctr">
              <a:buNone/>
              <a:defRPr/>
            </a:lvl8pPr>
            <a:lvl9pPr marL="3657509" indent="0" algn="ctr">
              <a:buNone/>
              <a:defRPr/>
            </a:lvl9pPr>
          </a:lstStyle>
          <a:p>
            <a:r>
              <a:rPr lang="en-US"/>
              <a:t>Click to edit Master subtitle style</a:t>
            </a:r>
          </a:p>
        </p:txBody>
      </p:sp>
    </p:spTree>
    <p:extLst>
      <p:ext uri="{BB962C8B-B14F-4D97-AF65-F5344CB8AC3E}">
        <p14:creationId xmlns:p14="http://schemas.microsoft.com/office/powerpoint/2010/main" val="4129456163"/>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12" name="Rectangle 4"/>
          <p:cNvSpPr>
            <a:spLocks noGrp="1" noChangeArrowheads="1"/>
          </p:cNvSpPr>
          <p:nvPr>
            <p:ph idx="1"/>
          </p:nvPr>
        </p:nvSpPr>
        <p:spPr bwMode="auto">
          <a:xfrm>
            <a:off x="457200" y="1524000"/>
            <a:ext cx="8229600"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a:solidFill>
                  <a:schemeClr val="tx1"/>
                </a:solidFill>
              </a:defRPr>
            </a:lvl1pPr>
            <a:lvl2pPr>
              <a:defRPr>
                <a:solidFill>
                  <a:schemeClr val="tx1"/>
                </a:solidFill>
              </a:defRPr>
            </a:lvl2pPr>
            <a:lvl3pPr marL="969938" indent="-338130">
              <a:defRPr>
                <a:solidFill>
                  <a:schemeClr val="tx1"/>
                </a:solidFill>
              </a:defRPr>
            </a:lvl3pPr>
            <a:lvl4pPr marL="1317592" indent="-347654">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Date Placeholder 5"/>
          <p:cNvSpPr>
            <a:spLocks noGrp="1"/>
          </p:cNvSpPr>
          <p:nvPr>
            <p:ph type="dt" sz="half" idx="10"/>
          </p:nvPr>
        </p:nvSpPr>
        <p:spPr>
          <a:xfrm>
            <a:off x="457200" y="6580609"/>
            <a:ext cx="609600" cy="277392"/>
          </a:xfrm>
          <a:prstGeom prst="rect">
            <a:avLst/>
          </a:prstGeom>
        </p:spPr>
        <p:txBody>
          <a:bodyPr/>
          <a:lstStyle/>
          <a:p>
            <a:pPr fontAlgn="base">
              <a:spcBef>
                <a:spcPct val="0"/>
              </a:spcBef>
              <a:spcAft>
                <a:spcPct val="0"/>
              </a:spcAft>
            </a:pPr>
            <a:fld id="{DFC13777-10C7-4745-9481-7B4D0C6B1D57}" type="datetime1">
              <a:rPr lang="en-US">
                <a:solidFill>
                  <a:srgbClr val="737373"/>
                </a:solidFill>
                <a:latin typeface="Arial" charset="0"/>
              </a:rPr>
              <a:pPr fontAlgn="base">
                <a:spcBef>
                  <a:spcPct val="0"/>
                </a:spcBef>
                <a:spcAft>
                  <a:spcPct val="0"/>
                </a:spcAft>
              </a:pPr>
              <a:t>4/8/2025</a:t>
            </a:fld>
            <a:endParaRPr lang="en-US" dirty="0">
              <a:solidFill>
                <a:srgbClr val="737373"/>
              </a:solidFill>
              <a:latin typeface="Arial" charset="0"/>
            </a:endParaRPr>
          </a:p>
        </p:txBody>
      </p:sp>
      <p:sp>
        <p:nvSpPr>
          <p:cNvPr id="9" name="Slide Number Placeholder 8"/>
          <p:cNvSpPr>
            <a:spLocks noGrp="1"/>
          </p:cNvSpPr>
          <p:nvPr>
            <p:ph type="sldNum" sz="quarter" idx="12"/>
          </p:nvPr>
        </p:nvSpPr>
        <p:spPr>
          <a:xfrm>
            <a:off x="3733800" y="6248400"/>
            <a:ext cx="1905000" cy="457200"/>
          </a:xfrm>
          <a:prstGeom prst="rect">
            <a:avLst/>
          </a:prstGeom>
        </p:spPr>
        <p:txBody>
          <a:bodyPr/>
          <a:lstStyle/>
          <a:p>
            <a:fld id="{C51C5CA2-2501-2C4A-BE74-2B44338F15BD}" type="slidenum">
              <a:rPr lang="en-US" smtClean="0">
                <a:solidFill>
                  <a:srgbClr val="737373"/>
                </a:solidFill>
              </a:rPr>
              <a:pPr/>
              <a:t>‹#›</a:t>
            </a:fld>
            <a:endParaRPr lang="en-US" dirty="0">
              <a:solidFill>
                <a:srgbClr val="737373"/>
              </a:solidFill>
            </a:endParaRPr>
          </a:p>
        </p:txBody>
      </p:sp>
      <p:sp>
        <p:nvSpPr>
          <p:cNvPr id="10" name="Rectangle 3"/>
          <p:cNvSpPr>
            <a:spLocks noGrp="1" noChangeArrowheads="1"/>
          </p:cNvSpPr>
          <p:nvPr>
            <p:ph type="title"/>
          </p:nvPr>
        </p:nvSpPr>
        <p:spPr bwMode="auto">
          <a:xfrm>
            <a:off x="463303" y="2520145"/>
            <a:ext cx="8223499" cy="914401"/>
          </a:xfrm>
          <a:prstGeom prst="rect">
            <a:avLst/>
          </a:prstGeom>
          <a:solidFill>
            <a:schemeClr val="accent1"/>
          </a:solidFill>
          <a:ln>
            <a:noFill/>
          </a:ln>
          <a:effectLst>
            <a:innerShdw blurRad="50800" dist="50800" dir="16200000">
              <a:prstClr val="black">
                <a:alpha val="20000"/>
              </a:prstClr>
            </a:innerShdw>
          </a:effectLst>
        </p:spPr>
        <p:txBody>
          <a:bodyPr vert="horz" wrap="square" lIns="457200" tIns="0" rIns="91440" bIns="0" numCol="1" anchor="ctr" anchorCtr="0" compatLnSpc="1">
            <a:prstTxWarp prst="textNoShape">
              <a:avLst/>
            </a:prstTxWarp>
            <a:noAutofit/>
          </a:bodyPr>
          <a:lstStyle>
            <a:lvl1pPr>
              <a:defRPr/>
            </a:lvl1pPr>
          </a:lstStyle>
          <a:p>
            <a:pPr lvl="0"/>
            <a:r>
              <a:rPr lang="en-US"/>
              <a:t>Click to edit Master title style</a:t>
            </a:r>
            <a:endParaRPr lang="en-US" dirty="0"/>
          </a:p>
        </p:txBody>
      </p:sp>
    </p:spTree>
    <p:extLst>
      <p:ext uri="{BB962C8B-B14F-4D97-AF65-F5344CB8AC3E}">
        <p14:creationId xmlns:p14="http://schemas.microsoft.com/office/powerpoint/2010/main" val="503376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76200" y="152400"/>
            <a:ext cx="8153400" cy="99060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685800" y="19812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97515314"/>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323850" y="228600"/>
            <a:ext cx="6534150" cy="990600"/>
          </a:xfrm>
        </p:spPr>
        <p:txBody>
          <a:bodyPr/>
          <a:lstStyle/>
          <a:p>
            <a:r>
              <a:rPr lang="en-US"/>
              <a:t>Click to edit Master title style</a:t>
            </a:r>
            <a:endParaRPr lang="en-US" dirty="0"/>
          </a:p>
        </p:txBody>
      </p:sp>
      <p:sp>
        <p:nvSpPr>
          <p:cNvPr id="3" name="ClipArt Placeholder 2"/>
          <p:cNvSpPr>
            <a:spLocks noGrp="1"/>
          </p:cNvSpPr>
          <p:nvPr>
            <p:ph type="clipArt" sz="half" idx="1"/>
          </p:nvPr>
        </p:nvSpPr>
        <p:spPr>
          <a:xfrm>
            <a:off x="685800" y="1981200"/>
            <a:ext cx="3810000" cy="4114800"/>
          </a:xfrm>
        </p:spPr>
        <p:txBody>
          <a:bodyPr/>
          <a:lstStyle/>
          <a:p>
            <a:pPr lvl="0"/>
            <a:r>
              <a:rPr lang="en-US" noProof="0"/>
              <a:t>Click icon to add online image</a:t>
            </a:r>
            <a:endParaRPr lang="en-US" noProof="0" dirty="0"/>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93794300"/>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04800" y="247650"/>
            <a:ext cx="6629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8288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p:txBody>
      </p:sp>
      <p:sp>
        <p:nvSpPr>
          <p:cNvPr id="1029" name="Line 5"/>
          <p:cNvSpPr>
            <a:spLocks noChangeShapeType="1"/>
          </p:cNvSpPr>
          <p:nvPr/>
        </p:nvSpPr>
        <p:spPr bwMode="auto">
          <a:xfrm>
            <a:off x="381001" y="1371600"/>
            <a:ext cx="8178800" cy="0"/>
          </a:xfrm>
          <a:prstGeom prst="line">
            <a:avLst/>
          </a:prstGeom>
          <a:noFill/>
          <a:ln w="50800">
            <a:solidFill>
              <a:srgbClr val="EFAB31"/>
            </a:solidFill>
            <a:round/>
            <a:headEnd/>
            <a:tailEnd/>
          </a:ln>
          <a:extLst>
            <a:ext uri="{909E8E84-426E-40DD-AFC4-6F175D3DCCD1}">
              <a14:hiddenFill xmlns:a14="http://schemas.microsoft.com/office/drawing/2010/main">
                <a:noFill/>
              </a14:hiddenFill>
            </a:ext>
          </a:extLst>
        </p:spPr>
        <p:txBody>
          <a:bodyPr wrap="none" anchor="ctr"/>
          <a:lstStyle/>
          <a:p>
            <a:endParaRPr lang="en-US" sz="2400" dirty="0"/>
          </a:p>
        </p:txBody>
      </p:sp>
      <p:pic>
        <p:nvPicPr>
          <p:cNvPr id="14" name="Picture 13">
            <a:extLst>
              <a:ext uri="{FF2B5EF4-FFF2-40B4-BE49-F238E27FC236}">
                <a16:creationId xmlns:a16="http://schemas.microsoft.com/office/drawing/2014/main" id="{A869E30A-7A08-4AFC-BFA5-EF3B2B206BB1}"/>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6802957" y="162497"/>
            <a:ext cx="1840967" cy="1132903"/>
          </a:xfrm>
          <a:prstGeom prst="rect">
            <a:avLst/>
          </a:prstGeom>
        </p:spPr>
      </p:pic>
    </p:spTree>
    <p:extLst>
      <p:ext uri="{BB962C8B-B14F-4D97-AF65-F5344CB8AC3E}">
        <p14:creationId xmlns:p14="http://schemas.microsoft.com/office/powerpoint/2010/main" val="1743422061"/>
      </p:ext>
    </p:extLst>
  </p:cSld>
  <p:clrMap bg1="lt1" tx1="dk1" bg2="lt2" tx2="dk2" accent1="accent1" accent2="accent2" accent3="accent3" accent4="accent4" accent5="accent5" accent6="accent6" hlink="hlink" folHlink="folHlink"/>
  <p:sldLayoutIdLst>
    <p:sldLayoutId id="2147484069" r:id="rId1"/>
    <p:sldLayoutId id="2147484070" r:id="rId2"/>
    <p:sldLayoutId id="2147484071" r:id="rId3"/>
    <p:sldLayoutId id="2147484072" r:id="rId4"/>
    <p:sldLayoutId id="2147484073" r:id="rId5"/>
    <p:sldLayoutId id="2147484074" r:id="rId6"/>
    <p:sldLayoutId id="2147484075" r:id="rId7"/>
    <p:sldLayoutId id="2147484076" r:id="rId8"/>
    <p:sldLayoutId id="2147484077" r:id="rId9"/>
    <p:sldLayoutId id="2147484078" r:id="rId10"/>
    <p:sldLayoutId id="2147484079" r:id="rId11"/>
    <p:sldLayoutId id="2147484080" r:id="rId12"/>
    <p:sldLayoutId id="2147484081" r:id="rId13"/>
    <p:sldLayoutId id="2147484082" r:id="rId14"/>
    <p:sldLayoutId id="2147484083" r:id="rId15"/>
    <p:sldLayoutId id="2147484084" r:id="rId16"/>
    <p:sldLayoutId id="2147484085" r:id="rId17"/>
    <p:sldLayoutId id="2147484067" r:id="rId18"/>
  </p:sldLayoutIdLst>
  <p:transition>
    <p:wipe dir="r"/>
  </p:transition>
  <p:hf hdr="0" ftr="0" dt="0"/>
  <p:txStyles>
    <p:titleStyle>
      <a:lvl1pPr algn="l" rtl="0" eaLnBrk="1" fontAlgn="base" hangingPunct="1">
        <a:spcBef>
          <a:spcPct val="0"/>
        </a:spcBef>
        <a:spcAft>
          <a:spcPct val="0"/>
        </a:spcAft>
        <a:defRPr sz="4000" b="1">
          <a:solidFill>
            <a:schemeClr val="tx2"/>
          </a:solidFill>
          <a:latin typeface="+mj-lt"/>
          <a:ea typeface="+mj-ea"/>
          <a:cs typeface="+mj-cs"/>
        </a:defRPr>
      </a:lvl1pPr>
      <a:lvl2pPr algn="l" rtl="0" eaLnBrk="1" fontAlgn="base" hangingPunct="1">
        <a:spcBef>
          <a:spcPct val="0"/>
        </a:spcBef>
        <a:spcAft>
          <a:spcPct val="0"/>
        </a:spcAft>
        <a:defRPr sz="4000" b="1">
          <a:solidFill>
            <a:schemeClr val="tx2"/>
          </a:solidFill>
          <a:latin typeface="Arial" pitchFamily="34" charset="0"/>
        </a:defRPr>
      </a:lvl2pPr>
      <a:lvl3pPr algn="l" rtl="0" eaLnBrk="1" fontAlgn="base" hangingPunct="1">
        <a:spcBef>
          <a:spcPct val="0"/>
        </a:spcBef>
        <a:spcAft>
          <a:spcPct val="0"/>
        </a:spcAft>
        <a:defRPr sz="4000" b="1">
          <a:solidFill>
            <a:schemeClr val="tx2"/>
          </a:solidFill>
          <a:latin typeface="Arial" pitchFamily="34" charset="0"/>
        </a:defRPr>
      </a:lvl3pPr>
      <a:lvl4pPr algn="l" rtl="0" eaLnBrk="1" fontAlgn="base" hangingPunct="1">
        <a:spcBef>
          <a:spcPct val="0"/>
        </a:spcBef>
        <a:spcAft>
          <a:spcPct val="0"/>
        </a:spcAft>
        <a:defRPr sz="4000" b="1">
          <a:solidFill>
            <a:schemeClr val="tx2"/>
          </a:solidFill>
          <a:latin typeface="Arial" pitchFamily="34" charset="0"/>
        </a:defRPr>
      </a:lvl4pPr>
      <a:lvl5pPr algn="l" rtl="0" eaLnBrk="1" fontAlgn="base" hangingPunct="1">
        <a:spcBef>
          <a:spcPct val="0"/>
        </a:spcBef>
        <a:spcAft>
          <a:spcPct val="0"/>
        </a:spcAft>
        <a:defRPr sz="4000" b="1">
          <a:solidFill>
            <a:schemeClr val="tx2"/>
          </a:solidFill>
          <a:latin typeface="Arial" pitchFamily="34" charset="0"/>
        </a:defRPr>
      </a:lvl5pPr>
      <a:lvl6pPr marL="457189" algn="l" rtl="0" eaLnBrk="1" fontAlgn="base" hangingPunct="1">
        <a:spcBef>
          <a:spcPct val="0"/>
        </a:spcBef>
        <a:spcAft>
          <a:spcPct val="0"/>
        </a:spcAft>
        <a:defRPr sz="4000" b="1">
          <a:solidFill>
            <a:schemeClr val="tx2"/>
          </a:solidFill>
          <a:latin typeface="Arial" pitchFamily="34" charset="0"/>
        </a:defRPr>
      </a:lvl6pPr>
      <a:lvl7pPr marL="914377" algn="l" rtl="0" eaLnBrk="1" fontAlgn="base" hangingPunct="1">
        <a:spcBef>
          <a:spcPct val="0"/>
        </a:spcBef>
        <a:spcAft>
          <a:spcPct val="0"/>
        </a:spcAft>
        <a:defRPr sz="4000" b="1">
          <a:solidFill>
            <a:schemeClr val="tx2"/>
          </a:solidFill>
          <a:latin typeface="Arial" pitchFamily="34" charset="0"/>
        </a:defRPr>
      </a:lvl7pPr>
      <a:lvl8pPr marL="1371566" algn="l" rtl="0" eaLnBrk="1" fontAlgn="base" hangingPunct="1">
        <a:spcBef>
          <a:spcPct val="0"/>
        </a:spcBef>
        <a:spcAft>
          <a:spcPct val="0"/>
        </a:spcAft>
        <a:defRPr sz="4000" b="1">
          <a:solidFill>
            <a:schemeClr val="tx2"/>
          </a:solidFill>
          <a:latin typeface="Arial" pitchFamily="34" charset="0"/>
        </a:defRPr>
      </a:lvl8pPr>
      <a:lvl9pPr marL="1828754" algn="l" rtl="0" eaLnBrk="1" fontAlgn="base" hangingPunct="1">
        <a:spcBef>
          <a:spcPct val="0"/>
        </a:spcBef>
        <a:spcAft>
          <a:spcPct val="0"/>
        </a:spcAft>
        <a:defRPr sz="4000" b="1">
          <a:solidFill>
            <a:schemeClr val="tx2"/>
          </a:solidFill>
          <a:latin typeface="Arial" pitchFamily="34" charset="0"/>
        </a:defRPr>
      </a:lvl9pPr>
    </p:titleStyle>
    <p:bodyStyle>
      <a:lvl1pPr marL="342891" indent="-342891" algn="l" rtl="0" eaLnBrk="1" fontAlgn="base" hangingPunct="1">
        <a:spcBef>
          <a:spcPct val="20000"/>
        </a:spcBef>
        <a:spcAft>
          <a:spcPct val="0"/>
        </a:spcAft>
        <a:defRPr sz="2800">
          <a:solidFill>
            <a:schemeClr val="tx1"/>
          </a:solidFill>
          <a:latin typeface="+mn-lt"/>
          <a:ea typeface="+mn-ea"/>
          <a:cs typeface="+mn-cs"/>
        </a:defRPr>
      </a:lvl1pPr>
      <a:lvl2pPr marL="742932" indent="-285744" algn="l" rtl="0" eaLnBrk="1" fontAlgn="base" hangingPunct="1">
        <a:spcBef>
          <a:spcPct val="20000"/>
        </a:spcBef>
        <a:spcAft>
          <a:spcPct val="0"/>
        </a:spcAft>
        <a:buClrTx/>
        <a:buSzPct val="100000"/>
        <a:buFont typeface="Arial" panose="020B0604020202020204" pitchFamily="34" charset="0"/>
        <a:buChar char="•"/>
        <a:defRPr sz="2800">
          <a:solidFill>
            <a:schemeClr val="tx1"/>
          </a:solidFill>
          <a:latin typeface="+mn-lt"/>
        </a:defRPr>
      </a:lvl2pPr>
      <a:lvl3pPr marL="1085824" indent="-228594" algn="l" rtl="0" eaLnBrk="1" fontAlgn="base" hangingPunct="1">
        <a:spcBef>
          <a:spcPct val="20000"/>
        </a:spcBef>
        <a:spcAft>
          <a:spcPct val="0"/>
        </a:spcAft>
        <a:buClr>
          <a:schemeClr val="tx2"/>
        </a:buClr>
        <a:buSzPct val="70000"/>
        <a:buFont typeface="Courier New" panose="02070309020205020404" pitchFamily="49" charset="0"/>
        <a:buChar char="o"/>
        <a:defRPr sz="2400">
          <a:solidFill>
            <a:schemeClr val="tx1"/>
          </a:solidFill>
          <a:latin typeface="+mn-lt"/>
        </a:defRPr>
      </a:lvl3pPr>
      <a:lvl4pPr marL="1428715" indent="-228594" algn="l" rtl="0" eaLnBrk="1" fontAlgn="base" hangingPunct="1">
        <a:spcBef>
          <a:spcPct val="20000"/>
        </a:spcBef>
        <a:spcAft>
          <a:spcPct val="0"/>
        </a:spcAft>
        <a:buChar char="–"/>
        <a:defRPr sz="2000">
          <a:solidFill>
            <a:schemeClr val="tx1"/>
          </a:solidFill>
          <a:latin typeface="Times New Roman" pitchFamily="18" charset="0"/>
        </a:defRPr>
      </a:lvl4pPr>
      <a:lvl5pPr marL="1771606" indent="-228594" algn="l" rtl="0" eaLnBrk="1" fontAlgn="base" hangingPunct="1">
        <a:spcBef>
          <a:spcPct val="20000"/>
        </a:spcBef>
        <a:spcAft>
          <a:spcPct val="0"/>
        </a:spcAft>
        <a:buChar char="»"/>
        <a:defRPr sz="2000">
          <a:solidFill>
            <a:schemeClr val="tx1"/>
          </a:solidFill>
          <a:latin typeface="Times New Roman" pitchFamily="18" charset="0"/>
        </a:defRPr>
      </a:lvl5pPr>
      <a:lvl6pPr marL="2228795" indent="-228594" algn="l" rtl="0" eaLnBrk="1" fontAlgn="base" hangingPunct="1">
        <a:spcBef>
          <a:spcPct val="20000"/>
        </a:spcBef>
        <a:spcAft>
          <a:spcPct val="0"/>
        </a:spcAft>
        <a:buChar char="»"/>
        <a:defRPr sz="2000">
          <a:solidFill>
            <a:schemeClr val="tx1"/>
          </a:solidFill>
          <a:latin typeface="Times New Roman" pitchFamily="18" charset="0"/>
        </a:defRPr>
      </a:lvl6pPr>
      <a:lvl7pPr marL="2685984" indent="-228594" algn="l" rtl="0" eaLnBrk="1" fontAlgn="base" hangingPunct="1">
        <a:spcBef>
          <a:spcPct val="20000"/>
        </a:spcBef>
        <a:spcAft>
          <a:spcPct val="0"/>
        </a:spcAft>
        <a:buChar char="»"/>
        <a:defRPr sz="2000">
          <a:solidFill>
            <a:schemeClr val="tx1"/>
          </a:solidFill>
          <a:latin typeface="Times New Roman" pitchFamily="18" charset="0"/>
        </a:defRPr>
      </a:lvl7pPr>
      <a:lvl8pPr marL="3143172" indent="-228594" algn="l" rtl="0" eaLnBrk="1" fontAlgn="base" hangingPunct="1">
        <a:spcBef>
          <a:spcPct val="20000"/>
        </a:spcBef>
        <a:spcAft>
          <a:spcPct val="0"/>
        </a:spcAft>
        <a:buChar char="»"/>
        <a:defRPr sz="2000">
          <a:solidFill>
            <a:schemeClr val="tx1"/>
          </a:solidFill>
          <a:latin typeface="Times New Roman" pitchFamily="18" charset="0"/>
        </a:defRPr>
      </a:lvl8pPr>
      <a:lvl9pPr marL="3600361" indent="-228594" algn="l" rtl="0" eaLnBrk="1" fontAlgn="base" hangingPunct="1">
        <a:spcBef>
          <a:spcPct val="20000"/>
        </a:spcBef>
        <a:spcAft>
          <a:spcPct val="0"/>
        </a:spcAft>
        <a:buChar char="»"/>
        <a:defRPr sz="2000">
          <a:solidFill>
            <a:schemeClr val="tx1"/>
          </a:solidFill>
          <a:latin typeface="Times New Roman" pitchFamily="18" charset="0"/>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2160" userDrawn="1">
          <p15:clr>
            <a:srgbClr val="F26B43"/>
          </p15:clr>
        </p15:guide>
        <p15:guide id="4" pos="288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13.jpg"/><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16.jpg"/><Relationship Id="rId4" Type="http://schemas.openxmlformats.org/officeDocument/2006/relationships/image" Target="../media/image15.jpg"/></Relationships>
</file>

<file path=ppt/slides/_rels/slide21.xml.rels><?xml version="1.0" encoding="UTF-8" standalone="yes"?>
<Relationships xmlns="http://schemas.openxmlformats.org/package/2006/relationships"><Relationship Id="rId3" Type="http://schemas.openxmlformats.org/officeDocument/2006/relationships/hyperlink" Target="https://www.pexels.com/@david-bartus-43782?utm_content=attributionCopyText&amp;utm_medium=referral&amp;utm_source=pexels" TargetMode="External"/><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17.jpg"/><Relationship Id="rId4" Type="http://schemas.openxmlformats.org/officeDocument/2006/relationships/hyperlink" Target="https://www.pexels.com/photo/soft-focus-of-mice-through-walls-617440/?utm_content=attributionCopyText&amp;utm_medium=referral&amp;utm_source=pexels"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6.xml"/><Relationship Id="rId1" Type="http://schemas.openxmlformats.org/officeDocument/2006/relationships/slideLayout" Target="../slideLayouts/slideLayout3.xml"/><Relationship Id="rId5" Type="http://schemas.openxmlformats.org/officeDocument/2006/relationships/image" Target="../media/image21.png"/><Relationship Id="rId4" Type="http://schemas.openxmlformats.org/officeDocument/2006/relationships/image" Target="../media/image20.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0.xml"/><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23.png"/></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38.xml"/><Relationship Id="rId1" Type="http://schemas.openxmlformats.org/officeDocument/2006/relationships/slideLayout" Target="../slideLayouts/slideLayout1.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9.xml"/><Relationship Id="rId1" Type="http://schemas.openxmlformats.org/officeDocument/2006/relationships/slideLayout" Target="../slideLayouts/slideLayout1.xml"/><Relationship Id="rId5" Type="http://schemas.openxmlformats.org/officeDocument/2006/relationships/image" Target="../media/image30.png"/><Relationship Id="rId4" Type="http://schemas.openxmlformats.org/officeDocument/2006/relationships/image" Target="../media/image29.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40.xml"/><Relationship Id="rId1" Type="http://schemas.openxmlformats.org/officeDocument/2006/relationships/slideLayout" Target="../slideLayouts/slideLayout3.xml"/><Relationship Id="rId6" Type="http://schemas.openxmlformats.org/officeDocument/2006/relationships/diagramColors" Target="../diagrams/colors6.xml"/><Relationship Id="rId5" Type="http://schemas.openxmlformats.org/officeDocument/2006/relationships/diagramQuickStyle" Target="../diagrams/quickStyle6.xml"/><Relationship Id="rId10" Type="http://schemas.openxmlformats.org/officeDocument/2006/relationships/image" Target="../media/image33.png"/><Relationship Id="rId4" Type="http://schemas.openxmlformats.org/officeDocument/2006/relationships/diagramLayout" Target="../diagrams/layout6.xml"/><Relationship Id="rId9" Type="http://schemas.openxmlformats.org/officeDocument/2006/relationships/image" Target="../media/image32.svg"/></Relationships>
</file>

<file path=ppt/slides/_rels/slide4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41.xml"/><Relationship Id="rId1" Type="http://schemas.openxmlformats.org/officeDocument/2006/relationships/slideLayout" Target="../slideLayouts/slideLayout3.xml"/><Relationship Id="rId4" Type="http://schemas.openxmlformats.org/officeDocument/2006/relationships/image" Target="../media/image34.wmf"/></Relationships>
</file>

<file path=ppt/slides/_rels/slide42.xml.rels><?xml version="1.0" encoding="UTF-8" standalone="yes"?>
<Relationships xmlns="http://schemas.openxmlformats.org/package/2006/relationships"><Relationship Id="rId8" Type="http://schemas.openxmlformats.org/officeDocument/2006/relationships/diagramData" Target="../diagrams/data8.xml"/><Relationship Id="rId3" Type="http://schemas.openxmlformats.org/officeDocument/2006/relationships/diagramData" Target="../diagrams/data7.xml"/><Relationship Id="rId7" Type="http://schemas.microsoft.com/office/2007/relationships/diagramDrawing" Target="../diagrams/drawing7.xml"/><Relationship Id="rId12" Type="http://schemas.microsoft.com/office/2007/relationships/diagramDrawing" Target="../diagrams/drawing8.xml"/><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diagramColors" Target="../diagrams/colors7.xml"/><Relationship Id="rId11" Type="http://schemas.openxmlformats.org/officeDocument/2006/relationships/diagramColors" Target="../diagrams/colors8.xml"/><Relationship Id="rId5" Type="http://schemas.openxmlformats.org/officeDocument/2006/relationships/diagramQuickStyle" Target="../diagrams/quickStyle7.xml"/><Relationship Id="rId10" Type="http://schemas.openxmlformats.org/officeDocument/2006/relationships/diagramQuickStyle" Target="../diagrams/quickStyle8.xml"/><Relationship Id="rId4" Type="http://schemas.openxmlformats.org/officeDocument/2006/relationships/diagramLayout" Target="../diagrams/layout7.xml"/><Relationship Id="rId9" Type="http://schemas.openxmlformats.org/officeDocument/2006/relationships/diagramLayout" Target="../diagrams/layout8.xml"/></Relationships>
</file>

<file path=ppt/slides/_rels/slide4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3.xml"/><Relationship Id="rId1" Type="http://schemas.openxmlformats.org/officeDocument/2006/relationships/slideLayout" Target="../slideLayouts/slideLayout1.xml"/><Relationship Id="rId4" Type="http://schemas.microsoft.com/office/2007/relationships/hdphoto" Target="../media/hdphoto1.wdp"/></Relationships>
</file>

<file path=ppt/slides/_rels/slide4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4.xml"/><Relationship Id="rId1" Type="http://schemas.openxmlformats.org/officeDocument/2006/relationships/slideLayout" Target="../slideLayouts/slideLayout1.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45.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45.xml"/><Relationship Id="rId1" Type="http://schemas.openxmlformats.org/officeDocument/2006/relationships/slideLayout" Target="../slideLayouts/slideLayout1.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46.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48.xml"/><Relationship Id="rId1" Type="http://schemas.openxmlformats.org/officeDocument/2006/relationships/slideLayout" Target="../slideLayouts/slideLayout1.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3.xml"/><Relationship Id="rId1" Type="http://schemas.openxmlformats.org/officeDocument/2006/relationships/tags" Target="../tags/tag3.xml"/><Relationship Id="rId4" Type="http://schemas.openxmlformats.org/officeDocument/2006/relationships/image" Target="../media/image42.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1.xml"/><Relationship Id="rId1" Type="http://schemas.openxmlformats.org/officeDocument/2006/relationships/tags" Target="../tags/tag4.xml"/></Relationships>
</file>

<file path=ppt/slides/_rels/slide5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8" Type="http://schemas.openxmlformats.org/officeDocument/2006/relationships/image" Target="../media/image50.jpg"/><Relationship Id="rId3" Type="http://schemas.openxmlformats.org/officeDocument/2006/relationships/image" Target="../media/image45.jpg"/><Relationship Id="rId7" Type="http://schemas.openxmlformats.org/officeDocument/2006/relationships/image" Target="../media/image49.png"/><Relationship Id="rId2" Type="http://schemas.openxmlformats.org/officeDocument/2006/relationships/notesSlide" Target="../notesSlides/notesSlide53.xml"/><Relationship Id="rId1" Type="http://schemas.openxmlformats.org/officeDocument/2006/relationships/slideLayout" Target="../slideLayouts/slideLayout1.xml"/><Relationship Id="rId6" Type="http://schemas.openxmlformats.org/officeDocument/2006/relationships/image" Target="../media/image48.jpg"/><Relationship Id="rId5" Type="http://schemas.openxmlformats.org/officeDocument/2006/relationships/image" Target="../media/image47.png"/><Relationship Id="rId4" Type="http://schemas.openxmlformats.org/officeDocument/2006/relationships/image" Target="../media/image46.jpg"/><Relationship Id="rId9" Type="http://schemas.openxmlformats.org/officeDocument/2006/relationships/image" Target="../media/image51.png"/></Relationships>
</file>

<file path=ppt/slides/_rels/slide5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57.xml"/><Relationship Id="rId1" Type="http://schemas.openxmlformats.org/officeDocument/2006/relationships/slideLayout" Target="../slideLayouts/slideLayout1.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60.xml"/><Relationship Id="rId1" Type="http://schemas.openxmlformats.org/officeDocument/2006/relationships/slideLayout" Target="../slideLayouts/slideLayout1.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61.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62.xml"/><Relationship Id="rId1" Type="http://schemas.openxmlformats.org/officeDocument/2006/relationships/slideLayout" Target="../slideLayouts/slideLayout1.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63.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63.xml"/><Relationship Id="rId1" Type="http://schemas.openxmlformats.org/officeDocument/2006/relationships/slideLayout" Target="../slideLayouts/slideLayout1.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65.xml"/><Relationship Id="rId1" Type="http://schemas.openxmlformats.org/officeDocument/2006/relationships/slideLayout" Target="../slideLayouts/slideLayout1.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7.xml"/><Relationship Id="rId1" Type="http://schemas.openxmlformats.org/officeDocument/2006/relationships/slideLayout" Target="../slideLayouts/slideLayout3.xml"/><Relationship Id="rId4" Type="http://schemas.microsoft.com/office/2007/relationships/hdphoto" Target="../media/hdphoto2.wdp"/></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8" Type="http://schemas.openxmlformats.org/officeDocument/2006/relationships/image" Target="../media/image56.jpg"/><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69.xml"/><Relationship Id="rId1" Type="http://schemas.openxmlformats.org/officeDocument/2006/relationships/slideLayout" Target="../slideLayouts/slideLayout1.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70.xml"/><Relationship Id="rId1" Type="http://schemas.openxmlformats.org/officeDocument/2006/relationships/slideLayout" Target="../slideLayouts/slideLayout1.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72.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74.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78.xml"/><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notesSlide" Target="../notesSlides/notesSlide79.xml"/><Relationship Id="rId1" Type="http://schemas.openxmlformats.org/officeDocument/2006/relationships/slideLayout" Target="../slideLayouts/slideLayout1.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7640255-F7D7-448F-9EB5-CCE1017B70B6}"/>
              </a:ext>
            </a:extLst>
          </p:cNvPr>
          <p:cNvSpPr/>
          <p:nvPr/>
        </p:nvSpPr>
        <p:spPr>
          <a:xfrm>
            <a:off x="288469" y="4419600"/>
            <a:ext cx="8567059" cy="1323439"/>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6E94A6"/>
                </a:solidFill>
                <a:effectLst/>
                <a:uLnTx/>
                <a:uFillTx/>
                <a:latin typeface="Arial"/>
                <a:ea typeface="+mn-ea"/>
                <a:cs typeface="Arial" pitchFamily="34" charset="0"/>
              </a:rPr>
              <a:t>Part 6: Indoor Environmental Quality</a:t>
            </a:r>
            <a:endParaRPr kumimoji="0" lang="en-US" sz="2400" b="0" i="0" u="none" strike="noStrike" kern="1200" cap="none" spc="0" normalizeH="0" baseline="0" noProof="0" dirty="0">
              <a:ln>
                <a:noFill/>
              </a:ln>
              <a:solidFill>
                <a:srgbClr val="6E94A6"/>
              </a:solidFill>
              <a:effectLst/>
              <a:uLnTx/>
              <a:uFillTx/>
              <a:latin typeface="Arial"/>
              <a:ea typeface="+mn-ea"/>
              <a:cs typeface="Arial" pitchFamily="34" charset="0"/>
            </a:endParaRPr>
          </a:p>
        </p:txBody>
      </p:sp>
      <p:sp>
        <p:nvSpPr>
          <p:cNvPr id="5" name="Rectangle 2">
            <a:extLst>
              <a:ext uri="{FF2B5EF4-FFF2-40B4-BE49-F238E27FC236}">
                <a16:creationId xmlns:a16="http://schemas.microsoft.com/office/drawing/2014/main" id="{ABDBB9D3-3623-4B4D-9C6A-A44068ED885E}"/>
              </a:ext>
            </a:extLst>
          </p:cNvPr>
          <p:cNvSpPr txBox="1">
            <a:spLocks noChangeArrowheads="1"/>
          </p:cNvSpPr>
          <p:nvPr/>
        </p:nvSpPr>
        <p:spPr bwMode="auto">
          <a:xfrm>
            <a:off x="569929" y="2933700"/>
            <a:ext cx="8004141"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000" b="1">
                <a:solidFill>
                  <a:schemeClr val="tx2"/>
                </a:solidFill>
                <a:latin typeface="+mj-lt"/>
                <a:ea typeface="+mj-ea"/>
                <a:cs typeface="+mj-cs"/>
              </a:defRPr>
            </a:lvl1pPr>
            <a:lvl2pPr algn="l" rtl="0" eaLnBrk="0" fontAlgn="base" hangingPunct="0">
              <a:spcBef>
                <a:spcPct val="0"/>
              </a:spcBef>
              <a:spcAft>
                <a:spcPct val="0"/>
              </a:spcAft>
              <a:defRPr sz="4000" b="1">
                <a:solidFill>
                  <a:schemeClr val="tx2"/>
                </a:solidFill>
                <a:latin typeface="Arial" pitchFamily="34" charset="0"/>
              </a:defRPr>
            </a:lvl2pPr>
            <a:lvl3pPr algn="l" rtl="0" eaLnBrk="0" fontAlgn="base" hangingPunct="0">
              <a:spcBef>
                <a:spcPct val="0"/>
              </a:spcBef>
              <a:spcAft>
                <a:spcPct val="0"/>
              </a:spcAft>
              <a:defRPr sz="4000" b="1">
                <a:solidFill>
                  <a:schemeClr val="tx2"/>
                </a:solidFill>
                <a:latin typeface="Arial" pitchFamily="34" charset="0"/>
              </a:defRPr>
            </a:lvl3pPr>
            <a:lvl4pPr algn="l" rtl="0" eaLnBrk="0" fontAlgn="base" hangingPunct="0">
              <a:spcBef>
                <a:spcPct val="0"/>
              </a:spcBef>
              <a:spcAft>
                <a:spcPct val="0"/>
              </a:spcAft>
              <a:defRPr sz="4000" b="1">
                <a:solidFill>
                  <a:schemeClr val="tx2"/>
                </a:solidFill>
                <a:latin typeface="Arial" pitchFamily="34" charset="0"/>
              </a:defRPr>
            </a:lvl4pPr>
            <a:lvl5pPr algn="l" rtl="0" eaLnBrk="0" fontAlgn="base" hangingPunct="0">
              <a:spcBef>
                <a:spcPct val="0"/>
              </a:spcBef>
              <a:spcAft>
                <a:spcPct val="0"/>
              </a:spcAft>
              <a:defRPr sz="4000" b="1">
                <a:solidFill>
                  <a:schemeClr val="tx2"/>
                </a:solidFill>
                <a:latin typeface="Arial" pitchFamily="34" charset="0"/>
              </a:defRPr>
            </a:lvl5pPr>
            <a:lvl6pPr marL="457200" algn="l" rtl="0" eaLnBrk="0" fontAlgn="base" hangingPunct="0">
              <a:spcBef>
                <a:spcPct val="0"/>
              </a:spcBef>
              <a:spcAft>
                <a:spcPct val="0"/>
              </a:spcAft>
              <a:defRPr sz="4000" b="1">
                <a:solidFill>
                  <a:schemeClr val="tx2"/>
                </a:solidFill>
                <a:latin typeface="Arial" pitchFamily="34" charset="0"/>
              </a:defRPr>
            </a:lvl6pPr>
            <a:lvl7pPr marL="914400" algn="l" rtl="0" eaLnBrk="0" fontAlgn="base" hangingPunct="0">
              <a:spcBef>
                <a:spcPct val="0"/>
              </a:spcBef>
              <a:spcAft>
                <a:spcPct val="0"/>
              </a:spcAft>
              <a:defRPr sz="4000" b="1">
                <a:solidFill>
                  <a:schemeClr val="tx2"/>
                </a:solidFill>
                <a:latin typeface="Arial" pitchFamily="34" charset="0"/>
              </a:defRPr>
            </a:lvl7pPr>
            <a:lvl8pPr marL="1371600" algn="l" rtl="0" eaLnBrk="0" fontAlgn="base" hangingPunct="0">
              <a:spcBef>
                <a:spcPct val="0"/>
              </a:spcBef>
              <a:spcAft>
                <a:spcPct val="0"/>
              </a:spcAft>
              <a:defRPr sz="4000" b="1">
                <a:solidFill>
                  <a:schemeClr val="tx2"/>
                </a:solidFill>
                <a:latin typeface="Arial" pitchFamily="34" charset="0"/>
              </a:defRPr>
            </a:lvl8pPr>
            <a:lvl9pPr marL="1828800" algn="l" rtl="0" eaLnBrk="0" fontAlgn="base" hangingPunct="0">
              <a:spcBef>
                <a:spcPct val="0"/>
              </a:spcBef>
              <a:spcAft>
                <a:spcPct val="0"/>
              </a:spcAft>
              <a:defRPr sz="4000" b="1">
                <a:solidFill>
                  <a:schemeClr val="tx2"/>
                </a:solidFill>
                <a:latin typeface="Arial"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600" b="1" i="0" u="none" strike="noStrike" kern="0" cap="none" spc="0" normalizeH="0" baseline="0" noProof="0" dirty="0">
              <a:ln>
                <a:noFill/>
              </a:ln>
              <a:solidFill>
                <a:srgbClr val="000000"/>
              </a:solidFill>
              <a:effectLst/>
              <a:uLnTx/>
              <a:uFillTx/>
              <a:latin typeface="Arial"/>
              <a:ea typeface="+mj-ea"/>
              <a:cs typeface="+mj-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000000"/>
                </a:solidFill>
                <a:effectLst/>
                <a:uLnTx/>
                <a:uFillTx/>
                <a:latin typeface="Arial"/>
                <a:ea typeface="+mj-ea"/>
                <a:cs typeface="+mj-cs"/>
              </a:rPr>
              <a:t>Fundamentals of Energy Efficient Building Operations </a:t>
            </a:r>
            <a:endParaRPr kumimoji="0" lang="en-US" sz="4000" b="1" i="0" u="none" strike="noStrike" kern="0" cap="none" spc="0" normalizeH="0" baseline="0" noProof="0" dirty="0">
              <a:ln>
                <a:noFill/>
              </a:ln>
              <a:solidFill>
                <a:srgbClr val="000000"/>
              </a:solidFill>
              <a:effectLst/>
              <a:uLnTx/>
              <a:uFillTx/>
              <a:latin typeface="Arial"/>
              <a:ea typeface="+mj-ea"/>
              <a:cs typeface="+mj-cs"/>
            </a:endParaRPr>
          </a:p>
        </p:txBody>
      </p:sp>
      <p:pic>
        <p:nvPicPr>
          <p:cNvPr id="2" name="Picture 1">
            <a:extLst>
              <a:ext uri="{FF2B5EF4-FFF2-40B4-BE49-F238E27FC236}">
                <a16:creationId xmlns:a16="http://schemas.microsoft.com/office/drawing/2014/main" id="{328BBB65-92FA-E8D0-1BA2-29F15CFFFB80}"/>
              </a:ext>
            </a:extLst>
          </p:cNvPr>
          <p:cNvPicPr>
            <a:picLocks noChangeAspect="1" noChangeArrowheads="1"/>
          </p:cNvPicPr>
          <p:nvPr/>
        </p:nvPicPr>
        <p:blipFill>
          <a:blip r:embed="rId3"/>
          <a:srcRect/>
          <a:stretch/>
        </p:blipFill>
        <p:spPr bwMode="auto">
          <a:xfrm>
            <a:off x="143509" y="0"/>
            <a:ext cx="8856984" cy="2819399"/>
          </a:xfrm>
          <a:prstGeom prst="rect">
            <a:avLst/>
          </a:prstGeom>
          <a:solidFill>
            <a:schemeClr val="bg1"/>
          </a:solidFill>
          <a:ln>
            <a:noFill/>
          </a:ln>
          <a:effectLst/>
        </p:spPr>
      </p:pic>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a:xfrm>
            <a:off x="304800" y="76200"/>
            <a:ext cx="6781800" cy="1219200"/>
          </a:xfrm>
        </p:spPr>
        <p:txBody>
          <a:bodyPr/>
          <a:lstStyle/>
          <a:p>
            <a:r>
              <a:rPr lang="en-US" sz="4400" dirty="0">
                <a:solidFill>
                  <a:schemeClr val="tx1"/>
                </a:solidFill>
              </a:rPr>
              <a:t>Causes of</a:t>
            </a:r>
            <a:br>
              <a:rPr lang="en-US" sz="4400" dirty="0">
                <a:solidFill>
                  <a:schemeClr val="tx1"/>
                </a:solidFill>
              </a:rPr>
            </a:br>
            <a:r>
              <a:rPr lang="en-US" sz="4400" dirty="0">
                <a:solidFill>
                  <a:schemeClr val="tx1"/>
                </a:solidFill>
              </a:rPr>
              <a:t>IEQ Problems</a:t>
            </a:r>
          </a:p>
        </p:txBody>
      </p:sp>
      <p:graphicFrame>
        <p:nvGraphicFramePr>
          <p:cNvPr id="6" name="Content Placeholder 3">
            <a:extLst>
              <a:ext uri="{FF2B5EF4-FFF2-40B4-BE49-F238E27FC236}">
                <a16:creationId xmlns:a16="http://schemas.microsoft.com/office/drawing/2014/main" id="{A5F34E2B-C0B3-750B-2518-056A270890BD}"/>
              </a:ext>
            </a:extLst>
          </p:cNvPr>
          <p:cNvGraphicFramePr>
            <a:graphicFrameLocks noGrp="1"/>
          </p:cNvGraphicFramePr>
          <p:nvPr>
            <p:ph idx="1"/>
            <p:extLst>
              <p:ext uri="{D42A27DB-BD31-4B8C-83A1-F6EECF244321}">
                <p14:modId xmlns:p14="http://schemas.microsoft.com/office/powerpoint/2010/main" val="570178846"/>
              </p:ext>
            </p:extLst>
          </p:nvPr>
        </p:nvGraphicFramePr>
        <p:xfrm>
          <a:off x="685800" y="1828800"/>
          <a:ext cx="7772400" cy="4114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57342146"/>
      </p:ext>
    </p:extLst>
  </p:cSld>
  <p:clrMapOvr>
    <a:masterClrMapping/>
  </p:clrMapOvr>
  <p:transition>
    <p:wipe dir="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304800" y="152400"/>
            <a:ext cx="6324600" cy="990600"/>
          </a:xfrm>
        </p:spPr>
        <p:txBody>
          <a:bodyPr lIns="90488" tIns="44450" rIns="90488" bIns="44450"/>
          <a:lstStyle/>
          <a:p>
            <a:r>
              <a:rPr lang="en-US" sz="4400" dirty="0"/>
              <a:t>Common </a:t>
            </a:r>
            <a:br>
              <a:rPr lang="en-US" sz="4400" dirty="0"/>
            </a:br>
            <a:r>
              <a:rPr lang="en-US" sz="4400" dirty="0"/>
              <a:t>Health Symptoms</a:t>
            </a:r>
          </a:p>
        </p:txBody>
      </p:sp>
      <p:sp>
        <p:nvSpPr>
          <p:cNvPr id="44037" name="Text Box 5"/>
          <p:cNvSpPr txBox="1">
            <a:spLocks noChangeArrowheads="1"/>
          </p:cNvSpPr>
          <p:nvPr/>
        </p:nvSpPr>
        <p:spPr bwMode="auto">
          <a:xfrm>
            <a:off x="1492866" y="5777390"/>
            <a:ext cx="6123709" cy="457200"/>
          </a:xfrm>
          <a:prstGeom prst="rect">
            <a:avLst/>
          </a:prstGeom>
          <a:noFill/>
          <a:ln w="12700">
            <a:noFill/>
            <a:miter lim="800000"/>
            <a:headEnd/>
            <a:tailEnd/>
          </a:ln>
        </p:spPr>
        <p:txBody>
          <a:bodyPr wrap="square">
            <a:spAutoFit/>
          </a:bodyPr>
          <a:lstStyle/>
          <a:p>
            <a:pPr eaLnBrk="0" hangingPunct="0">
              <a:defRPr/>
            </a:pPr>
            <a:r>
              <a:rPr lang="en-US" dirty="0">
                <a:latin typeface="+mj-lt"/>
                <a:cs typeface="+mn-cs"/>
              </a:rPr>
              <a:t>These symptoms are largely “non-specific.”</a:t>
            </a:r>
          </a:p>
        </p:txBody>
      </p:sp>
      <p:sp>
        <p:nvSpPr>
          <p:cNvPr id="5" name="Content Placeholder 2">
            <a:extLst>
              <a:ext uri="{FF2B5EF4-FFF2-40B4-BE49-F238E27FC236}">
                <a16:creationId xmlns:a16="http://schemas.microsoft.com/office/drawing/2014/main" id="{51C3D1FB-F57C-611B-FFC7-A87924BF2DBA}"/>
              </a:ext>
            </a:extLst>
          </p:cNvPr>
          <p:cNvSpPr>
            <a:spLocks noGrp="1"/>
          </p:cNvSpPr>
          <p:nvPr>
            <p:ph idx="1"/>
          </p:nvPr>
        </p:nvSpPr>
        <p:spPr>
          <a:xfrm>
            <a:off x="685800" y="1828800"/>
            <a:ext cx="7772400" cy="4114800"/>
          </a:xfrm>
        </p:spPr>
        <p:txBody>
          <a:bodyPr/>
          <a:lstStyle/>
          <a:p>
            <a:pPr marL="0" lvl="0" indent="0" algn="l" rtl="0">
              <a:spcBef>
                <a:spcPts val="0"/>
              </a:spcBef>
              <a:spcAft>
                <a:spcPts val="0"/>
              </a:spcAft>
              <a:buNone/>
            </a:pPr>
            <a:r>
              <a:rPr lang="fr-FR" b="1" dirty="0"/>
              <a:t>Eye irritation</a:t>
            </a:r>
            <a:endParaRPr lang="fr-FR" dirty="0"/>
          </a:p>
          <a:p>
            <a:pPr marL="0" lvl="0" indent="0" algn="l" rtl="0">
              <a:spcBef>
                <a:spcPts val="560"/>
              </a:spcBef>
              <a:spcAft>
                <a:spcPts val="0"/>
              </a:spcAft>
              <a:buNone/>
            </a:pPr>
            <a:r>
              <a:rPr lang="fr-FR" b="1" dirty="0"/>
              <a:t>Headache</a:t>
            </a:r>
            <a:endParaRPr lang="fr-FR" dirty="0"/>
          </a:p>
          <a:p>
            <a:pPr marL="0" lvl="0" indent="0" algn="l" rtl="0">
              <a:spcBef>
                <a:spcPts val="560"/>
              </a:spcBef>
              <a:spcAft>
                <a:spcPts val="0"/>
              </a:spcAft>
              <a:buNone/>
            </a:pPr>
            <a:r>
              <a:rPr lang="fr-FR" b="1" dirty="0"/>
              <a:t>Sinus congestion</a:t>
            </a:r>
            <a:endParaRPr lang="fr-FR" dirty="0"/>
          </a:p>
          <a:p>
            <a:pPr marL="0" lvl="0" indent="0" algn="l" rtl="0">
              <a:spcBef>
                <a:spcPts val="560"/>
              </a:spcBef>
              <a:spcAft>
                <a:spcPts val="0"/>
              </a:spcAft>
              <a:buNone/>
            </a:pPr>
            <a:r>
              <a:rPr lang="fr-FR" b="1" dirty="0"/>
              <a:t>Nose irritation</a:t>
            </a:r>
            <a:endParaRPr lang="fr-FR" dirty="0"/>
          </a:p>
          <a:p>
            <a:pPr marL="0" lvl="0" indent="0" algn="l" rtl="0">
              <a:spcBef>
                <a:spcPts val="560"/>
              </a:spcBef>
              <a:spcAft>
                <a:spcPts val="0"/>
              </a:spcAft>
              <a:buNone/>
            </a:pPr>
            <a:r>
              <a:rPr lang="fr-FR" b="1" dirty="0"/>
              <a:t>Skin irritation</a:t>
            </a:r>
            <a:endParaRPr lang="fr-FR" dirty="0"/>
          </a:p>
          <a:p>
            <a:pPr marL="0" lvl="0" indent="0" algn="l" rtl="0">
              <a:spcBef>
                <a:spcPts val="560"/>
              </a:spcBef>
              <a:spcAft>
                <a:spcPts val="0"/>
              </a:spcAft>
              <a:buNone/>
            </a:pPr>
            <a:r>
              <a:rPr lang="fr-FR" b="1" dirty="0"/>
              <a:t>Fatigue</a:t>
            </a:r>
            <a:endParaRPr lang="fr-FR" dirty="0"/>
          </a:p>
          <a:p>
            <a:pPr marL="0" lvl="0" indent="0" algn="l" rtl="0">
              <a:spcBef>
                <a:spcPts val="560"/>
              </a:spcBef>
              <a:spcAft>
                <a:spcPts val="0"/>
              </a:spcAft>
              <a:buNone/>
            </a:pPr>
            <a:r>
              <a:rPr lang="fr-FR" b="1" dirty="0"/>
              <a:t>Dry throat</a:t>
            </a:r>
            <a:endParaRPr lang="fr-FR" dirty="0"/>
          </a:p>
          <a:p>
            <a:endParaRPr lang="en-US" dirty="0"/>
          </a:p>
        </p:txBody>
      </p:sp>
      <p:sp>
        <p:nvSpPr>
          <p:cNvPr id="6" name="Google Shape;237;p19">
            <a:extLst>
              <a:ext uri="{FF2B5EF4-FFF2-40B4-BE49-F238E27FC236}">
                <a16:creationId xmlns:a16="http://schemas.microsoft.com/office/drawing/2014/main" id="{0018D58B-46A4-B204-4CC1-A522B0D60221}"/>
              </a:ext>
            </a:extLst>
          </p:cNvPr>
          <p:cNvSpPr txBox="1">
            <a:spLocks/>
          </p:cNvSpPr>
          <p:nvPr/>
        </p:nvSpPr>
        <p:spPr>
          <a:xfrm>
            <a:off x="4201840" y="1855910"/>
            <a:ext cx="4572000" cy="3173290"/>
          </a:xfrm>
          <a:prstGeom prst="rect">
            <a:avLst/>
          </a:prstGeom>
          <a:noFill/>
          <a:ln>
            <a:noFill/>
          </a:ln>
        </p:spPr>
        <p:txBody>
          <a:bodyPr spcFirstLastPara="1" wrap="square" lIns="91425" tIns="45700" rIns="91425" bIns="45700" anchor="t" anchorCtr="0">
            <a:noAutofit/>
          </a:bodyPr>
          <a:lstStyle>
            <a:lvl1pPr marL="342900" indent="-342900" algn="l" rtl="0" eaLnBrk="0" fontAlgn="base" hangingPunct="0">
              <a:spcBef>
                <a:spcPct val="20000"/>
              </a:spcBef>
              <a:spcAft>
                <a:spcPct val="0"/>
              </a:spcAft>
              <a:defRPr sz="2800">
                <a:solidFill>
                  <a:schemeClr val="tx1"/>
                </a:solidFill>
                <a:latin typeface="+mn-lt"/>
                <a:ea typeface="+mn-ea"/>
                <a:cs typeface="+mn-cs"/>
              </a:defRPr>
            </a:lvl1pPr>
            <a:lvl2pPr marL="742950" indent="-285750" algn="l" rtl="0" eaLnBrk="0" fontAlgn="base" hangingPunct="0">
              <a:spcBef>
                <a:spcPct val="20000"/>
              </a:spcBef>
              <a:spcAft>
                <a:spcPct val="0"/>
              </a:spcAft>
              <a:buClr>
                <a:srgbClr val="1BBAA9"/>
              </a:buClr>
              <a:buSzPct val="100000"/>
              <a:buFont typeface="Arial" panose="020B0604020202020204" pitchFamily="34" charset="0"/>
              <a:buChar char="•"/>
              <a:defRPr sz="2800">
                <a:solidFill>
                  <a:schemeClr val="tx1"/>
                </a:solidFill>
                <a:latin typeface="+mn-lt"/>
              </a:defRPr>
            </a:lvl2pPr>
            <a:lvl3pPr marL="1085850" indent="-228600" algn="l" rtl="0" eaLnBrk="0" fontAlgn="base" hangingPunct="0">
              <a:spcBef>
                <a:spcPct val="20000"/>
              </a:spcBef>
              <a:spcAft>
                <a:spcPct val="0"/>
              </a:spcAft>
              <a:buClr>
                <a:srgbClr val="1BBAA9"/>
              </a:buClr>
              <a:buSzPct val="70000"/>
              <a:buFont typeface="Courier New" panose="02070309020205020404" pitchFamily="49" charset="0"/>
              <a:buChar char="o"/>
              <a:defRPr sz="2400">
                <a:solidFill>
                  <a:schemeClr val="tx1"/>
                </a:solidFill>
                <a:latin typeface="+mn-lt"/>
              </a:defRPr>
            </a:lvl3pPr>
            <a:lvl4pPr marL="1428750" indent="-228600" algn="l" rtl="0" eaLnBrk="0" fontAlgn="base" hangingPunct="0">
              <a:spcBef>
                <a:spcPct val="20000"/>
              </a:spcBef>
              <a:spcAft>
                <a:spcPct val="0"/>
              </a:spcAft>
              <a:buChar char="–"/>
              <a:defRPr sz="2000">
                <a:solidFill>
                  <a:schemeClr val="tx1"/>
                </a:solidFill>
                <a:latin typeface="Times New Roman" pitchFamily="18" charset="0"/>
              </a:defRPr>
            </a:lvl4pPr>
            <a:lvl5pPr marL="1771650" indent="-228600" algn="l" rtl="0" eaLnBrk="0" fontAlgn="base" hangingPunct="0">
              <a:spcBef>
                <a:spcPct val="20000"/>
              </a:spcBef>
              <a:spcAft>
                <a:spcPct val="0"/>
              </a:spcAft>
              <a:buChar char="»"/>
              <a:defRPr sz="2000">
                <a:solidFill>
                  <a:schemeClr val="tx1"/>
                </a:solidFill>
                <a:latin typeface="Times New Roman" pitchFamily="18" charset="0"/>
              </a:defRPr>
            </a:lvl5pPr>
            <a:lvl6pPr marL="2228850" indent="-228600" algn="l" rtl="0" eaLnBrk="0" fontAlgn="base" hangingPunct="0">
              <a:spcBef>
                <a:spcPct val="20000"/>
              </a:spcBef>
              <a:spcAft>
                <a:spcPct val="0"/>
              </a:spcAft>
              <a:buChar char="»"/>
              <a:defRPr sz="2000">
                <a:solidFill>
                  <a:schemeClr val="tx1"/>
                </a:solidFill>
                <a:latin typeface="Times New Roman" pitchFamily="18" charset="0"/>
              </a:defRPr>
            </a:lvl6pPr>
            <a:lvl7pPr marL="2686050" indent="-228600" algn="l" rtl="0" eaLnBrk="0" fontAlgn="base" hangingPunct="0">
              <a:spcBef>
                <a:spcPct val="20000"/>
              </a:spcBef>
              <a:spcAft>
                <a:spcPct val="0"/>
              </a:spcAft>
              <a:buChar char="»"/>
              <a:defRPr sz="2000">
                <a:solidFill>
                  <a:schemeClr val="tx1"/>
                </a:solidFill>
                <a:latin typeface="Times New Roman" pitchFamily="18" charset="0"/>
              </a:defRPr>
            </a:lvl7pPr>
            <a:lvl8pPr marL="3143250" indent="-228600" algn="l" rtl="0" eaLnBrk="0" fontAlgn="base" hangingPunct="0">
              <a:spcBef>
                <a:spcPct val="20000"/>
              </a:spcBef>
              <a:spcAft>
                <a:spcPct val="0"/>
              </a:spcAft>
              <a:buChar char="»"/>
              <a:defRPr sz="2000">
                <a:solidFill>
                  <a:schemeClr val="tx1"/>
                </a:solidFill>
                <a:latin typeface="Times New Roman" pitchFamily="18" charset="0"/>
              </a:defRPr>
            </a:lvl8pPr>
            <a:lvl9pPr marL="3600450" indent="-228600" algn="l" rtl="0" eaLnBrk="0" fontAlgn="base" hangingPunct="0">
              <a:spcBef>
                <a:spcPct val="20000"/>
              </a:spcBef>
              <a:spcAft>
                <a:spcPct val="0"/>
              </a:spcAft>
              <a:buChar char="»"/>
              <a:defRPr sz="2000">
                <a:solidFill>
                  <a:schemeClr val="tx1"/>
                </a:solidFill>
                <a:latin typeface="Times New Roman" pitchFamily="18" charset="0"/>
              </a:defRPr>
            </a:lvl9pPr>
          </a:lstStyle>
          <a:p>
            <a:pPr marL="0" indent="0">
              <a:spcBef>
                <a:spcPts val="0"/>
              </a:spcBef>
              <a:spcAft>
                <a:spcPts val="0"/>
              </a:spcAft>
            </a:pPr>
            <a:r>
              <a:rPr lang="en-US" b="1" kern="0" dirty="0"/>
              <a:t>Cough</a:t>
            </a:r>
            <a:endParaRPr lang="en-US" kern="0" dirty="0"/>
          </a:p>
          <a:p>
            <a:pPr marL="0" indent="0">
              <a:spcBef>
                <a:spcPts val="560"/>
              </a:spcBef>
              <a:spcAft>
                <a:spcPts val="0"/>
              </a:spcAft>
            </a:pPr>
            <a:r>
              <a:rPr lang="en-US" b="1" kern="0" dirty="0"/>
              <a:t>Sneezing</a:t>
            </a:r>
            <a:endParaRPr lang="en-US" kern="0" dirty="0"/>
          </a:p>
          <a:p>
            <a:pPr marL="0" indent="0">
              <a:spcBef>
                <a:spcPts val="560"/>
              </a:spcBef>
              <a:spcAft>
                <a:spcPts val="0"/>
              </a:spcAft>
            </a:pPr>
            <a:r>
              <a:rPr lang="en-US" b="1" kern="0" dirty="0"/>
              <a:t>Dizziness </a:t>
            </a:r>
            <a:endParaRPr lang="en-US" kern="0" dirty="0"/>
          </a:p>
          <a:p>
            <a:pPr marL="0" indent="0">
              <a:spcBef>
                <a:spcPts val="560"/>
              </a:spcBef>
              <a:spcAft>
                <a:spcPts val="0"/>
              </a:spcAft>
            </a:pPr>
            <a:r>
              <a:rPr lang="en-US" b="1" kern="0" dirty="0"/>
              <a:t>Nausea</a:t>
            </a:r>
            <a:endParaRPr lang="en-US" kern="0" dirty="0"/>
          </a:p>
          <a:p>
            <a:pPr marL="0" indent="0">
              <a:spcBef>
                <a:spcPts val="560"/>
              </a:spcBef>
              <a:spcAft>
                <a:spcPts val="0"/>
              </a:spcAft>
            </a:pPr>
            <a:r>
              <a:rPr lang="en-US" b="1" kern="0" dirty="0"/>
              <a:t>Shortness of breath</a:t>
            </a:r>
            <a:endParaRPr lang="en-US" kern="0" dirty="0"/>
          </a:p>
          <a:p>
            <a:pPr marL="0" indent="0">
              <a:spcBef>
                <a:spcPts val="560"/>
              </a:spcBef>
              <a:spcAft>
                <a:spcPts val="0"/>
              </a:spcAft>
            </a:pPr>
            <a:r>
              <a:rPr lang="en-US" b="1" kern="0" dirty="0"/>
              <a:t>Increased sensitivity</a:t>
            </a:r>
            <a:endParaRPr lang="en-US" kern="0" dirty="0"/>
          </a:p>
        </p:txBody>
      </p:sp>
      <p:sp>
        <p:nvSpPr>
          <p:cNvPr id="7" name="Google Shape;238;p19">
            <a:extLst>
              <a:ext uri="{FF2B5EF4-FFF2-40B4-BE49-F238E27FC236}">
                <a16:creationId xmlns:a16="http://schemas.microsoft.com/office/drawing/2014/main" id="{545376EB-A895-25F2-7ED0-7A2010B39AA7}"/>
              </a:ext>
            </a:extLst>
          </p:cNvPr>
          <p:cNvSpPr txBox="1"/>
          <p:nvPr/>
        </p:nvSpPr>
        <p:spPr>
          <a:xfrm>
            <a:off x="4038600" y="5084660"/>
            <a:ext cx="6459766" cy="27695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i="1" dirty="0">
                <a:solidFill>
                  <a:schemeClr val="dk1"/>
                </a:solidFill>
                <a:latin typeface="Arial"/>
                <a:ea typeface="Arial"/>
                <a:cs typeface="Arial"/>
                <a:sym typeface="Arial"/>
              </a:rPr>
              <a:t>Source: National Institute of Occupational Safety &amp; Health (NIOSH)</a:t>
            </a:r>
            <a:endParaRPr sz="1200" dirty="0"/>
          </a:p>
        </p:txBody>
      </p:sp>
      <p:pic>
        <p:nvPicPr>
          <p:cNvPr id="9" name="Google Shape;239;p19" descr="A person blowing their nose">
            <a:extLst>
              <a:ext uri="{FF2B5EF4-FFF2-40B4-BE49-F238E27FC236}">
                <a16:creationId xmlns:a16="http://schemas.microsoft.com/office/drawing/2014/main" id="{41091AD9-5D5A-5F2A-5B2A-C896804000F5}"/>
              </a:ext>
            </a:extLst>
          </p:cNvPr>
          <p:cNvPicPr preferRelativeResize="0"/>
          <p:nvPr/>
        </p:nvPicPr>
        <p:blipFill rotWithShape="1">
          <a:blip r:embed="rId3">
            <a:alphaModFix/>
          </a:blip>
          <a:srcRect l="23166" t="16406" r="41262" b="37616"/>
          <a:stretch/>
        </p:blipFill>
        <p:spPr>
          <a:xfrm>
            <a:off x="6781800" y="1828800"/>
            <a:ext cx="1676400" cy="1475231"/>
          </a:xfrm>
          <a:prstGeom prst="rect">
            <a:avLst/>
          </a:prstGeom>
          <a:noFill/>
          <a:ln w="9525" cap="flat" cmpd="sng">
            <a:solidFill>
              <a:schemeClr val="dk1"/>
            </a:solidFill>
            <a:prstDash val="solid"/>
            <a:round/>
            <a:headEnd type="none" w="sm" len="sm"/>
            <a:tailEnd type="none" w="sm" len="sm"/>
          </a:ln>
        </p:spPr>
      </p:pic>
    </p:spTree>
    <p:extLst>
      <p:ext uri="{BB962C8B-B14F-4D97-AF65-F5344CB8AC3E}">
        <p14:creationId xmlns:p14="http://schemas.microsoft.com/office/powerpoint/2010/main" val="1122212256"/>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30514" y="3290438"/>
            <a:ext cx="9195053" cy="3567562"/>
            <a:chOff x="-40687" y="2101252"/>
            <a:chExt cx="12260071" cy="4756750"/>
          </a:xfrm>
          <a:solidFill>
            <a:schemeClr val="accent5">
              <a:lumMod val="50000"/>
            </a:schemeClr>
          </a:solidFill>
        </p:grpSpPr>
        <p:sp>
          <p:nvSpPr>
            <p:cNvPr id="4" name="Freeform 3"/>
            <p:cNvSpPr/>
            <p:nvPr/>
          </p:nvSpPr>
          <p:spPr>
            <a:xfrm>
              <a:off x="7295161" y="2101252"/>
              <a:ext cx="3318100" cy="3578482"/>
            </a:xfrm>
            <a:custGeom>
              <a:avLst/>
              <a:gdLst/>
              <a:ahLst/>
              <a:cxnLst/>
              <a:rect l="l" t="t" r="r" b="b"/>
              <a:pathLst>
                <a:path w="2899000" h="3126493">
                  <a:moveTo>
                    <a:pt x="1515596" y="0"/>
                  </a:moveTo>
                  <a:cubicBezTo>
                    <a:pt x="1907048" y="0"/>
                    <a:pt x="2235478" y="113234"/>
                    <a:pt x="2500887" y="339702"/>
                  </a:cubicBezTo>
                  <a:cubicBezTo>
                    <a:pt x="2766295" y="566170"/>
                    <a:pt x="2899000" y="861809"/>
                    <a:pt x="2899000" y="1226618"/>
                  </a:cubicBezTo>
                  <a:cubicBezTo>
                    <a:pt x="2899000" y="1400824"/>
                    <a:pt x="2866208" y="1559147"/>
                    <a:pt x="2800624" y="1701586"/>
                  </a:cubicBezTo>
                  <a:cubicBezTo>
                    <a:pt x="2735041" y="1844026"/>
                    <a:pt x="2652549" y="1961871"/>
                    <a:pt x="2553149" y="2055123"/>
                  </a:cubicBezTo>
                  <a:cubicBezTo>
                    <a:pt x="2453749" y="2148375"/>
                    <a:pt x="2305673" y="2255460"/>
                    <a:pt x="2108922" y="2376380"/>
                  </a:cubicBezTo>
                  <a:cubicBezTo>
                    <a:pt x="1865033" y="2528042"/>
                    <a:pt x="1712859" y="2645375"/>
                    <a:pt x="1652399" y="2728380"/>
                  </a:cubicBezTo>
                  <a:cubicBezTo>
                    <a:pt x="1591939" y="2811384"/>
                    <a:pt x="1552486" y="2944088"/>
                    <a:pt x="1534041" y="3126493"/>
                  </a:cubicBezTo>
                  <a:lnTo>
                    <a:pt x="747038" y="3126493"/>
                  </a:lnTo>
                  <a:cubicBezTo>
                    <a:pt x="788028" y="2753486"/>
                    <a:pt x="842851" y="2504985"/>
                    <a:pt x="911509" y="2380991"/>
                  </a:cubicBezTo>
                  <a:cubicBezTo>
                    <a:pt x="980167" y="2256998"/>
                    <a:pt x="1148737" y="2096625"/>
                    <a:pt x="1417220" y="1899874"/>
                  </a:cubicBezTo>
                  <a:cubicBezTo>
                    <a:pt x="1628317" y="1744113"/>
                    <a:pt x="1767170" y="1623706"/>
                    <a:pt x="1833779" y="1538652"/>
                  </a:cubicBezTo>
                  <a:cubicBezTo>
                    <a:pt x="1900387" y="1453598"/>
                    <a:pt x="1933691" y="1350612"/>
                    <a:pt x="1933691" y="1229692"/>
                  </a:cubicBezTo>
                  <a:cubicBezTo>
                    <a:pt x="1933691" y="1086228"/>
                    <a:pt x="1888090" y="972994"/>
                    <a:pt x="1796888" y="889989"/>
                  </a:cubicBezTo>
                  <a:cubicBezTo>
                    <a:pt x="1705685" y="806985"/>
                    <a:pt x="1591427" y="765483"/>
                    <a:pt x="1454111" y="765483"/>
                  </a:cubicBezTo>
                  <a:cubicBezTo>
                    <a:pt x="1140539" y="765483"/>
                    <a:pt x="924318" y="989902"/>
                    <a:pt x="805448" y="1438740"/>
                  </a:cubicBezTo>
                  <a:lnTo>
                    <a:pt x="0" y="1232766"/>
                  </a:lnTo>
                  <a:cubicBezTo>
                    <a:pt x="94276" y="876155"/>
                    <a:pt x="277193" y="581541"/>
                    <a:pt x="548750" y="348925"/>
                  </a:cubicBezTo>
                  <a:cubicBezTo>
                    <a:pt x="820307" y="116308"/>
                    <a:pt x="1142589" y="0"/>
                    <a:pt x="1515596" y="0"/>
                  </a:cubicBezTo>
                  <a:close/>
                </a:path>
              </a:pathLst>
            </a:custGeom>
            <a:grpFill/>
            <a:ln w="47625">
              <a:solidFill>
                <a:srgbClr val="0082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5" name="Group 4"/>
            <p:cNvGrpSpPr/>
            <p:nvPr/>
          </p:nvGrpSpPr>
          <p:grpSpPr>
            <a:xfrm>
              <a:off x="-40687" y="5966492"/>
              <a:ext cx="12260071" cy="891510"/>
              <a:chOff x="-40687" y="5966492"/>
              <a:chExt cx="12260071" cy="891510"/>
            </a:xfrm>
            <a:grpFill/>
          </p:grpSpPr>
          <p:sp>
            <p:nvSpPr>
              <p:cNvPr id="6" name="Freeform 5"/>
              <p:cNvSpPr/>
              <p:nvPr/>
            </p:nvSpPr>
            <p:spPr>
              <a:xfrm>
                <a:off x="-8335" y="6008915"/>
                <a:ext cx="12227719" cy="849087"/>
              </a:xfrm>
              <a:custGeom>
                <a:avLst/>
                <a:gdLst>
                  <a:gd name="connsiteX0" fmla="*/ 8147053 w 12227719"/>
                  <a:gd name="connsiteY0" fmla="*/ 0 h 849086"/>
                  <a:gd name="connsiteX1" fmla="*/ 9075559 w 12227719"/>
                  <a:gd name="connsiteY1" fmla="*/ 0 h 849086"/>
                  <a:gd name="connsiteX2" fmla="*/ 9075559 w 12227719"/>
                  <a:gd name="connsiteY2" fmla="*/ 290661 h 849086"/>
                  <a:gd name="connsiteX3" fmla="*/ 12227719 w 12227719"/>
                  <a:gd name="connsiteY3" fmla="*/ 290661 h 849086"/>
                  <a:gd name="connsiteX4" fmla="*/ 12227719 w 12227719"/>
                  <a:gd name="connsiteY4" fmla="*/ 849086 h 849086"/>
                  <a:gd name="connsiteX5" fmla="*/ 0 w 12227719"/>
                  <a:gd name="connsiteY5" fmla="*/ 849086 h 849086"/>
                  <a:gd name="connsiteX6" fmla="*/ 0 w 12227719"/>
                  <a:gd name="connsiteY6" fmla="*/ 290661 h 849086"/>
                  <a:gd name="connsiteX7" fmla="*/ 8147053 w 12227719"/>
                  <a:gd name="connsiteY7" fmla="*/ 290661 h 84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27719" h="849086">
                    <a:moveTo>
                      <a:pt x="8147053" y="0"/>
                    </a:moveTo>
                    <a:lnTo>
                      <a:pt x="9075559" y="0"/>
                    </a:lnTo>
                    <a:lnTo>
                      <a:pt x="9075559" y="290661"/>
                    </a:lnTo>
                    <a:lnTo>
                      <a:pt x="12227719" y="290661"/>
                    </a:lnTo>
                    <a:lnTo>
                      <a:pt x="12227719" y="849086"/>
                    </a:lnTo>
                    <a:lnTo>
                      <a:pt x="0" y="849086"/>
                    </a:lnTo>
                    <a:lnTo>
                      <a:pt x="0" y="290661"/>
                    </a:lnTo>
                    <a:lnTo>
                      <a:pt x="8147053" y="290661"/>
                    </a:lnTo>
                    <a:close/>
                  </a:path>
                </a:pathLst>
              </a:custGeom>
              <a:grp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85783" rtl="0" eaLnBrk="1" fontAlgn="base" latinLnBrk="0" hangingPunct="1">
                  <a:lnSpc>
                    <a:spcPct val="100000"/>
                  </a:lnSpc>
                  <a:spcBef>
                    <a:spcPct val="0"/>
                  </a:spcBef>
                  <a:spcAft>
                    <a:spcPct val="0"/>
                  </a:spcAft>
                  <a:buClrTx/>
                  <a:buSzTx/>
                  <a:buFontTx/>
                  <a:buNone/>
                  <a:tabLst/>
                  <a:defRPr/>
                </a:pPr>
                <a:endParaRPr kumimoji="0" lang="en-GB"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7" name="Group 6"/>
              <p:cNvGrpSpPr/>
              <p:nvPr/>
            </p:nvGrpSpPr>
            <p:grpSpPr>
              <a:xfrm>
                <a:off x="-40687" y="5966492"/>
                <a:ext cx="12232687" cy="371538"/>
                <a:chOff x="-40687" y="5966492"/>
                <a:chExt cx="12232687" cy="371538"/>
              </a:xfrm>
              <a:grpFill/>
            </p:grpSpPr>
            <p:grpSp>
              <p:nvGrpSpPr>
                <p:cNvPr id="8" name="Group 7"/>
                <p:cNvGrpSpPr/>
                <p:nvPr/>
              </p:nvGrpSpPr>
              <p:grpSpPr>
                <a:xfrm>
                  <a:off x="-40687" y="6274230"/>
                  <a:ext cx="12232687" cy="63800"/>
                  <a:chOff x="-40687" y="6274230"/>
                  <a:chExt cx="12232687" cy="63800"/>
                </a:xfrm>
                <a:grpFill/>
              </p:grpSpPr>
              <p:sp>
                <p:nvSpPr>
                  <p:cNvPr id="13" name="Freeform 12"/>
                  <p:cNvSpPr/>
                  <p:nvPr/>
                </p:nvSpPr>
                <p:spPr>
                  <a:xfrm>
                    <a:off x="-40687" y="6292311"/>
                    <a:ext cx="8218765" cy="45719"/>
                  </a:xfrm>
                  <a:custGeom>
                    <a:avLst/>
                    <a:gdLst>
                      <a:gd name="connsiteX0" fmla="*/ 0 w 8137392"/>
                      <a:gd name="connsiteY0" fmla="*/ 0 h 45719"/>
                      <a:gd name="connsiteX1" fmla="*/ 8137392 w 8137392"/>
                      <a:gd name="connsiteY1" fmla="*/ 0 h 45719"/>
                      <a:gd name="connsiteX2" fmla="*/ 8137392 w 8137392"/>
                      <a:gd name="connsiteY2" fmla="*/ 45719 h 45719"/>
                      <a:gd name="connsiteX3" fmla="*/ 0 w 8137392"/>
                      <a:gd name="connsiteY3" fmla="*/ 45719 h 45719"/>
                    </a:gdLst>
                    <a:ahLst/>
                    <a:cxnLst>
                      <a:cxn ang="0">
                        <a:pos x="connsiteX0" y="connsiteY0"/>
                      </a:cxn>
                      <a:cxn ang="0">
                        <a:pos x="connsiteX1" y="connsiteY1"/>
                      </a:cxn>
                      <a:cxn ang="0">
                        <a:pos x="connsiteX2" y="connsiteY2"/>
                      </a:cxn>
                      <a:cxn ang="0">
                        <a:pos x="connsiteX3" y="connsiteY3"/>
                      </a:cxn>
                    </a:cxnLst>
                    <a:rect l="l" t="t" r="r" b="b"/>
                    <a:pathLst>
                      <a:path w="8137392" h="45719">
                        <a:moveTo>
                          <a:pt x="0" y="0"/>
                        </a:moveTo>
                        <a:lnTo>
                          <a:pt x="8137392" y="0"/>
                        </a:lnTo>
                        <a:lnTo>
                          <a:pt x="8137392" y="45719"/>
                        </a:lnTo>
                        <a:lnTo>
                          <a:pt x="0" y="4571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Freeform 13"/>
                  <p:cNvSpPr/>
                  <p:nvPr/>
                </p:nvSpPr>
                <p:spPr>
                  <a:xfrm>
                    <a:off x="9059476" y="6274230"/>
                    <a:ext cx="3132524" cy="45719"/>
                  </a:xfrm>
                  <a:custGeom>
                    <a:avLst/>
                    <a:gdLst>
                      <a:gd name="connsiteX0" fmla="*/ 0 w 3132524"/>
                      <a:gd name="connsiteY0" fmla="*/ 0 h 45719"/>
                      <a:gd name="connsiteX1" fmla="*/ 3132524 w 3132524"/>
                      <a:gd name="connsiteY1" fmla="*/ 0 h 45719"/>
                      <a:gd name="connsiteX2" fmla="*/ 3132524 w 3132524"/>
                      <a:gd name="connsiteY2" fmla="*/ 45719 h 45719"/>
                      <a:gd name="connsiteX3" fmla="*/ 0 w 3132524"/>
                      <a:gd name="connsiteY3" fmla="*/ 45719 h 45719"/>
                    </a:gdLst>
                    <a:ahLst/>
                    <a:cxnLst>
                      <a:cxn ang="0">
                        <a:pos x="connsiteX0" y="connsiteY0"/>
                      </a:cxn>
                      <a:cxn ang="0">
                        <a:pos x="connsiteX1" y="connsiteY1"/>
                      </a:cxn>
                      <a:cxn ang="0">
                        <a:pos x="connsiteX2" y="connsiteY2"/>
                      </a:cxn>
                      <a:cxn ang="0">
                        <a:pos x="connsiteX3" y="connsiteY3"/>
                      </a:cxn>
                    </a:cxnLst>
                    <a:rect l="l" t="t" r="r" b="b"/>
                    <a:pathLst>
                      <a:path w="3132524" h="45719">
                        <a:moveTo>
                          <a:pt x="0" y="0"/>
                        </a:moveTo>
                        <a:lnTo>
                          <a:pt x="3132524" y="0"/>
                        </a:lnTo>
                        <a:lnTo>
                          <a:pt x="3132524" y="45719"/>
                        </a:lnTo>
                        <a:lnTo>
                          <a:pt x="0" y="4571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9" name="Group 8"/>
                <p:cNvGrpSpPr/>
                <p:nvPr/>
              </p:nvGrpSpPr>
              <p:grpSpPr>
                <a:xfrm>
                  <a:off x="8135120" y="5966492"/>
                  <a:ext cx="936634" cy="369980"/>
                  <a:chOff x="8135120" y="5966492"/>
                  <a:chExt cx="936634" cy="369980"/>
                </a:xfrm>
                <a:grpFill/>
              </p:grpSpPr>
              <p:sp>
                <p:nvSpPr>
                  <p:cNvPr id="10" name="Freeform 9"/>
                  <p:cNvSpPr/>
                  <p:nvPr/>
                </p:nvSpPr>
                <p:spPr>
                  <a:xfrm>
                    <a:off x="8137392" y="5966492"/>
                    <a:ext cx="929768" cy="45719"/>
                  </a:xfrm>
                  <a:custGeom>
                    <a:avLst/>
                    <a:gdLst>
                      <a:gd name="connsiteX0" fmla="*/ 0 w 929768"/>
                      <a:gd name="connsiteY0" fmla="*/ 0 h 45719"/>
                      <a:gd name="connsiteX1" fmla="*/ 929768 w 929768"/>
                      <a:gd name="connsiteY1" fmla="*/ 0 h 45719"/>
                      <a:gd name="connsiteX2" fmla="*/ 929768 w 929768"/>
                      <a:gd name="connsiteY2" fmla="*/ 45719 h 45719"/>
                      <a:gd name="connsiteX3" fmla="*/ 0 w 929768"/>
                      <a:gd name="connsiteY3" fmla="*/ 45719 h 45719"/>
                    </a:gdLst>
                    <a:ahLst/>
                    <a:cxnLst>
                      <a:cxn ang="0">
                        <a:pos x="connsiteX0" y="connsiteY0"/>
                      </a:cxn>
                      <a:cxn ang="0">
                        <a:pos x="connsiteX1" y="connsiteY1"/>
                      </a:cxn>
                      <a:cxn ang="0">
                        <a:pos x="connsiteX2" y="connsiteY2"/>
                      </a:cxn>
                      <a:cxn ang="0">
                        <a:pos x="connsiteX3" y="connsiteY3"/>
                      </a:cxn>
                    </a:cxnLst>
                    <a:rect l="l" t="t" r="r" b="b"/>
                    <a:pathLst>
                      <a:path w="929768" h="45719">
                        <a:moveTo>
                          <a:pt x="0" y="0"/>
                        </a:moveTo>
                        <a:lnTo>
                          <a:pt x="929768" y="0"/>
                        </a:lnTo>
                        <a:lnTo>
                          <a:pt x="929768" y="45719"/>
                        </a:lnTo>
                        <a:lnTo>
                          <a:pt x="0" y="4571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Freeform 10"/>
                  <p:cNvSpPr/>
                  <p:nvPr/>
                </p:nvSpPr>
                <p:spPr>
                  <a:xfrm rot="5400000">
                    <a:off x="7979813" y="6135445"/>
                    <a:ext cx="356334" cy="45719"/>
                  </a:xfrm>
                  <a:custGeom>
                    <a:avLst/>
                    <a:gdLst>
                      <a:gd name="connsiteX0" fmla="*/ 0 w 356333"/>
                      <a:gd name="connsiteY0" fmla="*/ 45719 h 45719"/>
                      <a:gd name="connsiteX1" fmla="*/ 0 w 356333"/>
                      <a:gd name="connsiteY1" fmla="*/ 0 h 45719"/>
                      <a:gd name="connsiteX2" fmla="*/ 356333 w 356333"/>
                      <a:gd name="connsiteY2" fmla="*/ 0 h 45719"/>
                      <a:gd name="connsiteX3" fmla="*/ 356333 w 356333"/>
                      <a:gd name="connsiteY3" fmla="*/ 45719 h 45719"/>
                    </a:gdLst>
                    <a:ahLst/>
                    <a:cxnLst>
                      <a:cxn ang="0">
                        <a:pos x="connsiteX0" y="connsiteY0"/>
                      </a:cxn>
                      <a:cxn ang="0">
                        <a:pos x="connsiteX1" y="connsiteY1"/>
                      </a:cxn>
                      <a:cxn ang="0">
                        <a:pos x="connsiteX2" y="connsiteY2"/>
                      </a:cxn>
                      <a:cxn ang="0">
                        <a:pos x="connsiteX3" y="connsiteY3"/>
                      </a:cxn>
                    </a:cxnLst>
                    <a:rect l="l" t="t" r="r" b="b"/>
                    <a:pathLst>
                      <a:path w="356333" h="45719">
                        <a:moveTo>
                          <a:pt x="0" y="45719"/>
                        </a:moveTo>
                        <a:lnTo>
                          <a:pt x="0" y="0"/>
                        </a:lnTo>
                        <a:lnTo>
                          <a:pt x="356333" y="0"/>
                        </a:lnTo>
                        <a:lnTo>
                          <a:pt x="356333" y="4571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Freeform 11"/>
                  <p:cNvSpPr/>
                  <p:nvPr/>
                </p:nvSpPr>
                <p:spPr>
                  <a:xfrm rot="5400000">
                    <a:off x="8873095" y="6122711"/>
                    <a:ext cx="351599" cy="45719"/>
                  </a:xfrm>
                  <a:custGeom>
                    <a:avLst/>
                    <a:gdLst>
                      <a:gd name="connsiteX0" fmla="*/ 0 w 351599"/>
                      <a:gd name="connsiteY0" fmla="*/ 45718 h 45718"/>
                      <a:gd name="connsiteX1" fmla="*/ 0 w 351599"/>
                      <a:gd name="connsiteY1" fmla="*/ 0 h 45718"/>
                      <a:gd name="connsiteX2" fmla="*/ 351599 w 351599"/>
                      <a:gd name="connsiteY2" fmla="*/ 0 h 45718"/>
                      <a:gd name="connsiteX3" fmla="*/ 351599 w 351599"/>
                      <a:gd name="connsiteY3" fmla="*/ 45718 h 45718"/>
                    </a:gdLst>
                    <a:ahLst/>
                    <a:cxnLst>
                      <a:cxn ang="0">
                        <a:pos x="connsiteX0" y="connsiteY0"/>
                      </a:cxn>
                      <a:cxn ang="0">
                        <a:pos x="connsiteX1" y="connsiteY1"/>
                      </a:cxn>
                      <a:cxn ang="0">
                        <a:pos x="connsiteX2" y="connsiteY2"/>
                      </a:cxn>
                      <a:cxn ang="0">
                        <a:pos x="connsiteX3" y="connsiteY3"/>
                      </a:cxn>
                    </a:cxnLst>
                    <a:rect l="l" t="t" r="r" b="b"/>
                    <a:pathLst>
                      <a:path w="351599" h="45718">
                        <a:moveTo>
                          <a:pt x="0" y="45718"/>
                        </a:moveTo>
                        <a:lnTo>
                          <a:pt x="0" y="0"/>
                        </a:lnTo>
                        <a:lnTo>
                          <a:pt x="351599" y="0"/>
                        </a:lnTo>
                        <a:lnTo>
                          <a:pt x="351599" y="4571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grpSp>
      </p:grpSp>
      <p:sp>
        <p:nvSpPr>
          <p:cNvPr id="2" name="Title 1">
            <a:extLst>
              <a:ext uri="{FF2B5EF4-FFF2-40B4-BE49-F238E27FC236}">
                <a16:creationId xmlns:a16="http://schemas.microsoft.com/office/drawing/2014/main" id="{C2D448D1-671F-47EC-9DC8-61A2C98C251F}"/>
              </a:ext>
            </a:extLst>
          </p:cNvPr>
          <p:cNvSpPr>
            <a:spLocks noGrp="1"/>
          </p:cNvSpPr>
          <p:nvPr>
            <p:ph type="title"/>
          </p:nvPr>
        </p:nvSpPr>
        <p:spPr/>
        <p:txBody>
          <a:bodyPr/>
          <a:lstStyle/>
          <a:p>
            <a:r>
              <a:rPr lang="en-US" dirty="0">
                <a:solidFill>
                  <a:schemeClr val="accent1">
                    <a:lumMod val="50000"/>
                  </a:schemeClr>
                </a:solidFill>
              </a:rPr>
              <a:t>Discussion Question </a:t>
            </a:r>
          </a:p>
        </p:txBody>
      </p:sp>
      <p:sp>
        <p:nvSpPr>
          <p:cNvPr id="15" name="Content Placeholder 2">
            <a:extLst>
              <a:ext uri="{FF2B5EF4-FFF2-40B4-BE49-F238E27FC236}">
                <a16:creationId xmlns:a16="http://schemas.microsoft.com/office/drawing/2014/main" id="{7BB05FA7-E690-05F9-8813-FC24304E0B3C}"/>
              </a:ext>
            </a:extLst>
          </p:cNvPr>
          <p:cNvSpPr txBox="1">
            <a:spLocks/>
          </p:cNvSpPr>
          <p:nvPr/>
        </p:nvSpPr>
        <p:spPr bwMode="auto">
          <a:xfrm>
            <a:off x="533400" y="1455777"/>
            <a:ext cx="7772400" cy="5040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891" indent="-342891" algn="l" rtl="0" eaLnBrk="1" fontAlgn="base" hangingPunct="1">
              <a:spcBef>
                <a:spcPct val="20000"/>
              </a:spcBef>
              <a:spcAft>
                <a:spcPct val="0"/>
              </a:spcAft>
              <a:defRPr sz="2800">
                <a:solidFill>
                  <a:schemeClr val="tx1"/>
                </a:solidFill>
                <a:latin typeface="Arial" panose="020B0604020202020204" pitchFamily="34" charset="0"/>
                <a:ea typeface="+mn-ea"/>
                <a:cs typeface="Arial" panose="020B0604020202020204" pitchFamily="34" charset="0"/>
              </a:defRPr>
            </a:lvl1pPr>
            <a:lvl2pPr marL="742932" indent="-285744" algn="l" rtl="0" eaLnBrk="1" fontAlgn="base" hangingPunct="1">
              <a:spcBef>
                <a:spcPct val="20000"/>
              </a:spcBef>
              <a:spcAft>
                <a:spcPct val="0"/>
              </a:spcAft>
              <a:buClrTx/>
              <a:buSzPct val="100000"/>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085824" indent="-228594" algn="l" rtl="0" eaLnBrk="1" fontAlgn="base" hangingPunct="1">
              <a:spcBef>
                <a:spcPct val="20000"/>
              </a:spcBef>
              <a:spcAft>
                <a:spcPct val="0"/>
              </a:spcAft>
              <a:buClr>
                <a:schemeClr val="tx2"/>
              </a:buClr>
              <a:buSzPct val="70000"/>
              <a:buFont typeface="Courier New" panose="02070309020205020404" pitchFamily="49" charset="0"/>
              <a:buChar char="o"/>
              <a:defRPr sz="2400">
                <a:solidFill>
                  <a:schemeClr val="tx1"/>
                </a:solidFill>
                <a:latin typeface="Arial" panose="020B0604020202020204" pitchFamily="34" charset="0"/>
                <a:cs typeface="Arial" panose="020B0604020202020204" pitchFamily="34" charset="0"/>
              </a:defRPr>
            </a:lvl3pPr>
            <a:lvl4pPr marL="1428715" indent="-228594" algn="l" rtl="0" eaLnBrk="1" fontAlgn="base" hangingPunct="1">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4pPr>
            <a:lvl5pPr marL="1771606" indent="-228594" algn="l" rtl="0" eaLnBrk="1" fontAlgn="base" hangingPunct="1">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5pPr>
            <a:lvl6pPr marL="2228795" indent="-228594" algn="l" rtl="0" eaLnBrk="1" fontAlgn="base" hangingPunct="1">
              <a:spcBef>
                <a:spcPct val="20000"/>
              </a:spcBef>
              <a:spcAft>
                <a:spcPct val="0"/>
              </a:spcAft>
              <a:buChar char="»"/>
              <a:defRPr sz="2000">
                <a:solidFill>
                  <a:schemeClr val="tx1"/>
                </a:solidFill>
                <a:latin typeface="Times New Roman" pitchFamily="18" charset="0"/>
              </a:defRPr>
            </a:lvl6pPr>
            <a:lvl7pPr marL="2685984" indent="-228594" algn="l" rtl="0" eaLnBrk="1" fontAlgn="base" hangingPunct="1">
              <a:spcBef>
                <a:spcPct val="20000"/>
              </a:spcBef>
              <a:spcAft>
                <a:spcPct val="0"/>
              </a:spcAft>
              <a:buChar char="»"/>
              <a:defRPr sz="2000">
                <a:solidFill>
                  <a:schemeClr val="tx1"/>
                </a:solidFill>
                <a:latin typeface="Times New Roman" pitchFamily="18" charset="0"/>
              </a:defRPr>
            </a:lvl7pPr>
            <a:lvl8pPr marL="3143172" indent="-228594" algn="l" rtl="0" eaLnBrk="1" fontAlgn="base" hangingPunct="1">
              <a:spcBef>
                <a:spcPct val="20000"/>
              </a:spcBef>
              <a:spcAft>
                <a:spcPct val="0"/>
              </a:spcAft>
              <a:buChar char="»"/>
              <a:defRPr sz="2000">
                <a:solidFill>
                  <a:schemeClr val="tx1"/>
                </a:solidFill>
                <a:latin typeface="Times New Roman" pitchFamily="18" charset="0"/>
              </a:defRPr>
            </a:lvl8pPr>
            <a:lvl9pPr marL="3600361" indent="-228594" algn="l" rtl="0" eaLnBrk="1" fontAlgn="base" hangingPunct="1">
              <a:spcBef>
                <a:spcPct val="20000"/>
              </a:spcBef>
              <a:spcAft>
                <a:spcPct val="0"/>
              </a:spcAft>
              <a:buChar char="»"/>
              <a:defRPr sz="2000">
                <a:solidFill>
                  <a:schemeClr val="tx1"/>
                </a:solidFill>
                <a:latin typeface="Times New Roman" pitchFamily="18" charset="0"/>
              </a:defRPr>
            </a:lvl9pPr>
          </a:lstStyle>
          <a:p>
            <a:pPr marL="0" indent="0"/>
            <a:r>
              <a:rPr lang="en-US" kern="0" dirty="0"/>
              <a:t>Think of a building you spend a lot of time in. Which indoor environmental qualities do you think the occupants in that building care most about?</a:t>
            </a:r>
          </a:p>
          <a:p>
            <a:pPr marL="891357" lvl="1" indent="-167129">
              <a:buFont typeface="Wingdings" panose="05000000000000000000" pitchFamily="2" charset="2"/>
              <a:buChar char="q"/>
            </a:pPr>
            <a:r>
              <a:rPr lang="en-US" dirty="0"/>
              <a:t>A</a:t>
            </a:r>
            <a:r>
              <a:rPr lang="en-US" dirty="0">
                <a:effectLst/>
              </a:rPr>
              <a:t>ir quality</a:t>
            </a:r>
          </a:p>
          <a:p>
            <a:pPr marL="891357" lvl="1" indent="-167129">
              <a:buFont typeface="Wingdings" panose="05000000000000000000" pitchFamily="2" charset="2"/>
              <a:buChar char="q"/>
            </a:pPr>
            <a:r>
              <a:rPr lang="en-US" dirty="0"/>
              <a:t>C</a:t>
            </a:r>
            <a:r>
              <a:rPr lang="en-US" dirty="0">
                <a:effectLst/>
              </a:rPr>
              <a:t>omfort</a:t>
            </a:r>
          </a:p>
          <a:p>
            <a:pPr marL="891357" lvl="1" indent="-167129">
              <a:buFont typeface="Wingdings" panose="05000000000000000000" pitchFamily="2" charset="2"/>
              <a:buChar char="q"/>
            </a:pPr>
            <a:r>
              <a:rPr lang="en-US" dirty="0"/>
              <a:t>V</a:t>
            </a:r>
            <a:r>
              <a:rPr lang="en-US" dirty="0">
                <a:effectLst/>
              </a:rPr>
              <a:t>isual and light quality</a:t>
            </a:r>
          </a:p>
          <a:p>
            <a:pPr marL="891357" lvl="1" indent="-167129">
              <a:buFont typeface="Wingdings" panose="05000000000000000000" pitchFamily="2" charset="2"/>
              <a:buChar char="q"/>
            </a:pPr>
            <a:r>
              <a:rPr lang="en-US" dirty="0"/>
              <a:t>A</a:t>
            </a:r>
            <a:r>
              <a:rPr lang="en-US" dirty="0">
                <a:effectLst/>
              </a:rPr>
              <a:t>coustics</a:t>
            </a:r>
          </a:p>
          <a:p>
            <a:pPr marL="891357" lvl="1" indent="-167129">
              <a:buFont typeface="Wingdings" panose="05000000000000000000" pitchFamily="2" charset="2"/>
              <a:buChar char="q"/>
            </a:pPr>
            <a:r>
              <a:rPr lang="en-US" dirty="0"/>
              <a:t>N</a:t>
            </a:r>
            <a:r>
              <a:rPr lang="en-US" dirty="0">
                <a:effectLst/>
              </a:rPr>
              <a:t>avigation in the building</a:t>
            </a:r>
          </a:p>
          <a:p>
            <a:pPr marL="891357" lvl="1" indent="-167129">
              <a:buFont typeface="Wingdings" panose="05000000000000000000" pitchFamily="2" charset="2"/>
              <a:buChar char="q"/>
            </a:pPr>
            <a:r>
              <a:rPr lang="en-US" dirty="0"/>
              <a:t>W</a:t>
            </a:r>
            <a:r>
              <a:rPr lang="en-US" dirty="0">
                <a:effectLst/>
              </a:rPr>
              <a:t>ater quality </a:t>
            </a:r>
            <a:endParaRPr lang="en-US" dirty="0"/>
          </a:p>
          <a:p>
            <a:endParaRPr lang="en-US" kern="0" dirty="0"/>
          </a:p>
        </p:txBody>
      </p:sp>
    </p:spTree>
    <p:extLst>
      <p:ext uri="{BB962C8B-B14F-4D97-AF65-F5344CB8AC3E}">
        <p14:creationId xmlns:p14="http://schemas.microsoft.com/office/powerpoint/2010/main" val="4249743084"/>
      </p:ext>
    </p:extLst>
  </p:cSld>
  <p:clrMapOvr>
    <a:masterClrMapping/>
  </p:clrMapOvr>
  <p:transition>
    <p:wipe dir="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304800" y="381000"/>
            <a:ext cx="4114800" cy="762000"/>
          </a:xfrm>
        </p:spPr>
        <p:txBody>
          <a:bodyPr lIns="90488" tIns="44450" rIns="90488" bIns="44450"/>
          <a:lstStyle/>
          <a:p>
            <a:r>
              <a:rPr lang="en-US" sz="4400" dirty="0"/>
              <a:t>IEQ Program</a:t>
            </a:r>
            <a:endParaRPr lang="en-US" sz="5400" dirty="0"/>
          </a:p>
        </p:txBody>
      </p:sp>
      <p:grpSp>
        <p:nvGrpSpPr>
          <p:cNvPr id="34" name="Group 33">
            <a:extLst>
              <a:ext uri="{FF2B5EF4-FFF2-40B4-BE49-F238E27FC236}">
                <a16:creationId xmlns:a16="http://schemas.microsoft.com/office/drawing/2014/main" id="{7AE52AE1-5084-4970-837F-7051902AF546}"/>
              </a:ext>
            </a:extLst>
          </p:cNvPr>
          <p:cNvGrpSpPr/>
          <p:nvPr/>
        </p:nvGrpSpPr>
        <p:grpSpPr>
          <a:xfrm>
            <a:off x="128329" y="1698394"/>
            <a:ext cx="4127090" cy="4817805"/>
            <a:chOff x="0" y="333829"/>
            <a:chExt cx="5302852" cy="6190342"/>
          </a:xfrm>
        </p:grpSpPr>
        <p:sp>
          <p:nvSpPr>
            <p:cNvPr id="48" name="Freeform 62">
              <a:extLst>
                <a:ext uri="{FF2B5EF4-FFF2-40B4-BE49-F238E27FC236}">
                  <a16:creationId xmlns:a16="http://schemas.microsoft.com/office/drawing/2014/main" id="{9D90A33D-E068-414A-A6EB-9AEF8B879203}"/>
                </a:ext>
              </a:extLst>
            </p:cNvPr>
            <p:cNvSpPr/>
            <p:nvPr/>
          </p:nvSpPr>
          <p:spPr>
            <a:xfrm>
              <a:off x="365715" y="442453"/>
              <a:ext cx="4937137" cy="5973092"/>
            </a:xfrm>
            <a:custGeom>
              <a:avLst/>
              <a:gdLst>
                <a:gd name="connsiteX0" fmla="*/ 0 w 5668569"/>
                <a:gd name="connsiteY0" fmla="*/ 0 h 6858000"/>
                <a:gd name="connsiteX1" fmla="*/ 3609595 w 5668569"/>
                <a:gd name="connsiteY1" fmla="*/ 0 h 6858000"/>
                <a:gd name="connsiteX2" fmla="*/ 3635659 w 5668569"/>
                <a:gd name="connsiteY2" fmla="*/ 13349 h 6858000"/>
                <a:gd name="connsiteX3" fmla="*/ 5668569 w 5668569"/>
                <a:gd name="connsiteY3" fmla="*/ 3429000 h 6858000"/>
                <a:gd name="connsiteX4" fmla="*/ 3635659 w 5668569"/>
                <a:gd name="connsiteY4" fmla="*/ 6844652 h 6858000"/>
                <a:gd name="connsiteX5" fmla="*/ 3609595 w 5668569"/>
                <a:gd name="connsiteY5" fmla="*/ 6858000 h 6858000"/>
                <a:gd name="connsiteX6" fmla="*/ 0 w 5668569"/>
                <a:gd name="connsiteY6" fmla="*/ 6858000 h 6858000"/>
                <a:gd name="connsiteX7" fmla="*/ 0 w 5668569"/>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68569" h="6858000">
                  <a:moveTo>
                    <a:pt x="0" y="0"/>
                  </a:moveTo>
                  <a:lnTo>
                    <a:pt x="3609595" y="0"/>
                  </a:lnTo>
                  <a:lnTo>
                    <a:pt x="3635659" y="13349"/>
                  </a:lnTo>
                  <a:cubicBezTo>
                    <a:pt x="4846551" y="671146"/>
                    <a:pt x="5668569" y="1954077"/>
                    <a:pt x="5668569" y="3429000"/>
                  </a:cubicBezTo>
                  <a:cubicBezTo>
                    <a:pt x="5668569" y="4903924"/>
                    <a:pt x="4846551" y="6186855"/>
                    <a:pt x="3635659" y="6844652"/>
                  </a:cubicBezTo>
                  <a:lnTo>
                    <a:pt x="3609595" y="6858000"/>
                  </a:lnTo>
                  <a:lnTo>
                    <a:pt x="0" y="6858000"/>
                  </a:lnTo>
                  <a:lnTo>
                    <a:pt x="0" y="0"/>
                  </a:lnTo>
                  <a:close/>
                </a:path>
              </a:pathLst>
            </a:custGeom>
            <a:solidFill>
              <a:srgbClr val="FFFFFF"/>
            </a:solidFill>
            <a:ln w="12700" cap="flat" cmpd="sng" algn="ctr">
              <a:noFill/>
              <a:prstDash val="solid"/>
              <a:miter lim="800000"/>
            </a:ln>
            <a:effectLst>
              <a:outerShdw blurRad="76200" dist="101600" sx="99000" sy="99000" algn="l" rotWithShape="0">
                <a:prstClr val="black">
                  <a:alpha val="40000"/>
                </a:prstClr>
              </a:outerShdw>
            </a:effectLst>
          </p:spPr>
          <p:txBody>
            <a:bodyPr rtlCol="0" anchor="ctr"/>
            <a:lstStyle/>
            <a:p>
              <a:pPr algn="ctr" defTabSz="685800">
                <a:defRPr/>
              </a:pPr>
              <a:endParaRPr lang="en-US" sz="1350" kern="0" dirty="0">
                <a:solidFill>
                  <a:prstClr val="white"/>
                </a:solidFill>
                <a:effectLst>
                  <a:outerShdw blurRad="38100" dist="38100" dir="2700000" algn="tl">
                    <a:srgbClr val="000000">
                      <a:alpha val="43137"/>
                    </a:srgbClr>
                  </a:outerShdw>
                </a:effectLst>
                <a:latin typeface="Calibri" panose="020F0502020204030204"/>
              </a:endParaRPr>
            </a:p>
          </p:txBody>
        </p:sp>
        <p:sp>
          <p:nvSpPr>
            <p:cNvPr id="49" name="Rectangle 48">
              <a:extLst>
                <a:ext uri="{FF2B5EF4-FFF2-40B4-BE49-F238E27FC236}">
                  <a16:creationId xmlns:a16="http://schemas.microsoft.com/office/drawing/2014/main" id="{D00B8B22-3A12-4162-A7F8-F47DA2A00FBF}"/>
                </a:ext>
              </a:extLst>
            </p:cNvPr>
            <p:cNvSpPr/>
            <p:nvPr/>
          </p:nvSpPr>
          <p:spPr>
            <a:xfrm>
              <a:off x="0" y="333829"/>
              <a:ext cx="3479218" cy="6190342"/>
            </a:xfrm>
            <a:prstGeom prst="rect">
              <a:avLst/>
            </a:prstGeom>
            <a:solidFill>
              <a:srgbClr val="FFFFFF"/>
            </a:solidFill>
            <a:ln w="12700" cap="flat" cmpd="sng" algn="ctr">
              <a:noFill/>
              <a:prstDash val="solid"/>
              <a:miter lim="800000"/>
            </a:ln>
            <a:effectLst/>
          </p:spPr>
          <p:txBody>
            <a:bodyPr rtlCol="0" anchor="ctr"/>
            <a:lstStyle/>
            <a:p>
              <a:pPr algn="ctr" defTabSz="685800">
                <a:defRPr/>
              </a:pPr>
              <a:endParaRPr lang="en-US" sz="1350" kern="0" dirty="0">
                <a:solidFill>
                  <a:prstClr val="white"/>
                </a:solidFill>
                <a:effectLst>
                  <a:outerShdw blurRad="38100" dist="38100" dir="2700000" algn="tl">
                    <a:srgbClr val="000000">
                      <a:alpha val="43137"/>
                    </a:srgbClr>
                  </a:outerShdw>
                </a:effectLst>
                <a:latin typeface="Calibri" panose="020F0502020204030204"/>
              </a:endParaRPr>
            </a:p>
          </p:txBody>
        </p:sp>
      </p:grpSp>
      <p:grpSp>
        <p:nvGrpSpPr>
          <p:cNvPr id="35" name="Group 34">
            <a:extLst>
              <a:ext uri="{FF2B5EF4-FFF2-40B4-BE49-F238E27FC236}">
                <a16:creationId xmlns:a16="http://schemas.microsoft.com/office/drawing/2014/main" id="{B52D25ED-B84D-435E-AF83-0A45615195AD}"/>
              </a:ext>
            </a:extLst>
          </p:cNvPr>
          <p:cNvGrpSpPr/>
          <p:nvPr/>
        </p:nvGrpSpPr>
        <p:grpSpPr>
          <a:xfrm>
            <a:off x="228600" y="2310277"/>
            <a:ext cx="3498867" cy="3594038"/>
            <a:chOff x="950332" y="1613647"/>
            <a:chExt cx="3956392" cy="4064006"/>
          </a:xfrm>
          <a:effectLst>
            <a:outerShdw blurRad="63500" sx="101000" sy="101000" algn="ctr" rotWithShape="0">
              <a:prstClr val="black">
                <a:alpha val="40000"/>
              </a:prstClr>
            </a:outerShdw>
          </a:effectLst>
        </p:grpSpPr>
        <p:grpSp>
          <p:nvGrpSpPr>
            <p:cNvPr id="36" name="Group 35">
              <a:extLst>
                <a:ext uri="{FF2B5EF4-FFF2-40B4-BE49-F238E27FC236}">
                  <a16:creationId xmlns:a16="http://schemas.microsoft.com/office/drawing/2014/main" id="{ECC78A9B-74D3-48EB-B2D6-A8AE6965E2AA}"/>
                </a:ext>
              </a:extLst>
            </p:cNvPr>
            <p:cNvGrpSpPr/>
            <p:nvPr/>
          </p:nvGrpSpPr>
          <p:grpSpPr>
            <a:xfrm flipH="1">
              <a:off x="950332" y="1721265"/>
              <a:ext cx="3956392" cy="3956388"/>
              <a:chOff x="3722793" y="2501489"/>
              <a:chExt cx="2159534" cy="2159534"/>
            </a:xfrm>
            <a:solidFill>
              <a:sysClr val="windowText" lastClr="000000"/>
            </a:solidFill>
          </p:grpSpPr>
          <p:sp>
            <p:nvSpPr>
              <p:cNvPr id="45" name="Freeform 59">
                <a:extLst>
                  <a:ext uri="{FF2B5EF4-FFF2-40B4-BE49-F238E27FC236}">
                    <a16:creationId xmlns:a16="http://schemas.microsoft.com/office/drawing/2014/main" id="{DA8F51F7-F74C-438E-958B-296D59843EC2}"/>
                  </a:ext>
                </a:extLst>
              </p:cNvPr>
              <p:cNvSpPr/>
              <p:nvPr/>
            </p:nvSpPr>
            <p:spPr>
              <a:xfrm>
                <a:off x="3722793" y="2501489"/>
                <a:ext cx="2159534" cy="2159534"/>
              </a:xfrm>
              <a:custGeom>
                <a:avLst/>
                <a:gdLst>
                  <a:gd name="connsiteX0" fmla="*/ 1079767 w 2159534"/>
                  <a:gd name="connsiteY0" fmla="*/ 0 h 2159534"/>
                  <a:gd name="connsiteX1" fmla="*/ 2159534 w 2159534"/>
                  <a:gd name="connsiteY1" fmla="*/ 1079767 h 2159534"/>
                  <a:gd name="connsiteX2" fmla="*/ 1079767 w 2159534"/>
                  <a:gd name="connsiteY2" fmla="*/ 2159534 h 2159534"/>
                  <a:gd name="connsiteX3" fmla="*/ 0 w 2159534"/>
                  <a:gd name="connsiteY3" fmla="*/ 1079767 h 2159534"/>
                  <a:gd name="connsiteX4" fmla="*/ 246566 w 2159534"/>
                  <a:gd name="connsiteY4" fmla="*/ 392935 h 2159534"/>
                  <a:gd name="connsiteX5" fmla="*/ 262334 w 2159534"/>
                  <a:gd name="connsiteY5" fmla="*/ 375587 h 2159534"/>
                  <a:gd name="connsiteX6" fmla="*/ 381618 w 2159534"/>
                  <a:gd name="connsiteY6" fmla="*/ 495070 h 2159534"/>
                  <a:gd name="connsiteX7" fmla="*/ 321202 w 2159534"/>
                  <a:gd name="connsiteY7" fmla="*/ 568295 h 2159534"/>
                  <a:gd name="connsiteX8" fmla="*/ 164969 w 2159534"/>
                  <a:gd name="connsiteY8" fmla="*/ 1079767 h 2159534"/>
                  <a:gd name="connsiteX9" fmla="*/ 1079767 w 2159534"/>
                  <a:gd name="connsiteY9" fmla="*/ 1994565 h 2159534"/>
                  <a:gd name="connsiteX10" fmla="*/ 1994565 w 2159534"/>
                  <a:gd name="connsiteY10" fmla="*/ 1079767 h 2159534"/>
                  <a:gd name="connsiteX11" fmla="*/ 1079767 w 2159534"/>
                  <a:gd name="connsiteY11" fmla="*/ 164969 h 2159534"/>
                  <a:gd name="connsiteX12" fmla="*/ 568295 w 2159534"/>
                  <a:gd name="connsiteY12" fmla="*/ 321202 h 2159534"/>
                  <a:gd name="connsiteX13" fmla="*/ 506042 w 2159534"/>
                  <a:gd name="connsiteY13" fmla="*/ 372566 h 2159534"/>
                  <a:gd name="connsiteX14" fmla="*/ 386286 w 2159534"/>
                  <a:gd name="connsiteY14" fmla="*/ 252609 h 2159534"/>
                  <a:gd name="connsiteX15" fmla="*/ 392935 w 2159534"/>
                  <a:gd name="connsiteY15" fmla="*/ 246566 h 2159534"/>
                  <a:gd name="connsiteX16" fmla="*/ 1079767 w 2159534"/>
                  <a:gd name="connsiteY16" fmla="*/ 0 h 2159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59534" h="2159534">
                    <a:moveTo>
                      <a:pt x="1079767" y="0"/>
                    </a:moveTo>
                    <a:cubicBezTo>
                      <a:pt x="1676106" y="0"/>
                      <a:pt x="2159534" y="483428"/>
                      <a:pt x="2159534" y="1079767"/>
                    </a:cubicBezTo>
                    <a:cubicBezTo>
                      <a:pt x="2159534" y="1676106"/>
                      <a:pt x="1676106" y="2159534"/>
                      <a:pt x="1079767" y="2159534"/>
                    </a:cubicBezTo>
                    <a:cubicBezTo>
                      <a:pt x="483428" y="2159534"/>
                      <a:pt x="0" y="1676106"/>
                      <a:pt x="0" y="1079767"/>
                    </a:cubicBezTo>
                    <a:cubicBezTo>
                      <a:pt x="0" y="818869"/>
                      <a:pt x="92531" y="579582"/>
                      <a:pt x="246566" y="392935"/>
                    </a:cubicBezTo>
                    <a:lnTo>
                      <a:pt x="262334" y="375587"/>
                    </a:lnTo>
                    <a:lnTo>
                      <a:pt x="381618" y="495070"/>
                    </a:lnTo>
                    <a:lnTo>
                      <a:pt x="321202" y="568295"/>
                    </a:lnTo>
                    <a:cubicBezTo>
                      <a:pt x="222565" y="714298"/>
                      <a:pt x="164969" y="890306"/>
                      <a:pt x="164969" y="1079767"/>
                    </a:cubicBezTo>
                    <a:cubicBezTo>
                      <a:pt x="164969" y="1584996"/>
                      <a:pt x="574538" y="1994565"/>
                      <a:pt x="1079767" y="1994565"/>
                    </a:cubicBezTo>
                    <a:cubicBezTo>
                      <a:pt x="1584996" y="1994565"/>
                      <a:pt x="1994565" y="1584996"/>
                      <a:pt x="1994565" y="1079767"/>
                    </a:cubicBezTo>
                    <a:cubicBezTo>
                      <a:pt x="1994565" y="574538"/>
                      <a:pt x="1584996" y="164969"/>
                      <a:pt x="1079767" y="164969"/>
                    </a:cubicBezTo>
                    <a:cubicBezTo>
                      <a:pt x="890306" y="164969"/>
                      <a:pt x="714298" y="222565"/>
                      <a:pt x="568295" y="321202"/>
                    </a:cubicBezTo>
                    <a:lnTo>
                      <a:pt x="506042" y="372566"/>
                    </a:lnTo>
                    <a:lnTo>
                      <a:pt x="386286" y="252609"/>
                    </a:lnTo>
                    <a:lnTo>
                      <a:pt x="392935" y="246566"/>
                    </a:lnTo>
                    <a:cubicBezTo>
                      <a:pt x="579583" y="92531"/>
                      <a:pt x="818869" y="0"/>
                      <a:pt x="1079767" y="0"/>
                    </a:cubicBezTo>
                    <a:close/>
                  </a:path>
                </a:pathLst>
              </a:custGeom>
              <a:solidFill>
                <a:srgbClr val="FF1D1D"/>
              </a:solidFill>
              <a:ln w="12700" cap="flat" cmpd="sng" algn="ctr">
                <a:solidFill>
                  <a:sysClr val="window" lastClr="FFFFFF"/>
                </a:solidFill>
                <a:prstDash val="solid"/>
                <a:miter lim="800000"/>
              </a:ln>
              <a:effectLst/>
            </p:spPr>
            <p:txBody>
              <a:bodyPr rtlCol="0" anchor="ctr"/>
              <a:lstStyle/>
              <a:p>
                <a:pPr algn="ctr" defTabSz="685800">
                  <a:defRPr/>
                </a:pPr>
                <a:endParaRPr lang="en-US" sz="1350" kern="0" dirty="0">
                  <a:solidFill>
                    <a:prstClr val="white"/>
                  </a:solidFill>
                  <a:effectLst>
                    <a:outerShdw blurRad="38100" dist="38100" dir="2700000" algn="tl">
                      <a:srgbClr val="000000">
                        <a:alpha val="43137"/>
                      </a:srgbClr>
                    </a:outerShdw>
                  </a:effectLst>
                </a:endParaRPr>
              </a:p>
            </p:txBody>
          </p:sp>
          <p:sp>
            <p:nvSpPr>
              <p:cNvPr id="46" name="Freeform 60">
                <a:extLst>
                  <a:ext uri="{FF2B5EF4-FFF2-40B4-BE49-F238E27FC236}">
                    <a16:creationId xmlns:a16="http://schemas.microsoft.com/office/drawing/2014/main" id="{7BD11F22-5A37-4AF9-AF95-322797982F46}"/>
                  </a:ext>
                </a:extLst>
              </p:cNvPr>
              <p:cNvSpPr/>
              <p:nvPr/>
            </p:nvSpPr>
            <p:spPr>
              <a:xfrm>
                <a:off x="4073795" y="2852492"/>
                <a:ext cx="1457528" cy="1457528"/>
              </a:xfrm>
              <a:custGeom>
                <a:avLst/>
                <a:gdLst>
                  <a:gd name="connsiteX0" fmla="*/ 728764 w 1457528"/>
                  <a:gd name="connsiteY0" fmla="*/ 0 h 1457528"/>
                  <a:gd name="connsiteX1" fmla="*/ 1457528 w 1457528"/>
                  <a:gd name="connsiteY1" fmla="*/ 728764 h 1457528"/>
                  <a:gd name="connsiteX2" fmla="*/ 728764 w 1457528"/>
                  <a:gd name="connsiteY2" fmla="*/ 1457528 h 1457528"/>
                  <a:gd name="connsiteX3" fmla="*/ 0 w 1457528"/>
                  <a:gd name="connsiteY3" fmla="*/ 728764 h 1457528"/>
                  <a:gd name="connsiteX4" fmla="*/ 124462 w 1457528"/>
                  <a:gd name="connsiteY4" fmla="*/ 321305 h 1457528"/>
                  <a:gd name="connsiteX5" fmla="*/ 162062 w 1457528"/>
                  <a:gd name="connsiteY5" fmla="*/ 275733 h 1457528"/>
                  <a:gd name="connsiteX6" fmla="*/ 271129 w 1457528"/>
                  <a:gd name="connsiteY6" fmla="*/ 384983 h 1457528"/>
                  <a:gd name="connsiteX7" fmla="*/ 252460 w 1457528"/>
                  <a:gd name="connsiteY7" fmla="*/ 407610 h 1457528"/>
                  <a:gd name="connsiteX8" fmla="*/ 154361 w 1457528"/>
                  <a:gd name="connsiteY8" fmla="*/ 728763 h 1457528"/>
                  <a:gd name="connsiteX9" fmla="*/ 728763 w 1457528"/>
                  <a:gd name="connsiteY9" fmla="*/ 1303164 h 1457528"/>
                  <a:gd name="connsiteX10" fmla="*/ 1303165 w 1457528"/>
                  <a:gd name="connsiteY10" fmla="*/ 728763 h 1457528"/>
                  <a:gd name="connsiteX11" fmla="*/ 728763 w 1457528"/>
                  <a:gd name="connsiteY11" fmla="*/ 154362 h 1457528"/>
                  <a:gd name="connsiteX12" fmla="*/ 407610 w 1457528"/>
                  <a:gd name="connsiteY12" fmla="*/ 252461 h 1457528"/>
                  <a:gd name="connsiteX13" fmla="*/ 395515 w 1457528"/>
                  <a:gd name="connsiteY13" fmla="*/ 262440 h 1457528"/>
                  <a:gd name="connsiteX14" fmla="*/ 286465 w 1457528"/>
                  <a:gd name="connsiteY14" fmla="*/ 153208 h 1457528"/>
                  <a:gd name="connsiteX15" fmla="*/ 321305 w 1457528"/>
                  <a:gd name="connsiteY15" fmla="*/ 124462 h 1457528"/>
                  <a:gd name="connsiteX16" fmla="*/ 728764 w 1457528"/>
                  <a:gd name="connsiteY16" fmla="*/ 0 h 1457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57528" h="1457528">
                    <a:moveTo>
                      <a:pt x="728764" y="0"/>
                    </a:moveTo>
                    <a:cubicBezTo>
                      <a:pt x="1131249" y="0"/>
                      <a:pt x="1457528" y="326279"/>
                      <a:pt x="1457528" y="728764"/>
                    </a:cubicBezTo>
                    <a:cubicBezTo>
                      <a:pt x="1457528" y="1131249"/>
                      <a:pt x="1131249" y="1457528"/>
                      <a:pt x="728764" y="1457528"/>
                    </a:cubicBezTo>
                    <a:cubicBezTo>
                      <a:pt x="326279" y="1457528"/>
                      <a:pt x="0" y="1131249"/>
                      <a:pt x="0" y="728764"/>
                    </a:cubicBezTo>
                    <a:cubicBezTo>
                      <a:pt x="0" y="577832"/>
                      <a:pt x="45883" y="437617"/>
                      <a:pt x="124462" y="321305"/>
                    </a:cubicBezTo>
                    <a:lnTo>
                      <a:pt x="162062" y="275733"/>
                    </a:lnTo>
                    <a:lnTo>
                      <a:pt x="271129" y="384983"/>
                    </a:lnTo>
                    <a:lnTo>
                      <a:pt x="252460" y="407610"/>
                    </a:lnTo>
                    <a:cubicBezTo>
                      <a:pt x="190526" y="499285"/>
                      <a:pt x="154361" y="609801"/>
                      <a:pt x="154361" y="728763"/>
                    </a:cubicBezTo>
                    <a:cubicBezTo>
                      <a:pt x="154361" y="1045996"/>
                      <a:pt x="411530" y="1303164"/>
                      <a:pt x="728763" y="1303164"/>
                    </a:cubicBezTo>
                    <a:cubicBezTo>
                      <a:pt x="1045996" y="1303164"/>
                      <a:pt x="1303165" y="1045996"/>
                      <a:pt x="1303165" y="728763"/>
                    </a:cubicBezTo>
                    <a:cubicBezTo>
                      <a:pt x="1303165" y="411530"/>
                      <a:pt x="1045996" y="154362"/>
                      <a:pt x="728763" y="154362"/>
                    </a:cubicBezTo>
                    <a:cubicBezTo>
                      <a:pt x="609801" y="154362"/>
                      <a:pt x="499285" y="190526"/>
                      <a:pt x="407610" y="252461"/>
                    </a:cubicBezTo>
                    <a:lnTo>
                      <a:pt x="395515" y="262440"/>
                    </a:lnTo>
                    <a:lnTo>
                      <a:pt x="286465" y="153208"/>
                    </a:lnTo>
                    <a:lnTo>
                      <a:pt x="321305" y="124462"/>
                    </a:lnTo>
                    <a:cubicBezTo>
                      <a:pt x="437617" y="45883"/>
                      <a:pt x="577832" y="0"/>
                      <a:pt x="728764" y="0"/>
                    </a:cubicBezTo>
                    <a:close/>
                  </a:path>
                </a:pathLst>
              </a:custGeom>
              <a:solidFill>
                <a:srgbClr val="FF1D1D"/>
              </a:solidFill>
              <a:ln w="12700" cap="flat" cmpd="sng" algn="ctr">
                <a:solidFill>
                  <a:sysClr val="window" lastClr="FFFFFF"/>
                </a:solidFill>
                <a:prstDash val="solid"/>
                <a:miter lim="800000"/>
              </a:ln>
              <a:effectLst/>
            </p:spPr>
            <p:txBody>
              <a:bodyPr rtlCol="0" anchor="ctr"/>
              <a:lstStyle/>
              <a:p>
                <a:pPr algn="ctr" defTabSz="685800">
                  <a:defRPr/>
                </a:pPr>
                <a:endParaRPr lang="en-US" sz="1350" kern="0" dirty="0">
                  <a:solidFill>
                    <a:prstClr val="white"/>
                  </a:solidFill>
                  <a:effectLst>
                    <a:outerShdw blurRad="38100" dist="38100" dir="2700000" algn="tl">
                      <a:srgbClr val="000000">
                        <a:alpha val="43137"/>
                      </a:srgbClr>
                    </a:outerShdw>
                  </a:effectLst>
                </a:endParaRPr>
              </a:p>
            </p:txBody>
          </p:sp>
          <p:sp>
            <p:nvSpPr>
              <p:cNvPr id="47" name="Freeform 61">
                <a:extLst>
                  <a:ext uri="{FF2B5EF4-FFF2-40B4-BE49-F238E27FC236}">
                    <a16:creationId xmlns:a16="http://schemas.microsoft.com/office/drawing/2014/main" id="{6CC11EFF-1073-4A71-8D5F-B4D380073198}"/>
                  </a:ext>
                </a:extLst>
              </p:cNvPr>
              <p:cNvSpPr/>
              <p:nvPr/>
            </p:nvSpPr>
            <p:spPr>
              <a:xfrm>
                <a:off x="4420377" y="3199075"/>
                <a:ext cx="764364" cy="764362"/>
              </a:xfrm>
              <a:custGeom>
                <a:avLst/>
                <a:gdLst>
                  <a:gd name="connsiteX0" fmla="*/ 382182 w 764364"/>
                  <a:gd name="connsiteY0" fmla="*/ 0 h 764362"/>
                  <a:gd name="connsiteX1" fmla="*/ 764364 w 764364"/>
                  <a:gd name="connsiteY1" fmla="*/ 382181 h 764362"/>
                  <a:gd name="connsiteX2" fmla="*/ 382182 w 764364"/>
                  <a:gd name="connsiteY2" fmla="*/ 764362 h 764362"/>
                  <a:gd name="connsiteX3" fmla="*/ 0 w 764364"/>
                  <a:gd name="connsiteY3" fmla="*/ 382181 h 764362"/>
                  <a:gd name="connsiteX4" fmla="*/ 7765 w 764364"/>
                  <a:gd name="connsiteY4" fmla="*/ 305158 h 764362"/>
                  <a:gd name="connsiteX5" fmla="*/ 17251 w 764364"/>
                  <a:gd name="connsiteY5" fmla="*/ 274600 h 764362"/>
                  <a:gd name="connsiteX6" fmla="*/ 243432 w 764364"/>
                  <a:gd name="connsiteY6" fmla="*/ 367087 h 764362"/>
                  <a:gd name="connsiteX7" fmla="*/ 240384 w 764364"/>
                  <a:gd name="connsiteY7" fmla="*/ 382182 h 764362"/>
                  <a:gd name="connsiteX8" fmla="*/ 382183 w 764364"/>
                  <a:gd name="connsiteY8" fmla="*/ 523981 h 764362"/>
                  <a:gd name="connsiteX9" fmla="*/ 523982 w 764364"/>
                  <a:gd name="connsiteY9" fmla="*/ 382182 h 764362"/>
                  <a:gd name="connsiteX10" fmla="*/ 382183 w 764364"/>
                  <a:gd name="connsiteY10" fmla="*/ 240383 h 764362"/>
                  <a:gd name="connsiteX11" fmla="*/ 377901 w 764364"/>
                  <a:gd name="connsiteY11" fmla="*/ 241248 h 764362"/>
                  <a:gd name="connsiteX12" fmla="*/ 282623 w 764364"/>
                  <a:gd name="connsiteY12" fmla="*/ 14760 h 764362"/>
                  <a:gd name="connsiteX13" fmla="*/ 305160 w 764364"/>
                  <a:gd name="connsiteY13" fmla="*/ 7765 h 764362"/>
                  <a:gd name="connsiteX14" fmla="*/ 382182 w 764364"/>
                  <a:gd name="connsiteY14" fmla="*/ 0 h 764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64364" h="764362">
                    <a:moveTo>
                      <a:pt x="382182" y="0"/>
                    </a:moveTo>
                    <a:cubicBezTo>
                      <a:pt x="593255" y="0"/>
                      <a:pt x="764364" y="171108"/>
                      <a:pt x="764364" y="382181"/>
                    </a:cubicBezTo>
                    <a:cubicBezTo>
                      <a:pt x="764364" y="593254"/>
                      <a:pt x="593255" y="764362"/>
                      <a:pt x="382182" y="764362"/>
                    </a:cubicBezTo>
                    <a:cubicBezTo>
                      <a:pt x="171109" y="764362"/>
                      <a:pt x="0" y="593254"/>
                      <a:pt x="0" y="382181"/>
                    </a:cubicBezTo>
                    <a:cubicBezTo>
                      <a:pt x="0" y="355797"/>
                      <a:pt x="2674" y="330037"/>
                      <a:pt x="7765" y="305158"/>
                    </a:cubicBezTo>
                    <a:lnTo>
                      <a:pt x="17251" y="274600"/>
                    </a:lnTo>
                    <a:lnTo>
                      <a:pt x="243432" y="367087"/>
                    </a:lnTo>
                    <a:lnTo>
                      <a:pt x="240384" y="382182"/>
                    </a:lnTo>
                    <a:cubicBezTo>
                      <a:pt x="240384" y="460495"/>
                      <a:pt x="303870" y="523981"/>
                      <a:pt x="382183" y="523981"/>
                    </a:cubicBezTo>
                    <a:cubicBezTo>
                      <a:pt x="460496" y="523981"/>
                      <a:pt x="523982" y="460495"/>
                      <a:pt x="523982" y="382182"/>
                    </a:cubicBezTo>
                    <a:cubicBezTo>
                      <a:pt x="523982" y="303869"/>
                      <a:pt x="460496" y="240383"/>
                      <a:pt x="382183" y="240383"/>
                    </a:cubicBezTo>
                    <a:lnTo>
                      <a:pt x="377901" y="241248"/>
                    </a:lnTo>
                    <a:lnTo>
                      <a:pt x="282623" y="14760"/>
                    </a:lnTo>
                    <a:lnTo>
                      <a:pt x="305160" y="7765"/>
                    </a:lnTo>
                    <a:cubicBezTo>
                      <a:pt x="330039" y="2674"/>
                      <a:pt x="355798" y="0"/>
                      <a:pt x="382182" y="0"/>
                    </a:cubicBezTo>
                    <a:close/>
                  </a:path>
                </a:pathLst>
              </a:custGeom>
              <a:solidFill>
                <a:srgbClr val="FF1D1D"/>
              </a:solidFill>
              <a:ln w="12700" cap="flat" cmpd="sng" algn="ctr">
                <a:solidFill>
                  <a:sysClr val="window" lastClr="FFFFFF"/>
                </a:solidFill>
                <a:prstDash val="solid"/>
                <a:miter lim="800000"/>
              </a:ln>
              <a:effectLst/>
            </p:spPr>
            <p:txBody>
              <a:bodyPr rtlCol="0" anchor="ctr"/>
              <a:lstStyle/>
              <a:p>
                <a:pPr algn="ctr" defTabSz="685800">
                  <a:defRPr/>
                </a:pPr>
                <a:endParaRPr lang="en-US" sz="1350" kern="0" dirty="0">
                  <a:solidFill>
                    <a:prstClr val="white"/>
                  </a:solidFill>
                  <a:effectLst>
                    <a:outerShdw blurRad="38100" dist="38100" dir="2700000" algn="tl">
                      <a:srgbClr val="000000">
                        <a:alpha val="43137"/>
                      </a:srgbClr>
                    </a:outerShdw>
                  </a:effectLst>
                </a:endParaRPr>
              </a:p>
            </p:txBody>
          </p:sp>
        </p:grpSp>
        <p:grpSp>
          <p:nvGrpSpPr>
            <p:cNvPr id="37" name="Group 36">
              <a:extLst>
                <a:ext uri="{FF2B5EF4-FFF2-40B4-BE49-F238E27FC236}">
                  <a16:creationId xmlns:a16="http://schemas.microsoft.com/office/drawing/2014/main" id="{8BFD495F-52C1-4E22-BD16-26AD038535E9}"/>
                </a:ext>
              </a:extLst>
            </p:cNvPr>
            <p:cNvGrpSpPr/>
            <p:nvPr/>
          </p:nvGrpSpPr>
          <p:grpSpPr>
            <a:xfrm flipH="1">
              <a:off x="2865012" y="1613647"/>
              <a:ext cx="2000553" cy="2143253"/>
              <a:chOff x="3745260" y="2433241"/>
              <a:chExt cx="1091969" cy="1169864"/>
            </a:xfrm>
            <a:solidFill>
              <a:sysClr val="windowText" lastClr="000000"/>
            </a:solidFill>
          </p:grpSpPr>
          <p:grpSp>
            <p:nvGrpSpPr>
              <p:cNvPr id="38" name="Group 37">
                <a:extLst>
                  <a:ext uri="{FF2B5EF4-FFF2-40B4-BE49-F238E27FC236}">
                    <a16:creationId xmlns:a16="http://schemas.microsoft.com/office/drawing/2014/main" id="{EC1D94F6-2B53-4791-BA0B-418102E7144C}"/>
                  </a:ext>
                </a:extLst>
              </p:cNvPr>
              <p:cNvGrpSpPr/>
              <p:nvPr/>
            </p:nvGrpSpPr>
            <p:grpSpPr>
              <a:xfrm>
                <a:off x="4220608" y="2446049"/>
                <a:ext cx="616621" cy="1157056"/>
                <a:chOff x="4220608" y="2446049"/>
                <a:chExt cx="616621" cy="1157056"/>
              </a:xfrm>
              <a:grpFill/>
            </p:grpSpPr>
            <p:sp>
              <p:nvSpPr>
                <p:cNvPr id="43" name="Rectangle 42">
                  <a:extLst>
                    <a:ext uri="{FF2B5EF4-FFF2-40B4-BE49-F238E27FC236}">
                      <a16:creationId xmlns:a16="http://schemas.microsoft.com/office/drawing/2014/main" id="{30B0B93F-7063-4352-8CC9-574E1DF5C9E3}"/>
                    </a:ext>
                  </a:extLst>
                </p:cNvPr>
                <p:cNvSpPr/>
                <p:nvPr/>
              </p:nvSpPr>
              <p:spPr>
                <a:xfrm rot="18902868">
                  <a:off x="4220608" y="2446049"/>
                  <a:ext cx="52396" cy="1157056"/>
                </a:xfrm>
                <a:prstGeom prst="rect">
                  <a:avLst/>
                </a:prstGeom>
                <a:solidFill>
                  <a:srgbClr val="232A34"/>
                </a:solidFill>
                <a:ln w="12700" cap="flat" cmpd="sng" algn="ctr">
                  <a:solidFill>
                    <a:sysClr val="window" lastClr="FFFFFF"/>
                  </a:solidFill>
                  <a:prstDash val="solid"/>
                  <a:miter lim="800000"/>
                </a:ln>
                <a:effectLst/>
              </p:spPr>
              <p:txBody>
                <a:bodyPr rtlCol="0" anchor="ctr"/>
                <a:lstStyle/>
                <a:p>
                  <a:pPr algn="ctr" defTabSz="685800">
                    <a:defRPr/>
                  </a:pPr>
                  <a:endParaRPr lang="en-US" sz="1350" kern="0" dirty="0">
                    <a:solidFill>
                      <a:prstClr val="white"/>
                    </a:solidFill>
                    <a:effectLst>
                      <a:outerShdw blurRad="38100" dist="38100" dir="2700000" algn="tl">
                        <a:srgbClr val="000000">
                          <a:alpha val="43137"/>
                        </a:srgbClr>
                      </a:outerShdw>
                    </a:effectLst>
                  </a:endParaRPr>
                </a:p>
              </p:txBody>
            </p:sp>
            <p:sp>
              <p:nvSpPr>
                <p:cNvPr id="44" name="Rectangle 1040">
                  <a:extLst>
                    <a:ext uri="{FF2B5EF4-FFF2-40B4-BE49-F238E27FC236}">
                      <a16:creationId xmlns:a16="http://schemas.microsoft.com/office/drawing/2014/main" id="{BEC0C2E3-1B39-4E66-894C-B5F57A5CB2CA}"/>
                    </a:ext>
                  </a:extLst>
                </p:cNvPr>
                <p:cNvSpPr/>
                <p:nvPr/>
              </p:nvSpPr>
              <p:spPr>
                <a:xfrm rot="18245611">
                  <a:off x="4546305" y="3253165"/>
                  <a:ext cx="260544" cy="321305"/>
                </a:xfrm>
                <a:custGeom>
                  <a:avLst/>
                  <a:gdLst>
                    <a:gd name="connsiteX0" fmla="*/ 0 w 210263"/>
                    <a:gd name="connsiteY0" fmla="*/ 0 h 244492"/>
                    <a:gd name="connsiteX1" fmla="*/ 210263 w 210263"/>
                    <a:gd name="connsiteY1" fmla="*/ 0 h 244492"/>
                    <a:gd name="connsiteX2" fmla="*/ 210263 w 210263"/>
                    <a:gd name="connsiteY2" fmla="*/ 244492 h 244492"/>
                    <a:gd name="connsiteX3" fmla="*/ 0 w 210263"/>
                    <a:gd name="connsiteY3" fmla="*/ 244492 h 244492"/>
                    <a:gd name="connsiteX4" fmla="*/ 0 w 210263"/>
                    <a:gd name="connsiteY4" fmla="*/ 0 h 244492"/>
                    <a:gd name="connsiteX0" fmla="*/ 0 w 210263"/>
                    <a:gd name="connsiteY0" fmla="*/ 0 h 293615"/>
                    <a:gd name="connsiteX1" fmla="*/ 210263 w 210263"/>
                    <a:gd name="connsiteY1" fmla="*/ 0 h 293615"/>
                    <a:gd name="connsiteX2" fmla="*/ 210263 w 210263"/>
                    <a:gd name="connsiteY2" fmla="*/ 244492 h 293615"/>
                    <a:gd name="connsiteX3" fmla="*/ 53918 w 210263"/>
                    <a:gd name="connsiteY3" fmla="*/ 293615 h 293615"/>
                    <a:gd name="connsiteX4" fmla="*/ 0 w 210263"/>
                    <a:gd name="connsiteY4" fmla="*/ 0 h 293615"/>
                    <a:gd name="connsiteX0" fmla="*/ 0 w 275087"/>
                    <a:gd name="connsiteY0" fmla="*/ 0 h 293615"/>
                    <a:gd name="connsiteX1" fmla="*/ 210263 w 275087"/>
                    <a:gd name="connsiteY1" fmla="*/ 0 h 293615"/>
                    <a:gd name="connsiteX2" fmla="*/ 275087 w 275087"/>
                    <a:gd name="connsiteY2" fmla="*/ 109090 h 293615"/>
                    <a:gd name="connsiteX3" fmla="*/ 53918 w 275087"/>
                    <a:gd name="connsiteY3" fmla="*/ 293615 h 293615"/>
                    <a:gd name="connsiteX4" fmla="*/ 0 w 275087"/>
                    <a:gd name="connsiteY4" fmla="*/ 0 h 293615"/>
                    <a:gd name="connsiteX0" fmla="*/ 0 w 270852"/>
                    <a:gd name="connsiteY0" fmla="*/ 0 h 293615"/>
                    <a:gd name="connsiteX1" fmla="*/ 210263 w 270852"/>
                    <a:gd name="connsiteY1" fmla="*/ 0 h 293615"/>
                    <a:gd name="connsiteX2" fmla="*/ 270852 w 270852"/>
                    <a:gd name="connsiteY2" fmla="*/ 85386 h 293615"/>
                    <a:gd name="connsiteX3" fmla="*/ 53918 w 270852"/>
                    <a:gd name="connsiteY3" fmla="*/ 293615 h 293615"/>
                    <a:gd name="connsiteX4" fmla="*/ 0 w 270852"/>
                    <a:gd name="connsiteY4" fmla="*/ 0 h 293615"/>
                    <a:gd name="connsiteX0" fmla="*/ 0 w 270852"/>
                    <a:gd name="connsiteY0" fmla="*/ 0 h 293615"/>
                    <a:gd name="connsiteX1" fmla="*/ 111956 w 270852"/>
                    <a:gd name="connsiteY1" fmla="*/ 99020 h 293615"/>
                    <a:gd name="connsiteX2" fmla="*/ 270852 w 270852"/>
                    <a:gd name="connsiteY2" fmla="*/ 85386 h 293615"/>
                    <a:gd name="connsiteX3" fmla="*/ 53918 w 270852"/>
                    <a:gd name="connsiteY3" fmla="*/ 293615 h 293615"/>
                    <a:gd name="connsiteX4" fmla="*/ 0 w 270852"/>
                    <a:gd name="connsiteY4" fmla="*/ 0 h 293615"/>
                    <a:gd name="connsiteX0" fmla="*/ 0 w 269420"/>
                    <a:gd name="connsiteY0" fmla="*/ 0 h 293615"/>
                    <a:gd name="connsiteX1" fmla="*/ 111956 w 269420"/>
                    <a:gd name="connsiteY1" fmla="*/ 99020 h 293615"/>
                    <a:gd name="connsiteX2" fmla="*/ 269420 w 269420"/>
                    <a:gd name="connsiteY2" fmla="*/ 74547 h 293615"/>
                    <a:gd name="connsiteX3" fmla="*/ 53918 w 269420"/>
                    <a:gd name="connsiteY3" fmla="*/ 293615 h 293615"/>
                    <a:gd name="connsiteX4" fmla="*/ 0 w 269420"/>
                    <a:gd name="connsiteY4" fmla="*/ 0 h 293615"/>
                    <a:gd name="connsiteX0" fmla="*/ 0 w 269420"/>
                    <a:gd name="connsiteY0" fmla="*/ 0 h 311837"/>
                    <a:gd name="connsiteX1" fmla="*/ 111956 w 269420"/>
                    <a:gd name="connsiteY1" fmla="*/ 99020 h 311837"/>
                    <a:gd name="connsiteX2" fmla="*/ 269420 w 269420"/>
                    <a:gd name="connsiteY2" fmla="*/ 74547 h 311837"/>
                    <a:gd name="connsiteX3" fmla="*/ 66253 w 269420"/>
                    <a:gd name="connsiteY3" fmla="*/ 311837 h 311837"/>
                    <a:gd name="connsiteX4" fmla="*/ 0 w 269420"/>
                    <a:gd name="connsiteY4" fmla="*/ 0 h 311837"/>
                    <a:gd name="connsiteX0" fmla="*/ 0 w 205408"/>
                    <a:gd name="connsiteY0" fmla="*/ 0 h 311837"/>
                    <a:gd name="connsiteX1" fmla="*/ 111956 w 205408"/>
                    <a:gd name="connsiteY1" fmla="*/ 99020 h 311837"/>
                    <a:gd name="connsiteX2" fmla="*/ 205408 w 205408"/>
                    <a:gd name="connsiteY2" fmla="*/ 132638 h 311837"/>
                    <a:gd name="connsiteX3" fmla="*/ 66253 w 205408"/>
                    <a:gd name="connsiteY3" fmla="*/ 311837 h 311837"/>
                    <a:gd name="connsiteX4" fmla="*/ 0 w 205408"/>
                    <a:gd name="connsiteY4" fmla="*/ 0 h 311837"/>
                    <a:gd name="connsiteX0" fmla="*/ 0 w 259235"/>
                    <a:gd name="connsiteY0" fmla="*/ 0 h 311837"/>
                    <a:gd name="connsiteX1" fmla="*/ 111956 w 259235"/>
                    <a:gd name="connsiteY1" fmla="*/ 99020 h 311837"/>
                    <a:gd name="connsiteX2" fmla="*/ 259235 w 259235"/>
                    <a:gd name="connsiteY2" fmla="*/ 72584 h 311837"/>
                    <a:gd name="connsiteX3" fmla="*/ 66253 w 259235"/>
                    <a:gd name="connsiteY3" fmla="*/ 311837 h 311837"/>
                    <a:gd name="connsiteX4" fmla="*/ 0 w 259235"/>
                    <a:gd name="connsiteY4" fmla="*/ 0 h 311837"/>
                    <a:gd name="connsiteX0" fmla="*/ 0 w 259235"/>
                    <a:gd name="connsiteY0" fmla="*/ 0 h 317257"/>
                    <a:gd name="connsiteX1" fmla="*/ 111956 w 259235"/>
                    <a:gd name="connsiteY1" fmla="*/ 99020 h 317257"/>
                    <a:gd name="connsiteX2" fmla="*/ 259235 w 259235"/>
                    <a:gd name="connsiteY2" fmla="*/ 72584 h 317257"/>
                    <a:gd name="connsiteX3" fmla="*/ 66969 w 259235"/>
                    <a:gd name="connsiteY3" fmla="*/ 317257 h 317257"/>
                    <a:gd name="connsiteX4" fmla="*/ 0 w 259235"/>
                    <a:gd name="connsiteY4" fmla="*/ 0 h 317257"/>
                    <a:gd name="connsiteX0" fmla="*/ 0 w 257803"/>
                    <a:gd name="connsiteY0" fmla="*/ 0 h 317257"/>
                    <a:gd name="connsiteX1" fmla="*/ 111956 w 257803"/>
                    <a:gd name="connsiteY1" fmla="*/ 99020 h 317257"/>
                    <a:gd name="connsiteX2" fmla="*/ 257803 w 257803"/>
                    <a:gd name="connsiteY2" fmla="*/ 61744 h 317257"/>
                    <a:gd name="connsiteX3" fmla="*/ 66969 w 257803"/>
                    <a:gd name="connsiteY3" fmla="*/ 317257 h 317257"/>
                    <a:gd name="connsiteX4" fmla="*/ 0 w 257803"/>
                    <a:gd name="connsiteY4" fmla="*/ 0 h 317257"/>
                    <a:gd name="connsiteX0" fmla="*/ 0 w 260544"/>
                    <a:gd name="connsiteY0" fmla="*/ 0 h 321305"/>
                    <a:gd name="connsiteX1" fmla="*/ 114697 w 260544"/>
                    <a:gd name="connsiteY1" fmla="*/ 103068 h 321305"/>
                    <a:gd name="connsiteX2" fmla="*/ 260544 w 260544"/>
                    <a:gd name="connsiteY2" fmla="*/ 65792 h 321305"/>
                    <a:gd name="connsiteX3" fmla="*/ 69710 w 260544"/>
                    <a:gd name="connsiteY3" fmla="*/ 321305 h 321305"/>
                    <a:gd name="connsiteX4" fmla="*/ 0 w 260544"/>
                    <a:gd name="connsiteY4" fmla="*/ 0 h 3213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544" h="321305">
                      <a:moveTo>
                        <a:pt x="0" y="0"/>
                      </a:moveTo>
                      <a:lnTo>
                        <a:pt x="114697" y="103068"/>
                      </a:lnTo>
                      <a:lnTo>
                        <a:pt x="260544" y="65792"/>
                      </a:lnTo>
                      <a:lnTo>
                        <a:pt x="69710" y="321305"/>
                      </a:lnTo>
                      <a:lnTo>
                        <a:pt x="0" y="0"/>
                      </a:lnTo>
                      <a:close/>
                    </a:path>
                  </a:pathLst>
                </a:custGeom>
                <a:solidFill>
                  <a:srgbClr val="232A34"/>
                </a:solidFill>
                <a:ln w="12700" cap="flat" cmpd="sng" algn="ctr">
                  <a:solidFill>
                    <a:sysClr val="window" lastClr="FFFFFF"/>
                  </a:solidFill>
                  <a:prstDash val="solid"/>
                  <a:miter lim="800000"/>
                </a:ln>
                <a:effectLst/>
              </p:spPr>
              <p:txBody>
                <a:bodyPr rtlCol="0" anchor="ctr"/>
                <a:lstStyle/>
                <a:p>
                  <a:pPr algn="ctr" defTabSz="685800">
                    <a:defRPr/>
                  </a:pPr>
                  <a:endParaRPr lang="en-US" sz="1350" kern="0" dirty="0">
                    <a:solidFill>
                      <a:prstClr val="white"/>
                    </a:solidFill>
                    <a:effectLst>
                      <a:outerShdw blurRad="38100" dist="38100" dir="2700000" algn="tl">
                        <a:srgbClr val="000000">
                          <a:alpha val="43137"/>
                        </a:srgbClr>
                      </a:outerShdw>
                    </a:effectLst>
                  </a:endParaRPr>
                </a:p>
              </p:txBody>
            </p:sp>
          </p:grpSp>
          <p:grpSp>
            <p:nvGrpSpPr>
              <p:cNvPr id="39" name="Group 38">
                <a:extLst>
                  <a:ext uri="{FF2B5EF4-FFF2-40B4-BE49-F238E27FC236}">
                    <a16:creationId xmlns:a16="http://schemas.microsoft.com/office/drawing/2014/main" id="{3A32ADCF-4484-479E-8D8E-B69E3DFE8CDD}"/>
                  </a:ext>
                </a:extLst>
              </p:cNvPr>
              <p:cNvGrpSpPr/>
              <p:nvPr/>
            </p:nvGrpSpPr>
            <p:grpSpPr>
              <a:xfrm>
                <a:off x="3745260" y="2433241"/>
                <a:ext cx="346287" cy="482268"/>
                <a:chOff x="3738144" y="2440357"/>
                <a:chExt cx="346287" cy="482268"/>
              </a:xfrm>
              <a:grpFill/>
            </p:grpSpPr>
            <p:sp>
              <p:nvSpPr>
                <p:cNvPr id="40" name="Freeform 54">
                  <a:extLst>
                    <a:ext uri="{FF2B5EF4-FFF2-40B4-BE49-F238E27FC236}">
                      <a16:creationId xmlns:a16="http://schemas.microsoft.com/office/drawing/2014/main" id="{01629BD6-8F84-462F-8CE8-18CB9ABE87B7}"/>
                    </a:ext>
                  </a:extLst>
                </p:cNvPr>
                <p:cNvSpPr/>
                <p:nvPr/>
              </p:nvSpPr>
              <p:spPr>
                <a:xfrm rot="18377929">
                  <a:off x="3669598" y="2508903"/>
                  <a:ext cx="307050" cy="169957"/>
                </a:xfrm>
                <a:custGeom>
                  <a:avLst/>
                  <a:gdLst>
                    <a:gd name="connsiteX0" fmla="*/ 307050 w 307050"/>
                    <a:gd name="connsiteY0" fmla="*/ 25456 h 169957"/>
                    <a:gd name="connsiteX1" fmla="*/ 258754 w 307050"/>
                    <a:gd name="connsiteY1" fmla="*/ 97996 h 169957"/>
                    <a:gd name="connsiteX2" fmla="*/ 254561 w 307050"/>
                    <a:gd name="connsiteY2" fmla="*/ 105827 h 169957"/>
                    <a:gd name="connsiteX3" fmla="*/ 117656 w 307050"/>
                    <a:gd name="connsiteY3" fmla="*/ 169957 h 169957"/>
                    <a:gd name="connsiteX4" fmla="*/ 18136 w 307050"/>
                    <a:gd name="connsiteY4" fmla="*/ 83594 h 169957"/>
                    <a:gd name="connsiteX5" fmla="*/ 0 w 307050"/>
                    <a:gd name="connsiteY5" fmla="*/ 0 h 169957"/>
                    <a:gd name="connsiteX6" fmla="*/ 130366 w 307050"/>
                    <a:gd name="connsiteY6" fmla="*/ 113131 h 169957"/>
                    <a:gd name="connsiteX0" fmla="*/ 307050 w 307050"/>
                    <a:gd name="connsiteY0" fmla="*/ 25456 h 169957"/>
                    <a:gd name="connsiteX1" fmla="*/ 258754 w 307050"/>
                    <a:gd name="connsiteY1" fmla="*/ 97996 h 169957"/>
                    <a:gd name="connsiteX2" fmla="*/ 117656 w 307050"/>
                    <a:gd name="connsiteY2" fmla="*/ 169957 h 169957"/>
                    <a:gd name="connsiteX3" fmla="*/ 18136 w 307050"/>
                    <a:gd name="connsiteY3" fmla="*/ 83594 h 169957"/>
                    <a:gd name="connsiteX4" fmla="*/ 0 w 307050"/>
                    <a:gd name="connsiteY4" fmla="*/ 0 h 169957"/>
                    <a:gd name="connsiteX5" fmla="*/ 130366 w 307050"/>
                    <a:gd name="connsiteY5" fmla="*/ 113131 h 169957"/>
                    <a:gd name="connsiteX6" fmla="*/ 307050 w 307050"/>
                    <a:gd name="connsiteY6" fmla="*/ 25456 h 169957"/>
                    <a:gd name="connsiteX0" fmla="*/ 307050 w 307050"/>
                    <a:gd name="connsiteY0" fmla="*/ 25456 h 169957"/>
                    <a:gd name="connsiteX1" fmla="*/ 256791 w 307050"/>
                    <a:gd name="connsiteY1" fmla="*/ 108182 h 169957"/>
                    <a:gd name="connsiteX2" fmla="*/ 117656 w 307050"/>
                    <a:gd name="connsiteY2" fmla="*/ 169957 h 169957"/>
                    <a:gd name="connsiteX3" fmla="*/ 18136 w 307050"/>
                    <a:gd name="connsiteY3" fmla="*/ 83594 h 169957"/>
                    <a:gd name="connsiteX4" fmla="*/ 0 w 307050"/>
                    <a:gd name="connsiteY4" fmla="*/ 0 h 169957"/>
                    <a:gd name="connsiteX5" fmla="*/ 130366 w 307050"/>
                    <a:gd name="connsiteY5" fmla="*/ 113131 h 169957"/>
                    <a:gd name="connsiteX6" fmla="*/ 307050 w 307050"/>
                    <a:gd name="connsiteY6" fmla="*/ 25456 h 169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7050" h="169957">
                      <a:moveTo>
                        <a:pt x="307050" y="25456"/>
                      </a:moveTo>
                      <a:cubicBezTo>
                        <a:pt x="289418" y="47598"/>
                        <a:pt x="271664" y="82372"/>
                        <a:pt x="256791" y="108182"/>
                      </a:cubicBezTo>
                      <a:lnTo>
                        <a:pt x="117656" y="169957"/>
                      </a:lnTo>
                      <a:lnTo>
                        <a:pt x="18136" y="83594"/>
                      </a:lnTo>
                      <a:lnTo>
                        <a:pt x="0" y="0"/>
                      </a:lnTo>
                      <a:lnTo>
                        <a:pt x="130366" y="113131"/>
                      </a:lnTo>
                      <a:lnTo>
                        <a:pt x="307050" y="25456"/>
                      </a:lnTo>
                      <a:close/>
                    </a:path>
                  </a:pathLst>
                </a:custGeom>
                <a:solidFill>
                  <a:srgbClr val="232A34"/>
                </a:solidFill>
                <a:ln w="12700" cap="flat" cmpd="sng" algn="ctr">
                  <a:solidFill>
                    <a:sysClr val="window" lastClr="FFFFFF"/>
                  </a:solidFill>
                  <a:prstDash val="solid"/>
                  <a:miter lim="800000"/>
                </a:ln>
                <a:effectLst/>
              </p:spPr>
              <p:txBody>
                <a:bodyPr rtlCol="0" anchor="ctr"/>
                <a:lstStyle/>
                <a:p>
                  <a:pPr algn="ctr" defTabSz="685800">
                    <a:defRPr/>
                  </a:pPr>
                  <a:endParaRPr lang="en-US" sz="1350" kern="0" dirty="0">
                    <a:solidFill>
                      <a:prstClr val="white"/>
                    </a:solidFill>
                    <a:effectLst>
                      <a:outerShdw blurRad="38100" dist="38100" dir="2700000" algn="tl">
                        <a:srgbClr val="000000">
                          <a:alpha val="43137"/>
                        </a:srgbClr>
                      </a:outerShdw>
                    </a:effectLst>
                  </a:endParaRPr>
                </a:p>
              </p:txBody>
            </p:sp>
            <p:sp>
              <p:nvSpPr>
                <p:cNvPr id="41" name="Freeform 55">
                  <a:extLst>
                    <a:ext uri="{FF2B5EF4-FFF2-40B4-BE49-F238E27FC236}">
                      <a16:creationId xmlns:a16="http://schemas.microsoft.com/office/drawing/2014/main" id="{F9122E31-015E-48B5-B705-7AFC72885649}"/>
                    </a:ext>
                  </a:extLst>
                </p:cNvPr>
                <p:cNvSpPr/>
                <p:nvPr/>
              </p:nvSpPr>
              <p:spPr>
                <a:xfrm rot="18333583">
                  <a:off x="3754095" y="2607069"/>
                  <a:ext cx="307050" cy="169957"/>
                </a:xfrm>
                <a:custGeom>
                  <a:avLst/>
                  <a:gdLst>
                    <a:gd name="connsiteX0" fmla="*/ 307050 w 307050"/>
                    <a:gd name="connsiteY0" fmla="*/ 25456 h 169957"/>
                    <a:gd name="connsiteX1" fmla="*/ 258754 w 307050"/>
                    <a:gd name="connsiteY1" fmla="*/ 97996 h 169957"/>
                    <a:gd name="connsiteX2" fmla="*/ 254561 w 307050"/>
                    <a:gd name="connsiteY2" fmla="*/ 105827 h 169957"/>
                    <a:gd name="connsiteX3" fmla="*/ 117656 w 307050"/>
                    <a:gd name="connsiteY3" fmla="*/ 169957 h 169957"/>
                    <a:gd name="connsiteX4" fmla="*/ 18136 w 307050"/>
                    <a:gd name="connsiteY4" fmla="*/ 83594 h 169957"/>
                    <a:gd name="connsiteX5" fmla="*/ 0 w 307050"/>
                    <a:gd name="connsiteY5" fmla="*/ 0 h 169957"/>
                    <a:gd name="connsiteX6" fmla="*/ 130366 w 307050"/>
                    <a:gd name="connsiteY6" fmla="*/ 113131 h 169957"/>
                    <a:gd name="connsiteX0" fmla="*/ 307050 w 307050"/>
                    <a:gd name="connsiteY0" fmla="*/ 25456 h 169957"/>
                    <a:gd name="connsiteX1" fmla="*/ 258754 w 307050"/>
                    <a:gd name="connsiteY1" fmla="*/ 97996 h 169957"/>
                    <a:gd name="connsiteX2" fmla="*/ 117656 w 307050"/>
                    <a:gd name="connsiteY2" fmla="*/ 169957 h 169957"/>
                    <a:gd name="connsiteX3" fmla="*/ 18136 w 307050"/>
                    <a:gd name="connsiteY3" fmla="*/ 83594 h 169957"/>
                    <a:gd name="connsiteX4" fmla="*/ 0 w 307050"/>
                    <a:gd name="connsiteY4" fmla="*/ 0 h 169957"/>
                    <a:gd name="connsiteX5" fmla="*/ 130366 w 307050"/>
                    <a:gd name="connsiteY5" fmla="*/ 113131 h 169957"/>
                    <a:gd name="connsiteX6" fmla="*/ 307050 w 307050"/>
                    <a:gd name="connsiteY6" fmla="*/ 25456 h 169957"/>
                    <a:gd name="connsiteX0" fmla="*/ 307050 w 307050"/>
                    <a:gd name="connsiteY0" fmla="*/ 25456 h 169957"/>
                    <a:gd name="connsiteX1" fmla="*/ 260125 w 307050"/>
                    <a:gd name="connsiteY1" fmla="*/ 100020 h 169957"/>
                    <a:gd name="connsiteX2" fmla="*/ 117656 w 307050"/>
                    <a:gd name="connsiteY2" fmla="*/ 169957 h 169957"/>
                    <a:gd name="connsiteX3" fmla="*/ 18136 w 307050"/>
                    <a:gd name="connsiteY3" fmla="*/ 83594 h 169957"/>
                    <a:gd name="connsiteX4" fmla="*/ 0 w 307050"/>
                    <a:gd name="connsiteY4" fmla="*/ 0 h 169957"/>
                    <a:gd name="connsiteX5" fmla="*/ 130366 w 307050"/>
                    <a:gd name="connsiteY5" fmla="*/ 113131 h 169957"/>
                    <a:gd name="connsiteX6" fmla="*/ 307050 w 307050"/>
                    <a:gd name="connsiteY6" fmla="*/ 25456 h 169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7050" h="169957">
                      <a:moveTo>
                        <a:pt x="307050" y="25456"/>
                      </a:moveTo>
                      <a:cubicBezTo>
                        <a:pt x="289418" y="47598"/>
                        <a:pt x="274998" y="74210"/>
                        <a:pt x="260125" y="100020"/>
                      </a:cubicBezTo>
                      <a:lnTo>
                        <a:pt x="117656" y="169957"/>
                      </a:lnTo>
                      <a:lnTo>
                        <a:pt x="18136" y="83594"/>
                      </a:lnTo>
                      <a:lnTo>
                        <a:pt x="0" y="0"/>
                      </a:lnTo>
                      <a:lnTo>
                        <a:pt x="130366" y="113131"/>
                      </a:lnTo>
                      <a:lnTo>
                        <a:pt x="307050" y="25456"/>
                      </a:lnTo>
                      <a:close/>
                    </a:path>
                  </a:pathLst>
                </a:custGeom>
                <a:solidFill>
                  <a:srgbClr val="232A34"/>
                </a:solidFill>
                <a:ln w="12700" cap="flat" cmpd="sng" algn="ctr">
                  <a:solidFill>
                    <a:sysClr val="window" lastClr="FFFFFF"/>
                  </a:solidFill>
                  <a:prstDash val="solid"/>
                  <a:miter lim="800000"/>
                </a:ln>
                <a:effectLst/>
              </p:spPr>
              <p:txBody>
                <a:bodyPr rtlCol="0" anchor="ctr"/>
                <a:lstStyle/>
                <a:p>
                  <a:pPr algn="ctr" defTabSz="685800">
                    <a:defRPr/>
                  </a:pPr>
                  <a:endParaRPr lang="en-US" sz="1350" kern="0" dirty="0">
                    <a:solidFill>
                      <a:prstClr val="white"/>
                    </a:solidFill>
                    <a:effectLst>
                      <a:outerShdw blurRad="38100" dist="38100" dir="2700000" algn="tl">
                        <a:srgbClr val="000000">
                          <a:alpha val="43137"/>
                        </a:srgbClr>
                      </a:outerShdw>
                    </a:effectLst>
                  </a:endParaRPr>
                </a:p>
              </p:txBody>
            </p:sp>
            <p:sp>
              <p:nvSpPr>
                <p:cNvPr id="42" name="Freeform 56">
                  <a:extLst>
                    <a:ext uri="{FF2B5EF4-FFF2-40B4-BE49-F238E27FC236}">
                      <a16:creationId xmlns:a16="http://schemas.microsoft.com/office/drawing/2014/main" id="{9920E431-F429-4384-8213-2D21C38954CE}"/>
                    </a:ext>
                  </a:extLst>
                </p:cNvPr>
                <p:cNvSpPr/>
                <p:nvPr/>
              </p:nvSpPr>
              <p:spPr>
                <a:xfrm rot="18333583">
                  <a:off x="3845928" y="2684121"/>
                  <a:ext cx="307050" cy="169957"/>
                </a:xfrm>
                <a:custGeom>
                  <a:avLst/>
                  <a:gdLst>
                    <a:gd name="connsiteX0" fmla="*/ 307050 w 307050"/>
                    <a:gd name="connsiteY0" fmla="*/ 25456 h 169957"/>
                    <a:gd name="connsiteX1" fmla="*/ 258754 w 307050"/>
                    <a:gd name="connsiteY1" fmla="*/ 97996 h 169957"/>
                    <a:gd name="connsiteX2" fmla="*/ 254561 w 307050"/>
                    <a:gd name="connsiteY2" fmla="*/ 105827 h 169957"/>
                    <a:gd name="connsiteX3" fmla="*/ 117656 w 307050"/>
                    <a:gd name="connsiteY3" fmla="*/ 169957 h 169957"/>
                    <a:gd name="connsiteX4" fmla="*/ 18136 w 307050"/>
                    <a:gd name="connsiteY4" fmla="*/ 83594 h 169957"/>
                    <a:gd name="connsiteX5" fmla="*/ 0 w 307050"/>
                    <a:gd name="connsiteY5" fmla="*/ 0 h 169957"/>
                    <a:gd name="connsiteX6" fmla="*/ 130366 w 307050"/>
                    <a:gd name="connsiteY6" fmla="*/ 113131 h 169957"/>
                    <a:gd name="connsiteX0" fmla="*/ 307050 w 307050"/>
                    <a:gd name="connsiteY0" fmla="*/ 25456 h 169957"/>
                    <a:gd name="connsiteX1" fmla="*/ 258754 w 307050"/>
                    <a:gd name="connsiteY1" fmla="*/ 97996 h 169957"/>
                    <a:gd name="connsiteX2" fmla="*/ 117656 w 307050"/>
                    <a:gd name="connsiteY2" fmla="*/ 169957 h 169957"/>
                    <a:gd name="connsiteX3" fmla="*/ 18136 w 307050"/>
                    <a:gd name="connsiteY3" fmla="*/ 83594 h 169957"/>
                    <a:gd name="connsiteX4" fmla="*/ 0 w 307050"/>
                    <a:gd name="connsiteY4" fmla="*/ 0 h 169957"/>
                    <a:gd name="connsiteX5" fmla="*/ 130366 w 307050"/>
                    <a:gd name="connsiteY5" fmla="*/ 113131 h 169957"/>
                    <a:gd name="connsiteX6" fmla="*/ 307050 w 307050"/>
                    <a:gd name="connsiteY6" fmla="*/ 25456 h 169957"/>
                    <a:gd name="connsiteX0" fmla="*/ 307050 w 307050"/>
                    <a:gd name="connsiteY0" fmla="*/ 25456 h 169957"/>
                    <a:gd name="connsiteX1" fmla="*/ 261495 w 307050"/>
                    <a:gd name="connsiteY1" fmla="*/ 102046 h 169957"/>
                    <a:gd name="connsiteX2" fmla="*/ 117656 w 307050"/>
                    <a:gd name="connsiteY2" fmla="*/ 169957 h 169957"/>
                    <a:gd name="connsiteX3" fmla="*/ 18136 w 307050"/>
                    <a:gd name="connsiteY3" fmla="*/ 83594 h 169957"/>
                    <a:gd name="connsiteX4" fmla="*/ 0 w 307050"/>
                    <a:gd name="connsiteY4" fmla="*/ 0 h 169957"/>
                    <a:gd name="connsiteX5" fmla="*/ 130366 w 307050"/>
                    <a:gd name="connsiteY5" fmla="*/ 113131 h 169957"/>
                    <a:gd name="connsiteX6" fmla="*/ 307050 w 307050"/>
                    <a:gd name="connsiteY6" fmla="*/ 25456 h 169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7050" h="169957">
                      <a:moveTo>
                        <a:pt x="307050" y="25456"/>
                      </a:moveTo>
                      <a:cubicBezTo>
                        <a:pt x="289418" y="47598"/>
                        <a:pt x="276368" y="76236"/>
                        <a:pt x="261495" y="102046"/>
                      </a:cubicBezTo>
                      <a:lnTo>
                        <a:pt x="117656" y="169957"/>
                      </a:lnTo>
                      <a:lnTo>
                        <a:pt x="18136" y="83594"/>
                      </a:lnTo>
                      <a:lnTo>
                        <a:pt x="0" y="0"/>
                      </a:lnTo>
                      <a:lnTo>
                        <a:pt x="130366" y="113131"/>
                      </a:lnTo>
                      <a:lnTo>
                        <a:pt x="307050" y="25456"/>
                      </a:lnTo>
                      <a:close/>
                    </a:path>
                  </a:pathLst>
                </a:custGeom>
                <a:solidFill>
                  <a:srgbClr val="232A34"/>
                </a:solidFill>
                <a:ln w="12700" cap="flat" cmpd="sng" algn="ctr">
                  <a:solidFill>
                    <a:sysClr val="window" lastClr="FFFFFF"/>
                  </a:solidFill>
                  <a:prstDash val="solid"/>
                  <a:miter lim="800000"/>
                </a:ln>
                <a:effectLst/>
              </p:spPr>
              <p:txBody>
                <a:bodyPr rtlCol="0" anchor="ctr"/>
                <a:lstStyle/>
                <a:p>
                  <a:pPr algn="ctr" defTabSz="685800">
                    <a:defRPr/>
                  </a:pPr>
                  <a:endParaRPr lang="en-US" sz="1350" kern="0" dirty="0">
                    <a:solidFill>
                      <a:prstClr val="white"/>
                    </a:solidFill>
                    <a:effectLst>
                      <a:outerShdw blurRad="38100" dist="38100" dir="2700000" algn="tl">
                        <a:srgbClr val="000000">
                          <a:alpha val="43137"/>
                        </a:srgbClr>
                      </a:outerShdw>
                    </a:effectLst>
                  </a:endParaRPr>
                </a:p>
              </p:txBody>
            </p:sp>
          </p:grpSp>
        </p:grpSp>
      </p:grpSp>
      <p:grpSp>
        <p:nvGrpSpPr>
          <p:cNvPr id="18" name="Group 17">
            <a:extLst>
              <a:ext uri="{FF2B5EF4-FFF2-40B4-BE49-F238E27FC236}">
                <a16:creationId xmlns:a16="http://schemas.microsoft.com/office/drawing/2014/main" id="{1241CA5F-755A-451B-9093-0CD97BDDECDD}"/>
              </a:ext>
            </a:extLst>
          </p:cNvPr>
          <p:cNvGrpSpPr/>
          <p:nvPr/>
        </p:nvGrpSpPr>
        <p:grpSpPr>
          <a:xfrm>
            <a:off x="2888255" y="1611311"/>
            <a:ext cx="4828936" cy="400110"/>
            <a:chOff x="4952320" y="716848"/>
            <a:chExt cx="5301457" cy="452430"/>
          </a:xfrm>
        </p:grpSpPr>
        <p:cxnSp>
          <p:nvCxnSpPr>
            <p:cNvPr id="32" name="Straight Connector 31">
              <a:extLst>
                <a:ext uri="{FF2B5EF4-FFF2-40B4-BE49-F238E27FC236}">
                  <a16:creationId xmlns:a16="http://schemas.microsoft.com/office/drawing/2014/main" id="{24D10993-4DC4-42C1-9C01-7DAB2976E083}"/>
                </a:ext>
              </a:extLst>
            </p:cNvPr>
            <p:cNvCxnSpPr/>
            <p:nvPr/>
          </p:nvCxnSpPr>
          <p:spPr>
            <a:xfrm>
              <a:off x="4952320" y="947681"/>
              <a:ext cx="1066256" cy="0"/>
            </a:xfrm>
            <a:prstGeom prst="line">
              <a:avLst/>
            </a:prstGeom>
            <a:noFill/>
            <a:ln w="6350" cap="flat" cmpd="sng" algn="ctr">
              <a:solidFill>
                <a:schemeClr val="tx1">
                  <a:lumMod val="65000"/>
                  <a:lumOff val="35000"/>
                </a:schemeClr>
              </a:solidFill>
              <a:prstDash val="solid"/>
              <a:miter lim="800000"/>
              <a:tailEnd type="oval" w="lg" len="lg"/>
            </a:ln>
            <a:effectLst/>
          </p:spPr>
        </p:cxnSp>
        <p:sp>
          <p:nvSpPr>
            <p:cNvPr id="33" name="Rectangle 32">
              <a:extLst>
                <a:ext uri="{FF2B5EF4-FFF2-40B4-BE49-F238E27FC236}">
                  <a16:creationId xmlns:a16="http://schemas.microsoft.com/office/drawing/2014/main" id="{200FDA23-8209-4F23-8BBC-52DD262A86A4}"/>
                </a:ext>
              </a:extLst>
            </p:cNvPr>
            <p:cNvSpPr/>
            <p:nvPr/>
          </p:nvSpPr>
          <p:spPr>
            <a:xfrm flipH="1">
              <a:off x="6135700" y="716848"/>
              <a:ext cx="4118077" cy="452430"/>
            </a:xfrm>
            <a:prstGeom prst="rect">
              <a:avLst/>
            </a:prstGeom>
            <a:noFill/>
          </p:spPr>
          <p:txBody>
            <a:bodyPr wrap="square">
              <a:spAutoFit/>
            </a:bodyPr>
            <a:lstStyle/>
            <a:p>
              <a:pPr defTabSz="685800">
                <a:defRPr/>
              </a:pPr>
              <a:r>
                <a:rPr lang="en-US" sz="2000" kern="0" dirty="0">
                  <a:solidFill>
                    <a:schemeClr val="tx1">
                      <a:lumMod val="75000"/>
                      <a:lumOff val="2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Communication of your efforts</a:t>
              </a:r>
            </a:p>
          </p:txBody>
        </p:sp>
      </p:grpSp>
      <p:grpSp>
        <p:nvGrpSpPr>
          <p:cNvPr id="19" name="Group 18">
            <a:extLst>
              <a:ext uri="{FF2B5EF4-FFF2-40B4-BE49-F238E27FC236}">
                <a16:creationId xmlns:a16="http://schemas.microsoft.com/office/drawing/2014/main" id="{A2764AFA-7915-4E35-B902-4E52700E8C67}"/>
              </a:ext>
            </a:extLst>
          </p:cNvPr>
          <p:cNvGrpSpPr/>
          <p:nvPr/>
        </p:nvGrpSpPr>
        <p:grpSpPr>
          <a:xfrm>
            <a:off x="3006375" y="6153090"/>
            <a:ext cx="5225166" cy="400110"/>
            <a:chOff x="4952320" y="716848"/>
            <a:chExt cx="5883065" cy="452430"/>
          </a:xfrm>
        </p:grpSpPr>
        <p:cxnSp>
          <p:nvCxnSpPr>
            <p:cNvPr id="30" name="Straight Connector 29">
              <a:extLst>
                <a:ext uri="{FF2B5EF4-FFF2-40B4-BE49-F238E27FC236}">
                  <a16:creationId xmlns:a16="http://schemas.microsoft.com/office/drawing/2014/main" id="{1E2FB8EA-E77F-4C77-B2DB-ED2B043C2486}"/>
                </a:ext>
              </a:extLst>
            </p:cNvPr>
            <p:cNvCxnSpPr/>
            <p:nvPr/>
          </p:nvCxnSpPr>
          <p:spPr>
            <a:xfrm>
              <a:off x="4952320" y="947681"/>
              <a:ext cx="1066256" cy="0"/>
            </a:xfrm>
            <a:prstGeom prst="line">
              <a:avLst/>
            </a:prstGeom>
            <a:noFill/>
            <a:ln w="6350" cap="flat" cmpd="sng" algn="ctr">
              <a:solidFill>
                <a:schemeClr val="tx1">
                  <a:lumMod val="65000"/>
                  <a:lumOff val="35000"/>
                </a:schemeClr>
              </a:solidFill>
              <a:prstDash val="solid"/>
              <a:miter lim="800000"/>
              <a:tailEnd type="oval" w="lg" len="lg"/>
            </a:ln>
            <a:effectLst/>
          </p:spPr>
        </p:cxnSp>
        <p:sp>
          <p:nvSpPr>
            <p:cNvPr id="31" name="Rectangle 30">
              <a:extLst>
                <a:ext uri="{FF2B5EF4-FFF2-40B4-BE49-F238E27FC236}">
                  <a16:creationId xmlns:a16="http://schemas.microsoft.com/office/drawing/2014/main" id="{B2891B05-F718-46FE-80A8-C930C9384027}"/>
                </a:ext>
              </a:extLst>
            </p:cNvPr>
            <p:cNvSpPr/>
            <p:nvPr/>
          </p:nvSpPr>
          <p:spPr>
            <a:xfrm flipH="1">
              <a:off x="6135699" y="716848"/>
              <a:ext cx="4699686" cy="452430"/>
            </a:xfrm>
            <a:prstGeom prst="rect">
              <a:avLst/>
            </a:prstGeom>
            <a:noFill/>
          </p:spPr>
          <p:txBody>
            <a:bodyPr wrap="square">
              <a:spAutoFit/>
            </a:bodyPr>
            <a:lstStyle/>
            <a:p>
              <a:pPr defTabSz="685800">
                <a:defRPr/>
              </a:pPr>
              <a:r>
                <a:rPr lang="en-US" sz="2000" kern="0" dirty="0">
                  <a:solidFill>
                    <a:schemeClr val="tx1">
                      <a:lumMod val="75000"/>
                      <a:lumOff val="2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Rapidly and effectively responding</a:t>
              </a:r>
            </a:p>
          </p:txBody>
        </p:sp>
      </p:grpSp>
      <p:grpSp>
        <p:nvGrpSpPr>
          <p:cNvPr id="20" name="Group 19">
            <a:extLst>
              <a:ext uri="{FF2B5EF4-FFF2-40B4-BE49-F238E27FC236}">
                <a16:creationId xmlns:a16="http://schemas.microsoft.com/office/drawing/2014/main" id="{69D4D572-7BD1-46FA-BC05-D7FEA9836838}"/>
              </a:ext>
            </a:extLst>
          </p:cNvPr>
          <p:cNvGrpSpPr/>
          <p:nvPr/>
        </p:nvGrpSpPr>
        <p:grpSpPr>
          <a:xfrm>
            <a:off x="3965842" y="5103241"/>
            <a:ext cx="4873357" cy="400110"/>
            <a:chOff x="4952320" y="716848"/>
            <a:chExt cx="5577479" cy="452430"/>
          </a:xfrm>
        </p:grpSpPr>
        <p:cxnSp>
          <p:nvCxnSpPr>
            <p:cNvPr id="28" name="Straight Connector 27">
              <a:extLst>
                <a:ext uri="{FF2B5EF4-FFF2-40B4-BE49-F238E27FC236}">
                  <a16:creationId xmlns:a16="http://schemas.microsoft.com/office/drawing/2014/main" id="{D46E6E06-6DFA-4773-9DCC-84CBC46335BF}"/>
                </a:ext>
              </a:extLst>
            </p:cNvPr>
            <p:cNvCxnSpPr/>
            <p:nvPr/>
          </p:nvCxnSpPr>
          <p:spPr>
            <a:xfrm>
              <a:off x="4952320" y="947681"/>
              <a:ext cx="1066256" cy="0"/>
            </a:xfrm>
            <a:prstGeom prst="line">
              <a:avLst/>
            </a:prstGeom>
            <a:noFill/>
            <a:ln w="6350" cap="flat" cmpd="sng" algn="ctr">
              <a:solidFill>
                <a:schemeClr val="tx1">
                  <a:lumMod val="65000"/>
                  <a:lumOff val="35000"/>
                </a:schemeClr>
              </a:solidFill>
              <a:prstDash val="solid"/>
              <a:miter lim="800000"/>
              <a:tailEnd type="oval" w="lg" len="lg"/>
            </a:ln>
            <a:effectLst/>
          </p:spPr>
        </p:cxnSp>
        <p:sp>
          <p:nvSpPr>
            <p:cNvPr id="29" name="Rectangle 28">
              <a:extLst>
                <a:ext uri="{FF2B5EF4-FFF2-40B4-BE49-F238E27FC236}">
                  <a16:creationId xmlns:a16="http://schemas.microsoft.com/office/drawing/2014/main" id="{9F0CDCD1-ABE6-438C-A8AA-8DA6AB2CD530}"/>
                </a:ext>
              </a:extLst>
            </p:cNvPr>
            <p:cNvSpPr/>
            <p:nvPr/>
          </p:nvSpPr>
          <p:spPr>
            <a:xfrm flipH="1">
              <a:off x="6135702" y="716848"/>
              <a:ext cx="4394097" cy="452430"/>
            </a:xfrm>
            <a:prstGeom prst="rect">
              <a:avLst/>
            </a:prstGeom>
            <a:noFill/>
          </p:spPr>
          <p:txBody>
            <a:bodyPr wrap="square">
              <a:spAutoFit/>
            </a:bodyPr>
            <a:lstStyle/>
            <a:p>
              <a:pPr defTabSz="685800">
                <a:defRPr/>
              </a:pPr>
              <a:r>
                <a:rPr lang="en-US" sz="2000" kern="0" dirty="0">
                  <a:solidFill>
                    <a:schemeClr val="tx1">
                      <a:lumMod val="75000"/>
                      <a:lumOff val="2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Strictly following good practices</a:t>
              </a:r>
            </a:p>
          </p:txBody>
        </p:sp>
      </p:grpSp>
      <p:grpSp>
        <p:nvGrpSpPr>
          <p:cNvPr id="21" name="Group 20">
            <a:extLst>
              <a:ext uri="{FF2B5EF4-FFF2-40B4-BE49-F238E27FC236}">
                <a16:creationId xmlns:a16="http://schemas.microsoft.com/office/drawing/2014/main" id="{8955ECD0-E237-49B3-A7AA-A702B5530D16}"/>
              </a:ext>
            </a:extLst>
          </p:cNvPr>
          <p:cNvGrpSpPr/>
          <p:nvPr/>
        </p:nvGrpSpPr>
        <p:grpSpPr>
          <a:xfrm>
            <a:off x="4267199" y="3903158"/>
            <a:ext cx="4724401" cy="400110"/>
            <a:chOff x="4952320" y="716848"/>
            <a:chExt cx="5614274" cy="452430"/>
          </a:xfrm>
        </p:grpSpPr>
        <p:cxnSp>
          <p:nvCxnSpPr>
            <p:cNvPr id="26" name="Straight Connector 25">
              <a:extLst>
                <a:ext uri="{FF2B5EF4-FFF2-40B4-BE49-F238E27FC236}">
                  <a16:creationId xmlns:a16="http://schemas.microsoft.com/office/drawing/2014/main" id="{5FEF7043-C624-4C21-9AAE-6355862D7AAA}"/>
                </a:ext>
              </a:extLst>
            </p:cNvPr>
            <p:cNvCxnSpPr/>
            <p:nvPr/>
          </p:nvCxnSpPr>
          <p:spPr>
            <a:xfrm>
              <a:off x="4952320" y="947681"/>
              <a:ext cx="1066256" cy="0"/>
            </a:xfrm>
            <a:prstGeom prst="line">
              <a:avLst/>
            </a:prstGeom>
            <a:noFill/>
            <a:ln w="6350" cap="flat" cmpd="sng" algn="ctr">
              <a:solidFill>
                <a:schemeClr val="tx1">
                  <a:lumMod val="65000"/>
                  <a:lumOff val="35000"/>
                </a:schemeClr>
              </a:solidFill>
              <a:prstDash val="solid"/>
              <a:miter lim="800000"/>
              <a:tailEnd type="oval" w="lg" len="lg"/>
            </a:ln>
            <a:effectLst/>
          </p:spPr>
        </p:cxnSp>
        <p:sp>
          <p:nvSpPr>
            <p:cNvPr id="27" name="Rectangle 26">
              <a:extLst>
                <a:ext uri="{FF2B5EF4-FFF2-40B4-BE49-F238E27FC236}">
                  <a16:creationId xmlns:a16="http://schemas.microsoft.com/office/drawing/2014/main" id="{23AF3F46-9583-44A3-B9B7-36048BB6E6BD}"/>
                </a:ext>
              </a:extLst>
            </p:cNvPr>
            <p:cNvSpPr/>
            <p:nvPr/>
          </p:nvSpPr>
          <p:spPr>
            <a:xfrm flipH="1">
              <a:off x="6135704" y="716848"/>
              <a:ext cx="4430890" cy="452430"/>
            </a:xfrm>
            <a:prstGeom prst="rect">
              <a:avLst/>
            </a:prstGeom>
            <a:noFill/>
          </p:spPr>
          <p:txBody>
            <a:bodyPr wrap="square">
              <a:spAutoFit/>
            </a:bodyPr>
            <a:lstStyle/>
            <a:p>
              <a:pPr defTabSz="685800">
                <a:defRPr/>
              </a:pPr>
              <a:r>
                <a:rPr lang="en-US" sz="2000" kern="0" dirty="0">
                  <a:solidFill>
                    <a:schemeClr val="tx1">
                      <a:lumMod val="75000"/>
                      <a:lumOff val="2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Accountability &amp; documentation</a:t>
              </a:r>
            </a:p>
          </p:txBody>
        </p:sp>
      </p:grpSp>
      <p:grpSp>
        <p:nvGrpSpPr>
          <p:cNvPr id="22" name="Group 21">
            <a:extLst>
              <a:ext uri="{FF2B5EF4-FFF2-40B4-BE49-F238E27FC236}">
                <a16:creationId xmlns:a16="http://schemas.microsoft.com/office/drawing/2014/main" id="{4D767066-4D05-4833-91CC-381C1FC9D998}"/>
              </a:ext>
            </a:extLst>
          </p:cNvPr>
          <p:cNvGrpSpPr/>
          <p:nvPr/>
        </p:nvGrpSpPr>
        <p:grpSpPr>
          <a:xfrm>
            <a:off x="3965843" y="2703075"/>
            <a:ext cx="4720463" cy="400110"/>
            <a:chOff x="4952320" y="716848"/>
            <a:chExt cx="5581508" cy="452430"/>
          </a:xfrm>
        </p:grpSpPr>
        <p:cxnSp>
          <p:nvCxnSpPr>
            <p:cNvPr id="24" name="Straight Connector 23">
              <a:extLst>
                <a:ext uri="{FF2B5EF4-FFF2-40B4-BE49-F238E27FC236}">
                  <a16:creationId xmlns:a16="http://schemas.microsoft.com/office/drawing/2014/main" id="{3BB1C29F-C2B3-4FB8-8DDF-60559BA60A37}"/>
                </a:ext>
              </a:extLst>
            </p:cNvPr>
            <p:cNvCxnSpPr/>
            <p:nvPr/>
          </p:nvCxnSpPr>
          <p:spPr>
            <a:xfrm>
              <a:off x="4952320" y="947681"/>
              <a:ext cx="1066256" cy="0"/>
            </a:xfrm>
            <a:prstGeom prst="line">
              <a:avLst/>
            </a:prstGeom>
            <a:noFill/>
            <a:ln w="6350" cap="flat" cmpd="sng" algn="ctr">
              <a:solidFill>
                <a:schemeClr val="tx1">
                  <a:lumMod val="65000"/>
                  <a:lumOff val="35000"/>
                </a:schemeClr>
              </a:solidFill>
              <a:prstDash val="solid"/>
              <a:miter lim="800000"/>
              <a:tailEnd type="oval" w="lg" len="lg"/>
            </a:ln>
            <a:effectLst/>
          </p:spPr>
        </p:cxnSp>
        <p:sp>
          <p:nvSpPr>
            <p:cNvPr id="25" name="Rectangle 24">
              <a:extLst>
                <a:ext uri="{FF2B5EF4-FFF2-40B4-BE49-F238E27FC236}">
                  <a16:creationId xmlns:a16="http://schemas.microsoft.com/office/drawing/2014/main" id="{89736836-04DD-4FD9-B994-B4EBAE0B582E}"/>
                </a:ext>
              </a:extLst>
            </p:cNvPr>
            <p:cNvSpPr/>
            <p:nvPr/>
          </p:nvSpPr>
          <p:spPr>
            <a:xfrm flipH="1">
              <a:off x="6135704" y="716848"/>
              <a:ext cx="4398124" cy="452430"/>
            </a:xfrm>
            <a:prstGeom prst="rect">
              <a:avLst/>
            </a:prstGeom>
            <a:noFill/>
          </p:spPr>
          <p:txBody>
            <a:bodyPr wrap="square">
              <a:spAutoFit/>
            </a:bodyPr>
            <a:lstStyle/>
            <a:p>
              <a:pPr defTabSz="685800">
                <a:defRPr/>
              </a:pPr>
              <a:r>
                <a:rPr lang="en-US" sz="2000" kern="0" dirty="0">
                  <a:solidFill>
                    <a:schemeClr val="tx1">
                      <a:lumMod val="75000"/>
                      <a:lumOff val="2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Education of occupants &amp; staff</a:t>
              </a:r>
            </a:p>
          </p:txBody>
        </p:sp>
      </p:grpSp>
      <p:sp>
        <p:nvSpPr>
          <p:cNvPr id="23" name="TextBox 22">
            <a:extLst>
              <a:ext uri="{FF2B5EF4-FFF2-40B4-BE49-F238E27FC236}">
                <a16:creationId xmlns:a16="http://schemas.microsoft.com/office/drawing/2014/main" id="{0ED49BD6-808E-45D6-8215-DEB4DFCA5D92}"/>
              </a:ext>
            </a:extLst>
          </p:cNvPr>
          <p:cNvSpPr txBox="1"/>
          <p:nvPr/>
        </p:nvSpPr>
        <p:spPr>
          <a:xfrm>
            <a:off x="625302" y="4295646"/>
            <a:ext cx="2705461" cy="646331"/>
          </a:xfrm>
          <a:prstGeom prst="rect">
            <a:avLst/>
          </a:prstGeom>
          <a:solidFill>
            <a:schemeClr val="bg1"/>
          </a:solidFill>
          <a:ln>
            <a:noFill/>
          </a:ln>
          <a:effectLst>
            <a:softEdge rad="38100"/>
          </a:effectLst>
        </p:spPr>
        <p:txBody>
          <a:bodyPr wrap="square" rtlCol="0">
            <a:spAutoFit/>
          </a:bodyPr>
          <a:lstStyle/>
          <a:p>
            <a:pPr algn="ctr"/>
            <a:r>
              <a:rPr lang="en-US" sz="3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Prevention</a:t>
            </a:r>
          </a:p>
        </p:txBody>
      </p:sp>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304800" y="457200"/>
            <a:ext cx="8153400" cy="685800"/>
          </a:xfrm>
        </p:spPr>
        <p:txBody>
          <a:bodyPr/>
          <a:lstStyle/>
          <a:p>
            <a:r>
              <a:rPr lang="en-US" sz="3600" dirty="0"/>
              <a:t>Benefits of an IEQ Program</a:t>
            </a:r>
          </a:p>
        </p:txBody>
      </p:sp>
      <p:graphicFrame>
        <p:nvGraphicFramePr>
          <p:cNvPr id="4" name="Content Placeholder 5">
            <a:extLst>
              <a:ext uri="{FF2B5EF4-FFF2-40B4-BE49-F238E27FC236}">
                <a16:creationId xmlns:a16="http://schemas.microsoft.com/office/drawing/2014/main" id="{928BDFB1-01CC-2468-0DF1-3DB42732112D}"/>
              </a:ext>
            </a:extLst>
          </p:cNvPr>
          <p:cNvGraphicFramePr>
            <a:graphicFrameLocks/>
          </p:cNvGraphicFramePr>
          <p:nvPr/>
        </p:nvGraphicFramePr>
        <p:xfrm>
          <a:off x="381000" y="1600200"/>
          <a:ext cx="8153400" cy="4038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p:wipe dir="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3"/>
          <p:cNvSpPr>
            <a:spLocks noGrp="1" noChangeArrowheads="1"/>
          </p:cNvSpPr>
          <p:nvPr>
            <p:ph idx="1"/>
          </p:nvPr>
        </p:nvSpPr>
        <p:spPr>
          <a:xfrm>
            <a:off x="304800" y="1514168"/>
            <a:ext cx="8305800" cy="838200"/>
          </a:xfrm>
        </p:spPr>
        <p:txBody>
          <a:bodyPr/>
          <a:lstStyle/>
          <a:p>
            <a:pPr>
              <a:lnSpc>
                <a:spcPct val="90000"/>
              </a:lnSpc>
            </a:pPr>
            <a:r>
              <a:rPr lang="en-US" sz="4800" i="1" dirty="0"/>
              <a:t>Your</a:t>
            </a:r>
            <a:r>
              <a:rPr lang="en-US" sz="3600" b="1" dirty="0"/>
              <a:t> program will likely be</a:t>
            </a:r>
            <a:endParaRPr lang="en-US" dirty="0"/>
          </a:p>
        </p:txBody>
      </p:sp>
      <p:sp>
        <p:nvSpPr>
          <p:cNvPr id="14338" name="Rectangle 2"/>
          <p:cNvSpPr>
            <a:spLocks noGrp="1" noChangeArrowheads="1"/>
          </p:cNvSpPr>
          <p:nvPr>
            <p:ph type="title"/>
          </p:nvPr>
        </p:nvSpPr>
        <p:spPr>
          <a:xfrm>
            <a:off x="304800" y="76200"/>
            <a:ext cx="8153400" cy="1219200"/>
          </a:xfrm>
        </p:spPr>
        <p:txBody>
          <a:bodyPr/>
          <a:lstStyle/>
          <a:p>
            <a:r>
              <a:rPr lang="en-US" sz="3800" dirty="0">
                <a:solidFill>
                  <a:schemeClr val="tx1"/>
                </a:solidFill>
              </a:rPr>
              <a:t>Create Your </a:t>
            </a:r>
            <a:br>
              <a:rPr lang="en-US" sz="3800" dirty="0">
                <a:solidFill>
                  <a:schemeClr val="tx1"/>
                </a:solidFill>
              </a:rPr>
            </a:br>
            <a:r>
              <a:rPr lang="en-US" sz="3800" dirty="0">
                <a:solidFill>
                  <a:schemeClr val="tx1"/>
                </a:solidFill>
              </a:rPr>
              <a:t>Own IEQ Program</a:t>
            </a:r>
          </a:p>
        </p:txBody>
      </p:sp>
      <p:graphicFrame>
        <p:nvGraphicFramePr>
          <p:cNvPr id="5" name="Content Placeholder 5">
            <a:extLst>
              <a:ext uri="{FF2B5EF4-FFF2-40B4-BE49-F238E27FC236}">
                <a16:creationId xmlns:a16="http://schemas.microsoft.com/office/drawing/2014/main" id="{5409586D-046D-5FB4-E65E-9025FAD7638D}"/>
              </a:ext>
            </a:extLst>
          </p:cNvPr>
          <p:cNvGraphicFramePr>
            <a:graphicFrameLocks/>
          </p:cNvGraphicFramePr>
          <p:nvPr/>
        </p:nvGraphicFramePr>
        <p:xfrm>
          <a:off x="533400" y="2337620"/>
          <a:ext cx="8153400" cy="4038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p:wipe dir="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a:xfrm>
            <a:off x="304800" y="76200"/>
            <a:ext cx="6781800" cy="1219200"/>
          </a:xfrm>
        </p:spPr>
        <p:txBody>
          <a:bodyPr/>
          <a:lstStyle/>
          <a:p>
            <a:r>
              <a:rPr lang="en-US" sz="4400" dirty="0">
                <a:solidFill>
                  <a:schemeClr val="tx1"/>
                </a:solidFill>
              </a:rPr>
              <a:t>Fundamentals of IEQ</a:t>
            </a:r>
          </a:p>
        </p:txBody>
      </p:sp>
      <p:grpSp>
        <p:nvGrpSpPr>
          <p:cNvPr id="7" name="Group 6">
            <a:extLst>
              <a:ext uri="{FF2B5EF4-FFF2-40B4-BE49-F238E27FC236}">
                <a16:creationId xmlns:a16="http://schemas.microsoft.com/office/drawing/2014/main" id="{ED2465A3-6639-4E4E-8B8D-3D0871FD8F35}"/>
              </a:ext>
            </a:extLst>
          </p:cNvPr>
          <p:cNvGrpSpPr/>
          <p:nvPr/>
        </p:nvGrpSpPr>
        <p:grpSpPr>
          <a:xfrm>
            <a:off x="0" y="1600200"/>
            <a:ext cx="8224158" cy="4874599"/>
            <a:chOff x="5442" y="1345493"/>
            <a:chExt cx="7611167" cy="5129306"/>
          </a:xfrm>
        </p:grpSpPr>
        <p:grpSp>
          <p:nvGrpSpPr>
            <p:cNvPr id="8" name="Group 7">
              <a:extLst>
                <a:ext uri="{FF2B5EF4-FFF2-40B4-BE49-F238E27FC236}">
                  <a16:creationId xmlns:a16="http://schemas.microsoft.com/office/drawing/2014/main" id="{720F6514-52B3-4443-B9EB-22992BDD97AA}"/>
                </a:ext>
              </a:extLst>
            </p:cNvPr>
            <p:cNvGrpSpPr/>
            <p:nvPr/>
          </p:nvGrpSpPr>
          <p:grpSpPr>
            <a:xfrm>
              <a:off x="5442" y="2787689"/>
              <a:ext cx="2485051" cy="2259295"/>
              <a:chOff x="5442" y="2780902"/>
              <a:chExt cx="2485051" cy="2259295"/>
            </a:xfrm>
          </p:grpSpPr>
          <p:sp>
            <p:nvSpPr>
              <p:cNvPr id="81" name="Freeform 93">
                <a:extLst>
                  <a:ext uri="{FF2B5EF4-FFF2-40B4-BE49-F238E27FC236}">
                    <a16:creationId xmlns:a16="http://schemas.microsoft.com/office/drawing/2014/main" id="{5FEEEC9E-AF18-4AFF-86EE-DC923AAE2982}"/>
                  </a:ext>
                </a:extLst>
              </p:cNvPr>
              <p:cNvSpPr/>
              <p:nvPr/>
            </p:nvSpPr>
            <p:spPr>
              <a:xfrm>
                <a:off x="5442" y="2780902"/>
                <a:ext cx="2485051" cy="2259295"/>
              </a:xfrm>
              <a:custGeom>
                <a:avLst/>
                <a:gdLst>
                  <a:gd name="connsiteX0" fmla="*/ 0 w 3200591"/>
                  <a:gd name="connsiteY0" fmla="*/ 0 h 2909832"/>
                  <a:gd name="connsiteX1" fmla="*/ 1745675 w 3200591"/>
                  <a:gd name="connsiteY1" fmla="*/ 0 h 2909832"/>
                  <a:gd name="connsiteX2" fmla="*/ 3200591 w 3200591"/>
                  <a:gd name="connsiteY2" fmla="*/ 1454916 h 2909832"/>
                  <a:gd name="connsiteX3" fmla="*/ 1745675 w 3200591"/>
                  <a:gd name="connsiteY3" fmla="*/ 2909832 h 2909832"/>
                  <a:gd name="connsiteX4" fmla="*/ 0 w 3200591"/>
                  <a:gd name="connsiteY4" fmla="*/ 2909832 h 2909832"/>
                  <a:gd name="connsiteX5" fmla="*/ 0 w 3200591"/>
                  <a:gd name="connsiteY5" fmla="*/ 0 h 290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00591" h="2909832">
                    <a:moveTo>
                      <a:pt x="0" y="0"/>
                    </a:moveTo>
                    <a:lnTo>
                      <a:pt x="1745675" y="0"/>
                    </a:lnTo>
                    <a:cubicBezTo>
                      <a:pt x="2549203" y="0"/>
                      <a:pt x="3200591" y="651388"/>
                      <a:pt x="3200591" y="1454916"/>
                    </a:cubicBezTo>
                    <a:cubicBezTo>
                      <a:pt x="3200591" y="2258444"/>
                      <a:pt x="2549203" y="2909832"/>
                      <a:pt x="1745675" y="2909832"/>
                    </a:cubicBezTo>
                    <a:lnTo>
                      <a:pt x="0" y="2909832"/>
                    </a:lnTo>
                    <a:lnTo>
                      <a:pt x="0" y="0"/>
                    </a:lnTo>
                    <a:close/>
                  </a:path>
                </a:pathLst>
              </a:custGeom>
              <a:solidFill>
                <a:schemeClr val="bg1">
                  <a:lumMod val="6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cs typeface="Arial" panose="020B0604020202020204" pitchFamily="34" charset="0"/>
                </a:endParaRPr>
              </a:p>
            </p:txBody>
          </p:sp>
          <p:grpSp>
            <p:nvGrpSpPr>
              <p:cNvPr id="83" name="Group 82">
                <a:extLst>
                  <a:ext uri="{FF2B5EF4-FFF2-40B4-BE49-F238E27FC236}">
                    <a16:creationId xmlns:a16="http://schemas.microsoft.com/office/drawing/2014/main" id="{75E0946F-BD92-46B5-B541-6D748CFB4655}"/>
                  </a:ext>
                </a:extLst>
              </p:cNvPr>
              <p:cNvGrpSpPr/>
              <p:nvPr/>
            </p:nvGrpSpPr>
            <p:grpSpPr>
              <a:xfrm>
                <a:off x="463819" y="2978151"/>
                <a:ext cx="1750120" cy="1864796"/>
                <a:chOff x="6229707" y="1610094"/>
                <a:chExt cx="865279" cy="921977"/>
              </a:xfrm>
            </p:grpSpPr>
            <p:sp>
              <p:nvSpPr>
                <p:cNvPr id="89" name="Oval 88">
                  <a:extLst>
                    <a:ext uri="{FF2B5EF4-FFF2-40B4-BE49-F238E27FC236}">
                      <a16:creationId xmlns:a16="http://schemas.microsoft.com/office/drawing/2014/main" id="{3AE78F0E-0871-4683-AA29-564975C70B06}"/>
                    </a:ext>
                  </a:extLst>
                </p:cNvPr>
                <p:cNvSpPr/>
                <p:nvPr/>
              </p:nvSpPr>
              <p:spPr>
                <a:xfrm>
                  <a:off x="6229707" y="1610094"/>
                  <a:ext cx="865279" cy="921977"/>
                </a:xfrm>
                <a:prstGeom prst="ellipse">
                  <a:avLst/>
                </a:prstGeom>
                <a:gradFill>
                  <a:gsLst>
                    <a:gs pos="0">
                      <a:schemeClr val="bg1"/>
                    </a:gs>
                    <a:gs pos="100000">
                      <a:schemeClr val="bg1">
                        <a:lumMod val="65000"/>
                      </a:schemeClr>
                    </a:gs>
                  </a:gsLst>
                  <a:lin ang="270000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cs typeface="Arial" panose="020B0604020202020204" pitchFamily="34" charset="0"/>
                  </a:endParaRPr>
                </a:p>
              </p:txBody>
            </p:sp>
            <p:sp>
              <p:nvSpPr>
                <p:cNvPr id="90" name="Oval 89">
                  <a:extLst>
                    <a:ext uri="{FF2B5EF4-FFF2-40B4-BE49-F238E27FC236}">
                      <a16:creationId xmlns:a16="http://schemas.microsoft.com/office/drawing/2014/main" id="{EA9950D4-52F3-4502-877C-D2D8D9017C09}"/>
                    </a:ext>
                  </a:extLst>
                </p:cNvPr>
                <p:cNvSpPr/>
                <p:nvPr/>
              </p:nvSpPr>
              <p:spPr>
                <a:xfrm>
                  <a:off x="6229707" y="1666793"/>
                  <a:ext cx="808580" cy="808579"/>
                </a:xfrm>
                <a:prstGeom prst="ellipse">
                  <a:avLst/>
                </a:prstGeom>
                <a:gradFill flip="none" rotWithShape="1">
                  <a:gsLst>
                    <a:gs pos="100000">
                      <a:schemeClr val="bg1"/>
                    </a:gs>
                    <a:gs pos="0">
                      <a:schemeClr val="bg1">
                        <a:lumMod val="65000"/>
                      </a:schemeClr>
                    </a:gs>
                  </a:gsLst>
                  <a:lin ang="27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cs typeface="Arial" panose="020B0604020202020204" pitchFamily="34" charset="0"/>
                  </a:endParaRPr>
                </a:p>
              </p:txBody>
            </p:sp>
          </p:grpSp>
        </p:grpSp>
        <p:grpSp>
          <p:nvGrpSpPr>
            <p:cNvPr id="9" name="Group 8">
              <a:extLst>
                <a:ext uri="{FF2B5EF4-FFF2-40B4-BE49-F238E27FC236}">
                  <a16:creationId xmlns:a16="http://schemas.microsoft.com/office/drawing/2014/main" id="{158425DE-CE62-43A1-AC2B-29AA1DE92B3A}"/>
                </a:ext>
              </a:extLst>
            </p:cNvPr>
            <p:cNvGrpSpPr/>
            <p:nvPr/>
          </p:nvGrpSpPr>
          <p:grpSpPr>
            <a:xfrm>
              <a:off x="2122340" y="1345493"/>
              <a:ext cx="5494269" cy="5129306"/>
              <a:chOff x="2122340" y="1345493"/>
              <a:chExt cx="5494269" cy="5129306"/>
            </a:xfrm>
          </p:grpSpPr>
          <p:grpSp>
            <p:nvGrpSpPr>
              <p:cNvPr id="10" name="Group 9">
                <a:extLst>
                  <a:ext uri="{FF2B5EF4-FFF2-40B4-BE49-F238E27FC236}">
                    <a16:creationId xmlns:a16="http://schemas.microsoft.com/office/drawing/2014/main" id="{326C0496-AE54-49A7-9FF6-9C7465C66AD1}"/>
                  </a:ext>
                </a:extLst>
              </p:cNvPr>
              <p:cNvGrpSpPr/>
              <p:nvPr/>
            </p:nvGrpSpPr>
            <p:grpSpPr>
              <a:xfrm>
                <a:off x="2122340" y="2314094"/>
                <a:ext cx="1132910" cy="3194987"/>
                <a:chOff x="2122340" y="2307307"/>
                <a:chExt cx="1132910" cy="3194987"/>
              </a:xfrm>
            </p:grpSpPr>
            <p:cxnSp>
              <p:nvCxnSpPr>
                <p:cNvPr id="76" name="Straight Connector 75">
                  <a:extLst>
                    <a:ext uri="{FF2B5EF4-FFF2-40B4-BE49-F238E27FC236}">
                      <a16:creationId xmlns:a16="http://schemas.microsoft.com/office/drawing/2014/main" id="{62A0C242-C6E4-424B-8864-02CA344DB256}"/>
                    </a:ext>
                  </a:extLst>
                </p:cNvPr>
                <p:cNvCxnSpPr/>
                <p:nvPr/>
              </p:nvCxnSpPr>
              <p:spPr>
                <a:xfrm flipV="1">
                  <a:off x="2122340" y="2307307"/>
                  <a:ext cx="392363" cy="402398"/>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DEA57EC1-2A28-416C-B9A9-8A4D3F69B96F}"/>
                    </a:ext>
                  </a:extLst>
                </p:cNvPr>
                <p:cNvCxnSpPr/>
                <p:nvPr/>
              </p:nvCxnSpPr>
              <p:spPr>
                <a:xfrm flipV="1">
                  <a:off x="2788974" y="3348176"/>
                  <a:ext cx="466276" cy="120053"/>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DF723BE5-AE58-4F1E-A79F-2844EF5CEFB3}"/>
                    </a:ext>
                  </a:extLst>
                </p:cNvPr>
                <p:cNvCxnSpPr/>
                <p:nvPr/>
              </p:nvCxnSpPr>
              <p:spPr>
                <a:xfrm>
                  <a:off x="2156475" y="5130262"/>
                  <a:ext cx="329154" cy="372032"/>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6DFF3187-D3C1-49A6-B50D-360CA33FD764}"/>
                    </a:ext>
                  </a:extLst>
                </p:cNvPr>
                <p:cNvCxnSpPr/>
                <p:nvPr/>
              </p:nvCxnSpPr>
              <p:spPr>
                <a:xfrm>
                  <a:off x="2785615" y="4369986"/>
                  <a:ext cx="451881" cy="11691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80" name="Freeform 104">
                  <a:extLst>
                    <a:ext uri="{FF2B5EF4-FFF2-40B4-BE49-F238E27FC236}">
                      <a16:creationId xmlns:a16="http://schemas.microsoft.com/office/drawing/2014/main" id="{B6AEDF28-DF75-49FC-AFBD-F819845E8A6B}"/>
                    </a:ext>
                  </a:extLst>
                </p:cNvPr>
                <p:cNvSpPr/>
                <p:nvPr/>
              </p:nvSpPr>
              <p:spPr>
                <a:xfrm>
                  <a:off x="2122579" y="2712949"/>
                  <a:ext cx="743086" cy="2422177"/>
                </a:xfrm>
                <a:custGeom>
                  <a:avLst/>
                  <a:gdLst>
                    <a:gd name="connsiteX0" fmla="*/ 0 w 743086"/>
                    <a:gd name="connsiteY0" fmla="*/ 0 h 2434704"/>
                    <a:gd name="connsiteX1" fmla="*/ 26004 w 743086"/>
                    <a:gd name="connsiteY1" fmla="*/ 12527 h 2434704"/>
                    <a:gd name="connsiteX2" fmla="*/ 743086 w 743086"/>
                    <a:gd name="connsiteY2" fmla="*/ 1217352 h 2434704"/>
                    <a:gd name="connsiteX3" fmla="*/ 26004 w 743086"/>
                    <a:gd name="connsiteY3" fmla="*/ 2422177 h 2434704"/>
                    <a:gd name="connsiteX4" fmla="*/ 0 w 743086"/>
                    <a:gd name="connsiteY4" fmla="*/ 2434704 h 2434704"/>
                    <a:gd name="connsiteX0" fmla="*/ 0 w 743086"/>
                    <a:gd name="connsiteY0" fmla="*/ 2434704 h 2526144"/>
                    <a:gd name="connsiteX1" fmla="*/ 0 w 743086"/>
                    <a:gd name="connsiteY1" fmla="*/ 0 h 2526144"/>
                    <a:gd name="connsiteX2" fmla="*/ 26004 w 743086"/>
                    <a:gd name="connsiteY2" fmla="*/ 12527 h 2526144"/>
                    <a:gd name="connsiteX3" fmla="*/ 743086 w 743086"/>
                    <a:gd name="connsiteY3" fmla="*/ 1217352 h 2526144"/>
                    <a:gd name="connsiteX4" fmla="*/ 26004 w 743086"/>
                    <a:gd name="connsiteY4" fmla="*/ 2422177 h 2526144"/>
                    <a:gd name="connsiteX5" fmla="*/ 91440 w 743086"/>
                    <a:gd name="connsiteY5" fmla="*/ 2526144 h 2526144"/>
                    <a:gd name="connsiteX0" fmla="*/ 0 w 743086"/>
                    <a:gd name="connsiteY0" fmla="*/ 0 h 2526144"/>
                    <a:gd name="connsiteX1" fmla="*/ 26004 w 743086"/>
                    <a:gd name="connsiteY1" fmla="*/ 12527 h 2526144"/>
                    <a:gd name="connsiteX2" fmla="*/ 743086 w 743086"/>
                    <a:gd name="connsiteY2" fmla="*/ 1217352 h 2526144"/>
                    <a:gd name="connsiteX3" fmla="*/ 26004 w 743086"/>
                    <a:gd name="connsiteY3" fmla="*/ 2422177 h 2526144"/>
                    <a:gd name="connsiteX4" fmla="*/ 91440 w 743086"/>
                    <a:gd name="connsiteY4" fmla="*/ 2526144 h 2526144"/>
                    <a:gd name="connsiteX0" fmla="*/ 0 w 743086"/>
                    <a:gd name="connsiteY0" fmla="*/ 0 h 2422177"/>
                    <a:gd name="connsiteX1" fmla="*/ 26004 w 743086"/>
                    <a:gd name="connsiteY1" fmla="*/ 12527 h 2422177"/>
                    <a:gd name="connsiteX2" fmla="*/ 743086 w 743086"/>
                    <a:gd name="connsiteY2" fmla="*/ 1217352 h 2422177"/>
                    <a:gd name="connsiteX3" fmla="*/ 26004 w 743086"/>
                    <a:gd name="connsiteY3" fmla="*/ 2422177 h 2422177"/>
                  </a:gdLst>
                  <a:ahLst/>
                  <a:cxnLst>
                    <a:cxn ang="0">
                      <a:pos x="connsiteX0" y="connsiteY0"/>
                    </a:cxn>
                    <a:cxn ang="0">
                      <a:pos x="connsiteX1" y="connsiteY1"/>
                    </a:cxn>
                    <a:cxn ang="0">
                      <a:pos x="connsiteX2" y="connsiteY2"/>
                    </a:cxn>
                    <a:cxn ang="0">
                      <a:pos x="connsiteX3" y="connsiteY3"/>
                    </a:cxn>
                  </a:cxnLst>
                  <a:rect l="l" t="t" r="r" b="b"/>
                  <a:pathLst>
                    <a:path w="743086" h="2422177">
                      <a:moveTo>
                        <a:pt x="0" y="0"/>
                      </a:moveTo>
                      <a:lnTo>
                        <a:pt x="26004" y="12527"/>
                      </a:lnTo>
                      <a:cubicBezTo>
                        <a:pt x="453130" y="244556"/>
                        <a:pt x="743086" y="697093"/>
                        <a:pt x="743086" y="1217352"/>
                      </a:cubicBezTo>
                      <a:cubicBezTo>
                        <a:pt x="743086" y="1737612"/>
                        <a:pt x="453130" y="2190148"/>
                        <a:pt x="26004" y="2422177"/>
                      </a:cubicBezTo>
                    </a:path>
                  </a:pathLst>
                </a:custGeom>
                <a:noFill/>
                <a:ln w="6350">
                  <a:solidFill>
                    <a:schemeClr val="bg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grpSp>
          <p:grpSp>
            <p:nvGrpSpPr>
              <p:cNvPr id="11" name="Group 10">
                <a:extLst>
                  <a:ext uri="{FF2B5EF4-FFF2-40B4-BE49-F238E27FC236}">
                    <a16:creationId xmlns:a16="http://schemas.microsoft.com/office/drawing/2014/main" id="{4E7D9523-67B5-430A-81CA-27FFBFFBBB54}"/>
                  </a:ext>
                </a:extLst>
              </p:cNvPr>
              <p:cNvGrpSpPr/>
              <p:nvPr/>
            </p:nvGrpSpPr>
            <p:grpSpPr>
              <a:xfrm>
                <a:off x="2352019" y="1345493"/>
                <a:ext cx="5264590" cy="5129306"/>
                <a:chOff x="2352019" y="1345493"/>
                <a:chExt cx="5264590" cy="5129306"/>
              </a:xfrm>
            </p:grpSpPr>
            <p:grpSp>
              <p:nvGrpSpPr>
                <p:cNvPr id="12" name="Group 11">
                  <a:extLst>
                    <a:ext uri="{FF2B5EF4-FFF2-40B4-BE49-F238E27FC236}">
                      <a16:creationId xmlns:a16="http://schemas.microsoft.com/office/drawing/2014/main" id="{79459858-0FF1-49B6-AEAD-BE5F76BB6F21}"/>
                    </a:ext>
                  </a:extLst>
                </p:cNvPr>
                <p:cNvGrpSpPr/>
                <p:nvPr/>
              </p:nvGrpSpPr>
              <p:grpSpPr>
                <a:xfrm>
                  <a:off x="2352019" y="1345493"/>
                  <a:ext cx="4440008" cy="1161288"/>
                  <a:chOff x="2352019" y="1345493"/>
                  <a:chExt cx="4440008" cy="1161288"/>
                </a:xfrm>
              </p:grpSpPr>
              <p:sp>
                <p:nvSpPr>
                  <p:cNvPr id="57" name="Freeform 15">
                    <a:extLst>
                      <a:ext uri="{FF2B5EF4-FFF2-40B4-BE49-F238E27FC236}">
                        <a16:creationId xmlns:a16="http://schemas.microsoft.com/office/drawing/2014/main" id="{DEFCF4C7-C3C8-4CB7-BE3C-AA6D027C2EEB}"/>
                      </a:ext>
                    </a:extLst>
                  </p:cNvPr>
                  <p:cNvSpPr/>
                  <p:nvPr/>
                </p:nvSpPr>
                <p:spPr>
                  <a:xfrm>
                    <a:off x="2352019" y="1345493"/>
                    <a:ext cx="4440008" cy="1161288"/>
                  </a:xfrm>
                  <a:custGeom>
                    <a:avLst/>
                    <a:gdLst>
                      <a:gd name="connsiteX0" fmla="*/ 1268057 w 4440008"/>
                      <a:gd name="connsiteY0" fmla="*/ 0 h 1161288"/>
                      <a:gd name="connsiteX1" fmla="*/ 4221059 w 4440008"/>
                      <a:gd name="connsiteY1" fmla="*/ 0 h 1161288"/>
                      <a:gd name="connsiteX2" fmla="*/ 4440008 w 4440008"/>
                      <a:gd name="connsiteY2" fmla="*/ 218949 h 1161288"/>
                      <a:gd name="connsiteX3" fmla="*/ 4440008 w 4440008"/>
                      <a:gd name="connsiteY3" fmla="*/ 942339 h 1161288"/>
                      <a:gd name="connsiteX4" fmla="*/ 4221059 w 4440008"/>
                      <a:gd name="connsiteY4" fmla="*/ 1161288 h 1161288"/>
                      <a:gd name="connsiteX5" fmla="*/ 1268057 w 4440008"/>
                      <a:gd name="connsiteY5" fmla="*/ 1161288 h 1161288"/>
                      <a:gd name="connsiteX6" fmla="*/ 1254824 w 4440008"/>
                      <a:gd name="connsiteY6" fmla="*/ 1159954 h 1161288"/>
                      <a:gd name="connsiteX7" fmla="*/ 579977 w 4440008"/>
                      <a:gd name="connsiteY7" fmla="*/ 1159954 h 1161288"/>
                      <a:gd name="connsiteX8" fmla="*/ 0 w 4440008"/>
                      <a:gd name="connsiteY8" fmla="*/ 579978 h 1161288"/>
                      <a:gd name="connsiteX9" fmla="*/ 579977 w 4440008"/>
                      <a:gd name="connsiteY9" fmla="*/ 1 h 1161288"/>
                      <a:gd name="connsiteX10" fmla="*/ 1268047 w 4440008"/>
                      <a:gd name="connsiteY10" fmla="*/ 1 h 1161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40008" h="1161288">
                        <a:moveTo>
                          <a:pt x="1268057" y="0"/>
                        </a:moveTo>
                        <a:lnTo>
                          <a:pt x="4221059" y="0"/>
                        </a:lnTo>
                        <a:cubicBezTo>
                          <a:pt x="4341981" y="0"/>
                          <a:pt x="4440008" y="98027"/>
                          <a:pt x="4440008" y="218949"/>
                        </a:cubicBezTo>
                        <a:lnTo>
                          <a:pt x="4440008" y="942339"/>
                        </a:lnTo>
                        <a:cubicBezTo>
                          <a:pt x="4440008" y="1063261"/>
                          <a:pt x="4341981" y="1161288"/>
                          <a:pt x="4221059" y="1161288"/>
                        </a:cubicBezTo>
                        <a:lnTo>
                          <a:pt x="1268057" y="1161288"/>
                        </a:lnTo>
                        <a:lnTo>
                          <a:pt x="1254824" y="1159954"/>
                        </a:lnTo>
                        <a:lnTo>
                          <a:pt x="579977" y="1159954"/>
                        </a:lnTo>
                        <a:cubicBezTo>
                          <a:pt x="259665" y="1159954"/>
                          <a:pt x="0" y="900290"/>
                          <a:pt x="0" y="579978"/>
                        </a:cubicBezTo>
                        <a:cubicBezTo>
                          <a:pt x="0" y="259666"/>
                          <a:pt x="259665" y="1"/>
                          <a:pt x="579977" y="1"/>
                        </a:cubicBezTo>
                        <a:lnTo>
                          <a:pt x="1268047" y="1"/>
                        </a:lnTo>
                        <a:close/>
                      </a:path>
                    </a:pathLst>
                  </a:custGeom>
                  <a:solidFill>
                    <a:schemeClr val="accent1">
                      <a:lumMod val="50000"/>
                    </a:schemeClr>
                  </a:solidFill>
                  <a:ln>
                    <a:noFill/>
                  </a:ln>
                  <a:effectLst>
                    <a:innerShdw blurRad="25400" dist="50800">
                      <a:prstClr val="black">
                        <a:alpha val="2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grpSp>
                <p:nvGrpSpPr>
                  <p:cNvPr id="58" name="Group 57">
                    <a:extLst>
                      <a:ext uri="{FF2B5EF4-FFF2-40B4-BE49-F238E27FC236}">
                        <a16:creationId xmlns:a16="http://schemas.microsoft.com/office/drawing/2014/main" id="{7363E152-71F5-406D-BD07-869B809C5C50}"/>
                      </a:ext>
                    </a:extLst>
                  </p:cNvPr>
                  <p:cNvGrpSpPr/>
                  <p:nvPr/>
                </p:nvGrpSpPr>
                <p:grpSpPr>
                  <a:xfrm>
                    <a:off x="2477308" y="1464481"/>
                    <a:ext cx="3383214" cy="921977"/>
                    <a:chOff x="2477308" y="1464481"/>
                    <a:chExt cx="3383214" cy="921977"/>
                  </a:xfrm>
                </p:grpSpPr>
                <p:grpSp>
                  <p:nvGrpSpPr>
                    <p:cNvPr id="63" name="Group 62">
                      <a:extLst>
                        <a:ext uri="{FF2B5EF4-FFF2-40B4-BE49-F238E27FC236}">
                          <a16:creationId xmlns:a16="http://schemas.microsoft.com/office/drawing/2014/main" id="{2F3CD5DA-4BE5-421B-8426-0CD25DA914BC}"/>
                        </a:ext>
                      </a:extLst>
                    </p:cNvPr>
                    <p:cNvGrpSpPr/>
                    <p:nvPr/>
                  </p:nvGrpSpPr>
                  <p:grpSpPr>
                    <a:xfrm>
                      <a:off x="2477308" y="1464481"/>
                      <a:ext cx="921978" cy="921977"/>
                      <a:chOff x="4236120" y="431800"/>
                      <a:chExt cx="1187450" cy="1187450"/>
                    </a:xfrm>
                  </p:grpSpPr>
                  <p:sp>
                    <p:nvSpPr>
                      <p:cNvPr id="74" name="Oval 73">
                        <a:extLst>
                          <a:ext uri="{FF2B5EF4-FFF2-40B4-BE49-F238E27FC236}">
                            <a16:creationId xmlns:a16="http://schemas.microsoft.com/office/drawing/2014/main" id="{7B17F45C-4F0D-44F8-A396-AE42C6ACB755}"/>
                          </a:ext>
                        </a:extLst>
                      </p:cNvPr>
                      <p:cNvSpPr/>
                      <p:nvPr/>
                    </p:nvSpPr>
                    <p:spPr>
                      <a:xfrm>
                        <a:off x="4236120" y="431800"/>
                        <a:ext cx="1187450" cy="1187450"/>
                      </a:xfrm>
                      <a:prstGeom prst="ellipse">
                        <a:avLst/>
                      </a:prstGeom>
                      <a:gradFill>
                        <a:gsLst>
                          <a:gs pos="0">
                            <a:schemeClr val="bg1"/>
                          </a:gs>
                          <a:gs pos="100000">
                            <a:schemeClr val="bg1">
                              <a:lumMod val="65000"/>
                            </a:schemeClr>
                          </a:gs>
                        </a:gsLst>
                        <a:lin ang="270000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cs typeface="Arial" panose="020B0604020202020204" pitchFamily="34" charset="0"/>
                        </a:endParaRPr>
                      </a:p>
                    </p:txBody>
                  </p:sp>
                  <p:sp>
                    <p:nvSpPr>
                      <p:cNvPr id="75" name="Oval 74">
                        <a:extLst>
                          <a:ext uri="{FF2B5EF4-FFF2-40B4-BE49-F238E27FC236}">
                            <a16:creationId xmlns:a16="http://schemas.microsoft.com/office/drawing/2014/main" id="{D87D6915-A66E-4A96-9DED-E41B0AB179DC}"/>
                          </a:ext>
                        </a:extLst>
                      </p:cNvPr>
                      <p:cNvSpPr/>
                      <p:nvPr/>
                    </p:nvSpPr>
                    <p:spPr>
                      <a:xfrm>
                        <a:off x="4309145" y="504825"/>
                        <a:ext cx="1041400" cy="1041400"/>
                      </a:xfrm>
                      <a:prstGeom prst="ellipse">
                        <a:avLst/>
                      </a:prstGeom>
                      <a:gradFill flip="none" rotWithShape="1">
                        <a:gsLst>
                          <a:gs pos="100000">
                            <a:schemeClr val="bg1"/>
                          </a:gs>
                          <a:gs pos="0">
                            <a:schemeClr val="bg1">
                              <a:lumMod val="65000"/>
                            </a:schemeClr>
                          </a:gs>
                        </a:gsLst>
                        <a:lin ang="27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cs typeface="Arial" panose="020B0604020202020204" pitchFamily="34" charset="0"/>
                        </a:endParaRPr>
                      </a:p>
                    </p:txBody>
                  </p:sp>
                </p:grpSp>
                <p:sp>
                  <p:nvSpPr>
                    <p:cNvPr id="62" name="TextBox 61">
                      <a:extLst>
                        <a:ext uri="{FF2B5EF4-FFF2-40B4-BE49-F238E27FC236}">
                          <a16:creationId xmlns:a16="http://schemas.microsoft.com/office/drawing/2014/main" id="{B16E1188-8F96-4157-9E9F-5D3A9BE63DB1}"/>
                        </a:ext>
                      </a:extLst>
                    </p:cNvPr>
                    <p:cNvSpPr txBox="1"/>
                    <p:nvPr/>
                  </p:nvSpPr>
                  <p:spPr>
                    <a:xfrm>
                      <a:off x="3418330" y="1562401"/>
                      <a:ext cx="2442192" cy="550559"/>
                    </a:xfrm>
                    <a:prstGeom prst="rect">
                      <a:avLst/>
                    </a:prstGeom>
                    <a:noFill/>
                  </p:spPr>
                  <p:txBody>
                    <a:bodyPr vert="horz" wrap="square" rtlCol="0">
                      <a:spAutoFit/>
                    </a:bodyPr>
                    <a:lstStyle/>
                    <a:p>
                      <a:pPr fontAlgn="b"/>
                      <a:r>
                        <a:rPr lang="en-IN" sz="2800" b="1" dirty="0">
                          <a:solidFill>
                            <a:schemeClr val="bg1"/>
                          </a:solidFill>
                          <a:latin typeface="Arial" panose="020B0604020202020204" pitchFamily="34" charset="0"/>
                          <a:cs typeface="Arial" panose="020B0604020202020204" pitchFamily="34" charset="0"/>
                        </a:rPr>
                        <a:t>Air Quality</a:t>
                      </a:r>
                      <a:endParaRPr lang="en-US" sz="2800" b="1" dirty="0">
                        <a:solidFill>
                          <a:schemeClr val="bg1"/>
                        </a:solidFill>
                        <a:latin typeface="Arial" panose="020B0604020202020204" pitchFamily="34" charset="0"/>
                        <a:cs typeface="Arial" panose="020B0604020202020204" pitchFamily="34" charset="0"/>
                      </a:endParaRPr>
                    </a:p>
                  </p:txBody>
                </p:sp>
              </p:grpSp>
            </p:grpSp>
            <p:grpSp>
              <p:nvGrpSpPr>
                <p:cNvPr id="13" name="Group 12">
                  <a:extLst>
                    <a:ext uri="{FF2B5EF4-FFF2-40B4-BE49-F238E27FC236}">
                      <a16:creationId xmlns:a16="http://schemas.microsoft.com/office/drawing/2014/main" id="{78BBEE6C-1211-4C60-851E-4099C50AA600}"/>
                    </a:ext>
                  </a:extLst>
                </p:cNvPr>
                <p:cNvGrpSpPr/>
                <p:nvPr/>
              </p:nvGrpSpPr>
              <p:grpSpPr>
                <a:xfrm>
                  <a:off x="3176601" y="2671367"/>
                  <a:ext cx="4440008" cy="1161288"/>
                  <a:chOff x="3176601" y="2671367"/>
                  <a:chExt cx="4440008" cy="1161288"/>
                </a:xfrm>
              </p:grpSpPr>
              <p:sp>
                <p:nvSpPr>
                  <p:cNvPr id="44" name="Freeform 16">
                    <a:extLst>
                      <a:ext uri="{FF2B5EF4-FFF2-40B4-BE49-F238E27FC236}">
                        <a16:creationId xmlns:a16="http://schemas.microsoft.com/office/drawing/2014/main" id="{949F384A-D832-4391-8824-1EB1C249793D}"/>
                      </a:ext>
                    </a:extLst>
                  </p:cNvPr>
                  <p:cNvSpPr/>
                  <p:nvPr/>
                </p:nvSpPr>
                <p:spPr>
                  <a:xfrm>
                    <a:off x="3176601" y="2671367"/>
                    <a:ext cx="4440008" cy="1161288"/>
                  </a:xfrm>
                  <a:custGeom>
                    <a:avLst/>
                    <a:gdLst>
                      <a:gd name="connsiteX0" fmla="*/ 1268057 w 4440008"/>
                      <a:gd name="connsiteY0" fmla="*/ 0 h 1161288"/>
                      <a:gd name="connsiteX1" fmla="*/ 4221059 w 4440008"/>
                      <a:gd name="connsiteY1" fmla="*/ 0 h 1161288"/>
                      <a:gd name="connsiteX2" fmla="*/ 4440008 w 4440008"/>
                      <a:gd name="connsiteY2" fmla="*/ 218949 h 1161288"/>
                      <a:gd name="connsiteX3" fmla="*/ 4440008 w 4440008"/>
                      <a:gd name="connsiteY3" fmla="*/ 942339 h 1161288"/>
                      <a:gd name="connsiteX4" fmla="*/ 4221059 w 4440008"/>
                      <a:gd name="connsiteY4" fmla="*/ 1161288 h 1161288"/>
                      <a:gd name="connsiteX5" fmla="*/ 1268057 w 4440008"/>
                      <a:gd name="connsiteY5" fmla="*/ 1161288 h 1161288"/>
                      <a:gd name="connsiteX6" fmla="*/ 1254824 w 4440008"/>
                      <a:gd name="connsiteY6" fmla="*/ 1159954 h 1161288"/>
                      <a:gd name="connsiteX7" fmla="*/ 579977 w 4440008"/>
                      <a:gd name="connsiteY7" fmla="*/ 1159954 h 1161288"/>
                      <a:gd name="connsiteX8" fmla="*/ 0 w 4440008"/>
                      <a:gd name="connsiteY8" fmla="*/ 579978 h 1161288"/>
                      <a:gd name="connsiteX9" fmla="*/ 579977 w 4440008"/>
                      <a:gd name="connsiteY9" fmla="*/ 1 h 1161288"/>
                      <a:gd name="connsiteX10" fmla="*/ 1268047 w 4440008"/>
                      <a:gd name="connsiteY10" fmla="*/ 1 h 1161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40008" h="1161288">
                        <a:moveTo>
                          <a:pt x="1268057" y="0"/>
                        </a:moveTo>
                        <a:lnTo>
                          <a:pt x="4221059" y="0"/>
                        </a:lnTo>
                        <a:cubicBezTo>
                          <a:pt x="4341981" y="0"/>
                          <a:pt x="4440008" y="98027"/>
                          <a:pt x="4440008" y="218949"/>
                        </a:cubicBezTo>
                        <a:lnTo>
                          <a:pt x="4440008" y="942339"/>
                        </a:lnTo>
                        <a:cubicBezTo>
                          <a:pt x="4440008" y="1063261"/>
                          <a:pt x="4341981" y="1161288"/>
                          <a:pt x="4221059" y="1161288"/>
                        </a:cubicBezTo>
                        <a:lnTo>
                          <a:pt x="1268057" y="1161288"/>
                        </a:lnTo>
                        <a:lnTo>
                          <a:pt x="1254824" y="1159954"/>
                        </a:lnTo>
                        <a:lnTo>
                          <a:pt x="579977" y="1159954"/>
                        </a:lnTo>
                        <a:cubicBezTo>
                          <a:pt x="259665" y="1159954"/>
                          <a:pt x="0" y="900290"/>
                          <a:pt x="0" y="579978"/>
                        </a:cubicBezTo>
                        <a:cubicBezTo>
                          <a:pt x="0" y="259666"/>
                          <a:pt x="259665" y="1"/>
                          <a:pt x="579977" y="1"/>
                        </a:cubicBezTo>
                        <a:lnTo>
                          <a:pt x="1268047" y="1"/>
                        </a:lnTo>
                        <a:close/>
                      </a:path>
                    </a:pathLst>
                  </a:custGeom>
                  <a:solidFill>
                    <a:srgbClr val="002060"/>
                  </a:solidFill>
                  <a:ln>
                    <a:noFill/>
                  </a:ln>
                  <a:effectLst>
                    <a:innerShdw blurRad="25400" dist="50800">
                      <a:prstClr val="black">
                        <a:alpha val="2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grpSp>
                <p:nvGrpSpPr>
                  <p:cNvPr id="46" name="Group 45">
                    <a:extLst>
                      <a:ext uri="{FF2B5EF4-FFF2-40B4-BE49-F238E27FC236}">
                        <a16:creationId xmlns:a16="http://schemas.microsoft.com/office/drawing/2014/main" id="{22FE74EF-E6FB-45CB-BD8F-6502E196A055}"/>
                      </a:ext>
                    </a:extLst>
                  </p:cNvPr>
                  <p:cNvGrpSpPr/>
                  <p:nvPr/>
                </p:nvGrpSpPr>
                <p:grpSpPr>
                  <a:xfrm>
                    <a:off x="3295748" y="2791023"/>
                    <a:ext cx="921978" cy="921977"/>
                    <a:chOff x="3295748" y="2785818"/>
                    <a:chExt cx="921978" cy="921977"/>
                  </a:xfrm>
                </p:grpSpPr>
                <p:grpSp>
                  <p:nvGrpSpPr>
                    <p:cNvPr id="50" name="Group 49">
                      <a:extLst>
                        <a:ext uri="{FF2B5EF4-FFF2-40B4-BE49-F238E27FC236}">
                          <a16:creationId xmlns:a16="http://schemas.microsoft.com/office/drawing/2014/main" id="{D962A331-8384-4E73-A19D-F5E13386BCB9}"/>
                        </a:ext>
                      </a:extLst>
                    </p:cNvPr>
                    <p:cNvGrpSpPr/>
                    <p:nvPr/>
                  </p:nvGrpSpPr>
                  <p:grpSpPr>
                    <a:xfrm>
                      <a:off x="3295748" y="2785818"/>
                      <a:ext cx="921978" cy="921977"/>
                      <a:chOff x="4236120" y="431800"/>
                      <a:chExt cx="1187450" cy="1187450"/>
                    </a:xfrm>
                  </p:grpSpPr>
                  <p:sp>
                    <p:nvSpPr>
                      <p:cNvPr id="55" name="Oval 54">
                        <a:extLst>
                          <a:ext uri="{FF2B5EF4-FFF2-40B4-BE49-F238E27FC236}">
                            <a16:creationId xmlns:a16="http://schemas.microsoft.com/office/drawing/2014/main" id="{F2539595-DA81-498F-91DD-46404A397655}"/>
                          </a:ext>
                        </a:extLst>
                      </p:cNvPr>
                      <p:cNvSpPr/>
                      <p:nvPr/>
                    </p:nvSpPr>
                    <p:spPr>
                      <a:xfrm>
                        <a:off x="4236120" y="431800"/>
                        <a:ext cx="1187450" cy="1187450"/>
                      </a:xfrm>
                      <a:prstGeom prst="ellipse">
                        <a:avLst/>
                      </a:prstGeom>
                      <a:gradFill>
                        <a:gsLst>
                          <a:gs pos="0">
                            <a:schemeClr val="bg1"/>
                          </a:gs>
                          <a:gs pos="100000">
                            <a:schemeClr val="bg1">
                              <a:lumMod val="65000"/>
                            </a:schemeClr>
                          </a:gs>
                        </a:gsLst>
                        <a:lin ang="270000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cs typeface="Arial" panose="020B0604020202020204" pitchFamily="34" charset="0"/>
                        </a:endParaRPr>
                      </a:p>
                    </p:txBody>
                  </p:sp>
                  <p:sp>
                    <p:nvSpPr>
                      <p:cNvPr id="56" name="Oval 55">
                        <a:extLst>
                          <a:ext uri="{FF2B5EF4-FFF2-40B4-BE49-F238E27FC236}">
                            <a16:creationId xmlns:a16="http://schemas.microsoft.com/office/drawing/2014/main" id="{5480DB4D-B6EE-48BD-A578-7265CFEFA055}"/>
                          </a:ext>
                        </a:extLst>
                      </p:cNvPr>
                      <p:cNvSpPr/>
                      <p:nvPr/>
                    </p:nvSpPr>
                    <p:spPr>
                      <a:xfrm>
                        <a:off x="4309145" y="504825"/>
                        <a:ext cx="1041400" cy="1041400"/>
                      </a:xfrm>
                      <a:prstGeom prst="ellipse">
                        <a:avLst/>
                      </a:prstGeom>
                      <a:gradFill flip="none" rotWithShape="1">
                        <a:gsLst>
                          <a:gs pos="100000">
                            <a:schemeClr val="bg1"/>
                          </a:gs>
                          <a:gs pos="0">
                            <a:schemeClr val="bg1">
                              <a:lumMod val="65000"/>
                            </a:schemeClr>
                          </a:gs>
                        </a:gsLst>
                        <a:lin ang="27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cs typeface="Arial" panose="020B0604020202020204" pitchFamily="34" charset="0"/>
                        </a:endParaRPr>
                      </a:p>
                    </p:txBody>
                  </p:sp>
                </p:grpSp>
                <p:grpSp>
                  <p:nvGrpSpPr>
                    <p:cNvPr id="51" name="Group 50">
                      <a:extLst>
                        <a:ext uri="{FF2B5EF4-FFF2-40B4-BE49-F238E27FC236}">
                          <a16:creationId xmlns:a16="http://schemas.microsoft.com/office/drawing/2014/main" id="{343C3CB5-6231-4700-A7F2-B32FC061E281}"/>
                        </a:ext>
                      </a:extLst>
                    </p:cNvPr>
                    <p:cNvGrpSpPr/>
                    <p:nvPr/>
                  </p:nvGrpSpPr>
                  <p:grpSpPr>
                    <a:xfrm>
                      <a:off x="3575295" y="3064259"/>
                      <a:ext cx="362884" cy="365094"/>
                      <a:chOff x="2617639" y="1062466"/>
                      <a:chExt cx="5592965" cy="5627146"/>
                    </a:xfrm>
                    <a:solidFill>
                      <a:schemeClr val="tx1">
                        <a:lumMod val="65000"/>
                        <a:lumOff val="35000"/>
                      </a:schemeClr>
                    </a:solidFill>
                    <a:effectLst/>
                  </p:grpSpPr>
                  <p:sp>
                    <p:nvSpPr>
                      <p:cNvPr id="52" name="Freeform 41">
                        <a:extLst>
                          <a:ext uri="{FF2B5EF4-FFF2-40B4-BE49-F238E27FC236}">
                            <a16:creationId xmlns:a16="http://schemas.microsoft.com/office/drawing/2014/main" id="{CF7E93D0-70C1-4CBE-9E60-9B3A7FBD8D70}"/>
                          </a:ext>
                        </a:extLst>
                      </p:cNvPr>
                      <p:cNvSpPr/>
                      <p:nvPr/>
                    </p:nvSpPr>
                    <p:spPr>
                      <a:xfrm>
                        <a:off x="4234668" y="2719144"/>
                        <a:ext cx="2334248" cy="2317030"/>
                      </a:xfrm>
                      <a:custGeom>
                        <a:avLst/>
                        <a:gdLst>
                          <a:gd name="connsiteX0" fmla="*/ 1173387 w 2334255"/>
                          <a:gd name="connsiteY0" fmla="*/ 891273 h 2317034"/>
                          <a:gd name="connsiteX1" fmla="*/ 909614 w 2334255"/>
                          <a:gd name="connsiteY1" fmla="*/ 1154313 h 2317034"/>
                          <a:gd name="connsiteX2" fmla="*/ 1173387 w 2334255"/>
                          <a:gd name="connsiteY2" fmla="*/ 1417353 h 2317034"/>
                          <a:gd name="connsiteX3" fmla="*/ 1437160 w 2334255"/>
                          <a:gd name="connsiteY3" fmla="*/ 1154313 h 2317034"/>
                          <a:gd name="connsiteX4" fmla="*/ 1173387 w 2334255"/>
                          <a:gd name="connsiteY4" fmla="*/ 891273 h 2317034"/>
                          <a:gd name="connsiteX5" fmla="*/ 940186 w 2334255"/>
                          <a:gd name="connsiteY5" fmla="*/ 0 h 2317034"/>
                          <a:gd name="connsiteX6" fmla="*/ 1411288 w 2334255"/>
                          <a:gd name="connsiteY6" fmla="*/ 0 h 2317034"/>
                          <a:gd name="connsiteX7" fmla="*/ 1411288 w 2334255"/>
                          <a:gd name="connsiteY7" fmla="*/ 383639 h 2317034"/>
                          <a:gd name="connsiteX8" fmla="*/ 1413816 w 2334255"/>
                          <a:gd name="connsiteY8" fmla="*/ 384287 h 2317034"/>
                          <a:gd name="connsiteX9" fmla="*/ 1488099 w 2334255"/>
                          <a:gd name="connsiteY9" fmla="*/ 411399 h 2317034"/>
                          <a:gd name="connsiteX10" fmla="*/ 1533435 w 2334255"/>
                          <a:gd name="connsiteY10" fmla="*/ 435938 h 2317034"/>
                          <a:gd name="connsiteX11" fmla="*/ 1836305 w 2334255"/>
                          <a:gd name="connsiteY11" fmla="*/ 133068 h 2317034"/>
                          <a:gd name="connsiteX12" fmla="*/ 2199593 w 2334255"/>
                          <a:gd name="connsiteY12" fmla="*/ 496356 h 2317034"/>
                          <a:gd name="connsiteX13" fmla="*/ 1896202 w 2334255"/>
                          <a:gd name="connsiteY13" fmla="*/ 799747 h 2317034"/>
                          <a:gd name="connsiteX14" fmla="*/ 1918370 w 2334255"/>
                          <a:gd name="connsiteY14" fmla="*/ 840475 h 2317034"/>
                          <a:gd name="connsiteX15" fmla="*/ 1945558 w 2334255"/>
                          <a:gd name="connsiteY15" fmla="*/ 914552 h 2317034"/>
                          <a:gd name="connsiteX16" fmla="*/ 1948956 w 2334255"/>
                          <a:gd name="connsiteY16" fmla="*/ 927731 h 2317034"/>
                          <a:gd name="connsiteX17" fmla="*/ 2334255 w 2334255"/>
                          <a:gd name="connsiteY17" fmla="*/ 927731 h 2317034"/>
                          <a:gd name="connsiteX18" fmla="*/ 2334255 w 2334255"/>
                          <a:gd name="connsiteY18" fmla="*/ 1383586 h 2317034"/>
                          <a:gd name="connsiteX19" fmla="*/ 1948262 w 2334255"/>
                          <a:gd name="connsiteY19" fmla="*/ 1383586 h 2317034"/>
                          <a:gd name="connsiteX20" fmla="*/ 1945558 w 2334255"/>
                          <a:gd name="connsiteY20" fmla="*/ 1394074 h 2317034"/>
                          <a:gd name="connsiteX21" fmla="*/ 1918370 w 2334255"/>
                          <a:gd name="connsiteY21" fmla="*/ 1468152 h 2317034"/>
                          <a:gd name="connsiteX22" fmla="*/ 1893705 w 2334255"/>
                          <a:gd name="connsiteY22" fmla="*/ 1513465 h 2317034"/>
                          <a:gd name="connsiteX23" fmla="*/ 2199593 w 2334255"/>
                          <a:gd name="connsiteY23" fmla="*/ 1819353 h 2317034"/>
                          <a:gd name="connsiteX24" fmla="*/ 1836305 w 2334255"/>
                          <a:gd name="connsiteY24" fmla="*/ 2182641 h 2317034"/>
                          <a:gd name="connsiteX25" fmla="*/ 1528839 w 2334255"/>
                          <a:gd name="connsiteY25" fmla="*/ 1875175 h 2317034"/>
                          <a:gd name="connsiteX26" fmla="*/ 1488099 w 2334255"/>
                          <a:gd name="connsiteY26" fmla="*/ 1897227 h 2317034"/>
                          <a:gd name="connsiteX27" fmla="*/ 1413816 w 2334255"/>
                          <a:gd name="connsiteY27" fmla="*/ 1924340 h 2317034"/>
                          <a:gd name="connsiteX28" fmla="*/ 1411288 w 2334255"/>
                          <a:gd name="connsiteY28" fmla="*/ 1924988 h 2317034"/>
                          <a:gd name="connsiteX29" fmla="*/ 1411288 w 2334255"/>
                          <a:gd name="connsiteY29" fmla="*/ 2317034 h 2317034"/>
                          <a:gd name="connsiteX30" fmla="*/ 940186 w 2334255"/>
                          <a:gd name="connsiteY30" fmla="*/ 2317034 h 2317034"/>
                          <a:gd name="connsiteX31" fmla="*/ 940186 w 2334255"/>
                          <a:gd name="connsiteY31" fmla="*/ 1926193 h 2317034"/>
                          <a:gd name="connsiteX32" fmla="*/ 932958 w 2334255"/>
                          <a:gd name="connsiteY32" fmla="*/ 1924340 h 2317034"/>
                          <a:gd name="connsiteX33" fmla="*/ 858675 w 2334255"/>
                          <a:gd name="connsiteY33" fmla="*/ 1897227 h 2317034"/>
                          <a:gd name="connsiteX34" fmla="*/ 819777 w 2334255"/>
                          <a:gd name="connsiteY34" fmla="*/ 1876172 h 2317034"/>
                          <a:gd name="connsiteX35" fmla="*/ 513308 w 2334255"/>
                          <a:gd name="connsiteY35" fmla="*/ 2182641 h 2317034"/>
                          <a:gd name="connsiteX36" fmla="*/ 150020 w 2334255"/>
                          <a:gd name="connsiteY36" fmla="*/ 1819353 h 2317034"/>
                          <a:gd name="connsiteX37" fmla="*/ 454069 w 2334255"/>
                          <a:gd name="connsiteY37" fmla="*/ 1515304 h 2317034"/>
                          <a:gd name="connsiteX38" fmla="*/ 428404 w 2334255"/>
                          <a:gd name="connsiteY38" fmla="*/ 1468152 h 2317034"/>
                          <a:gd name="connsiteX39" fmla="*/ 401216 w 2334255"/>
                          <a:gd name="connsiteY39" fmla="*/ 1394074 h 2317034"/>
                          <a:gd name="connsiteX40" fmla="*/ 398512 w 2334255"/>
                          <a:gd name="connsiteY40" fmla="*/ 1383586 h 2317034"/>
                          <a:gd name="connsiteX41" fmla="*/ 0 w 2334255"/>
                          <a:gd name="connsiteY41" fmla="*/ 1383586 h 2317034"/>
                          <a:gd name="connsiteX42" fmla="*/ 0 w 2334255"/>
                          <a:gd name="connsiteY42" fmla="*/ 927731 h 2317034"/>
                          <a:gd name="connsiteX43" fmla="*/ 397818 w 2334255"/>
                          <a:gd name="connsiteY43" fmla="*/ 927731 h 2317034"/>
                          <a:gd name="connsiteX44" fmla="*/ 401216 w 2334255"/>
                          <a:gd name="connsiteY44" fmla="*/ 914552 h 2317034"/>
                          <a:gd name="connsiteX45" fmla="*/ 428404 w 2334255"/>
                          <a:gd name="connsiteY45" fmla="*/ 840475 h 2317034"/>
                          <a:gd name="connsiteX46" fmla="*/ 451573 w 2334255"/>
                          <a:gd name="connsiteY46" fmla="*/ 797909 h 2317034"/>
                          <a:gd name="connsiteX47" fmla="*/ 150020 w 2334255"/>
                          <a:gd name="connsiteY47" fmla="*/ 496356 h 2317034"/>
                          <a:gd name="connsiteX48" fmla="*/ 513308 w 2334255"/>
                          <a:gd name="connsiteY48" fmla="*/ 133068 h 2317034"/>
                          <a:gd name="connsiteX49" fmla="*/ 815181 w 2334255"/>
                          <a:gd name="connsiteY49" fmla="*/ 434941 h 2317034"/>
                          <a:gd name="connsiteX50" fmla="*/ 858675 w 2334255"/>
                          <a:gd name="connsiteY50" fmla="*/ 411399 h 2317034"/>
                          <a:gd name="connsiteX51" fmla="*/ 932958 w 2334255"/>
                          <a:gd name="connsiteY51" fmla="*/ 384287 h 2317034"/>
                          <a:gd name="connsiteX52" fmla="*/ 940186 w 2334255"/>
                          <a:gd name="connsiteY52" fmla="*/ 382433 h 2317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2334255" h="2317034">
                            <a:moveTo>
                              <a:pt x="1173387" y="891273"/>
                            </a:moveTo>
                            <a:cubicBezTo>
                              <a:pt x="1027709" y="891273"/>
                              <a:pt x="909614" y="1009040"/>
                              <a:pt x="909614" y="1154313"/>
                            </a:cubicBezTo>
                            <a:cubicBezTo>
                              <a:pt x="909614" y="1299586"/>
                              <a:pt x="1027709" y="1417353"/>
                              <a:pt x="1173387" y="1417353"/>
                            </a:cubicBezTo>
                            <a:cubicBezTo>
                              <a:pt x="1319065" y="1417353"/>
                              <a:pt x="1437160" y="1299586"/>
                              <a:pt x="1437160" y="1154313"/>
                            </a:cubicBezTo>
                            <a:cubicBezTo>
                              <a:pt x="1437160" y="1009040"/>
                              <a:pt x="1319065" y="891273"/>
                              <a:pt x="1173387" y="891273"/>
                            </a:cubicBezTo>
                            <a:close/>
                            <a:moveTo>
                              <a:pt x="940186" y="0"/>
                            </a:moveTo>
                            <a:lnTo>
                              <a:pt x="1411288" y="0"/>
                            </a:lnTo>
                            <a:lnTo>
                              <a:pt x="1411288" y="383639"/>
                            </a:lnTo>
                            <a:lnTo>
                              <a:pt x="1413816" y="384287"/>
                            </a:lnTo>
                            <a:cubicBezTo>
                              <a:pt x="1439133" y="392139"/>
                              <a:pt x="1463917" y="401199"/>
                              <a:pt x="1488099" y="411399"/>
                            </a:cubicBezTo>
                            <a:lnTo>
                              <a:pt x="1533435" y="435938"/>
                            </a:lnTo>
                            <a:lnTo>
                              <a:pt x="1836305" y="133068"/>
                            </a:lnTo>
                            <a:lnTo>
                              <a:pt x="2199593" y="496356"/>
                            </a:lnTo>
                            <a:lnTo>
                              <a:pt x="1896202" y="799747"/>
                            </a:lnTo>
                            <a:lnTo>
                              <a:pt x="1918370" y="840475"/>
                            </a:lnTo>
                            <a:cubicBezTo>
                              <a:pt x="1928598" y="864590"/>
                              <a:pt x="1937683" y="889305"/>
                              <a:pt x="1945558" y="914552"/>
                            </a:cubicBezTo>
                            <a:lnTo>
                              <a:pt x="1948956" y="927731"/>
                            </a:lnTo>
                            <a:lnTo>
                              <a:pt x="2334255" y="927731"/>
                            </a:lnTo>
                            <a:lnTo>
                              <a:pt x="2334255" y="1383586"/>
                            </a:lnTo>
                            <a:lnTo>
                              <a:pt x="1948262" y="1383586"/>
                            </a:lnTo>
                            <a:lnTo>
                              <a:pt x="1945558" y="1394074"/>
                            </a:lnTo>
                            <a:cubicBezTo>
                              <a:pt x="1937683" y="1419321"/>
                              <a:pt x="1928598" y="1444036"/>
                              <a:pt x="1918370" y="1468152"/>
                            </a:cubicBezTo>
                            <a:lnTo>
                              <a:pt x="1893705" y="1513465"/>
                            </a:lnTo>
                            <a:lnTo>
                              <a:pt x="2199593" y="1819353"/>
                            </a:lnTo>
                            <a:lnTo>
                              <a:pt x="1836305" y="2182641"/>
                            </a:lnTo>
                            <a:lnTo>
                              <a:pt x="1528839" y="1875175"/>
                            </a:lnTo>
                            <a:lnTo>
                              <a:pt x="1488099" y="1897227"/>
                            </a:lnTo>
                            <a:cubicBezTo>
                              <a:pt x="1463917" y="1907427"/>
                              <a:pt x="1439133" y="1916487"/>
                              <a:pt x="1413816" y="1924340"/>
                            </a:cubicBezTo>
                            <a:lnTo>
                              <a:pt x="1411288" y="1924988"/>
                            </a:lnTo>
                            <a:lnTo>
                              <a:pt x="1411288" y="2317034"/>
                            </a:lnTo>
                            <a:lnTo>
                              <a:pt x="940186" y="2317034"/>
                            </a:lnTo>
                            <a:lnTo>
                              <a:pt x="940186" y="1926193"/>
                            </a:lnTo>
                            <a:lnTo>
                              <a:pt x="932958" y="1924340"/>
                            </a:lnTo>
                            <a:cubicBezTo>
                              <a:pt x="907641" y="1916487"/>
                              <a:pt x="882857" y="1907427"/>
                              <a:pt x="858675" y="1897227"/>
                            </a:cubicBezTo>
                            <a:lnTo>
                              <a:pt x="819777" y="1876172"/>
                            </a:lnTo>
                            <a:lnTo>
                              <a:pt x="513308" y="2182641"/>
                            </a:lnTo>
                            <a:lnTo>
                              <a:pt x="150020" y="1819353"/>
                            </a:lnTo>
                            <a:lnTo>
                              <a:pt x="454069" y="1515304"/>
                            </a:lnTo>
                            <a:lnTo>
                              <a:pt x="428404" y="1468152"/>
                            </a:lnTo>
                            <a:cubicBezTo>
                              <a:pt x="418176" y="1444036"/>
                              <a:pt x="409091" y="1419321"/>
                              <a:pt x="401216" y="1394074"/>
                            </a:cubicBezTo>
                            <a:lnTo>
                              <a:pt x="398512" y="1383586"/>
                            </a:lnTo>
                            <a:lnTo>
                              <a:pt x="0" y="1383586"/>
                            </a:lnTo>
                            <a:lnTo>
                              <a:pt x="0" y="927731"/>
                            </a:lnTo>
                            <a:lnTo>
                              <a:pt x="397818" y="927731"/>
                            </a:lnTo>
                            <a:lnTo>
                              <a:pt x="401216" y="914552"/>
                            </a:lnTo>
                            <a:cubicBezTo>
                              <a:pt x="409091" y="889305"/>
                              <a:pt x="418176" y="864590"/>
                              <a:pt x="428404" y="840475"/>
                            </a:cubicBezTo>
                            <a:lnTo>
                              <a:pt x="451573" y="797909"/>
                            </a:lnTo>
                            <a:lnTo>
                              <a:pt x="150020" y="496356"/>
                            </a:lnTo>
                            <a:lnTo>
                              <a:pt x="513308" y="133068"/>
                            </a:lnTo>
                            <a:lnTo>
                              <a:pt x="815181" y="434941"/>
                            </a:lnTo>
                            <a:lnTo>
                              <a:pt x="858675" y="411399"/>
                            </a:lnTo>
                            <a:cubicBezTo>
                              <a:pt x="882857" y="401199"/>
                              <a:pt x="907641" y="392139"/>
                              <a:pt x="932958" y="384287"/>
                            </a:cubicBezTo>
                            <a:lnTo>
                              <a:pt x="940186" y="382433"/>
                            </a:ln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cs typeface="Arial" panose="020B0604020202020204" pitchFamily="34" charset="0"/>
                        </a:endParaRPr>
                      </a:p>
                    </p:txBody>
                  </p:sp>
                  <p:sp>
                    <p:nvSpPr>
                      <p:cNvPr id="53" name="Rectangle 20">
                        <a:extLst>
                          <a:ext uri="{FF2B5EF4-FFF2-40B4-BE49-F238E27FC236}">
                            <a16:creationId xmlns:a16="http://schemas.microsoft.com/office/drawing/2014/main" id="{534D836E-1B5D-4ADE-9F77-361CC5F35109}"/>
                          </a:ext>
                        </a:extLst>
                      </p:cNvPr>
                      <p:cNvSpPr/>
                      <p:nvPr/>
                    </p:nvSpPr>
                    <p:spPr>
                      <a:xfrm>
                        <a:off x="2719240" y="1062466"/>
                        <a:ext cx="5491364" cy="2706148"/>
                      </a:xfrm>
                      <a:custGeom>
                        <a:avLst/>
                        <a:gdLst>
                          <a:gd name="connsiteX0" fmla="*/ 0 w 1252728"/>
                          <a:gd name="connsiteY0" fmla="*/ 0 h 2104287"/>
                          <a:gd name="connsiteX1" fmla="*/ 1252728 w 1252728"/>
                          <a:gd name="connsiteY1" fmla="*/ 0 h 2104287"/>
                          <a:gd name="connsiteX2" fmla="*/ 1252728 w 1252728"/>
                          <a:gd name="connsiteY2" fmla="*/ 2104287 h 2104287"/>
                          <a:gd name="connsiteX3" fmla="*/ 0 w 1252728"/>
                          <a:gd name="connsiteY3" fmla="*/ 2104287 h 2104287"/>
                          <a:gd name="connsiteX4" fmla="*/ 0 w 1252728"/>
                          <a:gd name="connsiteY4" fmla="*/ 0 h 2104287"/>
                          <a:gd name="connsiteX0" fmla="*/ 495300 w 1748028"/>
                          <a:gd name="connsiteY0" fmla="*/ 0 h 2104287"/>
                          <a:gd name="connsiteX1" fmla="*/ 1748028 w 1748028"/>
                          <a:gd name="connsiteY1" fmla="*/ 0 h 2104287"/>
                          <a:gd name="connsiteX2" fmla="*/ 1748028 w 1748028"/>
                          <a:gd name="connsiteY2" fmla="*/ 2104287 h 2104287"/>
                          <a:gd name="connsiteX3" fmla="*/ 0 w 1748028"/>
                          <a:gd name="connsiteY3" fmla="*/ 1166074 h 2104287"/>
                          <a:gd name="connsiteX4" fmla="*/ 495300 w 1748028"/>
                          <a:gd name="connsiteY4" fmla="*/ 0 h 2104287"/>
                          <a:gd name="connsiteX0" fmla="*/ 1104900 w 1748028"/>
                          <a:gd name="connsiteY0" fmla="*/ 433387 h 2104287"/>
                          <a:gd name="connsiteX1" fmla="*/ 1748028 w 1748028"/>
                          <a:gd name="connsiteY1" fmla="*/ 0 h 2104287"/>
                          <a:gd name="connsiteX2" fmla="*/ 1748028 w 1748028"/>
                          <a:gd name="connsiteY2" fmla="*/ 2104287 h 2104287"/>
                          <a:gd name="connsiteX3" fmla="*/ 0 w 1748028"/>
                          <a:gd name="connsiteY3" fmla="*/ 1166074 h 2104287"/>
                          <a:gd name="connsiteX4" fmla="*/ 1104900 w 1748028"/>
                          <a:gd name="connsiteY4" fmla="*/ 433387 h 2104287"/>
                          <a:gd name="connsiteX0" fmla="*/ 1104900 w 1748028"/>
                          <a:gd name="connsiteY0" fmla="*/ 433387 h 2104287"/>
                          <a:gd name="connsiteX1" fmla="*/ 1748028 w 1748028"/>
                          <a:gd name="connsiteY1" fmla="*/ 0 h 2104287"/>
                          <a:gd name="connsiteX2" fmla="*/ 1748028 w 1748028"/>
                          <a:gd name="connsiteY2" fmla="*/ 2104287 h 2104287"/>
                          <a:gd name="connsiteX3" fmla="*/ 0 w 1748028"/>
                          <a:gd name="connsiteY3" fmla="*/ 1166074 h 2104287"/>
                          <a:gd name="connsiteX4" fmla="*/ 634353 w 1748028"/>
                          <a:gd name="connsiteY4" fmla="*/ 747713 h 2104287"/>
                          <a:gd name="connsiteX5" fmla="*/ 1104900 w 1748028"/>
                          <a:gd name="connsiteY5" fmla="*/ 433387 h 2104287"/>
                          <a:gd name="connsiteX0" fmla="*/ 1185120 w 1828248"/>
                          <a:gd name="connsiteY0" fmla="*/ 614362 h 2285262"/>
                          <a:gd name="connsiteX1" fmla="*/ 1828248 w 1828248"/>
                          <a:gd name="connsiteY1" fmla="*/ 180975 h 2285262"/>
                          <a:gd name="connsiteX2" fmla="*/ 1828248 w 1828248"/>
                          <a:gd name="connsiteY2" fmla="*/ 2285262 h 2285262"/>
                          <a:gd name="connsiteX3" fmla="*/ 80220 w 1828248"/>
                          <a:gd name="connsiteY3" fmla="*/ 1347049 h 2285262"/>
                          <a:gd name="connsiteX4" fmla="*/ 714573 w 1828248"/>
                          <a:gd name="connsiteY4" fmla="*/ 928688 h 2285262"/>
                          <a:gd name="connsiteX5" fmla="*/ 9723 w 1828248"/>
                          <a:gd name="connsiteY5" fmla="*/ 0 h 2285262"/>
                          <a:gd name="connsiteX6" fmla="*/ 1185120 w 1828248"/>
                          <a:gd name="connsiteY6" fmla="*/ 614362 h 2285262"/>
                          <a:gd name="connsiteX0" fmla="*/ 4850329 w 5493457"/>
                          <a:gd name="connsiteY0" fmla="*/ 433387 h 2104287"/>
                          <a:gd name="connsiteX1" fmla="*/ 5493457 w 5493457"/>
                          <a:gd name="connsiteY1" fmla="*/ 0 h 2104287"/>
                          <a:gd name="connsiteX2" fmla="*/ 5493457 w 5493457"/>
                          <a:gd name="connsiteY2" fmla="*/ 2104287 h 2104287"/>
                          <a:gd name="connsiteX3" fmla="*/ 3745429 w 5493457"/>
                          <a:gd name="connsiteY3" fmla="*/ 1166074 h 2104287"/>
                          <a:gd name="connsiteX4" fmla="*/ 4379782 w 5493457"/>
                          <a:gd name="connsiteY4" fmla="*/ 747713 h 2104287"/>
                          <a:gd name="connsiteX5" fmla="*/ 2092 w 5493457"/>
                          <a:gd name="connsiteY5" fmla="*/ 1396365 h 2104287"/>
                          <a:gd name="connsiteX6" fmla="*/ 4850329 w 5493457"/>
                          <a:gd name="connsiteY6" fmla="*/ 433387 h 2104287"/>
                          <a:gd name="connsiteX0" fmla="*/ 5202289 w 5845417"/>
                          <a:gd name="connsiteY0" fmla="*/ 433387 h 2104287"/>
                          <a:gd name="connsiteX1" fmla="*/ 5845417 w 5845417"/>
                          <a:gd name="connsiteY1" fmla="*/ 0 h 2104287"/>
                          <a:gd name="connsiteX2" fmla="*/ 5845417 w 5845417"/>
                          <a:gd name="connsiteY2" fmla="*/ 2104287 h 2104287"/>
                          <a:gd name="connsiteX3" fmla="*/ 4097389 w 5845417"/>
                          <a:gd name="connsiteY3" fmla="*/ 1166074 h 2104287"/>
                          <a:gd name="connsiteX4" fmla="*/ 4731742 w 5845417"/>
                          <a:gd name="connsiteY4" fmla="*/ 747713 h 2104287"/>
                          <a:gd name="connsiteX5" fmla="*/ 855068 w 5845417"/>
                          <a:gd name="connsiteY5" fmla="*/ 1619250 h 2104287"/>
                          <a:gd name="connsiteX6" fmla="*/ 354052 w 5845417"/>
                          <a:gd name="connsiteY6" fmla="*/ 1396365 h 2104287"/>
                          <a:gd name="connsiteX7" fmla="*/ 5202289 w 5845417"/>
                          <a:gd name="connsiteY7" fmla="*/ 433387 h 2104287"/>
                          <a:gd name="connsiteX0" fmla="*/ 5202289 w 5845417"/>
                          <a:gd name="connsiteY0" fmla="*/ 433387 h 2104287"/>
                          <a:gd name="connsiteX1" fmla="*/ 5845417 w 5845417"/>
                          <a:gd name="connsiteY1" fmla="*/ 0 h 2104287"/>
                          <a:gd name="connsiteX2" fmla="*/ 5845417 w 5845417"/>
                          <a:gd name="connsiteY2" fmla="*/ 2104287 h 2104287"/>
                          <a:gd name="connsiteX3" fmla="*/ 4097389 w 5845417"/>
                          <a:gd name="connsiteY3" fmla="*/ 1166074 h 2104287"/>
                          <a:gd name="connsiteX4" fmla="*/ 4731742 w 5845417"/>
                          <a:gd name="connsiteY4" fmla="*/ 747713 h 2104287"/>
                          <a:gd name="connsiteX5" fmla="*/ 855068 w 5845417"/>
                          <a:gd name="connsiteY5" fmla="*/ 1619250 h 2104287"/>
                          <a:gd name="connsiteX6" fmla="*/ 354052 w 5845417"/>
                          <a:gd name="connsiteY6" fmla="*/ 1396365 h 2104287"/>
                          <a:gd name="connsiteX7" fmla="*/ 5202289 w 5845417"/>
                          <a:gd name="connsiteY7" fmla="*/ 433387 h 2104287"/>
                          <a:gd name="connsiteX0" fmla="*/ 5202289 w 5845417"/>
                          <a:gd name="connsiteY0" fmla="*/ 1017185 h 2688085"/>
                          <a:gd name="connsiteX1" fmla="*/ 5845417 w 5845417"/>
                          <a:gd name="connsiteY1" fmla="*/ 583798 h 2688085"/>
                          <a:gd name="connsiteX2" fmla="*/ 5845417 w 5845417"/>
                          <a:gd name="connsiteY2" fmla="*/ 2688085 h 2688085"/>
                          <a:gd name="connsiteX3" fmla="*/ 4097389 w 5845417"/>
                          <a:gd name="connsiteY3" fmla="*/ 1749872 h 2688085"/>
                          <a:gd name="connsiteX4" fmla="*/ 4731742 w 5845417"/>
                          <a:gd name="connsiteY4" fmla="*/ 1331511 h 2688085"/>
                          <a:gd name="connsiteX5" fmla="*/ 855068 w 5845417"/>
                          <a:gd name="connsiteY5" fmla="*/ 2203048 h 2688085"/>
                          <a:gd name="connsiteX6" fmla="*/ 354052 w 5845417"/>
                          <a:gd name="connsiteY6" fmla="*/ 1980163 h 2688085"/>
                          <a:gd name="connsiteX7" fmla="*/ 5202289 w 5845417"/>
                          <a:gd name="connsiteY7" fmla="*/ 1017185 h 2688085"/>
                          <a:gd name="connsiteX0" fmla="*/ 5202289 w 5845417"/>
                          <a:gd name="connsiteY0" fmla="*/ 1027039 h 2697939"/>
                          <a:gd name="connsiteX1" fmla="*/ 5845417 w 5845417"/>
                          <a:gd name="connsiteY1" fmla="*/ 593652 h 2697939"/>
                          <a:gd name="connsiteX2" fmla="*/ 5845417 w 5845417"/>
                          <a:gd name="connsiteY2" fmla="*/ 2697939 h 2697939"/>
                          <a:gd name="connsiteX3" fmla="*/ 4097389 w 5845417"/>
                          <a:gd name="connsiteY3" fmla="*/ 1759726 h 2697939"/>
                          <a:gd name="connsiteX4" fmla="*/ 4731742 w 5845417"/>
                          <a:gd name="connsiteY4" fmla="*/ 1341365 h 2697939"/>
                          <a:gd name="connsiteX5" fmla="*/ 855068 w 5845417"/>
                          <a:gd name="connsiteY5" fmla="*/ 2212902 h 2697939"/>
                          <a:gd name="connsiteX6" fmla="*/ 354052 w 5845417"/>
                          <a:gd name="connsiteY6" fmla="*/ 1990017 h 2697939"/>
                          <a:gd name="connsiteX7" fmla="*/ 5202289 w 5845417"/>
                          <a:gd name="connsiteY7" fmla="*/ 1027039 h 2697939"/>
                          <a:gd name="connsiteX0" fmla="*/ 4848237 w 5491365"/>
                          <a:gd name="connsiteY0" fmla="*/ 1027039 h 2697939"/>
                          <a:gd name="connsiteX1" fmla="*/ 5491365 w 5491365"/>
                          <a:gd name="connsiteY1" fmla="*/ 593652 h 2697939"/>
                          <a:gd name="connsiteX2" fmla="*/ 5491365 w 5491365"/>
                          <a:gd name="connsiteY2" fmla="*/ 2697939 h 2697939"/>
                          <a:gd name="connsiteX3" fmla="*/ 3743337 w 5491365"/>
                          <a:gd name="connsiteY3" fmla="*/ 1759726 h 2697939"/>
                          <a:gd name="connsiteX4" fmla="*/ 4377690 w 5491365"/>
                          <a:gd name="connsiteY4" fmla="*/ 1341365 h 2697939"/>
                          <a:gd name="connsiteX5" fmla="*/ 501016 w 5491365"/>
                          <a:gd name="connsiteY5" fmla="*/ 2212902 h 2697939"/>
                          <a:gd name="connsiteX6" fmla="*/ 0 w 5491365"/>
                          <a:gd name="connsiteY6" fmla="*/ 1990017 h 2697939"/>
                          <a:gd name="connsiteX7" fmla="*/ 4848237 w 5491365"/>
                          <a:gd name="connsiteY7" fmla="*/ 1027039 h 2697939"/>
                          <a:gd name="connsiteX0" fmla="*/ 4848237 w 5491365"/>
                          <a:gd name="connsiteY0" fmla="*/ 1027039 h 2697939"/>
                          <a:gd name="connsiteX1" fmla="*/ 5491365 w 5491365"/>
                          <a:gd name="connsiteY1" fmla="*/ 593652 h 2697939"/>
                          <a:gd name="connsiteX2" fmla="*/ 5491365 w 5491365"/>
                          <a:gd name="connsiteY2" fmla="*/ 2697939 h 2697939"/>
                          <a:gd name="connsiteX3" fmla="*/ 3743337 w 5491365"/>
                          <a:gd name="connsiteY3" fmla="*/ 1759726 h 2697939"/>
                          <a:gd name="connsiteX4" fmla="*/ 4377690 w 5491365"/>
                          <a:gd name="connsiteY4" fmla="*/ 1341365 h 2697939"/>
                          <a:gd name="connsiteX5" fmla="*/ 501016 w 5491365"/>
                          <a:gd name="connsiteY5" fmla="*/ 2212902 h 2697939"/>
                          <a:gd name="connsiteX6" fmla="*/ 0 w 5491365"/>
                          <a:gd name="connsiteY6" fmla="*/ 1990017 h 2697939"/>
                          <a:gd name="connsiteX7" fmla="*/ 4848237 w 5491365"/>
                          <a:gd name="connsiteY7" fmla="*/ 1027039 h 2697939"/>
                          <a:gd name="connsiteX0" fmla="*/ 4848237 w 5491365"/>
                          <a:gd name="connsiteY0" fmla="*/ 1027039 h 2697939"/>
                          <a:gd name="connsiteX1" fmla="*/ 5491365 w 5491365"/>
                          <a:gd name="connsiteY1" fmla="*/ 593652 h 2697939"/>
                          <a:gd name="connsiteX2" fmla="*/ 5491365 w 5491365"/>
                          <a:gd name="connsiteY2" fmla="*/ 2697939 h 2697939"/>
                          <a:gd name="connsiteX3" fmla="*/ 3743337 w 5491365"/>
                          <a:gd name="connsiteY3" fmla="*/ 1759726 h 2697939"/>
                          <a:gd name="connsiteX4" fmla="*/ 4377690 w 5491365"/>
                          <a:gd name="connsiteY4" fmla="*/ 1341365 h 2697939"/>
                          <a:gd name="connsiteX5" fmla="*/ 501016 w 5491365"/>
                          <a:gd name="connsiteY5" fmla="*/ 2212902 h 2697939"/>
                          <a:gd name="connsiteX6" fmla="*/ 0 w 5491365"/>
                          <a:gd name="connsiteY6" fmla="*/ 1990017 h 2697939"/>
                          <a:gd name="connsiteX7" fmla="*/ 4848237 w 5491365"/>
                          <a:gd name="connsiteY7" fmla="*/ 1027039 h 2697939"/>
                          <a:gd name="connsiteX0" fmla="*/ 4848237 w 5491365"/>
                          <a:gd name="connsiteY0" fmla="*/ 1027039 h 2697939"/>
                          <a:gd name="connsiteX1" fmla="*/ 5491365 w 5491365"/>
                          <a:gd name="connsiteY1" fmla="*/ 593652 h 2697939"/>
                          <a:gd name="connsiteX2" fmla="*/ 5491365 w 5491365"/>
                          <a:gd name="connsiteY2" fmla="*/ 2697939 h 2697939"/>
                          <a:gd name="connsiteX3" fmla="*/ 3743337 w 5491365"/>
                          <a:gd name="connsiteY3" fmla="*/ 1759726 h 2697939"/>
                          <a:gd name="connsiteX4" fmla="*/ 4377690 w 5491365"/>
                          <a:gd name="connsiteY4" fmla="*/ 1341365 h 2697939"/>
                          <a:gd name="connsiteX5" fmla="*/ 478156 w 5491365"/>
                          <a:gd name="connsiteY5" fmla="*/ 2220522 h 2697939"/>
                          <a:gd name="connsiteX6" fmla="*/ 0 w 5491365"/>
                          <a:gd name="connsiteY6" fmla="*/ 1990017 h 2697939"/>
                          <a:gd name="connsiteX7" fmla="*/ 4848237 w 5491365"/>
                          <a:gd name="connsiteY7" fmla="*/ 1027039 h 2697939"/>
                          <a:gd name="connsiteX0" fmla="*/ 4848237 w 5491365"/>
                          <a:gd name="connsiteY0" fmla="*/ 1027039 h 2697939"/>
                          <a:gd name="connsiteX1" fmla="*/ 5491365 w 5491365"/>
                          <a:gd name="connsiteY1" fmla="*/ 593652 h 2697939"/>
                          <a:gd name="connsiteX2" fmla="*/ 5491365 w 5491365"/>
                          <a:gd name="connsiteY2" fmla="*/ 2697939 h 2697939"/>
                          <a:gd name="connsiteX3" fmla="*/ 3743337 w 5491365"/>
                          <a:gd name="connsiteY3" fmla="*/ 1759726 h 2697939"/>
                          <a:gd name="connsiteX4" fmla="*/ 4377690 w 5491365"/>
                          <a:gd name="connsiteY4" fmla="*/ 1341365 h 2697939"/>
                          <a:gd name="connsiteX5" fmla="*/ 478156 w 5491365"/>
                          <a:gd name="connsiteY5" fmla="*/ 2220522 h 2697939"/>
                          <a:gd name="connsiteX6" fmla="*/ 0 w 5491365"/>
                          <a:gd name="connsiteY6" fmla="*/ 1990017 h 2697939"/>
                          <a:gd name="connsiteX7" fmla="*/ 4848237 w 5491365"/>
                          <a:gd name="connsiteY7" fmla="*/ 1027039 h 2697939"/>
                          <a:gd name="connsiteX0" fmla="*/ 4848237 w 5491365"/>
                          <a:gd name="connsiteY0" fmla="*/ 1027039 h 2697939"/>
                          <a:gd name="connsiteX1" fmla="*/ 5491365 w 5491365"/>
                          <a:gd name="connsiteY1" fmla="*/ 593652 h 2697939"/>
                          <a:gd name="connsiteX2" fmla="*/ 5491365 w 5491365"/>
                          <a:gd name="connsiteY2" fmla="*/ 2697939 h 2697939"/>
                          <a:gd name="connsiteX3" fmla="*/ 3743337 w 5491365"/>
                          <a:gd name="connsiteY3" fmla="*/ 1759726 h 2697939"/>
                          <a:gd name="connsiteX4" fmla="*/ 4377690 w 5491365"/>
                          <a:gd name="connsiteY4" fmla="*/ 1341365 h 2697939"/>
                          <a:gd name="connsiteX5" fmla="*/ 501016 w 5491365"/>
                          <a:gd name="connsiteY5" fmla="*/ 2235762 h 2697939"/>
                          <a:gd name="connsiteX6" fmla="*/ 0 w 5491365"/>
                          <a:gd name="connsiteY6" fmla="*/ 1990017 h 2697939"/>
                          <a:gd name="connsiteX7" fmla="*/ 4848237 w 5491365"/>
                          <a:gd name="connsiteY7" fmla="*/ 1027039 h 2697939"/>
                          <a:gd name="connsiteX0" fmla="*/ 4848237 w 5491365"/>
                          <a:gd name="connsiteY0" fmla="*/ 1027039 h 2697939"/>
                          <a:gd name="connsiteX1" fmla="*/ 5491365 w 5491365"/>
                          <a:gd name="connsiteY1" fmla="*/ 593652 h 2697939"/>
                          <a:gd name="connsiteX2" fmla="*/ 5491365 w 5491365"/>
                          <a:gd name="connsiteY2" fmla="*/ 2697939 h 2697939"/>
                          <a:gd name="connsiteX3" fmla="*/ 3743337 w 5491365"/>
                          <a:gd name="connsiteY3" fmla="*/ 1759726 h 2697939"/>
                          <a:gd name="connsiteX4" fmla="*/ 4377690 w 5491365"/>
                          <a:gd name="connsiteY4" fmla="*/ 1341365 h 2697939"/>
                          <a:gd name="connsiteX5" fmla="*/ 501016 w 5491365"/>
                          <a:gd name="connsiteY5" fmla="*/ 2235762 h 2697939"/>
                          <a:gd name="connsiteX6" fmla="*/ 0 w 5491365"/>
                          <a:gd name="connsiteY6" fmla="*/ 1990017 h 2697939"/>
                          <a:gd name="connsiteX7" fmla="*/ 4848237 w 5491365"/>
                          <a:gd name="connsiteY7" fmla="*/ 1027039 h 2697939"/>
                          <a:gd name="connsiteX0" fmla="*/ 4848237 w 5491365"/>
                          <a:gd name="connsiteY0" fmla="*/ 1027039 h 2697939"/>
                          <a:gd name="connsiteX1" fmla="*/ 5491365 w 5491365"/>
                          <a:gd name="connsiteY1" fmla="*/ 593652 h 2697939"/>
                          <a:gd name="connsiteX2" fmla="*/ 5491365 w 5491365"/>
                          <a:gd name="connsiteY2" fmla="*/ 2697939 h 2697939"/>
                          <a:gd name="connsiteX3" fmla="*/ 3743337 w 5491365"/>
                          <a:gd name="connsiteY3" fmla="*/ 1759726 h 2697939"/>
                          <a:gd name="connsiteX4" fmla="*/ 4377690 w 5491365"/>
                          <a:gd name="connsiteY4" fmla="*/ 1341365 h 2697939"/>
                          <a:gd name="connsiteX5" fmla="*/ 523876 w 5491365"/>
                          <a:gd name="connsiteY5" fmla="*/ 2235762 h 2697939"/>
                          <a:gd name="connsiteX6" fmla="*/ 0 w 5491365"/>
                          <a:gd name="connsiteY6" fmla="*/ 1990017 h 2697939"/>
                          <a:gd name="connsiteX7" fmla="*/ 4848237 w 5491365"/>
                          <a:gd name="connsiteY7" fmla="*/ 1027039 h 2697939"/>
                          <a:gd name="connsiteX0" fmla="*/ 4848237 w 5491365"/>
                          <a:gd name="connsiteY0" fmla="*/ 1027039 h 2697939"/>
                          <a:gd name="connsiteX1" fmla="*/ 5491365 w 5491365"/>
                          <a:gd name="connsiteY1" fmla="*/ 593652 h 2697939"/>
                          <a:gd name="connsiteX2" fmla="*/ 5491365 w 5491365"/>
                          <a:gd name="connsiteY2" fmla="*/ 2697939 h 2697939"/>
                          <a:gd name="connsiteX3" fmla="*/ 3743337 w 5491365"/>
                          <a:gd name="connsiteY3" fmla="*/ 1759726 h 2697939"/>
                          <a:gd name="connsiteX4" fmla="*/ 4377690 w 5491365"/>
                          <a:gd name="connsiteY4" fmla="*/ 1341365 h 2697939"/>
                          <a:gd name="connsiteX5" fmla="*/ 523876 w 5491365"/>
                          <a:gd name="connsiteY5" fmla="*/ 2235762 h 2697939"/>
                          <a:gd name="connsiteX6" fmla="*/ 0 w 5491365"/>
                          <a:gd name="connsiteY6" fmla="*/ 1990017 h 2697939"/>
                          <a:gd name="connsiteX7" fmla="*/ 4848237 w 5491365"/>
                          <a:gd name="connsiteY7" fmla="*/ 1027039 h 2697939"/>
                          <a:gd name="connsiteX0" fmla="*/ 4848237 w 5491365"/>
                          <a:gd name="connsiteY0" fmla="*/ 1027039 h 2697939"/>
                          <a:gd name="connsiteX1" fmla="*/ 5491365 w 5491365"/>
                          <a:gd name="connsiteY1" fmla="*/ 593652 h 2697939"/>
                          <a:gd name="connsiteX2" fmla="*/ 5491365 w 5491365"/>
                          <a:gd name="connsiteY2" fmla="*/ 2697939 h 2697939"/>
                          <a:gd name="connsiteX3" fmla="*/ 3743337 w 5491365"/>
                          <a:gd name="connsiteY3" fmla="*/ 1759726 h 2697939"/>
                          <a:gd name="connsiteX4" fmla="*/ 4377690 w 5491365"/>
                          <a:gd name="connsiteY4" fmla="*/ 1341365 h 2697939"/>
                          <a:gd name="connsiteX5" fmla="*/ 523876 w 5491365"/>
                          <a:gd name="connsiteY5" fmla="*/ 2235762 h 2697939"/>
                          <a:gd name="connsiteX6" fmla="*/ 0 w 5491365"/>
                          <a:gd name="connsiteY6" fmla="*/ 1990017 h 2697939"/>
                          <a:gd name="connsiteX7" fmla="*/ 4848237 w 5491365"/>
                          <a:gd name="connsiteY7" fmla="*/ 1027039 h 2697939"/>
                          <a:gd name="connsiteX0" fmla="*/ 4848237 w 5491365"/>
                          <a:gd name="connsiteY0" fmla="*/ 1027039 h 2697939"/>
                          <a:gd name="connsiteX1" fmla="*/ 5491365 w 5491365"/>
                          <a:gd name="connsiteY1" fmla="*/ 593652 h 2697939"/>
                          <a:gd name="connsiteX2" fmla="*/ 5491365 w 5491365"/>
                          <a:gd name="connsiteY2" fmla="*/ 2697939 h 2697939"/>
                          <a:gd name="connsiteX3" fmla="*/ 3743337 w 5491365"/>
                          <a:gd name="connsiteY3" fmla="*/ 1759726 h 2697939"/>
                          <a:gd name="connsiteX4" fmla="*/ 4377690 w 5491365"/>
                          <a:gd name="connsiteY4" fmla="*/ 1341365 h 2697939"/>
                          <a:gd name="connsiteX5" fmla="*/ 531496 w 5491365"/>
                          <a:gd name="connsiteY5" fmla="*/ 2235762 h 2697939"/>
                          <a:gd name="connsiteX6" fmla="*/ 0 w 5491365"/>
                          <a:gd name="connsiteY6" fmla="*/ 1990017 h 2697939"/>
                          <a:gd name="connsiteX7" fmla="*/ 4848237 w 5491365"/>
                          <a:gd name="connsiteY7" fmla="*/ 1027039 h 2697939"/>
                          <a:gd name="connsiteX0" fmla="*/ 4840617 w 5491365"/>
                          <a:gd name="connsiteY0" fmla="*/ 1024336 h 2702856"/>
                          <a:gd name="connsiteX1" fmla="*/ 5491365 w 5491365"/>
                          <a:gd name="connsiteY1" fmla="*/ 598569 h 2702856"/>
                          <a:gd name="connsiteX2" fmla="*/ 5491365 w 5491365"/>
                          <a:gd name="connsiteY2" fmla="*/ 2702856 h 2702856"/>
                          <a:gd name="connsiteX3" fmla="*/ 3743337 w 5491365"/>
                          <a:gd name="connsiteY3" fmla="*/ 1764643 h 2702856"/>
                          <a:gd name="connsiteX4" fmla="*/ 4377690 w 5491365"/>
                          <a:gd name="connsiteY4" fmla="*/ 1346282 h 2702856"/>
                          <a:gd name="connsiteX5" fmla="*/ 531496 w 5491365"/>
                          <a:gd name="connsiteY5" fmla="*/ 2240679 h 2702856"/>
                          <a:gd name="connsiteX6" fmla="*/ 0 w 5491365"/>
                          <a:gd name="connsiteY6" fmla="*/ 1994934 h 2702856"/>
                          <a:gd name="connsiteX7" fmla="*/ 4840617 w 5491365"/>
                          <a:gd name="connsiteY7" fmla="*/ 1024336 h 2702856"/>
                          <a:gd name="connsiteX0" fmla="*/ 4840617 w 5491365"/>
                          <a:gd name="connsiteY0" fmla="*/ 1027625 h 2706145"/>
                          <a:gd name="connsiteX1" fmla="*/ 5491365 w 5491365"/>
                          <a:gd name="connsiteY1" fmla="*/ 601858 h 2706145"/>
                          <a:gd name="connsiteX2" fmla="*/ 5491365 w 5491365"/>
                          <a:gd name="connsiteY2" fmla="*/ 2706145 h 2706145"/>
                          <a:gd name="connsiteX3" fmla="*/ 3743337 w 5491365"/>
                          <a:gd name="connsiteY3" fmla="*/ 1767932 h 2706145"/>
                          <a:gd name="connsiteX4" fmla="*/ 4377690 w 5491365"/>
                          <a:gd name="connsiteY4" fmla="*/ 1349571 h 2706145"/>
                          <a:gd name="connsiteX5" fmla="*/ 531496 w 5491365"/>
                          <a:gd name="connsiteY5" fmla="*/ 2243968 h 2706145"/>
                          <a:gd name="connsiteX6" fmla="*/ 0 w 5491365"/>
                          <a:gd name="connsiteY6" fmla="*/ 1998223 h 2706145"/>
                          <a:gd name="connsiteX7" fmla="*/ 4840617 w 5491365"/>
                          <a:gd name="connsiteY7" fmla="*/ 1027625 h 2706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91365" h="2706145">
                            <a:moveTo>
                              <a:pt x="4840617" y="1027625"/>
                            </a:moveTo>
                            <a:lnTo>
                              <a:pt x="5491365" y="601858"/>
                            </a:lnTo>
                            <a:lnTo>
                              <a:pt x="5491365" y="2706145"/>
                            </a:lnTo>
                            <a:lnTo>
                              <a:pt x="3743337" y="1767932"/>
                            </a:lnTo>
                            <a:lnTo>
                              <a:pt x="4377690" y="1349571"/>
                            </a:lnTo>
                            <a:cubicBezTo>
                              <a:pt x="2901313" y="-269080"/>
                              <a:pt x="742951" y="909039"/>
                              <a:pt x="531496" y="2243968"/>
                            </a:cubicBezTo>
                            <a:cubicBezTo>
                              <a:pt x="175261" y="2085377"/>
                              <a:pt x="183513" y="2094267"/>
                              <a:pt x="0" y="1998223"/>
                            </a:cubicBezTo>
                            <a:cubicBezTo>
                              <a:pt x="785499" y="-128710"/>
                              <a:pt x="3255018" y="-724022"/>
                              <a:pt x="4840617" y="1027625"/>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cs typeface="Arial" panose="020B0604020202020204" pitchFamily="34" charset="0"/>
                        </a:endParaRPr>
                      </a:p>
                    </p:txBody>
                  </p:sp>
                  <p:sp>
                    <p:nvSpPr>
                      <p:cNvPr id="54" name="Rectangle 20">
                        <a:extLst>
                          <a:ext uri="{FF2B5EF4-FFF2-40B4-BE49-F238E27FC236}">
                            <a16:creationId xmlns:a16="http://schemas.microsoft.com/office/drawing/2014/main" id="{99FD0CA7-84F2-4B63-9107-DCCD912DBE81}"/>
                          </a:ext>
                        </a:extLst>
                      </p:cNvPr>
                      <p:cNvSpPr/>
                      <p:nvPr/>
                    </p:nvSpPr>
                    <p:spPr>
                      <a:xfrm flipH="1" flipV="1">
                        <a:off x="2617639" y="3983464"/>
                        <a:ext cx="5491364" cy="2706148"/>
                      </a:xfrm>
                      <a:custGeom>
                        <a:avLst/>
                        <a:gdLst>
                          <a:gd name="connsiteX0" fmla="*/ 0 w 1252728"/>
                          <a:gd name="connsiteY0" fmla="*/ 0 h 2104287"/>
                          <a:gd name="connsiteX1" fmla="*/ 1252728 w 1252728"/>
                          <a:gd name="connsiteY1" fmla="*/ 0 h 2104287"/>
                          <a:gd name="connsiteX2" fmla="*/ 1252728 w 1252728"/>
                          <a:gd name="connsiteY2" fmla="*/ 2104287 h 2104287"/>
                          <a:gd name="connsiteX3" fmla="*/ 0 w 1252728"/>
                          <a:gd name="connsiteY3" fmla="*/ 2104287 h 2104287"/>
                          <a:gd name="connsiteX4" fmla="*/ 0 w 1252728"/>
                          <a:gd name="connsiteY4" fmla="*/ 0 h 2104287"/>
                          <a:gd name="connsiteX0" fmla="*/ 495300 w 1748028"/>
                          <a:gd name="connsiteY0" fmla="*/ 0 h 2104287"/>
                          <a:gd name="connsiteX1" fmla="*/ 1748028 w 1748028"/>
                          <a:gd name="connsiteY1" fmla="*/ 0 h 2104287"/>
                          <a:gd name="connsiteX2" fmla="*/ 1748028 w 1748028"/>
                          <a:gd name="connsiteY2" fmla="*/ 2104287 h 2104287"/>
                          <a:gd name="connsiteX3" fmla="*/ 0 w 1748028"/>
                          <a:gd name="connsiteY3" fmla="*/ 1166074 h 2104287"/>
                          <a:gd name="connsiteX4" fmla="*/ 495300 w 1748028"/>
                          <a:gd name="connsiteY4" fmla="*/ 0 h 2104287"/>
                          <a:gd name="connsiteX0" fmla="*/ 1104900 w 1748028"/>
                          <a:gd name="connsiteY0" fmla="*/ 433387 h 2104287"/>
                          <a:gd name="connsiteX1" fmla="*/ 1748028 w 1748028"/>
                          <a:gd name="connsiteY1" fmla="*/ 0 h 2104287"/>
                          <a:gd name="connsiteX2" fmla="*/ 1748028 w 1748028"/>
                          <a:gd name="connsiteY2" fmla="*/ 2104287 h 2104287"/>
                          <a:gd name="connsiteX3" fmla="*/ 0 w 1748028"/>
                          <a:gd name="connsiteY3" fmla="*/ 1166074 h 2104287"/>
                          <a:gd name="connsiteX4" fmla="*/ 1104900 w 1748028"/>
                          <a:gd name="connsiteY4" fmla="*/ 433387 h 2104287"/>
                          <a:gd name="connsiteX0" fmla="*/ 1104900 w 1748028"/>
                          <a:gd name="connsiteY0" fmla="*/ 433387 h 2104287"/>
                          <a:gd name="connsiteX1" fmla="*/ 1748028 w 1748028"/>
                          <a:gd name="connsiteY1" fmla="*/ 0 h 2104287"/>
                          <a:gd name="connsiteX2" fmla="*/ 1748028 w 1748028"/>
                          <a:gd name="connsiteY2" fmla="*/ 2104287 h 2104287"/>
                          <a:gd name="connsiteX3" fmla="*/ 0 w 1748028"/>
                          <a:gd name="connsiteY3" fmla="*/ 1166074 h 2104287"/>
                          <a:gd name="connsiteX4" fmla="*/ 634353 w 1748028"/>
                          <a:gd name="connsiteY4" fmla="*/ 747713 h 2104287"/>
                          <a:gd name="connsiteX5" fmla="*/ 1104900 w 1748028"/>
                          <a:gd name="connsiteY5" fmla="*/ 433387 h 2104287"/>
                          <a:gd name="connsiteX0" fmla="*/ 1185120 w 1828248"/>
                          <a:gd name="connsiteY0" fmla="*/ 614362 h 2285262"/>
                          <a:gd name="connsiteX1" fmla="*/ 1828248 w 1828248"/>
                          <a:gd name="connsiteY1" fmla="*/ 180975 h 2285262"/>
                          <a:gd name="connsiteX2" fmla="*/ 1828248 w 1828248"/>
                          <a:gd name="connsiteY2" fmla="*/ 2285262 h 2285262"/>
                          <a:gd name="connsiteX3" fmla="*/ 80220 w 1828248"/>
                          <a:gd name="connsiteY3" fmla="*/ 1347049 h 2285262"/>
                          <a:gd name="connsiteX4" fmla="*/ 714573 w 1828248"/>
                          <a:gd name="connsiteY4" fmla="*/ 928688 h 2285262"/>
                          <a:gd name="connsiteX5" fmla="*/ 9723 w 1828248"/>
                          <a:gd name="connsiteY5" fmla="*/ 0 h 2285262"/>
                          <a:gd name="connsiteX6" fmla="*/ 1185120 w 1828248"/>
                          <a:gd name="connsiteY6" fmla="*/ 614362 h 2285262"/>
                          <a:gd name="connsiteX0" fmla="*/ 4850329 w 5493457"/>
                          <a:gd name="connsiteY0" fmla="*/ 433387 h 2104287"/>
                          <a:gd name="connsiteX1" fmla="*/ 5493457 w 5493457"/>
                          <a:gd name="connsiteY1" fmla="*/ 0 h 2104287"/>
                          <a:gd name="connsiteX2" fmla="*/ 5493457 w 5493457"/>
                          <a:gd name="connsiteY2" fmla="*/ 2104287 h 2104287"/>
                          <a:gd name="connsiteX3" fmla="*/ 3745429 w 5493457"/>
                          <a:gd name="connsiteY3" fmla="*/ 1166074 h 2104287"/>
                          <a:gd name="connsiteX4" fmla="*/ 4379782 w 5493457"/>
                          <a:gd name="connsiteY4" fmla="*/ 747713 h 2104287"/>
                          <a:gd name="connsiteX5" fmla="*/ 2092 w 5493457"/>
                          <a:gd name="connsiteY5" fmla="*/ 1396365 h 2104287"/>
                          <a:gd name="connsiteX6" fmla="*/ 4850329 w 5493457"/>
                          <a:gd name="connsiteY6" fmla="*/ 433387 h 2104287"/>
                          <a:gd name="connsiteX0" fmla="*/ 5202289 w 5845417"/>
                          <a:gd name="connsiteY0" fmla="*/ 433387 h 2104287"/>
                          <a:gd name="connsiteX1" fmla="*/ 5845417 w 5845417"/>
                          <a:gd name="connsiteY1" fmla="*/ 0 h 2104287"/>
                          <a:gd name="connsiteX2" fmla="*/ 5845417 w 5845417"/>
                          <a:gd name="connsiteY2" fmla="*/ 2104287 h 2104287"/>
                          <a:gd name="connsiteX3" fmla="*/ 4097389 w 5845417"/>
                          <a:gd name="connsiteY3" fmla="*/ 1166074 h 2104287"/>
                          <a:gd name="connsiteX4" fmla="*/ 4731742 w 5845417"/>
                          <a:gd name="connsiteY4" fmla="*/ 747713 h 2104287"/>
                          <a:gd name="connsiteX5" fmla="*/ 855068 w 5845417"/>
                          <a:gd name="connsiteY5" fmla="*/ 1619250 h 2104287"/>
                          <a:gd name="connsiteX6" fmla="*/ 354052 w 5845417"/>
                          <a:gd name="connsiteY6" fmla="*/ 1396365 h 2104287"/>
                          <a:gd name="connsiteX7" fmla="*/ 5202289 w 5845417"/>
                          <a:gd name="connsiteY7" fmla="*/ 433387 h 2104287"/>
                          <a:gd name="connsiteX0" fmla="*/ 5202289 w 5845417"/>
                          <a:gd name="connsiteY0" fmla="*/ 433387 h 2104287"/>
                          <a:gd name="connsiteX1" fmla="*/ 5845417 w 5845417"/>
                          <a:gd name="connsiteY1" fmla="*/ 0 h 2104287"/>
                          <a:gd name="connsiteX2" fmla="*/ 5845417 w 5845417"/>
                          <a:gd name="connsiteY2" fmla="*/ 2104287 h 2104287"/>
                          <a:gd name="connsiteX3" fmla="*/ 4097389 w 5845417"/>
                          <a:gd name="connsiteY3" fmla="*/ 1166074 h 2104287"/>
                          <a:gd name="connsiteX4" fmla="*/ 4731742 w 5845417"/>
                          <a:gd name="connsiteY4" fmla="*/ 747713 h 2104287"/>
                          <a:gd name="connsiteX5" fmla="*/ 855068 w 5845417"/>
                          <a:gd name="connsiteY5" fmla="*/ 1619250 h 2104287"/>
                          <a:gd name="connsiteX6" fmla="*/ 354052 w 5845417"/>
                          <a:gd name="connsiteY6" fmla="*/ 1396365 h 2104287"/>
                          <a:gd name="connsiteX7" fmla="*/ 5202289 w 5845417"/>
                          <a:gd name="connsiteY7" fmla="*/ 433387 h 2104287"/>
                          <a:gd name="connsiteX0" fmla="*/ 5202289 w 5845417"/>
                          <a:gd name="connsiteY0" fmla="*/ 1017185 h 2688085"/>
                          <a:gd name="connsiteX1" fmla="*/ 5845417 w 5845417"/>
                          <a:gd name="connsiteY1" fmla="*/ 583798 h 2688085"/>
                          <a:gd name="connsiteX2" fmla="*/ 5845417 w 5845417"/>
                          <a:gd name="connsiteY2" fmla="*/ 2688085 h 2688085"/>
                          <a:gd name="connsiteX3" fmla="*/ 4097389 w 5845417"/>
                          <a:gd name="connsiteY3" fmla="*/ 1749872 h 2688085"/>
                          <a:gd name="connsiteX4" fmla="*/ 4731742 w 5845417"/>
                          <a:gd name="connsiteY4" fmla="*/ 1331511 h 2688085"/>
                          <a:gd name="connsiteX5" fmla="*/ 855068 w 5845417"/>
                          <a:gd name="connsiteY5" fmla="*/ 2203048 h 2688085"/>
                          <a:gd name="connsiteX6" fmla="*/ 354052 w 5845417"/>
                          <a:gd name="connsiteY6" fmla="*/ 1980163 h 2688085"/>
                          <a:gd name="connsiteX7" fmla="*/ 5202289 w 5845417"/>
                          <a:gd name="connsiteY7" fmla="*/ 1017185 h 2688085"/>
                          <a:gd name="connsiteX0" fmla="*/ 5202289 w 5845417"/>
                          <a:gd name="connsiteY0" fmla="*/ 1027039 h 2697939"/>
                          <a:gd name="connsiteX1" fmla="*/ 5845417 w 5845417"/>
                          <a:gd name="connsiteY1" fmla="*/ 593652 h 2697939"/>
                          <a:gd name="connsiteX2" fmla="*/ 5845417 w 5845417"/>
                          <a:gd name="connsiteY2" fmla="*/ 2697939 h 2697939"/>
                          <a:gd name="connsiteX3" fmla="*/ 4097389 w 5845417"/>
                          <a:gd name="connsiteY3" fmla="*/ 1759726 h 2697939"/>
                          <a:gd name="connsiteX4" fmla="*/ 4731742 w 5845417"/>
                          <a:gd name="connsiteY4" fmla="*/ 1341365 h 2697939"/>
                          <a:gd name="connsiteX5" fmla="*/ 855068 w 5845417"/>
                          <a:gd name="connsiteY5" fmla="*/ 2212902 h 2697939"/>
                          <a:gd name="connsiteX6" fmla="*/ 354052 w 5845417"/>
                          <a:gd name="connsiteY6" fmla="*/ 1990017 h 2697939"/>
                          <a:gd name="connsiteX7" fmla="*/ 5202289 w 5845417"/>
                          <a:gd name="connsiteY7" fmla="*/ 1027039 h 2697939"/>
                          <a:gd name="connsiteX0" fmla="*/ 4848237 w 5491365"/>
                          <a:gd name="connsiteY0" fmla="*/ 1027039 h 2697939"/>
                          <a:gd name="connsiteX1" fmla="*/ 5491365 w 5491365"/>
                          <a:gd name="connsiteY1" fmla="*/ 593652 h 2697939"/>
                          <a:gd name="connsiteX2" fmla="*/ 5491365 w 5491365"/>
                          <a:gd name="connsiteY2" fmla="*/ 2697939 h 2697939"/>
                          <a:gd name="connsiteX3" fmla="*/ 3743337 w 5491365"/>
                          <a:gd name="connsiteY3" fmla="*/ 1759726 h 2697939"/>
                          <a:gd name="connsiteX4" fmla="*/ 4377690 w 5491365"/>
                          <a:gd name="connsiteY4" fmla="*/ 1341365 h 2697939"/>
                          <a:gd name="connsiteX5" fmla="*/ 501016 w 5491365"/>
                          <a:gd name="connsiteY5" fmla="*/ 2212902 h 2697939"/>
                          <a:gd name="connsiteX6" fmla="*/ 0 w 5491365"/>
                          <a:gd name="connsiteY6" fmla="*/ 1990017 h 2697939"/>
                          <a:gd name="connsiteX7" fmla="*/ 4848237 w 5491365"/>
                          <a:gd name="connsiteY7" fmla="*/ 1027039 h 2697939"/>
                          <a:gd name="connsiteX0" fmla="*/ 4848237 w 5491365"/>
                          <a:gd name="connsiteY0" fmla="*/ 1027039 h 2697939"/>
                          <a:gd name="connsiteX1" fmla="*/ 5491365 w 5491365"/>
                          <a:gd name="connsiteY1" fmla="*/ 593652 h 2697939"/>
                          <a:gd name="connsiteX2" fmla="*/ 5491365 w 5491365"/>
                          <a:gd name="connsiteY2" fmla="*/ 2697939 h 2697939"/>
                          <a:gd name="connsiteX3" fmla="*/ 3743337 w 5491365"/>
                          <a:gd name="connsiteY3" fmla="*/ 1759726 h 2697939"/>
                          <a:gd name="connsiteX4" fmla="*/ 4377690 w 5491365"/>
                          <a:gd name="connsiteY4" fmla="*/ 1341365 h 2697939"/>
                          <a:gd name="connsiteX5" fmla="*/ 501016 w 5491365"/>
                          <a:gd name="connsiteY5" fmla="*/ 2212902 h 2697939"/>
                          <a:gd name="connsiteX6" fmla="*/ 0 w 5491365"/>
                          <a:gd name="connsiteY6" fmla="*/ 1990017 h 2697939"/>
                          <a:gd name="connsiteX7" fmla="*/ 4848237 w 5491365"/>
                          <a:gd name="connsiteY7" fmla="*/ 1027039 h 2697939"/>
                          <a:gd name="connsiteX0" fmla="*/ 4848237 w 5491365"/>
                          <a:gd name="connsiteY0" fmla="*/ 1027039 h 2697939"/>
                          <a:gd name="connsiteX1" fmla="*/ 5491365 w 5491365"/>
                          <a:gd name="connsiteY1" fmla="*/ 593652 h 2697939"/>
                          <a:gd name="connsiteX2" fmla="*/ 5491365 w 5491365"/>
                          <a:gd name="connsiteY2" fmla="*/ 2697939 h 2697939"/>
                          <a:gd name="connsiteX3" fmla="*/ 3743337 w 5491365"/>
                          <a:gd name="connsiteY3" fmla="*/ 1759726 h 2697939"/>
                          <a:gd name="connsiteX4" fmla="*/ 4377690 w 5491365"/>
                          <a:gd name="connsiteY4" fmla="*/ 1341365 h 2697939"/>
                          <a:gd name="connsiteX5" fmla="*/ 501016 w 5491365"/>
                          <a:gd name="connsiteY5" fmla="*/ 2212902 h 2697939"/>
                          <a:gd name="connsiteX6" fmla="*/ 0 w 5491365"/>
                          <a:gd name="connsiteY6" fmla="*/ 1990017 h 2697939"/>
                          <a:gd name="connsiteX7" fmla="*/ 4848237 w 5491365"/>
                          <a:gd name="connsiteY7" fmla="*/ 1027039 h 2697939"/>
                          <a:gd name="connsiteX0" fmla="*/ 4848237 w 5491365"/>
                          <a:gd name="connsiteY0" fmla="*/ 1027039 h 2697939"/>
                          <a:gd name="connsiteX1" fmla="*/ 5491365 w 5491365"/>
                          <a:gd name="connsiteY1" fmla="*/ 593652 h 2697939"/>
                          <a:gd name="connsiteX2" fmla="*/ 5491365 w 5491365"/>
                          <a:gd name="connsiteY2" fmla="*/ 2697939 h 2697939"/>
                          <a:gd name="connsiteX3" fmla="*/ 3743337 w 5491365"/>
                          <a:gd name="connsiteY3" fmla="*/ 1759726 h 2697939"/>
                          <a:gd name="connsiteX4" fmla="*/ 4377690 w 5491365"/>
                          <a:gd name="connsiteY4" fmla="*/ 1341365 h 2697939"/>
                          <a:gd name="connsiteX5" fmla="*/ 478156 w 5491365"/>
                          <a:gd name="connsiteY5" fmla="*/ 2220522 h 2697939"/>
                          <a:gd name="connsiteX6" fmla="*/ 0 w 5491365"/>
                          <a:gd name="connsiteY6" fmla="*/ 1990017 h 2697939"/>
                          <a:gd name="connsiteX7" fmla="*/ 4848237 w 5491365"/>
                          <a:gd name="connsiteY7" fmla="*/ 1027039 h 2697939"/>
                          <a:gd name="connsiteX0" fmla="*/ 4848237 w 5491365"/>
                          <a:gd name="connsiteY0" fmla="*/ 1027039 h 2697939"/>
                          <a:gd name="connsiteX1" fmla="*/ 5491365 w 5491365"/>
                          <a:gd name="connsiteY1" fmla="*/ 593652 h 2697939"/>
                          <a:gd name="connsiteX2" fmla="*/ 5491365 w 5491365"/>
                          <a:gd name="connsiteY2" fmla="*/ 2697939 h 2697939"/>
                          <a:gd name="connsiteX3" fmla="*/ 3743337 w 5491365"/>
                          <a:gd name="connsiteY3" fmla="*/ 1759726 h 2697939"/>
                          <a:gd name="connsiteX4" fmla="*/ 4377690 w 5491365"/>
                          <a:gd name="connsiteY4" fmla="*/ 1341365 h 2697939"/>
                          <a:gd name="connsiteX5" fmla="*/ 478156 w 5491365"/>
                          <a:gd name="connsiteY5" fmla="*/ 2220522 h 2697939"/>
                          <a:gd name="connsiteX6" fmla="*/ 0 w 5491365"/>
                          <a:gd name="connsiteY6" fmla="*/ 1990017 h 2697939"/>
                          <a:gd name="connsiteX7" fmla="*/ 4848237 w 5491365"/>
                          <a:gd name="connsiteY7" fmla="*/ 1027039 h 2697939"/>
                          <a:gd name="connsiteX0" fmla="*/ 4848237 w 5491365"/>
                          <a:gd name="connsiteY0" fmla="*/ 1027039 h 2697939"/>
                          <a:gd name="connsiteX1" fmla="*/ 5491365 w 5491365"/>
                          <a:gd name="connsiteY1" fmla="*/ 593652 h 2697939"/>
                          <a:gd name="connsiteX2" fmla="*/ 5491365 w 5491365"/>
                          <a:gd name="connsiteY2" fmla="*/ 2697939 h 2697939"/>
                          <a:gd name="connsiteX3" fmla="*/ 3743337 w 5491365"/>
                          <a:gd name="connsiteY3" fmla="*/ 1759726 h 2697939"/>
                          <a:gd name="connsiteX4" fmla="*/ 4377690 w 5491365"/>
                          <a:gd name="connsiteY4" fmla="*/ 1341365 h 2697939"/>
                          <a:gd name="connsiteX5" fmla="*/ 501016 w 5491365"/>
                          <a:gd name="connsiteY5" fmla="*/ 2235762 h 2697939"/>
                          <a:gd name="connsiteX6" fmla="*/ 0 w 5491365"/>
                          <a:gd name="connsiteY6" fmla="*/ 1990017 h 2697939"/>
                          <a:gd name="connsiteX7" fmla="*/ 4848237 w 5491365"/>
                          <a:gd name="connsiteY7" fmla="*/ 1027039 h 2697939"/>
                          <a:gd name="connsiteX0" fmla="*/ 4848237 w 5491365"/>
                          <a:gd name="connsiteY0" fmla="*/ 1027039 h 2697939"/>
                          <a:gd name="connsiteX1" fmla="*/ 5491365 w 5491365"/>
                          <a:gd name="connsiteY1" fmla="*/ 593652 h 2697939"/>
                          <a:gd name="connsiteX2" fmla="*/ 5491365 w 5491365"/>
                          <a:gd name="connsiteY2" fmla="*/ 2697939 h 2697939"/>
                          <a:gd name="connsiteX3" fmla="*/ 3743337 w 5491365"/>
                          <a:gd name="connsiteY3" fmla="*/ 1759726 h 2697939"/>
                          <a:gd name="connsiteX4" fmla="*/ 4377690 w 5491365"/>
                          <a:gd name="connsiteY4" fmla="*/ 1341365 h 2697939"/>
                          <a:gd name="connsiteX5" fmla="*/ 501016 w 5491365"/>
                          <a:gd name="connsiteY5" fmla="*/ 2235762 h 2697939"/>
                          <a:gd name="connsiteX6" fmla="*/ 0 w 5491365"/>
                          <a:gd name="connsiteY6" fmla="*/ 1990017 h 2697939"/>
                          <a:gd name="connsiteX7" fmla="*/ 4848237 w 5491365"/>
                          <a:gd name="connsiteY7" fmla="*/ 1027039 h 2697939"/>
                          <a:gd name="connsiteX0" fmla="*/ 4848237 w 5491365"/>
                          <a:gd name="connsiteY0" fmla="*/ 1027039 h 2697939"/>
                          <a:gd name="connsiteX1" fmla="*/ 5491365 w 5491365"/>
                          <a:gd name="connsiteY1" fmla="*/ 593652 h 2697939"/>
                          <a:gd name="connsiteX2" fmla="*/ 5491365 w 5491365"/>
                          <a:gd name="connsiteY2" fmla="*/ 2697939 h 2697939"/>
                          <a:gd name="connsiteX3" fmla="*/ 3743337 w 5491365"/>
                          <a:gd name="connsiteY3" fmla="*/ 1759726 h 2697939"/>
                          <a:gd name="connsiteX4" fmla="*/ 4377690 w 5491365"/>
                          <a:gd name="connsiteY4" fmla="*/ 1341365 h 2697939"/>
                          <a:gd name="connsiteX5" fmla="*/ 523876 w 5491365"/>
                          <a:gd name="connsiteY5" fmla="*/ 2235762 h 2697939"/>
                          <a:gd name="connsiteX6" fmla="*/ 0 w 5491365"/>
                          <a:gd name="connsiteY6" fmla="*/ 1990017 h 2697939"/>
                          <a:gd name="connsiteX7" fmla="*/ 4848237 w 5491365"/>
                          <a:gd name="connsiteY7" fmla="*/ 1027039 h 2697939"/>
                          <a:gd name="connsiteX0" fmla="*/ 4848237 w 5491365"/>
                          <a:gd name="connsiteY0" fmla="*/ 1027039 h 2697939"/>
                          <a:gd name="connsiteX1" fmla="*/ 5491365 w 5491365"/>
                          <a:gd name="connsiteY1" fmla="*/ 593652 h 2697939"/>
                          <a:gd name="connsiteX2" fmla="*/ 5491365 w 5491365"/>
                          <a:gd name="connsiteY2" fmla="*/ 2697939 h 2697939"/>
                          <a:gd name="connsiteX3" fmla="*/ 3743337 w 5491365"/>
                          <a:gd name="connsiteY3" fmla="*/ 1759726 h 2697939"/>
                          <a:gd name="connsiteX4" fmla="*/ 4377690 w 5491365"/>
                          <a:gd name="connsiteY4" fmla="*/ 1341365 h 2697939"/>
                          <a:gd name="connsiteX5" fmla="*/ 523876 w 5491365"/>
                          <a:gd name="connsiteY5" fmla="*/ 2235762 h 2697939"/>
                          <a:gd name="connsiteX6" fmla="*/ 0 w 5491365"/>
                          <a:gd name="connsiteY6" fmla="*/ 1990017 h 2697939"/>
                          <a:gd name="connsiteX7" fmla="*/ 4848237 w 5491365"/>
                          <a:gd name="connsiteY7" fmla="*/ 1027039 h 2697939"/>
                          <a:gd name="connsiteX0" fmla="*/ 4848237 w 5491365"/>
                          <a:gd name="connsiteY0" fmla="*/ 1027039 h 2697939"/>
                          <a:gd name="connsiteX1" fmla="*/ 5491365 w 5491365"/>
                          <a:gd name="connsiteY1" fmla="*/ 593652 h 2697939"/>
                          <a:gd name="connsiteX2" fmla="*/ 5491365 w 5491365"/>
                          <a:gd name="connsiteY2" fmla="*/ 2697939 h 2697939"/>
                          <a:gd name="connsiteX3" fmla="*/ 3743337 w 5491365"/>
                          <a:gd name="connsiteY3" fmla="*/ 1759726 h 2697939"/>
                          <a:gd name="connsiteX4" fmla="*/ 4377690 w 5491365"/>
                          <a:gd name="connsiteY4" fmla="*/ 1341365 h 2697939"/>
                          <a:gd name="connsiteX5" fmla="*/ 523876 w 5491365"/>
                          <a:gd name="connsiteY5" fmla="*/ 2235762 h 2697939"/>
                          <a:gd name="connsiteX6" fmla="*/ 0 w 5491365"/>
                          <a:gd name="connsiteY6" fmla="*/ 1990017 h 2697939"/>
                          <a:gd name="connsiteX7" fmla="*/ 4848237 w 5491365"/>
                          <a:gd name="connsiteY7" fmla="*/ 1027039 h 2697939"/>
                          <a:gd name="connsiteX0" fmla="*/ 4848237 w 5491365"/>
                          <a:gd name="connsiteY0" fmla="*/ 1027039 h 2697939"/>
                          <a:gd name="connsiteX1" fmla="*/ 5491365 w 5491365"/>
                          <a:gd name="connsiteY1" fmla="*/ 593652 h 2697939"/>
                          <a:gd name="connsiteX2" fmla="*/ 5491365 w 5491365"/>
                          <a:gd name="connsiteY2" fmla="*/ 2697939 h 2697939"/>
                          <a:gd name="connsiteX3" fmla="*/ 3743337 w 5491365"/>
                          <a:gd name="connsiteY3" fmla="*/ 1759726 h 2697939"/>
                          <a:gd name="connsiteX4" fmla="*/ 4377690 w 5491365"/>
                          <a:gd name="connsiteY4" fmla="*/ 1341365 h 2697939"/>
                          <a:gd name="connsiteX5" fmla="*/ 531496 w 5491365"/>
                          <a:gd name="connsiteY5" fmla="*/ 2235762 h 2697939"/>
                          <a:gd name="connsiteX6" fmla="*/ 0 w 5491365"/>
                          <a:gd name="connsiteY6" fmla="*/ 1990017 h 2697939"/>
                          <a:gd name="connsiteX7" fmla="*/ 4848237 w 5491365"/>
                          <a:gd name="connsiteY7" fmla="*/ 1027039 h 2697939"/>
                          <a:gd name="connsiteX0" fmla="*/ 4840617 w 5491365"/>
                          <a:gd name="connsiteY0" fmla="*/ 1024336 h 2702856"/>
                          <a:gd name="connsiteX1" fmla="*/ 5491365 w 5491365"/>
                          <a:gd name="connsiteY1" fmla="*/ 598569 h 2702856"/>
                          <a:gd name="connsiteX2" fmla="*/ 5491365 w 5491365"/>
                          <a:gd name="connsiteY2" fmla="*/ 2702856 h 2702856"/>
                          <a:gd name="connsiteX3" fmla="*/ 3743337 w 5491365"/>
                          <a:gd name="connsiteY3" fmla="*/ 1764643 h 2702856"/>
                          <a:gd name="connsiteX4" fmla="*/ 4377690 w 5491365"/>
                          <a:gd name="connsiteY4" fmla="*/ 1346282 h 2702856"/>
                          <a:gd name="connsiteX5" fmla="*/ 531496 w 5491365"/>
                          <a:gd name="connsiteY5" fmla="*/ 2240679 h 2702856"/>
                          <a:gd name="connsiteX6" fmla="*/ 0 w 5491365"/>
                          <a:gd name="connsiteY6" fmla="*/ 1994934 h 2702856"/>
                          <a:gd name="connsiteX7" fmla="*/ 4840617 w 5491365"/>
                          <a:gd name="connsiteY7" fmla="*/ 1024336 h 2702856"/>
                          <a:gd name="connsiteX0" fmla="*/ 4840617 w 5491365"/>
                          <a:gd name="connsiteY0" fmla="*/ 1027625 h 2706145"/>
                          <a:gd name="connsiteX1" fmla="*/ 5491365 w 5491365"/>
                          <a:gd name="connsiteY1" fmla="*/ 601858 h 2706145"/>
                          <a:gd name="connsiteX2" fmla="*/ 5491365 w 5491365"/>
                          <a:gd name="connsiteY2" fmla="*/ 2706145 h 2706145"/>
                          <a:gd name="connsiteX3" fmla="*/ 3743337 w 5491365"/>
                          <a:gd name="connsiteY3" fmla="*/ 1767932 h 2706145"/>
                          <a:gd name="connsiteX4" fmla="*/ 4377690 w 5491365"/>
                          <a:gd name="connsiteY4" fmla="*/ 1349571 h 2706145"/>
                          <a:gd name="connsiteX5" fmla="*/ 531496 w 5491365"/>
                          <a:gd name="connsiteY5" fmla="*/ 2243968 h 2706145"/>
                          <a:gd name="connsiteX6" fmla="*/ 0 w 5491365"/>
                          <a:gd name="connsiteY6" fmla="*/ 1998223 h 2706145"/>
                          <a:gd name="connsiteX7" fmla="*/ 4840617 w 5491365"/>
                          <a:gd name="connsiteY7" fmla="*/ 1027625 h 2706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91365" h="2706145">
                            <a:moveTo>
                              <a:pt x="4840617" y="1027625"/>
                            </a:moveTo>
                            <a:lnTo>
                              <a:pt x="5491365" y="601858"/>
                            </a:lnTo>
                            <a:lnTo>
                              <a:pt x="5491365" y="2706145"/>
                            </a:lnTo>
                            <a:lnTo>
                              <a:pt x="3743337" y="1767932"/>
                            </a:lnTo>
                            <a:lnTo>
                              <a:pt x="4377690" y="1349571"/>
                            </a:lnTo>
                            <a:cubicBezTo>
                              <a:pt x="2901313" y="-269080"/>
                              <a:pt x="742951" y="909039"/>
                              <a:pt x="531496" y="2243968"/>
                            </a:cubicBezTo>
                            <a:cubicBezTo>
                              <a:pt x="175261" y="2085377"/>
                              <a:pt x="183513" y="2094267"/>
                              <a:pt x="0" y="1998223"/>
                            </a:cubicBezTo>
                            <a:cubicBezTo>
                              <a:pt x="785499" y="-128710"/>
                              <a:pt x="3255018" y="-724022"/>
                              <a:pt x="4840617" y="1027625"/>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cs typeface="Arial" panose="020B0604020202020204" pitchFamily="34" charset="0"/>
                        </a:endParaRPr>
                      </a:p>
                    </p:txBody>
                  </p:sp>
                </p:grpSp>
              </p:grpSp>
            </p:grpSp>
            <p:grpSp>
              <p:nvGrpSpPr>
                <p:cNvPr id="14" name="Group 13">
                  <a:extLst>
                    <a:ext uri="{FF2B5EF4-FFF2-40B4-BE49-F238E27FC236}">
                      <a16:creationId xmlns:a16="http://schemas.microsoft.com/office/drawing/2014/main" id="{DA1AC319-3DAA-45C5-955B-9E6C470DBCF6}"/>
                    </a:ext>
                  </a:extLst>
                </p:cNvPr>
                <p:cNvGrpSpPr/>
                <p:nvPr/>
              </p:nvGrpSpPr>
              <p:grpSpPr>
                <a:xfrm>
                  <a:off x="3138613" y="3992577"/>
                  <a:ext cx="4440008" cy="1161288"/>
                  <a:chOff x="3138613" y="3992577"/>
                  <a:chExt cx="4440008" cy="1161288"/>
                </a:xfrm>
              </p:grpSpPr>
              <p:sp>
                <p:nvSpPr>
                  <p:cNvPr id="29" name="Freeform 17">
                    <a:extLst>
                      <a:ext uri="{FF2B5EF4-FFF2-40B4-BE49-F238E27FC236}">
                        <a16:creationId xmlns:a16="http://schemas.microsoft.com/office/drawing/2014/main" id="{7252EC68-E0B1-4AE4-8FAF-67F76457D691}"/>
                      </a:ext>
                    </a:extLst>
                  </p:cNvPr>
                  <p:cNvSpPr/>
                  <p:nvPr/>
                </p:nvSpPr>
                <p:spPr>
                  <a:xfrm>
                    <a:off x="3138613" y="3992577"/>
                    <a:ext cx="4440008" cy="1161288"/>
                  </a:xfrm>
                  <a:custGeom>
                    <a:avLst/>
                    <a:gdLst>
                      <a:gd name="connsiteX0" fmla="*/ 1268057 w 4440008"/>
                      <a:gd name="connsiteY0" fmla="*/ 0 h 1161288"/>
                      <a:gd name="connsiteX1" fmla="*/ 4221059 w 4440008"/>
                      <a:gd name="connsiteY1" fmla="*/ 0 h 1161288"/>
                      <a:gd name="connsiteX2" fmla="*/ 4440008 w 4440008"/>
                      <a:gd name="connsiteY2" fmla="*/ 218949 h 1161288"/>
                      <a:gd name="connsiteX3" fmla="*/ 4440008 w 4440008"/>
                      <a:gd name="connsiteY3" fmla="*/ 942339 h 1161288"/>
                      <a:gd name="connsiteX4" fmla="*/ 4221059 w 4440008"/>
                      <a:gd name="connsiteY4" fmla="*/ 1161288 h 1161288"/>
                      <a:gd name="connsiteX5" fmla="*/ 1268057 w 4440008"/>
                      <a:gd name="connsiteY5" fmla="*/ 1161288 h 1161288"/>
                      <a:gd name="connsiteX6" fmla="*/ 1254824 w 4440008"/>
                      <a:gd name="connsiteY6" fmla="*/ 1159954 h 1161288"/>
                      <a:gd name="connsiteX7" fmla="*/ 579977 w 4440008"/>
                      <a:gd name="connsiteY7" fmla="*/ 1159954 h 1161288"/>
                      <a:gd name="connsiteX8" fmla="*/ 0 w 4440008"/>
                      <a:gd name="connsiteY8" fmla="*/ 579978 h 1161288"/>
                      <a:gd name="connsiteX9" fmla="*/ 579977 w 4440008"/>
                      <a:gd name="connsiteY9" fmla="*/ 1 h 1161288"/>
                      <a:gd name="connsiteX10" fmla="*/ 1268047 w 4440008"/>
                      <a:gd name="connsiteY10" fmla="*/ 1 h 1161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40008" h="1161288">
                        <a:moveTo>
                          <a:pt x="1268057" y="0"/>
                        </a:moveTo>
                        <a:lnTo>
                          <a:pt x="4221059" y="0"/>
                        </a:lnTo>
                        <a:cubicBezTo>
                          <a:pt x="4341981" y="0"/>
                          <a:pt x="4440008" y="98027"/>
                          <a:pt x="4440008" y="218949"/>
                        </a:cubicBezTo>
                        <a:lnTo>
                          <a:pt x="4440008" y="942339"/>
                        </a:lnTo>
                        <a:cubicBezTo>
                          <a:pt x="4440008" y="1063261"/>
                          <a:pt x="4341981" y="1161288"/>
                          <a:pt x="4221059" y="1161288"/>
                        </a:cubicBezTo>
                        <a:lnTo>
                          <a:pt x="1268057" y="1161288"/>
                        </a:lnTo>
                        <a:lnTo>
                          <a:pt x="1254824" y="1159954"/>
                        </a:lnTo>
                        <a:lnTo>
                          <a:pt x="579977" y="1159954"/>
                        </a:lnTo>
                        <a:cubicBezTo>
                          <a:pt x="259665" y="1159954"/>
                          <a:pt x="0" y="900290"/>
                          <a:pt x="0" y="579978"/>
                        </a:cubicBezTo>
                        <a:cubicBezTo>
                          <a:pt x="0" y="259666"/>
                          <a:pt x="259665" y="1"/>
                          <a:pt x="579977" y="1"/>
                        </a:cubicBezTo>
                        <a:lnTo>
                          <a:pt x="1268047" y="1"/>
                        </a:lnTo>
                        <a:close/>
                      </a:path>
                    </a:pathLst>
                  </a:custGeom>
                  <a:solidFill>
                    <a:srgbClr val="3E74AB"/>
                  </a:solidFill>
                  <a:ln>
                    <a:noFill/>
                  </a:ln>
                  <a:effectLst>
                    <a:innerShdw blurRad="25400" dist="50800">
                      <a:prstClr val="black">
                        <a:alpha val="2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grpSp>
                <p:nvGrpSpPr>
                  <p:cNvPr id="35" name="Group 34">
                    <a:extLst>
                      <a:ext uri="{FF2B5EF4-FFF2-40B4-BE49-F238E27FC236}">
                        <a16:creationId xmlns:a16="http://schemas.microsoft.com/office/drawing/2014/main" id="{BB31B9AF-74BA-4EF9-A5B4-F747795D8E63}"/>
                      </a:ext>
                    </a:extLst>
                  </p:cNvPr>
                  <p:cNvGrpSpPr/>
                  <p:nvPr/>
                </p:nvGrpSpPr>
                <p:grpSpPr>
                  <a:xfrm>
                    <a:off x="3256305" y="4112233"/>
                    <a:ext cx="921978" cy="921977"/>
                    <a:chOff x="4236120" y="431800"/>
                    <a:chExt cx="1187450" cy="1187450"/>
                  </a:xfrm>
                </p:grpSpPr>
                <p:sp>
                  <p:nvSpPr>
                    <p:cNvPr id="42" name="Oval 41">
                      <a:extLst>
                        <a:ext uri="{FF2B5EF4-FFF2-40B4-BE49-F238E27FC236}">
                          <a16:creationId xmlns:a16="http://schemas.microsoft.com/office/drawing/2014/main" id="{6FADFD04-CF72-4AC1-9595-78FCEE5401B1}"/>
                        </a:ext>
                      </a:extLst>
                    </p:cNvPr>
                    <p:cNvSpPr/>
                    <p:nvPr/>
                  </p:nvSpPr>
                  <p:spPr>
                    <a:xfrm>
                      <a:off x="4236120" y="431800"/>
                      <a:ext cx="1187450" cy="1187450"/>
                    </a:xfrm>
                    <a:prstGeom prst="ellipse">
                      <a:avLst/>
                    </a:prstGeom>
                    <a:gradFill>
                      <a:gsLst>
                        <a:gs pos="0">
                          <a:schemeClr val="bg1"/>
                        </a:gs>
                        <a:gs pos="100000">
                          <a:schemeClr val="bg1">
                            <a:lumMod val="65000"/>
                          </a:schemeClr>
                        </a:gs>
                      </a:gsLst>
                      <a:lin ang="270000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cs typeface="Arial" panose="020B0604020202020204" pitchFamily="34" charset="0"/>
                      </a:endParaRPr>
                    </a:p>
                  </p:txBody>
                </p:sp>
                <p:sp>
                  <p:nvSpPr>
                    <p:cNvPr id="43" name="Oval 42">
                      <a:extLst>
                        <a:ext uri="{FF2B5EF4-FFF2-40B4-BE49-F238E27FC236}">
                          <a16:creationId xmlns:a16="http://schemas.microsoft.com/office/drawing/2014/main" id="{D06D1928-BFD6-47A9-8AB9-EA090D126416}"/>
                        </a:ext>
                      </a:extLst>
                    </p:cNvPr>
                    <p:cNvSpPr/>
                    <p:nvPr/>
                  </p:nvSpPr>
                  <p:spPr>
                    <a:xfrm>
                      <a:off x="4309145" y="504825"/>
                      <a:ext cx="1041400" cy="1041400"/>
                    </a:xfrm>
                    <a:prstGeom prst="ellipse">
                      <a:avLst/>
                    </a:prstGeom>
                    <a:gradFill flip="none" rotWithShape="1">
                      <a:gsLst>
                        <a:gs pos="100000">
                          <a:schemeClr val="bg1"/>
                        </a:gs>
                        <a:gs pos="0">
                          <a:schemeClr val="bg1">
                            <a:lumMod val="65000"/>
                          </a:schemeClr>
                        </a:gs>
                      </a:gsLst>
                      <a:lin ang="27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cs typeface="Arial" panose="020B0604020202020204" pitchFamily="34" charset="0"/>
                      </a:endParaRPr>
                    </a:p>
                  </p:txBody>
                </p:sp>
              </p:grpSp>
            </p:grpSp>
            <p:grpSp>
              <p:nvGrpSpPr>
                <p:cNvPr id="15" name="Group 14">
                  <a:extLst>
                    <a:ext uri="{FF2B5EF4-FFF2-40B4-BE49-F238E27FC236}">
                      <a16:creationId xmlns:a16="http://schemas.microsoft.com/office/drawing/2014/main" id="{E789D0CA-E432-464E-B34F-858C26DBA91D}"/>
                    </a:ext>
                  </a:extLst>
                </p:cNvPr>
                <p:cNvGrpSpPr/>
                <p:nvPr/>
              </p:nvGrpSpPr>
              <p:grpSpPr>
                <a:xfrm>
                  <a:off x="2355197" y="5313511"/>
                  <a:ext cx="4440008" cy="1161288"/>
                  <a:chOff x="2355197" y="5313511"/>
                  <a:chExt cx="4440008" cy="1161288"/>
                </a:xfrm>
              </p:grpSpPr>
              <p:sp>
                <p:nvSpPr>
                  <p:cNvPr id="16" name="Freeform 18">
                    <a:extLst>
                      <a:ext uri="{FF2B5EF4-FFF2-40B4-BE49-F238E27FC236}">
                        <a16:creationId xmlns:a16="http://schemas.microsoft.com/office/drawing/2014/main" id="{70A3F45E-74EE-40AC-8F01-A53B109FECBE}"/>
                      </a:ext>
                    </a:extLst>
                  </p:cNvPr>
                  <p:cNvSpPr/>
                  <p:nvPr/>
                </p:nvSpPr>
                <p:spPr>
                  <a:xfrm>
                    <a:off x="2355197" y="5313511"/>
                    <a:ext cx="4440008" cy="1161288"/>
                  </a:xfrm>
                  <a:custGeom>
                    <a:avLst/>
                    <a:gdLst>
                      <a:gd name="connsiteX0" fmla="*/ 1268057 w 4440008"/>
                      <a:gd name="connsiteY0" fmla="*/ 0 h 1161288"/>
                      <a:gd name="connsiteX1" fmla="*/ 4221059 w 4440008"/>
                      <a:gd name="connsiteY1" fmla="*/ 0 h 1161288"/>
                      <a:gd name="connsiteX2" fmla="*/ 4440008 w 4440008"/>
                      <a:gd name="connsiteY2" fmla="*/ 218949 h 1161288"/>
                      <a:gd name="connsiteX3" fmla="*/ 4440008 w 4440008"/>
                      <a:gd name="connsiteY3" fmla="*/ 942339 h 1161288"/>
                      <a:gd name="connsiteX4" fmla="*/ 4221059 w 4440008"/>
                      <a:gd name="connsiteY4" fmla="*/ 1161288 h 1161288"/>
                      <a:gd name="connsiteX5" fmla="*/ 1268057 w 4440008"/>
                      <a:gd name="connsiteY5" fmla="*/ 1161288 h 1161288"/>
                      <a:gd name="connsiteX6" fmla="*/ 1254824 w 4440008"/>
                      <a:gd name="connsiteY6" fmla="*/ 1159954 h 1161288"/>
                      <a:gd name="connsiteX7" fmla="*/ 579977 w 4440008"/>
                      <a:gd name="connsiteY7" fmla="*/ 1159954 h 1161288"/>
                      <a:gd name="connsiteX8" fmla="*/ 0 w 4440008"/>
                      <a:gd name="connsiteY8" fmla="*/ 579978 h 1161288"/>
                      <a:gd name="connsiteX9" fmla="*/ 579977 w 4440008"/>
                      <a:gd name="connsiteY9" fmla="*/ 1 h 1161288"/>
                      <a:gd name="connsiteX10" fmla="*/ 1268047 w 4440008"/>
                      <a:gd name="connsiteY10" fmla="*/ 1 h 1161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40008" h="1161288">
                        <a:moveTo>
                          <a:pt x="1268057" y="0"/>
                        </a:moveTo>
                        <a:lnTo>
                          <a:pt x="4221059" y="0"/>
                        </a:lnTo>
                        <a:cubicBezTo>
                          <a:pt x="4341981" y="0"/>
                          <a:pt x="4440008" y="98027"/>
                          <a:pt x="4440008" y="218949"/>
                        </a:cubicBezTo>
                        <a:lnTo>
                          <a:pt x="4440008" y="942339"/>
                        </a:lnTo>
                        <a:cubicBezTo>
                          <a:pt x="4440008" y="1063261"/>
                          <a:pt x="4341981" y="1161288"/>
                          <a:pt x="4221059" y="1161288"/>
                        </a:cubicBezTo>
                        <a:lnTo>
                          <a:pt x="1268057" y="1161288"/>
                        </a:lnTo>
                        <a:lnTo>
                          <a:pt x="1254824" y="1159954"/>
                        </a:lnTo>
                        <a:lnTo>
                          <a:pt x="579977" y="1159954"/>
                        </a:lnTo>
                        <a:cubicBezTo>
                          <a:pt x="259665" y="1159954"/>
                          <a:pt x="0" y="900290"/>
                          <a:pt x="0" y="579978"/>
                        </a:cubicBezTo>
                        <a:cubicBezTo>
                          <a:pt x="0" y="259666"/>
                          <a:pt x="259665" y="1"/>
                          <a:pt x="579977" y="1"/>
                        </a:cubicBezTo>
                        <a:lnTo>
                          <a:pt x="1268047" y="1"/>
                        </a:lnTo>
                        <a:close/>
                      </a:path>
                    </a:pathLst>
                  </a:custGeom>
                  <a:solidFill>
                    <a:schemeClr val="accent5">
                      <a:lumMod val="50000"/>
                    </a:schemeClr>
                  </a:solidFill>
                  <a:ln>
                    <a:noFill/>
                  </a:ln>
                  <a:effectLst>
                    <a:innerShdw blurRad="25400" dist="50800">
                      <a:prstClr val="black">
                        <a:alpha val="2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grpSp>
                <p:nvGrpSpPr>
                  <p:cNvPr id="18" name="Group 17">
                    <a:extLst>
                      <a:ext uri="{FF2B5EF4-FFF2-40B4-BE49-F238E27FC236}">
                        <a16:creationId xmlns:a16="http://schemas.microsoft.com/office/drawing/2014/main" id="{66807C80-237F-4774-8DC2-B027D80A5213}"/>
                      </a:ext>
                    </a:extLst>
                  </p:cNvPr>
                  <p:cNvGrpSpPr/>
                  <p:nvPr/>
                </p:nvGrpSpPr>
                <p:grpSpPr>
                  <a:xfrm>
                    <a:off x="2477445" y="5433167"/>
                    <a:ext cx="921978" cy="921977"/>
                    <a:chOff x="2477445" y="5428491"/>
                    <a:chExt cx="921978" cy="921977"/>
                  </a:xfrm>
                </p:grpSpPr>
                <p:grpSp>
                  <p:nvGrpSpPr>
                    <p:cNvPr id="22" name="Group 21">
                      <a:extLst>
                        <a:ext uri="{FF2B5EF4-FFF2-40B4-BE49-F238E27FC236}">
                          <a16:creationId xmlns:a16="http://schemas.microsoft.com/office/drawing/2014/main" id="{A6E431DD-7944-4DCD-8EBD-4DC0847A455B}"/>
                        </a:ext>
                      </a:extLst>
                    </p:cNvPr>
                    <p:cNvGrpSpPr/>
                    <p:nvPr/>
                  </p:nvGrpSpPr>
                  <p:grpSpPr>
                    <a:xfrm>
                      <a:off x="2477445" y="5428491"/>
                      <a:ext cx="921978" cy="921977"/>
                      <a:chOff x="4236120" y="431800"/>
                      <a:chExt cx="1187450" cy="1187450"/>
                    </a:xfrm>
                  </p:grpSpPr>
                  <p:sp>
                    <p:nvSpPr>
                      <p:cNvPr id="27" name="Oval 26">
                        <a:extLst>
                          <a:ext uri="{FF2B5EF4-FFF2-40B4-BE49-F238E27FC236}">
                            <a16:creationId xmlns:a16="http://schemas.microsoft.com/office/drawing/2014/main" id="{6747147F-0307-472B-AB99-DE851E9790E4}"/>
                          </a:ext>
                        </a:extLst>
                      </p:cNvPr>
                      <p:cNvSpPr/>
                      <p:nvPr/>
                    </p:nvSpPr>
                    <p:spPr>
                      <a:xfrm>
                        <a:off x="4236120" y="431800"/>
                        <a:ext cx="1187450" cy="1187450"/>
                      </a:xfrm>
                      <a:prstGeom prst="ellipse">
                        <a:avLst/>
                      </a:prstGeom>
                      <a:gradFill>
                        <a:gsLst>
                          <a:gs pos="0">
                            <a:schemeClr val="bg1"/>
                          </a:gs>
                          <a:gs pos="100000">
                            <a:schemeClr val="bg1">
                              <a:lumMod val="65000"/>
                            </a:schemeClr>
                          </a:gs>
                        </a:gsLst>
                        <a:lin ang="270000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cs typeface="Arial" panose="020B0604020202020204" pitchFamily="34" charset="0"/>
                        </a:endParaRPr>
                      </a:p>
                    </p:txBody>
                  </p:sp>
                  <p:sp>
                    <p:nvSpPr>
                      <p:cNvPr id="28" name="Oval 27">
                        <a:extLst>
                          <a:ext uri="{FF2B5EF4-FFF2-40B4-BE49-F238E27FC236}">
                            <a16:creationId xmlns:a16="http://schemas.microsoft.com/office/drawing/2014/main" id="{5B1EEDB3-D3D2-42B6-84F5-327E4D09F753}"/>
                          </a:ext>
                        </a:extLst>
                      </p:cNvPr>
                      <p:cNvSpPr/>
                      <p:nvPr/>
                    </p:nvSpPr>
                    <p:spPr>
                      <a:xfrm>
                        <a:off x="4309145" y="504825"/>
                        <a:ext cx="1041400" cy="1041400"/>
                      </a:xfrm>
                      <a:prstGeom prst="ellipse">
                        <a:avLst/>
                      </a:prstGeom>
                      <a:gradFill flip="none" rotWithShape="1">
                        <a:gsLst>
                          <a:gs pos="100000">
                            <a:schemeClr val="bg1"/>
                          </a:gs>
                          <a:gs pos="0">
                            <a:schemeClr val="bg1">
                              <a:lumMod val="65000"/>
                            </a:schemeClr>
                          </a:gs>
                        </a:gsLst>
                        <a:lin ang="27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cs typeface="Arial" panose="020B0604020202020204" pitchFamily="34" charset="0"/>
                        </a:endParaRPr>
                      </a:p>
                    </p:txBody>
                  </p:sp>
                </p:grpSp>
                <p:grpSp>
                  <p:nvGrpSpPr>
                    <p:cNvPr id="23" name="Group 22">
                      <a:extLst>
                        <a:ext uri="{FF2B5EF4-FFF2-40B4-BE49-F238E27FC236}">
                          <a16:creationId xmlns:a16="http://schemas.microsoft.com/office/drawing/2014/main" id="{1B5F5425-DA6F-4A71-BF93-BDB85D582CE5}"/>
                        </a:ext>
                      </a:extLst>
                    </p:cNvPr>
                    <p:cNvGrpSpPr/>
                    <p:nvPr/>
                  </p:nvGrpSpPr>
                  <p:grpSpPr>
                    <a:xfrm>
                      <a:off x="2732055" y="5700255"/>
                      <a:ext cx="412758" cy="378448"/>
                      <a:chOff x="2422562" y="1390266"/>
                      <a:chExt cx="2905458" cy="2663968"/>
                    </a:xfrm>
                    <a:solidFill>
                      <a:schemeClr val="tx1">
                        <a:lumMod val="65000"/>
                        <a:lumOff val="35000"/>
                      </a:schemeClr>
                    </a:solidFill>
                    <a:effectLst/>
                  </p:grpSpPr>
                  <p:sp>
                    <p:nvSpPr>
                      <p:cNvPr id="24" name="Freeform 59">
                        <a:extLst>
                          <a:ext uri="{FF2B5EF4-FFF2-40B4-BE49-F238E27FC236}">
                            <a16:creationId xmlns:a16="http://schemas.microsoft.com/office/drawing/2014/main" id="{7A0F9FC2-575E-42F2-A323-DA16347E7466}"/>
                          </a:ext>
                        </a:extLst>
                      </p:cNvPr>
                      <p:cNvSpPr/>
                      <p:nvPr/>
                    </p:nvSpPr>
                    <p:spPr>
                      <a:xfrm rot="18102765">
                        <a:off x="4197741" y="1389802"/>
                        <a:ext cx="1129816" cy="1130743"/>
                      </a:xfrm>
                      <a:custGeom>
                        <a:avLst/>
                        <a:gdLst>
                          <a:gd name="connsiteX0" fmla="*/ 736125 w 1129812"/>
                          <a:gd name="connsiteY0" fmla="*/ 457096 h 1130747"/>
                          <a:gd name="connsiteX1" fmla="*/ 471744 w 1129812"/>
                          <a:gd name="connsiteY1" fmla="*/ 394661 h 1130747"/>
                          <a:gd name="connsiteX2" fmla="*/ 409309 w 1129812"/>
                          <a:gd name="connsiteY2" fmla="*/ 659042 h 1130747"/>
                          <a:gd name="connsiteX3" fmla="*/ 673690 w 1129812"/>
                          <a:gd name="connsiteY3" fmla="*/ 721477 h 1130747"/>
                          <a:gd name="connsiteX4" fmla="*/ 736125 w 1129812"/>
                          <a:gd name="connsiteY4" fmla="*/ 457096 h 1130747"/>
                          <a:gd name="connsiteX5" fmla="*/ 1129663 w 1129812"/>
                          <a:gd name="connsiteY5" fmla="*/ 419205 h 1130747"/>
                          <a:gd name="connsiteX6" fmla="*/ 1129812 w 1129812"/>
                          <a:gd name="connsiteY6" fmla="*/ 647258 h 1130747"/>
                          <a:gd name="connsiteX7" fmla="*/ 918347 w 1129812"/>
                          <a:gd name="connsiteY7" fmla="*/ 695682 h 1130747"/>
                          <a:gd name="connsiteX8" fmla="*/ 877931 w 1129812"/>
                          <a:gd name="connsiteY8" fmla="*/ 774861 h 1130747"/>
                          <a:gd name="connsiteX9" fmla="*/ 874176 w 1129812"/>
                          <a:gd name="connsiteY9" fmla="*/ 779174 h 1130747"/>
                          <a:gd name="connsiteX10" fmla="*/ 959896 w 1129812"/>
                          <a:gd name="connsiteY10" fmla="*/ 992123 h 1130747"/>
                          <a:gd name="connsiteX11" fmla="*/ 758310 w 1129812"/>
                          <a:gd name="connsiteY11" fmla="*/ 1098757 h 1130747"/>
                          <a:gd name="connsiteX12" fmla="*/ 612125 w 1129812"/>
                          <a:gd name="connsiteY12" fmla="*/ 929033 h 1130747"/>
                          <a:gd name="connsiteX13" fmla="*/ 557840 w 1129812"/>
                          <a:gd name="connsiteY13" fmla="*/ 932087 h 1130747"/>
                          <a:gd name="connsiteX14" fmla="*/ 539372 w 1129812"/>
                          <a:gd name="connsiteY14" fmla="*/ 929553 h 1130747"/>
                          <a:gd name="connsiteX15" fmla="*/ 395690 w 1129812"/>
                          <a:gd name="connsiteY15" fmla="*/ 1130747 h 1130747"/>
                          <a:gd name="connsiteX16" fmla="*/ 197362 w 1129812"/>
                          <a:gd name="connsiteY16" fmla="*/ 1018167 h 1130747"/>
                          <a:gd name="connsiteX17" fmla="*/ 270238 w 1129812"/>
                          <a:gd name="connsiteY17" fmla="*/ 775579 h 1130747"/>
                          <a:gd name="connsiteX18" fmla="*/ 254320 w 1129812"/>
                          <a:gd name="connsiteY18" fmla="*/ 754811 h 1130747"/>
                          <a:gd name="connsiteX19" fmla="*/ 236466 w 1129812"/>
                          <a:gd name="connsiteY19" fmla="*/ 718133 h 1130747"/>
                          <a:gd name="connsiteX20" fmla="*/ 0 w 1129812"/>
                          <a:gd name="connsiteY20" fmla="*/ 689393 h 1130747"/>
                          <a:gd name="connsiteX21" fmla="*/ 3895 w 1129812"/>
                          <a:gd name="connsiteY21" fmla="*/ 461374 h 1130747"/>
                          <a:gd name="connsiteX22" fmla="*/ 228108 w 1129812"/>
                          <a:gd name="connsiteY22" fmla="*/ 414199 h 1130747"/>
                          <a:gd name="connsiteX23" fmla="*/ 231556 w 1129812"/>
                          <a:gd name="connsiteY23" fmla="*/ 404051 h 1130747"/>
                          <a:gd name="connsiteX24" fmla="*/ 257608 w 1129812"/>
                          <a:gd name="connsiteY24" fmla="*/ 358550 h 1130747"/>
                          <a:gd name="connsiteX25" fmla="*/ 160597 w 1129812"/>
                          <a:gd name="connsiteY25" fmla="*/ 127259 h 1130747"/>
                          <a:gd name="connsiteX26" fmla="*/ 360621 w 1129812"/>
                          <a:gd name="connsiteY26" fmla="*/ 17722 h 1130747"/>
                          <a:gd name="connsiteX27" fmla="*/ 512401 w 1129812"/>
                          <a:gd name="connsiteY27" fmla="*/ 188878 h 1130747"/>
                          <a:gd name="connsiteX28" fmla="*/ 515367 w 1129812"/>
                          <a:gd name="connsiteY28" fmla="*/ 188113 h 1130747"/>
                          <a:gd name="connsiteX29" fmla="*/ 600600 w 1129812"/>
                          <a:gd name="connsiteY29" fmla="*/ 187418 h 1130747"/>
                          <a:gd name="connsiteX30" fmla="*/ 734444 w 1129812"/>
                          <a:gd name="connsiteY30" fmla="*/ 0 h 1130747"/>
                          <a:gd name="connsiteX31" fmla="*/ 932771 w 1129812"/>
                          <a:gd name="connsiteY31" fmla="*/ 112580 h 1130747"/>
                          <a:gd name="connsiteX32" fmla="*/ 867708 w 1129812"/>
                          <a:gd name="connsiteY32" fmla="*/ 329161 h 1130747"/>
                          <a:gd name="connsiteX33" fmla="*/ 891111 w 1129812"/>
                          <a:gd name="connsiteY33" fmla="*/ 361325 h 1130747"/>
                          <a:gd name="connsiteX34" fmla="*/ 909269 w 1129812"/>
                          <a:gd name="connsiteY34" fmla="*/ 396377 h 1130747"/>
                          <a:gd name="connsiteX0" fmla="*/ 736125 w 1129812"/>
                          <a:gd name="connsiteY0" fmla="*/ 457096 h 1130747"/>
                          <a:gd name="connsiteX1" fmla="*/ 471744 w 1129812"/>
                          <a:gd name="connsiteY1" fmla="*/ 394661 h 1130747"/>
                          <a:gd name="connsiteX2" fmla="*/ 409309 w 1129812"/>
                          <a:gd name="connsiteY2" fmla="*/ 659042 h 1130747"/>
                          <a:gd name="connsiteX3" fmla="*/ 673690 w 1129812"/>
                          <a:gd name="connsiteY3" fmla="*/ 721477 h 1130747"/>
                          <a:gd name="connsiteX4" fmla="*/ 736125 w 1129812"/>
                          <a:gd name="connsiteY4" fmla="*/ 457096 h 1130747"/>
                          <a:gd name="connsiteX5" fmla="*/ 1129663 w 1129812"/>
                          <a:gd name="connsiteY5" fmla="*/ 419205 h 1130747"/>
                          <a:gd name="connsiteX6" fmla="*/ 1129812 w 1129812"/>
                          <a:gd name="connsiteY6" fmla="*/ 647258 h 1130747"/>
                          <a:gd name="connsiteX7" fmla="*/ 918347 w 1129812"/>
                          <a:gd name="connsiteY7" fmla="*/ 695682 h 1130747"/>
                          <a:gd name="connsiteX8" fmla="*/ 877931 w 1129812"/>
                          <a:gd name="connsiteY8" fmla="*/ 774861 h 1130747"/>
                          <a:gd name="connsiteX9" fmla="*/ 874176 w 1129812"/>
                          <a:gd name="connsiteY9" fmla="*/ 779174 h 1130747"/>
                          <a:gd name="connsiteX10" fmla="*/ 959896 w 1129812"/>
                          <a:gd name="connsiteY10" fmla="*/ 992123 h 1130747"/>
                          <a:gd name="connsiteX11" fmla="*/ 758310 w 1129812"/>
                          <a:gd name="connsiteY11" fmla="*/ 1098757 h 1130747"/>
                          <a:gd name="connsiteX12" fmla="*/ 612125 w 1129812"/>
                          <a:gd name="connsiteY12" fmla="*/ 929033 h 1130747"/>
                          <a:gd name="connsiteX13" fmla="*/ 557840 w 1129812"/>
                          <a:gd name="connsiteY13" fmla="*/ 932087 h 1130747"/>
                          <a:gd name="connsiteX14" fmla="*/ 539372 w 1129812"/>
                          <a:gd name="connsiteY14" fmla="*/ 929553 h 1130747"/>
                          <a:gd name="connsiteX15" fmla="*/ 395690 w 1129812"/>
                          <a:gd name="connsiteY15" fmla="*/ 1130747 h 1130747"/>
                          <a:gd name="connsiteX16" fmla="*/ 197362 w 1129812"/>
                          <a:gd name="connsiteY16" fmla="*/ 1018167 h 1130747"/>
                          <a:gd name="connsiteX17" fmla="*/ 270238 w 1129812"/>
                          <a:gd name="connsiteY17" fmla="*/ 775579 h 1130747"/>
                          <a:gd name="connsiteX18" fmla="*/ 254320 w 1129812"/>
                          <a:gd name="connsiteY18" fmla="*/ 754811 h 1130747"/>
                          <a:gd name="connsiteX19" fmla="*/ 236466 w 1129812"/>
                          <a:gd name="connsiteY19" fmla="*/ 718133 h 1130747"/>
                          <a:gd name="connsiteX20" fmla="*/ 0 w 1129812"/>
                          <a:gd name="connsiteY20" fmla="*/ 689393 h 1130747"/>
                          <a:gd name="connsiteX21" fmla="*/ 3895 w 1129812"/>
                          <a:gd name="connsiteY21" fmla="*/ 461374 h 1130747"/>
                          <a:gd name="connsiteX22" fmla="*/ 228108 w 1129812"/>
                          <a:gd name="connsiteY22" fmla="*/ 414199 h 1130747"/>
                          <a:gd name="connsiteX23" fmla="*/ 231556 w 1129812"/>
                          <a:gd name="connsiteY23" fmla="*/ 404051 h 1130747"/>
                          <a:gd name="connsiteX24" fmla="*/ 257608 w 1129812"/>
                          <a:gd name="connsiteY24" fmla="*/ 358550 h 1130747"/>
                          <a:gd name="connsiteX25" fmla="*/ 160597 w 1129812"/>
                          <a:gd name="connsiteY25" fmla="*/ 127259 h 1130747"/>
                          <a:gd name="connsiteX26" fmla="*/ 360621 w 1129812"/>
                          <a:gd name="connsiteY26" fmla="*/ 17722 h 1130747"/>
                          <a:gd name="connsiteX27" fmla="*/ 512401 w 1129812"/>
                          <a:gd name="connsiteY27" fmla="*/ 188878 h 1130747"/>
                          <a:gd name="connsiteX28" fmla="*/ 515367 w 1129812"/>
                          <a:gd name="connsiteY28" fmla="*/ 188113 h 1130747"/>
                          <a:gd name="connsiteX29" fmla="*/ 600600 w 1129812"/>
                          <a:gd name="connsiteY29" fmla="*/ 187418 h 1130747"/>
                          <a:gd name="connsiteX30" fmla="*/ 734444 w 1129812"/>
                          <a:gd name="connsiteY30" fmla="*/ 0 h 1130747"/>
                          <a:gd name="connsiteX31" fmla="*/ 932771 w 1129812"/>
                          <a:gd name="connsiteY31" fmla="*/ 112580 h 1130747"/>
                          <a:gd name="connsiteX32" fmla="*/ 867708 w 1129812"/>
                          <a:gd name="connsiteY32" fmla="*/ 329161 h 1130747"/>
                          <a:gd name="connsiteX33" fmla="*/ 909269 w 1129812"/>
                          <a:gd name="connsiteY33" fmla="*/ 396377 h 1130747"/>
                          <a:gd name="connsiteX34" fmla="*/ 1129663 w 1129812"/>
                          <a:gd name="connsiteY34" fmla="*/ 419205 h 1130747"/>
                          <a:gd name="connsiteX0" fmla="*/ 736125 w 1129812"/>
                          <a:gd name="connsiteY0" fmla="*/ 457096 h 1130747"/>
                          <a:gd name="connsiteX1" fmla="*/ 471744 w 1129812"/>
                          <a:gd name="connsiteY1" fmla="*/ 394661 h 1130747"/>
                          <a:gd name="connsiteX2" fmla="*/ 409309 w 1129812"/>
                          <a:gd name="connsiteY2" fmla="*/ 659042 h 1130747"/>
                          <a:gd name="connsiteX3" fmla="*/ 673690 w 1129812"/>
                          <a:gd name="connsiteY3" fmla="*/ 721477 h 1130747"/>
                          <a:gd name="connsiteX4" fmla="*/ 736125 w 1129812"/>
                          <a:gd name="connsiteY4" fmla="*/ 457096 h 1130747"/>
                          <a:gd name="connsiteX5" fmla="*/ 1129663 w 1129812"/>
                          <a:gd name="connsiteY5" fmla="*/ 419205 h 1130747"/>
                          <a:gd name="connsiteX6" fmla="*/ 1129812 w 1129812"/>
                          <a:gd name="connsiteY6" fmla="*/ 647258 h 1130747"/>
                          <a:gd name="connsiteX7" fmla="*/ 918347 w 1129812"/>
                          <a:gd name="connsiteY7" fmla="*/ 695682 h 1130747"/>
                          <a:gd name="connsiteX8" fmla="*/ 877931 w 1129812"/>
                          <a:gd name="connsiteY8" fmla="*/ 774861 h 1130747"/>
                          <a:gd name="connsiteX9" fmla="*/ 874176 w 1129812"/>
                          <a:gd name="connsiteY9" fmla="*/ 779174 h 1130747"/>
                          <a:gd name="connsiteX10" fmla="*/ 959896 w 1129812"/>
                          <a:gd name="connsiteY10" fmla="*/ 992123 h 1130747"/>
                          <a:gd name="connsiteX11" fmla="*/ 758310 w 1129812"/>
                          <a:gd name="connsiteY11" fmla="*/ 1098757 h 1130747"/>
                          <a:gd name="connsiteX12" fmla="*/ 612125 w 1129812"/>
                          <a:gd name="connsiteY12" fmla="*/ 929033 h 1130747"/>
                          <a:gd name="connsiteX13" fmla="*/ 557840 w 1129812"/>
                          <a:gd name="connsiteY13" fmla="*/ 932087 h 1130747"/>
                          <a:gd name="connsiteX14" fmla="*/ 539372 w 1129812"/>
                          <a:gd name="connsiteY14" fmla="*/ 929553 h 1130747"/>
                          <a:gd name="connsiteX15" fmla="*/ 395690 w 1129812"/>
                          <a:gd name="connsiteY15" fmla="*/ 1130747 h 1130747"/>
                          <a:gd name="connsiteX16" fmla="*/ 197362 w 1129812"/>
                          <a:gd name="connsiteY16" fmla="*/ 1018167 h 1130747"/>
                          <a:gd name="connsiteX17" fmla="*/ 270238 w 1129812"/>
                          <a:gd name="connsiteY17" fmla="*/ 775579 h 1130747"/>
                          <a:gd name="connsiteX18" fmla="*/ 254320 w 1129812"/>
                          <a:gd name="connsiteY18" fmla="*/ 754811 h 1130747"/>
                          <a:gd name="connsiteX19" fmla="*/ 236466 w 1129812"/>
                          <a:gd name="connsiteY19" fmla="*/ 718133 h 1130747"/>
                          <a:gd name="connsiteX20" fmla="*/ 0 w 1129812"/>
                          <a:gd name="connsiteY20" fmla="*/ 689393 h 1130747"/>
                          <a:gd name="connsiteX21" fmla="*/ 3895 w 1129812"/>
                          <a:gd name="connsiteY21" fmla="*/ 461374 h 1130747"/>
                          <a:gd name="connsiteX22" fmla="*/ 228108 w 1129812"/>
                          <a:gd name="connsiteY22" fmla="*/ 414199 h 1130747"/>
                          <a:gd name="connsiteX23" fmla="*/ 257608 w 1129812"/>
                          <a:gd name="connsiteY23" fmla="*/ 358550 h 1130747"/>
                          <a:gd name="connsiteX24" fmla="*/ 160597 w 1129812"/>
                          <a:gd name="connsiteY24" fmla="*/ 127259 h 1130747"/>
                          <a:gd name="connsiteX25" fmla="*/ 360621 w 1129812"/>
                          <a:gd name="connsiteY25" fmla="*/ 17722 h 1130747"/>
                          <a:gd name="connsiteX26" fmla="*/ 512401 w 1129812"/>
                          <a:gd name="connsiteY26" fmla="*/ 188878 h 1130747"/>
                          <a:gd name="connsiteX27" fmla="*/ 515367 w 1129812"/>
                          <a:gd name="connsiteY27" fmla="*/ 188113 h 1130747"/>
                          <a:gd name="connsiteX28" fmla="*/ 600600 w 1129812"/>
                          <a:gd name="connsiteY28" fmla="*/ 187418 h 1130747"/>
                          <a:gd name="connsiteX29" fmla="*/ 734444 w 1129812"/>
                          <a:gd name="connsiteY29" fmla="*/ 0 h 1130747"/>
                          <a:gd name="connsiteX30" fmla="*/ 932771 w 1129812"/>
                          <a:gd name="connsiteY30" fmla="*/ 112580 h 1130747"/>
                          <a:gd name="connsiteX31" fmla="*/ 867708 w 1129812"/>
                          <a:gd name="connsiteY31" fmla="*/ 329161 h 1130747"/>
                          <a:gd name="connsiteX32" fmla="*/ 909269 w 1129812"/>
                          <a:gd name="connsiteY32" fmla="*/ 396377 h 1130747"/>
                          <a:gd name="connsiteX33" fmla="*/ 1129663 w 1129812"/>
                          <a:gd name="connsiteY33" fmla="*/ 419205 h 1130747"/>
                          <a:gd name="connsiteX0" fmla="*/ 736125 w 1129812"/>
                          <a:gd name="connsiteY0" fmla="*/ 457096 h 1130747"/>
                          <a:gd name="connsiteX1" fmla="*/ 471744 w 1129812"/>
                          <a:gd name="connsiteY1" fmla="*/ 394661 h 1130747"/>
                          <a:gd name="connsiteX2" fmla="*/ 409309 w 1129812"/>
                          <a:gd name="connsiteY2" fmla="*/ 659042 h 1130747"/>
                          <a:gd name="connsiteX3" fmla="*/ 673690 w 1129812"/>
                          <a:gd name="connsiteY3" fmla="*/ 721477 h 1130747"/>
                          <a:gd name="connsiteX4" fmla="*/ 736125 w 1129812"/>
                          <a:gd name="connsiteY4" fmla="*/ 457096 h 1130747"/>
                          <a:gd name="connsiteX5" fmla="*/ 1129663 w 1129812"/>
                          <a:gd name="connsiteY5" fmla="*/ 419205 h 1130747"/>
                          <a:gd name="connsiteX6" fmla="*/ 1129812 w 1129812"/>
                          <a:gd name="connsiteY6" fmla="*/ 647258 h 1130747"/>
                          <a:gd name="connsiteX7" fmla="*/ 918347 w 1129812"/>
                          <a:gd name="connsiteY7" fmla="*/ 695682 h 1130747"/>
                          <a:gd name="connsiteX8" fmla="*/ 877931 w 1129812"/>
                          <a:gd name="connsiteY8" fmla="*/ 774861 h 1130747"/>
                          <a:gd name="connsiteX9" fmla="*/ 874176 w 1129812"/>
                          <a:gd name="connsiteY9" fmla="*/ 779174 h 1130747"/>
                          <a:gd name="connsiteX10" fmla="*/ 959896 w 1129812"/>
                          <a:gd name="connsiteY10" fmla="*/ 992123 h 1130747"/>
                          <a:gd name="connsiteX11" fmla="*/ 758310 w 1129812"/>
                          <a:gd name="connsiteY11" fmla="*/ 1098757 h 1130747"/>
                          <a:gd name="connsiteX12" fmla="*/ 612125 w 1129812"/>
                          <a:gd name="connsiteY12" fmla="*/ 929033 h 1130747"/>
                          <a:gd name="connsiteX13" fmla="*/ 539372 w 1129812"/>
                          <a:gd name="connsiteY13" fmla="*/ 929553 h 1130747"/>
                          <a:gd name="connsiteX14" fmla="*/ 395690 w 1129812"/>
                          <a:gd name="connsiteY14" fmla="*/ 1130747 h 1130747"/>
                          <a:gd name="connsiteX15" fmla="*/ 197362 w 1129812"/>
                          <a:gd name="connsiteY15" fmla="*/ 1018167 h 1130747"/>
                          <a:gd name="connsiteX16" fmla="*/ 270238 w 1129812"/>
                          <a:gd name="connsiteY16" fmla="*/ 775579 h 1130747"/>
                          <a:gd name="connsiteX17" fmla="*/ 254320 w 1129812"/>
                          <a:gd name="connsiteY17" fmla="*/ 754811 h 1130747"/>
                          <a:gd name="connsiteX18" fmla="*/ 236466 w 1129812"/>
                          <a:gd name="connsiteY18" fmla="*/ 718133 h 1130747"/>
                          <a:gd name="connsiteX19" fmla="*/ 0 w 1129812"/>
                          <a:gd name="connsiteY19" fmla="*/ 689393 h 1130747"/>
                          <a:gd name="connsiteX20" fmla="*/ 3895 w 1129812"/>
                          <a:gd name="connsiteY20" fmla="*/ 461374 h 1130747"/>
                          <a:gd name="connsiteX21" fmla="*/ 228108 w 1129812"/>
                          <a:gd name="connsiteY21" fmla="*/ 414199 h 1130747"/>
                          <a:gd name="connsiteX22" fmla="*/ 257608 w 1129812"/>
                          <a:gd name="connsiteY22" fmla="*/ 358550 h 1130747"/>
                          <a:gd name="connsiteX23" fmla="*/ 160597 w 1129812"/>
                          <a:gd name="connsiteY23" fmla="*/ 127259 h 1130747"/>
                          <a:gd name="connsiteX24" fmla="*/ 360621 w 1129812"/>
                          <a:gd name="connsiteY24" fmla="*/ 17722 h 1130747"/>
                          <a:gd name="connsiteX25" fmla="*/ 512401 w 1129812"/>
                          <a:gd name="connsiteY25" fmla="*/ 188878 h 1130747"/>
                          <a:gd name="connsiteX26" fmla="*/ 515367 w 1129812"/>
                          <a:gd name="connsiteY26" fmla="*/ 188113 h 1130747"/>
                          <a:gd name="connsiteX27" fmla="*/ 600600 w 1129812"/>
                          <a:gd name="connsiteY27" fmla="*/ 187418 h 1130747"/>
                          <a:gd name="connsiteX28" fmla="*/ 734444 w 1129812"/>
                          <a:gd name="connsiteY28" fmla="*/ 0 h 1130747"/>
                          <a:gd name="connsiteX29" fmla="*/ 932771 w 1129812"/>
                          <a:gd name="connsiteY29" fmla="*/ 112580 h 1130747"/>
                          <a:gd name="connsiteX30" fmla="*/ 867708 w 1129812"/>
                          <a:gd name="connsiteY30" fmla="*/ 329161 h 1130747"/>
                          <a:gd name="connsiteX31" fmla="*/ 909269 w 1129812"/>
                          <a:gd name="connsiteY31" fmla="*/ 396377 h 1130747"/>
                          <a:gd name="connsiteX32" fmla="*/ 1129663 w 1129812"/>
                          <a:gd name="connsiteY32" fmla="*/ 419205 h 1130747"/>
                          <a:gd name="connsiteX0" fmla="*/ 736125 w 1129812"/>
                          <a:gd name="connsiteY0" fmla="*/ 457096 h 1130747"/>
                          <a:gd name="connsiteX1" fmla="*/ 471744 w 1129812"/>
                          <a:gd name="connsiteY1" fmla="*/ 394661 h 1130747"/>
                          <a:gd name="connsiteX2" fmla="*/ 409309 w 1129812"/>
                          <a:gd name="connsiteY2" fmla="*/ 659042 h 1130747"/>
                          <a:gd name="connsiteX3" fmla="*/ 673690 w 1129812"/>
                          <a:gd name="connsiteY3" fmla="*/ 721477 h 1130747"/>
                          <a:gd name="connsiteX4" fmla="*/ 736125 w 1129812"/>
                          <a:gd name="connsiteY4" fmla="*/ 457096 h 1130747"/>
                          <a:gd name="connsiteX5" fmla="*/ 1129663 w 1129812"/>
                          <a:gd name="connsiteY5" fmla="*/ 419205 h 1130747"/>
                          <a:gd name="connsiteX6" fmla="*/ 1129812 w 1129812"/>
                          <a:gd name="connsiteY6" fmla="*/ 647258 h 1130747"/>
                          <a:gd name="connsiteX7" fmla="*/ 918347 w 1129812"/>
                          <a:gd name="connsiteY7" fmla="*/ 695682 h 1130747"/>
                          <a:gd name="connsiteX8" fmla="*/ 877931 w 1129812"/>
                          <a:gd name="connsiteY8" fmla="*/ 774861 h 1130747"/>
                          <a:gd name="connsiteX9" fmla="*/ 874176 w 1129812"/>
                          <a:gd name="connsiteY9" fmla="*/ 779174 h 1130747"/>
                          <a:gd name="connsiteX10" fmla="*/ 959896 w 1129812"/>
                          <a:gd name="connsiteY10" fmla="*/ 992123 h 1130747"/>
                          <a:gd name="connsiteX11" fmla="*/ 758310 w 1129812"/>
                          <a:gd name="connsiteY11" fmla="*/ 1098757 h 1130747"/>
                          <a:gd name="connsiteX12" fmla="*/ 612125 w 1129812"/>
                          <a:gd name="connsiteY12" fmla="*/ 929033 h 1130747"/>
                          <a:gd name="connsiteX13" fmla="*/ 539372 w 1129812"/>
                          <a:gd name="connsiteY13" fmla="*/ 929553 h 1130747"/>
                          <a:gd name="connsiteX14" fmla="*/ 395690 w 1129812"/>
                          <a:gd name="connsiteY14" fmla="*/ 1130747 h 1130747"/>
                          <a:gd name="connsiteX15" fmla="*/ 197362 w 1129812"/>
                          <a:gd name="connsiteY15" fmla="*/ 1018167 h 1130747"/>
                          <a:gd name="connsiteX16" fmla="*/ 270238 w 1129812"/>
                          <a:gd name="connsiteY16" fmla="*/ 775579 h 1130747"/>
                          <a:gd name="connsiteX17" fmla="*/ 236466 w 1129812"/>
                          <a:gd name="connsiteY17" fmla="*/ 718133 h 1130747"/>
                          <a:gd name="connsiteX18" fmla="*/ 0 w 1129812"/>
                          <a:gd name="connsiteY18" fmla="*/ 689393 h 1130747"/>
                          <a:gd name="connsiteX19" fmla="*/ 3895 w 1129812"/>
                          <a:gd name="connsiteY19" fmla="*/ 461374 h 1130747"/>
                          <a:gd name="connsiteX20" fmla="*/ 228108 w 1129812"/>
                          <a:gd name="connsiteY20" fmla="*/ 414199 h 1130747"/>
                          <a:gd name="connsiteX21" fmla="*/ 257608 w 1129812"/>
                          <a:gd name="connsiteY21" fmla="*/ 358550 h 1130747"/>
                          <a:gd name="connsiteX22" fmla="*/ 160597 w 1129812"/>
                          <a:gd name="connsiteY22" fmla="*/ 127259 h 1130747"/>
                          <a:gd name="connsiteX23" fmla="*/ 360621 w 1129812"/>
                          <a:gd name="connsiteY23" fmla="*/ 17722 h 1130747"/>
                          <a:gd name="connsiteX24" fmla="*/ 512401 w 1129812"/>
                          <a:gd name="connsiteY24" fmla="*/ 188878 h 1130747"/>
                          <a:gd name="connsiteX25" fmla="*/ 515367 w 1129812"/>
                          <a:gd name="connsiteY25" fmla="*/ 188113 h 1130747"/>
                          <a:gd name="connsiteX26" fmla="*/ 600600 w 1129812"/>
                          <a:gd name="connsiteY26" fmla="*/ 187418 h 1130747"/>
                          <a:gd name="connsiteX27" fmla="*/ 734444 w 1129812"/>
                          <a:gd name="connsiteY27" fmla="*/ 0 h 1130747"/>
                          <a:gd name="connsiteX28" fmla="*/ 932771 w 1129812"/>
                          <a:gd name="connsiteY28" fmla="*/ 112580 h 1130747"/>
                          <a:gd name="connsiteX29" fmla="*/ 867708 w 1129812"/>
                          <a:gd name="connsiteY29" fmla="*/ 329161 h 1130747"/>
                          <a:gd name="connsiteX30" fmla="*/ 909269 w 1129812"/>
                          <a:gd name="connsiteY30" fmla="*/ 396377 h 1130747"/>
                          <a:gd name="connsiteX31" fmla="*/ 1129663 w 1129812"/>
                          <a:gd name="connsiteY31" fmla="*/ 419205 h 1130747"/>
                          <a:gd name="connsiteX0" fmla="*/ 736125 w 1129812"/>
                          <a:gd name="connsiteY0" fmla="*/ 457096 h 1130747"/>
                          <a:gd name="connsiteX1" fmla="*/ 471744 w 1129812"/>
                          <a:gd name="connsiteY1" fmla="*/ 394661 h 1130747"/>
                          <a:gd name="connsiteX2" fmla="*/ 409309 w 1129812"/>
                          <a:gd name="connsiteY2" fmla="*/ 659042 h 1130747"/>
                          <a:gd name="connsiteX3" fmla="*/ 673690 w 1129812"/>
                          <a:gd name="connsiteY3" fmla="*/ 721477 h 1130747"/>
                          <a:gd name="connsiteX4" fmla="*/ 736125 w 1129812"/>
                          <a:gd name="connsiteY4" fmla="*/ 457096 h 1130747"/>
                          <a:gd name="connsiteX5" fmla="*/ 1129663 w 1129812"/>
                          <a:gd name="connsiteY5" fmla="*/ 419205 h 1130747"/>
                          <a:gd name="connsiteX6" fmla="*/ 1129812 w 1129812"/>
                          <a:gd name="connsiteY6" fmla="*/ 647258 h 1130747"/>
                          <a:gd name="connsiteX7" fmla="*/ 918347 w 1129812"/>
                          <a:gd name="connsiteY7" fmla="*/ 695682 h 1130747"/>
                          <a:gd name="connsiteX8" fmla="*/ 874176 w 1129812"/>
                          <a:gd name="connsiteY8" fmla="*/ 779174 h 1130747"/>
                          <a:gd name="connsiteX9" fmla="*/ 959896 w 1129812"/>
                          <a:gd name="connsiteY9" fmla="*/ 992123 h 1130747"/>
                          <a:gd name="connsiteX10" fmla="*/ 758310 w 1129812"/>
                          <a:gd name="connsiteY10" fmla="*/ 1098757 h 1130747"/>
                          <a:gd name="connsiteX11" fmla="*/ 612125 w 1129812"/>
                          <a:gd name="connsiteY11" fmla="*/ 929033 h 1130747"/>
                          <a:gd name="connsiteX12" fmla="*/ 539372 w 1129812"/>
                          <a:gd name="connsiteY12" fmla="*/ 929553 h 1130747"/>
                          <a:gd name="connsiteX13" fmla="*/ 395690 w 1129812"/>
                          <a:gd name="connsiteY13" fmla="*/ 1130747 h 1130747"/>
                          <a:gd name="connsiteX14" fmla="*/ 197362 w 1129812"/>
                          <a:gd name="connsiteY14" fmla="*/ 1018167 h 1130747"/>
                          <a:gd name="connsiteX15" fmla="*/ 270238 w 1129812"/>
                          <a:gd name="connsiteY15" fmla="*/ 775579 h 1130747"/>
                          <a:gd name="connsiteX16" fmla="*/ 236466 w 1129812"/>
                          <a:gd name="connsiteY16" fmla="*/ 718133 h 1130747"/>
                          <a:gd name="connsiteX17" fmla="*/ 0 w 1129812"/>
                          <a:gd name="connsiteY17" fmla="*/ 689393 h 1130747"/>
                          <a:gd name="connsiteX18" fmla="*/ 3895 w 1129812"/>
                          <a:gd name="connsiteY18" fmla="*/ 461374 h 1130747"/>
                          <a:gd name="connsiteX19" fmla="*/ 228108 w 1129812"/>
                          <a:gd name="connsiteY19" fmla="*/ 414199 h 1130747"/>
                          <a:gd name="connsiteX20" fmla="*/ 257608 w 1129812"/>
                          <a:gd name="connsiteY20" fmla="*/ 358550 h 1130747"/>
                          <a:gd name="connsiteX21" fmla="*/ 160597 w 1129812"/>
                          <a:gd name="connsiteY21" fmla="*/ 127259 h 1130747"/>
                          <a:gd name="connsiteX22" fmla="*/ 360621 w 1129812"/>
                          <a:gd name="connsiteY22" fmla="*/ 17722 h 1130747"/>
                          <a:gd name="connsiteX23" fmla="*/ 512401 w 1129812"/>
                          <a:gd name="connsiteY23" fmla="*/ 188878 h 1130747"/>
                          <a:gd name="connsiteX24" fmla="*/ 515367 w 1129812"/>
                          <a:gd name="connsiteY24" fmla="*/ 188113 h 1130747"/>
                          <a:gd name="connsiteX25" fmla="*/ 600600 w 1129812"/>
                          <a:gd name="connsiteY25" fmla="*/ 187418 h 1130747"/>
                          <a:gd name="connsiteX26" fmla="*/ 734444 w 1129812"/>
                          <a:gd name="connsiteY26" fmla="*/ 0 h 1130747"/>
                          <a:gd name="connsiteX27" fmla="*/ 932771 w 1129812"/>
                          <a:gd name="connsiteY27" fmla="*/ 112580 h 1130747"/>
                          <a:gd name="connsiteX28" fmla="*/ 867708 w 1129812"/>
                          <a:gd name="connsiteY28" fmla="*/ 329161 h 1130747"/>
                          <a:gd name="connsiteX29" fmla="*/ 909269 w 1129812"/>
                          <a:gd name="connsiteY29" fmla="*/ 396377 h 1130747"/>
                          <a:gd name="connsiteX30" fmla="*/ 1129663 w 1129812"/>
                          <a:gd name="connsiteY30" fmla="*/ 419205 h 1130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129812" h="1130747">
                            <a:moveTo>
                              <a:pt x="736125" y="457096"/>
                            </a:moveTo>
                            <a:cubicBezTo>
                              <a:pt x="680359" y="366848"/>
                              <a:pt x="561991" y="338895"/>
                              <a:pt x="471744" y="394661"/>
                            </a:cubicBezTo>
                            <a:cubicBezTo>
                              <a:pt x="381496" y="450427"/>
                              <a:pt x="353543" y="568795"/>
                              <a:pt x="409309" y="659042"/>
                            </a:cubicBezTo>
                            <a:cubicBezTo>
                              <a:pt x="465075" y="749290"/>
                              <a:pt x="583443" y="777243"/>
                              <a:pt x="673690" y="721477"/>
                            </a:cubicBezTo>
                            <a:cubicBezTo>
                              <a:pt x="763938" y="665711"/>
                              <a:pt x="791891" y="547343"/>
                              <a:pt x="736125" y="457096"/>
                            </a:cubicBezTo>
                            <a:close/>
                            <a:moveTo>
                              <a:pt x="1129663" y="419205"/>
                            </a:moveTo>
                            <a:cubicBezTo>
                              <a:pt x="1129713" y="495223"/>
                              <a:pt x="1129762" y="571240"/>
                              <a:pt x="1129812" y="647258"/>
                            </a:cubicBezTo>
                            <a:lnTo>
                              <a:pt x="918347" y="695682"/>
                            </a:lnTo>
                            <a:lnTo>
                              <a:pt x="874176" y="779174"/>
                            </a:lnTo>
                            <a:lnTo>
                              <a:pt x="959896" y="992123"/>
                            </a:lnTo>
                            <a:lnTo>
                              <a:pt x="758310" y="1098757"/>
                            </a:lnTo>
                            <a:lnTo>
                              <a:pt x="612125" y="929033"/>
                            </a:lnTo>
                            <a:lnTo>
                              <a:pt x="539372" y="929553"/>
                            </a:lnTo>
                            <a:lnTo>
                              <a:pt x="395690" y="1130747"/>
                            </a:lnTo>
                            <a:lnTo>
                              <a:pt x="197362" y="1018167"/>
                            </a:lnTo>
                            <a:lnTo>
                              <a:pt x="270238" y="775579"/>
                            </a:lnTo>
                            <a:lnTo>
                              <a:pt x="236466" y="718133"/>
                            </a:lnTo>
                            <a:lnTo>
                              <a:pt x="0" y="689393"/>
                            </a:lnTo>
                            <a:cubicBezTo>
                              <a:pt x="1298" y="613387"/>
                              <a:pt x="2597" y="537380"/>
                              <a:pt x="3895" y="461374"/>
                            </a:cubicBezTo>
                            <a:lnTo>
                              <a:pt x="228108" y="414199"/>
                            </a:lnTo>
                            <a:lnTo>
                              <a:pt x="257608" y="358550"/>
                            </a:lnTo>
                            <a:lnTo>
                              <a:pt x="160597" y="127259"/>
                            </a:lnTo>
                            <a:lnTo>
                              <a:pt x="360621" y="17722"/>
                            </a:lnTo>
                            <a:lnTo>
                              <a:pt x="512401" y="188878"/>
                            </a:lnTo>
                            <a:lnTo>
                              <a:pt x="515367" y="188113"/>
                            </a:lnTo>
                            <a:lnTo>
                              <a:pt x="600600" y="187418"/>
                            </a:lnTo>
                            <a:lnTo>
                              <a:pt x="734444" y="0"/>
                            </a:lnTo>
                            <a:lnTo>
                              <a:pt x="932771" y="112580"/>
                            </a:lnTo>
                            <a:lnTo>
                              <a:pt x="867708" y="329161"/>
                            </a:lnTo>
                            <a:lnTo>
                              <a:pt x="909269" y="396377"/>
                            </a:lnTo>
                            <a:lnTo>
                              <a:pt x="1129663" y="419205"/>
                            </a:ln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cs typeface="Arial" panose="020B0604020202020204" pitchFamily="34" charset="0"/>
                        </a:endParaRPr>
                      </a:p>
                    </p:txBody>
                  </p:sp>
                  <p:sp>
                    <p:nvSpPr>
                      <p:cNvPr id="25" name="Freeform 60">
                        <a:extLst>
                          <a:ext uri="{FF2B5EF4-FFF2-40B4-BE49-F238E27FC236}">
                            <a16:creationId xmlns:a16="http://schemas.microsoft.com/office/drawing/2014/main" id="{58E15410-069F-4064-B446-20E0997F0701}"/>
                          </a:ext>
                        </a:extLst>
                      </p:cNvPr>
                      <p:cNvSpPr/>
                      <p:nvPr/>
                    </p:nvSpPr>
                    <p:spPr>
                      <a:xfrm rot="2990316">
                        <a:off x="2414379" y="1762915"/>
                        <a:ext cx="1913680" cy="1897314"/>
                      </a:xfrm>
                      <a:custGeom>
                        <a:avLst/>
                        <a:gdLst>
                          <a:gd name="connsiteX0" fmla="*/ 662680 w 1913678"/>
                          <a:gd name="connsiteY0" fmla="*/ 686595 h 1897314"/>
                          <a:gd name="connsiteX1" fmla="*/ 709643 w 1913678"/>
                          <a:gd name="connsiteY1" fmla="*/ 1241387 h 1897314"/>
                          <a:gd name="connsiteX2" fmla="*/ 1264435 w 1913678"/>
                          <a:gd name="connsiteY2" fmla="*/ 1194423 h 1897314"/>
                          <a:gd name="connsiteX3" fmla="*/ 1217471 w 1913678"/>
                          <a:gd name="connsiteY3" fmla="*/ 639632 h 1897314"/>
                          <a:gd name="connsiteX4" fmla="*/ 662680 w 1913678"/>
                          <a:gd name="connsiteY4" fmla="*/ 686595 h 1897314"/>
                          <a:gd name="connsiteX5" fmla="*/ 314274 w 1913678"/>
                          <a:gd name="connsiteY5" fmla="*/ 230546 h 1897314"/>
                          <a:gd name="connsiteX6" fmla="*/ 382638 w 1913678"/>
                          <a:gd name="connsiteY6" fmla="*/ 219691 h 1897314"/>
                          <a:gd name="connsiteX7" fmla="*/ 582678 w 1913678"/>
                          <a:gd name="connsiteY7" fmla="*/ 336280 h 1897314"/>
                          <a:gd name="connsiteX8" fmla="*/ 638412 w 1913678"/>
                          <a:gd name="connsiteY8" fmla="*/ 300646 h 1897314"/>
                          <a:gd name="connsiteX9" fmla="*/ 674607 w 1913678"/>
                          <a:gd name="connsiteY9" fmla="*/ 286501 h 1897314"/>
                          <a:gd name="connsiteX10" fmla="*/ 703310 w 1913678"/>
                          <a:gd name="connsiteY10" fmla="*/ 47813 h 1897314"/>
                          <a:gd name="connsiteX11" fmla="*/ 716407 w 1913678"/>
                          <a:gd name="connsiteY11" fmla="*/ 14475 h 1897314"/>
                          <a:gd name="connsiteX12" fmla="*/ 758079 w 1913678"/>
                          <a:gd name="connsiteY12" fmla="*/ 2570 h 1897314"/>
                          <a:gd name="connsiteX13" fmla="*/ 1020016 w 1913678"/>
                          <a:gd name="connsiteY13" fmla="*/ 188 h 1897314"/>
                          <a:gd name="connsiteX14" fmla="*/ 1072403 w 1913678"/>
                          <a:gd name="connsiteY14" fmla="*/ 45433 h 1897314"/>
                          <a:gd name="connsiteX15" fmla="*/ 1106566 w 1913678"/>
                          <a:gd name="connsiteY15" fmla="*/ 240648 h 1897314"/>
                          <a:gd name="connsiteX16" fmla="*/ 1176517 w 1913678"/>
                          <a:gd name="connsiteY16" fmla="*/ 255095 h 1897314"/>
                          <a:gd name="connsiteX17" fmla="*/ 1251039 w 1913678"/>
                          <a:gd name="connsiteY17" fmla="*/ 286599 h 1897314"/>
                          <a:gd name="connsiteX18" fmla="*/ 1414114 w 1913678"/>
                          <a:gd name="connsiteY18" fmla="*/ 134627 h 1897314"/>
                          <a:gd name="connsiteX19" fmla="*/ 1485150 w 1913678"/>
                          <a:gd name="connsiteY19" fmla="*/ 135374 h 1897314"/>
                          <a:gd name="connsiteX20" fmla="*/ 1686866 w 1913678"/>
                          <a:gd name="connsiteY20" fmla="*/ 302488 h 1897314"/>
                          <a:gd name="connsiteX21" fmla="*/ 1697721 w 1913678"/>
                          <a:gd name="connsiteY21" fmla="*/ 370852 h 1897314"/>
                          <a:gd name="connsiteX22" fmla="*/ 1579849 w 1913678"/>
                          <a:gd name="connsiteY22" fmla="*/ 573093 h 1897314"/>
                          <a:gd name="connsiteX23" fmla="*/ 1582402 w 1913678"/>
                          <a:gd name="connsiteY23" fmla="*/ 576930 h 1897314"/>
                          <a:gd name="connsiteX24" fmla="*/ 1618444 w 1913678"/>
                          <a:gd name="connsiteY24" fmla="*/ 646845 h 1897314"/>
                          <a:gd name="connsiteX25" fmla="*/ 1629941 w 1913678"/>
                          <a:gd name="connsiteY25" fmla="*/ 678521 h 1897314"/>
                          <a:gd name="connsiteX26" fmla="*/ 1845348 w 1913678"/>
                          <a:gd name="connsiteY26" fmla="*/ 690669 h 1897314"/>
                          <a:gd name="connsiteX27" fmla="*/ 1893967 w 1913678"/>
                          <a:gd name="connsiteY27" fmla="*/ 742464 h 1897314"/>
                          <a:gd name="connsiteX28" fmla="*/ 1912925 w 1913678"/>
                          <a:gd name="connsiteY28" fmla="*/ 1003725 h 1897314"/>
                          <a:gd name="connsiteX29" fmla="*/ 1871086 w 1913678"/>
                          <a:gd name="connsiteY29" fmla="*/ 1058871 h 1897314"/>
                          <a:gd name="connsiteX30" fmla="*/ 1659050 w 1913678"/>
                          <a:gd name="connsiteY30" fmla="*/ 1109995 h 1897314"/>
                          <a:gd name="connsiteX31" fmla="*/ 1648972 w 1913678"/>
                          <a:gd name="connsiteY31" fmla="*/ 1153469 h 1897314"/>
                          <a:gd name="connsiteX32" fmla="*/ 1620493 w 1913678"/>
                          <a:gd name="connsiteY32" fmla="*/ 1220834 h 1897314"/>
                          <a:gd name="connsiteX33" fmla="*/ 1774046 w 1913678"/>
                          <a:gd name="connsiteY33" fmla="*/ 1385607 h 1897314"/>
                          <a:gd name="connsiteX34" fmla="*/ 1773299 w 1913678"/>
                          <a:gd name="connsiteY34" fmla="*/ 1456642 h 1897314"/>
                          <a:gd name="connsiteX35" fmla="*/ 1606185 w 1913678"/>
                          <a:gd name="connsiteY35" fmla="*/ 1658359 h 1897314"/>
                          <a:gd name="connsiteX36" fmla="*/ 1537821 w 1913678"/>
                          <a:gd name="connsiteY36" fmla="*/ 1669214 h 1897314"/>
                          <a:gd name="connsiteX37" fmla="*/ 1337499 w 1913678"/>
                          <a:gd name="connsiteY37" fmla="*/ 1552460 h 1897314"/>
                          <a:gd name="connsiteX38" fmla="*/ 1327137 w 1913678"/>
                          <a:gd name="connsiteY38" fmla="*/ 1559354 h 1897314"/>
                          <a:gd name="connsiteX39" fmla="*/ 1257222 w 1913678"/>
                          <a:gd name="connsiteY39" fmla="*/ 1595396 h 1897314"/>
                          <a:gd name="connsiteX40" fmla="*/ 1239843 w 1913678"/>
                          <a:gd name="connsiteY40" fmla="*/ 1601704 h 1897314"/>
                          <a:gd name="connsiteX41" fmla="*/ 1227974 w 1913678"/>
                          <a:gd name="connsiteY41" fmla="*/ 1827727 h 1897314"/>
                          <a:gd name="connsiteX42" fmla="*/ 1176368 w 1913678"/>
                          <a:gd name="connsiteY42" fmla="*/ 1876546 h 1897314"/>
                          <a:gd name="connsiteX43" fmla="*/ 915182 w 1913678"/>
                          <a:gd name="connsiteY43" fmla="*/ 1896516 h 1897314"/>
                          <a:gd name="connsiteX44" fmla="*/ 859874 w 1913678"/>
                          <a:gd name="connsiteY44" fmla="*/ 1854891 h 1897314"/>
                          <a:gd name="connsiteX45" fmla="*/ 806932 w 1913678"/>
                          <a:gd name="connsiteY45" fmla="*/ 1638983 h 1897314"/>
                          <a:gd name="connsiteX46" fmla="*/ 750598 w 1913678"/>
                          <a:gd name="connsiteY46" fmla="*/ 1625923 h 1897314"/>
                          <a:gd name="connsiteX47" fmla="*/ 695955 w 1913678"/>
                          <a:gd name="connsiteY47" fmla="*/ 1602824 h 1897314"/>
                          <a:gd name="connsiteX48" fmla="*/ 528165 w 1913678"/>
                          <a:gd name="connsiteY48" fmla="*/ 1759189 h 1897314"/>
                          <a:gd name="connsiteX49" fmla="*/ 457129 w 1913678"/>
                          <a:gd name="connsiteY49" fmla="*/ 1758442 h 1897314"/>
                          <a:gd name="connsiteX50" fmla="*/ 255413 w 1913678"/>
                          <a:gd name="connsiteY50" fmla="*/ 1591328 h 1897314"/>
                          <a:gd name="connsiteX51" fmla="*/ 244558 w 1913678"/>
                          <a:gd name="connsiteY51" fmla="*/ 1522964 h 1897314"/>
                          <a:gd name="connsiteX52" fmla="*/ 359325 w 1913678"/>
                          <a:gd name="connsiteY52" fmla="*/ 1326051 h 1897314"/>
                          <a:gd name="connsiteX53" fmla="*/ 344713 w 1913678"/>
                          <a:gd name="connsiteY53" fmla="*/ 1304089 h 1897314"/>
                          <a:gd name="connsiteX54" fmla="*/ 308671 w 1913678"/>
                          <a:gd name="connsiteY54" fmla="*/ 1234174 h 1897314"/>
                          <a:gd name="connsiteX55" fmla="*/ 304722 w 1913678"/>
                          <a:gd name="connsiteY55" fmla="*/ 1223295 h 1897314"/>
                          <a:gd name="connsiteX56" fmla="*/ 64791 w 1913678"/>
                          <a:gd name="connsiteY56" fmla="*/ 1207138 h 1897314"/>
                          <a:gd name="connsiteX57" fmla="*/ 16740 w 1913678"/>
                          <a:gd name="connsiteY57" fmla="*/ 1154816 h 1897314"/>
                          <a:gd name="connsiteX58" fmla="*/ 632 w 1913678"/>
                          <a:gd name="connsiteY58" fmla="*/ 893364 h 1897314"/>
                          <a:gd name="connsiteX59" fmla="*/ 43068 w 1913678"/>
                          <a:gd name="connsiteY59" fmla="*/ 838677 h 1897314"/>
                          <a:gd name="connsiteX60" fmla="*/ 264148 w 1913678"/>
                          <a:gd name="connsiteY60" fmla="*/ 787917 h 1897314"/>
                          <a:gd name="connsiteX61" fmla="*/ 278143 w 1913678"/>
                          <a:gd name="connsiteY61" fmla="*/ 727550 h 1897314"/>
                          <a:gd name="connsiteX62" fmla="*/ 302251 w 1913678"/>
                          <a:gd name="connsiteY62" fmla="*/ 670522 h 1897314"/>
                          <a:gd name="connsiteX63" fmla="*/ 146413 w 1913678"/>
                          <a:gd name="connsiteY63" fmla="*/ 503298 h 1897314"/>
                          <a:gd name="connsiteX64" fmla="*/ 147160 w 1913678"/>
                          <a:gd name="connsiteY64" fmla="*/ 432263 h 1897314"/>
                          <a:gd name="connsiteX0" fmla="*/ 662680 w 1913678"/>
                          <a:gd name="connsiteY0" fmla="*/ 686595 h 1897314"/>
                          <a:gd name="connsiteX1" fmla="*/ 709643 w 1913678"/>
                          <a:gd name="connsiteY1" fmla="*/ 1241387 h 1897314"/>
                          <a:gd name="connsiteX2" fmla="*/ 1264435 w 1913678"/>
                          <a:gd name="connsiteY2" fmla="*/ 1194423 h 1897314"/>
                          <a:gd name="connsiteX3" fmla="*/ 1217471 w 1913678"/>
                          <a:gd name="connsiteY3" fmla="*/ 639632 h 1897314"/>
                          <a:gd name="connsiteX4" fmla="*/ 662680 w 1913678"/>
                          <a:gd name="connsiteY4" fmla="*/ 686595 h 1897314"/>
                          <a:gd name="connsiteX5" fmla="*/ 314274 w 1913678"/>
                          <a:gd name="connsiteY5" fmla="*/ 230546 h 1897314"/>
                          <a:gd name="connsiteX6" fmla="*/ 382638 w 1913678"/>
                          <a:gd name="connsiteY6" fmla="*/ 219691 h 1897314"/>
                          <a:gd name="connsiteX7" fmla="*/ 582678 w 1913678"/>
                          <a:gd name="connsiteY7" fmla="*/ 336280 h 1897314"/>
                          <a:gd name="connsiteX8" fmla="*/ 638412 w 1913678"/>
                          <a:gd name="connsiteY8" fmla="*/ 300646 h 1897314"/>
                          <a:gd name="connsiteX9" fmla="*/ 674607 w 1913678"/>
                          <a:gd name="connsiteY9" fmla="*/ 286501 h 1897314"/>
                          <a:gd name="connsiteX10" fmla="*/ 703310 w 1913678"/>
                          <a:gd name="connsiteY10" fmla="*/ 47813 h 1897314"/>
                          <a:gd name="connsiteX11" fmla="*/ 716407 w 1913678"/>
                          <a:gd name="connsiteY11" fmla="*/ 14475 h 1897314"/>
                          <a:gd name="connsiteX12" fmla="*/ 758079 w 1913678"/>
                          <a:gd name="connsiteY12" fmla="*/ 2570 h 1897314"/>
                          <a:gd name="connsiteX13" fmla="*/ 1020016 w 1913678"/>
                          <a:gd name="connsiteY13" fmla="*/ 188 h 1897314"/>
                          <a:gd name="connsiteX14" fmla="*/ 1072403 w 1913678"/>
                          <a:gd name="connsiteY14" fmla="*/ 45433 h 1897314"/>
                          <a:gd name="connsiteX15" fmla="*/ 1106566 w 1913678"/>
                          <a:gd name="connsiteY15" fmla="*/ 240648 h 1897314"/>
                          <a:gd name="connsiteX16" fmla="*/ 1251039 w 1913678"/>
                          <a:gd name="connsiteY16" fmla="*/ 286599 h 1897314"/>
                          <a:gd name="connsiteX17" fmla="*/ 1414114 w 1913678"/>
                          <a:gd name="connsiteY17" fmla="*/ 134627 h 1897314"/>
                          <a:gd name="connsiteX18" fmla="*/ 1485150 w 1913678"/>
                          <a:gd name="connsiteY18" fmla="*/ 135374 h 1897314"/>
                          <a:gd name="connsiteX19" fmla="*/ 1686866 w 1913678"/>
                          <a:gd name="connsiteY19" fmla="*/ 302488 h 1897314"/>
                          <a:gd name="connsiteX20" fmla="*/ 1697721 w 1913678"/>
                          <a:gd name="connsiteY20" fmla="*/ 370852 h 1897314"/>
                          <a:gd name="connsiteX21" fmla="*/ 1579849 w 1913678"/>
                          <a:gd name="connsiteY21" fmla="*/ 573093 h 1897314"/>
                          <a:gd name="connsiteX22" fmla="*/ 1582402 w 1913678"/>
                          <a:gd name="connsiteY22" fmla="*/ 576930 h 1897314"/>
                          <a:gd name="connsiteX23" fmla="*/ 1618444 w 1913678"/>
                          <a:gd name="connsiteY23" fmla="*/ 646845 h 1897314"/>
                          <a:gd name="connsiteX24" fmla="*/ 1629941 w 1913678"/>
                          <a:gd name="connsiteY24" fmla="*/ 678521 h 1897314"/>
                          <a:gd name="connsiteX25" fmla="*/ 1845348 w 1913678"/>
                          <a:gd name="connsiteY25" fmla="*/ 690669 h 1897314"/>
                          <a:gd name="connsiteX26" fmla="*/ 1893967 w 1913678"/>
                          <a:gd name="connsiteY26" fmla="*/ 742464 h 1897314"/>
                          <a:gd name="connsiteX27" fmla="*/ 1912925 w 1913678"/>
                          <a:gd name="connsiteY27" fmla="*/ 1003725 h 1897314"/>
                          <a:gd name="connsiteX28" fmla="*/ 1871086 w 1913678"/>
                          <a:gd name="connsiteY28" fmla="*/ 1058871 h 1897314"/>
                          <a:gd name="connsiteX29" fmla="*/ 1659050 w 1913678"/>
                          <a:gd name="connsiteY29" fmla="*/ 1109995 h 1897314"/>
                          <a:gd name="connsiteX30" fmla="*/ 1648972 w 1913678"/>
                          <a:gd name="connsiteY30" fmla="*/ 1153469 h 1897314"/>
                          <a:gd name="connsiteX31" fmla="*/ 1620493 w 1913678"/>
                          <a:gd name="connsiteY31" fmla="*/ 1220834 h 1897314"/>
                          <a:gd name="connsiteX32" fmla="*/ 1774046 w 1913678"/>
                          <a:gd name="connsiteY32" fmla="*/ 1385607 h 1897314"/>
                          <a:gd name="connsiteX33" fmla="*/ 1773299 w 1913678"/>
                          <a:gd name="connsiteY33" fmla="*/ 1456642 h 1897314"/>
                          <a:gd name="connsiteX34" fmla="*/ 1606185 w 1913678"/>
                          <a:gd name="connsiteY34" fmla="*/ 1658359 h 1897314"/>
                          <a:gd name="connsiteX35" fmla="*/ 1537821 w 1913678"/>
                          <a:gd name="connsiteY35" fmla="*/ 1669214 h 1897314"/>
                          <a:gd name="connsiteX36" fmla="*/ 1337499 w 1913678"/>
                          <a:gd name="connsiteY36" fmla="*/ 1552460 h 1897314"/>
                          <a:gd name="connsiteX37" fmla="*/ 1327137 w 1913678"/>
                          <a:gd name="connsiteY37" fmla="*/ 1559354 h 1897314"/>
                          <a:gd name="connsiteX38" fmla="*/ 1257222 w 1913678"/>
                          <a:gd name="connsiteY38" fmla="*/ 1595396 h 1897314"/>
                          <a:gd name="connsiteX39" fmla="*/ 1239843 w 1913678"/>
                          <a:gd name="connsiteY39" fmla="*/ 1601704 h 1897314"/>
                          <a:gd name="connsiteX40" fmla="*/ 1227974 w 1913678"/>
                          <a:gd name="connsiteY40" fmla="*/ 1827727 h 1897314"/>
                          <a:gd name="connsiteX41" fmla="*/ 1176368 w 1913678"/>
                          <a:gd name="connsiteY41" fmla="*/ 1876546 h 1897314"/>
                          <a:gd name="connsiteX42" fmla="*/ 915182 w 1913678"/>
                          <a:gd name="connsiteY42" fmla="*/ 1896516 h 1897314"/>
                          <a:gd name="connsiteX43" fmla="*/ 859874 w 1913678"/>
                          <a:gd name="connsiteY43" fmla="*/ 1854891 h 1897314"/>
                          <a:gd name="connsiteX44" fmla="*/ 806932 w 1913678"/>
                          <a:gd name="connsiteY44" fmla="*/ 1638983 h 1897314"/>
                          <a:gd name="connsiteX45" fmla="*/ 750598 w 1913678"/>
                          <a:gd name="connsiteY45" fmla="*/ 1625923 h 1897314"/>
                          <a:gd name="connsiteX46" fmla="*/ 695955 w 1913678"/>
                          <a:gd name="connsiteY46" fmla="*/ 1602824 h 1897314"/>
                          <a:gd name="connsiteX47" fmla="*/ 528165 w 1913678"/>
                          <a:gd name="connsiteY47" fmla="*/ 1759189 h 1897314"/>
                          <a:gd name="connsiteX48" fmla="*/ 457129 w 1913678"/>
                          <a:gd name="connsiteY48" fmla="*/ 1758442 h 1897314"/>
                          <a:gd name="connsiteX49" fmla="*/ 255413 w 1913678"/>
                          <a:gd name="connsiteY49" fmla="*/ 1591328 h 1897314"/>
                          <a:gd name="connsiteX50" fmla="*/ 244558 w 1913678"/>
                          <a:gd name="connsiteY50" fmla="*/ 1522964 h 1897314"/>
                          <a:gd name="connsiteX51" fmla="*/ 359325 w 1913678"/>
                          <a:gd name="connsiteY51" fmla="*/ 1326051 h 1897314"/>
                          <a:gd name="connsiteX52" fmla="*/ 344713 w 1913678"/>
                          <a:gd name="connsiteY52" fmla="*/ 1304089 h 1897314"/>
                          <a:gd name="connsiteX53" fmla="*/ 308671 w 1913678"/>
                          <a:gd name="connsiteY53" fmla="*/ 1234174 h 1897314"/>
                          <a:gd name="connsiteX54" fmla="*/ 304722 w 1913678"/>
                          <a:gd name="connsiteY54" fmla="*/ 1223295 h 1897314"/>
                          <a:gd name="connsiteX55" fmla="*/ 64791 w 1913678"/>
                          <a:gd name="connsiteY55" fmla="*/ 1207138 h 1897314"/>
                          <a:gd name="connsiteX56" fmla="*/ 16740 w 1913678"/>
                          <a:gd name="connsiteY56" fmla="*/ 1154816 h 1897314"/>
                          <a:gd name="connsiteX57" fmla="*/ 632 w 1913678"/>
                          <a:gd name="connsiteY57" fmla="*/ 893364 h 1897314"/>
                          <a:gd name="connsiteX58" fmla="*/ 43068 w 1913678"/>
                          <a:gd name="connsiteY58" fmla="*/ 838677 h 1897314"/>
                          <a:gd name="connsiteX59" fmla="*/ 264148 w 1913678"/>
                          <a:gd name="connsiteY59" fmla="*/ 787917 h 1897314"/>
                          <a:gd name="connsiteX60" fmla="*/ 278143 w 1913678"/>
                          <a:gd name="connsiteY60" fmla="*/ 727550 h 1897314"/>
                          <a:gd name="connsiteX61" fmla="*/ 302251 w 1913678"/>
                          <a:gd name="connsiteY61" fmla="*/ 670522 h 1897314"/>
                          <a:gd name="connsiteX62" fmla="*/ 146413 w 1913678"/>
                          <a:gd name="connsiteY62" fmla="*/ 503298 h 1897314"/>
                          <a:gd name="connsiteX63" fmla="*/ 147160 w 1913678"/>
                          <a:gd name="connsiteY63" fmla="*/ 432263 h 1897314"/>
                          <a:gd name="connsiteX64" fmla="*/ 314274 w 1913678"/>
                          <a:gd name="connsiteY64" fmla="*/ 230546 h 1897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913678" h="1897314">
                            <a:moveTo>
                              <a:pt x="662680" y="686595"/>
                            </a:moveTo>
                            <a:cubicBezTo>
                              <a:pt x="522446" y="852766"/>
                              <a:pt x="543473" y="1101154"/>
                              <a:pt x="709643" y="1241387"/>
                            </a:cubicBezTo>
                            <a:cubicBezTo>
                              <a:pt x="875814" y="1381620"/>
                              <a:pt x="1124202" y="1360594"/>
                              <a:pt x="1264435" y="1194423"/>
                            </a:cubicBezTo>
                            <a:cubicBezTo>
                              <a:pt x="1404668" y="1028253"/>
                              <a:pt x="1383642" y="779865"/>
                              <a:pt x="1217471" y="639632"/>
                            </a:cubicBezTo>
                            <a:cubicBezTo>
                              <a:pt x="1051301" y="499399"/>
                              <a:pt x="802913" y="520425"/>
                              <a:pt x="662680" y="686595"/>
                            </a:cubicBezTo>
                            <a:close/>
                            <a:moveTo>
                              <a:pt x="314274" y="230546"/>
                            </a:moveTo>
                            <a:cubicBezTo>
                              <a:pt x="330466" y="208898"/>
                              <a:pt x="352403" y="195212"/>
                              <a:pt x="382638" y="219691"/>
                            </a:cubicBezTo>
                            <a:lnTo>
                              <a:pt x="582678" y="336280"/>
                            </a:lnTo>
                            <a:lnTo>
                              <a:pt x="638412" y="300646"/>
                            </a:lnTo>
                            <a:lnTo>
                              <a:pt x="674607" y="286501"/>
                            </a:lnTo>
                            <a:lnTo>
                              <a:pt x="703310" y="47813"/>
                            </a:lnTo>
                            <a:cubicBezTo>
                              <a:pt x="705692" y="31144"/>
                              <a:pt x="708668" y="21024"/>
                              <a:pt x="716407" y="14475"/>
                            </a:cubicBezTo>
                            <a:cubicBezTo>
                              <a:pt x="724146" y="7927"/>
                              <a:pt x="736648" y="4951"/>
                              <a:pt x="758079" y="2570"/>
                            </a:cubicBezTo>
                            <a:lnTo>
                              <a:pt x="1020016" y="188"/>
                            </a:lnTo>
                            <a:cubicBezTo>
                              <a:pt x="1047003" y="-1399"/>
                              <a:pt x="1071610" y="6539"/>
                              <a:pt x="1072403" y="45433"/>
                            </a:cubicBezTo>
                            <a:lnTo>
                              <a:pt x="1106566" y="240648"/>
                            </a:lnTo>
                            <a:lnTo>
                              <a:pt x="1251039" y="286599"/>
                            </a:lnTo>
                            <a:lnTo>
                              <a:pt x="1414114" y="134627"/>
                            </a:lnTo>
                            <a:cubicBezTo>
                              <a:pt x="1439255" y="112221"/>
                              <a:pt x="1449322" y="111370"/>
                              <a:pt x="1485150" y="135374"/>
                            </a:cubicBezTo>
                            <a:lnTo>
                              <a:pt x="1686866" y="302488"/>
                            </a:lnTo>
                            <a:cubicBezTo>
                              <a:pt x="1708514" y="318680"/>
                              <a:pt x="1722200" y="340617"/>
                              <a:pt x="1697721" y="370852"/>
                            </a:cubicBezTo>
                            <a:lnTo>
                              <a:pt x="1579849" y="573093"/>
                            </a:lnTo>
                            <a:lnTo>
                              <a:pt x="1582402" y="576930"/>
                            </a:lnTo>
                            <a:cubicBezTo>
                              <a:pt x="1595758" y="599662"/>
                              <a:pt x="1607775" y="623008"/>
                              <a:pt x="1618444" y="646845"/>
                            </a:cubicBezTo>
                            <a:lnTo>
                              <a:pt x="1629941" y="678521"/>
                            </a:lnTo>
                            <a:lnTo>
                              <a:pt x="1845348" y="690669"/>
                            </a:lnTo>
                            <a:cubicBezTo>
                              <a:pt x="1878920" y="693312"/>
                              <a:pt x="1886501" y="699989"/>
                              <a:pt x="1893967" y="742464"/>
                            </a:cubicBezTo>
                            <a:lnTo>
                              <a:pt x="1912925" y="1003725"/>
                            </a:lnTo>
                            <a:cubicBezTo>
                              <a:pt x="1916217" y="1030557"/>
                              <a:pt x="1909852" y="1055618"/>
                              <a:pt x="1871086" y="1058871"/>
                            </a:cubicBezTo>
                            <a:lnTo>
                              <a:pt x="1659050" y="1109995"/>
                            </a:lnTo>
                            <a:lnTo>
                              <a:pt x="1648972" y="1153469"/>
                            </a:lnTo>
                            <a:lnTo>
                              <a:pt x="1620493" y="1220834"/>
                            </a:lnTo>
                            <a:lnTo>
                              <a:pt x="1774046" y="1385607"/>
                            </a:lnTo>
                            <a:cubicBezTo>
                              <a:pt x="1796452" y="1410748"/>
                              <a:pt x="1797304" y="1420814"/>
                              <a:pt x="1773299" y="1456642"/>
                            </a:cubicBezTo>
                            <a:lnTo>
                              <a:pt x="1606185" y="1658359"/>
                            </a:lnTo>
                            <a:cubicBezTo>
                              <a:pt x="1589993" y="1680007"/>
                              <a:pt x="1568056" y="1693692"/>
                              <a:pt x="1537821" y="1669214"/>
                            </a:cubicBezTo>
                            <a:lnTo>
                              <a:pt x="1337499" y="1552460"/>
                            </a:lnTo>
                            <a:lnTo>
                              <a:pt x="1327137" y="1559354"/>
                            </a:lnTo>
                            <a:cubicBezTo>
                              <a:pt x="1304404" y="1572710"/>
                              <a:pt x="1281059" y="1584727"/>
                              <a:pt x="1257222" y="1595396"/>
                            </a:cubicBezTo>
                            <a:lnTo>
                              <a:pt x="1239843" y="1601704"/>
                            </a:lnTo>
                            <a:lnTo>
                              <a:pt x="1227974" y="1827727"/>
                            </a:lnTo>
                            <a:cubicBezTo>
                              <a:pt x="1225461" y="1861309"/>
                              <a:pt x="1218813" y="1868916"/>
                              <a:pt x="1176368" y="1876546"/>
                            </a:cubicBezTo>
                            <a:lnTo>
                              <a:pt x="915182" y="1896516"/>
                            </a:lnTo>
                            <a:cubicBezTo>
                              <a:pt x="888362" y="1899911"/>
                              <a:pt x="863278" y="1893644"/>
                              <a:pt x="859874" y="1854891"/>
                            </a:cubicBezTo>
                            <a:lnTo>
                              <a:pt x="806932" y="1638983"/>
                            </a:lnTo>
                            <a:lnTo>
                              <a:pt x="750598" y="1625923"/>
                            </a:lnTo>
                            <a:lnTo>
                              <a:pt x="695955" y="1602824"/>
                            </a:lnTo>
                            <a:lnTo>
                              <a:pt x="528165" y="1759189"/>
                            </a:lnTo>
                            <a:cubicBezTo>
                              <a:pt x="503024" y="1781595"/>
                              <a:pt x="492957" y="1782447"/>
                              <a:pt x="457129" y="1758442"/>
                            </a:cubicBezTo>
                            <a:lnTo>
                              <a:pt x="255413" y="1591328"/>
                            </a:lnTo>
                            <a:cubicBezTo>
                              <a:pt x="233765" y="1575136"/>
                              <a:pt x="220079" y="1553200"/>
                              <a:pt x="244558" y="1522964"/>
                            </a:cubicBezTo>
                            <a:lnTo>
                              <a:pt x="359325" y="1326051"/>
                            </a:lnTo>
                            <a:lnTo>
                              <a:pt x="344713" y="1304089"/>
                            </a:lnTo>
                            <a:cubicBezTo>
                              <a:pt x="331357" y="1281357"/>
                              <a:pt x="319340" y="1258011"/>
                              <a:pt x="308671" y="1234174"/>
                            </a:cubicBezTo>
                            <a:lnTo>
                              <a:pt x="304722" y="1223295"/>
                            </a:lnTo>
                            <a:lnTo>
                              <a:pt x="64791" y="1207138"/>
                            </a:lnTo>
                            <a:cubicBezTo>
                              <a:pt x="31250" y="1204129"/>
                              <a:pt x="23742" y="1197369"/>
                              <a:pt x="16740" y="1154816"/>
                            </a:cubicBezTo>
                            <a:lnTo>
                              <a:pt x="632" y="893364"/>
                            </a:lnTo>
                            <a:cubicBezTo>
                              <a:pt x="-2368" y="866497"/>
                              <a:pt x="4269" y="841508"/>
                              <a:pt x="43068" y="838677"/>
                            </a:cubicBezTo>
                            <a:lnTo>
                              <a:pt x="264148" y="787917"/>
                            </a:lnTo>
                            <a:lnTo>
                              <a:pt x="278143" y="727550"/>
                            </a:lnTo>
                            <a:lnTo>
                              <a:pt x="302251" y="670522"/>
                            </a:lnTo>
                            <a:lnTo>
                              <a:pt x="146413" y="503298"/>
                            </a:lnTo>
                            <a:cubicBezTo>
                              <a:pt x="124007" y="478157"/>
                              <a:pt x="123156" y="468090"/>
                              <a:pt x="147160" y="432263"/>
                            </a:cubicBezTo>
                            <a:lnTo>
                              <a:pt x="314274" y="230546"/>
                            </a:ln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cs typeface="Arial" panose="020B0604020202020204" pitchFamily="34" charset="0"/>
                        </a:endParaRPr>
                      </a:p>
                    </p:txBody>
                  </p:sp>
                  <p:sp>
                    <p:nvSpPr>
                      <p:cNvPr id="26" name="Freeform 61">
                        <a:extLst>
                          <a:ext uri="{FF2B5EF4-FFF2-40B4-BE49-F238E27FC236}">
                            <a16:creationId xmlns:a16="http://schemas.microsoft.com/office/drawing/2014/main" id="{54017C5C-E902-4488-9BFC-F650353F068D}"/>
                          </a:ext>
                        </a:extLst>
                      </p:cNvPr>
                      <p:cNvSpPr/>
                      <p:nvPr/>
                    </p:nvSpPr>
                    <p:spPr>
                      <a:xfrm rot="18102765">
                        <a:off x="4195633" y="2923954"/>
                        <a:ext cx="1129816" cy="1130743"/>
                      </a:xfrm>
                      <a:custGeom>
                        <a:avLst/>
                        <a:gdLst>
                          <a:gd name="connsiteX0" fmla="*/ 736125 w 1129812"/>
                          <a:gd name="connsiteY0" fmla="*/ 457096 h 1130747"/>
                          <a:gd name="connsiteX1" fmla="*/ 471744 w 1129812"/>
                          <a:gd name="connsiteY1" fmla="*/ 394661 h 1130747"/>
                          <a:gd name="connsiteX2" fmla="*/ 409309 w 1129812"/>
                          <a:gd name="connsiteY2" fmla="*/ 659042 h 1130747"/>
                          <a:gd name="connsiteX3" fmla="*/ 673690 w 1129812"/>
                          <a:gd name="connsiteY3" fmla="*/ 721477 h 1130747"/>
                          <a:gd name="connsiteX4" fmla="*/ 736125 w 1129812"/>
                          <a:gd name="connsiteY4" fmla="*/ 457096 h 1130747"/>
                          <a:gd name="connsiteX5" fmla="*/ 1129663 w 1129812"/>
                          <a:gd name="connsiteY5" fmla="*/ 419205 h 1130747"/>
                          <a:gd name="connsiteX6" fmla="*/ 1129812 w 1129812"/>
                          <a:gd name="connsiteY6" fmla="*/ 647258 h 1130747"/>
                          <a:gd name="connsiteX7" fmla="*/ 918347 w 1129812"/>
                          <a:gd name="connsiteY7" fmla="*/ 695682 h 1130747"/>
                          <a:gd name="connsiteX8" fmla="*/ 877931 w 1129812"/>
                          <a:gd name="connsiteY8" fmla="*/ 774861 h 1130747"/>
                          <a:gd name="connsiteX9" fmla="*/ 874176 w 1129812"/>
                          <a:gd name="connsiteY9" fmla="*/ 779174 h 1130747"/>
                          <a:gd name="connsiteX10" fmla="*/ 959896 w 1129812"/>
                          <a:gd name="connsiteY10" fmla="*/ 992123 h 1130747"/>
                          <a:gd name="connsiteX11" fmla="*/ 758310 w 1129812"/>
                          <a:gd name="connsiteY11" fmla="*/ 1098757 h 1130747"/>
                          <a:gd name="connsiteX12" fmla="*/ 612125 w 1129812"/>
                          <a:gd name="connsiteY12" fmla="*/ 929033 h 1130747"/>
                          <a:gd name="connsiteX13" fmla="*/ 557840 w 1129812"/>
                          <a:gd name="connsiteY13" fmla="*/ 932087 h 1130747"/>
                          <a:gd name="connsiteX14" fmla="*/ 539372 w 1129812"/>
                          <a:gd name="connsiteY14" fmla="*/ 929553 h 1130747"/>
                          <a:gd name="connsiteX15" fmla="*/ 395690 w 1129812"/>
                          <a:gd name="connsiteY15" fmla="*/ 1130747 h 1130747"/>
                          <a:gd name="connsiteX16" fmla="*/ 197362 w 1129812"/>
                          <a:gd name="connsiteY16" fmla="*/ 1018167 h 1130747"/>
                          <a:gd name="connsiteX17" fmla="*/ 270238 w 1129812"/>
                          <a:gd name="connsiteY17" fmla="*/ 775579 h 1130747"/>
                          <a:gd name="connsiteX18" fmla="*/ 254320 w 1129812"/>
                          <a:gd name="connsiteY18" fmla="*/ 754811 h 1130747"/>
                          <a:gd name="connsiteX19" fmla="*/ 236466 w 1129812"/>
                          <a:gd name="connsiteY19" fmla="*/ 718133 h 1130747"/>
                          <a:gd name="connsiteX20" fmla="*/ 0 w 1129812"/>
                          <a:gd name="connsiteY20" fmla="*/ 689393 h 1130747"/>
                          <a:gd name="connsiteX21" fmla="*/ 3895 w 1129812"/>
                          <a:gd name="connsiteY21" fmla="*/ 461374 h 1130747"/>
                          <a:gd name="connsiteX22" fmla="*/ 228108 w 1129812"/>
                          <a:gd name="connsiteY22" fmla="*/ 414199 h 1130747"/>
                          <a:gd name="connsiteX23" fmla="*/ 231556 w 1129812"/>
                          <a:gd name="connsiteY23" fmla="*/ 404051 h 1130747"/>
                          <a:gd name="connsiteX24" fmla="*/ 257608 w 1129812"/>
                          <a:gd name="connsiteY24" fmla="*/ 358550 h 1130747"/>
                          <a:gd name="connsiteX25" fmla="*/ 160597 w 1129812"/>
                          <a:gd name="connsiteY25" fmla="*/ 127259 h 1130747"/>
                          <a:gd name="connsiteX26" fmla="*/ 360621 w 1129812"/>
                          <a:gd name="connsiteY26" fmla="*/ 17722 h 1130747"/>
                          <a:gd name="connsiteX27" fmla="*/ 512401 w 1129812"/>
                          <a:gd name="connsiteY27" fmla="*/ 188878 h 1130747"/>
                          <a:gd name="connsiteX28" fmla="*/ 515367 w 1129812"/>
                          <a:gd name="connsiteY28" fmla="*/ 188113 h 1130747"/>
                          <a:gd name="connsiteX29" fmla="*/ 600600 w 1129812"/>
                          <a:gd name="connsiteY29" fmla="*/ 187418 h 1130747"/>
                          <a:gd name="connsiteX30" fmla="*/ 734444 w 1129812"/>
                          <a:gd name="connsiteY30" fmla="*/ 0 h 1130747"/>
                          <a:gd name="connsiteX31" fmla="*/ 932771 w 1129812"/>
                          <a:gd name="connsiteY31" fmla="*/ 112580 h 1130747"/>
                          <a:gd name="connsiteX32" fmla="*/ 867708 w 1129812"/>
                          <a:gd name="connsiteY32" fmla="*/ 329161 h 1130747"/>
                          <a:gd name="connsiteX33" fmla="*/ 891111 w 1129812"/>
                          <a:gd name="connsiteY33" fmla="*/ 361325 h 1130747"/>
                          <a:gd name="connsiteX34" fmla="*/ 909269 w 1129812"/>
                          <a:gd name="connsiteY34" fmla="*/ 396377 h 1130747"/>
                          <a:gd name="connsiteX0" fmla="*/ 736125 w 1129812"/>
                          <a:gd name="connsiteY0" fmla="*/ 457096 h 1130747"/>
                          <a:gd name="connsiteX1" fmla="*/ 471744 w 1129812"/>
                          <a:gd name="connsiteY1" fmla="*/ 394661 h 1130747"/>
                          <a:gd name="connsiteX2" fmla="*/ 409309 w 1129812"/>
                          <a:gd name="connsiteY2" fmla="*/ 659042 h 1130747"/>
                          <a:gd name="connsiteX3" fmla="*/ 673690 w 1129812"/>
                          <a:gd name="connsiteY3" fmla="*/ 721477 h 1130747"/>
                          <a:gd name="connsiteX4" fmla="*/ 736125 w 1129812"/>
                          <a:gd name="connsiteY4" fmla="*/ 457096 h 1130747"/>
                          <a:gd name="connsiteX5" fmla="*/ 1129663 w 1129812"/>
                          <a:gd name="connsiteY5" fmla="*/ 419205 h 1130747"/>
                          <a:gd name="connsiteX6" fmla="*/ 1129812 w 1129812"/>
                          <a:gd name="connsiteY6" fmla="*/ 647258 h 1130747"/>
                          <a:gd name="connsiteX7" fmla="*/ 918347 w 1129812"/>
                          <a:gd name="connsiteY7" fmla="*/ 695682 h 1130747"/>
                          <a:gd name="connsiteX8" fmla="*/ 877931 w 1129812"/>
                          <a:gd name="connsiteY8" fmla="*/ 774861 h 1130747"/>
                          <a:gd name="connsiteX9" fmla="*/ 874176 w 1129812"/>
                          <a:gd name="connsiteY9" fmla="*/ 779174 h 1130747"/>
                          <a:gd name="connsiteX10" fmla="*/ 959896 w 1129812"/>
                          <a:gd name="connsiteY10" fmla="*/ 992123 h 1130747"/>
                          <a:gd name="connsiteX11" fmla="*/ 758310 w 1129812"/>
                          <a:gd name="connsiteY11" fmla="*/ 1098757 h 1130747"/>
                          <a:gd name="connsiteX12" fmla="*/ 612125 w 1129812"/>
                          <a:gd name="connsiteY12" fmla="*/ 929033 h 1130747"/>
                          <a:gd name="connsiteX13" fmla="*/ 557840 w 1129812"/>
                          <a:gd name="connsiteY13" fmla="*/ 932087 h 1130747"/>
                          <a:gd name="connsiteX14" fmla="*/ 539372 w 1129812"/>
                          <a:gd name="connsiteY14" fmla="*/ 929553 h 1130747"/>
                          <a:gd name="connsiteX15" fmla="*/ 395690 w 1129812"/>
                          <a:gd name="connsiteY15" fmla="*/ 1130747 h 1130747"/>
                          <a:gd name="connsiteX16" fmla="*/ 197362 w 1129812"/>
                          <a:gd name="connsiteY16" fmla="*/ 1018167 h 1130747"/>
                          <a:gd name="connsiteX17" fmla="*/ 270238 w 1129812"/>
                          <a:gd name="connsiteY17" fmla="*/ 775579 h 1130747"/>
                          <a:gd name="connsiteX18" fmla="*/ 254320 w 1129812"/>
                          <a:gd name="connsiteY18" fmla="*/ 754811 h 1130747"/>
                          <a:gd name="connsiteX19" fmla="*/ 236466 w 1129812"/>
                          <a:gd name="connsiteY19" fmla="*/ 718133 h 1130747"/>
                          <a:gd name="connsiteX20" fmla="*/ 0 w 1129812"/>
                          <a:gd name="connsiteY20" fmla="*/ 689393 h 1130747"/>
                          <a:gd name="connsiteX21" fmla="*/ 3895 w 1129812"/>
                          <a:gd name="connsiteY21" fmla="*/ 461374 h 1130747"/>
                          <a:gd name="connsiteX22" fmla="*/ 228108 w 1129812"/>
                          <a:gd name="connsiteY22" fmla="*/ 414199 h 1130747"/>
                          <a:gd name="connsiteX23" fmla="*/ 231556 w 1129812"/>
                          <a:gd name="connsiteY23" fmla="*/ 404051 h 1130747"/>
                          <a:gd name="connsiteX24" fmla="*/ 257608 w 1129812"/>
                          <a:gd name="connsiteY24" fmla="*/ 358550 h 1130747"/>
                          <a:gd name="connsiteX25" fmla="*/ 160597 w 1129812"/>
                          <a:gd name="connsiteY25" fmla="*/ 127259 h 1130747"/>
                          <a:gd name="connsiteX26" fmla="*/ 360621 w 1129812"/>
                          <a:gd name="connsiteY26" fmla="*/ 17722 h 1130747"/>
                          <a:gd name="connsiteX27" fmla="*/ 512401 w 1129812"/>
                          <a:gd name="connsiteY27" fmla="*/ 188878 h 1130747"/>
                          <a:gd name="connsiteX28" fmla="*/ 515367 w 1129812"/>
                          <a:gd name="connsiteY28" fmla="*/ 188113 h 1130747"/>
                          <a:gd name="connsiteX29" fmla="*/ 600600 w 1129812"/>
                          <a:gd name="connsiteY29" fmla="*/ 187418 h 1130747"/>
                          <a:gd name="connsiteX30" fmla="*/ 734444 w 1129812"/>
                          <a:gd name="connsiteY30" fmla="*/ 0 h 1130747"/>
                          <a:gd name="connsiteX31" fmla="*/ 932771 w 1129812"/>
                          <a:gd name="connsiteY31" fmla="*/ 112580 h 1130747"/>
                          <a:gd name="connsiteX32" fmla="*/ 867708 w 1129812"/>
                          <a:gd name="connsiteY32" fmla="*/ 329161 h 1130747"/>
                          <a:gd name="connsiteX33" fmla="*/ 909269 w 1129812"/>
                          <a:gd name="connsiteY33" fmla="*/ 396377 h 1130747"/>
                          <a:gd name="connsiteX34" fmla="*/ 1129663 w 1129812"/>
                          <a:gd name="connsiteY34" fmla="*/ 419205 h 1130747"/>
                          <a:gd name="connsiteX0" fmla="*/ 736125 w 1129812"/>
                          <a:gd name="connsiteY0" fmla="*/ 457096 h 1130747"/>
                          <a:gd name="connsiteX1" fmla="*/ 471744 w 1129812"/>
                          <a:gd name="connsiteY1" fmla="*/ 394661 h 1130747"/>
                          <a:gd name="connsiteX2" fmla="*/ 409309 w 1129812"/>
                          <a:gd name="connsiteY2" fmla="*/ 659042 h 1130747"/>
                          <a:gd name="connsiteX3" fmla="*/ 673690 w 1129812"/>
                          <a:gd name="connsiteY3" fmla="*/ 721477 h 1130747"/>
                          <a:gd name="connsiteX4" fmla="*/ 736125 w 1129812"/>
                          <a:gd name="connsiteY4" fmla="*/ 457096 h 1130747"/>
                          <a:gd name="connsiteX5" fmla="*/ 1129663 w 1129812"/>
                          <a:gd name="connsiteY5" fmla="*/ 419205 h 1130747"/>
                          <a:gd name="connsiteX6" fmla="*/ 1129812 w 1129812"/>
                          <a:gd name="connsiteY6" fmla="*/ 647258 h 1130747"/>
                          <a:gd name="connsiteX7" fmla="*/ 918347 w 1129812"/>
                          <a:gd name="connsiteY7" fmla="*/ 695682 h 1130747"/>
                          <a:gd name="connsiteX8" fmla="*/ 877931 w 1129812"/>
                          <a:gd name="connsiteY8" fmla="*/ 774861 h 1130747"/>
                          <a:gd name="connsiteX9" fmla="*/ 874176 w 1129812"/>
                          <a:gd name="connsiteY9" fmla="*/ 779174 h 1130747"/>
                          <a:gd name="connsiteX10" fmla="*/ 959896 w 1129812"/>
                          <a:gd name="connsiteY10" fmla="*/ 992123 h 1130747"/>
                          <a:gd name="connsiteX11" fmla="*/ 758310 w 1129812"/>
                          <a:gd name="connsiteY11" fmla="*/ 1098757 h 1130747"/>
                          <a:gd name="connsiteX12" fmla="*/ 612125 w 1129812"/>
                          <a:gd name="connsiteY12" fmla="*/ 929033 h 1130747"/>
                          <a:gd name="connsiteX13" fmla="*/ 557840 w 1129812"/>
                          <a:gd name="connsiteY13" fmla="*/ 932087 h 1130747"/>
                          <a:gd name="connsiteX14" fmla="*/ 539372 w 1129812"/>
                          <a:gd name="connsiteY14" fmla="*/ 929553 h 1130747"/>
                          <a:gd name="connsiteX15" fmla="*/ 395690 w 1129812"/>
                          <a:gd name="connsiteY15" fmla="*/ 1130747 h 1130747"/>
                          <a:gd name="connsiteX16" fmla="*/ 197362 w 1129812"/>
                          <a:gd name="connsiteY16" fmla="*/ 1018167 h 1130747"/>
                          <a:gd name="connsiteX17" fmla="*/ 270238 w 1129812"/>
                          <a:gd name="connsiteY17" fmla="*/ 775579 h 1130747"/>
                          <a:gd name="connsiteX18" fmla="*/ 254320 w 1129812"/>
                          <a:gd name="connsiteY18" fmla="*/ 754811 h 1130747"/>
                          <a:gd name="connsiteX19" fmla="*/ 236466 w 1129812"/>
                          <a:gd name="connsiteY19" fmla="*/ 718133 h 1130747"/>
                          <a:gd name="connsiteX20" fmla="*/ 0 w 1129812"/>
                          <a:gd name="connsiteY20" fmla="*/ 689393 h 1130747"/>
                          <a:gd name="connsiteX21" fmla="*/ 3895 w 1129812"/>
                          <a:gd name="connsiteY21" fmla="*/ 461374 h 1130747"/>
                          <a:gd name="connsiteX22" fmla="*/ 228108 w 1129812"/>
                          <a:gd name="connsiteY22" fmla="*/ 414199 h 1130747"/>
                          <a:gd name="connsiteX23" fmla="*/ 257608 w 1129812"/>
                          <a:gd name="connsiteY23" fmla="*/ 358550 h 1130747"/>
                          <a:gd name="connsiteX24" fmla="*/ 160597 w 1129812"/>
                          <a:gd name="connsiteY24" fmla="*/ 127259 h 1130747"/>
                          <a:gd name="connsiteX25" fmla="*/ 360621 w 1129812"/>
                          <a:gd name="connsiteY25" fmla="*/ 17722 h 1130747"/>
                          <a:gd name="connsiteX26" fmla="*/ 512401 w 1129812"/>
                          <a:gd name="connsiteY26" fmla="*/ 188878 h 1130747"/>
                          <a:gd name="connsiteX27" fmla="*/ 515367 w 1129812"/>
                          <a:gd name="connsiteY27" fmla="*/ 188113 h 1130747"/>
                          <a:gd name="connsiteX28" fmla="*/ 600600 w 1129812"/>
                          <a:gd name="connsiteY28" fmla="*/ 187418 h 1130747"/>
                          <a:gd name="connsiteX29" fmla="*/ 734444 w 1129812"/>
                          <a:gd name="connsiteY29" fmla="*/ 0 h 1130747"/>
                          <a:gd name="connsiteX30" fmla="*/ 932771 w 1129812"/>
                          <a:gd name="connsiteY30" fmla="*/ 112580 h 1130747"/>
                          <a:gd name="connsiteX31" fmla="*/ 867708 w 1129812"/>
                          <a:gd name="connsiteY31" fmla="*/ 329161 h 1130747"/>
                          <a:gd name="connsiteX32" fmla="*/ 909269 w 1129812"/>
                          <a:gd name="connsiteY32" fmla="*/ 396377 h 1130747"/>
                          <a:gd name="connsiteX33" fmla="*/ 1129663 w 1129812"/>
                          <a:gd name="connsiteY33" fmla="*/ 419205 h 1130747"/>
                          <a:gd name="connsiteX0" fmla="*/ 736125 w 1129812"/>
                          <a:gd name="connsiteY0" fmla="*/ 457096 h 1130747"/>
                          <a:gd name="connsiteX1" fmla="*/ 471744 w 1129812"/>
                          <a:gd name="connsiteY1" fmla="*/ 394661 h 1130747"/>
                          <a:gd name="connsiteX2" fmla="*/ 409309 w 1129812"/>
                          <a:gd name="connsiteY2" fmla="*/ 659042 h 1130747"/>
                          <a:gd name="connsiteX3" fmla="*/ 673690 w 1129812"/>
                          <a:gd name="connsiteY3" fmla="*/ 721477 h 1130747"/>
                          <a:gd name="connsiteX4" fmla="*/ 736125 w 1129812"/>
                          <a:gd name="connsiteY4" fmla="*/ 457096 h 1130747"/>
                          <a:gd name="connsiteX5" fmla="*/ 1129663 w 1129812"/>
                          <a:gd name="connsiteY5" fmla="*/ 419205 h 1130747"/>
                          <a:gd name="connsiteX6" fmla="*/ 1129812 w 1129812"/>
                          <a:gd name="connsiteY6" fmla="*/ 647258 h 1130747"/>
                          <a:gd name="connsiteX7" fmla="*/ 918347 w 1129812"/>
                          <a:gd name="connsiteY7" fmla="*/ 695682 h 1130747"/>
                          <a:gd name="connsiteX8" fmla="*/ 877931 w 1129812"/>
                          <a:gd name="connsiteY8" fmla="*/ 774861 h 1130747"/>
                          <a:gd name="connsiteX9" fmla="*/ 874176 w 1129812"/>
                          <a:gd name="connsiteY9" fmla="*/ 779174 h 1130747"/>
                          <a:gd name="connsiteX10" fmla="*/ 959896 w 1129812"/>
                          <a:gd name="connsiteY10" fmla="*/ 992123 h 1130747"/>
                          <a:gd name="connsiteX11" fmla="*/ 758310 w 1129812"/>
                          <a:gd name="connsiteY11" fmla="*/ 1098757 h 1130747"/>
                          <a:gd name="connsiteX12" fmla="*/ 612125 w 1129812"/>
                          <a:gd name="connsiteY12" fmla="*/ 929033 h 1130747"/>
                          <a:gd name="connsiteX13" fmla="*/ 539372 w 1129812"/>
                          <a:gd name="connsiteY13" fmla="*/ 929553 h 1130747"/>
                          <a:gd name="connsiteX14" fmla="*/ 395690 w 1129812"/>
                          <a:gd name="connsiteY14" fmla="*/ 1130747 h 1130747"/>
                          <a:gd name="connsiteX15" fmla="*/ 197362 w 1129812"/>
                          <a:gd name="connsiteY15" fmla="*/ 1018167 h 1130747"/>
                          <a:gd name="connsiteX16" fmla="*/ 270238 w 1129812"/>
                          <a:gd name="connsiteY16" fmla="*/ 775579 h 1130747"/>
                          <a:gd name="connsiteX17" fmla="*/ 254320 w 1129812"/>
                          <a:gd name="connsiteY17" fmla="*/ 754811 h 1130747"/>
                          <a:gd name="connsiteX18" fmla="*/ 236466 w 1129812"/>
                          <a:gd name="connsiteY18" fmla="*/ 718133 h 1130747"/>
                          <a:gd name="connsiteX19" fmla="*/ 0 w 1129812"/>
                          <a:gd name="connsiteY19" fmla="*/ 689393 h 1130747"/>
                          <a:gd name="connsiteX20" fmla="*/ 3895 w 1129812"/>
                          <a:gd name="connsiteY20" fmla="*/ 461374 h 1130747"/>
                          <a:gd name="connsiteX21" fmla="*/ 228108 w 1129812"/>
                          <a:gd name="connsiteY21" fmla="*/ 414199 h 1130747"/>
                          <a:gd name="connsiteX22" fmla="*/ 257608 w 1129812"/>
                          <a:gd name="connsiteY22" fmla="*/ 358550 h 1130747"/>
                          <a:gd name="connsiteX23" fmla="*/ 160597 w 1129812"/>
                          <a:gd name="connsiteY23" fmla="*/ 127259 h 1130747"/>
                          <a:gd name="connsiteX24" fmla="*/ 360621 w 1129812"/>
                          <a:gd name="connsiteY24" fmla="*/ 17722 h 1130747"/>
                          <a:gd name="connsiteX25" fmla="*/ 512401 w 1129812"/>
                          <a:gd name="connsiteY25" fmla="*/ 188878 h 1130747"/>
                          <a:gd name="connsiteX26" fmla="*/ 515367 w 1129812"/>
                          <a:gd name="connsiteY26" fmla="*/ 188113 h 1130747"/>
                          <a:gd name="connsiteX27" fmla="*/ 600600 w 1129812"/>
                          <a:gd name="connsiteY27" fmla="*/ 187418 h 1130747"/>
                          <a:gd name="connsiteX28" fmla="*/ 734444 w 1129812"/>
                          <a:gd name="connsiteY28" fmla="*/ 0 h 1130747"/>
                          <a:gd name="connsiteX29" fmla="*/ 932771 w 1129812"/>
                          <a:gd name="connsiteY29" fmla="*/ 112580 h 1130747"/>
                          <a:gd name="connsiteX30" fmla="*/ 867708 w 1129812"/>
                          <a:gd name="connsiteY30" fmla="*/ 329161 h 1130747"/>
                          <a:gd name="connsiteX31" fmla="*/ 909269 w 1129812"/>
                          <a:gd name="connsiteY31" fmla="*/ 396377 h 1130747"/>
                          <a:gd name="connsiteX32" fmla="*/ 1129663 w 1129812"/>
                          <a:gd name="connsiteY32" fmla="*/ 419205 h 1130747"/>
                          <a:gd name="connsiteX0" fmla="*/ 736125 w 1129812"/>
                          <a:gd name="connsiteY0" fmla="*/ 457096 h 1130747"/>
                          <a:gd name="connsiteX1" fmla="*/ 471744 w 1129812"/>
                          <a:gd name="connsiteY1" fmla="*/ 394661 h 1130747"/>
                          <a:gd name="connsiteX2" fmla="*/ 409309 w 1129812"/>
                          <a:gd name="connsiteY2" fmla="*/ 659042 h 1130747"/>
                          <a:gd name="connsiteX3" fmla="*/ 673690 w 1129812"/>
                          <a:gd name="connsiteY3" fmla="*/ 721477 h 1130747"/>
                          <a:gd name="connsiteX4" fmla="*/ 736125 w 1129812"/>
                          <a:gd name="connsiteY4" fmla="*/ 457096 h 1130747"/>
                          <a:gd name="connsiteX5" fmla="*/ 1129663 w 1129812"/>
                          <a:gd name="connsiteY5" fmla="*/ 419205 h 1130747"/>
                          <a:gd name="connsiteX6" fmla="*/ 1129812 w 1129812"/>
                          <a:gd name="connsiteY6" fmla="*/ 647258 h 1130747"/>
                          <a:gd name="connsiteX7" fmla="*/ 918347 w 1129812"/>
                          <a:gd name="connsiteY7" fmla="*/ 695682 h 1130747"/>
                          <a:gd name="connsiteX8" fmla="*/ 877931 w 1129812"/>
                          <a:gd name="connsiteY8" fmla="*/ 774861 h 1130747"/>
                          <a:gd name="connsiteX9" fmla="*/ 874176 w 1129812"/>
                          <a:gd name="connsiteY9" fmla="*/ 779174 h 1130747"/>
                          <a:gd name="connsiteX10" fmla="*/ 959896 w 1129812"/>
                          <a:gd name="connsiteY10" fmla="*/ 992123 h 1130747"/>
                          <a:gd name="connsiteX11" fmla="*/ 758310 w 1129812"/>
                          <a:gd name="connsiteY11" fmla="*/ 1098757 h 1130747"/>
                          <a:gd name="connsiteX12" fmla="*/ 612125 w 1129812"/>
                          <a:gd name="connsiteY12" fmla="*/ 929033 h 1130747"/>
                          <a:gd name="connsiteX13" fmla="*/ 539372 w 1129812"/>
                          <a:gd name="connsiteY13" fmla="*/ 929553 h 1130747"/>
                          <a:gd name="connsiteX14" fmla="*/ 395690 w 1129812"/>
                          <a:gd name="connsiteY14" fmla="*/ 1130747 h 1130747"/>
                          <a:gd name="connsiteX15" fmla="*/ 197362 w 1129812"/>
                          <a:gd name="connsiteY15" fmla="*/ 1018167 h 1130747"/>
                          <a:gd name="connsiteX16" fmla="*/ 270238 w 1129812"/>
                          <a:gd name="connsiteY16" fmla="*/ 775579 h 1130747"/>
                          <a:gd name="connsiteX17" fmla="*/ 236466 w 1129812"/>
                          <a:gd name="connsiteY17" fmla="*/ 718133 h 1130747"/>
                          <a:gd name="connsiteX18" fmla="*/ 0 w 1129812"/>
                          <a:gd name="connsiteY18" fmla="*/ 689393 h 1130747"/>
                          <a:gd name="connsiteX19" fmla="*/ 3895 w 1129812"/>
                          <a:gd name="connsiteY19" fmla="*/ 461374 h 1130747"/>
                          <a:gd name="connsiteX20" fmla="*/ 228108 w 1129812"/>
                          <a:gd name="connsiteY20" fmla="*/ 414199 h 1130747"/>
                          <a:gd name="connsiteX21" fmla="*/ 257608 w 1129812"/>
                          <a:gd name="connsiteY21" fmla="*/ 358550 h 1130747"/>
                          <a:gd name="connsiteX22" fmla="*/ 160597 w 1129812"/>
                          <a:gd name="connsiteY22" fmla="*/ 127259 h 1130747"/>
                          <a:gd name="connsiteX23" fmla="*/ 360621 w 1129812"/>
                          <a:gd name="connsiteY23" fmla="*/ 17722 h 1130747"/>
                          <a:gd name="connsiteX24" fmla="*/ 512401 w 1129812"/>
                          <a:gd name="connsiteY24" fmla="*/ 188878 h 1130747"/>
                          <a:gd name="connsiteX25" fmla="*/ 515367 w 1129812"/>
                          <a:gd name="connsiteY25" fmla="*/ 188113 h 1130747"/>
                          <a:gd name="connsiteX26" fmla="*/ 600600 w 1129812"/>
                          <a:gd name="connsiteY26" fmla="*/ 187418 h 1130747"/>
                          <a:gd name="connsiteX27" fmla="*/ 734444 w 1129812"/>
                          <a:gd name="connsiteY27" fmla="*/ 0 h 1130747"/>
                          <a:gd name="connsiteX28" fmla="*/ 932771 w 1129812"/>
                          <a:gd name="connsiteY28" fmla="*/ 112580 h 1130747"/>
                          <a:gd name="connsiteX29" fmla="*/ 867708 w 1129812"/>
                          <a:gd name="connsiteY29" fmla="*/ 329161 h 1130747"/>
                          <a:gd name="connsiteX30" fmla="*/ 909269 w 1129812"/>
                          <a:gd name="connsiteY30" fmla="*/ 396377 h 1130747"/>
                          <a:gd name="connsiteX31" fmla="*/ 1129663 w 1129812"/>
                          <a:gd name="connsiteY31" fmla="*/ 419205 h 1130747"/>
                          <a:gd name="connsiteX0" fmla="*/ 736125 w 1129812"/>
                          <a:gd name="connsiteY0" fmla="*/ 457096 h 1130747"/>
                          <a:gd name="connsiteX1" fmla="*/ 471744 w 1129812"/>
                          <a:gd name="connsiteY1" fmla="*/ 394661 h 1130747"/>
                          <a:gd name="connsiteX2" fmla="*/ 409309 w 1129812"/>
                          <a:gd name="connsiteY2" fmla="*/ 659042 h 1130747"/>
                          <a:gd name="connsiteX3" fmla="*/ 673690 w 1129812"/>
                          <a:gd name="connsiteY3" fmla="*/ 721477 h 1130747"/>
                          <a:gd name="connsiteX4" fmla="*/ 736125 w 1129812"/>
                          <a:gd name="connsiteY4" fmla="*/ 457096 h 1130747"/>
                          <a:gd name="connsiteX5" fmla="*/ 1129663 w 1129812"/>
                          <a:gd name="connsiteY5" fmla="*/ 419205 h 1130747"/>
                          <a:gd name="connsiteX6" fmla="*/ 1129812 w 1129812"/>
                          <a:gd name="connsiteY6" fmla="*/ 647258 h 1130747"/>
                          <a:gd name="connsiteX7" fmla="*/ 918347 w 1129812"/>
                          <a:gd name="connsiteY7" fmla="*/ 695682 h 1130747"/>
                          <a:gd name="connsiteX8" fmla="*/ 874176 w 1129812"/>
                          <a:gd name="connsiteY8" fmla="*/ 779174 h 1130747"/>
                          <a:gd name="connsiteX9" fmla="*/ 959896 w 1129812"/>
                          <a:gd name="connsiteY9" fmla="*/ 992123 h 1130747"/>
                          <a:gd name="connsiteX10" fmla="*/ 758310 w 1129812"/>
                          <a:gd name="connsiteY10" fmla="*/ 1098757 h 1130747"/>
                          <a:gd name="connsiteX11" fmla="*/ 612125 w 1129812"/>
                          <a:gd name="connsiteY11" fmla="*/ 929033 h 1130747"/>
                          <a:gd name="connsiteX12" fmla="*/ 539372 w 1129812"/>
                          <a:gd name="connsiteY12" fmla="*/ 929553 h 1130747"/>
                          <a:gd name="connsiteX13" fmla="*/ 395690 w 1129812"/>
                          <a:gd name="connsiteY13" fmla="*/ 1130747 h 1130747"/>
                          <a:gd name="connsiteX14" fmla="*/ 197362 w 1129812"/>
                          <a:gd name="connsiteY14" fmla="*/ 1018167 h 1130747"/>
                          <a:gd name="connsiteX15" fmla="*/ 270238 w 1129812"/>
                          <a:gd name="connsiteY15" fmla="*/ 775579 h 1130747"/>
                          <a:gd name="connsiteX16" fmla="*/ 236466 w 1129812"/>
                          <a:gd name="connsiteY16" fmla="*/ 718133 h 1130747"/>
                          <a:gd name="connsiteX17" fmla="*/ 0 w 1129812"/>
                          <a:gd name="connsiteY17" fmla="*/ 689393 h 1130747"/>
                          <a:gd name="connsiteX18" fmla="*/ 3895 w 1129812"/>
                          <a:gd name="connsiteY18" fmla="*/ 461374 h 1130747"/>
                          <a:gd name="connsiteX19" fmla="*/ 228108 w 1129812"/>
                          <a:gd name="connsiteY19" fmla="*/ 414199 h 1130747"/>
                          <a:gd name="connsiteX20" fmla="*/ 257608 w 1129812"/>
                          <a:gd name="connsiteY20" fmla="*/ 358550 h 1130747"/>
                          <a:gd name="connsiteX21" fmla="*/ 160597 w 1129812"/>
                          <a:gd name="connsiteY21" fmla="*/ 127259 h 1130747"/>
                          <a:gd name="connsiteX22" fmla="*/ 360621 w 1129812"/>
                          <a:gd name="connsiteY22" fmla="*/ 17722 h 1130747"/>
                          <a:gd name="connsiteX23" fmla="*/ 512401 w 1129812"/>
                          <a:gd name="connsiteY23" fmla="*/ 188878 h 1130747"/>
                          <a:gd name="connsiteX24" fmla="*/ 515367 w 1129812"/>
                          <a:gd name="connsiteY24" fmla="*/ 188113 h 1130747"/>
                          <a:gd name="connsiteX25" fmla="*/ 600600 w 1129812"/>
                          <a:gd name="connsiteY25" fmla="*/ 187418 h 1130747"/>
                          <a:gd name="connsiteX26" fmla="*/ 734444 w 1129812"/>
                          <a:gd name="connsiteY26" fmla="*/ 0 h 1130747"/>
                          <a:gd name="connsiteX27" fmla="*/ 932771 w 1129812"/>
                          <a:gd name="connsiteY27" fmla="*/ 112580 h 1130747"/>
                          <a:gd name="connsiteX28" fmla="*/ 867708 w 1129812"/>
                          <a:gd name="connsiteY28" fmla="*/ 329161 h 1130747"/>
                          <a:gd name="connsiteX29" fmla="*/ 909269 w 1129812"/>
                          <a:gd name="connsiteY29" fmla="*/ 396377 h 1130747"/>
                          <a:gd name="connsiteX30" fmla="*/ 1129663 w 1129812"/>
                          <a:gd name="connsiteY30" fmla="*/ 419205 h 1130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129812" h="1130747">
                            <a:moveTo>
                              <a:pt x="736125" y="457096"/>
                            </a:moveTo>
                            <a:cubicBezTo>
                              <a:pt x="680359" y="366848"/>
                              <a:pt x="561991" y="338895"/>
                              <a:pt x="471744" y="394661"/>
                            </a:cubicBezTo>
                            <a:cubicBezTo>
                              <a:pt x="381496" y="450427"/>
                              <a:pt x="353543" y="568795"/>
                              <a:pt x="409309" y="659042"/>
                            </a:cubicBezTo>
                            <a:cubicBezTo>
                              <a:pt x="465075" y="749290"/>
                              <a:pt x="583443" y="777243"/>
                              <a:pt x="673690" y="721477"/>
                            </a:cubicBezTo>
                            <a:cubicBezTo>
                              <a:pt x="763938" y="665711"/>
                              <a:pt x="791891" y="547343"/>
                              <a:pt x="736125" y="457096"/>
                            </a:cubicBezTo>
                            <a:close/>
                            <a:moveTo>
                              <a:pt x="1129663" y="419205"/>
                            </a:moveTo>
                            <a:cubicBezTo>
                              <a:pt x="1129713" y="495223"/>
                              <a:pt x="1129762" y="571240"/>
                              <a:pt x="1129812" y="647258"/>
                            </a:cubicBezTo>
                            <a:lnTo>
                              <a:pt x="918347" y="695682"/>
                            </a:lnTo>
                            <a:lnTo>
                              <a:pt x="874176" y="779174"/>
                            </a:lnTo>
                            <a:lnTo>
                              <a:pt x="959896" y="992123"/>
                            </a:lnTo>
                            <a:lnTo>
                              <a:pt x="758310" y="1098757"/>
                            </a:lnTo>
                            <a:lnTo>
                              <a:pt x="612125" y="929033"/>
                            </a:lnTo>
                            <a:lnTo>
                              <a:pt x="539372" y="929553"/>
                            </a:lnTo>
                            <a:lnTo>
                              <a:pt x="395690" y="1130747"/>
                            </a:lnTo>
                            <a:lnTo>
                              <a:pt x="197362" y="1018167"/>
                            </a:lnTo>
                            <a:lnTo>
                              <a:pt x="270238" y="775579"/>
                            </a:lnTo>
                            <a:lnTo>
                              <a:pt x="236466" y="718133"/>
                            </a:lnTo>
                            <a:lnTo>
                              <a:pt x="0" y="689393"/>
                            </a:lnTo>
                            <a:cubicBezTo>
                              <a:pt x="1298" y="613387"/>
                              <a:pt x="2597" y="537380"/>
                              <a:pt x="3895" y="461374"/>
                            </a:cubicBezTo>
                            <a:lnTo>
                              <a:pt x="228108" y="414199"/>
                            </a:lnTo>
                            <a:lnTo>
                              <a:pt x="257608" y="358550"/>
                            </a:lnTo>
                            <a:lnTo>
                              <a:pt x="160597" y="127259"/>
                            </a:lnTo>
                            <a:lnTo>
                              <a:pt x="360621" y="17722"/>
                            </a:lnTo>
                            <a:lnTo>
                              <a:pt x="512401" y="188878"/>
                            </a:lnTo>
                            <a:lnTo>
                              <a:pt x="515367" y="188113"/>
                            </a:lnTo>
                            <a:lnTo>
                              <a:pt x="600600" y="187418"/>
                            </a:lnTo>
                            <a:lnTo>
                              <a:pt x="734444" y="0"/>
                            </a:lnTo>
                            <a:lnTo>
                              <a:pt x="932771" y="112580"/>
                            </a:lnTo>
                            <a:lnTo>
                              <a:pt x="867708" y="329161"/>
                            </a:lnTo>
                            <a:lnTo>
                              <a:pt x="909269" y="396377"/>
                            </a:lnTo>
                            <a:lnTo>
                              <a:pt x="1129663" y="419205"/>
                            </a:ln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cs typeface="Arial" panose="020B0604020202020204" pitchFamily="34" charset="0"/>
                        </a:endParaRPr>
                      </a:p>
                    </p:txBody>
                  </p:sp>
                </p:grpSp>
              </p:grpSp>
            </p:grpSp>
          </p:grpSp>
        </p:grpSp>
      </p:grpSp>
      <p:sp>
        <p:nvSpPr>
          <p:cNvPr id="93" name="Freeform 71">
            <a:extLst>
              <a:ext uri="{FF2B5EF4-FFF2-40B4-BE49-F238E27FC236}">
                <a16:creationId xmlns:a16="http://schemas.microsoft.com/office/drawing/2014/main" id="{48A7F07A-9FAE-4E84-A714-8DA6A2E548AE}"/>
              </a:ext>
            </a:extLst>
          </p:cNvPr>
          <p:cNvSpPr/>
          <p:nvPr/>
        </p:nvSpPr>
        <p:spPr>
          <a:xfrm>
            <a:off x="871730" y="3384426"/>
            <a:ext cx="1090560" cy="1347868"/>
          </a:xfrm>
          <a:custGeom>
            <a:avLst/>
            <a:gdLst>
              <a:gd name="connsiteX0" fmla="*/ 2741019 w 3920858"/>
              <a:gd name="connsiteY0" fmla="*/ 1922696 h 4892692"/>
              <a:gd name="connsiteX1" fmla="*/ 2624771 w 3920858"/>
              <a:gd name="connsiteY1" fmla="*/ 2038944 h 4892692"/>
              <a:gd name="connsiteX2" fmla="*/ 2741019 w 3920858"/>
              <a:gd name="connsiteY2" fmla="*/ 2155192 h 4892692"/>
              <a:gd name="connsiteX3" fmla="*/ 2857267 w 3920858"/>
              <a:gd name="connsiteY3" fmla="*/ 2038944 h 4892692"/>
              <a:gd name="connsiteX4" fmla="*/ 2741019 w 3920858"/>
              <a:gd name="connsiteY4" fmla="*/ 1922696 h 4892692"/>
              <a:gd name="connsiteX5" fmla="*/ 2741019 w 3920858"/>
              <a:gd name="connsiteY5" fmla="*/ 1818376 h 4892692"/>
              <a:gd name="connsiteX6" fmla="*/ 2961588 w 3920858"/>
              <a:gd name="connsiteY6" fmla="*/ 2038944 h 4892692"/>
              <a:gd name="connsiteX7" fmla="*/ 2741019 w 3920858"/>
              <a:gd name="connsiteY7" fmla="*/ 2259513 h 4892692"/>
              <a:gd name="connsiteX8" fmla="*/ 2520451 w 3920858"/>
              <a:gd name="connsiteY8" fmla="*/ 2038944 h 4892692"/>
              <a:gd name="connsiteX9" fmla="*/ 2741019 w 3920858"/>
              <a:gd name="connsiteY9" fmla="*/ 1818376 h 4892692"/>
              <a:gd name="connsiteX10" fmla="*/ 2709661 w 3920858"/>
              <a:gd name="connsiteY10" fmla="*/ 1598397 h 4892692"/>
              <a:gd name="connsiteX11" fmla="*/ 2682221 w 3920858"/>
              <a:gd name="connsiteY11" fmla="*/ 1625838 h 4892692"/>
              <a:gd name="connsiteX12" fmla="*/ 2682221 w 3920858"/>
              <a:gd name="connsiteY12" fmla="*/ 1666617 h 4892692"/>
              <a:gd name="connsiteX13" fmla="*/ 2664967 w 3920858"/>
              <a:gd name="connsiteY13" fmla="*/ 1669250 h 4892692"/>
              <a:gd name="connsiteX14" fmla="*/ 2530033 w 3920858"/>
              <a:gd name="connsiteY14" fmla="*/ 1726031 h 4892692"/>
              <a:gd name="connsiteX15" fmla="*/ 2519746 w 3920858"/>
              <a:gd name="connsiteY15" fmla="*/ 1734518 h 4892692"/>
              <a:gd name="connsiteX16" fmla="*/ 2490486 w 3920858"/>
              <a:gd name="connsiteY16" fmla="*/ 1705257 h 4892692"/>
              <a:gd name="connsiteX17" fmla="*/ 2471082 w 3920858"/>
              <a:gd name="connsiteY17" fmla="*/ 1697220 h 4892692"/>
              <a:gd name="connsiteX18" fmla="*/ 2451679 w 3920858"/>
              <a:gd name="connsiteY18" fmla="*/ 1705257 h 4892692"/>
              <a:gd name="connsiteX19" fmla="*/ 2407332 w 3920858"/>
              <a:gd name="connsiteY19" fmla="*/ 1749604 h 4892692"/>
              <a:gd name="connsiteX20" fmla="*/ 2407332 w 3920858"/>
              <a:gd name="connsiteY20" fmla="*/ 1788411 h 4892692"/>
              <a:gd name="connsiteX21" fmla="*/ 2436593 w 3920858"/>
              <a:gd name="connsiteY21" fmla="*/ 1817671 h 4892692"/>
              <a:gd name="connsiteX22" fmla="*/ 2428105 w 3920858"/>
              <a:gd name="connsiteY22" fmla="*/ 1827958 h 4892692"/>
              <a:gd name="connsiteX23" fmla="*/ 2371325 w 3920858"/>
              <a:gd name="connsiteY23" fmla="*/ 1962893 h 4892692"/>
              <a:gd name="connsiteX24" fmla="*/ 2368692 w 3920858"/>
              <a:gd name="connsiteY24" fmla="*/ 1980146 h 4892692"/>
              <a:gd name="connsiteX25" fmla="*/ 2327912 w 3920858"/>
              <a:gd name="connsiteY25" fmla="*/ 1980146 h 4892692"/>
              <a:gd name="connsiteX26" fmla="*/ 2300472 w 3920858"/>
              <a:gd name="connsiteY26" fmla="*/ 2007586 h 4892692"/>
              <a:gd name="connsiteX27" fmla="*/ 2300472 w 3920858"/>
              <a:gd name="connsiteY27" fmla="*/ 2070302 h 4892692"/>
              <a:gd name="connsiteX28" fmla="*/ 2327913 w 3920858"/>
              <a:gd name="connsiteY28" fmla="*/ 2097742 h 4892692"/>
              <a:gd name="connsiteX29" fmla="*/ 2368692 w 3920858"/>
              <a:gd name="connsiteY29" fmla="*/ 2097743 h 4892692"/>
              <a:gd name="connsiteX30" fmla="*/ 2371324 w 3920858"/>
              <a:gd name="connsiteY30" fmla="*/ 2114995 h 4892692"/>
              <a:gd name="connsiteX31" fmla="*/ 2428105 w 3920858"/>
              <a:gd name="connsiteY31" fmla="*/ 2249930 h 4892692"/>
              <a:gd name="connsiteX32" fmla="*/ 2436593 w 3920858"/>
              <a:gd name="connsiteY32" fmla="*/ 2260217 h 4892692"/>
              <a:gd name="connsiteX33" fmla="*/ 2407332 w 3920858"/>
              <a:gd name="connsiteY33" fmla="*/ 2289478 h 4892692"/>
              <a:gd name="connsiteX34" fmla="*/ 2407332 w 3920858"/>
              <a:gd name="connsiteY34" fmla="*/ 2328285 h 4892692"/>
              <a:gd name="connsiteX35" fmla="*/ 2451679 w 3920858"/>
              <a:gd name="connsiteY35" fmla="*/ 2372632 h 4892692"/>
              <a:gd name="connsiteX36" fmla="*/ 2490486 w 3920858"/>
              <a:gd name="connsiteY36" fmla="*/ 2372632 h 4892692"/>
              <a:gd name="connsiteX37" fmla="*/ 2519746 w 3920858"/>
              <a:gd name="connsiteY37" fmla="*/ 2343371 h 4892692"/>
              <a:gd name="connsiteX38" fmla="*/ 2530033 w 3920858"/>
              <a:gd name="connsiteY38" fmla="*/ 2351858 h 4892692"/>
              <a:gd name="connsiteX39" fmla="*/ 2664967 w 3920858"/>
              <a:gd name="connsiteY39" fmla="*/ 2408638 h 4892692"/>
              <a:gd name="connsiteX40" fmla="*/ 2682221 w 3920858"/>
              <a:gd name="connsiteY40" fmla="*/ 2411271 h 4892692"/>
              <a:gd name="connsiteX41" fmla="*/ 2682221 w 3920858"/>
              <a:gd name="connsiteY41" fmla="*/ 2452051 h 4892692"/>
              <a:gd name="connsiteX42" fmla="*/ 2709661 w 3920858"/>
              <a:gd name="connsiteY42" fmla="*/ 2479491 h 4892692"/>
              <a:gd name="connsiteX43" fmla="*/ 2772378 w 3920858"/>
              <a:gd name="connsiteY43" fmla="*/ 2479491 h 4892692"/>
              <a:gd name="connsiteX44" fmla="*/ 2799817 w 3920858"/>
              <a:gd name="connsiteY44" fmla="*/ 2452051 h 4892692"/>
              <a:gd name="connsiteX45" fmla="*/ 2799817 w 3920858"/>
              <a:gd name="connsiteY45" fmla="*/ 2411271 h 4892692"/>
              <a:gd name="connsiteX46" fmla="*/ 2817070 w 3920858"/>
              <a:gd name="connsiteY46" fmla="*/ 2408638 h 4892692"/>
              <a:gd name="connsiteX47" fmla="*/ 2952005 w 3920858"/>
              <a:gd name="connsiteY47" fmla="*/ 2351858 h 4892692"/>
              <a:gd name="connsiteX48" fmla="*/ 2962292 w 3920858"/>
              <a:gd name="connsiteY48" fmla="*/ 2343370 h 4892692"/>
              <a:gd name="connsiteX49" fmla="*/ 2991553 w 3920858"/>
              <a:gd name="connsiteY49" fmla="*/ 2372631 h 4892692"/>
              <a:gd name="connsiteX50" fmla="*/ 3030360 w 3920858"/>
              <a:gd name="connsiteY50" fmla="*/ 2372631 h 4892692"/>
              <a:gd name="connsiteX51" fmla="*/ 3074706 w 3920858"/>
              <a:gd name="connsiteY51" fmla="*/ 2328285 h 4892692"/>
              <a:gd name="connsiteX52" fmla="*/ 3074706 w 3920858"/>
              <a:gd name="connsiteY52" fmla="*/ 2289477 h 4892692"/>
              <a:gd name="connsiteX53" fmla="*/ 3045445 w 3920858"/>
              <a:gd name="connsiteY53" fmla="*/ 2260217 h 4892692"/>
              <a:gd name="connsiteX54" fmla="*/ 3053932 w 3920858"/>
              <a:gd name="connsiteY54" fmla="*/ 2249930 h 4892692"/>
              <a:gd name="connsiteX55" fmla="*/ 3110713 w 3920858"/>
              <a:gd name="connsiteY55" fmla="*/ 2114995 h 4892692"/>
              <a:gd name="connsiteX56" fmla="*/ 3113346 w 3920858"/>
              <a:gd name="connsiteY56" fmla="*/ 2097742 h 4892692"/>
              <a:gd name="connsiteX57" fmla="*/ 3154126 w 3920858"/>
              <a:gd name="connsiteY57" fmla="*/ 2097742 h 4892692"/>
              <a:gd name="connsiteX58" fmla="*/ 3181567 w 3920858"/>
              <a:gd name="connsiteY58" fmla="*/ 2070303 h 4892692"/>
              <a:gd name="connsiteX59" fmla="*/ 3181566 w 3920858"/>
              <a:gd name="connsiteY59" fmla="*/ 2007586 h 4892692"/>
              <a:gd name="connsiteX60" fmla="*/ 3154126 w 3920858"/>
              <a:gd name="connsiteY60" fmla="*/ 1980146 h 4892692"/>
              <a:gd name="connsiteX61" fmla="*/ 3113346 w 3920858"/>
              <a:gd name="connsiteY61" fmla="*/ 1980146 h 4892692"/>
              <a:gd name="connsiteX62" fmla="*/ 3110713 w 3920858"/>
              <a:gd name="connsiteY62" fmla="*/ 1962892 h 4892692"/>
              <a:gd name="connsiteX63" fmla="*/ 3053932 w 3920858"/>
              <a:gd name="connsiteY63" fmla="*/ 1827958 h 4892692"/>
              <a:gd name="connsiteX64" fmla="*/ 3045445 w 3920858"/>
              <a:gd name="connsiteY64" fmla="*/ 1817672 h 4892692"/>
              <a:gd name="connsiteX65" fmla="*/ 3074707 w 3920858"/>
              <a:gd name="connsiteY65" fmla="*/ 1788410 h 4892692"/>
              <a:gd name="connsiteX66" fmla="*/ 3074707 w 3920858"/>
              <a:gd name="connsiteY66" fmla="*/ 1749604 h 4892692"/>
              <a:gd name="connsiteX67" fmla="*/ 3030359 w 3920858"/>
              <a:gd name="connsiteY67" fmla="*/ 1705257 h 4892692"/>
              <a:gd name="connsiteX68" fmla="*/ 3010956 w 3920858"/>
              <a:gd name="connsiteY68" fmla="*/ 1697220 h 4892692"/>
              <a:gd name="connsiteX69" fmla="*/ 2991553 w 3920858"/>
              <a:gd name="connsiteY69" fmla="*/ 1705257 h 4892692"/>
              <a:gd name="connsiteX70" fmla="*/ 2962292 w 3920858"/>
              <a:gd name="connsiteY70" fmla="*/ 1734518 h 4892692"/>
              <a:gd name="connsiteX71" fmla="*/ 2952005 w 3920858"/>
              <a:gd name="connsiteY71" fmla="*/ 1726031 h 4892692"/>
              <a:gd name="connsiteX72" fmla="*/ 2817070 w 3920858"/>
              <a:gd name="connsiteY72" fmla="*/ 1669250 h 4892692"/>
              <a:gd name="connsiteX73" fmla="*/ 2799818 w 3920858"/>
              <a:gd name="connsiteY73" fmla="*/ 1666617 h 4892692"/>
              <a:gd name="connsiteX74" fmla="*/ 2799818 w 3920858"/>
              <a:gd name="connsiteY74" fmla="*/ 1625838 h 4892692"/>
              <a:gd name="connsiteX75" fmla="*/ 2772377 w 3920858"/>
              <a:gd name="connsiteY75" fmla="*/ 1598397 h 4892692"/>
              <a:gd name="connsiteX76" fmla="*/ 1648672 w 3920858"/>
              <a:gd name="connsiteY76" fmla="*/ 916365 h 4892692"/>
              <a:gd name="connsiteX77" fmla="*/ 1458101 w 3920858"/>
              <a:gd name="connsiteY77" fmla="*/ 1106936 h 4892692"/>
              <a:gd name="connsiteX78" fmla="*/ 1648672 w 3920858"/>
              <a:gd name="connsiteY78" fmla="*/ 1297507 h 4892692"/>
              <a:gd name="connsiteX79" fmla="*/ 1839243 w 3920858"/>
              <a:gd name="connsiteY79" fmla="*/ 1106936 h 4892692"/>
              <a:gd name="connsiteX80" fmla="*/ 1648672 w 3920858"/>
              <a:gd name="connsiteY80" fmla="*/ 916365 h 4892692"/>
              <a:gd name="connsiteX81" fmla="*/ 2951313 w 3920858"/>
              <a:gd name="connsiteY81" fmla="*/ 857979 h 4892692"/>
              <a:gd name="connsiteX82" fmla="*/ 2835065 w 3920858"/>
              <a:gd name="connsiteY82" fmla="*/ 974227 h 4892692"/>
              <a:gd name="connsiteX83" fmla="*/ 2951313 w 3920858"/>
              <a:gd name="connsiteY83" fmla="*/ 1090475 h 4892692"/>
              <a:gd name="connsiteX84" fmla="*/ 3067561 w 3920858"/>
              <a:gd name="connsiteY84" fmla="*/ 974227 h 4892692"/>
              <a:gd name="connsiteX85" fmla="*/ 2951313 w 3920858"/>
              <a:gd name="connsiteY85" fmla="*/ 857979 h 4892692"/>
              <a:gd name="connsiteX86" fmla="*/ 2951313 w 3920858"/>
              <a:gd name="connsiteY86" fmla="*/ 753659 h 4892692"/>
              <a:gd name="connsiteX87" fmla="*/ 3171882 w 3920858"/>
              <a:gd name="connsiteY87" fmla="*/ 974227 h 4892692"/>
              <a:gd name="connsiteX88" fmla="*/ 2951313 w 3920858"/>
              <a:gd name="connsiteY88" fmla="*/ 1194796 h 4892692"/>
              <a:gd name="connsiteX89" fmla="*/ 2730745 w 3920858"/>
              <a:gd name="connsiteY89" fmla="*/ 974227 h 4892692"/>
              <a:gd name="connsiteX90" fmla="*/ 2951313 w 3920858"/>
              <a:gd name="connsiteY90" fmla="*/ 753659 h 4892692"/>
              <a:gd name="connsiteX91" fmla="*/ 1648671 w 3920858"/>
              <a:gd name="connsiteY91" fmla="*/ 745348 h 4892692"/>
              <a:gd name="connsiteX92" fmla="*/ 2010259 w 3920858"/>
              <a:gd name="connsiteY92" fmla="*/ 1106935 h 4892692"/>
              <a:gd name="connsiteX93" fmla="*/ 1648671 w 3920858"/>
              <a:gd name="connsiteY93" fmla="*/ 1468523 h 4892692"/>
              <a:gd name="connsiteX94" fmla="*/ 1287084 w 3920858"/>
              <a:gd name="connsiteY94" fmla="*/ 1106935 h 4892692"/>
              <a:gd name="connsiteX95" fmla="*/ 1648671 w 3920858"/>
              <a:gd name="connsiteY95" fmla="*/ 745348 h 4892692"/>
              <a:gd name="connsiteX96" fmla="*/ 2919955 w 3920858"/>
              <a:gd name="connsiteY96" fmla="*/ 533680 h 4892692"/>
              <a:gd name="connsiteX97" fmla="*/ 2892515 w 3920858"/>
              <a:gd name="connsiteY97" fmla="*/ 561121 h 4892692"/>
              <a:gd name="connsiteX98" fmla="*/ 2892515 w 3920858"/>
              <a:gd name="connsiteY98" fmla="*/ 601900 h 4892692"/>
              <a:gd name="connsiteX99" fmla="*/ 2875261 w 3920858"/>
              <a:gd name="connsiteY99" fmla="*/ 604533 h 4892692"/>
              <a:gd name="connsiteX100" fmla="*/ 2740327 w 3920858"/>
              <a:gd name="connsiteY100" fmla="*/ 661314 h 4892692"/>
              <a:gd name="connsiteX101" fmla="*/ 2730040 w 3920858"/>
              <a:gd name="connsiteY101" fmla="*/ 669801 h 4892692"/>
              <a:gd name="connsiteX102" fmla="*/ 2700780 w 3920858"/>
              <a:gd name="connsiteY102" fmla="*/ 640540 h 4892692"/>
              <a:gd name="connsiteX103" fmla="*/ 2681376 w 3920858"/>
              <a:gd name="connsiteY103" fmla="*/ 632503 h 4892692"/>
              <a:gd name="connsiteX104" fmla="*/ 2661973 w 3920858"/>
              <a:gd name="connsiteY104" fmla="*/ 640540 h 4892692"/>
              <a:gd name="connsiteX105" fmla="*/ 2617626 w 3920858"/>
              <a:gd name="connsiteY105" fmla="*/ 684887 h 4892692"/>
              <a:gd name="connsiteX106" fmla="*/ 2617626 w 3920858"/>
              <a:gd name="connsiteY106" fmla="*/ 723694 h 4892692"/>
              <a:gd name="connsiteX107" fmla="*/ 2646887 w 3920858"/>
              <a:gd name="connsiteY107" fmla="*/ 752954 h 4892692"/>
              <a:gd name="connsiteX108" fmla="*/ 2638399 w 3920858"/>
              <a:gd name="connsiteY108" fmla="*/ 763241 h 4892692"/>
              <a:gd name="connsiteX109" fmla="*/ 2581619 w 3920858"/>
              <a:gd name="connsiteY109" fmla="*/ 898176 h 4892692"/>
              <a:gd name="connsiteX110" fmla="*/ 2578986 w 3920858"/>
              <a:gd name="connsiteY110" fmla="*/ 915429 h 4892692"/>
              <a:gd name="connsiteX111" fmla="*/ 2538206 w 3920858"/>
              <a:gd name="connsiteY111" fmla="*/ 915429 h 4892692"/>
              <a:gd name="connsiteX112" fmla="*/ 2510766 w 3920858"/>
              <a:gd name="connsiteY112" fmla="*/ 942869 h 4892692"/>
              <a:gd name="connsiteX113" fmla="*/ 2510766 w 3920858"/>
              <a:gd name="connsiteY113" fmla="*/ 1005585 h 4892692"/>
              <a:gd name="connsiteX114" fmla="*/ 2538207 w 3920858"/>
              <a:gd name="connsiteY114" fmla="*/ 1033025 h 4892692"/>
              <a:gd name="connsiteX115" fmla="*/ 2578986 w 3920858"/>
              <a:gd name="connsiteY115" fmla="*/ 1033026 h 4892692"/>
              <a:gd name="connsiteX116" fmla="*/ 2581618 w 3920858"/>
              <a:gd name="connsiteY116" fmla="*/ 1050278 h 4892692"/>
              <a:gd name="connsiteX117" fmla="*/ 2638399 w 3920858"/>
              <a:gd name="connsiteY117" fmla="*/ 1185213 h 4892692"/>
              <a:gd name="connsiteX118" fmla="*/ 2646887 w 3920858"/>
              <a:gd name="connsiteY118" fmla="*/ 1195500 h 4892692"/>
              <a:gd name="connsiteX119" fmla="*/ 2617626 w 3920858"/>
              <a:gd name="connsiteY119" fmla="*/ 1224761 h 4892692"/>
              <a:gd name="connsiteX120" fmla="*/ 2617626 w 3920858"/>
              <a:gd name="connsiteY120" fmla="*/ 1263568 h 4892692"/>
              <a:gd name="connsiteX121" fmla="*/ 2661973 w 3920858"/>
              <a:gd name="connsiteY121" fmla="*/ 1307915 h 4892692"/>
              <a:gd name="connsiteX122" fmla="*/ 2700780 w 3920858"/>
              <a:gd name="connsiteY122" fmla="*/ 1307915 h 4892692"/>
              <a:gd name="connsiteX123" fmla="*/ 2730040 w 3920858"/>
              <a:gd name="connsiteY123" fmla="*/ 1278654 h 4892692"/>
              <a:gd name="connsiteX124" fmla="*/ 2740327 w 3920858"/>
              <a:gd name="connsiteY124" fmla="*/ 1287141 h 4892692"/>
              <a:gd name="connsiteX125" fmla="*/ 2875261 w 3920858"/>
              <a:gd name="connsiteY125" fmla="*/ 1343921 h 4892692"/>
              <a:gd name="connsiteX126" fmla="*/ 2892515 w 3920858"/>
              <a:gd name="connsiteY126" fmla="*/ 1346554 h 4892692"/>
              <a:gd name="connsiteX127" fmla="*/ 2892515 w 3920858"/>
              <a:gd name="connsiteY127" fmla="*/ 1387334 h 4892692"/>
              <a:gd name="connsiteX128" fmla="*/ 2919955 w 3920858"/>
              <a:gd name="connsiteY128" fmla="*/ 1414774 h 4892692"/>
              <a:gd name="connsiteX129" fmla="*/ 2982672 w 3920858"/>
              <a:gd name="connsiteY129" fmla="*/ 1414774 h 4892692"/>
              <a:gd name="connsiteX130" fmla="*/ 3010111 w 3920858"/>
              <a:gd name="connsiteY130" fmla="*/ 1387334 h 4892692"/>
              <a:gd name="connsiteX131" fmla="*/ 3010111 w 3920858"/>
              <a:gd name="connsiteY131" fmla="*/ 1346554 h 4892692"/>
              <a:gd name="connsiteX132" fmla="*/ 3027364 w 3920858"/>
              <a:gd name="connsiteY132" fmla="*/ 1343921 h 4892692"/>
              <a:gd name="connsiteX133" fmla="*/ 3162299 w 3920858"/>
              <a:gd name="connsiteY133" fmla="*/ 1287141 h 4892692"/>
              <a:gd name="connsiteX134" fmla="*/ 3172586 w 3920858"/>
              <a:gd name="connsiteY134" fmla="*/ 1278653 h 4892692"/>
              <a:gd name="connsiteX135" fmla="*/ 3201847 w 3920858"/>
              <a:gd name="connsiteY135" fmla="*/ 1307914 h 4892692"/>
              <a:gd name="connsiteX136" fmla="*/ 3240654 w 3920858"/>
              <a:gd name="connsiteY136" fmla="*/ 1307914 h 4892692"/>
              <a:gd name="connsiteX137" fmla="*/ 3285000 w 3920858"/>
              <a:gd name="connsiteY137" fmla="*/ 1263568 h 4892692"/>
              <a:gd name="connsiteX138" fmla="*/ 3285000 w 3920858"/>
              <a:gd name="connsiteY138" fmla="*/ 1224760 h 4892692"/>
              <a:gd name="connsiteX139" fmla="*/ 3255739 w 3920858"/>
              <a:gd name="connsiteY139" fmla="*/ 1195500 h 4892692"/>
              <a:gd name="connsiteX140" fmla="*/ 3264226 w 3920858"/>
              <a:gd name="connsiteY140" fmla="*/ 1185213 h 4892692"/>
              <a:gd name="connsiteX141" fmla="*/ 3321007 w 3920858"/>
              <a:gd name="connsiteY141" fmla="*/ 1050278 h 4892692"/>
              <a:gd name="connsiteX142" fmla="*/ 3323640 w 3920858"/>
              <a:gd name="connsiteY142" fmla="*/ 1033025 h 4892692"/>
              <a:gd name="connsiteX143" fmla="*/ 3364420 w 3920858"/>
              <a:gd name="connsiteY143" fmla="*/ 1033025 h 4892692"/>
              <a:gd name="connsiteX144" fmla="*/ 3391861 w 3920858"/>
              <a:gd name="connsiteY144" fmla="*/ 1005586 h 4892692"/>
              <a:gd name="connsiteX145" fmla="*/ 3391860 w 3920858"/>
              <a:gd name="connsiteY145" fmla="*/ 942869 h 4892692"/>
              <a:gd name="connsiteX146" fmla="*/ 3364420 w 3920858"/>
              <a:gd name="connsiteY146" fmla="*/ 915429 h 4892692"/>
              <a:gd name="connsiteX147" fmla="*/ 3323640 w 3920858"/>
              <a:gd name="connsiteY147" fmla="*/ 915429 h 4892692"/>
              <a:gd name="connsiteX148" fmla="*/ 3321007 w 3920858"/>
              <a:gd name="connsiteY148" fmla="*/ 898176 h 4892692"/>
              <a:gd name="connsiteX149" fmla="*/ 3264226 w 3920858"/>
              <a:gd name="connsiteY149" fmla="*/ 763241 h 4892692"/>
              <a:gd name="connsiteX150" fmla="*/ 3255739 w 3920858"/>
              <a:gd name="connsiteY150" fmla="*/ 752955 h 4892692"/>
              <a:gd name="connsiteX151" fmla="*/ 3285001 w 3920858"/>
              <a:gd name="connsiteY151" fmla="*/ 723694 h 4892692"/>
              <a:gd name="connsiteX152" fmla="*/ 3285001 w 3920858"/>
              <a:gd name="connsiteY152" fmla="*/ 684887 h 4892692"/>
              <a:gd name="connsiteX153" fmla="*/ 3240653 w 3920858"/>
              <a:gd name="connsiteY153" fmla="*/ 640540 h 4892692"/>
              <a:gd name="connsiteX154" fmla="*/ 3221250 w 3920858"/>
              <a:gd name="connsiteY154" fmla="*/ 632503 h 4892692"/>
              <a:gd name="connsiteX155" fmla="*/ 3201847 w 3920858"/>
              <a:gd name="connsiteY155" fmla="*/ 640540 h 4892692"/>
              <a:gd name="connsiteX156" fmla="*/ 3172586 w 3920858"/>
              <a:gd name="connsiteY156" fmla="*/ 669801 h 4892692"/>
              <a:gd name="connsiteX157" fmla="*/ 3162299 w 3920858"/>
              <a:gd name="connsiteY157" fmla="*/ 661314 h 4892692"/>
              <a:gd name="connsiteX158" fmla="*/ 3027364 w 3920858"/>
              <a:gd name="connsiteY158" fmla="*/ 604533 h 4892692"/>
              <a:gd name="connsiteX159" fmla="*/ 3010112 w 3920858"/>
              <a:gd name="connsiteY159" fmla="*/ 601900 h 4892692"/>
              <a:gd name="connsiteX160" fmla="*/ 3010112 w 3920858"/>
              <a:gd name="connsiteY160" fmla="*/ 561121 h 4892692"/>
              <a:gd name="connsiteX161" fmla="*/ 2982671 w 3920858"/>
              <a:gd name="connsiteY161" fmla="*/ 533680 h 4892692"/>
              <a:gd name="connsiteX162" fmla="*/ 1597264 w 3920858"/>
              <a:gd name="connsiteY162" fmla="*/ 384727 h 4892692"/>
              <a:gd name="connsiteX163" fmla="*/ 1552280 w 3920858"/>
              <a:gd name="connsiteY163" fmla="*/ 429711 h 4892692"/>
              <a:gd name="connsiteX164" fmla="*/ 1552280 w 3920858"/>
              <a:gd name="connsiteY164" fmla="*/ 496563 h 4892692"/>
              <a:gd name="connsiteX165" fmla="*/ 1523995 w 3920858"/>
              <a:gd name="connsiteY165" fmla="*/ 500879 h 4892692"/>
              <a:gd name="connsiteX166" fmla="*/ 1302792 w 3920858"/>
              <a:gd name="connsiteY166" fmla="*/ 593962 h 4892692"/>
              <a:gd name="connsiteX167" fmla="*/ 1285929 w 3920858"/>
              <a:gd name="connsiteY167" fmla="*/ 607875 h 4892692"/>
              <a:gd name="connsiteX168" fmla="*/ 1237961 w 3920858"/>
              <a:gd name="connsiteY168" fmla="*/ 559907 h 4892692"/>
              <a:gd name="connsiteX169" fmla="*/ 1206152 w 3920858"/>
              <a:gd name="connsiteY169" fmla="*/ 546732 h 4892692"/>
              <a:gd name="connsiteX170" fmla="*/ 1174342 w 3920858"/>
              <a:gd name="connsiteY170" fmla="*/ 559907 h 4892692"/>
              <a:gd name="connsiteX171" fmla="*/ 1101643 w 3920858"/>
              <a:gd name="connsiteY171" fmla="*/ 632606 h 4892692"/>
              <a:gd name="connsiteX172" fmla="*/ 1101643 w 3920858"/>
              <a:gd name="connsiteY172" fmla="*/ 696225 h 4892692"/>
              <a:gd name="connsiteX173" fmla="*/ 1149611 w 3920858"/>
              <a:gd name="connsiteY173" fmla="*/ 744193 h 4892692"/>
              <a:gd name="connsiteX174" fmla="*/ 1135698 w 3920858"/>
              <a:gd name="connsiteY174" fmla="*/ 761057 h 4892692"/>
              <a:gd name="connsiteX175" fmla="*/ 1042615 w 3920858"/>
              <a:gd name="connsiteY175" fmla="*/ 982262 h 4892692"/>
              <a:gd name="connsiteX176" fmla="*/ 1038299 w 3920858"/>
              <a:gd name="connsiteY176" fmla="*/ 1010544 h 4892692"/>
              <a:gd name="connsiteX177" fmla="*/ 971447 w 3920858"/>
              <a:gd name="connsiteY177" fmla="*/ 1010545 h 4892692"/>
              <a:gd name="connsiteX178" fmla="*/ 926463 w 3920858"/>
              <a:gd name="connsiteY178" fmla="*/ 1055528 h 4892692"/>
              <a:gd name="connsiteX179" fmla="*/ 926463 w 3920858"/>
              <a:gd name="connsiteY179" fmla="*/ 1158342 h 4892692"/>
              <a:gd name="connsiteX180" fmla="*/ 971447 w 3920858"/>
              <a:gd name="connsiteY180" fmla="*/ 1203326 h 4892692"/>
              <a:gd name="connsiteX181" fmla="*/ 1038298 w 3920858"/>
              <a:gd name="connsiteY181" fmla="*/ 1203327 h 4892692"/>
              <a:gd name="connsiteX182" fmla="*/ 1042614 w 3920858"/>
              <a:gd name="connsiteY182" fmla="*/ 1231609 h 4892692"/>
              <a:gd name="connsiteX183" fmla="*/ 1135698 w 3920858"/>
              <a:gd name="connsiteY183" fmla="*/ 1452814 h 4892692"/>
              <a:gd name="connsiteX184" fmla="*/ 1149611 w 3920858"/>
              <a:gd name="connsiteY184" fmla="*/ 1469677 h 4892692"/>
              <a:gd name="connsiteX185" fmla="*/ 1101643 w 3920858"/>
              <a:gd name="connsiteY185" fmla="*/ 1517646 h 4892692"/>
              <a:gd name="connsiteX186" fmla="*/ 1101643 w 3920858"/>
              <a:gd name="connsiteY186" fmla="*/ 1581264 h 4892692"/>
              <a:gd name="connsiteX187" fmla="*/ 1174343 w 3920858"/>
              <a:gd name="connsiteY187" fmla="*/ 1653964 h 4892692"/>
              <a:gd name="connsiteX188" fmla="*/ 1237960 w 3920858"/>
              <a:gd name="connsiteY188" fmla="*/ 1653964 h 4892692"/>
              <a:gd name="connsiteX189" fmla="*/ 1285929 w 3920858"/>
              <a:gd name="connsiteY189" fmla="*/ 1605995 h 4892692"/>
              <a:gd name="connsiteX190" fmla="*/ 1302792 w 3920858"/>
              <a:gd name="connsiteY190" fmla="*/ 1619908 h 4892692"/>
              <a:gd name="connsiteX191" fmla="*/ 1523995 w 3920858"/>
              <a:gd name="connsiteY191" fmla="*/ 1712991 h 4892692"/>
              <a:gd name="connsiteX192" fmla="*/ 1552280 w 3920858"/>
              <a:gd name="connsiteY192" fmla="*/ 1717308 h 4892692"/>
              <a:gd name="connsiteX193" fmla="*/ 1552280 w 3920858"/>
              <a:gd name="connsiteY193" fmla="*/ 1784159 h 4892692"/>
              <a:gd name="connsiteX194" fmla="*/ 1597264 w 3920858"/>
              <a:gd name="connsiteY194" fmla="*/ 1829143 h 4892692"/>
              <a:gd name="connsiteX195" fmla="*/ 1700078 w 3920858"/>
              <a:gd name="connsiteY195" fmla="*/ 1829144 h 4892692"/>
              <a:gd name="connsiteX196" fmla="*/ 1745061 w 3920858"/>
              <a:gd name="connsiteY196" fmla="*/ 1784160 h 4892692"/>
              <a:gd name="connsiteX197" fmla="*/ 1745061 w 3920858"/>
              <a:gd name="connsiteY197" fmla="*/ 1717307 h 4892692"/>
              <a:gd name="connsiteX198" fmla="*/ 1773344 w 3920858"/>
              <a:gd name="connsiteY198" fmla="*/ 1712991 h 4892692"/>
              <a:gd name="connsiteX199" fmla="*/ 1994549 w 3920858"/>
              <a:gd name="connsiteY199" fmla="*/ 1619908 h 4892692"/>
              <a:gd name="connsiteX200" fmla="*/ 2011413 w 3920858"/>
              <a:gd name="connsiteY200" fmla="*/ 1605994 h 4892692"/>
              <a:gd name="connsiteX201" fmla="*/ 2059381 w 3920858"/>
              <a:gd name="connsiteY201" fmla="*/ 1653963 h 4892692"/>
              <a:gd name="connsiteX202" fmla="*/ 2123000 w 3920858"/>
              <a:gd name="connsiteY202" fmla="*/ 1653963 h 4892692"/>
              <a:gd name="connsiteX203" fmla="*/ 2195699 w 3920858"/>
              <a:gd name="connsiteY203" fmla="*/ 1581264 h 4892692"/>
              <a:gd name="connsiteX204" fmla="*/ 2195699 w 3920858"/>
              <a:gd name="connsiteY204" fmla="*/ 1517645 h 4892692"/>
              <a:gd name="connsiteX205" fmla="*/ 2147730 w 3920858"/>
              <a:gd name="connsiteY205" fmla="*/ 1469677 h 4892692"/>
              <a:gd name="connsiteX206" fmla="*/ 2161643 w 3920858"/>
              <a:gd name="connsiteY206" fmla="*/ 1452814 h 4892692"/>
              <a:gd name="connsiteX207" fmla="*/ 2254727 w 3920858"/>
              <a:gd name="connsiteY207" fmla="*/ 1231609 h 4892692"/>
              <a:gd name="connsiteX208" fmla="*/ 2259042 w 3920858"/>
              <a:gd name="connsiteY208" fmla="*/ 1203326 h 4892692"/>
              <a:gd name="connsiteX209" fmla="*/ 2325895 w 3920858"/>
              <a:gd name="connsiteY209" fmla="*/ 1203326 h 4892692"/>
              <a:gd name="connsiteX210" fmla="*/ 2370880 w 3920858"/>
              <a:gd name="connsiteY210" fmla="*/ 1158342 h 4892692"/>
              <a:gd name="connsiteX211" fmla="*/ 2370879 w 3920858"/>
              <a:gd name="connsiteY211" fmla="*/ 1055528 h 4892692"/>
              <a:gd name="connsiteX212" fmla="*/ 2325895 w 3920858"/>
              <a:gd name="connsiteY212" fmla="*/ 1010544 h 4892692"/>
              <a:gd name="connsiteX213" fmla="*/ 2259042 w 3920858"/>
              <a:gd name="connsiteY213" fmla="*/ 1010544 h 4892692"/>
              <a:gd name="connsiteX214" fmla="*/ 2254726 w 3920858"/>
              <a:gd name="connsiteY214" fmla="*/ 982260 h 4892692"/>
              <a:gd name="connsiteX215" fmla="*/ 2161643 w 3920858"/>
              <a:gd name="connsiteY215" fmla="*/ 761057 h 4892692"/>
              <a:gd name="connsiteX216" fmla="*/ 2147730 w 3920858"/>
              <a:gd name="connsiteY216" fmla="*/ 744194 h 4892692"/>
              <a:gd name="connsiteX217" fmla="*/ 2195700 w 3920858"/>
              <a:gd name="connsiteY217" fmla="*/ 696224 h 4892692"/>
              <a:gd name="connsiteX218" fmla="*/ 2195700 w 3920858"/>
              <a:gd name="connsiteY218" fmla="*/ 632607 h 4892692"/>
              <a:gd name="connsiteX219" fmla="*/ 2122999 w 3920858"/>
              <a:gd name="connsiteY219" fmla="*/ 559907 h 4892692"/>
              <a:gd name="connsiteX220" fmla="*/ 2091191 w 3920858"/>
              <a:gd name="connsiteY220" fmla="*/ 546732 h 4892692"/>
              <a:gd name="connsiteX221" fmla="*/ 2059382 w 3920858"/>
              <a:gd name="connsiteY221" fmla="*/ 559907 h 4892692"/>
              <a:gd name="connsiteX222" fmla="*/ 2011413 w 3920858"/>
              <a:gd name="connsiteY222" fmla="*/ 607876 h 4892692"/>
              <a:gd name="connsiteX223" fmla="*/ 1994549 w 3920858"/>
              <a:gd name="connsiteY223" fmla="*/ 593962 h 4892692"/>
              <a:gd name="connsiteX224" fmla="*/ 1773345 w 3920858"/>
              <a:gd name="connsiteY224" fmla="*/ 500879 h 4892692"/>
              <a:gd name="connsiteX225" fmla="*/ 1745062 w 3920858"/>
              <a:gd name="connsiteY225" fmla="*/ 496563 h 4892692"/>
              <a:gd name="connsiteX226" fmla="*/ 1745062 w 3920858"/>
              <a:gd name="connsiteY226" fmla="*/ 429711 h 4892692"/>
              <a:gd name="connsiteX227" fmla="*/ 1700078 w 3920858"/>
              <a:gd name="connsiteY227" fmla="*/ 384727 h 4892692"/>
              <a:gd name="connsiteX228" fmla="*/ 2074148 w 3920858"/>
              <a:gd name="connsiteY228" fmla="*/ 302 h 4892692"/>
              <a:gd name="connsiteX229" fmla="*/ 3783631 w 3920858"/>
              <a:gd name="connsiteY229" fmla="*/ 986263 h 4892692"/>
              <a:gd name="connsiteX230" fmla="*/ 3131760 w 3920858"/>
              <a:gd name="connsiteY230" fmla="*/ 3292244 h 4892692"/>
              <a:gd name="connsiteX231" fmla="*/ 3227344 w 3920858"/>
              <a:gd name="connsiteY231" fmla="*/ 4661262 h 4892692"/>
              <a:gd name="connsiteX232" fmla="*/ 1708641 w 3920858"/>
              <a:gd name="connsiteY232" fmla="*/ 4862605 h 4892692"/>
              <a:gd name="connsiteX233" fmla="*/ 1467029 w 3920858"/>
              <a:gd name="connsiteY233" fmla="*/ 4750429 h 4892692"/>
              <a:gd name="connsiteX234" fmla="*/ 1372686 w 3920858"/>
              <a:gd name="connsiteY234" fmla="*/ 4172284 h 4892692"/>
              <a:gd name="connsiteX235" fmla="*/ 1091030 w 3920858"/>
              <a:gd name="connsiteY235" fmla="*/ 3947305 h 4892692"/>
              <a:gd name="connsiteX236" fmla="*/ 551419 w 3920858"/>
              <a:gd name="connsiteY236" fmla="*/ 3914122 h 4892692"/>
              <a:gd name="connsiteX237" fmla="*/ 397604 w 3920858"/>
              <a:gd name="connsiteY237" fmla="*/ 3600494 h 4892692"/>
              <a:gd name="connsiteX238" fmla="*/ 361183 w 3920858"/>
              <a:gd name="connsiteY238" fmla="*/ 3365173 h 4892692"/>
              <a:gd name="connsiteX239" fmla="*/ 367611 w 3920858"/>
              <a:gd name="connsiteY239" fmla="*/ 3028508 h 4892692"/>
              <a:gd name="connsiteX240" fmla="*/ 243360 w 3920858"/>
              <a:gd name="connsiteY240" fmla="*/ 2801426 h 4892692"/>
              <a:gd name="connsiteX241" fmla="*/ 299058 w 3920858"/>
              <a:gd name="connsiteY241" fmla="*/ 2550782 h 4892692"/>
              <a:gd name="connsiteX242" fmla="*/ 22705 w 3920858"/>
              <a:gd name="connsiteY242" fmla="*/ 2349408 h 4892692"/>
              <a:gd name="connsiteX243" fmla="*/ 408313 w 3920858"/>
              <a:gd name="connsiteY243" fmla="*/ 1777421 h 4892692"/>
              <a:gd name="connsiteX244" fmla="*/ 380685 w 3920858"/>
              <a:gd name="connsiteY244" fmla="*/ 1418781 h 4892692"/>
              <a:gd name="connsiteX245" fmla="*/ 2074148 w 3920858"/>
              <a:gd name="connsiteY245" fmla="*/ 302 h 4892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Lst>
            <a:rect l="l" t="t" r="r" b="b"/>
            <a:pathLst>
              <a:path w="3920858" h="4892692">
                <a:moveTo>
                  <a:pt x="2741019" y="1922696"/>
                </a:moveTo>
                <a:cubicBezTo>
                  <a:pt x="2676817" y="1922696"/>
                  <a:pt x="2624771" y="1974742"/>
                  <a:pt x="2624771" y="2038944"/>
                </a:cubicBezTo>
                <a:cubicBezTo>
                  <a:pt x="2624771" y="2103146"/>
                  <a:pt x="2676817" y="2155192"/>
                  <a:pt x="2741019" y="2155192"/>
                </a:cubicBezTo>
                <a:cubicBezTo>
                  <a:pt x="2805221" y="2155192"/>
                  <a:pt x="2857267" y="2103146"/>
                  <a:pt x="2857267" y="2038944"/>
                </a:cubicBezTo>
                <a:cubicBezTo>
                  <a:pt x="2857267" y="1974742"/>
                  <a:pt x="2805221" y="1922696"/>
                  <a:pt x="2741019" y="1922696"/>
                </a:cubicBezTo>
                <a:close/>
                <a:moveTo>
                  <a:pt x="2741019" y="1818376"/>
                </a:moveTo>
                <a:cubicBezTo>
                  <a:pt x="2862837" y="1818375"/>
                  <a:pt x="2961588" y="1917127"/>
                  <a:pt x="2961588" y="2038944"/>
                </a:cubicBezTo>
                <a:cubicBezTo>
                  <a:pt x="2961588" y="2160761"/>
                  <a:pt x="2862837" y="2259513"/>
                  <a:pt x="2741019" y="2259513"/>
                </a:cubicBezTo>
                <a:cubicBezTo>
                  <a:pt x="2619202" y="2259513"/>
                  <a:pt x="2520450" y="2160761"/>
                  <a:pt x="2520451" y="2038944"/>
                </a:cubicBezTo>
                <a:cubicBezTo>
                  <a:pt x="2520450" y="1917127"/>
                  <a:pt x="2619202" y="1818375"/>
                  <a:pt x="2741019" y="1818376"/>
                </a:cubicBezTo>
                <a:close/>
                <a:moveTo>
                  <a:pt x="2709661" y="1598397"/>
                </a:moveTo>
                <a:cubicBezTo>
                  <a:pt x="2694507" y="1598397"/>
                  <a:pt x="2682221" y="1610683"/>
                  <a:pt x="2682221" y="1625838"/>
                </a:cubicBezTo>
                <a:lnTo>
                  <a:pt x="2682221" y="1666617"/>
                </a:lnTo>
                <a:lnTo>
                  <a:pt x="2664967" y="1669250"/>
                </a:lnTo>
                <a:cubicBezTo>
                  <a:pt x="2615837" y="1679303"/>
                  <a:pt x="2570184" y="1698905"/>
                  <a:pt x="2530033" y="1726031"/>
                </a:cubicBezTo>
                <a:lnTo>
                  <a:pt x="2519746" y="1734518"/>
                </a:lnTo>
                <a:lnTo>
                  <a:pt x="2490486" y="1705257"/>
                </a:lnTo>
                <a:cubicBezTo>
                  <a:pt x="2485128" y="1699899"/>
                  <a:pt x="2478105" y="1697220"/>
                  <a:pt x="2471082" y="1697220"/>
                </a:cubicBezTo>
                <a:cubicBezTo>
                  <a:pt x="2464060" y="1697220"/>
                  <a:pt x="2457038" y="1699899"/>
                  <a:pt x="2451679" y="1705257"/>
                </a:cubicBezTo>
                <a:lnTo>
                  <a:pt x="2407332" y="1749604"/>
                </a:lnTo>
                <a:cubicBezTo>
                  <a:pt x="2396616" y="1760321"/>
                  <a:pt x="2396616" y="1777694"/>
                  <a:pt x="2407332" y="1788411"/>
                </a:cubicBezTo>
                <a:lnTo>
                  <a:pt x="2436593" y="1817671"/>
                </a:lnTo>
                <a:lnTo>
                  <a:pt x="2428105" y="1827958"/>
                </a:lnTo>
                <a:cubicBezTo>
                  <a:pt x="2400980" y="1868109"/>
                  <a:pt x="2381378" y="1913762"/>
                  <a:pt x="2371325" y="1962893"/>
                </a:cubicBezTo>
                <a:lnTo>
                  <a:pt x="2368692" y="1980146"/>
                </a:lnTo>
                <a:lnTo>
                  <a:pt x="2327912" y="1980146"/>
                </a:lnTo>
                <a:cubicBezTo>
                  <a:pt x="2312757" y="1980146"/>
                  <a:pt x="2300472" y="1992432"/>
                  <a:pt x="2300472" y="2007586"/>
                </a:cubicBezTo>
                <a:lnTo>
                  <a:pt x="2300472" y="2070302"/>
                </a:lnTo>
                <a:cubicBezTo>
                  <a:pt x="2300472" y="2085457"/>
                  <a:pt x="2312758" y="2097743"/>
                  <a:pt x="2327913" y="2097742"/>
                </a:cubicBezTo>
                <a:lnTo>
                  <a:pt x="2368692" y="2097743"/>
                </a:lnTo>
                <a:lnTo>
                  <a:pt x="2371324" y="2114995"/>
                </a:lnTo>
                <a:cubicBezTo>
                  <a:pt x="2381378" y="2164126"/>
                  <a:pt x="2400980" y="2209779"/>
                  <a:pt x="2428105" y="2249930"/>
                </a:cubicBezTo>
                <a:lnTo>
                  <a:pt x="2436593" y="2260217"/>
                </a:lnTo>
                <a:lnTo>
                  <a:pt x="2407332" y="2289478"/>
                </a:lnTo>
                <a:cubicBezTo>
                  <a:pt x="2396616" y="2300194"/>
                  <a:pt x="2396616" y="2317568"/>
                  <a:pt x="2407332" y="2328285"/>
                </a:cubicBezTo>
                <a:lnTo>
                  <a:pt x="2451679" y="2372632"/>
                </a:lnTo>
                <a:cubicBezTo>
                  <a:pt x="2462395" y="2383348"/>
                  <a:pt x="2479769" y="2383348"/>
                  <a:pt x="2490486" y="2372632"/>
                </a:cubicBezTo>
                <a:lnTo>
                  <a:pt x="2519746" y="2343371"/>
                </a:lnTo>
                <a:lnTo>
                  <a:pt x="2530033" y="2351858"/>
                </a:lnTo>
                <a:cubicBezTo>
                  <a:pt x="2570184" y="2378983"/>
                  <a:pt x="2615836" y="2398585"/>
                  <a:pt x="2664967" y="2408638"/>
                </a:cubicBezTo>
                <a:lnTo>
                  <a:pt x="2682221" y="2411271"/>
                </a:lnTo>
                <a:lnTo>
                  <a:pt x="2682221" y="2452051"/>
                </a:lnTo>
                <a:cubicBezTo>
                  <a:pt x="2682220" y="2467206"/>
                  <a:pt x="2694506" y="2479491"/>
                  <a:pt x="2709661" y="2479491"/>
                </a:cubicBezTo>
                <a:lnTo>
                  <a:pt x="2772378" y="2479491"/>
                </a:lnTo>
                <a:cubicBezTo>
                  <a:pt x="2787532" y="2479491"/>
                  <a:pt x="2799818" y="2467205"/>
                  <a:pt x="2799817" y="2452051"/>
                </a:cubicBezTo>
                <a:lnTo>
                  <a:pt x="2799817" y="2411271"/>
                </a:lnTo>
                <a:lnTo>
                  <a:pt x="2817070" y="2408638"/>
                </a:lnTo>
                <a:cubicBezTo>
                  <a:pt x="2866200" y="2398585"/>
                  <a:pt x="2911853" y="2378983"/>
                  <a:pt x="2952005" y="2351858"/>
                </a:cubicBezTo>
                <a:lnTo>
                  <a:pt x="2962292" y="2343370"/>
                </a:lnTo>
                <a:lnTo>
                  <a:pt x="2991553" y="2372631"/>
                </a:lnTo>
                <a:cubicBezTo>
                  <a:pt x="3002269" y="2383348"/>
                  <a:pt x="3019643" y="2383348"/>
                  <a:pt x="3030360" y="2372631"/>
                </a:cubicBezTo>
                <a:lnTo>
                  <a:pt x="3074706" y="2328285"/>
                </a:lnTo>
                <a:cubicBezTo>
                  <a:pt x="3085422" y="2317569"/>
                  <a:pt x="3085422" y="2300194"/>
                  <a:pt x="3074706" y="2289477"/>
                </a:cubicBezTo>
                <a:lnTo>
                  <a:pt x="3045445" y="2260217"/>
                </a:lnTo>
                <a:lnTo>
                  <a:pt x="3053932" y="2249930"/>
                </a:lnTo>
                <a:cubicBezTo>
                  <a:pt x="3081058" y="2209779"/>
                  <a:pt x="3100659" y="2164126"/>
                  <a:pt x="3110713" y="2114995"/>
                </a:cubicBezTo>
                <a:lnTo>
                  <a:pt x="3113346" y="2097742"/>
                </a:lnTo>
                <a:lnTo>
                  <a:pt x="3154126" y="2097742"/>
                </a:lnTo>
                <a:cubicBezTo>
                  <a:pt x="3169281" y="2097743"/>
                  <a:pt x="3181566" y="2085457"/>
                  <a:pt x="3181567" y="2070303"/>
                </a:cubicBezTo>
                <a:lnTo>
                  <a:pt x="3181566" y="2007586"/>
                </a:lnTo>
                <a:cubicBezTo>
                  <a:pt x="3181566" y="1992432"/>
                  <a:pt x="3169280" y="1980146"/>
                  <a:pt x="3154126" y="1980146"/>
                </a:cubicBezTo>
                <a:lnTo>
                  <a:pt x="3113346" y="1980146"/>
                </a:lnTo>
                <a:lnTo>
                  <a:pt x="3110713" y="1962892"/>
                </a:lnTo>
                <a:cubicBezTo>
                  <a:pt x="3100659" y="1913762"/>
                  <a:pt x="3081058" y="1868109"/>
                  <a:pt x="3053932" y="1827958"/>
                </a:cubicBezTo>
                <a:lnTo>
                  <a:pt x="3045445" y="1817672"/>
                </a:lnTo>
                <a:lnTo>
                  <a:pt x="3074707" y="1788410"/>
                </a:lnTo>
                <a:cubicBezTo>
                  <a:pt x="3085423" y="1777694"/>
                  <a:pt x="3085423" y="1760320"/>
                  <a:pt x="3074707" y="1749604"/>
                </a:cubicBezTo>
                <a:lnTo>
                  <a:pt x="3030359" y="1705257"/>
                </a:lnTo>
                <a:cubicBezTo>
                  <a:pt x="3025001" y="1699899"/>
                  <a:pt x="3017979" y="1697220"/>
                  <a:pt x="3010956" y="1697220"/>
                </a:cubicBezTo>
                <a:cubicBezTo>
                  <a:pt x="3003934" y="1697220"/>
                  <a:pt x="2996911" y="1699899"/>
                  <a:pt x="2991553" y="1705257"/>
                </a:cubicBezTo>
                <a:lnTo>
                  <a:pt x="2962292" y="1734518"/>
                </a:lnTo>
                <a:lnTo>
                  <a:pt x="2952005" y="1726031"/>
                </a:lnTo>
                <a:cubicBezTo>
                  <a:pt x="2911853" y="1698905"/>
                  <a:pt x="2866200" y="1679304"/>
                  <a:pt x="2817070" y="1669250"/>
                </a:cubicBezTo>
                <a:lnTo>
                  <a:pt x="2799818" y="1666617"/>
                </a:lnTo>
                <a:lnTo>
                  <a:pt x="2799818" y="1625838"/>
                </a:lnTo>
                <a:cubicBezTo>
                  <a:pt x="2799818" y="1610683"/>
                  <a:pt x="2787532" y="1598397"/>
                  <a:pt x="2772377" y="1598397"/>
                </a:cubicBezTo>
                <a:close/>
                <a:moveTo>
                  <a:pt x="1648672" y="916365"/>
                </a:moveTo>
                <a:cubicBezTo>
                  <a:pt x="1543423" y="916365"/>
                  <a:pt x="1458101" y="1001687"/>
                  <a:pt x="1458101" y="1106936"/>
                </a:cubicBezTo>
                <a:cubicBezTo>
                  <a:pt x="1458101" y="1212185"/>
                  <a:pt x="1543423" y="1297507"/>
                  <a:pt x="1648672" y="1297507"/>
                </a:cubicBezTo>
                <a:cubicBezTo>
                  <a:pt x="1753921" y="1297507"/>
                  <a:pt x="1839243" y="1212185"/>
                  <a:pt x="1839243" y="1106936"/>
                </a:cubicBezTo>
                <a:cubicBezTo>
                  <a:pt x="1839243" y="1001687"/>
                  <a:pt x="1753921" y="916365"/>
                  <a:pt x="1648672" y="916365"/>
                </a:cubicBezTo>
                <a:close/>
                <a:moveTo>
                  <a:pt x="2951313" y="857979"/>
                </a:moveTo>
                <a:cubicBezTo>
                  <a:pt x="2887111" y="857979"/>
                  <a:pt x="2835065" y="910025"/>
                  <a:pt x="2835065" y="974227"/>
                </a:cubicBezTo>
                <a:cubicBezTo>
                  <a:pt x="2835065" y="1038429"/>
                  <a:pt x="2887111" y="1090475"/>
                  <a:pt x="2951313" y="1090475"/>
                </a:cubicBezTo>
                <a:cubicBezTo>
                  <a:pt x="3015515" y="1090475"/>
                  <a:pt x="3067561" y="1038429"/>
                  <a:pt x="3067561" y="974227"/>
                </a:cubicBezTo>
                <a:cubicBezTo>
                  <a:pt x="3067561" y="910025"/>
                  <a:pt x="3015515" y="857979"/>
                  <a:pt x="2951313" y="857979"/>
                </a:cubicBezTo>
                <a:close/>
                <a:moveTo>
                  <a:pt x="2951313" y="753659"/>
                </a:moveTo>
                <a:cubicBezTo>
                  <a:pt x="3073131" y="753658"/>
                  <a:pt x="3171882" y="852410"/>
                  <a:pt x="3171882" y="974227"/>
                </a:cubicBezTo>
                <a:cubicBezTo>
                  <a:pt x="3171882" y="1096044"/>
                  <a:pt x="3073131" y="1194796"/>
                  <a:pt x="2951313" y="1194796"/>
                </a:cubicBezTo>
                <a:cubicBezTo>
                  <a:pt x="2829496" y="1194796"/>
                  <a:pt x="2730744" y="1096044"/>
                  <a:pt x="2730745" y="974227"/>
                </a:cubicBezTo>
                <a:cubicBezTo>
                  <a:pt x="2730744" y="852410"/>
                  <a:pt x="2829496" y="753658"/>
                  <a:pt x="2951313" y="753659"/>
                </a:cubicBezTo>
                <a:close/>
                <a:moveTo>
                  <a:pt x="1648671" y="745348"/>
                </a:moveTo>
                <a:cubicBezTo>
                  <a:pt x="1848372" y="745347"/>
                  <a:pt x="2010259" y="907235"/>
                  <a:pt x="2010259" y="1106935"/>
                </a:cubicBezTo>
                <a:cubicBezTo>
                  <a:pt x="2010259" y="1306636"/>
                  <a:pt x="1848372" y="1468523"/>
                  <a:pt x="1648671" y="1468523"/>
                </a:cubicBezTo>
                <a:cubicBezTo>
                  <a:pt x="1448971" y="1468523"/>
                  <a:pt x="1287083" y="1306636"/>
                  <a:pt x="1287084" y="1106935"/>
                </a:cubicBezTo>
                <a:cubicBezTo>
                  <a:pt x="1287083" y="907235"/>
                  <a:pt x="1448971" y="745347"/>
                  <a:pt x="1648671" y="745348"/>
                </a:cubicBezTo>
                <a:close/>
                <a:moveTo>
                  <a:pt x="2919955" y="533680"/>
                </a:moveTo>
                <a:cubicBezTo>
                  <a:pt x="2904801" y="533680"/>
                  <a:pt x="2892515" y="545966"/>
                  <a:pt x="2892515" y="561121"/>
                </a:cubicBezTo>
                <a:lnTo>
                  <a:pt x="2892515" y="601900"/>
                </a:lnTo>
                <a:lnTo>
                  <a:pt x="2875261" y="604533"/>
                </a:lnTo>
                <a:cubicBezTo>
                  <a:pt x="2826131" y="614586"/>
                  <a:pt x="2780478" y="634188"/>
                  <a:pt x="2740327" y="661314"/>
                </a:cubicBezTo>
                <a:lnTo>
                  <a:pt x="2730040" y="669801"/>
                </a:lnTo>
                <a:lnTo>
                  <a:pt x="2700780" y="640540"/>
                </a:lnTo>
                <a:cubicBezTo>
                  <a:pt x="2695422" y="635182"/>
                  <a:pt x="2688399" y="632504"/>
                  <a:pt x="2681376" y="632503"/>
                </a:cubicBezTo>
                <a:cubicBezTo>
                  <a:pt x="2674354" y="632504"/>
                  <a:pt x="2667332" y="635182"/>
                  <a:pt x="2661973" y="640540"/>
                </a:cubicBezTo>
                <a:lnTo>
                  <a:pt x="2617626" y="684887"/>
                </a:lnTo>
                <a:cubicBezTo>
                  <a:pt x="2606910" y="695604"/>
                  <a:pt x="2606910" y="712977"/>
                  <a:pt x="2617626" y="723694"/>
                </a:cubicBezTo>
                <a:lnTo>
                  <a:pt x="2646887" y="752954"/>
                </a:lnTo>
                <a:lnTo>
                  <a:pt x="2638399" y="763241"/>
                </a:lnTo>
                <a:cubicBezTo>
                  <a:pt x="2611274" y="803393"/>
                  <a:pt x="2591672" y="849045"/>
                  <a:pt x="2581619" y="898176"/>
                </a:cubicBezTo>
                <a:lnTo>
                  <a:pt x="2578986" y="915429"/>
                </a:lnTo>
                <a:lnTo>
                  <a:pt x="2538206" y="915429"/>
                </a:lnTo>
                <a:cubicBezTo>
                  <a:pt x="2523051" y="915429"/>
                  <a:pt x="2510766" y="927715"/>
                  <a:pt x="2510766" y="942869"/>
                </a:cubicBezTo>
                <a:lnTo>
                  <a:pt x="2510766" y="1005585"/>
                </a:lnTo>
                <a:cubicBezTo>
                  <a:pt x="2510766" y="1020740"/>
                  <a:pt x="2523052" y="1033026"/>
                  <a:pt x="2538207" y="1033025"/>
                </a:cubicBezTo>
                <a:lnTo>
                  <a:pt x="2578986" y="1033026"/>
                </a:lnTo>
                <a:lnTo>
                  <a:pt x="2581618" y="1050278"/>
                </a:lnTo>
                <a:cubicBezTo>
                  <a:pt x="2591672" y="1099409"/>
                  <a:pt x="2611274" y="1145062"/>
                  <a:pt x="2638399" y="1185213"/>
                </a:cubicBezTo>
                <a:lnTo>
                  <a:pt x="2646887" y="1195500"/>
                </a:lnTo>
                <a:lnTo>
                  <a:pt x="2617626" y="1224761"/>
                </a:lnTo>
                <a:cubicBezTo>
                  <a:pt x="2606910" y="1235477"/>
                  <a:pt x="2606910" y="1252851"/>
                  <a:pt x="2617626" y="1263568"/>
                </a:cubicBezTo>
                <a:lnTo>
                  <a:pt x="2661973" y="1307915"/>
                </a:lnTo>
                <a:cubicBezTo>
                  <a:pt x="2672689" y="1318631"/>
                  <a:pt x="2690063" y="1318631"/>
                  <a:pt x="2700780" y="1307915"/>
                </a:cubicBezTo>
                <a:lnTo>
                  <a:pt x="2730040" y="1278654"/>
                </a:lnTo>
                <a:lnTo>
                  <a:pt x="2740327" y="1287141"/>
                </a:lnTo>
                <a:cubicBezTo>
                  <a:pt x="2780478" y="1314266"/>
                  <a:pt x="2826130" y="1333868"/>
                  <a:pt x="2875261" y="1343921"/>
                </a:cubicBezTo>
                <a:lnTo>
                  <a:pt x="2892515" y="1346554"/>
                </a:lnTo>
                <a:lnTo>
                  <a:pt x="2892515" y="1387334"/>
                </a:lnTo>
                <a:cubicBezTo>
                  <a:pt x="2892514" y="1402489"/>
                  <a:pt x="2904800" y="1414774"/>
                  <a:pt x="2919955" y="1414774"/>
                </a:cubicBezTo>
                <a:lnTo>
                  <a:pt x="2982672" y="1414774"/>
                </a:lnTo>
                <a:cubicBezTo>
                  <a:pt x="2997826" y="1414774"/>
                  <a:pt x="3010112" y="1402488"/>
                  <a:pt x="3010111" y="1387334"/>
                </a:cubicBezTo>
                <a:lnTo>
                  <a:pt x="3010111" y="1346554"/>
                </a:lnTo>
                <a:lnTo>
                  <a:pt x="3027364" y="1343921"/>
                </a:lnTo>
                <a:cubicBezTo>
                  <a:pt x="3076494" y="1333868"/>
                  <a:pt x="3122147" y="1314266"/>
                  <a:pt x="3162299" y="1287141"/>
                </a:cubicBezTo>
                <a:lnTo>
                  <a:pt x="3172586" y="1278653"/>
                </a:lnTo>
                <a:lnTo>
                  <a:pt x="3201847" y="1307914"/>
                </a:lnTo>
                <a:cubicBezTo>
                  <a:pt x="3212563" y="1318631"/>
                  <a:pt x="3229937" y="1318631"/>
                  <a:pt x="3240654" y="1307914"/>
                </a:cubicBezTo>
                <a:lnTo>
                  <a:pt x="3285000" y="1263568"/>
                </a:lnTo>
                <a:cubicBezTo>
                  <a:pt x="3295716" y="1252852"/>
                  <a:pt x="3295716" y="1235477"/>
                  <a:pt x="3285000" y="1224760"/>
                </a:cubicBezTo>
                <a:lnTo>
                  <a:pt x="3255739" y="1195500"/>
                </a:lnTo>
                <a:lnTo>
                  <a:pt x="3264226" y="1185213"/>
                </a:lnTo>
                <a:cubicBezTo>
                  <a:pt x="3291352" y="1145062"/>
                  <a:pt x="3310953" y="1099409"/>
                  <a:pt x="3321007" y="1050278"/>
                </a:cubicBezTo>
                <a:lnTo>
                  <a:pt x="3323640" y="1033025"/>
                </a:lnTo>
                <a:lnTo>
                  <a:pt x="3364420" y="1033025"/>
                </a:lnTo>
                <a:cubicBezTo>
                  <a:pt x="3379575" y="1033026"/>
                  <a:pt x="3391860" y="1020740"/>
                  <a:pt x="3391861" y="1005586"/>
                </a:cubicBezTo>
                <a:lnTo>
                  <a:pt x="3391860" y="942869"/>
                </a:lnTo>
                <a:cubicBezTo>
                  <a:pt x="3391860" y="927715"/>
                  <a:pt x="3379574" y="915429"/>
                  <a:pt x="3364420" y="915429"/>
                </a:cubicBezTo>
                <a:lnTo>
                  <a:pt x="3323640" y="915429"/>
                </a:lnTo>
                <a:lnTo>
                  <a:pt x="3321007" y="898176"/>
                </a:lnTo>
                <a:cubicBezTo>
                  <a:pt x="3310953" y="849045"/>
                  <a:pt x="3291352" y="803393"/>
                  <a:pt x="3264226" y="763241"/>
                </a:cubicBezTo>
                <a:lnTo>
                  <a:pt x="3255739" y="752955"/>
                </a:lnTo>
                <a:lnTo>
                  <a:pt x="3285001" y="723694"/>
                </a:lnTo>
                <a:cubicBezTo>
                  <a:pt x="3295717" y="712977"/>
                  <a:pt x="3295717" y="695603"/>
                  <a:pt x="3285001" y="684887"/>
                </a:cubicBezTo>
                <a:lnTo>
                  <a:pt x="3240653" y="640540"/>
                </a:lnTo>
                <a:cubicBezTo>
                  <a:pt x="3235295" y="635182"/>
                  <a:pt x="3228273" y="632503"/>
                  <a:pt x="3221250" y="632503"/>
                </a:cubicBezTo>
                <a:cubicBezTo>
                  <a:pt x="3214228" y="632503"/>
                  <a:pt x="3207205" y="635182"/>
                  <a:pt x="3201847" y="640540"/>
                </a:cubicBezTo>
                <a:lnTo>
                  <a:pt x="3172586" y="669801"/>
                </a:lnTo>
                <a:lnTo>
                  <a:pt x="3162299" y="661314"/>
                </a:lnTo>
                <a:cubicBezTo>
                  <a:pt x="3122147" y="634188"/>
                  <a:pt x="3076494" y="614587"/>
                  <a:pt x="3027364" y="604533"/>
                </a:cubicBezTo>
                <a:lnTo>
                  <a:pt x="3010112" y="601900"/>
                </a:lnTo>
                <a:lnTo>
                  <a:pt x="3010112" y="561121"/>
                </a:lnTo>
                <a:cubicBezTo>
                  <a:pt x="3010112" y="545966"/>
                  <a:pt x="2997826" y="533680"/>
                  <a:pt x="2982671" y="533680"/>
                </a:cubicBezTo>
                <a:close/>
                <a:moveTo>
                  <a:pt x="1597264" y="384727"/>
                </a:moveTo>
                <a:cubicBezTo>
                  <a:pt x="1572421" y="384727"/>
                  <a:pt x="1552280" y="404868"/>
                  <a:pt x="1552280" y="429711"/>
                </a:cubicBezTo>
                <a:lnTo>
                  <a:pt x="1552280" y="496563"/>
                </a:lnTo>
                <a:lnTo>
                  <a:pt x="1523995" y="500879"/>
                </a:lnTo>
                <a:cubicBezTo>
                  <a:pt x="1443454" y="517360"/>
                  <a:pt x="1368614" y="549494"/>
                  <a:pt x="1302792" y="593962"/>
                </a:cubicBezTo>
                <a:lnTo>
                  <a:pt x="1285929" y="607875"/>
                </a:lnTo>
                <a:lnTo>
                  <a:pt x="1237961" y="559907"/>
                </a:lnTo>
                <a:cubicBezTo>
                  <a:pt x="1229177" y="551124"/>
                  <a:pt x="1217664" y="546733"/>
                  <a:pt x="1206152" y="546732"/>
                </a:cubicBezTo>
                <a:cubicBezTo>
                  <a:pt x="1194639" y="546733"/>
                  <a:pt x="1183128" y="551124"/>
                  <a:pt x="1174342" y="559907"/>
                </a:cubicBezTo>
                <a:lnTo>
                  <a:pt x="1101643" y="632606"/>
                </a:lnTo>
                <a:cubicBezTo>
                  <a:pt x="1084076" y="650175"/>
                  <a:pt x="1084076" y="678656"/>
                  <a:pt x="1101643" y="696225"/>
                </a:cubicBezTo>
                <a:lnTo>
                  <a:pt x="1149611" y="744193"/>
                </a:lnTo>
                <a:lnTo>
                  <a:pt x="1135698" y="761057"/>
                </a:lnTo>
                <a:cubicBezTo>
                  <a:pt x="1091229" y="826878"/>
                  <a:pt x="1059095" y="901719"/>
                  <a:pt x="1042615" y="982262"/>
                </a:cubicBezTo>
                <a:lnTo>
                  <a:pt x="1038299" y="1010544"/>
                </a:lnTo>
                <a:lnTo>
                  <a:pt x="971447" y="1010545"/>
                </a:lnTo>
                <a:cubicBezTo>
                  <a:pt x="946602" y="1010544"/>
                  <a:pt x="926463" y="1030685"/>
                  <a:pt x="926463" y="1055528"/>
                </a:cubicBezTo>
                <a:lnTo>
                  <a:pt x="926463" y="1158342"/>
                </a:lnTo>
                <a:cubicBezTo>
                  <a:pt x="926463" y="1183186"/>
                  <a:pt x="946603" y="1203327"/>
                  <a:pt x="971447" y="1203326"/>
                </a:cubicBezTo>
                <a:lnTo>
                  <a:pt x="1038298" y="1203327"/>
                </a:lnTo>
                <a:lnTo>
                  <a:pt x="1042614" y="1231609"/>
                </a:lnTo>
                <a:cubicBezTo>
                  <a:pt x="1059095" y="1312152"/>
                  <a:pt x="1091229" y="1386992"/>
                  <a:pt x="1135698" y="1452814"/>
                </a:cubicBezTo>
                <a:lnTo>
                  <a:pt x="1149611" y="1469677"/>
                </a:lnTo>
                <a:lnTo>
                  <a:pt x="1101643" y="1517646"/>
                </a:lnTo>
                <a:cubicBezTo>
                  <a:pt x="1084075" y="1535213"/>
                  <a:pt x="1084075" y="1563696"/>
                  <a:pt x="1101643" y="1581264"/>
                </a:cubicBezTo>
                <a:lnTo>
                  <a:pt x="1174343" y="1653964"/>
                </a:lnTo>
                <a:cubicBezTo>
                  <a:pt x="1191911" y="1671531"/>
                  <a:pt x="1220393" y="1671531"/>
                  <a:pt x="1237960" y="1653964"/>
                </a:cubicBezTo>
                <a:lnTo>
                  <a:pt x="1285929" y="1605995"/>
                </a:lnTo>
                <a:lnTo>
                  <a:pt x="1302792" y="1619908"/>
                </a:lnTo>
                <a:cubicBezTo>
                  <a:pt x="1368614" y="1664376"/>
                  <a:pt x="1443453" y="1696509"/>
                  <a:pt x="1523995" y="1712991"/>
                </a:cubicBezTo>
                <a:lnTo>
                  <a:pt x="1552280" y="1717308"/>
                </a:lnTo>
                <a:lnTo>
                  <a:pt x="1552280" y="1784159"/>
                </a:lnTo>
                <a:cubicBezTo>
                  <a:pt x="1552280" y="1809003"/>
                  <a:pt x="1572420" y="1829144"/>
                  <a:pt x="1597264" y="1829143"/>
                </a:cubicBezTo>
                <a:lnTo>
                  <a:pt x="1700078" y="1829144"/>
                </a:lnTo>
                <a:cubicBezTo>
                  <a:pt x="1724921" y="1829143"/>
                  <a:pt x="1745062" y="1809002"/>
                  <a:pt x="1745061" y="1784160"/>
                </a:cubicBezTo>
                <a:lnTo>
                  <a:pt x="1745061" y="1717307"/>
                </a:lnTo>
                <a:lnTo>
                  <a:pt x="1773344" y="1712991"/>
                </a:lnTo>
                <a:cubicBezTo>
                  <a:pt x="1853886" y="1696509"/>
                  <a:pt x="1928727" y="1664376"/>
                  <a:pt x="1994549" y="1619908"/>
                </a:cubicBezTo>
                <a:lnTo>
                  <a:pt x="2011413" y="1605994"/>
                </a:lnTo>
                <a:lnTo>
                  <a:pt x="2059381" y="1653963"/>
                </a:lnTo>
                <a:cubicBezTo>
                  <a:pt x="2076949" y="1671531"/>
                  <a:pt x="2105432" y="1671531"/>
                  <a:pt x="2123000" y="1653963"/>
                </a:cubicBezTo>
                <a:lnTo>
                  <a:pt x="2195699" y="1581264"/>
                </a:lnTo>
                <a:cubicBezTo>
                  <a:pt x="2213266" y="1563696"/>
                  <a:pt x="2213266" y="1535214"/>
                  <a:pt x="2195699" y="1517645"/>
                </a:cubicBezTo>
                <a:lnTo>
                  <a:pt x="2147730" y="1469677"/>
                </a:lnTo>
                <a:lnTo>
                  <a:pt x="2161643" y="1452814"/>
                </a:lnTo>
                <a:cubicBezTo>
                  <a:pt x="2206112" y="1386992"/>
                  <a:pt x="2238245" y="1312151"/>
                  <a:pt x="2254727" y="1231609"/>
                </a:cubicBezTo>
                <a:lnTo>
                  <a:pt x="2259042" y="1203326"/>
                </a:lnTo>
                <a:lnTo>
                  <a:pt x="2325895" y="1203326"/>
                </a:lnTo>
                <a:cubicBezTo>
                  <a:pt x="2350739" y="1203327"/>
                  <a:pt x="2370879" y="1183185"/>
                  <a:pt x="2370880" y="1158342"/>
                </a:cubicBezTo>
                <a:lnTo>
                  <a:pt x="2370879" y="1055528"/>
                </a:lnTo>
                <a:cubicBezTo>
                  <a:pt x="2370879" y="1030685"/>
                  <a:pt x="2350738" y="1010544"/>
                  <a:pt x="2325895" y="1010544"/>
                </a:cubicBezTo>
                <a:lnTo>
                  <a:pt x="2259042" y="1010544"/>
                </a:lnTo>
                <a:lnTo>
                  <a:pt x="2254726" y="982260"/>
                </a:lnTo>
                <a:cubicBezTo>
                  <a:pt x="2238244" y="901719"/>
                  <a:pt x="2206112" y="826878"/>
                  <a:pt x="2161643" y="761057"/>
                </a:cubicBezTo>
                <a:lnTo>
                  <a:pt x="2147730" y="744194"/>
                </a:lnTo>
                <a:lnTo>
                  <a:pt x="2195700" y="696224"/>
                </a:lnTo>
                <a:cubicBezTo>
                  <a:pt x="2213267" y="678657"/>
                  <a:pt x="2213267" y="650175"/>
                  <a:pt x="2195700" y="632607"/>
                </a:cubicBezTo>
                <a:lnTo>
                  <a:pt x="2122999" y="559907"/>
                </a:lnTo>
                <a:cubicBezTo>
                  <a:pt x="2114215" y="551123"/>
                  <a:pt x="2102704" y="546732"/>
                  <a:pt x="2091191" y="546732"/>
                </a:cubicBezTo>
                <a:cubicBezTo>
                  <a:pt x="2079679" y="546732"/>
                  <a:pt x="2068166" y="551123"/>
                  <a:pt x="2059382" y="559907"/>
                </a:cubicBezTo>
                <a:lnTo>
                  <a:pt x="2011413" y="607876"/>
                </a:lnTo>
                <a:lnTo>
                  <a:pt x="1994549" y="593962"/>
                </a:lnTo>
                <a:cubicBezTo>
                  <a:pt x="1928727" y="549494"/>
                  <a:pt x="1853886" y="517361"/>
                  <a:pt x="1773345" y="500879"/>
                </a:cubicBezTo>
                <a:lnTo>
                  <a:pt x="1745062" y="496563"/>
                </a:lnTo>
                <a:lnTo>
                  <a:pt x="1745062" y="429711"/>
                </a:lnTo>
                <a:cubicBezTo>
                  <a:pt x="1745062" y="404868"/>
                  <a:pt x="1724922" y="384727"/>
                  <a:pt x="1700078" y="384727"/>
                </a:cubicBezTo>
                <a:close/>
                <a:moveTo>
                  <a:pt x="2074148" y="302"/>
                </a:moveTo>
                <a:cubicBezTo>
                  <a:pt x="2777627" y="-10917"/>
                  <a:pt x="3495908" y="290364"/>
                  <a:pt x="3783631" y="986263"/>
                </a:cubicBezTo>
                <a:cubicBezTo>
                  <a:pt x="4097015" y="1881072"/>
                  <a:pt x="3871139" y="2682972"/>
                  <a:pt x="3131760" y="3292244"/>
                </a:cubicBezTo>
                <a:cubicBezTo>
                  <a:pt x="2861192" y="3621424"/>
                  <a:pt x="3219562" y="4477197"/>
                  <a:pt x="3227344" y="4661262"/>
                </a:cubicBezTo>
                <a:cubicBezTo>
                  <a:pt x="2899074" y="4855874"/>
                  <a:pt x="2060992" y="4943622"/>
                  <a:pt x="1708641" y="4862605"/>
                </a:cubicBezTo>
                <a:cubicBezTo>
                  <a:pt x="1560509" y="4833362"/>
                  <a:pt x="1488984" y="4814188"/>
                  <a:pt x="1467029" y="4750429"/>
                </a:cubicBezTo>
                <a:cubicBezTo>
                  <a:pt x="1450458" y="4613784"/>
                  <a:pt x="1411862" y="4407289"/>
                  <a:pt x="1372686" y="4172284"/>
                </a:cubicBezTo>
                <a:cubicBezTo>
                  <a:pt x="1354714" y="4038889"/>
                  <a:pt x="1244335" y="3944118"/>
                  <a:pt x="1091030" y="3947305"/>
                </a:cubicBezTo>
                <a:cubicBezTo>
                  <a:pt x="898884" y="3951654"/>
                  <a:pt x="693354" y="3938699"/>
                  <a:pt x="551419" y="3914122"/>
                </a:cubicBezTo>
                <a:cubicBezTo>
                  <a:pt x="274797" y="3850292"/>
                  <a:pt x="351188" y="3661851"/>
                  <a:pt x="397604" y="3600494"/>
                </a:cubicBezTo>
                <a:cubicBezTo>
                  <a:pt x="461521" y="3484543"/>
                  <a:pt x="414876" y="3396160"/>
                  <a:pt x="361183" y="3365173"/>
                </a:cubicBezTo>
                <a:cubicBezTo>
                  <a:pt x="158758" y="3265131"/>
                  <a:pt x="264415" y="3150500"/>
                  <a:pt x="367611" y="3028508"/>
                </a:cubicBezTo>
                <a:cubicBezTo>
                  <a:pt x="297987" y="3001319"/>
                  <a:pt x="176236" y="2943173"/>
                  <a:pt x="243360" y="2801426"/>
                </a:cubicBezTo>
                <a:cubicBezTo>
                  <a:pt x="286704" y="2678955"/>
                  <a:pt x="354111" y="2549354"/>
                  <a:pt x="299058" y="2550782"/>
                </a:cubicBezTo>
                <a:cubicBezTo>
                  <a:pt x="15208" y="2580718"/>
                  <a:pt x="-38707" y="2458664"/>
                  <a:pt x="22705" y="2349408"/>
                </a:cubicBezTo>
                <a:cubicBezTo>
                  <a:pt x="173735" y="2116917"/>
                  <a:pt x="362217" y="1893965"/>
                  <a:pt x="408313" y="1777421"/>
                </a:cubicBezTo>
                <a:cubicBezTo>
                  <a:pt x="426239" y="1613860"/>
                  <a:pt x="406124" y="1518962"/>
                  <a:pt x="380685" y="1418781"/>
                </a:cubicBezTo>
                <a:cubicBezTo>
                  <a:pt x="289670" y="545730"/>
                  <a:pt x="1169674" y="14725"/>
                  <a:pt x="2074148" y="302"/>
                </a:cubicBezTo>
                <a:close/>
              </a:path>
            </a:pathLst>
          </a:custGeom>
          <a:solidFill>
            <a:schemeClr val="tx1">
              <a:lumMod val="65000"/>
              <a:lumOff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solidFill>
                <a:schemeClr val="tx1"/>
              </a:solidFill>
              <a:latin typeface="Arial" panose="020B0604020202020204" pitchFamily="34" charset="0"/>
              <a:cs typeface="Arial" panose="020B0604020202020204" pitchFamily="34" charset="0"/>
            </a:endParaRPr>
          </a:p>
        </p:txBody>
      </p:sp>
      <p:sp>
        <p:nvSpPr>
          <p:cNvPr id="95" name="TextBox 94">
            <a:extLst>
              <a:ext uri="{FF2B5EF4-FFF2-40B4-BE49-F238E27FC236}">
                <a16:creationId xmlns:a16="http://schemas.microsoft.com/office/drawing/2014/main" id="{BC22F2A7-9D2C-4E51-8D3E-C728A86B180F}"/>
              </a:ext>
            </a:extLst>
          </p:cNvPr>
          <p:cNvSpPr txBox="1"/>
          <p:nvPr/>
        </p:nvSpPr>
        <p:spPr>
          <a:xfrm>
            <a:off x="4657778" y="3105413"/>
            <a:ext cx="3190822" cy="523220"/>
          </a:xfrm>
          <a:prstGeom prst="rect">
            <a:avLst/>
          </a:prstGeom>
          <a:noFill/>
        </p:spPr>
        <p:txBody>
          <a:bodyPr vert="horz" wrap="square" rtlCol="0">
            <a:spAutoFit/>
          </a:bodyPr>
          <a:lstStyle/>
          <a:p>
            <a:pPr fontAlgn="b"/>
            <a:r>
              <a:rPr lang="en-IN" sz="2800" b="1" dirty="0">
                <a:solidFill>
                  <a:schemeClr val="bg1"/>
                </a:solidFill>
                <a:latin typeface="Arial" panose="020B0604020202020204" pitchFamily="34" charset="0"/>
                <a:cs typeface="Arial" panose="020B0604020202020204" pitchFamily="34" charset="0"/>
              </a:rPr>
              <a:t>Thermal Comfort</a:t>
            </a:r>
            <a:endParaRPr lang="en-US" sz="2800" b="1" dirty="0">
              <a:solidFill>
                <a:schemeClr val="bg1"/>
              </a:solidFill>
              <a:latin typeface="Arial" panose="020B0604020202020204" pitchFamily="34" charset="0"/>
              <a:cs typeface="Arial" panose="020B0604020202020204" pitchFamily="34" charset="0"/>
            </a:endParaRPr>
          </a:p>
        </p:txBody>
      </p:sp>
      <p:sp>
        <p:nvSpPr>
          <p:cNvPr id="96" name="TextBox 95">
            <a:extLst>
              <a:ext uri="{FF2B5EF4-FFF2-40B4-BE49-F238E27FC236}">
                <a16:creationId xmlns:a16="http://schemas.microsoft.com/office/drawing/2014/main" id="{41575BDA-D154-41CF-8F58-82722A893EEB}"/>
              </a:ext>
            </a:extLst>
          </p:cNvPr>
          <p:cNvSpPr txBox="1"/>
          <p:nvPr/>
        </p:nvSpPr>
        <p:spPr>
          <a:xfrm>
            <a:off x="4674014" y="4406038"/>
            <a:ext cx="3190822" cy="523220"/>
          </a:xfrm>
          <a:prstGeom prst="rect">
            <a:avLst/>
          </a:prstGeom>
          <a:noFill/>
        </p:spPr>
        <p:txBody>
          <a:bodyPr vert="horz" wrap="square" rtlCol="0">
            <a:spAutoFit/>
          </a:bodyPr>
          <a:lstStyle/>
          <a:p>
            <a:pPr fontAlgn="b"/>
            <a:r>
              <a:rPr lang="en-IN" sz="2800" b="1" dirty="0">
                <a:solidFill>
                  <a:schemeClr val="bg1"/>
                </a:solidFill>
                <a:latin typeface="Arial" panose="020B0604020202020204" pitchFamily="34" charset="0"/>
                <a:cs typeface="Arial" panose="020B0604020202020204" pitchFamily="34" charset="0"/>
              </a:rPr>
              <a:t>Lighting</a:t>
            </a:r>
            <a:endParaRPr lang="en-US" sz="2800" b="1" dirty="0">
              <a:solidFill>
                <a:schemeClr val="bg1"/>
              </a:solidFill>
              <a:latin typeface="Arial" panose="020B0604020202020204" pitchFamily="34" charset="0"/>
              <a:cs typeface="Arial" panose="020B0604020202020204" pitchFamily="34" charset="0"/>
            </a:endParaRPr>
          </a:p>
        </p:txBody>
      </p:sp>
      <p:sp>
        <p:nvSpPr>
          <p:cNvPr id="97" name="TextBox 96">
            <a:extLst>
              <a:ext uri="{FF2B5EF4-FFF2-40B4-BE49-F238E27FC236}">
                <a16:creationId xmlns:a16="http://schemas.microsoft.com/office/drawing/2014/main" id="{9333BFAF-5898-42D8-8997-EB9EB51C0220}"/>
              </a:ext>
            </a:extLst>
          </p:cNvPr>
          <p:cNvSpPr txBox="1"/>
          <p:nvPr/>
        </p:nvSpPr>
        <p:spPr>
          <a:xfrm>
            <a:off x="3925118" y="5668318"/>
            <a:ext cx="3190822" cy="523220"/>
          </a:xfrm>
          <a:prstGeom prst="rect">
            <a:avLst/>
          </a:prstGeom>
          <a:noFill/>
        </p:spPr>
        <p:txBody>
          <a:bodyPr vert="horz" wrap="square" rtlCol="0">
            <a:spAutoFit/>
          </a:bodyPr>
          <a:lstStyle/>
          <a:p>
            <a:pPr fontAlgn="b"/>
            <a:r>
              <a:rPr lang="en-IN" sz="2800" b="1" dirty="0">
                <a:solidFill>
                  <a:schemeClr val="bg1"/>
                </a:solidFill>
                <a:latin typeface="Arial" panose="020B0604020202020204" pitchFamily="34" charset="0"/>
                <a:cs typeface="Arial" panose="020B0604020202020204" pitchFamily="34" charset="0"/>
              </a:rPr>
              <a:t>Noise</a:t>
            </a:r>
            <a:endParaRPr lang="en-US" sz="2800" b="1" dirty="0">
              <a:solidFill>
                <a:schemeClr val="bg1"/>
              </a:solidFill>
              <a:latin typeface="Arial" panose="020B0604020202020204" pitchFamily="34" charset="0"/>
              <a:cs typeface="Arial" panose="020B0604020202020204" pitchFamily="34" charset="0"/>
            </a:endParaRPr>
          </a:p>
        </p:txBody>
      </p:sp>
      <p:grpSp>
        <p:nvGrpSpPr>
          <p:cNvPr id="100" name="Group 99">
            <a:extLst>
              <a:ext uri="{FF2B5EF4-FFF2-40B4-BE49-F238E27FC236}">
                <a16:creationId xmlns:a16="http://schemas.microsoft.com/office/drawing/2014/main" id="{ABC542C0-500B-46D9-91CE-9889E878B794}"/>
              </a:ext>
            </a:extLst>
          </p:cNvPr>
          <p:cNvGrpSpPr/>
          <p:nvPr/>
        </p:nvGrpSpPr>
        <p:grpSpPr>
          <a:xfrm>
            <a:off x="3771606" y="4402069"/>
            <a:ext cx="470744" cy="553173"/>
            <a:chOff x="-950191" y="1968789"/>
            <a:chExt cx="1538981" cy="2514037"/>
          </a:xfrm>
          <a:solidFill>
            <a:schemeClr val="bg2">
              <a:lumMod val="75000"/>
            </a:schemeClr>
          </a:solidFill>
        </p:grpSpPr>
        <p:sp>
          <p:nvSpPr>
            <p:cNvPr id="101" name="Freeform 56">
              <a:extLst>
                <a:ext uri="{FF2B5EF4-FFF2-40B4-BE49-F238E27FC236}">
                  <a16:creationId xmlns:a16="http://schemas.microsoft.com/office/drawing/2014/main" id="{60AC004D-3B92-4111-9CF2-2D182D9B27DB}"/>
                </a:ext>
              </a:extLst>
            </p:cNvPr>
            <p:cNvSpPr/>
            <p:nvPr/>
          </p:nvSpPr>
          <p:spPr>
            <a:xfrm>
              <a:off x="-950191" y="1968789"/>
              <a:ext cx="1538981" cy="2514037"/>
            </a:xfrm>
            <a:custGeom>
              <a:avLst/>
              <a:gdLst>
                <a:gd name="connsiteX0" fmla="*/ 377945 w 1538981"/>
                <a:gd name="connsiteY0" fmla="*/ 2016111 h 2298686"/>
                <a:gd name="connsiteX1" fmla="*/ 377945 w 1538981"/>
                <a:gd name="connsiteY1" fmla="*/ 2016112 h 2298686"/>
                <a:gd name="connsiteX2" fmla="*/ 377945 w 1538981"/>
                <a:gd name="connsiteY2" fmla="*/ 2016112 h 2298686"/>
                <a:gd name="connsiteX3" fmla="*/ 341263 w 1538981"/>
                <a:gd name="connsiteY3" fmla="*/ 1819261 h 2298686"/>
                <a:gd name="connsiteX4" fmla="*/ 341263 w 1538981"/>
                <a:gd name="connsiteY4" fmla="*/ 1819262 h 2298686"/>
                <a:gd name="connsiteX5" fmla="*/ 341263 w 1538981"/>
                <a:gd name="connsiteY5" fmla="*/ 1819262 h 2298686"/>
                <a:gd name="connsiteX6" fmla="*/ 341263 w 1538981"/>
                <a:gd name="connsiteY6" fmla="*/ 1625586 h 2298686"/>
                <a:gd name="connsiteX7" fmla="*/ 341263 w 1538981"/>
                <a:gd name="connsiteY7" fmla="*/ 1625587 h 2298686"/>
                <a:gd name="connsiteX8" fmla="*/ 341263 w 1538981"/>
                <a:gd name="connsiteY8" fmla="*/ 1625587 h 2298686"/>
                <a:gd name="connsiteX9" fmla="*/ 769289 w 1538981"/>
                <a:gd name="connsiteY9" fmla="*/ 203200 h 2298686"/>
                <a:gd name="connsiteX10" fmla="*/ 201010 w 1538981"/>
                <a:gd name="connsiteY10" fmla="*/ 713369 h 2298686"/>
                <a:gd name="connsiteX11" fmla="*/ 309792 w 1538981"/>
                <a:gd name="connsiteY11" fmla="*/ 989227 h 2298686"/>
                <a:gd name="connsiteX12" fmla="*/ 523328 w 1538981"/>
                <a:gd name="connsiteY12" fmla="*/ 1350191 h 2298686"/>
                <a:gd name="connsiteX13" fmla="*/ 1022289 w 1538981"/>
                <a:gd name="connsiteY13" fmla="*/ 1352536 h 2298686"/>
                <a:gd name="connsiteX14" fmla="*/ 1212369 w 1538981"/>
                <a:gd name="connsiteY14" fmla="*/ 1007992 h 2298686"/>
                <a:gd name="connsiteX15" fmla="*/ 1337569 w 1538981"/>
                <a:gd name="connsiteY15" fmla="*/ 713369 h 2298686"/>
                <a:gd name="connsiteX16" fmla="*/ 769289 w 1538981"/>
                <a:gd name="connsiteY16" fmla="*/ 203200 h 2298686"/>
                <a:gd name="connsiteX17" fmla="*/ 769219 w 1538981"/>
                <a:gd name="connsiteY17" fmla="*/ 0 h 2298686"/>
                <a:gd name="connsiteX18" fmla="*/ 1538438 w 1538981"/>
                <a:gd name="connsiteY18" fmla="*/ 690563 h 2298686"/>
                <a:gd name="connsiteX19" fmla="*/ 1368968 w 1538981"/>
                <a:gd name="connsiteY19" fmla="*/ 1089363 h 2298686"/>
                <a:gd name="connsiteX20" fmla="*/ 1145805 w 1538981"/>
                <a:gd name="connsiteY20" fmla="*/ 1418368 h 2298686"/>
                <a:gd name="connsiteX21" fmla="*/ 1121333 w 1538981"/>
                <a:gd name="connsiteY21" fmla="*/ 1516871 h 2298686"/>
                <a:gd name="connsiteX22" fmla="*/ 1126325 w 1538981"/>
                <a:gd name="connsiteY22" fmla="*/ 1517878 h 2298686"/>
                <a:gd name="connsiteX23" fmla="*/ 1197719 w 1538981"/>
                <a:gd name="connsiteY23" fmla="*/ 1625587 h 2298686"/>
                <a:gd name="connsiteX24" fmla="*/ 1197718 w 1538981"/>
                <a:gd name="connsiteY24" fmla="*/ 1625587 h 2298686"/>
                <a:gd name="connsiteX25" fmla="*/ 1163480 w 1538981"/>
                <a:gd name="connsiteY25" fmla="*/ 1708244 h 2298686"/>
                <a:gd name="connsiteX26" fmla="*/ 1142448 w 1538981"/>
                <a:gd name="connsiteY26" fmla="*/ 1722424 h 2298686"/>
                <a:gd name="connsiteX27" fmla="*/ 1163481 w 1538981"/>
                <a:gd name="connsiteY27" fmla="*/ 1736605 h 2298686"/>
                <a:gd name="connsiteX28" fmla="*/ 1197719 w 1538981"/>
                <a:gd name="connsiteY28" fmla="*/ 1819262 h 2298686"/>
                <a:gd name="connsiteX29" fmla="*/ 1197718 w 1538981"/>
                <a:gd name="connsiteY29" fmla="*/ 1819262 h 2298686"/>
                <a:gd name="connsiteX30" fmla="*/ 1126324 w 1538981"/>
                <a:gd name="connsiteY30" fmla="*/ 1926971 h 2298686"/>
                <a:gd name="connsiteX31" fmla="*/ 1119289 w 1538981"/>
                <a:gd name="connsiteY31" fmla="*/ 1928391 h 2298686"/>
                <a:gd name="connsiteX32" fmla="*/ 1126799 w 1538981"/>
                <a:gd name="connsiteY32" fmla="*/ 1933455 h 2298686"/>
                <a:gd name="connsiteX33" fmla="*/ 1161037 w 1538981"/>
                <a:gd name="connsiteY33" fmla="*/ 2016112 h 2298686"/>
                <a:gd name="connsiteX34" fmla="*/ 1161036 w 1538981"/>
                <a:gd name="connsiteY34" fmla="*/ 2016112 h 2298686"/>
                <a:gd name="connsiteX35" fmla="*/ 1044141 w 1538981"/>
                <a:gd name="connsiteY35" fmla="*/ 2133007 h 2298686"/>
                <a:gd name="connsiteX36" fmla="*/ 970756 w 1538981"/>
                <a:gd name="connsiteY36" fmla="*/ 2133007 h 2298686"/>
                <a:gd name="connsiteX37" fmla="*/ 974889 w 1538981"/>
                <a:gd name="connsiteY37" fmla="*/ 2160574 h 2298686"/>
                <a:gd name="connsiteX38" fmla="*/ 769490 w 1538981"/>
                <a:gd name="connsiteY38" fmla="*/ 2298686 h 2298686"/>
                <a:gd name="connsiteX39" fmla="*/ 564091 w 1538981"/>
                <a:gd name="connsiteY39" fmla="*/ 2160574 h 2298686"/>
                <a:gd name="connsiteX40" fmla="*/ 568224 w 1538981"/>
                <a:gd name="connsiteY40" fmla="*/ 2133006 h 2298686"/>
                <a:gd name="connsiteX41" fmla="*/ 494840 w 1538981"/>
                <a:gd name="connsiteY41" fmla="*/ 2133006 h 2298686"/>
                <a:gd name="connsiteX42" fmla="*/ 387131 w 1538981"/>
                <a:gd name="connsiteY42" fmla="*/ 2061612 h 2298686"/>
                <a:gd name="connsiteX43" fmla="*/ 377945 w 1538981"/>
                <a:gd name="connsiteY43" fmla="*/ 2016112 h 2298686"/>
                <a:gd name="connsiteX44" fmla="*/ 387131 w 1538981"/>
                <a:gd name="connsiteY44" fmla="*/ 1970611 h 2298686"/>
                <a:gd name="connsiteX45" fmla="*/ 412183 w 1538981"/>
                <a:gd name="connsiteY45" fmla="*/ 1933455 h 2298686"/>
                <a:gd name="connsiteX46" fmla="*/ 419062 w 1538981"/>
                <a:gd name="connsiteY46" fmla="*/ 1928817 h 2298686"/>
                <a:gd name="connsiteX47" fmla="*/ 392801 w 1538981"/>
                <a:gd name="connsiteY47" fmla="*/ 1916192 h 2298686"/>
                <a:gd name="connsiteX48" fmla="*/ 350449 w 1538981"/>
                <a:gd name="connsiteY48" fmla="*/ 1864762 h 2298686"/>
                <a:gd name="connsiteX49" fmla="*/ 341263 w 1538981"/>
                <a:gd name="connsiteY49" fmla="*/ 1819262 h 2298686"/>
                <a:gd name="connsiteX50" fmla="*/ 350449 w 1538981"/>
                <a:gd name="connsiteY50" fmla="*/ 1773761 h 2298686"/>
                <a:gd name="connsiteX51" fmla="*/ 375501 w 1538981"/>
                <a:gd name="connsiteY51" fmla="*/ 1736605 h 2298686"/>
                <a:gd name="connsiteX52" fmla="*/ 394900 w 1538981"/>
                <a:gd name="connsiteY52" fmla="*/ 1723526 h 2298686"/>
                <a:gd name="connsiteX53" fmla="*/ 392801 w 1538981"/>
                <a:gd name="connsiteY53" fmla="*/ 1722517 h 2298686"/>
                <a:gd name="connsiteX54" fmla="*/ 350449 w 1538981"/>
                <a:gd name="connsiteY54" fmla="*/ 1671087 h 2298686"/>
                <a:gd name="connsiteX55" fmla="*/ 341263 w 1538981"/>
                <a:gd name="connsiteY55" fmla="*/ 1625587 h 2298686"/>
                <a:gd name="connsiteX56" fmla="*/ 350449 w 1538981"/>
                <a:gd name="connsiteY56" fmla="*/ 1580086 h 2298686"/>
                <a:gd name="connsiteX57" fmla="*/ 412657 w 1538981"/>
                <a:gd name="connsiteY57" fmla="*/ 1517878 h 2298686"/>
                <a:gd name="connsiteX58" fmla="*/ 427082 w 1538981"/>
                <a:gd name="connsiteY58" fmla="*/ 1514966 h 2298686"/>
                <a:gd name="connsiteX59" fmla="*/ 414351 w 1538981"/>
                <a:gd name="connsiteY59" fmla="*/ 1462968 h 2298686"/>
                <a:gd name="connsiteX60" fmla="*/ 147246 w 1538981"/>
                <a:gd name="connsiteY60" fmla="*/ 1063963 h 2298686"/>
                <a:gd name="connsiteX61" fmla="*/ 0 w 1538981"/>
                <a:gd name="connsiteY61" fmla="*/ 690563 h 2298686"/>
                <a:gd name="connsiteX62" fmla="*/ 769219 w 1538981"/>
                <a:gd name="connsiteY62" fmla="*/ 0 h 2298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1538981" h="2298686">
                  <a:moveTo>
                    <a:pt x="377945" y="2016111"/>
                  </a:moveTo>
                  <a:lnTo>
                    <a:pt x="377945" y="2016112"/>
                  </a:lnTo>
                  <a:lnTo>
                    <a:pt x="377945" y="2016112"/>
                  </a:lnTo>
                  <a:close/>
                  <a:moveTo>
                    <a:pt x="341263" y="1819261"/>
                  </a:moveTo>
                  <a:lnTo>
                    <a:pt x="341263" y="1819262"/>
                  </a:lnTo>
                  <a:lnTo>
                    <a:pt x="341263" y="1819262"/>
                  </a:lnTo>
                  <a:close/>
                  <a:moveTo>
                    <a:pt x="341263" y="1625586"/>
                  </a:moveTo>
                  <a:lnTo>
                    <a:pt x="341263" y="1625587"/>
                  </a:lnTo>
                  <a:lnTo>
                    <a:pt x="341263" y="1625587"/>
                  </a:lnTo>
                  <a:close/>
                  <a:moveTo>
                    <a:pt x="769289" y="203200"/>
                  </a:moveTo>
                  <a:cubicBezTo>
                    <a:pt x="455437" y="203200"/>
                    <a:pt x="201010" y="431611"/>
                    <a:pt x="201010" y="713369"/>
                  </a:cubicBezTo>
                  <a:cubicBezTo>
                    <a:pt x="201010" y="819029"/>
                    <a:pt x="257899" y="931260"/>
                    <a:pt x="309792" y="989227"/>
                  </a:cubicBezTo>
                  <a:cubicBezTo>
                    <a:pt x="401299" y="1099384"/>
                    <a:pt x="485769" y="1157938"/>
                    <a:pt x="523328" y="1350191"/>
                  </a:cubicBezTo>
                  <a:lnTo>
                    <a:pt x="1022289" y="1352536"/>
                  </a:lnTo>
                  <a:cubicBezTo>
                    <a:pt x="1048901" y="1203286"/>
                    <a:pt x="1100623" y="1116901"/>
                    <a:pt x="1212369" y="1007992"/>
                  </a:cubicBezTo>
                  <a:cubicBezTo>
                    <a:pt x="1273446" y="948465"/>
                    <a:pt x="1343930" y="826602"/>
                    <a:pt x="1337569" y="713369"/>
                  </a:cubicBezTo>
                  <a:cubicBezTo>
                    <a:pt x="1320008" y="400761"/>
                    <a:pt x="1083142" y="203200"/>
                    <a:pt x="769289" y="203200"/>
                  </a:cubicBezTo>
                  <a:close/>
                  <a:moveTo>
                    <a:pt x="769219" y="0"/>
                  </a:moveTo>
                  <a:cubicBezTo>
                    <a:pt x="1194047" y="0"/>
                    <a:pt x="1514668" y="267417"/>
                    <a:pt x="1538438" y="690563"/>
                  </a:cubicBezTo>
                  <a:cubicBezTo>
                    <a:pt x="1547048" y="843834"/>
                    <a:pt x="1451642" y="1008788"/>
                    <a:pt x="1368968" y="1089363"/>
                  </a:cubicBezTo>
                  <a:cubicBezTo>
                    <a:pt x="1255524" y="1199927"/>
                    <a:pt x="1187782" y="1293342"/>
                    <a:pt x="1145805" y="1418368"/>
                  </a:cubicBezTo>
                  <a:lnTo>
                    <a:pt x="1121333" y="1516871"/>
                  </a:lnTo>
                  <a:lnTo>
                    <a:pt x="1126325" y="1517878"/>
                  </a:lnTo>
                  <a:cubicBezTo>
                    <a:pt x="1168280" y="1535624"/>
                    <a:pt x="1197719" y="1577168"/>
                    <a:pt x="1197719" y="1625587"/>
                  </a:cubicBezTo>
                  <a:lnTo>
                    <a:pt x="1197718" y="1625587"/>
                  </a:lnTo>
                  <a:cubicBezTo>
                    <a:pt x="1197718" y="1657867"/>
                    <a:pt x="1184634" y="1687090"/>
                    <a:pt x="1163480" y="1708244"/>
                  </a:cubicBezTo>
                  <a:lnTo>
                    <a:pt x="1142448" y="1722424"/>
                  </a:lnTo>
                  <a:lnTo>
                    <a:pt x="1163481" y="1736605"/>
                  </a:lnTo>
                  <a:cubicBezTo>
                    <a:pt x="1184635" y="1757759"/>
                    <a:pt x="1197719" y="1786983"/>
                    <a:pt x="1197719" y="1819262"/>
                  </a:cubicBezTo>
                  <a:lnTo>
                    <a:pt x="1197718" y="1819262"/>
                  </a:lnTo>
                  <a:cubicBezTo>
                    <a:pt x="1197718" y="1867681"/>
                    <a:pt x="1168279" y="1909225"/>
                    <a:pt x="1126324" y="1926971"/>
                  </a:cubicBezTo>
                  <a:lnTo>
                    <a:pt x="1119289" y="1928391"/>
                  </a:lnTo>
                  <a:lnTo>
                    <a:pt x="1126799" y="1933455"/>
                  </a:lnTo>
                  <a:cubicBezTo>
                    <a:pt x="1147953" y="1954609"/>
                    <a:pt x="1161037" y="1983833"/>
                    <a:pt x="1161037" y="2016112"/>
                  </a:cubicBezTo>
                  <a:lnTo>
                    <a:pt x="1161036" y="2016112"/>
                  </a:lnTo>
                  <a:cubicBezTo>
                    <a:pt x="1161036" y="2080671"/>
                    <a:pt x="1108700" y="2133007"/>
                    <a:pt x="1044141" y="2133007"/>
                  </a:cubicBezTo>
                  <a:lnTo>
                    <a:pt x="970756" y="2133007"/>
                  </a:lnTo>
                  <a:lnTo>
                    <a:pt x="974889" y="2160574"/>
                  </a:lnTo>
                  <a:cubicBezTo>
                    <a:pt x="974889" y="2236851"/>
                    <a:pt x="882929" y="2298686"/>
                    <a:pt x="769490" y="2298686"/>
                  </a:cubicBezTo>
                  <a:cubicBezTo>
                    <a:pt x="656051" y="2298686"/>
                    <a:pt x="564091" y="2236851"/>
                    <a:pt x="564091" y="2160574"/>
                  </a:cubicBezTo>
                  <a:lnTo>
                    <a:pt x="568224" y="2133006"/>
                  </a:lnTo>
                  <a:lnTo>
                    <a:pt x="494840" y="2133006"/>
                  </a:lnTo>
                  <a:cubicBezTo>
                    <a:pt x="446421" y="2133006"/>
                    <a:pt x="404877" y="2103567"/>
                    <a:pt x="387131" y="2061612"/>
                  </a:cubicBezTo>
                  <a:lnTo>
                    <a:pt x="377945" y="2016112"/>
                  </a:lnTo>
                  <a:lnTo>
                    <a:pt x="387131" y="1970611"/>
                  </a:lnTo>
                  <a:cubicBezTo>
                    <a:pt x="393047" y="1956626"/>
                    <a:pt x="401606" y="1944032"/>
                    <a:pt x="412183" y="1933455"/>
                  </a:cubicBezTo>
                  <a:lnTo>
                    <a:pt x="419062" y="1928817"/>
                  </a:lnTo>
                  <a:lnTo>
                    <a:pt x="392801" y="1916192"/>
                  </a:lnTo>
                  <a:cubicBezTo>
                    <a:pt x="374145" y="1903588"/>
                    <a:pt x="359322" y="1885740"/>
                    <a:pt x="350449" y="1864762"/>
                  </a:cubicBezTo>
                  <a:lnTo>
                    <a:pt x="341263" y="1819262"/>
                  </a:lnTo>
                  <a:lnTo>
                    <a:pt x="350449" y="1773761"/>
                  </a:lnTo>
                  <a:cubicBezTo>
                    <a:pt x="356365" y="1759776"/>
                    <a:pt x="364924" y="1747182"/>
                    <a:pt x="375501" y="1736605"/>
                  </a:cubicBezTo>
                  <a:lnTo>
                    <a:pt x="394900" y="1723526"/>
                  </a:lnTo>
                  <a:lnTo>
                    <a:pt x="392801" y="1722517"/>
                  </a:lnTo>
                  <a:cubicBezTo>
                    <a:pt x="374145" y="1709913"/>
                    <a:pt x="359322" y="1692065"/>
                    <a:pt x="350449" y="1671087"/>
                  </a:cubicBezTo>
                  <a:lnTo>
                    <a:pt x="341263" y="1625587"/>
                  </a:lnTo>
                  <a:lnTo>
                    <a:pt x="350449" y="1580086"/>
                  </a:lnTo>
                  <a:cubicBezTo>
                    <a:pt x="362280" y="1552116"/>
                    <a:pt x="384687" y="1529709"/>
                    <a:pt x="412657" y="1517878"/>
                  </a:cubicBezTo>
                  <a:lnTo>
                    <a:pt x="427082" y="1514966"/>
                  </a:lnTo>
                  <a:lnTo>
                    <a:pt x="414351" y="1462968"/>
                  </a:lnTo>
                  <a:cubicBezTo>
                    <a:pt x="356715" y="1271423"/>
                    <a:pt x="255627" y="1194433"/>
                    <a:pt x="147246" y="1063963"/>
                  </a:cubicBezTo>
                  <a:cubicBezTo>
                    <a:pt x="77005" y="985499"/>
                    <a:pt x="0" y="833583"/>
                    <a:pt x="0" y="690563"/>
                  </a:cubicBezTo>
                  <a:cubicBezTo>
                    <a:pt x="0" y="309176"/>
                    <a:pt x="344391" y="0"/>
                    <a:pt x="769219" y="0"/>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102" name="Rectangle 12">
              <a:extLst>
                <a:ext uri="{FF2B5EF4-FFF2-40B4-BE49-F238E27FC236}">
                  <a16:creationId xmlns:a16="http://schemas.microsoft.com/office/drawing/2014/main" id="{90FEC9DE-8AC5-4272-BFD9-2C1387807472}"/>
                </a:ext>
              </a:extLst>
            </p:cNvPr>
            <p:cNvSpPr/>
            <p:nvPr/>
          </p:nvSpPr>
          <p:spPr>
            <a:xfrm>
              <a:off x="-201844" y="2352040"/>
              <a:ext cx="386248" cy="292491"/>
            </a:xfrm>
            <a:custGeom>
              <a:avLst/>
              <a:gdLst>
                <a:gd name="connsiteX0" fmla="*/ 0 w 381000"/>
                <a:gd name="connsiteY0" fmla="*/ 0 h 102394"/>
                <a:gd name="connsiteX1" fmla="*/ 381000 w 381000"/>
                <a:gd name="connsiteY1" fmla="*/ 0 h 102394"/>
                <a:gd name="connsiteX2" fmla="*/ 381000 w 381000"/>
                <a:gd name="connsiteY2" fmla="*/ 102394 h 102394"/>
                <a:gd name="connsiteX3" fmla="*/ 0 w 381000"/>
                <a:gd name="connsiteY3" fmla="*/ 102394 h 102394"/>
                <a:gd name="connsiteX4" fmla="*/ 0 w 381000"/>
                <a:gd name="connsiteY4" fmla="*/ 0 h 102394"/>
                <a:gd name="connsiteX0" fmla="*/ 0 w 381000"/>
                <a:gd name="connsiteY0" fmla="*/ 0 h 269081"/>
                <a:gd name="connsiteX1" fmla="*/ 381000 w 381000"/>
                <a:gd name="connsiteY1" fmla="*/ 0 h 269081"/>
                <a:gd name="connsiteX2" fmla="*/ 257175 w 381000"/>
                <a:gd name="connsiteY2" fmla="*/ 269081 h 269081"/>
                <a:gd name="connsiteX3" fmla="*/ 0 w 381000"/>
                <a:gd name="connsiteY3" fmla="*/ 102394 h 269081"/>
                <a:gd name="connsiteX4" fmla="*/ 0 w 381000"/>
                <a:gd name="connsiteY4" fmla="*/ 0 h 269081"/>
                <a:gd name="connsiteX0" fmla="*/ 0 w 350044"/>
                <a:gd name="connsiteY0" fmla="*/ 0 h 269081"/>
                <a:gd name="connsiteX1" fmla="*/ 350044 w 350044"/>
                <a:gd name="connsiteY1" fmla="*/ 238125 h 269081"/>
                <a:gd name="connsiteX2" fmla="*/ 257175 w 350044"/>
                <a:gd name="connsiteY2" fmla="*/ 269081 h 269081"/>
                <a:gd name="connsiteX3" fmla="*/ 0 w 350044"/>
                <a:gd name="connsiteY3" fmla="*/ 102394 h 269081"/>
                <a:gd name="connsiteX4" fmla="*/ 0 w 350044"/>
                <a:gd name="connsiteY4" fmla="*/ 0 h 269081"/>
                <a:gd name="connsiteX0" fmla="*/ 0 w 350044"/>
                <a:gd name="connsiteY0" fmla="*/ 0 h 269081"/>
                <a:gd name="connsiteX1" fmla="*/ 350044 w 350044"/>
                <a:gd name="connsiteY1" fmla="*/ 238125 h 269081"/>
                <a:gd name="connsiteX2" fmla="*/ 257175 w 350044"/>
                <a:gd name="connsiteY2" fmla="*/ 269081 h 269081"/>
                <a:gd name="connsiteX3" fmla="*/ 0 w 350044"/>
                <a:gd name="connsiteY3" fmla="*/ 102394 h 269081"/>
                <a:gd name="connsiteX4" fmla="*/ 0 w 350044"/>
                <a:gd name="connsiteY4" fmla="*/ 0 h 269081"/>
                <a:gd name="connsiteX0" fmla="*/ 0 w 350044"/>
                <a:gd name="connsiteY0" fmla="*/ 8098 h 277179"/>
                <a:gd name="connsiteX1" fmla="*/ 350044 w 350044"/>
                <a:gd name="connsiteY1" fmla="*/ 246223 h 277179"/>
                <a:gd name="connsiteX2" fmla="*/ 257175 w 350044"/>
                <a:gd name="connsiteY2" fmla="*/ 277179 h 277179"/>
                <a:gd name="connsiteX3" fmla="*/ 0 w 350044"/>
                <a:gd name="connsiteY3" fmla="*/ 110492 h 277179"/>
                <a:gd name="connsiteX4" fmla="*/ 0 w 350044"/>
                <a:gd name="connsiteY4" fmla="*/ 8098 h 277179"/>
                <a:gd name="connsiteX0" fmla="*/ 0 w 350044"/>
                <a:gd name="connsiteY0" fmla="*/ 7347 h 276428"/>
                <a:gd name="connsiteX1" fmla="*/ 350044 w 350044"/>
                <a:gd name="connsiteY1" fmla="*/ 245472 h 276428"/>
                <a:gd name="connsiteX2" fmla="*/ 257175 w 350044"/>
                <a:gd name="connsiteY2" fmla="*/ 276428 h 276428"/>
                <a:gd name="connsiteX3" fmla="*/ 0 w 350044"/>
                <a:gd name="connsiteY3" fmla="*/ 109741 h 276428"/>
                <a:gd name="connsiteX4" fmla="*/ 0 w 350044"/>
                <a:gd name="connsiteY4" fmla="*/ 7347 h 276428"/>
                <a:gd name="connsiteX0" fmla="*/ 11906 w 350044"/>
                <a:gd name="connsiteY0" fmla="*/ 7753 h 269690"/>
                <a:gd name="connsiteX1" fmla="*/ 350044 w 350044"/>
                <a:gd name="connsiteY1" fmla="*/ 238734 h 269690"/>
                <a:gd name="connsiteX2" fmla="*/ 257175 w 350044"/>
                <a:gd name="connsiteY2" fmla="*/ 269690 h 269690"/>
                <a:gd name="connsiteX3" fmla="*/ 0 w 350044"/>
                <a:gd name="connsiteY3" fmla="*/ 103003 h 269690"/>
                <a:gd name="connsiteX4" fmla="*/ 11906 w 350044"/>
                <a:gd name="connsiteY4" fmla="*/ 7753 h 269690"/>
                <a:gd name="connsiteX0" fmla="*/ 11906 w 350044"/>
                <a:gd name="connsiteY0" fmla="*/ 7753 h 269690"/>
                <a:gd name="connsiteX1" fmla="*/ 350044 w 350044"/>
                <a:gd name="connsiteY1" fmla="*/ 238734 h 269690"/>
                <a:gd name="connsiteX2" fmla="*/ 257175 w 350044"/>
                <a:gd name="connsiteY2" fmla="*/ 269690 h 269690"/>
                <a:gd name="connsiteX3" fmla="*/ 0 w 350044"/>
                <a:gd name="connsiteY3" fmla="*/ 100622 h 269690"/>
                <a:gd name="connsiteX4" fmla="*/ 11906 w 350044"/>
                <a:gd name="connsiteY4" fmla="*/ 7753 h 269690"/>
                <a:gd name="connsiteX0" fmla="*/ 32487 w 370625"/>
                <a:gd name="connsiteY0" fmla="*/ 7753 h 269690"/>
                <a:gd name="connsiteX1" fmla="*/ 370625 w 370625"/>
                <a:gd name="connsiteY1" fmla="*/ 238734 h 269690"/>
                <a:gd name="connsiteX2" fmla="*/ 277756 w 370625"/>
                <a:gd name="connsiteY2" fmla="*/ 269690 h 269690"/>
                <a:gd name="connsiteX3" fmla="*/ 20581 w 370625"/>
                <a:gd name="connsiteY3" fmla="*/ 100622 h 269690"/>
                <a:gd name="connsiteX4" fmla="*/ 32487 w 370625"/>
                <a:gd name="connsiteY4" fmla="*/ 7753 h 269690"/>
                <a:gd name="connsiteX0" fmla="*/ 48916 w 387054"/>
                <a:gd name="connsiteY0" fmla="*/ 7753 h 269690"/>
                <a:gd name="connsiteX1" fmla="*/ 387054 w 387054"/>
                <a:gd name="connsiteY1" fmla="*/ 238734 h 269690"/>
                <a:gd name="connsiteX2" fmla="*/ 294185 w 387054"/>
                <a:gd name="connsiteY2" fmla="*/ 269690 h 269690"/>
                <a:gd name="connsiteX3" fmla="*/ 37010 w 387054"/>
                <a:gd name="connsiteY3" fmla="*/ 100622 h 269690"/>
                <a:gd name="connsiteX4" fmla="*/ 48916 w 387054"/>
                <a:gd name="connsiteY4" fmla="*/ 7753 h 269690"/>
                <a:gd name="connsiteX0" fmla="*/ 48916 w 387054"/>
                <a:gd name="connsiteY0" fmla="*/ 7753 h 269690"/>
                <a:gd name="connsiteX1" fmla="*/ 387054 w 387054"/>
                <a:gd name="connsiteY1" fmla="*/ 238734 h 269690"/>
                <a:gd name="connsiteX2" fmla="*/ 294185 w 387054"/>
                <a:gd name="connsiteY2" fmla="*/ 269690 h 269690"/>
                <a:gd name="connsiteX3" fmla="*/ 37010 w 387054"/>
                <a:gd name="connsiteY3" fmla="*/ 100622 h 269690"/>
                <a:gd name="connsiteX4" fmla="*/ 48916 w 387054"/>
                <a:gd name="connsiteY4" fmla="*/ 7753 h 269690"/>
                <a:gd name="connsiteX0" fmla="*/ 48916 w 387054"/>
                <a:gd name="connsiteY0" fmla="*/ 7753 h 280105"/>
                <a:gd name="connsiteX1" fmla="*/ 387054 w 387054"/>
                <a:gd name="connsiteY1" fmla="*/ 238734 h 280105"/>
                <a:gd name="connsiteX2" fmla="*/ 294185 w 387054"/>
                <a:gd name="connsiteY2" fmla="*/ 269690 h 280105"/>
                <a:gd name="connsiteX3" fmla="*/ 37010 w 387054"/>
                <a:gd name="connsiteY3" fmla="*/ 100622 h 280105"/>
                <a:gd name="connsiteX4" fmla="*/ 48916 w 387054"/>
                <a:gd name="connsiteY4" fmla="*/ 7753 h 280105"/>
                <a:gd name="connsiteX0" fmla="*/ 48916 w 387621"/>
                <a:gd name="connsiteY0" fmla="*/ 7753 h 291667"/>
                <a:gd name="connsiteX1" fmla="*/ 387054 w 387621"/>
                <a:gd name="connsiteY1" fmla="*/ 238734 h 291667"/>
                <a:gd name="connsiteX2" fmla="*/ 294185 w 387621"/>
                <a:gd name="connsiteY2" fmla="*/ 269690 h 291667"/>
                <a:gd name="connsiteX3" fmla="*/ 37010 w 387621"/>
                <a:gd name="connsiteY3" fmla="*/ 100622 h 291667"/>
                <a:gd name="connsiteX4" fmla="*/ 48916 w 387621"/>
                <a:gd name="connsiteY4" fmla="*/ 7753 h 291667"/>
                <a:gd name="connsiteX0" fmla="*/ 48916 w 387621"/>
                <a:gd name="connsiteY0" fmla="*/ 7753 h 291667"/>
                <a:gd name="connsiteX1" fmla="*/ 387054 w 387621"/>
                <a:gd name="connsiteY1" fmla="*/ 238734 h 291667"/>
                <a:gd name="connsiteX2" fmla="*/ 294185 w 387621"/>
                <a:gd name="connsiteY2" fmla="*/ 269690 h 291667"/>
                <a:gd name="connsiteX3" fmla="*/ 37010 w 387621"/>
                <a:gd name="connsiteY3" fmla="*/ 100622 h 291667"/>
                <a:gd name="connsiteX4" fmla="*/ 48916 w 387621"/>
                <a:gd name="connsiteY4" fmla="*/ 7753 h 291667"/>
                <a:gd name="connsiteX0" fmla="*/ 50586 w 389291"/>
                <a:gd name="connsiteY0" fmla="*/ 7753 h 291667"/>
                <a:gd name="connsiteX1" fmla="*/ 388724 w 389291"/>
                <a:gd name="connsiteY1" fmla="*/ 238734 h 291667"/>
                <a:gd name="connsiteX2" fmla="*/ 295855 w 389291"/>
                <a:gd name="connsiteY2" fmla="*/ 269690 h 291667"/>
                <a:gd name="connsiteX3" fmla="*/ 38680 w 389291"/>
                <a:gd name="connsiteY3" fmla="*/ 100622 h 291667"/>
                <a:gd name="connsiteX4" fmla="*/ 50586 w 389291"/>
                <a:gd name="connsiteY4" fmla="*/ 7753 h 291667"/>
                <a:gd name="connsiteX0" fmla="*/ 44152 w 382857"/>
                <a:gd name="connsiteY0" fmla="*/ 7753 h 291667"/>
                <a:gd name="connsiteX1" fmla="*/ 382290 w 382857"/>
                <a:gd name="connsiteY1" fmla="*/ 238734 h 291667"/>
                <a:gd name="connsiteX2" fmla="*/ 289421 w 382857"/>
                <a:gd name="connsiteY2" fmla="*/ 269690 h 291667"/>
                <a:gd name="connsiteX3" fmla="*/ 32246 w 382857"/>
                <a:gd name="connsiteY3" fmla="*/ 100622 h 291667"/>
                <a:gd name="connsiteX4" fmla="*/ 44152 w 382857"/>
                <a:gd name="connsiteY4" fmla="*/ 7753 h 291667"/>
                <a:gd name="connsiteX0" fmla="*/ 45308 w 384013"/>
                <a:gd name="connsiteY0" fmla="*/ 7753 h 291667"/>
                <a:gd name="connsiteX1" fmla="*/ 383446 w 384013"/>
                <a:gd name="connsiteY1" fmla="*/ 238734 h 291667"/>
                <a:gd name="connsiteX2" fmla="*/ 290577 w 384013"/>
                <a:gd name="connsiteY2" fmla="*/ 269690 h 291667"/>
                <a:gd name="connsiteX3" fmla="*/ 33402 w 384013"/>
                <a:gd name="connsiteY3" fmla="*/ 100622 h 291667"/>
                <a:gd name="connsiteX4" fmla="*/ 45308 w 384013"/>
                <a:gd name="connsiteY4" fmla="*/ 7753 h 291667"/>
                <a:gd name="connsiteX0" fmla="*/ 45308 w 384013"/>
                <a:gd name="connsiteY0" fmla="*/ 7753 h 291667"/>
                <a:gd name="connsiteX1" fmla="*/ 383446 w 384013"/>
                <a:gd name="connsiteY1" fmla="*/ 238734 h 291667"/>
                <a:gd name="connsiteX2" fmla="*/ 290577 w 384013"/>
                <a:gd name="connsiteY2" fmla="*/ 269690 h 291667"/>
                <a:gd name="connsiteX3" fmla="*/ 33402 w 384013"/>
                <a:gd name="connsiteY3" fmla="*/ 100622 h 291667"/>
                <a:gd name="connsiteX4" fmla="*/ 45308 w 384013"/>
                <a:gd name="connsiteY4" fmla="*/ 7753 h 291667"/>
                <a:gd name="connsiteX0" fmla="*/ 47474 w 386179"/>
                <a:gd name="connsiteY0" fmla="*/ 2302 h 286216"/>
                <a:gd name="connsiteX1" fmla="*/ 385612 w 386179"/>
                <a:gd name="connsiteY1" fmla="*/ 233283 h 286216"/>
                <a:gd name="connsiteX2" fmla="*/ 292743 w 386179"/>
                <a:gd name="connsiteY2" fmla="*/ 264239 h 286216"/>
                <a:gd name="connsiteX3" fmla="*/ 35568 w 386179"/>
                <a:gd name="connsiteY3" fmla="*/ 95171 h 286216"/>
                <a:gd name="connsiteX4" fmla="*/ 47474 w 386179"/>
                <a:gd name="connsiteY4" fmla="*/ 2302 h 286216"/>
                <a:gd name="connsiteX0" fmla="*/ 47200 w 385905"/>
                <a:gd name="connsiteY0" fmla="*/ 3498 h 287412"/>
                <a:gd name="connsiteX1" fmla="*/ 385338 w 385905"/>
                <a:gd name="connsiteY1" fmla="*/ 234479 h 287412"/>
                <a:gd name="connsiteX2" fmla="*/ 292469 w 385905"/>
                <a:gd name="connsiteY2" fmla="*/ 265435 h 287412"/>
                <a:gd name="connsiteX3" fmla="*/ 35294 w 385905"/>
                <a:gd name="connsiteY3" fmla="*/ 96367 h 287412"/>
                <a:gd name="connsiteX4" fmla="*/ 47200 w 385905"/>
                <a:gd name="connsiteY4" fmla="*/ 3498 h 287412"/>
                <a:gd name="connsiteX0" fmla="*/ 47200 w 385729"/>
                <a:gd name="connsiteY0" fmla="*/ 3498 h 292491"/>
                <a:gd name="connsiteX1" fmla="*/ 385338 w 385729"/>
                <a:gd name="connsiteY1" fmla="*/ 234479 h 292491"/>
                <a:gd name="connsiteX2" fmla="*/ 292469 w 385729"/>
                <a:gd name="connsiteY2" fmla="*/ 265435 h 292491"/>
                <a:gd name="connsiteX3" fmla="*/ 35294 w 385729"/>
                <a:gd name="connsiteY3" fmla="*/ 96367 h 292491"/>
                <a:gd name="connsiteX4" fmla="*/ 47200 w 385729"/>
                <a:gd name="connsiteY4" fmla="*/ 3498 h 292491"/>
                <a:gd name="connsiteX0" fmla="*/ 47200 w 385729"/>
                <a:gd name="connsiteY0" fmla="*/ 3498 h 292491"/>
                <a:gd name="connsiteX1" fmla="*/ 385338 w 385729"/>
                <a:gd name="connsiteY1" fmla="*/ 234479 h 292491"/>
                <a:gd name="connsiteX2" fmla="*/ 292469 w 385729"/>
                <a:gd name="connsiteY2" fmla="*/ 265435 h 292491"/>
                <a:gd name="connsiteX3" fmla="*/ 35294 w 385729"/>
                <a:gd name="connsiteY3" fmla="*/ 96367 h 292491"/>
                <a:gd name="connsiteX4" fmla="*/ 47200 w 385729"/>
                <a:gd name="connsiteY4" fmla="*/ 3498 h 292491"/>
                <a:gd name="connsiteX0" fmla="*/ 47669 w 386198"/>
                <a:gd name="connsiteY0" fmla="*/ 3498 h 292491"/>
                <a:gd name="connsiteX1" fmla="*/ 385807 w 386198"/>
                <a:gd name="connsiteY1" fmla="*/ 234479 h 292491"/>
                <a:gd name="connsiteX2" fmla="*/ 292938 w 386198"/>
                <a:gd name="connsiteY2" fmla="*/ 265435 h 292491"/>
                <a:gd name="connsiteX3" fmla="*/ 35763 w 386198"/>
                <a:gd name="connsiteY3" fmla="*/ 96367 h 292491"/>
                <a:gd name="connsiteX4" fmla="*/ 47669 w 386198"/>
                <a:gd name="connsiteY4" fmla="*/ 3498 h 292491"/>
                <a:gd name="connsiteX0" fmla="*/ 47720 w 386249"/>
                <a:gd name="connsiteY0" fmla="*/ 3498 h 292491"/>
                <a:gd name="connsiteX1" fmla="*/ 385858 w 386249"/>
                <a:gd name="connsiteY1" fmla="*/ 234479 h 292491"/>
                <a:gd name="connsiteX2" fmla="*/ 292989 w 386249"/>
                <a:gd name="connsiteY2" fmla="*/ 265435 h 292491"/>
                <a:gd name="connsiteX3" fmla="*/ 35814 w 386249"/>
                <a:gd name="connsiteY3" fmla="*/ 96367 h 292491"/>
                <a:gd name="connsiteX4" fmla="*/ 47720 w 386249"/>
                <a:gd name="connsiteY4" fmla="*/ 3498 h 2924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6249" h="292491">
                  <a:moveTo>
                    <a:pt x="47720" y="3498"/>
                  </a:moveTo>
                  <a:cubicBezTo>
                    <a:pt x="162019" y="-17139"/>
                    <a:pt x="369189" y="52710"/>
                    <a:pt x="385858" y="234479"/>
                  </a:cubicBezTo>
                  <a:cubicBezTo>
                    <a:pt x="393002" y="299566"/>
                    <a:pt x="300132" y="309885"/>
                    <a:pt x="292989" y="265435"/>
                  </a:cubicBezTo>
                  <a:cubicBezTo>
                    <a:pt x="262033" y="99541"/>
                    <a:pt x="125767" y="100954"/>
                    <a:pt x="35814" y="96367"/>
                  </a:cubicBezTo>
                  <a:cubicBezTo>
                    <a:pt x="-7032" y="94182"/>
                    <a:pt x="-20806" y="15870"/>
                    <a:pt x="47720" y="3498"/>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grpSp>
      <p:grpSp>
        <p:nvGrpSpPr>
          <p:cNvPr id="104" name="Group 103">
            <a:extLst>
              <a:ext uri="{FF2B5EF4-FFF2-40B4-BE49-F238E27FC236}">
                <a16:creationId xmlns:a16="http://schemas.microsoft.com/office/drawing/2014/main" id="{224841F7-88AD-4F2D-980F-0EC91562BD3D}"/>
              </a:ext>
            </a:extLst>
          </p:cNvPr>
          <p:cNvGrpSpPr/>
          <p:nvPr/>
        </p:nvGrpSpPr>
        <p:grpSpPr>
          <a:xfrm>
            <a:off x="2809373" y="1905220"/>
            <a:ext cx="682986" cy="443730"/>
            <a:chOff x="3485967" y="3223136"/>
            <a:chExt cx="884894" cy="485338"/>
          </a:xfrm>
          <a:solidFill>
            <a:schemeClr val="bg2">
              <a:lumMod val="75000"/>
            </a:schemeClr>
          </a:solidFill>
          <a:effectLst/>
        </p:grpSpPr>
        <p:grpSp>
          <p:nvGrpSpPr>
            <p:cNvPr id="105" name="Group 104">
              <a:extLst>
                <a:ext uri="{FF2B5EF4-FFF2-40B4-BE49-F238E27FC236}">
                  <a16:creationId xmlns:a16="http://schemas.microsoft.com/office/drawing/2014/main" id="{44D3258C-CFE3-4A98-BF38-D3C072019E55}"/>
                </a:ext>
              </a:extLst>
            </p:cNvPr>
            <p:cNvGrpSpPr/>
            <p:nvPr/>
          </p:nvGrpSpPr>
          <p:grpSpPr>
            <a:xfrm>
              <a:off x="3681256" y="3223136"/>
              <a:ext cx="494236" cy="485338"/>
              <a:chOff x="-2429678" y="-3238500"/>
              <a:chExt cx="13663209" cy="13417212"/>
            </a:xfrm>
            <a:grpFill/>
          </p:grpSpPr>
          <p:sp>
            <p:nvSpPr>
              <p:cNvPr id="116" name="Freeform 394">
                <a:extLst>
                  <a:ext uri="{FF2B5EF4-FFF2-40B4-BE49-F238E27FC236}">
                    <a16:creationId xmlns:a16="http://schemas.microsoft.com/office/drawing/2014/main" id="{72DC029B-2933-4CD9-8586-76A9FC770289}"/>
                  </a:ext>
                </a:extLst>
              </p:cNvPr>
              <p:cNvSpPr/>
              <p:nvPr/>
            </p:nvSpPr>
            <p:spPr>
              <a:xfrm>
                <a:off x="990599" y="-3238500"/>
                <a:ext cx="6825423" cy="7410594"/>
              </a:xfrm>
              <a:custGeom>
                <a:avLst/>
                <a:gdLst>
                  <a:gd name="connsiteX0" fmla="*/ 3409950 w 6825423"/>
                  <a:gd name="connsiteY0" fmla="*/ 0 h 7410594"/>
                  <a:gd name="connsiteX1" fmla="*/ 6229951 w 6825423"/>
                  <a:gd name="connsiteY1" fmla="*/ 2516401 h 7410594"/>
                  <a:gd name="connsiteX2" fmla="*/ 6238704 w 6825423"/>
                  <a:gd name="connsiteY2" fmla="*/ 2557692 h 7410594"/>
                  <a:gd name="connsiteX3" fmla="*/ 6296533 w 6825423"/>
                  <a:gd name="connsiteY3" fmla="*/ 2595147 h 7410594"/>
                  <a:gd name="connsiteX4" fmla="*/ 6674736 w 6825423"/>
                  <a:gd name="connsiteY4" fmla="*/ 2949584 h 7410594"/>
                  <a:gd name="connsiteX5" fmla="*/ 6674736 w 6825423"/>
                  <a:gd name="connsiteY5" fmla="*/ 4422766 h 7410594"/>
                  <a:gd name="connsiteX6" fmla="*/ 6134530 w 6825423"/>
                  <a:gd name="connsiteY6" fmla="*/ 4903781 h 7410594"/>
                  <a:gd name="connsiteX7" fmla="*/ 6097506 w 6825423"/>
                  <a:gd name="connsiteY7" fmla="*/ 4909551 h 7410594"/>
                  <a:gd name="connsiteX8" fmla="*/ 6054756 w 6825423"/>
                  <a:gd name="connsiteY8" fmla="*/ 5016817 h 7410594"/>
                  <a:gd name="connsiteX9" fmla="*/ 3352800 w 6825423"/>
                  <a:gd name="connsiteY9" fmla="*/ 7410450 h 7410594"/>
                  <a:gd name="connsiteX10" fmla="*/ 799523 w 6825423"/>
                  <a:gd name="connsiteY10" fmla="*/ 5059710 h 7410594"/>
                  <a:gd name="connsiteX11" fmla="*/ 738130 w 6825423"/>
                  <a:gd name="connsiteY11" fmla="*/ 4892092 h 7410594"/>
                  <a:gd name="connsiteX12" fmla="*/ 690893 w 6825423"/>
                  <a:gd name="connsiteY12" fmla="*/ 4884731 h 7410594"/>
                  <a:gd name="connsiteX13" fmla="*/ 150687 w 6825423"/>
                  <a:gd name="connsiteY13" fmla="*/ 4403716 h 7410594"/>
                  <a:gd name="connsiteX14" fmla="*/ 150687 w 6825423"/>
                  <a:gd name="connsiteY14" fmla="*/ 2930534 h 7410594"/>
                  <a:gd name="connsiteX15" fmla="*/ 436548 w 6825423"/>
                  <a:gd name="connsiteY15" fmla="*/ 2646152 h 7410594"/>
                  <a:gd name="connsiteX16" fmla="*/ 522375 w 6825423"/>
                  <a:gd name="connsiteY16" fmla="*/ 2581039 h 7410594"/>
                  <a:gd name="connsiteX17" fmla="*/ 543969 w 6825423"/>
                  <a:gd name="connsiteY17" fmla="*/ 2473931 h 7410594"/>
                  <a:gd name="connsiteX18" fmla="*/ 3409950 w 6825423"/>
                  <a:gd name="connsiteY18" fmla="*/ 0 h 7410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825423" h="7410594">
                    <a:moveTo>
                      <a:pt x="3409950" y="0"/>
                    </a:moveTo>
                    <a:cubicBezTo>
                      <a:pt x="4734941" y="0"/>
                      <a:pt x="5856099" y="1058526"/>
                      <a:pt x="6229951" y="2516401"/>
                    </a:cubicBezTo>
                    <a:lnTo>
                      <a:pt x="6238704" y="2557692"/>
                    </a:lnTo>
                    <a:lnTo>
                      <a:pt x="6296533" y="2595147"/>
                    </a:lnTo>
                    <a:cubicBezTo>
                      <a:pt x="6416937" y="2679806"/>
                      <a:pt x="6549956" y="2799961"/>
                      <a:pt x="6674736" y="2949584"/>
                    </a:cubicBezTo>
                    <a:cubicBezTo>
                      <a:pt x="6821179" y="3212045"/>
                      <a:pt x="6923689" y="3855505"/>
                      <a:pt x="6674736" y="4422766"/>
                    </a:cubicBezTo>
                    <a:cubicBezTo>
                      <a:pt x="6575328" y="4635424"/>
                      <a:pt x="6329416" y="4856355"/>
                      <a:pt x="6134530" y="4903781"/>
                    </a:cubicBezTo>
                    <a:lnTo>
                      <a:pt x="6097506" y="4909551"/>
                    </a:lnTo>
                    <a:lnTo>
                      <a:pt x="6054756" y="5016817"/>
                    </a:lnTo>
                    <a:cubicBezTo>
                      <a:pt x="5478809" y="6376352"/>
                      <a:pt x="4218682" y="7424738"/>
                      <a:pt x="3352800" y="7410450"/>
                    </a:cubicBezTo>
                    <a:cubicBezTo>
                      <a:pt x="2486918" y="7396163"/>
                      <a:pt x="1360736" y="6426399"/>
                      <a:pt x="799523" y="5059710"/>
                    </a:cubicBezTo>
                    <a:lnTo>
                      <a:pt x="738130" y="4892092"/>
                    </a:lnTo>
                    <a:lnTo>
                      <a:pt x="690893" y="4884731"/>
                    </a:lnTo>
                    <a:cubicBezTo>
                      <a:pt x="496007" y="4837305"/>
                      <a:pt x="250095" y="4616374"/>
                      <a:pt x="150687" y="4403716"/>
                    </a:cubicBezTo>
                    <a:cubicBezTo>
                      <a:pt x="-98266" y="3836455"/>
                      <a:pt x="4244" y="3192995"/>
                      <a:pt x="150687" y="2930534"/>
                    </a:cubicBezTo>
                    <a:cubicBezTo>
                      <a:pt x="244273" y="2818317"/>
                      <a:pt x="342492" y="2722675"/>
                      <a:pt x="436548" y="2646152"/>
                    </a:cubicBezTo>
                    <a:lnTo>
                      <a:pt x="522375" y="2581039"/>
                    </a:lnTo>
                    <a:lnTo>
                      <a:pt x="543969" y="2473931"/>
                    </a:lnTo>
                    <a:cubicBezTo>
                      <a:pt x="882058" y="983022"/>
                      <a:pt x="2084958" y="0"/>
                      <a:pt x="3409950" y="0"/>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7" name="Rectangle 92">
                <a:extLst>
                  <a:ext uri="{FF2B5EF4-FFF2-40B4-BE49-F238E27FC236}">
                    <a16:creationId xmlns:a16="http://schemas.microsoft.com/office/drawing/2014/main" id="{90E15490-325F-4A84-8B2C-3FC97BF4BC7E}"/>
                  </a:ext>
                </a:extLst>
              </p:cNvPr>
              <p:cNvSpPr/>
              <p:nvPr/>
            </p:nvSpPr>
            <p:spPr>
              <a:xfrm>
                <a:off x="-2429678" y="3891431"/>
                <a:ext cx="13663209" cy="6287281"/>
              </a:xfrm>
              <a:custGeom>
                <a:avLst/>
                <a:gdLst>
                  <a:gd name="connsiteX0" fmla="*/ 0 w 13620364"/>
                  <a:gd name="connsiteY0" fmla="*/ 0 h 6310100"/>
                  <a:gd name="connsiteX1" fmla="*/ 13620364 w 13620364"/>
                  <a:gd name="connsiteY1" fmla="*/ 0 h 6310100"/>
                  <a:gd name="connsiteX2" fmla="*/ 13620364 w 13620364"/>
                  <a:gd name="connsiteY2" fmla="*/ 6310100 h 6310100"/>
                  <a:gd name="connsiteX3" fmla="*/ 0 w 13620364"/>
                  <a:gd name="connsiteY3" fmla="*/ 6310100 h 6310100"/>
                  <a:gd name="connsiteX4" fmla="*/ 0 w 13620364"/>
                  <a:gd name="connsiteY4" fmla="*/ 0 h 6310100"/>
                  <a:gd name="connsiteX0" fmla="*/ 0 w 13620364"/>
                  <a:gd name="connsiteY0" fmla="*/ 1 h 6310101"/>
                  <a:gd name="connsiteX1" fmla="*/ 6914764 w 13620364"/>
                  <a:gd name="connsiteY1" fmla="*/ 0 h 6310101"/>
                  <a:gd name="connsiteX2" fmla="*/ 13620364 w 13620364"/>
                  <a:gd name="connsiteY2" fmla="*/ 1 h 6310101"/>
                  <a:gd name="connsiteX3" fmla="*/ 13620364 w 13620364"/>
                  <a:gd name="connsiteY3" fmla="*/ 6310101 h 6310101"/>
                  <a:gd name="connsiteX4" fmla="*/ 0 w 13620364"/>
                  <a:gd name="connsiteY4" fmla="*/ 6310101 h 6310101"/>
                  <a:gd name="connsiteX5" fmla="*/ 0 w 13620364"/>
                  <a:gd name="connsiteY5" fmla="*/ 1 h 6310101"/>
                  <a:gd name="connsiteX0" fmla="*/ 0 w 13620364"/>
                  <a:gd name="connsiteY0" fmla="*/ 0 h 6310100"/>
                  <a:gd name="connsiteX1" fmla="*/ 6774087 w 13620364"/>
                  <a:gd name="connsiteY1" fmla="*/ 5017476 h 6310100"/>
                  <a:gd name="connsiteX2" fmla="*/ 13620364 w 13620364"/>
                  <a:gd name="connsiteY2" fmla="*/ 0 h 6310100"/>
                  <a:gd name="connsiteX3" fmla="*/ 13620364 w 13620364"/>
                  <a:gd name="connsiteY3" fmla="*/ 6310100 h 6310100"/>
                  <a:gd name="connsiteX4" fmla="*/ 0 w 13620364"/>
                  <a:gd name="connsiteY4" fmla="*/ 6310100 h 6310100"/>
                  <a:gd name="connsiteX5" fmla="*/ 0 w 13620364"/>
                  <a:gd name="connsiteY5" fmla="*/ 0 h 6310100"/>
                  <a:gd name="connsiteX0" fmla="*/ 0 w 13620364"/>
                  <a:gd name="connsiteY0" fmla="*/ 0 h 6310100"/>
                  <a:gd name="connsiteX1" fmla="*/ 6774087 w 13620364"/>
                  <a:gd name="connsiteY1" fmla="*/ 5017476 h 6310100"/>
                  <a:gd name="connsiteX2" fmla="*/ 10994394 w 13620364"/>
                  <a:gd name="connsiteY2" fmla="*/ 1852246 h 6310100"/>
                  <a:gd name="connsiteX3" fmla="*/ 13620364 w 13620364"/>
                  <a:gd name="connsiteY3" fmla="*/ 0 h 6310100"/>
                  <a:gd name="connsiteX4" fmla="*/ 13620364 w 13620364"/>
                  <a:gd name="connsiteY4" fmla="*/ 6310100 h 6310100"/>
                  <a:gd name="connsiteX5" fmla="*/ 0 w 13620364"/>
                  <a:gd name="connsiteY5" fmla="*/ 6310100 h 6310100"/>
                  <a:gd name="connsiteX6" fmla="*/ 0 w 13620364"/>
                  <a:gd name="connsiteY6" fmla="*/ 0 h 6310100"/>
                  <a:gd name="connsiteX0" fmla="*/ 0 w 13620364"/>
                  <a:gd name="connsiteY0" fmla="*/ 0 h 6310100"/>
                  <a:gd name="connsiteX1" fmla="*/ 6774087 w 13620364"/>
                  <a:gd name="connsiteY1" fmla="*/ 5017476 h 6310100"/>
                  <a:gd name="connsiteX2" fmla="*/ 9235932 w 13620364"/>
                  <a:gd name="connsiteY2" fmla="*/ 23446 h 6310100"/>
                  <a:gd name="connsiteX3" fmla="*/ 13620364 w 13620364"/>
                  <a:gd name="connsiteY3" fmla="*/ 0 h 6310100"/>
                  <a:gd name="connsiteX4" fmla="*/ 13620364 w 13620364"/>
                  <a:gd name="connsiteY4" fmla="*/ 6310100 h 6310100"/>
                  <a:gd name="connsiteX5" fmla="*/ 0 w 13620364"/>
                  <a:gd name="connsiteY5" fmla="*/ 6310100 h 6310100"/>
                  <a:gd name="connsiteX6" fmla="*/ 0 w 13620364"/>
                  <a:gd name="connsiteY6" fmla="*/ 0 h 6310100"/>
                  <a:gd name="connsiteX0" fmla="*/ 0 w 13620364"/>
                  <a:gd name="connsiteY0" fmla="*/ 0 h 6310100"/>
                  <a:gd name="connsiteX1" fmla="*/ 2108302 w 13620364"/>
                  <a:gd name="connsiteY1" fmla="*/ 1547446 h 6310100"/>
                  <a:gd name="connsiteX2" fmla="*/ 6774087 w 13620364"/>
                  <a:gd name="connsiteY2" fmla="*/ 5017476 h 6310100"/>
                  <a:gd name="connsiteX3" fmla="*/ 9235932 w 13620364"/>
                  <a:gd name="connsiteY3" fmla="*/ 23446 h 6310100"/>
                  <a:gd name="connsiteX4" fmla="*/ 13620364 w 13620364"/>
                  <a:gd name="connsiteY4" fmla="*/ 0 h 6310100"/>
                  <a:gd name="connsiteX5" fmla="*/ 13620364 w 13620364"/>
                  <a:gd name="connsiteY5" fmla="*/ 6310100 h 6310100"/>
                  <a:gd name="connsiteX6" fmla="*/ 0 w 13620364"/>
                  <a:gd name="connsiteY6" fmla="*/ 6310100 h 6310100"/>
                  <a:gd name="connsiteX7" fmla="*/ 0 w 13620364"/>
                  <a:gd name="connsiteY7"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3620364 w 13620364"/>
                  <a:gd name="connsiteY4" fmla="*/ 0 h 6310100"/>
                  <a:gd name="connsiteX5" fmla="*/ 13620364 w 13620364"/>
                  <a:gd name="connsiteY5" fmla="*/ 6310100 h 6310100"/>
                  <a:gd name="connsiteX6" fmla="*/ 0 w 13620364"/>
                  <a:gd name="connsiteY6" fmla="*/ 6310100 h 6310100"/>
                  <a:gd name="connsiteX7" fmla="*/ 0 w 13620364"/>
                  <a:gd name="connsiteY7"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3620364 w 13620364"/>
                  <a:gd name="connsiteY4" fmla="*/ 0 h 6310100"/>
                  <a:gd name="connsiteX5" fmla="*/ 13620364 w 13620364"/>
                  <a:gd name="connsiteY5" fmla="*/ 6310100 h 6310100"/>
                  <a:gd name="connsiteX6" fmla="*/ 10830271 w 13620364"/>
                  <a:gd name="connsiteY6" fmla="*/ 6307015 h 6310100"/>
                  <a:gd name="connsiteX7" fmla="*/ 0 w 13620364"/>
                  <a:gd name="connsiteY7" fmla="*/ 6310100 h 6310100"/>
                  <a:gd name="connsiteX8" fmla="*/ 0 w 13620364"/>
                  <a:gd name="connsiteY8"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3620364 w 13620364"/>
                  <a:gd name="connsiteY4" fmla="*/ 0 h 6310100"/>
                  <a:gd name="connsiteX5" fmla="*/ 13620364 w 13620364"/>
                  <a:gd name="connsiteY5" fmla="*/ 6310100 h 6310100"/>
                  <a:gd name="connsiteX6" fmla="*/ 10830271 w 13620364"/>
                  <a:gd name="connsiteY6" fmla="*/ 6307015 h 6310100"/>
                  <a:gd name="connsiteX7" fmla="*/ 9681410 w 13620364"/>
                  <a:gd name="connsiteY7" fmla="*/ 6283569 h 6310100"/>
                  <a:gd name="connsiteX8" fmla="*/ 0 w 13620364"/>
                  <a:gd name="connsiteY8" fmla="*/ 6310100 h 6310100"/>
                  <a:gd name="connsiteX9" fmla="*/ 0 w 13620364"/>
                  <a:gd name="connsiteY9" fmla="*/ 0 h 6310100"/>
                  <a:gd name="connsiteX0" fmla="*/ 0 w 13620364"/>
                  <a:gd name="connsiteY0" fmla="*/ 0 h 6330461"/>
                  <a:gd name="connsiteX1" fmla="*/ 4406025 w 13620364"/>
                  <a:gd name="connsiteY1" fmla="*/ 46892 h 6330461"/>
                  <a:gd name="connsiteX2" fmla="*/ 6774087 w 13620364"/>
                  <a:gd name="connsiteY2" fmla="*/ 5017476 h 6330461"/>
                  <a:gd name="connsiteX3" fmla="*/ 9235932 w 13620364"/>
                  <a:gd name="connsiteY3" fmla="*/ 23446 h 6330461"/>
                  <a:gd name="connsiteX4" fmla="*/ 13620364 w 13620364"/>
                  <a:gd name="connsiteY4" fmla="*/ 0 h 6330461"/>
                  <a:gd name="connsiteX5" fmla="*/ 13620364 w 13620364"/>
                  <a:gd name="connsiteY5" fmla="*/ 6310100 h 6330461"/>
                  <a:gd name="connsiteX6" fmla="*/ 10830271 w 13620364"/>
                  <a:gd name="connsiteY6" fmla="*/ 6307015 h 6330461"/>
                  <a:gd name="connsiteX7" fmla="*/ 10220671 w 13620364"/>
                  <a:gd name="connsiteY7" fmla="*/ 6330461 h 6330461"/>
                  <a:gd name="connsiteX8" fmla="*/ 0 w 13620364"/>
                  <a:gd name="connsiteY8" fmla="*/ 6310100 h 6330461"/>
                  <a:gd name="connsiteX9" fmla="*/ 0 w 13620364"/>
                  <a:gd name="connsiteY9" fmla="*/ 0 h 6330461"/>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3620364 w 13620364"/>
                  <a:gd name="connsiteY4" fmla="*/ 0 h 6310100"/>
                  <a:gd name="connsiteX5" fmla="*/ 13620364 w 13620364"/>
                  <a:gd name="connsiteY5" fmla="*/ 6310100 h 6310100"/>
                  <a:gd name="connsiteX6" fmla="*/ 10830271 w 13620364"/>
                  <a:gd name="connsiteY6" fmla="*/ 6307015 h 6310100"/>
                  <a:gd name="connsiteX7" fmla="*/ 7594702 w 13620364"/>
                  <a:gd name="connsiteY7" fmla="*/ 6213230 h 6310100"/>
                  <a:gd name="connsiteX8" fmla="*/ 0 w 13620364"/>
                  <a:gd name="connsiteY8" fmla="*/ 6310100 h 6310100"/>
                  <a:gd name="connsiteX9" fmla="*/ 0 w 13620364"/>
                  <a:gd name="connsiteY9"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3620364 w 13620364"/>
                  <a:gd name="connsiteY4" fmla="*/ 0 h 6310100"/>
                  <a:gd name="connsiteX5" fmla="*/ 13620364 w 13620364"/>
                  <a:gd name="connsiteY5" fmla="*/ 6310100 h 6310100"/>
                  <a:gd name="connsiteX6" fmla="*/ 10830271 w 13620364"/>
                  <a:gd name="connsiteY6" fmla="*/ 6307015 h 6310100"/>
                  <a:gd name="connsiteX7" fmla="*/ 10384794 w 13620364"/>
                  <a:gd name="connsiteY7" fmla="*/ 6283569 h 6310100"/>
                  <a:gd name="connsiteX8" fmla="*/ 7594702 w 13620364"/>
                  <a:gd name="connsiteY8" fmla="*/ 6213230 h 6310100"/>
                  <a:gd name="connsiteX9" fmla="*/ 0 w 13620364"/>
                  <a:gd name="connsiteY9" fmla="*/ 6310100 h 6310100"/>
                  <a:gd name="connsiteX10" fmla="*/ 0 w 13620364"/>
                  <a:gd name="connsiteY10"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3620364 w 13620364"/>
                  <a:gd name="connsiteY4" fmla="*/ 0 h 6310100"/>
                  <a:gd name="connsiteX5" fmla="*/ 13620364 w 13620364"/>
                  <a:gd name="connsiteY5" fmla="*/ 6310100 h 6310100"/>
                  <a:gd name="connsiteX6" fmla="*/ 10830271 w 13620364"/>
                  <a:gd name="connsiteY6" fmla="*/ 6307015 h 6310100"/>
                  <a:gd name="connsiteX7" fmla="*/ 10877164 w 13620364"/>
                  <a:gd name="connsiteY7" fmla="*/ 4032738 h 6310100"/>
                  <a:gd name="connsiteX8" fmla="*/ 7594702 w 13620364"/>
                  <a:gd name="connsiteY8" fmla="*/ 6213230 h 6310100"/>
                  <a:gd name="connsiteX9" fmla="*/ 0 w 13620364"/>
                  <a:gd name="connsiteY9" fmla="*/ 6310100 h 6310100"/>
                  <a:gd name="connsiteX10" fmla="*/ 0 w 13620364"/>
                  <a:gd name="connsiteY10"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3620364 w 13620364"/>
                  <a:gd name="connsiteY4" fmla="*/ 0 h 6310100"/>
                  <a:gd name="connsiteX5" fmla="*/ 13620364 w 13620364"/>
                  <a:gd name="connsiteY5" fmla="*/ 6310100 h 6310100"/>
                  <a:gd name="connsiteX6" fmla="*/ 10830271 w 13620364"/>
                  <a:gd name="connsiteY6" fmla="*/ 6307015 h 6310100"/>
                  <a:gd name="connsiteX7" fmla="*/ 10783380 w 13620364"/>
                  <a:gd name="connsiteY7" fmla="*/ 4056184 h 6310100"/>
                  <a:gd name="connsiteX8" fmla="*/ 7594702 w 13620364"/>
                  <a:gd name="connsiteY8" fmla="*/ 6213230 h 6310100"/>
                  <a:gd name="connsiteX9" fmla="*/ 0 w 13620364"/>
                  <a:gd name="connsiteY9" fmla="*/ 6310100 h 6310100"/>
                  <a:gd name="connsiteX10" fmla="*/ 0 w 13620364"/>
                  <a:gd name="connsiteY10"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3620364 w 13620364"/>
                  <a:gd name="connsiteY4" fmla="*/ 0 h 6310100"/>
                  <a:gd name="connsiteX5" fmla="*/ 13620364 w 13620364"/>
                  <a:gd name="connsiteY5" fmla="*/ 6310100 h 6310100"/>
                  <a:gd name="connsiteX6" fmla="*/ 10830271 w 13620364"/>
                  <a:gd name="connsiteY6" fmla="*/ 6307015 h 6310100"/>
                  <a:gd name="connsiteX7" fmla="*/ 10877165 w 13620364"/>
                  <a:gd name="connsiteY7" fmla="*/ 4103077 h 6310100"/>
                  <a:gd name="connsiteX8" fmla="*/ 7594702 w 13620364"/>
                  <a:gd name="connsiteY8" fmla="*/ 6213230 h 6310100"/>
                  <a:gd name="connsiteX9" fmla="*/ 0 w 13620364"/>
                  <a:gd name="connsiteY9" fmla="*/ 6310100 h 6310100"/>
                  <a:gd name="connsiteX10" fmla="*/ 0 w 13620364"/>
                  <a:gd name="connsiteY10"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3620364 w 13620364"/>
                  <a:gd name="connsiteY4" fmla="*/ 0 h 6310100"/>
                  <a:gd name="connsiteX5" fmla="*/ 13620364 w 13620364"/>
                  <a:gd name="connsiteY5" fmla="*/ 6310100 h 6310100"/>
                  <a:gd name="connsiteX6" fmla="*/ 10830271 w 13620364"/>
                  <a:gd name="connsiteY6" fmla="*/ 6307015 h 6310100"/>
                  <a:gd name="connsiteX7" fmla="*/ 10877165 w 13620364"/>
                  <a:gd name="connsiteY7" fmla="*/ 4103077 h 6310100"/>
                  <a:gd name="connsiteX8" fmla="*/ 8931133 w 13620364"/>
                  <a:gd name="connsiteY8" fmla="*/ 5322276 h 6310100"/>
                  <a:gd name="connsiteX9" fmla="*/ 7594702 w 13620364"/>
                  <a:gd name="connsiteY9" fmla="*/ 6213230 h 6310100"/>
                  <a:gd name="connsiteX10" fmla="*/ 0 w 13620364"/>
                  <a:gd name="connsiteY10" fmla="*/ 6310100 h 6310100"/>
                  <a:gd name="connsiteX11" fmla="*/ 0 w 13620364"/>
                  <a:gd name="connsiteY11"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3620364 w 13620364"/>
                  <a:gd name="connsiteY4" fmla="*/ 0 h 6310100"/>
                  <a:gd name="connsiteX5" fmla="*/ 13620364 w 13620364"/>
                  <a:gd name="connsiteY5" fmla="*/ 6310100 h 6310100"/>
                  <a:gd name="connsiteX6" fmla="*/ 10830271 w 13620364"/>
                  <a:gd name="connsiteY6" fmla="*/ 6307015 h 6310100"/>
                  <a:gd name="connsiteX7" fmla="*/ 10877165 w 13620364"/>
                  <a:gd name="connsiteY7" fmla="*/ 4103077 h 6310100"/>
                  <a:gd name="connsiteX8" fmla="*/ 10197225 w 13620364"/>
                  <a:gd name="connsiteY8" fmla="*/ 4267200 h 6310100"/>
                  <a:gd name="connsiteX9" fmla="*/ 7594702 w 13620364"/>
                  <a:gd name="connsiteY9" fmla="*/ 6213230 h 6310100"/>
                  <a:gd name="connsiteX10" fmla="*/ 0 w 13620364"/>
                  <a:gd name="connsiteY10" fmla="*/ 6310100 h 6310100"/>
                  <a:gd name="connsiteX11" fmla="*/ 0 w 13620364"/>
                  <a:gd name="connsiteY11"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3620364 w 13620364"/>
                  <a:gd name="connsiteY4" fmla="*/ 0 h 6310100"/>
                  <a:gd name="connsiteX5" fmla="*/ 13620364 w 13620364"/>
                  <a:gd name="connsiteY5" fmla="*/ 6310100 h 6310100"/>
                  <a:gd name="connsiteX6" fmla="*/ 10830271 w 13620364"/>
                  <a:gd name="connsiteY6" fmla="*/ 6307015 h 6310100"/>
                  <a:gd name="connsiteX7" fmla="*/ 10877165 w 13620364"/>
                  <a:gd name="connsiteY7" fmla="*/ 4103077 h 6310100"/>
                  <a:gd name="connsiteX8" fmla="*/ 10197225 w 13620364"/>
                  <a:gd name="connsiteY8" fmla="*/ 4267200 h 6310100"/>
                  <a:gd name="connsiteX9" fmla="*/ 10173779 w 13620364"/>
                  <a:gd name="connsiteY9" fmla="*/ 6307015 h 6310100"/>
                  <a:gd name="connsiteX10" fmla="*/ 0 w 13620364"/>
                  <a:gd name="connsiteY10" fmla="*/ 6310100 h 6310100"/>
                  <a:gd name="connsiteX11" fmla="*/ 0 w 13620364"/>
                  <a:gd name="connsiteY11"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3620364 w 13620364"/>
                  <a:gd name="connsiteY4" fmla="*/ 0 h 6310100"/>
                  <a:gd name="connsiteX5" fmla="*/ 13620364 w 13620364"/>
                  <a:gd name="connsiteY5" fmla="*/ 6310100 h 6310100"/>
                  <a:gd name="connsiteX6" fmla="*/ 10877164 w 13620364"/>
                  <a:gd name="connsiteY6" fmla="*/ 6307015 h 6310100"/>
                  <a:gd name="connsiteX7" fmla="*/ 10877165 w 13620364"/>
                  <a:gd name="connsiteY7" fmla="*/ 4103077 h 6310100"/>
                  <a:gd name="connsiteX8" fmla="*/ 10197225 w 13620364"/>
                  <a:gd name="connsiteY8" fmla="*/ 4267200 h 6310100"/>
                  <a:gd name="connsiteX9" fmla="*/ 10173779 w 13620364"/>
                  <a:gd name="connsiteY9" fmla="*/ 6307015 h 6310100"/>
                  <a:gd name="connsiteX10" fmla="*/ 0 w 13620364"/>
                  <a:gd name="connsiteY10" fmla="*/ 6310100 h 6310100"/>
                  <a:gd name="connsiteX11" fmla="*/ 0 w 13620364"/>
                  <a:gd name="connsiteY11"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3620364 w 13620364"/>
                  <a:gd name="connsiteY4" fmla="*/ 0 h 6310100"/>
                  <a:gd name="connsiteX5" fmla="*/ 13620364 w 13620364"/>
                  <a:gd name="connsiteY5" fmla="*/ 6310100 h 6310100"/>
                  <a:gd name="connsiteX6" fmla="*/ 10877164 w 13620364"/>
                  <a:gd name="connsiteY6" fmla="*/ 6307015 h 6310100"/>
                  <a:gd name="connsiteX7" fmla="*/ 10877165 w 13620364"/>
                  <a:gd name="connsiteY7" fmla="*/ 4103077 h 6310100"/>
                  <a:gd name="connsiteX8" fmla="*/ 10197225 w 13620364"/>
                  <a:gd name="connsiteY8" fmla="*/ 4267200 h 6310100"/>
                  <a:gd name="connsiteX9" fmla="*/ 10173779 w 13620364"/>
                  <a:gd name="connsiteY9" fmla="*/ 6307015 h 6310100"/>
                  <a:gd name="connsiteX10" fmla="*/ 0 w 13620364"/>
                  <a:gd name="connsiteY10" fmla="*/ 6310100 h 6310100"/>
                  <a:gd name="connsiteX11" fmla="*/ 0 w 13620364"/>
                  <a:gd name="connsiteY11"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3620364 w 13620364"/>
                  <a:gd name="connsiteY4" fmla="*/ 0 h 6310100"/>
                  <a:gd name="connsiteX5" fmla="*/ 13620364 w 13620364"/>
                  <a:gd name="connsiteY5" fmla="*/ 6310100 h 6310100"/>
                  <a:gd name="connsiteX6" fmla="*/ 10877164 w 13620364"/>
                  <a:gd name="connsiteY6" fmla="*/ 6307015 h 6310100"/>
                  <a:gd name="connsiteX7" fmla="*/ 10877165 w 13620364"/>
                  <a:gd name="connsiteY7" fmla="*/ 4103077 h 6310100"/>
                  <a:gd name="connsiteX8" fmla="*/ 10197225 w 13620364"/>
                  <a:gd name="connsiteY8" fmla="*/ 4267200 h 6310100"/>
                  <a:gd name="connsiteX9" fmla="*/ 10173779 w 13620364"/>
                  <a:gd name="connsiteY9" fmla="*/ 6307015 h 6310100"/>
                  <a:gd name="connsiteX10" fmla="*/ 0 w 13620364"/>
                  <a:gd name="connsiteY10" fmla="*/ 6310100 h 6310100"/>
                  <a:gd name="connsiteX11" fmla="*/ 0 w 13620364"/>
                  <a:gd name="connsiteY11"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3620364 w 13620364"/>
                  <a:gd name="connsiteY4" fmla="*/ 0 h 6310100"/>
                  <a:gd name="connsiteX5" fmla="*/ 13620364 w 13620364"/>
                  <a:gd name="connsiteY5" fmla="*/ 6310100 h 6310100"/>
                  <a:gd name="connsiteX6" fmla="*/ 10877164 w 13620364"/>
                  <a:gd name="connsiteY6" fmla="*/ 6307015 h 6310100"/>
                  <a:gd name="connsiteX7" fmla="*/ 10877165 w 13620364"/>
                  <a:gd name="connsiteY7" fmla="*/ 4103077 h 6310100"/>
                  <a:gd name="connsiteX8" fmla="*/ 10197225 w 13620364"/>
                  <a:gd name="connsiteY8" fmla="*/ 4267200 h 6310100"/>
                  <a:gd name="connsiteX9" fmla="*/ 10173779 w 13620364"/>
                  <a:gd name="connsiteY9" fmla="*/ 6307015 h 6310100"/>
                  <a:gd name="connsiteX10" fmla="*/ 0 w 13620364"/>
                  <a:gd name="connsiteY10" fmla="*/ 6310100 h 6310100"/>
                  <a:gd name="connsiteX11" fmla="*/ 0 w 13620364"/>
                  <a:gd name="connsiteY11"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3620364 w 13620364"/>
                  <a:gd name="connsiteY4" fmla="*/ 0 h 6310100"/>
                  <a:gd name="connsiteX5" fmla="*/ 13620364 w 13620364"/>
                  <a:gd name="connsiteY5" fmla="*/ 6310100 h 6310100"/>
                  <a:gd name="connsiteX6" fmla="*/ 10877164 w 13620364"/>
                  <a:gd name="connsiteY6" fmla="*/ 6307015 h 6310100"/>
                  <a:gd name="connsiteX7" fmla="*/ 10877165 w 13620364"/>
                  <a:gd name="connsiteY7" fmla="*/ 4103077 h 6310100"/>
                  <a:gd name="connsiteX8" fmla="*/ 10197225 w 13620364"/>
                  <a:gd name="connsiteY8" fmla="*/ 4267200 h 6310100"/>
                  <a:gd name="connsiteX9" fmla="*/ 10173779 w 13620364"/>
                  <a:gd name="connsiteY9" fmla="*/ 6307015 h 6310100"/>
                  <a:gd name="connsiteX10" fmla="*/ 0 w 13620364"/>
                  <a:gd name="connsiteY10" fmla="*/ 6310100 h 6310100"/>
                  <a:gd name="connsiteX11" fmla="*/ 0 w 13620364"/>
                  <a:gd name="connsiteY11"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2213595 w 13620364"/>
                  <a:gd name="connsiteY4" fmla="*/ 1430215 h 6310100"/>
                  <a:gd name="connsiteX5" fmla="*/ 13620364 w 13620364"/>
                  <a:gd name="connsiteY5" fmla="*/ 6310100 h 6310100"/>
                  <a:gd name="connsiteX6" fmla="*/ 10877164 w 13620364"/>
                  <a:gd name="connsiteY6" fmla="*/ 6307015 h 6310100"/>
                  <a:gd name="connsiteX7" fmla="*/ 10877165 w 13620364"/>
                  <a:gd name="connsiteY7" fmla="*/ 4103077 h 6310100"/>
                  <a:gd name="connsiteX8" fmla="*/ 10197225 w 13620364"/>
                  <a:gd name="connsiteY8" fmla="*/ 4267200 h 6310100"/>
                  <a:gd name="connsiteX9" fmla="*/ 10173779 w 13620364"/>
                  <a:gd name="connsiteY9" fmla="*/ 6307015 h 6310100"/>
                  <a:gd name="connsiteX10" fmla="*/ 0 w 13620364"/>
                  <a:gd name="connsiteY10" fmla="*/ 6310100 h 6310100"/>
                  <a:gd name="connsiteX11" fmla="*/ 0 w 13620364"/>
                  <a:gd name="connsiteY11"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2213595 w 13620364"/>
                  <a:gd name="connsiteY4" fmla="*/ 1430215 h 6310100"/>
                  <a:gd name="connsiteX5" fmla="*/ 13620364 w 13620364"/>
                  <a:gd name="connsiteY5" fmla="*/ 6310100 h 6310100"/>
                  <a:gd name="connsiteX6" fmla="*/ 10877164 w 13620364"/>
                  <a:gd name="connsiteY6" fmla="*/ 6307015 h 6310100"/>
                  <a:gd name="connsiteX7" fmla="*/ 10877165 w 13620364"/>
                  <a:gd name="connsiteY7" fmla="*/ 4103077 h 6310100"/>
                  <a:gd name="connsiteX8" fmla="*/ 10197225 w 13620364"/>
                  <a:gd name="connsiteY8" fmla="*/ 4267200 h 6310100"/>
                  <a:gd name="connsiteX9" fmla="*/ 10173779 w 13620364"/>
                  <a:gd name="connsiteY9" fmla="*/ 6307015 h 6310100"/>
                  <a:gd name="connsiteX10" fmla="*/ 0 w 13620364"/>
                  <a:gd name="connsiteY10" fmla="*/ 6310100 h 6310100"/>
                  <a:gd name="connsiteX11" fmla="*/ 0 w 13620364"/>
                  <a:gd name="connsiteY11"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2213595 w 13620364"/>
                  <a:gd name="connsiteY4" fmla="*/ 1430215 h 6310100"/>
                  <a:gd name="connsiteX5" fmla="*/ 13620364 w 13620364"/>
                  <a:gd name="connsiteY5" fmla="*/ 6310100 h 6310100"/>
                  <a:gd name="connsiteX6" fmla="*/ 10877164 w 13620364"/>
                  <a:gd name="connsiteY6" fmla="*/ 6307015 h 6310100"/>
                  <a:gd name="connsiteX7" fmla="*/ 10877165 w 13620364"/>
                  <a:gd name="connsiteY7" fmla="*/ 4103077 h 6310100"/>
                  <a:gd name="connsiteX8" fmla="*/ 10197225 w 13620364"/>
                  <a:gd name="connsiteY8" fmla="*/ 4267200 h 6310100"/>
                  <a:gd name="connsiteX9" fmla="*/ 10173779 w 13620364"/>
                  <a:gd name="connsiteY9" fmla="*/ 6307015 h 6310100"/>
                  <a:gd name="connsiteX10" fmla="*/ 0 w 13620364"/>
                  <a:gd name="connsiteY10" fmla="*/ 6310100 h 6310100"/>
                  <a:gd name="connsiteX11" fmla="*/ 0 w 13620364"/>
                  <a:gd name="connsiteY11"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2213595 w 13620364"/>
                  <a:gd name="connsiteY4" fmla="*/ 1430215 h 6310100"/>
                  <a:gd name="connsiteX5" fmla="*/ 13620364 w 13620364"/>
                  <a:gd name="connsiteY5" fmla="*/ 6310100 h 6310100"/>
                  <a:gd name="connsiteX6" fmla="*/ 10877164 w 13620364"/>
                  <a:gd name="connsiteY6" fmla="*/ 6307015 h 6310100"/>
                  <a:gd name="connsiteX7" fmla="*/ 10877165 w 13620364"/>
                  <a:gd name="connsiteY7" fmla="*/ 4103077 h 6310100"/>
                  <a:gd name="connsiteX8" fmla="*/ 10197225 w 13620364"/>
                  <a:gd name="connsiteY8" fmla="*/ 4267200 h 6310100"/>
                  <a:gd name="connsiteX9" fmla="*/ 10173779 w 13620364"/>
                  <a:gd name="connsiteY9" fmla="*/ 6307015 h 6310100"/>
                  <a:gd name="connsiteX10" fmla="*/ 0 w 13620364"/>
                  <a:gd name="connsiteY10" fmla="*/ 6310100 h 6310100"/>
                  <a:gd name="connsiteX11" fmla="*/ 0 w 13620364"/>
                  <a:gd name="connsiteY11"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2213595 w 13620364"/>
                  <a:gd name="connsiteY4" fmla="*/ 1430215 h 6310100"/>
                  <a:gd name="connsiteX5" fmla="*/ 13620364 w 13620364"/>
                  <a:gd name="connsiteY5" fmla="*/ 6310100 h 6310100"/>
                  <a:gd name="connsiteX6" fmla="*/ 10877164 w 13620364"/>
                  <a:gd name="connsiteY6" fmla="*/ 6307015 h 6310100"/>
                  <a:gd name="connsiteX7" fmla="*/ 10877165 w 13620364"/>
                  <a:gd name="connsiteY7" fmla="*/ 4103077 h 6310100"/>
                  <a:gd name="connsiteX8" fmla="*/ 10197225 w 13620364"/>
                  <a:gd name="connsiteY8" fmla="*/ 4267200 h 6310100"/>
                  <a:gd name="connsiteX9" fmla="*/ 10173779 w 13620364"/>
                  <a:gd name="connsiteY9" fmla="*/ 6307015 h 6310100"/>
                  <a:gd name="connsiteX10" fmla="*/ 0 w 13620364"/>
                  <a:gd name="connsiteY10" fmla="*/ 6310100 h 6310100"/>
                  <a:gd name="connsiteX11" fmla="*/ 0 w 13620364"/>
                  <a:gd name="connsiteY11"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2213595 w 13620364"/>
                  <a:gd name="connsiteY4" fmla="*/ 1430215 h 6310100"/>
                  <a:gd name="connsiteX5" fmla="*/ 13620364 w 13620364"/>
                  <a:gd name="connsiteY5" fmla="*/ 6310100 h 6310100"/>
                  <a:gd name="connsiteX6" fmla="*/ 10877164 w 13620364"/>
                  <a:gd name="connsiteY6" fmla="*/ 6307015 h 6310100"/>
                  <a:gd name="connsiteX7" fmla="*/ 10877165 w 13620364"/>
                  <a:gd name="connsiteY7" fmla="*/ 4103077 h 6310100"/>
                  <a:gd name="connsiteX8" fmla="*/ 10197225 w 13620364"/>
                  <a:gd name="connsiteY8" fmla="*/ 4267200 h 6310100"/>
                  <a:gd name="connsiteX9" fmla="*/ 10173779 w 13620364"/>
                  <a:gd name="connsiteY9" fmla="*/ 6307015 h 6310100"/>
                  <a:gd name="connsiteX10" fmla="*/ 0 w 13620364"/>
                  <a:gd name="connsiteY10" fmla="*/ 6310100 h 6310100"/>
                  <a:gd name="connsiteX11" fmla="*/ 0 w 13620364"/>
                  <a:gd name="connsiteY11" fmla="*/ 0 h 6310100"/>
                  <a:gd name="connsiteX0" fmla="*/ 0 w 13656942"/>
                  <a:gd name="connsiteY0" fmla="*/ 0 h 6310100"/>
                  <a:gd name="connsiteX1" fmla="*/ 4406025 w 13656942"/>
                  <a:gd name="connsiteY1" fmla="*/ 46892 h 6310100"/>
                  <a:gd name="connsiteX2" fmla="*/ 6774087 w 13656942"/>
                  <a:gd name="connsiteY2" fmla="*/ 5017476 h 6310100"/>
                  <a:gd name="connsiteX3" fmla="*/ 9235932 w 13656942"/>
                  <a:gd name="connsiteY3" fmla="*/ 23446 h 6310100"/>
                  <a:gd name="connsiteX4" fmla="*/ 12213595 w 13656942"/>
                  <a:gd name="connsiteY4" fmla="*/ 1430215 h 6310100"/>
                  <a:gd name="connsiteX5" fmla="*/ 13620364 w 13656942"/>
                  <a:gd name="connsiteY5" fmla="*/ 6310100 h 6310100"/>
                  <a:gd name="connsiteX6" fmla="*/ 10877164 w 13656942"/>
                  <a:gd name="connsiteY6" fmla="*/ 6307015 h 6310100"/>
                  <a:gd name="connsiteX7" fmla="*/ 10877165 w 13656942"/>
                  <a:gd name="connsiteY7" fmla="*/ 4103077 h 6310100"/>
                  <a:gd name="connsiteX8" fmla="*/ 10197225 w 13656942"/>
                  <a:gd name="connsiteY8" fmla="*/ 4267200 h 6310100"/>
                  <a:gd name="connsiteX9" fmla="*/ 10173779 w 13656942"/>
                  <a:gd name="connsiteY9" fmla="*/ 6307015 h 6310100"/>
                  <a:gd name="connsiteX10" fmla="*/ 0 w 13656942"/>
                  <a:gd name="connsiteY10" fmla="*/ 6310100 h 6310100"/>
                  <a:gd name="connsiteX11" fmla="*/ 0 w 13656942"/>
                  <a:gd name="connsiteY11" fmla="*/ 0 h 6310100"/>
                  <a:gd name="connsiteX0" fmla="*/ 0 w 13688189"/>
                  <a:gd name="connsiteY0" fmla="*/ 0 h 6310100"/>
                  <a:gd name="connsiteX1" fmla="*/ 4406025 w 13688189"/>
                  <a:gd name="connsiteY1" fmla="*/ 46892 h 6310100"/>
                  <a:gd name="connsiteX2" fmla="*/ 6774087 w 13688189"/>
                  <a:gd name="connsiteY2" fmla="*/ 5017476 h 6310100"/>
                  <a:gd name="connsiteX3" fmla="*/ 9235932 w 13688189"/>
                  <a:gd name="connsiteY3" fmla="*/ 23446 h 6310100"/>
                  <a:gd name="connsiteX4" fmla="*/ 12213595 w 13688189"/>
                  <a:gd name="connsiteY4" fmla="*/ 1430215 h 6310100"/>
                  <a:gd name="connsiteX5" fmla="*/ 13620364 w 13688189"/>
                  <a:gd name="connsiteY5" fmla="*/ 6310100 h 6310100"/>
                  <a:gd name="connsiteX6" fmla="*/ 10877164 w 13688189"/>
                  <a:gd name="connsiteY6" fmla="*/ 6307015 h 6310100"/>
                  <a:gd name="connsiteX7" fmla="*/ 10877165 w 13688189"/>
                  <a:gd name="connsiteY7" fmla="*/ 4103077 h 6310100"/>
                  <a:gd name="connsiteX8" fmla="*/ 10197225 w 13688189"/>
                  <a:gd name="connsiteY8" fmla="*/ 4267200 h 6310100"/>
                  <a:gd name="connsiteX9" fmla="*/ 10173779 w 13688189"/>
                  <a:gd name="connsiteY9" fmla="*/ 6307015 h 6310100"/>
                  <a:gd name="connsiteX10" fmla="*/ 0 w 13688189"/>
                  <a:gd name="connsiteY10" fmla="*/ 6310100 h 6310100"/>
                  <a:gd name="connsiteX11" fmla="*/ 0 w 13688189"/>
                  <a:gd name="connsiteY11" fmla="*/ 0 h 6310100"/>
                  <a:gd name="connsiteX0" fmla="*/ 0 w 13623187"/>
                  <a:gd name="connsiteY0" fmla="*/ 0 h 6310100"/>
                  <a:gd name="connsiteX1" fmla="*/ 4406025 w 13623187"/>
                  <a:gd name="connsiteY1" fmla="*/ 46892 h 6310100"/>
                  <a:gd name="connsiteX2" fmla="*/ 6774087 w 13623187"/>
                  <a:gd name="connsiteY2" fmla="*/ 5017476 h 6310100"/>
                  <a:gd name="connsiteX3" fmla="*/ 9235932 w 13623187"/>
                  <a:gd name="connsiteY3" fmla="*/ 23446 h 6310100"/>
                  <a:gd name="connsiteX4" fmla="*/ 12213595 w 13623187"/>
                  <a:gd name="connsiteY4" fmla="*/ 1430215 h 6310100"/>
                  <a:gd name="connsiteX5" fmla="*/ 13620364 w 13623187"/>
                  <a:gd name="connsiteY5" fmla="*/ 6310100 h 6310100"/>
                  <a:gd name="connsiteX6" fmla="*/ 10877164 w 13623187"/>
                  <a:gd name="connsiteY6" fmla="*/ 6307015 h 6310100"/>
                  <a:gd name="connsiteX7" fmla="*/ 10877165 w 13623187"/>
                  <a:gd name="connsiteY7" fmla="*/ 4103077 h 6310100"/>
                  <a:gd name="connsiteX8" fmla="*/ 10197225 w 13623187"/>
                  <a:gd name="connsiteY8" fmla="*/ 4267200 h 6310100"/>
                  <a:gd name="connsiteX9" fmla="*/ 10173779 w 13623187"/>
                  <a:gd name="connsiteY9" fmla="*/ 6307015 h 6310100"/>
                  <a:gd name="connsiteX10" fmla="*/ 0 w 13623187"/>
                  <a:gd name="connsiteY10" fmla="*/ 6310100 h 6310100"/>
                  <a:gd name="connsiteX11" fmla="*/ 0 w 13623187"/>
                  <a:gd name="connsiteY11" fmla="*/ 0 h 6310100"/>
                  <a:gd name="connsiteX0" fmla="*/ 0 w 13623187"/>
                  <a:gd name="connsiteY0" fmla="*/ 0 h 6310100"/>
                  <a:gd name="connsiteX1" fmla="*/ 4406025 w 13623187"/>
                  <a:gd name="connsiteY1" fmla="*/ 46892 h 6310100"/>
                  <a:gd name="connsiteX2" fmla="*/ 6774087 w 13623187"/>
                  <a:gd name="connsiteY2" fmla="*/ 5017476 h 6310100"/>
                  <a:gd name="connsiteX3" fmla="*/ 9235932 w 13623187"/>
                  <a:gd name="connsiteY3" fmla="*/ 23446 h 6310100"/>
                  <a:gd name="connsiteX4" fmla="*/ 12213595 w 13623187"/>
                  <a:gd name="connsiteY4" fmla="*/ 1430215 h 6310100"/>
                  <a:gd name="connsiteX5" fmla="*/ 13620364 w 13623187"/>
                  <a:gd name="connsiteY5" fmla="*/ 6310100 h 6310100"/>
                  <a:gd name="connsiteX6" fmla="*/ 10877164 w 13623187"/>
                  <a:gd name="connsiteY6" fmla="*/ 6307015 h 6310100"/>
                  <a:gd name="connsiteX7" fmla="*/ 10877165 w 13623187"/>
                  <a:gd name="connsiteY7" fmla="*/ 4103077 h 6310100"/>
                  <a:gd name="connsiteX8" fmla="*/ 10197225 w 13623187"/>
                  <a:gd name="connsiteY8" fmla="*/ 4267200 h 6310100"/>
                  <a:gd name="connsiteX9" fmla="*/ 10173779 w 13623187"/>
                  <a:gd name="connsiteY9" fmla="*/ 6307015 h 6310100"/>
                  <a:gd name="connsiteX10" fmla="*/ 2600671 w 13623187"/>
                  <a:gd name="connsiteY10" fmla="*/ 6283569 h 6310100"/>
                  <a:gd name="connsiteX11" fmla="*/ 0 w 13623187"/>
                  <a:gd name="connsiteY11" fmla="*/ 6310100 h 6310100"/>
                  <a:gd name="connsiteX12" fmla="*/ 0 w 13623187"/>
                  <a:gd name="connsiteY12" fmla="*/ 0 h 6310100"/>
                  <a:gd name="connsiteX0" fmla="*/ 0 w 13623187"/>
                  <a:gd name="connsiteY0" fmla="*/ 0 h 6310100"/>
                  <a:gd name="connsiteX1" fmla="*/ 4406025 w 13623187"/>
                  <a:gd name="connsiteY1" fmla="*/ 46892 h 6310100"/>
                  <a:gd name="connsiteX2" fmla="*/ 6774087 w 13623187"/>
                  <a:gd name="connsiteY2" fmla="*/ 5017476 h 6310100"/>
                  <a:gd name="connsiteX3" fmla="*/ 9235932 w 13623187"/>
                  <a:gd name="connsiteY3" fmla="*/ 23446 h 6310100"/>
                  <a:gd name="connsiteX4" fmla="*/ 12213595 w 13623187"/>
                  <a:gd name="connsiteY4" fmla="*/ 1430215 h 6310100"/>
                  <a:gd name="connsiteX5" fmla="*/ 13620364 w 13623187"/>
                  <a:gd name="connsiteY5" fmla="*/ 6310100 h 6310100"/>
                  <a:gd name="connsiteX6" fmla="*/ 10877164 w 13623187"/>
                  <a:gd name="connsiteY6" fmla="*/ 6307015 h 6310100"/>
                  <a:gd name="connsiteX7" fmla="*/ 10877165 w 13623187"/>
                  <a:gd name="connsiteY7" fmla="*/ 4103077 h 6310100"/>
                  <a:gd name="connsiteX8" fmla="*/ 10197225 w 13623187"/>
                  <a:gd name="connsiteY8" fmla="*/ 4267200 h 6310100"/>
                  <a:gd name="connsiteX9" fmla="*/ 10173779 w 13623187"/>
                  <a:gd name="connsiteY9" fmla="*/ 6307015 h 6310100"/>
                  <a:gd name="connsiteX10" fmla="*/ 3374394 w 13623187"/>
                  <a:gd name="connsiteY10" fmla="*/ 6283569 h 6310100"/>
                  <a:gd name="connsiteX11" fmla="*/ 2600671 w 13623187"/>
                  <a:gd name="connsiteY11" fmla="*/ 6283569 h 6310100"/>
                  <a:gd name="connsiteX12" fmla="*/ 0 w 13623187"/>
                  <a:gd name="connsiteY12" fmla="*/ 6310100 h 6310100"/>
                  <a:gd name="connsiteX13" fmla="*/ 0 w 13623187"/>
                  <a:gd name="connsiteY13" fmla="*/ 0 h 6310100"/>
                  <a:gd name="connsiteX0" fmla="*/ 0 w 13623187"/>
                  <a:gd name="connsiteY0" fmla="*/ 0 h 6310100"/>
                  <a:gd name="connsiteX1" fmla="*/ 4406025 w 13623187"/>
                  <a:gd name="connsiteY1" fmla="*/ 46892 h 6310100"/>
                  <a:gd name="connsiteX2" fmla="*/ 6774087 w 13623187"/>
                  <a:gd name="connsiteY2" fmla="*/ 5017476 h 6310100"/>
                  <a:gd name="connsiteX3" fmla="*/ 9235932 w 13623187"/>
                  <a:gd name="connsiteY3" fmla="*/ 23446 h 6310100"/>
                  <a:gd name="connsiteX4" fmla="*/ 12213595 w 13623187"/>
                  <a:gd name="connsiteY4" fmla="*/ 1430215 h 6310100"/>
                  <a:gd name="connsiteX5" fmla="*/ 13620364 w 13623187"/>
                  <a:gd name="connsiteY5" fmla="*/ 6310100 h 6310100"/>
                  <a:gd name="connsiteX6" fmla="*/ 10877164 w 13623187"/>
                  <a:gd name="connsiteY6" fmla="*/ 6307015 h 6310100"/>
                  <a:gd name="connsiteX7" fmla="*/ 10877165 w 13623187"/>
                  <a:gd name="connsiteY7" fmla="*/ 4103077 h 6310100"/>
                  <a:gd name="connsiteX8" fmla="*/ 10197225 w 13623187"/>
                  <a:gd name="connsiteY8" fmla="*/ 4267200 h 6310100"/>
                  <a:gd name="connsiteX9" fmla="*/ 10173779 w 13623187"/>
                  <a:gd name="connsiteY9" fmla="*/ 6307015 h 6310100"/>
                  <a:gd name="connsiteX10" fmla="*/ 2647564 w 13623187"/>
                  <a:gd name="connsiteY10" fmla="*/ 4220308 h 6310100"/>
                  <a:gd name="connsiteX11" fmla="*/ 2600671 w 13623187"/>
                  <a:gd name="connsiteY11" fmla="*/ 6283569 h 6310100"/>
                  <a:gd name="connsiteX12" fmla="*/ 0 w 13623187"/>
                  <a:gd name="connsiteY12" fmla="*/ 6310100 h 6310100"/>
                  <a:gd name="connsiteX13" fmla="*/ 0 w 13623187"/>
                  <a:gd name="connsiteY13" fmla="*/ 0 h 6310100"/>
                  <a:gd name="connsiteX0" fmla="*/ 0 w 13623187"/>
                  <a:gd name="connsiteY0" fmla="*/ 0 h 6310100"/>
                  <a:gd name="connsiteX1" fmla="*/ 4406025 w 13623187"/>
                  <a:gd name="connsiteY1" fmla="*/ 46892 h 6310100"/>
                  <a:gd name="connsiteX2" fmla="*/ 6774087 w 13623187"/>
                  <a:gd name="connsiteY2" fmla="*/ 5017476 h 6310100"/>
                  <a:gd name="connsiteX3" fmla="*/ 9235932 w 13623187"/>
                  <a:gd name="connsiteY3" fmla="*/ 23446 h 6310100"/>
                  <a:gd name="connsiteX4" fmla="*/ 12213595 w 13623187"/>
                  <a:gd name="connsiteY4" fmla="*/ 1430215 h 6310100"/>
                  <a:gd name="connsiteX5" fmla="*/ 13620364 w 13623187"/>
                  <a:gd name="connsiteY5" fmla="*/ 6310100 h 6310100"/>
                  <a:gd name="connsiteX6" fmla="*/ 10877164 w 13623187"/>
                  <a:gd name="connsiteY6" fmla="*/ 6307015 h 6310100"/>
                  <a:gd name="connsiteX7" fmla="*/ 10877165 w 13623187"/>
                  <a:gd name="connsiteY7" fmla="*/ 4103077 h 6310100"/>
                  <a:gd name="connsiteX8" fmla="*/ 10197225 w 13623187"/>
                  <a:gd name="connsiteY8" fmla="*/ 4267200 h 6310100"/>
                  <a:gd name="connsiteX9" fmla="*/ 10173779 w 13623187"/>
                  <a:gd name="connsiteY9" fmla="*/ 6307015 h 6310100"/>
                  <a:gd name="connsiteX10" fmla="*/ 2647564 w 13623187"/>
                  <a:gd name="connsiteY10" fmla="*/ 4220308 h 6310100"/>
                  <a:gd name="connsiteX11" fmla="*/ 2647564 w 13623187"/>
                  <a:gd name="connsiteY11" fmla="*/ 6283569 h 6310100"/>
                  <a:gd name="connsiteX12" fmla="*/ 0 w 13623187"/>
                  <a:gd name="connsiteY12" fmla="*/ 6310100 h 6310100"/>
                  <a:gd name="connsiteX13" fmla="*/ 0 w 13623187"/>
                  <a:gd name="connsiteY13" fmla="*/ 0 h 6310100"/>
                  <a:gd name="connsiteX0" fmla="*/ 0 w 13623187"/>
                  <a:gd name="connsiteY0" fmla="*/ 0 h 6310100"/>
                  <a:gd name="connsiteX1" fmla="*/ 4406025 w 13623187"/>
                  <a:gd name="connsiteY1" fmla="*/ 46892 h 6310100"/>
                  <a:gd name="connsiteX2" fmla="*/ 6774087 w 13623187"/>
                  <a:gd name="connsiteY2" fmla="*/ 5017476 h 6310100"/>
                  <a:gd name="connsiteX3" fmla="*/ 9235932 w 13623187"/>
                  <a:gd name="connsiteY3" fmla="*/ 23446 h 6310100"/>
                  <a:gd name="connsiteX4" fmla="*/ 12213595 w 13623187"/>
                  <a:gd name="connsiteY4" fmla="*/ 1430215 h 6310100"/>
                  <a:gd name="connsiteX5" fmla="*/ 13620364 w 13623187"/>
                  <a:gd name="connsiteY5" fmla="*/ 6310100 h 6310100"/>
                  <a:gd name="connsiteX6" fmla="*/ 10877164 w 13623187"/>
                  <a:gd name="connsiteY6" fmla="*/ 6307015 h 6310100"/>
                  <a:gd name="connsiteX7" fmla="*/ 10877165 w 13623187"/>
                  <a:gd name="connsiteY7" fmla="*/ 4103077 h 6310100"/>
                  <a:gd name="connsiteX8" fmla="*/ 10197225 w 13623187"/>
                  <a:gd name="connsiteY8" fmla="*/ 4267200 h 6310100"/>
                  <a:gd name="connsiteX9" fmla="*/ 10173779 w 13623187"/>
                  <a:gd name="connsiteY9" fmla="*/ 6307015 h 6310100"/>
                  <a:gd name="connsiteX10" fmla="*/ 4570148 w 13623187"/>
                  <a:gd name="connsiteY10" fmla="*/ 4759569 h 6310100"/>
                  <a:gd name="connsiteX11" fmla="*/ 2647564 w 13623187"/>
                  <a:gd name="connsiteY11" fmla="*/ 4220308 h 6310100"/>
                  <a:gd name="connsiteX12" fmla="*/ 2647564 w 13623187"/>
                  <a:gd name="connsiteY12" fmla="*/ 6283569 h 6310100"/>
                  <a:gd name="connsiteX13" fmla="*/ 0 w 13623187"/>
                  <a:gd name="connsiteY13" fmla="*/ 6310100 h 6310100"/>
                  <a:gd name="connsiteX14" fmla="*/ 0 w 13623187"/>
                  <a:gd name="connsiteY14" fmla="*/ 0 h 6310100"/>
                  <a:gd name="connsiteX0" fmla="*/ 0 w 13623187"/>
                  <a:gd name="connsiteY0" fmla="*/ 0 h 6310100"/>
                  <a:gd name="connsiteX1" fmla="*/ 4406025 w 13623187"/>
                  <a:gd name="connsiteY1" fmla="*/ 46892 h 6310100"/>
                  <a:gd name="connsiteX2" fmla="*/ 6774087 w 13623187"/>
                  <a:gd name="connsiteY2" fmla="*/ 5017476 h 6310100"/>
                  <a:gd name="connsiteX3" fmla="*/ 9235932 w 13623187"/>
                  <a:gd name="connsiteY3" fmla="*/ 23446 h 6310100"/>
                  <a:gd name="connsiteX4" fmla="*/ 12213595 w 13623187"/>
                  <a:gd name="connsiteY4" fmla="*/ 1430215 h 6310100"/>
                  <a:gd name="connsiteX5" fmla="*/ 13620364 w 13623187"/>
                  <a:gd name="connsiteY5" fmla="*/ 6310100 h 6310100"/>
                  <a:gd name="connsiteX6" fmla="*/ 10877164 w 13623187"/>
                  <a:gd name="connsiteY6" fmla="*/ 6307015 h 6310100"/>
                  <a:gd name="connsiteX7" fmla="*/ 10877165 w 13623187"/>
                  <a:gd name="connsiteY7" fmla="*/ 4103077 h 6310100"/>
                  <a:gd name="connsiteX8" fmla="*/ 10197225 w 13623187"/>
                  <a:gd name="connsiteY8" fmla="*/ 4267200 h 6310100"/>
                  <a:gd name="connsiteX9" fmla="*/ 10173779 w 13623187"/>
                  <a:gd name="connsiteY9" fmla="*/ 6307015 h 6310100"/>
                  <a:gd name="connsiteX10" fmla="*/ 3327501 w 13623187"/>
                  <a:gd name="connsiteY10" fmla="*/ 4243753 h 6310100"/>
                  <a:gd name="connsiteX11" fmla="*/ 2647564 w 13623187"/>
                  <a:gd name="connsiteY11" fmla="*/ 4220308 h 6310100"/>
                  <a:gd name="connsiteX12" fmla="*/ 2647564 w 13623187"/>
                  <a:gd name="connsiteY12" fmla="*/ 6283569 h 6310100"/>
                  <a:gd name="connsiteX13" fmla="*/ 0 w 13623187"/>
                  <a:gd name="connsiteY13" fmla="*/ 6310100 h 6310100"/>
                  <a:gd name="connsiteX14" fmla="*/ 0 w 13623187"/>
                  <a:gd name="connsiteY14" fmla="*/ 0 h 6310100"/>
                  <a:gd name="connsiteX0" fmla="*/ 0 w 13623187"/>
                  <a:gd name="connsiteY0" fmla="*/ 0 h 6310100"/>
                  <a:gd name="connsiteX1" fmla="*/ 4406025 w 13623187"/>
                  <a:gd name="connsiteY1" fmla="*/ 46892 h 6310100"/>
                  <a:gd name="connsiteX2" fmla="*/ 6774087 w 13623187"/>
                  <a:gd name="connsiteY2" fmla="*/ 5017476 h 6310100"/>
                  <a:gd name="connsiteX3" fmla="*/ 9235932 w 13623187"/>
                  <a:gd name="connsiteY3" fmla="*/ 23446 h 6310100"/>
                  <a:gd name="connsiteX4" fmla="*/ 12213595 w 13623187"/>
                  <a:gd name="connsiteY4" fmla="*/ 1430215 h 6310100"/>
                  <a:gd name="connsiteX5" fmla="*/ 13620364 w 13623187"/>
                  <a:gd name="connsiteY5" fmla="*/ 6310100 h 6310100"/>
                  <a:gd name="connsiteX6" fmla="*/ 10877164 w 13623187"/>
                  <a:gd name="connsiteY6" fmla="*/ 6307015 h 6310100"/>
                  <a:gd name="connsiteX7" fmla="*/ 10877165 w 13623187"/>
                  <a:gd name="connsiteY7" fmla="*/ 4103077 h 6310100"/>
                  <a:gd name="connsiteX8" fmla="*/ 10197225 w 13623187"/>
                  <a:gd name="connsiteY8" fmla="*/ 4267200 h 6310100"/>
                  <a:gd name="connsiteX9" fmla="*/ 10173779 w 13623187"/>
                  <a:gd name="connsiteY9" fmla="*/ 6307015 h 6310100"/>
                  <a:gd name="connsiteX10" fmla="*/ 5976918 w 13623187"/>
                  <a:gd name="connsiteY10" fmla="*/ 5040922 h 6310100"/>
                  <a:gd name="connsiteX11" fmla="*/ 3327501 w 13623187"/>
                  <a:gd name="connsiteY11" fmla="*/ 4243753 h 6310100"/>
                  <a:gd name="connsiteX12" fmla="*/ 2647564 w 13623187"/>
                  <a:gd name="connsiteY12" fmla="*/ 4220308 h 6310100"/>
                  <a:gd name="connsiteX13" fmla="*/ 2647564 w 13623187"/>
                  <a:gd name="connsiteY13" fmla="*/ 6283569 h 6310100"/>
                  <a:gd name="connsiteX14" fmla="*/ 0 w 13623187"/>
                  <a:gd name="connsiteY14" fmla="*/ 6310100 h 6310100"/>
                  <a:gd name="connsiteX15" fmla="*/ 0 w 13623187"/>
                  <a:gd name="connsiteY15" fmla="*/ 0 h 6310100"/>
                  <a:gd name="connsiteX0" fmla="*/ 0 w 13623187"/>
                  <a:gd name="connsiteY0" fmla="*/ 0 h 6310100"/>
                  <a:gd name="connsiteX1" fmla="*/ 4406025 w 13623187"/>
                  <a:gd name="connsiteY1" fmla="*/ 46892 h 6310100"/>
                  <a:gd name="connsiteX2" fmla="*/ 6774087 w 13623187"/>
                  <a:gd name="connsiteY2" fmla="*/ 5017476 h 6310100"/>
                  <a:gd name="connsiteX3" fmla="*/ 9235932 w 13623187"/>
                  <a:gd name="connsiteY3" fmla="*/ 23446 h 6310100"/>
                  <a:gd name="connsiteX4" fmla="*/ 12213595 w 13623187"/>
                  <a:gd name="connsiteY4" fmla="*/ 1430215 h 6310100"/>
                  <a:gd name="connsiteX5" fmla="*/ 13620364 w 13623187"/>
                  <a:gd name="connsiteY5" fmla="*/ 6310100 h 6310100"/>
                  <a:gd name="connsiteX6" fmla="*/ 10877164 w 13623187"/>
                  <a:gd name="connsiteY6" fmla="*/ 6307015 h 6310100"/>
                  <a:gd name="connsiteX7" fmla="*/ 10877165 w 13623187"/>
                  <a:gd name="connsiteY7" fmla="*/ 4103077 h 6310100"/>
                  <a:gd name="connsiteX8" fmla="*/ 10197225 w 13623187"/>
                  <a:gd name="connsiteY8" fmla="*/ 4267200 h 6310100"/>
                  <a:gd name="connsiteX9" fmla="*/ 10173779 w 13623187"/>
                  <a:gd name="connsiteY9" fmla="*/ 6307015 h 6310100"/>
                  <a:gd name="connsiteX10" fmla="*/ 3374395 w 13623187"/>
                  <a:gd name="connsiteY10" fmla="*/ 6236676 h 6310100"/>
                  <a:gd name="connsiteX11" fmla="*/ 3327501 w 13623187"/>
                  <a:gd name="connsiteY11" fmla="*/ 4243753 h 6310100"/>
                  <a:gd name="connsiteX12" fmla="*/ 2647564 w 13623187"/>
                  <a:gd name="connsiteY12" fmla="*/ 4220308 h 6310100"/>
                  <a:gd name="connsiteX13" fmla="*/ 2647564 w 13623187"/>
                  <a:gd name="connsiteY13" fmla="*/ 6283569 h 6310100"/>
                  <a:gd name="connsiteX14" fmla="*/ 0 w 13623187"/>
                  <a:gd name="connsiteY14" fmla="*/ 6310100 h 6310100"/>
                  <a:gd name="connsiteX15" fmla="*/ 0 w 13623187"/>
                  <a:gd name="connsiteY15" fmla="*/ 0 h 6310100"/>
                  <a:gd name="connsiteX0" fmla="*/ 0 w 13623187"/>
                  <a:gd name="connsiteY0" fmla="*/ 0 h 6353906"/>
                  <a:gd name="connsiteX1" fmla="*/ 4406025 w 13623187"/>
                  <a:gd name="connsiteY1" fmla="*/ 46892 h 6353906"/>
                  <a:gd name="connsiteX2" fmla="*/ 6774087 w 13623187"/>
                  <a:gd name="connsiteY2" fmla="*/ 5017476 h 6353906"/>
                  <a:gd name="connsiteX3" fmla="*/ 9235932 w 13623187"/>
                  <a:gd name="connsiteY3" fmla="*/ 23446 h 6353906"/>
                  <a:gd name="connsiteX4" fmla="*/ 12213595 w 13623187"/>
                  <a:gd name="connsiteY4" fmla="*/ 1430215 h 6353906"/>
                  <a:gd name="connsiteX5" fmla="*/ 13620364 w 13623187"/>
                  <a:gd name="connsiteY5" fmla="*/ 6310100 h 6353906"/>
                  <a:gd name="connsiteX6" fmla="*/ 10877164 w 13623187"/>
                  <a:gd name="connsiteY6" fmla="*/ 6307015 h 6353906"/>
                  <a:gd name="connsiteX7" fmla="*/ 10877165 w 13623187"/>
                  <a:gd name="connsiteY7" fmla="*/ 4103077 h 6353906"/>
                  <a:gd name="connsiteX8" fmla="*/ 10197225 w 13623187"/>
                  <a:gd name="connsiteY8" fmla="*/ 4267200 h 6353906"/>
                  <a:gd name="connsiteX9" fmla="*/ 10173779 w 13623187"/>
                  <a:gd name="connsiteY9" fmla="*/ 6307015 h 6353906"/>
                  <a:gd name="connsiteX10" fmla="*/ 3374395 w 13623187"/>
                  <a:gd name="connsiteY10" fmla="*/ 6353906 h 6353906"/>
                  <a:gd name="connsiteX11" fmla="*/ 3327501 w 13623187"/>
                  <a:gd name="connsiteY11" fmla="*/ 4243753 h 6353906"/>
                  <a:gd name="connsiteX12" fmla="*/ 2647564 w 13623187"/>
                  <a:gd name="connsiteY12" fmla="*/ 4220308 h 6353906"/>
                  <a:gd name="connsiteX13" fmla="*/ 2647564 w 13623187"/>
                  <a:gd name="connsiteY13" fmla="*/ 6283569 h 6353906"/>
                  <a:gd name="connsiteX14" fmla="*/ 0 w 13623187"/>
                  <a:gd name="connsiteY14" fmla="*/ 6310100 h 6353906"/>
                  <a:gd name="connsiteX15" fmla="*/ 0 w 13623187"/>
                  <a:gd name="connsiteY15" fmla="*/ 0 h 6353906"/>
                  <a:gd name="connsiteX0" fmla="*/ 0 w 13623187"/>
                  <a:gd name="connsiteY0" fmla="*/ 0 h 6377352"/>
                  <a:gd name="connsiteX1" fmla="*/ 4406025 w 13623187"/>
                  <a:gd name="connsiteY1" fmla="*/ 46892 h 6377352"/>
                  <a:gd name="connsiteX2" fmla="*/ 6774087 w 13623187"/>
                  <a:gd name="connsiteY2" fmla="*/ 5017476 h 6377352"/>
                  <a:gd name="connsiteX3" fmla="*/ 9235932 w 13623187"/>
                  <a:gd name="connsiteY3" fmla="*/ 23446 h 6377352"/>
                  <a:gd name="connsiteX4" fmla="*/ 12213595 w 13623187"/>
                  <a:gd name="connsiteY4" fmla="*/ 1430215 h 6377352"/>
                  <a:gd name="connsiteX5" fmla="*/ 13620364 w 13623187"/>
                  <a:gd name="connsiteY5" fmla="*/ 6310100 h 6377352"/>
                  <a:gd name="connsiteX6" fmla="*/ 10877164 w 13623187"/>
                  <a:gd name="connsiteY6" fmla="*/ 6307015 h 6377352"/>
                  <a:gd name="connsiteX7" fmla="*/ 10877165 w 13623187"/>
                  <a:gd name="connsiteY7" fmla="*/ 4103077 h 6377352"/>
                  <a:gd name="connsiteX8" fmla="*/ 10197225 w 13623187"/>
                  <a:gd name="connsiteY8" fmla="*/ 4267200 h 6377352"/>
                  <a:gd name="connsiteX9" fmla="*/ 10173779 w 13623187"/>
                  <a:gd name="connsiteY9" fmla="*/ 6307015 h 6377352"/>
                  <a:gd name="connsiteX10" fmla="*/ 3350949 w 13623187"/>
                  <a:gd name="connsiteY10" fmla="*/ 6377352 h 6377352"/>
                  <a:gd name="connsiteX11" fmla="*/ 3327501 w 13623187"/>
                  <a:gd name="connsiteY11" fmla="*/ 4243753 h 6377352"/>
                  <a:gd name="connsiteX12" fmla="*/ 2647564 w 13623187"/>
                  <a:gd name="connsiteY12" fmla="*/ 4220308 h 6377352"/>
                  <a:gd name="connsiteX13" fmla="*/ 2647564 w 13623187"/>
                  <a:gd name="connsiteY13" fmla="*/ 6283569 h 6377352"/>
                  <a:gd name="connsiteX14" fmla="*/ 0 w 13623187"/>
                  <a:gd name="connsiteY14" fmla="*/ 6310100 h 6377352"/>
                  <a:gd name="connsiteX15" fmla="*/ 0 w 13623187"/>
                  <a:gd name="connsiteY15" fmla="*/ 0 h 6377352"/>
                  <a:gd name="connsiteX0" fmla="*/ 0 w 13623187"/>
                  <a:gd name="connsiteY0" fmla="*/ 0 h 6330460"/>
                  <a:gd name="connsiteX1" fmla="*/ 4406025 w 13623187"/>
                  <a:gd name="connsiteY1" fmla="*/ 46892 h 6330460"/>
                  <a:gd name="connsiteX2" fmla="*/ 6774087 w 13623187"/>
                  <a:gd name="connsiteY2" fmla="*/ 5017476 h 6330460"/>
                  <a:gd name="connsiteX3" fmla="*/ 9235932 w 13623187"/>
                  <a:gd name="connsiteY3" fmla="*/ 23446 h 6330460"/>
                  <a:gd name="connsiteX4" fmla="*/ 12213595 w 13623187"/>
                  <a:gd name="connsiteY4" fmla="*/ 1430215 h 6330460"/>
                  <a:gd name="connsiteX5" fmla="*/ 13620364 w 13623187"/>
                  <a:gd name="connsiteY5" fmla="*/ 6310100 h 6330460"/>
                  <a:gd name="connsiteX6" fmla="*/ 10877164 w 13623187"/>
                  <a:gd name="connsiteY6" fmla="*/ 6307015 h 6330460"/>
                  <a:gd name="connsiteX7" fmla="*/ 10877165 w 13623187"/>
                  <a:gd name="connsiteY7" fmla="*/ 4103077 h 6330460"/>
                  <a:gd name="connsiteX8" fmla="*/ 10197225 w 13623187"/>
                  <a:gd name="connsiteY8" fmla="*/ 4267200 h 6330460"/>
                  <a:gd name="connsiteX9" fmla="*/ 10173779 w 13623187"/>
                  <a:gd name="connsiteY9" fmla="*/ 6307015 h 6330460"/>
                  <a:gd name="connsiteX10" fmla="*/ 3397841 w 13623187"/>
                  <a:gd name="connsiteY10" fmla="*/ 6330460 h 6330460"/>
                  <a:gd name="connsiteX11" fmla="*/ 3327501 w 13623187"/>
                  <a:gd name="connsiteY11" fmla="*/ 4243753 h 6330460"/>
                  <a:gd name="connsiteX12" fmla="*/ 2647564 w 13623187"/>
                  <a:gd name="connsiteY12" fmla="*/ 4220308 h 6330460"/>
                  <a:gd name="connsiteX13" fmla="*/ 2647564 w 13623187"/>
                  <a:gd name="connsiteY13" fmla="*/ 6283569 h 6330460"/>
                  <a:gd name="connsiteX14" fmla="*/ 0 w 13623187"/>
                  <a:gd name="connsiteY14" fmla="*/ 6310100 h 6330460"/>
                  <a:gd name="connsiteX15" fmla="*/ 0 w 13623187"/>
                  <a:gd name="connsiteY15" fmla="*/ 0 h 6330460"/>
                  <a:gd name="connsiteX0" fmla="*/ 0 w 13623187"/>
                  <a:gd name="connsiteY0" fmla="*/ 0 h 6330460"/>
                  <a:gd name="connsiteX1" fmla="*/ 4406025 w 13623187"/>
                  <a:gd name="connsiteY1" fmla="*/ 46892 h 6330460"/>
                  <a:gd name="connsiteX2" fmla="*/ 6774087 w 13623187"/>
                  <a:gd name="connsiteY2" fmla="*/ 5017476 h 6330460"/>
                  <a:gd name="connsiteX3" fmla="*/ 9235932 w 13623187"/>
                  <a:gd name="connsiteY3" fmla="*/ 23446 h 6330460"/>
                  <a:gd name="connsiteX4" fmla="*/ 12213595 w 13623187"/>
                  <a:gd name="connsiteY4" fmla="*/ 1430215 h 6330460"/>
                  <a:gd name="connsiteX5" fmla="*/ 13620364 w 13623187"/>
                  <a:gd name="connsiteY5" fmla="*/ 6310100 h 6330460"/>
                  <a:gd name="connsiteX6" fmla="*/ 10877164 w 13623187"/>
                  <a:gd name="connsiteY6" fmla="*/ 6307015 h 6330460"/>
                  <a:gd name="connsiteX7" fmla="*/ 10877165 w 13623187"/>
                  <a:gd name="connsiteY7" fmla="*/ 4103077 h 6330460"/>
                  <a:gd name="connsiteX8" fmla="*/ 10197225 w 13623187"/>
                  <a:gd name="connsiteY8" fmla="*/ 4267200 h 6330460"/>
                  <a:gd name="connsiteX9" fmla="*/ 10173779 w 13623187"/>
                  <a:gd name="connsiteY9" fmla="*/ 6307015 h 6330460"/>
                  <a:gd name="connsiteX10" fmla="*/ 3397841 w 13623187"/>
                  <a:gd name="connsiteY10" fmla="*/ 6330460 h 6330460"/>
                  <a:gd name="connsiteX11" fmla="*/ 3421286 w 13623187"/>
                  <a:gd name="connsiteY11" fmla="*/ 4220307 h 6330460"/>
                  <a:gd name="connsiteX12" fmla="*/ 2647564 w 13623187"/>
                  <a:gd name="connsiteY12" fmla="*/ 4220308 h 6330460"/>
                  <a:gd name="connsiteX13" fmla="*/ 2647564 w 13623187"/>
                  <a:gd name="connsiteY13" fmla="*/ 6283569 h 6330460"/>
                  <a:gd name="connsiteX14" fmla="*/ 0 w 13623187"/>
                  <a:gd name="connsiteY14" fmla="*/ 6310100 h 6330460"/>
                  <a:gd name="connsiteX15" fmla="*/ 0 w 13623187"/>
                  <a:gd name="connsiteY15" fmla="*/ 0 h 6330460"/>
                  <a:gd name="connsiteX0" fmla="*/ 0 w 13623187"/>
                  <a:gd name="connsiteY0" fmla="*/ 0 h 6330460"/>
                  <a:gd name="connsiteX1" fmla="*/ 4406025 w 13623187"/>
                  <a:gd name="connsiteY1" fmla="*/ 46892 h 6330460"/>
                  <a:gd name="connsiteX2" fmla="*/ 6774087 w 13623187"/>
                  <a:gd name="connsiteY2" fmla="*/ 5017476 h 6330460"/>
                  <a:gd name="connsiteX3" fmla="*/ 9235932 w 13623187"/>
                  <a:gd name="connsiteY3" fmla="*/ 23446 h 6330460"/>
                  <a:gd name="connsiteX4" fmla="*/ 12213595 w 13623187"/>
                  <a:gd name="connsiteY4" fmla="*/ 1430215 h 6330460"/>
                  <a:gd name="connsiteX5" fmla="*/ 13620364 w 13623187"/>
                  <a:gd name="connsiteY5" fmla="*/ 6310100 h 6330460"/>
                  <a:gd name="connsiteX6" fmla="*/ 10877164 w 13623187"/>
                  <a:gd name="connsiteY6" fmla="*/ 6307015 h 6330460"/>
                  <a:gd name="connsiteX7" fmla="*/ 10877165 w 13623187"/>
                  <a:gd name="connsiteY7" fmla="*/ 4103077 h 6330460"/>
                  <a:gd name="connsiteX8" fmla="*/ 10197225 w 13623187"/>
                  <a:gd name="connsiteY8" fmla="*/ 4267200 h 6330460"/>
                  <a:gd name="connsiteX9" fmla="*/ 10173779 w 13623187"/>
                  <a:gd name="connsiteY9" fmla="*/ 6307015 h 6330460"/>
                  <a:gd name="connsiteX10" fmla="*/ 3397841 w 13623187"/>
                  <a:gd name="connsiteY10" fmla="*/ 6330460 h 6330460"/>
                  <a:gd name="connsiteX11" fmla="*/ 3421286 w 13623187"/>
                  <a:gd name="connsiteY11" fmla="*/ 4220307 h 6330460"/>
                  <a:gd name="connsiteX12" fmla="*/ 2647564 w 13623187"/>
                  <a:gd name="connsiteY12" fmla="*/ 4220308 h 6330460"/>
                  <a:gd name="connsiteX13" fmla="*/ 2647564 w 13623187"/>
                  <a:gd name="connsiteY13" fmla="*/ 6283569 h 6330460"/>
                  <a:gd name="connsiteX14" fmla="*/ 0 w 13623187"/>
                  <a:gd name="connsiteY14" fmla="*/ 6310100 h 6330460"/>
                  <a:gd name="connsiteX15" fmla="*/ 0 w 13623187"/>
                  <a:gd name="connsiteY15" fmla="*/ 0 h 6330460"/>
                  <a:gd name="connsiteX0" fmla="*/ 0 w 13623187"/>
                  <a:gd name="connsiteY0" fmla="*/ 0 h 6330460"/>
                  <a:gd name="connsiteX1" fmla="*/ 4406025 w 13623187"/>
                  <a:gd name="connsiteY1" fmla="*/ 46892 h 6330460"/>
                  <a:gd name="connsiteX2" fmla="*/ 6774087 w 13623187"/>
                  <a:gd name="connsiteY2" fmla="*/ 5017476 h 6330460"/>
                  <a:gd name="connsiteX3" fmla="*/ 9235932 w 13623187"/>
                  <a:gd name="connsiteY3" fmla="*/ 23446 h 6330460"/>
                  <a:gd name="connsiteX4" fmla="*/ 12213595 w 13623187"/>
                  <a:gd name="connsiteY4" fmla="*/ 1430215 h 6330460"/>
                  <a:gd name="connsiteX5" fmla="*/ 13620364 w 13623187"/>
                  <a:gd name="connsiteY5" fmla="*/ 6310100 h 6330460"/>
                  <a:gd name="connsiteX6" fmla="*/ 10877164 w 13623187"/>
                  <a:gd name="connsiteY6" fmla="*/ 6307015 h 6330460"/>
                  <a:gd name="connsiteX7" fmla="*/ 10877165 w 13623187"/>
                  <a:gd name="connsiteY7" fmla="*/ 4103077 h 6330460"/>
                  <a:gd name="connsiteX8" fmla="*/ 10197225 w 13623187"/>
                  <a:gd name="connsiteY8" fmla="*/ 4267200 h 6330460"/>
                  <a:gd name="connsiteX9" fmla="*/ 10173779 w 13623187"/>
                  <a:gd name="connsiteY9" fmla="*/ 6307015 h 6330460"/>
                  <a:gd name="connsiteX10" fmla="*/ 3397841 w 13623187"/>
                  <a:gd name="connsiteY10" fmla="*/ 6330460 h 6330460"/>
                  <a:gd name="connsiteX11" fmla="*/ 3421286 w 13623187"/>
                  <a:gd name="connsiteY11" fmla="*/ 4220307 h 6330460"/>
                  <a:gd name="connsiteX12" fmla="*/ 2647564 w 13623187"/>
                  <a:gd name="connsiteY12" fmla="*/ 4220308 h 6330460"/>
                  <a:gd name="connsiteX13" fmla="*/ 2647564 w 13623187"/>
                  <a:gd name="connsiteY13" fmla="*/ 6283569 h 6330460"/>
                  <a:gd name="connsiteX14" fmla="*/ 0 w 13623187"/>
                  <a:gd name="connsiteY14" fmla="*/ 6310100 h 6330460"/>
                  <a:gd name="connsiteX15" fmla="*/ 0 w 13623187"/>
                  <a:gd name="connsiteY15" fmla="*/ 0 h 6330460"/>
                  <a:gd name="connsiteX0" fmla="*/ 0 w 13623187"/>
                  <a:gd name="connsiteY0" fmla="*/ 0 h 6330460"/>
                  <a:gd name="connsiteX1" fmla="*/ 4406025 w 13623187"/>
                  <a:gd name="connsiteY1" fmla="*/ 46892 h 6330460"/>
                  <a:gd name="connsiteX2" fmla="*/ 6774087 w 13623187"/>
                  <a:gd name="connsiteY2" fmla="*/ 5017476 h 6330460"/>
                  <a:gd name="connsiteX3" fmla="*/ 9235932 w 13623187"/>
                  <a:gd name="connsiteY3" fmla="*/ 23446 h 6330460"/>
                  <a:gd name="connsiteX4" fmla="*/ 12213595 w 13623187"/>
                  <a:gd name="connsiteY4" fmla="*/ 1430215 h 6330460"/>
                  <a:gd name="connsiteX5" fmla="*/ 13620364 w 13623187"/>
                  <a:gd name="connsiteY5" fmla="*/ 6310100 h 6330460"/>
                  <a:gd name="connsiteX6" fmla="*/ 10877164 w 13623187"/>
                  <a:gd name="connsiteY6" fmla="*/ 6307015 h 6330460"/>
                  <a:gd name="connsiteX7" fmla="*/ 10877165 w 13623187"/>
                  <a:gd name="connsiteY7" fmla="*/ 4103077 h 6330460"/>
                  <a:gd name="connsiteX8" fmla="*/ 10197225 w 13623187"/>
                  <a:gd name="connsiteY8" fmla="*/ 4267200 h 6330460"/>
                  <a:gd name="connsiteX9" fmla="*/ 10173779 w 13623187"/>
                  <a:gd name="connsiteY9" fmla="*/ 6307015 h 6330460"/>
                  <a:gd name="connsiteX10" fmla="*/ 3397841 w 13623187"/>
                  <a:gd name="connsiteY10" fmla="*/ 6330460 h 6330460"/>
                  <a:gd name="connsiteX11" fmla="*/ 3421286 w 13623187"/>
                  <a:gd name="connsiteY11" fmla="*/ 4220307 h 6330460"/>
                  <a:gd name="connsiteX12" fmla="*/ 2647564 w 13623187"/>
                  <a:gd name="connsiteY12" fmla="*/ 4220308 h 6330460"/>
                  <a:gd name="connsiteX13" fmla="*/ 2647564 w 13623187"/>
                  <a:gd name="connsiteY13" fmla="*/ 6283569 h 6330460"/>
                  <a:gd name="connsiteX14" fmla="*/ 0 w 13623187"/>
                  <a:gd name="connsiteY14" fmla="*/ 6310100 h 6330460"/>
                  <a:gd name="connsiteX15" fmla="*/ 0 w 13623187"/>
                  <a:gd name="connsiteY15" fmla="*/ 0 h 6330460"/>
                  <a:gd name="connsiteX0" fmla="*/ 0 w 13623187"/>
                  <a:gd name="connsiteY0" fmla="*/ 0 h 6330460"/>
                  <a:gd name="connsiteX1" fmla="*/ 4406025 w 13623187"/>
                  <a:gd name="connsiteY1" fmla="*/ 46892 h 6330460"/>
                  <a:gd name="connsiteX2" fmla="*/ 6774087 w 13623187"/>
                  <a:gd name="connsiteY2" fmla="*/ 5017476 h 6330460"/>
                  <a:gd name="connsiteX3" fmla="*/ 9235932 w 13623187"/>
                  <a:gd name="connsiteY3" fmla="*/ 23446 h 6330460"/>
                  <a:gd name="connsiteX4" fmla="*/ 12213595 w 13623187"/>
                  <a:gd name="connsiteY4" fmla="*/ 1430215 h 6330460"/>
                  <a:gd name="connsiteX5" fmla="*/ 13620364 w 13623187"/>
                  <a:gd name="connsiteY5" fmla="*/ 6310100 h 6330460"/>
                  <a:gd name="connsiteX6" fmla="*/ 10877164 w 13623187"/>
                  <a:gd name="connsiteY6" fmla="*/ 6307015 h 6330460"/>
                  <a:gd name="connsiteX7" fmla="*/ 10877165 w 13623187"/>
                  <a:gd name="connsiteY7" fmla="*/ 4103077 h 6330460"/>
                  <a:gd name="connsiteX8" fmla="*/ 10197225 w 13623187"/>
                  <a:gd name="connsiteY8" fmla="*/ 4267200 h 6330460"/>
                  <a:gd name="connsiteX9" fmla="*/ 10173779 w 13623187"/>
                  <a:gd name="connsiteY9" fmla="*/ 6307015 h 6330460"/>
                  <a:gd name="connsiteX10" fmla="*/ 3397841 w 13623187"/>
                  <a:gd name="connsiteY10" fmla="*/ 6330460 h 6330460"/>
                  <a:gd name="connsiteX11" fmla="*/ 3421286 w 13623187"/>
                  <a:gd name="connsiteY11" fmla="*/ 4220307 h 6330460"/>
                  <a:gd name="connsiteX12" fmla="*/ 2647564 w 13623187"/>
                  <a:gd name="connsiteY12" fmla="*/ 4220308 h 6330460"/>
                  <a:gd name="connsiteX13" fmla="*/ 2647564 w 13623187"/>
                  <a:gd name="connsiteY13" fmla="*/ 6283569 h 6330460"/>
                  <a:gd name="connsiteX14" fmla="*/ 0 w 13623187"/>
                  <a:gd name="connsiteY14" fmla="*/ 6310100 h 6330460"/>
                  <a:gd name="connsiteX15" fmla="*/ 0 w 13623187"/>
                  <a:gd name="connsiteY15" fmla="*/ 0 h 6330460"/>
                  <a:gd name="connsiteX0" fmla="*/ 914400 w 13623187"/>
                  <a:gd name="connsiteY0" fmla="*/ 1970108 h 6307645"/>
                  <a:gd name="connsiteX1" fmla="*/ 4406025 w 13623187"/>
                  <a:gd name="connsiteY1" fmla="*/ 24077 h 6307645"/>
                  <a:gd name="connsiteX2" fmla="*/ 6774087 w 13623187"/>
                  <a:gd name="connsiteY2" fmla="*/ 4994661 h 6307645"/>
                  <a:gd name="connsiteX3" fmla="*/ 9235932 w 13623187"/>
                  <a:gd name="connsiteY3" fmla="*/ 631 h 6307645"/>
                  <a:gd name="connsiteX4" fmla="*/ 12213595 w 13623187"/>
                  <a:gd name="connsiteY4" fmla="*/ 1407400 h 6307645"/>
                  <a:gd name="connsiteX5" fmla="*/ 13620364 w 13623187"/>
                  <a:gd name="connsiteY5" fmla="*/ 6287285 h 6307645"/>
                  <a:gd name="connsiteX6" fmla="*/ 10877164 w 13623187"/>
                  <a:gd name="connsiteY6" fmla="*/ 6284200 h 6307645"/>
                  <a:gd name="connsiteX7" fmla="*/ 10877165 w 13623187"/>
                  <a:gd name="connsiteY7" fmla="*/ 4080262 h 6307645"/>
                  <a:gd name="connsiteX8" fmla="*/ 10197225 w 13623187"/>
                  <a:gd name="connsiteY8" fmla="*/ 4244385 h 6307645"/>
                  <a:gd name="connsiteX9" fmla="*/ 10173779 w 13623187"/>
                  <a:gd name="connsiteY9" fmla="*/ 6284200 h 6307645"/>
                  <a:gd name="connsiteX10" fmla="*/ 3397841 w 13623187"/>
                  <a:gd name="connsiteY10" fmla="*/ 6307645 h 6307645"/>
                  <a:gd name="connsiteX11" fmla="*/ 3421286 w 13623187"/>
                  <a:gd name="connsiteY11" fmla="*/ 4197492 h 6307645"/>
                  <a:gd name="connsiteX12" fmla="*/ 2647564 w 13623187"/>
                  <a:gd name="connsiteY12" fmla="*/ 4197493 h 6307645"/>
                  <a:gd name="connsiteX13" fmla="*/ 2647564 w 13623187"/>
                  <a:gd name="connsiteY13" fmla="*/ 6260754 h 6307645"/>
                  <a:gd name="connsiteX14" fmla="*/ 0 w 13623187"/>
                  <a:gd name="connsiteY14" fmla="*/ 6287285 h 6307645"/>
                  <a:gd name="connsiteX15" fmla="*/ 914400 w 13623187"/>
                  <a:gd name="connsiteY15" fmla="*/ 1970108 h 6307645"/>
                  <a:gd name="connsiteX0" fmla="*/ 914400 w 13623187"/>
                  <a:gd name="connsiteY0" fmla="*/ 1970108 h 6307645"/>
                  <a:gd name="connsiteX1" fmla="*/ 4406025 w 13623187"/>
                  <a:gd name="connsiteY1" fmla="*/ 24077 h 6307645"/>
                  <a:gd name="connsiteX2" fmla="*/ 6774087 w 13623187"/>
                  <a:gd name="connsiteY2" fmla="*/ 4994661 h 6307645"/>
                  <a:gd name="connsiteX3" fmla="*/ 9235932 w 13623187"/>
                  <a:gd name="connsiteY3" fmla="*/ 631 h 6307645"/>
                  <a:gd name="connsiteX4" fmla="*/ 12213595 w 13623187"/>
                  <a:gd name="connsiteY4" fmla="*/ 1407400 h 6307645"/>
                  <a:gd name="connsiteX5" fmla="*/ 13620364 w 13623187"/>
                  <a:gd name="connsiteY5" fmla="*/ 6287285 h 6307645"/>
                  <a:gd name="connsiteX6" fmla="*/ 10877164 w 13623187"/>
                  <a:gd name="connsiteY6" fmla="*/ 6284200 h 6307645"/>
                  <a:gd name="connsiteX7" fmla="*/ 10877165 w 13623187"/>
                  <a:gd name="connsiteY7" fmla="*/ 4080262 h 6307645"/>
                  <a:gd name="connsiteX8" fmla="*/ 10197225 w 13623187"/>
                  <a:gd name="connsiteY8" fmla="*/ 4244385 h 6307645"/>
                  <a:gd name="connsiteX9" fmla="*/ 10173779 w 13623187"/>
                  <a:gd name="connsiteY9" fmla="*/ 6284200 h 6307645"/>
                  <a:gd name="connsiteX10" fmla="*/ 3397841 w 13623187"/>
                  <a:gd name="connsiteY10" fmla="*/ 6307645 h 6307645"/>
                  <a:gd name="connsiteX11" fmla="*/ 3421286 w 13623187"/>
                  <a:gd name="connsiteY11" fmla="*/ 4197492 h 6307645"/>
                  <a:gd name="connsiteX12" fmla="*/ 2647564 w 13623187"/>
                  <a:gd name="connsiteY12" fmla="*/ 4197493 h 6307645"/>
                  <a:gd name="connsiteX13" fmla="*/ 2647564 w 13623187"/>
                  <a:gd name="connsiteY13" fmla="*/ 6260754 h 6307645"/>
                  <a:gd name="connsiteX14" fmla="*/ 0 w 13623187"/>
                  <a:gd name="connsiteY14" fmla="*/ 6287285 h 6307645"/>
                  <a:gd name="connsiteX15" fmla="*/ 914400 w 13623187"/>
                  <a:gd name="connsiteY15" fmla="*/ 1970108 h 6307645"/>
                  <a:gd name="connsiteX0" fmla="*/ 914400 w 13623187"/>
                  <a:gd name="connsiteY0" fmla="*/ 1985552 h 6323089"/>
                  <a:gd name="connsiteX1" fmla="*/ 4406025 w 13623187"/>
                  <a:gd name="connsiteY1" fmla="*/ 39521 h 6323089"/>
                  <a:gd name="connsiteX2" fmla="*/ 6774087 w 13623187"/>
                  <a:gd name="connsiteY2" fmla="*/ 5010105 h 6323089"/>
                  <a:gd name="connsiteX3" fmla="*/ 9235932 w 13623187"/>
                  <a:gd name="connsiteY3" fmla="*/ 16075 h 6323089"/>
                  <a:gd name="connsiteX4" fmla="*/ 12213595 w 13623187"/>
                  <a:gd name="connsiteY4" fmla="*/ 1422844 h 6323089"/>
                  <a:gd name="connsiteX5" fmla="*/ 13620364 w 13623187"/>
                  <a:gd name="connsiteY5" fmla="*/ 6302729 h 6323089"/>
                  <a:gd name="connsiteX6" fmla="*/ 10877164 w 13623187"/>
                  <a:gd name="connsiteY6" fmla="*/ 6299644 h 6323089"/>
                  <a:gd name="connsiteX7" fmla="*/ 10877165 w 13623187"/>
                  <a:gd name="connsiteY7" fmla="*/ 4095706 h 6323089"/>
                  <a:gd name="connsiteX8" fmla="*/ 10197225 w 13623187"/>
                  <a:gd name="connsiteY8" fmla="*/ 4259829 h 6323089"/>
                  <a:gd name="connsiteX9" fmla="*/ 10173779 w 13623187"/>
                  <a:gd name="connsiteY9" fmla="*/ 6299644 h 6323089"/>
                  <a:gd name="connsiteX10" fmla="*/ 3397841 w 13623187"/>
                  <a:gd name="connsiteY10" fmla="*/ 6323089 h 6323089"/>
                  <a:gd name="connsiteX11" fmla="*/ 3421286 w 13623187"/>
                  <a:gd name="connsiteY11" fmla="*/ 4212936 h 6323089"/>
                  <a:gd name="connsiteX12" fmla="*/ 2647564 w 13623187"/>
                  <a:gd name="connsiteY12" fmla="*/ 4212937 h 6323089"/>
                  <a:gd name="connsiteX13" fmla="*/ 2647564 w 13623187"/>
                  <a:gd name="connsiteY13" fmla="*/ 6276198 h 6323089"/>
                  <a:gd name="connsiteX14" fmla="*/ 0 w 13623187"/>
                  <a:gd name="connsiteY14" fmla="*/ 6302729 h 6323089"/>
                  <a:gd name="connsiteX15" fmla="*/ 914400 w 13623187"/>
                  <a:gd name="connsiteY15" fmla="*/ 1985552 h 6323089"/>
                  <a:gd name="connsiteX0" fmla="*/ 937847 w 13646634"/>
                  <a:gd name="connsiteY0" fmla="*/ 1985552 h 6323089"/>
                  <a:gd name="connsiteX1" fmla="*/ 4429472 w 13646634"/>
                  <a:gd name="connsiteY1" fmla="*/ 39521 h 6323089"/>
                  <a:gd name="connsiteX2" fmla="*/ 6797534 w 13646634"/>
                  <a:gd name="connsiteY2" fmla="*/ 5010105 h 6323089"/>
                  <a:gd name="connsiteX3" fmla="*/ 9259379 w 13646634"/>
                  <a:gd name="connsiteY3" fmla="*/ 16075 h 6323089"/>
                  <a:gd name="connsiteX4" fmla="*/ 12237042 w 13646634"/>
                  <a:gd name="connsiteY4" fmla="*/ 1422844 h 6323089"/>
                  <a:gd name="connsiteX5" fmla="*/ 13643811 w 13646634"/>
                  <a:gd name="connsiteY5" fmla="*/ 6302729 h 6323089"/>
                  <a:gd name="connsiteX6" fmla="*/ 10900611 w 13646634"/>
                  <a:gd name="connsiteY6" fmla="*/ 6299644 h 6323089"/>
                  <a:gd name="connsiteX7" fmla="*/ 10900612 w 13646634"/>
                  <a:gd name="connsiteY7" fmla="*/ 4095706 h 6323089"/>
                  <a:gd name="connsiteX8" fmla="*/ 10220672 w 13646634"/>
                  <a:gd name="connsiteY8" fmla="*/ 4259829 h 6323089"/>
                  <a:gd name="connsiteX9" fmla="*/ 10197226 w 13646634"/>
                  <a:gd name="connsiteY9" fmla="*/ 6299644 h 6323089"/>
                  <a:gd name="connsiteX10" fmla="*/ 3421288 w 13646634"/>
                  <a:gd name="connsiteY10" fmla="*/ 6323089 h 6323089"/>
                  <a:gd name="connsiteX11" fmla="*/ 3444733 w 13646634"/>
                  <a:gd name="connsiteY11" fmla="*/ 4212936 h 6323089"/>
                  <a:gd name="connsiteX12" fmla="*/ 2671011 w 13646634"/>
                  <a:gd name="connsiteY12" fmla="*/ 4212937 h 6323089"/>
                  <a:gd name="connsiteX13" fmla="*/ 2671011 w 13646634"/>
                  <a:gd name="connsiteY13" fmla="*/ 6276198 h 6323089"/>
                  <a:gd name="connsiteX14" fmla="*/ 0 w 13646634"/>
                  <a:gd name="connsiteY14" fmla="*/ 6232390 h 6323089"/>
                  <a:gd name="connsiteX15" fmla="*/ 937847 w 13646634"/>
                  <a:gd name="connsiteY15" fmla="*/ 1985552 h 6323089"/>
                  <a:gd name="connsiteX0" fmla="*/ 867509 w 13576296"/>
                  <a:gd name="connsiteY0" fmla="*/ 1985552 h 6323089"/>
                  <a:gd name="connsiteX1" fmla="*/ 4359134 w 13576296"/>
                  <a:gd name="connsiteY1" fmla="*/ 39521 h 6323089"/>
                  <a:gd name="connsiteX2" fmla="*/ 6727196 w 13576296"/>
                  <a:gd name="connsiteY2" fmla="*/ 5010105 h 6323089"/>
                  <a:gd name="connsiteX3" fmla="*/ 9189041 w 13576296"/>
                  <a:gd name="connsiteY3" fmla="*/ 16075 h 6323089"/>
                  <a:gd name="connsiteX4" fmla="*/ 12166704 w 13576296"/>
                  <a:gd name="connsiteY4" fmla="*/ 1422844 h 6323089"/>
                  <a:gd name="connsiteX5" fmla="*/ 13573473 w 13576296"/>
                  <a:gd name="connsiteY5" fmla="*/ 6302729 h 6323089"/>
                  <a:gd name="connsiteX6" fmla="*/ 10830273 w 13576296"/>
                  <a:gd name="connsiteY6" fmla="*/ 6299644 h 6323089"/>
                  <a:gd name="connsiteX7" fmla="*/ 10830274 w 13576296"/>
                  <a:gd name="connsiteY7" fmla="*/ 4095706 h 6323089"/>
                  <a:gd name="connsiteX8" fmla="*/ 10150334 w 13576296"/>
                  <a:gd name="connsiteY8" fmla="*/ 4259829 h 6323089"/>
                  <a:gd name="connsiteX9" fmla="*/ 10126888 w 13576296"/>
                  <a:gd name="connsiteY9" fmla="*/ 6299644 h 6323089"/>
                  <a:gd name="connsiteX10" fmla="*/ 3350950 w 13576296"/>
                  <a:gd name="connsiteY10" fmla="*/ 6323089 h 6323089"/>
                  <a:gd name="connsiteX11" fmla="*/ 3374395 w 13576296"/>
                  <a:gd name="connsiteY11" fmla="*/ 4212936 h 6323089"/>
                  <a:gd name="connsiteX12" fmla="*/ 2600673 w 13576296"/>
                  <a:gd name="connsiteY12" fmla="*/ 4212937 h 6323089"/>
                  <a:gd name="connsiteX13" fmla="*/ 2600673 w 13576296"/>
                  <a:gd name="connsiteY13" fmla="*/ 6276198 h 6323089"/>
                  <a:gd name="connsiteX14" fmla="*/ 0 w 13576296"/>
                  <a:gd name="connsiteY14" fmla="*/ 6302729 h 6323089"/>
                  <a:gd name="connsiteX15" fmla="*/ 867509 w 13576296"/>
                  <a:gd name="connsiteY15" fmla="*/ 1985552 h 6323089"/>
                  <a:gd name="connsiteX0" fmla="*/ 875123 w 13583910"/>
                  <a:gd name="connsiteY0" fmla="*/ 1985552 h 6323089"/>
                  <a:gd name="connsiteX1" fmla="*/ 4366748 w 13583910"/>
                  <a:gd name="connsiteY1" fmla="*/ 39521 h 6323089"/>
                  <a:gd name="connsiteX2" fmla="*/ 6734810 w 13583910"/>
                  <a:gd name="connsiteY2" fmla="*/ 5010105 h 6323089"/>
                  <a:gd name="connsiteX3" fmla="*/ 9196655 w 13583910"/>
                  <a:gd name="connsiteY3" fmla="*/ 16075 h 6323089"/>
                  <a:gd name="connsiteX4" fmla="*/ 12174318 w 13583910"/>
                  <a:gd name="connsiteY4" fmla="*/ 1422844 h 6323089"/>
                  <a:gd name="connsiteX5" fmla="*/ 13581087 w 13583910"/>
                  <a:gd name="connsiteY5" fmla="*/ 6302729 h 6323089"/>
                  <a:gd name="connsiteX6" fmla="*/ 10837887 w 13583910"/>
                  <a:gd name="connsiteY6" fmla="*/ 6299644 h 6323089"/>
                  <a:gd name="connsiteX7" fmla="*/ 10837888 w 13583910"/>
                  <a:gd name="connsiteY7" fmla="*/ 4095706 h 6323089"/>
                  <a:gd name="connsiteX8" fmla="*/ 10157948 w 13583910"/>
                  <a:gd name="connsiteY8" fmla="*/ 4259829 h 6323089"/>
                  <a:gd name="connsiteX9" fmla="*/ 10134502 w 13583910"/>
                  <a:gd name="connsiteY9" fmla="*/ 6299644 h 6323089"/>
                  <a:gd name="connsiteX10" fmla="*/ 3358564 w 13583910"/>
                  <a:gd name="connsiteY10" fmla="*/ 6323089 h 6323089"/>
                  <a:gd name="connsiteX11" fmla="*/ 3382009 w 13583910"/>
                  <a:gd name="connsiteY11" fmla="*/ 4212936 h 6323089"/>
                  <a:gd name="connsiteX12" fmla="*/ 2608287 w 13583910"/>
                  <a:gd name="connsiteY12" fmla="*/ 4212937 h 6323089"/>
                  <a:gd name="connsiteX13" fmla="*/ 2608287 w 13583910"/>
                  <a:gd name="connsiteY13" fmla="*/ 6276198 h 6323089"/>
                  <a:gd name="connsiteX14" fmla="*/ 7614 w 13583910"/>
                  <a:gd name="connsiteY14" fmla="*/ 6302729 h 6323089"/>
                  <a:gd name="connsiteX15" fmla="*/ 875123 w 13583910"/>
                  <a:gd name="connsiteY15" fmla="*/ 1985552 h 6323089"/>
                  <a:gd name="connsiteX0" fmla="*/ 1154365 w 13581798"/>
                  <a:gd name="connsiteY0" fmla="*/ 1654535 h 6343764"/>
                  <a:gd name="connsiteX1" fmla="*/ 4364636 w 13581798"/>
                  <a:gd name="connsiteY1" fmla="*/ 60196 h 6343764"/>
                  <a:gd name="connsiteX2" fmla="*/ 6732698 w 13581798"/>
                  <a:gd name="connsiteY2" fmla="*/ 5030780 h 6343764"/>
                  <a:gd name="connsiteX3" fmla="*/ 9194543 w 13581798"/>
                  <a:gd name="connsiteY3" fmla="*/ 36750 h 6343764"/>
                  <a:gd name="connsiteX4" fmla="*/ 12172206 w 13581798"/>
                  <a:gd name="connsiteY4" fmla="*/ 1443519 h 6343764"/>
                  <a:gd name="connsiteX5" fmla="*/ 13578975 w 13581798"/>
                  <a:gd name="connsiteY5" fmla="*/ 6323404 h 6343764"/>
                  <a:gd name="connsiteX6" fmla="*/ 10835775 w 13581798"/>
                  <a:gd name="connsiteY6" fmla="*/ 6320319 h 6343764"/>
                  <a:gd name="connsiteX7" fmla="*/ 10835776 w 13581798"/>
                  <a:gd name="connsiteY7" fmla="*/ 4116381 h 6343764"/>
                  <a:gd name="connsiteX8" fmla="*/ 10155836 w 13581798"/>
                  <a:gd name="connsiteY8" fmla="*/ 4280504 h 6343764"/>
                  <a:gd name="connsiteX9" fmla="*/ 10132390 w 13581798"/>
                  <a:gd name="connsiteY9" fmla="*/ 6320319 h 6343764"/>
                  <a:gd name="connsiteX10" fmla="*/ 3356452 w 13581798"/>
                  <a:gd name="connsiteY10" fmla="*/ 6343764 h 6343764"/>
                  <a:gd name="connsiteX11" fmla="*/ 3379897 w 13581798"/>
                  <a:gd name="connsiteY11" fmla="*/ 4233611 h 6343764"/>
                  <a:gd name="connsiteX12" fmla="*/ 2606175 w 13581798"/>
                  <a:gd name="connsiteY12" fmla="*/ 4233612 h 6343764"/>
                  <a:gd name="connsiteX13" fmla="*/ 2606175 w 13581798"/>
                  <a:gd name="connsiteY13" fmla="*/ 6296873 h 6343764"/>
                  <a:gd name="connsiteX14" fmla="*/ 5502 w 13581798"/>
                  <a:gd name="connsiteY14" fmla="*/ 6323404 h 6343764"/>
                  <a:gd name="connsiteX15" fmla="*/ 1154365 w 13581798"/>
                  <a:gd name="connsiteY15" fmla="*/ 1654535 h 6343764"/>
                  <a:gd name="connsiteX0" fmla="*/ 1154012 w 13581445"/>
                  <a:gd name="connsiteY0" fmla="*/ 1654535 h 6343764"/>
                  <a:gd name="connsiteX1" fmla="*/ 4364283 w 13581445"/>
                  <a:gd name="connsiteY1" fmla="*/ 60196 h 6343764"/>
                  <a:gd name="connsiteX2" fmla="*/ 6732345 w 13581445"/>
                  <a:gd name="connsiteY2" fmla="*/ 5030780 h 6343764"/>
                  <a:gd name="connsiteX3" fmla="*/ 9194190 w 13581445"/>
                  <a:gd name="connsiteY3" fmla="*/ 36750 h 6343764"/>
                  <a:gd name="connsiteX4" fmla="*/ 12171853 w 13581445"/>
                  <a:gd name="connsiteY4" fmla="*/ 1443519 h 6343764"/>
                  <a:gd name="connsiteX5" fmla="*/ 13578622 w 13581445"/>
                  <a:gd name="connsiteY5" fmla="*/ 6323404 h 6343764"/>
                  <a:gd name="connsiteX6" fmla="*/ 10835422 w 13581445"/>
                  <a:gd name="connsiteY6" fmla="*/ 6320319 h 6343764"/>
                  <a:gd name="connsiteX7" fmla="*/ 10835423 w 13581445"/>
                  <a:gd name="connsiteY7" fmla="*/ 4116381 h 6343764"/>
                  <a:gd name="connsiteX8" fmla="*/ 10155483 w 13581445"/>
                  <a:gd name="connsiteY8" fmla="*/ 4280504 h 6343764"/>
                  <a:gd name="connsiteX9" fmla="*/ 10132037 w 13581445"/>
                  <a:gd name="connsiteY9" fmla="*/ 6320319 h 6343764"/>
                  <a:gd name="connsiteX10" fmla="*/ 3356099 w 13581445"/>
                  <a:gd name="connsiteY10" fmla="*/ 6343764 h 6343764"/>
                  <a:gd name="connsiteX11" fmla="*/ 3379544 w 13581445"/>
                  <a:gd name="connsiteY11" fmla="*/ 4233611 h 6343764"/>
                  <a:gd name="connsiteX12" fmla="*/ 2605822 w 13581445"/>
                  <a:gd name="connsiteY12" fmla="*/ 4233612 h 6343764"/>
                  <a:gd name="connsiteX13" fmla="*/ 2605822 w 13581445"/>
                  <a:gd name="connsiteY13" fmla="*/ 6296873 h 6343764"/>
                  <a:gd name="connsiteX14" fmla="*/ 5149 w 13581445"/>
                  <a:gd name="connsiteY14" fmla="*/ 6323404 h 6343764"/>
                  <a:gd name="connsiteX15" fmla="*/ 1154012 w 13581445"/>
                  <a:gd name="connsiteY15" fmla="*/ 1654535 h 6343764"/>
                  <a:gd name="connsiteX0" fmla="*/ 1227606 w 13655039"/>
                  <a:gd name="connsiteY0" fmla="*/ 1654535 h 6343764"/>
                  <a:gd name="connsiteX1" fmla="*/ 4437877 w 13655039"/>
                  <a:gd name="connsiteY1" fmla="*/ 60196 h 6343764"/>
                  <a:gd name="connsiteX2" fmla="*/ 6805939 w 13655039"/>
                  <a:gd name="connsiteY2" fmla="*/ 5030780 h 6343764"/>
                  <a:gd name="connsiteX3" fmla="*/ 9267784 w 13655039"/>
                  <a:gd name="connsiteY3" fmla="*/ 36750 h 6343764"/>
                  <a:gd name="connsiteX4" fmla="*/ 12245447 w 13655039"/>
                  <a:gd name="connsiteY4" fmla="*/ 1443519 h 6343764"/>
                  <a:gd name="connsiteX5" fmla="*/ 13652216 w 13655039"/>
                  <a:gd name="connsiteY5" fmla="*/ 6323404 h 6343764"/>
                  <a:gd name="connsiteX6" fmla="*/ 10909016 w 13655039"/>
                  <a:gd name="connsiteY6" fmla="*/ 6320319 h 6343764"/>
                  <a:gd name="connsiteX7" fmla="*/ 10909017 w 13655039"/>
                  <a:gd name="connsiteY7" fmla="*/ 4116381 h 6343764"/>
                  <a:gd name="connsiteX8" fmla="*/ 10229077 w 13655039"/>
                  <a:gd name="connsiteY8" fmla="*/ 4280504 h 6343764"/>
                  <a:gd name="connsiteX9" fmla="*/ 10205631 w 13655039"/>
                  <a:gd name="connsiteY9" fmla="*/ 6320319 h 6343764"/>
                  <a:gd name="connsiteX10" fmla="*/ 3429693 w 13655039"/>
                  <a:gd name="connsiteY10" fmla="*/ 6343764 h 6343764"/>
                  <a:gd name="connsiteX11" fmla="*/ 3453138 w 13655039"/>
                  <a:gd name="connsiteY11" fmla="*/ 4233611 h 6343764"/>
                  <a:gd name="connsiteX12" fmla="*/ 2679416 w 13655039"/>
                  <a:gd name="connsiteY12" fmla="*/ 4233612 h 6343764"/>
                  <a:gd name="connsiteX13" fmla="*/ 2679416 w 13655039"/>
                  <a:gd name="connsiteY13" fmla="*/ 6296873 h 6343764"/>
                  <a:gd name="connsiteX14" fmla="*/ 78743 w 13655039"/>
                  <a:gd name="connsiteY14" fmla="*/ 6323404 h 6343764"/>
                  <a:gd name="connsiteX15" fmla="*/ 1227606 w 13655039"/>
                  <a:gd name="connsiteY15" fmla="*/ 1654535 h 6343764"/>
                  <a:gd name="connsiteX0" fmla="*/ 1227606 w 13655039"/>
                  <a:gd name="connsiteY0" fmla="*/ 1626092 h 6315321"/>
                  <a:gd name="connsiteX1" fmla="*/ 4437877 w 13655039"/>
                  <a:gd name="connsiteY1" fmla="*/ 31753 h 6315321"/>
                  <a:gd name="connsiteX2" fmla="*/ 6805939 w 13655039"/>
                  <a:gd name="connsiteY2" fmla="*/ 5002337 h 6315321"/>
                  <a:gd name="connsiteX3" fmla="*/ 9267784 w 13655039"/>
                  <a:gd name="connsiteY3" fmla="*/ 8307 h 6315321"/>
                  <a:gd name="connsiteX4" fmla="*/ 12245447 w 13655039"/>
                  <a:gd name="connsiteY4" fmla="*/ 1415076 h 6315321"/>
                  <a:gd name="connsiteX5" fmla="*/ 13652216 w 13655039"/>
                  <a:gd name="connsiteY5" fmla="*/ 6294961 h 6315321"/>
                  <a:gd name="connsiteX6" fmla="*/ 10909016 w 13655039"/>
                  <a:gd name="connsiteY6" fmla="*/ 6291876 h 6315321"/>
                  <a:gd name="connsiteX7" fmla="*/ 10909017 w 13655039"/>
                  <a:gd name="connsiteY7" fmla="*/ 4087938 h 6315321"/>
                  <a:gd name="connsiteX8" fmla="*/ 10229077 w 13655039"/>
                  <a:gd name="connsiteY8" fmla="*/ 4252061 h 6315321"/>
                  <a:gd name="connsiteX9" fmla="*/ 10205631 w 13655039"/>
                  <a:gd name="connsiteY9" fmla="*/ 6291876 h 6315321"/>
                  <a:gd name="connsiteX10" fmla="*/ 3429693 w 13655039"/>
                  <a:gd name="connsiteY10" fmla="*/ 6315321 h 6315321"/>
                  <a:gd name="connsiteX11" fmla="*/ 3453138 w 13655039"/>
                  <a:gd name="connsiteY11" fmla="*/ 4205168 h 6315321"/>
                  <a:gd name="connsiteX12" fmla="*/ 2679416 w 13655039"/>
                  <a:gd name="connsiteY12" fmla="*/ 4205169 h 6315321"/>
                  <a:gd name="connsiteX13" fmla="*/ 2679416 w 13655039"/>
                  <a:gd name="connsiteY13" fmla="*/ 6268430 h 6315321"/>
                  <a:gd name="connsiteX14" fmla="*/ 78743 w 13655039"/>
                  <a:gd name="connsiteY14" fmla="*/ 6294961 h 6315321"/>
                  <a:gd name="connsiteX15" fmla="*/ 1227606 w 13655039"/>
                  <a:gd name="connsiteY15" fmla="*/ 1626092 h 6315321"/>
                  <a:gd name="connsiteX0" fmla="*/ 1227606 w 13655039"/>
                  <a:gd name="connsiteY0" fmla="*/ 1618416 h 6307645"/>
                  <a:gd name="connsiteX1" fmla="*/ 4437877 w 13655039"/>
                  <a:gd name="connsiteY1" fmla="*/ 24077 h 6307645"/>
                  <a:gd name="connsiteX2" fmla="*/ 6805939 w 13655039"/>
                  <a:gd name="connsiteY2" fmla="*/ 4994661 h 6307645"/>
                  <a:gd name="connsiteX3" fmla="*/ 9267784 w 13655039"/>
                  <a:gd name="connsiteY3" fmla="*/ 631 h 6307645"/>
                  <a:gd name="connsiteX4" fmla="*/ 12245447 w 13655039"/>
                  <a:gd name="connsiteY4" fmla="*/ 1407400 h 6307645"/>
                  <a:gd name="connsiteX5" fmla="*/ 13652216 w 13655039"/>
                  <a:gd name="connsiteY5" fmla="*/ 6287285 h 6307645"/>
                  <a:gd name="connsiteX6" fmla="*/ 10909016 w 13655039"/>
                  <a:gd name="connsiteY6" fmla="*/ 6284200 h 6307645"/>
                  <a:gd name="connsiteX7" fmla="*/ 10909017 w 13655039"/>
                  <a:gd name="connsiteY7" fmla="*/ 4080262 h 6307645"/>
                  <a:gd name="connsiteX8" fmla="*/ 10229077 w 13655039"/>
                  <a:gd name="connsiteY8" fmla="*/ 4244385 h 6307645"/>
                  <a:gd name="connsiteX9" fmla="*/ 10205631 w 13655039"/>
                  <a:gd name="connsiteY9" fmla="*/ 6284200 h 6307645"/>
                  <a:gd name="connsiteX10" fmla="*/ 3429693 w 13655039"/>
                  <a:gd name="connsiteY10" fmla="*/ 6307645 h 6307645"/>
                  <a:gd name="connsiteX11" fmla="*/ 3453138 w 13655039"/>
                  <a:gd name="connsiteY11" fmla="*/ 4197492 h 6307645"/>
                  <a:gd name="connsiteX12" fmla="*/ 2679416 w 13655039"/>
                  <a:gd name="connsiteY12" fmla="*/ 4197493 h 6307645"/>
                  <a:gd name="connsiteX13" fmla="*/ 2679416 w 13655039"/>
                  <a:gd name="connsiteY13" fmla="*/ 6260754 h 6307645"/>
                  <a:gd name="connsiteX14" fmla="*/ 78743 w 13655039"/>
                  <a:gd name="connsiteY14" fmla="*/ 6287285 h 6307645"/>
                  <a:gd name="connsiteX15" fmla="*/ 1227606 w 13655039"/>
                  <a:gd name="connsiteY15" fmla="*/ 1618416 h 6307645"/>
                  <a:gd name="connsiteX0" fmla="*/ 1235776 w 13663209"/>
                  <a:gd name="connsiteY0" fmla="*/ 1618416 h 6307645"/>
                  <a:gd name="connsiteX1" fmla="*/ 4446047 w 13663209"/>
                  <a:gd name="connsiteY1" fmla="*/ 24077 h 6307645"/>
                  <a:gd name="connsiteX2" fmla="*/ 6814109 w 13663209"/>
                  <a:gd name="connsiteY2" fmla="*/ 4994661 h 6307645"/>
                  <a:gd name="connsiteX3" fmla="*/ 9275954 w 13663209"/>
                  <a:gd name="connsiteY3" fmla="*/ 631 h 6307645"/>
                  <a:gd name="connsiteX4" fmla="*/ 12253617 w 13663209"/>
                  <a:gd name="connsiteY4" fmla="*/ 1407400 h 6307645"/>
                  <a:gd name="connsiteX5" fmla="*/ 13660386 w 13663209"/>
                  <a:gd name="connsiteY5" fmla="*/ 6287285 h 6307645"/>
                  <a:gd name="connsiteX6" fmla="*/ 10917186 w 13663209"/>
                  <a:gd name="connsiteY6" fmla="*/ 6284200 h 6307645"/>
                  <a:gd name="connsiteX7" fmla="*/ 10917187 w 13663209"/>
                  <a:gd name="connsiteY7" fmla="*/ 4080262 h 6307645"/>
                  <a:gd name="connsiteX8" fmla="*/ 10237247 w 13663209"/>
                  <a:gd name="connsiteY8" fmla="*/ 4244385 h 6307645"/>
                  <a:gd name="connsiteX9" fmla="*/ 10213801 w 13663209"/>
                  <a:gd name="connsiteY9" fmla="*/ 6284200 h 6307645"/>
                  <a:gd name="connsiteX10" fmla="*/ 3437863 w 13663209"/>
                  <a:gd name="connsiteY10" fmla="*/ 6307645 h 6307645"/>
                  <a:gd name="connsiteX11" fmla="*/ 3461308 w 13663209"/>
                  <a:gd name="connsiteY11" fmla="*/ 4197492 h 6307645"/>
                  <a:gd name="connsiteX12" fmla="*/ 2687586 w 13663209"/>
                  <a:gd name="connsiteY12" fmla="*/ 4197493 h 6307645"/>
                  <a:gd name="connsiteX13" fmla="*/ 2687586 w 13663209"/>
                  <a:gd name="connsiteY13" fmla="*/ 6260754 h 6307645"/>
                  <a:gd name="connsiteX14" fmla="*/ 86913 w 13663209"/>
                  <a:gd name="connsiteY14" fmla="*/ 6287285 h 6307645"/>
                  <a:gd name="connsiteX15" fmla="*/ 1235776 w 13663209"/>
                  <a:gd name="connsiteY15" fmla="*/ 1618416 h 6307645"/>
                  <a:gd name="connsiteX0" fmla="*/ 1235776 w 13663209"/>
                  <a:gd name="connsiteY0" fmla="*/ 1618416 h 6307645"/>
                  <a:gd name="connsiteX1" fmla="*/ 4446047 w 13663209"/>
                  <a:gd name="connsiteY1" fmla="*/ 24077 h 6307645"/>
                  <a:gd name="connsiteX2" fmla="*/ 6814109 w 13663209"/>
                  <a:gd name="connsiteY2" fmla="*/ 4994661 h 6307645"/>
                  <a:gd name="connsiteX3" fmla="*/ 9275954 w 13663209"/>
                  <a:gd name="connsiteY3" fmla="*/ 631 h 6307645"/>
                  <a:gd name="connsiteX4" fmla="*/ 12253617 w 13663209"/>
                  <a:gd name="connsiteY4" fmla="*/ 1407400 h 6307645"/>
                  <a:gd name="connsiteX5" fmla="*/ 13660386 w 13663209"/>
                  <a:gd name="connsiteY5" fmla="*/ 6287285 h 6307645"/>
                  <a:gd name="connsiteX6" fmla="*/ 10917186 w 13663209"/>
                  <a:gd name="connsiteY6" fmla="*/ 6284200 h 6307645"/>
                  <a:gd name="connsiteX7" fmla="*/ 10917187 w 13663209"/>
                  <a:gd name="connsiteY7" fmla="*/ 4080262 h 6307645"/>
                  <a:gd name="connsiteX8" fmla="*/ 10237247 w 13663209"/>
                  <a:gd name="connsiteY8" fmla="*/ 4244385 h 6307645"/>
                  <a:gd name="connsiteX9" fmla="*/ 10213801 w 13663209"/>
                  <a:gd name="connsiteY9" fmla="*/ 6284200 h 6307645"/>
                  <a:gd name="connsiteX10" fmla="*/ 3437863 w 13663209"/>
                  <a:gd name="connsiteY10" fmla="*/ 6307645 h 6307645"/>
                  <a:gd name="connsiteX11" fmla="*/ 3461308 w 13663209"/>
                  <a:gd name="connsiteY11" fmla="*/ 4197492 h 6307645"/>
                  <a:gd name="connsiteX12" fmla="*/ 2687586 w 13663209"/>
                  <a:gd name="connsiteY12" fmla="*/ 4197493 h 6307645"/>
                  <a:gd name="connsiteX13" fmla="*/ 2687586 w 13663209"/>
                  <a:gd name="connsiteY13" fmla="*/ 6260754 h 6307645"/>
                  <a:gd name="connsiteX14" fmla="*/ 86913 w 13663209"/>
                  <a:gd name="connsiteY14" fmla="*/ 6287285 h 6307645"/>
                  <a:gd name="connsiteX15" fmla="*/ 1235776 w 13663209"/>
                  <a:gd name="connsiteY15" fmla="*/ 1618416 h 6307645"/>
                  <a:gd name="connsiteX0" fmla="*/ 1235776 w 13663209"/>
                  <a:gd name="connsiteY0" fmla="*/ 1618416 h 6307645"/>
                  <a:gd name="connsiteX1" fmla="*/ 4446047 w 13663209"/>
                  <a:gd name="connsiteY1" fmla="*/ 24077 h 6307645"/>
                  <a:gd name="connsiteX2" fmla="*/ 6814109 w 13663209"/>
                  <a:gd name="connsiteY2" fmla="*/ 4994661 h 6307645"/>
                  <a:gd name="connsiteX3" fmla="*/ 9275954 w 13663209"/>
                  <a:gd name="connsiteY3" fmla="*/ 631 h 6307645"/>
                  <a:gd name="connsiteX4" fmla="*/ 12253617 w 13663209"/>
                  <a:gd name="connsiteY4" fmla="*/ 1407400 h 6307645"/>
                  <a:gd name="connsiteX5" fmla="*/ 13660386 w 13663209"/>
                  <a:gd name="connsiteY5" fmla="*/ 6287285 h 6307645"/>
                  <a:gd name="connsiteX6" fmla="*/ 10917186 w 13663209"/>
                  <a:gd name="connsiteY6" fmla="*/ 6284200 h 6307645"/>
                  <a:gd name="connsiteX7" fmla="*/ 10917187 w 13663209"/>
                  <a:gd name="connsiteY7" fmla="*/ 4080262 h 6307645"/>
                  <a:gd name="connsiteX8" fmla="*/ 10237247 w 13663209"/>
                  <a:gd name="connsiteY8" fmla="*/ 4244385 h 6307645"/>
                  <a:gd name="connsiteX9" fmla="*/ 10213801 w 13663209"/>
                  <a:gd name="connsiteY9" fmla="*/ 6284200 h 6307645"/>
                  <a:gd name="connsiteX10" fmla="*/ 3437863 w 13663209"/>
                  <a:gd name="connsiteY10" fmla="*/ 6307645 h 6307645"/>
                  <a:gd name="connsiteX11" fmla="*/ 3433981 w 13663209"/>
                  <a:gd name="connsiteY11" fmla="*/ 4197491 h 6307645"/>
                  <a:gd name="connsiteX12" fmla="*/ 2687586 w 13663209"/>
                  <a:gd name="connsiteY12" fmla="*/ 4197493 h 6307645"/>
                  <a:gd name="connsiteX13" fmla="*/ 2687586 w 13663209"/>
                  <a:gd name="connsiteY13" fmla="*/ 6260754 h 6307645"/>
                  <a:gd name="connsiteX14" fmla="*/ 86913 w 13663209"/>
                  <a:gd name="connsiteY14" fmla="*/ 6287285 h 6307645"/>
                  <a:gd name="connsiteX15" fmla="*/ 1235776 w 13663209"/>
                  <a:gd name="connsiteY15" fmla="*/ 1618416 h 6307645"/>
                  <a:gd name="connsiteX0" fmla="*/ 1235776 w 13663209"/>
                  <a:gd name="connsiteY0" fmla="*/ 1618416 h 6307645"/>
                  <a:gd name="connsiteX1" fmla="*/ 4446047 w 13663209"/>
                  <a:gd name="connsiteY1" fmla="*/ 24077 h 6307645"/>
                  <a:gd name="connsiteX2" fmla="*/ 6814109 w 13663209"/>
                  <a:gd name="connsiteY2" fmla="*/ 4994661 h 6307645"/>
                  <a:gd name="connsiteX3" fmla="*/ 9275954 w 13663209"/>
                  <a:gd name="connsiteY3" fmla="*/ 631 h 6307645"/>
                  <a:gd name="connsiteX4" fmla="*/ 12253617 w 13663209"/>
                  <a:gd name="connsiteY4" fmla="*/ 1407400 h 6307645"/>
                  <a:gd name="connsiteX5" fmla="*/ 13660386 w 13663209"/>
                  <a:gd name="connsiteY5" fmla="*/ 6287285 h 6307645"/>
                  <a:gd name="connsiteX6" fmla="*/ 10917186 w 13663209"/>
                  <a:gd name="connsiteY6" fmla="*/ 6284200 h 6307645"/>
                  <a:gd name="connsiteX7" fmla="*/ 10917187 w 13663209"/>
                  <a:gd name="connsiteY7" fmla="*/ 4080262 h 6307645"/>
                  <a:gd name="connsiteX8" fmla="*/ 10237247 w 13663209"/>
                  <a:gd name="connsiteY8" fmla="*/ 4244385 h 6307645"/>
                  <a:gd name="connsiteX9" fmla="*/ 10213801 w 13663209"/>
                  <a:gd name="connsiteY9" fmla="*/ 6284200 h 6307645"/>
                  <a:gd name="connsiteX10" fmla="*/ 3437863 w 13663209"/>
                  <a:gd name="connsiteY10" fmla="*/ 6307645 h 6307645"/>
                  <a:gd name="connsiteX11" fmla="*/ 3433981 w 13663209"/>
                  <a:gd name="connsiteY11" fmla="*/ 4197491 h 6307645"/>
                  <a:gd name="connsiteX12" fmla="*/ 2687586 w 13663209"/>
                  <a:gd name="connsiteY12" fmla="*/ 4197493 h 6307645"/>
                  <a:gd name="connsiteX13" fmla="*/ 2687586 w 13663209"/>
                  <a:gd name="connsiteY13" fmla="*/ 6274421 h 6307645"/>
                  <a:gd name="connsiteX14" fmla="*/ 86913 w 13663209"/>
                  <a:gd name="connsiteY14" fmla="*/ 6287285 h 6307645"/>
                  <a:gd name="connsiteX15" fmla="*/ 1235776 w 13663209"/>
                  <a:gd name="connsiteY15" fmla="*/ 1618416 h 6307645"/>
                  <a:gd name="connsiteX0" fmla="*/ 1235776 w 13663209"/>
                  <a:gd name="connsiteY0" fmla="*/ 1618416 h 6293981"/>
                  <a:gd name="connsiteX1" fmla="*/ 4446047 w 13663209"/>
                  <a:gd name="connsiteY1" fmla="*/ 24077 h 6293981"/>
                  <a:gd name="connsiteX2" fmla="*/ 6814109 w 13663209"/>
                  <a:gd name="connsiteY2" fmla="*/ 4994661 h 6293981"/>
                  <a:gd name="connsiteX3" fmla="*/ 9275954 w 13663209"/>
                  <a:gd name="connsiteY3" fmla="*/ 631 h 6293981"/>
                  <a:gd name="connsiteX4" fmla="*/ 12253617 w 13663209"/>
                  <a:gd name="connsiteY4" fmla="*/ 1407400 h 6293981"/>
                  <a:gd name="connsiteX5" fmla="*/ 13660386 w 13663209"/>
                  <a:gd name="connsiteY5" fmla="*/ 6287285 h 6293981"/>
                  <a:gd name="connsiteX6" fmla="*/ 10917186 w 13663209"/>
                  <a:gd name="connsiteY6" fmla="*/ 6284200 h 6293981"/>
                  <a:gd name="connsiteX7" fmla="*/ 10917187 w 13663209"/>
                  <a:gd name="connsiteY7" fmla="*/ 4080262 h 6293981"/>
                  <a:gd name="connsiteX8" fmla="*/ 10237247 w 13663209"/>
                  <a:gd name="connsiteY8" fmla="*/ 4244385 h 6293981"/>
                  <a:gd name="connsiteX9" fmla="*/ 10213801 w 13663209"/>
                  <a:gd name="connsiteY9" fmla="*/ 6284200 h 6293981"/>
                  <a:gd name="connsiteX10" fmla="*/ 3437863 w 13663209"/>
                  <a:gd name="connsiteY10" fmla="*/ 6293981 h 6293981"/>
                  <a:gd name="connsiteX11" fmla="*/ 3433981 w 13663209"/>
                  <a:gd name="connsiteY11" fmla="*/ 4197491 h 6293981"/>
                  <a:gd name="connsiteX12" fmla="*/ 2687586 w 13663209"/>
                  <a:gd name="connsiteY12" fmla="*/ 4197493 h 6293981"/>
                  <a:gd name="connsiteX13" fmla="*/ 2687586 w 13663209"/>
                  <a:gd name="connsiteY13" fmla="*/ 6274421 h 6293981"/>
                  <a:gd name="connsiteX14" fmla="*/ 86913 w 13663209"/>
                  <a:gd name="connsiteY14" fmla="*/ 6287285 h 6293981"/>
                  <a:gd name="connsiteX15" fmla="*/ 1235776 w 13663209"/>
                  <a:gd name="connsiteY15" fmla="*/ 1618416 h 6293981"/>
                  <a:gd name="connsiteX0" fmla="*/ 1235776 w 13663209"/>
                  <a:gd name="connsiteY0" fmla="*/ 1618416 h 6287284"/>
                  <a:gd name="connsiteX1" fmla="*/ 4446047 w 13663209"/>
                  <a:gd name="connsiteY1" fmla="*/ 24077 h 6287284"/>
                  <a:gd name="connsiteX2" fmla="*/ 6814109 w 13663209"/>
                  <a:gd name="connsiteY2" fmla="*/ 4994661 h 6287284"/>
                  <a:gd name="connsiteX3" fmla="*/ 9275954 w 13663209"/>
                  <a:gd name="connsiteY3" fmla="*/ 631 h 6287284"/>
                  <a:gd name="connsiteX4" fmla="*/ 12253617 w 13663209"/>
                  <a:gd name="connsiteY4" fmla="*/ 1407400 h 6287284"/>
                  <a:gd name="connsiteX5" fmla="*/ 13660386 w 13663209"/>
                  <a:gd name="connsiteY5" fmla="*/ 6287285 h 6287284"/>
                  <a:gd name="connsiteX6" fmla="*/ 10917186 w 13663209"/>
                  <a:gd name="connsiteY6" fmla="*/ 6284200 h 6287284"/>
                  <a:gd name="connsiteX7" fmla="*/ 10917187 w 13663209"/>
                  <a:gd name="connsiteY7" fmla="*/ 4080262 h 6287284"/>
                  <a:gd name="connsiteX8" fmla="*/ 10237247 w 13663209"/>
                  <a:gd name="connsiteY8" fmla="*/ 4244385 h 6287284"/>
                  <a:gd name="connsiteX9" fmla="*/ 10213801 w 13663209"/>
                  <a:gd name="connsiteY9" fmla="*/ 6284200 h 6287284"/>
                  <a:gd name="connsiteX10" fmla="*/ 3437863 w 13663209"/>
                  <a:gd name="connsiteY10" fmla="*/ 6280317 h 6287284"/>
                  <a:gd name="connsiteX11" fmla="*/ 3433981 w 13663209"/>
                  <a:gd name="connsiteY11" fmla="*/ 4197491 h 6287284"/>
                  <a:gd name="connsiteX12" fmla="*/ 2687586 w 13663209"/>
                  <a:gd name="connsiteY12" fmla="*/ 4197493 h 6287284"/>
                  <a:gd name="connsiteX13" fmla="*/ 2687586 w 13663209"/>
                  <a:gd name="connsiteY13" fmla="*/ 6274421 h 6287284"/>
                  <a:gd name="connsiteX14" fmla="*/ 86913 w 13663209"/>
                  <a:gd name="connsiteY14" fmla="*/ 6287285 h 6287284"/>
                  <a:gd name="connsiteX15" fmla="*/ 1235776 w 13663209"/>
                  <a:gd name="connsiteY15" fmla="*/ 1618416 h 6287284"/>
                  <a:gd name="connsiteX0" fmla="*/ 1235776 w 13663209"/>
                  <a:gd name="connsiteY0" fmla="*/ 1618416 h 6287284"/>
                  <a:gd name="connsiteX1" fmla="*/ 4446047 w 13663209"/>
                  <a:gd name="connsiteY1" fmla="*/ 24077 h 6287284"/>
                  <a:gd name="connsiteX2" fmla="*/ 6814109 w 13663209"/>
                  <a:gd name="connsiteY2" fmla="*/ 4994661 h 6287284"/>
                  <a:gd name="connsiteX3" fmla="*/ 9275954 w 13663209"/>
                  <a:gd name="connsiteY3" fmla="*/ 631 h 6287284"/>
                  <a:gd name="connsiteX4" fmla="*/ 12253617 w 13663209"/>
                  <a:gd name="connsiteY4" fmla="*/ 1407400 h 6287284"/>
                  <a:gd name="connsiteX5" fmla="*/ 13660386 w 13663209"/>
                  <a:gd name="connsiteY5" fmla="*/ 6287285 h 6287284"/>
                  <a:gd name="connsiteX6" fmla="*/ 10917186 w 13663209"/>
                  <a:gd name="connsiteY6" fmla="*/ 6284200 h 6287284"/>
                  <a:gd name="connsiteX7" fmla="*/ 10917187 w 13663209"/>
                  <a:gd name="connsiteY7" fmla="*/ 4080262 h 6287284"/>
                  <a:gd name="connsiteX8" fmla="*/ 10237247 w 13663209"/>
                  <a:gd name="connsiteY8" fmla="*/ 4244385 h 6287284"/>
                  <a:gd name="connsiteX9" fmla="*/ 10227468 w 13663209"/>
                  <a:gd name="connsiteY9" fmla="*/ 6284198 h 6287284"/>
                  <a:gd name="connsiteX10" fmla="*/ 3437863 w 13663209"/>
                  <a:gd name="connsiteY10" fmla="*/ 6280317 h 6287284"/>
                  <a:gd name="connsiteX11" fmla="*/ 3433981 w 13663209"/>
                  <a:gd name="connsiteY11" fmla="*/ 4197491 h 6287284"/>
                  <a:gd name="connsiteX12" fmla="*/ 2687586 w 13663209"/>
                  <a:gd name="connsiteY12" fmla="*/ 4197493 h 6287284"/>
                  <a:gd name="connsiteX13" fmla="*/ 2687586 w 13663209"/>
                  <a:gd name="connsiteY13" fmla="*/ 6274421 h 6287284"/>
                  <a:gd name="connsiteX14" fmla="*/ 86913 w 13663209"/>
                  <a:gd name="connsiteY14" fmla="*/ 6287285 h 6287284"/>
                  <a:gd name="connsiteX15" fmla="*/ 1235776 w 13663209"/>
                  <a:gd name="connsiteY15" fmla="*/ 1618416 h 6287284"/>
                  <a:gd name="connsiteX0" fmla="*/ 1235776 w 13663209"/>
                  <a:gd name="connsiteY0" fmla="*/ 1618416 h 6287284"/>
                  <a:gd name="connsiteX1" fmla="*/ 4446047 w 13663209"/>
                  <a:gd name="connsiteY1" fmla="*/ 24077 h 6287284"/>
                  <a:gd name="connsiteX2" fmla="*/ 6814109 w 13663209"/>
                  <a:gd name="connsiteY2" fmla="*/ 4994661 h 6287284"/>
                  <a:gd name="connsiteX3" fmla="*/ 9275954 w 13663209"/>
                  <a:gd name="connsiteY3" fmla="*/ 631 h 6287284"/>
                  <a:gd name="connsiteX4" fmla="*/ 12253617 w 13663209"/>
                  <a:gd name="connsiteY4" fmla="*/ 1407400 h 6287284"/>
                  <a:gd name="connsiteX5" fmla="*/ 13660386 w 13663209"/>
                  <a:gd name="connsiteY5" fmla="*/ 6287285 h 6287284"/>
                  <a:gd name="connsiteX6" fmla="*/ 10917186 w 13663209"/>
                  <a:gd name="connsiteY6" fmla="*/ 6284200 h 6287284"/>
                  <a:gd name="connsiteX7" fmla="*/ 10917187 w 13663209"/>
                  <a:gd name="connsiteY7" fmla="*/ 4080262 h 6287284"/>
                  <a:gd name="connsiteX8" fmla="*/ 10237247 w 13663209"/>
                  <a:gd name="connsiteY8" fmla="*/ 4244385 h 6287284"/>
                  <a:gd name="connsiteX9" fmla="*/ 10241132 w 13663209"/>
                  <a:gd name="connsiteY9" fmla="*/ 6270534 h 6287284"/>
                  <a:gd name="connsiteX10" fmla="*/ 3437863 w 13663209"/>
                  <a:gd name="connsiteY10" fmla="*/ 6280317 h 6287284"/>
                  <a:gd name="connsiteX11" fmla="*/ 3433981 w 13663209"/>
                  <a:gd name="connsiteY11" fmla="*/ 4197491 h 6287284"/>
                  <a:gd name="connsiteX12" fmla="*/ 2687586 w 13663209"/>
                  <a:gd name="connsiteY12" fmla="*/ 4197493 h 6287284"/>
                  <a:gd name="connsiteX13" fmla="*/ 2687586 w 13663209"/>
                  <a:gd name="connsiteY13" fmla="*/ 6274421 h 6287284"/>
                  <a:gd name="connsiteX14" fmla="*/ 86913 w 13663209"/>
                  <a:gd name="connsiteY14" fmla="*/ 6287285 h 6287284"/>
                  <a:gd name="connsiteX15" fmla="*/ 1235776 w 13663209"/>
                  <a:gd name="connsiteY15" fmla="*/ 1618416 h 6287284"/>
                  <a:gd name="connsiteX0" fmla="*/ 1235776 w 13663209"/>
                  <a:gd name="connsiteY0" fmla="*/ 1618416 h 6297862"/>
                  <a:gd name="connsiteX1" fmla="*/ 4446047 w 13663209"/>
                  <a:gd name="connsiteY1" fmla="*/ 24077 h 6297862"/>
                  <a:gd name="connsiteX2" fmla="*/ 6814109 w 13663209"/>
                  <a:gd name="connsiteY2" fmla="*/ 4994661 h 6297862"/>
                  <a:gd name="connsiteX3" fmla="*/ 9275954 w 13663209"/>
                  <a:gd name="connsiteY3" fmla="*/ 631 h 6297862"/>
                  <a:gd name="connsiteX4" fmla="*/ 12253617 w 13663209"/>
                  <a:gd name="connsiteY4" fmla="*/ 1407400 h 6297862"/>
                  <a:gd name="connsiteX5" fmla="*/ 13660386 w 13663209"/>
                  <a:gd name="connsiteY5" fmla="*/ 6287285 h 6297862"/>
                  <a:gd name="connsiteX6" fmla="*/ 10917186 w 13663209"/>
                  <a:gd name="connsiteY6" fmla="*/ 6284200 h 6297862"/>
                  <a:gd name="connsiteX7" fmla="*/ 10917187 w 13663209"/>
                  <a:gd name="connsiteY7" fmla="*/ 4080262 h 6297862"/>
                  <a:gd name="connsiteX8" fmla="*/ 10237247 w 13663209"/>
                  <a:gd name="connsiteY8" fmla="*/ 4244385 h 6297862"/>
                  <a:gd name="connsiteX9" fmla="*/ 10254796 w 13663209"/>
                  <a:gd name="connsiteY9" fmla="*/ 6297862 h 6297862"/>
                  <a:gd name="connsiteX10" fmla="*/ 3437863 w 13663209"/>
                  <a:gd name="connsiteY10" fmla="*/ 6280317 h 6297862"/>
                  <a:gd name="connsiteX11" fmla="*/ 3433981 w 13663209"/>
                  <a:gd name="connsiteY11" fmla="*/ 4197491 h 6297862"/>
                  <a:gd name="connsiteX12" fmla="*/ 2687586 w 13663209"/>
                  <a:gd name="connsiteY12" fmla="*/ 4197493 h 6297862"/>
                  <a:gd name="connsiteX13" fmla="*/ 2687586 w 13663209"/>
                  <a:gd name="connsiteY13" fmla="*/ 6274421 h 6297862"/>
                  <a:gd name="connsiteX14" fmla="*/ 86913 w 13663209"/>
                  <a:gd name="connsiteY14" fmla="*/ 6287285 h 6297862"/>
                  <a:gd name="connsiteX15" fmla="*/ 1235776 w 13663209"/>
                  <a:gd name="connsiteY15" fmla="*/ 1618416 h 6297862"/>
                  <a:gd name="connsiteX0" fmla="*/ 1235776 w 13663209"/>
                  <a:gd name="connsiteY0" fmla="*/ 1618416 h 6287284"/>
                  <a:gd name="connsiteX1" fmla="*/ 4446047 w 13663209"/>
                  <a:gd name="connsiteY1" fmla="*/ 24077 h 6287284"/>
                  <a:gd name="connsiteX2" fmla="*/ 6814109 w 13663209"/>
                  <a:gd name="connsiteY2" fmla="*/ 4994661 h 6287284"/>
                  <a:gd name="connsiteX3" fmla="*/ 9275954 w 13663209"/>
                  <a:gd name="connsiteY3" fmla="*/ 631 h 6287284"/>
                  <a:gd name="connsiteX4" fmla="*/ 12253617 w 13663209"/>
                  <a:gd name="connsiteY4" fmla="*/ 1407400 h 6287284"/>
                  <a:gd name="connsiteX5" fmla="*/ 13660386 w 13663209"/>
                  <a:gd name="connsiteY5" fmla="*/ 6287285 h 6287284"/>
                  <a:gd name="connsiteX6" fmla="*/ 10917186 w 13663209"/>
                  <a:gd name="connsiteY6" fmla="*/ 6284200 h 6287284"/>
                  <a:gd name="connsiteX7" fmla="*/ 10917187 w 13663209"/>
                  <a:gd name="connsiteY7" fmla="*/ 4080262 h 6287284"/>
                  <a:gd name="connsiteX8" fmla="*/ 10237247 w 13663209"/>
                  <a:gd name="connsiteY8" fmla="*/ 4244385 h 6287284"/>
                  <a:gd name="connsiteX9" fmla="*/ 10241132 w 13663209"/>
                  <a:gd name="connsiteY9" fmla="*/ 6270534 h 6287284"/>
                  <a:gd name="connsiteX10" fmla="*/ 3437863 w 13663209"/>
                  <a:gd name="connsiteY10" fmla="*/ 6280317 h 6287284"/>
                  <a:gd name="connsiteX11" fmla="*/ 3433981 w 13663209"/>
                  <a:gd name="connsiteY11" fmla="*/ 4197491 h 6287284"/>
                  <a:gd name="connsiteX12" fmla="*/ 2687586 w 13663209"/>
                  <a:gd name="connsiteY12" fmla="*/ 4197493 h 6287284"/>
                  <a:gd name="connsiteX13" fmla="*/ 2687586 w 13663209"/>
                  <a:gd name="connsiteY13" fmla="*/ 6274421 h 6287284"/>
                  <a:gd name="connsiteX14" fmla="*/ 86913 w 13663209"/>
                  <a:gd name="connsiteY14" fmla="*/ 6287285 h 6287284"/>
                  <a:gd name="connsiteX15" fmla="*/ 1235776 w 13663209"/>
                  <a:gd name="connsiteY15" fmla="*/ 1618416 h 6287284"/>
                  <a:gd name="connsiteX0" fmla="*/ 1235776 w 13663209"/>
                  <a:gd name="connsiteY0" fmla="*/ 1618416 h 6287284"/>
                  <a:gd name="connsiteX1" fmla="*/ 4446047 w 13663209"/>
                  <a:gd name="connsiteY1" fmla="*/ 24077 h 6287284"/>
                  <a:gd name="connsiteX2" fmla="*/ 6814109 w 13663209"/>
                  <a:gd name="connsiteY2" fmla="*/ 4994661 h 6287284"/>
                  <a:gd name="connsiteX3" fmla="*/ 9275954 w 13663209"/>
                  <a:gd name="connsiteY3" fmla="*/ 631 h 6287284"/>
                  <a:gd name="connsiteX4" fmla="*/ 12253617 w 13663209"/>
                  <a:gd name="connsiteY4" fmla="*/ 1407400 h 6287284"/>
                  <a:gd name="connsiteX5" fmla="*/ 13660386 w 13663209"/>
                  <a:gd name="connsiteY5" fmla="*/ 6287285 h 6287284"/>
                  <a:gd name="connsiteX6" fmla="*/ 10917186 w 13663209"/>
                  <a:gd name="connsiteY6" fmla="*/ 6284200 h 6287284"/>
                  <a:gd name="connsiteX7" fmla="*/ 10917187 w 13663209"/>
                  <a:gd name="connsiteY7" fmla="*/ 4080262 h 6287284"/>
                  <a:gd name="connsiteX8" fmla="*/ 10237247 w 13663209"/>
                  <a:gd name="connsiteY8" fmla="*/ 4244385 h 6287284"/>
                  <a:gd name="connsiteX9" fmla="*/ 10227468 w 13663209"/>
                  <a:gd name="connsiteY9" fmla="*/ 6284198 h 6287284"/>
                  <a:gd name="connsiteX10" fmla="*/ 3437863 w 13663209"/>
                  <a:gd name="connsiteY10" fmla="*/ 6280317 h 6287284"/>
                  <a:gd name="connsiteX11" fmla="*/ 3433981 w 13663209"/>
                  <a:gd name="connsiteY11" fmla="*/ 4197491 h 6287284"/>
                  <a:gd name="connsiteX12" fmla="*/ 2687586 w 13663209"/>
                  <a:gd name="connsiteY12" fmla="*/ 4197493 h 6287284"/>
                  <a:gd name="connsiteX13" fmla="*/ 2687586 w 13663209"/>
                  <a:gd name="connsiteY13" fmla="*/ 6274421 h 6287284"/>
                  <a:gd name="connsiteX14" fmla="*/ 86913 w 13663209"/>
                  <a:gd name="connsiteY14" fmla="*/ 6287285 h 6287284"/>
                  <a:gd name="connsiteX15" fmla="*/ 1235776 w 13663209"/>
                  <a:gd name="connsiteY15" fmla="*/ 1618416 h 6287284"/>
                  <a:gd name="connsiteX0" fmla="*/ 1235776 w 13663209"/>
                  <a:gd name="connsiteY0" fmla="*/ 1618416 h 6287284"/>
                  <a:gd name="connsiteX1" fmla="*/ 4446047 w 13663209"/>
                  <a:gd name="connsiteY1" fmla="*/ 24077 h 6287284"/>
                  <a:gd name="connsiteX2" fmla="*/ 6814109 w 13663209"/>
                  <a:gd name="connsiteY2" fmla="*/ 4994661 h 6287284"/>
                  <a:gd name="connsiteX3" fmla="*/ 9275954 w 13663209"/>
                  <a:gd name="connsiteY3" fmla="*/ 631 h 6287284"/>
                  <a:gd name="connsiteX4" fmla="*/ 12253617 w 13663209"/>
                  <a:gd name="connsiteY4" fmla="*/ 1407400 h 6287284"/>
                  <a:gd name="connsiteX5" fmla="*/ 13660386 w 13663209"/>
                  <a:gd name="connsiteY5" fmla="*/ 6287285 h 6287284"/>
                  <a:gd name="connsiteX6" fmla="*/ 10917186 w 13663209"/>
                  <a:gd name="connsiteY6" fmla="*/ 6284200 h 6287284"/>
                  <a:gd name="connsiteX7" fmla="*/ 10917187 w 13663209"/>
                  <a:gd name="connsiteY7" fmla="*/ 4080262 h 6287284"/>
                  <a:gd name="connsiteX8" fmla="*/ 10223582 w 13663209"/>
                  <a:gd name="connsiteY8" fmla="*/ 4230721 h 6287284"/>
                  <a:gd name="connsiteX9" fmla="*/ 10227468 w 13663209"/>
                  <a:gd name="connsiteY9" fmla="*/ 6284198 h 6287284"/>
                  <a:gd name="connsiteX10" fmla="*/ 3437863 w 13663209"/>
                  <a:gd name="connsiteY10" fmla="*/ 6280317 h 6287284"/>
                  <a:gd name="connsiteX11" fmla="*/ 3433981 w 13663209"/>
                  <a:gd name="connsiteY11" fmla="*/ 4197491 h 6287284"/>
                  <a:gd name="connsiteX12" fmla="*/ 2687586 w 13663209"/>
                  <a:gd name="connsiteY12" fmla="*/ 4197493 h 6287284"/>
                  <a:gd name="connsiteX13" fmla="*/ 2687586 w 13663209"/>
                  <a:gd name="connsiteY13" fmla="*/ 6274421 h 6287284"/>
                  <a:gd name="connsiteX14" fmla="*/ 86913 w 13663209"/>
                  <a:gd name="connsiteY14" fmla="*/ 6287285 h 6287284"/>
                  <a:gd name="connsiteX15" fmla="*/ 1235776 w 13663209"/>
                  <a:gd name="connsiteY15" fmla="*/ 1618416 h 6287284"/>
                  <a:gd name="connsiteX0" fmla="*/ 1235776 w 13663209"/>
                  <a:gd name="connsiteY0" fmla="*/ 1618416 h 6287284"/>
                  <a:gd name="connsiteX1" fmla="*/ 4446047 w 13663209"/>
                  <a:gd name="connsiteY1" fmla="*/ 24077 h 6287284"/>
                  <a:gd name="connsiteX2" fmla="*/ 6814109 w 13663209"/>
                  <a:gd name="connsiteY2" fmla="*/ 4994661 h 6287284"/>
                  <a:gd name="connsiteX3" fmla="*/ 9275954 w 13663209"/>
                  <a:gd name="connsiteY3" fmla="*/ 631 h 6287284"/>
                  <a:gd name="connsiteX4" fmla="*/ 12253617 w 13663209"/>
                  <a:gd name="connsiteY4" fmla="*/ 1407400 h 6287284"/>
                  <a:gd name="connsiteX5" fmla="*/ 13660386 w 13663209"/>
                  <a:gd name="connsiteY5" fmla="*/ 6287285 h 6287284"/>
                  <a:gd name="connsiteX6" fmla="*/ 10917186 w 13663209"/>
                  <a:gd name="connsiteY6" fmla="*/ 6284200 h 6287284"/>
                  <a:gd name="connsiteX7" fmla="*/ 10917187 w 13663209"/>
                  <a:gd name="connsiteY7" fmla="*/ 4080262 h 6287284"/>
                  <a:gd name="connsiteX8" fmla="*/ 10223582 w 13663209"/>
                  <a:gd name="connsiteY8" fmla="*/ 4230721 h 6287284"/>
                  <a:gd name="connsiteX9" fmla="*/ 10227468 w 13663209"/>
                  <a:gd name="connsiteY9" fmla="*/ 6284198 h 6287284"/>
                  <a:gd name="connsiteX10" fmla="*/ 3437863 w 13663209"/>
                  <a:gd name="connsiteY10" fmla="*/ 6280317 h 6287284"/>
                  <a:gd name="connsiteX11" fmla="*/ 3433981 w 13663209"/>
                  <a:gd name="connsiteY11" fmla="*/ 4197491 h 6287284"/>
                  <a:gd name="connsiteX12" fmla="*/ 2687586 w 13663209"/>
                  <a:gd name="connsiteY12" fmla="*/ 4197493 h 6287284"/>
                  <a:gd name="connsiteX13" fmla="*/ 2687586 w 13663209"/>
                  <a:gd name="connsiteY13" fmla="*/ 6274421 h 6287284"/>
                  <a:gd name="connsiteX14" fmla="*/ 86913 w 13663209"/>
                  <a:gd name="connsiteY14" fmla="*/ 6287285 h 6287284"/>
                  <a:gd name="connsiteX15" fmla="*/ 1235776 w 13663209"/>
                  <a:gd name="connsiteY15" fmla="*/ 1618416 h 6287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663209" h="6287284">
                    <a:moveTo>
                      <a:pt x="1235776" y="1618416"/>
                    </a:moveTo>
                    <a:cubicBezTo>
                      <a:pt x="2071405" y="758724"/>
                      <a:pt x="3727649" y="-30631"/>
                      <a:pt x="4446047" y="24077"/>
                    </a:cubicBezTo>
                    <a:lnTo>
                      <a:pt x="6814109" y="4994661"/>
                    </a:lnTo>
                    <a:lnTo>
                      <a:pt x="9275954" y="631"/>
                    </a:lnTo>
                    <a:cubicBezTo>
                      <a:pt x="9705800" y="-22816"/>
                      <a:pt x="11401739" y="610230"/>
                      <a:pt x="12253617" y="1407400"/>
                    </a:cubicBezTo>
                    <a:cubicBezTo>
                      <a:pt x="13590047" y="2776120"/>
                      <a:pt x="13683833" y="5176472"/>
                      <a:pt x="13660386" y="6287285"/>
                    </a:cubicBezTo>
                    <a:lnTo>
                      <a:pt x="10917186" y="6284200"/>
                    </a:lnTo>
                    <a:cubicBezTo>
                      <a:pt x="10917186" y="5549554"/>
                      <a:pt x="10917187" y="4814908"/>
                      <a:pt x="10917187" y="4080262"/>
                    </a:cubicBezTo>
                    <a:cubicBezTo>
                      <a:pt x="10901555" y="3759831"/>
                      <a:pt x="10256759" y="3449182"/>
                      <a:pt x="10223582" y="4230721"/>
                    </a:cubicBezTo>
                    <a:cubicBezTo>
                      <a:pt x="10220322" y="4910659"/>
                      <a:pt x="10230728" y="5604260"/>
                      <a:pt x="10227468" y="6284198"/>
                    </a:cubicBezTo>
                    <a:lnTo>
                      <a:pt x="3437863" y="6280317"/>
                    </a:lnTo>
                    <a:cubicBezTo>
                      <a:pt x="3432014" y="5535940"/>
                      <a:pt x="3426166" y="4900875"/>
                      <a:pt x="3433981" y="4197491"/>
                    </a:cubicBezTo>
                    <a:cubicBezTo>
                      <a:pt x="3340197" y="3540999"/>
                      <a:pt x="2617248" y="3869247"/>
                      <a:pt x="2687586" y="4197493"/>
                    </a:cubicBezTo>
                    <a:lnTo>
                      <a:pt x="2687586" y="6274421"/>
                    </a:lnTo>
                    <a:lnTo>
                      <a:pt x="86913" y="6287285"/>
                    </a:lnTo>
                    <a:cubicBezTo>
                      <a:pt x="-327301" y="3183549"/>
                      <a:pt x="852822" y="2189967"/>
                      <a:pt x="1235776" y="1618416"/>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8" name="Freeform 14">
                <a:extLst>
                  <a:ext uri="{FF2B5EF4-FFF2-40B4-BE49-F238E27FC236}">
                    <a16:creationId xmlns:a16="http://schemas.microsoft.com/office/drawing/2014/main" id="{7F9C59EC-64B4-410C-BA32-F65796BFDA4B}"/>
                  </a:ext>
                </a:extLst>
              </p:cNvPr>
              <p:cNvSpPr>
                <a:spLocks/>
              </p:cNvSpPr>
              <p:nvPr/>
            </p:nvSpPr>
            <p:spPr bwMode="auto">
              <a:xfrm>
                <a:off x="3828198" y="4385784"/>
                <a:ext cx="1081196" cy="1133975"/>
              </a:xfrm>
              <a:custGeom>
                <a:avLst/>
                <a:gdLst>
                  <a:gd name="T0" fmla="*/ 7 w 7"/>
                  <a:gd name="T1" fmla="*/ 2 h 7"/>
                  <a:gd name="T2" fmla="*/ 7 w 7"/>
                  <a:gd name="T3" fmla="*/ 2 h 7"/>
                  <a:gd name="T4" fmla="*/ 7 w 7"/>
                  <a:gd name="T5" fmla="*/ 4 h 7"/>
                  <a:gd name="T6" fmla="*/ 4 w 7"/>
                  <a:gd name="T7" fmla="*/ 7 h 7"/>
                  <a:gd name="T8" fmla="*/ 2 w 7"/>
                  <a:gd name="T9" fmla="*/ 7 h 7"/>
                  <a:gd name="T10" fmla="*/ 2 w 7"/>
                  <a:gd name="T11" fmla="*/ 5 h 7"/>
                  <a:gd name="T12" fmla="*/ 0 w 7"/>
                  <a:gd name="T13" fmla="*/ 2 h 7"/>
                  <a:gd name="T14" fmla="*/ 0 w 7"/>
                  <a:gd name="T15" fmla="*/ 2 h 7"/>
                  <a:gd name="T16" fmla="*/ 0 w 7"/>
                  <a:gd name="T17" fmla="*/ 0 h 7"/>
                  <a:gd name="T18" fmla="*/ 7 w 7"/>
                  <a:gd name="T19" fmla="*/ 2 h 7"/>
                  <a:gd name="connsiteX0" fmla="*/ 10000 w 10000"/>
                  <a:gd name="connsiteY0" fmla="*/ 2857 h 10000"/>
                  <a:gd name="connsiteX1" fmla="*/ 10000 w 10000"/>
                  <a:gd name="connsiteY1" fmla="*/ 2857 h 10000"/>
                  <a:gd name="connsiteX2" fmla="*/ 10000 w 10000"/>
                  <a:gd name="connsiteY2" fmla="*/ 5714 h 10000"/>
                  <a:gd name="connsiteX3" fmla="*/ 5714 w 10000"/>
                  <a:gd name="connsiteY3" fmla="*/ 10000 h 10000"/>
                  <a:gd name="connsiteX4" fmla="*/ 2857 w 10000"/>
                  <a:gd name="connsiteY4" fmla="*/ 10000 h 10000"/>
                  <a:gd name="connsiteX5" fmla="*/ 2857 w 10000"/>
                  <a:gd name="connsiteY5" fmla="*/ 7143 h 10000"/>
                  <a:gd name="connsiteX6" fmla="*/ 0 w 10000"/>
                  <a:gd name="connsiteY6" fmla="*/ 2857 h 10000"/>
                  <a:gd name="connsiteX7" fmla="*/ 0 w 10000"/>
                  <a:gd name="connsiteY7" fmla="*/ 0 h 10000"/>
                  <a:gd name="connsiteX8" fmla="*/ 10000 w 10000"/>
                  <a:gd name="connsiteY8" fmla="*/ 2857 h 10000"/>
                  <a:gd name="connsiteX0" fmla="*/ 10495 w 10495"/>
                  <a:gd name="connsiteY0" fmla="*/ 2857 h 10000"/>
                  <a:gd name="connsiteX1" fmla="*/ 10495 w 10495"/>
                  <a:gd name="connsiteY1" fmla="*/ 2857 h 10000"/>
                  <a:gd name="connsiteX2" fmla="*/ 10495 w 10495"/>
                  <a:gd name="connsiteY2" fmla="*/ 5714 h 10000"/>
                  <a:gd name="connsiteX3" fmla="*/ 6209 w 10495"/>
                  <a:gd name="connsiteY3" fmla="*/ 10000 h 10000"/>
                  <a:gd name="connsiteX4" fmla="*/ 3352 w 10495"/>
                  <a:gd name="connsiteY4" fmla="*/ 10000 h 10000"/>
                  <a:gd name="connsiteX5" fmla="*/ 3352 w 10495"/>
                  <a:gd name="connsiteY5" fmla="*/ 7143 h 10000"/>
                  <a:gd name="connsiteX6" fmla="*/ 495 w 10495"/>
                  <a:gd name="connsiteY6" fmla="*/ 2857 h 10000"/>
                  <a:gd name="connsiteX7" fmla="*/ 495 w 10495"/>
                  <a:gd name="connsiteY7" fmla="*/ 0 h 10000"/>
                  <a:gd name="connsiteX8" fmla="*/ 10495 w 10495"/>
                  <a:gd name="connsiteY8" fmla="*/ 2857 h 10000"/>
                  <a:gd name="connsiteX0" fmla="*/ 10746 w 10746"/>
                  <a:gd name="connsiteY0" fmla="*/ 2857 h 10000"/>
                  <a:gd name="connsiteX1" fmla="*/ 10746 w 10746"/>
                  <a:gd name="connsiteY1" fmla="*/ 2857 h 10000"/>
                  <a:gd name="connsiteX2" fmla="*/ 10746 w 10746"/>
                  <a:gd name="connsiteY2" fmla="*/ 5714 h 10000"/>
                  <a:gd name="connsiteX3" fmla="*/ 6460 w 10746"/>
                  <a:gd name="connsiteY3" fmla="*/ 10000 h 10000"/>
                  <a:gd name="connsiteX4" fmla="*/ 3603 w 10746"/>
                  <a:gd name="connsiteY4" fmla="*/ 10000 h 10000"/>
                  <a:gd name="connsiteX5" fmla="*/ 3603 w 10746"/>
                  <a:gd name="connsiteY5" fmla="*/ 7143 h 10000"/>
                  <a:gd name="connsiteX6" fmla="*/ 746 w 10746"/>
                  <a:gd name="connsiteY6" fmla="*/ 2857 h 10000"/>
                  <a:gd name="connsiteX7" fmla="*/ 746 w 10746"/>
                  <a:gd name="connsiteY7" fmla="*/ 0 h 10000"/>
                  <a:gd name="connsiteX8" fmla="*/ 10746 w 10746"/>
                  <a:gd name="connsiteY8" fmla="*/ 2857 h 10000"/>
                  <a:gd name="connsiteX0" fmla="*/ 10746 w 10746"/>
                  <a:gd name="connsiteY0" fmla="*/ 2998 h 10141"/>
                  <a:gd name="connsiteX1" fmla="*/ 10746 w 10746"/>
                  <a:gd name="connsiteY1" fmla="*/ 2998 h 10141"/>
                  <a:gd name="connsiteX2" fmla="*/ 10746 w 10746"/>
                  <a:gd name="connsiteY2" fmla="*/ 5855 h 10141"/>
                  <a:gd name="connsiteX3" fmla="*/ 6460 w 10746"/>
                  <a:gd name="connsiteY3" fmla="*/ 10141 h 10141"/>
                  <a:gd name="connsiteX4" fmla="*/ 3603 w 10746"/>
                  <a:gd name="connsiteY4" fmla="*/ 10141 h 10141"/>
                  <a:gd name="connsiteX5" fmla="*/ 3603 w 10746"/>
                  <a:gd name="connsiteY5" fmla="*/ 7284 h 10141"/>
                  <a:gd name="connsiteX6" fmla="*/ 746 w 10746"/>
                  <a:gd name="connsiteY6" fmla="*/ 2998 h 10141"/>
                  <a:gd name="connsiteX7" fmla="*/ 746 w 10746"/>
                  <a:gd name="connsiteY7" fmla="*/ 141 h 10141"/>
                  <a:gd name="connsiteX8" fmla="*/ 10746 w 10746"/>
                  <a:gd name="connsiteY8" fmla="*/ 2998 h 10141"/>
                  <a:gd name="connsiteX0" fmla="*/ 746 w 10746"/>
                  <a:gd name="connsiteY0" fmla="*/ 0 h 10000"/>
                  <a:gd name="connsiteX1" fmla="*/ 10746 w 10746"/>
                  <a:gd name="connsiteY1" fmla="*/ 2857 h 10000"/>
                  <a:gd name="connsiteX2" fmla="*/ 10746 w 10746"/>
                  <a:gd name="connsiteY2" fmla="*/ 5714 h 10000"/>
                  <a:gd name="connsiteX3" fmla="*/ 6460 w 10746"/>
                  <a:gd name="connsiteY3" fmla="*/ 10000 h 10000"/>
                  <a:gd name="connsiteX4" fmla="*/ 3603 w 10746"/>
                  <a:gd name="connsiteY4" fmla="*/ 10000 h 10000"/>
                  <a:gd name="connsiteX5" fmla="*/ 3603 w 10746"/>
                  <a:gd name="connsiteY5" fmla="*/ 7143 h 10000"/>
                  <a:gd name="connsiteX6" fmla="*/ 746 w 10746"/>
                  <a:gd name="connsiteY6" fmla="*/ 2857 h 10000"/>
                  <a:gd name="connsiteX7" fmla="*/ 746 w 10746"/>
                  <a:gd name="connsiteY7" fmla="*/ 0 h 10000"/>
                  <a:gd name="connsiteX0" fmla="*/ 746 w 10746"/>
                  <a:gd name="connsiteY0" fmla="*/ 0 h 10000"/>
                  <a:gd name="connsiteX1" fmla="*/ 10746 w 10746"/>
                  <a:gd name="connsiteY1" fmla="*/ 2857 h 10000"/>
                  <a:gd name="connsiteX2" fmla="*/ 10746 w 10746"/>
                  <a:gd name="connsiteY2" fmla="*/ 5714 h 10000"/>
                  <a:gd name="connsiteX3" fmla="*/ 6460 w 10746"/>
                  <a:gd name="connsiteY3" fmla="*/ 10000 h 10000"/>
                  <a:gd name="connsiteX4" fmla="*/ 3603 w 10746"/>
                  <a:gd name="connsiteY4" fmla="*/ 10000 h 10000"/>
                  <a:gd name="connsiteX5" fmla="*/ 3603 w 10746"/>
                  <a:gd name="connsiteY5" fmla="*/ 7143 h 10000"/>
                  <a:gd name="connsiteX6" fmla="*/ 746 w 10746"/>
                  <a:gd name="connsiteY6" fmla="*/ 2857 h 10000"/>
                  <a:gd name="connsiteX7" fmla="*/ 746 w 10746"/>
                  <a:gd name="connsiteY7" fmla="*/ 0 h 10000"/>
                  <a:gd name="connsiteX0" fmla="*/ 746 w 10746"/>
                  <a:gd name="connsiteY0" fmla="*/ 173 h 10173"/>
                  <a:gd name="connsiteX1" fmla="*/ 10746 w 10746"/>
                  <a:gd name="connsiteY1" fmla="*/ 3030 h 10173"/>
                  <a:gd name="connsiteX2" fmla="*/ 10746 w 10746"/>
                  <a:gd name="connsiteY2" fmla="*/ 5887 h 10173"/>
                  <a:gd name="connsiteX3" fmla="*/ 6460 w 10746"/>
                  <a:gd name="connsiteY3" fmla="*/ 10173 h 10173"/>
                  <a:gd name="connsiteX4" fmla="*/ 3603 w 10746"/>
                  <a:gd name="connsiteY4" fmla="*/ 10173 h 10173"/>
                  <a:gd name="connsiteX5" fmla="*/ 3603 w 10746"/>
                  <a:gd name="connsiteY5" fmla="*/ 7316 h 10173"/>
                  <a:gd name="connsiteX6" fmla="*/ 746 w 10746"/>
                  <a:gd name="connsiteY6" fmla="*/ 3030 h 10173"/>
                  <a:gd name="connsiteX7" fmla="*/ 746 w 10746"/>
                  <a:gd name="connsiteY7" fmla="*/ 173 h 10173"/>
                  <a:gd name="connsiteX0" fmla="*/ 746 w 11186"/>
                  <a:gd name="connsiteY0" fmla="*/ 173 h 10173"/>
                  <a:gd name="connsiteX1" fmla="*/ 10746 w 11186"/>
                  <a:gd name="connsiteY1" fmla="*/ 3030 h 10173"/>
                  <a:gd name="connsiteX2" fmla="*/ 10746 w 11186"/>
                  <a:gd name="connsiteY2" fmla="*/ 5887 h 10173"/>
                  <a:gd name="connsiteX3" fmla="*/ 6460 w 11186"/>
                  <a:gd name="connsiteY3" fmla="*/ 10173 h 10173"/>
                  <a:gd name="connsiteX4" fmla="*/ 3603 w 11186"/>
                  <a:gd name="connsiteY4" fmla="*/ 10173 h 10173"/>
                  <a:gd name="connsiteX5" fmla="*/ 3603 w 11186"/>
                  <a:gd name="connsiteY5" fmla="*/ 7316 h 10173"/>
                  <a:gd name="connsiteX6" fmla="*/ 746 w 11186"/>
                  <a:gd name="connsiteY6" fmla="*/ 3030 h 10173"/>
                  <a:gd name="connsiteX7" fmla="*/ 746 w 11186"/>
                  <a:gd name="connsiteY7" fmla="*/ 173 h 10173"/>
                  <a:gd name="connsiteX0" fmla="*/ 746 w 11634"/>
                  <a:gd name="connsiteY0" fmla="*/ 173 h 10173"/>
                  <a:gd name="connsiteX1" fmla="*/ 10746 w 11634"/>
                  <a:gd name="connsiteY1" fmla="*/ 3030 h 10173"/>
                  <a:gd name="connsiteX2" fmla="*/ 10746 w 11634"/>
                  <a:gd name="connsiteY2" fmla="*/ 5887 h 10173"/>
                  <a:gd name="connsiteX3" fmla="*/ 6460 w 11634"/>
                  <a:gd name="connsiteY3" fmla="*/ 10173 h 10173"/>
                  <a:gd name="connsiteX4" fmla="*/ 3603 w 11634"/>
                  <a:gd name="connsiteY4" fmla="*/ 10173 h 10173"/>
                  <a:gd name="connsiteX5" fmla="*/ 3603 w 11634"/>
                  <a:gd name="connsiteY5" fmla="*/ 7316 h 10173"/>
                  <a:gd name="connsiteX6" fmla="*/ 746 w 11634"/>
                  <a:gd name="connsiteY6" fmla="*/ 3030 h 10173"/>
                  <a:gd name="connsiteX7" fmla="*/ 746 w 11634"/>
                  <a:gd name="connsiteY7" fmla="*/ 173 h 10173"/>
                  <a:gd name="connsiteX0" fmla="*/ 746 w 11634"/>
                  <a:gd name="connsiteY0" fmla="*/ 173 h 10173"/>
                  <a:gd name="connsiteX1" fmla="*/ 10746 w 11634"/>
                  <a:gd name="connsiteY1" fmla="*/ 3030 h 10173"/>
                  <a:gd name="connsiteX2" fmla="*/ 10746 w 11634"/>
                  <a:gd name="connsiteY2" fmla="*/ 5887 h 10173"/>
                  <a:gd name="connsiteX3" fmla="*/ 6460 w 11634"/>
                  <a:gd name="connsiteY3" fmla="*/ 10173 h 10173"/>
                  <a:gd name="connsiteX4" fmla="*/ 3603 w 11634"/>
                  <a:gd name="connsiteY4" fmla="*/ 10173 h 10173"/>
                  <a:gd name="connsiteX5" fmla="*/ 746 w 11634"/>
                  <a:gd name="connsiteY5" fmla="*/ 3030 h 10173"/>
                  <a:gd name="connsiteX6" fmla="*/ 746 w 11634"/>
                  <a:gd name="connsiteY6" fmla="*/ 173 h 10173"/>
                  <a:gd name="connsiteX0" fmla="*/ 746 w 11634"/>
                  <a:gd name="connsiteY0" fmla="*/ 173 h 10173"/>
                  <a:gd name="connsiteX1" fmla="*/ 10746 w 11634"/>
                  <a:gd name="connsiteY1" fmla="*/ 3030 h 10173"/>
                  <a:gd name="connsiteX2" fmla="*/ 10746 w 11634"/>
                  <a:gd name="connsiteY2" fmla="*/ 5887 h 10173"/>
                  <a:gd name="connsiteX3" fmla="*/ 6460 w 11634"/>
                  <a:gd name="connsiteY3" fmla="*/ 10173 h 10173"/>
                  <a:gd name="connsiteX4" fmla="*/ 3603 w 11634"/>
                  <a:gd name="connsiteY4" fmla="*/ 10173 h 10173"/>
                  <a:gd name="connsiteX5" fmla="*/ 746 w 11634"/>
                  <a:gd name="connsiteY5" fmla="*/ 3030 h 10173"/>
                  <a:gd name="connsiteX6" fmla="*/ 746 w 11634"/>
                  <a:gd name="connsiteY6" fmla="*/ 173 h 10173"/>
                  <a:gd name="connsiteX0" fmla="*/ 746 w 11634"/>
                  <a:gd name="connsiteY0" fmla="*/ 173 h 10173"/>
                  <a:gd name="connsiteX1" fmla="*/ 10746 w 11634"/>
                  <a:gd name="connsiteY1" fmla="*/ 3030 h 10173"/>
                  <a:gd name="connsiteX2" fmla="*/ 10746 w 11634"/>
                  <a:gd name="connsiteY2" fmla="*/ 5887 h 10173"/>
                  <a:gd name="connsiteX3" fmla="*/ 6460 w 11634"/>
                  <a:gd name="connsiteY3" fmla="*/ 10173 h 10173"/>
                  <a:gd name="connsiteX4" fmla="*/ 3603 w 11634"/>
                  <a:gd name="connsiteY4" fmla="*/ 10173 h 10173"/>
                  <a:gd name="connsiteX5" fmla="*/ 746 w 11634"/>
                  <a:gd name="connsiteY5" fmla="*/ 3030 h 10173"/>
                  <a:gd name="connsiteX6" fmla="*/ 746 w 11634"/>
                  <a:gd name="connsiteY6" fmla="*/ 173 h 10173"/>
                  <a:gd name="connsiteX0" fmla="*/ 746 w 11634"/>
                  <a:gd name="connsiteY0" fmla="*/ 173 h 10173"/>
                  <a:gd name="connsiteX1" fmla="*/ 10746 w 11634"/>
                  <a:gd name="connsiteY1" fmla="*/ 3030 h 10173"/>
                  <a:gd name="connsiteX2" fmla="*/ 10746 w 11634"/>
                  <a:gd name="connsiteY2" fmla="*/ 5887 h 10173"/>
                  <a:gd name="connsiteX3" fmla="*/ 6460 w 11634"/>
                  <a:gd name="connsiteY3" fmla="*/ 10173 h 10173"/>
                  <a:gd name="connsiteX4" fmla="*/ 5090 w 11634"/>
                  <a:gd name="connsiteY4" fmla="*/ 10049 h 10173"/>
                  <a:gd name="connsiteX5" fmla="*/ 746 w 11634"/>
                  <a:gd name="connsiteY5" fmla="*/ 3030 h 10173"/>
                  <a:gd name="connsiteX6" fmla="*/ 746 w 11634"/>
                  <a:gd name="connsiteY6" fmla="*/ 173 h 10173"/>
                  <a:gd name="connsiteX0" fmla="*/ 746 w 11634"/>
                  <a:gd name="connsiteY0" fmla="*/ 173 h 10173"/>
                  <a:gd name="connsiteX1" fmla="*/ 10746 w 11634"/>
                  <a:gd name="connsiteY1" fmla="*/ 3030 h 10173"/>
                  <a:gd name="connsiteX2" fmla="*/ 10746 w 11634"/>
                  <a:gd name="connsiteY2" fmla="*/ 5887 h 10173"/>
                  <a:gd name="connsiteX3" fmla="*/ 6460 w 11634"/>
                  <a:gd name="connsiteY3" fmla="*/ 10173 h 10173"/>
                  <a:gd name="connsiteX4" fmla="*/ 5090 w 11634"/>
                  <a:gd name="connsiteY4" fmla="*/ 10049 h 10173"/>
                  <a:gd name="connsiteX5" fmla="*/ 746 w 11634"/>
                  <a:gd name="connsiteY5" fmla="*/ 3030 h 10173"/>
                  <a:gd name="connsiteX6" fmla="*/ 746 w 11634"/>
                  <a:gd name="connsiteY6" fmla="*/ 173 h 10173"/>
                  <a:gd name="connsiteX0" fmla="*/ 746 w 11634"/>
                  <a:gd name="connsiteY0" fmla="*/ 173 h 10173"/>
                  <a:gd name="connsiteX1" fmla="*/ 10746 w 11634"/>
                  <a:gd name="connsiteY1" fmla="*/ 3030 h 10173"/>
                  <a:gd name="connsiteX2" fmla="*/ 10746 w 11634"/>
                  <a:gd name="connsiteY2" fmla="*/ 5887 h 10173"/>
                  <a:gd name="connsiteX3" fmla="*/ 6460 w 11634"/>
                  <a:gd name="connsiteY3" fmla="*/ 10173 h 10173"/>
                  <a:gd name="connsiteX4" fmla="*/ 5090 w 11634"/>
                  <a:gd name="connsiteY4" fmla="*/ 10049 h 10173"/>
                  <a:gd name="connsiteX5" fmla="*/ 746 w 11634"/>
                  <a:gd name="connsiteY5" fmla="*/ 3030 h 10173"/>
                  <a:gd name="connsiteX6" fmla="*/ 746 w 11634"/>
                  <a:gd name="connsiteY6" fmla="*/ 173 h 10173"/>
                  <a:gd name="connsiteX0" fmla="*/ 746 w 11781"/>
                  <a:gd name="connsiteY0" fmla="*/ 278 h 10278"/>
                  <a:gd name="connsiteX1" fmla="*/ 10994 w 11781"/>
                  <a:gd name="connsiteY1" fmla="*/ 2143 h 10278"/>
                  <a:gd name="connsiteX2" fmla="*/ 10746 w 11781"/>
                  <a:gd name="connsiteY2" fmla="*/ 5992 h 10278"/>
                  <a:gd name="connsiteX3" fmla="*/ 6460 w 11781"/>
                  <a:gd name="connsiteY3" fmla="*/ 10278 h 10278"/>
                  <a:gd name="connsiteX4" fmla="*/ 5090 w 11781"/>
                  <a:gd name="connsiteY4" fmla="*/ 10154 h 10278"/>
                  <a:gd name="connsiteX5" fmla="*/ 746 w 11781"/>
                  <a:gd name="connsiteY5" fmla="*/ 3135 h 10278"/>
                  <a:gd name="connsiteX6" fmla="*/ 746 w 11781"/>
                  <a:gd name="connsiteY6" fmla="*/ 278 h 10278"/>
                  <a:gd name="connsiteX0" fmla="*/ 746 w 11625"/>
                  <a:gd name="connsiteY0" fmla="*/ 278 h 10278"/>
                  <a:gd name="connsiteX1" fmla="*/ 10994 w 11625"/>
                  <a:gd name="connsiteY1" fmla="*/ 2143 h 10278"/>
                  <a:gd name="connsiteX2" fmla="*/ 10746 w 11625"/>
                  <a:gd name="connsiteY2" fmla="*/ 5992 h 10278"/>
                  <a:gd name="connsiteX3" fmla="*/ 6460 w 11625"/>
                  <a:gd name="connsiteY3" fmla="*/ 10278 h 10278"/>
                  <a:gd name="connsiteX4" fmla="*/ 5090 w 11625"/>
                  <a:gd name="connsiteY4" fmla="*/ 10154 h 10278"/>
                  <a:gd name="connsiteX5" fmla="*/ 746 w 11625"/>
                  <a:gd name="connsiteY5" fmla="*/ 3135 h 10278"/>
                  <a:gd name="connsiteX6" fmla="*/ 746 w 11625"/>
                  <a:gd name="connsiteY6" fmla="*/ 278 h 10278"/>
                  <a:gd name="connsiteX0" fmla="*/ 746 w 11625"/>
                  <a:gd name="connsiteY0" fmla="*/ 278 h 10526"/>
                  <a:gd name="connsiteX1" fmla="*/ 10994 w 11625"/>
                  <a:gd name="connsiteY1" fmla="*/ 2143 h 10526"/>
                  <a:gd name="connsiteX2" fmla="*/ 10746 w 11625"/>
                  <a:gd name="connsiteY2" fmla="*/ 5992 h 10526"/>
                  <a:gd name="connsiteX3" fmla="*/ 5964 w 11625"/>
                  <a:gd name="connsiteY3" fmla="*/ 10526 h 10526"/>
                  <a:gd name="connsiteX4" fmla="*/ 5090 w 11625"/>
                  <a:gd name="connsiteY4" fmla="*/ 10154 h 10526"/>
                  <a:gd name="connsiteX5" fmla="*/ 746 w 11625"/>
                  <a:gd name="connsiteY5" fmla="*/ 3135 h 10526"/>
                  <a:gd name="connsiteX6" fmla="*/ 746 w 11625"/>
                  <a:gd name="connsiteY6" fmla="*/ 278 h 10526"/>
                  <a:gd name="connsiteX0" fmla="*/ 746 w 11625"/>
                  <a:gd name="connsiteY0" fmla="*/ 278 h 10526"/>
                  <a:gd name="connsiteX1" fmla="*/ 10994 w 11625"/>
                  <a:gd name="connsiteY1" fmla="*/ 2143 h 10526"/>
                  <a:gd name="connsiteX2" fmla="*/ 10746 w 11625"/>
                  <a:gd name="connsiteY2" fmla="*/ 5992 h 10526"/>
                  <a:gd name="connsiteX3" fmla="*/ 5964 w 11625"/>
                  <a:gd name="connsiteY3" fmla="*/ 10526 h 10526"/>
                  <a:gd name="connsiteX4" fmla="*/ 5090 w 11625"/>
                  <a:gd name="connsiteY4" fmla="*/ 10154 h 10526"/>
                  <a:gd name="connsiteX5" fmla="*/ 746 w 11625"/>
                  <a:gd name="connsiteY5" fmla="*/ 3135 h 10526"/>
                  <a:gd name="connsiteX6" fmla="*/ 746 w 11625"/>
                  <a:gd name="connsiteY6" fmla="*/ 278 h 10526"/>
                  <a:gd name="connsiteX0" fmla="*/ 3086 w 13965"/>
                  <a:gd name="connsiteY0" fmla="*/ 278 h 10526"/>
                  <a:gd name="connsiteX1" fmla="*/ 13334 w 13965"/>
                  <a:gd name="connsiteY1" fmla="*/ 2143 h 10526"/>
                  <a:gd name="connsiteX2" fmla="*/ 13086 w 13965"/>
                  <a:gd name="connsiteY2" fmla="*/ 5992 h 10526"/>
                  <a:gd name="connsiteX3" fmla="*/ 8304 w 13965"/>
                  <a:gd name="connsiteY3" fmla="*/ 10526 h 10526"/>
                  <a:gd name="connsiteX4" fmla="*/ 7430 w 13965"/>
                  <a:gd name="connsiteY4" fmla="*/ 10154 h 10526"/>
                  <a:gd name="connsiteX5" fmla="*/ 239 w 13965"/>
                  <a:gd name="connsiteY5" fmla="*/ 4287 h 10526"/>
                  <a:gd name="connsiteX6" fmla="*/ 3086 w 13965"/>
                  <a:gd name="connsiteY6" fmla="*/ 278 h 10526"/>
                  <a:gd name="connsiteX0" fmla="*/ 3600 w 13937"/>
                  <a:gd name="connsiteY0" fmla="*/ 135 h 12078"/>
                  <a:gd name="connsiteX1" fmla="*/ 13306 w 13937"/>
                  <a:gd name="connsiteY1" fmla="*/ 3695 h 12078"/>
                  <a:gd name="connsiteX2" fmla="*/ 13058 w 13937"/>
                  <a:gd name="connsiteY2" fmla="*/ 7544 h 12078"/>
                  <a:gd name="connsiteX3" fmla="*/ 8276 w 13937"/>
                  <a:gd name="connsiteY3" fmla="*/ 12078 h 12078"/>
                  <a:gd name="connsiteX4" fmla="*/ 7402 w 13937"/>
                  <a:gd name="connsiteY4" fmla="*/ 11706 h 12078"/>
                  <a:gd name="connsiteX5" fmla="*/ 211 w 13937"/>
                  <a:gd name="connsiteY5" fmla="*/ 5839 h 12078"/>
                  <a:gd name="connsiteX6" fmla="*/ 3600 w 13937"/>
                  <a:gd name="connsiteY6" fmla="*/ 135 h 12078"/>
                  <a:gd name="connsiteX0" fmla="*/ 3600 w 14355"/>
                  <a:gd name="connsiteY0" fmla="*/ 392 h 12335"/>
                  <a:gd name="connsiteX1" fmla="*/ 13916 w 14355"/>
                  <a:gd name="connsiteY1" fmla="*/ 1715 h 12335"/>
                  <a:gd name="connsiteX2" fmla="*/ 13058 w 14355"/>
                  <a:gd name="connsiteY2" fmla="*/ 7801 h 12335"/>
                  <a:gd name="connsiteX3" fmla="*/ 8276 w 14355"/>
                  <a:gd name="connsiteY3" fmla="*/ 12335 h 12335"/>
                  <a:gd name="connsiteX4" fmla="*/ 7402 w 14355"/>
                  <a:gd name="connsiteY4" fmla="*/ 11963 h 12335"/>
                  <a:gd name="connsiteX5" fmla="*/ 211 w 14355"/>
                  <a:gd name="connsiteY5" fmla="*/ 6096 h 12335"/>
                  <a:gd name="connsiteX6" fmla="*/ 3600 w 14355"/>
                  <a:gd name="connsiteY6" fmla="*/ 392 h 12335"/>
                  <a:gd name="connsiteX0" fmla="*/ 3600 w 14355"/>
                  <a:gd name="connsiteY0" fmla="*/ 392 h 14607"/>
                  <a:gd name="connsiteX1" fmla="*/ 13916 w 14355"/>
                  <a:gd name="connsiteY1" fmla="*/ 1715 h 14607"/>
                  <a:gd name="connsiteX2" fmla="*/ 13058 w 14355"/>
                  <a:gd name="connsiteY2" fmla="*/ 7801 h 14607"/>
                  <a:gd name="connsiteX3" fmla="*/ 8276 w 14355"/>
                  <a:gd name="connsiteY3" fmla="*/ 12335 h 14607"/>
                  <a:gd name="connsiteX4" fmla="*/ 5911 w 14355"/>
                  <a:gd name="connsiteY4" fmla="*/ 14607 h 14607"/>
                  <a:gd name="connsiteX5" fmla="*/ 211 w 14355"/>
                  <a:gd name="connsiteY5" fmla="*/ 6096 h 14607"/>
                  <a:gd name="connsiteX6" fmla="*/ 3600 w 14355"/>
                  <a:gd name="connsiteY6" fmla="*/ 392 h 14607"/>
                  <a:gd name="connsiteX0" fmla="*/ 3600 w 14355"/>
                  <a:gd name="connsiteY0" fmla="*/ 392 h 14607"/>
                  <a:gd name="connsiteX1" fmla="*/ 13916 w 14355"/>
                  <a:gd name="connsiteY1" fmla="*/ 1715 h 14607"/>
                  <a:gd name="connsiteX2" fmla="*/ 13058 w 14355"/>
                  <a:gd name="connsiteY2" fmla="*/ 7801 h 14607"/>
                  <a:gd name="connsiteX3" fmla="*/ 9971 w 14355"/>
                  <a:gd name="connsiteY3" fmla="*/ 13148 h 14607"/>
                  <a:gd name="connsiteX4" fmla="*/ 5911 w 14355"/>
                  <a:gd name="connsiteY4" fmla="*/ 14607 h 14607"/>
                  <a:gd name="connsiteX5" fmla="*/ 211 w 14355"/>
                  <a:gd name="connsiteY5" fmla="*/ 6096 h 14607"/>
                  <a:gd name="connsiteX6" fmla="*/ 3600 w 14355"/>
                  <a:gd name="connsiteY6" fmla="*/ 392 h 14607"/>
                  <a:gd name="connsiteX0" fmla="*/ 3600 w 14355"/>
                  <a:gd name="connsiteY0" fmla="*/ 392 h 13658"/>
                  <a:gd name="connsiteX1" fmla="*/ 13916 w 14355"/>
                  <a:gd name="connsiteY1" fmla="*/ 1715 h 13658"/>
                  <a:gd name="connsiteX2" fmla="*/ 13058 w 14355"/>
                  <a:gd name="connsiteY2" fmla="*/ 7801 h 13658"/>
                  <a:gd name="connsiteX3" fmla="*/ 9971 w 14355"/>
                  <a:gd name="connsiteY3" fmla="*/ 13148 h 13658"/>
                  <a:gd name="connsiteX4" fmla="*/ 5504 w 14355"/>
                  <a:gd name="connsiteY4" fmla="*/ 13658 h 13658"/>
                  <a:gd name="connsiteX5" fmla="*/ 211 w 14355"/>
                  <a:gd name="connsiteY5" fmla="*/ 6096 h 13658"/>
                  <a:gd name="connsiteX6" fmla="*/ 3600 w 14355"/>
                  <a:gd name="connsiteY6" fmla="*/ 392 h 13658"/>
                  <a:gd name="connsiteX0" fmla="*/ 3600 w 14355"/>
                  <a:gd name="connsiteY0" fmla="*/ 392 h 14551"/>
                  <a:gd name="connsiteX1" fmla="*/ 13916 w 14355"/>
                  <a:gd name="connsiteY1" fmla="*/ 1715 h 14551"/>
                  <a:gd name="connsiteX2" fmla="*/ 13058 w 14355"/>
                  <a:gd name="connsiteY2" fmla="*/ 7801 h 14551"/>
                  <a:gd name="connsiteX3" fmla="*/ 9971 w 14355"/>
                  <a:gd name="connsiteY3" fmla="*/ 13148 h 14551"/>
                  <a:gd name="connsiteX4" fmla="*/ 5504 w 14355"/>
                  <a:gd name="connsiteY4" fmla="*/ 13658 h 14551"/>
                  <a:gd name="connsiteX5" fmla="*/ 211 w 14355"/>
                  <a:gd name="connsiteY5" fmla="*/ 6096 h 14551"/>
                  <a:gd name="connsiteX6" fmla="*/ 3600 w 14355"/>
                  <a:gd name="connsiteY6" fmla="*/ 392 h 14551"/>
                  <a:gd name="connsiteX0" fmla="*/ 3600 w 14355"/>
                  <a:gd name="connsiteY0" fmla="*/ 392 h 14908"/>
                  <a:gd name="connsiteX1" fmla="*/ 13916 w 14355"/>
                  <a:gd name="connsiteY1" fmla="*/ 1715 h 14908"/>
                  <a:gd name="connsiteX2" fmla="*/ 13058 w 14355"/>
                  <a:gd name="connsiteY2" fmla="*/ 7801 h 14908"/>
                  <a:gd name="connsiteX3" fmla="*/ 9971 w 14355"/>
                  <a:gd name="connsiteY3" fmla="*/ 13148 h 14908"/>
                  <a:gd name="connsiteX4" fmla="*/ 5504 w 14355"/>
                  <a:gd name="connsiteY4" fmla="*/ 13658 h 14908"/>
                  <a:gd name="connsiteX5" fmla="*/ 211 w 14355"/>
                  <a:gd name="connsiteY5" fmla="*/ 6096 h 14908"/>
                  <a:gd name="connsiteX6" fmla="*/ 3600 w 14355"/>
                  <a:gd name="connsiteY6" fmla="*/ 392 h 14908"/>
                  <a:gd name="connsiteX0" fmla="*/ 3600 w 14355"/>
                  <a:gd name="connsiteY0" fmla="*/ 392 h 14908"/>
                  <a:gd name="connsiteX1" fmla="*/ 13916 w 14355"/>
                  <a:gd name="connsiteY1" fmla="*/ 1715 h 14908"/>
                  <a:gd name="connsiteX2" fmla="*/ 13058 w 14355"/>
                  <a:gd name="connsiteY2" fmla="*/ 7801 h 14908"/>
                  <a:gd name="connsiteX3" fmla="*/ 9971 w 14355"/>
                  <a:gd name="connsiteY3" fmla="*/ 13148 h 14908"/>
                  <a:gd name="connsiteX4" fmla="*/ 5504 w 14355"/>
                  <a:gd name="connsiteY4" fmla="*/ 13658 h 14908"/>
                  <a:gd name="connsiteX5" fmla="*/ 211 w 14355"/>
                  <a:gd name="connsiteY5" fmla="*/ 6096 h 14908"/>
                  <a:gd name="connsiteX6" fmla="*/ 3600 w 14355"/>
                  <a:gd name="connsiteY6" fmla="*/ 392 h 14908"/>
                  <a:gd name="connsiteX0" fmla="*/ 3600 w 14605"/>
                  <a:gd name="connsiteY0" fmla="*/ 392 h 14908"/>
                  <a:gd name="connsiteX1" fmla="*/ 13916 w 14605"/>
                  <a:gd name="connsiteY1" fmla="*/ 1715 h 14908"/>
                  <a:gd name="connsiteX2" fmla="*/ 13804 w 14605"/>
                  <a:gd name="connsiteY2" fmla="*/ 7462 h 14908"/>
                  <a:gd name="connsiteX3" fmla="*/ 9971 w 14605"/>
                  <a:gd name="connsiteY3" fmla="*/ 13148 h 14908"/>
                  <a:gd name="connsiteX4" fmla="*/ 5504 w 14605"/>
                  <a:gd name="connsiteY4" fmla="*/ 13658 h 14908"/>
                  <a:gd name="connsiteX5" fmla="*/ 211 w 14605"/>
                  <a:gd name="connsiteY5" fmla="*/ 6096 h 14908"/>
                  <a:gd name="connsiteX6" fmla="*/ 3600 w 14605"/>
                  <a:gd name="connsiteY6" fmla="*/ 392 h 14908"/>
                  <a:gd name="connsiteX0" fmla="*/ 3600 w 14605"/>
                  <a:gd name="connsiteY0" fmla="*/ 784 h 15300"/>
                  <a:gd name="connsiteX1" fmla="*/ 13916 w 14605"/>
                  <a:gd name="connsiteY1" fmla="*/ 2107 h 15300"/>
                  <a:gd name="connsiteX2" fmla="*/ 13804 w 14605"/>
                  <a:gd name="connsiteY2" fmla="*/ 7854 h 15300"/>
                  <a:gd name="connsiteX3" fmla="*/ 9971 w 14605"/>
                  <a:gd name="connsiteY3" fmla="*/ 13540 h 15300"/>
                  <a:gd name="connsiteX4" fmla="*/ 5504 w 14605"/>
                  <a:gd name="connsiteY4" fmla="*/ 14050 h 15300"/>
                  <a:gd name="connsiteX5" fmla="*/ 211 w 14605"/>
                  <a:gd name="connsiteY5" fmla="*/ 6488 h 15300"/>
                  <a:gd name="connsiteX6" fmla="*/ 3600 w 14605"/>
                  <a:gd name="connsiteY6" fmla="*/ 784 h 15300"/>
                  <a:gd name="connsiteX0" fmla="*/ 3600 w 14630"/>
                  <a:gd name="connsiteY0" fmla="*/ 784 h 15300"/>
                  <a:gd name="connsiteX1" fmla="*/ 13916 w 14630"/>
                  <a:gd name="connsiteY1" fmla="*/ 2107 h 15300"/>
                  <a:gd name="connsiteX2" fmla="*/ 13804 w 14630"/>
                  <a:gd name="connsiteY2" fmla="*/ 7854 h 15300"/>
                  <a:gd name="connsiteX3" fmla="*/ 9971 w 14630"/>
                  <a:gd name="connsiteY3" fmla="*/ 13540 h 15300"/>
                  <a:gd name="connsiteX4" fmla="*/ 5504 w 14630"/>
                  <a:gd name="connsiteY4" fmla="*/ 14050 h 15300"/>
                  <a:gd name="connsiteX5" fmla="*/ 211 w 14630"/>
                  <a:gd name="connsiteY5" fmla="*/ 6488 h 15300"/>
                  <a:gd name="connsiteX6" fmla="*/ 3600 w 14630"/>
                  <a:gd name="connsiteY6" fmla="*/ 784 h 15300"/>
                  <a:gd name="connsiteX0" fmla="*/ 3738 w 14768"/>
                  <a:gd name="connsiteY0" fmla="*/ 784 h 15300"/>
                  <a:gd name="connsiteX1" fmla="*/ 14054 w 14768"/>
                  <a:gd name="connsiteY1" fmla="*/ 2107 h 15300"/>
                  <a:gd name="connsiteX2" fmla="*/ 13942 w 14768"/>
                  <a:gd name="connsiteY2" fmla="*/ 7854 h 15300"/>
                  <a:gd name="connsiteX3" fmla="*/ 10109 w 14768"/>
                  <a:gd name="connsiteY3" fmla="*/ 13540 h 15300"/>
                  <a:gd name="connsiteX4" fmla="*/ 5642 w 14768"/>
                  <a:gd name="connsiteY4" fmla="*/ 14050 h 15300"/>
                  <a:gd name="connsiteX5" fmla="*/ 349 w 14768"/>
                  <a:gd name="connsiteY5" fmla="*/ 6488 h 15300"/>
                  <a:gd name="connsiteX6" fmla="*/ 3738 w 14768"/>
                  <a:gd name="connsiteY6" fmla="*/ 784 h 15300"/>
                  <a:gd name="connsiteX0" fmla="*/ 3738 w 14768"/>
                  <a:gd name="connsiteY0" fmla="*/ 784 h 15300"/>
                  <a:gd name="connsiteX1" fmla="*/ 14054 w 14768"/>
                  <a:gd name="connsiteY1" fmla="*/ 2107 h 15300"/>
                  <a:gd name="connsiteX2" fmla="*/ 13942 w 14768"/>
                  <a:gd name="connsiteY2" fmla="*/ 7854 h 15300"/>
                  <a:gd name="connsiteX3" fmla="*/ 10109 w 14768"/>
                  <a:gd name="connsiteY3" fmla="*/ 13540 h 15300"/>
                  <a:gd name="connsiteX4" fmla="*/ 5642 w 14768"/>
                  <a:gd name="connsiteY4" fmla="*/ 14050 h 15300"/>
                  <a:gd name="connsiteX5" fmla="*/ 349 w 14768"/>
                  <a:gd name="connsiteY5" fmla="*/ 6488 h 15300"/>
                  <a:gd name="connsiteX6" fmla="*/ 3738 w 14768"/>
                  <a:gd name="connsiteY6" fmla="*/ 784 h 15300"/>
                  <a:gd name="connsiteX0" fmla="*/ 3738 w 14768"/>
                  <a:gd name="connsiteY0" fmla="*/ 784 h 15300"/>
                  <a:gd name="connsiteX1" fmla="*/ 14054 w 14768"/>
                  <a:gd name="connsiteY1" fmla="*/ 2107 h 15300"/>
                  <a:gd name="connsiteX2" fmla="*/ 13942 w 14768"/>
                  <a:gd name="connsiteY2" fmla="*/ 7854 h 15300"/>
                  <a:gd name="connsiteX3" fmla="*/ 10109 w 14768"/>
                  <a:gd name="connsiteY3" fmla="*/ 13540 h 15300"/>
                  <a:gd name="connsiteX4" fmla="*/ 5642 w 14768"/>
                  <a:gd name="connsiteY4" fmla="*/ 14050 h 15300"/>
                  <a:gd name="connsiteX5" fmla="*/ 349 w 14768"/>
                  <a:gd name="connsiteY5" fmla="*/ 6488 h 15300"/>
                  <a:gd name="connsiteX6" fmla="*/ 3738 w 14768"/>
                  <a:gd name="connsiteY6" fmla="*/ 784 h 15300"/>
                  <a:gd name="connsiteX0" fmla="*/ 3558 w 14588"/>
                  <a:gd name="connsiteY0" fmla="*/ 784 h 15300"/>
                  <a:gd name="connsiteX1" fmla="*/ 13874 w 14588"/>
                  <a:gd name="connsiteY1" fmla="*/ 2107 h 15300"/>
                  <a:gd name="connsiteX2" fmla="*/ 13762 w 14588"/>
                  <a:gd name="connsiteY2" fmla="*/ 7854 h 15300"/>
                  <a:gd name="connsiteX3" fmla="*/ 9929 w 14588"/>
                  <a:gd name="connsiteY3" fmla="*/ 13540 h 15300"/>
                  <a:gd name="connsiteX4" fmla="*/ 5462 w 14588"/>
                  <a:gd name="connsiteY4" fmla="*/ 14050 h 15300"/>
                  <a:gd name="connsiteX5" fmla="*/ 169 w 14588"/>
                  <a:gd name="connsiteY5" fmla="*/ 6488 h 15300"/>
                  <a:gd name="connsiteX6" fmla="*/ 3558 w 14588"/>
                  <a:gd name="connsiteY6" fmla="*/ 784 h 1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88" h="15300">
                    <a:moveTo>
                      <a:pt x="3558" y="784"/>
                    </a:moveTo>
                    <a:cubicBezTo>
                      <a:pt x="5225" y="40"/>
                      <a:pt x="11719" y="-1001"/>
                      <a:pt x="13874" y="2107"/>
                    </a:cubicBezTo>
                    <a:cubicBezTo>
                      <a:pt x="14865" y="3679"/>
                      <a:pt x="14822" y="5908"/>
                      <a:pt x="13762" y="7854"/>
                    </a:cubicBezTo>
                    <a:cubicBezTo>
                      <a:pt x="12733" y="9636"/>
                      <a:pt x="11771" y="11283"/>
                      <a:pt x="9929" y="13540"/>
                    </a:cubicBezTo>
                    <a:cubicBezTo>
                      <a:pt x="8915" y="15201"/>
                      <a:pt x="6070" y="16253"/>
                      <a:pt x="5462" y="14050"/>
                    </a:cubicBezTo>
                    <a:cubicBezTo>
                      <a:pt x="4113" y="9698"/>
                      <a:pt x="1951" y="9841"/>
                      <a:pt x="169" y="6488"/>
                    </a:cubicBezTo>
                    <a:cubicBezTo>
                      <a:pt x="-471" y="3888"/>
                      <a:pt x="724" y="2189"/>
                      <a:pt x="3558" y="784"/>
                    </a:cubicBezTo>
                    <a:close/>
                  </a:path>
                </a:pathLst>
              </a:custGeom>
              <a:grpFill/>
              <a:ln w="0">
                <a:noFill/>
                <a:prstDash val="solid"/>
                <a:round/>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9" name="Diamond 100">
                <a:extLst>
                  <a:ext uri="{FF2B5EF4-FFF2-40B4-BE49-F238E27FC236}">
                    <a16:creationId xmlns:a16="http://schemas.microsoft.com/office/drawing/2014/main" id="{ED98670D-68B4-464C-BFA9-A22482CDCCED}"/>
                  </a:ext>
                </a:extLst>
              </p:cNvPr>
              <p:cNvSpPr/>
              <p:nvPr/>
            </p:nvSpPr>
            <p:spPr>
              <a:xfrm>
                <a:off x="3637128" y="5289038"/>
                <a:ext cx="1453487" cy="2961033"/>
              </a:xfrm>
              <a:custGeom>
                <a:avLst/>
                <a:gdLst>
                  <a:gd name="connsiteX0" fmla="*/ 0 w 1255594"/>
                  <a:gd name="connsiteY0" fmla="*/ 1330657 h 2661314"/>
                  <a:gd name="connsiteX1" fmla="*/ 627797 w 1255594"/>
                  <a:gd name="connsiteY1" fmla="*/ 0 h 2661314"/>
                  <a:gd name="connsiteX2" fmla="*/ 1255594 w 1255594"/>
                  <a:gd name="connsiteY2" fmla="*/ 1330657 h 2661314"/>
                  <a:gd name="connsiteX3" fmla="*/ 627797 w 1255594"/>
                  <a:gd name="connsiteY3" fmla="*/ 2661314 h 2661314"/>
                  <a:gd name="connsiteX4" fmla="*/ 0 w 1255594"/>
                  <a:gd name="connsiteY4" fmla="*/ 1330657 h 2661314"/>
                  <a:gd name="connsiteX0" fmla="*/ 0 w 1439839"/>
                  <a:gd name="connsiteY0" fmla="*/ 1330657 h 2661314"/>
                  <a:gd name="connsiteX1" fmla="*/ 627797 w 1439839"/>
                  <a:gd name="connsiteY1" fmla="*/ 0 h 2661314"/>
                  <a:gd name="connsiteX2" fmla="*/ 1439839 w 1439839"/>
                  <a:gd name="connsiteY2" fmla="*/ 1235122 h 2661314"/>
                  <a:gd name="connsiteX3" fmla="*/ 627797 w 1439839"/>
                  <a:gd name="connsiteY3" fmla="*/ 2661314 h 2661314"/>
                  <a:gd name="connsiteX4" fmla="*/ 0 w 1439839"/>
                  <a:gd name="connsiteY4" fmla="*/ 1330657 h 2661314"/>
                  <a:gd name="connsiteX0" fmla="*/ 0 w 1453487"/>
                  <a:gd name="connsiteY0" fmla="*/ 1241947 h 2661314"/>
                  <a:gd name="connsiteX1" fmla="*/ 641445 w 1453487"/>
                  <a:gd name="connsiteY1" fmla="*/ 0 h 2661314"/>
                  <a:gd name="connsiteX2" fmla="*/ 1453487 w 1453487"/>
                  <a:gd name="connsiteY2" fmla="*/ 1235122 h 2661314"/>
                  <a:gd name="connsiteX3" fmla="*/ 641445 w 1453487"/>
                  <a:gd name="connsiteY3" fmla="*/ 2661314 h 2661314"/>
                  <a:gd name="connsiteX4" fmla="*/ 0 w 1453487"/>
                  <a:gd name="connsiteY4" fmla="*/ 1241947 h 2661314"/>
                  <a:gd name="connsiteX0" fmla="*/ 0 w 1453487"/>
                  <a:gd name="connsiteY0" fmla="*/ 1241947 h 2661314"/>
                  <a:gd name="connsiteX1" fmla="*/ 641445 w 1453487"/>
                  <a:gd name="connsiteY1" fmla="*/ 0 h 2661314"/>
                  <a:gd name="connsiteX2" fmla="*/ 887105 w 1453487"/>
                  <a:gd name="connsiteY2" fmla="*/ 368490 h 2661314"/>
                  <a:gd name="connsiteX3" fmla="*/ 1453487 w 1453487"/>
                  <a:gd name="connsiteY3" fmla="*/ 1235122 h 2661314"/>
                  <a:gd name="connsiteX4" fmla="*/ 641445 w 1453487"/>
                  <a:gd name="connsiteY4" fmla="*/ 2661314 h 2661314"/>
                  <a:gd name="connsiteX5" fmla="*/ 0 w 1453487"/>
                  <a:gd name="connsiteY5" fmla="*/ 1241947 h 2661314"/>
                  <a:gd name="connsiteX0" fmla="*/ 0 w 1453487"/>
                  <a:gd name="connsiteY0" fmla="*/ 1514901 h 2934268"/>
                  <a:gd name="connsiteX1" fmla="*/ 641445 w 1453487"/>
                  <a:gd name="connsiteY1" fmla="*/ 272954 h 2934268"/>
                  <a:gd name="connsiteX2" fmla="*/ 1173708 w 1453487"/>
                  <a:gd name="connsiteY2" fmla="*/ 0 h 2934268"/>
                  <a:gd name="connsiteX3" fmla="*/ 1453487 w 1453487"/>
                  <a:gd name="connsiteY3" fmla="*/ 1508076 h 2934268"/>
                  <a:gd name="connsiteX4" fmla="*/ 641445 w 1453487"/>
                  <a:gd name="connsiteY4" fmla="*/ 2934268 h 2934268"/>
                  <a:gd name="connsiteX5" fmla="*/ 0 w 1453487"/>
                  <a:gd name="connsiteY5" fmla="*/ 1514901 h 2934268"/>
                  <a:gd name="connsiteX0" fmla="*/ 0 w 1453487"/>
                  <a:gd name="connsiteY0" fmla="*/ 1514901 h 2934268"/>
                  <a:gd name="connsiteX1" fmla="*/ 334371 w 1453487"/>
                  <a:gd name="connsiteY1" fmla="*/ 859808 h 2934268"/>
                  <a:gd name="connsiteX2" fmla="*/ 641445 w 1453487"/>
                  <a:gd name="connsiteY2" fmla="*/ 272954 h 2934268"/>
                  <a:gd name="connsiteX3" fmla="*/ 1173708 w 1453487"/>
                  <a:gd name="connsiteY3" fmla="*/ 0 h 2934268"/>
                  <a:gd name="connsiteX4" fmla="*/ 1453487 w 1453487"/>
                  <a:gd name="connsiteY4" fmla="*/ 1508076 h 2934268"/>
                  <a:gd name="connsiteX5" fmla="*/ 641445 w 1453487"/>
                  <a:gd name="connsiteY5" fmla="*/ 2934268 h 2934268"/>
                  <a:gd name="connsiteX6" fmla="*/ 0 w 1453487"/>
                  <a:gd name="connsiteY6" fmla="*/ 1514901 h 2934268"/>
                  <a:gd name="connsiteX0" fmla="*/ 0 w 1453487"/>
                  <a:gd name="connsiteY0" fmla="*/ 1521726 h 2941093"/>
                  <a:gd name="connsiteX1" fmla="*/ 361667 w 1453487"/>
                  <a:gd name="connsiteY1" fmla="*/ 0 h 2941093"/>
                  <a:gd name="connsiteX2" fmla="*/ 641445 w 1453487"/>
                  <a:gd name="connsiteY2" fmla="*/ 279779 h 2941093"/>
                  <a:gd name="connsiteX3" fmla="*/ 1173708 w 1453487"/>
                  <a:gd name="connsiteY3" fmla="*/ 6825 h 2941093"/>
                  <a:gd name="connsiteX4" fmla="*/ 1453487 w 1453487"/>
                  <a:gd name="connsiteY4" fmla="*/ 1514901 h 2941093"/>
                  <a:gd name="connsiteX5" fmla="*/ 641445 w 1453487"/>
                  <a:gd name="connsiteY5" fmla="*/ 2941093 h 2941093"/>
                  <a:gd name="connsiteX6" fmla="*/ 0 w 1453487"/>
                  <a:gd name="connsiteY6" fmla="*/ 1521726 h 2941093"/>
                  <a:gd name="connsiteX0" fmla="*/ 0 w 1453487"/>
                  <a:gd name="connsiteY0" fmla="*/ 1521726 h 2941093"/>
                  <a:gd name="connsiteX1" fmla="*/ 361667 w 1453487"/>
                  <a:gd name="connsiteY1" fmla="*/ 0 h 2941093"/>
                  <a:gd name="connsiteX2" fmla="*/ 552735 w 1453487"/>
                  <a:gd name="connsiteY2" fmla="*/ 252483 h 2941093"/>
                  <a:gd name="connsiteX3" fmla="*/ 1173708 w 1453487"/>
                  <a:gd name="connsiteY3" fmla="*/ 6825 h 2941093"/>
                  <a:gd name="connsiteX4" fmla="*/ 1453487 w 1453487"/>
                  <a:gd name="connsiteY4" fmla="*/ 1514901 h 2941093"/>
                  <a:gd name="connsiteX5" fmla="*/ 641445 w 1453487"/>
                  <a:gd name="connsiteY5" fmla="*/ 2941093 h 2941093"/>
                  <a:gd name="connsiteX6" fmla="*/ 0 w 1453487"/>
                  <a:gd name="connsiteY6" fmla="*/ 1521726 h 2941093"/>
                  <a:gd name="connsiteX0" fmla="*/ 0 w 1453487"/>
                  <a:gd name="connsiteY0" fmla="*/ 1521726 h 2941093"/>
                  <a:gd name="connsiteX1" fmla="*/ 361667 w 1453487"/>
                  <a:gd name="connsiteY1" fmla="*/ 0 h 2941093"/>
                  <a:gd name="connsiteX2" fmla="*/ 552735 w 1453487"/>
                  <a:gd name="connsiteY2" fmla="*/ 252483 h 2941093"/>
                  <a:gd name="connsiteX3" fmla="*/ 846162 w 1453487"/>
                  <a:gd name="connsiteY3" fmla="*/ 143303 h 2941093"/>
                  <a:gd name="connsiteX4" fmla="*/ 1173708 w 1453487"/>
                  <a:gd name="connsiteY4" fmla="*/ 6825 h 2941093"/>
                  <a:gd name="connsiteX5" fmla="*/ 1453487 w 1453487"/>
                  <a:gd name="connsiteY5" fmla="*/ 1514901 h 2941093"/>
                  <a:gd name="connsiteX6" fmla="*/ 641445 w 1453487"/>
                  <a:gd name="connsiteY6" fmla="*/ 2941093 h 2941093"/>
                  <a:gd name="connsiteX7" fmla="*/ 0 w 1453487"/>
                  <a:gd name="connsiteY7" fmla="*/ 1521726 h 2941093"/>
                  <a:gd name="connsiteX0" fmla="*/ 0 w 1453487"/>
                  <a:gd name="connsiteY0" fmla="*/ 1521726 h 2941093"/>
                  <a:gd name="connsiteX1" fmla="*/ 361667 w 1453487"/>
                  <a:gd name="connsiteY1" fmla="*/ 0 h 2941093"/>
                  <a:gd name="connsiteX2" fmla="*/ 552735 w 1453487"/>
                  <a:gd name="connsiteY2" fmla="*/ 252483 h 2941093"/>
                  <a:gd name="connsiteX3" fmla="*/ 1003112 w 1453487"/>
                  <a:gd name="connsiteY3" fmla="*/ 266133 h 2941093"/>
                  <a:gd name="connsiteX4" fmla="*/ 1173708 w 1453487"/>
                  <a:gd name="connsiteY4" fmla="*/ 6825 h 2941093"/>
                  <a:gd name="connsiteX5" fmla="*/ 1453487 w 1453487"/>
                  <a:gd name="connsiteY5" fmla="*/ 1514901 h 2941093"/>
                  <a:gd name="connsiteX6" fmla="*/ 641445 w 1453487"/>
                  <a:gd name="connsiteY6" fmla="*/ 2941093 h 2941093"/>
                  <a:gd name="connsiteX7" fmla="*/ 0 w 1453487"/>
                  <a:gd name="connsiteY7" fmla="*/ 1521726 h 2941093"/>
                  <a:gd name="connsiteX0" fmla="*/ 0 w 1453487"/>
                  <a:gd name="connsiteY0" fmla="*/ 1521726 h 2941093"/>
                  <a:gd name="connsiteX1" fmla="*/ 361667 w 1453487"/>
                  <a:gd name="connsiteY1" fmla="*/ 0 h 2941093"/>
                  <a:gd name="connsiteX2" fmla="*/ 552735 w 1453487"/>
                  <a:gd name="connsiteY2" fmla="*/ 252483 h 2941093"/>
                  <a:gd name="connsiteX3" fmla="*/ 1000263 w 1453487"/>
                  <a:gd name="connsiteY3" fmla="*/ 260435 h 2941093"/>
                  <a:gd name="connsiteX4" fmla="*/ 1173708 w 1453487"/>
                  <a:gd name="connsiteY4" fmla="*/ 6825 h 2941093"/>
                  <a:gd name="connsiteX5" fmla="*/ 1453487 w 1453487"/>
                  <a:gd name="connsiteY5" fmla="*/ 1514901 h 2941093"/>
                  <a:gd name="connsiteX6" fmla="*/ 641445 w 1453487"/>
                  <a:gd name="connsiteY6" fmla="*/ 2941093 h 2941093"/>
                  <a:gd name="connsiteX7" fmla="*/ 0 w 1453487"/>
                  <a:gd name="connsiteY7" fmla="*/ 1521726 h 2941093"/>
                  <a:gd name="connsiteX0" fmla="*/ 0 w 1453487"/>
                  <a:gd name="connsiteY0" fmla="*/ 1521726 h 2941093"/>
                  <a:gd name="connsiteX1" fmla="*/ 361667 w 1453487"/>
                  <a:gd name="connsiteY1" fmla="*/ 0 h 2941093"/>
                  <a:gd name="connsiteX2" fmla="*/ 549886 w 1453487"/>
                  <a:gd name="connsiteY2" fmla="*/ 252483 h 2941093"/>
                  <a:gd name="connsiteX3" fmla="*/ 1000263 w 1453487"/>
                  <a:gd name="connsiteY3" fmla="*/ 260435 h 2941093"/>
                  <a:gd name="connsiteX4" fmla="*/ 1173708 w 1453487"/>
                  <a:gd name="connsiteY4" fmla="*/ 6825 h 2941093"/>
                  <a:gd name="connsiteX5" fmla="*/ 1453487 w 1453487"/>
                  <a:gd name="connsiteY5" fmla="*/ 1514901 h 2941093"/>
                  <a:gd name="connsiteX6" fmla="*/ 641445 w 1453487"/>
                  <a:gd name="connsiteY6" fmla="*/ 2941093 h 2941093"/>
                  <a:gd name="connsiteX7" fmla="*/ 0 w 1453487"/>
                  <a:gd name="connsiteY7" fmla="*/ 1521726 h 2941093"/>
                  <a:gd name="connsiteX0" fmla="*/ 0 w 1453487"/>
                  <a:gd name="connsiteY0" fmla="*/ 1521726 h 2941093"/>
                  <a:gd name="connsiteX1" fmla="*/ 361667 w 1453487"/>
                  <a:gd name="connsiteY1" fmla="*/ 0 h 2941093"/>
                  <a:gd name="connsiteX2" fmla="*/ 549886 w 1453487"/>
                  <a:gd name="connsiteY2" fmla="*/ 252483 h 2941093"/>
                  <a:gd name="connsiteX3" fmla="*/ 997414 w 1453487"/>
                  <a:gd name="connsiteY3" fmla="*/ 257587 h 2941093"/>
                  <a:gd name="connsiteX4" fmla="*/ 1173708 w 1453487"/>
                  <a:gd name="connsiteY4" fmla="*/ 6825 h 2941093"/>
                  <a:gd name="connsiteX5" fmla="*/ 1453487 w 1453487"/>
                  <a:gd name="connsiteY5" fmla="*/ 1514901 h 2941093"/>
                  <a:gd name="connsiteX6" fmla="*/ 641445 w 1453487"/>
                  <a:gd name="connsiteY6" fmla="*/ 2941093 h 2941093"/>
                  <a:gd name="connsiteX7" fmla="*/ 0 w 1453487"/>
                  <a:gd name="connsiteY7" fmla="*/ 1521726 h 2941093"/>
                  <a:gd name="connsiteX0" fmla="*/ 0 w 1453487"/>
                  <a:gd name="connsiteY0" fmla="*/ 1521726 h 2941093"/>
                  <a:gd name="connsiteX1" fmla="*/ 361667 w 1453487"/>
                  <a:gd name="connsiteY1" fmla="*/ 0 h 2941093"/>
                  <a:gd name="connsiteX2" fmla="*/ 549886 w 1453487"/>
                  <a:gd name="connsiteY2" fmla="*/ 252483 h 2941093"/>
                  <a:gd name="connsiteX3" fmla="*/ 997414 w 1453487"/>
                  <a:gd name="connsiteY3" fmla="*/ 251890 h 2941093"/>
                  <a:gd name="connsiteX4" fmla="*/ 1173708 w 1453487"/>
                  <a:gd name="connsiteY4" fmla="*/ 6825 h 2941093"/>
                  <a:gd name="connsiteX5" fmla="*/ 1453487 w 1453487"/>
                  <a:gd name="connsiteY5" fmla="*/ 1514901 h 2941093"/>
                  <a:gd name="connsiteX6" fmla="*/ 641445 w 1453487"/>
                  <a:gd name="connsiteY6" fmla="*/ 2941093 h 2941093"/>
                  <a:gd name="connsiteX7" fmla="*/ 0 w 1453487"/>
                  <a:gd name="connsiteY7" fmla="*/ 1521726 h 2941093"/>
                  <a:gd name="connsiteX0" fmla="*/ 0 w 1453487"/>
                  <a:gd name="connsiteY0" fmla="*/ 1541666 h 2961033"/>
                  <a:gd name="connsiteX1" fmla="*/ 364516 w 1453487"/>
                  <a:gd name="connsiteY1" fmla="*/ 0 h 2961033"/>
                  <a:gd name="connsiteX2" fmla="*/ 549886 w 1453487"/>
                  <a:gd name="connsiteY2" fmla="*/ 272423 h 2961033"/>
                  <a:gd name="connsiteX3" fmla="*/ 997414 w 1453487"/>
                  <a:gd name="connsiteY3" fmla="*/ 271830 h 2961033"/>
                  <a:gd name="connsiteX4" fmla="*/ 1173708 w 1453487"/>
                  <a:gd name="connsiteY4" fmla="*/ 26765 h 2961033"/>
                  <a:gd name="connsiteX5" fmla="*/ 1453487 w 1453487"/>
                  <a:gd name="connsiteY5" fmla="*/ 1534841 h 2961033"/>
                  <a:gd name="connsiteX6" fmla="*/ 641445 w 1453487"/>
                  <a:gd name="connsiteY6" fmla="*/ 2961033 h 2961033"/>
                  <a:gd name="connsiteX7" fmla="*/ 0 w 1453487"/>
                  <a:gd name="connsiteY7" fmla="*/ 1541666 h 2961033"/>
                  <a:gd name="connsiteX0" fmla="*/ 0 w 1453487"/>
                  <a:gd name="connsiteY0" fmla="*/ 1541666 h 2961033"/>
                  <a:gd name="connsiteX1" fmla="*/ 364516 w 1453487"/>
                  <a:gd name="connsiteY1" fmla="*/ 0 h 2961033"/>
                  <a:gd name="connsiteX2" fmla="*/ 547038 w 1453487"/>
                  <a:gd name="connsiteY2" fmla="*/ 269574 h 2961033"/>
                  <a:gd name="connsiteX3" fmla="*/ 997414 w 1453487"/>
                  <a:gd name="connsiteY3" fmla="*/ 271830 h 2961033"/>
                  <a:gd name="connsiteX4" fmla="*/ 1173708 w 1453487"/>
                  <a:gd name="connsiteY4" fmla="*/ 26765 h 2961033"/>
                  <a:gd name="connsiteX5" fmla="*/ 1453487 w 1453487"/>
                  <a:gd name="connsiteY5" fmla="*/ 1534841 h 2961033"/>
                  <a:gd name="connsiteX6" fmla="*/ 641445 w 1453487"/>
                  <a:gd name="connsiteY6" fmla="*/ 2961033 h 2961033"/>
                  <a:gd name="connsiteX7" fmla="*/ 0 w 1453487"/>
                  <a:gd name="connsiteY7" fmla="*/ 1541666 h 2961033"/>
                  <a:gd name="connsiteX0" fmla="*/ 0 w 1453487"/>
                  <a:gd name="connsiteY0" fmla="*/ 1541666 h 2961033"/>
                  <a:gd name="connsiteX1" fmla="*/ 364516 w 1453487"/>
                  <a:gd name="connsiteY1" fmla="*/ 0 h 2961033"/>
                  <a:gd name="connsiteX2" fmla="*/ 547038 w 1453487"/>
                  <a:gd name="connsiteY2" fmla="*/ 269574 h 2961033"/>
                  <a:gd name="connsiteX3" fmla="*/ 1000263 w 1453487"/>
                  <a:gd name="connsiteY3" fmla="*/ 268982 h 2961033"/>
                  <a:gd name="connsiteX4" fmla="*/ 1173708 w 1453487"/>
                  <a:gd name="connsiteY4" fmla="*/ 26765 h 2961033"/>
                  <a:gd name="connsiteX5" fmla="*/ 1453487 w 1453487"/>
                  <a:gd name="connsiteY5" fmla="*/ 1534841 h 2961033"/>
                  <a:gd name="connsiteX6" fmla="*/ 641445 w 1453487"/>
                  <a:gd name="connsiteY6" fmla="*/ 2961033 h 2961033"/>
                  <a:gd name="connsiteX7" fmla="*/ 0 w 1453487"/>
                  <a:gd name="connsiteY7" fmla="*/ 1541666 h 2961033"/>
                  <a:gd name="connsiteX0" fmla="*/ 0 w 1453487"/>
                  <a:gd name="connsiteY0" fmla="*/ 1541666 h 2961033"/>
                  <a:gd name="connsiteX1" fmla="*/ 364516 w 1453487"/>
                  <a:gd name="connsiteY1" fmla="*/ 0 h 2961033"/>
                  <a:gd name="connsiteX2" fmla="*/ 547038 w 1453487"/>
                  <a:gd name="connsiteY2" fmla="*/ 269574 h 2961033"/>
                  <a:gd name="connsiteX3" fmla="*/ 994566 w 1453487"/>
                  <a:gd name="connsiteY3" fmla="*/ 271831 h 2961033"/>
                  <a:gd name="connsiteX4" fmla="*/ 1173708 w 1453487"/>
                  <a:gd name="connsiteY4" fmla="*/ 26765 h 2961033"/>
                  <a:gd name="connsiteX5" fmla="*/ 1453487 w 1453487"/>
                  <a:gd name="connsiteY5" fmla="*/ 1534841 h 2961033"/>
                  <a:gd name="connsiteX6" fmla="*/ 641445 w 1453487"/>
                  <a:gd name="connsiteY6" fmla="*/ 2961033 h 2961033"/>
                  <a:gd name="connsiteX7" fmla="*/ 0 w 1453487"/>
                  <a:gd name="connsiteY7" fmla="*/ 1541666 h 2961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53487" h="2961033">
                    <a:moveTo>
                      <a:pt x="0" y="1541666"/>
                    </a:moveTo>
                    <a:lnTo>
                      <a:pt x="364516" y="0"/>
                    </a:lnTo>
                    <a:lnTo>
                      <a:pt x="547038" y="269574"/>
                    </a:lnTo>
                    <a:lnTo>
                      <a:pt x="994566" y="271831"/>
                    </a:lnTo>
                    <a:lnTo>
                      <a:pt x="1173708" y="26765"/>
                    </a:lnTo>
                    <a:lnTo>
                      <a:pt x="1453487" y="1534841"/>
                    </a:lnTo>
                    <a:lnTo>
                      <a:pt x="641445" y="2961033"/>
                    </a:lnTo>
                    <a:lnTo>
                      <a:pt x="0" y="1541666"/>
                    </a:ln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06" name="Group 105">
              <a:extLst>
                <a:ext uri="{FF2B5EF4-FFF2-40B4-BE49-F238E27FC236}">
                  <a16:creationId xmlns:a16="http://schemas.microsoft.com/office/drawing/2014/main" id="{E6D9C498-3E4C-4DDF-9370-43A150971AED}"/>
                </a:ext>
              </a:extLst>
            </p:cNvPr>
            <p:cNvGrpSpPr/>
            <p:nvPr/>
          </p:nvGrpSpPr>
          <p:grpSpPr>
            <a:xfrm>
              <a:off x="3485967" y="3257084"/>
              <a:ext cx="318921" cy="343896"/>
              <a:chOff x="-7791742" y="-2283273"/>
              <a:chExt cx="8816598" cy="9507034"/>
            </a:xfrm>
            <a:grpFill/>
          </p:grpSpPr>
          <p:sp>
            <p:nvSpPr>
              <p:cNvPr id="112" name="Freeform 390">
                <a:extLst>
                  <a:ext uri="{FF2B5EF4-FFF2-40B4-BE49-F238E27FC236}">
                    <a16:creationId xmlns:a16="http://schemas.microsoft.com/office/drawing/2014/main" id="{F994A147-3027-428B-A485-8B3C4B794355}"/>
                  </a:ext>
                </a:extLst>
              </p:cNvPr>
              <p:cNvSpPr/>
              <p:nvPr/>
            </p:nvSpPr>
            <p:spPr>
              <a:xfrm>
                <a:off x="-5241118" y="-2283273"/>
                <a:ext cx="4888752" cy="5307884"/>
              </a:xfrm>
              <a:custGeom>
                <a:avLst/>
                <a:gdLst>
                  <a:gd name="connsiteX0" fmla="*/ 3409950 w 6825423"/>
                  <a:gd name="connsiteY0" fmla="*/ 0 h 7410594"/>
                  <a:gd name="connsiteX1" fmla="*/ 6229951 w 6825423"/>
                  <a:gd name="connsiteY1" fmla="*/ 2516401 h 7410594"/>
                  <a:gd name="connsiteX2" fmla="*/ 6238704 w 6825423"/>
                  <a:gd name="connsiteY2" fmla="*/ 2557692 h 7410594"/>
                  <a:gd name="connsiteX3" fmla="*/ 6296533 w 6825423"/>
                  <a:gd name="connsiteY3" fmla="*/ 2595147 h 7410594"/>
                  <a:gd name="connsiteX4" fmla="*/ 6674736 w 6825423"/>
                  <a:gd name="connsiteY4" fmla="*/ 2949584 h 7410594"/>
                  <a:gd name="connsiteX5" fmla="*/ 6674736 w 6825423"/>
                  <a:gd name="connsiteY5" fmla="*/ 4422766 h 7410594"/>
                  <a:gd name="connsiteX6" fmla="*/ 6134530 w 6825423"/>
                  <a:gd name="connsiteY6" fmla="*/ 4903781 h 7410594"/>
                  <a:gd name="connsiteX7" fmla="*/ 6097506 w 6825423"/>
                  <a:gd name="connsiteY7" fmla="*/ 4909551 h 7410594"/>
                  <a:gd name="connsiteX8" fmla="*/ 6054756 w 6825423"/>
                  <a:gd name="connsiteY8" fmla="*/ 5016817 h 7410594"/>
                  <a:gd name="connsiteX9" fmla="*/ 3352800 w 6825423"/>
                  <a:gd name="connsiteY9" fmla="*/ 7410450 h 7410594"/>
                  <a:gd name="connsiteX10" fmla="*/ 799523 w 6825423"/>
                  <a:gd name="connsiteY10" fmla="*/ 5059710 h 7410594"/>
                  <a:gd name="connsiteX11" fmla="*/ 738130 w 6825423"/>
                  <a:gd name="connsiteY11" fmla="*/ 4892092 h 7410594"/>
                  <a:gd name="connsiteX12" fmla="*/ 690893 w 6825423"/>
                  <a:gd name="connsiteY12" fmla="*/ 4884731 h 7410594"/>
                  <a:gd name="connsiteX13" fmla="*/ 150687 w 6825423"/>
                  <a:gd name="connsiteY13" fmla="*/ 4403716 h 7410594"/>
                  <a:gd name="connsiteX14" fmla="*/ 150687 w 6825423"/>
                  <a:gd name="connsiteY14" fmla="*/ 2930534 h 7410594"/>
                  <a:gd name="connsiteX15" fmla="*/ 436548 w 6825423"/>
                  <a:gd name="connsiteY15" fmla="*/ 2646152 h 7410594"/>
                  <a:gd name="connsiteX16" fmla="*/ 522375 w 6825423"/>
                  <a:gd name="connsiteY16" fmla="*/ 2581039 h 7410594"/>
                  <a:gd name="connsiteX17" fmla="*/ 543969 w 6825423"/>
                  <a:gd name="connsiteY17" fmla="*/ 2473931 h 7410594"/>
                  <a:gd name="connsiteX18" fmla="*/ 3409950 w 6825423"/>
                  <a:gd name="connsiteY18" fmla="*/ 0 h 7410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825423" h="7410594">
                    <a:moveTo>
                      <a:pt x="3409950" y="0"/>
                    </a:moveTo>
                    <a:cubicBezTo>
                      <a:pt x="4734941" y="0"/>
                      <a:pt x="5856099" y="1058526"/>
                      <a:pt x="6229951" y="2516401"/>
                    </a:cubicBezTo>
                    <a:lnTo>
                      <a:pt x="6238704" y="2557692"/>
                    </a:lnTo>
                    <a:lnTo>
                      <a:pt x="6296533" y="2595147"/>
                    </a:lnTo>
                    <a:cubicBezTo>
                      <a:pt x="6416937" y="2679806"/>
                      <a:pt x="6549956" y="2799961"/>
                      <a:pt x="6674736" y="2949584"/>
                    </a:cubicBezTo>
                    <a:cubicBezTo>
                      <a:pt x="6821179" y="3212045"/>
                      <a:pt x="6923689" y="3855505"/>
                      <a:pt x="6674736" y="4422766"/>
                    </a:cubicBezTo>
                    <a:cubicBezTo>
                      <a:pt x="6575328" y="4635424"/>
                      <a:pt x="6329416" y="4856355"/>
                      <a:pt x="6134530" y="4903781"/>
                    </a:cubicBezTo>
                    <a:lnTo>
                      <a:pt x="6097506" y="4909551"/>
                    </a:lnTo>
                    <a:lnTo>
                      <a:pt x="6054756" y="5016817"/>
                    </a:lnTo>
                    <a:cubicBezTo>
                      <a:pt x="5478809" y="6376352"/>
                      <a:pt x="4218682" y="7424738"/>
                      <a:pt x="3352800" y="7410450"/>
                    </a:cubicBezTo>
                    <a:cubicBezTo>
                      <a:pt x="2486918" y="7396163"/>
                      <a:pt x="1360736" y="6426399"/>
                      <a:pt x="799523" y="5059710"/>
                    </a:cubicBezTo>
                    <a:lnTo>
                      <a:pt x="738130" y="4892092"/>
                    </a:lnTo>
                    <a:lnTo>
                      <a:pt x="690893" y="4884731"/>
                    </a:lnTo>
                    <a:cubicBezTo>
                      <a:pt x="496007" y="4837305"/>
                      <a:pt x="250095" y="4616374"/>
                      <a:pt x="150687" y="4403716"/>
                    </a:cubicBezTo>
                    <a:cubicBezTo>
                      <a:pt x="-98266" y="3836455"/>
                      <a:pt x="4244" y="3192995"/>
                      <a:pt x="150687" y="2930534"/>
                    </a:cubicBezTo>
                    <a:cubicBezTo>
                      <a:pt x="244273" y="2818317"/>
                      <a:pt x="342492" y="2722675"/>
                      <a:pt x="436548" y="2646152"/>
                    </a:cubicBezTo>
                    <a:lnTo>
                      <a:pt x="522375" y="2581039"/>
                    </a:lnTo>
                    <a:lnTo>
                      <a:pt x="543969" y="2473931"/>
                    </a:lnTo>
                    <a:cubicBezTo>
                      <a:pt x="882058" y="983022"/>
                      <a:pt x="2084958" y="0"/>
                      <a:pt x="3409950" y="0"/>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3" name="Rectangle 92">
                <a:extLst>
                  <a:ext uri="{FF2B5EF4-FFF2-40B4-BE49-F238E27FC236}">
                    <a16:creationId xmlns:a16="http://schemas.microsoft.com/office/drawing/2014/main" id="{D60E8430-9D10-43B3-927A-C1A5611D323C}"/>
                  </a:ext>
                </a:extLst>
              </p:cNvPr>
              <p:cNvSpPr/>
              <p:nvPr/>
            </p:nvSpPr>
            <p:spPr>
              <a:xfrm>
                <a:off x="-7791742" y="2783937"/>
                <a:ext cx="8816598" cy="4439824"/>
              </a:xfrm>
              <a:custGeom>
                <a:avLst/>
                <a:gdLst>
                  <a:gd name="connsiteX0" fmla="*/ 0 w 13620364"/>
                  <a:gd name="connsiteY0" fmla="*/ 0 h 6310100"/>
                  <a:gd name="connsiteX1" fmla="*/ 13620364 w 13620364"/>
                  <a:gd name="connsiteY1" fmla="*/ 0 h 6310100"/>
                  <a:gd name="connsiteX2" fmla="*/ 13620364 w 13620364"/>
                  <a:gd name="connsiteY2" fmla="*/ 6310100 h 6310100"/>
                  <a:gd name="connsiteX3" fmla="*/ 0 w 13620364"/>
                  <a:gd name="connsiteY3" fmla="*/ 6310100 h 6310100"/>
                  <a:gd name="connsiteX4" fmla="*/ 0 w 13620364"/>
                  <a:gd name="connsiteY4" fmla="*/ 0 h 6310100"/>
                  <a:gd name="connsiteX0" fmla="*/ 0 w 13620364"/>
                  <a:gd name="connsiteY0" fmla="*/ 1 h 6310101"/>
                  <a:gd name="connsiteX1" fmla="*/ 6914764 w 13620364"/>
                  <a:gd name="connsiteY1" fmla="*/ 0 h 6310101"/>
                  <a:gd name="connsiteX2" fmla="*/ 13620364 w 13620364"/>
                  <a:gd name="connsiteY2" fmla="*/ 1 h 6310101"/>
                  <a:gd name="connsiteX3" fmla="*/ 13620364 w 13620364"/>
                  <a:gd name="connsiteY3" fmla="*/ 6310101 h 6310101"/>
                  <a:gd name="connsiteX4" fmla="*/ 0 w 13620364"/>
                  <a:gd name="connsiteY4" fmla="*/ 6310101 h 6310101"/>
                  <a:gd name="connsiteX5" fmla="*/ 0 w 13620364"/>
                  <a:gd name="connsiteY5" fmla="*/ 1 h 6310101"/>
                  <a:gd name="connsiteX0" fmla="*/ 0 w 13620364"/>
                  <a:gd name="connsiteY0" fmla="*/ 0 h 6310100"/>
                  <a:gd name="connsiteX1" fmla="*/ 6774087 w 13620364"/>
                  <a:gd name="connsiteY1" fmla="*/ 5017476 h 6310100"/>
                  <a:gd name="connsiteX2" fmla="*/ 13620364 w 13620364"/>
                  <a:gd name="connsiteY2" fmla="*/ 0 h 6310100"/>
                  <a:gd name="connsiteX3" fmla="*/ 13620364 w 13620364"/>
                  <a:gd name="connsiteY3" fmla="*/ 6310100 h 6310100"/>
                  <a:gd name="connsiteX4" fmla="*/ 0 w 13620364"/>
                  <a:gd name="connsiteY4" fmla="*/ 6310100 h 6310100"/>
                  <a:gd name="connsiteX5" fmla="*/ 0 w 13620364"/>
                  <a:gd name="connsiteY5" fmla="*/ 0 h 6310100"/>
                  <a:gd name="connsiteX0" fmla="*/ 0 w 13620364"/>
                  <a:gd name="connsiteY0" fmla="*/ 0 h 6310100"/>
                  <a:gd name="connsiteX1" fmla="*/ 6774087 w 13620364"/>
                  <a:gd name="connsiteY1" fmla="*/ 5017476 h 6310100"/>
                  <a:gd name="connsiteX2" fmla="*/ 10994394 w 13620364"/>
                  <a:gd name="connsiteY2" fmla="*/ 1852246 h 6310100"/>
                  <a:gd name="connsiteX3" fmla="*/ 13620364 w 13620364"/>
                  <a:gd name="connsiteY3" fmla="*/ 0 h 6310100"/>
                  <a:gd name="connsiteX4" fmla="*/ 13620364 w 13620364"/>
                  <a:gd name="connsiteY4" fmla="*/ 6310100 h 6310100"/>
                  <a:gd name="connsiteX5" fmla="*/ 0 w 13620364"/>
                  <a:gd name="connsiteY5" fmla="*/ 6310100 h 6310100"/>
                  <a:gd name="connsiteX6" fmla="*/ 0 w 13620364"/>
                  <a:gd name="connsiteY6" fmla="*/ 0 h 6310100"/>
                  <a:gd name="connsiteX0" fmla="*/ 0 w 13620364"/>
                  <a:gd name="connsiteY0" fmla="*/ 0 h 6310100"/>
                  <a:gd name="connsiteX1" fmla="*/ 6774087 w 13620364"/>
                  <a:gd name="connsiteY1" fmla="*/ 5017476 h 6310100"/>
                  <a:gd name="connsiteX2" fmla="*/ 9235932 w 13620364"/>
                  <a:gd name="connsiteY2" fmla="*/ 23446 h 6310100"/>
                  <a:gd name="connsiteX3" fmla="*/ 13620364 w 13620364"/>
                  <a:gd name="connsiteY3" fmla="*/ 0 h 6310100"/>
                  <a:gd name="connsiteX4" fmla="*/ 13620364 w 13620364"/>
                  <a:gd name="connsiteY4" fmla="*/ 6310100 h 6310100"/>
                  <a:gd name="connsiteX5" fmla="*/ 0 w 13620364"/>
                  <a:gd name="connsiteY5" fmla="*/ 6310100 h 6310100"/>
                  <a:gd name="connsiteX6" fmla="*/ 0 w 13620364"/>
                  <a:gd name="connsiteY6" fmla="*/ 0 h 6310100"/>
                  <a:gd name="connsiteX0" fmla="*/ 0 w 13620364"/>
                  <a:gd name="connsiteY0" fmla="*/ 0 h 6310100"/>
                  <a:gd name="connsiteX1" fmla="*/ 2108302 w 13620364"/>
                  <a:gd name="connsiteY1" fmla="*/ 1547446 h 6310100"/>
                  <a:gd name="connsiteX2" fmla="*/ 6774087 w 13620364"/>
                  <a:gd name="connsiteY2" fmla="*/ 5017476 h 6310100"/>
                  <a:gd name="connsiteX3" fmla="*/ 9235932 w 13620364"/>
                  <a:gd name="connsiteY3" fmla="*/ 23446 h 6310100"/>
                  <a:gd name="connsiteX4" fmla="*/ 13620364 w 13620364"/>
                  <a:gd name="connsiteY4" fmla="*/ 0 h 6310100"/>
                  <a:gd name="connsiteX5" fmla="*/ 13620364 w 13620364"/>
                  <a:gd name="connsiteY5" fmla="*/ 6310100 h 6310100"/>
                  <a:gd name="connsiteX6" fmla="*/ 0 w 13620364"/>
                  <a:gd name="connsiteY6" fmla="*/ 6310100 h 6310100"/>
                  <a:gd name="connsiteX7" fmla="*/ 0 w 13620364"/>
                  <a:gd name="connsiteY7"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3620364 w 13620364"/>
                  <a:gd name="connsiteY4" fmla="*/ 0 h 6310100"/>
                  <a:gd name="connsiteX5" fmla="*/ 13620364 w 13620364"/>
                  <a:gd name="connsiteY5" fmla="*/ 6310100 h 6310100"/>
                  <a:gd name="connsiteX6" fmla="*/ 0 w 13620364"/>
                  <a:gd name="connsiteY6" fmla="*/ 6310100 h 6310100"/>
                  <a:gd name="connsiteX7" fmla="*/ 0 w 13620364"/>
                  <a:gd name="connsiteY7"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3620364 w 13620364"/>
                  <a:gd name="connsiteY4" fmla="*/ 0 h 6310100"/>
                  <a:gd name="connsiteX5" fmla="*/ 13620364 w 13620364"/>
                  <a:gd name="connsiteY5" fmla="*/ 6310100 h 6310100"/>
                  <a:gd name="connsiteX6" fmla="*/ 10830271 w 13620364"/>
                  <a:gd name="connsiteY6" fmla="*/ 6307015 h 6310100"/>
                  <a:gd name="connsiteX7" fmla="*/ 0 w 13620364"/>
                  <a:gd name="connsiteY7" fmla="*/ 6310100 h 6310100"/>
                  <a:gd name="connsiteX8" fmla="*/ 0 w 13620364"/>
                  <a:gd name="connsiteY8"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3620364 w 13620364"/>
                  <a:gd name="connsiteY4" fmla="*/ 0 h 6310100"/>
                  <a:gd name="connsiteX5" fmla="*/ 13620364 w 13620364"/>
                  <a:gd name="connsiteY5" fmla="*/ 6310100 h 6310100"/>
                  <a:gd name="connsiteX6" fmla="*/ 10830271 w 13620364"/>
                  <a:gd name="connsiteY6" fmla="*/ 6307015 h 6310100"/>
                  <a:gd name="connsiteX7" fmla="*/ 9681410 w 13620364"/>
                  <a:gd name="connsiteY7" fmla="*/ 6283569 h 6310100"/>
                  <a:gd name="connsiteX8" fmla="*/ 0 w 13620364"/>
                  <a:gd name="connsiteY8" fmla="*/ 6310100 h 6310100"/>
                  <a:gd name="connsiteX9" fmla="*/ 0 w 13620364"/>
                  <a:gd name="connsiteY9" fmla="*/ 0 h 6310100"/>
                  <a:gd name="connsiteX0" fmla="*/ 0 w 13620364"/>
                  <a:gd name="connsiteY0" fmla="*/ 0 h 6330461"/>
                  <a:gd name="connsiteX1" fmla="*/ 4406025 w 13620364"/>
                  <a:gd name="connsiteY1" fmla="*/ 46892 h 6330461"/>
                  <a:gd name="connsiteX2" fmla="*/ 6774087 w 13620364"/>
                  <a:gd name="connsiteY2" fmla="*/ 5017476 h 6330461"/>
                  <a:gd name="connsiteX3" fmla="*/ 9235932 w 13620364"/>
                  <a:gd name="connsiteY3" fmla="*/ 23446 h 6330461"/>
                  <a:gd name="connsiteX4" fmla="*/ 13620364 w 13620364"/>
                  <a:gd name="connsiteY4" fmla="*/ 0 h 6330461"/>
                  <a:gd name="connsiteX5" fmla="*/ 13620364 w 13620364"/>
                  <a:gd name="connsiteY5" fmla="*/ 6310100 h 6330461"/>
                  <a:gd name="connsiteX6" fmla="*/ 10830271 w 13620364"/>
                  <a:gd name="connsiteY6" fmla="*/ 6307015 h 6330461"/>
                  <a:gd name="connsiteX7" fmla="*/ 10220671 w 13620364"/>
                  <a:gd name="connsiteY7" fmla="*/ 6330461 h 6330461"/>
                  <a:gd name="connsiteX8" fmla="*/ 0 w 13620364"/>
                  <a:gd name="connsiteY8" fmla="*/ 6310100 h 6330461"/>
                  <a:gd name="connsiteX9" fmla="*/ 0 w 13620364"/>
                  <a:gd name="connsiteY9" fmla="*/ 0 h 6330461"/>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3620364 w 13620364"/>
                  <a:gd name="connsiteY4" fmla="*/ 0 h 6310100"/>
                  <a:gd name="connsiteX5" fmla="*/ 13620364 w 13620364"/>
                  <a:gd name="connsiteY5" fmla="*/ 6310100 h 6310100"/>
                  <a:gd name="connsiteX6" fmla="*/ 10830271 w 13620364"/>
                  <a:gd name="connsiteY6" fmla="*/ 6307015 h 6310100"/>
                  <a:gd name="connsiteX7" fmla="*/ 7594702 w 13620364"/>
                  <a:gd name="connsiteY7" fmla="*/ 6213230 h 6310100"/>
                  <a:gd name="connsiteX8" fmla="*/ 0 w 13620364"/>
                  <a:gd name="connsiteY8" fmla="*/ 6310100 h 6310100"/>
                  <a:gd name="connsiteX9" fmla="*/ 0 w 13620364"/>
                  <a:gd name="connsiteY9"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3620364 w 13620364"/>
                  <a:gd name="connsiteY4" fmla="*/ 0 h 6310100"/>
                  <a:gd name="connsiteX5" fmla="*/ 13620364 w 13620364"/>
                  <a:gd name="connsiteY5" fmla="*/ 6310100 h 6310100"/>
                  <a:gd name="connsiteX6" fmla="*/ 10830271 w 13620364"/>
                  <a:gd name="connsiteY6" fmla="*/ 6307015 h 6310100"/>
                  <a:gd name="connsiteX7" fmla="*/ 10384794 w 13620364"/>
                  <a:gd name="connsiteY7" fmla="*/ 6283569 h 6310100"/>
                  <a:gd name="connsiteX8" fmla="*/ 7594702 w 13620364"/>
                  <a:gd name="connsiteY8" fmla="*/ 6213230 h 6310100"/>
                  <a:gd name="connsiteX9" fmla="*/ 0 w 13620364"/>
                  <a:gd name="connsiteY9" fmla="*/ 6310100 h 6310100"/>
                  <a:gd name="connsiteX10" fmla="*/ 0 w 13620364"/>
                  <a:gd name="connsiteY10"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3620364 w 13620364"/>
                  <a:gd name="connsiteY4" fmla="*/ 0 h 6310100"/>
                  <a:gd name="connsiteX5" fmla="*/ 13620364 w 13620364"/>
                  <a:gd name="connsiteY5" fmla="*/ 6310100 h 6310100"/>
                  <a:gd name="connsiteX6" fmla="*/ 10830271 w 13620364"/>
                  <a:gd name="connsiteY6" fmla="*/ 6307015 h 6310100"/>
                  <a:gd name="connsiteX7" fmla="*/ 10877164 w 13620364"/>
                  <a:gd name="connsiteY7" fmla="*/ 4032738 h 6310100"/>
                  <a:gd name="connsiteX8" fmla="*/ 7594702 w 13620364"/>
                  <a:gd name="connsiteY8" fmla="*/ 6213230 h 6310100"/>
                  <a:gd name="connsiteX9" fmla="*/ 0 w 13620364"/>
                  <a:gd name="connsiteY9" fmla="*/ 6310100 h 6310100"/>
                  <a:gd name="connsiteX10" fmla="*/ 0 w 13620364"/>
                  <a:gd name="connsiteY10"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3620364 w 13620364"/>
                  <a:gd name="connsiteY4" fmla="*/ 0 h 6310100"/>
                  <a:gd name="connsiteX5" fmla="*/ 13620364 w 13620364"/>
                  <a:gd name="connsiteY5" fmla="*/ 6310100 h 6310100"/>
                  <a:gd name="connsiteX6" fmla="*/ 10830271 w 13620364"/>
                  <a:gd name="connsiteY6" fmla="*/ 6307015 h 6310100"/>
                  <a:gd name="connsiteX7" fmla="*/ 10783380 w 13620364"/>
                  <a:gd name="connsiteY7" fmla="*/ 4056184 h 6310100"/>
                  <a:gd name="connsiteX8" fmla="*/ 7594702 w 13620364"/>
                  <a:gd name="connsiteY8" fmla="*/ 6213230 h 6310100"/>
                  <a:gd name="connsiteX9" fmla="*/ 0 w 13620364"/>
                  <a:gd name="connsiteY9" fmla="*/ 6310100 h 6310100"/>
                  <a:gd name="connsiteX10" fmla="*/ 0 w 13620364"/>
                  <a:gd name="connsiteY10"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3620364 w 13620364"/>
                  <a:gd name="connsiteY4" fmla="*/ 0 h 6310100"/>
                  <a:gd name="connsiteX5" fmla="*/ 13620364 w 13620364"/>
                  <a:gd name="connsiteY5" fmla="*/ 6310100 h 6310100"/>
                  <a:gd name="connsiteX6" fmla="*/ 10830271 w 13620364"/>
                  <a:gd name="connsiteY6" fmla="*/ 6307015 h 6310100"/>
                  <a:gd name="connsiteX7" fmla="*/ 10877165 w 13620364"/>
                  <a:gd name="connsiteY7" fmla="*/ 4103077 h 6310100"/>
                  <a:gd name="connsiteX8" fmla="*/ 7594702 w 13620364"/>
                  <a:gd name="connsiteY8" fmla="*/ 6213230 h 6310100"/>
                  <a:gd name="connsiteX9" fmla="*/ 0 w 13620364"/>
                  <a:gd name="connsiteY9" fmla="*/ 6310100 h 6310100"/>
                  <a:gd name="connsiteX10" fmla="*/ 0 w 13620364"/>
                  <a:gd name="connsiteY10"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3620364 w 13620364"/>
                  <a:gd name="connsiteY4" fmla="*/ 0 h 6310100"/>
                  <a:gd name="connsiteX5" fmla="*/ 13620364 w 13620364"/>
                  <a:gd name="connsiteY5" fmla="*/ 6310100 h 6310100"/>
                  <a:gd name="connsiteX6" fmla="*/ 10830271 w 13620364"/>
                  <a:gd name="connsiteY6" fmla="*/ 6307015 h 6310100"/>
                  <a:gd name="connsiteX7" fmla="*/ 10877165 w 13620364"/>
                  <a:gd name="connsiteY7" fmla="*/ 4103077 h 6310100"/>
                  <a:gd name="connsiteX8" fmla="*/ 8931133 w 13620364"/>
                  <a:gd name="connsiteY8" fmla="*/ 5322276 h 6310100"/>
                  <a:gd name="connsiteX9" fmla="*/ 7594702 w 13620364"/>
                  <a:gd name="connsiteY9" fmla="*/ 6213230 h 6310100"/>
                  <a:gd name="connsiteX10" fmla="*/ 0 w 13620364"/>
                  <a:gd name="connsiteY10" fmla="*/ 6310100 h 6310100"/>
                  <a:gd name="connsiteX11" fmla="*/ 0 w 13620364"/>
                  <a:gd name="connsiteY11"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3620364 w 13620364"/>
                  <a:gd name="connsiteY4" fmla="*/ 0 h 6310100"/>
                  <a:gd name="connsiteX5" fmla="*/ 13620364 w 13620364"/>
                  <a:gd name="connsiteY5" fmla="*/ 6310100 h 6310100"/>
                  <a:gd name="connsiteX6" fmla="*/ 10830271 w 13620364"/>
                  <a:gd name="connsiteY6" fmla="*/ 6307015 h 6310100"/>
                  <a:gd name="connsiteX7" fmla="*/ 10877165 w 13620364"/>
                  <a:gd name="connsiteY7" fmla="*/ 4103077 h 6310100"/>
                  <a:gd name="connsiteX8" fmla="*/ 10197225 w 13620364"/>
                  <a:gd name="connsiteY8" fmla="*/ 4267200 h 6310100"/>
                  <a:gd name="connsiteX9" fmla="*/ 7594702 w 13620364"/>
                  <a:gd name="connsiteY9" fmla="*/ 6213230 h 6310100"/>
                  <a:gd name="connsiteX10" fmla="*/ 0 w 13620364"/>
                  <a:gd name="connsiteY10" fmla="*/ 6310100 h 6310100"/>
                  <a:gd name="connsiteX11" fmla="*/ 0 w 13620364"/>
                  <a:gd name="connsiteY11"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3620364 w 13620364"/>
                  <a:gd name="connsiteY4" fmla="*/ 0 h 6310100"/>
                  <a:gd name="connsiteX5" fmla="*/ 13620364 w 13620364"/>
                  <a:gd name="connsiteY5" fmla="*/ 6310100 h 6310100"/>
                  <a:gd name="connsiteX6" fmla="*/ 10830271 w 13620364"/>
                  <a:gd name="connsiteY6" fmla="*/ 6307015 h 6310100"/>
                  <a:gd name="connsiteX7" fmla="*/ 10877165 w 13620364"/>
                  <a:gd name="connsiteY7" fmla="*/ 4103077 h 6310100"/>
                  <a:gd name="connsiteX8" fmla="*/ 10197225 w 13620364"/>
                  <a:gd name="connsiteY8" fmla="*/ 4267200 h 6310100"/>
                  <a:gd name="connsiteX9" fmla="*/ 10173779 w 13620364"/>
                  <a:gd name="connsiteY9" fmla="*/ 6307015 h 6310100"/>
                  <a:gd name="connsiteX10" fmla="*/ 0 w 13620364"/>
                  <a:gd name="connsiteY10" fmla="*/ 6310100 h 6310100"/>
                  <a:gd name="connsiteX11" fmla="*/ 0 w 13620364"/>
                  <a:gd name="connsiteY11"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3620364 w 13620364"/>
                  <a:gd name="connsiteY4" fmla="*/ 0 h 6310100"/>
                  <a:gd name="connsiteX5" fmla="*/ 13620364 w 13620364"/>
                  <a:gd name="connsiteY5" fmla="*/ 6310100 h 6310100"/>
                  <a:gd name="connsiteX6" fmla="*/ 10877164 w 13620364"/>
                  <a:gd name="connsiteY6" fmla="*/ 6307015 h 6310100"/>
                  <a:gd name="connsiteX7" fmla="*/ 10877165 w 13620364"/>
                  <a:gd name="connsiteY7" fmla="*/ 4103077 h 6310100"/>
                  <a:gd name="connsiteX8" fmla="*/ 10197225 w 13620364"/>
                  <a:gd name="connsiteY8" fmla="*/ 4267200 h 6310100"/>
                  <a:gd name="connsiteX9" fmla="*/ 10173779 w 13620364"/>
                  <a:gd name="connsiteY9" fmla="*/ 6307015 h 6310100"/>
                  <a:gd name="connsiteX10" fmla="*/ 0 w 13620364"/>
                  <a:gd name="connsiteY10" fmla="*/ 6310100 h 6310100"/>
                  <a:gd name="connsiteX11" fmla="*/ 0 w 13620364"/>
                  <a:gd name="connsiteY11"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3620364 w 13620364"/>
                  <a:gd name="connsiteY4" fmla="*/ 0 h 6310100"/>
                  <a:gd name="connsiteX5" fmla="*/ 13620364 w 13620364"/>
                  <a:gd name="connsiteY5" fmla="*/ 6310100 h 6310100"/>
                  <a:gd name="connsiteX6" fmla="*/ 10877164 w 13620364"/>
                  <a:gd name="connsiteY6" fmla="*/ 6307015 h 6310100"/>
                  <a:gd name="connsiteX7" fmla="*/ 10877165 w 13620364"/>
                  <a:gd name="connsiteY7" fmla="*/ 4103077 h 6310100"/>
                  <a:gd name="connsiteX8" fmla="*/ 10197225 w 13620364"/>
                  <a:gd name="connsiteY8" fmla="*/ 4267200 h 6310100"/>
                  <a:gd name="connsiteX9" fmla="*/ 10173779 w 13620364"/>
                  <a:gd name="connsiteY9" fmla="*/ 6307015 h 6310100"/>
                  <a:gd name="connsiteX10" fmla="*/ 0 w 13620364"/>
                  <a:gd name="connsiteY10" fmla="*/ 6310100 h 6310100"/>
                  <a:gd name="connsiteX11" fmla="*/ 0 w 13620364"/>
                  <a:gd name="connsiteY11"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3620364 w 13620364"/>
                  <a:gd name="connsiteY4" fmla="*/ 0 h 6310100"/>
                  <a:gd name="connsiteX5" fmla="*/ 13620364 w 13620364"/>
                  <a:gd name="connsiteY5" fmla="*/ 6310100 h 6310100"/>
                  <a:gd name="connsiteX6" fmla="*/ 10877164 w 13620364"/>
                  <a:gd name="connsiteY6" fmla="*/ 6307015 h 6310100"/>
                  <a:gd name="connsiteX7" fmla="*/ 10877165 w 13620364"/>
                  <a:gd name="connsiteY7" fmla="*/ 4103077 h 6310100"/>
                  <a:gd name="connsiteX8" fmla="*/ 10197225 w 13620364"/>
                  <a:gd name="connsiteY8" fmla="*/ 4267200 h 6310100"/>
                  <a:gd name="connsiteX9" fmla="*/ 10173779 w 13620364"/>
                  <a:gd name="connsiteY9" fmla="*/ 6307015 h 6310100"/>
                  <a:gd name="connsiteX10" fmla="*/ 0 w 13620364"/>
                  <a:gd name="connsiteY10" fmla="*/ 6310100 h 6310100"/>
                  <a:gd name="connsiteX11" fmla="*/ 0 w 13620364"/>
                  <a:gd name="connsiteY11"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3620364 w 13620364"/>
                  <a:gd name="connsiteY4" fmla="*/ 0 h 6310100"/>
                  <a:gd name="connsiteX5" fmla="*/ 13620364 w 13620364"/>
                  <a:gd name="connsiteY5" fmla="*/ 6310100 h 6310100"/>
                  <a:gd name="connsiteX6" fmla="*/ 10877164 w 13620364"/>
                  <a:gd name="connsiteY6" fmla="*/ 6307015 h 6310100"/>
                  <a:gd name="connsiteX7" fmla="*/ 10877165 w 13620364"/>
                  <a:gd name="connsiteY7" fmla="*/ 4103077 h 6310100"/>
                  <a:gd name="connsiteX8" fmla="*/ 10197225 w 13620364"/>
                  <a:gd name="connsiteY8" fmla="*/ 4267200 h 6310100"/>
                  <a:gd name="connsiteX9" fmla="*/ 10173779 w 13620364"/>
                  <a:gd name="connsiteY9" fmla="*/ 6307015 h 6310100"/>
                  <a:gd name="connsiteX10" fmla="*/ 0 w 13620364"/>
                  <a:gd name="connsiteY10" fmla="*/ 6310100 h 6310100"/>
                  <a:gd name="connsiteX11" fmla="*/ 0 w 13620364"/>
                  <a:gd name="connsiteY11"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3620364 w 13620364"/>
                  <a:gd name="connsiteY4" fmla="*/ 0 h 6310100"/>
                  <a:gd name="connsiteX5" fmla="*/ 13620364 w 13620364"/>
                  <a:gd name="connsiteY5" fmla="*/ 6310100 h 6310100"/>
                  <a:gd name="connsiteX6" fmla="*/ 10877164 w 13620364"/>
                  <a:gd name="connsiteY6" fmla="*/ 6307015 h 6310100"/>
                  <a:gd name="connsiteX7" fmla="*/ 10877165 w 13620364"/>
                  <a:gd name="connsiteY7" fmla="*/ 4103077 h 6310100"/>
                  <a:gd name="connsiteX8" fmla="*/ 10197225 w 13620364"/>
                  <a:gd name="connsiteY8" fmla="*/ 4267200 h 6310100"/>
                  <a:gd name="connsiteX9" fmla="*/ 10173779 w 13620364"/>
                  <a:gd name="connsiteY9" fmla="*/ 6307015 h 6310100"/>
                  <a:gd name="connsiteX10" fmla="*/ 0 w 13620364"/>
                  <a:gd name="connsiteY10" fmla="*/ 6310100 h 6310100"/>
                  <a:gd name="connsiteX11" fmla="*/ 0 w 13620364"/>
                  <a:gd name="connsiteY11"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2213595 w 13620364"/>
                  <a:gd name="connsiteY4" fmla="*/ 1430215 h 6310100"/>
                  <a:gd name="connsiteX5" fmla="*/ 13620364 w 13620364"/>
                  <a:gd name="connsiteY5" fmla="*/ 6310100 h 6310100"/>
                  <a:gd name="connsiteX6" fmla="*/ 10877164 w 13620364"/>
                  <a:gd name="connsiteY6" fmla="*/ 6307015 h 6310100"/>
                  <a:gd name="connsiteX7" fmla="*/ 10877165 w 13620364"/>
                  <a:gd name="connsiteY7" fmla="*/ 4103077 h 6310100"/>
                  <a:gd name="connsiteX8" fmla="*/ 10197225 w 13620364"/>
                  <a:gd name="connsiteY8" fmla="*/ 4267200 h 6310100"/>
                  <a:gd name="connsiteX9" fmla="*/ 10173779 w 13620364"/>
                  <a:gd name="connsiteY9" fmla="*/ 6307015 h 6310100"/>
                  <a:gd name="connsiteX10" fmla="*/ 0 w 13620364"/>
                  <a:gd name="connsiteY10" fmla="*/ 6310100 h 6310100"/>
                  <a:gd name="connsiteX11" fmla="*/ 0 w 13620364"/>
                  <a:gd name="connsiteY11"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2213595 w 13620364"/>
                  <a:gd name="connsiteY4" fmla="*/ 1430215 h 6310100"/>
                  <a:gd name="connsiteX5" fmla="*/ 13620364 w 13620364"/>
                  <a:gd name="connsiteY5" fmla="*/ 6310100 h 6310100"/>
                  <a:gd name="connsiteX6" fmla="*/ 10877164 w 13620364"/>
                  <a:gd name="connsiteY6" fmla="*/ 6307015 h 6310100"/>
                  <a:gd name="connsiteX7" fmla="*/ 10877165 w 13620364"/>
                  <a:gd name="connsiteY7" fmla="*/ 4103077 h 6310100"/>
                  <a:gd name="connsiteX8" fmla="*/ 10197225 w 13620364"/>
                  <a:gd name="connsiteY8" fmla="*/ 4267200 h 6310100"/>
                  <a:gd name="connsiteX9" fmla="*/ 10173779 w 13620364"/>
                  <a:gd name="connsiteY9" fmla="*/ 6307015 h 6310100"/>
                  <a:gd name="connsiteX10" fmla="*/ 0 w 13620364"/>
                  <a:gd name="connsiteY10" fmla="*/ 6310100 h 6310100"/>
                  <a:gd name="connsiteX11" fmla="*/ 0 w 13620364"/>
                  <a:gd name="connsiteY11"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2213595 w 13620364"/>
                  <a:gd name="connsiteY4" fmla="*/ 1430215 h 6310100"/>
                  <a:gd name="connsiteX5" fmla="*/ 13620364 w 13620364"/>
                  <a:gd name="connsiteY5" fmla="*/ 6310100 h 6310100"/>
                  <a:gd name="connsiteX6" fmla="*/ 10877164 w 13620364"/>
                  <a:gd name="connsiteY6" fmla="*/ 6307015 h 6310100"/>
                  <a:gd name="connsiteX7" fmla="*/ 10877165 w 13620364"/>
                  <a:gd name="connsiteY7" fmla="*/ 4103077 h 6310100"/>
                  <a:gd name="connsiteX8" fmla="*/ 10197225 w 13620364"/>
                  <a:gd name="connsiteY8" fmla="*/ 4267200 h 6310100"/>
                  <a:gd name="connsiteX9" fmla="*/ 10173779 w 13620364"/>
                  <a:gd name="connsiteY9" fmla="*/ 6307015 h 6310100"/>
                  <a:gd name="connsiteX10" fmla="*/ 0 w 13620364"/>
                  <a:gd name="connsiteY10" fmla="*/ 6310100 h 6310100"/>
                  <a:gd name="connsiteX11" fmla="*/ 0 w 13620364"/>
                  <a:gd name="connsiteY11"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2213595 w 13620364"/>
                  <a:gd name="connsiteY4" fmla="*/ 1430215 h 6310100"/>
                  <a:gd name="connsiteX5" fmla="*/ 13620364 w 13620364"/>
                  <a:gd name="connsiteY5" fmla="*/ 6310100 h 6310100"/>
                  <a:gd name="connsiteX6" fmla="*/ 10877164 w 13620364"/>
                  <a:gd name="connsiteY6" fmla="*/ 6307015 h 6310100"/>
                  <a:gd name="connsiteX7" fmla="*/ 10877165 w 13620364"/>
                  <a:gd name="connsiteY7" fmla="*/ 4103077 h 6310100"/>
                  <a:gd name="connsiteX8" fmla="*/ 10197225 w 13620364"/>
                  <a:gd name="connsiteY8" fmla="*/ 4267200 h 6310100"/>
                  <a:gd name="connsiteX9" fmla="*/ 10173779 w 13620364"/>
                  <a:gd name="connsiteY9" fmla="*/ 6307015 h 6310100"/>
                  <a:gd name="connsiteX10" fmla="*/ 0 w 13620364"/>
                  <a:gd name="connsiteY10" fmla="*/ 6310100 h 6310100"/>
                  <a:gd name="connsiteX11" fmla="*/ 0 w 13620364"/>
                  <a:gd name="connsiteY11"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2213595 w 13620364"/>
                  <a:gd name="connsiteY4" fmla="*/ 1430215 h 6310100"/>
                  <a:gd name="connsiteX5" fmla="*/ 13620364 w 13620364"/>
                  <a:gd name="connsiteY5" fmla="*/ 6310100 h 6310100"/>
                  <a:gd name="connsiteX6" fmla="*/ 10877164 w 13620364"/>
                  <a:gd name="connsiteY6" fmla="*/ 6307015 h 6310100"/>
                  <a:gd name="connsiteX7" fmla="*/ 10877165 w 13620364"/>
                  <a:gd name="connsiteY7" fmla="*/ 4103077 h 6310100"/>
                  <a:gd name="connsiteX8" fmla="*/ 10197225 w 13620364"/>
                  <a:gd name="connsiteY8" fmla="*/ 4267200 h 6310100"/>
                  <a:gd name="connsiteX9" fmla="*/ 10173779 w 13620364"/>
                  <a:gd name="connsiteY9" fmla="*/ 6307015 h 6310100"/>
                  <a:gd name="connsiteX10" fmla="*/ 0 w 13620364"/>
                  <a:gd name="connsiteY10" fmla="*/ 6310100 h 6310100"/>
                  <a:gd name="connsiteX11" fmla="*/ 0 w 13620364"/>
                  <a:gd name="connsiteY11"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2213595 w 13620364"/>
                  <a:gd name="connsiteY4" fmla="*/ 1430215 h 6310100"/>
                  <a:gd name="connsiteX5" fmla="*/ 13620364 w 13620364"/>
                  <a:gd name="connsiteY5" fmla="*/ 6310100 h 6310100"/>
                  <a:gd name="connsiteX6" fmla="*/ 10877164 w 13620364"/>
                  <a:gd name="connsiteY6" fmla="*/ 6307015 h 6310100"/>
                  <a:gd name="connsiteX7" fmla="*/ 10877165 w 13620364"/>
                  <a:gd name="connsiteY7" fmla="*/ 4103077 h 6310100"/>
                  <a:gd name="connsiteX8" fmla="*/ 10197225 w 13620364"/>
                  <a:gd name="connsiteY8" fmla="*/ 4267200 h 6310100"/>
                  <a:gd name="connsiteX9" fmla="*/ 10173779 w 13620364"/>
                  <a:gd name="connsiteY9" fmla="*/ 6307015 h 6310100"/>
                  <a:gd name="connsiteX10" fmla="*/ 0 w 13620364"/>
                  <a:gd name="connsiteY10" fmla="*/ 6310100 h 6310100"/>
                  <a:gd name="connsiteX11" fmla="*/ 0 w 13620364"/>
                  <a:gd name="connsiteY11" fmla="*/ 0 h 6310100"/>
                  <a:gd name="connsiteX0" fmla="*/ 0 w 13656942"/>
                  <a:gd name="connsiteY0" fmla="*/ 0 h 6310100"/>
                  <a:gd name="connsiteX1" fmla="*/ 4406025 w 13656942"/>
                  <a:gd name="connsiteY1" fmla="*/ 46892 h 6310100"/>
                  <a:gd name="connsiteX2" fmla="*/ 6774087 w 13656942"/>
                  <a:gd name="connsiteY2" fmla="*/ 5017476 h 6310100"/>
                  <a:gd name="connsiteX3" fmla="*/ 9235932 w 13656942"/>
                  <a:gd name="connsiteY3" fmla="*/ 23446 h 6310100"/>
                  <a:gd name="connsiteX4" fmla="*/ 12213595 w 13656942"/>
                  <a:gd name="connsiteY4" fmla="*/ 1430215 h 6310100"/>
                  <a:gd name="connsiteX5" fmla="*/ 13620364 w 13656942"/>
                  <a:gd name="connsiteY5" fmla="*/ 6310100 h 6310100"/>
                  <a:gd name="connsiteX6" fmla="*/ 10877164 w 13656942"/>
                  <a:gd name="connsiteY6" fmla="*/ 6307015 h 6310100"/>
                  <a:gd name="connsiteX7" fmla="*/ 10877165 w 13656942"/>
                  <a:gd name="connsiteY7" fmla="*/ 4103077 h 6310100"/>
                  <a:gd name="connsiteX8" fmla="*/ 10197225 w 13656942"/>
                  <a:gd name="connsiteY8" fmla="*/ 4267200 h 6310100"/>
                  <a:gd name="connsiteX9" fmla="*/ 10173779 w 13656942"/>
                  <a:gd name="connsiteY9" fmla="*/ 6307015 h 6310100"/>
                  <a:gd name="connsiteX10" fmla="*/ 0 w 13656942"/>
                  <a:gd name="connsiteY10" fmla="*/ 6310100 h 6310100"/>
                  <a:gd name="connsiteX11" fmla="*/ 0 w 13656942"/>
                  <a:gd name="connsiteY11" fmla="*/ 0 h 6310100"/>
                  <a:gd name="connsiteX0" fmla="*/ 0 w 13688189"/>
                  <a:gd name="connsiteY0" fmla="*/ 0 h 6310100"/>
                  <a:gd name="connsiteX1" fmla="*/ 4406025 w 13688189"/>
                  <a:gd name="connsiteY1" fmla="*/ 46892 h 6310100"/>
                  <a:gd name="connsiteX2" fmla="*/ 6774087 w 13688189"/>
                  <a:gd name="connsiteY2" fmla="*/ 5017476 h 6310100"/>
                  <a:gd name="connsiteX3" fmla="*/ 9235932 w 13688189"/>
                  <a:gd name="connsiteY3" fmla="*/ 23446 h 6310100"/>
                  <a:gd name="connsiteX4" fmla="*/ 12213595 w 13688189"/>
                  <a:gd name="connsiteY4" fmla="*/ 1430215 h 6310100"/>
                  <a:gd name="connsiteX5" fmla="*/ 13620364 w 13688189"/>
                  <a:gd name="connsiteY5" fmla="*/ 6310100 h 6310100"/>
                  <a:gd name="connsiteX6" fmla="*/ 10877164 w 13688189"/>
                  <a:gd name="connsiteY6" fmla="*/ 6307015 h 6310100"/>
                  <a:gd name="connsiteX7" fmla="*/ 10877165 w 13688189"/>
                  <a:gd name="connsiteY7" fmla="*/ 4103077 h 6310100"/>
                  <a:gd name="connsiteX8" fmla="*/ 10197225 w 13688189"/>
                  <a:gd name="connsiteY8" fmla="*/ 4267200 h 6310100"/>
                  <a:gd name="connsiteX9" fmla="*/ 10173779 w 13688189"/>
                  <a:gd name="connsiteY9" fmla="*/ 6307015 h 6310100"/>
                  <a:gd name="connsiteX10" fmla="*/ 0 w 13688189"/>
                  <a:gd name="connsiteY10" fmla="*/ 6310100 h 6310100"/>
                  <a:gd name="connsiteX11" fmla="*/ 0 w 13688189"/>
                  <a:gd name="connsiteY11" fmla="*/ 0 h 6310100"/>
                  <a:gd name="connsiteX0" fmla="*/ 0 w 13623187"/>
                  <a:gd name="connsiteY0" fmla="*/ 0 h 6310100"/>
                  <a:gd name="connsiteX1" fmla="*/ 4406025 w 13623187"/>
                  <a:gd name="connsiteY1" fmla="*/ 46892 h 6310100"/>
                  <a:gd name="connsiteX2" fmla="*/ 6774087 w 13623187"/>
                  <a:gd name="connsiteY2" fmla="*/ 5017476 h 6310100"/>
                  <a:gd name="connsiteX3" fmla="*/ 9235932 w 13623187"/>
                  <a:gd name="connsiteY3" fmla="*/ 23446 h 6310100"/>
                  <a:gd name="connsiteX4" fmla="*/ 12213595 w 13623187"/>
                  <a:gd name="connsiteY4" fmla="*/ 1430215 h 6310100"/>
                  <a:gd name="connsiteX5" fmla="*/ 13620364 w 13623187"/>
                  <a:gd name="connsiteY5" fmla="*/ 6310100 h 6310100"/>
                  <a:gd name="connsiteX6" fmla="*/ 10877164 w 13623187"/>
                  <a:gd name="connsiteY6" fmla="*/ 6307015 h 6310100"/>
                  <a:gd name="connsiteX7" fmla="*/ 10877165 w 13623187"/>
                  <a:gd name="connsiteY7" fmla="*/ 4103077 h 6310100"/>
                  <a:gd name="connsiteX8" fmla="*/ 10197225 w 13623187"/>
                  <a:gd name="connsiteY8" fmla="*/ 4267200 h 6310100"/>
                  <a:gd name="connsiteX9" fmla="*/ 10173779 w 13623187"/>
                  <a:gd name="connsiteY9" fmla="*/ 6307015 h 6310100"/>
                  <a:gd name="connsiteX10" fmla="*/ 0 w 13623187"/>
                  <a:gd name="connsiteY10" fmla="*/ 6310100 h 6310100"/>
                  <a:gd name="connsiteX11" fmla="*/ 0 w 13623187"/>
                  <a:gd name="connsiteY11" fmla="*/ 0 h 6310100"/>
                  <a:gd name="connsiteX0" fmla="*/ 0 w 13623187"/>
                  <a:gd name="connsiteY0" fmla="*/ 0 h 6310100"/>
                  <a:gd name="connsiteX1" fmla="*/ 4406025 w 13623187"/>
                  <a:gd name="connsiteY1" fmla="*/ 46892 h 6310100"/>
                  <a:gd name="connsiteX2" fmla="*/ 6774087 w 13623187"/>
                  <a:gd name="connsiteY2" fmla="*/ 5017476 h 6310100"/>
                  <a:gd name="connsiteX3" fmla="*/ 9235932 w 13623187"/>
                  <a:gd name="connsiteY3" fmla="*/ 23446 h 6310100"/>
                  <a:gd name="connsiteX4" fmla="*/ 12213595 w 13623187"/>
                  <a:gd name="connsiteY4" fmla="*/ 1430215 h 6310100"/>
                  <a:gd name="connsiteX5" fmla="*/ 13620364 w 13623187"/>
                  <a:gd name="connsiteY5" fmla="*/ 6310100 h 6310100"/>
                  <a:gd name="connsiteX6" fmla="*/ 10877164 w 13623187"/>
                  <a:gd name="connsiteY6" fmla="*/ 6307015 h 6310100"/>
                  <a:gd name="connsiteX7" fmla="*/ 10877165 w 13623187"/>
                  <a:gd name="connsiteY7" fmla="*/ 4103077 h 6310100"/>
                  <a:gd name="connsiteX8" fmla="*/ 10197225 w 13623187"/>
                  <a:gd name="connsiteY8" fmla="*/ 4267200 h 6310100"/>
                  <a:gd name="connsiteX9" fmla="*/ 10173779 w 13623187"/>
                  <a:gd name="connsiteY9" fmla="*/ 6307015 h 6310100"/>
                  <a:gd name="connsiteX10" fmla="*/ 2600671 w 13623187"/>
                  <a:gd name="connsiteY10" fmla="*/ 6283569 h 6310100"/>
                  <a:gd name="connsiteX11" fmla="*/ 0 w 13623187"/>
                  <a:gd name="connsiteY11" fmla="*/ 6310100 h 6310100"/>
                  <a:gd name="connsiteX12" fmla="*/ 0 w 13623187"/>
                  <a:gd name="connsiteY12" fmla="*/ 0 h 6310100"/>
                  <a:gd name="connsiteX0" fmla="*/ 0 w 13623187"/>
                  <a:gd name="connsiteY0" fmla="*/ 0 h 6310100"/>
                  <a:gd name="connsiteX1" fmla="*/ 4406025 w 13623187"/>
                  <a:gd name="connsiteY1" fmla="*/ 46892 h 6310100"/>
                  <a:gd name="connsiteX2" fmla="*/ 6774087 w 13623187"/>
                  <a:gd name="connsiteY2" fmla="*/ 5017476 h 6310100"/>
                  <a:gd name="connsiteX3" fmla="*/ 9235932 w 13623187"/>
                  <a:gd name="connsiteY3" fmla="*/ 23446 h 6310100"/>
                  <a:gd name="connsiteX4" fmla="*/ 12213595 w 13623187"/>
                  <a:gd name="connsiteY4" fmla="*/ 1430215 h 6310100"/>
                  <a:gd name="connsiteX5" fmla="*/ 13620364 w 13623187"/>
                  <a:gd name="connsiteY5" fmla="*/ 6310100 h 6310100"/>
                  <a:gd name="connsiteX6" fmla="*/ 10877164 w 13623187"/>
                  <a:gd name="connsiteY6" fmla="*/ 6307015 h 6310100"/>
                  <a:gd name="connsiteX7" fmla="*/ 10877165 w 13623187"/>
                  <a:gd name="connsiteY7" fmla="*/ 4103077 h 6310100"/>
                  <a:gd name="connsiteX8" fmla="*/ 10197225 w 13623187"/>
                  <a:gd name="connsiteY8" fmla="*/ 4267200 h 6310100"/>
                  <a:gd name="connsiteX9" fmla="*/ 10173779 w 13623187"/>
                  <a:gd name="connsiteY9" fmla="*/ 6307015 h 6310100"/>
                  <a:gd name="connsiteX10" fmla="*/ 3374394 w 13623187"/>
                  <a:gd name="connsiteY10" fmla="*/ 6283569 h 6310100"/>
                  <a:gd name="connsiteX11" fmla="*/ 2600671 w 13623187"/>
                  <a:gd name="connsiteY11" fmla="*/ 6283569 h 6310100"/>
                  <a:gd name="connsiteX12" fmla="*/ 0 w 13623187"/>
                  <a:gd name="connsiteY12" fmla="*/ 6310100 h 6310100"/>
                  <a:gd name="connsiteX13" fmla="*/ 0 w 13623187"/>
                  <a:gd name="connsiteY13" fmla="*/ 0 h 6310100"/>
                  <a:gd name="connsiteX0" fmla="*/ 0 w 13623187"/>
                  <a:gd name="connsiteY0" fmla="*/ 0 h 6310100"/>
                  <a:gd name="connsiteX1" fmla="*/ 4406025 w 13623187"/>
                  <a:gd name="connsiteY1" fmla="*/ 46892 h 6310100"/>
                  <a:gd name="connsiteX2" fmla="*/ 6774087 w 13623187"/>
                  <a:gd name="connsiteY2" fmla="*/ 5017476 h 6310100"/>
                  <a:gd name="connsiteX3" fmla="*/ 9235932 w 13623187"/>
                  <a:gd name="connsiteY3" fmla="*/ 23446 h 6310100"/>
                  <a:gd name="connsiteX4" fmla="*/ 12213595 w 13623187"/>
                  <a:gd name="connsiteY4" fmla="*/ 1430215 h 6310100"/>
                  <a:gd name="connsiteX5" fmla="*/ 13620364 w 13623187"/>
                  <a:gd name="connsiteY5" fmla="*/ 6310100 h 6310100"/>
                  <a:gd name="connsiteX6" fmla="*/ 10877164 w 13623187"/>
                  <a:gd name="connsiteY6" fmla="*/ 6307015 h 6310100"/>
                  <a:gd name="connsiteX7" fmla="*/ 10877165 w 13623187"/>
                  <a:gd name="connsiteY7" fmla="*/ 4103077 h 6310100"/>
                  <a:gd name="connsiteX8" fmla="*/ 10197225 w 13623187"/>
                  <a:gd name="connsiteY8" fmla="*/ 4267200 h 6310100"/>
                  <a:gd name="connsiteX9" fmla="*/ 10173779 w 13623187"/>
                  <a:gd name="connsiteY9" fmla="*/ 6307015 h 6310100"/>
                  <a:gd name="connsiteX10" fmla="*/ 2647564 w 13623187"/>
                  <a:gd name="connsiteY10" fmla="*/ 4220308 h 6310100"/>
                  <a:gd name="connsiteX11" fmla="*/ 2600671 w 13623187"/>
                  <a:gd name="connsiteY11" fmla="*/ 6283569 h 6310100"/>
                  <a:gd name="connsiteX12" fmla="*/ 0 w 13623187"/>
                  <a:gd name="connsiteY12" fmla="*/ 6310100 h 6310100"/>
                  <a:gd name="connsiteX13" fmla="*/ 0 w 13623187"/>
                  <a:gd name="connsiteY13" fmla="*/ 0 h 6310100"/>
                  <a:gd name="connsiteX0" fmla="*/ 0 w 13623187"/>
                  <a:gd name="connsiteY0" fmla="*/ 0 h 6310100"/>
                  <a:gd name="connsiteX1" fmla="*/ 4406025 w 13623187"/>
                  <a:gd name="connsiteY1" fmla="*/ 46892 h 6310100"/>
                  <a:gd name="connsiteX2" fmla="*/ 6774087 w 13623187"/>
                  <a:gd name="connsiteY2" fmla="*/ 5017476 h 6310100"/>
                  <a:gd name="connsiteX3" fmla="*/ 9235932 w 13623187"/>
                  <a:gd name="connsiteY3" fmla="*/ 23446 h 6310100"/>
                  <a:gd name="connsiteX4" fmla="*/ 12213595 w 13623187"/>
                  <a:gd name="connsiteY4" fmla="*/ 1430215 h 6310100"/>
                  <a:gd name="connsiteX5" fmla="*/ 13620364 w 13623187"/>
                  <a:gd name="connsiteY5" fmla="*/ 6310100 h 6310100"/>
                  <a:gd name="connsiteX6" fmla="*/ 10877164 w 13623187"/>
                  <a:gd name="connsiteY6" fmla="*/ 6307015 h 6310100"/>
                  <a:gd name="connsiteX7" fmla="*/ 10877165 w 13623187"/>
                  <a:gd name="connsiteY7" fmla="*/ 4103077 h 6310100"/>
                  <a:gd name="connsiteX8" fmla="*/ 10197225 w 13623187"/>
                  <a:gd name="connsiteY8" fmla="*/ 4267200 h 6310100"/>
                  <a:gd name="connsiteX9" fmla="*/ 10173779 w 13623187"/>
                  <a:gd name="connsiteY9" fmla="*/ 6307015 h 6310100"/>
                  <a:gd name="connsiteX10" fmla="*/ 2647564 w 13623187"/>
                  <a:gd name="connsiteY10" fmla="*/ 4220308 h 6310100"/>
                  <a:gd name="connsiteX11" fmla="*/ 2647564 w 13623187"/>
                  <a:gd name="connsiteY11" fmla="*/ 6283569 h 6310100"/>
                  <a:gd name="connsiteX12" fmla="*/ 0 w 13623187"/>
                  <a:gd name="connsiteY12" fmla="*/ 6310100 h 6310100"/>
                  <a:gd name="connsiteX13" fmla="*/ 0 w 13623187"/>
                  <a:gd name="connsiteY13" fmla="*/ 0 h 6310100"/>
                  <a:gd name="connsiteX0" fmla="*/ 0 w 13623187"/>
                  <a:gd name="connsiteY0" fmla="*/ 0 h 6310100"/>
                  <a:gd name="connsiteX1" fmla="*/ 4406025 w 13623187"/>
                  <a:gd name="connsiteY1" fmla="*/ 46892 h 6310100"/>
                  <a:gd name="connsiteX2" fmla="*/ 6774087 w 13623187"/>
                  <a:gd name="connsiteY2" fmla="*/ 5017476 h 6310100"/>
                  <a:gd name="connsiteX3" fmla="*/ 9235932 w 13623187"/>
                  <a:gd name="connsiteY3" fmla="*/ 23446 h 6310100"/>
                  <a:gd name="connsiteX4" fmla="*/ 12213595 w 13623187"/>
                  <a:gd name="connsiteY4" fmla="*/ 1430215 h 6310100"/>
                  <a:gd name="connsiteX5" fmla="*/ 13620364 w 13623187"/>
                  <a:gd name="connsiteY5" fmla="*/ 6310100 h 6310100"/>
                  <a:gd name="connsiteX6" fmla="*/ 10877164 w 13623187"/>
                  <a:gd name="connsiteY6" fmla="*/ 6307015 h 6310100"/>
                  <a:gd name="connsiteX7" fmla="*/ 10877165 w 13623187"/>
                  <a:gd name="connsiteY7" fmla="*/ 4103077 h 6310100"/>
                  <a:gd name="connsiteX8" fmla="*/ 10197225 w 13623187"/>
                  <a:gd name="connsiteY8" fmla="*/ 4267200 h 6310100"/>
                  <a:gd name="connsiteX9" fmla="*/ 10173779 w 13623187"/>
                  <a:gd name="connsiteY9" fmla="*/ 6307015 h 6310100"/>
                  <a:gd name="connsiteX10" fmla="*/ 4570148 w 13623187"/>
                  <a:gd name="connsiteY10" fmla="*/ 4759569 h 6310100"/>
                  <a:gd name="connsiteX11" fmla="*/ 2647564 w 13623187"/>
                  <a:gd name="connsiteY11" fmla="*/ 4220308 h 6310100"/>
                  <a:gd name="connsiteX12" fmla="*/ 2647564 w 13623187"/>
                  <a:gd name="connsiteY12" fmla="*/ 6283569 h 6310100"/>
                  <a:gd name="connsiteX13" fmla="*/ 0 w 13623187"/>
                  <a:gd name="connsiteY13" fmla="*/ 6310100 h 6310100"/>
                  <a:gd name="connsiteX14" fmla="*/ 0 w 13623187"/>
                  <a:gd name="connsiteY14" fmla="*/ 0 h 6310100"/>
                  <a:gd name="connsiteX0" fmla="*/ 0 w 13623187"/>
                  <a:gd name="connsiteY0" fmla="*/ 0 h 6310100"/>
                  <a:gd name="connsiteX1" fmla="*/ 4406025 w 13623187"/>
                  <a:gd name="connsiteY1" fmla="*/ 46892 h 6310100"/>
                  <a:gd name="connsiteX2" fmla="*/ 6774087 w 13623187"/>
                  <a:gd name="connsiteY2" fmla="*/ 5017476 h 6310100"/>
                  <a:gd name="connsiteX3" fmla="*/ 9235932 w 13623187"/>
                  <a:gd name="connsiteY3" fmla="*/ 23446 h 6310100"/>
                  <a:gd name="connsiteX4" fmla="*/ 12213595 w 13623187"/>
                  <a:gd name="connsiteY4" fmla="*/ 1430215 h 6310100"/>
                  <a:gd name="connsiteX5" fmla="*/ 13620364 w 13623187"/>
                  <a:gd name="connsiteY5" fmla="*/ 6310100 h 6310100"/>
                  <a:gd name="connsiteX6" fmla="*/ 10877164 w 13623187"/>
                  <a:gd name="connsiteY6" fmla="*/ 6307015 h 6310100"/>
                  <a:gd name="connsiteX7" fmla="*/ 10877165 w 13623187"/>
                  <a:gd name="connsiteY7" fmla="*/ 4103077 h 6310100"/>
                  <a:gd name="connsiteX8" fmla="*/ 10197225 w 13623187"/>
                  <a:gd name="connsiteY8" fmla="*/ 4267200 h 6310100"/>
                  <a:gd name="connsiteX9" fmla="*/ 10173779 w 13623187"/>
                  <a:gd name="connsiteY9" fmla="*/ 6307015 h 6310100"/>
                  <a:gd name="connsiteX10" fmla="*/ 3327501 w 13623187"/>
                  <a:gd name="connsiteY10" fmla="*/ 4243753 h 6310100"/>
                  <a:gd name="connsiteX11" fmla="*/ 2647564 w 13623187"/>
                  <a:gd name="connsiteY11" fmla="*/ 4220308 h 6310100"/>
                  <a:gd name="connsiteX12" fmla="*/ 2647564 w 13623187"/>
                  <a:gd name="connsiteY12" fmla="*/ 6283569 h 6310100"/>
                  <a:gd name="connsiteX13" fmla="*/ 0 w 13623187"/>
                  <a:gd name="connsiteY13" fmla="*/ 6310100 h 6310100"/>
                  <a:gd name="connsiteX14" fmla="*/ 0 w 13623187"/>
                  <a:gd name="connsiteY14" fmla="*/ 0 h 6310100"/>
                  <a:gd name="connsiteX0" fmla="*/ 0 w 13623187"/>
                  <a:gd name="connsiteY0" fmla="*/ 0 h 6310100"/>
                  <a:gd name="connsiteX1" fmla="*/ 4406025 w 13623187"/>
                  <a:gd name="connsiteY1" fmla="*/ 46892 h 6310100"/>
                  <a:gd name="connsiteX2" fmla="*/ 6774087 w 13623187"/>
                  <a:gd name="connsiteY2" fmla="*/ 5017476 h 6310100"/>
                  <a:gd name="connsiteX3" fmla="*/ 9235932 w 13623187"/>
                  <a:gd name="connsiteY3" fmla="*/ 23446 h 6310100"/>
                  <a:gd name="connsiteX4" fmla="*/ 12213595 w 13623187"/>
                  <a:gd name="connsiteY4" fmla="*/ 1430215 h 6310100"/>
                  <a:gd name="connsiteX5" fmla="*/ 13620364 w 13623187"/>
                  <a:gd name="connsiteY5" fmla="*/ 6310100 h 6310100"/>
                  <a:gd name="connsiteX6" fmla="*/ 10877164 w 13623187"/>
                  <a:gd name="connsiteY6" fmla="*/ 6307015 h 6310100"/>
                  <a:gd name="connsiteX7" fmla="*/ 10877165 w 13623187"/>
                  <a:gd name="connsiteY7" fmla="*/ 4103077 h 6310100"/>
                  <a:gd name="connsiteX8" fmla="*/ 10197225 w 13623187"/>
                  <a:gd name="connsiteY8" fmla="*/ 4267200 h 6310100"/>
                  <a:gd name="connsiteX9" fmla="*/ 10173779 w 13623187"/>
                  <a:gd name="connsiteY9" fmla="*/ 6307015 h 6310100"/>
                  <a:gd name="connsiteX10" fmla="*/ 5976918 w 13623187"/>
                  <a:gd name="connsiteY10" fmla="*/ 5040922 h 6310100"/>
                  <a:gd name="connsiteX11" fmla="*/ 3327501 w 13623187"/>
                  <a:gd name="connsiteY11" fmla="*/ 4243753 h 6310100"/>
                  <a:gd name="connsiteX12" fmla="*/ 2647564 w 13623187"/>
                  <a:gd name="connsiteY12" fmla="*/ 4220308 h 6310100"/>
                  <a:gd name="connsiteX13" fmla="*/ 2647564 w 13623187"/>
                  <a:gd name="connsiteY13" fmla="*/ 6283569 h 6310100"/>
                  <a:gd name="connsiteX14" fmla="*/ 0 w 13623187"/>
                  <a:gd name="connsiteY14" fmla="*/ 6310100 h 6310100"/>
                  <a:gd name="connsiteX15" fmla="*/ 0 w 13623187"/>
                  <a:gd name="connsiteY15" fmla="*/ 0 h 6310100"/>
                  <a:gd name="connsiteX0" fmla="*/ 0 w 13623187"/>
                  <a:gd name="connsiteY0" fmla="*/ 0 h 6310100"/>
                  <a:gd name="connsiteX1" fmla="*/ 4406025 w 13623187"/>
                  <a:gd name="connsiteY1" fmla="*/ 46892 h 6310100"/>
                  <a:gd name="connsiteX2" fmla="*/ 6774087 w 13623187"/>
                  <a:gd name="connsiteY2" fmla="*/ 5017476 h 6310100"/>
                  <a:gd name="connsiteX3" fmla="*/ 9235932 w 13623187"/>
                  <a:gd name="connsiteY3" fmla="*/ 23446 h 6310100"/>
                  <a:gd name="connsiteX4" fmla="*/ 12213595 w 13623187"/>
                  <a:gd name="connsiteY4" fmla="*/ 1430215 h 6310100"/>
                  <a:gd name="connsiteX5" fmla="*/ 13620364 w 13623187"/>
                  <a:gd name="connsiteY5" fmla="*/ 6310100 h 6310100"/>
                  <a:gd name="connsiteX6" fmla="*/ 10877164 w 13623187"/>
                  <a:gd name="connsiteY6" fmla="*/ 6307015 h 6310100"/>
                  <a:gd name="connsiteX7" fmla="*/ 10877165 w 13623187"/>
                  <a:gd name="connsiteY7" fmla="*/ 4103077 h 6310100"/>
                  <a:gd name="connsiteX8" fmla="*/ 10197225 w 13623187"/>
                  <a:gd name="connsiteY8" fmla="*/ 4267200 h 6310100"/>
                  <a:gd name="connsiteX9" fmla="*/ 10173779 w 13623187"/>
                  <a:gd name="connsiteY9" fmla="*/ 6307015 h 6310100"/>
                  <a:gd name="connsiteX10" fmla="*/ 3374395 w 13623187"/>
                  <a:gd name="connsiteY10" fmla="*/ 6236676 h 6310100"/>
                  <a:gd name="connsiteX11" fmla="*/ 3327501 w 13623187"/>
                  <a:gd name="connsiteY11" fmla="*/ 4243753 h 6310100"/>
                  <a:gd name="connsiteX12" fmla="*/ 2647564 w 13623187"/>
                  <a:gd name="connsiteY12" fmla="*/ 4220308 h 6310100"/>
                  <a:gd name="connsiteX13" fmla="*/ 2647564 w 13623187"/>
                  <a:gd name="connsiteY13" fmla="*/ 6283569 h 6310100"/>
                  <a:gd name="connsiteX14" fmla="*/ 0 w 13623187"/>
                  <a:gd name="connsiteY14" fmla="*/ 6310100 h 6310100"/>
                  <a:gd name="connsiteX15" fmla="*/ 0 w 13623187"/>
                  <a:gd name="connsiteY15" fmla="*/ 0 h 6310100"/>
                  <a:gd name="connsiteX0" fmla="*/ 0 w 13623187"/>
                  <a:gd name="connsiteY0" fmla="*/ 0 h 6353906"/>
                  <a:gd name="connsiteX1" fmla="*/ 4406025 w 13623187"/>
                  <a:gd name="connsiteY1" fmla="*/ 46892 h 6353906"/>
                  <a:gd name="connsiteX2" fmla="*/ 6774087 w 13623187"/>
                  <a:gd name="connsiteY2" fmla="*/ 5017476 h 6353906"/>
                  <a:gd name="connsiteX3" fmla="*/ 9235932 w 13623187"/>
                  <a:gd name="connsiteY3" fmla="*/ 23446 h 6353906"/>
                  <a:gd name="connsiteX4" fmla="*/ 12213595 w 13623187"/>
                  <a:gd name="connsiteY4" fmla="*/ 1430215 h 6353906"/>
                  <a:gd name="connsiteX5" fmla="*/ 13620364 w 13623187"/>
                  <a:gd name="connsiteY5" fmla="*/ 6310100 h 6353906"/>
                  <a:gd name="connsiteX6" fmla="*/ 10877164 w 13623187"/>
                  <a:gd name="connsiteY6" fmla="*/ 6307015 h 6353906"/>
                  <a:gd name="connsiteX7" fmla="*/ 10877165 w 13623187"/>
                  <a:gd name="connsiteY7" fmla="*/ 4103077 h 6353906"/>
                  <a:gd name="connsiteX8" fmla="*/ 10197225 w 13623187"/>
                  <a:gd name="connsiteY8" fmla="*/ 4267200 h 6353906"/>
                  <a:gd name="connsiteX9" fmla="*/ 10173779 w 13623187"/>
                  <a:gd name="connsiteY9" fmla="*/ 6307015 h 6353906"/>
                  <a:gd name="connsiteX10" fmla="*/ 3374395 w 13623187"/>
                  <a:gd name="connsiteY10" fmla="*/ 6353906 h 6353906"/>
                  <a:gd name="connsiteX11" fmla="*/ 3327501 w 13623187"/>
                  <a:gd name="connsiteY11" fmla="*/ 4243753 h 6353906"/>
                  <a:gd name="connsiteX12" fmla="*/ 2647564 w 13623187"/>
                  <a:gd name="connsiteY12" fmla="*/ 4220308 h 6353906"/>
                  <a:gd name="connsiteX13" fmla="*/ 2647564 w 13623187"/>
                  <a:gd name="connsiteY13" fmla="*/ 6283569 h 6353906"/>
                  <a:gd name="connsiteX14" fmla="*/ 0 w 13623187"/>
                  <a:gd name="connsiteY14" fmla="*/ 6310100 h 6353906"/>
                  <a:gd name="connsiteX15" fmla="*/ 0 w 13623187"/>
                  <a:gd name="connsiteY15" fmla="*/ 0 h 6353906"/>
                  <a:gd name="connsiteX0" fmla="*/ 0 w 13623187"/>
                  <a:gd name="connsiteY0" fmla="*/ 0 h 6377352"/>
                  <a:gd name="connsiteX1" fmla="*/ 4406025 w 13623187"/>
                  <a:gd name="connsiteY1" fmla="*/ 46892 h 6377352"/>
                  <a:gd name="connsiteX2" fmla="*/ 6774087 w 13623187"/>
                  <a:gd name="connsiteY2" fmla="*/ 5017476 h 6377352"/>
                  <a:gd name="connsiteX3" fmla="*/ 9235932 w 13623187"/>
                  <a:gd name="connsiteY3" fmla="*/ 23446 h 6377352"/>
                  <a:gd name="connsiteX4" fmla="*/ 12213595 w 13623187"/>
                  <a:gd name="connsiteY4" fmla="*/ 1430215 h 6377352"/>
                  <a:gd name="connsiteX5" fmla="*/ 13620364 w 13623187"/>
                  <a:gd name="connsiteY5" fmla="*/ 6310100 h 6377352"/>
                  <a:gd name="connsiteX6" fmla="*/ 10877164 w 13623187"/>
                  <a:gd name="connsiteY6" fmla="*/ 6307015 h 6377352"/>
                  <a:gd name="connsiteX7" fmla="*/ 10877165 w 13623187"/>
                  <a:gd name="connsiteY7" fmla="*/ 4103077 h 6377352"/>
                  <a:gd name="connsiteX8" fmla="*/ 10197225 w 13623187"/>
                  <a:gd name="connsiteY8" fmla="*/ 4267200 h 6377352"/>
                  <a:gd name="connsiteX9" fmla="*/ 10173779 w 13623187"/>
                  <a:gd name="connsiteY9" fmla="*/ 6307015 h 6377352"/>
                  <a:gd name="connsiteX10" fmla="*/ 3350949 w 13623187"/>
                  <a:gd name="connsiteY10" fmla="*/ 6377352 h 6377352"/>
                  <a:gd name="connsiteX11" fmla="*/ 3327501 w 13623187"/>
                  <a:gd name="connsiteY11" fmla="*/ 4243753 h 6377352"/>
                  <a:gd name="connsiteX12" fmla="*/ 2647564 w 13623187"/>
                  <a:gd name="connsiteY12" fmla="*/ 4220308 h 6377352"/>
                  <a:gd name="connsiteX13" fmla="*/ 2647564 w 13623187"/>
                  <a:gd name="connsiteY13" fmla="*/ 6283569 h 6377352"/>
                  <a:gd name="connsiteX14" fmla="*/ 0 w 13623187"/>
                  <a:gd name="connsiteY14" fmla="*/ 6310100 h 6377352"/>
                  <a:gd name="connsiteX15" fmla="*/ 0 w 13623187"/>
                  <a:gd name="connsiteY15" fmla="*/ 0 h 6377352"/>
                  <a:gd name="connsiteX0" fmla="*/ 0 w 13623187"/>
                  <a:gd name="connsiteY0" fmla="*/ 0 h 6330460"/>
                  <a:gd name="connsiteX1" fmla="*/ 4406025 w 13623187"/>
                  <a:gd name="connsiteY1" fmla="*/ 46892 h 6330460"/>
                  <a:gd name="connsiteX2" fmla="*/ 6774087 w 13623187"/>
                  <a:gd name="connsiteY2" fmla="*/ 5017476 h 6330460"/>
                  <a:gd name="connsiteX3" fmla="*/ 9235932 w 13623187"/>
                  <a:gd name="connsiteY3" fmla="*/ 23446 h 6330460"/>
                  <a:gd name="connsiteX4" fmla="*/ 12213595 w 13623187"/>
                  <a:gd name="connsiteY4" fmla="*/ 1430215 h 6330460"/>
                  <a:gd name="connsiteX5" fmla="*/ 13620364 w 13623187"/>
                  <a:gd name="connsiteY5" fmla="*/ 6310100 h 6330460"/>
                  <a:gd name="connsiteX6" fmla="*/ 10877164 w 13623187"/>
                  <a:gd name="connsiteY6" fmla="*/ 6307015 h 6330460"/>
                  <a:gd name="connsiteX7" fmla="*/ 10877165 w 13623187"/>
                  <a:gd name="connsiteY7" fmla="*/ 4103077 h 6330460"/>
                  <a:gd name="connsiteX8" fmla="*/ 10197225 w 13623187"/>
                  <a:gd name="connsiteY8" fmla="*/ 4267200 h 6330460"/>
                  <a:gd name="connsiteX9" fmla="*/ 10173779 w 13623187"/>
                  <a:gd name="connsiteY9" fmla="*/ 6307015 h 6330460"/>
                  <a:gd name="connsiteX10" fmla="*/ 3397841 w 13623187"/>
                  <a:gd name="connsiteY10" fmla="*/ 6330460 h 6330460"/>
                  <a:gd name="connsiteX11" fmla="*/ 3327501 w 13623187"/>
                  <a:gd name="connsiteY11" fmla="*/ 4243753 h 6330460"/>
                  <a:gd name="connsiteX12" fmla="*/ 2647564 w 13623187"/>
                  <a:gd name="connsiteY12" fmla="*/ 4220308 h 6330460"/>
                  <a:gd name="connsiteX13" fmla="*/ 2647564 w 13623187"/>
                  <a:gd name="connsiteY13" fmla="*/ 6283569 h 6330460"/>
                  <a:gd name="connsiteX14" fmla="*/ 0 w 13623187"/>
                  <a:gd name="connsiteY14" fmla="*/ 6310100 h 6330460"/>
                  <a:gd name="connsiteX15" fmla="*/ 0 w 13623187"/>
                  <a:gd name="connsiteY15" fmla="*/ 0 h 6330460"/>
                  <a:gd name="connsiteX0" fmla="*/ 0 w 13623187"/>
                  <a:gd name="connsiteY0" fmla="*/ 0 h 6330460"/>
                  <a:gd name="connsiteX1" fmla="*/ 4406025 w 13623187"/>
                  <a:gd name="connsiteY1" fmla="*/ 46892 h 6330460"/>
                  <a:gd name="connsiteX2" fmla="*/ 6774087 w 13623187"/>
                  <a:gd name="connsiteY2" fmla="*/ 5017476 h 6330460"/>
                  <a:gd name="connsiteX3" fmla="*/ 9235932 w 13623187"/>
                  <a:gd name="connsiteY3" fmla="*/ 23446 h 6330460"/>
                  <a:gd name="connsiteX4" fmla="*/ 12213595 w 13623187"/>
                  <a:gd name="connsiteY4" fmla="*/ 1430215 h 6330460"/>
                  <a:gd name="connsiteX5" fmla="*/ 13620364 w 13623187"/>
                  <a:gd name="connsiteY5" fmla="*/ 6310100 h 6330460"/>
                  <a:gd name="connsiteX6" fmla="*/ 10877164 w 13623187"/>
                  <a:gd name="connsiteY6" fmla="*/ 6307015 h 6330460"/>
                  <a:gd name="connsiteX7" fmla="*/ 10877165 w 13623187"/>
                  <a:gd name="connsiteY7" fmla="*/ 4103077 h 6330460"/>
                  <a:gd name="connsiteX8" fmla="*/ 10197225 w 13623187"/>
                  <a:gd name="connsiteY8" fmla="*/ 4267200 h 6330460"/>
                  <a:gd name="connsiteX9" fmla="*/ 10173779 w 13623187"/>
                  <a:gd name="connsiteY9" fmla="*/ 6307015 h 6330460"/>
                  <a:gd name="connsiteX10" fmla="*/ 3397841 w 13623187"/>
                  <a:gd name="connsiteY10" fmla="*/ 6330460 h 6330460"/>
                  <a:gd name="connsiteX11" fmla="*/ 3421286 w 13623187"/>
                  <a:gd name="connsiteY11" fmla="*/ 4220307 h 6330460"/>
                  <a:gd name="connsiteX12" fmla="*/ 2647564 w 13623187"/>
                  <a:gd name="connsiteY12" fmla="*/ 4220308 h 6330460"/>
                  <a:gd name="connsiteX13" fmla="*/ 2647564 w 13623187"/>
                  <a:gd name="connsiteY13" fmla="*/ 6283569 h 6330460"/>
                  <a:gd name="connsiteX14" fmla="*/ 0 w 13623187"/>
                  <a:gd name="connsiteY14" fmla="*/ 6310100 h 6330460"/>
                  <a:gd name="connsiteX15" fmla="*/ 0 w 13623187"/>
                  <a:gd name="connsiteY15" fmla="*/ 0 h 6330460"/>
                  <a:gd name="connsiteX0" fmla="*/ 0 w 13623187"/>
                  <a:gd name="connsiteY0" fmla="*/ 0 h 6330460"/>
                  <a:gd name="connsiteX1" fmla="*/ 4406025 w 13623187"/>
                  <a:gd name="connsiteY1" fmla="*/ 46892 h 6330460"/>
                  <a:gd name="connsiteX2" fmla="*/ 6774087 w 13623187"/>
                  <a:gd name="connsiteY2" fmla="*/ 5017476 h 6330460"/>
                  <a:gd name="connsiteX3" fmla="*/ 9235932 w 13623187"/>
                  <a:gd name="connsiteY3" fmla="*/ 23446 h 6330460"/>
                  <a:gd name="connsiteX4" fmla="*/ 12213595 w 13623187"/>
                  <a:gd name="connsiteY4" fmla="*/ 1430215 h 6330460"/>
                  <a:gd name="connsiteX5" fmla="*/ 13620364 w 13623187"/>
                  <a:gd name="connsiteY5" fmla="*/ 6310100 h 6330460"/>
                  <a:gd name="connsiteX6" fmla="*/ 10877164 w 13623187"/>
                  <a:gd name="connsiteY6" fmla="*/ 6307015 h 6330460"/>
                  <a:gd name="connsiteX7" fmla="*/ 10877165 w 13623187"/>
                  <a:gd name="connsiteY7" fmla="*/ 4103077 h 6330460"/>
                  <a:gd name="connsiteX8" fmla="*/ 10197225 w 13623187"/>
                  <a:gd name="connsiteY8" fmla="*/ 4267200 h 6330460"/>
                  <a:gd name="connsiteX9" fmla="*/ 10173779 w 13623187"/>
                  <a:gd name="connsiteY9" fmla="*/ 6307015 h 6330460"/>
                  <a:gd name="connsiteX10" fmla="*/ 3397841 w 13623187"/>
                  <a:gd name="connsiteY10" fmla="*/ 6330460 h 6330460"/>
                  <a:gd name="connsiteX11" fmla="*/ 3421286 w 13623187"/>
                  <a:gd name="connsiteY11" fmla="*/ 4220307 h 6330460"/>
                  <a:gd name="connsiteX12" fmla="*/ 2647564 w 13623187"/>
                  <a:gd name="connsiteY12" fmla="*/ 4220308 h 6330460"/>
                  <a:gd name="connsiteX13" fmla="*/ 2647564 w 13623187"/>
                  <a:gd name="connsiteY13" fmla="*/ 6283569 h 6330460"/>
                  <a:gd name="connsiteX14" fmla="*/ 0 w 13623187"/>
                  <a:gd name="connsiteY14" fmla="*/ 6310100 h 6330460"/>
                  <a:gd name="connsiteX15" fmla="*/ 0 w 13623187"/>
                  <a:gd name="connsiteY15" fmla="*/ 0 h 6330460"/>
                  <a:gd name="connsiteX0" fmla="*/ 0 w 13623187"/>
                  <a:gd name="connsiteY0" fmla="*/ 0 h 6330460"/>
                  <a:gd name="connsiteX1" fmla="*/ 4406025 w 13623187"/>
                  <a:gd name="connsiteY1" fmla="*/ 46892 h 6330460"/>
                  <a:gd name="connsiteX2" fmla="*/ 6774087 w 13623187"/>
                  <a:gd name="connsiteY2" fmla="*/ 5017476 h 6330460"/>
                  <a:gd name="connsiteX3" fmla="*/ 9235932 w 13623187"/>
                  <a:gd name="connsiteY3" fmla="*/ 23446 h 6330460"/>
                  <a:gd name="connsiteX4" fmla="*/ 12213595 w 13623187"/>
                  <a:gd name="connsiteY4" fmla="*/ 1430215 h 6330460"/>
                  <a:gd name="connsiteX5" fmla="*/ 13620364 w 13623187"/>
                  <a:gd name="connsiteY5" fmla="*/ 6310100 h 6330460"/>
                  <a:gd name="connsiteX6" fmla="*/ 10877164 w 13623187"/>
                  <a:gd name="connsiteY6" fmla="*/ 6307015 h 6330460"/>
                  <a:gd name="connsiteX7" fmla="*/ 10877165 w 13623187"/>
                  <a:gd name="connsiteY7" fmla="*/ 4103077 h 6330460"/>
                  <a:gd name="connsiteX8" fmla="*/ 10197225 w 13623187"/>
                  <a:gd name="connsiteY8" fmla="*/ 4267200 h 6330460"/>
                  <a:gd name="connsiteX9" fmla="*/ 10173779 w 13623187"/>
                  <a:gd name="connsiteY9" fmla="*/ 6307015 h 6330460"/>
                  <a:gd name="connsiteX10" fmla="*/ 3397841 w 13623187"/>
                  <a:gd name="connsiteY10" fmla="*/ 6330460 h 6330460"/>
                  <a:gd name="connsiteX11" fmla="*/ 3421286 w 13623187"/>
                  <a:gd name="connsiteY11" fmla="*/ 4220307 h 6330460"/>
                  <a:gd name="connsiteX12" fmla="*/ 2647564 w 13623187"/>
                  <a:gd name="connsiteY12" fmla="*/ 4220308 h 6330460"/>
                  <a:gd name="connsiteX13" fmla="*/ 2647564 w 13623187"/>
                  <a:gd name="connsiteY13" fmla="*/ 6283569 h 6330460"/>
                  <a:gd name="connsiteX14" fmla="*/ 0 w 13623187"/>
                  <a:gd name="connsiteY14" fmla="*/ 6310100 h 6330460"/>
                  <a:gd name="connsiteX15" fmla="*/ 0 w 13623187"/>
                  <a:gd name="connsiteY15" fmla="*/ 0 h 6330460"/>
                  <a:gd name="connsiteX0" fmla="*/ 0 w 13623187"/>
                  <a:gd name="connsiteY0" fmla="*/ 0 h 6330460"/>
                  <a:gd name="connsiteX1" fmla="*/ 4406025 w 13623187"/>
                  <a:gd name="connsiteY1" fmla="*/ 46892 h 6330460"/>
                  <a:gd name="connsiteX2" fmla="*/ 6774087 w 13623187"/>
                  <a:gd name="connsiteY2" fmla="*/ 5017476 h 6330460"/>
                  <a:gd name="connsiteX3" fmla="*/ 9235932 w 13623187"/>
                  <a:gd name="connsiteY3" fmla="*/ 23446 h 6330460"/>
                  <a:gd name="connsiteX4" fmla="*/ 12213595 w 13623187"/>
                  <a:gd name="connsiteY4" fmla="*/ 1430215 h 6330460"/>
                  <a:gd name="connsiteX5" fmla="*/ 13620364 w 13623187"/>
                  <a:gd name="connsiteY5" fmla="*/ 6310100 h 6330460"/>
                  <a:gd name="connsiteX6" fmla="*/ 10877164 w 13623187"/>
                  <a:gd name="connsiteY6" fmla="*/ 6307015 h 6330460"/>
                  <a:gd name="connsiteX7" fmla="*/ 10877165 w 13623187"/>
                  <a:gd name="connsiteY7" fmla="*/ 4103077 h 6330460"/>
                  <a:gd name="connsiteX8" fmla="*/ 10197225 w 13623187"/>
                  <a:gd name="connsiteY8" fmla="*/ 4267200 h 6330460"/>
                  <a:gd name="connsiteX9" fmla="*/ 10173779 w 13623187"/>
                  <a:gd name="connsiteY9" fmla="*/ 6307015 h 6330460"/>
                  <a:gd name="connsiteX10" fmla="*/ 3397841 w 13623187"/>
                  <a:gd name="connsiteY10" fmla="*/ 6330460 h 6330460"/>
                  <a:gd name="connsiteX11" fmla="*/ 3421286 w 13623187"/>
                  <a:gd name="connsiteY11" fmla="*/ 4220307 h 6330460"/>
                  <a:gd name="connsiteX12" fmla="*/ 2647564 w 13623187"/>
                  <a:gd name="connsiteY12" fmla="*/ 4220308 h 6330460"/>
                  <a:gd name="connsiteX13" fmla="*/ 2647564 w 13623187"/>
                  <a:gd name="connsiteY13" fmla="*/ 6283569 h 6330460"/>
                  <a:gd name="connsiteX14" fmla="*/ 0 w 13623187"/>
                  <a:gd name="connsiteY14" fmla="*/ 6310100 h 6330460"/>
                  <a:gd name="connsiteX15" fmla="*/ 0 w 13623187"/>
                  <a:gd name="connsiteY15" fmla="*/ 0 h 6330460"/>
                  <a:gd name="connsiteX0" fmla="*/ 0 w 13623187"/>
                  <a:gd name="connsiteY0" fmla="*/ 0 h 6330460"/>
                  <a:gd name="connsiteX1" fmla="*/ 4406025 w 13623187"/>
                  <a:gd name="connsiteY1" fmla="*/ 46892 h 6330460"/>
                  <a:gd name="connsiteX2" fmla="*/ 6774087 w 13623187"/>
                  <a:gd name="connsiteY2" fmla="*/ 5017476 h 6330460"/>
                  <a:gd name="connsiteX3" fmla="*/ 9235932 w 13623187"/>
                  <a:gd name="connsiteY3" fmla="*/ 23446 h 6330460"/>
                  <a:gd name="connsiteX4" fmla="*/ 12213595 w 13623187"/>
                  <a:gd name="connsiteY4" fmla="*/ 1430215 h 6330460"/>
                  <a:gd name="connsiteX5" fmla="*/ 13620364 w 13623187"/>
                  <a:gd name="connsiteY5" fmla="*/ 6310100 h 6330460"/>
                  <a:gd name="connsiteX6" fmla="*/ 10877164 w 13623187"/>
                  <a:gd name="connsiteY6" fmla="*/ 6307015 h 6330460"/>
                  <a:gd name="connsiteX7" fmla="*/ 10877165 w 13623187"/>
                  <a:gd name="connsiteY7" fmla="*/ 4103077 h 6330460"/>
                  <a:gd name="connsiteX8" fmla="*/ 10197225 w 13623187"/>
                  <a:gd name="connsiteY8" fmla="*/ 4267200 h 6330460"/>
                  <a:gd name="connsiteX9" fmla="*/ 10173779 w 13623187"/>
                  <a:gd name="connsiteY9" fmla="*/ 6307015 h 6330460"/>
                  <a:gd name="connsiteX10" fmla="*/ 3397841 w 13623187"/>
                  <a:gd name="connsiteY10" fmla="*/ 6330460 h 6330460"/>
                  <a:gd name="connsiteX11" fmla="*/ 3421286 w 13623187"/>
                  <a:gd name="connsiteY11" fmla="*/ 4220307 h 6330460"/>
                  <a:gd name="connsiteX12" fmla="*/ 2647564 w 13623187"/>
                  <a:gd name="connsiteY12" fmla="*/ 4220308 h 6330460"/>
                  <a:gd name="connsiteX13" fmla="*/ 2647564 w 13623187"/>
                  <a:gd name="connsiteY13" fmla="*/ 6283569 h 6330460"/>
                  <a:gd name="connsiteX14" fmla="*/ 0 w 13623187"/>
                  <a:gd name="connsiteY14" fmla="*/ 6310100 h 6330460"/>
                  <a:gd name="connsiteX15" fmla="*/ 0 w 13623187"/>
                  <a:gd name="connsiteY15" fmla="*/ 0 h 6330460"/>
                  <a:gd name="connsiteX0" fmla="*/ 914400 w 13623187"/>
                  <a:gd name="connsiteY0" fmla="*/ 1970108 h 6307645"/>
                  <a:gd name="connsiteX1" fmla="*/ 4406025 w 13623187"/>
                  <a:gd name="connsiteY1" fmla="*/ 24077 h 6307645"/>
                  <a:gd name="connsiteX2" fmla="*/ 6774087 w 13623187"/>
                  <a:gd name="connsiteY2" fmla="*/ 4994661 h 6307645"/>
                  <a:gd name="connsiteX3" fmla="*/ 9235932 w 13623187"/>
                  <a:gd name="connsiteY3" fmla="*/ 631 h 6307645"/>
                  <a:gd name="connsiteX4" fmla="*/ 12213595 w 13623187"/>
                  <a:gd name="connsiteY4" fmla="*/ 1407400 h 6307645"/>
                  <a:gd name="connsiteX5" fmla="*/ 13620364 w 13623187"/>
                  <a:gd name="connsiteY5" fmla="*/ 6287285 h 6307645"/>
                  <a:gd name="connsiteX6" fmla="*/ 10877164 w 13623187"/>
                  <a:gd name="connsiteY6" fmla="*/ 6284200 h 6307645"/>
                  <a:gd name="connsiteX7" fmla="*/ 10877165 w 13623187"/>
                  <a:gd name="connsiteY7" fmla="*/ 4080262 h 6307645"/>
                  <a:gd name="connsiteX8" fmla="*/ 10197225 w 13623187"/>
                  <a:gd name="connsiteY8" fmla="*/ 4244385 h 6307645"/>
                  <a:gd name="connsiteX9" fmla="*/ 10173779 w 13623187"/>
                  <a:gd name="connsiteY9" fmla="*/ 6284200 h 6307645"/>
                  <a:gd name="connsiteX10" fmla="*/ 3397841 w 13623187"/>
                  <a:gd name="connsiteY10" fmla="*/ 6307645 h 6307645"/>
                  <a:gd name="connsiteX11" fmla="*/ 3421286 w 13623187"/>
                  <a:gd name="connsiteY11" fmla="*/ 4197492 h 6307645"/>
                  <a:gd name="connsiteX12" fmla="*/ 2647564 w 13623187"/>
                  <a:gd name="connsiteY12" fmla="*/ 4197493 h 6307645"/>
                  <a:gd name="connsiteX13" fmla="*/ 2647564 w 13623187"/>
                  <a:gd name="connsiteY13" fmla="*/ 6260754 h 6307645"/>
                  <a:gd name="connsiteX14" fmla="*/ 0 w 13623187"/>
                  <a:gd name="connsiteY14" fmla="*/ 6287285 h 6307645"/>
                  <a:gd name="connsiteX15" fmla="*/ 914400 w 13623187"/>
                  <a:gd name="connsiteY15" fmla="*/ 1970108 h 6307645"/>
                  <a:gd name="connsiteX0" fmla="*/ 914400 w 13623187"/>
                  <a:gd name="connsiteY0" fmla="*/ 1970108 h 6307645"/>
                  <a:gd name="connsiteX1" fmla="*/ 4406025 w 13623187"/>
                  <a:gd name="connsiteY1" fmla="*/ 24077 h 6307645"/>
                  <a:gd name="connsiteX2" fmla="*/ 6774087 w 13623187"/>
                  <a:gd name="connsiteY2" fmla="*/ 4994661 h 6307645"/>
                  <a:gd name="connsiteX3" fmla="*/ 9235932 w 13623187"/>
                  <a:gd name="connsiteY3" fmla="*/ 631 h 6307645"/>
                  <a:gd name="connsiteX4" fmla="*/ 12213595 w 13623187"/>
                  <a:gd name="connsiteY4" fmla="*/ 1407400 h 6307645"/>
                  <a:gd name="connsiteX5" fmla="*/ 13620364 w 13623187"/>
                  <a:gd name="connsiteY5" fmla="*/ 6287285 h 6307645"/>
                  <a:gd name="connsiteX6" fmla="*/ 10877164 w 13623187"/>
                  <a:gd name="connsiteY6" fmla="*/ 6284200 h 6307645"/>
                  <a:gd name="connsiteX7" fmla="*/ 10877165 w 13623187"/>
                  <a:gd name="connsiteY7" fmla="*/ 4080262 h 6307645"/>
                  <a:gd name="connsiteX8" fmla="*/ 10197225 w 13623187"/>
                  <a:gd name="connsiteY8" fmla="*/ 4244385 h 6307645"/>
                  <a:gd name="connsiteX9" fmla="*/ 10173779 w 13623187"/>
                  <a:gd name="connsiteY9" fmla="*/ 6284200 h 6307645"/>
                  <a:gd name="connsiteX10" fmla="*/ 3397841 w 13623187"/>
                  <a:gd name="connsiteY10" fmla="*/ 6307645 h 6307645"/>
                  <a:gd name="connsiteX11" fmla="*/ 3421286 w 13623187"/>
                  <a:gd name="connsiteY11" fmla="*/ 4197492 h 6307645"/>
                  <a:gd name="connsiteX12" fmla="*/ 2647564 w 13623187"/>
                  <a:gd name="connsiteY12" fmla="*/ 4197493 h 6307645"/>
                  <a:gd name="connsiteX13" fmla="*/ 2647564 w 13623187"/>
                  <a:gd name="connsiteY13" fmla="*/ 6260754 h 6307645"/>
                  <a:gd name="connsiteX14" fmla="*/ 0 w 13623187"/>
                  <a:gd name="connsiteY14" fmla="*/ 6287285 h 6307645"/>
                  <a:gd name="connsiteX15" fmla="*/ 914400 w 13623187"/>
                  <a:gd name="connsiteY15" fmla="*/ 1970108 h 6307645"/>
                  <a:gd name="connsiteX0" fmla="*/ 914400 w 13623187"/>
                  <a:gd name="connsiteY0" fmla="*/ 1985552 h 6323089"/>
                  <a:gd name="connsiteX1" fmla="*/ 4406025 w 13623187"/>
                  <a:gd name="connsiteY1" fmla="*/ 39521 h 6323089"/>
                  <a:gd name="connsiteX2" fmla="*/ 6774087 w 13623187"/>
                  <a:gd name="connsiteY2" fmla="*/ 5010105 h 6323089"/>
                  <a:gd name="connsiteX3" fmla="*/ 9235932 w 13623187"/>
                  <a:gd name="connsiteY3" fmla="*/ 16075 h 6323089"/>
                  <a:gd name="connsiteX4" fmla="*/ 12213595 w 13623187"/>
                  <a:gd name="connsiteY4" fmla="*/ 1422844 h 6323089"/>
                  <a:gd name="connsiteX5" fmla="*/ 13620364 w 13623187"/>
                  <a:gd name="connsiteY5" fmla="*/ 6302729 h 6323089"/>
                  <a:gd name="connsiteX6" fmla="*/ 10877164 w 13623187"/>
                  <a:gd name="connsiteY6" fmla="*/ 6299644 h 6323089"/>
                  <a:gd name="connsiteX7" fmla="*/ 10877165 w 13623187"/>
                  <a:gd name="connsiteY7" fmla="*/ 4095706 h 6323089"/>
                  <a:gd name="connsiteX8" fmla="*/ 10197225 w 13623187"/>
                  <a:gd name="connsiteY8" fmla="*/ 4259829 h 6323089"/>
                  <a:gd name="connsiteX9" fmla="*/ 10173779 w 13623187"/>
                  <a:gd name="connsiteY9" fmla="*/ 6299644 h 6323089"/>
                  <a:gd name="connsiteX10" fmla="*/ 3397841 w 13623187"/>
                  <a:gd name="connsiteY10" fmla="*/ 6323089 h 6323089"/>
                  <a:gd name="connsiteX11" fmla="*/ 3421286 w 13623187"/>
                  <a:gd name="connsiteY11" fmla="*/ 4212936 h 6323089"/>
                  <a:gd name="connsiteX12" fmla="*/ 2647564 w 13623187"/>
                  <a:gd name="connsiteY12" fmla="*/ 4212937 h 6323089"/>
                  <a:gd name="connsiteX13" fmla="*/ 2647564 w 13623187"/>
                  <a:gd name="connsiteY13" fmla="*/ 6276198 h 6323089"/>
                  <a:gd name="connsiteX14" fmla="*/ 0 w 13623187"/>
                  <a:gd name="connsiteY14" fmla="*/ 6302729 h 6323089"/>
                  <a:gd name="connsiteX15" fmla="*/ 914400 w 13623187"/>
                  <a:gd name="connsiteY15" fmla="*/ 1985552 h 6323089"/>
                  <a:gd name="connsiteX0" fmla="*/ 937847 w 13646634"/>
                  <a:gd name="connsiteY0" fmla="*/ 1985552 h 6323089"/>
                  <a:gd name="connsiteX1" fmla="*/ 4429472 w 13646634"/>
                  <a:gd name="connsiteY1" fmla="*/ 39521 h 6323089"/>
                  <a:gd name="connsiteX2" fmla="*/ 6797534 w 13646634"/>
                  <a:gd name="connsiteY2" fmla="*/ 5010105 h 6323089"/>
                  <a:gd name="connsiteX3" fmla="*/ 9259379 w 13646634"/>
                  <a:gd name="connsiteY3" fmla="*/ 16075 h 6323089"/>
                  <a:gd name="connsiteX4" fmla="*/ 12237042 w 13646634"/>
                  <a:gd name="connsiteY4" fmla="*/ 1422844 h 6323089"/>
                  <a:gd name="connsiteX5" fmla="*/ 13643811 w 13646634"/>
                  <a:gd name="connsiteY5" fmla="*/ 6302729 h 6323089"/>
                  <a:gd name="connsiteX6" fmla="*/ 10900611 w 13646634"/>
                  <a:gd name="connsiteY6" fmla="*/ 6299644 h 6323089"/>
                  <a:gd name="connsiteX7" fmla="*/ 10900612 w 13646634"/>
                  <a:gd name="connsiteY7" fmla="*/ 4095706 h 6323089"/>
                  <a:gd name="connsiteX8" fmla="*/ 10220672 w 13646634"/>
                  <a:gd name="connsiteY8" fmla="*/ 4259829 h 6323089"/>
                  <a:gd name="connsiteX9" fmla="*/ 10197226 w 13646634"/>
                  <a:gd name="connsiteY9" fmla="*/ 6299644 h 6323089"/>
                  <a:gd name="connsiteX10" fmla="*/ 3421288 w 13646634"/>
                  <a:gd name="connsiteY10" fmla="*/ 6323089 h 6323089"/>
                  <a:gd name="connsiteX11" fmla="*/ 3444733 w 13646634"/>
                  <a:gd name="connsiteY11" fmla="*/ 4212936 h 6323089"/>
                  <a:gd name="connsiteX12" fmla="*/ 2671011 w 13646634"/>
                  <a:gd name="connsiteY12" fmla="*/ 4212937 h 6323089"/>
                  <a:gd name="connsiteX13" fmla="*/ 2671011 w 13646634"/>
                  <a:gd name="connsiteY13" fmla="*/ 6276198 h 6323089"/>
                  <a:gd name="connsiteX14" fmla="*/ 0 w 13646634"/>
                  <a:gd name="connsiteY14" fmla="*/ 6232390 h 6323089"/>
                  <a:gd name="connsiteX15" fmla="*/ 937847 w 13646634"/>
                  <a:gd name="connsiteY15" fmla="*/ 1985552 h 6323089"/>
                  <a:gd name="connsiteX0" fmla="*/ 867509 w 13576296"/>
                  <a:gd name="connsiteY0" fmla="*/ 1985552 h 6323089"/>
                  <a:gd name="connsiteX1" fmla="*/ 4359134 w 13576296"/>
                  <a:gd name="connsiteY1" fmla="*/ 39521 h 6323089"/>
                  <a:gd name="connsiteX2" fmla="*/ 6727196 w 13576296"/>
                  <a:gd name="connsiteY2" fmla="*/ 5010105 h 6323089"/>
                  <a:gd name="connsiteX3" fmla="*/ 9189041 w 13576296"/>
                  <a:gd name="connsiteY3" fmla="*/ 16075 h 6323089"/>
                  <a:gd name="connsiteX4" fmla="*/ 12166704 w 13576296"/>
                  <a:gd name="connsiteY4" fmla="*/ 1422844 h 6323089"/>
                  <a:gd name="connsiteX5" fmla="*/ 13573473 w 13576296"/>
                  <a:gd name="connsiteY5" fmla="*/ 6302729 h 6323089"/>
                  <a:gd name="connsiteX6" fmla="*/ 10830273 w 13576296"/>
                  <a:gd name="connsiteY6" fmla="*/ 6299644 h 6323089"/>
                  <a:gd name="connsiteX7" fmla="*/ 10830274 w 13576296"/>
                  <a:gd name="connsiteY7" fmla="*/ 4095706 h 6323089"/>
                  <a:gd name="connsiteX8" fmla="*/ 10150334 w 13576296"/>
                  <a:gd name="connsiteY8" fmla="*/ 4259829 h 6323089"/>
                  <a:gd name="connsiteX9" fmla="*/ 10126888 w 13576296"/>
                  <a:gd name="connsiteY9" fmla="*/ 6299644 h 6323089"/>
                  <a:gd name="connsiteX10" fmla="*/ 3350950 w 13576296"/>
                  <a:gd name="connsiteY10" fmla="*/ 6323089 h 6323089"/>
                  <a:gd name="connsiteX11" fmla="*/ 3374395 w 13576296"/>
                  <a:gd name="connsiteY11" fmla="*/ 4212936 h 6323089"/>
                  <a:gd name="connsiteX12" fmla="*/ 2600673 w 13576296"/>
                  <a:gd name="connsiteY12" fmla="*/ 4212937 h 6323089"/>
                  <a:gd name="connsiteX13" fmla="*/ 2600673 w 13576296"/>
                  <a:gd name="connsiteY13" fmla="*/ 6276198 h 6323089"/>
                  <a:gd name="connsiteX14" fmla="*/ 0 w 13576296"/>
                  <a:gd name="connsiteY14" fmla="*/ 6302729 h 6323089"/>
                  <a:gd name="connsiteX15" fmla="*/ 867509 w 13576296"/>
                  <a:gd name="connsiteY15" fmla="*/ 1985552 h 6323089"/>
                  <a:gd name="connsiteX0" fmla="*/ 875123 w 13583910"/>
                  <a:gd name="connsiteY0" fmla="*/ 1985552 h 6323089"/>
                  <a:gd name="connsiteX1" fmla="*/ 4366748 w 13583910"/>
                  <a:gd name="connsiteY1" fmla="*/ 39521 h 6323089"/>
                  <a:gd name="connsiteX2" fmla="*/ 6734810 w 13583910"/>
                  <a:gd name="connsiteY2" fmla="*/ 5010105 h 6323089"/>
                  <a:gd name="connsiteX3" fmla="*/ 9196655 w 13583910"/>
                  <a:gd name="connsiteY3" fmla="*/ 16075 h 6323089"/>
                  <a:gd name="connsiteX4" fmla="*/ 12174318 w 13583910"/>
                  <a:gd name="connsiteY4" fmla="*/ 1422844 h 6323089"/>
                  <a:gd name="connsiteX5" fmla="*/ 13581087 w 13583910"/>
                  <a:gd name="connsiteY5" fmla="*/ 6302729 h 6323089"/>
                  <a:gd name="connsiteX6" fmla="*/ 10837887 w 13583910"/>
                  <a:gd name="connsiteY6" fmla="*/ 6299644 h 6323089"/>
                  <a:gd name="connsiteX7" fmla="*/ 10837888 w 13583910"/>
                  <a:gd name="connsiteY7" fmla="*/ 4095706 h 6323089"/>
                  <a:gd name="connsiteX8" fmla="*/ 10157948 w 13583910"/>
                  <a:gd name="connsiteY8" fmla="*/ 4259829 h 6323089"/>
                  <a:gd name="connsiteX9" fmla="*/ 10134502 w 13583910"/>
                  <a:gd name="connsiteY9" fmla="*/ 6299644 h 6323089"/>
                  <a:gd name="connsiteX10" fmla="*/ 3358564 w 13583910"/>
                  <a:gd name="connsiteY10" fmla="*/ 6323089 h 6323089"/>
                  <a:gd name="connsiteX11" fmla="*/ 3382009 w 13583910"/>
                  <a:gd name="connsiteY11" fmla="*/ 4212936 h 6323089"/>
                  <a:gd name="connsiteX12" fmla="*/ 2608287 w 13583910"/>
                  <a:gd name="connsiteY12" fmla="*/ 4212937 h 6323089"/>
                  <a:gd name="connsiteX13" fmla="*/ 2608287 w 13583910"/>
                  <a:gd name="connsiteY13" fmla="*/ 6276198 h 6323089"/>
                  <a:gd name="connsiteX14" fmla="*/ 7614 w 13583910"/>
                  <a:gd name="connsiteY14" fmla="*/ 6302729 h 6323089"/>
                  <a:gd name="connsiteX15" fmla="*/ 875123 w 13583910"/>
                  <a:gd name="connsiteY15" fmla="*/ 1985552 h 6323089"/>
                  <a:gd name="connsiteX0" fmla="*/ 1154365 w 13581798"/>
                  <a:gd name="connsiteY0" fmla="*/ 1654535 h 6343764"/>
                  <a:gd name="connsiteX1" fmla="*/ 4364636 w 13581798"/>
                  <a:gd name="connsiteY1" fmla="*/ 60196 h 6343764"/>
                  <a:gd name="connsiteX2" fmla="*/ 6732698 w 13581798"/>
                  <a:gd name="connsiteY2" fmla="*/ 5030780 h 6343764"/>
                  <a:gd name="connsiteX3" fmla="*/ 9194543 w 13581798"/>
                  <a:gd name="connsiteY3" fmla="*/ 36750 h 6343764"/>
                  <a:gd name="connsiteX4" fmla="*/ 12172206 w 13581798"/>
                  <a:gd name="connsiteY4" fmla="*/ 1443519 h 6343764"/>
                  <a:gd name="connsiteX5" fmla="*/ 13578975 w 13581798"/>
                  <a:gd name="connsiteY5" fmla="*/ 6323404 h 6343764"/>
                  <a:gd name="connsiteX6" fmla="*/ 10835775 w 13581798"/>
                  <a:gd name="connsiteY6" fmla="*/ 6320319 h 6343764"/>
                  <a:gd name="connsiteX7" fmla="*/ 10835776 w 13581798"/>
                  <a:gd name="connsiteY7" fmla="*/ 4116381 h 6343764"/>
                  <a:gd name="connsiteX8" fmla="*/ 10155836 w 13581798"/>
                  <a:gd name="connsiteY8" fmla="*/ 4280504 h 6343764"/>
                  <a:gd name="connsiteX9" fmla="*/ 10132390 w 13581798"/>
                  <a:gd name="connsiteY9" fmla="*/ 6320319 h 6343764"/>
                  <a:gd name="connsiteX10" fmla="*/ 3356452 w 13581798"/>
                  <a:gd name="connsiteY10" fmla="*/ 6343764 h 6343764"/>
                  <a:gd name="connsiteX11" fmla="*/ 3379897 w 13581798"/>
                  <a:gd name="connsiteY11" fmla="*/ 4233611 h 6343764"/>
                  <a:gd name="connsiteX12" fmla="*/ 2606175 w 13581798"/>
                  <a:gd name="connsiteY12" fmla="*/ 4233612 h 6343764"/>
                  <a:gd name="connsiteX13" fmla="*/ 2606175 w 13581798"/>
                  <a:gd name="connsiteY13" fmla="*/ 6296873 h 6343764"/>
                  <a:gd name="connsiteX14" fmla="*/ 5502 w 13581798"/>
                  <a:gd name="connsiteY14" fmla="*/ 6323404 h 6343764"/>
                  <a:gd name="connsiteX15" fmla="*/ 1154365 w 13581798"/>
                  <a:gd name="connsiteY15" fmla="*/ 1654535 h 6343764"/>
                  <a:gd name="connsiteX0" fmla="*/ 1154012 w 13581445"/>
                  <a:gd name="connsiteY0" fmla="*/ 1654535 h 6343764"/>
                  <a:gd name="connsiteX1" fmla="*/ 4364283 w 13581445"/>
                  <a:gd name="connsiteY1" fmla="*/ 60196 h 6343764"/>
                  <a:gd name="connsiteX2" fmla="*/ 6732345 w 13581445"/>
                  <a:gd name="connsiteY2" fmla="*/ 5030780 h 6343764"/>
                  <a:gd name="connsiteX3" fmla="*/ 9194190 w 13581445"/>
                  <a:gd name="connsiteY3" fmla="*/ 36750 h 6343764"/>
                  <a:gd name="connsiteX4" fmla="*/ 12171853 w 13581445"/>
                  <a:gd name="connsiteY4" fmla="*/ 1443519 h 6343764"/>
                  <a:gd name="connsiteX5" fmla="*/ 13578622 w 13581445"/>
                  <a:gd name="connsiteY5" fmla="*/ 6323404 h 6343764"/>
                  <a:gd name="connsiteX6" fmla="*/ 10835422 w 13581445"/>
                  <a:gd name="connsiteY6" fmla="*/ 6320319 h 6343764"/>
                  <a:gd name="connsiteX7" fmla="*/ 10835423 w 13581445"/>
                  <a:gd name="connsiteY7" fmla="*/ 4116381 h 6343764"/>
                  <a:gd name="connsiteX8" fmla="*/ 10155483 w 13581445"/>
                  <a:gd name="connsiteY8" fmla="*/ 4280504 h 6343764"/>
                  <a:gd name="connsiteX9" fmla="*/ 10132037 w 13581445"/>
                  <a:gd name="connsiteY9" fmla="*/ 6320319 h 6343764"/>
                  <a:gd name="connsiteX10" fmla="*/ 3356099 w 13581445"/>
                  <a:gd name="connsiteY10" fmla="*/ 6343764 h 6343764"/>
                  <a:gd name="connsiteX11" fmla="*/ 3379544 w 13581445"/>
                  <a:gd name="connsiteY11" fmla="*/ 4233611 h 6343764"/>
                  <a:gd name="connsiteX12" fmla="*/ 2605822 w 13581445"/>
                  <a:gd name="connsiteY12" fmla="*/ 4233612 h 6343764"/>
                  <a:gd name="connsiteX13" fmla="*/ 2605822 w 13581445"/>
                  <a:gd name="connsiteY13" fmla="*/ 6296873 h 6343764"/>
                  <a:gd name="connsiteX14" fmla="*/ 5149 w 13581445"/>
                  <a:gd name="connsiteY14" fmla="*/ 6323404 h 6343764"/>
                  <a:gd name="connsiteX15" fmla="*/ 1154012 w 13581445"/>
                  <a:gd name="connsiteY15" fmla="*/ 1654535 h 6343764"/>
                  <a:gd name="connsiteX0" fmla="*/ 1227606 w 13655039"/>
                  <a:gd name="connsiteY0" fmla="*/ 1654535 h 6343764"/>
                  <a:gd name="connsiteX1" fmla="*/ 4437877 w 13655039"/>
                  <a:gd name="connsiteY1" fmla="*/ 60196 h 6343764"/>
                  <a:gd name="connsiteX2" fmla="*/ 6805939 w 13655039"/>
                  <a:gd name="connsiteY2" fmla="*/ 5030780 h 6343764"/>
                  <a:gd name="connsiteX3" fmla="*/ 9267784 w 13655039"/>
                  <a:gd name="connsiteY3" fmla="*/ 36750 h 6343764"/>
                  <a:gd name="connsiteX4" fmla="*/ 12245447 w 13655039"/>
                  <a:gd name="connsiteY4" fmla="*/ 1443519 h 6343764"/>
                  <a:gd name="connsiteX5" fmla="*/ 13652216 w 13655039"/>
                  <a:gd name="connsiteY5" fmla="*/ 6323404 h 6343764"/>
                  <a:gd name="connsiteX6" fmla="*/ 10909016 w 13655039"/>
                  <a:gd name="connsiteY6" fmla="*/ 6320319 h 6343764"/>
                  <a:gd name="connsiteX7" fmla="*/ 10909017 w 13655039"/>
                  <a:gd name="connsiteY7" fmla="*/ 4116381 h 6343764"/>
                  <a:gd name="connsiteX8" fmla="*/ 10229077 w 13655039"/>
                  <a:gd name="connsiteY8" fmla="*/ 4280504 h 6343764"/>
                  <a:gd name="connsiteX9" fmla="*/ 10205631 w 13655039"/>
                  <a:gd name="connsiteY9" fmla="*/ 6320319 h 6343764"/>
                  <a:gd name="connsiteX10" fmla="*/ 3429693 w 13655039"/>
                  <a:gd name="connsiteY10" fmla="*/ 6343764 h 6343764"/>
                  <a:gd name="connsiteX11" fmla="*/ 3453138 w 13655039"/>
                  <a:gd name="connsiteY11" fmla="*/ 4233611 h 6343764"/>
                  <a:gd name="connsiteX12" fmla="*/ 2679416 w 13655039"/>
                  <a:gd name="connsiteY12" fmla="*/ 4233612 h 6343764"/>
                  <a:gd name="connsiteX13" fmla="*/ 2679416 w 13655039"/>
                  <a:gd name="connsiteY13" fmla="*/ 6296873 h 6343764"/>
                  <a:gd name="connsiteX14" fmla="*/ 78743 w 13655039"/>
                  <a:gd name="connsiteY14" fmla="*/ 6323404 h 6343764"/>
                  <a:gd name="connsiteX15" fmla="*/ 1227606 w 13655039"/>
                  <a:gd name="connsiteY15" fmla="*/ 1654535 h 6343764"/>
                  <a:gd name="connsiteX0" fmla="*/ 1227606 w 13655039"/>
                  <a:gd name="connsiteY0" fmla="*/ 1626092 h 6315321"/>
                  <a:gd name="connsiteX1" fmla="*/ 4437877 w 13655039"/>
                  <a:gd name="connsiteY1" fmla="*/ 31753 h 6315321"/>
                  <a:gd name="connsiteX2" fmla="*/ 6805939 w 13655039"/>
                  <a:gd name="connsiteY2" fmla="*/ 5002337 h 6315321"/>
                  <a:gd name="connsiteX3" fmla="*/ 9267784 w 13655039"/>
                  <a:gd name="connsiteY3" fmla="*/ 8307 h 6315321"/>
                  <a:gd name="connsiteX4" fmla="*/ 12245447 w 13655039"/>
                  <a:gd name="connsiteY4" fmla="*/ 1415076 h 6315321"/>
                  <a:gd name="connsiteX5" fmla="*/ 13652216 w 13655039"/>
                  <a:gd name="connsiteY5" fmla="*/ 6294961 h 6315321"/>
                  <a:gd name="connsiteX6" fmla="*/ 10909016 w 13655039"/>
                  <a:gd name="connsiteY6" fmla="*/ 6291876 h 6315321"/>
                  <a:gd name="connsiteX7" fmla="*/ 10909017 w 13655039"/>
                  <a:gd name="connsiteY7" fmla="*/ 4087938 h 6315321"/>
                  <a:gd name="connsiteX8" fmla="*/ 10229077 w 13655039"/>
                  <a:gd name="connsiteY8" fmla="*/ 4252061 h 6315321"/>
                  <a:gd name="connsiteX9" fmla="*/ 10205631 w 13655039"/>
                  <a:gd name="connsiteY9" fmla="*/ 6291876 h 6315321"/>
                  <a:gd name="connsiteX10" fmla="*/ 3429693 w 13655039"/>
                  <a:gd name="connsiteY10" fmla="*/ 6315321 h 6315321"/>
                  <a:gd name="connsiteX11" fmla="*/ 3453138 w 13655039"/>
                  <a:gd name="connsiteY11" fmla="*/ 4205168 h 6315321"/>
                  <a:gd name="connsiteX12" fmla="*/ 2679416 w 13655039"/>
                  <a:gd name="connsiteY12" fmla="*/ 4205169 h 6315321"/>
                  <a:gd name="connsiteX13" fmla="*/ 2679416 w 13655039"/>
                  <a:gd name="connsiteY13" fmla="*/ 6268430 h 6315321"/>
                  <a:gd name="connsiteX14" fmla="*/ 78743 w 13655039"/>
                  <a:gd name="connsiteY14" fmla="*/ 6294961 h 6315321"/>
                  <a:gd name="connsiteX15" fmla="*/ 1227606 w 13655039"/>
                  <a:gd name="connsiteY15" fmla="*/ 1626092 h 6315321"/>
                  <a:gd name="connsiteX0" fmla="*/ 1227606 w 13655039"/>
                  <a:gd name="connsiteY0" fmla="*/ 1618416 h 6307645"/>
                  <a:gd name="connsiteX1" fmla="*/ 4437877 w 13655039"/>
                  <a:gd name="connsiteY1" fmla="*/ 24077 h 6307645"/>
                  <a:gd name="connsiteX2" fmla="*/ 6805939 w 13655039"/>
                  <a:gd name="connsiteY2" fmla="*/ 4994661 h 6307645"/>
                  <a:gd name="connsiteX3" fmla="*/ 9267784 w 13655039"/>
                  <a:gd name="connsiteY3" fmla="*/ 631 h 6307645"/>
                  <a:gd name="connsiteX4" fmla="*/ 12245447 w 13655039"/>
                  <a:gd name="connsiteY4" fmla="*/ 1407400 h 6307645"/>
                  <a:gd name="connsiteX5" fmla="*/ 13652216 w 13655039"/>
                  <a:gd name="connsiteY5" fmla="*/ 6287285 h 6307645"/>
                  <a:gd name="connsiteX6" fmla="*/ 10909016 w 13655039"/>
                  <a:gd name="connsiteY6" fmla="*/ 6284200 h 6307645"/>
                  <a:gd name="connsiteX7" fmla="*/ 10909017 w 13655039"/>
                  <a:gd name="connsiteY7" fmla="*/ 4080262 h 6307645"/>
                  <a:gd name="connsiteX8" fmla="*/ 10229077 w 13655039"/>
                  <a:gd name="connsiteY8" fmla="*/ 4244385 h 6307645"/>
                  <a:gd name="connsiteX9" fmla="*/ 10205631 w 13655039"/>
                  <a:gd name="connsiteY9" fmla="*/ 6284200 h 6307645"/>
                  <a:gd name="connsiteX10" fmla="*/ 3429693 w 13655039"/>
                  <a:gd name="connsiteY10" fmla="*/ 6307645 h 6307645"/>
                  <a:gd name="connsiteX11" fmla="*/ 3453138 w 13655039"/>
                  <a:gd name="connsiteY11" fmla="*/ 4197492 h 6307645"/>
                  <a:gd name="connsiteX12" fmla="*/ 2679416 w 13655039"/>
                  <a:gd name="connsiteY12" fmla="*/ 4197493 h 6307645"/>
                  <a:gd name="connsiteX13" fmla="*/ 2679416 w 13655039"/>
                  <a:gd name="connsiteY13" fmla="*/ 6260754 h 6307645"/>
                  <a:gd name="connsiteX14" fmla="*/ 78743 w 13655039"/>
                  <a:gd name="connsiteY14" fmla="*/ 6287285 h 6307645"/>
                  <a:gd name="connsiteX15" fmla="*/ 1227606 w 13655039"/>
                  <a:gd name="connsiteY15" fmla="*/ 1618416 h 6307645"/>
                  <a:gd name="connsiteX0" fmla="*/ 1235776 w 13663209"/>
                  <a:gd name="connsiteY0" fmla="*/ 1618416 h 6307645"/>
                  <a:gd name="connsiteX1" fmla="*/ 4446047 w 13663209"/>
                  <a:gd name="connsiteY1" fmla="*/ 24077 h 6307645"/>
                  <a:gd name="connsiteX2" fmla="*/ 6814109 w 13663209"/>
                  <a:gd name="connsiteY2" fmla="*/ 4994661 h 6307645"/>
                  <a:gd name="connsiteX3" fmla="*/ 9275954 w 13663209"/>
                  <a:gd name="connsiteY3" fmla="*/ 631 h 6307645"/>
                  <a:gd name="connsiteX4" fmla="*/ 12253617 w 13663209"/>
                  <a:gd name="connsiteY4" fmla="*/ 1407400 h 6307645"/>
                  <a:gd name="connsiteX5" fmla="*/ 13660386 w 13663209"/>
                  <a:gd name="connsiteY5" fmla="*/ 6287285 h 6307645"/>
                  <a:gd name="connsiteX6" fmla="*/ 10917186 w 13663209"/>
                  <a:gd name="connsiteY6" fmla="*/ 6284200 h 6307645"/>
                  <a:gd name="connsiteX7" fmla="*/ 10917187 w 13663209"/>
                  <a:gd name="connsiteY7" fmla="*/ 4080262 h 6307645"/>
                  <a:gd name="connsiteX8" fmla="*/ 10237247 w 13663209"/>
                  <a:gd name="connsiteY8" fmla="*/ 4244385 h 6307645"/>
                  <a:gd name="connsiteX9" fmla="*/ 10213801 w 13663209"/>
                  <a:gd name="connsiteY9" fmla="*/ 6284200 h 6307645"/>
                  <a:gd name="connsiteX10" fmla="*/ 3437863 w 13663209"/>
                  <a:gd name="connsiteY10" fmla="*/ 6307645 h 6307645"/>
                  <a:gd name="connsiteX11" fmla="*/ 3461308 w 13663209"/>
                  <a:gd name="connsiteY11" fmla="*/ 4197492 h 6307645"/>
                  <a:gd name="connsiteX12" fmla="*/ 2687586 w 13663209"/>
                  <a:gd name="connsiteY12" fmla="*/ 4197493 h 6307645"/>
                  <a:gd name="connsiteX13" fmla="*/ 2687586 w 13663209"/>
                  <a:gd name="connsiteY13" fmla="*/ 6260754 h 6307645"/>
                  <a:gd name="connsiteX14" fmla="*/ 86913 w 13663209"/>
                  <a:gd name="connsiteY14" fmla="*/ 6287285 h 6307645"/>
                  <a:gd name="connsiteX15" fmla="*/ 1235776 w 13663209"/>
                  <a:gd name="connsiteY15" fmla="*/ 1618416 h 6307645"/>
                  <a:gd name="connsiteX0" fmla="*/ 1235776 w 13663209"/>
                  <a:gd name="connsiteY0" fmla="*/ 1618416 h 6307645"/>
                  <a:gd name="connsiteX1" fmla="*/ 4446047 w 13663209"/>
                  <a:gd name="connsiteY1" fmla="*/ 24077 h 6307645"/>
                  <a:gd name="connsiteX2" fmla="*/ 6814109 w 13663209"/>
                  <a:gd name="connsiteY2" fmla="*/ 4994661 h 6307645"/>
                  <a:gd name="connsiteX3" fmla="*/ 9275954 w 13663209"/>
                  <a:gd name="connsiteY3" fmla="*/ 631 h 6307645"/>
                  <a:gd name="connsiteX4" fmla="*/ 12253617 w 13663209"/>
                  <a:gd name="connsiteY4" fmla="*/ 1407400 h 6307645"/>
                  <a:gd name="connsiteX5" fmla="*/ 13660386 w 13663209"/>
                  <a:gd name="connsiteY5" fmla="*/ 6287285 h 6307645"/>
                  <a:gd name="connsiteX6" fmla="*/ 10917186 w 13663209"/>
                  <a:gd name="connsiteY6" fmla="*/ 6284200 h 6307645"/>
                  <a:gd name="connsiteX7" fmla="*/ 10917187 w 13663209"/>
                  <a:gd name="connsiteY7" fmla="*/ 4080262 h 6307645"/>
                  <a:gd name="connsiteX8" fmla="*/ 10237247 w 13663209"/>
                  <a:gd name="connsiteY8" fmla="*/ 4244385 h 6307645"/>
                  <a:gd name="connsiteX9" fmla="*/ 10213801 w 13663209"/>
                  <a:gd name="connsiteY9" fmla="*/ 6284200 h 6307645"/>
                  <a:gd name="connsiteX10" fmla="*/ 7333287 w 13663209"/>
                  <a:gd name="connsiteY10" fmla="*/ 6263952 h 6307645"/>
                  <a:gd name="connsiteX11" fmla="*/ 3437863 w 13663209"/>
                  <a:gd name="connsiteY11" fmla="*/ 6307645 h 6307645"/>
                  <a:gd name="connsiteX12" fmla="*/ 3461308 w 13663209"/>
                  <a:gd name="connsiteY12" fmla="*/ 4197492 h 6307645"/>
                  <a:gd name="connsiteX13" fmla="*/ 2687586 w 13663209"/>
                  <a:gd name="connsiteY13" fmla="*/ 4197493 h 6307645"/>
                  <a:gd name="connsiteX14" fmla="*/ 2687586 w 13663209"/>
                  <a:gd name="connsiteY14" fmla="*/ 6260754 h 6307645"/>
                  <a:gd name="connsiteX15" fmla="*/ 86913 w 13663209"/>
                  <a:gd name="connsiteY15" fmla="*/ 6287285 h 6307645"/>
                  <a:gd name="connsiteX16" fmla="*/ 1235776 w 13663209"/>
                  <a:gd name="connsiteY16" fmla="*/ 1618416 h 6307645"/>
                  <a:gd name="connsiteX0" fmla="*/ 1235776 w 13663209"/>
                  <a:gd name="connsiteY0" fmla="*/ 1618416 h 6307645"/>
                  <a:gd name="connsiteX1" fmla="*/ 4446047 w 13663209"/>
                  <a:gd name="connsiteY1" fmla="*/ 24077 h 6307645"/>
                  <a:gd name="connsiteX2" fmla="*/ 6814109 w 13663209"/>
                  <a:gd name="connsiteY2" fmla="*/ 4994661 h 6307645"/>
                  <a:gd name="connsiteX3" fmla="*/ 9275954 w 13663209"/>
                  <a:gd name="connsiteY3" fmla="*/ 631 h 6307645"/>
                  <a:gd name="connsiteX4" fmla="*/ 12253617 w 13663209"/>
                  <a:gd name="connsiteY4" fmla="*/ 1407400 h 6307645"/>
                  <a:gd name="connsiteX5" fmla="*/ 13660386 w 13663209"/>
                  <a:gd name="connsiteY5" fmla="*/ 6287285 h 6307645"/>
                  <a:gd name="connsiteX6" fmla="*/ 10917186 w 13663209"/>
                  <a:gd name="connsiteY6" fmla="*/ 6284200 h 6307645"/>
                  <a:gd name="connsiteX7" fmla="*/ 10917187 w 13663209"/>
                  <a:gd name="connsiteY7" fmla="*/ 4080262 h 6307645"/>
                  <a:gd name="connsiteX8" fmla="*/ 10237247 w 13663209"/>
                  <a:gd name="connsiteY8" fmla="*/ 4244385 h 6307645"/>
                  <a:gd name="connsiteX9" fmla="*/ 7333287 w 13663209"/>
                  <a:gd name="connsiteY9" fmla="*/ 6263952 h 6307645"/>
                  <a:gd name="connsiteX10" fmla="*/ 3437863 w 13663209"/>
                  <a:gd name="connsiteY10" fmla="*/ 6307645 h 6307645"/>
                  <a:gd name="connsiteX11" fmla="*/ 3461308 w 13663209"/>
                  <a:gd name="connsiteY11" fmla="*/ 4197492 h 6307645"/>
                  <a:gd name="connsiteX12" fmla="*/ 2687586 w 13663209"/>
                  <a:gd name="connsiteY12" fmla="*/ 4197493 h 6307645"/>
                  <a:gd name="connsiteX13" fmla="*/ 2687586 w 13663209"/>
                  <a:gd name="connsiteY13" fmla="*/ 6260754 h 6307645"/>
                  <a:gd name="connsiteX14" fmla="*/ 86913 w 13663209"/>
                  <a:gd name="connsiteY14" fmla="*/ 6287285 h 6307645"/>
                  <a:gd name="connsiteX15" fmla="*/ 1235776 w 13663209"/>
                  <a:gd name="connsiteY15" fmla="*/ 1618416 h 6307645"/>
                  <a:gd name="connsiteX0" fmla="*/ 1235776 w 13663209"/>
                  <a:gd name="connsiteY0" fmla="*/ 1618416 h 6307645"/>
                  <a:gd name="connsiteX1" fmla="*/ 4446047 w 13663209"/>
                  <a:gd name="connsiteY1" fmla="*/ 24077 h 6307645"/>
                  <a:gd name="connsiteX2" fmla="*/ 6814109 w 13663209"/>
                  <a:gd name="connsiteY2" fmla="*/ 4994661 h 6307645"/>
                  <a:gd name="connsiteX3" fmla="*/ 9275954 w 13663209"/>
                  <a:gd name="connsiteY3" fmla="*/ 631 h 6307645"/>
                  <a:gd name="connsiteX4" fmla="*/ 12253617 w 13663209"/>
                  <a:gd name="connsiteY4" fmla="*/ 1407400 h 6307645"/>
                  <a:gd name="connsiteX5" fmla="*/ 13660386 w 13663209"/>
                  <a:gd name="connsiteY5" fmla="*/ 6287285 h 6307645"/>
                  <a:gd name="connsiteX6" fmla="*/ 10917186 w 13663209"/>
                  <a:gd name="connsiteY6" fmla="*/ 6284200 h 6307645"/>
                  <a:gd name="connsiteX7" fmla="*/ 10917187 w 13663209"/>
                  <a:gd name="connsiteY7" fmla="*/ 4080262 h 6307645"/>
                  <a:gd name="connsiteX8" fmla="*/ 7333287 w 13663209"/>
                  <a:gd name="connsiteY8" fmla="*/ 6263952 h 6307645"/>
                  <a:gd name="connsiteX9" fmla="*/ 3437863 w 13663209"/>
                  <a:gd name="connsiteY9" fmla="*/ 6307645 h 6307645"/>
                  <a:gd name="connsiteX10" fmla="*/ 3461308 w 13663209"/>
                  <a:gd name="connsiteY10" fmla="*/ 4197492 h 6307645"/>
                  <a:gd name="connsiteX11" fmla="*/ 2687586 w 13663209"/>
                  <a:gd name="connsiteY11" fmla="*/ 4197493 h 6307645"/>
                  <a:gd name="connsiteX12" fmla="*/ 2687586 w 13663209"/>
                  <a:gd name="connsiteY12" fmla="*/ 6260754 h 6307645"/>
                  <a:gd name="connsiteX13" fmla="*/ 86913 w 13663209"/>
                  <a:gd name="connsiteY13" fmla="*/ 6287285 h 6307645"/>
                  <a:gd name="connsiteX14" fmla="*/ 1235776 w 13663209"/>
                  <a:gd name="connsiteY14" fmla="*/ 1618416 h 6307645"/>
                  <a:gd name="connsiteX0" fmla="*/ 1235776 w 13663209"/>
                  <a:gd name="connsiteY0" fmla="*/ 1618416 h 6307645"/>
                  <a:gd name="connsiteX1" fmla="*/ 4446047 w 13663209"/>
                  <a:gd name="connsiteY1" fmla="*/ 24077 h 6307645"/>
                  <a:gd name="connsiteX2" fmla="*/ 6814109 w 13663209"/>
                  <a:gd name="connsiteY2" fmla="*/ 4994661 h 6307645"/>
                  <a:gd name="connsiteX3" fmla="*/ 9275954 w 13663209"/>
                  <a:gd name="connsiteY3" fmla="*/ 631 h 6307645"/>
                  <a:gd name="connsiteX4" fmla="*/ 12253617 w 13663209"/>
                  <a:gd name="connsiteY4" fmla="*/ 1407400 h 6307645"/>
                  <a:gd name="connsiteX5" fmla="*/ 13660386 w 13663209"/>
                  <a:gd name="connsiteY5" fmla="*/ 6287285 h 6307645"/>
                  <a:gd name="connsiteX6" fmla="*/ 10917186 w 13663209"/>
                  <a:gd name="connsiteY6" fmla="*/ 6284200 h 6307645"/>
                  <a:gd name="connsiteX7" fmla="*/ 7333287 w 13663209"/>
                  <a:gd name="connsiteY7" fmla="*/ 6263952 h 6307645"/>
                  <a:gd name="connsiteX8" fmla="*/ 3437863 w 13663209"/>
                  <a:gd name="connsiteY8" fmla="*/ 6307645 h 6307645"/>
                  <a:gd name="connsiteX9" fmla="*/ 3461308 w 13663209"/>
                  <a:gd name="connsiteY9" fmla="*/ 4197492 h 6307645"/>
                  <a:gd name="connsiteX10" fmla="*/ 2687586 w 13663209"/>
                  <a:gd name="connsiteY10" fmla="*/ 4197493 h 6307645"/>
                  <a:gd name="connsiteX11" fmla="*/ 2687586 w 13663209"/>
                  <a:gd name="connsiteY11" fmla="*/ 6260754 h 6307645"/>
                  <a:gd name="connsiteX12" fmla="*/ 86913 w 13663209"/>
                  <a:gd name="connsiteY12" fmla="*/ 6287285 h 6307645"/>
                  <a:gd name="connsiteX13" fmla="*/ 1235776 w 13663209"/>
                  <a:gd name="connsiteY13" fmla="*/ 1618416 h 6307645"/>
                  <a:gd name="connsiteX0" fmla="*/ 1235776 w 13663209"/>
                  <a:gd name="connsiteY0" fmla="*/ 1618416 h 6307645"/>
                  <a:gd name="connsiteX1" fmla="*/ 4446047 w 13663209"/>
                  <a:gd name="connsiteY1" fmla="*/ 24077 h 6307645"/>
                  <a:gd name="connsiteX2" fmla="*/ 6814109 w 13663209"/>
                  <a:gd name="connsiteY2" fmla="*/ 4994661 h 6307645"/>
                  <a:gd name="connsiteX3" fmla="*/ 9275954 w 13663209"/>
                  <a:gd name="connsiteY3" fmla="*/ 631 h 6307645"/>
                  <a:gd name="connsiteX4" fmla="*/ 12253617 w 13663209"/>
                  <a:gd name="connsiteY4" fmla="*/ 1407400 h 6307645"/>
                  <a:gd name="connsiteX5" fmla="*/ 13660386 w 13663209"/>
                  <a:gd name="connsiteY5" fmla="*/ 6287285 h 6307645"/>
                  <a:gd name="connsiteX6" fmla="*/ 7333287 w 13663209"/>
                  <a:gd name="connsiteY6" fmla="*/ 6263952 h 6307645"/>
                  <a:gd name="connsiteX7" fmla="*/ 3437863 w 13663209"/>
                  <a:gd name="connsiteY7" fmla="*/ 6307645 h 6307645"/>
                  <a:gd name="connsiteX8" fmla="*/ 3461308 w 13663209"/>
                  <a:gd name="connsiteY8" fmla="*/ 4197492 h 6307645"/>
                  <a:gd name="connsiteX9" fmla="*/ 2687586 w 13663209"/>
                  <a:gd name="connsiteY9" fmla="*/ 4197493 h 6307645"/>
                  <a:gd name="connsiteX10" fmla="*/ 2687586 w 13663209"/>
                  <a:gd name="connsiteY10" fmla="*/ 6260754 h 6307645"/>
                  <a:gd name="connsiteX11" fmla="*/ 86913 w 13663209"/>
                  <a:gd name="connsiteY11" fmla="*/ 6287285 h 6307645"/>
                  <a:gd name="connsiteX12" fmla="*/ 1235776 w 13663209"/>
                  <a:gd name="connsiteY12" fmla="*/ 1618416 h 6307645"/>
                  <a:gd name="connsiteX0" fmla="*/ 1235776 w 12253617"/>
                  <a:gd name="connsiteY0" fmla="*/ 1618416 h 6307645"/>
                  <a:gd name="connsiteX1" fmla="*/ 4446047 w 12253617"/>
                  <a:gd name="connsiteY1" fmla="*/ 24077 h 6307645"/>
                  <a:gd name="connsiteX2" fmla="*/ 6814109 w 12253617"/>
                  <a:gd name="connsiteY2" fmla="*/ 4994661 h 6307645"/>
                  <a:gd name="connsiteX3" fmla="*/ 9275954 w 12253617"/>
                  <a:gd name="connsiteY3" fmla="*/ 631 h 6307645"/>
                  <a:gd name="connsiteX4" fmla="*/ 12253617 w 12253617"/>
                  <a:gd name="connsiteY4" fmla="*/ 1407400 h 6307645"/>
                  <a:gd name="connsiteX5" fmla="*/ 7333287 w 12253617"/>
                  <a:gd name="connsiteY5" fmla="*/ 6263952 h 6307645"/>
                  <a:gd name="connsiteX6" fmla="*/ 3437863 w 12253617"/>
                  <a:gd name="connsiteY6" fmla="*/ 6307645 h 6307645"/>
                  <a:gd name="connsiteX7" fmla="*/ 3461308 w 12253617"/>
                  <a:gd name="connsiteY7" fmla="*/ 4197492 h 6307645"/>
                  <a:gd name="connsiteX8" fmla="*/ 2687586 w 12253617"/>
                  <a:gd name="connsiteY8" fmla="*/ 4197493 h 6307645"/>
                  <a:gd name="connsiteX9" fmla="*/ 2687586 w 12253617"/>
                  <a:gd name="connsiteY9" fmla="*/ 6260754 h 6307645"/>
                  <a:gd name="connsiteX10" fmla="*/ 86913 w 12253617"/>
                  <a:gd name="connsiteY10" fmla="*/ 6287285 h 6307645"/>
                  <a:gd name="connsiteX11" fmla="*/ 1235776 w 12253617"/>
                  <a:gd name="connsiteY11" fmla="*/ 1618416 h 6307645"/>
                  <a:gd name="connsiteX0" fmla="*/ 1235776 w 12253617"/>
                  <a:gd name="connsiteY0" fmla="*/ 1618416 h 6307645"/>
                  <a:gd name="connsiteX1" fmla="*/ 4446047 w 12253617"/>
                  <a:gd name="connsiteY1" fmla="*/ 24077 h 6307645"/>
                  <a:gd name="connsiteX2" fmla="*/ 6814109 w 12253617"/>
                  <a:gd name="connsiteY2" fmla="*/ 4994661 h 6307645"/>
                  <a:gd name="connsiteX3" fmla="*/ 9275954 w 12253617"/>
                  <a:gd name="connsiteY3" fmla="*/ 631 h 6307645"/>
                  <a:gd name="connsiteX4" fmla="*/ 12253617 w 12253617"/>
                  <a:gd name="connsiteY4" fmla="*/ 1407400 h 6307645"/>
                  <a:gd name="connsiteX5" fmla="*/ 7418397 w 12253617"/>
                  <a:gd name="connsiteY5" fmla="*/ 6307645 h 6307645"/>
                  <a:gd name="connsiteX6" fmla="*/ 3437863 w 12253617"/>
                  <a:gd name="connsiteY6" fmla="*/ 6307645 h 6307645"/>
                  <a:gd name="connsiteX7" fmla="*/ 3461308 w 12253617"/>
                  <a:gd name="connsiteY7" fmla="*/ 4197492 h 6307645"/>
                  <a:gd name="connsiteX8" fmla="*/ 2687586 w 12253617"/>
                  <a:gd name="connsiteY8" fmla="*/ 4197493 h 6307645"/>
                  <a:gd name="connsiteX9" fmla="*/ 2687586 w 12253617"/>
                  <a:gd name="connsiteY9" fmla="*/ 6260754 h 6307645"/>
                  <a:gd name="connsiteX10" fmla="*/ 86913 w 12253617"/>
                  <a:gd name="connsiteY10" fmla="*/ 6287285 h 6307645"/>
                  <a:gd name="connsiteX11" fmla="*/ 1235776 w 12253617"/>
                  <a:gd name="connsiteY11" fmla="*/ 1618416 h 6307645"/>
                  <a:gd name="connsiteX0" fmla="*/ 1235776 w 12253617"/>
                  <a:gd name="connsiteY0" fmla="*/ 1618416 h 6307645"/>
                  <a:gd name="connsiteX1" fmla="*/ 4446047 w 12253617"/>
                  <a:gd name="connsiteY1" fmla="*/ 24077 h 6307645"/>
                  <a:gd name="connsiteX2" fmla="*/ 6814109 w 12253617"/>
                  <a:gd name="connsiteY2" fmla="*/ 4994661 h 6307645"/>
                  <a:gd name="connsiteX3" fmla="*/ 9275954 w 12253617"/>
                  <a:gd name="connsiteY3" fmla="*/ 631 h 6307645"/>
                  <a:gd name="connsiteX4" fmla="*/ 12253617 w 12253617"/>
                  <a:gd name="connsiteY4" fmla="*/ 1407400 h 6307645"/>
                  <a:gd name="connsiteX5" fmla="*/ 7418397 w 12253617"/>
                  <a:gd name="connsiteY5" fmla="*/ 6307645 h 6307645"/>
                  <a:gd name="connsiteX6" fmla="*/ 3437863 w 12253617"/>
                  <a:gd name="connsiteY6" fmla="*/ 6307645 h 6307645"/>
                  <a:gd name="connsiteX7" fmla="*/ 3461308 w 12253617"/>
                  <a:gd name="connsiteY7" fmla="*/ 4197492 h 6307645"/>
                  <a:gd name="connsiteX8" fmla="*/ 2687586 w 12253617"/>
                  <a:gd name="connsiteY8" fmla="*/ 4197493 h 6307645"/>
                  <a:gd name="connsiteX9" fmla="*/ 2687586 w 12253617"/>
                  <a:gd name="connsiteY9" fmla="*/ 6260754 h 6307645"/>
                  <a:gd name="connsiteX10" fmla="*/ 86913 w 12253617"/>
                  <a:gd name="connsiteY10" fmla="*/ 6287285 h 6307645"/>
                  <a:gd name="connsiteX11" fmla="*/ 1235776 w 12253617"/>
                  <a:gd name="connsiteY11" fmla="*/ 1618416 h 6307645"/>
                  <a:gd name="connsiteX0" fmla="*/ 1235776 w 12253617"/>
                  <a:gd name="connsiteY0" fmla="*/ 1627152 h 6316381"/>
                  <a:gd name="connsiteX1" fmla="*/ 4446047 w 12253617"/>
                  <a:gd name="connsiteY1" fmla="*/ 32813 h 6316381"/>
                  <a:gd name="connsiteX2" fmla="*/ 6814109 w 12253617"/>
                  <a:gd name="connsiteY2" fmla="*/ 5003397 h 6316381"/>
                  <a:gd name="connsiteX3" fmla="*/ 9275954 w 12253617"/>
                  <a:gd name="connsiteY3" fmla="*/ 9367 h 6316381"/>
                  <a:gd name="connsiteX4" fmla="*/ 12253617 w 12253617"/>
                  <a:gd name="connsiteY4" fmla="*/ 1416136 h 6316381"/>
                  <a:gd name="connsiteX5" fmla="*/ 7418397 w 12253617"/>
                  <a:gd name="connsiteY5" fmla="*/ 6316381 h 6316381"/>
                  <a:gd name="connsiteX6" fmla="*/ 3437863 w 12253617"/>
                  <a:gd name="connsiteY6" fmla="*/ 6316381 h 6316381"/>
                  <a:gd name="connsiteX7" fmla="*/ 3461308 w 12253617"/>
                  <a:gd name="connsiteY7" fmla="*/ 4206228 h 6316381"/>
                  <a:gd name="connsiteX8" fmla="*/ 2687586 w 12253617"/>
                  <a:gd name="connsiteY8" fmla="*/ 4206229 h 6316381"/>
                  <a:gd name="connsiteX9" fmla="*/ 2687586 w 12253617"/>
                  <a:gd name="connsiteY9" fmla="*/ 6269490 h 6316381"/>
                  <a:gd name="connsiteX10" fmla="*/ 86913 w 12253617"/>
                  <a:gd name="connsiteY10" fmla="*/ 6296021 h 6316381"/>
                  <a:gd name="connsiteX11" fmla="*/ 1235776 w 12253617"/>
                  <a:gd name="connsiteY11" fmla="*/ 1627152 h 6316381"/>
                  <a:gd name="connsiteX0" fmla="*/ 1235776 w 12253617"/>
                  <a:gd name="connsiteY0" fmla="*/ 1619906 h 6309135"/>
                  <a:gd name="connsiteX1" fmla="*/ 4446047 w 12253617"/>
                  <a:gd name="connsiteY1" fmla="*/ 25567 h 6309135"/>
                  <a:gd name="connsiteX2" fmla="*/ 6814109 w 12253617"/>
                  <a:gd name="connsiteY2" fmla="*/ 4996151 h 6309135"/>
                  <a:gd name="connsiteX3" fmla="*/ 9275954 w 12253617"/>
                  <a:gd name="connsiteY3" fmla="*/ 2121 h 6309135"/>
                  <a:gd name="connsiteX4" fmla="*/ 12253617 w 12253617"/>
                  <a:gd name="connsiteY4" fmla="*/ 1408890 h 6309135"/>
                  <a:gd name="connsiteX5" fmla="*/ 7418397 w 12253617"/>
                  <a:gd name="connsiteY5" fmla="*/ 6309135 h 6309135"/>
                  <a:gd name="connsiteX6" fmla="*/ 3437863 w 12253617"/>
                  <a:gd name="connsiteY6" fmla="*/ 6309135 h 6309135"/>
                  <a:gd name="connsiteX7" fmla="*/ 3461308 w 12253617"/>
                  <a:gd name="connsiteY7" fmla="*/ 4198982 h 6309135"/>
                  <a:gd name="connsiteX8" fmla="*/ 2687586 w 12253617"/>
                  <a:gd name="connsiteY8" fmla="*/ 4198983 h 6309135"/>
                  <a:gd name="connsiteX9" fmla="*/ 2687586 w 12253617"/>
                  <a:gd name="connsiteY9" fmla="*/ 6262244 h 6309135"/>
                  <a:gd name="connsiteX10" fmla="*/ 86913 w 12253617"/>
                  <a:gd name="connsiteY10" fmla="*/ 6288775 h 6309135"/>
                  <a:gd name="connsiteX11" fmla="*/ 1235776 w 12253617"/>
                  <a:gd name="connsiteY11" fmla="*/ 1619906 h 6309135"/>
                  <a:gd name="connsiteX0" fmla="*/ 1235776 w 12253617"/>
                  <a:gd name="connsiteY0" fmla="*/ 1619905 h 6309134"/>
                  <a:gd name="connsiteX1" fmla="*/ 4446047 w 12253617"/>
                  <a:gd name="connsiteY1" fmla="*/ 25566 h 6309134"/>
                  <a:gd name="connsiteX2" fmla="*/ 6814109 w 12253617"/>
                  <a:gd name="connsiteY2" fmla="*/ 4996150 h 6309134"/>
                  <a:gd name="connsiteX3" fmla="*/ 9275954 w 12253617"/>
                  <a:gd name="connsiteY3" fmla="*/ 2120 h 6309134"/>
                  <a:gd name="connsiteX4" fmla="*/ 12253617 w 12253617"/>
                  <a:gd name="connsiteY4" fmla="*/ 1408889 h 6309134"/>
                  <a:gd name="connsiteX5" fmla="*/ 7418397 w 12253617"/>
                  <a:gd name="connsiteY5" fmla="*/ 6309134 h 6309134"/>
                  <a:gd name="connsiteX6" fmla="*/ 3437863 w 12253617"/>
                  <a:gd name="connsiteY6" fmla="*/ 6309134 h 6309134"/>
                  <a:gd name="connsiteX7" fmla="*/ 3461308 w 12253617"/>
                  <a:gd name="connsiteY7" fmla="*/ 4198981 h 6309134"/>
                  <a:gd name="connsiteX8" fmla="*/ 2687586 w 12253617"/>
                  <a:gd name="connsiteY8" fmla="*/ 4198982 h 6309134"/>
                  <a:gd name="connsiteX9" fmla="*/ 2687586 w 12253617"/>
                  <a:gd name="connsiteY9" fmla="*/ 6262243 h 6309134"/>
                  <a:gd name="connsiteX10" fmla="*/ 86913 w 12253617"/>
                  <a:gd name="connsiteY10" fmla="*/ 6288774 h 6309134"/>
                  <a:gd name="connsiteX11" fmla="*/ 1235776 w 12253617"/>
                  <a:gd name="connsiteY11" fmla="*/ 1619905 h 6309134"/>
                  <a:gd name="connsiteX0" fmla="*/ 1235776 w 12168508"/>
                  <a:gd name="connsiteY0" fmla="*/ 1620410 h 6309639"/>
                  <a:gd name="connsiteX1" fmla="*/ 4446047 w 12168508"/>
                  <a:gd name="connsiteY1" fmla="*/ 26071 h 6309639"/>
                  <a:gd name="connsiteX2" fmla="*/ 6814109 w 12168508"/>
                  <a:gd name="connsiteY2" fmla="*/ 4996655 h 6309639"/>
                  <a:gd name="connsiteX3" fmla="*/ 9275954 w 12168508"/>
                  <a:gd name="connsiteY3" fmla="*/ 2625 h 6309639"/>
                  <a:gd name="connsiteX4" fmla="*/ 12168508 w 12168508"/>
                  <a:gd name="connsiteY4" fmla="*/ 1365701 h 6309639"/>
                  <a:gd name="connsiteX5" fmla="*/ 7418397 w 12168508"/>
                  <a:gd name="connsiteY5" fmla="*/ 6309639 h 6309639"/>
                  <a:gd name="connsiteX6" fmla="*/ 3437863 w 12168508"/>
                  <a:gd name="connsiteY6" fmla="*/ 6309639 h 6309639"/>
                  <a:gd name="connsiteX7" fmla="*/ 3461308 w 12168508"/>
                  <a:gd name="connsiteY7" fmla="*/ 4199486 h 6309639"/>
                  <a:gd name="connsiteX8" fmla="*/ 2687586 w 12168508"/>
                  <a:gd name="connsiteY8" fmla="*/ 4199487 h 6309639"/>
                  <a:gd name="connsiteX9" fmla="*/ 2687586 w 12168508"/>
                  <a:gd name="connsiteY9" fmla="*/ 6262748 h 6309639"/>
                  <a:gd name="connsiteX10" fmla="*/ 86913 w 12168508"/>
                  <a:gd name="connsiteY10" fmla="*/ 6289279 h 6309639"/>
                  <a:gd name="connsiteX11" fmla="*/ 1235776 w 12168508"/>
                  <a:gd name="connsiteY11" fmla="*/ 1620410 h 6309639"/>
                  <a:gd name="connsiteX0" fmla="*/ 1235776 w 12168508"/>
                  <a:gd name="connsiteY0" fmla="*/ 1620410 h 6309639"/>
                  <a:gd name="connsiteX1" fmla="*/ 4446047 w 12168508"/>
                  <a:gd name="connsiteY1" fmla="*/ 26071 h 6309639"/>
                  <a:gd name="connsiteX2" fmla="*/ 6814109 w 12168508"/>
                  <a:gd name="connsiteY2" fmla="*/ 4996655 h 6309639"/>
                  <a:gd name="connsiteX3" fmla="*/ 9275954 w 12168508"/>
                  <a:gd name="connsiteY3" fmla="*/ 2625 h 6309639"/>
                  <a:gd name="connsiteX4" fmla="*/ 12168508 w 12168508"/>
                  <a:gd name="connsiteY4" fmla="*/ 1365701 h 6309639"/>
                  <a:gd name="connsiteX5" fmla="*/ 7418397 w 12168508"/>
                  <a:gd name="connsiteY5" fmla="*/ 6309639 h 6309639"/>
                  <a:gd name="connsiteX6" fmla="*/ 3437863 w 12168508"/>
                  <a:gd name="connsiteY6" fmla="*/ 6309639 h 6309639"/>
                  <a:gd name="connsiteX7" fmla="*/ 3461308 w 12168508"/>
                  <a:gd name="connsiteY7" fmla="*/ 4199486 h 6309639"/>
                  <a:gd name="connsiteX8" fmla="*/ 2687586 w 12168508"/>
                  <a:gd name="connsiteY8" fmla="*/ 4199487 h 6309639"/>
                  <a:gd name="connsiteX9" fmla="*/ 2687586 w 12168508"/>
                  <a:gd name="connsiteY9" fmla="*/ 6262748 h 6309639"/>
                  <a:gd name="connsiteX10" fmla="*/ 86913 w 12168508"/>
                  <a:gd name="connsiteY10" fmla="*/ 6289279 h 6309639"/>
                  <a:gd name="connsiteX11" fmla="*/ 1235776 w 12168508"/>
                  <a:gd name="connsiteY11" fmla="*/ 1620410 h 6309639"/>
                  <a:gd name="connsiteX0" fmla="*/ 1235776 w 12168508"/>
                  <a:gd name="connsiteY0" fmla="*/ 1617805 h 6307034"/>
                  <a:gd name="connsiteX1" fmla="*/ 4446047 w 12168508"/>
                  <a:gd name="connsiteY1" fmla="*/ 23466 h 6307034"/>
                  <a:gd name="connsiteX2" fmla="*/ 6814109 w 12168508"/>
                  <a:gd name="connsiteY2" fmla="*/ 4994050 h 6307034"/>
                  <a:gd name="connsiteX3" fmla="*/ 9275954 w 12168508"/>
                  <a:gd name="connsiteY3" fmla="*/ 20 h 6307034"/>
                  <a:gd name="connsiteX4" fmla="*/ 12168508 w 12168508"/>
                  <a:gd name="connsiteY4" fmla="*/ 1363096 h 6307034"/>
                  <a:gd name="connsiteX5" fmla="*/ 7418397 w 12168508"/>
                  <a:gd name="connsiteY5" fmla="*/ 6307034 h 6307034"/>
                  <a:gd name="connsiteX6" fmla="*/ 3437863 w 12168508"/>
                  <a:gd name="connsiteY6" fmla="*/ 6307034 h 6307034"/>
                  <a:gd name="connsiteX7" fmla="*/ 3461308 w 12168508"/>
                  <a:gd name="connsiteY7" fmla="*/ 4196881 h 6307034"/>
                  <a:gd name="connsiteX8" fmla="*/ 2687586 w 12168508"/>
                  <a:gd name="connsiteY8" fmla="*/ 4196882 h 6307034"/>
                  <a:gd name="connsiteX9" fmla="*/ 2687586 w 12168508"/>
                  <a:gd name="connsiteY9" fmla="*/ 6260143 h 6307034"/>
                  <a:gd name="connsiteX10" fmla="*/ 86913 w 12168508"/>
                  <a:gd name="connsiteY10" fmla="*/ 6286674 h 6307034"/>
                  <a:gd name="connsiteX11" fmla="*/ 1235776 w 12168508"/>
                  <a:gd name="connsiteY11" fmla="*/ 1617805 h 6307034"/>
                  <a:gd name="connsiteX0" fmla="*/ 1376894 w 12309626"/>
                  <a:gd name="connsiteY0" fmla="*/ 1617805 h 6307034"/>
                  <a:gd name="connsiteX1" fmla="*/ 4587165 w 12309626"/>
                  <a:gd name="connsiteY1" fmla="*/ 23466 h 6307034"/>
                  <a:gd name="connsiteX2" fmla="*/ 6955227 w 12309626"/>
                  <a:gd name="connsiteY2" fmla="*/ 4994050 h 6307034"/>
                  <a:gd name="connsiteX3" fmla="*/ 9417072 w 12309626"/>
                  <a:gd name="connsiteY3" fmla="*/ 20 h 6307034"/>
                  <a:gd name="connsiteX4" fmla="*/ 12309626 w 12309626"/>
                  <a:gd name="connsiteY4" fmla="*/ 1363096 h 6307034"/>
                  <a:gd name="connsiteX5" fmla="*/ 7559515 w 12309626"/>
                  <a:gd name="connsiteY5" fmla="*/ 6307034 h 6307034"/>
                  <a:gd name="connsiteX6" fmla="*/ 3578981 w 12309626"/>
                  <a:gd name="connsiteY6" fmla="*/ 6307034 h 6307034"/>
                  <a:gd name="connsiteX7" fmla="*/ 3602426 w 12309626"/>
                  <a:gd name="connsiteY7" fmla="*/ 4196881 h 6307034"/>
                  <a:gd name="connsiteX8" fmla="*/ 2828704 w 12309626"/>
                  <a:gd name="connsiteY8" fmla="*/ 4196882 h 6307034"/>
                  <a:gd name="connsiteX9" fmla="*/ 2828704 w 12309626"/>
                  <a:gd name="connsiteY9" fmla="*/ 6260143 h 6307034"/>
                  <a:gd name="connsiteX10" fmla="*/ 79090 w 12309626"/>
                  <a:gd name="connsiteY10" fmla="*/ 6221134 h 6307034"/>
                  <a:gd name="connsiteX11" fmla="*/ 1376894 w 12309626"/>
                  <a:gd name="connsiteY11" fmla="*/ 1617805 h 6307034"/>
                  <a:gd name="connsiteX0" fmla="*/ 1417460 w 12350192"/>
                  <a:gd name="connsiteY0" fmla="*/ 1617805 h 6307034"/>
                  <a:gd name="connsiteX1" fmla="*/ 4627731 w 12350192"/>
                  <a:gd name="connsiteY1" fmla="*/ 23466 h 6307034"/>
                  <a:gd name="connsiteX2" fmla="*/ 6995793 w 12350192"/>
                  <a:gd name="connsiteY2" fmla="*/ 4994050 h 6307034"/>
                  <a:gd name="connsiteX3" fmla="*/ 9457638 w 12350192"/>
                  <a:gd name="connsiteY3" fmla="*/ 20 h 6307034"/>
                  <a:gd name="connsiteX4" fmla="*/ 12350192 w 12350192"/>
                  <a:gd name="connsiteY4" fmla="*/ 1363096 h 6307034"/>
                  <a:gd name="connsiteX5" fmla="*/ 7600081 w 12350192"/>
                  <a:gd name="connsiteY5" fmla="*/ 6307034 h 6307034"/>
                  <a:gd name="connsiteX6" fmla="*/ 3619547 w 12350192"/>
                  <a:gd name="connsiteY6" fmla="*/ 6307034 h 6307034"/>
                  <a:gd name="connsiteX7" fmla="*/ 3642992 w 12350192"/>
                  <a:gd name="connsiteY7" fmla="*/ 4196881 h 6307034"/>
                  <a:gd name="connsiteX8" fmla="*/ 2869270 w 12350192"/>
                  <a:gd name="connsiteY8" fmla="*/ 4196882 h 6307034"/>
                  <a:gd name="connsiteX9" fmla="*/ 2869270 w 12350192"/>
                  <a:gd name="connsiteY9" fmla="*/ 6260143 h 6307034"/>
                  <a:gd name="connsiteX10" fmla="*/ 77102 w 12350192"/>
                  <a:gd name="connsiteY10" fmla="*/ 6286674 h 6307034"/>
                  <a:gd name="connsiteX11" fmla="*/ 1417460 w 12350192"/>
                  <a:gd name="connsiteY11" fmla="*/ 1617805 h 6307034"/>
                  <a:gd name="connsiteX0" fmla="*/ 1417460 w 12350192"/>
                  <a:gd name="connsiteY0" fmla="*/ 1617805 h 6307034"/>
                  <a:gd name="connsiteX1" fmla="*/ 4627731 w 12350192"/>
                  <a:gd name="connsiteY1" fmla="*/ 23466 h 6307034"/>
                  <a:gd name="connsiteX2" fmla="*/ 6995793 w 12350192"/>
                  <a:gd name="connsiteY2" fmla="*/ 4994050 h 6307034"/>
                  <a:gd name="connsiteX3" fmla="*/ 9457638 w 12350192"/>
                  <a:gd name="connsiteY3" fmla="*/ 20 h 6307034"/>
                  <a:gd name="connsiteX4" fmla="*/ 12350192 w 12350192"/>
                  <a:gd name="connsiteY4" fmla="*/ 1363096 h 6307034"/>
                  <a:gd name="connsiteX5" fmla="*/ 7600081 w 12350192"/>
                  <a:gd name="connsiteY5" fmla="*/ 6307034 h 6307034"/>
                  <a:gd name="connsiteX6" fmla="*/ 3619547 w 12350192"/>
                  <a:gd name="connsiteY6" fmla="*/ 6307034 h 6307034"/>
                  <a:gd name="connsiteX7" fmla="*/ 3642992 w 12350192"/>
                  <a:gd name="connsiteY7" fmla="*/ 4196881 h 6307034"/>
                  <a:gd name="connsiteX8" fmla="*/ 2869270 w 12350192"/>
                  <a:gd name="connsiteY8" fmla="*/ 4196882 h 6307034"/>
                  <a:gd name="connsiteX9" fmla="*/ 2953259 w 12350192"/>
                  <a:gd name="connsiteY9" fmla="*/ 6265891 h 6307034"/>
                  <a:gd name="connsiteX10" fmla="*/ 77102 w 12350192"/>
                  <a:gd name="connsiteY10" fmla="*/ 6286674 h 6307034"/>
                  <a:gd name="connsiteX11" fmla="*/ 1417460 w 12350192"/>
                  <a:gd name="connsiteY11" fmla="*/ 1617805 h 6307034"/>
                  <a:gd name="connsiteX0" fmla="*/ 1417460 w 12350192"/>
                  <a:gd name="connsiteY0" fmla="*/ 1617805 h 6307034"/>
                  <a:gd name="connsiteX1" fmla="*/ 4627731 w 12350192"/>
                  <a:gd name="connsiteY1" fmla="*/ 23466 h 6307034"/>
                  <a:gd name="connsiteX2" fmla="*/ 6995793 w 12350192"/>
                  <a:gd name="connsiteY2" fmla="*/ 4994050 h 6307034"/>
                  <a:gd name="connsiteX3" fmla="*/ 9457638 w 12350192"/>
                  <a:gd name="connsiteY3" fmla="*/ 20 h 6307034"/>
                  <a:gd name="connsiteX4" fmla="*/ 12350192 w 12350192"/>
                  <a:gd name="connsiteY4" fmla="*/ 1363096 h 6307034"/>
                  <a:gd name="connsiteX5" fmla="*/ 7600081 w 12350192"/>
                  <a:gd name="connsiteY5" fmla="*/ 6307034 h 6307034"/>
                  <a:gd name="connsiteX6" fmla="*/ 3619547 w 12350192"/>
                  <a:gd name="connsiteY6" fmla="*/ 6307034 h 6307034"/>
                  <a:gd name="connsiteX7" fmla="*/ 3642992 w 12350192"/>
                  <a:gd name="connsiteY7" fmla="*/ 4196881 h 6307034"/>
                  <a:gd name="connsiteX8" fmla="*/ 2869270 w 12350192"/>
                  <a:gd name="connsiteY8" fmla="*/ 4196882 h 6307034"/>
                  <a:gd name="connsiteX9" fmla="*/ 2953259 w 12350192"/>
                  <a:gd name="connsiteY9" fmla="*/ 6254393 h 6307034"/>
                  <a:gd name="connsiteX10" fmla="*/ 77102 w 12350192"/>
                  <a:gd name="connsiteY10" fmla="*/ 6286674 h 6307034"/>
                  <a:gd name="connsiteX11" fmla="*/ 1417460 w 12350192"/>
                  <a:gd name="connsiteY11" fmla="*/ 1617805 h 6307034"/>
                  <a:gd name="connsiteX0" fmla="*/ 1432418 w 12365150"/>
                  <a:gd name="connsiteY0" fmla="*/ 1617805 h 6307034"/>
                  <a:gd name="connsiteX1" fmla="*/ 4642689 w 12365150"/>
                  <a:gd name="connsiteY1" fmla="*/ 23466 h 6307034"/>
                  <a:gd name="connsiteX2" fmla="*/ 7010751 w 12365150"/>
                  <a:gd name="connsiteY2" fmla="*/ 4994050 h 6307034"/>
                  <a:gd name="connsiteX3" fmla="*/ 9472596 w 12365150"/>
                  <a:gd name="connsiteY3" fmla="*/ 20 h 6307034"/>
                  <a:gd name="connsiteX4" fmla="*/ 12365150 w 12365150"/>
                  <a:gd name="connsiteY4" fmla="*/ 1363096 h 6307034"/>
                  <a:gd name="connsiteX5" fmla="*/ 7615039 w 12365150"/>
                  <a:gd name="connsiteY5" fmla="*/ 6307034 h 6307034"/>
                  <a:gd name="connsiteX6" fmla="*/ 3634505 w 12365150"/>
                  <a:gd name="connsiteY6" fmla="*/ 6307034 h 6307034"/>
                  <a:gd name="connsiteX7" fmla="*/ 3657950 w 12365150"/>
                  <a:gd name="connsiteY7" fmla="*/ 4196881 h 6307034"/>
                  <a:gd name="connsiteX8" fmla="*/ 2884228 w 12365150"/>
                  <a:gd name="connsiteY8" fmla="*/ 4196882 h 6307034"/>
                  <a:gd name="connsiteX9" fmla="*/ 2968217 w 12365150"/>
                  <a:gd name="connsiteY9" fmla="*/ 6254393 h 6307034"/>
                  <a:gd name="connsiteX10" fmla="*/ 76395 w 12365150"/>
                  <a:gd name="connsiteY10" fmla="*/ 6278632 h 6307034"/>
                  <a:gd name="connsiteX11" fmla="*/ 1432418 w 12365150"/>
                  <a:gd name="connsiteY11" fmla="*/ 1617805 h 6307034"/>
                  <a:gd name="connsiteX0" fmla="*/ 1428679 w 12361411"/>
                  <a:gd name="connsiteY0" fmla="*/ 1617805 h 6307034"/>
                  <a:gd name="connsiteX1" fmla="*/ 4638950 w 12361411"/>
                  <a:gd name="connsiteY1" fmla="*/ 23466 h 6307034"/>
                  <a:gd name="connsiteX2" fmla="*/ 7007012 w 12361411"/>
                  <a:gd name="connsiteY2" fmla="*/ 4994050 h 6307034"/>
                  <a:gd name="connsiteX3" fmla="*/ 9468857 w 12361411"/>
                  <a:gd name="connsiteY3" fmla="*/ 20 h 6307034"/>
                  <a:gd name="connsiteX4" fmla="*/ 12361411 w 12361411"/>
                  <a:gd name="connsiteY4" fmla="*/ 1363096 h 6307034"/>
                  <a:gd name="connsiteX5" fmla="*/ 7611300 w 12361411"/>
                  <a:gd name="connsiteY5" fmla="*/ 6307034 h 6307034"/>
                  <a:gd name="connsiteX6" fmla="*/ 3630766 w 12361411"/>
                  <a:gd name="connsiteY6" fmla="*/ 6307034 h 6307034"/>
                  <a:gd name="connsiteX7" fmla="*/ 3654211 w 12361411"/>
                  <a:gd name="connsiteY7" fmla="*/ 4196881 h 6307034"/>
                  <a:gd name="connsiteX8" fmla="*/ 2880489 w 12361411"/>
                  <a:gd name="connsiteY8" fmla="*/ 4196882 h 6307034"/>
                  <a:gd name="connsiteX9" fmla="*/ 2964478 w 12361411"/>
                  <a:gd name="connsiteY9" fmla="*/ 6254393 h 6307034"/>
                  <a:gd name="connsiteX10" fmla="*/ 76572 w 12361411"/>
                  <a:gd name="connsiteY10" fmla="*/ 6270590 h 6307034"/>
                  <a:gd name="connsiteX11" fmla="*/ 1428679 w 12361411"/>
                  <a:gd name="connsiteY11" fmla="*/ 1617805 h 6307034"/>
                  <a:gd name="connsiteX0" fmla="*/ 1447387 w 12380119"/>
                  <a:gd name="connsiteY0" fmla="*/ 1617805 h 6307034"/>
                  <a:gd name="connsiteX1" fmla="*/ 4657658 w 12380119"/>
                  <a:gd name="connsiteY1" fmla="*/ 23466 h 6307034"/>
                  <a:gd name="connsiteX2" fmla="*/ 7025720 w 12380119"/>
                  <a:gd name="connsiteY2" fmla="*/ 4994050 h 6307034"/>
                  <a:gd name="connsiteX3" fmla="*/ 9487565 w 12380119"/>
                  <a:gd name="connsiteY3" fmla="*/ 20 h 6307034"/>
                  <a:gd name="connsiteX4" fmla="*/ 12380119 w 12380119"/>
                  <a:gd name="connsiteY4" fmla="*/ 1363096 h 6307034"/>
                  <a:gd name="connsiteX5" fmla="*/ 7630008 w 12380119"/>
                  <a:gd name="connsiteY5" fmla="*/ 6307034 h 6307034"/>
                  <a:gd name="connsiteX6" fmla="*/ 3649474 w 12380119"/>
                  <a:gd name="connsiteY6" fmla="*/ 6307034 h 6307034"/>
                  <a:gd name="connsiteX7" fmla="*/ 3672919 w 12380119"/>
                  <a:gd name="connsiteY7" fmla="*/ 4196881 h 6307034"/>
                  <a:gd name="connsiteX8" fmla="*/ 2899197 w 12380119"/>
                  <a:gd name="connsiteY8" fmla="*/ 4196882 h 6307034"/>
                  <a:gd name="connsiteX9" fmla="*/ 2983186 w 12380119"/>
                  <a:gd name="connsiteY9" fmla="*/ 6254393 h 6307034"/>
                  <a:gd name="connsiteX10" fmla="*/ 75700 w 12380119"/>
                  <a:gd name="connsiteY10" fmla="*/ 6266569 h 6307034"/>
                  <a:gd name="connsiteX11" fmla="*/ 1447387 w 12380119"/>
                  <a:gd name="connsiteY11" fmla="*/ 1617805 h 6307034"/>
                  <a:gd name="connsiteX0" fmla="*/ 1447388 w 12380120"/>
                  <a:gd name="connsiteY0" fmla="*/ 1617805 h 6307034"/>
                  <a:gd name="connsiteX1" fmla="*/ 4657659 w 12380120"/>
                  <a:gd name="connsiteY1" fmla="*/ 23466 h 6307034"/>
                  <a:gd name="connsiteX2" fmla="*/ 7025721 w 12380120"/>
                  <a:gd name="connsiteY2" fmla="*/ 4994050 h 6307034"/>
                  <a:gd name="connsiteX3" fmla="*/ 9487566 w 12380120"/>
                  <a:gd name="connsiteY3" fmla="*/ 20 h 6307034"/>
                  <a:gd name="connsiteX4" fmla="*/ 12380120 w 12380120"/>
                  <a:gd name="connsiteY4" fmla="*/ 1363096 h 6307034"/>
                  <a:gd name="connsiteX5" fmla="*/ 7630009 w 12380120"/>
                  <a:gd name="connsiteY5" fmla="*/ 6307034 h 6307034"/>
                  <a:gd name="connsiteX6" fmla="*/ 3649475 w 12380120"/>
                  <a:gd name="connsiteY6" fmla="*/ 6307034 h 6307034"/>
                  <a:gd name="connsiteX7" fmla="*/ 3672920 w 12380120"/>
                  <a:gd name="connsiteY7" fmla="*/ 4196881 h 6307034"/>
                  <a:gd name="connsiteX8" fmla="*/ 2899198 w 12380120"/>
                  <a:gd name="connsiteY8" fmla="*/ 4196882 h 6307034"/>
                  <a:gd name="connsiteX9" fmla="*/ 2979271 w 12380120"/>
                  <a:gd name="connsiteY9" fmla="*/ 6258414 h 6307034"/>
                  <a:gd name="connsiteX10" fmla="*/ 75701 w 12380120"/>
                  <a:gd name="connsiteY10" fmla="*/ 6266569 h 6307034"/>
                  <a:gd name="connsiteX11" fmla="*/ 1447388 w 12380120"/>
                  <a:gd name="connsiteY11" fmla="*/ 1617805 h 6307034"/>
                  <a:gd name="connsiteX0" fmla="*/ 1447388 w 12380120"/>
                  <a:gd name="connsiteY0" fmla="*/ 1617805 h 6307034"/>
                  <a:gd name="connsiteX1" fmla="*/ 4657659 w 12380120"/>
                  <a:gd name="connsiteY1" fmla="*/ 23466 h 6307034"/>
                  <a:gd name="connsiteX2" fmla="*/ 7025721 w 12380120"/>
                  <a:gd name="connsiteY2" fmla="*/ 4994050 h 6307034"/>
                  <a:gd name="connsiteX3" fmla="*/ 9487566 w 12380120"/>
                  <a:gd name="connsiteY3" fmla="*/ 20 h 6307034"/>
                  <a:gd name="connsiteX4" fmla="*/ 12380120 w 12380120"/>
                  <a:gd name="connsiteY4" fmla="*/ 1363096 h 6307034"/>
                  <a:gd name="connsiteX5" fmla="*/ 7630009 w 12380120"/>
                  <a:gd name="connsiteY5" fmla="*/ 6307034 h 6307034"/>
                  <a:gd name="connsiteX6" fmla="*/ 3649475 w 12380120"/>
                  <a:gd name="connsiteY6" fmla="*/ 6307034 h 6307034"/>
                  <a:gd name="connsiteX7" fmla="*/ 3672920 w 12380120"/>
                  <a:gd name="connsiteY7" fmla="*/ 4196881 h 6307034"/>
                  <a:gd name="connsiteX8" fmla="*/ 2899198 w 12380120"/>
                  <a:gd name="connsiteY8" fmla="*/ 4196882 h 6307034"/>
                  <a:gd name="connsiteX9" fmla="*/ 2994936 w 12380120"/>
                  <a:gd name="connsiteY9" fmla="*/ 6246351 h 6307034"/>
                  <a:gd name="connsiteX10" fmla="*/ 75701 w 12380120"/>
                  <a:gd name="connsiteY10" fmla="*/ 6266569 h 6307034"/>
                  <a:gd name="connsiteX11" fmla="*/ 1447388 w 12380120"/>
                  <a:gd name="connsiteY11" fmla="*/ 1617805 h 6307034"/>
                  <a:gd name="connsiteX0" fmla="*/ 1447388 w 12380120"/>
                  <a:gd name="connsiteY0" fmla="*/ 1617805 h 6307034"/>
                  <a:gd name="connsiteX1" fmla="*/ 4657659 w 12380120"/>
                  <a:gd name="connsiteY1" fmla="*/ 23466 h 6307034"/>
                  <a:gd name="connsiteX2" fmla="*/ 7025721 w 12380120"/>
                  <a:gd name="connsiteY2" fmla="*/ 4994050 h 6307034"/>
                  <a:gd name="connsiteX3" fmla="*/ 9487566 w 12380120"/>
                  <a:gd name="connsiteY3" fmla="*/ 20 h 6307034"/>
                  <a:gd name="connsiteX4" fmla="*/ 12380120 w 12380120"/>
                  <a:gd name="connsiteY4" fmla="*/ 1363096 h 6307034"/>
                  <a:gd name="connsiteX5" fmla="*/ 7630009 w 12380120"/>
                  <a:gd name="connsiteY5" fmla="*/ 6307034 h 6307034"/>
                  <a:gd name="connsiteX6" fmla="*/ 3649475 w 12380120"/>
                  <a:gd name="connsiteY6" fmla="*/ 6307034 h 6307034"/>
                  <a:gd name="connsiteX7" fmla="*/ 3672920 w 12380120"/>
                  <a:gd name="connsiteY7" fmla="*/ 4196881 h 6307034"/>
                  <a:gd name="connsiteX8" fmla="*/ 2899198 w 12380120"/>
                  <a:gd name="connsiteY8" fmla="*/ 4196882 h 6307034"/>
                  <a:gd name="connsiteX9" fmla="*/ 2994936 w 12380120"/>
                  <a:gd name="connsiteY9" fmla="*/ 6246351 h 6307034"/>
                  <a:gd name="connsiteX10" fmla="*/ 75701 w 12380120"/>
                  <a:gd name="connsiteY10" fmla="*/ 6254506 h 6307034"/>
                  <a:gd name="connsiteX11" fmla="*/ 1447388 w 12380120"/>
                  <a:gd name="connsiteY11" fmla="*/ 1617805 h 6307034"/>
                  <a:gd name="connsiteX0" fmla="*/ 1376277 w 12309009"/>
                  <a:gd name="connsiteY0" fmla="*/ 1617805 h 6307034"/>
                  <a:gd name="connsiteX1" fmla="*/ 4586548 w 12309009"/>
                  <a:gd name="connsiteY1" fmla="*/ 23466 h 6307034"/>
                  <a:gd name="connsiteX2" fmla="*/ 6954610 w 12309009"/>
                  <a:gd name="connsiteY2" fmla="*/ 4994050 h 6307034"/>
                  <a:gd name="connsiteX3" fmla="*/ 9416455 w 12309009"/>
                  <a:gd name="connsiteY3" fmla="*/ 20 h 6307034"/>
                  <a:gd name="connsiteX4" fmla="*/ 12309009 w 12309009"/>
                  <a:gd name="connsiteY4" fmla="*/ 1363096 h 6307034"/>
                  <a:gd name="connsiteX5" fmla="*/ 7558898 w 12309009"/>
                  <a:gd name="connsiteY5" fmla="*/ 6307034 h 6307034"/>
                  <a:gd name="connsiteX6" fmla="*/ 3578364 w 12309009"/>
                  <a:gd name="connsiteY6" fmla="*/ 6307034 h 6307034"/>
                  <a:gd name="connsiteX7" fmla="*/ 3601809 w 12309009"/>
                  <a:gd name="connsiteY7" fmla="*/ 4196881 h 6307034"/>
                  <a:gd name="connsiteX8" fmla="*/ 2828087 w 12309009"/>
                  <a:gd name="connsiteY8" fmla="*/ 4196882 h 6307034"/>
                  <a:gd name="connsiteX9" fmla="*/ 2923825 w 12309009"/>
                  <a:gd name="connsiteY9" fmla="*/ 6246351 h 6307034"/>
                  <a:gd name="connsiteX10" fmla="*/ 4590 w 12309009"/>
                  <a:gd name="connsiteY10" fmla="*/ 6254506 h 6307034"/>
                  <a:gd name="connsiteX11" fmla="*/ 1376277 w 12309009"/>
                  <a:gd name="connsiteY11" fmla="*/ 1617805 h 6307034"/>
                  <a:gd name="connsiteX0" fmla="*/ 1313499 w 12309276"/>
                  <a:gd name="connsiteY0" fmla="*/ 1585441 h 6307034"/>
                  <a:gd name="connsiteX1" fmla="*/ 4586815 w 12309276"/>
                  <a:gd name="connsiteY1" fmla="*/ 23466 h 6307034"/>
                  <a:gd name="connsiteX2" fmla="*/ 6954877 w 12309276"/>
                  <a:gd name="connsiteY2" fmla="*/ 4994050 h 6307034"/>
                  <a:gd name="connsiteX3" fmla="*/ 9416722 w 12309276"/>
                  <a:gd name="connsiteY3" fmla="*/ 20 h 6307034"/>
                  <a:gd name="connsiteX4" fmla="*/ 12309276 w 12309276"/>
                  <a:gd name="connsiteY4" fmla="*/ 1363096 h 6307034"/>
                  <a:gd name="connsiteX5" fmla="*/ 7559165 w 12309276"/>
                  <a:gd name="connsiteY5" fmla="*/ 6307034 h 6307034"/>
                  <a:gd name="connsiteX6" fmla="*/ 3578631 w 12309276"/>
                  <a:gd name="connsiteY6" fmla="*/ 6307034 h 6307034"/>
                  <a:gd name="connsiteX7" fmla="*/ 3602076 w 12309276"/>
                  <a:gd name="connsiteY7" fmla="*/ 4196881 h 6307034"/>
                  <a:gd name="connsiteX8" fmla="*/ 2828354 w 12309276"/>
                  <a:gd name="connsiteY8" fmla="*/ 4196882 h 6307034"/>
                  <a:gd name="connsiteX9" fmla="*/ 2924092 w 12309276"/>
                  <a:gd name="connsiteY9" fmla="*/ 6246351 h 6307034"/>
                  <a:gd name="connsiteX10" fmla="*/ 4857 w 12309276"/>
                  <a:gd name="connsiteY10" fmla="*/ 6254506 h 6307034"/>
                  <a:gd name="connsiteX11" fmla="*/ 1313499 w 12309276"/>
                  <a:gd name="connsiteY11" fmla="*/ 1585441 h 6307034"/>
                  <a:gd name="connsiteX0" fmla="*/ 1313499 w 12309276"/>
                  <a:gd name="connsiteY0" fmla="*/ 1645429 h 6367022"/>
                  <a:gd name="connsiteX1" fmla="*/ 4397685 w 12309276"/>
                  <a:gd name="connsiteY1" fmla="*/ 2541 h 6367022"/>
                  <a:gd name="connsiteX2" fmla="*/ 6954877 w 12309276"/>
                  <a:gd name="connsiteY2" fmla="*/ 5054038 h 6367022"/>
                  <a:gd name="connsiteX3" fmla="*/ 9416722 w 12309276"/>
                  <a:gd name="connsiteY3" fmla="*/ 60008 h 6367022"/>
                  <a:gd name="connsiteX4" fmla="*/ 12309276 w 12309276"/>
                  <a:gd name="connsiteY4" fmla="*/ 1423084 h 6367022"/>
                  <a:gd name="connsiteX5" fmla="*/ 7559165 w 12309276"/>
                  <a:gd name="connsiteY5" fmla="*/ 6367022 h 6367022"/>
                  <a:gd name="connsiteX6" fmla="*/ 3578631 w 12309276"/>
                  <a:gd name="connsiteY6" fmla="*/ 6367022 h 6367022"/>
                  <a:gd name="connsiteX7" fmla="*/ 3602076 w 12309276"/>
                  <a:gd name="connsiteY7" fmla="*/ 4256869 h 6367022"/>
                  <a:gd name="connsiteX8" fmla="*/ 2828354 w 12309276"/>
                  <a:gd name="connsiteY8" fmla="*/ 4256870 h 6367022"/>
                  <a:gd name="connsiteX9" fmla="*/ 2924092 w 12309276"/>
                  <a:gd name="connsiteY9" fmla="*/ 6306339 h 6367022"/>
                  <a:gd name="connsiteX10" fmla="*/ 4857 w 12309276"/>
                  <a:gd name="connsiteY10" fmla="*/ 6314494 h 6367022"/>
                  <a:gd name="connsiteX11" fmla="*/ 1313499 w 12309276"/>
                  <a:gd name="connsiteY11" fmla="*/ 1645429 h 6367022"/>
                  <a:gd name="connsiteX0" fmla="*/ 1313499 w 12309276"/>
                  <a:gd name="connsiteY0" fmla="*/ 1642887 h 6364480"/>
                  <a:gd name="connsiteX1" fmla="*/ 4397685 w 12309276"/>
                  <a:gd name="connsiteY1" fmla="*/ -1 h 6364480"/>
                  <a:gd name="connsiteX2" fmla="*/ 6954877 w 12309276"/>
                  <a:gd name="connsiteY2" fmla="*/ 5051496 h 6364480"/>
                  <a:gd name="connsiteX3" fmla="*/ 9416722 w 12309276"/>
                  <a:gd name="connsiteY3" fmla="*/ 57466 h 6364480"/>
                  <a:gd name="connsiteX4" fmla="*/ 12309276 w 12309276"/>
                  <a:gd name="connsiteY4" fmla="*/ 1420542 h 6364480"/>
                  <a:gd name="connsiteX5" fmla="*/ 7559165 w 12309276"/>
                  <a:gd name="connsiteY5" fmla="*/ 6364480 h 6364480"/>
                  <a:gd name="connsiteX6" fmla="*/ 3578631 w 12309276"/>
                  <a:gd name="connsiteY6" fmla="*/ 6364480 h 6364480"/>
                  <a:gd name="connsiteX7" fmla="*/ 3602076 w 12309276"/>
                  <a:gd name="connsiteY7" fmla="*/ 4254327 h 6364480"/>
                  <a:gd name="connsiteX8" fmla="*/ 2828354 w 12309276"/>
                  <a:gd name="connsiteY8" fmla="*/ 4254328 h 6364480"/>
                  <a:gd name="connsiteX9" fmla="*/ 2924092 w 12309276"/>
                  <a:gd name="connsiteY9" fmla="*/ 6303797 h 6364480"/>
                  <a:gd name="connsiteX10" fmla="*/ 4857 w 12309276"/>
                  <a:gd name="connsiteY10" fmla="*/ 6311952 h 6364480"/>
                  <a:gd name="connsiteX11" fmla="*/ 1313499 w 12309276"/>
                  <a:gd name="connsiteY11" fmla="*/ 1642887 h 6364480"/>
                  <a:gd name="connsiteX0" fmla="*/ 1313499 w 12309276"/>
                  <a:gd name="connsiteY0" fmla="*/ 1642888 h 6364481"/>
                  <a:gd name="connsiteX1" fmla="*/ 4397685 w 12309276"/>
                  <a:gd name="connsiteY1" fmla="*/ 0 h 6364481"/>
                  <a:gd name="connsiteX2" fmla="*/ 7002161 w 12309276"/>
                  <a:gd name="connsiteY2" fmla="*/ 5067681 h 6364481"/>
                  <a:gd name="connsiteX3" fmla="*/ 9416722 w 12309276"/>
                  <a:gd name="connsiteY3" fmla="*/ 57467 h 6364481"/>
                  <a:gd name="connsiteX4" fmla="*/ 12309276 w 12309276"/>
                  <a:gd name="connsiteY4" fmla="*/ 1420543 h 6364481"/>
                  <a:gd name="connsiteX5" fmla="*/ 7559165 w 12309276"/>
                  <a:gd name="connsiteY5" fmla="*/ 6364481 h 6364481"/>
                  <a:gd name="connsiteX6" fmla="*/ 3578631 w 12309276"/>
                  <a:gd name="connsiteY6" fmla="*/ 6364481 h 6364481"/>
                  <a:gd name="connsiteX7" fmla="*/ 3602076 w 12309276"/>
                  <a:gd name="connsiteY7" fmla="*/ 4254328 h 6364481"/>
                  <a:gd name="connsiteX8" fmla="*/ 2828354 w 12309276"/>
                  <a:gd name="connsiteY8" fmla="*/ 4254329 h 6364481"/>
                  <a:gd name="connsiteX9" fmla="*/ 2924092 w 12309276"/>
                  <a:gd name="connsiteY9" fmla="*/ 6303798 h 6364481"/>
                  <a:gd name="connsiteX10" fmla="*/ 4857 w 12309276"/>
                  <a:gd name="connsiteY10" fmla="*/ 6311953 h 6364481"/>
                  <a:gd name="connsiteX11" fmla="*/ 1313499 w 12309276"/>
                  <a:gd name="connsiteY11" fmla="*/ 1642888 h 6364481"/>
                  <a:gd name="connsiteX0" fmla="*/ 1313499 w 12309276"/>
                  <a:gd name="connsiteY0" fmla="*/ 1642888 h 6364481"/>
                  <a:gd name="connsiteX1" fmla="*/ 4397685 w 12309276"/>
                  <a:gd name="connsiteY1" fmla="*/ 0 h 6364481"/>
                  <a:gd name="connsiteX2" fmla="*/ 7002161 w 12309276"/>
                  <a:gd name="connsiteY2" fmla="*/ 5067681 h 6364481"/>
                  <a:gd name="connsiteX3" fmla="*/ 9416722 w 12309276"/>
                  <a:gd name="connsiteY3" fmla="*/ 57467 h 6364481"/>
                  <a:gd name="connsiteX4" fmla="*/ 12309276 w 12309276"/>
                  <a:gd name="connsiteY4" fmla="*/ 1420543 h 6364481"/>
                  <a:gd name="connsiteX5" fmla="*/ 7559165 w 12309276"/>
                  <a:gd name="connsiteY5" fmla="*/ 6364481 h 6364481"/>
                  <a:gd name="connsiteX6" fmla="*/ 3578631 w 12309276"/>
                  <a:gd name="connsiteY6" fmla="*/ 6364481 h 6364481"/>
                  <a:gd name="connsiteX7" fmla="*/ 3602076 w 12309276"/>
                  <a:gd name="connsiteY7" fmla="*/ 4254328 h 6364481"/>
                  <a:gd name="connsiteX8" fmla="*/ 2828354 w 12309276"/>
                  <a:gd name="connsiteY8" fmla="*/ 4254329 h 6364481"/>
                  <a:gd name="connsiteX9" fmla="*/ 2866860 w 12309276"/>
                  <a:gd name="connsiteY9" fmla="*/ 6318489 h 6364481"/>
                  <a:gd name="connsiteX10" fmla="*/ 4857 w 12309276"/>
                  <a:gd name="connsiteY10" fmla="*/ 6311953 h 6364481"/>
                  <a:gd name="connsiteX11" fmla="*/ 1313499 w 12309276"/>
                  <a:gd name="connsiteY11" fmla="*/ 1642888 h 6364481"/>
                  <a:gd name="connsiteX0" fmla="*/ 1313499 w 12309276"/>
                  <a:gd name="connsiteY0" fmla="*/ 1642888 h 6364481"/>
                  <a:gd name="connsiteX1" fmla="*/ 4397685 w 12309276"/>
                  <a:gd name="connsiteY1" fmla="*/ 0 h 6364481"/>
                  <a:gd name="connsiteX2" fmla="*/ 7002161 w 12309276"/>
                  <a:gd name="connsiteY2" fmla="*/ 5067681 h 6364481"/>
                  <a:gd name="connsiteX3" fmla="*/ 9416722 w 12309276"/>
                  <a:gd name="connsiteY3" fmla="*/ 57467 h 6364481"/>
                  <a:gd name="connsiteX4" fmla="*/ 12309276 w 12309276"/>
                  <a:gd name="connsiteY4" fmla="*/ 1420543 h 6364481"/>
                  <a:gd name="connsiteX5" fmla="*/ 7559165 w 12309276"/>
                  <a:gd name="connsiteY5" fmla="*/ 6364481 h 6364481"/>
                  <a:gd name="connsiteX6" fmla="*/ 3578631 w 12309276"/>
                  <a:gd name="connsiteY6" fmla="*/ 6364481 h 6364481"/>
                  <a:gd name="connsiteX7" fmla="*/ 3602076 w 12309276"/>
                  <a:gd name="connsiteY7" fmla="*/ 4254328 h 6364481"/>
                  <a:gd name="connsiteX8" fmla="*/ 2828354 w 12309276"/>
                  <a:gd name="connsiteY8" fmla="*/ 4254329 h 6364481"/>
                  <a:gd name="connsiteX9" fmla="*/ 2838247 w 12309276"/>
                  <a:gd name="connsiteY9" fmla="*/ 6318489 h 6364481"/>
                  <a:gd name="connsiteX10" fmla="*/ 4857 w 12309276"/>
                  <a:gd name="connsiteY10" fmla="*/ 6311953 h 6364481"/>
                  <a:gd name="connsiteX11" fmla="*/ 1313499 w 12309276"/>
                  <a:gd name="connsiteY11" fmla="*/ 1642888 h 6364481"/>
                  <a:gd name="connsiteX0" fmla="*/ 1313499 w 12309276"/>
                  <a:gd name="connsiteY0" fmla="*/ 1642888 h 6364481"/>
                  <a:gd name="connsiteX1" fmla="*/ 4397685 w 12309276"/>
                  <a:gd name="connsiteY1" fmla="*/ 0 h 6364481"/>
                  <a:gd name="connsiteX2" fmla="*/ 7002161 w 12309276"/>
                  <a:gd name="connsiteY2" fmla="*/ 5067681 h 6364481"/>
                  <a:gd name="connsiteX3" fmla="*/ 9416722 w 12309276"/>
                  <a:gd name="connsiteY3" fmla="*/ 57467 h 6364481"/>
                  <a:gd name="connsiteX4" fmla="*/ 12309276 w 12309276"/>
                  <a:gd name="connsiteY4" fmla="*/ 1420543 h 6364481"/>
                  <a:gd name="connsiteX5" fmla="*/ 7559165 w 12309276"/>
                  <a:gd name="connsiteY5" fmla="*/ 6364481 h 6364481"/>
                  <a:gd name="connsiteX6" fmla="*/ 3578631 w 12309276"/>
                  <a:gd name="connsiteY6" fmla="*/ 6364481 h 6364481"/>
                  <a:gd name="connsiteX7" fmla="*/ 3602076 w 12309276"/>
                  <a:gd name="connsiteY7" fmla="*/ 4254328 h 6364481"/>
                  <a:gd name="connsiteX8" fmla="*/ 2828354 w 12309276"/>
                  <a:gd name="connsiteY8" fmla="*/ 4254329 h 6364481"/>
                  <a:gd name="connsiteX9" fmla="*/ 2823935 w 12309276"/>
                  <a:gd name="connsiteY9" fmla="*/ 6303800 h 6364481"/>
                  <a:gd name="connsiteX10" fmla="*/ 4857 w 12309276"/>
                  <a:gd name="connsiteY10" fmla="*/ 6311953 h 6364481"/>
                  <a:gd name="connsiteX11" fmla="*/ 1313499 w 12309276"/>
                  <a:gd name="connsiteY11" fmla="*/ 1642888 h 6364481"/>
                  <a:gd name="connsiteX0" fmla="*/ 1313499 w 12309276"/>
                  <a:gd name="connsiteY0" fmla="*/ 1642888 h 6364481"/>
                  <a:gd name="connsiteX1" fmla="*/ 4397685 w 12309276"/>
                  <a:gd name="connsiteY1" fmla="*/ 0 h 6364481"/>
                  <a:gd name="connsiteX2" fmla="*/ 7002161 w 12309276"/>
                  <a:gd name="connsiteY2" fmla="*/ 5067681 h 6364481"/>
                  <a:gd name="connsiteX3" fmla="*/ 9416722 w 12309276"/>
                  <a:gd name="connsiteY3" fmla="*/ 57467 h 6364481"/>
                  <a:gd name="connsiteX4" fmla="*/ 12309276 w 12309276"/>
                  <a:gd name="connsiteY4" fmla="*/ 1420543 h 6364481"/>
                  <a:gd name="connsiteX5" fmla="*/ 7559165 w 12309276"/>
                  <a:gd name="connsiteY5" fmla="*/ 6364481 h 6364481"/>
                  <a:gd name="connsiteX6" fmla="*/ 3578631 w 12309276"/>
                  <a:gd name="connsiteY6" fmla="*/ 6364481 h 6364481"/>
                  <a:gd name="connsiteX7" fmla="*/ 3587768 w 12309276"/>
                  <a:gd name="connsiteY7" fmla="*/ 4269020 h 6364481"/>
                  <a:gd name="connsiteX8" fmla="*/ 2828354 w 12309276"/>
                  <a:gd name="connsiteY8" fmla="*/ 4254329 h 6364481"/>
                  <a:gd name="connsiteX9" fmla="*/ 2823935 w 12309276"/>
                  <a:gd name="connsiteY9" fmla="*/ 6303800 h 6364481"/>
                  <a:gd name="connsiteX10" fmla="*/ 4857 w 12309276"/>
                  <a:gd name="connsiteY10" fmla="*/ 6311953 h 6364481"/>
                  <a:gd name="connsiteX11" fmla="*/ 1313499 w 12309276"/>
                  <a:gd name="connsiteY11" fmla="*/ 1642888 h 6364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309276" h="6364481">
                    <a:moveTo>
                      <a:pt x="1313499" y="1642888"/>
                    </a:moveTo>
                    <a:cubicBezTo>
                      <a:pt x="2149128" y="783196"/>
                      <a:pt x="3490155" y="139484"/>
                      <a:pt x="4397685" y="0"/>
                    </a:cubicBezTo>
                    <a:lnTo>
                      <a:pt x="7002161" y="5067681"/>
                    </a:lnTo>
                    <a:lnTo>
                      <a:pt x="9416722" y="57467"/>
                    </a:lnTo>
                    <a:cubicBezTo>
                      <a:pt x="9548686" y="55867"/>
                      <a:pt x="11627616" y="142750"/>
                      <a:pt x="12309276" y="1420543"/>
                    </a:cubicBezTo>
                    <a:cubicBezTo>
                      <a:pt x="12176994" y="1896420"/>
                      <a:pt x="9071012" y="2074178"/>
                      <a:pt x="7559165" y="6364481"/>
                    </a:cubicBezTo>
                    <a:lnTo>
                      <a:pt x="3578631" y="6364481"/>
                    </a:lnTo>
                    <a:cubicBezTo>
                      <a:pt x="3581677" y="5665994"/>
                      <a:pt x="3584722" y="4967507"/>
                      <a:pt x="3587768" y="4269020"/>
                    </a:cubicBezTo>
                    <a:cubicBezTo>
                      <a:pt x="3493984" y="3612528"/>
                      <a:pt x="2758016" y="3926083"/>
                      <a:pt x="2828354" y="4254329"/>
                    </a:cubicBezTo>
                    <a:cubicBezTo>
                      <a:pt x="2831652" y="4942382"/>
                      <a:pt x="2820637" y="5615747"/>
                      <a:pt x="2823935" y="6303800"/>
                    </a:cubicBezTo>
                    <a:lnTo>
                      <a:pt x="4857" y="6311953"/>
                    </a:lnTo>
                    <a:cubicBezTo>
                      <a:pt x="-78378" y="2836018"/>
                      <a:pt x="930545" y="2214439"/>
                      <a:pt x="1313499" y="1642888"/>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4" name="Freeform 392">
                <a:extLst>
                  <a:ext uri="{FF2B5EF4-FFF2-40B4-BE49-F238E27FC236}">
                    <a16:creationId xmlns:a16="http://schemas.microsoft.com/office/drawing/2014/main" id="{D55DA7C0-A4F2-498E-812E-061697BDABCB}"/>
                  </a:ext>
                </a:extLst>
              </p:cNvPr>
              <p:cNvSpPr>
                <a:spLocks/>
              </p:cNvSpPr>
              <p:nvPr/>
            </p:nvSpPr>
            <p:spPr bwMode="auto">
              <a:xfrm>
                <a:off x="-3208670" y="3177668"/>
                <a:ext cx="774413" cy="812217"/>
              </a:xfrm>
              <a:custGeom>
                <a:avLst/>
                <a:gdLst>
                  <a:gd name="T0" fmla="*/ 7 w 7"/>
                  <a:gd name="T1" fmla="*/ 2 h 7"/>
                  <a:gd name="T2" fmla="*/ 7 w 7"/>
                  <a:gd name="T3" fmla="*/ 2 h 7"/>
                  <a:gd name="T4" fmla="*/ 7 w 7"/>
                  <a:gd name="T5" fmla="*/ 4 h 7"/>
                  <a:gd name="T6" fmla="*/ 4 w 7"/>
                  <a:gd name="T7" fmla="*/ 7 h 7"/>
                  <a:gd name="T8" fmla="*/ 2 w 7"/>
                  <a:gd name="T9" fmla="*/ 7 h 7"/>
                  <a:gd name="T10" fmla="*/ 2 w 7"/>
                  <a:gd name="T11" fmla="*/ 5 h 7"/>
                  <a:gd name="T12" fmla="*/ 0 w 7"/>
                  <a:gd name="T13" fmla="*/ 2 h 7"/>
                  <a:gd name="T14" fmla="*/ 0 w 7"/>
                  <a:gd name="T15" fmla="*/ 2 h 7"/>
                  <a:gd name="T16" fmla="*/ 0 w 7"/>
                  <a:gd name="T17" fmla="*/ 0 h 7"/>
                  <a:gd name="T18" fmla="*/ 7 w 7"/>
                  <a:gd name="T19" fmla="*/ 2 h 7"/>
                  <a:gd name="connsiteX0" fmla="*/ 10000 w 10000"/>
                  <a:gd name="connsiteY0" fmla="*/ 2857 h 10000"/>
                  <a:gd name="connsiteX1" fmla="*/ 10000 w 10000"/>
                  <a:gd name="connsiteY1" fmla="*/ 2857 h 10000"/>
                  <a:gd name="connsiteX2" fmla="*/ 10000 w 10000"/>
                  <a:gd name="connsiteY2" fmla="*/ 5714 h 10000"/>
                  <a:gd name="connsiteX3" fmla="*/ 5714 w 10000"/>
                  <a:gd name="connsiteY3" fmla="*/ 10000 h 10000"/>
                  <a:gd name="connsiteX4" fmla="*/ 2857 w 10000"/>
                  <a:gd name="connsiteY4" fmla="*/ 10000 h 10000"/>
                  <a:gd name="connsiteX5" fmla="*/ 2857 w 10000"/>
                  <a:gd name="connsiteY5" fmla="*/ 7143 h 10000"/>
                  <a:gd name="connsiteX6" fmla="*/ 0 w 10000"/>
                  <a:gd name="connsiteY6" fmla="*/ 2857 h 10000"/>
                  <a:gd name="connsiteX7" fmla="*/ 0 w 10000"/>
                  <a:gd name="connsiteY7" fmla="*/ 0 h 10000"/>
                  <a:gd name="connsiteX8" fmla="*/ 10000 w 10000"/>
                  <a:gd name="connsiteY8" fmla="*/ 2857 h 10000"/>
                  <a:gd name="connsiteX0" fmla="*/ 10495 w 10495"/>
                  <a:gd name="connsiteY0" fmla="*/ 2857 h 10000"/>
                  <a:gd name="connsiteX1" fmla="*/ 10495 w 10495"/>
                  <a:gd name="connsiteY1" fmla="*/ 2857 h 10000"/>
                  <a:gd name="connsiteX2" fmla="*/ 10495 w 10495"/>
                  <a:gd name="connsiteY2" fmla="*/ 5714 h 10000"/>
                  <a:gd name="connsiteX3" fmla="*/ 6209 w 10495"/>
                  <a:gd name="connsiteY3" fmla="*/ 10000 h 10000"/>
                  <a:gd name="connsiteX4" fmla="*/ 3352 w 10495"/>
                  <a:gd name="connsiteY4" fmla="*/ 10000 h 10000"/>
                  <a:gd name="connsiteX5" fmla="*/ 3352 w 10495"/>
                  <a:gd name="connsiteY5" fmla="*/ 7143 h 10000"/>
                  <a:gd name="connsiteX6" fmla="*/ 495 w 10495"/>
                  <a:gd name="connsiteY6" fmla="*/ 2857 h 10000"/>
                  <a:gd name="connsiteX7" fmla="*/ 495 w 10495"/>
                  <a:gd name="connsiteY7" fmla="*/ 0 h 10000"/>
                  <a:gd name="connsiteX8" fmla="*/ 10495 w 10495"/>
                  <a:gd name="connsiteY8" fmla="*/ 2857 h 10000"/>
                  <a:gd name="connsiteX0" fmla="*/ 10746 w 10746"/>
                  <a:gd name="connsiteY0" fmla="*/ 2857 h 10000"/>
                  <a:gd name="connsiteX1" fmla="*/ 10746 w 10746"/>
                  <a:gd name="connsiteY1" fmla="*/ 2857 h 10000"/>
                  <a:gd name="connsiteX2" fmla="*/ 10746 w 10746"/>
                  <a:gd name="connsiteY2" fmla="*/ 5714 h 10000"/>
                  <a:gd name="connsiteX3" fmla="*/ 6460 w 10746"/>
                  <a:gd name="connsiteY3" fmla="*/ 10000 h 10000"/>
                  <a:gd name="connsiteX4" fmla="*/ 3603 w 10746"/>
                  <a:gd name="connsiteY4" fmla="*/ 10000 h 10000"/>
                  <a:gd name="connsiteX5" fmla="*/ 3603 w 10746"/>
                  <a:gd name="connsiteY5" fmla="*/ 7143 h 10000"/>
                  <a:gd name="connsiteX6" fmla="*/ 746 w 10746"/>
                  <a:gd name="connsiteY6" fmla="*/ 2857 h 10000"/>
                  <a:gd name="connsiteX7" fmla="*/ 746 w 10746"/>
                  <a:gd name="connsiteY7" fmla="*/ 0 h 10000"/>
                  <a:gd name="connsiteX8" fmla="*/ 10746 w 10746"/>
                  <a:gd name="connsiteY8" fmla="*/ 2857 h 10000"/>
                  <a:gd name="connsiteX0" fmla="*/ 10746 w 10746"/>
                  <a:gd name="connsiteY0" fmla="*/ 2998 h 10141"/>
                  <a:gd name="connsiteX1" fmla="*/ 10746 w 10746"/>
                  <a:gd name="connsiteY1" fmla="*/ 2998 h 10141"/>
                  <a:gd name="connsiteX2" fmla="*/ 10746 w 10746"/>
                  <a:gd name="connsiteY2" fmla="*/ 5855 h 10141"/>
                  <a:gd name="connsiteX3" fmla="*/ 6460 w 10746"/>
                  <a:gd name="connsiteY3" fmla="*/ 10141 h 10141"/>
                  <a:gd name="connsiteX4" fmla="*/ 3603 w 10746"/>
                  <a:gd name="connsiteY4" fmla="*/ 10141 h 10141"/>
                  <a:gd name="connsiteX5" fmla="*/ 3603 w 10746"/>
                  <a:gd name="connsiteY5" fmla="*/ 7284 h 10141"/>
                  <a:gd name="connsiteX6" fmla="*/ 746 w 10746"/>
                  <a:gd name="connsiteY6" fmla="*/ 2998 h 10141"/>
                  <a:gd name="connsiteX7" fmla="*/ 746 w 10746"/>
                  <a:gd name="connsiteY7" fmla="*/ 141 h 10141"/>
                  <a:gd name="connsiteX8" fmla="*/ 10746 w 10746"/>
                  <a:gd name="connsiteY8" fmla="*/ 2998 h 10141"/>
                  <a:gd name="connsiteX0" fmla="*/ 746 w 10746"/>
                  <a:gd name="connsiteY0" fmla="*/ 0 h 10000"/>
                  <a:gd name="connsiteX1" fmla="*/ 10746 w 10746"/>
                  <a:gd name="connsiteY1" fmla="*/ 2857 h 10000"/>
                  <a:gd name="connsiteX2" fmla="*/ 10746 w 10746"/>
                  <a:gd name="connsiteY2" fmla="*/ 5714 h 10000"/>
                  <a:gd name="connsiteX3" fmla="*/ 6460 w 10746"/>
                  <a:gd name="connsiteY3" fmla="*/ 10000 h 10000"/>
                  <a:gd name="connsiteX4" fmla="*/ 3603 w 10746"/>
                  <a:gd name="connsiteY4" fmla="*/ 10000 h 10000"/>
                  <a:gd name="connsiteX5" fmla="*/ 3603 w 10746"/>
                  <a:gd name="connsiteY5" fmla="*/ 7143 h 10000"/>
                  <a:gd name="connsiteX6" fmla="*/ 746 w 10746"/>
                  <a:gd name="connsiteY6" fmla="*/ 2857 h 10000"/>
                  <a:gd name="connsiteX7" fmla="*/ 746 w 10746"/>
                  <a:gd name="connsiteY7" fmla="*/ 0 h 10000"/>
                  <a:gd name="connsiteX0" fmla="*/ 746 w 10746"/>
                  <a:gd name="connsiteY0" fmla="*/ 0 h 10000"/>
                  <a:gd name="connsiteX1" fmla="*/ 10746 w 10746"/>
                  <a:gd name="connsiteY1" fmla="*/ 2857 h 10000"/>
                  <a:gd name="connsiteX2" fmla="*/ 10746 w 10746"/>
                  <a:gd name="connsiteY2" fmla="*/ 5714 h 10000"/>
                  <a:gd name="connsiteX3" fmla="*/ 6460 w 10746"/>
                  <a:gd name="connsiteY3" fmla="*/ 10000 h 10000"/>
                  <a:gd name="connsiteX4" fmla="*/ 3603 w 10746"/>
                  <a:gd name="connsiteY4" fmla="*/ 10000 h 10000"/>
                  <a:gd name="connsiteX5" fmla="*/ 3603 w 10746"/>
                  <a:gd name="connsiteY5" fmla="*/ 7143 h 10000"/>
                  <a:gd name="connsiteX6" fmla="*/ 746 w 10746"/>
                  <a:gd name="connsiteY6" fmla="*/ 2857 h 10000"/>
                  <a:gd name="connsiteX7" fmla="*/ 746 w 10746"/>
                  <a:gd name="connsiteY7" fmla="*/ 0 h 10000"/>
                  <a:gd name="connsiteX0" fmla="*/ 746 w 10746"/>
                  <a:gd name="connsiteY0" fmla="*/ 173 h 10173"/>
                  <a:gd name="connsiteX1" fmla="*/ 10746 w 10746"/>
                  <a:gd name="connsiteY1" fmla="*/ 3030 h 10173"/>
                  <a:gd name="connsiteX2" fmla="*/ 10746 w 10746"/>
                  <a:gd name="connsiteY2" fmla="*/ 5887 h 10173"/>
                  <a:gd name="connsiteX3" fmla="*/ 6460 w 10746"/>
                  <a:gd name="connsiteY3" fmla="*/ 10173 h 10173"/>
                  <a:gd name="connsiteX4" fmla="*/ 3603 w 10746"/>
                  <a:gd name="connsiteY4" fmla="*/ 10173 h 10173"/>
                  <a:gd name="connsiteX5" fmla="*/ 3603 w 10746"/>
                  <a:gd name="connsiteY5" fmla="*/ 7316 h 10173"/>
                  <a:gd name="connsiteX6" fmla="*/ 746 w 10746"/>
                  <a:gd name="connsiteY6" fmla="*/ 3030 h 10173"/>
                  <a:gd name="connsiteX7" fmla="*/ 746 w 10746"/>
                  <a:gd name="connsiteY7" fmla="*/ 173 h 10173"/>
                  <a:gd name="connsiteX0" fmla="*/ 746 w 11186"/>
                  <a:gd name="connsiteY0" fmla="*/ 173 h 10173"/>
                  <a:gd name="connsiteX1" fmla="*/ 10746 w 11186"/>
                  <a:gd name="connsiteY1" fmla="*/ 3030 h 10173"/>
                  <a:gd name="connsiteX2" fmla="*/ 10746 w 11186"/>
                  <a:gd name="connsiteY2" fmla="*/ 5887 h 10173"/>
                  <a:gd name="connsiteX3" fmla="*/ 6460 w 11186"/>
                  <a:gd name="connsiteY3" fmla="*/ 10173 h 10173"/>
                  <a:gd name="connsiteX4" fmla="*/ 3603 w 11186"/>
                  <a:gd name="connsiteY4" fmla="*/ 10173 h 10173"/>
                  <a:gd name="connsiteX5" fmla="*/ 3603 w 11186"/>
                  <a:gd name="connsiteY5" fmla="*/ 7316 h 10173"/>
                  <a:gd name="connsiteX6" fmla="*/ 746 w 11186"/>
                  <a:gd name="connsiteY6" fmla="*/ 3030 h 10173"/>
                  <a:gd name="connsiteX7" fmla="*/ 746 w 11186"/>
                  <a:gd name="connsiteY7" fmla="*/ 173 h 10173"/>
                  <a:gd name="connsiteX0" fmla="*/ 746 w 11634"/>
                  <a:gd name="connsiteY0" fmla="*/ 173 h 10173"/>
                  <a:gd name="connsiteX1" fmla="*/ 10746 w 11634"/>
                  <a:gd name="connsiteY1" fmla="*/ 3030 h 10173"/>
                  <a:gd name="connsiteX2" fmla="*/ 10746 w 11634"/>
                  <a:gd name="connsiteY2" fmla="*/ 5887 h 10173"/>
                  <a:gd name="connsiteX3" fmla="*/ 6460 w 11634"/>
                  <a:gd name="connsiteY3" fmla="*/ 10173 h 10173"/>
                  <a:gd name="connsiteX4" fmla="*/ 3603 w 11634"/>
                  <a:gd name="connsiteY4" fmla="*/ 10173 h 10173"/>
                  <a:gd name="connsiteX5" fmla="*/ 3603 w 11634"/>
                  <a:gd name="connsiteY5" fmla="*/ 7316 h 10173"/>
                  <a:gd name="connsiteX6" fmla="*/ 746 w 11634"/>
                  <a:gd name="connsiteY6" fmla="*/ 3030 h 10173"/>
                  <a:gd name="connsiteX7" fmla="*/ 746 w 11634"/>
                  <a:gd name="connsiteY7" fmla="*/ 173 h 10173"/>
                  <a:gd name="connsiteX0" fmla="*/ 746 w 11634"/>
                  <a:gd name="connsiteY0" fmla="*/ 173 h 10173"/>
                  <a:gd name="connsiteX1" fmla="*/ 10746 w 11634"/>
                  <a:gd name="connsiteY1" fmla="*/ 3030 h 10173"/>
                  <a:gd name="connsiteX2" fmla="*/ 10746 w 11634"/>
                  <a:gd name="connsiteY2" fmla="*/ 5887 h 10173"/>
                  <a:gd name="connsiteX3" fmla="*/ 6460 w 11634"/>
                  <a:gd name="connsiteY3" fmla="*/ 10173 h 10173"/>
                  <a:gd name="connsiteX4" fmla="*/ 3603 w 11634"/>
                  <a:gd name="connsiteY4" fmla="*/ 10173 h 10173"/>
                  <a:gd name="connsiteX5" fmla="*/ 746 w 11634"/>
                  <a:gd name="connsiteY5" fmla="*/ 3030 h 10173"/>
                  <a:gd name="connsiteX6" fmla="*/ 746 w 11634"/>
                  <a:gd name="connsiteY6" fmla="*/ 173 h 10173"/>
                  <a:gd name="connsiteX0" fmla="*/ 746 w 11634"/>
                  <a:gd name="connsiteY0" fmla="*/ 173 h 10173"/>
                  <a:gd name="connsiteX1" fmla="*/ 10746 w 11634"/>
                  <a:gd name="connsiteY1" fmla="*/ 3030 h 10173"/>
                  <a:gd name="connsiteX2" fmla="*/ 10746 w 11634"/>
                  <a:gd name="connsiteY2" fmla="*/ 5887 h 10173"/>
                  <a:gd name="connsiteX3" fmla="*/ 6460 w 11634"/>
                  <a:gd name="connsiteY3" fmla="*/ 10173 h 10173"/>
                  <a:gd name="connsiteX4" fmla="*/ 3603 w 11634"/>
                  <a:gd name="connsiteY4" fmla="*/ 10173 h 10173"/>
                  <a:gd name="connsiteX5" fmla="*/ 746 w 11634"/>
                  <a:gd name="connsiteY5" fmla="*/ 3030 h 10173"/>
                  <a:gd name="connsiteX6" fmla="*/ 746 w 11634"/>
                  <a:gd name="connsiteY6" fmla="*/ 173 h 10173"/>
                  <a:gd name="connsiteX0" fmla="*/ 746 w 11634"/>
                  <a:gd name="connsiteY0" fmla="*/ 173 h 10173"/>
                  <a:gd name="connsiteX1" fmla="*/ 10746 w 11634"/>
                  <a:gd name="connsiteY1" fmla="*/ 3030 h 10173"/>
                  <a:gd name="connsiteX2" fmla="*/ 10746 w 11634"/>
                  <a:gd name="connsiteY2" fmla="*/ 5887 h 10173"/>
                  <a:gd name="connsiteX3" fmla="*/ 6460 w 11634"/>
                  <a:gd name="connsiteY3" fmla="*/ 10173 h 10173"/>
                  <a:gd name="connsiteX4" fmla="*/ 3603 w 11634"/>
                  <a:gd name="connsiteY4" fmla="*/ 10173 h 10173"/>
                  <a:gd name="connsiteX5" fmla="*/ 746 w 11634"/>
                  <a:gd name="connsiteY5" fmla="*/ 3030 h 10173"/>
                  <a:gd name="connsiteX6" fmla="*/ 746 w 11634"/>
                  <a:gd name="connsiteY6" fmla="*/ 173 h 10173"/>
                  <a:gd name="connsiteX0" fmla="*/ 746 w 11634"/>
                  <a:gd name="connsiteY0" fmla="*/ 173 h 10173"/>
                  <a:gd name="connsiteX1" fmla="*/ 10746 w 11634"/>
                  <a:gd name="connsiteY1" fmla="*/ 3030 h 10173"/>
                  <a:gd name="connsiteX2" fmla="*/ 10746 w 11634"/>
                  <a:gd name="connsiteY2" fmla="*/ 5887 h 10173"/>
                  <a:gd name="connsiteX3" fmla="*/ 6460 w 11634"/>
                  <a:gd name="connsiteY3" fmla="*/ 10173 h 10173"/>
                  <a:gd name="connsiteX4" fmla="*/ 5090 w 11634"/>
                  <a:gd name="connsiteY4" fmla="*/ 10049 h 10173"/>
                  <a:gd name="connsiteX5" fmla="*/ 746 w 11634"/>
                  <a:gd name="connsiteY5" fmla="*/ 3030 h 10173"/>
                  <a:gd name="connsiteX6" fmla="*/ 746 w 11634"/>
                  <a:gd name="connsiteY6" fmla="*/ 173 h 10173"/>
                  <a:gd name="connsiteX0" fmla="*/ 746 w 11634"/>
                  <a:gd name="connsiteY0" fmla="*/ 173 h 10173"/>
                  <a:gd name="connsiteX1" fmla="*/ 10746 w 11634"/>
                  <a:gd name="connsiteY1" fmla="*/ 3030 h 10173"/>
                  <a:gd name="connsiteX2" fmla="*/ 10746 w 11634"/>
                  <a:gd name="connsiteY2" fmla="*/ 5887 h 10173"/>
                  <a:gd name="connsiteX3" fmla="*/ 6460 w 11634"/>
                  <a:gd name="connsiteY3" fmla="*/ 10173 h 10173"/>
                  <a:gd name="connsiteX4" fmla="*/ 5090 w 11634"/>
                  <a:gd name="connsiteY4" fmla="*/ 10049 h 10173"/>
                  <a:gd name="connsiteX5" fmla="*/ 746 w 11634"/>
                  <a:gd name="connsiteY5" fmla="*/ 3030 h 10173"/>
                  <a:gd name="connsiteX6" fmla="*/ 746 w 11634"/>
                  <a:gd name="connsiteY6" fmla="*/ 173 h 10173"/>
                  <a:gd name="connsiteX0" fmla="*/ 746 w 11634"/>
                  <a:gd name="connsiteY0" fmla="*/ 173 h 10173"/>
                  <a:gd name="connsiteX1" fmla="*/ 10746 w 11634"/>
                  <a:gd name="connsiteY1" fmla="*/ 3030 h 10173"/>
                  <a:gd name="connsiteX2" fmla="*/ 10746 w 11634"/>
                  <a:gd name="connsiteY2" fmla="*/ 5887 h 10173"/>
                  <a:gd name="connsiteX3" fmla="*/ 6460 w 11634"/>
                  <a:gd name="connsiteY3" fmla="*/ 10173 h 10173"/>
                  <a:gd name="connsiteX4" fmla="*/ 5090 w 11634"/>
                  <a:gd name="connsiteY4" fmla="*/ 10049 h 10173"/>
                  <a:gd name="connsiteX5" fmla="*/ 746 w 11634"/>
                  <a:gd name="connsiteY5" fmla="*/ 3030 h 10173"/>
                  <a:gd name="connsiteX6" fmla="*/ 746 w 11634"/>
                  <a:gd name="connsiteY6" fmla="*/ 173 h 10173"/>
                  <a:gd name="connsiteX0" fmla="*/ 746 w 11781"/>
                  <a:gd name="connsiteY0" fmla="*/ 278 h 10278"/>
                  <a:gd name="connsiteX1" fmla="*/ 10994 w 11781"/>
                  <a:gd name="connsiteY1" fmla="*/ 2143 h 10278"/>
                  <a:gd name="connsiteX2" fmla="*/ 10746 w 11781"/>
                  <a:gd name="connsiteY2" fmla="*/ 5992 h 10278"/>
                  <a:gd name="connsiteX3" fmla="*/ 6460 w 11781"/>
                  <a:gd name="connsiteY3" fmla="*/ 10278 h 10278"/>
                  <a:gd name="connsiteX4" fmla="*/ 5090 w 11781"/>
                  <a:gd name="connsiteY4" fmla="*/ 10154 h 10278"/>
                  <a:gd name="connsiteX5" fmla="*/ 746 w 11781"/>
                  <a:gd name="connsiteY5" fmla="*/ 3135 h 10278"/>
                  <a:gd name="connsiteX6" fmla="*/ 746 w 11781"/>
                  <a:gd name="connsiteY6" fmla="*/ 278 h 10278"/>
                  <a:gd name="connsiteX0" fmla="*/ 746 w 11625"/>
                  <a:gd name="connsiteY0" fmla="*/ 278 h 10278"/>
                  <a:gd name="connsiteX1" fmla="*/ 10994 w 11625"/>
                  <a:gd name="connsiteY1" fmla="*/ 2143 h 10278"/>
                  <a:gd name="connsiteX2" fmla="*/ 10746 w 11625"/>
                  <a:gd name="connsiteY2" fmla="*/ 5992 h 10278"/>
                  <a:gd name="connsiteX3" fmla="*/ 6460 w 11625"/>
                  <a:gd name="connsiteY3" fmla="*/ 10278 h 10278"/>
                  <a:gd name="connsiteX4" fmla="*/ 5090 w 11625"/>
                  <a:gd name="connsiteY4" fmla="*/ 10154 h 10278"/>
                  <a:gd name="connsiteX5" fmla="*/ 746 w 11625"/>
                  <a:gd name="connsiteY5" fmla="*/ 3135 h 10278"/>
                  <a:gd name="connsiteX6" fmla="*/ 746 w 11625"/>
                  <a:gd name="connsiteY6" fmla="*/ 278 h 10278"/>
                  <a:gd name="connsiteX0" fmla="*/ 746 w 11625"/>
                  <a:gd name="connsiteY0" fmla="*/ 278 h 10526"/>
                  <a:gd name="connsiteX1" fmla="*/ 10994 w 11625"/>
                  <a:gd name="connsiteY1" fmla="*/ 2143 h 10526"/>
                  <a:gd name="connsiteX2" fmla="*/ 10746 w 11625"/>
                  <a:gd name="connsiteY2" fmla="*/ 5992 h 10526"/>
                  <a:gd name="connsiteX3" fmla="*/ 5964 w 11625"/>
                  <a:gd name="connsiteY3" fmla="*/ 10526 h 10526"/>
                  <a:gd name="connsiteX4" fmla="*/ 5090 w 11625"/>
                  <a:gd name="connsiteY4" fmla="*/ 10154 h 10526"/>
                  <a:gd name="connsiteX5" fmla="*/ 746 w 11625"/>
                  <a:gd name="connsiteY5" fmla="*/ 3135 h 10526"/>
                  <a:gd name="connsiteX6" fmla="*/ 746 w 11625"/>
                  <a:gd name="connsiteY6" fmla="*/ 278 h 10526"/>
                  <a:gd name="connsiteX0" fmla="*/ 746 w 11625"/>
                  <a:gd name="connsiteY0" fmla="*/ 278 h 10526"/>
                  <a:gd name="connsiteX1" fmla="*/ 10994 w 11625"/>
                  <a:gd name="connsiteY1" fmla="*/ 2143 h 10526"/>
                  <a:gd name="connsiteX2" fmla="*/ 10746 w 11625"/>
                  <a:gd name="connsiteY2" fmla="*/ 5992 h 10526"/>
                  <a:gd name="connsiteX3" fmla="*/ 5964 w 11625"/>
                  <a:gd name="connsiteY3" fmla="*/ 10526 h 10526"/>
                  <a:gd name="connsiteX4" fmla="*/ 5090 w 11625"/>
                  <a:gd name="connsiteY4" fmla="*/ 10154 h 10526"/>
                  <a:gd name="connsiteX5" fmla="*/ 746 w 11625"/>
                  <a:gd name="connsiteY5" fmla="*/ 3135 h 10526"/>
                  <a:gd name="connsiteX6" fmla="*/ 746 w 11625"/>
                  <a:gd name="connsiteY6" fmla="*/ 278 h 10526"/>
                  <a:gd name="connsiteX0" fmla="*/ 3086 w 13965"/>
                  <a:gd name="connsiteY0" fmla="*/ 278 h 10526"/>
                  <a:gd name="connsiteX1" fmla="*/ 13334 w 13965"/>
                  <a:gd name="connsiteY1" fmla="*/ 2143 h 10526"/>
                  <a:gd name="connsiteX2" fmla="*/ 13086 w 13965"/>
                  <a:gd name="connsiteY2" fmla="*/ 5992 h 10526"/>
                  <a:gd name="connsiteX3" fmla="*/ 8304 w 13965"/>
                  <a:gd name="connsiteY3" fmla="*/ 10526 h 10526"/>
                  <a:gd name="connsiteX4" fmla="*/ 7430 w 13965"/>
                  <a:gd name="connsiteY4" fmla="*/ 10154 h 10526"/>
                  <a:gd name="connsiteX5" fmla="*/ 239 w 13965"/>
                  <a:gd name="connsiteY5" fmla="*/ 4287 h 10526"/>
                  <a:gd name="connsiteX6" fmla="*/ 3086 w 13965"/>
                  <a:gd name="connsiteY6" fmla="*/ 278 h 10526"/>
                  <a:gd name="connsiteX0" fmla="*/ 3600 w 13937"/>
                  <a:gd name="connsiteY0" fmla="*/ 135 h 12078"/>
                  <a:gd name="connsiteX1" fmla="*/ 13306 w 13937"/>
                  <a:gd name="connsiteY1" fmla="*/ 3695 h 12078"/>
                  <a:gd name="connsiteX2" fmla="*/ 13058 w 13937"/>
                  <a:gd name="connsiteY2" fmla="*/ 7544 h 12078"/>
                  <a:gd name="connsiteX3" fmla="*/ 8276 w 13937"/>
                  <a:gd name="connsiteY3" fmla="*/ 12078 h 12078"/>
                  <a:gd name="connsiteX4" fmla="*/ 7402 w 13937"/>
                  <a:gd name="connsiteY4" fmla="*/ 11706 h 12078"/>
                  <a:gd name="connsiteX5" fmla="*/ 211 w 13937"/>
                  <a:gd name="connsiteY5" fmla="*/ 5839 h 12078"/>
                  <a:gd name="connsiteX6" fmla="*/ 3600 w 13937"/>
                  <a:gd name="connsiteY6" fmla="*/ 135 h 12078"/>
                  <a:gd name="connsiteX0" fmla="*/ 3600 w 14355"/>
                  <a:gd name="connsiteY0" fmla="*/ 392 h 12335"/>
                  <a:gd name="connsiteX1" fmla="*/ 13916 w 14355"/>
                  <a:gd name="connsiteY1" fmla="*/ 1715 h 12335"/>
                  <a:gd name="connsiteX2" fmla="*/ 13058 w 14355"/>
                  <a:gd name="connsiteY2" fmla="*/ 7801 h 12335"/>
                  <a:gd name="connsiteX3" fmla="*/ 8276 w 14355"/>
                  <a:gd name="connsiteY3" fmla="*/ 12335 h 12335"/>
                  <a:gd name="connsiteX4" fmla="*/ 7402 w 14355"/>
                  <a:gd name="connsiteY4" fmla="*/ 11963 h 12335"/>
                  <a:gd name="connsiteX5" fmla="*/ 211 w 14355"/>
                  <a:gd name="connsiteY5" fmla="*/ 6096 h 12335"/>
                  <a:gd name="connsiteX6" fmla="*/ 3600 w 14355"/>
                  <a:gd name="connsiteY6" fmla="*/ 392 h 12335"/>
                  <a:gd name="connsiteX0" fmla="*/ 3600 w 14355"/>
                  <a:gd name="connsiteY0" fmla="*/ 392 h 14607"/>
                  <a:gd name="connsiteX1" fmla="*/ 13916 w 14355"/>
                  <a:gd name="connsiteY1" fmla="*/ 1715 h 14607"/>
                  <a:gd name="connsiteX2" fmla="*/ 13058 w 14355"/>
                  <a:gd name="connsiteY2" fmla="*/ 7801 h 14607"/>
                  <a:gd name="connsiteX3" fmla="*/ 8276 w 14355"/>
                  <a:gd name="connsiteY3" fmla="*/ 12335 h 14607"/>
                  <a:gd name="connsiteX4" fmla="*/ 5911 w 14355"/>
                  <a:gd name="connsiteY4" fmla="*/ 14607 h 14607"/>
                  <a:gd name="connsiteX5" fmla="*/ 211 w 14355"/>
                  <a:gd name="connsiteY5" fmla="*/ 6096 h 14607"/>
                  <a:gd name="connsiteX6" fmla="*/ 3600 w 14355"/>
                  <a:gd name="connsiteY6" fmla="*/ 392 h 14607"/>
                  <a:gd name="connsiteX0" fmla="*/ 3600 w 14355"/>
                  <a:gd name="connsiteY0" fmla="*/ 392 h 14607"/>
                  <a:gd name="connsiteX1" fmla="*/ 13916 w 14355"/>
                  <a:gd name="connsiteY1" fmla="*/ 1715 h 14607"/>
                  <a:gd name="connsiteX2" fmla="*/ 13058 w 14355"/>
                  <a:gd name="connsiteY2" fmla="*/ 7801 h 14607"/>
                  <a:gd name="connsiteX3" fmla="*/ 9971 w 14355"/>
                  <a:gd name="connsiteY3" fmla="*/ 13148 h 14607"/>
                  <a:gd name="connsiteX4" fmla="*/ 5911 w 14355"/>
                  <a:gd name="connsiteY4" fmla="*/ 14607 h 14607"/>
                  <a:gd name="connsiteX5" fmla="*/ 211 w 14355"/>
                  <a:gd name="connsiteY5" fmla="*/ 6096 h 14607"/>
                  <a:gd name="connsiteX6" fmla="*/ 3600 w 14355"/>
                  <a:gd name="connsiteY6" fmla="*/ 392 h 14607"/>
                  <a:gd name="connsiteX0" fmla="*/ 3600 w 14355"/>
                  <a:gd name="connsiteY0" fmla="*/ 392 h 13658"/>
                  <a:gd name="connsiteX1" fmla="*/ 13916 w 14355"/>
                  <a:gd name="connsiteY1" fmla="*/ 1715 h 13658"/>
                  <a:gd name="connsiteX2" fmla="*/ 13058 w 14355"/>
                  <a:gd name="connsiteY2" fmla="*/ 7801 h 13658"/>
                  <a:gd name="connsiteX3" fmla="*/ 9971 w 14355"/>
                  <a:gd name="connsiteY3" fmla="*/ 13148 h 13658"/>
                  <a:gd name="connsiteX4" fmla="*/ 5504 w 14355"/>
                  <a:gd name="connsiteY4" fmla="*/ 13658 h 13658"/>
                  <a:gd name="connsiteX5" fmla="*/ 211 w 14355"/>
                  <a:gd name="connsiteY5" fmla="*/ 6096 h 13658"/>
                  <a:gd name="connsiteX6" fmla="*/ 3600 w 14355"/>
                  <a:gd name="connsiteY6" fmla="*/ 392 h 13658"/>
                  <a:gd name="connsiteX0" fmla="*/ 3600 w 14355"/>
                  <a:gd name="connsiteY0" fmla="*/ 392 h 14551"/>
                  <a:gd name="connsiteX1" fmla="*/ 13916 w 14355"/>
                  <a:gd name="connsiteY1" fmla="*/ 1715 h 14551"/>
                  <a:gd name="connsiteX2" fmla="*/ 13058 w 14355"/>
                  <a:gd name="connsiteY2" fmla="*/ 7801 h 14551"/>
                  <a:gd name="connsiteX3" fmla="*/ 9971 w 14355"/>
                  <a:gd name="connsiteY3" fmla="*/ 13148 h 14551"/>
                  <a:gd name="connsiteX4" fmla="*/ 5504 w 14355"/>
                  <a:gd name="connsiteY4" fmla="*/ 13658 h 14551"/>
                  <a:gd name="connsiteX5" fmla="*/ 211 w 14355"/>
                  <a:gd name="connsiteY5" fmla="*/ 6096 h 14551"/>
                  <a:gd name="connsiteX6" fmla="*/ 3600 w 14355"/>
                  <a:gd name="connsiteY6" fmla="*/ 392 h 14551"/>
                  <a:gd name="connsiteX0" fmla="*/ 3600 w 14355"/>
                  <a:gd name="connsiteY0" fmla="*/ 392 h 14908"/>
                  <a:gd name="connsiteX1" fmla="*/ 13916 w 14355"/>
                  <a:gd name="connsiteY1" fmla="*/ 1715 h 14908"/>
                  <a:gd name="connsiteX2" fmla="*/ 13058 w 14355"/>
                  <a:gd name="connsiteY2" fmla="*/ 7801 h 14908"/>
                  <a:gd name="connsiteX3" fmla="*/ 9971 w 14355"/>
                  <a:gd name="connsiteY3" fmla="*/ 13148 h 14908"/>
                  <a:gd name="connsiteX4" fmla="*/ 5504 w 14355"/>
                  <a:gd name="connsiteY4" fmla="*/ 13658 h 14908"/>
                  <a:gd name="connsiteX5" fmla="*/ 211 w 14355"/>
                  <a:gd name="connsiteY5" fmla="*/ 6096 h 14908"/>
                  <a:gd name="connsiteX6" fmla="*/ 3600 w 14355"/>
                  <a:gd name="connsiteY6" fmla="*/ 392 h 14908"/>
                  <a:gd name="connsiteX0" fmla="*/ 3600 w 14355"/>
                  <a:gd name="connsiteY0" fmla="*/ 392 h 14908"/>
                  <a:gd name="connsiteX1" fmla="*/ 13916 w 14355"/>
                  <a:gd name="connsiteY1" fmla="*/ 1715 h 14908"/>
                  <a:gd name="connsiteX2" fmla="*/ 13058 w 14355"/>
                  <a:gd name="connsiteY2" fmla="*/ 7801 h 14908"/>
                  <a:gd name="connsiteX3" fmla="*/ 9971 w 14355"/>
                  <a:gd name="connsiteY3" fmla="*/ 13148 h 14908"/>
                  <a:gd name="connsiteX4" fmla="*/ 5504 w 14355"/>
                  <a:gd name="connsiteY4" fmla="*/ 13658 h 14908"/>
                  <a:gd name="connsiteX5" fmla="*/ 211 w 14355"/>
                  <a:gd name="connsiteY5" fmla="*/ 6096 h 14908"/>
                  <a:gd name="connsiteX6" fmla="*/ 3600 w 14355"/>
                  <a:gd name="connsiteY6" fmla="*/ 392 h 14908"/>
                  <a:gd name="connsiteX0" fmla="*/ 3600 w 14605"/>
                  <a:gd name="connsiteY0" fmla="*/ 392 h 14908"/>
                  <a:gd name="connsiteX1" fmla="*/ 13916 w 14605"/>
                  <a:gd name="connsiteY1" fmla="*/ 1715 h 14908"/>
                  <a:gd name="connsiteX2" fmla="*/ 13804 w 14605"/>
                  <a:gd name="connsiteY2" fmla="*/ 7462 h 14908"/>
                  <a:gd name="connsiteX3" fmla="*/ 9971 w 14605"/>
                  <a:gd name="connsiteY3" fmla="*/ 13148 h 14908"/>
                  <a:gd name="connsiteX4" fmla="*/ 5504 w 14605"/>
                  <a:gd name="connsiteY4" fmla="*/ 13658 h 14908"/>
                  <a:gd name="connsiteX5" fmla="*/ 211 w 14605"/>
                  <a:gd name="connsiteY5" fmla="*/ 6096 h 14908"/>
                  <a:gd name="connsiteX6" fmla="*/ 3600 w 14605"/>
                  <a:gd name="connsiteY6" fmla="*/ 392 h 14908"/>
                  <a:gd name="connsiteX0" fmla="*/ 3600 w 14605"/>
                  <a:gd name="connsiteY0" fmla="*/ 784 h 15300"/>
                  <a:gd name="connsiteX1" fmla="*/ 13916 w 14605"/>
                  <a:gd name="connsiteY1" fmla="*/ 2107 h 15300"/>
                  <a:gd name="connsiteX2" fmla="*/ 13804 w 14605"/>
                  <a:gd name="connsiteY2" fmla="*/ 7854 h 15300"/>
                  <a:gd name="connsiteX3" fmla="*/ 9971 w 14605"/>
                  <a:gd name="connsiteY3" fmla="*/ 13540 h 15300"/>
                  <a:gd name="connsiteX4" fmla="*/ 5504 w 14605"/>
                  <a:gd name="connsiteY4" fmla="*/ 14050 h 15300"/>
                  <a:gd name="connsiteX5" fmla="*/ 211 w 14605"/>
                  <a:gd name="connsiteY5" fmla="*/ 6488 h 15300"/>
                  <a:gd name="connsiteX6" fmla="*/ 3600 w 14605"/>
                  <a:gd name="connsiteY6" fmla="*/ 784 h 15300"/>
                  <a:gd name="connsiteX0" fmla="*/ 3600 w 14630"/>
                  <a:gd name="connsiteY0" fmla="*/ 784 h 15300"/>
                  <a:gd name="connsiteX1" fmla="*/ 13916 w 14630"/>
                  <a:gd name="connsiteY1" fmla="*/ 2107 h 15300"/>
                  <a:gd name="connsiteX2" fmla="*/ 13804 w 14630"/>
                  <a:gd name="connsiteY2" fmla="*/ 7854 h 15300"/>
                  <a:gd name="connsiteX3" fmla="*/ 9971 w 14630"/>
                  <a:gd name="connsiteY3" fmla="*/ 13540 h 15300"/>
                  <a:gd name="connsiteX4" fmla="*/ 5504 w 14630"/>
                  <a:gd name="connsiteY4" fmla="*/ 14050 h 15300"/>
                  <a:gd name="connsiteX5" fmla="*/ 211 w 14630"/>
                  <a:gd name="connsiteY5" fmla="*/ 6488 h 15300"/>
                  <a:gd name="connsiteX6" fmla="*/ 3600 w 14630"/>
                  <a:gd name="connsiteY6" fmla="*/ 784 h 15300"/>
                  <a:gd name="connsiteX0" fmla="*/ 3738 w 14768"/>
                  <a:gd name="connsiteY0" fmla="*/ 784 h 15300"/>
                  <a:gd name="connsiteX1" fmla="*/ 14054 w 14768"/>
                  <a:gd name="connsiteY1" fmla="*/ 2107 h 15300"/>
                  <a:gd name="connsiteX2" fmla="*/ 13942 w 14768"/>
                  <a:gd name="connsiteY2" fmla="*/ 7854 h 15300"/>
                  <a:gd name="connsiteX3" fmla="*/ 10109 w 14768"/>
                  <a:gd name="connsiteY3" fmla="*/ 13540 h 15300"/>
                  <a:gd name="connsiteX4" fmla="*/ 5642 w 14768"/>
                  <a:gd name="connsiteY4" fmla="*/ 14050 h 15300"/>
                  <a:gd name="connsiteX5" fmla="*/ 349 w 14768"/>
                  <a:gd name="connsiteY5" fmla="*/ 6488 h 15300"/>
                  <a:gd name="connsiteX6" fmla="*/ 3738 w 14768"/>
                  <a:gd name="connsiteY6" fmla="*/ 784 h 15300"/>
                  <a:gd name="connsiteX0" fmla="*/ 3738 w 14768"/>
                  <a:gd name="connsiteY0" fmla="*/ 784 h 15300"/>
                  <a:gd name="connsiteX1" fmla="*/ 14054 w 14768"/>
                  <a:gd name="connsiteY1" fmla="*/ 2107 h 15300"/>
                  <a:gd name="connsiteX2" fmla="*/ 13942 w 14768"/>
                  <a:gd name="connsiteY2" fmla="*/ 7854 h 15300"/>
                  <a:gd name="connsiteX3" fmla="*/ 10109 w 14768"/>
                  <a:gd name="connsiteY3" fmla="*/ 13540 h 15300"/>
                  <a:gd name="connsiteX4" fmla="*/ 5642 w 14768"/>
                  <a:gd name="connsiteY4" fmla="*/ 14050 h 15300"/>
                  <a:gd name="connsiteX5" fmla="*/ 349 w 14768"/>
                  <a:gd name="connsiteY5" fmla="*/ 6488 h 15300"/>
                  <a:gd name="connsiteX6" fmla="*/ 3738 w 14768"/>
                  <a:gd name="connsiteY6" fmla="*/ 784 h 15300"/>
                  <a:gd name="connsiteX0" fmla="*/ 3738 w 14768"/>
                  <a:gd name="connsiteY0" fmla="*/ 784 h 15300"/>
                  <a:gd name="connsiteX1" fmla="*/ 14054 w 14768"/>
                  <a:gd name="connsiteY1" fmla="*/ 2107 h 15300"/>
                  <a:gd name="connsiteX2" fmla="*/ 13942 w 14768"/>
                  <a:gd name="connsiteY2" fmla="*/ 7854 h 15300"/>
                  <a:gd name="connsiteX3" fmla="*/ 10109 w 14768"/>
                  <a:gd name="connsiteY3" fmla="*/ 13540 h 15300"/>
                  <a:gd name="connsiteX4" fmla="*/ 5642 w 14768"/>
                  <a:gd name="connsiteY4" fmla="*/ 14050 h 15300"/>
                  <a:gd name="connsiteX5" fmla="*/ 349 w 14768"/>
                  <a:gd name="connsiteY5" fmla="*/ 6488 h 15300"/>
                  <a:gd name="connsiteX6" fmla="*/ 3738 w 14768"/>
                  <a:gd name="connsiteY6" fmla="*/ 784 h 15300"/>
                  <a:gd name="connsiteX0" fmla="*/ 3558 w 14588"/>
                  <a:gd name="connsiteY0" fmla="*/ 784 h 15300"/>
                  <a:gd name="connsiteX1" fmla="*/ 13874 w 14588"/>
                  <a:gd name="connsiteY1" fmla="*/ 2107 h 15300"/>
                  <a:gd name="connsiteX2" fmla="*/ 13762 w 14588"/>
                  <a:gd name="connsiteY2" fmla="*/ 7854 h 15300"/>
                  <a:gd name="connsiteX3" fmla="*/ 9929 w 14588"/>
                  <a:gd name="connsiteY3" fmla="*/ 13540 h 15300"/>
                  <a:gd name="connsiteX4" fmla="*/ 5462 w 14588"/>
                  <a:gd name="connsiteY4" fmla="*/ 14050 h 15300"/>
                  <a:gd name="connsiteX5" fmla="*/ 169 w 14588"/>
                  <a:gd name="connsiteY5" fmla="*/ 6488 h 15300"/>
                  <a:gd name="connsiteX6" fmla="*/ 3558 w 14588"/>
                  <a:gd name="connsiteY6" fmla="*/ 784 h 1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88" h="15300">
                    <a:moveTo>
                      <a:pt x="3558" y="784"/>
                    </a:moveTo>
                    <a:cubicBezTo>
                      <a:pt x="5225" y="40"/>
                      <a:pt x="11719" y="-1001"/>
                      <a:pt x="13874" y="2107"/>
                    </a:cubicBezTo>
                    <a:cubicBezTo>
                      <a:pt x="14865" y="3679"/>
                      <a:pt x="14822" y="5908"/>
                      <a:pt x="13762" y="7854"/>
                    </a:cubicBezTo>
                    <a:cubicBezTo>
                      <a:pt x="12733" y="9636"/>
                      <a:pt x="11771" y="11283"/>
                      <a:pt x="9929" y="13540"/>
                    </a:cubicBezTo>
                    <a:cubicBezTo>
                      <a:pt x="8915" y="15201"/>
                      <a:pt x="6070" y="16253"/>
                      <a:pt x="5462" y="14050"/>
                    </a:cubicBezTo>
                    <a:cubicBezTo>
                      <a:pt x="4113" y="9698"/>
                      <a:pt x="1951" y="9841"/>
                      <a:pt x="169" y="6488"/>
                    </a:cubicBezTo>
                    <a:cubicBezTo>
                      <a:pt x="-471" y="3888"/>
                      <a:pt x="724" y="2189"/>
                      <a:pt x="3558" y="784"/>
                    </a:cubicBezTo>
                    <a:close/>
                  </a:path>
                </a:pathLst>
              </a:custGeom>
              <a:grpFill/>
              <a:ln w="0">
                <a:noFill/>
                <a:prstDash val="solid"/>
                <a:round/>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5" name="Diamond 100">
                <a:extLst>
                  <a:ext uri="{FF2B5EF4-FFF2-40B4-BE49-F238E27FC236}">
                    <a16:creationId xmlns:a16="http://schemas.microsoft.com/office/drawing/2014/main" id="{603E7AC5-C2F7-46CC-99B8-52AD9F6F2FF5}"/>
                  </a:ext>
                </a:extLst>
              </p:cNvPr>
              <p:cNvSpPr/>
              <p:nvPr/>
            </p:nvSpPr>
            <p:spPr>
              <a:xfrm>
                <a:off x="-3345525" y="3824630"/>
                <a:ext cx="1041069" cy="2120858"/>
              </a:xfrm>
              <a:custGeom>
                <a:avLst/>
                <a:gdLst>
                  <a:gd name="connsiteX0" fmla="*/ 0 w 1255594"/>
                  <a:gd name="connsiteY0" fmla="*/ 1330657 h 2661314"/>
                  <a:gd name="connsiteX1" fmla="*/ 627797 w 1255594"/>
                  <a:gd name="connsiteY1" fmla="*/ 0 h 2661314"/>
                  <a:gd name="connsiteX2" fmla="*/ 1255594 w 1255594"/>
                  <a:gd name="connsiteY2" fmla="*/ 1330657 h 2661314"/>
                  <a:gd name="connsiteX3" fmla="*/ 627797 w 1255594"/>
                  <a:gd name="connsiteY3" fmla="*/ 2661314 h 2661314"/>
                  <a:gd name="connsiteX4" fmla="*/ 0 w 1255594"/>
                  <a:gd name="connsiteY4" fmla="*/ 1330657 h 2661314"/>
                  <a:gd name="connsiteX0" fmla="*/ 0 w 1439839"/>
                  <a:gd name="connsiteY0" fmla="*/ 1330657 h 2661314"/>
                  <a:gd name="connsiteX1" fmla="*/ 627797 w 1439839"/>
                  <a:gd name="connsiteY1" fmla="*/ 0 h 2661314"/>
                  <a:gd name="connsiteX2" fmla="*/ 1439839 w 1439839"/>
                  <a:gd name="connsiteY2" fmla="*/ 1235122 h 2661314"/>
                  <a:gd name="connsiteX3" fmla="*/ 627797 w 1439839"/>
                  <a:gd name="connsiteY3" fmla="*/ 2661314 h 2661314"/>
                  <a:gd name="connsiteX4" fmla="*/ 0 w 1439839"/>
                  <a:gd name="connsiteY4" fmla="*/ 1330657 h 2661314"/>
                  <a:gd name="connsiteX0" fmla="*/ 0 w 1453487"/>
                  <a:gd name="connsiteY0" fmla="*/ 1241947 h 2661314"/>
                  <a:gd name="connsiteX1" fmla="*/ 641445 w 1453487"/>
                  <a:gd name="connsiteY1" fmla="*/ 0 h 2661314"/>
                  <a:gd name="connsiteX2" fmla="*/ 1453487 w 1453487"/>
                  <a:gd name="connsiteY2" fmla="*/ 1235122 h 2661314"/>
                  <a:gd name="connsiteX3" fmla="*/ 641445 w 1453487"/>
                  <a:gd name="connsiteY3" fmla="*/ 2661314 h 2661314"/>
                  <a:gd name="connsiteX4" fmla="*/ 0 w 1453487"/>
                  <a:gd name="connsiteY4" fmla="*/ 1241947 h 2661314"/>
                  <a:gd name="connsiteX0" fmla="*/ 0 w 1453487"/>
                  <a:gd name="connsiteY0" fmla="*/ 1241947 h 2661314"/>
                  <a:gd name="connsiteX1" fmla="*/ 641445 w 1453487"/>
                  <a:gd name="connsiteY1" fmla="*/ 0 h 2661314"/>
                  <a:gd name="connsiteX2" fmla="*/ 887105 w 1453487"/>
                  <a:gd name="connsiteY2" fmla="*/ 368490 h 2661314"/>
                  <a:gd name="connsiteX3" fmla="*/ 1453487 w 1453487"/>
                  <a:gd name="connsiteY3" fmla="*/ 1235122 h 2661314"/>
                  <a:gd name="connsiteX4" fmla="*/ 641445 w 1453487"/>
                  <a:gd name="connsiteY4" fmla="*/ 2661314 h 2661314"/>
                  <a:gd name="connsiteX5" fmla="*/ 0 w 1453487"/>
                  <a:gd name="connsiteY5" fmla="*/ 1241947 h 2661314"/>
                  <a:gd name="connsiteX0" fmla="*/ 0 w 1453487"/>
                  <a:gd name="connsiteY0" fmla="*/ 1514901 h 2934268"/>
                  <a:gd name="connsiteX1" fmla="*/ 641445 w 1453487"/>
                  <a:gd name="connsiteY1" fmla="*/ 272954 h 2934268"/>
                  <a:gd name="connsiteX2" fmla="*/ 1173708 w 1453487"/>
                  <a:gd name="connsiteY2" fmla="*/ 0 h 2934268"/>
                  <a:gd name="connsiteX3" fmla="*/ 1453487 w 1453487"/>
                  <a:gd name="connsiteY3" fmla="*/ 1508076 h 2934268"/>
                  <a:gd name="connsiteX4" fmla="*/ 641445 w 1453487"/>
                  <a:gd name="connsiteY4" fmla="*/ 2934268 h 2934268"/>
                  <a:gd name="connsiteX5" fmla="*/ 0 w 1453487"/>
                  <a:gd name="connsiteY5" fmla="*/ 1514901 h 2934268"/>
                  <a:gd name="connsiteX0" fmla="*/ 0 w 1453487"/>
                  <a:gd name="connsiteY0" fmla="*/ 1514901 h 2934268"/>
                  <a:gd name="connsiteX1" fmla="*/ 334371 w 1453487"/>
                  <a:gd name="connsiteY1" fmla="*/ 859808 h 2934268"/>
                  <a:gd name="connsiteX2" fmla="*/ 641445 w 1453487"/>
                  <a:gd name="connsiteY2" fmla="*/ 272954 h 2934268"/>
                  <a:gd name="connsiteX3" fmla="*/ 1173708 w 1453487"/>
                  <a:gd name="connsiteY3" fmla="*/ 0 h 2934268"/>
                  <a:gd name="connsiteX4" fmla="*/ 1453487 w 1453487"/>
                  <a:gd name="connsiteY4" fmla="*/ 1508076 h 2934268"/>
                  <a:gd name="connsiteX5" fmla="*/ 641445 w 1453487"/>
                  <a:gd name="connsiteY5" fmla="*/ 2934268 h 2934268"/>
                  <a:gd name="connsiteX6" fmla="*/ 0 w 1453487"/>
                  <a:gd name="connsiteY6" fmla="*/ 1514901 h 2934268"/>
                  <a:gd name="connsiteX0" fmla="*/ 0 w 1453487"/>
                  <a:gd name="connsiteY0" fmla="*/ 1521726 h 2941093"/>
                  <a:gd name="connsiteX1" fmla="*/ 361667 w 1453487"/>
                  <a:gd name="connsiteY1" fmla="*/ 0 h 2941093"/>
                  <a:gd name="connsiteX2" fmla="*/ 641445 w 1453487"/>
                  <a:gd name="connsiteY2" fmla="*/ 279779 h 2941093"/>
                  <a:gd name="connsiteX3" fmla="*/ 1173708 w 1453487"/>
                  <a:gd name="connsiteY3" fmla="*/ 6825 h 2941093"/>
                  <a:gd name="connsiteX4" fmla="*/ 1453487 w 1453487"/>
                  <a:gd name="connsiteY4" fmla="*/ 1514901 h 2941093"/>
                  <a:gd name="connsiteX5" fmla="*/ 641445 w 1453487"/>
                  <a:gd name="connsiteY5" fmla="*/ 2941093 h 2941093"/>
                  <a:gd name="connsiteX6" fmla="*/ 0 w 1453487"/>
                  <a:gd name="connsiteY6" fmla="*/ 1521726 h 2941093"/>
                  <a:gd name="connsiteX0" fmla="*/ 0 w 1453487"/>
                  <a:gd name="connsiteY0" fmla="*/ 1521726 h 2941093"/>
                  <a:gd name="connsiteX1" fmla="*/ 361667 w 1453487"/>
                  <a:gd name="connsiteY1" fmla="*/ 0 h 2941093"/>
                  <a:gd name="connsiteX2" fmla="*/ 552735 w 1453487"/>
                  <a:gd name="connsiteY2" fmla="*/ 252483 h 2941093"/>
                  <a:gd name="connsiteX3" fmla="*/ 1173708 w 1453487"/>
                  <a:gd name="connsiteY3" fmla="*/ 6825 h 2941093"/>
                  <a:gd name="connsiteX4" fmla="*/ 1453487 w 1453487"/>
                  <a:gd name="connsiteY4" fmla="*/ 1514901 h 2941093"/>
                  <a:gd name="connsiteX5" fmla="*/ 641445 w 1453487"/>
                  <a:gd name="connsiteY5" fmla="*/ 2941093 h 2941093"/>
                  <a:gd name="connsiteX6" fmla="*/ 0 w 1453487"/>
                  <a:gd name="connsiteY6" fmla="*/ 1521726 h 2941093"/>
                  <a:gd name="connsiteX0" fmla="*/ 0 w 1453487"/>
                  <a:gd name="connsiteY0" fmla="*/ 1521726 h 2941093"/>
                  <a:gd name="connsiteX1" fmla="*/ 361667 w 1453487"/>
                  <a:gd name="connsiteY1" fmla="*/ 0 h 2941093"/>
                  <a:gd name="connsiteX2" fmla="*/ 552735 w 1453487"/>
                  <a:gd name="connsiteY2" fmla="*/ 252483 h 2941093"/>
                  <a:gd name="connsiteX3" fmla="*/ 846162 w 1453487"/>
                  <a:gd name="connsiteY3" fmla="*/ 143303 h 2941093"/>
                  <a:gd name="connsiteX4" fmla="*/ 1173708 w 1453487"/>
                  <a:gd name="connsiteY4" fmla="*/ 6825 h 2941093"/>
                  <a:gd name="connsiteX5" fmla="*/ 1453487 w 1453487"/>
                  <a:gd name="connsiteY5" fmla="*/ 1514901 h 2941093"/>
                  <a:gd name="connsiteX6" fmla="*/ 641445 w 1453487"/>
                  <a:gd name="connsiteY6" fmla="*/ 2941093 h 2941093"/>
                  <a:gd name="connsiteX7" fmla="*/ 0 w 1453487"/>
                  <a:gd name="connsiteY7" fmla="*/ 1521726 h 2941093"/>
                  <a:gd name="connsiteX0" fmla="*/ 0 w 1453487"/>
                  <a:gd name="connsiteY0" fmla="*/ 1521726 h 2941093"/>
                  <a:gd name="connsiteX1" fmla="*/ 361667 w 1453487"/>
                  <a:gd name="connsiteY1" fmla="*/ 0 h 2941093"/>
                  <a:gd name="connsiteX2" fmla="*/ 552735 w 1453487"/>
                  <a:gd name="connsiteY2" fmla="*/ 252483 h 2941093"/>
                  <a:gd name="connsiteX3" fmla="*/ 1003112 w 1453487"/>
                  <a:gd name="connsiteY3" fmla="*/ 266133 h 2941093"/>
                  <a:gd name="connsiteX4" fmla="*/ 1173708 w 1453487"/>
                  <a:gd name="connsiteY4" fmla="*/ 6825 h 2941093"/>
                  <a:gd name="connsiteX5" fmla="*/ 1453487 w 1453487"/>
                  <a:gd name="connsiteY5" fmla="*/ 1514901 h 2941093"/>
                  <a:gd name="connsiteX6" fmla="*/ 641445 w 1453487"/>
                  <a:gd name="connsiteY6" fmla="*/ 2941093 h 2941093"/>
                  <a:gd name="connsiteX7" fmla="*/ 0 w 1453487"/>
                  <a:gd name="connsiteY7" fmla="*/ 1521726 h 2941093"/>
                  <a:gd name="connsiteX0" fmla="*/ 0 w 1453487"/>
                  <a:gd name="connsiteY0" fmla="*/ 1521726 h 2941093"/>
                  <a:gd name="connsiteX1" fmla="*/ 361667 w 1453487"/>
                  <a:gd name="connsiteY1" fmla="*/ 0 h 2941093"/>
                  <a:gd name="connsiteX2" fmla="*/ 552735 w 1453487"/>
                  <a:gd name="connsiteY2" fmla="*/ 252483 h 2941093"/>
                  <a:gd name="connsiteX3" fmla="*/ 1000263 w 1453487"/>
                  <a:gd name="connsiteY3" fmla="*/ 260435 h 2941093"/>
                  <a:gd name="connsiteX4" fmla="*/ 1173708 w 1453487"/>
                  <a:gd name="connsiteY4" fmla="*/ 6825 h 2941093"/>
                  <a:gd name="connsiteX5" fmla="*/ 1453487 w 1453487"/>
                  <a:gd name="connsiteY5" fmla="*/ 1514901 h 2941093"/>
                  <a:gd name="connsiteX6" fmla="*/ 641445 w 1453487"/>
                  <a:gd name="connsiteY6" fmla="*/ 2941093 h 2941093"/>
                  <a:gd name="connsiteX7" fmla="*/ 0 w 1453487"/>
                  <a:gd name="connsiteY7" fmla="*/ 1521726 h 2941093"/>
                  <a:gd name="connsiteX0" fmla="*/ 0 w 1453487"/>
                  <a:gd name="connsiteY0" fmla="*/ 1521726 h 2941093"/>
                  <a:gd name="connsiteX1" fmla="*/ 361667 w 1453487"/>
                  <a:gd name="connsiteY1" fmla="*/ 0 h 2941093"/>
                  <a:gd name="connsiteX2" fmla="*/ 549886 w 1453487"/>
                  <a:gd name="connsiteY2" fmla="*/ 252483 h 2941093"/>
                  <a:gd name="connsiteX3" fmla="*/ 1000263 w 1453487"/>
                  <a:gd name="connsiteY3" fmla="*/ 260435 h 2941093"/>
                  <a:gd name="connsiteX4" fmla="*/ 1173708 w 1453487"/>
                  <a:gd name="connsiteY4" fmla="*/ 6825 h 2941093"/>
                  <a:gd name="connsiteX5" fmla="*/ 1453487 w 1453487"/>
                  <a:gd name="connsiteY5" fmla="*/ 1514901 h 2941093"/>
                  <a:gd name="connsiteX6" fmla="*/ 641445 w 1453487"/>
                  <a:gd name="connsiteY6" fmla="*/ 2941093 h 2941093"/>
                  <a:gd name="connsiteX7" fmla="*/ 0 w 1453487"/>
                  <a:gd name="connsiteY7" fmla="*/ 1521726 h 2941093"/>
                  <a:gd name="connsiteX0" fmla="*/ 0 w 1453487"/>
                  <a:gd name="connsiteY0" fmla="*/ 1521726 h 2941093"/>
                  <a:gd name="connsiteX1" fmla="*/ 361667 w 1453487"/>
                  <a:gd name="connsiteY1" fmla="*/ 0 h 2941093"/>
                  <a:gd name="connsiteX2" fmla="*/ 549886 w 1453487"/>
                  <a:gd name="connsiteY2" fmla="*/ 252483 h 2941093"/>
                  <a:gd name="connsiteX3" fmla="*/ 997414 w 1453487"/>
                  <a:gd name="connsiteY3" fmla="*/ 257587 h 2941093"/>
                  <a:gd name="connsiteX4" fmla="*/ 1173708 w 1453487"/>
                  <a:gd name="connsiteY4" fmla="*/ 6825 h 2941093"/>
                  <a:gd name="connsiteX5" fmla="*/ 1453487 w 1453487"/>
                  <a:gd name="connsiteY5" fmla="*/ 1514901 h 2941093"/>
                  <a:gd name="connsiteX6" fmla="*/ 641445 w 1453487"/>
                  <a:gd name="connsiteY6" fmla="*/ 2941093 h 2941093"/>
                  <a:gd name="connsiteX7" fmla="*/ 0 w 1453487"/>
                  <a:gd name="connsiteY7" fmla="*/ 1521726 h 2941093"/>
                  <a:gd name="connsiteX0" fmla="*/ 0 w 1453487"/>
                  <a:gd name="connsiteY0" fmla="*/ 1521726 h 2941093"/>
                  <a:gd name="connsiteX1" fmla="*/ 361667 w 1453487"/>
                  <a:gd name="connsiteY1" fmla="*/ 0 h 2941093"/>
                  <a:gd name="connsiteX2" fmla="*/ 549886 w 1453487"/>
                  <a:gd name="connsiteY2" fmla="*/ 252483 h 2941093"/>
                  <a:gd name="connsiteX3" fmla="*/ 997414 w 1453487"/>
                  <a:gd name="connsiteY3" fmla="*/ 251890 h 2941093"/>
                  <a:gd name="connsiteX4" fmla="*/ 1173708 w 1453487"/>
                  <a:gd name="connsiteY4" fmla="*/ 6825 h 2941093"/>
                  <a:gd name="connsiteX5" fmla="*/ 1453487 w 1453487"/>
                  <a:gd name="connsiteY5" fmla="*/ 1514901 h 2941093"/>
                  <a:gd name="connsiteX6" fmla="*/ 641445 w 1453487"/>
                  <a:gd name="connsiteY6" fmla="*/ 2941093 h 2941093"/>
                  <a:gd name="connsiteX7" fmla="*/ 0 w 1453487"/>
                  <a:gd name="connsiteY7" fmla="*/ 1521726 h 2941093"/>
                  <a:gd name="connsiteX0" fmla="*/ 0 w 1453487"/>
                  <a:gd name="connsiteY0" fmla="*/ 1541666 h 2961033"/>
                  <a:gd name="connsiteX1" fmla="*/ 364516 w 1453487"/>
                  <a:gd name="connsiteY1" fmla="*/ 0 h 2961033"/>
                  <a:gd name="connsiteX2" fmla="*/ 549886 w 1453487"/>
                  <a:gd name="connsiteY2" fmla="*/ 272423 h 2961033"/>
                  <a:gd name="connsiteX3" fmla="*/ 997414 w 1453487"/>
                  <a:gd name="connsiteY3" fmla="*/ 271830 h 2961033"/>
                  <a:gd name="connsiteX4" fmla="*/ 1173708 w 1453487"/>
                  <a:gd name="connsiteY4" fmla="*/ 26765 h 2961033"/>
                  <a:gd name="connsiteX5" fmla="*/ 1453487 w 1453487"/>
                  <a:gd name="connsiteY5" fmla="*/ 1534841 h 2961033"/>
                  <a:gd name="connsiteX6" fmla="*/ 641445 w 1453487"/>
                  <a:gd name="connsiteY6" fmla="*/ 2961033 h 2961033"/>
                  <a:gd name="connsiteX7" fmla="*/ 0 w 1453487"/>
                  <a:gd name="connsiteY7" fmla="*/ 1541666 h 2961033"/>
                  <a:gd name="connsiteX0" fmla="*/ 0 w 1453487"/>
                  <a:gd name="connsiteY0" fmla="*/ 1541666 h 2961033"/>
                  <a:gd name="connsiteX1" fmla="*/ 364516 w 1453487"/>
                  <a:gd name="connsiteY1" fmla="*/ 0 h 2961033"/>
                  <a:gd name="connsiteX2" fmla="*/ 547038 w 1453487"/>
                  <a:gd name="connsiteY2" fmla="*/ 269574 h 2961033"/>
                  <a:gd name="connsiteX3" fmla="*/ 997414 w 1453487"/>
                  <a:gd name="connsiteY3" fmla="*/ 271830 h 2961033"/>
                  <a:gd name="connsiteX4" fmla="*/ 1173708 w 1453487"/>
                  <a:gd name="connsiteY4" fmla="*/ 26765 h 2961033"/>
                  <a:gd name="connsiteX5" fmla="*/ 1453487 w 1453487"/>
                  <a:gd name="connsiteY5" fmla="*/ 1534841 h 2961033"/>
                  <a:gd name="connsiteX6" fmla="*/ 641445 w 1453487"/>
                  <a:gd name="connsiteY6" fmla="*/ 2961033 h 2961033"/>
                  <a:gd name="connsiteX7" fmla="*/ 0 w 1453487"/>
                  <a:gd name="connsiteY7" fmla="*/ 1541666 h 2961033"/>
                  <a:gd name="connsiteX0" fmla="*/ 0 w 1453487"/>
                  <a:gd name="connsiteY0" fmla="*/ 1541666 h 2961033"/>
                  <a:gd name="connsiteX1" fmla="*/ 364516 w 1453487"/>
                  <a:gd name="connsiteY1" fmla="*/ 0 h 2961033"/>
                  <a:gd name="connsiteX2" fmla="*/ 547038 w 1453487"/>
                  <a:gd name="connsiteY2" fmla="*/ 269574 h 2961033"/>
                  <a:gd name="connsiteX3" fmla="*/ 1000263 w 1453487"/>
                  <a:gd name="connsiteY3" fmla="*/ 268982 h 2961033"/>
                  <a:gd name="connsiteX4" fmla="*/ 1173708 w 1453487"/>
                  <a:gd name="connsiteY4" fmla="*/ 26765 h 2961033"/>
                  <a:gd name="connsiteX5" fmla="*/ 1453487 w 1453487"/>
                  <a:gd name="connsiteY5" fmla="*/ 1534841 h 2961033"/>
                  <a:gd name="connsiteX6" fmla="*/ 641445 w 1453487"/>
                  <a:gd name="connsiteY6" fmla="*/ 2961033 h 2961033"/>
                  <a:gd name="connsiteX7" fmla="*/ 0 w 1453487"/>
                  <a:gd name="connsiteY7" fmla="*/ 1541666 h 2961033"/>
                  <a:gd name="connsiteX0" fmla="*/ 0 w 1453487"/>
                  <a:gd name="connsiteY0" fmla="*/ 1541666 h 2961033"/>
                  <a:gd name="connsiteX1" fmla="*/ 364516 w 1453487"/>
                  <a:gd name="connsiteY1" fmla="*/ 0 h 2961033"/>
                  <a:gd name="connsiteX2" fmla="*/ 547038 w 1453487"/>
                  <a:gd name="connsiteY2" fmla="*/ 269574 h 2961033"/>
                  <a:gd name="connsiteX3" fmla="*/ 994566 w 1453487"/>
                  <a:gd name="connsiteY3" fmla="*/ 271831 h 2961033"/>
                  <a:gd name="connsiteX4" fmla="*/ 1173708 w 1453487"/>
                  <a:gd name="connsiteY4" fmla="*/ 26765 h 2961033"/>
                  <a:gd name="connsiteX5" fmla="*/ 1453487 w 1453487"/>
                  <a:gd name="connsiteY5" fmla="*/ 1534841 h 2961033"/>
                  <a:gd name="connsiteX6" fmla="*/ 641445 w 1453487"/>
                  <a:gd name="connsiteY6" fmla="*/ 2961033 h 2961033"/>
                  <a:gd name="connsiteX7" fmla="*/ 0 w 1453487"/>
                  <a:gd name="connsiteY7" fmla="*/ 1541666 h 2961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53487" h="2961033">
                    <a:moveTo>
                      <a:pt x="0" y="1541666"/>
                    </a:moveTo>
                    <a:lnTo>
                      <a:pt x="364516" y="0"/>
                    </a:lnTo>
                    <a:lnTo>
                      <a:pt x="547038" y="269574"/>
                    </a:lnTo>
                    <a:lnTo>
                      <a:pt x="994566" y="271831"/>
                    </a:lnTo>
                    <a:lnTo>
                      <a:pt x="1173708" y="26765"/>
                    </a:lnTo>
                    <a:lnTo>
                      <a:pt x="1453487" y="1534841"/>
                    </a:lnTo>
                    <a:lnTo>
                      <a:pt x="641445" y="2961033"/>
                    </a:lnTo>
                    <a:lnTo>
                      <a:pt x="0" y="1541666"/>
                    </a:ln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07" name="Group 106">
              <a:extLst>
                <a:ext uri="{FF2B5EF4-FFF2-40B4-BE49-F238E27FC236}">
                  <a16:creationId xmlns:a16="http://schemas.microsoft.com/office/drawing/2014/main" id="{EA34503B-A7CD-4474-A9C7-9C327A2E1AB5}"/>
                </a:ext>
              </a:extLst>
            </p:cNvPr>
            <p:cNvGrpSpPr/>
            <p:nvPr/>
          </p:nvGrpSpPr>
          <p:grpSpPr>
            <a:xfrm flipH="1">
              <a:off x="4051940" y="3257084"/>
              <a:ext cx="318921" cy="343896"/>
              <a:chOff x="-7791742" y="-2283273"/>
              <a:chExt cx="8816598" cy="9507034"/>
            </a:xfrm>
            <a:grpFill/>
          </p:grpSpPr>
          <p:sp>
            <p:nvSpPr>
              <p:cNvPr id="108" name="Freeform 386">
                <a:extLst>
                  <a:ext uri="{FF2B5EF4-FFF2-40B4-BE49-F238E27FC236}">
                    <a16:creationId xmlns:a16="http://schemas.microsoft.com/office/drawing/2014/main" id="{5FADEF0D-0781-43D4-9895-8693BDEF0D64}"/>
                  </a:ext>
                </a:extLst>
              </p:cNvPr>
              <p:cNvSpPr/>
              <p:nvPr/>
            </p:nvSpPr>
            <p:spPr>
              <a:xfrm>
                <a:off x="-5241118" y="-2283273"/>
                <a:ext cx="4888752" cy="5307884"/>
              </a:xfrm>
              <a:custGeom>
                <a:avLst/>
                <a:gdLst>
                  <a:gd name="connsiteX0" fmla="*/ 3409950 w 6825423"/>
                  <a:gd name="connsiteY0" fmla="*/ 0 h 7410594"/>
                  <a:gd name="connsiteX1" fmla="*/ 6229951 w 6825423"/>
                  <a:gd name="connsiteY1" fmla="*/ 2516401 h 7410594"/>
                  <a:gd name="connsiteX2" fmla="*/ 6238704 w 6825423"/>
                  <a:gd name="connsiteY2" fmla="*/ 2557692 h 7410594"/>
                  <a:gd name="connsiteX3" fmla="*/ 6296533 w 6825423"/>
                  <a:gd name="connsiteY3" fmla="*/ 2595147 h 7410594"/>
                  <a:gd name="connsiteX4" fmla="*/ 6674736 w 6825423"/>
                  <a:gd name="connsiteY4" fmla="*/ 2949584 h 7410594"/>
                  <a:gd name="connsiteX5" fmla="*/ 6674736 w 6825423"/>
                  <a:gd name="connsiteY5" fmla="*/ 4422766 h 7410594"/>
                  <a:gd name="connsiteX6" fmla="*/ 6134530 w 6825423"/>
                  <a:gd name="connsiteY6" fmla="*/ 4903781 h 7410594"/>
                  <a:gd name="connsiteX7" fmla="*/ 6097506 w 6825423"/>
                  <a:gd name="connsiteY7" fmla="*/ 4909551 h 7410594"/>
                  <a:gd name="connsiteX8" fmla="*/ 6054756 w 6825423"/>
                  <a:gd name="connsiteY8" fmla="*/ 5016817 h 7410594"/>
                  <a:gd name="connsiteX9" fmla="*/ 3352800 w 6825423"/>
                  <a:gd name="connsiteY9" fmla="*/ 7410450 h 7410594"/>
                  <a:gd name="connsiteX10" fmla="*/ 799523 w 6825423"/>
                  <a:gd name="connsiteY10" fmla="*/ 5059710 h 7410594"/>
                  <a:gd name="connsiteX11" fmla="*/ 738130 w 6825423"/>
                  <a:gd name="connsiteY11" fmla="*/ 4892092 h 7410594"/>
                  <a:gd name="connsiteX12" fmla="*/ 690893 w 6825423"/>
                  <a:gd name="connsiteY12" fmla="*/ 4884731 h 7410594"/>
                  <a:gd name="connsiteX13" fmla="*/ 150687 w 6825423"/>
                  <a:gd name="connsiteY13" fmla="*/ 4403716 h 7410594"/>
                  <a:gd name="connsiteX14" fmla="*/ 150687 w 6825423"/>
                  <a:gd name="connsiteY14" fmla="*/ 2930534 h 7410594"/>
                  <a:gd name="connsiteX15" fmla="*/ 436548 w 6825423"/>
                  <a:gd name="connsiteY15" fmla="*/ 2646152 h 7410594"/>
                  <a:gd name="connsiteX16" fmla="*/ 522375 w 6825423"/>
                  <a:gd name="connsiteY16" fmla="*/ 2581039 h 7410594"/>
                  <a:gd name="connsiteX17" fmla="*/ 543969 w 6825423"/>
                  <a:gd name="connsiteY17" fmla="*/ 2473931 h 7410594"/>
                  <a:gd name="connsiteX18" fmla="*/ 3409950 w 6825423"/>
                  <a:gd name="connsiteY18" fmla="*/ 0 h 7410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825423" h="7410594">
                    <a:moveTo>
                      <a:pt x="3409950" y="0"/>
                    </a:moveTo>
                    <a:cubicBezTo>
                      <a:pt x="4734941" y="0"/>
                      <a:pt x="5856099" y="1058526"/>
                      <a:pt x="6229951" y="2516401"/>
                    </a:cubicBezTo>
                    <a:lnTo>
                      <a:pt x="6238704" y="2557692"/>
                    </a:lnTo>
                    <a:lnTo>
                      <a:pt x="6296533" y="2595147"/>
                    </a:lnTo>
                    <a:cubicBezTo>
                      <a:pt x="6416937" y="2679806"/>
                      <a:pt x="6549956" y="2799961"/>
                      <a:pt x="6674736" y="2949584"/>
                    </a:cubicBezTo>
                    <a:cubicBezTo>
                      <a:pt x="6821179" y="3212045"/>
                      <a:pt x="6923689" y="3855505"/>
                      <a:pt x="6674736" y="4422766"/>
                    </a:cubicBezTo>
                    <a:cubicBezTo>
                      <a:pt x="6575328" y="4635424"/>
                      <a:pt x="6329416" y="4856355"/>
                      <a:pt x="6134530" y="4903781"/>
                    </a:cubicBezTo>
                    <a:lnTo>
                      <a:pt x="6097506" y="4909551"/>
                    </a:lnTo>
                    <a:lnTo>
                      <a:pt x="6054756" y="5016817"/>
                    </a:lnTo>
                    <a:cubicBezTo>
                      <a:pt x="5478809" y="6376352"/>
                      <a:pt x="4218682" y="7424738"/>
                      <a:pt x="3352800" y="7410450"/>
                    </a:cubicBezTo>
                    <a:cubicBezTo>
                      <a:pt x="2486918" y="7396163"/>
                      <a:pt x="1360736" y="6426399"/>
                      <a:pt x="799523" y="5059710"/>
                    </a:cubicBezTo>
                    <a:lnTo>
                      <a:pt x="738130" y="4892092"/>
                    </a:lnTo>
                    <a:lnTo>
                      <a:pt x="690893" y="4884731"/>
                    </a:lnTo>
                    <a:cubicBezTo>
                      <a:pt x="496007" y="4837305"/>
                      <a:pt x="250095" y="4616374"/>
                      <a:pt x="150687" y="4403716"/>
                    </a:cubicBezTo>
                    <a:cubicBezTo>
                      <a:pt x="-98266" y="3836455"/>
                      <a:pt x="4244" y="3192995"/>
                      <a:pt x="150687" y="2930534"/>
                    </a:cubicBezTo>
                    <a:cubicBezTo>
                      <a:pt x="244273" y="2818317"/>
                      <a:pt x="342492" y="2722675"/>
                      <a:pt x="436548" y="2646152"/>
                    </a:cubicBezTo>
                    <a:lnTo>
                      <a:pt x="522375" y="2581039"/>
                    </a:lnTo>
                    <a:lnTo>
                      <a:pt x="543969" y="2473931"/>
                    </a:lnTo>
                    <a:cubicBezTo>
                      <a:pt x="882058" y="983022"/>
                      <a:pt x="2084958" y="0"/>
                      <a:pt x="3409950" y="0"/>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9" name="Rectangle 92">
                <a:extLst>
                  <a:ext uri="{FF2B5EF4-FFF2-40B4-BE49-F238E27FC236}">
                    <a16:creationId xmlns:a16="http://schemas.microsoft.com/office/drawing/2014/main" id="{96507A5F-AB31-4E01-8430-0DC86CCAA2D6}"/>
                  </a:ext>
                </a:extLst>
              </p:cNvPr>
              <p:cNvSpPr/>
              <p:nvPr/>
            </p:nvSpPr>
            <p:spPr>
              <a:xfrm>
                <a:off x="-7791742" y="2783937"/>
                <a:ext cx="8816598" cy="4439824"/>
              </a:xfrm>
              <a:custGeom>
                <a:avLst/>
                <a:gdLst>
                  <a:gd name="connsiteX0" fmla="*/ 0 w 13620364"/>
                  <a:gd name="connsiteY0" fmla="*/ 0 h 6310100"/>
                  <a:gd name="connsiteX1" fmla="*/ 13620364 w 13620364"/>
                  <a:gd name="connsiteY1" fmla="*/ 0 h 6310100"/>
                  <a:gd name="connsiteX2" fmla="*/ 13620364 w 13620364"/>
                  <a:gd name="connsiteY2" fmla="*/ 6310100 h 6310100"/>
                  <a:gd name="connsiteX3" fmla="*/ 0 w 13620364"/>
                  <a:gd name="connsiteY3" fmla="*/ 6310100 h 6310100"/>
                  <a:gd name="connsiteX4" fmla="*/ 0 w 13620364"/>
                  <a:gd name="connsiteY4" fmla="*/ 0 h 6310100"/>
                  <a:gd name="connsiteX0" fmla="*/ 0 w 13620364"/>
                  <a:gd name="connsiteY0" fmla="*/ 1 h 6310101"/>
                  <a:gd name="connsiteX1" fmla="*/ 6914764 w 13620364"/>
                  <a:gd name="connsiteY1" fmla="*/ 0 h 6310101"/>
                  <a:gd name="connsiteX2" fmla="*/ 13620364 w 13620364"/>
                  <a:gd name="connsiteY2" fmla="*/ 1 h 6310101"/>
                  <a:gd name="connsiteX3" fmla="*/ 13620364 w 13620364"/>
                  <a:gd name="connsiteY3" fmla="*/ 6310101 h 6310101"/>
                  <a:gd name="connsiteX4" fmla="*/ 0 w 13620364"/>
                  <a:gd name="connsiteY4" fmla="*/ 6310101 h 6310101"/>
                  <a:gd name="connsiteX5" fmla="*/ 0 w 13620364"/>
                  <a:gd name="connsiteY5" fmla="*/ 1 h 6310101"/>
                  <a:gd name="connsiteX0" fmla="*/ 0 w 13620364"/>
                  <a:gd name="connsiteY0" fmla="*/ 0 h 6310100"/>
                  <a:gd name="connsiteX1" fmla="*/ 6774087 w 13620364"/>
                  <a:gd name="connsiteY1" fmla="*/ 5017476 h 6310100"/>
                  <a:gd name="connsiteX2" fmla="*/ 13620364 w 13620364"/>
                  <a:gd name="connsiteY2" fmla="*/ 0 h 6310100"/>
                  <a:gd name="connsiteX3" fmla="*/ 13620364 w 13620364"/>
                  <a:gd name="connsiteY3" fmla="*/ 6310100 h 6310100"/>
                  <a:gd name="connsiteX4" fmla="*/ 0 w 13620364"/>
                  <a:gd name="connsiteY4" fmla="*/ 6310100 h 6310100"/>
                  <a:gd name="connsiteX5" fmla="*/ 0 w 13620364"/>
                  <a:gd name="connsiteY5" fmla="*/ 0 h 6310100"/>
                  <a:gd name="connsiteX0" fmla="*/ 0 w 13620364"/>
                  <a:gd name="connsiteY0" fmla="*/ 0 h 6310100"/>
                  <a:gd name="connsiteX1" fmla="*/ 6774087 w 13620364"/>
                  <a:gd name="connsiteY1" fmla="*/ 5017476 h 6310100"/>
                  <a:gd name="connsiteX2" fmla="*/ 10994394 w 13620364"/>
                  <a:gd name="connsiteY2" fmla="*/ 1852246 h 6310100"/>
                  <a:gd name="connsiteX3" fmla="*/ 13620364 w 13620364"/>
                  <a:gd name="connsiteY3" fmla="*/ 0 h 6310100"/>
                  <a:gd name="connsiteX4" fmla="*/ 13620364 w 13620364"/>
                  <a:gd name="connsiteY4" fmla="*/ 6310100 h 6310100"/>
                  <a:gd name="connsiteX5" fmla="*/ 0 w 13620364"/>
                  <a:gd name="connsiteY5" fmla="*/ 6310100 h 6310100"/>
                  <a:gd name="connsiteX6" fmla="*/ 0 w 13620364"/>
                  <a:gd name="connsiteY6" fmla="*/ 0 h 6310100"/>
                  <a:gd name="connsiteX0" fmla="*/ 0 w 13620364"/>
                  <a:gd name="connsiteY0" fmla="*/ 0 h 6310100"/>
                  <a:gd name="connsiteX1" fmla="*/ 6774087 w 13620364"/>
                  <a:gd name="connsiteY1" fmla="*/ 5017476 h 6310100"/>
                  <a:gd name="connsiteX2" fmla="*/ 9235932 w 13620364"/>
                  <a:gd name="connsiteY2" fmla="*/ 23446 h 6310100"/>
                  <a:gd name="connsiteX3" fmla="*/ 13620364 w 13620364"/>
                  <a:gd name="connsiteY3" fmla="*/ 0 h 6310100"/>
                  <a:gd name="connsiteX4" fmla="*/ 13620364 w 13620364"/>
                  <a:gd name="connsiteY4" fmla="*/ 6310100 h 6310100"/>
                  <a:gd name="connsiteX5" fmla="*/ 0 w 13620364"/>
                  <a:gd name="connsiteY5" fmla="*/ 6310100 h 6310100"/>
                  <a:gd name="connsiteX6" fmla="*/ 0 w 13620364"/>
                  <a:gd name="connsiteY6" fmla="*/ 0 h 6310100"/>
                  <a:gd name="connsiteX0" fmla="*/ 0 w 13620364"/>
                  <a:gd name="connsiteY0" fmla="*/ 0 h 6310100"/>
                  <a:gd name="connsiteX1" fmla="*/ 2108302 w 13620364"/>
                  <a:gd name="connsiteY1" fmla="*/ 1547446 h 6310100"/>
                  <a:gd name="connsiteX2" fmla="*/ 6774087 w 13620364"/>
                  <a:gd name="connsiteY2" fmla="*/ 5017476 h 6310100"/>
                  <a:gd name="connsiteX3" fmla="*/ 9235932 w 13620364"/>
                  <a:gd name="connsiteY3" fmla="*/ 23446 h 6310100"/>
                  <a:gd name="connsiteX4" fmla="*/ 13620364 w 13620364"/>
                  <a:gd name="connsiteY4" fmla="*/ 0 h 6310100"/>
                  <a:gd name="connsiteX5" fmla="*/ 13620364 w 13620364"/>
                  <a:gd name="connsiteY5" fmla="*/ 6310100 h 6310100"/>
                  <a:gd name="connsiteX6" fmla="*/ 0 w 13620364"/>
                  <a:gd name="connsiteY6" fmla="*/ 6310100 h 6310100"/>
                  <a:gd name="connsiteX7" fmla="*/ 0 w 13620364"/>
                  <a:gd name="connsiteY7"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3620364 w 13620364"/>
                  <a:gd name="connsiteY4" fmla="*/ 0 h 6310100"/>
                  <a:gd name="connsiteX5" fmla="*/ 13620364 w 13620364"/>
                  <a:gd name="connsiteY5" fmla="*/ 6310100 h 6310100"/>
                  <a:gd name="connsiteX6" fmla="*/ 0 w 13620364"/>
                  <a:gd name="connsiteY6" fmla="*/ 6310100 h 6310100"/>
                  <a:gd name="connsiteX7" fmla="*/ 0 w 13620364"/>
                  <a:gd name="connsiteY7"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3620364 w 13620364"/>
                  <a:gd name="connsiteY4" fmla="*/ 0 h 6310100"/>
                  <a:gd name="connsiteX5" fmla="*/ 13620364 w 13620364"/>
                  <a:gd name="connsiteY5" fmla="*/ 6310100 h 6310100"/>
                  <a:gd name="connsiteX6" fmla="*/ 10830271 w 13620364"/>
                  <a:gd name="connsiteY6" fmla="*/ 6307015 h 6310100"/>
                  <a:gd name="connsiteX7" fmla="*/ 0 w 13620364"/>
                  <a:gd name="connsiteY7" fmla="*/ 6310100 h 6310100"/>
                  <a:gd name="connsiteX8" fmla="*/ 0 w 13620364"/>
                  <a:gd name="connsiteY8"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3620364 w 13620364"/>
                  <a:gd name="connsiteY4" fmla="*/ 0 h 6310100"/>
                  <a:gd name="connsiteX5" fmla="*/ 13620364 w 13620364"/>
                  <a:gd name="connsiteY5" fmla="*/ 6310100 h 6310100"/>
                  <a:gd name="connsiteX6" fmla="*/ 10830271 w 13620364"/>
                  <a:gd name="connsiteY6" fmla="*/ 6307015 h 6310100"/>
                  <a:gd name="connsiteX7" fmla="*/ 9681410 w 13620364"/>
                  <a:gd name="connsiteY7" fmla="*/ 6283569 h 6310100"/>
                  <a:gd name="connsiteX8" fmla="*/ 0 w 13620364"/>
                  <a:gd name="connsiteY8" fmla="*/ 6310100 h 6310100"/>
                  <a:gd name="connsiteX9" fmla="*/ 0 w 13620364"/>
                  <a:gd name="connsiteY9" fmla="*/ 0 h 6310100"/>
                  <a:gd name="connsiteX0" fmla="*/ 0 w 13620364"/>
                  <a:gd name="connsiteY0" fmla="*/ 0 h 6330461"/>
                  <a:gd name="connsiteX1" fmla="*/ 4406025 w 13620364"/>
                  <a:gd name="connsiteY1" fmla="*/ 46892 h 6330461"/>
                  <a:gd name="connsiteX2" fmla="*/ 6774087 w 13620364"/>
                  <a:gd name="connsiteY2" fmla="*/ 5017476 h 6330461"/>
                  <a:gd name="connsiteX3" fmla="*/ 9235932 w 13620364"/>
                  <a:gd name="connsiteY3" fmla="*/ 23446 h 6330461"/>
                  <a:gd name="connsiteX4" fmla="*/ 13620364 w 13620364"/>
                  <a:gd name="connsiteY4" fmla="*/ 0 h 6330461"/>
                  <a:gd name="connsiteX5" fmla="*/ 13620364 w 13620364"/>
                  <a:gd name="connsiteY5" fmla="*/ 6310100 h 6330461"/>
                  <a:gd name="connsiteX6" fmla="*/ 10830271 w 13620364"/>
                  <a:gd name="connsiteY6" fmla="*/ 6307015 h 6330461"/>
                  <a:gd name="connsiteX7" fmla="*/ 10220671 w 13620364"/>
                  <a:gd name="connsiteY7" fmla="*/ 6330461 h 6330461"/>
                  <a:gd name="connsiteX8" fmla="*/ 0 w 13620364"/>
                  <a:gd name="connsiteY8" fmla="*/ 6310100 h 6330461"/>
                  <a:gd name="connsiteX9" fmla="*/ 0 w 13620364"/>
                  <a:gd name="connsiteY9" fmla="*/ 0 h 6330461"/>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3620364 w 13620364"/>
                  <a:gd name="connsiteY4" fmla="*/ 0 h 6310100"/>
                  <a:gd name="connsiteX5" fmla="*/ 13620364 w 13620364"/>
                  <a:gd name="connsiteY5" fmla="*/ 6310100 h 6310100"/>
                  <a:gd name="connsiteX6" fmla="*/ 10830271 w 13620364"/>
                  <a:gd name="connsiteY6" fmla="*/ 6307015 h 6310100"/>
                  <a:gd name="connsiteX7" fmla="*/ 7594702 w 13620364"/>
                  <a:gd name="connsiteY7" fmla="*/ 6213230 h 6310100"/>
                  <a:gd name="connsiteX8" fmla="*/ 0 w 13620364"/>
                  <a:gd name="connsiteY8" fmla="*/ 6310100 h 6310100"/>
                  <a:gd name="connsiteX9" fmla="*/ 0 w 13620364"/>
                  <a:gd name="connsiteY9"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3620364 w 13620364"/>
                  <a:gd name="connsiteY4" fmla="*/ 0 h 6310100"/>
                  <a:gd name="connsiteX5" fmla="*/ 13620364 w 13620364"/>
                  <a:gd name="connsiteY5" fmla="*/ 6310100 h 6310100"/>
                  <a:gd name="connsiteX6" fmla="*/ 10830271 w 13620364"/>
                  <a:gd name="connsiteY6" fmla="*/ 6307015 h 6310100"/>
                  <a:gd name="connsiteX7" fmla="*/ 10384794 w 13620364"/>
                  <a:gd name="connsiteY7" fmla="*/ 6283569 h 6310100"/>
                  <a:gd name="connsiteX8" fmla="*/ 7594702 w 13620364"/>
                  <a:gd name="connsiteY8" fmla="*/ 6213230 h 6310100"/>
                  <a:gd name="connsiteX9" fmla="*/ 0 w 13620364"/>
                  <a:gd name="connsiteY9" fmla="*/ 6310100 h 6310100"/>
                  <a:gd name="connsiteX10" fmla="*/ 0 w 13620364"/>
                  <a:gd name="connsiteY10"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3620364 w 13620364"/>
                  <a:gd name="connsiteY4" fmla="*/ 0 h 6310100"/>
                  <a:gd name="connsiteX5" fmla="*/ 13620364 w 13620364"/>
                  <a:gd name="connsiteY5" fmla="*/ 6310100 h 6310100"/>
                  <a:gd name="connsiteX6" fmla="*/ 10830271 w 13620364"/>
                  <a:gd name="connsiteY6" fmla="*/ 6307015 h 6310100"/>
                  <a:gd name="connsiteX7" fmla="*/ 10877164 w 13620364"/>
                  <a:gd name="connsiteY7" fmla="*/ 4032738 h 6310100"/>
                  <a:gd name="connsiteX8" fmla="*/ 7594702 w 13620364"/>
                  <a:gd name="connsiteY8" fmla="*/ 6213230 h 6310100"/>
                  <a:gd name="connsiteX9" fmla="*/ 0 w 13620364"/>
                  <a:gd name="connsiteY9" fmla="*/ 6310100 h 6310100"/>
                  <a:gd name="connsiteX10" fmla="*/ 0 w 13620364"/>
                  <a:gd name="connsiteY10"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3620364 w 13620364"/>
                  <a:gd name="connsiteY4" fmla="*/ 0 h 6310100"/>
                  <a:gd name="connsiteX5" fmla="*/ 13620364 w 13620364"/>
                  <a:gd name="connsiteY5" fmla="*/ 6310100 h 6310100"/>
                  <a:gd name="connsiteX6" fmla="*/ 10830271 w 13620364"/>
                  <a:gd name="connsiteY6" fmla="*/ 6307015 h 6310100"/>
                  <a:gd name="connsiteX7" fmla="*/ 10783380 w 13620364"/>
                  <a:gd name="connsiteY7" fmla="*/ 4056184 h 6310100"/>
                  <a:gd name="connsiteX8" fmla="*/ 7594702 w 13620364"/>
                  <a:gd name="connsiteY8" fmla="*/ 6213230 h 6310100"/>
                  <a:gd name="connsiteX9" fmla="*/ 0 w 13620364"/>
                  <a:gd name="connsiteY9" fmla="*/ 6310100 h 6310100"/>
                  <a:gd name="connsiteX10" fmla="*/ 0 w 13620364"/>
                  <a:gd name="connsiteY10"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3620364 w 13620364"/>
                  <a:gd name="connsiteY4" fmla="*/ 0 h 6310100"/>
                  <a:gd name="connsiteX5" fmla="*/ 13620364 w 13620364"/>
                  <a:gd name="connsiteY5" fmla="*/ 6310100 h 6310100"/>
                  <a:gd name="connsiteX6" fmla="*/ 10830271 w 13620364"/>
                  <a:gd name="connsiteY6" fmla="*/ 6307015 h 6310100"/>
                  <a:gd name="connsiteX7" fmla="*/ 10877165 w 13620364"/>
                  <a:gd name="connsiteY7" fmla="*/ 4103077 h 6310100"/>
                  <a:gd name="connsiteX8" fmla="*/ 7594702 w 13620364"/>
                  <a:gd name="connsiteY8" fmla="*/ 6213230 h 6310100"/>
                  <a:gd name="connsiteX9" fmla="*/ 0 w 13620364"/>
                  <a:gd name="connsiteY9" fmla="*/ 6310100 h 6310100"/>
                  <a:gd name="connsiteX10" fmla="*/ 0 w 13620364"/>
                  <a:gd name="connsiteY10"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3620364 w 13620364"/>
                  <a:gd name="connsiteY4" fmla="*/ 0 h 6310100"/>
                  <a:gd name="connsiteX5" fmla="*/ 13620364 w 13620364"/>
                  <a:gd name="connsiteY5" fmla="*/ 6310100 h 6310100"/>
                  <a:gd name="connsiteX6" fmla="*/ 10830271 w 13620364"/>
                  <a:gd name="connsiteY6" fmla="*/ 6307015 h 6310100"/>
                  <a:gd name="connsiteX7" fmla="*/ 10877165 w 13620364"/>
                  <a:gd name="connsiteY7" fmla="*/ 4103077 h 6310100"/>
                  <a:gd name="connsiteX8" fmla="*/ 8931133 w 13620364"/>
                  <a:gd name="connsiteY8" fmla="*/ 5322276 h 6310100"/>
                  <a:gd name="connsiteX9" fmla="*/ 7594702 w 13620364"/>
                  <a:gd name="connsiteY9" fmla="*/ 6213230 h 6310100"/>
                  <a:gd name="connsiteX10" fmla="*/ 0 w 13620364"/>
                  <a:gd name="connsiteY10" fmla="*/ 6310100 h 6310100"/>
                  <a:gd name="connsiteX11" fmla="*/ 0 w 13620364"/>
                  <a:gd name="connsiteY11"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3620364 w 13620364"/>
                  <a:gd name="connsiteY4" fmla="*/ 0 h 6310100"/>
                  <a:gd name="connsiteX5" fmla="*/ 13620364 w 13620364"/>
                  <a:gd name="connsiteY5" fmla="*/ 6310100 h 6310100"/>
                  <a:gd name="connsiteX6" fmla="*/ 10830271 w 13620364"/>
                  <a:gd name="connsiteY6" fmla="*/ 6307015 h 6310100"/>
                  <a:gd name="connsiteX7" fmla="*/ 10877165 w 13620364"/>
                  <a:gd name="connsiteY7" fmla="*/ 4103077 h 6310100"/>
                  <a:gd name="connsiteX8" fmla="*/ 10197225 w 13620364"/>
                  <a:gd name="connsiteY8" fmla="*/ 4267200 h 6310100"/>
                  <a:gd name="connsiteX9" fmla="*/ 7594702 w 13620364"/>
                  <a:gd name="connsiteY9" fmla="*/ 6213230 h 6310100"/>
                  <a:gd name="connsiteX10" fmla="*/ 0 w 13620364"/>
                  <a:gd name="connsiteY10" fmla="*/ 6310100 h 6310100"/>
                  <a:gd name="connsiteX11" fmla="*/ 0 w 13620364"/>
                  <a:gd name="connsiteY11"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3620364 w 13620364"/>
                  <a:gd name="connsiteY4" fmla="*/ 0 h 6310100"/>
                  <a:gd name="connsiteX5" fmla="*/ 13620364 w 13620364"/>
                  <a:gd name="connsiteY5" fmla="*/ 6310100 h 6310100"/>
                  <a:gd name="connsiteX6" fmla="*/ 10830271 w 13620364"/>
                  <a:gd name="connsiteY6" fmla="*/ 6307015 h 6310100"/>
                  <a:gd name="connsiteX7" fmla="*/ 10877165 w 13620364"/>
                  <a:gd name="connsiteY7" fmla="*/ 4103077 h 6310100"/>
                  <a:gd name="connsiteX8" fmla="*/ 10197225 w 13620364"/>
                  <a:gd name="connsiteY8" fmla="*/ 4267200 h 6310100"/>
                  <a:gd name="connsiteX9" fmla="*/ 10173779 w 13620364"/>
                  <a:gd name="connsiteY9" fmla="*/ 6307015 h 6310100"/>
                  <a:gd name="connsiteX10" fmla="*/ 0 w 13620364"/>
                  <a:gd name="connsiteY10" fmla="*/ 6310100 h 6310100"/>
                  <a:gd name="connsiteX11" fmla="*/ 0 w 13620364"/>
                  <a:gd name="connsiteY11"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3620364 w 13620364"/>
                  <a:gd name="connsiteY4" fmla="*/ 0 h 6310100"/>
                  <a:gd name="connsiteX5" fmla="*/ 13620364 w 13620364"/>
                  <a:gd name="connsiteY5" fmla="*/ 6310100 h 6310100"/>
                  <a:gd name="connsiteX6" fmla="*/ 10877164 w 13620364"/>
                  <a:gd name="connsiteY6" fmla="*/ 6307015 h 6310100"/>
                  <a:gd name="connsiteX7" fmla="*/ 10877165 w 13620364"/>
                  <a:gd name="connsiteY7" fmla="*/ 4103077 h 6310100"/>
                  <a:gd name="connsiteX8" fmla="*/ 10197225 w 13620364"/>
                  <a:gd name="connsiteY8" fmla="*/ 4267200 h 6310100"/>
                  <a:gd name="connsiteX9" fmla="*/ 10173779 w 13620364"/>
                  <a:gd name="connsiteY9" fmla="*/ 6307015 h 6310100"/>
                  <a:gd name="connsiteX10" fmla="*/ 0 w 13620364"/>
                  <a:gd name="connsiteY10" fmla="*/ 6310100 h 6310100"/>
                  <a:gd name="connsiteX11" fmla="*/ 0 w 13620364"/>
                  <a:gd name="connsiteY11"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3620364 w 13620364"/>
                  <a:gd name="connsiteY4" fmla="*/ 0 h 6310100"/>
                  <a:gd name="connsiteX5" fmla="*/ 13620364 w 13620364"/>
                  <a:gd name="connsiteY5" fmla="*/ 6310100 h 6310100"/>
                  <a:gd name="connsiteX6" fmla="*/ 10877164 w 13620364"/>
                  <a:gd name="connsiteY6" fmla="*/ 6307015 h 6310100"/>
                  <a:gd name="connsiteX7" fmla="*/ 10877165 w 13620364"/>
                  <a:gd name="connsiteY7" fmla="*/ 4103077 h 6310100"/>
                  <a:gd name="connsiteX8" fmla="*/ 10197225 w 13620364"/>
                  <a:gd name="connsiteY8" fmla="*/ 4267200 h 6310100"/>
                  <a:gd name="connsiteX9" fmla="*/ 10173779 w 13620364"/>
                  <a:gd name="connsiteY9" fmla="*/ 6307015 h 6310100"/>
                  <a:gd name="connsiteX10" fmla="*/ 0 w 13620364"/>
                  <a:gd name="connsiteY10" fmla="*/ 6310100 h 6310100"/>
                  <a:gd name="connsiteX11" fmla="*/ 0 w 13620364"/>
                  <a:gd name="connsiteY11"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3620364 w 13620364"/>
                  <a:gd name="connsiteY4" fmla="*/ 0 h 6310100"/>
                  <a:gd name="connsiteX5" fmla="*/ 13620364 w 13620364"/>
                  <a:gd name="connsiteY5" fmla="*/ 6310100 h 6310100"/>
                  <a:gd name="connsiteX6" fmla="*/ 10877164 w 13620364"/>
                  <a:gd name="connsiteY6" fmla="*/ 6307015 h 6310100"/>
                  <a:gd name="connsiteX7" fmla="*/ 10877165 w 13620364"/>
                  <a:gd name="connsiteY7" fmla="*/ 4103077 h 6310100"/>
                  <a:gd name="connsiteX8" fmla="*/ 10197225 w 13620364"/>
                  <a:gd name="connsiteY8" fmla="*/ 4267200 h 6310100"/>
                  <a:gd name="connsiteX9" fmla="*/ 10173779 w 13620364"/>
                  <a:gd name="connsiteY9" fmla="*/ 6307015 h 6310100"/>
                  <a:gd name="connsiteX10" fmla="*/ 0 w 13620364"/>
                  <a:gd name="connsiteY10" fmla="*/ 6310100 h 6310100"/>
                  <a:gd name="connsiteX11" fmla="*/ 0 w 13620364"/>
                  <a:gd name="connsiteY11"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3620364 w 13620364"/>
                  <a:gd name="connsiteY4" fmla="*/ 0 h 6310100"/>
                  <a:gd name="connsiteX5" fmla="*/ 13620364 w 13620364"/>
                  <a:gd name="connsiteY5" fmla="*/ 6310100 h 6310100"/>
                  <a:gd name="connsiteX6" fmla="*/ 10877164 w 13620364"/>
                  <a:gd name="connsiteY6" fmla="*/ 6307015 h 6310100"/>
                  <a:gd name="connsiteX7" fmla="*/ 10877165 w 13620364"/>
                  <a:gd name="connsiteY7" fmla="*/ 4103077 h 6310100"/>
                  <a:gd name="connsiteX8" fmla="*/ 10197225 w 13620364"/>
                  <a:gd name="connsiteY8" fmla="*/ 4267200 h 6310100"/>
                  <a:gd name="connsiteX9" fmla="*/ 10173779 w 13620364"/>
                  <a:gd name="connsiteY9" fmla="*/ 6307015 h 6310100"/>
                  <a:gd name="connsiteX10" fmla="*/ 0 w 13620364"/>
                  <a:gd name="connsiteY10" fmla="*/ 6310100 h 6310100"/>
                  <a:gd name="connsiteX11" fmla="*/ 0 w 13620364"/>
                  <a:gd name="connsiteY11"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3620364 w 13620364"/>
                  <a:gd name="connsiteY4" fmla="*/ 0 h 6310100"/>
                  <a:gd name="connsiteX5" fmla="*/ 13620364 w 13620364"/>
                  <a:gd name="connsiteY5" fmla="*/ 6310100 h 6310100"/>
                  <a:gd name="connsiteX6" fmla="*/ 10877164 w 13620364"/>
                  <a:gd name="connsiteY6" fmla="*/ 6307015 h 6310100"/>
                  <a:gd name="connsiteX7" fmla="*/ 10877165 w 13620364"/>
                  <a:gd name="connsiteY7" fmla="*/ 4103077 h 6310100"/>
                  <a:gd name="connsiteX8" fmla="*/ 10197225 w 13620364"/>
                  <a:gd name="connsiteY8" fmla="*/ 4267200 h 6310100"/>
                  <a:gd name="connsiteX9" fmla="*/ 10173779 w 13620364"/>
                  <a:gd name="connsiteY9" fmla="*/ 6307015 h 6310100"/>
                  <a:gd name="connsiteX10" fmla="*/ 0 w 13620364"/>
                  <a:gd name="connsiteY10" fmla="*/ 6310100 h 6310100"/>
                  <a:gd name="connsiteX11" fmla="*/ 0 w 13620364"/>
                  <a:gd name="connsiteY11"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2213595 w 13620364"/>
                  <a:gd name="connsiteY4" fmla="*/ 1430215 h 6310100"/>
                  <a:gd name="connsiteX5" fmla="*/ 13620364 w 13620364"/>
                  <a:gd name="connsiteY5" fmla="*/ 6310100 h 6310100"/>
                  <a:gd name="connsiteX6" fmla="*/ 10877164 w 13620364"/>
                  <a:gd name="connsiteY6" fmla="*/ 6307015 h 6310100"/>
                  <a:gd name="connsiteX7" fmla="*/ 10877165 w 13620364"/>
                  <a:gd name="connsiteY7" fmla="*/ 4103077 h 6310100"/>
                  <a:gd name="connsiteX8" fmla="*/ 10197225 w 13620364"/>
                  <a:gd name="connsiteY8" fmla="*/ 4267200 h 6310100"/>
                  <a:gd name="connsiteX9" fmla="*/ 10173779 w 13620364"/>
                  <a:gd name="connsiteY9" fmla="*/ 6307015 h 6310100"/>
                  <a:gd name="connsiteX10" fmla="*/ 0 w 13620364"/>
                  <a:gd name="connsiteY10" fmla="*/ 6310100 h 6310100"/>
                  <a:gd name="connsiteX11" fmla="*/ 0 w 13620364"/>
                  <a:gd name="connsiteY11"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2213595 w 13620364"/>
                  <a:gd name="connsiteY4" fmla="*/ 1430215 h 6310100"/>
                  <a:gd name="connsiteX5" fmla="*/ 13620364 w 13620364"/>
                  <a:gd name="connsiteY5" fmla="*/ 6310100 h 6310100"/>
                  <a:gd name="connsiteX6" fmla="*/ 10877164 w 13620364"/>
                  <a:gd name="connsiteY6" fmla="*/ 6307015 h 6310100"/>
                  <a:gd name="connsiteX7" fmla="*/ 10877165 w 13620364"/>
                  <a:gd name="connsiteY7" fmla="*/ 4103077 h 6310100"/>
                  <a:gd name="connsiteX8" fmla="*/ 10197225 w 13620364"/>
                  <a:gd name="connsiteY8" fmla="*/ 4267200 h 6310100"/>
                  <a:gd name="connsiteX9" fmla="*/ 10173779 w 13620364"/>
                  <a:gd name="connsiteY9" fmla="*/ 6307015 h 6310100"/>
                  <a:gd name="connsiteX10" fmla="*/ 0 w 13620364"/>
                  <a:gd name="connsiteY10" fmla="*/ 6310100 h 6310100"/>
                  <a:gd name="connsiteX11" fmla="*/ 0 w 13620364"/>
                  <a:gd name="connsiteY11"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2213595 w 13620364"/>
                  <a:gd name="connsiteY4" fmla="*/ 1430215 h 6310100"/>
                  <a:gd name="connsiteX5" fmla="*/ 13620364 w 13620364"/>
                  <a:gd name="connsiteY5" fmla="*/ 6310100 h 6310100"/>
                  <a:gd name="connsiteX6" fmla="*/ 10877164 w 13620364"/>
                  <a:gd name="connsiteY6" fmla="*/ 6307015 h 6310100"/>
                  <a:gd name="connsiteX7" fmla="*/ 10877165 w 13620364"/>
                  <a:gd name="connsiteY7" fmla="*/ 4103077 h 6310100"/>
                  <a:gd name="connsiteX8" fmla="*/ 10197225 w 13620364"/>
                  <a:gd name="connsiteY8" fmla="*/ 4267200 h 6310100"/>
                  <a:gd name="connsiteX9" fmla="*/ 10173779 w 13620364"/>
                  <a:gd name="connsiteY9" fmla="*/ 6307015 h 6310100"/>
                  <a:gd name="connsiteX10" fmla="*/ 0 w 13620364"/>
                  <a:gd name="connsiteY10" fmla="*/ 6310100 h 6310100"/>
                  <a:gd name="connsiteX11" fmla="*/ 0 w 13620364"/>
                  <a:gd name="connsiteY11"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2213595 w 13620364"/>
                  <a:gd name="connsiteY4" fmla="*/ 1430215 h 6310100"/>
                  <a:gd name="connsiteX5" fmla="*/ 13620364 w 13620364"/>
                  <a:gd name="connsiteY5" fmla="*/ 6310100 h 6310100"/>
                  <a:gd name="connsiteX6" fmla="*/ 10877164 w 13620364"/>
                  <a:gd name="connsiteY6" fmla="*/ 6307015 h 6310100"/>
                  <a:gd name="connsiteX7" fmla="*/ 10877165 w 13620364"/>
                  <a:gd name="connsiteY7" fmla="*/ 4103077 h 6310100"/>
                  <a:gd name="connsiteX8" fmla="*/ 10197225 w 13620364"/>
                  <a:gd name="connsiteY8" fmla="*/ 4267200 h 6310100"/>
                  <a:gd name="connsiteX9" fmla="*/ 10173779 w 13620364"/>
                  <a:gd name="connsiteY9" fmla="*/ 6307015 h 6310100"/>
                  <a:gd name="connsiteX10" fmla="*/ 0 w 13620364"/>
                  <a:gd name="connsiteY10" fmla="*/ 6310100 h 6310100"/>
                  <a:gd name="connsiteX11" fmla="*/ 0 w 13620364"/>
                  <a:gd name="connsiteY11"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2213595 w 13620364"/>
                  <a:gd name="connsiteY4" fmla="*/ 1430215 h 6310100"/>
                  <a:gd name="connsiteX5" fmla="*/ 13620364 w 13620364"/>
                  <a:gd name="connsiteY5" fmla="*/ 6310100 h 6310100"/>
                  <a:gd name="connsiteX6" fmla="*/ 10877164 w 13620364"/>
                  <a:gd name="connsiteY6" fmla="*/ 6307015 h 6310100"/>
                  <a:gd name="connsiteX7" fmla="*/ 10877165 w 13620364"/>
                  <a:gd name="connsiteY7" fmla="*/ 4103077 h 6310100"/>
                  <a:gd name="connsiteX8" fmla="*/ 10197225 w 13620364"/>
                  <a:gd name="connsiteY8" fmla="*/ 4267200 h 6310100"/>
                  <a:gd name="connsiteX9" fmla="*/ 10173779 w 13620364"/>
                  <a:gd name="connsiteY9" fmla="*/ 6307015 h 6310100"/>
                  <a:gd name="connsiteX10" fmla="*/ 0 w 13620364"/>
                  <a:gd name="connsiteY10" fmla="*/ 6310100 h 6310100"/>
                  <a:gd name="connsiteX11" fmla="*/ 0 w 13620364"/>
                  <a:gd name="connsiteY11"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2213595 w 13620364"/>
                  <a:gd name="connsiteY4" fmla="*/ 1430215 h 6310100"/>
                  <a:gd name="connsiteX5" fmla="*/ 13620364 w 13620364"/>
                  <a:gd name="connsiteY5" fmla="*/ 6310100 h 6310100"/>
                  <a:gd name="connsiteX6" fmla="*/ 10877164 w 13620364"/>
                  <a:gd name="connsiteY6" fmla="*/ 6307015 h 6310100"/>
                  <a:gd name="connsiteX7" fmla="*/ 10877165 w 13620364"/>
                  <a:gd name="connsiteY7" fmla="*/ 4103077 h 6310100"/>
                  <a:gd name="connsiteX8" fmla="*/ 10197225 w 13620364"/>
                  <a:gd name="connsiteY8" fmla="*/ 4267200 h 6310100"/>
                  <a:gd name="connsiteX9" fmla="*/ 10173779 w 13620364"/>
                  <a:gd name="connsiteY9" fmla="*/ 6307015 h 6310100"/>
                  <a:gd name="connsiteX10" fmla="*/ 0 w 13620364"/>
                  <a:gd name="connsiteY10" fmla="*/ 6310100 h 6310100"/>
                  <a:gd name="connsiteX11" fmla="*/ 0 w 13620364"/>
                  <a:gd name="connsiteY11" fmla="*/ 0 h 6310100"/>
                  <a:gd name="connsiteX0" fmla="*/ 0 w 13656942"/>
                  <a:gd name="connsiteY0" fmla="*/ 0 h 6310100"/>
                  <a:gd name="connsiteX1" fmla="*/ 4406025 w 13656942"/>
                  <a:gd name="connsiteY1" fmla="*/ 46892 h 6310100"/>
                  <a:gd name="connsiteX2" fmla="*/ 6774087 w 13656942"/>
                  <a:gd name="connsiteY2" fmla="*/ 5017476 h 6310100"/>
                  <a:gd name="connsiteX3" fmla="*/ 9235932 w 13656942"/>
                  <a:gd name="connsiteY3" fmla="*/ 23446 h 6310100"/>
                  <a:gd name="connsiteX4" fmla="*/ 12213595 w 13656942"/>
                  <a:gd name="connsiteY4" fmla="*/ 1430215 h 6310100"/>
                  <a:gd name="connsiteX5" fmla="*/ 13620364 w 13656942"/>
                  <a:gd name="connsiteY5" fmla="*/ 6310100 h 6310100"/>
                  <a:gd name="connsiteX6" fmla="*/ 10877164 w 13656942"/>
                  <a:gd name="connsiteY6" fmla="*/ 6307015 h 6310100"/>
                  <a:gd name="connsiteX7" fmla="*/ 10877165 w 13656942"/>
                  <a:gd name="connsiteY7" fmla="*/ 4103077 h 6310100"/>
                  <a:gd name="connsiteX8" fmla="*/ 10197225 w 13656942"/>
                  <a:gd name="connsiteY8" fmla="*/ 4267200 h 6310100"/>
                  <a:gd name="connsiteX9" fmla="*/ 10173779 w 13656942"/>
                  <a:gd name="connsiteY9" fmla="*/ 6307015 h 6310100"/>
                  <a:gd name="connsiteX10" fmla="*/ 0 w 13656942"/>
                  <a:gd name="connsiteY10" fmla="*/ 6310100 h 6310100"/>
                  <a:gd name="connsiteX11" fmla="*/ 0 w 13656942"/>
                  <a:gd name="connsiteY11" fmla="*/ 0 h 6310100"/>
                  <a:gd name="connsiteX0" fmla="*/ 0 w 13688189"/>
                  <a:gd name="connsiteY0" fmla="*/ 0 h 6310100"/>
                  <a:gd name="connsiteX1" fmla="*/ 4406025 w 13688189"/>
                  <a:gd name="connsiteY1" fmla="*/ 46892 h 6310100"/>
                  <a:gd name="connsiteX2" fmla="*/ 6774087 w 13688189"/>
                  <a:gd name="connsiteY2" fmla="*/ 5017476 h 6310100"/>
                  <a:gd name="connsiteX3" fmla="*/ 9235932 w 13688189"/>
                  <a:gd name="connsiteY3" fmla="*/ 23446 h 6310100"/>
                  <a:gd name="connsiteX4" fmla="*/ 12213595 w 13688189"/>
                  <a:gd name="connsiteY4" fmla="*/ 1430215 h 6310100"/>
                  <a:gd name="connsiteX5" fmla="*/ 13620364 w 13688189"/>
                  <a:gd name="connsiteY5" fmla="*/ 6310100 h 6310100"/>
                  <a:gd name="connsiteX6" fmla="*/ 10877164 w 13688189"/>
                  <a:gd name="connsiteY6" fmla="*/ 6307015 h 6310100"/>
                  <a:gd name="connsiteX7" fmla="*/ 10877165 w 13688189"/>
                  <a:gd name="connsiteY7" fmla="*/ 4103077 h 6310100"/>
                  <a:gd name="connsiteX8" fmla="*/ 10197225 w 13688189"/>
                  <a:gd name="connsiteY8" fmla="*/ 4267200 h 6310100"/>
                  <a:gd name="connsiteX9" fmla="*/ 10173779 w 13688189"/>
                  <a:gd name="connsiteY9" fmla="*/ 6307015 h 6310100"/>
                  <a:gd name="connsiteX10" fmla="*/ 0 w 13688189"/>
                  <a:gd name="connsiteY10" fmla="*/ 6310100 h 6310100"/>
                  <a:gd name="connsiteX11" fmla="*/ 0 w 13688189"/>
                  <a:gd name="connsiteY11" fmla="*/ 0 h 6310100"/>
                  <a:gd name="connsiteX0" fmla="*/ 0 w 13623187"/>
                  <a:gd name="connsiteY0" fmla="*/ 0 h 6310100"/>
                  <a:gd name="connsiteX1" fmla="*/ 4406025 w 13623187"/>
                  <a:gd name="connsiteY1" fmla="*/ 46892 h 6310100"/>
                  <a:gd name="connsiteX2" fmla="*/ 6774087 w 13623187"/>
                  <a:gd name="connsiteY2" fmla="*/ 5017476 h 6310100"/>
                  <a:gd name="connsiteX3" fmla="*/ 9235932 w 13623187"/>
                  <a:gd name="connsiteY3" fmla="*/ 23446 h 6310100"/>
                  <a:gd name="connsiteX4" fmla="*/ 12213595 w 13623187"/>
                  <a:gd name="connsiteY4" fmla="*/ 1430215 h 6310100"/>
                  <a:gd name="connsiteX5" fmla="*/ 13620364 w 13623187"/>
                  <a:gd name="connsiteY5" fmla="*/ 6310100 h 6310100"/>
                  <a:gd name="connsiteX6" fmla="*/ 10877164 w 13623187"/>
                  <a:gd name="connsiteY6" fmla="*/ 6307015 h 6310100"/>
                  <a:gd name="connsiteX7" fmla="*/ 10877165 w 13623187"/>
                  <a:gd name="connsiteY7" fmla="*/ 4103077 h 6310100"/>
                  <a:gd name="connsiteX8" fmla="*/ 10197225 w 13623187"/>
                  <a:gd name="connsiteY8" fmla="*/ 4267200 h 6310100"/>
                  <a:gd name="connsiteX9" fmla="*/ 10173779 w 13623187"/>
                  <a:gd name="connsiteY9" fmla="*/ 6307015 h 6310100"/>
                  <a:gd name="connsiteX10" fmla="*/ 0 w 13623187"/>
                  <a:gd name="connsiteY10" fmla="*/ 6310100 h 6310100"/>
                  <a:gd name="connsiteX11" fmla="*/ 0 w 13623187"/>
                  <a:gd name="connsiteY11" fmla="*/ 0 h 6310100"/>
                  <a:gd name="connsiteX0" fmla="*/ 0 w 13623187"/>
                  <a:gd name="connsiteY0" fmla="*/ 0 h 6310100"/>
                  <a:gd name="connsiteX1" fmla="*/ 4406025 w 13623187"/>
                  <a:gd name="connsiteY1" fmla="*/ 46892 h 6310100"/>
                  <a:gd name="connsiteX2" fmla="*/ 6774087 w 13623187"/>
                  <a:gd name="connsiteY2" fmla="*/ 5017476 h 6310100"/>
                  <a:gd name="connsiteX3" fmla="*/ 9235932 w 13623187"/>
                  <a:gd name="connsiteY3" fmla="*/ 23446 h 6310100"/>
                  <a:gd name="connsiteX4" fmla="*/ 12213595 w 13623187"/>
                  <a:gd name="connsiteY4" fmla="*/ 1430215 h 6310100"/>
                  <a:gd name="connsiteX5" fmla="*/ 13620364 w 13623187"/>
                  <a:gd name="connsiteY5" fmla="*/ 6310100 h 6310100"/>
                  <a:gd name="connsiteX6" fmla="*/ 10877164 w 13623187"/>
                  <a:gd name="connsiteY6" fmla="*/ 6307015 h 6310100"/>
                  <a:gd name="connsiteX7" fmla="*/ 10877165 w 13623187"/>
                  <a:gd name="connsiteY7" fmla="*/ 4103077 h 6310100"/>
                  <a:gd name="connsiteX8" fmla="*/ 10197225 w 13623187"/>
                  <a:gd name="connsiteY8" fmla="*/ 4267200 h 6310100"/>
                  <a:gd name="connsiteX9" fmla="*/ 10173779 w 13623187"/>
                  <a:gd name="connsiteY9" fmla="*/ 6307015 h 6310100"/>
                  <a:gd name="connsiteX10" fmla="*/ 2600671 w 13623187"/>
                  <a:gd name="connsiteY10" fmla="*/ 6283569 h 6310100"/>
                  <a:gd name="connsiteX11" fmla="*/ 0 w 13623187"/>
                  <a:gd name="connsiteY11" fmla="*/ 6310100 h 6310100"/>
                  <a:gd name="connsiteX12" fmla="*/ 0 w 13623187"/>
                  <a:gd name="connsiteY12" fmla="*/ 0 h 6310100"/>
                  <a:gd name="connsiteX0" fmla="*/ 0 w 13623187"/>
                  <a:gd name="connsiteY0" fmla="*/ 0 h 6310100"/>
                  <a:gd name="connsiteX1" fmla="*/ 4406025 w 13623187"/>
                  <a:gd name="connsiteY1" fmla="*/ 46892 h 6310100"/>
                  <a:gd name="connsiteX2" fmla="*/ 6774087 w 13623187"/>
                  <a:gd name="connsiteY2" fmla="*/ 5017476 h 6310100"/>
                  <a:gd name="connsiteX3" fmla="*/ 9235932 w 13623187"/>
                  <a:gd name="connsiteY3" fmla="*/ 23446 h 6310100"/>
                  <a:gd name="connsiteX4" fmla="*/ 12213595 w 13623187"/>
                  <a:gd name="connsiteY4" fmla="*/ 1430215 h 6310100"/>
                  <a:gd name="connsiteX5" fmla="*/ 13620364 w 13623187"/>
                  <a:gd name="connsiteY5" fmla="*/ 6310100 h 6310100"/>
                  <a:gd name="connsiteX6" fmla="*/ 10877164 w 13623187"/>
                  <a:gd name="connsiteY6" fmla="*/ 6307015 h 6310100"/>
                  <a:gd name="connsiteX7" fmla="*/ 10877165 w 13623187"/>
                  <a:gd name="connsiteY7" fmla="*/ 4103077 h 6310100"/>
                  <a:gd name="connsiteX8" fmla="*/ 10197225 w 13623187"/>
                  <a:gd name="connsiteY8" fmla="*/ 4267200 h 6310100"/>
                  <a:gd name="connsiteX9" fmla="*/ 10173779 w 13623187"/>
                  <a:gd name="connsiteY9" fmla="*/ 6307015 h 6310100"/>
                  <a:gd name="connsiteX10" fmla="*/ 3374394 w 13623187"/>
                  <a:gd name="connsiteY10" fmla="*/ 6283569 h 6310100"/>
                  <a:gd name="connsiteX11" fmla="*/ 2600671 w 13623187"/>
                  <a:gd name="connsiteY11" fmla="*/ 6283569 h 6310100"/>
                  <a:gd name="connsiteX12" fmla="*/ 0 w 13623187"/>
                  <a:gd name="connsiteY12" fmla="*/ 6310100 h 6310100"/>
                  <a:gd name="connsiteX13" fmla="*/ 0 w 13623187"/>
                  <a:gd name="connsiteY13" fmla="*/ 0 h 6310100"/>
                  <a:gd name="connsiteX0" fmla="*/ 0 w 13623187"/>
                  <a:gd name="connsiteY0" fmla="*/ 0 h 6310100"/>
                  <a:gd name="connsiteX1" fmla="*/ 4406025 w 13623187"/>
                  <a:gd name="connsiteY1" fmla="*/ 46892 h 6310100"/>
                  <a:gd name="connsiteX2" fmla="*/ 6774087 w 13623187"/>
                  <a:gd name="connsiteY2" fmla="*/ 5017476 h 6310100"/>
                  <a:gd name="connsiteX3" fmla="*/ 9235932 w 13623187"/>
                  <a:gd name="connsiteY3" fmla="*/ 23446 h 6310100"/>
                  <a:gd name="connsiteX4" fmla="*/ 12213595 w 13623187"/>
                  <a:gd name="connsiteY4" fmla="*/ 1430215 h 6310100"/>
                  <a:gd name="connsiteX5" fmla="*/ 13620364 w 13623187"/>
                  <a:gd name="connsiteY5" fmla="*/ 6310100 h 6310100"/>
                  <a:gd name="connsiteX6" fmla="*/ 10877164 w 13623187"/>
                  <a:gd name="connsiteY6" fmla="*/ 6307015 h 6310100"/>
                  <a:gd name="connsiteX7" fmla="*/ 10877165 w 13623187"/>
                  <a:gd name="connsiteY7" fmla="*/ 4103077 h 6310100"/>
                  <a:gd name="connsiteX8" fmla="*/ 10197225 w 13623187"/>
                  <a:gd name="connsiteY8" fmla="*/ 4267200 h 6310100"/>
                  <a:gd name="connsiteX9" fmla="*/ 10173779 w 13623187"/>
                  <a:gd name="connsiteY9" fmla="*/ 6307015 h 6310100"/>
                  <a:gd name="connsiteX10" fmla="*/ 2647564 w 13623187"/>
                  <a:gd name="connsiteY10" fmla="*/ 4220308 h 6310100"/>
                  <a:gd name="connsiteX11" fmla="*/ 2600671 w 13623187"/>
                  <a:gd name="connsiteY11" fmla="*/ 6283569 h 6310100"/>
                  <a:gd name="connsiteX12" fmla="*/ 0 w 13623187"/>
                  <a:gd name="connsiteY12" fmla="*/ 6310100 h 6310100"/>
                  <a:gd name="connsiteX13" fmla="*/ 0 w 13623187"/>
                  <a:gd name="connsiteY13" fmla="*/ 0 h 6310100"/>
                  <a:gd name="connsiteX0" fmla="*/ 0 w 13623187"/>
                  <a:gd name="connsiteY0" fmla="*/ 0 h 6310100"/>
                  <a:gd name="connsiteX1" fmla="*/ 4406025 w 13623187"/>
                  <a:gd name="connsiteY1" fmla="*/ 46892 h 6310100"/>
                  <a:gd name="connsiteX2" fmla="*/ 6774087 w 13623187"/>
                  <a:gd name="connsiteY2" fmla="*/ 5017476 h 6310100"/>
                  <a:gd name="connsiteX3" fmla="*/ 9235932 w 13623187"/>
                  <a:gd name="connsiteY3" fmla="*/ 23446 h 6310100"/>
                  <a:gd name="connsiteX4" fmla="*/ 12213595 w 13623187"/>
                  <a:gd name="connsiteY4" fmla="*/ 1430215 h 6310100"/>
                  <a:gd name="connsiteX5" fmla="*/ 13620364 w 13623187"/>
                  <a:gd name="connsiteY5" fmla="*/ 6310100 h 6310100"/>
                  <a:gd name="connsiteX6" fmla="*/ 10877164 w 13623187"/>
                  <a:gd name="connsiteY6" fmla="*/ 6307015 h 6310100"/>
                  <a:gd name="connsiteX7" fmla="*/ 10877165 w 13623187"/>
                  <a:gd name="connsiteY7" fmla="*/ 4103077 h 6310100"/>
                  <a:gd name="connsiteX8" fmla="*/ 10197225 w 13623187"/>
                  <a:gd name="connsiteY8" fmla="*/ 4267200 h 6310100"/>
                  <a:gd name="connsiteX9" fmla="*/ 10173779 w 13623187"/>
                  <a:gd name="connsiteY9" fmla="*/ 6307015 h 6310100"/>
                  <a:gd name="connsiteX10" fmla="*/ 2647564 w 13623187"/>
                  <a:gd name="connsiteY10" fmla="*/ 4220308 h 6310100"/>
                  <a:gd name="connsiteX11" fmla="*/ 2647564 w 13623187"/>
                  <a:gd name="connsiteY11" fmla="*/ 6283569 h 6310100"/>
                  <a:gd name="connsiteX12" fmla="*/ 0 w 13623187"/>
                  <a:gd name="connsiteY12" fmla="*/ 6310100 h 6310100"/>
                  <a:gd name="connsiteX13" fmla="*/ 0 w 13623187"/>
                  <a:gd name="connsiteY13" fmla="*/ 0 h 6310100"/>
                  <a:gd name="connsiteX0" fmla="*/ 0 w 13623187"/>
                  <a:gd name="connsiteY0" fmla="*/ 0 h 6310100"/>
                  <a:gd name="connsiteX1" fmla="*/ 4406025 w 13623187"/>
                  <a:gd name="connsiteY1" fmla="*/ 46892 h 6310100"/>
                  <a:gd name="connsiteX2" fmla="*/ 6774087 w 13623187"/>
                  <a:gd name="connsiteY2" fmla="*/ 5017476 h 6310100"/>
                  <a:gd name="connsiteX3" fmla="*/ 9235932 w 13623187"/>
                  <a:gd name="connsiteY3" fmla="*/ 23446 h 6310100"/>
                  <a:gd name="connsiteX4" fmla="*/ 12213595 w 13623187"/>
                  <a:gd name="connsiteY4" fmla="*/ 1430215 h 6310100"/>
                  <a:gd name="connsiteX5" fmla="*/ 13620364 w 13623187"/>
                  <a:gd name="connsiteY5" fmla="*/ 6310100 h 6310100"/>
                  <a:gd name="connsiteX6" fmla="*/ 10877164 w 13623187"/>
                  <a:gd name="connsiteY6" fmla="*/ 6307015 h 6310100"/>
                  <a:gd name="connsiteX7" fmla="*/ 10877165 w 13623187"/>
                  <a:gd name="connsiteY7" fmla="*/ 4103077 h 6310100"/>
                  <a:gd name="connsiteX8" fmla="*/ 10197225 w 13623187"/>
                  <a:gd name="connsiteY8" fmla="*/ 4267200 h 6310100"/>
                  <a:gd name="connsiteX9" fmla="*/ 10173779 w 13623187"/>
                  <a:gd name="connsiteY9" fmla="*/ 6307015 h 6310100"/>
                  <a:gd name="connsiteX10" fmla="*/ 4570148 w 13623187"/>
                  <a:gd name="connsiteY10" fmla="*/ 4759569 h 6310100"/>
                  <a:gd name="connsiteX11" fmla="*/ 2647564 w 13623187"/>
                  <a:gd name="connsiteY11" fmla="*/ 4220308 h 6310100"/>
                  <a:gd name="connsiteX12" fmla="*/ 2647564 w 13623187"/>
                  <a:gd name="connsiteY12" fmla="*/ 6283569 h 6310100"/>
                  <a:gd name="connsiteX13" fmla="*/ 0 w 13623187"/>
                  <a:gd name="connsiteY13" fmla="*/ 6310100 h 6310100"/>
                  <a:gd name="connsiteX14" fmla="*/ 0 w 13623187"/>
                  <a:gd name="connsiteY14" fmla="*/ 0 h 6310100"/>
                  <a:gd name="connsiteX0" fmla="*/ 0 w 13623187"/>
                  <a:gd name="connsiteY0" fmla="*/ 0 h 6310100"/>
                  <a:gd name="connsiteX1" fmla="*/ 4406025 w 13623187"/>
                  <a:gd name="connsiteY1" fmla="*/ 46892 h 6310100"/>
                  <a:gd name="connsiteX2" fmla="*/ 6774087 w 13623187"/>
                  <a:gd name="connsiteY2" fmla="*/ 5017476 h 6310100"/>
                  <a:gd name="connsiteX3" fmla="*/ 9235932 w 13623187"/>
                  <a:gd name="connsiteY3" fmla="*/ 23446 h 6310100"/>
                  <a:gd name="connsiteX4" fmla="*/ 12213595 w 13623187"/>
                  <a:gd name="connsiteY4" fmla="*/ 1430215 h 6310100"/>
                  <a:gd name="connsiteX5" fmla="*/ 13620364 w 13623187"/>
                  <a:gd name="connsiteY5" fmla="*/ 6310100 h 6310100"/>
                  <a:gd name="connsiteX6" fmla="*/ 10877164 w 13623187"/>
                  <a:gd name="connsiteY6" fmla="*/ 6307015 h 6310100"/>
                  <a:gd name="connsiteX7" fmla="*/ 10877165 w 13623187"/>
                  <a:gd name="connsiteY7" fmla="*/ 4103077 h 6310100"/>
                  <a:gd name="connsiteX8" fmla="*/ 10197225 w 13623187"/>
                  <a:gd name="connsiteY8" fmla="*/ 4267200 h 6310100"/>
                  <a:gd name="connsiteX9" fmla="*/ 10173779 w 13623187"/>
                  <a:gd name="connsiteY9" fmla="*/ 6307015 h 6310100"/>
                  <a:gd name="connsiteX10" fmla="*/ 3327501 w 13623187"/>
                  <a:gd name="connsiteY10" fmla="*/ 4243753 h 6310100"/>
                  <a:gd name="connsiteX11" fmla="*/ 2647564 w 13623187"/>
                  <a:gd name="connsiteY11" fmla="*/ 4220308 h 6310100"/>
                  <a:gd name="connsiteX12" fmla="*/ 2647564 w 13623187"/>
                  <a:gd name="connsiteY12" fmla="*/ 6283569 h 6310100"/>
                  <a:gd name="connsiteX13" fmla="*/ 0 w 13623187"/>
                  <a:gd name="connsiteY13" fmla="*/ 6310100 h 6310100"/>
                  <a:gd name="connsiteX14" fmla="*/ 0 w 13623187"/>
                  <a:gd name="connsiteY14" fmla="*/ 0 h 6310100"/>
                  <a:gd name="connsiteX0" fmla="*/ 0 w 13623187"/>
                  <a:gd name="connsiteY0" fmla="*/ 0 h 6310100"/>
                  <a:gd name="connsiteX1" fmla="*/ 4406025 w 13623187"/>
                  <a:gd name="connsiteY1" fmla="*/ 46892 h 6310100"/>
                  <a:gd name="connsiteX2" fmla="*/ 6774087 w 13623187"/>
                  <a:gd name="connsiteY2" fmla="*/ 5017476 h 6310100"/>
                  <a:gd name="connsiteX3" fmla="*/ 9235932 w 13623187"/>
                  <a:gd name="connsiteY3" fmla="*/ 23446 h 6310100"/>
                  <a:gd name="connsiteX4" fmla="*/ 12213595 w 13623187"/>
                  <a:gd name="connsiteY4" fmla="*/ 1430215 h 6310100"/>
                  <a:gd name="connsiteX5" fmla="*/ 13620364 w 13623187"/>
                  <a:gd name="connsiteY5" fmla="*/ 6310100 h 6310100"/>
                  <a:gd name="connsiteX6" fmla="*/ 10877164 w 13623187"/>
                  <a:gd name="connsiteY6" fmla="*/ 6307015 h 6310100"/>
                  <a:gd name="connsiteX7" fmla="*/ 10877165 w 13623187"/>
                  <a:gd name="connsiteY7" fmla="*/ 4103077 h 6310100"/>
                  <a:gd name="connsiteX8" fmla="*/ 10197225 w 13623187"/>
                  <a:gd name="connsiteY8" fmla="*/ 4267200 h 6310100"/>
                  <a:gd name="connsiteX9" fmla="*/ 10173779 w 13623187"/>
                  <a:gd name="connsiteY9" fmla="*/ 6307015 h 6310100"/>
                  <a:gd name="connsiteX10" fmla="*/ 5976918 w 13623187"/>
                  <a:gd name="connsiteY10" fmla="*/ 5040922 h 6310100"/>
                  <a:gd name="connsiteX11" fmla="*/ 3327501 w 13623187"/>
                  <a:gd name="connsiteY11" fmla="*/ 4243753 h 6310100"/>
                  <a:gd name="connsiteX12" fmla="*/ 2647564 w 13623187"/>
                  <a:gd name="connsiteY12" fmla="*/ 4220308 h 6310100"/>
                  <a:gd name="connsiteX13" fmla="*/ 2647564 w 13623187"/>
                  <a:gd name="connsiteY13" fmla="*/ 6283569 h 6310100"/>
                  <a:gd name="connsiteX14" fmla="*/ 0 w 13623187"/>
                  <a:gd name="connsiteY14" fmla="*/ 6310100 h 6310100"/>
                  <a:gd name="connsiteX15" fmla="*/ 0 w 13623187"/>
                  <a:gd name="connsiteY15" fmla="*/ 0 h 6310100"/>
                  <a:gd name="connsiteX0" fmla="*/ 0 w 13623187"/>
                  <a:gd name="connsiteY0" fmla="*/ 0 h 6310100"/>
                  <a:gd name="connsiteX1" fmla="*/ 4406025 w 13623187"/>
                  <a:gd name="connsiteY1" fmla="*/ 46892 h 6310100"/>
                  <a:gd name="connsiteX2" fmla="*/ 6774087 w 13623187"/>
                  <a:gd name="connsiteY2" fmla="*/ 5017476 h 6310100"/>
                  <a:gd name="connsiteX3" fmla="*/ 9235932 w 13623187"/>
                  <a:gd name="connsiteY3" fmla="*/ 23446 h 6310100"/>
                  <a:gd name="connsiteX4" fmla="*/ 12213595 w 13623187"/>
                  <a:gd name="connsiteY4" fmla="*/ 1430215 h 6310100"/>
                  <a:gd name="connsiteX5" fmla="*/ 13620364 w 13623187"/>
                  <a:gd name="connsiteY5" fmla="*/ 6310100 h 6310100"/>
                  <a:gd name="connsiteX6" fmla="*/ 10877164 w 13623187"/>
                  <a:gd name="connsiteY6" fmla="*/ 6307015 h 6310100"/>
                  <a:gd name="connsiteX7" fmla="*/ 10877165 w 13623187"/>
                  <a:gd name="connsiteY7" fmla="*/ 4103077 h 6310100"/>
                  <a:gd name="connsiteX8" fmla="*/ 10197225 w 13623187"/>
                  <a:gd name="connsiteY8" fmla="*/ 4267200 h 6310100"/>
                  <a:gd name="connsiteX9" fmla="*/ 10173779 w 13623187"/>
                  <a:gd name="connsiteY9" fmla="*/ 6307015 h 6310100"/>
                  <a:gd name="connsiteX10" fmla="*/ 3374395 w 13623187"/>
                  <a:gd name="connsiteY10" fmla="*/ 6236676 h 6310100"/>
                  <a:gd name="connsiteX11" fmla="*/ 3327501 w 13623187"/>
                  <a:gd name="connsiteY11" fmla="*/ 4243753 h 6310100"/>
                  <a:gd name="connsiteX12" fmla="*/ 2647564 w 13623187"/>
                  <a:gd name="connsiteY12" fmla="*/ 4220308 h 6310100"/>
                  <a:gd name="connsiteX13" fmla="*/ 2647564 w 13623187"/>
                  <a:gd name="connsiteY13" fmla="*/ 6283569 h 6310100"/>
                  <a:gd name="connsiteX14" fmla="*/ 0 w 13623187"/>
                  <a:gd name="connsiteY14" fmla="*/ 6310100 h 6310100"/>
                  <a:gd name="connsiteX15" fmla="*/ 0 w 13623187"/>
                  <a:gd name="connsiteY15" fmla="*/ 0 h 6310100"/>
                  <a:gd name="connsiteX0" fmla="*/ 0 w 13623187"/>
                  <a:gd name="connsiteY0" fmla="*/ 0 h 6353906"/>
                  <a:gd name="connsiteX1" fmla="*/ 4406025 w 13623187"/>
                  <a:gd name="connsiteY1" fmla="*/ 46892 h 6353906"/>
                  <a:gd name="connsiteX2" fmla="*/ 6774087 w 13623187"/>
                  <a:gd name="connsiteY2" fmla="*/ 5017476 h 6353906"/>
                  <a:gd name="connsiteX3" fmla="*/ 9235932 w 13623187"/>
                  <a:gd name="connsiteY3" fmla="*/ 23446 h 6353906"/>
                  <a:gd name="connsiteX4" fmla="*/ 12213595 w 13623187"/>
                  <a:gd name="connsiteY4" fmla="*/ 1430215 h 6353906"/>
                  <a:gd name="connsiteX5" fmla="*/ 13620364 w 13623187"/>
                  <a:gd name="connsiteY5" fmla="*/ 6310100 h 6353906"/>
                  <a:gd name="connsiteX6" fmla="*/ 10877164 w 13623187"/>
                  <a:gd name="connsiteY6" fmla="*/ 6307015 h 6353906"/>
                  <a:gd name="connsiteX7" fmla="*/ 10877165 w 13623187"/>
                  <a:gd name="connsiteY7" fmla="*/ 4103077 h 6353906"/>
                  <a:gd name="connsiteX8" fmla="*/ 10197225 w 13623187"/>
                  <a:gd name="connsiteY8" fmla="*/ 4267200 h 6353906"/>
                  <a:gd name="connsiteX9" fmla="*/ 10173779 w 13623187"/>
                  <a:gd name="connsiteY9" fmla="*/ 6307015 h 6353906"/>
                  <a:gd name="connsiteX10" fmla="*/ 3374395 w 13623187"/>
                  <a:gd name="connsiteY10" fmla="*/ 6353906 h 6353906"/>
                  <a:gd name="connsiteX11" fmla="*/ 3327501 w 13623187"/>
                  <a:gd name="connsiteY11" fmla="*/ 4243753 h 6353906"/>
                  <a:gd name="connsiteX12" fmla="*/ 2647564 w 13623187"/>
                  <a:gd name="connsiteY12" fmla="*/ 4220308 h 6353906"/>
                  <a:gd name="connsiteX13" fmla="*/ 2647564 w 13623187"/>
                  <a:gd name="connsiteY13" fmla="*/ 6283569 h 6353906"/>
                  <a:gd name="connsiteX14" fmla="*/ 0 w 13623187"/>
                  <a:gd name="connsiteY14" fmla="*/ 6310100 h 6353906"/>
                  <a:gd name="connsiteX15" fmla="*/ 0 w 13623187"/>
                  <a:gd name="connsiteY15" fmla="*/ 0 h 6353906"/>
                  <a:gd name="connsiteX0" fmla="*/ 0 w 13623187"/>
                  <a:gd name="connsiteY0" fmla="*/ 0 h 6377352"/>
                  <a:gd name="connsiteX1" fmla="*/ 4406025 w 13623187"/>
                  <a:gd name="connsiteY1" fmla="*/ 46892 h 6377352"/>
                  <a:gd name="connsiteX2" fmla="*/ 6774087 w 13623187"/>
                  <a:gd name="connsiteY2" fmla="*/ 5017476 h 6377352"/>
                  <a:gd name="connsiteX3" fmla="*/ 9235932 w 13623187"/>
                  <a:gd name="connsiteY3" fmla="*/ 23446 h 6377352"/>
                  <a:gd name="connsiteX4" fmla="*/ 12213595 w 13623187"/>
                  <a:gd name="connsiteY4" fmla="*/ 1430215 h 6377352"/>
                  <a:gd name="connsiteX5" fmla="*/ 13620364 w 13623187"/>
                  <a:gd name="connsiteY5" fmla="*/ 6310100 h 6377352"/>
                  <a:gd name="connsiteX6" fmla="*/ 10877164 w 13623187"/>
                  <a:gd name="connsiteY6" fmla="*/ 6307015 h 6377352"/>
                  <a:gd name="connsiteX7" fmla="*/ 10877165 w 13623187"/>
                  <a:gd name="connsiteY7" fmla="*/ 4103077 h 6377352"/>
                  <a:gd name="connsiteX8" fmla="*/ 10197225 w 13623187"/>
                  <a:gd name="connsiteY8" fmla="*/ 4267200 h 6377352"/>
                  <a:gd name="connsiteX9" fmla="*/ 10173779 w 13623187"/>
                  <a:gd name="connsiteY9" fmla="*/ 6307015 h 6377352"/>
                  <a:gd name="connsiteX10" fmla="*/ 3350949 w 13623187"/>
                  <a:gd name="connsiteY10" fmla="*/ 6377352 h 6377352"/>
                  <a:gd name="connsiteX11" fmla="*/ 3327501 w 13623187"/>
                  <a:gd name="connsiteY11" fmla="*/ 4243753 h 6377352"/>
                  <a:gd name="connsiteX12" fmla="*/ 2647564 w 13623187"/>
                  <a:gd name="connsiteY12" fmla="*/ 4220308 h 6377352"/>
                  <a:gd name="connsiteX13" fmla="*/ 2647564 w 13623187"/>
                  <a:gd name="connsiteY13" fmla="*/ 6283569 h 6377352"/>
                  <a:gd name="connsiteX14" fmla="*/ 0 w 13623187"/>
                  <a:gd name="connsiteY14" fmla="*/ 6310100 h 6377352"/>
                  <a:gd name="connsiteX15" fmla="*/ 0 w 13623187"/>
                  <a:gd name="connsiteY15" fmla="*/ 0 h 6377352"/>
                  <a:gd name="connsiteX0" fmla="*/ 0 w 13623187"/>
                  <a:gd name="connsiteY0" fmla="*/ 0 h 6330460"/>
                  <a:gd name="connsiteX1" fmla="*/ 4406025 w 13623187"/>
                  <a:gd name="connsiteY1" fmla="*/ 46892 h 6330460"/>
                  <a:gd name="connsiteX2" fmla="*/ 6774087 w 13623187"/>
                  <a:gd name="connsiteY2" fmla="*/ 5017476 h 6330460"/>
                  <a:gd name="connsiteX3" fmla="*/ 9235932 w 13623187"/>
                  <a:gd name="connsiteY3" fmla="*/ 23446 h 6330460"/>
                  <a:gd name="connsiteX4" fmla="*/ 12213595 w 13623187"/>
                  <a:gd name="connsiteY4" fmla="*/ 1430215 h 6330460"/>
                  <a:gd name="connsiteX5" fmla="*/ 13620364 w 13623187"/>
                  <a:gd name="connsiteY5" fmla="*/ 6310100 h 6330460"/>
                  <a:gd name="connsiteX6" fmla="*/ 10877164 w 13623187"/>
                  <a:gd name="connsiteY6" fmla="*/ 6307015 h 6330460"/>
                  <a:gd name="connsiteX7" fmla="*/ 10877165 w 13623187"/>
                  <a:gd name="connsiteY7" fmla="*/ 4103077 h 6330460"/>
                  <a:gd name="connsiteX8" fmla="*/ 10197225 w 13623187"/>
                  <a:gd name="connsiteY8" fmla="*/ 4267200 h 6330460"/>
                  <a:gd name="connsiteX9" fmla="*/ 10173779 w 13623187"/>
                  <a:gd name="connsiteY9" fmla="*/ 6307015 h 6330460"/>
                  <a:gd name="connsiteX10" fmla="*/ 3397841 w 13623187"/>
                  <a:gd name="connsiteY10" fmla="*/ 6330460 h 6330460"/>
                  <a:gd name="connsiteX11" fmla="*/ 3327501 w 13623187"/>
                  <a:gd name="connsiteY11" fmla="*/ 4243753 h 6330460"/>
                  <a:gd name="connsiteX12" fmla="*/ 2647564 w 13623187"/>
                  <a:gd name="connsiteY12" fmla="*/ 4220308 h 6330460"/>
                  <a:gd name="connsiteX13" fmla="*/ 2647564 w 13623187"/>
                  <a:gd name="connsiteY13" fmla="*/ 6283569 h 6330460"/>
                  <a:gd name="connsiteX14" fmla="*/ 0 w 13623187"/>
                  <a:gd name="connsiteY14" fmla="*/ 6310100 h 6330460"/>
                  <a:gd name="connsiteX15" fmla="*/ 0 w 13623187"/>
                  <a:gd name="connsiteY15" fmla="*/ 0 h 6330460"/>
                  <a:gd name="connsiteX0" fmla="*/ 0 w 13623187"/>
                  <a:gd name="connsiteY0" fmla="*/ 0 h 6330460"/>
                  <a:gd name="connsiteX1" fmla="*/ 4406025 w 13623187"/>
                  <a:gd name="connsiteY1" fmla="*/ 46892 h 6330460"/>
                  <a:gd name="connsiteX2" fmla="*/ 6774087 w 13623187"/>
                  <a:gd name="connsiteY2" fmla="*/ 5017476 h 6330460"/>
                  <a:gd name="connsiteX3" fmla="*/ 9235932 w 13623187"/>
                  <a:gd name="connsiteY3" fmla="*/ 23446 h 6330460"/>
                  <a:gd name="connsiteX4" fmla="*/ 12213595 w 13623187"/>
                  <a:gd name="connsiteY4" fmla="*/ 1430215 h 6330460"/>
                  <a:gd name="connsiteX5" fmla="*/ 13620364 w 13623187"/>
                  <a:gd name="connsiteY5" fmla="*/ 6310100 h 6330460"/>
                  <a:gd name="connsiteX6" fmla="*/ 10877164 w 13623187"/>
                  <a:gd name="connsiteY6" fmla="*/ 6307015 h 6330460"/>
                  <a:gd name="connsiteX7" fmla="*/ 10877165 w 13623187"/>
                  <a:gd name="connsiteY7" fmla="*/ 4103077 h 6330460"/>
                  <a:gd name="connsiteX8" fmla="*/ 10197225 w 13623187"/>
                  <a:gd name="connsiteY8" fmla="*/ 4267200 h 6330460"/>
                  <a:gd name="connsiteX9" fmla="*/ 10173779 w 13623187"/>
                  <a:gd name="connsiteY9" fmla="*/ 6307015 h 6330460"/>
                  <a:gd name="connsiteX10" fmla="*/ 3397841 w 13623187"/>
                  <a:gd name="connsiteY10" fmla="*/ 6330460 h 6330460"/>
                  <a:gd name="connsiteX11" fmla="*/ 3421286 w 13623187"/>
                  <a:gd name="connsiteY11" fmla="*/ 4220307 h 6330460"/>
                  <a:gd name="connsiteX12" fmla="*/ 2647564 w 13623187"/>
                  <a:gd name="connsiteY12" fmla="*/ 4220308 h 6330460"/>
                  <a:gd name="connsiteX13" fmla="*/ 2647564 w 13623187"/>
                  <a:gd name="connsiteY13" fmla="*/ 6283569 h 6330460"/>
                  <a:gd name="connsiteX14" fmla="*/ 0 w 13623187"/>
                  <a:gd name="connsiteY14" fmla="*/ 6310100 h 6330460"/>
                  <a:gd name="connsiteX15" fmla="*/ 0 w 13623187"/>
                  <a:gd name="connsiteY15" fmla="*/ 0 h 6330460"/>
                  <a:gd name="connsiteX0" fmla="*/ 0 w 13623187"/>
                  <a:gd name="connsiteY0" fmla="*/ 0 h 6330460"/>
                  <a:gd name="connsiteX1" fmla="*/ 4406025 w 13623187"/>
                  <a:gd name="connsiteY1" fmla="*/ 46892 h 6330460"/>
                  <a:gd name="connsiteX2" fmla="*/ 6774087 w 13623187"/>
                  <a:gd name="connsiteY2" fmla="*/ 5017476 h 6330460"/>
                  <a:gd name="connsiteX3" fmla="*/ 9235932 w 13623187"/>
                  <a:gd name="connsiteY3" fmla="*/ 23446 h 6330460"/>
                  <a:gd name="connsiteX4" fmla="*/ 12213595 w 13623187"/>
                  <a:gd name="connsiteY4" fmla="*/ 1430215 h 6330460"/>
                  <a:gd name="connsiteX5" fmla="*/ 13620364 w 13623187"/>
                  <a:gd name="connsiteY5" fmla="*/ 6310100 h 6330460"/>
                  <a:gd name="connsiteX6" fmla="*/ 10877164 w 13623187"/>
                  <a:gd name="connsiteY6" fmla="*/ 6307015 h 6330460"/>
                  <a:gd name="connsiteX7" fmla="*/ 10877165 w 13623187"/>
                  <a:gd name="connsiteY7" fmla="*/ 4103077 h 6330460"/>
                  <a:gd name="connsiteX8" fmla="*/ 10197225 w 13623187"/>
                  <a:gd name="connsiteY8" fmla="*/ 4267200 h 6330460"/>
                  <a:gd name="connsiteX9" fmla="*/ 10173779 w 13623187"/>
                  <a:gd name="connsiteY9" fmla="*/ 6307015 h 6330460"/>
                  <a:gd name="connsiteX10" fmla="*/ 3397841 w 13623187"/>
                  <a:gd name="connsiteY10" fmla="*/ 6330460 h 6330460"/>
                  <a:gd name="connsiteX11" fmla="*/ 3421286 w 13623187"/>
                  <a:gd name="connsiteY11" fmla="*/ 4220307 h 6330460"/>
                  <a:gd name="connsiteX12" fmla="*/ 2647564 w 13623187"/>
                  <a:gd name="connsiteY12" fmla="*/ 4220308 h 6330460"/>
                  <a:gd name="connsiteX13" fmla="*/ 2647564 w 13623187"/>
                  <a:gd name="connsiteY13" fmla="*/ 6283569 h 6330460"/>
                  <a:gd name="connsiteX14" fmla="*/ 0 w 13623187"/>
                  <a:gd name="connsiteY14" fmla="*/ 6310100 h 6330460"/>
                  <a:gd name="connsiteX15" fmla="*/ 0 w 13623187"/>
                  <a:gd name="connsiteY15" fmla="*/ 0 h 6330460"/>
                  <a:gd name="connsiteX0" fmla="*/ 0 w 13623187"/>
                  <a:gd name="connsiteY0" fmla="*/ 0 h 6330460"/>
                  <a:gd name="connsiteX1" fmla="*/ 4406025 w 13623187"/>
                  <a:gd name="connsiteY1" fmla="*/ 46892 h 6330460"/>
                  <a:gd name="connsiteX2" fmla="*/ 6774087 w 13623187"/>
                  <a:gd name="connsiteY2" fmla="*/ 5017476 h 6330460"/>
                  <a:gd name="connsiteX3" fmla="*/ 9235932 w 13623187"/>
                  <a:gd name="connsiteY3" fmla="*/ 23446 h 6330460"/>
                  <a:gd name="connsiteX4" fmla="*/ 12213595 w 13623187"/>
                  <a:gd name="connsiteY4" fmla="*/ 1430215 h 6330460"/>
                  <a:gd name="connsiteX5" fmla="*/ 13620364 w 13623187"/>
                  <a:gd name="connsiteY5" fmla="*/ 6310100 h 6330460"/>
                  <a:gd name="connsiteX6" fmla="*/ 10877164 w 13623187"/>
                  <a:gd name="connsiteY6" fmla="*/ 6307015 h 6330460"/>
                  <a:gd name="connsiteX7" fmla="*/ 10877165 w 13623187"/>
                  <a:gd name="connsiteY7" fmla="*/ 4103077 h 6330460"/>
                  <a:gd name="connsiteX8" fmla="*/ 10197225 w 13623187"/>
                  <a:gd name="connsiteY8" fmla="*/ 4267200 h 6330460"/>
                  <a:gd name="connsiteX9" fmla="*/ 10173779 w 13623187"/>
                  <a:gd name="connsiteY9" fmla="*/ 6307015 h 6330460"/>
                  <a:gd name="connsiteX10" fmla="*/ 3397841 w 13623187"/>
                  <a:gd name="connsiteY10" fmla="*/ 6330460 h 6330460"/>
                  <a:gd name="connsiteX11" fmla="*/ 3421286 w 13623187"/>
                  <a:gd name="connsiteY11" fmla="*/ 4220307 h 6330460"/>
                  <a:gd name="connsiteX12" fmla="*/ 2647564 w 13623187"/>
                  <a:gd name="connsiteY12" fmla="*/ 4220308 h 6330460"/>
                  <a:gd name="connsiteX13" fmla="*/ 2647564 w 13623187"/>
                  <a:gd name="connsiteY13" fmla="*/ 6283569 h 6330460"/>
                  <a:gd name="connsiteX14" fmla="*/ 0 w 13623187"/>
                  <a:gd name="connsiteY14" fmla="*/ 6310100 h 6330460"/>
                  <a:gd name="connsiteX15" fmla="*/ 0 w 13623187"/>
                  <a:gd name="connsiteY15" fmla="*/ 0 h 6330460"/>
                  <a:gd name="connsiteX0" fmla="*/ 0 w 13623187"/>
                  <a:gd name="connsiteY0" fmla="*/ 0 h 6330460"/>
                  <a:gd name="connsiteX1" fmla="*/ 4406025 w 13623187"/>
                  <a:gd name="connsiteY1" fmla="*/ 46892 h 6330460"/>
                  <a:gd name="connsiteX2" fmla="*/ 6774087 w 13623187"/>
                  <a:gd name="connsiteY2" fmla="*/ 5017476 h 6330460"/>
                  <a:gd name="connsiteX3" fmla="*/ 9235932 w 13623187"/>
                  <a:gd name="connsiteY3" fmla="*/ 23446 h 6330460"/>
                  <a:gd name="connsiteX4" fmla="*/ 12213595 w 13623187"/>
                  <a:gd name="connsiteY4" fmla="*/ 1430215 h 6330460"/>
                  <a:gd name="connsiteX5" fmla="*/ 13620364 w 13623187"/>
                  <a:gd name="connsiteY5" fmla="*/ 6310100 h 6330460"/>
                  <a:gd name="connsiteX6" fmla="*/ 10877164 w 13623187"/>
                  <a:gd name="connsiteY6" fmla="*/ 6307015 h 6330460"/>
                  <a:gd name="connsiteX7" fmla="*/ 10877165 w 13623187"/>
                  <a:gd name="connsiteY7" fmla="*/ 4103077 h 6330460"/>
                  <a:gd name="connsiteX8" fmla="*/ 10197225 w 13623187"/>
                  <a:gd name="connsiteY8" fmla="*/ 4267200 h 6330460"/>
                  <a:gd name="connsiteX9" fmla="*/ 10173779 w 13623187"/>
                  <a:gd name="connsiteY9" fmla="*/ 6307015 h 6330460"/>
                  <a:gd name="connsiteX10" fmla="*/ 3397841 w 13623187"/>
                  <a:gd name="connsiteY10" fmla="*/ 6330460 h 6330460"/>
                  <a:gd name="connsiteX11" fmla="*/ 3421286 w 13623187"/>
                  <a:gd name="connsiteY11" fmla="*/ 4220307 h 6330460"/>
                  <a:gd name="connsiteX12" fmla="*/ 2647564 w 13623187"/>
                  <a:gd name="connsiteY12" fmla="*/ 4220308 h 6330460"/>
                  <a:gd name="connsiteX13" fmla="*/ 2647564 w 13623187"/>
                  <a:gd name="connsiteY13" fmla="*/ 6283569 h 6330460"/>
                  <a:gd name="connsiteX14" fmla="*/ 0 w 13623187"/>
                  <a:gd name="connsiteY14" fmla="*/ 6310100 h 6330460"/>
                  <a:gd name="connsiteX15" fmla="*/ 0 w 13623187"/>
                  <a:gd name="connsiteY15" fmla="*/ 0 h 6330460"/>
                  <a:gd name="connsiteX0" fmla="*/ 0 w 13623187"/>
                  <a:gd name="connsiteY0" fmla="*/ 0 h 6330460"/>
                  <a:gd name="connsiteX1" fmla="*/ 4406025 w 13623187"/>
                  <a:gd name="connsiteY1" fmla="*/ 46892 h 6330460"/>
                  <a:gd name="connsiteX2" fmla="*/ 6774087 w 13623187"/>
                  <a:gd name="connsiteY2" fmla="*/ 5017476 h 6330460"/>
                  <a:gd name="connsiteX3" fmla="*/ 9235932 w 13623187"/>
                  <a:gd name="connsiteY3" fmla="*/ 23446 h 6330460"/>
                  <a:gd name="connsiteX4" fmla="*/ 12213595 w 13623187"/>
                  <a:gd name="connsiteY4" fmla="*/ 1430215 h 6330460"/>
                  <a:gd name="connsiteX5" fmla="*/ 13620364 w 13623187"/>
                  <a:gd name="connsiteY5" fmla="*/ 6310100 h 6330460"/>
                  <a:gd name="connsiteX6" fmla="*/ 10877164 w 13623187"/>
                  <a:gd name="connsiteY6" fmla="*/ 6307015 h 6330460"/>
                  <a:gd name="connsiteX7" fmla="*/ 10877165 w 13623187"/>
                  <a:gd name="connsiteY7" fmla="*/ 4103077 h 6330460"/>
                  <a:gd name="connsiteX8" fmla="*/ 10197225 w 13623187"/>
                  <a:gd name="connsiteY8" fmla="*/ 4267200 h 6330460"/>
                  <a:gd name="connsiteX9" fmla="*/ 10173779 w 13623187"/>
                  <a:gd name="connsiteY9" fmla="*/ 6307015 h 6330460"/>
                  <a:gd name="connsiteX10" fmla="*/ 3397841 w 13623187"/>
                  <a:gd name="connsiteY10" fmla="*/ 6330460 h 6330460"/>
                  <a:gd name="connsiteX11" fmla="*/ 3421286 w 13623187"/>
                  <a:gd name="connsiteY11" fmla="*/ 4220307 h 6330460"/>
                  <a:gd name="connsiteX12" fmla="*/ 2647564 w 13623187"/>
                  <a:gd name="connsiteY12" fmla="*/ 4220308 h 6330460"/>
                  <a:gd name="connsiteX13" fmla="*/ 2647564 w 13623187"/>
                  <a:gd name="connsiteY13" fmla="*/ 6283569 h 6330460"/>
                  <a:gd name="connsiteX14" fmla="*/ 0 w 13623187"/>
                  <a:gd name="connsiteY14" fmla="*/ 6310100 h 6330460"/>
                  <a:gd name="connsiteX15" fmla="*/ 0 w 13623187"/>
                  <a:gd name="connsiteY15" fmla="*/ 0 h 6330460"/>
                  <a:gd name="connsiteX0" fmla="*/ 914400 w 13623187"/>
                  <a:gd name="connsiteY0" fmla="*/ 1970108 h 6307645"/>
                  <a:gd name="connsiteX1" fmla="*/ 4406025 w 13623187"/>
                  <a:gd name="connsiteY1" fmla="*/ 24077 h 6307645"/>
                  <a:gd name="connsiteX2" fmla="*/ 6774087 w 13623187"/>
                  <a:gd name="connsiteY2" fmla="*/ 4994661 h 6307645"/>
                  <a:gd name="connsiteX3" fmla="*/ 9235932 w 13623187"/>
                  <a:gd name="connsiteY3" fmla="*/ 631 h 6307645"/>
                  <a:gd name="connsiteX4" fmla="*/ 12213595 w 13623187"/>
                  <a:gd name="connsiteY4" fmla="*/ 1407400 h 6307645"/>
                  <a:gd name="connsiteX5" fmla="*/ 13620364 w 13623187"/>
                  <a:gd name="connsiteY5" fmla="*/ 6287285 h 6307645"/>
                  <a:gd name="connsiteX6" fmla="*/ 10877164 w 13623187"/>
                  <a:gd name="connsiteY6" fmla="*/ 6284200 h 6307645"/>
                  <a:gd name="connsiteX7" fmla="*/ 10877165 w 13623187"/>
                  <a:gd name="connsiteY7" fmla="*/ 4080262 h 6307645"/>
                  <a:gd name="connsiteX8" fmla="*/ 10197225 w 13623187"/>
                  <a:gd name="connsiteY8" fmla="*/ 4244385 h 6307645"/>
                  <a:gd name="connsiteX9" fmla="*/ 10173779 w 13623187"/>
                  <a:gd name="connsiteY9" fmla="*/ 6284200 h 6307645"/>
                  <a:gd name="connsiteX10" fmla="*/ 3397841 w 13623187"/>
                  <a:gd name="connsiteY10" fmla="*/ 6307645 h 6307645"/>
                  <a:gd name="connsiteX11" fmla="*/ 3421286 w 13623187"/>
                  <a:gd name="connsiteY11" fmla="*/ 4197492 h 6307645"/>
                  <a:gd name="connsiteX12" fmla="*/ 2647564 w 13623187"/>
                  <a:gd name="connsiteY12" fmla="*/ 4197493 h 6307645"/>
                  <a:gd name="connsiteX13" fmla="*/ 2647564 w 13623187"/>
                  <a:gd name="connsiteY13" fmla="*/ 6260754 h 6307645"/>
                  <a:gd name="connsiteX14" fmla="*/ 0 w 13623187"/>
                  <a:gd name="connsiteY14" fmla="*/ 6287285 h 6307645"/>
                  <a:gd name="connsiteX15" fmla="*/ 914400 w 13623187"/>
                  <a:gd name="connsiteY15" fmla="*/ 1970108 h 6307645"/>
                  <a:gd name="connsiteX0" fmla="*/ 914400 w 13623187"/>
                  <a:gd name="connsiteY0" fmla="*/ 1970108 h 6307645"/>
                  <a:gd name="connsiteX1" fmla="*/ 4406025 w 13623187"/>
                  <a:gd name="connsiteY1" fmla="*/ 24077 h 6307645"/>
                  <a:gd name="connsiteX2" fmla="*/ 6774087 w 13623187"/>
                  <a:gd name="connsiteY2" fmla="*/ 4994661 h 6307645"/>
                  <a:gd name="connsiteX3" fmla="*/ 9235932 w 13623187"/>
                  <a:gd name="connsiteY3" fmla="*/ 631 h 6307645"/>
                  <a:gd name="connsiteX4" fmla="*/ 12213595 w 13623187"/>
                  <a:gd name="connsiteY4" fmla="*/ 1407400 h 6307645"/>
                  <a:gd name="connsiteX5" fmla="*/ 13620364 w 13623187"/>
                  <a:gd name="connsiteY5" fmla="*/ 6287285 h 6307645"/>
                  <a:gd name="connsiteX6" fmla="*/ 10877164 w 13623187"/>
                  <a:gd name="connsiteY6" fmla="*/ 6284200 h 6307645"/>
                  <a:gd name="connsiteX7" fmla="*/ 10877165 w 13623187"/>
                  <a:gd name="connsiteY7" fmla="*/ 4080262 h 6307645"/>
                  <a:gd name="connsiteX8" fmla="*/ 10197225 w 13623187"/>
                  <a:gd name="connsiteY8" fmla="*/ 4244385 h 6307645"/>
                  <a:gd name="connsiteX9" fmla="*/ 10173779 w 13623187"/>
                  <a:gd name="connsiteY9" fmla="*/ 6284200 h 6307645"/>
                  <a:gd name="connsiteX10" fmla="*/ 3397841 w 13623187"/>
                  <a:gd name="connsiteY10" fmla="*/ 6307645 h 6307645"/>
                  <a:gd name="connsiteX11" fmla="*/ 3421286 w 13623187"/>
                  <a:gd name="connsiteY11" fmla="*/ 4197492 h 6307645"/>
                  <a:gd name="connsiteX12" fmla="*/ 2647564 w 13623187"/>
                  <a:gd name="connsiteY12" fmla="*/ 4197493 h 6307645"/>
                  <a:gd name="connsiteX13" fmla="*/ 2647564 w 13623187"/>
                  <a:gd name="connsiteY13" fmla="*/ 6260754 h 6307645"/>
                  <a:gd name="connsiteX14" fmla="*/ 0 w 13623187"/>
                  <a:gd name="connsiteY14" fmla="*/ 6287285 h 6307645"/>
                  <a:gd name="connsiteX15" fmla="*/ 914400 w 13623187"/>
                  <a:gd name="connsiteY15" fmla="*/ 1970108 h 6307645"/>
                  <a:gd name="connsiteX0" fmla="*/ 914400 w 13623187"/>
                  <a:gd name="connsiteY0" fmla="*/ 1985552 h 6323089"/>
                  <a:gd name="connsiteX1" fmla="*/ 4406025 w 13623187"/>
                  <a:gd name="connsiteY1" fmla="*/ 39521 h 6323089"/>
                  <a:gd name="connsiteX2" fmla="*/ 6774087 w 13623187"/>
                  <a:gd name="connsiteY2" fmla="*/ 5010105 h 6323089"/>
                  <a:gd name="connsiteX3" fmla="*/ 9235932 w 13623187"/>
                  <a:gd name="connsiteY3" fmla="*/ 16075 h 6323089"/>
                  <a:gd name="connsiteX4" fmla="*/ 12213595 w 13623187"/>
                  <a:gd name="connsiteY4" fmla="*/ 1422844 h 6323089"/>
                  <a:gd name="connsiteX5" fmla="*/ 13620364 w 13623187"/>
                  <a:gd name="connsiteY5" fmla="*/ 6302729 h 6323089"/>
                  <a:gd name="connsiteX6" fmla="*/ 10877164 w 13623187"/>
                  <a:gd name="connsiteY6" fmla="*/ 6299644 h 6323089"/>
                  <a:gd name="connsiteX7" fmla="*/ 10877165 w 13623187"/>
                  <a:gd name="connsiteY7" fmla="*/ 4095706 h 6323089"/>
                  <a:gd name="connsiteX8" fmla="*/ 10197225 w 13623187"/>
                  <a:gd name="connsiteY8" fmla="*/ 4259829 h 6323089"/>
                  <a:gd name="connsiteX9" fmla="*/ 10173779 w 13623187"/>
                  <a:gd name="connsiteY9" fmla="*/ 6299644 h 6323089"/>
                  <a:gd name="connsiteX10" fmla="*/ 3397841 w 13623187"/>
                  <a:gd name="connsiteY10" fmla="*/ 6323089 h 6323089"/>
                  <a:gd name="connsiteX11" fmla="*/ 3421286 w 13623187"/>
                  <a:gd name="connsiteY11" fmla="*/ 4212936 h 6323089"/>
                  <a:gd name="connsiteX12" fmla="*/ 2647564 w 13623187"/>
                  <a:gd name="connsiteY12" fmla="*/ 4212937 h 6323089"/>
                  <a:gd name="connsiteX13" fmla="*/ 2647564 w 13623187"/>
                  <a:gd name="connsiteY13" fmla="*/ 6276198 h 6323089"/>
                  <a:gd name="connsiteX14" fmla="*/ 0 w 13623187"/>
                  <a:gd name="connsiteY14" fmla="*/ 6302729 h 6323089"/>
                  <a:gd name="connsiteX15" fmla="*/ 914400 w 13623187"/>
                  <a:gd name="connsiteY15" fmla="*/ 1985552 h 6323089"/>
                  <a:gd name="connsiteX0" fmla="*/ 937847 w 13646634"/>
                  <a:gd name="connsiteY0" fmla="*/ 1985552 h 6323089"/>
                  <a:gd name="connsiteX1" fmla="*/ 4429472 w 13646634"/>
                  <a:gd name="connsiteY1" fmla="*/ 39521 h 6323089"/>
                  <a:gd name="connsiteX2" fmla="*/ 6797534 w 13646634"/>
                  <a:gd name="connsiteY2" fmla="*/ 5010105 h 6323089"/>
                  <a:gd name="connsiteX3" fmla="*/ 9259379 w 13646634"/>
                  <a:gd name="connsiteY3" fmla="*/ 16075 h 6323089"/>
                  <a:gd name="connsiteX4" fmla="*/ 12237042 w 13646634"/>
                  <a:gd name="connsiteY4" fmla="*/ 1422844 h 6323089"/>
                  <a:gd name="connsiteX5" fmla="*/ 13643811 w 13646634"/>
                  <a:gd name="connsiteY5" fmla="*/ 6302729 h 6323089"/>
                  <a:gd name="connsiteX6" fmla="*/ 10900611 w 13646634"/>
                  <a:gd name="connsiteY6" fmla="*/ 6299644 h 6323089"/>
                  <a:gd name="connsiteX7" fmla="*/ 10900612 w 13646634"/>
                  <a:gd name="connsiteY7" fmla="*/ 4095706 h 6323089"/>
                  <a:gd name="connsiteX8" fmla="*/ 10220672 w 13646634"/>
                  <a:gd name="connsiteY8" fmla="*/ 4259829 h 6323089"/>
                  <a:gd name="connsiteX9" fmla="*/ 10197226 w 13646634"/>
                  <a:gd name="connsiteY9" fmla="*/ 6299644 h 6323089"/>
                  <a:gd name="connsiteX10" fmla="*/ 3421288 w 13646634"/>
                  <a:gd name="connsiteY10" fmla="*/ 6323089 h 6323089"/>
                  <a:gd name="connsiteX11" fmla="*/ 3444733 w 13646634"/>
                  <a:gd name="connsiteY11" fmla="*/ 4212936 h 6323089"/>
                  <a:gd name="connsiteX12" fmla="*/ 2671011 w 13646634"/>
                  <a:gd name="connsiteY12" fmla="*/ 4212937 h 6323089"/>
                  <a:gd name="connsiteX13" fmla="*/ 2671011 w 13646634"/>
                  <a:gd name="connsiteY13" fmla="*/ 6276198 h 6323089"/>
                  <a:gd name="connsiteX14" fmla="*/ 0 w 13646634"/>
                  <a:gd name="connsiteY14" fmla="*/ 6232390 h 6323089"/>
                  <a:gd name="connsiteX15" fmla="*/ 937847 w 13646634"/>
                  <a:gd name="connsiteY15" fmla="*/ 1985552 h 6323089"/>
                  <a:gd name="connsiteX0" fmla="*/ 867509 w 13576296"/>
                  <a:gd name="connsiteY0" fmla="*/ 1985552 h 6323089"/>
                  <a:gd name="connsiteX1" fmla="*/ 4359134 w 13576296"/>
                  <a:gd name="connsiteY1" fmla="*/ 39521 h 6323089"/>
                  <a:gd name="connsiteX2" fmla="*/ 6727196 w 13576296"/>
                  <a:gd name="connsiteY2" fmla="*/ 5010105 h 6323089"/>
                  <a:gd name="connsiteX3" fmla="*/ 9189041 w 13576296"/>
                  <a:gd name="connsiteY3" fmla="*/ 16075 h 6323089"/>
                  <a:gd name="connsiteX4" fmla="*/ 12166704 w 13576296"/>
                  <a:gd name="connsiteY4" fmla="*/ 1422844 h 6323089"/>
                  <a:gd name="connsiteX5" fmla="*/ 13573473 w 13576296"/>
                  <a:gd name="connsiteY5" fmla="*/ 6302729 h 6323089"/>
                  <a:gd name="connsiteX6" fmla="*/ 10830273 w 13576296"/>
                  <a:gd name="connsiteY6" fmla="*/ 6299644 h 6323089"/>
                  <a:gd name="connsiteX7" fmla="*/ 10830274 w 13576296"/>
                  <a:gd name="connsiteY7" fmla="*/ 4095706 h 6323089"/>
                  <a:gd name="connsiteX8" fmla="*/ 10150334 w 13576296"/>
                  <a:gd name="connsiteY8" fmla="*/ 4259829 h 6323089"/>
                  <a:gd name="connsiteX9" fmla="*/ 10126888 w 13576296"/>
                  <a:gd name="connsiteY9" fmla="*/ 6299644 h 6323089"/>
                  <a:gd name="connsiteX10" fmla="*/ 3350950 w 13576296"/>
                  <a:gd name="connsiteY10" fmla="*/ 6323089 h 6323089"/>
                  <a:gd name="connsiteX11" fmla="*/ 3374395 w 13576296"/>
                  <a:gd name="connsiteY11" fmla="*/ 4212936 h 6323089"/>
                  <a:gd name="connsiteX12" fmla="*/ 2600673 w 13576296"/>
                  <a:gd name="connsiteY12" fmla="*/ 4212937 h 6323089"/>
                  <a:gd name="connsiteX13" fmla="*/ 2600673 w 13576296"/>
                  <a:gd name="connsiteY13" fmla="*/ 6276198 h 6323089"/>
                  <a:gd name="connsiteX14" fmla="*/ 0 w 13576296"/>
                  <a:gd name="connsiteY14" fmla="*/ 6302729 h 6323089"/>
                  <a:gd name="connsiteX15" fmla="*/ 867509 w 13576296"/>
                  <a:gd name="connsiteY15" fmla="*/ 1985552 h 6323089"/>
                  <a:gd name="connsiteX0" fmla="*/ 875123 w 13583910"/>
                  <a:gd name="connsiteY0" fmla="*/ 1985552 h 6323089"/>
                  <a:gd name="connsiteX1" fmla="*/ 4366748 w 13583910"/>
                  <a:gd name="connsiteY1" fmla="*/ 39521 h 6323089"/>
                  <a:gd name="connsiteX2" fmla="*/ 6734810 w 13583910"/>
                  <a:gd name="connsiteY2" fmla="*/ 5010105 h 6323089"/>
                  <a:gd name="connsiteX3" fmla="*/ 9196655 w 13583910"/>
                  <a:gd name="connsiteY3" fmla="*/ 16075 h 6323089"/>
                  <a:gd name="connsiteX4" fmla="*/ 12174318 w 13583910"/>
                  <a:gd name="connsiteY4" fmla="*/ 1422844 h 6323089"/>
                  <a:gd name="connsiteX5" fmla="*/ 13581087 w 13583910"/>
                  <a:gd name="connsiteY5" fmla="*/ 6302729 h 6323089"/>
                  <a:gd name="connsiteX6" fmla="*/ 10837887 w 13583910"/>
                  <a:gd name="connsiteY6" fmla="*/ 6299644 h 6323089"/>
                  <a:gd name="connsiteX7" fmla="*/ 10837888 w 13583910"/>
                  <a:gd name="connsiteY7" fmla="*/ 4095706 h 6323089"/>
                  <a:gd name="connsiteX8" fmla="*/ 10157948 w 13583910"/>
                  <a:gd name="connsiteY8" fmla="*/ 4259829 h 6323089"/>
                  <a:gd name="connsiteX9" fmla="*/ 10134502 w 13583910"/>
                  <a:gd name="connsiteY9" fmla="*/ 6299644 h 6323089"/>
                  <a:gd name="connsiteX10" fmla="*/ 3358564 w 13583910"/>
                  <a:gd name="connsiteY10" fmla="*/ 6323089 h 6323089"/>
                  <a:gd name="connsiteX11" fmla="*/ 3382009 w 13583910"/>
                  <a:gd name="connsiteY11" fmla="*/ 4212936 h 6323089"/>
                  <a:gd name="connsiteX12" fmla="*/ 2608287 w 13583910"/>
                  <a:gd name="connsiteY12" fmla="*/ 4212937 h 6323089"/>
                  <a:gd name="connsiteX13" fmla="*/ 2608287 w 13583910"/>
                  <a:gd name="connsiteY13" fmla="*/ 6276198 h 6323089"/>
                  <a:gd name="connsiteX14" fmla="*/ 7614 w 13583910"/>
                  <a:gd name="connsiteY14" fmla="*/ 6302729 h 6323089"/>
                  <a:gd name="connsiteX15" fmla="*/ 875123 w 13583910"/>
                  <a:gd name="connsiteY15" fmla="*/ 1985552 h 6323089"/>
                  <a:gd name="connsiteX0" fmla="*/ 1154365 w 13581798"/>
                  <a:gd name="connsiteY0" fmla="*/ 1654535 h 6343764"/>
                  <a:gd name="connsiteX1" fmla="*/ 4364636 w 13581798"/>
                  <a:gd name="connsiteY1" fmla="*/ 60196 h 6343764"/>
                  <a:gd name="connsiteX2" fmla="*/ 6732698 w 13581798"/>
                  <a:gd name="connsiteY2" fmla="*/ 5030780 h 6343764"/>
                  <a:gd name="connsiteX3" fmla="*/ 9194543 w 13581798"/>
                  <a:gd name="connsiteY3" fmla="*/ 36750 h 6343764"/>
                  <a:gd name="connsiteX4" fmla="*/ 12172206 w 13581798"/>
                  <a:gd name="connsiteY4" fmla="*/ 1443519 h 6343764"/>
                  <a:gd name="connsiteX5" fmla="*/ 13578975 w 13581798"/>
                  <a:gd name="connsiteY5" fmla="*/ 6323404 h 6343764"/>
                  <a:gd name="connsiteX6" fmla="*/ 10835775 w 13581798"/>
                  <a:gd name="connsiteY6" fmla="*/ 6320319 h 6343764"/>
                  <a:gd name="connsiteX7" fmla="*/ 10835776 w 13581798"/>
                  <a:gd name="connsiteY7" fmla="*/ 4116381 h 6343764"/>
                  <a:gd name="connsiteX8" fmla="*/ 10155836 w 13581798"/>
                  <a:gd name="connsiteY8" fmla="*/ 4280504 h 6343764"/>
                  <a:gd name="connsiteX9" fmla="*/ 10132390 w 13581798"/>
                  <a:gd name="connsiteY9" fmla="*/ 6320319 h 6343764"/>
                  <a:gd name="connsiteX10" fmla="*/ 3356452 w 13581798"/>
                  <a:gd name="connsiteY10" fmla="*/ 6343764 h 6343764"/>
                  <a:gd name="connsiteX11" fmla="*/ 3379897 w 13581798"/>
                  <a:gd name="connsiteY11" fmla="*/ 4233611 h 6343764"/>
                  <a:gd name="connsiteX12" fmla="*/ 2606175 w 13581798"/>
                  <a:gd name="connsiteY12" fmla="*/ 4233612 h 6343764"/>
                  <a:gd name="connsiteX13" fmla="*/ 2606175 w 13581798"/>
                  <a:gd name="connsiteY13" fmla="*/ 6296873 h 6343764"/>
                  <a:gd name="connsiteX14" fmla="*/ 5502 w 13581798"/>
                  <a:gd name="connsiteY14" fmla="*/ 6323404 h 6343764"/>
                  <a:gd name="connsiteX15" fmla="*/ 1154365 w 13581798"/>
                  <a:gd name="connsiteY15" fmla="*/ 1654535 h 6343764"/>
                  <a:gd name="connsiteX0" fmla="*/ 1154012 w 13581445"/>
                  <a:gd name="connsiteY0" fmla="*/ 1654535 h 6343764"/>
                  <a:gd name="connsiteX1" fmla="*/ 4364283 w 13581445"/>
                  <a:gd name="connsiteY1" fmla="*/ 60196 h 6343764"/>
                  <a:gd name="connsiteX2" fmla="*/ 6732345 w 13581445"/>
                  <a:gd name="connsiteY2" fmla="*/ 5030780 h 6343764"/>
                  <a:gd name="connsiteX3" fmla="*/ 9194190 w 13581445"/>
                  <a:gd name="connsiteY3" fmla="*/ 36750 h 6343764"/>
                  <a:gd name="connsiteX4" fmla="*/ 12171853 w 13581445"/>
                  <a:gd name="connsiteY4" fmla="*/ 1443519 h 6343764"/>
                  <a:gd name="connsiteX5" fmla="*/ 13578622 w 13581445"/>
                  <a:gd name="connsiteY5" fmla="*/ 6323404 h 6343764"/>
                  <a:gd name="connsiteX6" fmla="*/ 10835422 w 13581445"/>
                  <a:gd name="connsiteY6" fmla="*/ 6320319 h 6343764"/>
                  <a:gd name="connsiteX7" fmla="*/ 10835423 w 13581445"/>
                  <a:gd name="connsiteY7" fmla="*/ 4116381 h 6343764"/>
                  <a:gd name="connsiteX8" fmla="*/ 10155483 w 13581445"/>
                  <a:gd name="connsiteY8" fmla="*/ 4280504 h 6343764"/>
                  <a:gd name="connsiteX9" fmla="*/ 10132037 w 13581445"/>
                  <a:gd name="connsiteY9" fmla="*/ 6320319 h 6343764"/>
                  <a:gd name="connsiteX10" fmla="*/ 3356099 w 13581445"/>
                  <a:gd name="connsiteY10" fmla="*/ 6343764 h 6343764"/>
                  <a:gd name="connsiteX11" fmla="*/ 3379544 w 13581445"/>
                  <a:gd name="connsiteY11" fmla="*/ 4233611 h 6343764"/>
                  <a:gd name="connsiteX12" fmla="*/ 2605822 w 13581445"/>
                  <a:gd name="connsiteY12" fmla="*/ 4233612 h 6343764"/>
                  <a:gd name="connsiteX13" fmla="*/ 2605822 w 13581445"/>
                  <a:gd name="connsiteY13" fmla="*/ 6296873 h 6343764"/>
                  <a:gd name="connsiteX14" fmla="*/ 5149 w 13581445"/>
                  <a:gd name="connsiteY14" fmla="*/ 6323404 h 6343764"/>
                  <a:gd name="connsiteX15" fmla="*/ 1154012 w 13581445"/>
                  <a:gd name="connsiteY15" fmla="*/ 1654535 h 6343764"/>
                  <a:gd name="connsiteX0" fmla="*/ 1227606 w 13655039"/>
                  <a:gd name="connsiteY0" fmla="*/ 1654535 h 6343764"/>
                  <a:gd name="connsiteX1" fmla="*/ 4437877 w 13655039"/>
                  <a:gd name="connsiteY1" fmla="*/ 60196 h 6343764"/>
                  <a:gd name="connsiteX2" fmla="*/ 6805939 w 13655039"/>
                  <a:gd name="connsiteY2" fmla="*/ 5030780 h 6343764"/>
                  <a:gd name="connsiteX3" fmla="*/ 9267784 w 13655039"/>
                  <a:gd name="connsiteY3" fmla="*/ 36750 h 6343764"/>
                  <a:gd name="connsiteX4" fmla="*/ 12245447 w 13655039"/>
                  <a:gd name="connsiteY4" fmla="*/ 1443519 h 6343764"/>
                  <a:gd name="connsiteX5" fmla="*/ 13652216 w 13655039"/>
                  <a:gd name="connsiteY5" fmla="*/ 6323404 h 6343764"/>
                  <a:gd name="connsiteX6" fmla="*/ 10909016 w 13655039"/>
                  <a:gd name="connsiteY6" fmla="*/ 6320319 h 6343764"/>
                  <a:gd name="connsiteX7" fmla="*/ 10909017 w 13655039"/>
                  <a:gd name="connsiteY7" fmla="*/ 4116381 h 6343764"/>
                  <a:gd name="connsiteX8" fmla="*/ 10229077 w 13655039"/>
                  <a:gd name="connsiteY8" fmla="*/ 4280504 h 6343764"/>
                  <a:gd name="connsiteX9" fmla="*/ 10205631 w 13655039"/>
                  <a:gd name="connsiteY9" fmla="*/ 6320319 h 6343764"/>
                  <a:gd name="connsiteX10" fmla="*/ 3429693 w 13655039"/>
                  <a:gd name="connsiteY10" fmla="*/ 6343764 h 6343764"/>
                  <a:gd name="connsiteX11" fmla="*/ 3453138 w 13655039"/>
                  <a:gd name="connsiteY11" fmla="*/ 4233611 h 6343764"/>
                  <a:gd name="connsiteX12" fmla="*/ 2679416 w 13655039"/>
                  <a:gd name="connsiteY12" fmla="*/ 4233612 h 6343764"/>
                  <a:gd name="connsiteX13" fmla="*/ 2679416 w 13655039"/>
                  <a:gd name="connsiteY13" fmla="*/ 6296873 h 6343764"/>
                  <a:gd name="connsiteX14" fmla="*/ 78743 w 13655039"/>
                  <a:gd name="connsiteY14" fmla="*/ 6323404 h 6343764"/>
                  <a:gd name="connsiteX15" fmla="*/ 1227606 w 13655039"/>
                  <a:gd name="connsiteY15" fmla="*/ 1654535 h 6343764"/>
                  <a:gd name="connsiteX0" fmla="*/ 1227606 w 13655039"/>
                  <a:gd name="connsiteY0" fmla="*/ 1626092 h 6315321"/>
                  <a:gd name="connsiteX1" fmla="*/ 4437877 w 13655039"/>
                  <a:gd name="connsiteY1" fmla="*/ 31753 h 6315321"/>
                  <a:gd name="connsiteX2" fmla="*/ 6805939 w 13655039"/>
                  <a:gd name="connsiteY2" fmla="*/ 5002337 h 6315321"/>
                  <a:gd name="connsiteX3" fmla="*/ 9267784 w 13655039"/>
                  <a:gd name="connsiteY3" fmla="*/ 8307 h 6315321"/>
                  <a:gd name="connsiteX4" fmla="*/ 12245447 w 13655039"/>
                  <a:gd name="connsiteY4" fmla="*/ 1415076 h 6315321"/>
                  <a:gd name="connsiteX5" fmla="*/ 13652216 w 13655039"/>
                  <a:gd name="connsiteY5" fmla="*/ 6294961 h 6315321"/>
                  <a:gd name="connsiteX6" fmla="*/ 10909016 w 13655039"/>
                  <a:gd name="connsiteY6" fmla="*/ 6291876 h 6315321"/>
                  <a:gd name="connsiteX7" fmla="*/ 10909017 w 13655039"/>
                  <a:gd name="connsiteY7" fmla="*/ 4087938 h 6315321"/>
                  <a:gd name="connsiteX8" fmla="*/ 10229077 w 13655039"/>
                  <a:gd name="connsiteY8" fmla="*/ 4252061 h 6315321"/>
                  <a:gd name="connsiteX9" fmla="*/ 10205631 w 13655039"/>
                  <a:gd name="connsiteY9" fmla="*/ 6291876 h 6315321"/>
                  <a:gd name="connsiteX10" fmla="*/ 3429693 w 13655039"/>
                  <a:gd name="connsiteY10" fmla="*/ 6315321 h 6315321"/>
                  <a:gd name="connsiteX11" fmla="*/ 3453138 w 13655039"/>
                  <a:gd name="connsiteY11" fmla="*/ 4205168 h 6315321"/>
                  <a:gd name="connsiteX12" fmla="*/ 2679416 w 13655039"/>
                  <a:gd name="connsiteY12" fmla="*/ 4205169 h 6315321"/>
                  <a:gd name="connsiteX13" fmla="*/ 2679416 w 13655039"/>
                  <a:gd name="connsiteY13" fmla="*/ 6268430 h 6315321"/>
                  <a:gd name="connsiteX14" fmla="*/ 78743 w 13655039"/>
                  <a:gd name="connsiteY14" fmla="*/ 6294961 h 6315321"/>
                  <a:gd name="connsiteX15" fmla="*/ 1227606 w 13655039"/>
                  <a:gd name="connsiteY15" fmla="*/ 1626092 h 6315321"/>
                  <a:gd name="connsiteX0" fmla="*/ 1227606 w 13655039"/>
                  <a:gd name="connsiteY0" fmla="*/ 1618416 h 6307645"/>
                  <a:gd name="connsiteX1" fmla="*/ 4437877 w 13655039"/>
                  <a:gd name="connsiteY1" fmla="*/ 24077 h 6307645"/>
                  <a:gd name="connsiteX2" fmla="*/ 6805939 w 13655039"/>
                  <a:gd name="connsiteY2" fmla="*/ 4994661 h 6307645"/>
                  <a:gd name="connsiteX3" fmla="*/ 9267784 w 13655039"/>
                  <a:gd name="connsiteY3" fmla="*/ 631 h 6307645"/>
                  <a:gd name="connsiteX4" fmla="*/ 12245447 w 13655039"/>
                  <a:gd name="connsiteY4" fmla="*/ 1407400 h 6307645"/>
                  <a:gd name="connsiteX5" fmla="*/ 13652216 w 13655039"/>
                  <a:gd name="connsiteY5" fmla="*/ 6287285 h 6307645"/>
                  <a:gd name="connsiteX6" fmla="*/ 10909016 w 13655039"/>
                  <a:gd name="connsiteY6" fmla="*/ 6284200 h 6307645"/>
                  <a:gd name="connsiteX7" fmla="*/ 10909017 w 13655039"/>
                  <a:gd name="connsiteY7" fmla="*/ 4080262 h 6307645"/>
                  <a:gd name="connsiteX8" fmla="*/ 10229077 w 13655039"/>
                  <a:gd name="connsiteY8" fmla="*/ 4244385 h 6307645"/>
                  <a:gd name="connsiteX9" fmla="*/ 10205631 w 13655039"/>
                  <a:gd name="connsiteY9" fmla="*/ 6284200 h 6307645"/>
                  <a:gd name="connsiteX10" fmla="*/ 3429693 w 13655039"/>
                  <a:gd name="connsiteY10" fmla="*/ 6307645 h 6307645"/>
                  <a:gd name="connsiteX11" fmla="*/ 3453138 w 13655039"/>
                  <a:gd name="connsiteY11" fmla="*/ 4197492 h 6307645"/>
                  <a:gd name="connsiteX12" fmla="*/ 2679416 w 13655039"/>
                  <a:gd name="connsiteY12" fmla="*/ 4197493 h 6307645"/>
                  <a:gd name="connsiteX13" fmla="*/ 2679416 w 13655039"/>
                  <a:gd name="connsiteY13" fmla="*/ 6260754 h 6307645"/>
                  <a:gd name="connsiteX14" fmla="*/ 78743 w 13655039"/>
                  <a:gd name="connsiteY14" fmla="*/ 6287285 h 6307645"/>
                  <a:gd name="connsiteX15" fmla="*/ 1227606 w 13655039"/>
                  <a:gd name="connsiteY15" fmla="*/ 1618416 h 6307645"/>
                  <a:gd name="connsiteX0" fmla="*/ 1235776 w 13663209"/>
                  <a:gd name="connsiteY0" fmla="*/ 1618416 h 6307645"/>
                  <a:gd name="connsiteX1" fmla="*/ 4446047 w 13663209"/>
                  <a:gd name="connsiteY1" fmla="*/ 24077 h 6307645"/>
                  <a:gd name="connsiteX2" fmla="*/ 6814109 w 13663209"/>
                  <a:gd name="connsiteY2" fmla="*/ 4994661 h 6307645"/>
                  <a:gd name="connsiteX3" fmla="*/ 9275954 w 13663209"/>
                  <a:gd name="connsiteY3" fmla="*/ 631 h 6307645"/>
                  <a:gd name="connsiteX4" fmla="*/ 12253617 w 13663209"/>
                  <a:gd name="connsiteY4" fmla="*/ 1407400 h 6307645"/>
                  <a:gd name="connsiteX5" fmla="*/ 13660386 w 13663209"/>
                  <a:gd name="connsiteY5" fmla="*/ 6287285 h 6307645"/>
                  <a:gd name="connsiteX6" fmla="*/ 10917186 w 13663209"/>
                  <a:gd name="connsiteY6" fmla="*/ 6284200 h 6307645"/>
                  <a:gd name="connsiteX7" fmla="*/ 10917187 w 13663209"/>
                  <a:gd name="connsiteY7" fmla="*/ 4080262 h 6307645"/>
                  <a:gd name="connsiteX8" fmla="*/ 10237247 w 13663209"/>
                  <a:gd name="connsiteY8" fmla="*/ 4244385 h 6307645"/>
                  <a:gd name="connsiteX9" fmla="*/ 10213801 w 13663209"/>
                  <a:gd name="connsiteY9" fmla="*/ 6284200 h 6307645"/>
                  <a:gd name="connsiteX10" fmla="*/ 3437863 w 13663209"/>
                  <a:gd name="connsiteY10" fmla="*/ 6307645 h 6307645"/>
                  <a:gd name="connsiteX11" fmla="*/ 3461308 w 13663209"/>
                  <a:gd name="connsiteY11" fmla="*/ 4197492 h 6307645"/>
                  <a:gd name="connsiteX12" fmla="*/ 2687586 w 13663209"/>
                  <a:gd name="connsiteY12" fmla="*/ 4197493 h 6307645"/>
                  <a:gd name="connsiteX13" fmla="*/ 2687586 w 13663209"/>
                  <a:gd name="connsiteY13" fmla="*/ 6260754 h 6307645"/>
                  <a:gd name="connsiteX14" fmla="*/ 86913 w 13663209"/>
                  <a:gd name="connsiteY14" fmla="*/ 6287285 h 6307645"/>
                  <a:gd name="connsiteX15" fmla="*/ 1235776 w 13663209"/>
                  <a:gd name="connsiteY15" fmla="*/ 1618416 h 6307645"/>
                  <a:gd name="connsiteX0" fmla="*/ 1235776 w 13663209"/>
                  <a:gd name="connsiteY0" fmla="*/ 1618416 h 6307645"/>
                  <a:gd name="connsiteX1" fmla="*/ 4446047 w 13663209"/>
                  <a:gd name="connsiteY1" fmla="*/ 24077 h 6307645"/>
                  <a:gd name="connsiteX2" fmla="*/ 6814109 w 13663209"/>
                  <a:gd name="connsiteY2" fmla="*/ 4994661 h 6307645"/>
                  <a:gd name="connsiteX3" fmla="*/ 9275954 w 13663209"/>
                  <a:gd name="connsiteY3" fmla="*/ 631 h 6307645"/>
                  <a:gd name="connsiteX4" fmla="*/ 12253617 w 13663209"/>
                  <a:gd name="connsiteY4" fmla="*/ 1407400 h 6307645"/>
                  <a:gd name="connsiteX5" fmla="*/ 13660386 w 13663209"/>
                  <a:gd name="connsiteY5" fmla="*/ 6287285 h 6307645"/>
                  <a:gd name="connsiteX6" fmla="*/ 10917186 w 13663209"/>
                  <a:gd name="connsiteY6" fmla="*/ 6284200 h 6307645"/>
                  <a:gd name="connsiteX7" fmla="*/ 10917187 w 13663209"/>
                  <a:gd name="connsiteY7" fmla="*/ 4080262 h 6307645"/>
                  <a:gd name="connsiteX8" fmla="*/ 10237247 w 13663209"/>
                  <a:gd name="connsiteY8" fmla="*/ 4244385 h 6307645"/>
                  <a:gd name="connsiteX9" fmla="*/ 10213801 w 13663209"/>
                  <a:gd name="connsiteY9" fmla="*/ 6284200 h 6307645"/>
                  <a:gd name="connsiteX10" fmla="*/ 7333287 w 13663209"/>
                  <a:gd name="connsiteY10" fmla="*/ 6263952 h 6307645"/>
                  <a:gd name="connsiteX11" fmla="*/ 3437863 w 13663209"/>
                  <a:gd name="connsiteY11" fmla="*/ 6307645 h 6307645"/>
                  <a:gd name="connsiteX12" fmla="*/ 3461308 w 13663209"/>
                  <a:gd name="connsiteY12" fmla="*/ 4197492 h 6307645"/>
                  <a:gd name="connsiteX13" fmla="*/ 2687586 w 13663209"/>
                  <a:gd name="connsiteY13" fmla="*/ 4197493 h 6307645"/>
                  <a:gd name="connsiteX14" fmla="*/ 2687586 w 13663209"/>
                  <a:gd name="connsiteY14" fmla="*/ 6260754 h 6307645"/>
                  <a:gd name="connsiteX15" fmla="*/ 86913 w 13663209"/>
                  <a:gd name="connsiteY15" fmla="*/ 6287285 h 6307645"/>
                  <a:gd name="connsiteX16" fmla="*/ 1235776 w 13663209"/>
                  <a:gd name="connsiteY16" fmla="*/ 1618416 h 6307645"/>
                  <a:gd name="connsiteX0" fmla="*/ 1235776 w 13663209"/>
                  <a:gd name="connsiteY0" fmla="*/ 1618416 h 6307645"/>
                  <a:gd name="connsiteX1" fmla="*/ 4446047 w 13663209"/>
                  <a:gd name="connsiteY1" fmla="*/ 24077 h 6307645"/>
                  <a:gd name="connsiteX2" fmla="*/ 6814109 w 13663209"/>
                  <a:gd name="connsiteY2" fmla="*/ 4994661 h 6307645"/>
                  <a:gd name="connsiteX3" fmla="*/ 9275954 w 13663209"/>
                  <a:gd name="connsiteY3" fmla="*/ 631 h 6307645"/>
                  <a:gd name="connsiteX4" fmla="*/ 12253617 w 13663209"/>
                  <a:gd name="connsiteY4" fmla="*/ 1407400 h 6307645"/>
                  <a:gd name="connsiteX5" fmla="*/ 13660386 w 13663209"/>
                  <a:gd name="connsiteY5" fmla="*/ 6287285 h 6307645"/>
                  <a:gd name="connsiteX6" fmla="*/ 10917186 w 13663209"/>
                  <a:gd name="connsiteY6" fmla="*/ 6284200 h 6307645"/>
                  <a:gd name="connsiteX7" fmla="*/ 10917187 w 13663209"/>
                  <a:gd name="connsiteY7" fmla="*/ 4080262 h 6307645"/>
                  <a:gd name="connsiteX8" fmla="*/ 10237247 w 13663209"/>
                  <a:gd name="connsiteY8" fmla="*/ 4244385 h 6307645"/>
                  <a:gd name="connsiteX9" fmla="*/ 7333287 w 13663209"/>
                  <a:gd name="connsiteY9" fmla="*/ 6263952 h 6307645"/>
                  <a:gd name="connsiteX10" fmla="*/ 3437863 w 13663209"/>
                  <a:gd name="connsiteY10" fmla="*/ 6307645 h 6307645"/>
                  <a:gd name="connsiteX11" fmla="*/ 3461308 w 13663209"/>
                  <a:gd name="connsiteY11" fmla="*/ 4197492 h 6307645"/>
                  <a:gd name="connsiteX12" fmla="*/ 2687586 w 13663209"/>
                  <a:gd name="connsiteY12" fmla="*/ 4197493 h 6307645"/>
                  <a:gd name="connsiteX13" fmla="*/ 2687586 w 13663209"/>
                  <a:gd name="connsiteY13" fmla="*/ 6260754 h 6307645"/>
                  <a:gd name="connsiteX14" fmla="*/ 86913 w 13663209"/>
                  <a:gd name="connsiteY14" fmla="*/ 6287285 h 6307645"/>
                  <a:gd name="connsiteX15" fmla="*/ 1235776 w 13663209"/>
                  <a:gd name="connsiteY15" fmla="*/ 1618416 h 6307645"/>
                  <a:gd name="connsiteX0" fmla="*/ 1235776 w 13663209"/>
                  <a:gd name="connsiteY0" fmla="*/ 1618416 h 6307645"/>
                  <a:gd name="connsiteX1" fmla="*/ 4446047 w 13663209"/>
                  <a:gd name="connsiteY1" fmla="*/ 24077 h 6307645"/>
                  <a:gd name="connsiteX2" fmla="*/ 6814109 w 13663209"/>
                  <a:gd name="connsiteY2" fmla="*/ 4994661 h 6307645"/>
                  <a:gd name="connsiteX3" fmla="*/ 9275954 w 13663209"/>
                  <a:gd name="connsiteY3" fmla="*/ 631 h 6307645"/>
                  <a:gd name="connsiteX4" fmla="*/ 12253617 w 13663209"/>
                  <a:gd name="connsiteY4" fmla="*/ 1407400 h 6307645"/>
                  <a:gd name="connsiteX5" fmla="*/ 13660386 w 13663209"/>
                  <a:gd name="connsiteY5" fmla="*/ 6287285 h 6307645"/>
                  <a:gd name="connsiteX6" fmla="*/ 10917186 w 13663209"/>
                  <a:gd name="connsiteY6" fmla="*/ 6284200 h 6307645"/>
                  <a:gd name="connsiteX7" fmla="*/ 10917187 w 13663209"/>
                  <a:gd name="connsiteY7" fmla="*/ 4080262 h 6307645"/>
                  <a:gd name="connsiteX8" fmla="*/ 7333287 w 13663209"/>
                  <a:gd name="connsiteY8" fmla="*/ 6263952 h 6307645"/>
                  <a:gd name="connsiteX9" fmla="*/ 3437863 w 13663209"/>
                  <a:gd name="connsiteY9" fmla="*/ 6307645 h 6307645"/>
                  <a:gd name="connsiteX10" fmla="*/ 3461308 w 13663209"/>
                  <a:gd name="connsiteY10" fmla="*/ 4197492 h 6307645"/>
                  <a:gd name="connsiteX11" fmla="*/ 2687586 w 13663209"/>
                  <a:gd name="connsiteY11" fmla="*/ 4197493 h 6307645"/>
                  <a:gd name="connsiteX12" fmla="*/ 2687586 w 13663209"/>
                  <a:gd name="connsiteY12" fmla="*/ 6260754 h 6307645"/>
                  <a:gd name="connsiteX13" fmla="*/ 86913 w 13663209"/>
                  <a:gd name="connsiteY13" fmla="*/ 6287285 h 6307645"/>
                  <a:gd name="connsiteX14" fmla="*/ 1235776 w 13663209"/>
                  <a:gd name="connsiteY14" fmla="*/ 1618416 h 6307645"/>
                  <a:gd name="connsiteX0" fmla="*/ 1235776 w 13663209"/>
                  <a:gd name="connsiteY0" fmla="*/ 1618416 h 6307645"/>
                  <a:gd name="connsiteX1" fmla="*/ 4446047 w 13663209"/>
                  <a:gd name="connsiteY1" fmla="*/ 24077 h 6307645"/>
                  <a:gd name="connsiteX2" fmla="*/ 6814109 w 13663209"/>
                  <a:gd name="connsiteY2" fmla="*/ 4994661 h 6307645"/>
                  <a:gd name="connsiteX3" fmla="*/ 9275954 w 13663209"/>
                  <a:gd name="connsiteY3" fmla="*/ 631 h 6307645"/>
                  <a:gd name="connsiteX4" fmla="*/ 12253617 w 13663209"/>
                  <a:gd name="connsiteY4" fmla="*/ 1407400 h 6307645"/>
                  <a:gd name="connsiteX5" fmla="*/ 13660386 w 13663209"/>
                  <a:gd name="connsiteY5" fmla="*/ 6287285 h 6307645"/>
                  <a:gd name="connsiteX6" fmla="*/ 10917186 w 13663209"/>
                  <a:gd name="connsiteY6" fmla="*/ 6284200 h 6307645"/>
                  <a:gd name="connsiteX7" fmla="*/ 7333287 w 13663209"/>
                  <a:gd name="connsiteY7" fmla="*/ 6263952 h 6307645"/>
                  <a:gd name="connsiteX8" fmla="*/ 3437863 w 13663209"/>
                  <a:gd name="connsiteY8" fmla="*/ 6307645 h 6307645"/>
                  <a:gd name="connsiteX9" fmla="*/ 3461308 w 13663209"/>
                  <a:gd name="connsiteY9" fmla="*/ 4197492 h 6307645"/>
                  <a:gd name="connsiteX10" fmla="*/ 2687586 w 13663209"/>
                  <a:gd name="connsiteY10" fmla="*/ 4197493 h 6307645"/>
                  <a:gd name="connsiteX11" fmla="*/ 2687586 w 13663209"/>
                  <a:gd name="connsiteY11" fmla="*/ 6260754 h 6307645"/>
                  <a:gd name="connsiteX12" fmla="*/ 86913 w 13663209"/>
                  <a:gd name="connsiteY12" fmla="*/ 6287285 h 6307645"/>
                  <a:gd name="connsiteX13" fmla="*/ 1235776 w 13663209"/>
                  <a:gd name="connsiteY13" fmla="*/ 1618416 h 6307645"/>
                  <a:gd name="connsiteX0" fmla="*/ 1235776 w 13663209"/>
                  <a:gd name="connsiteY0" fmla="*/ 1618416 h 6307645"/>
                  <a:gd name="connsiteX1" fmla="*/ 4446047 w 13663209"/>
                  <a:gd name="connsiteY1" fmla="*/ 24077 h 6307645"/>
                  <a:gd name="connsiteX2" fmla="*/ 6814109 w 13663209"/>
                  <a:gd name="connsiteY2" fmla="*/ 4994661 h 6307645"/>
                  <a:gd name="connsiteX3" fmla="*/ 9275954 w 13663209"/>
                  <a:gd name="connsiteY3" fmla="*/ 631 h 6307645"/>
                  <a:gd name="connsiteX4" fmla="*/ 12253617 w 13663209"/>
                  <a:gd name="connsiteY4" fmla="*/ 1407400 h 6307645"/>
                  <a:gd name="connsiteX5" fmla="*/ 13660386 w 13663209"/>
                  <a:gd name="connsiteY5" fmla="*/ 6287285 h 6307645"/>
                  <a:gd name="connsiteX6" fmla="*/ 7333287 w 13663209"/>
                  <a:gd name="connsiteY6" fmla="*/ 6263952 h 6307645"/>
                  <a:gd name="connsiteX7" fmla="*/ 3437863 w 13663209"/>
                  <a:gd name="connsiteY7" fmla="*/ 6307645 h 6307645"/>
                  <a:gd name="connsiteX8" fmla="*/ 3461308 w 13663209"/>
                  <a:gd name="connsiteY8" fmla="*/ 4197492 h 6307645"/>
                  <a:gd name="connsiteX9" fmla="*/ 2687586 w 13663209"/>
                  <a:gd name="connsiteY9" fmla="*/ 4197493 h 6307645"/>
                  <a:gd name="connsiteX10" fmla="*/ 2687586 w 13663209"/>
                  <a:gd name="connsiteY10" fmla="*/ 6260754 h 6307645"/>
                  <a:gd name="connsiteX11" fmla="*/ 86913 w 13663209"/>
                  <a:gd name="connsiteY11" fmla="*/ 6287285 h 6307645"/>
                  <a:gd name="connsiteX12" fmla="*/ 1235776 w 13663209"/>
                  <a:gd name="connsiteY12" fmla="*/ 1618416 h 6307645"/>
                  <a:gd name="connsiteX0" fmla="*/ 1235776 w 12253617"/>
                  <a:gd name="connsiteY0" fmla="*/ 1618416 h 6307645"/>
                  <a:gd name="connsiteX1" fmla="*/ 4446047 w 12253617"/>
                  <a:gd name="connsiteY1" fmla="*/ 24077 h 6307645"/>
                  <a:gd name="connsiteX2" fmla="*/ 6814109 w 12253617"/>
                  <a:gd name="connsiteY2" fmla="*/ 4994661 h 6307645"/>
                  <a:gd name="connsiteX3" fmla="*/ 9275954 w 12253617"/>
                  <a:gd name="connsiteY3" fmla="*/ 631 h 6307645"/>
                  <a:gd name="connsiteX4" fmla="*/ 12253617 w 12253617"/>
                  <a:gd name="connsiteY4" fmla="*/ 1407400 h 6307645"/>
                  <a:gd name="connsiteX5" fmla="*/ 7333287 w 12253617"/>
                  <a:gd name="connsiteY5" fmla="*/ 6263952 h 6307645"/>
                  <a:gd name="connsiteX6" fmla="*/ 3437863 w 12253617"/>
                  <a:gd name="connsiteY6" fmla="*/ 6307645 h 6307645"/>
                  <a:gd name="connsiteX7" fmla="*/ 3461308 w 12253617"/>
                  <a:gd name="connsiteY7" fmla="*/ 4197492 h 6307645"/>
                  <a:gd name="connsiteX8" fmla="*/ 2687586 w 12253617"/>
                  <a:gd name="connsiteY8" fmla="*/ 4197493 h 6307645"/>
                  <a:gd name="connsiteX9" fmla="*/ 2687586 w 12253617"/>
                  <a:gd name="connsiteY9" fmla="*/ 6260754 h 6307645"/>
                  <a:gd name="connsiteX10" fmla="*/ 86913 w 12253617"/>
                  <a:gd name="connsiteY10" fmla="*/ 6287285 h 6307645"/>
                  <a:gd name="connsiteX11" fmla="*/ 1235776 w 12253617"/>
                  <a:gd name="connsiteY11" fmla="*/ 1618416 h 6307645"/>
                  <a:gd name="connsiteX0" fmla="*/ 1235776 w 12253617"/>
                  <a:gd name="connsiteY0" fmla="*/ 1618416 h 6307645"/>
                  <a:gd name="connsiteX1" fmla="*/ 4446047 w 12253617"/>
                  <a:gd name="connsiteY1" fmla="*/ 24077 h 6307645"/>
                  <a:gd name="connsiteX2" fmla="*/ 6814109 w 12253617"/>
                  <a:gd name="connsiteY2" fmla="*/ 4994661 h 6307645"/>
                  <a:gd name="connsiteX3" fmla="*/ 9275954 w 12253617"/>
                  <a:gd name="connsiteY3" fmla="*/ 631 h 6307645"/>
                  <a:gd name="connsiteX4" fmla="*/ 12253617 w 12253617"/>
                  <a:gd name="connsiteY4" fmla="*/ 1407400 h 6307645"/>
                  <a:gd name="connsiteX5" fmla="*/ 7418397 w 12253617"/>
                  <a:gd name="connsiteY5" fmla="*/ 6307645 h 6307645"/>
                  <a:gd name="connsiteX6" fmla="*/ 3437863 w 12253617"/>
                  <a:gd name="connsiteY6" fmla="*/ 6307645 h 6307645"/>
                  <a:gd name="connsiteX7" fmla="*/ 3461308 w 12253617"/>
                  <a:gd name="connsiteY7" fmla="*/ 4197492 h 6307645"/>
                  <a:gd name="connsiteX8" fmla="*/ 2687586 w 12253617"/>
                  <a:gd name="connsiteY8" fmla="*/ 4197493 h 6307645"/>
                  <a:gd name="connsiteX9" fmla="*/ 2687586 w 12253617"/>
                  <a:gd name="connsiteY9" fmla="*/ 6260754 h 6307645"/>
                  <a:gd name="connsiteX10" fmla="*/ 86913 w 12253617"/>
                  <a:gd name="connsiteY10" fmla="*/ 6287285 h 6307645"/>
                  <a:gd name="connsiteX11" fmla="*/ 1235776 w 12253617"/>
                  <a:gd name="connsiteY11" fmla="*/ 1618416 h 6307645"/>
                  <a:gd name="connsiteX0" fmla="*/ 1235776 w 12253617"/>
                  <a:gd name="connsiteY0" fmla="*/ 1618416 h 6307645"/>
                  <a:gd name="connsiteX1" fmla="*/ 4446047 w 12253617"/>
                  <a:gd name="connsiteY1" fmla="*/ 24077 h 6307645"/>
                  <a:gd name="connsiteX2" fmla="*/ 6814109 w 12253617"/>
                  <a:gd name="connsiteY2" fmla="*/ 4994661 h 6307645"/>
                  <a:gd name="connsiteX3" fmla="*/ 9275954 w 12253617"/>
                  <a:gd name="connsiteY3" fmla="*/ 631 h 6307645"/>
                  <a:gd name="connsiteX4" fmla="*/ 12253617 w 12253617"/>
                  <a:gd name="connsiteY4" fmla="*/ 1407400 h 6307645"/>
                  <a:gd name="connsiteX5" fmla="*/ 7418397 w 12253617"/>
                  <a:gd name="connsiteY5" fmla="*/ 6307645 h 6307645"/>
                  <a:gd name="connsiteX6" fmla="*/ 3437863 w 12253617"/>
                  <a:gd name="connsiteY6" fmla="*/ 6307645 h 6307645"/>
                  <a:gd name="connsiteX7" fmla="*/ 3461308 w 12253617"/>
                  <a:gd name="connsiteY7" fmla="*/ 4197492 h 6307645"/>
                  <a:gd name="connsiteX8" fmla="*/ 2687586 w 12253617"/>
                  <a:gd name="connsiteY8" fmla="*/ 4197493 h 6307645"/>
                  <a:gd name="connsiteX9" fmla="*/ 2687586 w 12253617"/>
                  <a:gd name="connsiteY9" fmla="*/ 6260754 h 6307645"/>
                  <a:gd name="connsiteX10" fmla="*/ 86913 w 12253617"/>
                  <a:gd name="connsiteY10" fmla="*/ 6287285 h 6307645"/>
                  <a:gd name="connsiteX11" fmla="*/ 1235776 w 12253617"/>
                  <a:gd name="connsiteY11" fmla="*/ 1618416 h 6307645"/>
                  <a:gd name="connsiteX0" fmla="*/ 1235776 w 12253617"/>
                  <a:gd name="connsiteY0" fmla="*/ 1627152 h 6316381"/>
                  <a:gd name="connsiteX1" fmla="*/ 4446047 w 12253617"/>
                  <a:gd name="connsiteY1" fmla="*/ 32813 h 6316381"/>
                  <a:gd name="connsiteX2" fmla="*/ 6814109 w 12253617"/>
                  <a:gd name="connsiteY2" fmla="*/ 5003397 h 6316381"/>
                  <a:gd name="connsiteX3" fmla="*/ 9275954 w 12253617"/>
                  <a:gd name="connsiteY3" fmla="*/ 9367 h 6316381"/>
                  <a:gd name="connsiteX4" fmla="*/ 12253617 w 12253617"/>
                  <a:gd name="connsiteY4" fmla="*/ 1416136 h 6316381"/>
                  <a:gd name="connsiteX5" fmla="*/ 7418397 w 12253617"/>
                  <a:gd name="connsiteY5" fmla="*/ 6316381 h 6316381"/>
                  <a:gd name="connsiteX6" fmla="*/ 3437863 w 12253617"/>
                  <a:gd name="connsiteY6" fmla="*/ 6316381 h 6316381"/>
                  <a:gd name="connsiteX7" fmla="*/ 3461308 w 12253617"/>
                  <a:gd name="connsiteY7" fmla="*/ 4206228 h 6316381"/>
                  <a:gd name="connsiteX8" fmla="*/ 2687586 w 12253617"/>
                  <a:gd name="connsiteY8" fmla="*/ 4206229 h 6316381"/>
                  <a:gd name="connsiteX9" fmla="*/ 2687586 w 12253617"/>
                  <a:gd name="connsiteY9" fmla="*/ 6269490 h 6316381"/>
                  <a:gd name="connsiteX10" fmla="*/ 86913 w 12253617"/>
                  <a:gd name="connsiteY10" fmla="*/ 6296021 h 6316381"/>
                  <a:gd name="connsiteX11" fmla="*/ 1235776 w 12253617"/>
                  <a:gd name="connsiteY11" fmla="*/ 1627152 h 6316381"/>
                  <a:gd name="connsiteX0" fmla="*/ 1235776 w 12253617"/>
                  <a:gd name="connsiteY0" fmla="*/ 1619906 h 6309135"/>
                  <a:gd name="connsiteX1" fmla="*/ 4446047 w 12253617"/>
                  <a:gd name="connsiteY1" fmla="*/ 25567 h 6309135"/>
                  <a:gd name="connsiteX2" fmla="*/ 6814109 w 12253617"/>
                  <a:gd name="connsiteY2" fmla="*/ 4996151 h 6309135"/>
                  <a:gd name="connsiteX3" fmla="*/ 9275954 w 12253617"/>
                  <a:gd name="connsiteY3" fmla="*/ 2121 h 6309135"/>
                  <a:gd name="connsiteX4" fmla="*/ 12253617 w 12253617"/>
                  <a:gd name="connsiteY4" fmla="*/ 1408890 h 6309135"/>
                  <a:gd name="connsiteX5" fmla="*/ 7418397 w 12253617"/>
                  <a:gd name="connsiteY5" fmla="*/ 6309135 h 6309135"/>
                  <a:gd name="connsiteX6" fmla="*/ 3437863 w 12253617"/>
                  <a:gd name="connsiteY6" fmla="*/ 6309135 h 6309135"/>
                  <a:gd name="connsiteX7" fmla="*/ 3461308 w 12253617"/>
                  <a:gd name="connsiteY7" fmla="*/ 4198982 h 6309135"/>
                  <a:gd name="connsiteX8" fmla="*/ 2687586 w 12253617"/>
                  <a:gd name="connsiteY8" fmla="*/ 4198983 h 6309135"/>
                  <a:gd name="connsiteX9" fmla="*/ 2687586 w 12253617"/>
                  <a:gd name="connsiteY9" fmla="*/ 6262244 h 6309135"/>
                  <a:gd name="connsiteX10" fmla="*/ 86913 w 12253617"/>
                  <a:gd name="connsiteY10" fmla="*/ 6288775 h 6309135"/>
                  <a:gd name="connsiteX11" fmla="*/ 1235776 w 12253617"/>
                  <a:gd name="connsiteY11" fmla="*/ 1619906 h 6309135"/>
                  <a:gd name="connsiteX0" fmla="*/ 1235776 w 12253617"/>
                  <a:gd name="connsiteY0" fmla="*/ 1619905 h 6309134"/>
                  <a:gd name="connsiteX1" fmla="*/ 4446047 w 12253617"/>
                  <a:gd name="connsiteY1" fmla="*/ 25566 h 6309134"/>
                  <a:gd name="connsiteX2" fmla="*/ 6814109 w 12253617"/>
                  <a:gd name="connsiteY2" fmla="*/ 4996150 h 6309134"/>
                  <a:gd name="connsiteX3" fmla="*/ 9275954 w 12253617"/>
                  <a:gd name="connsiteY3" fmla="*/ 2120 h 6309134"/>
                  <a:gd name="connsiteX4" fmla="*/ 12253617 w 12253617"/>
                  <a:gd name="connsiteY4" fmla="*/ 1408889 h 6309134"/>
                  <a:gd name="connsiteX5" fmla="*/ 7418397 w 12253617"/>
                  <a:gd name="connsiteY5" fmla="*/ 6309134 h 6309134"/>
                  <a:gd name="connsiteX6" fmla="*/ 3437863 w 12253617"/>
                  <a:gd name="connsiteY6" fmla="*/ 6309134 h 6309134"/>
                  <a:gd name="connsiteX7" fmla="*/ 3461308 w 12253617"/>
                  <a:gd name="connsiteY7" fmla="*/ 4198981 h 6309134"/>
                  <a:gd name="connsiteX8" fmla="*/ 2687586 w 12253617"/>
                  <a:gd name="connsiteY8" fmla="*/ 4198982 h 6309134"/>
                  <a:gd name="connsiteX9" fmla="*/ 2687586 w 12253617"/>
                  <a:gd name="connsiteY9" fmla="*/ 6262243 h 6309134"/>
                  <a:gd name="connsiteX10" fmla="*/ 86913 w 12253617"/>
                  <a:gd name="connsiteY10" fmla="*/ 6288774 h 6309134"/>
                  <a:gd name="connsiteX11" fmla="*/ 1235776 w 12253617"/>
                  <a:gd name="connsiteY11" fmla="*/ 1619905 h 6309134"/>
                  <a:gd name="connsiteX0" fmla="*/ 1235776 w 12168508"/>
                  <a:gd name="connsiteY0" fmla="*/ 1620410 h 6309639"/>
                  <a:gd name="connsiteX1" fmla="*/ 4446047 w 12168508"/>
                  <a:gd name="connsiteY1" fmla="*/ 26071 h 6309639"/>
                  <a:gd name="connsiteX2" fmla="*/ 6814109 w 12168508"/>
                  <a:gd name="connsiteY2" fmla="*/ 4996655 h 6309639"/>
                  <a:gd name="connsiteX3" fmla="*/ 9275954 w 12168508"/>
                  <a:gd name="connsiteY3" fmla="*/ 2625 h 6309639"/>
                  <a:gd name="connsiteX4" fmla="*/ 12168508 w 12168508"/>
                  <a:gd name="connsiteY4" fmla="*/ 1365701 h 6309639"/>
                  <a:gd name="connsiteX5" fmla="*/ 7418397 w 12168508"/>
                  <a:gd name="connsiteY5" fmla="*/ 6309639 h 6309639"/>
                  <a:gd name="connsiteX6" fmla="*/ 3437863 w 12168508"/>
                  <a:gd name="connsiteY6" fmla="*/ 6309639 h 6309639"/>
                  <a:gd name="connsiteX7" fmla="*/ 3461308 w 12168508"/>
                  <a:gd name="connsiteY7" fmla="*/ 4199486 h 6309639"/>
                  <a:gd name="connsiteX8" fmla="*/ 2687586 w 12168508"/>
                  <a:gd name="connsiteY8" fmla="*/ 4199487 h 6309639"/>
                  <a:gd name="connsiteX9" fmla="*/ 2687586 w 12168508"/>
                  <a:gd name="connsiteY9" fmla="*/ 6262748 h 6309639"/>
                  <a:gd name="connsiteX10" fmla="*/ 86913 w 12168508"/>
                  <a:gd name="connsiteY10" fmla="*/ 6289279 h 6309639"/>
                  <a:gd name="connsiteX11" fmla="*/ 1235776 w 12168508"/>
                  <a:gd name="connsiteY11" fmla="*/ 1620410 h 6309639"/>
                  <a:gd name="connsiteX0" fmla="*/ 1235776 w 12168508"/>
                  <a:gd name="connsiteY0" fmla="*/ 1620410 h 6309639"/>
                  <a:gd name="connsiteX1" fmla="*/ 4446047 w 12168508"/>
                  <a:gd name="connsiteY1" fmla="*/ 26071 h 6309639"/>
                  <a:gd name="connsiteX2" fmla="*/ 6814109 w 12168508"/>
                  <a:gd name="connsiteY2" fmla="*/ 4996655 h 6309639"/>
                  <a:gd name="connsiteX3" fmla="*/ 9275954 w 12168508"/>
                  <a:gd name="connsiteY3" fmla="*/ 2625 h 6309639"/>
                  <a:gd name="connsiteX4" fmla="*/ 12168508 w 12168508"/>
                  <a:gd name="connsiteY4" fmla="*/ 1365701 h 6309639"/>
                  <a:gd name="connsiteX5" fmla="*/ 7418397 w 12168508"/>
                  <a:gd name="connsiteY5" fmla="*/ 6309639 h 6309639"/>
                  <a:gd name="connsiteX6" fmla="*/ 3437863 w 12168508"/>
                  <a:gd name="connsiteY6" fmla="*/ 6309639 h 6309639"/>
                  <a:gd name="connsiteX7" fmla="*/ 3461308 w 12168508"/>
                  <a:gd name="connsiteY7" fmla="*/ 4199486 h 6309639"/>
                  <a:gd name="connsiteX8" fmla="*/ 2687586 w 12168508"/>
                  <a:gd name="connsiteY8" fmla="*/ 4199487 h 6309639"/>
                  <a:gd name="connsiteX9" fmla="*/ 2687586 w 12168508"/>
                  <a:gd name="connsiteY9" fmla="*/ 6262748 h 6309639"/>
                  <a:gd name="connsiteX10" fmla="*/ 86913 w 12168508"/>
                  <a:gd name="connsiteY10" fmla="*/ 6289279 h 6309639"/>
                  <a:gd name="connsiteX11" fmla="*/ 1235776 w 12168508"/>
                  <a:gd name="connsiteY11" fmla="*/ 1620410 h 6309639"/>
                  <a:gd name="connsiteX0" fmla="*/ 1235776 w 12168508"/>
                  <a:gd name="connsiteY0" fmla="*/ 1617805 h 6307034"/>
                  <a:gd name="connsiteX1" fmla="*/ 4446047 w 12168508"/>
                  <a:gd name="connsiteY1" fmla="*/ 23466 h 6307034"/>
                  <a:gd name="connsiteX2" fmla="*/ 6814109 w 12168508"/>
                  <a:gd name="connsiteY2" fmla="*/ 4994050 h 6307034"/>
                  <a:gd name="connsiteX3" fmla="*/ 9275954 w 12168508"/>
                  <a:gd name="connsiteY3" fmla="*/ 20 h 6307034"/>
                  <a:gd name="connsiteX4" fmla="*/ 12168508 w 12168508"/>
                  <a:gd name="connsiteY4" fmla="*/ 1363096 h 6307034"/>
                  <a:gd name="connsiteX5" fmla="*/ 7418397 w 12168508"/>
                  <a:gd name="connsiteY5" fmla="*/ 6307034 h 6307034"/>
                  <a:gd name="connsiteX6" fmla="*/ 3437863 w 12168508"/>
                  <a:gd name="connsiteY6" fmla="*/ 6307034 h 6307034"/>
                  <a:gd name="connsiteX7" fmla="*/ 3461308 w 12168508"/>
                  <a:gd name="connsiteY7" fmla="*/ 4196881 h 6307034"/>
                  <a:gd name="connsiteX8" fmla="*/ 2687586 w 12168508"/>
                  <a:gd name="connsiteY8" fmla="*/ 4196882 h 6307034"/>
                  <a:gd name="connsiteX9" fmla="*/ 2687586 w 12168508"/>
                  <a:gd name="connsiteY9" fmla="*/ 6260143 h 6307034"/>
                  <a:gd name="connsiteX10" fmla="*/ 86913 w 12168508"/>
                  <a:gd name="connsiteY10" fmla="*/ 6286674 h 6307034"/>
                  <a:gd name="connsiteX11" fmla="*/ 1235776 w 12168508"/>
                  <a:gd name="connsiteY11" fmla="*/ 1617805 h 6307034"/>
                  <a:gd name="connsiteX0" fmla="*/ 1376894 w 12309626"/>
                  <a:gd name="connsiteY0" fmla="*/ 1617805 h 6307034"/>
                  <a:gd name="connsiteX1" fmla="*/ 4587165 w 12309626"/>
                  <a:gd name="connsiteY1" fmla="*/ 23466 h 6307034"/>
                  <a:gd name="connsiteX2" fmla="*/ 6955227 w 12309626"/>
                  <a:gd name="connsiteY2" fmla="*/ 4994050 h 6307034"/>
                  <a:gd name="connsiteX3" fmla="*/ 9417072 w 12309626"/>
                  <a:gd name="connsiteY3" fmla="*/ 20 h 6307034"/>
                  <a:gd name="connsiteX4" fmla="*/ 12309626 w 12309626"/>
                  <a:gd name="connsiteY4" fmla="*/ 1363096 h 6307034"/>
                  <a:gd name="connsiteX5" fmla="*/ 7559515 w 12309626"/>
                  <a:gd name="connsiteY5" fmla="*/ 6307034 h 6307034"/>
                  <a:gd name="connsiteX6" fmla="*/ 3578981 w 12309626"/>
                  <a:gd name="connsiteY6" fmla="*/ 6307034 h 6307034"/>
                  <a:gd name="connsiteX7" fmla="*/ 3602426 w 12309626"/>
                  <a:gd name="connsiteY7" fmla="*/ 4196881 h 6307034"/>
                  <a:gd name="connsiteX8" fmla="*/ 2828704 w 12309626"/>
                  <a:gd name="connsiteY8" fmla="*/ 4196882 h 6307034"/>
                  <a:gd name="connsiteX9" fmla="*/ 2828704 w 12309626"/>
                  <a:gd name="connsiteY9" fmla="*/ 6260143 h 6307034"/>
                  <a:gd name="connsiteX10" fmla="*/ 79090 w 12309626"/>
                  <a:gd name="connsiteY10" fmla="*/ 6221134 h 6307034"/>
                  <a:gd name="connsiteX11" fmla="*/ 1376894 w 12309626"/>
                  <a:gd name="connsiteY11" fmla="*/ 1617805 h 6307034"/>
                  <a:gd name="connsiteX0" fmla="*/ 1417460 w 12350192"/>
                  <a:gd name="connsiteY0" fmla="*/ 1617805 h 6307034"/>
                  <a:gd name="connsiteX1" fmla="*/ 4627731 w 12350192"/>
                  <a:gd name="connsiteY1" fmla="*/ 23466 h 6307034"/>
                  <a:gd name="connsiteX2" fmla="*/ 6995793 w 12350192"/>
                  <a:gd name="connsiteY2" fmla="*/ 4994050 h 6307034"/>
                  <a:gd name="connsiteX3" fmla="*/ 9457638 w 12350192"/>
                  <a:gd name="connsiteY3" fmla="*/ 20 h 6307034"/>
                  <a:gd name="connsiteX4" fmla="*/ 12350192 w 12350192"/>
                  <a:gd name="connsiteY4" fmla="*/ 1363096 h 6307034"/>
                  <a:gd name="connsiteX5" fmla="*/ 7600081 w 12350192"/>
                  <a:gd name="connsiteY5" fmla="*/ 6307034 h 6307034"/>
                  <a:gd name="connsiteX6" fmla="*/ 3619547 w 12350192"/>
                  <a:gd name="connsiteY6" fmla="*/ 6307034 h 6307034"/>
                  <a:gd name="connsiteX7" fmla="*/ 3642992 w 12350192"/>
                  <a:gd name="connsiteY7" fmla="*/ 4196881 h 6307034"/>
                  <a:gd name="connsiteX8" fmla="*/ 2869270 w 12350192"/>
                  <a:gd name="connsiteY8" fmla="*/ 4196882 h 6307034"/>
                  <a:gd name="connsiteX9" fmla="*/ 2869270 w 12350192"/>
                  <a:gd name="connsiteY9" fmla="*/ 6260143 h 6307034"/>
                  <a:gd name="connsiteX10" fmla="*/ 77102 w 12350192"/>
                  <a:gd name="connsiteY10" fmla="*/ 6286674 h 6307034"/>
                  <a:gd name="connsiteX11" fmla="*/ 1417460 w 12350192"/>
                  <a:gd name="connsiteY11" fmla="*/ 1617805 h 6307034"/>
                  <a:gd name="connsiteX0" fmla="*/ 1417460 w 12350192"/>
                  <a:gd name="connsiteY0" fmla="*/ 1617805 h 6307034"/>
                  <a:gd name="connsiteX1" fmla="*/ 4627731 w 12350192"/>
                  <a:gd name="connsiteY1" fmla="*/ 23466 h 6307034"/>
                  <a:gd name="connsiteX2" fmla="*/ 6995793 w 12350192"/>
                  <a:gd name="connsiteY2" fmla="*/ 4994050 h 6307034"/>
                  <a:gd name="connsiteX3" fmla="*/ 9457638 w 12350192"/>
                  <a:gd name="connsiteY3" fmla="*/ 20 h 6307034"/>
                  <a:gd name="connsiteX4" fmla="*/ 12350192 w 12350192"/>
                  <a:gd name="connsiteY4" fmla="*/ 1363096 h 6307034"/>
                  <a:gd name="connsiteX5" fmla="*/ 7600081 w 12350192"/>
                  <a:gd name="connsiteY5" fmla="*/ 6307034 h 6307034"/>
                  <a:gd name="connsiteX6" fmla="*/ 3619547 w 12350192"/>
                  <a:gd name="connsiteY6" fmla="*/ 6307034 h 6307034"/>
                  <a:gd name="connsiteX7" fmla="*/ 3642992 w 12350192"/>
                  <a:gd name="connsiteY7" fmla="*/ 4196881 h 6307034"/>
                  <a:gd name="connsiteX8" fmla="*/ 2869270 w 12350192"/>
                  <a:gd name="connsiteY8" fmla="*/ 4196882 h 6307034"/>
                  <a:gd name="connsiteX9" fmla="*/ 2953259 w 12350192"/>
                  <a:gd name="connsiteY9" fmla="*/ 6265891 h 6307034"/>
                  <a:gd name="connsiteX10" fmla="*/ 77102 w 12350192"/>
                  <a:gd name="connsiteY10" fmla="*/ 6286674 h 6307034"/>
                  <a:gd name="connsiteX11" fmla="*/ 1417460 w 12350192"/>
                  <a:gd name="connsiteY11" fmla="*/ 1617805 h 6307034"/>
                  <a:gd name="connsiteX0" fmla="*/ 1417460 w 12350192"/>
                  <a:gd name="connsiteY0" fmla="*/ 1617805 h 6307034"/>
                  <a:gd name="connsiteX1" fmla="*/ 4627731 w 12350192"/>
                  <a:gd name="connsiteY1" fmla="*/ 23466 h 6307034"/>
                  <a:gd name="connsiteX2" fmla="*/ 6995793 w 12350192"/>
                  <a:gd name="connsiteY2" fmla="*/ 4994050 h 6307034"/>
                  <a:gd name="connsiteX3" fmla="*/ 9457638 w 12350192"/>
                  <a:gd name="connsiteY3" fmla="*/ 20 h 6307034"/>
                  <a:gd name="connsiteX4" fmla="*/ 12350192 w 12350192"/>
                  <a:gd name="connsiteY4" fmla="*/ 1363096 h 6307034"/>
                  <a:gd name="connsiteX5" fmla="*/ 7600081 w 12350192"/>
                  <a:gd name="connsiteY5" fmla="*/ 6307034 h 6307034"/>
                  <a:gd name="connsiteX6" fmla="*/ 3619547 w 12350192"/>
                  <a:gd name="connsiteY6" fmla="*/ 6307034 h 6307034"/>
                  <a:gd name="connsiteX7" fmla="*/ 3642992 w 12350192"/>
                  <a:gd name="connsiteY7" fmla="*/ 4196881 h 6307034"/>
                  <a:gd name="connsiteX8" fmla="*/ 2869270 w 12350192"/>
                  <a:gd name="connsiteY8" fmla="*/ 4196882 h 6307034"/>
                  <a:gd name="connsiteX9" fmla="*/ 2953259 w 12350192"/>
                  <a:gd name="connsiteY9" fmla="*/ 6254393 h 6307034"/>
                  <a:gd name="connsiteX10" fmla="*/ 77102 w 12350192"/>
                  <a:gd name="connsiteY10" fmla="*/ 6286674 h 6307034"/>
                  <a:gd name="connsiteX11" fmla="*/ 1417460 w 12350192"/>
                  <a:gd name="connsiteY11" fmla="*/ 1617805 h 6307034"/>
                  <a:gd name="connsiteX0" fmla="*/ 1432418 w 12365150"/>
                  <a:gd name="connsiteY0" fmla="*/ 1617805 h 6307034"/>
                  <a:gd name="connsiteX1" fmla="*/ 4642689 w 12365150"/>
                  <a:gd name="connsiteY1" fmla="*/ 23466 h 6307034"/>
                  <a:gd name="connsiteX2" fmla="*/ 7010751 w 12365150"/>
                  <a:gd name="connsiteY2" fmla="*/ 4994050 h 6307034"/>
                  <a:gd name="connsiteX3" fmla="*/ 9472596 w 12365150"/>
                  <a:gd name="connsiteY3" fmla="*/ 20 h 6307034"/>
                  <a:gd name="connsiteX4" fmla="*/ 12365150 w 12365150"/>
                  <a:gd name="connsiteY4" fmla="*/ 1363096 h 6307034"/>
                  <a:gd name="connsiteX5" fmla="*/ 7615039 w 12365150"/>
                  <a:gd name="connsiteY5" fmla="*/ 6307034 h 6307034"/>
                  <a:gd name="connsiteX6" fmla="*/ 3634505 w 12365150"/>
                  <a:gd name="connsiteY6" fmla="*/ 6307034 h 6307034"/>
                  <a:gd name="connsiteX7" fmla="*/ 3657950 w 12365150"/>
                  <a:gd name="connsiteY7" fmla="*/ 4196881 h 6307034"/>
                  <a:gd name="connsiteX8" fmla="*/ 2884228 w 12365150"/>
                  <a:gd name="connsiteY8" fmla="*/ 4196882 h 6307034"/>
                  <a:gd name="connsiteX9" fmla="*/ 2968217 w 12365150"/>
                  <a:gd name="connsiteY9" fmla="*/ 6254393 h 6307034"/>
                  <a:gd name="connsiteX10" fmla="*/ 76395 w 12365150"/>
                  <a:gd name="connsiteY10" fmla="*/ 6278632 h 6307034"/>
                  <a:gd name="connsiteX11" fmla="*/ 1432418 w 12365150"/>
                  <a:gd name="connsiteY11" fmla="*/ 1617805 h 6307034"/>
                  <a:gd name="connsiteX0" fmla="*/ 1428679 w 12361411"/>
                  <a:gd name="connsiteY0" fmla="*/ 1617805 h 6307034"/>
                  <a:gd name="connsiteX1" fmla="*/ 4638950 w 12361411"/>
                  <a:gd name="connsiteY1" fmla="*/ 23466 h 6307034"/>
                  <a:gd name="connsiteX2" fmla="*/ 7007012 w 12361411"/>
                  <a:gd name="connsiteY2" fmla="*/ 4994050 h 6307034"/>
                  <a:gd name="connsiteX3" fmla="*/ 9468857 w 12361411"/>
                  <a:gd name="connsiteY3" fmla="*/ 20 h 6307034"/>
                  <a:gd name="connsiteX4" fmla="*/ 12361411 w 12361411"/>
                  <a:gd name="connsiteY4" fmla="*/ 1363096 h 6307034"/>
                  <a:gd name="connsiteX5" fmla="*/ 7611300 w 12361411"/>
                  <a:gd name="connsiteY5" fmla="*/ 6307034 h 6307034"/>
                  <a:gd name="connsiteX6" fmla="*/ 3630766 w 12361411"/>
                  <a:gd name="connsiteY6" fmla="*/ 6307034 h 6307034"/>
                  <a:gd name="connsiteX7" fmla="*/ 3654211 w 12361411"/>
                  <a:gd name="connsiteY7" fmla="*/ 4196881 h 6307034"/>
                  <a:gd name="connsiteX8" fmla="*/ 2880489 w 12361411"/>
                  <a:gd name="connsiteY8" fmla="*/ 4196882 h 6307034"/>
                  <a:gd name="connsiteX9" fmla="*/ 2964478 w 12361411"/>
                  <a:gd name="connsiteY9" fmla="*/ 6254393 h 6307034"/>
                  <a:gd name="connsiteX10" fmla="*/ 76572 w 12361411"/>
                  <a:gd name="connsiteY10" fmla="*/ 6270590 h 6307034"/>
                  <a:gd name="connsiteX11" fmla="*/ 1428679 w 12361411"/>
                  <a:gd name="connsiteY11" fmla="*/ 1617805 h 6307034"/>
                  <a:gd name="connsiteX0" fmla="*/ 1447387 w 12380119"/>
                  <a:gd name="connsiteY0" fmla="*/ 1617805 h 6307034"/>
                  <a:gd name="connsiteX1" fmla="*/ 4657658 w 12380119"/>
                  <a:gd name="connsiteY1" fmla="*/ 23466 h 6307034"/>
                  <a:gd name="connsiteX2" fmla="*/ 7025720 w 12380119"/>
                  <a:gd name="connsiteY2" fmla="*/ 4994050 h 6307034"/>
                  <a:gd name="connsiteX3" fmla="*/ 9487565 w 12380119"/>
                  <a:gd name="connsiteY3" fmla="*/ 20 h 6307034"/>
                  <a:gd name="connsiteX4" fmla="*/ 12380119 w 12380119"/>
                  <a:gd name="connsiteY4" fmla="*/ 1363096 h 6307034"/>
                  <a:gd name="connsiteX5" fmla="*/ 7630008 w 12380119"/>
                  <a:gd name="connsiteY5" fmla="*/ 6307034 h 6307034"/>
                  <a:gd name="connsiteX6" fmla="*/ 3649474 w 12380119"/>
                  <a:gd name="connsiteY6" fmla="*/ 6307034 h 6307034"/>
                  <a:gd name="connsiteX7" fmla="*/ 3672919 w 12380119"/>
                  <a:gd name="connsiteY7" fmla="*/ 4196881 h 6307034"/>
                  <a:gd name="connsiteX8" fmla="*/ 2899197 w 12380119"/>
                  <a:gd name="connsiteY8" fmla="*/ 4196882 h 6307034"/>
                  <a:gd name="connsiteX9" fmla="*/ 2983186 w 12380119"/>
                  <a:gd name="connsiteY9" fmla="*/ 6254393 h 6307034"/>
                  <a:gd name="connsiteX10" fmla="*/ 75700 w 12380119"/>
                  <a:gd name="connsiteY10" fmla="*/ 6266569 h 6307034"/>
                  <a:gd name="connsiteX11" fmla="*/ 1447387 w 12380119"/>
                  <a:gd name="connsiteY11" fmla="*/ 1617805 h 6307034"/>
                  <a:gd name="connsiteX0" fmla="*/ 1447388 w 12380120"/>
                  <a:gd name="connsiteY0" fmla="*/ 1617805 h 6307034"/>
                  <a:gd name="connsiteX1" fmla="*/ 4657659 w 12380120"/>
                  <a:gd name="connsiteY1" fmla="*/ 23466 h 6307034"/>
                  <a:gd name="connsiteX2" fmla="*/ 7025721 w 12380120"/>
                  <a:gd name="connsiteY2" fmla="*/ 4994050 h 6307034"/>
                  <a:gd name="connsiteX3" fmla="*/ 9487566 w 12380120"/>
                  <a:gd name="connsiteY3" fmla="*/ 20 h 6307034"/>
                  <a:gd name="connsiteX4" fmla="*/ 12380120 w 12380120"/>
                  <a:gd name="connsiteY4" fmla="*/ 1363096 h 6307034"/>
                  <a:gd name="connsiteX5" fmla="*/ 7630009 w 12380120"/>
                  <a:gd name="connsiteY5" fmla="*/ 6307034 h 6307034"/>
                  <a:gd name="connsiteX6" fmla="*/ 3649475 w 12380120"/>
                  <a:gd name="connsiteY6" fmla="*/ 6307034 h 6307034"/>
                  <a:gd name="connsiteX7" fmla="*/ 3672920 w 12380120"/>
                  <a:gd name="connsiteY7" fmla="*/ 4196881 h 6307034"/>
                  <a:gd name="connsiteX8" fmla="*/ 2899198 w 12380120"/>
                  <a:gd name="connsiteY8" fmla="*/ 4196882 h 6307034"/>
                  <a:gd name="connsiteX9" fmla="*/ 2979271 w 12380120"/>
                  <a:gd name="connsiteY9" fmla="*/ 6258414 h 6307034"/>
                  <a:gd name="connsiteX10" fmla="*/ 75701 w 12380120"/>
                  <a:gd name="connsiteY10" fmla="*/ 6266569 h 6307034"/>
                  <a:gd name="connsiteX11" fmla="*/ 1447388 w 12380120"/>
                  <a:gd name="connsiteY11" fmla="*/ 1617805 h 6307034"/>
                  <a:gd name="connsiteX0" fmla="*/ 1447388 w 12380120"/>
                  <a:gd name="connsiteY0" fmla="*/ 1617805 h 6307034"/>
                  <a:gd name="connsiteX1" fmla="*/ 4657659 w 12380120"/>
                  <a:gd name="connsiteY1" fmla="*/ 23466 h 6307034"/>
                  <a:gd name="connsiteX2" fmla="*/ 7025721 w 12380120"/>
                  <a:gd name="connsiteY2" fmla="*/ 4994050 h 6307034"/>
                  <a:gd name="connsiteX3" fmla="*/ 9487566 w 12380120"/>
                  <a:gd name="connsiteY3" fmla="*/ 20 h 6307034"/>
                  <a:gd name="connsiteX4" fmla="*/ 12380120 w 12380120"/>
                  <a:gd name="connsiteY4" fmla="*/ 1363096 h 6307034"/>
                  <a:gd name="connsiteX5" fmla="*/ 7630009 w 12380120"/>
                  <a:gd name="connsiteY5" fmla="*/ 6307034 h 6307034"/>
                  <a:gd name="connsiteX6" fmla="*/ 3649475 w 12380120"/>
                  <a:gd name="connsiteY6" fmla="*/ 6307034 h 6307034"/>
                  <a:gd name="connsiteX7" fmla="*/ 3672920 w 12380120"/>
                  <a:gd name="connsiteY7" fmla="*/ 4196881 h 6307034"/>
                  <a:gd name="connsiteX8" fmla="*/ 2899198 w 12380120"/>
                  <a:gd name="connsiteY8" fmla="*/ 4196882 h 6307034"/>
                  <a:gd name="connsiteX9" fmla="*/ 2994936 w 12380120"/>
                  <a:gd name="connsiteY9" fmla="*/ 6246351 h 6307034"/>
                  <a:gd name="connsiteX10" fmla="*/ 75701 w 12380120"/>
                  <a:gd name="connsiteY10" fmla="*/ 6266569 h 6307034"/>
                  <a:gd name="connsiteX11" fmla="*/ 1447388 w 12380120"/>
                  <a:gd name="connsiteY11" fmla="*/ 1617805 h 6307034"/>
                  <a:gd name="connsiteX0" fmla="*/ 1447388 w 12380120"/>
                  <a:gd name="connsiteY0" fmla="*/ 1617805 h 6307034"/>
                  <a:gd name="connsiteX1" fmla="*/ 4657659 w 12380120"/>
                  <a:gd name="connsiteY1" fmla="*/ 23466 h 6307034"/>
                  <a:gd name="connsiteX2" fmla="*/ 7025721 w 12380120"/>
                  <a:gd name="connsiteY2" fmla="*/ 4994050 h 6307034"/>
                  <a:gd name="connsiteX3" fmla="*/ 9487566 w 12380120"/>
                  <a:gd name="connsiteY3" fmla="*/ 20 h 6307034"/>
                  <a:gd name="connsiteX4" fmla="*/ 12380120 w 12380120"/>
                  <a:gd name="connsiteY4" fmla="*/ 1363096 h 6307034"/>
                  <a:gd name="connsiteX5" fmla="*/ 7630009 w 12380120"/>
                  <a:gd name="connsiteY5" fmla="*/ 6307034 h 6307034"/>
                  <a:gd name="connsiteX6" fmla="*/ 3649475 w 12380120"/>
                  <a:gd name="connsiteY6" fmla="*/ 6307034 h 6307034"/>
                  <a:gd name="connsiteX7" fmla="*/ 3672920 w 12380120"/>
                  <a:gd name="connsiteY7" fmla="*/ 4196881 h 6307034"/>
                  <a:gd name="connsiteX8" fmla="*/ 2899198 w 12380120"/>
                  <a:gd name="connsiteY8" fmla="*/ 4196882 h 6307034"/>
                  <a:gd name="connsiteX9" fmla="*/ 2994936 w 12380120"/>
                  <a:gd name="connsiteY9" fmla="*/ 6246351 h 6307034"/>
                  <a:gd name="connsiteX10" fmla="*/ 75701 w 12380120"/>
                  <a:gd name="connsiteY10" fmla="*/ 6254506 h 6307034"/>
                  <a:gd name="connsiteX11" fmla="*/ 1447388 w 12380120"/>
                  <a:gd name="connsiteY11" fmla="*/ 1617805 h 6307034"/>
                  <a:gd name="connsiteX0" fmla="*/ 1376277 w 12309009"/>
                  <a:gd name="connsiteY0" fmla="*/ 1617805 h 6307034"/>
                  <a:gd name="connsiteX1" fmla="*/ 4586548 w 12309009"/>
                  <a:gd name="connsiteY1" fmla="*/ 23466 h 6307034"/>
                  <a:gd name="connsiteX2" fmla="*/ 6954610 w 12309009"/>
                  <a:gd name="connsiteY2" fmla="*/ 4994050 h 6307034"/>
                  <a:gd name="connsiteX3" fmla="*/ 9416455 w 12309009"/>
                  <a:gd name="connsiteY3" fmla="*/ 20 h 6307034"/>
                  <a:gd name="connsiteX4" fmla="*/ 12309009 w 12309009"/>
                  <a:gd name="connsiteY4" fmla="*/ 1363096 h 6307034"/>
                  <a:gd name="connsiteX5" fmla="*/ 7558898 w 12309009"/>
                  <a:gd name="connsiteY5" fmla="*/ 6307034 h 6307034"/>
                  <a:gd name="connsiteX6" fmla="*/ 3578364 w 12309009"/>
                  <a:gd name="connsiteY6" fmla="*/ 6307034 h 6307034"/>
                  <a:gd name="connsiteX7" fmla="*/ 3601809 w 12309009"/>
                  <a:gd name="connsiteY7" fmla="*/ 4196881 h 6307034"/>
                  <a:gd name="connsiteX8" fmla="*/ 2828087 w 12309009"/>
                  <a:gd name="connsiteY8" fmla="*/ 4196882 h 6307034"/>
                  <a:gd name="connsiteX9" fmla="*/ 2923825 w 12309009"/>
                  <a:gd name="connsiteY9" fmla="*/ 6246351 h 6307034"/>
                  <a:gd name="connsiteX10" fmla="*/ 4590 w 12309009"/>
                  <a:gd name="connsiteY10" fmla="*/ 6254506 h 6307034"/>
                  <a:gd name="connsiteX11" fmla="*/ 1376277 w 12309009"/>
                  <a:gd name="connsiteY11" fmla="*/ 1617805 h 6307034"/>
                  <a:gd name="connsiteX0" fmla="*/ 1313499 w 12309276"/>
                  <a:gd name="connsiteY0" fmla="*/ 1585441 h 6307034"/>
                  <a:gd name="connsiteX1" fmla="*/ 4586815 w 12309276"/>
                  <a:gd name="connsiteY1" fmla="*/ 23466 h 6307034"/>
                  <a:gd name="connsiteX2" fmla="*/ 6954877 w 12309276"/>
                  <a:gd name="connsiteY2" fmla="*/ 4994050 h 6307034"/>
                  <a:gd name="connsiteX3" fmla="*/ 9416722 w 12309276"/>
                  <a:gd name="connsiteY3" fmla="*/ 20 h 6307034"/>
                  <a:gd name="connsiteX4" fmla="*/ 12309276 w 12309276"/>
                  <a:gd name="connsiteY4" fmla="*/ 1363096 h 6307034"/>
                  <a:gd name="connsiteX5" fmla="*/ 7559165 w 12309276"/>
                  <a:gd name="connsiteY5" fmla="*/ 6307034 h 6307034"/>
                  <a:gd name="connsiteX6" fmla="*/ 3578631 w 12309276"/>
                  <a:gd name="connsiteY6" fmla="*/ 6307034 h 6307034"/>
                  <a:gd name="connsiteX7" fmla="*/ 3602076 w 12309276"/>
                  <a:gd name="connsiteY7" fmla="*/ 4196881 h 6307034"/>
                  <a:gd name="connsiteX8" fmla="*/ 2828354 w 12309276"/>
                  <a:gd name="connsiteY8" fmla="*/ 4196882 h 6307034"/>
                  <a:gd name="connsiteX9" fmla="*/ 2924092 w 12309276"/>
                  <a:gd name="connsiteY9" fmla="*/ 6246351 h 6307034"/>
                  <a:gd name="connsiteX10" fmla="*/ 4857 w 12309276"/>
                  <a:gd name="connsiteY10" fmla="*/ 6254506 h 6307034"/>
                  <a:gd name="connsiteX11" fmla="*/ 1313499 w 12309276"/>
                  <a:gd name="connsiteY11" fmla="*/ 1585441 h 6307034"/>
                  <a:gd name="connsiteX0" fmla="*/ 1313499 w 12309276"/>
                  <a:gd name="connsiteY0" fmla="*/ 1645429 h 6367022"/>
                  <a:gd name="connsiteX1" fmla="*/ 4397685 w 12309276"/>
                  <a:gd name="connsiteY1" fmla="*/ 2541 h 6367022"/>
                  <a:gd name="connsiteX2" fmla="*/ 6954877 w 12309276"/>
                  <a:gd name="connsiteY2" fmla="*/ 5054038 h 6367022"/>
                  <a:gd name="connsiteX3" fmla="*/ 9416722 w 12309276"/>
                  <a:gd name="connsiteY3" fmla="*/ 60008 h 6367022"/>
                  <a:gd name="connsiteX4" fmla="*/ 12309276 w 12309276"/>
                  <a:gd name="connsiteY4" fmla="*/ 1423084 h 6367022"/>
                  <a:gd name="connsiteX5" fmla="*/ 7559165 w 12309276"/>
                  <a:gd name="connsiteY5" fmla="*/ 6367022 h 6367022"/>
                  <a:gd name="connsiteX6" fmla="*/ 3578631 w 12309276"/>
                  <a:gd name="connsiteY6" fmla="*/ 6367022 h 6367022"/>
                  <a:gd name="connsiteX7" fmla="*/ 3602076 w 12309276"/>
                  <a:gd name="connsiteY7" fmla="*/ 4256869 h 6367022"/>
                  <a:gd name="connsiteX8" fmla="*/ 2828354 w 12309276"/>
                  <a:gd name="connsiteY8" fmla="*/ 4256870 h 6367022"/>
                  <a:gd name="connsiteX9" fmla="*/ 2924092 w 12309276"/>
                  <a:gd name="connsiteY9" fmla="*/ 6306339 h 6367022"/>
                  <a:gd name="connsiteX10" fmla="*/ 4857 w 12309276"/>
                  <a:gd name="connsiteY10" fmla="*/ 6314494 h 6367022"/>
                  <a:gd name="connsiteX11" fmla="*/ 1313499 w 12309276"/>
                  <a:gd name="connsiteY11" fmla="*/ 1645429 h 6367022"/>
                  <a:gd name="connsiteX0" fmla="*/ 1313499 w 12309276"/>
                  <a:gd name="connsiteY0" fmla="*/ 1642887 h 6364480"/>
                  <a:gd name="connsiteX1" fmla="*/ 4397685 w 12309276"/>
                  <a:gd name="connsiteY1" fmla="*/ -1 h 6364480"/>
                  <a:gd name="connsiteX2" fmla="*/ 6954877 w 12309276"/>
                  <a:gd name="connsiteY2" fmla="*/ 5051496 h 6364480"/>
                  <a:gd name="connsiteX3" fmla="*/ 9416722 w 12309276"/>
                  <a:gd name="connsiteY3" fmla="*/ 57466 h 6364480"/>
                  <a:gd name="connsiteX4" fmla="*/ 12309276 w 12309276"/>
                  <a:gd name="connsiteY4" fmla="*/ 1420542 h 6364480"/>
                  <a:gd name="connsiteX5" fmla="*/ 7559165 w 12309276"/>
                  <a:gd name="connsiteY5" fmla="*/ 6364480 h 6364480"/>
                  <a:gd name="connsiteX6" fmla="*/ 3578631 w 12309276"/>
                  <a:gd name="connsiteY6" fmla="*/ 6364480 h 6364480"/>
                  <a:gd name="connsiteX7" fmla="*/ 3602076 w 12309276"/>
                  <a:gd name="connsiteY7" fmla="*/ 4254327 h 6364480"/>
                  <a:gd name="connsiteX8" fmla="*/ 2828354 w 12309276"/>
                  <a:gd name="connsiteY8" fmla="*/ 4254328 h 6364480"/>
                  <a:gd name="connsiteX9" fmla="*/ 2924092 w 12309276"/>
                  <a:gd name="connsiteY9" fmla="*/ 6303797 h 6364480"/>
                  <a:gd name="connsiteX10" fmla="*/ 4857 w 12309276"/>
                  <a:gd name="connsiteY10" fmla="*/ 6311952 h 6364480"/>
                  <a:gd name="connsiteX11" fmla="*/ 1313499 w 12309276"/>
                  <a:gd name="connsiteY11" fmla="*/ 1642887 h 6364480"/>
                  <a:gd name="connsiteX0" fmla="*/ 1313499 w 12309276"/>
                  <a:gd name="connsiteY0" fmla="*/ 1642888 h 6364481"/>
                  <a:gd name="connsiteX1" fmla="*/ 4397685 w 12309276"/>
                  <a:gd name="connsiteY1" fmla="*/ 0 h 6364481"/>
                  <a:gd name="connsiteX2" fmla="*/ 7002161 w 12309276"/>
                  <a:gd name="connsiteY2" fmla="*/ 5067681 h 6364481"/>
                  <a:gd name="connsiteX3" fmla="*/ 9416722 w 12309276"/>
                  <a:gd name="connsiteY3" fmla="*/ 57467 h 6364481"/>
                  <a:gd name="connsiteX4" fmla="*/ 12309276 w 12309276"/>
                  <a:gd name="connsiteY4" fmla="*/ 1420543 h 6364481"/>
                  <a:gd name="connsiteX5" fmla="*/ 7559165 w 12309276"/>
                  <a:gd name="connsiteY5" fmla="*/ 6364481 h 6364481"/>
                  <a:gd name="connsiteX6" fmla="*/ 3578631 w 12309276"/>
                  <a:gd name="connsiteY6" fmla="*/ 6364481 h 6364481"/>
                  <a:gd name="connsiteX7" fmla="*/ 3602076 w 12309276"/>
                  <a:gd name="connsiteY7" fmla="*/ 4254328 h 6364481"/>
                  <a:gd name="connsiteX8" fmla="*/ 2828354 w 12309276"/>
                  <a:gd name="connsiteY8" fmla="*/ 4254329 h 6364481"/>
                  <a:gd name="connsiteX9" fmla="*/ 2924092 w 12309276"/>
                  <a:gd name="connsiteY9" fmla="*/ 6303798 h 6364481"/>
                  <a:gd name="connsiteX10" fmla="*/ 4857 w 12309276"/>
                  <a:gd name="connsiteY10" fmla="*/ 6311953 h 6364481"/>
                  <a:gd name="connsiteX11" fmla="*/ 1313499 w 12309276"/>
                  <a:gd name="connsiteY11" fmla="*/ 1642888 h 6364481"/>
                  <a:gd name="connsiteX0" fmla="*/ 1313499 w 12309276"/>
                  <a:gd name="connsiteY0" fmla="*/ 1642888 h 6364481"/>
                  <a:gd name="connsiteX1" fmla="*/ 4397685 w 12309276"/>
                  <a:gd name="connsiteY1" fmla="*/ 0 h 6364481"/>
                  <a:gd name="connsiteX2" fmla="*/ 7002161 w 12309276"/>
                  <a:gd name="connsiteY2" fmla="*/ 5067681 h 6364481"/>
                  <a:gd name="connsiteX3" fmla="*/ 9416722 w 12309276"/>
                  <a:gd name="connsiteY3" fmla="*/ 57467 h 6364481"/>
                  <a:gd name="connsiteX4" fmla="*/ 12309276 w 12309276"/>
                  <a:gd name="connsiteY4" fmla="*/ 1420543 h 6364481"/>
                  <a:gd name="connsiteX5" fmla="*/ 7559165 w 12309276"/>
                  <a:gd name="connsiteY5" fmla="*/ 6364481 h 6364481"/>
                  <a:gd name="connsiteX6" fmla="*/ 3607241 w 12309276"/>
                  <a:gd name="connsiteY6" fmla="*/ 6364481 h 6364481"/>
                  <a:gd name="connsiteX7" fmla="*/ 3602076 w 12309276"/>
                  <a:gd name="connsiteY7" fmla="*/ 4254328 h 6364481"/>
                  <a:gd name="connsiteX8" fmla="*/ 2828354 w 12309276"/>
                  <a:gd name="connsiteY8" fmla="*/ 4254329 h 6364481"/>
                  <a:gd name="connsiteX9" fmla="*/ 2924092 w 12309276"/>
                  <a:gd name="connsiteY9" fmla="*/ 6303798 h 6364481"/>
                  <a:gd name="connsiteX10" fmla="*/ 4857 w 12309276"/>
                  <a:gd name="connsiteY10" fmla="*/ 6311953 h 6364481"/>
                  <a:gd name="connsiteX11" fmla="*/ 1313499 w 12309276"/>
                  <a:gd name="connsiteY11" fmla="*/ 1642888 h 6364481"/>
                  <a:gd name="connsiteX0" fmla="*/ 1313499 w 12309276"/>
                  <a:gd name="connsiteY0" fmla="*/ 1642888 h 6364481"/>
                  <a:gd name="connsiteX1" fmla="*/ 4397685 w 12309276"/>
                  <a:gd name="connsiteY1" fmla="*/ 0 h 6364481"/>
                  <a:gd name="connsiteX2" fmla="*/ 7002161 w 12309276"/>
                  <a:gd name="connsiteY2" fmla="*/ 5067681 h 6364481"/>
                  <a:gd name="connsiteX3" fmla="*/ 9416722 w 12309276"/>
                  <a:gd name="connsiteY3" fmla="*/ 57467 h 6364481"/>
                  <a:gd name="connsiteX4" fmla="*/ 12309276 w 12309276"/>
                  <a:gd name="connsiteY4" fmla="*/ 1420543 h 6364481"/>
                  <a:gd name="connsiteX5" fmla="*/ 7559165 w 12309276"/>
                  <a:gd name="connsiteY5" fmla="*/ 6364481 h 6364481"/>
                  <a:gd name="connsiteX6" fmla="*/ 3607241 w 12309276"/>
                  <a:gd name="connsiteY6" fmla="*/ 6364481 h 6364481"/>
                  <a:gd name="connsiteX7" fmla="*/ 3602076 w 12309276"/>
                  <a:gd name="connsiteY7" fmla="*/ 4254328 h 6364481"/>
                  <a:gd name="connsiteX8" fmla="*/ 2828354 w 12309276"/>
                  <a:gd name="connsiteY8" fmla="*/ 4254329 h 6364481"/>
                  <a:gd name="connsiteX9" fmla="*/ 2895479 w 12309276"/>
                  <a:gd name="connsiteY9" fmla="*/ 6303800 h 6364481"/>
                  <a:gd name="connsiteX10" fmla="*/ 4857 w 12309276"/>
                  <a:gd name="connsiteY10" fmla="*/ 6311953 h 6364481"/>
                  <a:gd name="connsiteX11" fmla="*/ 1313499 w 12309276"/>
                  <a:gd name="connsiteY11" fmla="*/ 1642888 h 6364481"/>
                  <a:gd name="connsiteX0" fmla="*/ 1313499 w 12309276"/>
                  <a:gd name="connsiteY0" fmla="*/ 1642888 h 6364481"/>
                  <a:gd name="connsiteX1" fmla="*/ 4397685 w 12309276"/>
                  <a:gd name="connsiteY1" fmla="*/ 0 h 6364481"/>
                  <a:gd name="connsiteX2" fmla="*/ 7002161 w 12309276"/>
                  <a:gd name="connsiteY2" fmla="*/ 5067681 h 6364481"/>
                  <a:gd name="connsiteX3" fmla="*/ 9416722 w 12309276"/>
                  <a:gd name="connsiteY3" fmla="*/ 57467 h 6364481"/>
                  <a:gd name="connsiteX4" fmla="*/ 12309276 w 12309276"/>
                  <a:gd name="connsiteY4" fmla="*/ 1420543 h 6364481"/>
                  <a:gd name="connsiteX5" fmla="*/ 7559165 w 12309276"/>
                  <a:gd name="connsiteY5" fmla="*/ 6364481 h 6364481"/>
                  <a:gd name="connsiteX6" fmla="*/ 3607241 w 12309276"/>
                  <a:gd name="connsiteY6" fmla="*/ 6364481 h 6364481"/>
                  <a:gd name="connsiteX7" fmla="*/ 3602076 w 12309276"/>
                  <a:gd name="connsiteY7" fmla="*/ 4254328 h 6364481"/>
                  <a:gd name="connsiteX8" fmla="*/ 2828354 w 12309276"/>
                  <a:gd name="connsiteY8" fmla="*/ 4254329 h 6364481"/>
                  <a:gd name="connsiteX9" fmla="*/ 2809628 w 12309276"/>
                  <a:gd name="connsiteY9" fmla="*/ 6303800 h 6364481"/>
                  <a:gd name="connsiteX10" fmla="*/ 4857 w 12309276"/>
                  <a:gd name="connsiteY10" fmla="*/ 6311953 h 6364481"/>
                  <a:gd name="connsiteX11" fmla="*/ 1313499 w 12309276"/>
                  <a:gd name="connsiteY11" fmla="*/ 1642888 h 6364481"/>
                  <a:gd name="connsiteX0" fmla="*/ 1313499 w 12309276"/>
                  <a:gd name="connsiteY0" fmla="*/ 1642888 h 6364481"/>
                  <a:gd name="connsiteX1" fmla="*/ 4397685 w 12309276"/>
                  <a:gd name="connsiteY1" fmla="*/ 0 h 6364481"/>
                  <a:gd name="connsiteX2" fmla="*/ 7002161 w 12309276"/>
                  <a:gd name="connsiteY2" fmla="*/ 5067681 h 6364481"/>
                  <a:gd name="connsiteX3" fmla="*/ 9416722 w 12309276"/>
                  <a:gd name="connsiteY3" fmla="*/ 57467 h 6364481"/>
                  <a:gd name="connsiteX4" fmla="*/ 12309276 w 12309276"/>
                  <a:gd name="connsiteY4" fmla="*/ 1420543 h 6364481"/>
                  <a:gd name="connsiteX5" fmla="*/ 7559165 w 12309276"/>
                  <a:gd name="connsiteY5" fmla="*/ 6364481 h 6364481"/>
                  <a:gd name="connsiteX6" fmla="*/ 3607241 w 12309276"/>
                  <a:gd name="connsiteY6" fmla="*/ 6364481 h 6364481"/>
                  <a:gd name="connsiteX7" fmla="*/ 3602076 w 12309276"/>
                  <a:gd name="connsiteY7" fmla="*/ 4254328 h 6364481"/>
                  <a:gd name="connsiteX8" fmla="*/ 2828354 w 12309276"/>
                  <a:gd name="connsiteY8" fmla="*/ 4254329 h 6364481"/>
                  <a:gd name="connsiteX9" fmla="*/ 2838247 w 12309276"/>
                  <a:gd name="connsiteY9" fmla="*/ 6318489 h 6364481"/>
                  <a:gd name="connsiteX10" fmla="*/ 4857 w 12309276"/>
                  <a:gd name="connsiteY10" fmla="*/ 6311953 h 6364481"/>
                  <a:gd name="connsiteX11" fmla="*/ 1313499 w 12309276"/>
                  <a:gd name="connsiteY11" fmla="*/ 1642888 h 6364481"/>
                  <a:gd name="connsiteX0" fmla="*/ 1313499 w 12309276"/>
                  <a:gd name="connsiteY0" fmla="*/ 1642888 h 6364481"/>
                  <a:gd name="connsiteX1" fmla="*/ 4397685 w 12309276"/>
                  <a:gd name="connsiteY1" fmla="*/ 0 h 6364481"/>
                  <a:gd name="connsiteX2" fmla="*/ 7002161 w 12309276"/>
                  <a:gd name="connsiteY2" fmla="*/ 5067681 h 6364481"/>
                  <a:gd name="connsiteX3" fmla="*/ 9416722 w 12309276"/>
                  <a:gd name="connsiteY3" fmla="*/ 57467 h 6364481"/>
                  <a:gd name="connsiteX4" fmla="*/ 12309276 w 12309276"/>
                  <a:gd name="connsiteY4" fmla="*/ 1420543 h 6364481"/>
                  <a:gd name="connsiteX5" fmla="*/ 7559165 w 12309276"/>
                  <a:gd name="connsiteY5" fmla="*/ 6364481 h 6364481"/>
                  <a:gd name="connsiteX6" fmla="*/ 3607241 w 12309276"/>
                  <a:gd name="connsiteY6" fmla="*/ 6364481 h 6364481"/>
                  <a:gd name="connsiteX7" fmla="*/ 3602076 w 12309276"/>
                  <a:gd name="connsiteY7" fmla="*/ 4254328 h 6364481"/>
                  <a:gd name="connsiteX8" fmla="*/ 2828354 w 12309276"/>
                  <a:gd name="connsiteY8" fmla="*/ 4254329 h 6364481"/>
                  <a:gd name="connsiteX9" fmla="*/ 2823935 w 12309276"/>
                  <a:gd name="connsiteY9" fmla="*/ 6333178 h 6364481"/>
                  <a:gd name="connsiteX10" fmla="*/ 4857 w 12309276"/>
                  <a:gd name="connsiteY10" fmla="*/ 6311953 h 6364481"/>
                  <a:gd name="connsiteX11" fmla="*/ 1313499 w 12309276"/>
                  <a:gd name="connsiteY11" fmla="*/ 1642888 h 6364481"/>
                  <a:gd name="connsiteX0" fmla="*/ 1313499 w 12309276"/>
                  <a:gd name="connsiteY0" fmla="*/ 1642888 h 6364481"/>
                  <a:gd name="connsiteX1" fmla="*/ 4397685 w 12309276"/>
                  <a:gd name="connsiteY1" fmla="*/ 0 h 6364481"/>
                  <a:gd name="connsiteX2" fmla="*/ 7002161 w 12309276"/>
                  <a:gd name="connsiteY2" fmla="*/ 5067681 h 6364481"/>
                  <a:gd name="connsiteX3" fmla="*/ 9416722 w 12309276"/>
                  <a:gd name="connsiteY3" fmla="*/ 57467 h 6364481"/>
                  <a:gd name="connsiteX4" fmla="*/ 12309276 w 12309276"/>
                  <a:gd name="connsiteY4" fmla="*/ 1420543 h 6364481"/>
                  <a:gd name="connsiteX5" fmla="*/ 7559165 w 12309276"/>
                  <a:gd name="connsiteY5" fmla="*/ 6364481 h 6364481"/>
                  <a:gd name="connsiteX6" fmla="*/ 3607241 w 12309276"/>
                  <a:gd name="connsiteY6" fmla="*/ 6364481 h 6364481"/>
                  <a:gd name="connsiteX7" fmla="*/ 3602076 w 12309276"/>
                  <a:gd name="connsiteY7" fmla="*/ 4254328 h 6364481"/>
                  <a:gd name="connsiteX8" fmla="*/ 2828354 w 12309276"/>
                  <a:gd name="connsiteY8" fmla="*/ 4254329 h 6364481"/>
                  <a:gd name="connsiteX9" fmla="*/ 2823935 w 12309276"/>
                  <a:gd name="connsiteY9" fmla="*/ 6333178 h 6364481"/>
                  <a:gd name="connsiteX10" fmla="*/ 4855 w 12309276"/>
                  <a:gd name="connsiteY10" fmla="*/ 6341334 h 6364481"/>
                  <a:gd name="connsiteX11" fmla="*/ 1313499 w 12309276"/>
                  <a:gd name="connsiteY11" fmla="*/ 1642888 h 6364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309276" h="6364481">
                    <a:moveTo>
                      <a:pt x="1313499" y="1642888"/>
                    </a:moveTo>
                    <a:cubicBezTo>
                      <a:pt x="2149128" y="783196"/>
                      <a:pt x="3490155" y="139484"/>
                      <a:pt x="4397685" y="0"/>
                    </a:cubicBezTo>
                    <a:lnTo>
                      <a:pt x="7002161" y="5067681"/>
                    </a:lnTo>
                    <a:lnTo>
                      <a:pt x="9416722" y="57467"/>
                    </a:lnTo>
                    <a:cubicBezTo>
                      <a:pt x="9548686" y="55867"/>
                      <a:pt x="11627616" y="142750"/>
                      <a:pt x="12309276" y="1420543"/>
                    </a:cubicBezTo>
                    <a:cubicBezTo>
                      <a:pt x="12176994" y="1896420"/>
                      <a:pt x="9071012" y="2074178"/>
                      <a:pt x="7559165" y="6364481"/>
                    </a:cubicBezTo>
                    <a:lnTo>
                      <a:pt x="3607241" y="6364481"/>
                    </a:lnTo>
                    <a:cubicBezTo>
                      <a:pt x="3615056" y="5661097"/>
                      <a:pt x="3594261" y="4957712"/>
                      <a:pt x="3602076" y="4254328"/>
                    </a:cubicBezTo>
                    <a:cubicBezTo>
                      <a:pt x="3508292" y="3597836"/>
                      <a:pt x="2758016" y="3926083"/>
                      <a:pt x="2828354" y="4254329"/>
                    </a:cubicBezTo>
                    <a:cubicBezTo>
                      <a:pt x="2831652" y="4942382"/>
                      <a:pt x="2820637" y="5645125"/>
                      <a:pt x="2823935" y="6333178"/>
                    </a:cubicBezTo>
                    <a:lnTo>
                      <a:pt x="4855" y="6341334"/>
                    </a:lnTo>
                    <a:cubicBezTo>
                      <a:pt x="-78380" y="2865399"/>
                      <a:pt x="930545" y="2214439"/>
                      <a:pt x="1313499" y="1642888"/>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0" name="Freeform 388">
                <a:extLst>
                  <a:ext uri="{FF2B5EF4-FFF2-40B4-BE49-F238E27FC236}">
                    <a16:creationId xmlns:a16="http://schemas.microsoft.com/office/drawing/2014/main" id="{4B1FB169-861B-4EB1-A95F-1F063F4B3DAE}"/>
                  </a:ext>
                </a:extLst>
              </p:cNvPr>
              <p:cNvSpPr>
                <a:spLocks/>
              </p:cNvSpPr>
              <p:nvPr/>
            </p:nvSpPr>
            <p:spPr bwMode="auto">
              <a:xfrm>
                <a:off x="-3208670" y="3177668"/>
                <a:ext cx="774413" cy="812217"/>
              </a:xfrm>
              <a:custGeom>
                <a:avLst/>
                <a:gdLst>
                  <a:gd name="T0" fmla="*/ 7 w 7"/>
                  <a:gd name="T1" fmla="*/ 2 h 7"/>
                  <a:gd name="T2" fmla="*/ 7 w 7"/>
                  <a:gd name="T3" fmla="*/ 2 h 7"/>
                  <a:gd name="T4" fmla="*/ 7 w 7"/>
                  <a:gd name="T5" fmla="*/ 4 h 7"/>
                  <a:gd name="T6" fmla="*/ 4 w 7"/>
                  <a:gd name="T7" fmla="*/ 7 h 7"/>
                  <a:gd name="T8" fmla="*/ 2 w 7"/>
                  <a:gd name="T9" fmla="*/ 7 h 7"/>
                  <a:gd name="T10" fmla="*/ 2 w 7"/>
                  <a:gd name="T11" fmla="*/ 5 h 7"/>
                  <a:gd name="T12" fmla="*/ 0 w 7"/>
                  <a:gd name="T13" fmla="*/ 2 h 7"/>
                  <a:gd name="T14" fmla="*/ 0 w 7"/>
                  <a:gd name="T15" fmla="*/ 2 h 7"/>
                  <a:gd name="T16" fmla="*/ 0 w 7"/>
                  <a:gd name="T17" fmla="*/ 0 h 7"/>
                  <a:gd name="T18" fmla="*/ 7 w 7"/>
                  <a:gd name="T19" fmla="*/ 2 h 7"/>
                  <a:gd name="connsiteX0" fmla="*/ 10000 w 10000"/>
                  <a:gd name="connsiteY0" fmla="*/ 2857 h 10000"/>
                  <a:gd name="connsiteX1" fmla="*/ 10000 w 10000"/>
                  <a:gd name="connsiteY1" fmla="*/ 2857 h 10000"/>
                  <a:gd name="connsiteX2" fmla="*/ 10000 w 10000"/>
                  <a:gd name="connsiteY2" fmla="*/ 5714 h 10000"/>
                  <a:gd name="connsiteX3" fmla="*/ 5714 w 10000"/>
                  <a:gd name="connsiteY3" fmla="*/ 10000 h 10000"/>
                  <a:gd name="connsiteX4" fmla="*/ 2857 w 10000"/>
                  <a:gd name="connsiteY4" fmla="*/ 10000 h 10000"/>
                  <a:gd name="connsiteX5" fmla="*/ 2857 w 10000"/>
                  <a:gd name="connsiteY5" fmla="*/ 7143 h 10000"/>
                  <a:gd name="connsiteX6" fmla="*/ 0 w 10000"/>
                  <a:gd name="connsiteY6" fmla="*/ 2857 h 10000"/>
                  <a:gd name="connsiteX7" fmla="*/ 0 w 10000"/>
                  <a:gd name="connsiteY7" fmla="*/ 0 h 10000"/>
                  <a:gd name="connsiteX8" fmla="*/ 10000 w 10000"/>
                  <a:gd name="connsiteY8" fmla="*/ 2857 h 10000"/>
                  <a:gd name="connsiteX0" fmla="*/ 10495 w 10495"/>
                  <a:gd name="connsiteY0" fmla="*/ 2857 h 10000"/>
                  <a:gd name="connsiteX1" fmla="*/ 10495 w 10495"/>
                  <a:gd name="connsiteY1" fmla="*/ 2857 h 10000"/>
                  <a:gd name="connsiteX2" fmla="*/ 10495 w 10495"/>
                  <a:gd name="connsiteY2" fmla="*/ 5714 h 10000"/>
                  <a:gd name="connsiteX3" fmla="*/ 6209 w 10495"/>
                  <a:gd name="connsiteY3" fmla="*/ 10000 h 10000"/>
                  <a:gd name="connsiteX4" fmla="*/ 3352 w 10495"/>
                  <a:gd name="connsiteY4" fmla="*/ 10000 h 10000"/>
                  <a:gd name="connsiteX5" fmla="*/ 3352 w 10495"/>
                  <a:gd name="connsiteY5" fmla="*/ 7143 h 10000"/>
                  <a:gd name="connsiteX6" fmla="*/ 495 w 10495"/>
                  <a:gd name="connsiteY6" fmla="*/ 2857 h 10000"/>
                  <a:gd name="connsiteX7" fmla="*/ 495 w 10495"/>
                  <a:gd name="connsiteY7" fmla="*/ 0 h 10000"/>
                  <a:gd name="connsiteX8" fmla="*/ 10495 w 10495"/>
                  <a:gd name="connsiteY8" fmla="*/ 2857 h 10000"/>
                  <a:gd name="connsiteX0" fmla="*/ 10746 w 10746"/>
                  <a:gd name="connsiteY0" fmla="*/ 2857 h 10000"/>
                  <a:gd name="connsiteX1" fmla="*/ 10746 w 10746"/>
                  <a:gd name="connsiteY1" fmla="*/ 2857 h 10000"/>
                  <a:gd name="connsiteX2" fmla="*/ 10746 w 10746"/>
                  <a:gd name="connsiteY2" fmla="*/ 5714 h 10000"/>
                  <a:gd name="connsiteX3" fmla="*/ 6460 w 10746"/>
                  <a:gd name="connsiteY3" fmla="*/ 10000 h 10000"/>
                  <a:gd name="connsiteX4" fmla="*/ 3603 w 10746"/>
                  <a:gd name="connsiteY4" fmla="*/ 10000 h 10000"/>
                  <a:gd name="connsiteX5" fmla="*/ 3603 w 10746"/>
                  <a:gd name="connsiteY5" fmla="*/ 7143 h 10000"/>
                  <a:gd name="connsiteX6" fmla="*/ 746 w 10746"/>
                  <a:gd name="connsiteY6" fmla="*/ 2857 h 10000"/>
                  <a:gd name="connsiteX7" fmla="*/ 746 w 10746"/>
                  <a:gd name="connsiteY7" fmla="*/ 0 h 10000"/>
                  <a:gd name="connsiteX8" fmla="*/ 10746 w 10746"/>
                  <a:gd name="connsiteY8" fmla="*/ 2857 h 10000"/>
                  <a:gd name="connsiteX0" fmla="*/ 10746 w 10746"/>
                  <a:gd name="connsiteY0" fmla="*/ 2998 h 10141"/>
                  <a:gd name="connsiteX1" fmla="*/ 10746 w 10746"/>
                  <a:gd name="connsiteY1" fmla="*/ 2998 h 10141"/>
                  <a:gd name="connsiteX2" fmla="*/ 10746 w 10746"/>
                  <a:gd name="connsiteY2" fmla="*/ 5855 h 10141"/>
                  <a:gd name="connsiteX3" fmla="*/ 6460 w 10746"/>
                  <a:gd name="connsiteY3" fmla="*/ 10141 h 10141"/>
                  <a:gd name="connsiteX4" fmla="*/ 3603 w 10746"/>
                  <a:gd name="connsiteY4" fmla="*/ 10141 h 10141"/>
                  <a:gd name="connsiteX5" fmla="*/ 3603 w 10746"/>
                  <a:gd name="connsiteY5" fmla="*/ 7284 h 10141"/>
                  <a:gd name="connsiteX6" fmla="*/ 746 w 10746"/>
                  <a:gd name="connsiteY6" fmla="*/ 2998 h 10141"/>
                  <a:gd name="connsiteX7" fmla="*/ 746 w 10746"/>
                  <a:gd name="connsiteY7" fmla="*/ 141 h 10141"/>
                  <a:gd name="connsiteX8" fmla="*/ 10746 w 10746"/>
                  <a:gd name="connsiteY8" fmla="*/ 2998 h 10141"/>
                  <a:gd name="connsiteX0" fmla="*/ 746 w 10746"/>
                  <a:gd name="connsiteY0" fmla="*/ 0 h 10000"/>
                  <a:gd name="connsiteX1" fmla="*/ 10746 w 10746"/>
                  <a:gd name="connsiteY1" fmla="*/ 2857 h 10000"/>
                  <a:gd name="connsiteX2" fmla="*/ 10746 w 10746"/>
                  <a:gd name="connsiteY2" fmla="*/ 5714 h 10000"/>
                  <a:gd name="connsiteX3" fmla="*/ 6460 w 10746"/>
                  <a:gd name="connsiteY3" fmla="*/ 10000 h 10000"/>
                  <a:gd name="connsiteX4" fmla="*/ 3603 w 10746"/>
                  <a:gd name="connsiteY4" fmla="*/ 10000 h 10000"/>
                  <a:gd name="connsiteX5" fmla="*/ 3603 w 10746"/>
                  <a:gd name="connsiteY5" fmla="*/ 7143 h 10000"/>
                  <a:gd name="connsiteX6" fmla="*/ 746 w 10746"/>
                  <a:gd name="connsiteY6" fmla="*/ 2857 h 10000"/>
                  <a:gd name="connsiteX7" fmla="*/ 746 w 10746"/>
                  <a:gd name="connsiteY7" fmla="*/ 0 h 10000"/>
                  <a:gd name="connsiteX0" fmla="*/ 746 w 10746"/>
                  <a:gd name="connsiteY0" fmla="*/ 0 h 10000"/>
                  <a:gd name="connsiteX1" fmla="*/ 10746 w 10746"/>
                  <a:gd name="connsiteY1" fmla="*/ 2857 h 10000"/>
                  <a:gd name="connsiteX2" fmla="*/ 10746 w 10746"/>
                  <a:gd name="connsiteY2" fmla="*/ 5714 h 10000"/>
                  <a:gd name="connsiteX3" fmla="*/ 6460 w 10746"/>
                  <a:gd name="connsiteY3" fmla="*/ 10000 h 10000"/>
                  <a:gd name="connsiteX4" fmla="*/ 3603 w 10746"/>
                  <a:gd name="connsiteY4" fmla="*/ 10000 h 10000"/>
                  <a:gd name="connsiteX5" fmla="*/ 3603 w 10746"/>
                  <a:gd name="connsiteY5" fmla="*/ 7143 h 10000"/>
                  <a:gd name="connsiteX6" fmla="*/ 746 w 10746"/>
                  <a:gd name="connsiteY6" fmla="*/ 2857 h 10000"/>
                  <a:gd name="connsiteX7" fmla="*/ 746 w 10746"/>
                  <a:gd name="connsiteY7" fmla="*/ 0 h 10000"/>
                  <a:gd name="connsiteX0" fmla="*/ 746 w 10746"/>
                  <a:gd name="connsiteY0" fmla="*/ 173 h 10173"/>
                  <a:gd name="connsiteX1" fmla="*/ 10746 w 10746"/>
                  <a:gd name="connsiteY1" fmla="*/ 3030 h 10173"/>
                  <a:gd name="connsiteX2" fmla="*/ 10746 w 10746"/>
                  <a:gd name="connsiteY2" fmla="*/ 5887 h 10173"/>
                  <a:gd name="connsiteX3" fmla="*/ 6460 w 10746"/>
                  <a:gd name="connsiteY3" fmla="*/ 10173 h 10173"/>
                  <a:gd name="connsiteX4" fmla="*/ 3603 w 10746"/>
                  <a:gd name="connsiteY4" fmla="*/ 10173 h 10173"/>
                  <a:gd name="connsiteX5" fmla="*/ 3603 w 10746"/>
                  <a:gd name="connsiteY5" fmla="*/ 7316 h 10173"/>
                  <a:gd name="connsiteX6" fmla="*/ 746 w 10746"/>
                  <a:gd name="connsiteY6" fmla="*/ 3030 h 10173"/>
                  <a:gd name="connsiteX7" fmla="*/ 746 w 10746"/>
                  <a:gd name="connsiteY7" fmla="*/ 173 h 10173"/>
                  <a:gd name="connsiteX0" fmla="*/ 746 w 11186"/>
                  <a:gd name="connsiteY0" fmla="*/ 173 h 10173"/>
                  <a:gd name="connsiteX1" fmla="*/ 10746 w 11186"/>
                  <a:gd name="connsiteY1" fmla="*/ 3030 h 10173"/>
                  <a:gd name="connsiteX2" fmla="*/ 10746 w 11186"/>
                  <a:gd name="connsiteY2" fmla="*/ 5887 h 10173"/>
                  <a:gd name="connsiteX3" fmla="*/ 6460 w 11186"/>
                  <a:gd name="connsiteY3" fmla="*/ 10173 h 10173"/>
                  <a:gd name="connsiteX4" fmla="*/ 3603 w 11186"/>
                  <a:gd name="connsiteY4" fmla="*/ 10173 h 10173"/>
                  <a:gd name="connsiteX5" fmla="*/ 3603 w 11186"/>
                  <a:gd name="connsiteY5" fmla="*/ 7316 h 10173"/>
                  <a:gd name="connsiteX6" fmla="*/ 746 w 11186"/>
                  <a:gd name="connsiteY6" fmla="*/ 3030 h 10173"/>
                  <a:gd name="connsiteX7" fmla="*/ 746 w 11186"/>
                  <a:gd name="connsiteY7" fmla="*/ 173 h 10173"/>
                  <a:gd name="connsiteX0" fmla="*/ 746 w 11634"/>
                  <a:gd name="connsiteY0" fmla="*/ 173 h 10173"/>
                  <a:gd name="connsiteX1" fmla="*/ 10746 w 11634"/>
                  <a:gd name="connsiteY1" fmla="*/ 3030 h 10173"/>
                  <a:gd name="connsiteX2" fmla="*/ 10746 w 11634"/>
                  <a:gd name="connsiteY2" fmla="*/ 5887 h 10173"/>
                  <a:gd name="connsiteX3" fmla="*/ 6460 w 11634"/>
                  <a:gd name="connsiteY3" fmla="*/ 10173 h 10173"/>
                  <a:gd name="connsiteX4" fmla="*/ 3603 w 11634"/>
                  <a:gd name="connsiteY4" fmla="*/ 10173 h 10173"/>
                  <a:gd name="connsiteX5" fmla="*/ 3603 w 11634"/>
                  <a:gd name="connsiteY5" fmla="*/ 7316 h 10173"/>
                  <a:gd name="connsiteX6" fmla="*/ 746 w 11634"/>
                  <a:gd name="connsiteY6" fmla="*/ 3030 h 10173"/>
                  <a:gd name="connsiteX7" fmla="*/ 746 w 11634"/>
                  <a:gd name="connsiteY7" fmla="*/ 173 h 10173"/>
                  <a:gd name="connsiteX0" fmla="*/ 746 w 11634"/>
                  <a:gd name="connsiteY0" fmla="*/ 173 h 10173"/>
                  <a:gd name="connsiteX1" fmla="*/ 10746 w 11634"/>
                  <a:gd name="connsiteY1" fmla="*/ 3030 h 10173"/>
                  <a:gd name="connsiteX2" fmla="*/ 10746 w 11634"/>
                  <a:gd name="connsiteY2" fmla="*/ 5887 h 10173"/>
                  <a:gd name="connsiteX3" fmla="*/ 6460 w 11634"/>
                  <a:gd name="connsiteY3" fmla="*/ 10173 h 10173"/>
                  <a:gd name="connsiteX4" fmla="*/ 3603 w 11634"/>
                  <a:gd name="connsiteY4" fmla="*/ 10173 h 10173"/>
                  <a:gd name="connsiteX5" fmla="*/ 746 w 11634"/>
                  <a:gd name="connsiteY5" fmla="*/ 3030 h 10173"/>
                  <a:gd name="connsiteX6" fmla="*/ 746 w 11634"/>
                  <a:gd name="connsiteY6" fmla="*/ 173 h 10173"/>
                  <a:gd name="connsiteX0" fmla="*/ 746 w 11634"/>
                  <a:gd name="connsiteY0" fmla="*/ 173 h 10173"/>
                  <a:gd name="connsiteX1" fmla="*/ 10746 w 11634"/>
                  <a:gd name="connsiteY1" fmla="*/ 3030 h 10173"/>
                  <a:gd name="connsiteX2" fmla="*/ 10746 w 11634"/>
                  <a:gd name="connsiteY2" fmla="*/ 5887 h 10173"/>
                  <a:gd name="connsiteX3" fmla="*/ 6460 w 11634"/>
                  <a:gd name="connsiteY3" fmla="*/ 10173 h 10173"/>
                  <a:gd name="connsiteX4" fmla="*/ 3603 w 11634"/>
                  <a:gd name="connsiteY4" fmla="*/ 10173 h 10173"/>
                  <a:gd name="connsiteX5" fmla="*/ 746 w 11634"/>
                  <a:gd name="connsiteY5" fmla="*/ 3030 h 10173"/>
                  <a:gd name="connsiteX6" fmla="*/ 746 w 11634"/>
                  <a:gd name="connsiteY6" fmla="*/ 173 h 10173"/>
                  <a:gd name="connsiteX0" fmla="*/ 746 w 11634"/>
                  <a:gd name="connsiteY0" fmla="*/ 173 h 10173"/>
                  <a:gd name="connsiteX1" fmla="*/ 10746 w 11634"/>
                  <a:gd name="connsiteY1" fmla="*/ 3030 h 10173"/>
                  <a:gd name="connsiteX2" fmla="*/ 10746 w 11634"/>
                  <a:gd name="connsiteY2" fmla="*/ 5887 h 10173"/>
                  <a:gd name="connsiteX3" fmla="*/ 6460 w 11634"/>
                  <a:gd name="connsiteY3" fmla="*/ 10173 h 10173"/>
                  <a:gd name="connsiteX4" fmla="*/ 3603 w 11634"/>
                  <a:gd name="connsiteY4" fmla="*/ 10173 h 10173"/>
                  <a:gd name="connsiteX5" fmla="*/ 746 w 11634"/>
                  <a:gd name="connsiteY5" fmla="*/ 3030 h 10173"/>
                  <a:gd name="connsiteX6" fmla="*/ 746 w 11634"/>
                  <a:gd name="connsiteY6" fmla="*/ 173 h 10173"/>
                  <a:gd name="connsiteX0" fmla="*/ 746 w 11634"/>
                  <a:gd name="connsiteY0" fmla="*/ 173 h 10173"/>
                  <a:gd name="connsiteX1" fmla="*/ 10746 w 11634"/>
                  <a:gd name="connsiteY1" fmla="*/ 3030 h 10173"/>
                  <a:gd name="connsiteX2" fmla="*/ 10746 w 11634"/>
                  <a:gd name="connsiteY2" fmla="*/ 5887 h 10173"/>
                  <a:gd name="connsiteX3" fmla="*/ 6460 w 11634"/>
                  <a:gd name="connsiteY3" fmla="*/ 10173 h 10173"/>
                  <a:gd name="connsiteX4" fmla="*/ 5090 w 11634"/>
                  <a:gd name="connsiteY4" fmla="*/ 10049 h 10173"/>
                  <a:gd name="connsiteX5" fmla="*/ 746 w 11634"/>
                  <a:gd name="connsiteY5" fmla="*/ 3030 h 10173"/>
                  <a:gd name="connsiteX6" fmla="*/ 746 w 11634"/>
                  <a:gd name="connsiteY6" fmla="*/ 173 h 10173"/>
                  <a:gd name="connsiteX0" fmla="*/ 746 w 11634"/>
                  <a:gd name="connsiteY0" fmla="*/ 173 h 10173"/>
                  <a:gd name="connsiteX1" fmla="*/ 10746 w 11634"/>
                  <a:gd name="connsiteY1" fmla="*/ 3030 h 10173"/>
                  <a:gd name="connsiteX2" fmla="*/ 10746 w 11634"/>
                  <a:gd name="connsiteY2" fmla="*/ 5887 h 10173"/>
                  <a:gd name="connsiteX3" fmla="*/ 6460 w 11634"/>
                  <a:gd name="connsiteY3" fmla="*/ 10173 h 10173"/>
                  <a:gd name="connsiteX4" fmla="*/ 5090 w 11634"/>
                  <a:gd name="connsiteY4" fmla="*/ 10049 h 10173"/>
                  <a:gd name="connsiteX5" fmla="*/ 746 w 11634"/>
                  <a:gd name="connsiteY5" fmla="*/ 3030 h 10173"/>
                  <a:gd name="connsiteX6" fmla="*/ 746 w 11634"/>
                  <a:gd name="connsiteY6" fmla="*/ 173 h 10173"/>
                  <a:gd name="connsiteX0" fmla="*/ 746 w 11634"/>
                  <a:gd name="connsiteY0" fmla="*/ 173 h 10173"/>
                  <a:gd name="connsiteX1" fmla="*/ 10746 w 11634"/>
                  <a:gd name="connsiteY1" fmla="*/ 3030 h 10173"/>
                  <a:gd name="connsiteX2" fmla="*/ 10746 w 11634"/>
                  <a:gd name="connsiteY2" fmla="*/ 5887 h 10173"/>
                  <a:gd name="connsiteX3" fmla="*/ 6460 w 11634"/>
                  <a:gd name="connsiteY3" fmla="*/ 10173 h 10173"/>
                  <a:gd name="connsiteX4" fmla="*/ 5090 w 11634"/>
                  <a:gd name="connsiteY4" fmla="*/ 10049 h 10173"/>
                  <a:gd name="connsiteX5" fmla="*/ 746 w 11634"/>
                  <a:gd name="connsiteY5" fmla="*/ 3030 h 10173"/>
                  <a:gd name="connsiteX6" fmla="*/ 746 w 11634"/>
                  <a:gd name="connsiteY6" fmla="*/ 173 h 10173"/>
                  <a:gd name="connsiteX0" fmla="*/ 746 w 11781"/>
                  <a:gd name="connsiteY0" fmla="*/ 278 h 10278"/>
                  <a:gd name="connsiteX1" fmla="*/ 10994 w 11781"/>
                  <a:gd name="connsiteY1" fmla="*/ 2143 h 10278"/>
                  <a:gd name="connsiteX2" fmla="*/ 10746 w 11781"/>
                  <a:gd name="connsiteY2" fmla="*/ 5992 h 10278"/>
                  <a:gd name="connsiteX3" fmla="*/ 6460 w 11781"/>
                  <a:gd name="connsiteY3" fmla="*/ 10278 h 10278"/>
                  <a:gd name="connsiteX4" fmla="*/ 5090 w 11781"/>
                  <a:gd name="connsiteY4" fmla="*/ 10154 h 10278"/>
                  <a:gd name="connsiteX5" fmla="*/ 746 w 11781"/>
                  <a:gd name="connsiteY5" fmla="*/ 3135 h 10278"/>
                  <a:gd name="connsiteX6" fmla="*/ 746 w 11781"/>
                  <a:gd name="connsiteY6" fmla="*/ 278 h 10278"/>
                  <a:gd name="connsiteX0" fmla="*/ 746 w 11625"/>
                  <a:gd name="connsiteY0" fmla="*/ 278 h 10278"/>
                  <a:gd name="connsiteX1" fmla="*/ 10994 w 11625"/>
                  <a:gd name="connsiteY1" fmla="*/ 2143 h 10278"/>
                  <a:gd name="connsiteX2" fmla="*/ 10746 w 11625"/>
                  <a:gd name="connsiteY2" fmla="*/ 5992 h 10278"/>
                  <a:gd name="connsiteX3" fmla="*/ 6460 w 11625"/>
                  <a:gd name="connsiteY3" fmla="*/ 10278 h 10278"/>
                  <a:gd name="connsiteX4" fmla="*/ 5090 w 11625"/>
                  <a:gd name="connsiteY4" fmla="*/ 10154 h 10278"/>
                  <a:gd name="connsiteX5" fmla="*/ 746 w 11625"/>
                  <a:gd name="connsiteY5" fmla="*/ 3135 h 10278"/>
                  <a:gd name="connsiteX6" fmla="*/ 746 w 11625"/>
                  <a:gd name="connsiteY6" fmla="*/ 278 h 10278"/>
                  <a:gd name="connsiteX0" fmla="*/ 746 w 11625"/>
                  <a:gd name="connsiteY0" fmla="*/ 278 h 10526"/>
                  <a:gd name="connsiteX1" fmla="*/ 10994 w 11625"/>
                  <a:gd name="connsiteY1" fmla="*/ 2143 h 10526"/>
                  <a:gd name="connsiteX2" fmla="*/ 10746 w 11625"/>
                  <a:gd name="connsiteY2" fmla="*/ 5992 h 10526"/>
                  <a:gd name="connsiteX3" fmla="*/ 5964 w 11625"/>
                  <a:gd name="connsiteY3" fmla="*/ 10526 h 10526"/>
                  <a:gd name="connsiteX4" fmla="*/ 5090 w 11625"/>
                  <a:gd name="connsiteY4" fmla="*/ 10154 h 10526"/>
                  <a:gd name="connsiteX5" fmla="*/ 746 w 11625"/>
                  <a:gd name="connsiteY5" fmla="*/ 3135 h 10526"/>
                  <a:gd name="connsiteX6" fmla="*/ 746 w 11625"/>
                  <a:gd name="connsiteY6" fmla="*/ 278 h 10526"/>
                  <a:gd name="connsiteX0" fmla="*/ 746 w 11625"/>
                  <a:gd name="connsiteY0" fmla="*/ 278 h 10526"/>
                  <a:gd name="connsiteX1" fmla="*/ 10994 w 11625"/>
                  <a:gd name="connsiteY1" fmla="*/ 2143 h 10526"/>
                  <a:gd name="connsiteX2" fmla="*/ 10746 w 11625"/>
                  <a:gd name="connsiteY2" fmla="*/ 5992 h 10526"/>
                  <a:gd name="connsiteX3" fmla="*/ 5964 w 11625"/>
                  <a:gd name="connsiteY3" fmla="*/ 10526 h 10526"/>
                  <a:gd name="connsiteX4" fmla="*/ 5090 w 11625"/>
                  <a:gd name="connsiteY4" fmla="*/ 10154 h 10526"/>
                  <a:gd name="connsiteX5" fmla="*/ 746 w 11625"/>
                  <a:gd name="connsiteY5" fmla="*/ 3135 h 10526"/>
                  <a:gd name="connsiteX6" fmla="*/ 746 w 11625"/>
                  <a:gd name="connsiteY6" fmla="*/ 278 h 10526"/>
                  <a:gd name="connsiteX0" fmla="*/ 3086 w 13965"/>
                  <a:gd name="connsiteY0" fmla="*/ 278 h 10526"/>
                  <a:gd name="connsiteX1" fmla="*/ 13334 w 13965"/>
                  <a:gd name="connsiteY1" fmla="*/ 2143 h 10526"/>
                  <a:gd name="connsiteX2" fmla="*/ 13086 w 13965"/>
                  <a:gd name="connsiteY2" fmla="*/ 5992 h 10526"/>
                  <a:gd name="connsiteX3" fmla="*/ 8304 w 13965"/>
                  <a:gd name="connsiteY3" fmla="*/ 10526 h 10526"/>
                  <a:gd name="connsiteX4" fmla="*/ 7430 w 13965"/>
                  <a:gd name="connsiteY4" fmla="*/ 10154 h 10526"/>
                  <a:gd name="connsiteX5" fmla="*/ 239 w 13965"/>
                  <a:gd name="connsiteY5" fmla="*/ 4287 h 10526"/>
                  <a:gd name="connsiteX6" fmla="*/ 3086 w 13965"/>
                  <a:gd name="connsiteY6" fmla="*/ 278 h 10526"/>
                  <a:gd name="connsiteX0" fmla="*/ 3600 w 13937"/>
                  <a:gd name="connsiteY0" fmla="*/ 135 h 12078"/>
                  <a:gd name="connsiteX1" fmla="*/ 13306 w 13937"/>
                  <a:gd name="connsiteY1" fmla="*/ 3695 h 12078"/>
                  <a:gd name="connsiteX2" fmla="*/ 13058 w 13937"/>
                  <a:gd name="connsiteY2" fmla="*/ 7544 h 12078"/>
                  <a:gd name="connsiteX3" fmla="*/ 8276 w 13937"/>
                  <a:gd name="connsiteY3" fmla="*/ 12078 h 12078"/>
                  <a:gd name="connsiteX4" fmla="*/ 7402 w 13937"/>
                  <a:gd name="connsiteY4" fmla="*/ 11706 h 12078"/>
                  <a:gd name="connsiteX5" fmla="*/ 211 w 13937"/>
                  <a:gd name="connsiteY5" fmla="*/ 5839 h 12078"/>
                  <a:gd name="connsiteX6" fmla="*/ 3600 w 13937"/>
                  <a:gd name="connsiteY6" fmla="*/ 135 h 12078"/>
                  <a:gd name="connsiteX0" fmla="*/ 3600 w 14355"/>
                  <a:gd name="connsiteY0" fmla="*/ 392 h 12335"/>
                  <a:gd name="connsiteX1" fmla="*/ 13916 w 14355"/>
                  <a:gd name="connsiteY1" fmla="*/ 1715 h 12335"/>
                  <a:gd name="connsiteX2" fmla="*/ 13058 w 14355"/>
                  <a:gd name="connsiteY2" fmla="*/ 7801 h 12335"/>
                  <a:gd name="connsiteX3" fmla="*/ 8276 w 14355"/>
                  <a:gd name="connsiteY3" fmla="*/ 12335 h 12335"/>
                  <a:gd name="connsiteX4" fmla="*/ 7402 w 14355"/>
                  <a:gd name="connsiteY4" fmla="*/ 11963 h 12335"/>
                  <a:gd name="connsiteX5" fmla="*/ 211 w 14355"/>
                  <a:gd name="connsiteY5" fmla="*/ 6096 h 12335"/>
                  <a:gd name="connsiteX6" fmla="*/ 3600 w 14355"/>
                  <a:gd name="connsiteY6" fmla="*/ 392 h 12335"/>
                  <a:gd name="connsiteX0" fmla="*/ 3600 w 14355"/>
                  <a:gd name="connsiteY0" fmla="*/ 392 h 14607"/>
                  <a:gd name="connsiteX1" fmla="*/ 13916 w 14355"/>
                  <a:gd name="connsiteY1" fmla="*/ 1715 h 14607"/>
                  <a:gd name="connsiteX2" fmla="*/ 13058 w 14355"/>
                  <a:gd name="connsiteY2" fmla="*/ 7801 h 14607"/>
                  <a:gd name="connsiteX3" fmla="*/ 8276 w 14355"/>
                  <a:gd name="connsiteY3" fmla="*/ 12335 h 14607"/>
                  <a:gd name="connsiteX4" fmla="*/ 5911 w 14355"/>
                  <a:gd name="connsiteY4" fmla="*/ 14607 h 14607"/>
                  <a:gd name="connsiteX5" fmla="*/ 211 w 14355"/>
                  <a:gd name="connsiteY5" fmla="*/ 6096 h 14607"/>
                  <a:gd name="connsiteX6" fmla="*/ 3600 w 14355"/>
                  <a:gd name="connsiteY6" fmla="*/ 392 h 14607"/>
                  <a:gd name="connsiteX0" fmla="*/ 3600 w 14355"/>
                  <a:gd name="connsiteY0" fmla="*/ 392 h 14607"/>
                  <a:gd name="connsiteX1" fmla="*/ 13916 w 14355"/>
                  <a:gd name="connsiteY1" fmla="*/ 1715 h 14607"/>
                  <a:gd name="connsiteX2" fmla="*/ 13058 w 14355"/>
                  <a:gd name="connsiteY2" fmla="*/ 7801 h 14607"/>
                  <a:gd name="connsiteX3" fmla="*/ 9971 w 14355"/>
                  <a:gd name="connsiteY3" fmla="*/ 13148 h 14607"/>
                  <a:gd name="connsiteX4" fmla="*/ 5911 w 14355"/>
                  <a:gd name="connsiteY4" fmla="*/ 14607 h 14607"/>
                  <a:gd name="connsiteX5" fmla="*/ 211 w 14355"/>
                  <a:gd name="connsiteY5" fmla="*/ 6096 h 14607"/>
                  <a:gd name="connsiteX6" fmla="*/ 3600 w 14355"/>
                  <a:gd name="connsiteY6" fmla="*/ 392 h 14607"/>
                  <a:gd name="connsiteX0" fmla="*/ 3600 w 14355"/>
                  <a:gd name="connsiteY0" fmla="*/ 392 h 13658"/>
                  <a:gd name="connsiteX1" fmla="*/ 13916 w 14355"/>
                  <a:gd name="connsiteY1" fmla="*/ 1715 h 13658"/>
                  <a:gd name="connsiteX2" fmla="*/ 13058 w 14355"/>
                  <a:gd name="connsiteY2" fmla="*/ 7801 h 13658"/>
                  <a:gd name="connsiteX3" fmla="*/ 9971 w 14355"/>
                  <a:gd name="connsiteY3" fmla="*/ 13148 h 13658"/>
                  <a:gd name="connsiteX4" fmla="*/ 5504 w 14355"/>
                  <a:gd name="connsiteY4" fmla="*/ 13658 h 13658"/>
                  <a:gd name="connsiteX5" fmla="*/ 211 w 14355"/>
                  <a:gd name="connsiteY5" fmla="*/ 6096 h 13658"/>
                  <a:gd name="connsiteX6" fmla="*/ 3600 w 14355"/>
                  <a:gd name="connsiteY6" fmla="*/ 392 h 13658"/>
                  <a:gd name="connsiteX0" fmla="*/ 3600 w 14355"/>
                  <a:gd name="connsiteY0" fmla="*/ 392 h 14551"/>
                  <a:gd name="connsiteX1" fmla="*/ 13916 w 14355"/>
                  <a:gd name="connsiteY1" fmla="*/ 1715 h 14551"/>
                  <a:gd name="connsiteX2" fmla="*/ 13058 w 14355"/>
                  <a:gd name="connsiteY2" fmla="*/ 7801 h 14551"/>
                  <a:gd name="connsiteX3" fmla="*/ 9971 w 14355"/>
                  <a:gd name="connsiteY3" fmla="*/ 13148 h 14551"/>
                  <a:gd name="connsiteX4" fmla="*/ 5504 w 14355"/>
                  <a:gd name="connsiteY4" fmla="*/ 13658 h 14551"/>
                  <a:gd name="connsiteX5" fmla="*/ 211 w 14355"/>
                  <a:gd name="connsiteY5" fmla="*/ 6096 h 14551"/>
                  <a:gd name="connsiteX6" fmla="*/ 3600 w 14355"/>
                  <a:gd name="connsiteY6" fmla="*/ 392 h 14551"/>
                  <a:gd name="connsiteX0" fmla="*/ 3600 w 14355"/>
                  <a:gd name="connsiteY0" fmla="*/ 392 h 14908"/>
                  <a:gd name="connsiteX1" fmla="*/ 13916 w 14355"/>
                  <a:gd name="connsiteY1" fmla="*/ 1715 h 14908"/>
                  <a:gd name="connsiteX2" fmla="*/ 13058 w 14355"/>
                  <a:gd name="connsiteY2" fmla="*/ 7801 h 14908"/>
                  <a:gd name="connsiteX3" fmla="*/ 9971 w 14355"/>
                  <a:gd name="connsiteY3" fmla="*/ 13148 h 14908"/>
                  <a:gd name="connsiteX4" fmla="*/ 5504 w 14355"/>
                  <a:gd name="connsiteY4" fmla="*/ 13658 h 14908"/>
                  <a:gd name="connsiteX5" fmla="*/ 211 w 14355"/>
                  <a:gd name="connsiteY5" fmla="*/ 6096 h 14908"/>
                  <a:gd name="connsiteX6" fmla="*/ 3600 w 14355"/>
                  <a:gd name="connsiteY6" fmla="*/ 392 h 14908"/>
                  <a:gd name="connsiteX0" fmla="*/ 3600 w 14355"/>
                  <a:gd name="connsiteY0" fmla="*/ 392 h 14908"/>
                  <a:gd name="connsiteX1" fmla="*/ 13916 w 14355"/>
                  <a:gd name="connsiteY1" fmla="*/ 1715 h 14908"/>
                  <a:gd name="connsiteX2" fmla="*/ 13058 w 14355"/>
                  <a:gd name="connsiteY2" fmla="*/ 7801 h 14908"/>
                  <a:gd name="connsiteX3" fmla="*/ 9971 w 14355"/>
                  <a:gd name="connsiteY3" fmla="*/ 13148 h 14908"/>
                  <a:gd name="connsiteX4" fmla="*/ 5504 w 14355"/>
                  <a:gd name="connsiteY4" fmla="*/ 13658 h 14908"/>
                  <a:gd name="connsiteX5" fmla="*/ 211 w 14355"/>
                  <a:gd name="connsiteY5" fmla="*/ 6096 h 14908"/>
                  <a:gd name="connsiteX6" fmla="*/ 3600 w 14355"/>
                  <a:gd name="connsiteY6" fmla="*/ 392 h 14908"/>
                  <a:gd name="connsiteX0" fmla="*/ 3600 w 14605"/>
                  <a:gd name="connsiteY0" fmla="*/ 392 h 14908"/>
                  <a:gd name="connsiteX1" fmla="*/ 13916 w 14605"/>
                  <a:gd name="connsiteY1" fmla="*/ 1715 h 14908"/>
                  <a:gd name="connsiteX2" fmla="*/ 13804 w 14605"/>
                  <a:gd name="connsiteY2" fmla="*/ 7462 h 14908"/>
                  <a:gd name="connsiteX3" fmla="*/ 9971 w 14605"/>
                  <a:gd name="connsiteY3" fmla="*/ 13148 h 14908"/>
                  <a:gd name="connsiteX4" fmla="*/ 5504 w 14605"/>
                  <a:gd name="connsiteY4" fmla="*/ 13658 h 14908"/>
                  <a:gd name="connsiteX5" fmla="*/ 211 w 14605"/>
                  <a:gd name="connsiteY5" fmla="*/ 6096 h 14908"/>
                  <a:gd name="connsiteX6" fmla="*/ 3600 w 14605"/>
                  <a:gd name="connsiteY6" fmla="*/ 392 h 14908"/>
                  <a:gd name="connsiteX0" fmla="*/ 3600 w 14605"/>
                  <a:gd name="connsiteY0" fmla="*/ 784 h 15300"/>
                  <a:gd name="connsiteX1" fmla="*/ 13916 w 14605"/>
                  <a:gd name="connsiteY1" fmla="*/ 2107 h 15300"/>
                  <a:gd name="connsiteX2" fmla="*/ 13804 w 14605"/>
                  <a:gd name="connsiteY2" fmla="*/ 7854 h 15300"/>
                  <a:gd name="connsiteX3" fmla="*/ 9971 w 14605"/>
                  <a:gd name="connsiteY3" fmla="*/ 13540 h 15300"/>
                  <a:gd name="connsiteX4" fmla="*/ 5504 w 14605"/>
                  <a:gd name="connsiteY4" fmla="*/ 14050 h 15300"/>
                  <a:gd name="connsiteX5" fmla="*/ 211 w 14605"/>
                  <a:gd name="connsiteY5" fmla="*/ 6488 h 15300"/>
                  <a:gd name="connsiteX6" fmla="*/ 3600 w 14605"/>
                  <a:gd name="connsiteY6" fmla="*/ 784 h 15300"/>
                  <a:gd name="connsiteX0" fmla="*/ 3600 w 14630"/>
                  <a:gd name="connsiteY0" fmla="*/ 784 h 15300"/>
                  <a:gd name="connsiteX1" fmla="*/ 13916 w 14630"/>
                  <a:gd name="connsiteY1" fmla="*/ 2107 h 15300"/>
                  <a:gd name="connsiteX2" fmla="*/ 13804 w 14630"/>
                  <a:gd name="connsiteY2" fmla="*/ 7854 h 15300"/>
                  <a:gd name="connsiteX3" fmla="*/ 9971 w 14630"/>
                  <a:gd name="connsiteY3" fmla="*/ 13540 h 15300"/>
                  <a:gd name="connsiteX4" fmla="*/ 5504 w 14630"/>
                  <a:gd name="connsiteY4" fmla="*/ 14050 h 15300"/>
                  <a:gd name="connsiteX5" fmla="*/ 211 w 14630"/>
                  <a:gd name="connsiteY5" fmla="*/ 6488 h 15300"/>
                  <a:gd name="connsiteX6" fmla="*/ 3600 w 14630"/>
                  <a:gd name="connsiteY6" fmla="*/ 784 h 15300"/>
                  <a:gd name="connsiteX0" fmla="*/ 3738 w 14768"/>
                  <a:gd name="connsiteY0" fmla="*/ 784 h 15300"/>
                  <a:gd name="connsiteX1" fmla="*/ 14054 w 14768"/>
                  <a:gd name="connsiteY1" fmla="*/ 2107 h 15300"/>
                  <a:gd name="connsiteX2" fmla="*/ 13942 w 14768"/>
                  <a:gd name="connsiteY2" fmla="*/ 7854 h 15300"/>
                  <a:gd name="connsiteX3" fmla="*/ 10109 w 14768"/>
                  <a:gd name="connsiteY3" fmla="*/ 13540 h 15300"/>
                  <a:gd name="connsiteX4" fmla="*/ 5642 w 14768"/>
                  <a:gd name="connsiteY4" fmla="*/ 14050 h 15300"/>
                  <a:gd name="connsiteX5" fmla="*/ 349 w 14768"/>
                  <a:gd name="connsiteY5" fmla="*/ 6488 h 15300"/>
                  <a:gd name="connsiteX6" fmla="*/ 3738 w 14768"/>
                  <a:gd name="connsiteY6" fmla="*/ 784 h 15300"/>
                  <a:gd name="connsiteX0" fmla="*/ 3738 w 14768"/>
                  <a:gd name="connsiteY0" fmla="*/ 784 h 15300"/>
                  <a:gd name="connsiteX1" fmla="*/ 14054 w 14768"/>
                  <a:gd name="connsiteY1" fmla="*/ 2107 h 15300"/>
                  <a:gd name="connsiteX2" fmla="*/ 13942 w 14768"/>
                  <a:gd name="connsiteY2" fmla="*/ 7854 h 15300"/>
                  <a:gd name="connsiteX3" fmla="*/ 10109 w 14768"/>
                  <a:gd name="connsiteY3" fmla="*/ 13540 h 15300"/>
                  <a:gd name="connsiteX4" fmla="*/ 5642 w 14768"/>
                  <a:gd name="connsiteY4" fmla="*/ 14050 h 15300"/>
                  <a:gd name="connsiteX5" fmla="*/ 349 w 14768"/>
                  <a:gd name="connsiteY5" fmla="*/ 6488 h 15300"/>
                  <a:gd name="connsiteX6" fmla="*/ 3738 w 14768"/>
                  <a:gd name="connsiteY6" fmla="*/ 784 h 15300"/>
                  <a:gd name="connsiteX0" fmla="*/ 3738 w 14768"/>
                  <a:gd name="connsiteY0" fmla="*/ 784 h 15300"/>
                  <a:gd name="connsiteX1" fmla="*/ 14054 w 14768"/>
                  <a:gd name="connsiteY1" fmla="*/ 2107 h 15300"/>
                  <a:gd name="connsiteX2" fmla="*/ 13942 w 14768"/>
                  <a:gd name="connsiteY2" fmla="*/ 7854 h 15300"/>
                  <a:gd name="connsiteX3" fmla="*/ 10109 w 14768"/>
                  <a:gd name="connsiteY3" fmla="*/ 13540 h 15300"/>
                  <a:gd name="connsiteX4" fmla="*/ 5642 w 14768"/>
                  <a:gd name="connsiteY4" fmla="*/ 14050 h 15300"/>
                  <a:gd name="connsiteX5" fmla="*/ 349 w 14768"/>
                  <a:gd name="connsiteY5" fmla="*/ 6488 h 15300"/>
                  <a:gd name="connsiteX6" fmla="*/ 3738 w 14768"/>
                  <a:gd name="connsiteY6" fmla="*/ 784 h 15300"/>
                  <a:gd name="connsiteX0" fmla="*/ 3558 w 14588"/>
                  <a:gd name="connsiteY0" fmla="*/ 784 h 15300"/>
                  <a:gd name="connsiteX1" fmla="*/ 13874 w 14588"/>
                  <a:gd name="connsiteY1" fmla="*/ 2107 h 15300"/>
                  <a:gd name="connsiteX2" fmla="*/ 13762 w 14588"/>
                  <a:gd name="connsiteY2" fmla="*/ 7854 h 15300"/>
                  <a:gd name="connsiteX3" fmla="*/ 9929 w 14588"/>
                  <a:gd name="connsiteY3" fmla="*/ 13540 h 15300"/>
                  <a:gd name="connsiteX4" fmla="*/ 5462 w 14588"/>
                  <a:gd name="connsiteY4" fmla="*/ 14050 h 15300"/>
                  <a:gd name="connsiteX5" fmla="*/ 169 w 14588"/>
                  <a:gd name="connsiteY5" fmla="*/ 6488 h 15300"/>
                  <a:gd name="connsiteX6" fmla="*/ 3558 w 14588"/>
                  <a:gd name="connsiteY6" fmla="*/ 784 h 1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88" h="15300">
                    <a:moveTo>
                      <a:pt x="3558" y="784"/>
                    </a:moveTo>
                    <a:cubicBezTo>
                      <a:pt x="5225" y="40"/>
                      <a:pt x="11719" y="-1001"/>
                      <a:pt x="13874" y="2107"/>
                    </a:cubicBezTo>
                    <a:cubicBezTo>
                      <a:pt x="14865" y="3679"/>
                      <a:pt x="14822" y="5908"/>
                      <a:pt x="13762" y="7854"/>
                    </a:cubicBezTo>
                    <a:cubicBezTo>
                      <a:pt x="12733" y="9636"/>
                      <a:pt x="11771" y="11283"/>
                      <a:pt x="9929" y="13540"/>
                    </a:cubicBezTo>
                    <a:cubicBezTo>
                      <a:pt x="8915" y="15201"/>
                      <a:pt x="6070" y="16253"/>
                      <a:pt x="5462" y="14050"/>
                    </a:cubicBezTo>
                    <a:cubicBezTo>
                      <a:pt x="4113" y="9698"/>
                      <a:pt x="1951" y="9841"/>
                      <a:pt x="169" y="6488"/>
                    </a:cubicBezTo>
                    <a:cubicBezTo>
                      <a:pt x="-471" y="3888"/>
                      <a:pt x="724" y="2189"/>
                      <a:pt x="3558" y="784"/>
                    </a:cubicBezTo>
                    <a:close/>
                  </a:path>
                </a:pathLst>
              </a:custGeom>
              <a:grpFill/>
              <a:ln w="0">
                <a:noFill/>
                <a:prstDash val="solid"/>
                <a:round/>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1" name="Diamond 100">
                <a:extLst>
                  <a:ext uri="{FF2B5EF4-FFF2-40B4-BE49-F238E27FC236}">
                    <a16:creationId xmlns:a16="http://schemas.microsoft.com/office/drawing/2014/main" id="{FF55F567-D293-48E4-B94E-65FAC11690A5}"/>
                  </a:ext>
                </a:extLst>
              </p:cNvPr>
              <p:cNvSpPr/>
              <p:nvPr/>
            </p:nvSpPr>
            <p:spPr>
              <a:xfrm>
                <a:off x="-3345525" y="3824630"/>
                <a:ext cx="1041069" cy="2120858"/>
              </a:xfrm>
              <a:custGeom>
                <a:avLst/>
                <a:gdLst>
                  <a:gd name="connsiteX0" fmla="*/ 0 w 1255594"/>
                  <a:gd name="connsiteY0" fmla="*/ 1330657 h 2661314"/>
                  <a:gd name="connsiteX1" fmla="*/ 627797 w 1255594"/>
                  <a:gd name="connsiteY1" fmla="*/ 0 h 2661314"/>
                  <a:gd name="connsiteX2" fmla="*/ 1255594 w 1255594"/>
                  <a:gd name="connsiteY2" fmla="*/ 1330657 h 2661314"/>
                  <a:gd name="connsiteX3" fmla="*/ 627797 w 1255594"/>
                  <a:gd name="connsiteY3" fmla="*/ 2661314 h 2661314"/>
                  <a:gd name="connsiteX4" fmla="*/ 0 w 1255594"/>
                  <a:gd name="connsiteY4" fmla="*/ 1330657 h 2661314"/>
                  <a:gd name="connsiteX0" fmla="*/ 0 w 1439839"/>
                  <a:gd name="connsiteY0" fmla="*/ 1330657 h 2661314"/>
                  <a:gd name="connsiteX1" fmla="*/ 627797 w 1439839"/>
                  <a:gd name="connsiteY1" fmla="*/ 0 h 2661314"/>
                  <a:gd name="connsiteX2" fmla="*/ 1439839 w 1439839"/>
                  <a:gd name="connsiteY2" fmla="*/ 1235122 h 2661314"/>
                  <a:gd name="connsiteX3" fmla="*/ 627797 w 1439839"/>
                  <a:gd name="connsiteY3" fmla="*/ 2661314 h 2661314"/>
                  <a:gd name="connsiteX4" fmla="*/ 0 w 1439839"/>
                  <a:gd name="connsiteY4" fmla="*/ 1330657 h 2661314"/>
                  <a:gd name="connsiteX0" fmla="*/ 0 w 1453487"/>
                  <a:gd name="connsiteY0" fmla="*/ 1241947 h 2661314"/>
                  <a:gd name="connsiteX1" fmla="*/ 641445 w 1453487"/>
                  <a:gd name="connsiteY1" fmla="*/ 0 h 2661314"/>
                  <a:gd name="connsiteX2" fmla="*/ 1453487 w 1453487"/>
                  <a:gd name="connsiteY2" fmla="*/ 1235122 h 2661314"/>
                  <a:gd name="connsiteX3" fmla="*/ 641445 w 1453487"/>
                  <a:gd name="connsiteY3" fmla="*/ 2661314 h 2661314"/>
                  <a:gd name="connsiteX4" fmla="*/ 0 w 1453487"/>
                  <a:gd name="connsiteY4" fmla="*/ 1241947 h 2661314"/>
                  <a:gd name="connsiteX0" fmla="*/ 0 w 1453487"/>
                  <a:gd name="connsiteY0" fmla="*/ 1241947 h 2661314"/>
                  <a:gd name="connsiteX1" fmla="*/ 641445 w 1453487"/>
                  <a:gd name="connsiteY1" fmla="*/ 0 h 2661314"/>
                  <a:gd name="connsiteX2" fmla="*/ 887105 w 1453487"/>
                  <a:gd name="connsiteY2" fmla="*/ 368490 h 2661314"/>
                  <a:gd name="connsiteX3" fmla="*/ 1453487 w 1453487"/>
                  <a:gd name="connsiteY3" fmla="*/ 1235122 h 2661314"/>
                  <a:gd name="connsiteX4" fmla="*/ 641445 w 1453487"/>
                  <a:gd name="connsiteY4" fmla="*/ 2661314 h 2661314"/>
                  <a:gd name="connsiteX5" fmla="*/ 0 w 1453487"/>
                  <a:gd name="connsiteY5" fmla="*/ 1241947 h 2661314"/>
                  <a:gd name="connsiteX0" fmla="*/ 0 w 1453487"/>
                  <a:gd name="connsiteY0" fmla="*/ 1514901 h 2934268"/>
                  <a:gd name="connsiteX1" fmla="*/ 641445 w 1453487"/>
                  <a:gd name="connsiteY1" fmla="*/ 272954 h 2934268"/>
                  <a:gd name="connsiteX2" fmla="*/ 1173708 w 1453487"/>
                  <a:gd name="connsiteY2" fmla="*/ 0 h 2934268"/>
                  <a:gd name="connsiteX3" fmla="*/ 1453487 w 1453487"/>
                  <a:gd name="connsiteY3" fmla="*/ 1508076 h 2934268"/>
                  <a:gd name="connsiteX4" fmla="*/ 641445 w 1453487"/>
                  <a:gd name="connsiteY4" fmla="*/ 2934268 h 2934268"/>
                  <a:gd name="connsiteX5" fmla="*/ 0 w 1453487"/>
                  <a:gd name="connsiteY5" fmla="*/ 1514901 h 2934268"/>
                  <a:gd name="connsiteX0" fmla="*/ 0 w 1453487"/>
                  <a:gd name="connsiteY0" fmla="*/ 1514901 h 2934268"/>
                  <a:gd name="connsiteX1" fmla="*/ 334371 w 1453487"/>
                  <a:gd name="connsiteY1" fmla="*/ 859808 h 2934268"/>
                  <a:gd name="connsiteX2" fmla="*/ 641445 w 1453487"/>
                  <a:gd name="connsiteY2" fmla="*/ 272954 h 2934268"/>
                  <a:gd name="connsiteX3" fmla="*/ 1173708 w 1453487"/>
                  <a:gd name="connsiteY3" fmla="*/ 0 h 2934268"/>
                  <a:gd name="connsiteX4" fmla="*/ 1453487 w 1453487"/>
                  <a:gd name="connsiteY4" fmla="*/ 1508076 h 2934268"/>
                  <a:gd name="connsiteX5" fmla="*/ 641445 w 1453487"/>
                  <a:gd name="connsiteY5" fmla="*/ 2934268 h 2934268"/>
                  <a:gd name="connsiteX6" fmla="*/ 0 w 1453487"/>
                  <a:gd name="connsiteY6" fmla="*/ 1514901 h 2934268"/>
                  <a:gd name="connsiteX0" fmla="*/ 0 w 1453487"/>
                  <a:gd name="connsiteY0" fmla="*/ 1521726 h 2941093"/>
                  <a:gd name="connsiteX1" fmla="*/ 361667 w 1453487"/>
                  <a:gd name="connsiteY1" fmla="*/ 0 h 2941093"/>
                  <a:gd name="connsiteX2" fmla="*/ 641445 w 1453487"/>
                  <a:gd name="connsiteY2" fmla="*/ 279779 h 2941093"/>
                  <a:gd name="connsiteX3" fmla="*/ 1173708 w 1453487"/>
                  <a:gd name="connsiteY3" fmla="*/ 6825 h 2941093"/>
                  <a:gd name="connsiteX4" fmla="*/ 1453487 w 1453487"/>
                  <a:gd name="connsiteY4" fmla="*/ 1514901 h 2941093"/>
                  <a:gd name="connsiteX5" fmla="*/ 641445 w 1453487"/>
                  <a:gd name="connsiteY5" fmla="*/ 2941093 h 2941093"/>
                  <a:gd name="connsiteX6" fmla="*/ 0 w 1453487"/>
                  <a:gd name="connsiteY6" fmla="*/ 1521726 h 2941093"/>
                  <a:gd name="connsiteX0" fmla="*/ 0 w 1453487"/>
                  <a:gd name="connsiteY0" fmla="*/ 1521726 h 2941093"/>
                  <a:gd name="connsiteX1" fmla="*/ 361667 w 1453487"/>
                  <a:gd name="connsiteY1" fmla="*/ 0 h 2941093"/>
                  <a:gd name="connsiteX2" fmla="*/ 552735 w 1453487"/>
                  <a:gd name="connsiteY2" fmla="*/ 252483 h 2941093"/>
                  <a:gd name="connsiteX3" fmla="*/ 1173708 w 1453487"/>
                  <a:gd name="connsiteY3" fmla="*/ 6825 h 2941093"/>
                  <a:gd name="connsiteX4" fmla="*/ 1453487 w 1453487"/>
                  <a:gd name="connsiteY4" fmla="*/ 1514901 h 2941093"/>
                  <a:gd name="connsiteX5" fmla="*/ 641445 w 1453487"/>
                  <a:gd name="connsiteY5" fmla="*/ 2941093 h 2941093"/>
                  <a:gd name="connsiteX6" fmla="*/ 0 w 1453487"/>
                  <a:gd name="connsiteY6" fmla="*/ 1521726 h 2941093"/>
                  <a:gd name="connsiteX0" fmla="*/ 0 w 1453487"/>
                  <a:gd name="connsiteY0" fmla="*/ 1521726 h 2941093"/>
                  <a:gd name="connsiteX1" fmla="*/ 361667 w 1453487"/>
                  <a:gd name="connsiteY1" fmla="*/ 0 h 2941093"/>
                  <a:gd name="connsiteX2" fmla="*/ 552735 w 1453487"/>
                  <a:gd name="connsiteY2" fmla="*/ 252483 h 2941093"/>
                  <a:gd name="connsiteX3" fmla="*/ 846162 w 1453487"/>
                  <a:gd name="connsiteY3" fmla="*/ 143303 h 2941093"/>
                  <a:gd name="connsiteX4" fmla="*/ 1173708 w 1453487"/>
                  <a:gd name="connsiteY4" fmla="*/ 6825 h 2941093"/>
                  <a:gd name="connsiteX5" fmla="*/ 1453487 w 1453487"/>
                  <a:gd name="connsiteY5" fmla="*/ 1514901 h 2941093"/>
                  <a:gd name="connsiteX6" fmla="*/ 641445 w 1453487"/>
                  <a:gd name="connsiteY6" fmla="*/ 2941093 h 2941093"/>
                  <a:gd name="connsiteX7" fmla="*/ 0 w 1453487"/>
                  <a:gd name="connsiteY7" fmla="*/ 1521726 h 2941093"/>
                  <a:gd name="connsiteX0" fmla="*/ 0 w 1453487"/>
                  <a:gd name="connsiteY0" fmla="*/ 1521726 h 2941093"/>
                  <a:gd name="connsiteX1" fmla="*/ 361667 w 1453487"/>
                  <a:gd name="connsiteY1" fmla="*/ 0 h 2941093"/>
                  <a:gd name="connsiteX2" fmla="*/ 552735 w 1453487"/>
                  <a:gd name="connsiteY2" fmla="*/ 252483 h 2941093"/>
                  <a:gd name="connsiteX3" fmla="*/ 1003112 w 1453487"/>
                  <a:gd name="connsiteY3" fmla="*/ 266133 h 2941093"/>
                  <a:gd name="connsiteX4" fmla="*/ 1173708 w 1453487"/>
                  <a:gd name="connsiteY4" fmla="*/ 6825 h 2941093"/>
                  <a:gd name="connsiteX5" fmla="*/ 1453487 w 1453487"/>
                  <a:gd name="connsiteY5" fmla="*/ 1514901 h 2941093"/>
                  <a:gd name="connsiteX6" fmla="*/ 641445 w 1453487"/>
                  <a:gd name="connsiteY6" fmla="*/ 2941093 h 2941093"/>
                  <a:gd name="connsiteX7" fmla="*/ 0 w 1453487"/>
                  <a:gd name="connsiteY7" fmla="*/ 1521726 h 2941093"/>
                  <a:gd name="connsiteX0" fmla="*/ 0 w 1453487"/>
                  <a:gd name="connsiteY0" fmla="*/ 1521726 h 2941093"/>
                  <a:gd name="connsiteX1" fmla="*/ 361667 w 1453487"/>
                  <a:gd name="connsiteY1" fmla="*/ 0 h 2941093"/>
                  <a:gd name="connsiteX2" fmla="*/ 552735 w 1453487"/>
                  <a:gd name="connsiteY2" fmla="*/ 252483 h 2941093"/>
                  <a:gd name="connsiteX3" fmla="*/ 1000263 w 1453487"/>
                  <a:gd name="connsiteY3" fmla="*/ 260435 h 2941093"/>
                  <a:gd name="connsiteX4" fmla="*/ 1173708 w 1453487"/>
                  <a:gd name="connsiteY4" fmla="*/ 6825 h 2941093"/>
                  <a:gd name="connsiteX5" fmla="*/ 1453487 w 1453487"/>
                  <a:gd name="connsiteY5" fmla="*/ 1514901 h 2941093"/>
                  <a:gd name="connsiteX6" fmla="*/ 641445 w 1453487"/>
                  <a:gd name="connsiteY6" fmla="*/ 2941093 h 2941093"/>
                  <a:gd name="connsiteX7" fmla="*/ 0 w 1453487"/>
                  <a:gd name="connsiteY7" fmla="*/ 1521726 h 2941093"/>
                  <a:gd name="connsiteX0" fmla="*/ 0 w 1453487"/>
                  <a:gd name="connsiteY0" fmla="*/ 1521726 h 2941093"/>
                  <a:gd name="connsiteX1" fmla="*/ 361667 w 1453487"/>
                  <a:gd name="connsiteY1" fmla="*/ 0 h 2941093"/>
                  <a:gd name="connsiteX2" fmla="*/ 549886 w 1453487"/>
                  <a:gd name="connsiteY2" fmla="*/ 252483 h 2941093"/>
                  <a:gd name="connsiteX3" fmla="*/ 1000263 w 1453487"/>
                  <a:gd name="connsiteY3" fmla="*/ 260435 h 2941093"/>
                  <a:gd name="connsiteX4" fmla="*/ 1173708 w 1453487"/>
                  <a:gd name="connsiteY4" fmla="*/ 6825 h 2941093"/>
                  <a:gd name="connsiteX5" fmla="*/ 1453487 w 1453487"/>
                  <a:gd name="connsiteY5" fmla="*/ 1514901 h 2941093"/>
                  <a:gd name="connsiteX6" fmla="*/ 641445 w 1453487"/>
                  <a:gd name="connsiteY6" fmla="*/ 2941093 h 2941093"/>
                  <a:gd name="connsiteX7" fmla="*/ 0 w 1453487"/>
                  <a:gd name="connsiteY7" fmla="*/ 1521726 h 2941093"/>
                  <a:gd name="connsiteX0" fmla="*/ 0 w 1453487"/>
                  <a:gd name="connsiteY0" fmla="*/ 1521726 h 2941093"/>
                  <a:gd name="connsiteX1" fmla="*/ 361667 w 1453487"/>
                  <a:gd name="connsiteY1" fmla="*/ 0 h 2941093"/>
                  <a:gd name="connsiteX2" fmla="*/ 549886 w 1453487"/>
                  <a:gd name="connsiteY2" fmla="*/ 252483 h 2941093"/>
                  <a:gd name="connsiteX3" fmla="*/ 997414 w 1453487"/>
                  <a:gd name="connsiteY3" fmla="*/ 257587 h 2941093"/>
                  <a:gd name="connsiteX4" fmla="*/ 1173708 w 1453487"/>
                  <a:gd name="connsiteY4" fmla="*/ 6825 h 2941093"/>
                  <a:gd name="connsiteX5" fmla="*/ 1453487 w 1453487"/>
                  <a:gd name="connsiteY5" fmla="*/ 1514901 h 2941093"/>
                  <a:gd name="connsiteX6" fmla="*/ 641445 w 1453487"/>
                  <a:gd name="connsiteY6" fmla="*/ 2941093 h 2941093"/>
                  <a:gd name="connsiteX7" fmla="*/ 0 w 1453487"/>
                  <a:gd name="connsiteY7" fmla="*/ 1521726 h 2941093"/>
                  <a:gd name="connsiteX0" fmla="*/ 0 w 1453487"/>
                  <a:gd name="connsiteY0" fmla="*/ 1521726 h 2941093"/>
                  <a:gd name="connsiteX1" fmla="*/ 361667 w 1453487"/>
                  <a:gd name="connsiteY1" fmla="*/ 0 h 2941093"/>
                  <a:gd name="connsiteX2" fmla="*/ 549886 w 1453487"/>
                  <a:gd name="connsiteY2" fmla="*/ 252483 h 2941093"/>
                  <a:gd name="connsiteX3" fmla="*/ 997414 w 1453487"/>
                  <a:gd name="connsiteY3" fmla="*/ 251890 h 2941093"/>
                  <a:gd name="connsiteX4" fmla="*/ 1173708 w 1453487"/>
                  <a:gd name="connsiteY4" fmla="*/ 6825 h 2941093"/>
                  <a:gd name="connsiteX5" fmla="*/ 1453487 w 1453487"/>
                  <a:gd name="connsiteY5" fmla="*/ 1514901 h 2941093"/>
                  <a:gd name="connsiteX6" fmla="*/ 641445 w 1453487"/>
                  <a:gd name="connsiteY6" fmla="*/ 2941093 h 2941093"/>
                  <a:gd name="connsiteX7" fmla="*/ 0 w 1453487"/>
                  <a:gd name="connsiteY7" fmla="*/ 1521726 h 2941093"/>
                  <a:gd name="connsiteX0" fmla="*/ 0 w 1453487"/>
                  <a:gd name="connsiteY0" fmla="*/ 1541666 h 2961033"/>
                  <a:gd name="connsiteX1" fmla="*/ 364516 w 1453487"/>
                  <a:gd name="connsiteY1" fmla="*/ 0 h 2961033"/>
                  <a:gd name="connsiteX2" fmla="*/ 549886 w 1453487"/>
                  <a:gd name="connsiteY2" fmla="*/ 272423 h 2961033"/>
                  <a:gd name="connsiteX3" fmla="*/ 997414 w 1453487"/>
                  <a:gd name="connsiteY3" fmla="*/ 271830 h 2961033"/>
                  <a:gd name="connsiteX4" fmla="*/ 1173708 w 1453487"/>
                  <a:gd name="connsiteY4" fmla="*/ 26765 h 2961033"/>
                  <a:gd name="connsiteX5" fmla="*/ 1453487 w 1453487"/>
                  <a:gd name="connsiteY5" fmla="*/ 1534841 h 2961033"/>
                  <a:gd name="connsiteX6" fmla="*/ 641445 w 1453487"/>
                  <a:gd name="connsiteY6" fmla="*/ 2961033 h 2961033"/>
                  <a:gd name="connsiteX7" fmla="*/ 0 w 1453487"/>
                  <a:gd name="connsiteY7" fmla="*/ 1541666 h 2961033"/>
                  <a:gd name="connsiteX0" fmla="*/ 0 w 1453487"/>
                  <a:gd name="connsiteY0" fmla="*/ 1541666 h 2961033"/>
                  <a:gd name="connsiteX1" fmla="*/ 364516 w 1453487"/>
                  <a:gd name="connsiteY1" fmla="*/ 0 h 2961033"/>
                  <a:gd name="connsiteX2" fmla="*/ 547038 w 1453487"/>
                  <a:gd name="connsiteY2" fmla="*/ 269574 h 2961033"/>
                  <a:gd name="connsiteX3" fmla="*/ 997414 w 1453487"/>
                  <a:gd name="connsiteY3" fmla="*/ 271830 h 2961033"/>
                  <a:gd name="connsiteX4" fmla="*/ 1173708 w 1453487"/>
                  <a:gd name="connsiteY4" fmla="*/ 26765 h 2961033"/>
                  <a:gd name="connsiteX5" fmla="*/ 1453487 w 1453487"/>
                  <a:gd name="connsiteY5" fmla="*/ 1534841 h 2961033"/>
                  <a:gd name="connsiteX6" fmla="*/ 641445 w 1453487"/>
                  <a:gd name="connsiteY6" fmla="*/ 2961033 h 2961033"/>
                  <a:gd name="connsiteX7" fmla="*/ 0 w 1453487"/>
                  <a:gd name="connsiteY7" fmla="*/ 1541666 h 2961033"/>
                  <a:gd name="connsiteX0" fmla="*/ 0 w 1453487"/>
                  <a:gd name="connsiteY0" fmla="*/ 1541666 h 2961033"/>
                  <a:gd name="connsiteX1" fmla="*/ 364516 w 1453487"/>
                  <a:gd name="connsiteY1" fmla="*/ 0 h 2961033"/>
                  <a:gd name="connsiteX2" fmla="*/ 547038 w 1453487"/>
                  <a:gd name="connsiteY2" fmla="*/ 269574 h 2961033"/>
                  <a:gd name="connsiteX3" fmla="*/ 1000263 w 1453487"/>
                  <a:gd name="connsiteY3" fmla="*/ 268982 h 2961033"/>
                  <a:gd name="connsiteX4" fmla="*/ 1173708 w 1453487"/>
                  <a:gd name="connsiteY4" fmla="*/ 26765 h 2961033"/>
                  <a:gd name="connsiteX5" fmla="*/ 1453487 w 1453487"/>
                  <a:gd name="connsiteY5" fmla="*/ 1534841 h 2961033"/>
                  <a:gd name="connsiteX6" fmla="*/ 641445 w 1453487"/>
                  <a:gd name="connsiteY6" fmla="*/ 2961033 h 2961033"/>
                  <a:gd name="connsiteX7" fmla="*/ 0 w 1453487"/>
                  <a:gd name="connsiteY7" fmla="*/ 1541666 h 2961033"/>
                  <a:gd name="connsiteX0" fmla="*/ 0 w 1453487"/>
                  <a:gd name="connsiteY0" fmla="*/ 1541666 h 2961033"/>
                  <a:gd name="connsiteX1" fmla="*/ 364516 w 1453487"/>
                  <a:gd name="connsiteY1" fmla="*/ 0 h 2961033"/>
                  <a:gd name="connsiteX2" fmla="*/ 547038 w 1453487"/>
                  <a:gd name="connsiteY2" fmla="*/ 269574 h 2961033"/>
                  <a:gd name="connsiteX3" fmla="*/ 994566 w 1453487"/>
                  <a:gd name="connsiteY3" fmla="*/ 271831 h 2961033"/>
                  <a:gd name="connsiteX4" fmla="*/ 1173708 w 1453487"/>
                  <a:gd name="connsiteY4" fmla="*/ 26765 h 2961033"/>
                  <a:gd name="connsiteX5" fmla="*/ 1453487 w 1453487"/>
                  <a:gd name="connsiteY5" fmla="*/ 1534841 h 2961033"/>
                  <a:gd name="connsiteX6" fmla="*/ 641445 w 1453487"/>
                  <a:gd name="connsiteY6" fmla="*/ 2961033 h 2961033"/>
                  <a:gd name="connsiteX7" fmla="*/ 0 w 1453487"/>
                  <a:gd name="connsiteY7" fmla="*/ 1541666 h 2961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53487" h="2961033">
                    <a:moveTo>
                      <a:pt x="0" y="1541666"/>
                    </a:moveTo>
                    <a:lnTo>
                      <a:pt x="364516" y="0"/>
                    </a:lnTo>
                    <a:lnTo>
                      <a:pt x="547038" y="269574"/>
                    </a:lnTo>
                    <a:lnTo>
                      <a:pt x="994566" y="271831"/>
                    </a:lnTo>
                    <a:lnTo>
                      <a:pt x="1173708" y="26765"/>
                    </a:lnTo>
                    <a:lnTo>
                      <a:pt x="1453487" y="1534841"/>
                    </a:lnTo>
                    <a:lnTo>
                      <a:pt x="641445" y="2961033"/>
                    </a:lnTo>
                    <a:lnTo>
                      <a:pt x="0" y="1541666"/>
                    </a:ln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sp>
        <p:nvSpPr>
          <p:cNvPr id="2" name="Arrow: Right 1">
            <a:extLst>
              <a:ext uri="{FF2B5EF4-FFF2-40B4-BE49-F238E27FC236}">
                <a16:creationId xmlns:a16="http://schemas.microsoft.com/office/drawing/2014/main" id="{50D0B6BD-BE00-3E64-6C8E-8A1CF88C59B3}"/>
              </a:ext>
            </a:extLst>
          </p:cNvPr>
          <p:cNvSpPr/>
          <p:nvPr/>
        </p:nvSpPr>
        <p:spPr bwMode="auto">
          <a:xfrm rot="10800000">
            <a:off x="7501203" y="1975526"/>
            <a:ext cx="633564" cy="465742"/>
          </a:xfrm>
          <a:prstGeom prst="rightArrow">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1849099778"/>
      </p:ext>
    </p:extLst>
  </p:cSld>
  <p:clrMapOvr>
    <a:masterClrMapping/>
  </p:clrMapOvr>
  <p:transition>
    <p:wipe dir="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2"/>
          <p:cNvSpPr>
            <a:spLocks noGrp="1"/>
          </p:cNvSpPr>
          <p:nvPr>
            <p:ph idx="1"/>
          </p:nvPr>
        </p:nvSpPr>
        <p:spPr>
          <a:xfrm>
            <a:off x="323528" y="1678105"/>
            <a:ext cx="8439472" cy="4114800"/>
          </a:xfrm>
        </p:spPr>
        <p:txBody>
          <a:bodyPr/>
          <a:lstStyle/>
          <a:p>
            <a:r>
              <a:rPr lang="en-US" dirty="0"/>
              <a:t>Ventilation &amp; outside air:</a:t>
            </a:r>
          </a:p>
          <a:p>
            <a:pPr lvl="1"/>
            <a:r>
              <a:rPr lang="en-US" dirty="0"/>
              <a:t>Code requirements (minimum ventilation rates)</a:t>
            </a:r>
          </a:p>
          <a:p>
            <a:pPr lvl="1"/>
            <a:r>
              <a:rPr lang="en-US" dirty="0"/>
              <a:t>Maintain proper building pressures</a:t>
            </a:r>
          </a:p>
          <a:p>
            <a:pPr lvl="1"/>
            <a:r>
              <a:rPr lang="en-US" dirty="0"/>
              <a:t>Maintain indoor air quality</a:t>
            </a:r>
          </a:p>
          <a:p>
            <a:endParaRPr lang="en-US" dirty="0"/>
          </a:p>
        </p:txBody>
      </p:sp>
      <p:sp>
        <p:nvSpPr>
          <p:cNvPr id="6146" name="Title 1"/>
          <p:cNvSpPr>
            <a:spLocks noGrp="1"/>
          </p:cNvSpPr>
          <p:nvPr>
            <p:ph type="title"/>
          </p:nvPr>
        </p:nvSpPr>
        <p:spPr/>
        <p:txBody>
          <a:bodyPr/>
          <a:lstStyle/>
          <a:p>
            <a:r>
              <a:rPr lang="en-US" dirty="0"/>
              <a:t>Potential Air Quality Concerns</a:t>
            </a:r>
          </a:p>
        </p:txBody>
      </p:sp>
      <p:pic>
        <p:nvPicPr>
          <p:cNvPr id="15" name="Picture 14" descr="Blowing Door.JPG"/>
          <p:cNvPicPr>
            <a:picLocks noChangeAspect="1"/>
          </p:cNvPicPr>
          <p:nvPr/>
        </p:nvPicPr>
        <p:blipFill>
          <a:blip r:embed="rId3" cstate="print"/>
          <a:srcRect/>
          <a:stretch>
            <a:fillRect/>
          </a:stretch>
        </p:blipFill>
        <p:spPr bwMode="auto">
          <a:xfrm>
            <a:off x="6461922" y="3474302"/>
            <a:ext cx="2065338" cy="2765425"/>
          </a:xfrm>
          <a:prstGeom prst="rect">
            <a:avLst/>
          </a:prstGeom>
          <a:ln>
            <a:noFill/>
          </a:ln>
          <a:effectLst>
            <a:outerShdw blurRad="190500" algn="tl" rotWithShape="0">
              <a:srgbClr val="000000">
                <a:alpha val="70000"/>
              </a:srgbClr>
            </a:outerShdw>
          </a:effectLst>
        </p:spPr>
      </p:pic>
      <p:pic>
        <p:nvPicPr>
          <p:cNvPr id="2051" name="Picture 3"/>
          <p:cNvPicPr>
            <a:picLocks noChangeAspect="1" noChangeArrowheads="1"/>
          </p:cNvPicPr>
          <p:nvPr/>
        </p:nvPicPr>
        <p:blipFill>
          <a:blip r:embed="rId4"/>
          <a:srcRect/>
          <a:stretch>
            <a:fillRect/>
          </a:stretch>
        </p:blipFill>
        <p:spPr bwMode="auto">
          <a:xfrm>
            <a:off x="478876" y="4131194"/>
            <a:ext cx="2800139" cy="2097401"/>
          </a:xfrm>
          <a:prstGeom prst="rect">
            <a:avLst/>
          </a:prstGeom>
          <a:ln>
            <a:noFill/>
          </a:ln>
          <a:effectLst>
            <a:outerShdw blurRad="190500" algn="tl" rotWithShape="0">
              <a:srgbClr val="000000">
                <a:alpha val="70000"/>
              </a:srgbClr>
            </a:outerShdw>
          </a:effectLst>
        </p:spPr>
      </p:pic>
      <p:sp>
        <p:nvSpPr>
          <p:cNvPr id="16" name="TextBox 15"/>
          <p:cNvSpPr txBox="1"/>
          <p:nvPr/>
        </p:nvSpPr>
        <p:spPr>
          <a:xfrm>
            <a:off x="7115607" y="6630555"/>
            <a:ext cx="2065338" cy="215444"/>
          </a:xfrm>
          <a:prstGeom prst="rect">
            <a:avLst/>
          </a:prstGeom>
          <a:noFill/>
        </p:spPr>
        <p:txBody>
          <a:bodyPr wrap="square" rtlCol="0">
            <a:spAutoFit/>
          </a:bodyPr>
          <a:lstStyle/>
          <a:p>
            <a:r>
              <a:rPr lang="en-US" sz="800" dirty="0">
                <a:latin typeface="+mj-lt"/>
                <a:cs typeface="Times New Roman" pitchFamily="18" charset="0"/>
              </a:rPr>
              <a:t>Images: CT.gov, Better Bricks, ASHRAE</a:t>
            </a:r>
          </a:p>
        </p:txBody>
      </p:sp>
      <p:pic>
        <p:nvPicPr>
          <p:cNvPr id="3" name="Picture 2">
            <a:extLst>
              <a:ext uri="{FF2B5EF4-FFF2-40B4-BE49-F238E27FC236}">
                <a16:creationId xmlns:a16="http://schemas.microsoft.com/office/drawing/2014/main" id="{98B9996B-319D-4259-A8AB-9BCFAFF63E9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62400" y="4021397"/>
            <a:ext cx="1789185" cy="2316995"/>
          </a:xfrm>
          <a:prstGeom prst="rect">
            <a:avLst/>
          </a:prstGeom>
          <a:noFill/>
          <a:ln w="9525">
            <a:noFill/>
            <a:miter lim="800000"/>
            <a:headEnd/>
            <a:tailEnd/>
          </a:ln>
          <a:effectLst>
            <a:outerShdw blurRad="50800" dist="38100" dir="2700000" algn="tl" rotWithShape="0">
              <a:prstClr val="black">
                <a:alpha val="40000"/>
              </a:prstClr>
            </a:outerShdw>
          </a:effectLst>
        </p:spPr>
      </p:pic>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heckerboard(across)">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3"/>
          <p:cNvSpPr>
            <a:spLocks noGrp="1" noChangeArrowheads="1"/>
          </p:cNvSpPr>
          <p:nvPr>
            <p:ph sz="half" idx="1"/>
          </p:nvPr>
        </p:nvSpPr>
        <p:spPr>
          <a:xfrm>
            <a:off x="304800" y="1828800"/>
            <a:ext cx="4422430" cy="4114800"/>
          </a:xfrm>
        </p:spPr>
        <p:txBody>
          <a:bodyPr lIns="90488" tIns="44450" rIns="90488" bIns="44450"/>
          <a:lstStyle/>
          <a:p>
            <a:pPr marL="457200" indent="-457200">
              <a:buFont typeface="Arial" panose="020B0604020202020204" pitchFamily="34" charset="0"/>
              <a:buChar char="•"/>
            </a:pPr>
            <a:r>
              <a:rPr lang="en-US" b="1" dirty="0"/>
              <a:t>Carbon Monoxide</a:t>
            </a:r>
          </a:p>
          <a:p>
            <a:pPr marL="457200" indent="-457200">
              <a:buFont typeface="Arial" panose="020B0604020202020204" pitchFamily="34" charset="0"/>
              <a:buChar char="•"/>
            </a:pPr>
            <a:endParaRPr lang="en-US" sz="800" b="1" dirty="0"/>
          </a:p>
          <a:p>
            <a:pPr marL="457200" indent="-457200">
              <a:buFont typeface="Arial" panose="020B0604020202020204" pitchFamily="34" charset="0"/>
              <a:buChar char="•"/>
            </a:pPr>
            <a:r>
              <a:rPr lang="en-US" b="1" dirty="0"/>
              <a:t>Carbon Dioxide</a:t>
            </a:r>
          </a:p>
          <a:p>
            <a:pPr marL="457200" indent="-457200">
              <a:buFont typeface="Arial" panose="020B0604020202020204" pitchFamily="34" charset="0"/>
              <a:buChar char="•"/>
            </a:pPr>
            <a:endParaRPr lang="en-US" sz="800" b="1" dirty="0"/>
          </a:p>
          <a:p>
            <a:pPr marL="457200" indent="-457200">
              <a:buFont typeface="Arial" panose="020B0604020202020204" pitchFamily="34" charset="0"/>
              <a:buChar char="•"/>
            </a:pPr>
            <a:r>
              <a:rPr lang="en-US" b="1" dirty="0"/>
              <a:t>Particulates</a:t>
            </a:r>
          </a:p>
          <a:p>
            <a:pPr marL="457200" indent="-457200">
              <a:buFont typeface="Arial" panose="020B0604020202020204" pitchFamily="34" charset="0"/>
              <a:buChar char="•"/>
            </a:pPr>
            <a:endParaRPr lang="en-US" sz="800" b="1" dirty="0"/>
          </a:p>
          <a:p>
            <a:pPr marL="457200" indent="-457200">
              <a:buFont typeface="Arial" panose="020B0604020202020204" pitchFamily="34" charset="0"/>
              <a:buChar char="•"/>
            </a:pPr>
            <a:r>
              <a:rPr lang="en-US" b="1" dirty="0"/>
              <a:t>Volatile Organic Compounds (VOC) </a:t>
            </a:r>
          </a:p>
        </p:txBody>
      </p:sp>
      <p:sp>
        <p:nvSpPr>
          <p:cNvPr id="4" name="Content Placeholder 3">
            <a:extLst>
              <a:ext uri="{FF2B5EF4-FFF2-40B4-BE49-F238E27FC236}">
                <a16:creationId xmlns:a16="http://schemas.microsoft.com/office/drawing/2014/main" id="{5C25F730-85C2-4EDD-AF76-D32925C0F8E7}"/>
              </a:ext>
            </a:extLst>
          </p:cNvPr>
          <p:cNvSpPr>
            <a:spLocks noGrp="1"/>
          </p:cNvSpPr>
          <p:nvPr>
            <p:ph sz="half" idx="2"/>
          </p:nvPr>
        </p:nvSpPr>
        <p:spPr>
          <a:xfrm>
            <a:off x="4581752" y="1828800"/>
            <a:ext cx="4495800" cy="4114800"/>
          </a:xfrm>
        </p:spPr>
        <p:txBody>
          <a:bodyPr/>
          <a:lstStyle/>
          <a:p>
            <a:r>
              <a:rPr lang="en-US" dirty="0"/>
              <a:t>Natural gas equipment</a:t>
            </a:r>
          </a:p>
          <a:p>
            <a:endParaRPr lang="en-US" sz="800" dirty="0"/>
          </a:p>
          <a:p>
            <a:r>
              <a:rPr lang="en-US" dirty="0"/>
              <a:t>People (Ventilation)</a:t>
            </a:r>
          </a:p>
          <a:p>
            <a:endParaRPr lang="en-US" sz="1100" dirty="0"/>
          </a:p>
          <a:p>
            <a:r>
              <a:rPr lang="en-US" dirty="0"/>
              <a:t>Processes (e.g. print shops), dust</a:t>
            </a:r>
            <a:endParaRPr lang="en-US" sz="2000" dirty="0"/>
          </a:p>
          <a:p>
            <a:r>
              <a:rPr lang="en-US" dirty="0"/>
              <a:t>Chemicals (e.g. cleaning, maintenance, carpets, furniture)</a:t>
            </a:r>
          </a:p>
        </p:txBody>
      </p:sp>
      <p:sp>
        <p:nvSpPr>
          <p:cNvPr id="23554" name="Rectangle 2"/>
          <p:cNvSpPr>
            <a:spLocks noGrp="1" noChangeArrowheads="1"/>
          </p:cNvSpPr>
          <p:nvPr>
            <p:ph type="title"/>
          </p:nvPr>
        </p:nvSpPr>
        <p:spPr/>
        <p:txBody>
          <a:bodyPr lIns="90488" tIns="44450" rIns="90488" bIns="44450"/>
          <a:lstStyle/>
          <a:p>
            <a:r>
              <a:rPr lang="en-US" sz="4400" dirty="0"/>
              <a:t>Potential Air Quality Concerns</a:t>
            </a:r>
          </a:p>
        </p:txBody>
      </p:sp>
      <p:cxnSp>
        <p:nvCxnSpPr>
          <p:cNvPr id="6" name="Straight Arrow Connector 5">
            <a:extLst>
              <a:ext uri="{FF2B5EF4-FFF2-40B4-BE49-F238E27FC236}">
                <a16:creationId xmlns:a16="http://schemas.microsoft.com/office/drawing/2014/main" id="{8AF925E3-FA05-4D37-902D-C265A2BB39BD}"/>
              </a:ext>
            </a:extLst>
          </p:cNvPr>
          <p:cNvCxnSpPr/>
          <p:nvPr/>
        </p:nvCxnSpPr>
        <p:spPr bwMode="auto">
          <a:xfrm>
            <a:off x="4114800" y="2057400"/>
            <a:ext cx="457200" cy="0"/>
          </a:xfrm>
          <a:prstGeom prst="straightConnector1">
            <a:avLst/>
          </a:prstGeom>
          <a:solidFill>
            <a:schemeClr val="accent1"/>
          </a:solidFill>
          <a:ln w="76200" cap="flat" cmpd="sng" algn="ctr">
            <a:solidFill>
              <a:schemeClr val="tx1"/>
            </a:solidFill>
            <a:prstDash val="solid"/>
            <a:round/>
            <a:headEnd type="none" w="med" len="med"/>
            <a:tailEnd type="triangle"/>
          </a:ln>
          <a:effectLst/>
        </p:spPr>
      </p:cxnSp>
      <p:cxnSp>
        <p:nvCxnSpPr>
          <p:cNvPr id="9" name="Straight Arrow Connector 8">
            <a:extLst>
              <a:ext uri="{FF2B5EF4-FFF2-40B4-BE49-F238E27FC236}">
                <a16:creationId xmlns:a16="http://schemas.microsoft.com/office/drawing/2014/main" id="{0FC29A43-2828-4AAB-BFE0-4AADACEDE088}"/>
              </a:ext>
            </a:extLst>
          </p:cNvPr>
          <p:cNvCxnSpPr/>
          <p:nvPr/>
        </p:nvCxnSpPr>
        <p:spPr bwMode="auto">
          <a:xfrm>
            <a:off x="4110037" y="2743200"/>
            <a:ext cx="457200" cy="0"/>
          </a:xfrm>
          <a:prstGeom prst="straightConnector1">
            <a:avLst/>
          </a:prstGeom>
          <a:solidFill>
            <a:schemeClr val="accent1"/>
          </a:solidFill>
          <a:ln w="76200" cap="flat" cmpd="sng" algn="ctr">
            <a:solidFill>
              <a:schemeClr val="tx1"/>
            </a:solidFill>
            <a:prstDash val="solid"/>
            <a:round/>
            <a:headEnd type="none" w="med" len="med"/>
            <a:tailEnd type="triangle"/>
          </a:ln>
          <a:effectLst/>
        </p:spPr>
      </p:cxnSp>
      <p:cxnSp>
        <p:nvCxnSpPr>
          <p:cNvPr id="10" name="Straight Arrow Connector 9">
            <a:extLst>
              <a:ext uri="{FF2B5EF4-FFF2-40B4-BE49-F238E27FC236}">
                <a16:creationId xmlns:a16="http://schemas.microsoft.com/office/drawing/2014/main" id="{26E62990-E364-4BA1-9E05-5BF1DDB09593}"/>
              </a:ext>
            </a:extLst>
          </p:cNvPr>
          <p:cNvCxnSpPr/>
          <p:nvPr/>
        </p:nvCxnSpPr>
        <p:spPr bwMode="auto">
          <a:xfrm>
            <a:off x="4110037" y="3438525"/>
            <a:ext cx="457200" cy="0"/>
          </a:xfrm>
          <a:prstGeom prst="straightConnector1">
            <a:avLst/>
          </a:prstGeom>
          <a:solidFill>
            <a:schemeClr val="accent1"/>
          </a:solidFill>
          <a:ln w="76200" cap="flat" cmpd="sng" algn="ctr">
            <a:solidFill>
              <a:schemeClr val="tx1"/>
            </a:solidFill>
            <a:prstDash val="solid"/>
            <a:round/>
            <a:headEnd type="none" w="med" len="med"/>
            <a:tailEnd type="triangle"/>
          </a:ln>
          <a:effectLst/>
        </p:spPr>
      </p:cxnSp>
      <p:cxnSp>
        <p:nvCxnSpPr>
          <p:cNvPr id="11" name="Straight Arrow Connector 10">
            <a:extLst>
              <a:ext uri="{FF2B5EF4-FFF2-40B4-BE49-F238E27FC236}">
                <a16:creationId xmlns:a16="http://schemas.microsoft.com/office/drawing/2014/main" id="{779C54E2-5D49-4028-9E2B-D67718571794}"/>
              </a:ext>
            </a:extLst>
          </p:cNvPr>
          <p:cNvCxnSpPr/>
          <p:nvPr/>
        </p:nvCxnSpPr>
        <p:spPr bwMode="auto">
          <a:xfrm>
            <a:off x="4110037" y="4419600"/>
            <a:ext cx="457200" cy="0"/>
          </a:xfrm>
          <a:prstGeom prst="straightConnector1">
            <a:avLst/>
          </a:prstGeom>
          <a:solidFill>
            <a:schemeClr val="accent1"/>
          </a:solidFill>
          <a:ln w="76200" cap="flat" cmpd="sng" algn="ctr">
            <a:solidFill>
              <a:schemeClr val="tx1"/>
            </a:solidFill>
            <a:prstDash val="solid"/>
            <a:round/>
            <a:headEnd type="none" w="med" len="med"/>
            <a:tailEnd type="triangle"/>
          </a:ln>
          <a:effectLst/>
        </p:spPr>
      </p:cxnSp>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F60FBEC-6908-422C-B302-38875EF749DF}"/>
              </a:ext>
            </a:extLst>
          </p:cNvPr>
          <p:cNvSpPr>
            <a:spLocks noGrp="1"/>
          </p:cNvSpPr>
          <p:nvPr>
            <p:ph sz="half" idx="1"/>
          </p:nvPr>
        </p:nvSpPr>
        <p:spPr>
          <a:xfrm>
            <a:off x="457200" y="1828800"/>
            <a:ext cx="3810000" cy="4114800"/>
          </a:xfrm>
        </p:spPr>
        <p:txBody>
          <a:bodyPr/>
          <a:lstStyle/>
          <a:p>
            <a:pPr marL="457200" indent="-457200">
              <a:buFont typeface="Arial" panose="020B0604020202020204" pitchFamily="34" charset="0"/>
              <a:buChar char="•"/>
            </a:pPr>
            <a:r>
              <a:rPr lang="en-US" sz="3200" b="1" dirty="0"/>
              <a:t>Asbestos</a:t>
            </a:r>
          </a:p>
          <a:p>
            <a:pPr marL="457200" indent="-457200">
              <a:buFont typeface="Arial" panose="020B0604020202020204" pitchFamily="34" charset="0"/>
              <a:buChar char="•"/>
            </a:pPr>
            <a:endParaRPr lang="en-US" sz="800" b="1" dirty="0"/>
          </a:p>
          <a:p>
            <a:pPr marL="457200" indent="-457200">
              <a:buFont typeface="Arial" panose="020B0604020202020204" pitchFamily="34" charset="0"/>
              <a:buChar char="•"/>
            </a:pPr>
            <a:r>
              <a:rPr lang="en-US" sz="3200" b="1" dirty="0"/>
              <a:t>Lead</a:t>
            </a:r>
          </a:p>
          <a:p>
            <a:pPr marL="457200" indent="-457200">
              <a:buFont typeface="Arial" panose="020B0604020202020204" pitchFamily="34" charset="0"/>
              <a:buChar char="•"/>
            </a:pPr>
            <a:endParaRPr lang="en-US" sz="800" b="1" dirty="0"/>
          </a:p>
          <a:p>
            <a:pPr marL="457200" indent="-457200">
              <a:buFont typeface="Arial" panose="020B0604020202020204" pitchFamily="34" charset="0"/>
              <a:buChar char="•"/>
            </a:pPr>
            <a:r>
              <a:rPr lang="en-US" sz="3200" b="1" dirty="0"/>
              <a:t>Radon</a:t>
            </a:r>
          </a:p>
          <a:p>
            <a:pPr marL="457200" indent="-457200">
              <a:buFont typeface="Arial" panose="020B0604020202020204" pitchFamily="34" charset="0"/>
              <a:buChar char="•"/>
            </a:pPr>
            <a:endParaRPr lang="en-US" sz="800" b="1" dirty="0"/>
          </a:p>
          <a:p>
            <a:pPr marL="457200" indent="-457200">
              <a:buFont typeface="Arial" panose="020B0604020202020204" pitchFamily="34" charset="0"/>
              <a:buChar char="•"/>
            </a:pPr>
            <a:r>
              <a:rPr lang="en-US" sz="3200" b="1" dirty="0"/>
              <a:t>Mold</a:t>
            </a:r>
          </a:p>
          <a:p>
            <a:pPr marL="457200" indent="-457200">
              <a:buFont typeface="Arial" panose="020B0604020202020204" pitchFamily="34" charset="0"/>
              <a:buChar char="•"/>
            </a:pPr>
            <a:endParaRPr lang="en-US" sz="800" b="1" dirty="0"/>
          </a:p>
          <a:p>
            <a:pPr marL="457200" indent="-457200">
              <a:buFont typeface="Arial" panose="020B0604020202020204" pitchFamily="34" charset="0"/>
              <a:buChar char="•"/>
            </a:pPr>
            <a:r>
              <a:rPr lang="en-US" sz="3200" b="1" dirty="0"/>
              <a:t>Viruses</a:t>
            </a:r>
          </a:p>
          <a:p>
            <a:pPr marL="457200" indent="-457200">
              <a:buFont typeface="Arial" panose="020B0604020202020204" pitchFamily="34" charset="0"/>
              <a:buChar char="•"/>
            </a:pPr>
            <a:endParaRPr lang="en-US" sz="800" b="1" dirty="0"/>
          </a:p>
          <a:p>
            <a:pPr marL="457200" indent="-457200">
              <a:buFont typeface="Arial" panose="020B0604020202020204" pitchFamily="34" charset="0"/>
              <a:buChar char="•"/>
            </a:pPr>
            <a:r>
              <a:rPr lang="en-US" sz="3200" b="1" dirty="0"/>
              <a:t>Bacteria </a:t>
            </a:r>
          </a:p>
          <a:p>
            <a:pPr marL="457200" indent="-457200">
              <a:buFont typeface="Arial" panose="020B0604020202020204" pitchFamily="34" charset="0"/>
              <a:buChar char="•"/>
            </a:pPr>
            <a:endParaRPr lang="en-US" dirty="0"/>
          </a:p>
        </p:txBody>
      </p:sp>
      <p:sp>
        <p:nvSpPr>
          <p:cNvPr id="23554" name="Rectangle 2"/>
          <p:cNvSpPr>
            <a:spLocks noGrp="1" noChangeArrowheads="1"/>
          </p:cNvSpPr>
          <p:nvPr>
            <p:ph type="title"/>
          </p:nvPr>
        </p:nvSpPr>
        <p:spPr/>
        <p:txBody>
          <a:bodyPr lIns="90488" tIns="44450" rIns="90488" bIns="44450"/>
          <a:lstStyle/>
          <a:p>
            <a:r>
              <a:rPr lang="en-US" sz="4400" dirty="0"/>
              <a:t>Potential Air Quality Concerns</a:t>
            </a:r>
          </a:p>
        </p:txBody>
      </p:sp>
      <p:sp>
        <p:nvSpPr>
          <p:cNvPr id="7" name="Content Placeholder 3">
            <a:extLst>
              <a:ext uri="{FF2B5EF4-FFF2-40B4-BE49-F238E27FC236}">
                <a16:creationId xmlns:a16="http://schemas.microsoft.com/office/drawing/2014/main" id="{4A229C79-28E6-4CEE-88FE-CC19E818A424}"/>
              </a:ext>
            </a:extLst>
          </p:cNvPr>
          <p:cNvSpPr txBox="1">
            <a:spLocks/>
          </p:cNvSpPr>
          <p:nvPr/>
        </p:nvSpPr>
        <p:spPr bwMode="auto">
          <a:xfrm>
            <a:off x="4648200" y="1828800"/>
            <a:ext cx="44958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defRPr sz="2800">
                <a:solidFill>
                  <a:schemeClr val="tx1"/>
                </a:solidFill>
                <a:latin typeface="+mn-lt"/>
                <a:ea typeface="+mn-ea"/>
                <a:cs typeface="+mn-cs"/>
              </a:defRPr>
            </a:lvl1pPr>
            <a:lvl2pPr marL="742950" indent="-285750" algn="l" rtl="0" eaLnBrk="1" fontAlgn="base" hangingPunct="1">
              <a:spcBef>
                <a:spcPct val="20000"/>
              </a:spcBef>
              <a:spcAft>
                <a:spcPct val="0"/>
              </a:spcAft>
              <a:buClr>
                <a:schemeClr val="accent2"/>
              </a:buClr>
              <a:buSzPct val="60000"/>
              <a:buFont typeface="Monotype Sorts" charset="2"/>
              <a:buChar char="n"/>
              <a:defRPr sz="2400">
                <a:solidFill>
                  <a:schemeClr val="tx1"/>
                </a:solidFill>
                <a:latin typeface="+mn-lt"/>
              </a:defRPr>
            </a:lvl2pPr>
            <a:lvl3pPr marL="1085850" indent="-228600" algn="l" rtl="0" eaLnBrk="1" fontAlgn="base" hangingPunct="1">
              <a:spcBef>
                <a:spcPct val="20000"/>
              </a:spcBef>
              <a:spcAft>
                <a:spcPct val="0"/>
              </a:spcAft>
              <a:buClr>
                <a:srgbClr val="FF0000"/>
              </a:buClr>
              <a:buSzPct val="70000"/>
              <a:buFont typeface="Monotype Sorts" charset="2"/>
              <a:buChar char="l"/>
              <a:defRPr sz="2000">
                <a:solidFill>
                  <a:schemeClr val="tx1"/>
                </a:solidFill>
                <a:latin typeface="+mn-lt"/>
              </a:defRPr>
            </a:lvl3pPr>
            <a:lvl4pPr marL="1428750" indent="-228600" algn="l" rtl="0" eaLnBrk="1" fontAlgn="base" hangingPunct="1">
              <a:spcBef>
                <a:spcPct val="20000"/>
              </a:spcBef>
              <a:spcAft>
                <a:spcPct val="0"/>
              </a:spcAft>
              <a:buChar char="–"/>
              <a:defRPr sz="1800">
                <a:solidFill>
                  <a:schemeClr val="tx1"/>
                </a:solidFill>
                <a:latin typeface="Times New Roman" pitchFamily="18" charset="0"/>
              </a:defRPr>
            </a:lvl4pPr>
            <a:lvl5pPr marL="1771650" indent="-228600" algn="l" rtl="0" eaLnBrk="1" fontAlgn="base" hangingPunct="1">
              <a:spcBef>
                <a:spcPct val="20000"/>
              </a:spcBef>
              <a:spcAft>
                <a:spcPct val="0"/>
              </a:spcAft>
              <a:buChar char="»"/>
              <a:defRPr sz="1800">
                <a:solidFill>
                  <a:schemeClr val="tx1"/>
                </a:solidFill>
                <a:latin typeface="Times New Roman" pitchFamily="18" charset="0"/>
              </a:defRPr>
            </a:lvl5pPr>
            <a:lvl6pPr marL="2228850" indent="-228600" algn="l" rtl="0" eaLnBrk="1" fontAlgn="base" hangingPunct="1">
              <a:spcBef>
                <a:spcPct val="20000"/>
              </a:spcBef>
              <a:spcAft>
                <a:spcPct val="0"/>
              </a:spcAft>
              <a:buChar char="»"/>
              <a:defRPr sz="1800">
                <a:solidFill>
                  <a:schemeClr val="tx1"/>
                </a:solidFill>
                <a:latin typeface="Times New Roman" pitchFamily="18" charset="0"/>
              </a:defRPr>
            </a:lvl6pPr>
            <a:lvl7pPr marL="2686050" indent="-228600" algn="l" rtl="0" eaLnBrk="1" fontAlgn="base" hangingPunct="1">
              <a:spcBef>
                <a:spcPct val="20000"/>
              </a:spcBef>
              <a:spcAft>
                <a:spcPct val="0"/>
              </a:spcAft>
              <a:buChar char="»"/>
              <a:defRPr sz="1800">
                <a:solidFill>
                  <a:schemeClr val="tx1"/>
                </a:solidFill>
                <a:latin typeface="Times New Roman" pitchFamily="18" charset="0"/>
              </a:defRPr>
            </a:lvl7pPr>
            <a:lvl8pPr marL="3143250" indent="-228600" algn="l" rtl="0" eaLnBrk="1" fontAlgn="base" hangingPunct="1">
              <a:spcBef>
                <a:spcPct val="20000"/>
              </a:spcBef>
              <a:spcAft>
                <a:spcPct val="0"/>
              </a:spcAft>
              <a:buChar char="»"/>
              <a:defRPr sz="1800">
                <a:solidFill>
                  <a:schemeClr val="tx1"/>
                </a:solidFill>
                <a:latin typeface="Times New Roman" pitchFamily="18" charset="0"/>
              </a:defRPr>
            </a:lvl8pPr>
            <a:lvl9pPr marL="3600450" indent="-228600" algn="l" rtl="0" eaLnBrk="1" fontAlgn="base" hangingPunct="1">
              <a:spcBef>
                <a:spcPct val="20000"/>
              </a:spcBef>
              <a:spcAft>
                <a:spcPct val="0"/>
              </a:spcAft>
              <a:buChar char="»"/>
              <a:defRPr sz="1800">
                <a:solidFill>
                  <a:schemeClr val="tx1"/>
                </a:solidFill>
                <a:latin typeface="Times New Roman" pitchFamily="18" charset="0"/>
              </a:defRPr>
            </a:lvl9pPr>
          </a:lstStyle>
          <a:p>
            <a:endParaRPr lang="en-US" sz="1600" kern="0" dirty="0"/>
          </a:p>
          <a:p>
            <a:r>
              <a:rPr lang="en-US" kern="0" dirty="0"/>
              <a:t>Building Materials</a:t>
            </a:r>
          </a:p>
          <a:p>
            <a:endParaRPr lang="en-US" sz="800" kern="0" dirty="0"/>
          </a:p>
          <a:p>
            <a:endParaRPr lang="en-US" sz="1000" kern="0" dirty="0"/>
          </a:p>
          <a:p>
            <a:endParaRPr lang="en-US" sz="1800" kern="0" dirty="0"/>
          </a:p>
          <a:p>
            <a:r>
              <a:rPr lang="en-US" kern="0" dirty="0"/>
              <a:t>Soil</a:t>
            </a:r>
          </a:p>
          <a:p>
            <a:endParaRPr lang="en-US" sz="800" kern="0" dirty="0"/>
          </a:p>
          <a:p>
            <a:r>
              <a:rPr lang="en-US" kern="0" dirty="0"/>
              <a:t>Moisture</a:t>
            </a:r>
          </a:p>
          <a:p>
            <a:endParaRPr lang="en-US" sz="800" kern="0" dirty="0"/>
          </a:p>
          <a:p>
            <a:endParaRPr lang="en-US" sz="800" kern="0" dirty="0"/>
          </a:p>
          <a:p>
            <a:r>
              <a:rPr lang="en-US" kern="0" dirty="0"/>
              <a:t>People</a:t>
            </a:r>
          </a:p>
          <a:p>
            <a:endParaRPr lang="en-US" sz="1400" kern="0" dirty="0"/>
          </a:p>
          <a:p>
            <a:r>
              <a:rPr lang="en-US" kern="0" dirty="0"/>
              <a:t>Water systems (Legionella)</a:t>
            </a:r>
          </a:p>
          <a:p>
            <a:endParaRPr lang="en-US" sz="1100" kern="0" dirty="0"/>
          </a:p>
        </p:txBody>
      </p:sp>
      <p:cxnSp>
        <p:nvCxnSpPr>
          <p:cNvPr id="8" name="Straight Arrow Connector 7">
            <a:extLst>
              <a:ext uri="{FF2B5EF4-FFF2-40B4-BE49-F238E27FC236}">
                <a16:creationId xmlns:a16="http://schemas.microsoft.com/office/drawing/2014/main" id="{DDC7605C-D607-49EA-BCDB-C3B96F75C752}"/>
              </a:ext>
            </a:extLst>
          </p:cNvPr>
          <p:cNvCxnSpPr>
            <a:cxnSpLocks/>
          </p:cNvCxnSpPr>
          <p:nvPr/>
        </p:nvCxnSpPr>
        <p:spPr bwMode="auto">
          <a:xfrm>
            <a:off x="3352800" y="3581400"/>
            <a:ext cx="533400" cy="0"/>
          </a:xfrm>
          <a:prstGeom prst="straightConnector1">
            <a:avLst/>
          </a:prstGeom>
          <a:solidFill>
            <a:schemeClr val="accent1"/>
          </a:solidFill>
          <a:ln w="76200" cap="flat" cmpd="sng" algn="ctr">
            <a:solidFill>
              <a:schemeClr val="tx1"/>
            </a:solidFill>
            <a:prstDash val="solid"/>
            <a:round/>
            <a:headEnd type="none" w="med" len="med"/>
            <a:tailEnd type="triangle"/>
          </a:ln>
          <a:effectLst/>
        </p:spPr>
      </p:cxnSp>
      <p:sp>
        <p:nvSpPr>
          <p:cNvPr id="6" name="Right Brace 5">
            <a:extLst>
              <a:ext uri="{FF2B5EF4-FFF2-40B4-BE49-F238E27FC236}">
                <a16:creationId xmlns:a16="http://schemas.microsoft.com/office/drawing/2014/main" id="{618D2BD7-6B52-4AAF-9125-C66037035700}"/>
              </a:ext>
            </a:extLst>
          </p:cNvPr>
          <p:cNvSpPr/>
          <p:nvPr/>
        </p:nvSpPr>
        <p:spPr bwMode="auto">
          <a:xfrm>
            <a:off x="2971800" y="1981200"/>
            <a:ext cx="914400" cy="914387"/>
          </a:xfrm>
          <a:prstGeom prst="rightBrace">
            <a:avLst/>
          </a:prstGeom>
          <a:no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p:txBody>
      </p:sp>
      <p:cxnSp>
        <p:nvCxnSpPr>
          <p:cNvPr id="11" name="Straight Arrow Connector 10">
            <a:extLst>
              <a:ext uri="{FF2B5EF4-FFF2-40B4-BE49-F238E27FC236}">
                <a16:creationId xmlns:a16="http://schemas.microsoft.com/office/drawing/2014/main" id="{4289FB09-B120-4589-9387-125AEAFD3145}"/>
              </a:ext>
            </a:extLst>
          </p:cNvPr>
          <p:cNvCxnSpPr>
            <a:cxnSpLocks/>
          </p:cNvCxnSpPr>
          <p:nvPr/>
        </p:nvCxnSpPr>
        <p:spPr bwMode="auto">
          <a:xfrm>
            <a:off x="3352800" y="4267200"/>
            <a:ext cx="533400" cy="0"/>
          </a:xfrm>
          <a:prstGeom prst="straightConnector1">
            <a:avLst/>
          </a:prstGeom>
          <a:solidFill>
            <a:schemeClr val="accent1"/>
          </a:solidFill>
          <a:ln w="76200" cap="flat" cmpd="sng" algn="ctr">
            <a:solidFill>
              <a:schemeClr val="tx1"/>
            </a:solidFill>
            <a:prstDash val="solid"/>
            <a:round/>
            <a:headEnd type="none" w="med" len="med"/>
            <a:tailEnd type="triangle"/>
          </a:ln>
          <a:effectLst/>
        </p:spPr>
      </p:cxnSp>
      <p:cxnSp>
        <p:nvCxnSpPr>
          <p:cNvPr id="12" name="Straight Arrow Connector 11">
            <a:extLst>
              <a:ext uri="{FF2B5EF4-FFF2-40B4-BE49-F238E27FC236}">
                <a16:creationId xmlns:a16="http://schemas.microsoft.com/office/drawing/2014/main" id="{C26B9DAE-EFEB-46B7-AA62-A92A4D58E799}"/>
              </a:ext>
            </a:extLst>
          </p:cNvPr>
          <p:cNvCxnSpPr>
            <a:cxnSpLocks/>
          </p:cNvCxnSpPr>
          <p:nvPr/>
        </p:nvCxnSpPr>
        <p:spPr bwMode="auto">
          <a:xfrm>
            <a:off x="3352800" y="5029200"/>
            <a:ext cx="533400" cy="0"/>
          </a:xfrm>
          <a:prstGeom prst="straightConnector1">
            <a:avLst/>
          </a:prstGeom>
          <a:solidFill>
            <a:schemeClr val="accent1"/>
          </a:solidFill>
          <a:ln w="76200" cap="flat" cmpd="sng" algn="ctr">
            <a:solidFill>
              <a:schemeClr val="tx1"/>
            </a:solidFill>
            <a:prstDash val="solid"/>
            <a:round/>
            <a:headEnd type="none" w="med" len="med"/>
            <a:tailEnd type="triangle"/>
          </a:ln>
          <a:effectLst/>
        </p:spPr>
      </p:cxnSp>
      <p:cxnSp>
        <p:nvCxnSpPr>
          <p:cNvPr id="13" name="Straight Arrow Connector 12">
            <a:extLst>
              <a:ext uri="{FF2B5EF4-FFF2-40B4-BE49-F238E27FC236}">
                <a16:creationId xmlns:a16="http://schemas.microsoft.com/office/drawing/2014/main" id="{BBD2DFC3-D806-47FE-A74D-1A63E56F2DD6}"/>
              </a:ext>
            </a:extLst>
          </p:cNvPr>
          <p:cNvCxnSpPr>
            <a:cxnSpLocks/>
          </p:cNvCxnSpPr>
          <p:nvPr/>
        </p:nvCxnSpPr>
        <p:spPr bwMode="auto">
          <a:xfrm>
            <a:off x="3352800" y="5791200"/>
            <a:ext cx="533400" cy="0"/>
          </a:xfrm>
          <a:prstGeom prst="straightConnector1">
            <a:avLst/>
          </a:prstGeom>
          <a:solidFill>
            <a:schemeClr val="accent1"/>
          </a:solidFill>
          <a:ln w="76200" cap="flat" cmpd="sng" algn="ctr">
            <a:solidFill>
              <a:schemeClr val="tx1"/>
            </a:solidFill>
            <a:prstDash val="solid"/>
            <a:round/>
            <a:headEnd type="none" w="med" len="med"/>
            <a:tailEnd type="triangle"/>
          </a:ln>
          <a:effectLst/>
        </p:spPr>
      </p:cxnSp>
    </p:spTree>
    <p:extLst>
      <p:ext uri="{BB962C8B-B14F-4D97-AF65-F5344CB8AC3E}">
        <p14:creationId xmlns:p14="http://schemas.microsoft.com/office/powerpoint/2010/main" val="2939348144"/>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p:txBody>
      </p:sp>
      <p:sp>
        <p:nvSpPr>
          <p:cNvPr id="18435" name="Rectangle 3"/>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p:txBody>
      </p:sp>
      <p:sp>
        <p:nvSpPr>
          <p:cNvPr id="18436" name="Rectangle 4"/>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p:txBody>
      </p:sp>
      <p:sp>
        <p:nvSpPr>
          <p:cNvPr id="18437" name="Rectangle 5"/>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p:txBody>
      </p:sp>
      <p:sp>
        <p:nvSpPr>
          <p:cNvPr id="18438" name="Rectangle 6"/>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p:txBody>
      </p:sp>
      <p:sp>
        <p:nvSpPr>
          <p:cNvPr id="2" name="Content Placeholder 1">
            <a:extLst>
              <a:ext uri="{FF2B5EF4-FFF2-40B4-BE49-F238E27FC236}">
                <a16:creationId xmlns:a16="http://schemas.microsoft.com/office/drawing/2014/main" id="{3C97FFEE-13B0-4713-B65E-8ECAAB20FAEC}"/>
              </a:ext>
            </a:extLst>
          </p:cNvPr>
          <p:cNvSpPr>
            <a:spLocks noGrp="1"/>
          </p:cNvSpPr>
          <p:nvPr>
            <p:ph idx="1"/>
          </p:nvPr>
        </p:nvSpPr>
        <p:spPr>
          <a:xfrm>
            <a:off x="685800" y="1600200"/>
            <a:ext cx="7772400" cy="4876800"/>
          </a:xfrm>
        </p:spPr>
        <p:txBody>
          <a:bodyPr/>
          <a:lstStyle/>
          <a:p>
            <a:pPr marL="457200" indent="-457200">
              <a:buAutoNum type="alphaUcPeriod"/>
            </a:pPr>
            <a:r>
              <a:rPr lang="en-US" sz="2000" dirty="0"/>
              <a:t>Indoor Environmental Quality (IEQ) Overview</a:t>
            </a:r>
          </a:p>
          <a:p>
            <a:pPr marL="457200" indent="-457200">
              <a:buAutoNum type="alphaUcPeriod"/>
            </a:pPr>
            <a:r>
              <a:rPr lang="en-US" sz="2000" dirty="0"/>
              <a:t>IEQ Program</a:t>
            </a:r>
          </a:p>
          <a:p>
            <a:pPr marL="457200" indent="-457200">
              <a:buAutoNum type="alphaUcPeriod"/>
            </a:pPr>
            <a:r>
              <a:rPr lang="en-US" sz="2000" dirty="0"/>
              <a:t>Fundamentals of IEQ</a:t>
            </a:r>
          </a:p>
          <a:p>
            <a:pPr marL="457200" indent="-457200">
              <a:buAutoNum type="alphaUcPeriod"/>
            </a:pPr>
            <a:r>
              <a:rPr lang="en-US" sz="2000" dirty="0"/>
              <a:t>IEQ Dynamics</a:t>
            </a:r>
          </a:p>
          <a:p>
            <a:pPr marL="457200" indent="-457200">
              <a:buAutoNum type="alphaUcPeriod"/>
            </a:pPr>
            <a:r>
              <a:rPr lang="en-US" sz="2000" dirty="0"/>
              <a:t>Pollutant Control Strategies</a:t>
            </a:r>
          </a:p>
          <a:p>
            <a:pPr marL="457200" indent="-457200">
              <a:buFontTx/>
              <a:buAutoNum type="alphaUcPeriod"/>
            </a:pPr>
            <a:r>
              <a:rPr lang="en-US" sz="2000" dirty="0"/>
              <a:t>Preventing and Addressing IEQ Problems</a:t>
            </a:r>
          </a:p>
          <a:p>
            <a:pPr marL="457200" indent="-457200">
              <a:buFontTx/>
              <a:buAutoNum type="alphaUcPeriod"/>
            </a:pPr>
            <a:r>
              <a:rPr lang="en-US" sz="2000" dirty="0"/>
              <a:t>Effective Communication</a:t>
            </a:r>
          </a:p>
          <a:p>
            <a:pPr marL="457200" indent="-457200">
              <a:buFontTx/>
              <a:buAutoNum type="alphaUcPeriod"/>
            </a:pPr>
            <a:r>
              <a:rPr lang="en-US" sz="2000" dirty="0"/>
              <a:t>Learning Activity: Communications Case Study</a:t>
            </a:r>
          </a:p>
          <a:p>
            <a:pPr marL="457200" indent="-457200">
              <a:buFontTx/>
              <a:buAutoNum type="alphaUcPeriod"/>
            </a:pPr>
            <a:endParaRPr lang="en-US" sz="2000" dirty="0"/>
          </a:p>
          <a:p>
            <a:pPr marL="457200" indent="-457200">
              <a:buAutoNum type="alphaUcPeriod"/>
            </a:pPr>
            <a:endParaRPr lang="en-US" sz="2000" dirty="0"/>
          </a:p>
          <a:p>
            <a:endParaRPr lang="en-US" dirty="0"/>
          </a:p>
        </p:txBody>
      </p:sp>
      <p:sp>
        <p:nvSpPr>
          <p:cNvPr id="18440" name="Rectangle 8"/>
          <p:cNvSpPr>
            <a:spLocks noGrp="1" noChangeArrowheads="1"/>
          </p:cNvSpPr>
          <p:nvPr>
            <p:ph type="title"/>
          </p:nvPr>
        </p:nvSpPr>
        <p:spPr/>
        <p:txBody>
          <a:bodyPr lIns="90488" tIns="44450" rIns="90488" bIns="44450" anchor="b"/>
          <a:lstStyle/>
          <a:p>
            <a:r>
              <a:rPr lang="en-US" sz="4400" dirty="0">
                <a:solidFill>
                  <a:schemeClr val="tx1"/>
                </a:solidFill>
              </a:rPr>
              <a:t>Part 6 Agenda</a:t>
            </a:r>
            <a:endParaRPr lang="en-US" sz="3600" dirty="0">
              <a:solidFill>
                <a:schemeClr val="tx1"/>
              </a:solidFill>
            </a:endParaRPr>
          </a:p>
        </p:txBody>
      </p:sp>
      <p:sp>
        <p:nvSpPr>
          <p:cNvPr id="18441" name="Rectangle 9"/>
          <p:cNvSpPr>
            <a:spLocks noChangeArrowheads="1"/>
          </p:cNvSpPr>
          <p:nvPr/>
        </p:nvSpPr>
        <p:spPr bwMode="auto">
          <a:xfrm>
            <a:off x="228601" y="1524000"/>
            <a:ext cx="87630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lstStyle/>
          <a:p>
            <a:pPr marL="342900" marR="0" lvl="0" indent="-342900" algn="l" defTabSz="914400" rtl="0" eaLnBrk="0" fontAlgn="base" latinLnBrk="0" hangingPunct="0">
              <a:lnSpc>
                <a:spcPts val="1800"/>
              </a:lnSpc>
              <a:spcBef>
                <a:spcPts val="400"/>
              </a:spcBef>
              <a:spcAft>
                <a:spcPts val="400"/>
              </a:spcAft>
              <a:buClrTx/>
              <a:buSzTx/>
              <a:buFont typeface="+mj-lt"/>
              <a:buAutoNum type="arabicPeriod"/>
              <a:tabLst/>
              <a:defRPr/>
            </a:pPr>
            <a:endParaRPr kumimoji="0" lang="en-US" sz="18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4221504548"/>
      </p:ext>
    </p:extLst>
  </p:cSld>
  <p:clrMapOvr>
    <a:masterClrMapping/>
  </p:clrMapOvr>
  <p:transition spd="slow" advTm="3000">
    <p:wip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AB7946-0D91-412B-2867-6FB882531288}"/>
              </a:ext>
            </a:extLst>
          </p:cNvPr>
          <p:cNvSpPr>
            <a:spLocks noGrp="1"/>
          </p:cNvSpPr>
          <p:nvPr>
            <p:ph type="title"/>
          </p:nvPr>
        </p:nvSpPr>
        <p:spPr/>
        <p:txBody>
          <a:bodyPr/>
          <a:lstStyle/>
          <a:p>
            <a:r>
              <a:rPr lang="en-US" dirty="0"/>
              <a:t>Pollutants from Building Materials</a:t>
            </a:r>
          </a:p>
        </p:txBody>
      </p:sp>
      <p:pic>
        <p:nvPicPr>
          <p:cNvPr id="5" name="Google Shape;590;p48">
            <a:extLst>
              <a:ext uri="{FF2B5EF4-FFF2-40B4-BE49-F238E27FC236}">
                <a16:creationId xmlns:a16="http://schemas.microsoft.com/office/drawing/2014/main" id="{8AA2A5C7-B5A1-053F-F984-03CD858076B5}"/>
              </a:ext>
            </a:extLst>
          </p:cNvPr>
          <p:cNvPicPr preferRelativeResize="0"/>
          <p:nvPr/>
        </p:nvPicPr>
        <p:blipFill rotWithShape="1">
          <a:blip r:embed="rId3">
            <a:alphaModFix/>
          </a:blip>
          <a:srcRect l="7415" t="48009" r="55886" b="12647"/>
          <a:stretch/>
        </p:blipFill>
        <p:spPr>
          <a:xfrm>
            <a:off x="990600" y="4038600"/>
            <a:ext cx="3352800" cy="2133600"/>
          </a:xfrm>
          <a:prstGeom prst="rect">
            <a:avLst/>
          </a:prstGeom>
          <a:noFill/>
          <a:ln>
            <a:solidFill>
              <a:schemeClr val="dk1"/>
            </a:solidFill>
          </a:ln>
        </p:spPr>
      </p:pic>
      <p:pic>
        <p:nvPicPr>
          <p:cNvPr id="6" name="Google Shape;590;p48">
            <a:extLst>
              <a:ext uri="{FF2B5EF4-FFF2-40B4-BE49-F238E27FC236}">
                <a16:creationId xmlns:a16="http://schemas.microsoft.com/office/drawing/2014/main" id="{7C70389E-5177-7F95-5F6B-1BD4FD214F23}"/>
              </a:ext>
            </a:extLst>
          </p:cNvPr>
          <p:cNvPicPr preferRelativeResize="0"/>
          <p:nvPr/>
        </p:nvPicPr>
        <p:blipFill rotWithShape="1">
          <a:blip r:embed="rId3">
            <a:alphaModFix/>
          </a:blip>
          <a:srcRect l="60796" t="54684" r="2503" b="5972"/>
          <a:stretch/>
        </p:blipFill>
        <p:spPr>
          <a:xfrm>
            <a:off x="5070297" y="4038600"/>
            <a:ext cx="3352800" cy="2133600"/>
          </a:xfrm>
          <a:prstGeom prst="rect">
            <a:avLst/>
          </a:prstGeom>
          <a:noFill/>
          <a:ln>
            <a:solidFill>
              <a:schemeClr val="dk1"/>
            </a:solidFill>
          </a:ln>
        </p:spPr>
      </p:pic>
      <p:sp>
        <p:nvSpPr>
          <p:cNvPr id="7" name="Google Shape;591;p48" descr="P1150008">
            <a:extLst>
              <a:ext uri="{FF2B5EF4-FFF2-40B4-BE49-F238E27FC236}">
                <a16:creationId xmlns:a16="http://schemas.microsoft.com/office/drawing/2014/main" id="{3E5DF2FD-0164-087E-08AA-69900B9B7237}"/>
              </a:ext>
            </a:extLst>
          </p:cNvPr>
          <p:cNvSpPr/>
          <p:nvPr/>
        </p:nvSpPr>
        <p:spPr>
          <a:xfrm>
            <a:off x="5070297" y="1524000"/>
            <a:ext cx="3352800" cy="2032000"/>
          </a:xfrm>
          <a:prstGeom prst="rect">
            <a:avLst/>
          </a:prstGeom>
          <a:blipFill rotWithShape="1">
            <a:blip r:embed="rId4">
              <a:alphaModFix/>
            </a:blip>
            <a:stretch>
              <a:fillRect/>
            </a:stretch>
          </a:blipFill>
          <a:ln w="9525" cap="flat" cmpd="sng">
            <a:solidFill>
              <a:schemeClr val="dk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Times New Roman"/>
              <a:ea typeface="Times New Roman"/>
              <a:cs typeface="Times New Roman"/>
              <a:sym typeface="Times New Roman"/>
            </a:endParaRPr>
          </a:p>
        </p:txBody>
      </p:sp>
      <p:pic>
        <p:nvPicPr>
          <p:cNvPr id="8" name="Google Shape;592;p48">
            <a:extLst>
              <a:ext uri="{FF2B5EF4-FFF2-40B4-BE49-F238E27FC236}">
                <a16:creationId xmlns:a16="http://schemas.microsoft.com/office/drawing/2014/main" id="{780C4A53-C005-FC38-91CD-43612D921001}"/>
              </a:ext>
            </a:extLst>
          </p:cNvPr>
          <p:cNvPicPr preferRelativeResize="0"/>
          <p:nvPr/>
        </p:nvPicPr>
        <p:blipFill rotWithShape="1">
          <a:blip r:embed="rId5">
            <a:alphaModFix/>
          </a:blip>
          <a:srcRect t="14129"/>
          <a:stretch/>
        </p:blipFill>
        <p:spPr>
          <a:xfrm>
            <a:off x="1011148" y="1524000"/>
            <a:ext cx="3375247" cy="2032000"/>
          </a:xfrm>
          <a:prstGeom prst="rect">
            <a:avLst/>
          </a:prstGeom>
          <a:noFill/>
          <a:ln>
            <a:noFill/>
          </a:ln>
        </p:spPr>
      </p:pic>
      <p:sp>
        <p:nvSpPr>
          <p:cNvPr id="9" name="TextBox 8">
            <a:extLst>
              <a:ext uri="{FF2B5EF4-FFF2-40B4-BE49-F238E27FC236}">
                <a16:creationId xmlns:a16="http://schemas.microsoft.com/office/drawing/2014/main" id="{F744F137-6497-E0E9-619B-B316BB0B090D}"/>
              </a:ext>
            </a:extLst>
          </p:cNvPr>
          <p:cNvSpPr txBox="1"/>
          <p:nvPr/>
        </p:nvSpPr>
        <p:spPr>
          <a:xfrm>
            <a:off x="1138376" y="3502193"/>
            <a:ext cx="3057247"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1800" dirty="0">
                <a:solidFill>
                  <a:srgbClr val="000000"/>
                </a:solidFill>
                <a:latin typeface="Arial"/>
              </a:rPr>
              <a:t>Insulation above ceiling tiles</a:t>
            </a:r>
            <a:endParaRPr kumimoji="0" lang="en-US" sz="1800" b="0" i="0" u="none" strike="noStrike" kern="1200" cap="none" spc="0" normalizeH="0" baseline="0" noProof="0" dirty="0">
              <a:ln>
                <a:noFill/>
              </a:ln>
              <a:solidFill>
                <a:srgbClr val="000000"/>
              </a:solidFill>
              <a:effectLst/>
              <a:uLnTx/>
              <a:uFillTx/>
              <a:latin typeface="Arial"/>
              <a:ea typeface="+mn-ea"/>
              <a:cs typeface="Arial" pitchFamily="34" charset="0"/>
            </a:endParaRPr>
          </a:p>
        </p:txBody>
      </p:sp>
      <p:sp>
        <p:nvSpPr>
          <p:cNvPr id="10" name="TextBox 9">
            <a:extLst>
              <a:ext uri="{FF2B5EF4-FFF2-40B4-BE49-F238E27FC236}">
                <a16:creationId xmlns:a16="http://schemas.microsoft.com/office/drawing/2014/main" id="{C040E19B-16FD-05AB-C180-E3D06ECEC8A7}"/>
              </a:ext>
            </a:extLst>
          </p:cNvPr>
          <p:cNvSpPr txBox="1"/>
          <p:nvPr/>
        </p:nvSpPr>
        <p:spPr>
          <a:xfrm>
            <a:off x="5679738" y="3513470"/>
            <a:ext cx="2133918"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Arial" pitchFamily="34" charset="0"/>
              </a:rPr>
              <a:t>Acoustic ceiling tile</a:t>
            </a:r>
          </a:p>
        </p:txBody>
      </p:sp>
      <p:sp>
        <p:nvSpPr>
          <p:cNvPr id="3" name="TextBox 2">
            <a:extLst>
              <a:ext uri="{FF2B5EF4-FFF2-40B4-BE49-F238E27FC236}">
                <a16:creationId xmlns:a16="http://schemas.microsoft.com/office/drawing/2014/main" id="{2BF22356-84AE-2B5E-545D-83ABD6EFDF72}"/>
              </a:ext>
            </a:extLst>
          </p:cNvPr>
          <p:cNvSpPr txBox="1"/>
          <p:nvPr/>
        </p:nvSpPr>
        <p:spPr>
          <a:xfrm>
            <a:off x="1011149" y="6135469"/>
            <a:ext cx="3560852" cy="646331"/>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Arial" pitchFamily="34" charset="0"/>
              </a:rPr>
              <a:t>Glass fiber from insulation</a:t>
            </a:r>
            <a:br>
              <a:rPr lang="en-US" sz="1800" dirty="0">
                <a:solidFill>
                  <a:srgbClr val="000000"/>
                </a:solidFill>
                <a:latin typeface="Arial"/>
              </a:rPr>
            </a:br>
            <a:r>
              <a:rPr kumimoji="0" lang="en-US" sz="1800" b="0" i="0" u="none" strike="noStrike" kern="1200" cap="none" spc="0" normalizeH="0" baseline="0" noProof="0" dirty="0">
                <a:ln>
                  <a:noFill/>
                </a:ln>
                <a:solidFill>
                  <a:srgbClr val="000000"/>
                </a:solidFill>
                <a:effectLst/>
                <a:uLnTx/>
                <a:uFillTx/>
                <a:latin typeface="Arial"/>
                <a:ea typeface="+mn-ea"/>
                <a:cs typeface="Arial" pitchFamily="34" charset="0"/>
              </a:rPr>
              <a:t>under a microscope</a:t>
            </a:r>
          </a:p>
        </p:txBody>
      </p:sp>
      <p:sp>
        <p:nvSpPr>
          <p:cNvPr id="4" name="TextBox 3">
            <a:extLst>
              <a:ext uri="{FF2B5EF4-FFF2-40B4-BE49-F238E27FC236}">
                <a16:creationId xmlns:a16="http://schemas.microsoft.com/office/drawing/2014/main" id="{92D28EE8-694B-CDEA-27BC-1F318AE4BA87}"/>
              </a:ext>
            </a:extLst>
          </p:cNvPr>
          <p:cNvSpPr txBox="1"/>
          <p:nvPr/>
        </p:nvSpPr>
        <p:spPr>
          <a:xfrm>
            <a:off x="5102954" y="6135469"/>
            <a:ext cx="3223959" cy="646331"/>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Arial" pitchFamily="34" charset="0"/>
              </a:rPr>
              <a:t>Particles from acoustic ceiling</a:t>
            </a:r>
            <a:br>
              <a:rPr kumimoji="0" lang="en-US" sz="1800" b="0" i="0" u="none" strike="noStrike" kern="1200" cap="none" spc="0" normalizeH="0" baseline="0" noProof="0" dirty="0">
                <a:ln>
                  <a:noFill/>
                </a:ln>
                <a:solidFill>
                  <a:srgbClr val="000000"/>
                </a:solidFill>
                <a:effectLst/>
                <a:uLnTx/>
                <a:uFillTx/>
                <a:latin typeface="Arial"/>
                <a:ea typeface="+mn-ea"/>
                <a:cs typeface="Arial" pitchFamily="34" charset="0"/>
              </a:rPr>
            </a:br>
            <a:r>
              <a:rPr kumimoji="0" lang="en-US" sz="1800" b="0" i="0" u="none" strike="noStrike" kern="1200" cap="none" spc="0" normalizeH="0" baseline="0" noProof="0" dirty="0">
                <a:ln>
                  <a:noFill/>
                </a:ln>
                <a:solidFill>
                  <a:srgbClr val="000000"/>
                </a:solidFill>
                <a:effectLst/>
                <a:uLnTx/>
                <a:uFillTx/>
                <a:latin typeface="Arial"/>
                <a:ea typeface="+mn-ea"/>
                <a:cs typeface="Arial" pitchFamily="34" charset="0"/>
              </a:rPr>
              <a:t> tile</a:t>
            </a:r>
            <a:r>
              <a:rPr lang="en-US" sz="1800" dirty="0">
                <a:solidFill>
                  <a:srgbClr val="000000"/>
                </a:solidFill>
                <a:latin typeface="Arial"/>
              </a:rPr>
              <a:t> under a microscope</a:t>
            </a:r>
            <a:endParaRPr kumimoji="0" lang="en-US" sz="1800" b="0" i="0" u="none" strike="noStrike" kern="1200" cap="none" spc="0" normalizeH="0" baseline="0" noProof="0" dirty="0">
              <a:ln>
                <a:noFill/>
              </a:ln>
              <a:solidFill>
                <a:srgbClr val="000000"/>
              </a:solidFill>
              <a:effectLst/>
              <a:uLnTx/>
              <a:uFillTx/>
              <a:latin typeface="Arial"/>
              <a:ea typeface="+mn-ea"/>
              <a:cs typeface="Arial" pitchFamily="34" charset="0"/>
            </a:endParaRPr>
          </a:p>
        </p:txBody>
      </p:sp>
    </p:spTree>
    <p:extLst>
      <p:ext uri="{BB962C8B-B14F-4D97-AF65-F5344CB8AC3E}">
        <p14:creationId xmlns:p14="http://schemas.microsoft.com/office/powerpoint/2010/main" val="1269684323"/>
      </p:ext>
    </p:extLst>
  </p:cSld>
  <p:clrMapOvr>
    <a:masterClrMapping/>
  </p:clrMapOvr>
  <p:transition>
    <p:wipe dir="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F23426-A9F7-757A-7C3A-443B1C34AE51}"/>
              </a:ext>
            </a:extLst>
          </p:cNvPr>
          <p:cNvSpPr>
            <a:spLocks noGrp="1"/>
          </p:cNvSpPr>
          <p:nvPr>
            <p:ph type="title"/>
          </p:nvPr>
        </p:nvSpPr>
        <p:spPr/>
        <p:txBody>
          <a:bodyPr/>
          <a:lstStyle/>
          <a:p>
            <a:r>
              <a:rPr lang="en-US" dirty="0"/>
              <a:t>Pests</a:t>
            </a:r>
          </a:p>
        </p:txBody>
      </p:sp>
      <p:sp>
        <p:nvSpPr>
          <p:cNvPr id="4" name="Google Shape;301;p27">
            <a:extLst>
              <a:ext uri="{FF2B5EF4-FFF2-40B4-BE49-F238E27FC236}">
                <a16:creationId xmlns:a16="http://schemas.microsoft.com/office/drawing/2014/main" id="{3AA7A2B5-A099-3266-3EBB-DE9149E819E9}"/>
              </a:ext>
            </a:extLst>
          </p:cNvPr>
          <p:cNvSpPr txBox="1"/>
          <p:nvPr/>
        </p:nvSpPr>
        <p:spPr>
          <a:xfrm>
            <a:off x="474400" y="1447800"/>
            <a:ext cx="2893943" cy="163117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dirty="0">
                <a:ln>
                  <a:noFill/>
                </a:ln>
                <a:solidFill>
                  <a:srgbClr val="000000"/>
                </a:solidFill>
                <a:effectLst/>
                <a:uLnTx/>
                <a:uFillTx/>
                <a:latin typeface="Arial"/>
                <a:ea typeface="Arial"/>
                <a:cs typeface="Arial"/>
                <a:sym typeface="Arial"/>
              </a:rPr>
              <a:t>Sources:</a:t>
            </a:r>
            <a:endParaRPr kumimoji="0" sz="240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a:ea typeface="Arial"/>
                <a:cs typeface="Arial"/>
                <a:sym typeface="Arial"/>
              </a:rPr>
              <a:t>Moisture in the walls, envelope issues, food remains. </a:t>
            </a:r>
            <a:endParaRPr kumimoji="0" sz="240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a:ea typeface="Arial"/>
                <a:cs typeface="Arial"/>
                <a:sym typeface="Arial"/>
              </a:rPr>
              <a:t>	</a:t>
            </a:r>
            <a:endParaRPr kumimoji="0" sz="2400" b="0" i="0" u="none" strike="noStrike" kern="1200" cap="none" spc="0" normalizeH="0" baseline="0" noProof="0" dirty="0">
              <a:ln>
                <a:noFill/>
              </a:ln>
              <a:solidFill>
                <a:srgbClr val="000000"/>
              </a:solidFill>
              <a:effectLst/>
              <a:uLnTx/>
              <a:uFillTx/>
              <a:latin typeface="Times New Roman"/>
              <a:ea typeface="Times New Roman"/>
              <a:cs typeface="Times New Roman"/>
              <a:sym typeface="Times New Roman"/>
            </a:endParaRPr>
          </a:p>
        </p:txBody>
      </p:sp>
      <p:sp>
        <p:nvSpPr>
          <p:cNvPr id="5" name="Google Shape;302;p27">
            <a:extLst>
              <a:ext uri="{FF2B5EF4-FFF2-40B4-BE49-F238E27FC236}">
                <a16:creationId xmlns:a16="http://schemas.microsoft.com/office/drawing/2014/main" id="{26A988F5-4962-90F4-A795-ACAC073BE64D}"/>
              </a:ext>
            </a:extLst>
          </p:cNvPr>
          <p:cNvSpPr txBox="1"/>
          <p:nvPr/>
        </p:nvSpPr>
        <p:spPr>
          <a:xfrm>
            <a:off x="3334113" y="1483470"/>
            <a:ext cx="5505087" cy="532449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dirty="0">
                <a:ln>
                  <a:noFill/>
                </a:ln>
                <a:solidFill>
                  <a:srgbClr val="000000"/>
                </a:solidFill>
                <a:effectLst/>
                <a:uLnTx/>
                <a:uFillTx/>
                <a:latin typeface="Arial"/>
                <a:ea typeface="Arial"/>
                <a:cs typeface="Arial"/>
                <a:sym typeface="Arial"/>
              </a:rPr>
              <a:t>Health Effects:</a:t>
            </a:r>
            <a:endParaRPr kumimoji="0" sz="240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a:p>
            <a:pPr marL="342900" marR="0" lvl="0" indent="-342900" algn="l" defTabSz="914400" rtl="0" eaLnBrk="1" fontAlgn="base" latinLnBrk="0" hangingPunct="1">
              <a:lnSpc>
                <a:spcPct val="100000"/>
              </a:lnSpc>
              <a:spcBef>
                <a:spcPts val="0"/>
              </a:spcBef>
              <a:spcAft>
                <a:spcPts val="0"/>
              </a:spcAft>
              <a:buClr>
                <a:srgbClr val="000000"/>
              </a:buClr>
              <a:buSzPts val="2000"/>
              <a:buFont typeface="Arial"/>
              <a:buChar char="•"/>
              <a:tabLst/>
              <a:defRPr/>
            </a:pPr>
            <a:r>
              <a:rPr kumimoji="0" lang="en-US" sz="2000" b="0" i="0" u="none" strike="noStrike" kern="1200" cap="none" spc="0" normalizeH="0" baseline="0" noProof="0" dirty="0">
                <a:ln>
                  <a:noFill/>
                </a:ln>
                <a:solidFill>
                  <a:srgbClr val="000000"/>
                </a:solidFill>
                <a:effectLst/>
                <a:uLnTx/>
                <a:uFillTx/>
                <a:latin typeface="Arial"/>
                <a:ea typeface="Arial"/>
                <a:cs typeface="Arial"/>
                <a:sym typeface="Arial"/>
              </a:rPr>
              <a:t>Pesticides are associated with cancers (prostate and breast cancer of high concern)</a:t>
            </a:r>
            <a:endParaRPr kumimoji="0" sz="240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a:p>
            <a:pPr marL="342900" marR="0" lvl="0" indent="-342900" algn="l" defTabSz="914400" rtl="0" eaLnBrk="1" fontAlgn="base" latinLnBrk="0" hangingPunct="1">
              <a:lnSpc>
                <a:spcPct val="100000"/>
              </a:lnSpc>
              <a:spcBef>
                <a:spcPts val="0"/>
              </a:spcBef>
              <a:spcAft>
                <a:spcPts val="0"/>
              </a:spcAft>
              <a:buClr>
                <a:srgbClr val="000000"/>
              </a:buClr>
              <a:buSzPts val="2000"/>
              <a:buFont typeface="Arial"/>
              <a:buChar char="•"/>
              <a:tabLst/>
              <a:defRPr/>
            </a:pPr>
            <a:r>
              <a:rPr kumimoji="0" lang="en-US" sz="2000" b="0" i="0" u="none" strike="noStrike" kern="1200" cap="none" spc="0" normalizeH="0" baseline="0" noProof="0" dirty="0">
                <a:ln>
                  <a:noFill/>
                </a:ln>
                <a:solidFill>
                  <a:srgbClr val="000000"/>
                </a:solidFill>
                <a:effectLst/>
                <a:uLnTx/>
                <a:uFillTx/>
                <a:latin typeface="Arial"/>
                <a:ea typeface="Arial"/>
                <a:cs typeface="Arial"/>
                <a:sym typeface="Arial"/>
              </a:rPr>
              <a:t>Respiratory problems </a:t>
            </a:r>
            <a:endParaRPr kumimoji="0" sz="240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a:p>
            <a:pPr marL="342900" marR="0" lvl="0" indent="-342900" algn="l" defTabSz="914400" rtl="0" eaLnBrk="1" fontAlgn="base" latinLnBrk="0" hangingPunct="1">
              <a:lnSpc>
                <a:spcPct val="100000"/>
              </a:lnSpc>
              <a:spcBef>
                <a:spcPts val="0"/>
              </a:spcBef>
              <a:spcAft>
                <a:spcPts val="0"/>
              </a:spcAft>
              <a:buClr>
                <a:srgbClr val="000000"/>
              </a:buClr>
              <a:buSzPts val="2000"/>
              <a:buFont typeface="Arial"/>
              <a:buChar char="•"/>
              <a:tabLst/>
              <a:defRPr/>
            </a:pPr>
            <a:r>
              <a:rPr kumimoji="0" lang="en-US" sz="2000" b="0" i="0" u="none" strike="noStrike" kern="1200" cap="none" spc="0" normalizeH="0" baseline="0" noProof="0" dirty="0">
                <a:ln>
                  <a:noFill/>
                </a:ln>
                <a:solidFill>
                  <a:srgbClr val="000000"/>
                </a:solidFill>
                <a:effectLst/>
                <a:uLnTx/>
                <a:uFillTx/>
                <a:latin typeface="Arial"/>
                <a:ea typeface="Arial"/>
                <a:cs typeface="Arial"/>
                <a:sym typeface="Arial"/>
              </a:rPr>
              <a:t>Reproductive complications</a:t>
            </a:r>
            <a:br>
              <a:rPr kumimoji="0" lang="en-US" sz="2000" b="0" i="0" u="none" strike="noStrike" kern="1200" cap="none" spc="0" normalizeH="0" baseline="0" noProof="0" dirty="0">
                <a:ln>
                  <a:noFill/>
                </a:ln>
                <a:solidFill>
                  <a:srgbClr val="000000"/>
                </a:solidFill>
                <a:effectLst/>
                <a:uLnTx/>
                <a:uFillTx/>
                <a:latin typeface="Arial"/>
                <a:ea typeface="Arial"/>
                <a:cs typeface="Arial"/>
                <a:sym typeface="Arial"/>
              </a:rPr>
            </a:br>
            <a:endParaRPr kumimoji="0" sz="2000" b="0" i="0" u="none" strike="noStrike" kern="1200" cap="none" spc="0" normalizeH="0" baseline="0" noProof="0" dirty="0">
              <a:ln>
                <a:noFill/>
              </a:ln>
              <a:solidFill>
                <a:srgbClr val="000000"/>
              </a:solidFill>
              <a:effectLst/>
              <a:uLnTx/>
              <a:uFillTx/>
              <a:latin typeface="Arial"/>
              <a:ea typeface="Arial"/>
              <a:cs typeface="Arial"/>
              <a:sym typeface="Arial"/>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dirty="0">
                <a:ln>
                  <a:noFill/>
                </a:ln>
                <a:solidFill>
                  <a:srgbClr val="000000"/>
                </a:solidFill>
                <a:effectLst/>
                <a:uLnTx/>
                <a:uFillTx/>
                <a:latin typeface="Arial"/>
                <a:ea typeface="Arial"/>
                <a:cs typeface="Arial"/>
                <a:sym typeface="Arial"/>
              </a:rPr>
              <a:t>Remediation:</a:t>
            </a:r>
            <a:endParaRPr kumimoji="0" sz="240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a:p>
            <a:pPr marL="342900" marR="0" lvl="0" indent="-342900" algn="l" defTabSz="914400" rtl="0" eaLnBrk="1" fontAlgn="base" latinLnBrk="0" hangingPunct="1">
              <a:lnSpc>
                <a:spcPct val="100000"/>
              </a:lnSpc>
              <a:spcBef>
                <a:spcPts val="0"/>
              </a:spcBef>
              <a:spcAft>
                <a:spcPts val="0"/>
              </a:spcAft>
              <a:buClr>
                <a:srgbClr val="000000"/>
              </a:buClr>
              <a:buSzPts val="2000"/>
              <a:buFont typeface="Arial"/>
              <a:buChar char="•"/>
              <a:tabLst/>
              <a:defRPr/>
            </a:pPr>
            <a:r>
              <a:rPr kumimoji="0" lang="en-US" sz="2000" b="0" i="0" u="none" strike="noStrike" kern="1200" cap="none" spc="0" normalizeH="0" baseline="0" noProof="0" dirty="0">
                <a:ln>
                  <a:noFill/>
                </a:ln>
                <a:solidFill>
                  <a:srgbClr val="000000"/>
                </a:solidFill>
                <a:effectLst/>
                <a:uLnTx/>
                <a:uFillTx/>
                <a:latin typeface="Arial"/>
                <a:ea typeface="Arial"/>
                <a:cs typeface="Arial"/>
                <a:sym typeface="Arial"/>
              </a:rPr>
              <a:t>Adopt and implement an Integrated Pest Management (IPM) Plan</a:t>
            </a:r>
            <a:endParaRPr kumimoji="0" sz="240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a:p>
            <a:pPr marL="342900" marR="0" lvl="0" indent="-342900" algn="l" defTabSz="914400" rtl="0" eaLnBrk="1" fontAlgn="base" latinLnBrk="0" hangingPunct="1">
              <a:lnSpc>
                <a:spcPct val="100000"/>
              </a:lnSpc>
              <a:spcBef>
                <a:spcPts val="0"/>
              </a:spcBef>
              <a:spcAft>
                <a:spcPts val="0"/>
              </a:spcAft>
              <a:buClr>
                <a:srgbClr val="000000"/>
              </a:buClr>
              <a:buSzPts val="2000"/>
              <a:buFont typeface="Arial"/>
              <a:buChar char="•"/>
              <a:tabLst/>
              <a:defRPr/>
            </a:pPr>
            <a:r>
              <a:rPr kumimoji="0" lang="en-US" sz="2000" b="0" i="0" u="none" strike="noStrike" kern="1200" cap="none" spc="0" normalizeH="0" baseline="0" noProof="0" dirty="0">
                <a:ln>
                  <a:noFill/>
                </a:ln>
                <a:solidFill>
                  <a:srgbClr val="000000"/>
                </a:solidFill>
                <a:effectLst/>
                <a:uLnTx/>
                <a:uFillTx/>
                <a:latin typeface="Arial"/>
                <a:ea typeface="Arial"/>
                <a:cs typeface="Arial"/>
                <a:sym typeface="Arial"/>
              </a:rPr>
              <a:t>Keep common areas clean (especially food &amp; moisture sources)</a:t>
            </a:r>
            <a:endParaRPr kumimoji="0" sz="240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a:p>
            <a:pPr marL="342900" marR="0" lvl="0" indent="-342900" algn="l" defTabSz="914400" rtl="0" eaLnBrk="1" fontAlgn="base" latinLnBrk="0" hangingPunct="1">
              <a:lnSpc>
                <a:spcPct val="100000"/>
              </a:lnSpc>
              <a:spcBef>
                <a:spcPts val="0"/>
              </a:spcBef>
              <a:spcAft>
                <a:spcPts val="0"/>
              </a:spcAft>
              <a:buClr>
                <a:srgbClr val="000000"/>
              </a:buClr>
              <a:buSzPts val="2000"/>
              <a:buFont typeface="Arial"/>
              <a:buChar char="•"/>
              <a:tabLst/>
              <a:defRPr/>
            </a:pPr>
            <a:r>
              <a:rPr kumimoji="0" lang="en-US" sz="2000" b="0" i="0" u="none" strike="noStrike" kern="1200" cap="none" spc="0" normalizeH="0" baseline="0" noProof="0" dirty="0">
                <a:ln>
                  <a:noFill/>
                </a:ln>
                <a:solidFill>
                  <a:srgbClr val="000000"/>
                </a:solidFill>
                <a:effectLst/>
                <a:uLnTx/>
                <a:uFillTx/>
                <a:latin typeface="Arial"/>
                <a:ea typeface="Arial"/>
                <a:cs typeface="Arial"/>
                <a:sym typeface="Arial"/>
              </a:rPr>
              <a:t>Lightly dust gaps between the walls with boric acid before closing</a:t>
            </a:r>
            <a:endParaRPr kumimoji="0" sz="240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a:p>
            <a:pPr marL="342900" marR="0" lvl="0" indent="-342900" algn="l" defTabSz="914400" rtl="0" eaLnBrk="1" fontAlgn="base" latinLnBrk="0" hangingPunct="1">
              <a:lnSpc>
                <a:spcPct val="100000"/>
              </a:lnSpc>
              <a:spcBef>
                <a:spcPts val="0"/>
              </a:spcBef>
              <a:spcAft>
                <a:spcPts val="0"/>
              </a:spcAft>
              <a:buClr>
                <a:srgbClr val="000000"/>
              </a:buClr>
              <a:buSzPts val="2000"/>
              <a:buFont typeface="Arial"/>
              <a:buChar char="•"/>
              <a:tabLst/>
              <a:defRPr/>
            </a:pPr>
            <a:r>
              <a:rPr kumimoji="0" lang="en-US" sz="2000" b="0" i="0" u="none" strike="noStrike" kern="1200" cap="none" spc="0" normalizeH="0" baseline="0" noProof="0" dirty="0">
                <a:ln>
                  <a:noFill/>
                </a:ln>
                <a:solidFill>
                  <a:srgbClr val="000000"/>
                </a:solidFill>
                <a:effectLst/>
                <a:uLnTx/>
                <a:uFillTx/>
                <a:latin typeface="Arial"/>
                <a:ea typeface="Arial"/>
                <a:cs typeface="Arial"/>
                <a:sym typeface="Arial"/>
              </a:rPr>
              <a:t>Educate occupants on the connection between moisture, dust and pests</a:t>
            </a:r>
            <a:endParaRPr kumimoji="0" sz="240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a:p>
            <a:pPr marL="342900" marR="0" lvl="0" indent="-342900" algn="l" defTabSz="914400" rtl="0" eaLnBrk="1" fontAlgn="base" latinLnBrk="0" hangingPunct="1">
              <a:lnSpc>
                <a:spcPct val="100000"/>
              </a:lnSpc>
              <a:spcBef>
                <a:spcPts val="0"/>
              </a:spcBef>
              <a:spcAft>
                <a:spcPts val="0"/>
              </a:spcAft>
              <a:buClr>
                <a:srgbClr val="000000"/>
              </a:buClr>
              <a:buSzPts val="2000"/>
              <a:buFont typeface="Arial"/>
              <a:buChar char="•"/>
              <a:tabLst/>
              <a:defRPr/>
            </a:pPr>
            <a:r>
              <a:rPr kumimoji="0" lang="en-US" sz="2000" b="0" i="0" u="none" strike="noStrike" kern="1200" cap="none" spc="0" normalizeH="0" baseline="0" noProof="0" dirty="0">
                <a:ln>
                  <a:noFill/>
                </a:ln>
                <a:solidFill>
                  <a:srgbClr val="000000"/>
                </a:solidFill>
                <a:effectLst/>
                <a:uLnTx/>
                <a:uFillTx/>
                <a:latin typeface="Arial"/>
                <a:ea typeface="Arial"/>
                <a:cs typeface="Arial"/>
                <a:sym typeface="Arial"/>
              </a:rPr>
              <a:t>Reduce carpeting and clean carpets often</a:t>
            </a:r>
            <a:endParaRPr kumimoji="0" sz="240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p:txBody>
      </p:sp>
      <p:sp>
        <p:nvSpPr>
          <p:cNvPr id="6" name="Google Shape;303;p27">
            <a:extLst>
              <a:ext uri="{FF2B5EF4-FFF2-40B4-BE49-F238E27FC236}">
                <a16:creationId xmlns:a16="http://schemas.microsoft.com/office/drawing/2014/main" id="{1785547F-BFD5-111B-7B80-1594C7B0D63B}"/>
              </a:ext>
            </a:extLst>
          </p:cNvPr>
          <p:cNvSpPr txBox="1"/>
          <p:nvPr/>
        </p:nvSpPr>
        <p:spPr>
          <a:xfrm>
            <a:off x="725507" y="5976967"/>
            <a:ext cx="2187899" cy="21544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a:ea typeface="Arial"/>
                <a:cs typeface="Arial"/>
                <a:sym typeface="Arial"/>
              </a:rPr>
              <a:t>Photo by </a:t>
            </a:r>
            <a:r>
              <a:rPr kumimoji="0" lang="en-US" sz="800" b="1" i="0" u="sng" strike="noStrike" kern="1200" cap="none" spc="0" normalizeH="0" baseline="0" noProof="0" dirty="0">
                <a:ln>
                  <a:noFill/>
                </a:ln>
                <a:solidFill>
                  <a:srgbClr val="000000"/>
                </a:solidFill>
                <a:effectLst/>
                <a:uLnTx/>
                <a:uFillTx/>
                <a:latin typeface="Arial"/>
                <a:ea typeface="Arial"/>
                <a:cs typeface="Arial"/>
                <a:sym typeface="Arial"/>
                <a:hlinkClick r:id="rId3">
                  <a:extLst>
                    <a:ext uri="{A12FA001-AC4F-418D-AE19-62706E023703}">
                      <ahyp:hlinkClr xmlns:ahyp="http://schemas.microsoft.com/office/drawing/2018/hyperlinkcolor" val="tx"/>
                    </a:ext>
                  </a:extLst>
                </a:hlinkClick>
              </a:rPr>
              <a:t>David Bartus</a:t>
            </a:r>
            <a:r>
              <a:rPr kumimoji="0" lang="en-US" sz="800" b="0" i="0" u="none" strike="noStrike" kern="1200" cap="none" spc="0" normalizeH="0" baseline="0" noProof="0" dirty="0">
                <a:ln>
                  <a:noFill/>
                </a:ln>
                <a:solidFill>
                  <a:srgbClr val="000000"/>
                </a:solidFill>
                <a:effectLst/>
                <a:uLnTx/>
                <a:uFillTx/>
                <a:latin typeface="Arial"/>
                <a:ea typeface="Arial"/>
                <a:cs typeface="Arial"/>
                <a:sym typeface="Arial"/>
              </a:rPr>
              <a:t> from </a:t>
            </a:r>
            <a:r>
              <a:rPr kumimoji="0" lang="en-US" sz="800" b="1" i="0" u="sng" strike="noStrike" kern="1200" cap="none" spc="0" normalizeH="0" baseline="0" noProof="0" dirty="0">
                <a:ln>
                  <a:noFill/>
                </a:ln>
                <a:solidFill>
                  <a:srgbClr val="000000"/>
                </a:solidFill>
                <a:effectLst/>
                <a:uLnTx/>
                <a:uFillTx/>
                <a:latin typeface="Arial"/>
                <a:ea typeface="Arial"/>
                <a:cs typeface="Arial"/>
                <a:sym typeface="Arial"/>
                <a:hlinkClick r:id="rId4">
                  <a:extLst>
                    <a:ext uri="{A12FA001-AC4F-418D-AE19-62706E023703}">
                      <ahyp:hlinkClr xmlns:ahyp="http://schemas.microsoft.com/office/drawing/2018/hyperlinkcolor" val="tx"/>
                    </a:ext>
                  </a:extLst>
                </a:hlinkClick>
              </a:rPr>
              <a:t>Pexels</a:t>
            </a:r>
            <a:endParaRPr kumimoji="0" sz="800" b="0" i="0" u="none" strike="noStrike" kern="1200" cap="none" spc="0" normalizeH="0" baseline="0" noProof="0" dirty="0">
              <a:ln>
                <a:noFill/>
              </a:ln>
              <a:solidFill>
                <a:srgbClr val="000000"/>
              </a:solidFill>
              <a:effectLst/>
              <a:uLnTx/>
              <a:uFillTx/>
              <a:latin typeface="Arial"/>
              <a:ea typeface="Arial"/>
              <a:cs typeface="Arial"/>
              <a:sym typeface="Arial"/>
            </a:endParaRPr>
          </a:p>
        </p:txBody>
      </p:sp>
      <p:pic>
        <p:nvPicPr>
          <p:cNvPr id="7" name="Google Shape;304;p27" descr="A picture containing a rodent inside a wall.">
            <a:extLst>
              <a:ext uri="{FF2B5EF4-FFF2-40B4-BE49-F238E27FC236}">
                <a16:creationId xmlns:a16="http://schemas.microsoft.com/office/drawing/2014/main" id="{EF3DB82C-DB77-5C2D-EA92-E1DD44E02673}"/>
              </a:ext>
            </a:extLst>
          </p:cNvPr>
          <p:cNvPicPr preferRelativeResize="0"/>
          <p:nvPr/>
        </p:nvPicPr>
        <p:blipFill rotWithShape="1">
          <a:blip r:embed="rId5">
            <a:alphaModFix/>
          </a:blip>
          <a:srcRect l="-3610" t="-12705" r="13669" b="22763"/>
          <a:stretch/>
        </p:blipFill>
        <p:spPr>
          <a:xfrm>
            <a:off x="474400" y="2395567"/>
            <a:ext cx="2458297" cy="3581400"/>
          </a:xfrm>
          <a:prstGeom prst="rect">
            <a:avLst/>
          </a:prstGeom>
          <a:noFill/>
          <a:ln>
            <a:noFill/>
          </a:ln>
        </p:spPr>
      </p:pic>
    </p:spTree>
    <p:extLst>
      <p:ext uri="{BB962C8B-B14F-4D97-AF65-F5344CB8AC3E}">
        <p14:creationId xmlns:p14="http://schemas.microsoft.com/office/powerpoint/2010/main" val="3622394838"/>
      </p:ext>
    </p:extLst>
  </p:cSld>
  <p:clrMapOvr>
    <a:masterClrMapping/>
  </p:clrMapOvr>
  <p:transition>
    <p:wipe dir="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1A86A4-2634-F7C3-9CD3-D26580F871DF}"/>
              </a:ext>
            </a:extLst>
          </p:cNvPr>
          <p:cNvSpPr>
            <a:spLocks noGrp="1"/>
          </p:cNvSpPr>
          <p:nvPr>
            <p:ph type="title"/>
          </p:nvPr>
        </p:nvSpPr>
        <p:spPr/>
        <p:txBody>
          <a:bodyPr/>
          <a:lstStyle/>
          <a:p>
            <a:r>
              <a:rPr lang="en-US" dirty="0"/>
              <a:t>Mold</a:t>
            </a:r>
          </a:p>
        </p:txBody>
      </p:sp>
      <p:sp>
        <p:nvSpPr>
          <p:cNvPr id="4" name="Google Shape;261;p22">
            <a:extLst>
              <a:ext uri="{FF2B5EF4-FFF2-40B4-BE49-F238E27FC236}">
                <a16:creationId xmlns:a16="http://schemas.microsoft.com/office/drawing/2014/main" id="{F81897E1-6D62-78AD-44A1-5102D50D9DF3}"/>
              </a:ext>
            </a:extLst>
          </p:cNvPr>
          <p:cNvSpPr txBox="1"/>
          <p:nvPr/>
        </p:nvSpPr>
        <p:spPr>
          <a:xfrm>
            <a:off x="457200" y="1405025"/>
            <a:ext cx="8229600" cy="532449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a:ea typeface="Arial"/>
                <a:cs typeface="Arial"/>
                <a:sym typeface="Arial"/>
              </a:rPr>
              <a:t>Sources: </a:t>
            </a:r>
            <a:endParaRPr kumimoji="0" sz="240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a:ea typeface="Arial"/>
                <a:cs typeface="Arial"/>
                <a:sym typeface="Arial"/>
              </a:rPr>
              <a:t>Mold grows indoors when spores land on damp materials (e.g. food, wood, paper, carpet, drywall, ceiling tiles, upholstered furniture)</a:t>
            </a:r>
            <a:br>
              <a:rPr kumimoji="0" lang="en-US" sz="2000" b="0" i="0" u="none" strike="noStrike" kern="1200" cap="none" spc="0" normalizeH="0" baseline="0" noProof="0" dirty="0">
                <a:ln>
                  <a:noFill/>
                </a:ln>
                <a:solidFill>
                  <a:srgbClr val="000000"/>
                </a:solidFill>
                <a:effectLst/>
                <a:uLnTx/>
                <a:uFillTx/>
                <a:latin typeface="Arial"/>
                <a:ea typeface="Arial"/>
                <a:cs typeface="Arial"/>
                <a:sym typeface="Arial"/>
              </a:rPr>
            </a:br>
            <a:endParaRPr kumimoji="0" sz="2000" b="0" i="0" u="none" strike="noStrike" kern="1200" cap="none" spc="0" normalizeH="0" baseline="0" noProof="0" dirty="0">
              <a:ln>
                <a:noFill/>
              </a:ln>
              <a:solidFill>
                <a:srgbClr val="000000"/>
              </a:solidFill>
              <a:effectLst/>
              <a:uLnTx/>
              <a:uFillTx/>
              <a:latin typeface="Arial"/>
              <a:ea typeface="Arial"/>
              <a:cs typeface="Arial"/>
              <a:sym typeface="Arial"/>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2000" b="1" i="1" u="sng" strike="noStrike" kern="1200" cap="none" spc="0" normalizeH="0" baseline="0" noProof="0" dirty="0">
                <a:ln>
                  <a:noFill/>
                </a:ln>
                <a:solidFill>
                  <a:srgbClr val="000000"/>
                </a:solidFill>
                <a:effectLst/>
                <a:uLnTx/>
                <a:uFillTx/>
                <a:latin typeface="Arial"/>
                <a:ea typeface="Arial"/>
                <a:cs typeface="Arial"/>
                <a:sym typeface="Arial"/>
              </a:rPr>
              <a:t>Interior </a:t>
            </a:r>
            <a:r>
              <a:rPr kumimoji="0" lang="en-US" sz="2000" b="0" i="0" u="sng" strike="noStrike" kern="1200" cap="none" spc="0" normalizeH="0" baseline="0" noProof="0" dirty="0">
                <a:ln>
                  <a:noFill/>
                </a:ln>
                <a:solidFill>
                  <a:srgbClr val="000000"/>
                </a:solidFill>
                <a:effectLst/>
                <a:uLnTx/>
                <a:uFillTx/>
                <a:latin typeface="Arial"/>
                <a:ea typeface="Arial"/>
                <a:cs typeface="Arial"/>
                <a:sym typeface="Arial"/>
              </a:rPr>
              <a:t>Mold:</a:t>
            </a:r>
            <a:endParaRPr kumimoji="0" sz="240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a:p>
            <a:pPr marL="285750" marR="0" lvl="0" indent="-285750" algn="l" defTabSz="914400" rtl="0" eaLnBrk="1" fontAlgn="base" latinLnBrk="0" hangingPunct="1">
              <a:lnSpc>
                <a:spcPct val="100000"/>
              </a:lnSpc>
              <a:spcBef>
                <a:spcPts val="0"/>
              </a:spcBef>
              <a:spcAft>
                <a:spcPts val="0"/>
              </a:spcAft>
              <a:buClr>
                <a:srgbClr val="000000"/>
              </a:buClr>
              <a:buSzPts val="2000"/>
              <a:buFont typeface="Arial"/>
              <a:buChar char="•"/>
              <a:tabLst/>
              <a:defRPr/>
            </a:pPr>
            <a:r>
              <a:rPr kumimoji="0" lang="en-US" sz="2000" b="0" i="0" u="none" strike="noStrike" kern="1200" cap="none" spc="0" normalizeH="0" baseline="0" noProof="0" dirty="0">
                <a:ln>
                  <a:noFill/>
                </a:ln>
                <a:solidFill>
                  <a:srgbClr val="000000"/>
                </a:solidFill>
                <a:effectLst/>
                <a:uLnTx/>
                <a:uFillTx/>
                <a:latin typeface="Arial"/>
                <a:ea typeface="Arial"/>
                <a:cs typeface="Arial"/>
                <a:sym typeface="Arial"/>
              </a:rPr>
              <a:t>Unvented</a:t>
            </a:r>
            <a:br>
              <a:rPr kumimoji="0" lang="en-US" sz="2000" b="0" i="0" u="none" strike="noStrike" kern="1200" cap="none" spc="0" normalizeH="0" baseline="0" noProof="0" dirty="0">
                <a:ln>
                  <a:noFill/>
                </a:ln>
                <a:solidFill>
                  <a:srgbClr val="000000"/>
                </a:solidFill>
                <a:effectLst/>
                <a:uLnTx/>
                <a:uFillTx/>
                <a:latin typeface="Arial"/>
                <a:ea typeface="Arial"/>
                <a:cs typeface="Arial"/>
                <a:sym typeface="Arial"/>
              </a:rPr>
            </a:br>
            <a:r>
              <a:rPr kumimoji="0" lang="en-US" sz="2000" b="0" i="0" u="none" strike="noStrike" kern="1200" cap="none" spc="0" normalizeH="0" baseline="0" noProof="0" dirty="0">
                <a:ln>
                  <a:noFill/>
                </a:ln>
                <a:solidFill>
                  <a:srgbClr val="000000"/>
                </a:solidFill>
                <a:effectLst/>
                <a:uLnTx/>
                <a:uFillTx/>
                <a:latin typeface="Arial"/>
                <a:ea typeface="Arial"/>
                <a:cs typeface="Arial"/>
                <a:sym typeface="Arial"/>
              </a:rPr>
              <a:t>bathrooms/kitchens</a:t>
            </a:r>
            <a:endParaRPr kumimoji="0" sz="240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a:p>
            <a:pPr marL="285750" marR="0" lvl="0" indent="-285750" algn="l" defTabSz="914400" rtl="0" eaLnBrk="1" fontAlgn="base" latinLnBrk="0" hangingPunct="1">
              <a:lnSpc>
                <a:spcPct val="100000"/>
              </a:lnSpc>
              <a:spcBef>
                <a:spcPts val="0"/>
              </a:spcBef>
              <a:spcAft>
                <a:spcPts val="0"/>
              </a:spcAft>
              <a:buClr>
                <a:srgbClr val="000000"/>
              </a:buClr>
              <a:buSzPts val="2000"/>
              <a:buFont typeface="Arial"/>
              <a:buChar char="•"/>
              <a:tabLst/>
              <a:defRPr/>
            </a:pPr>
            <a:r>
              <a:rPr kumimoji="0" lang="en-US" sz="2000" b="0" i="0" u="none" strike="noStrike" kern="1200" cap="none" spc="0" normalizeH="0" baseline="0" noProof="0" dirty="0">
                <a:ln>
                  <a:noFill/>
                </a:ln>
                <a:solidFill>
                  <a:srgbClr val="000000"/>
                </a:solidFill>
                <a:effectLst/>
                <a:uLnTx/>
                <a:uFillTx/>
                <a:latin typeface="Arial"/>
                <a:ea typeface="Arial"/>
                <a:cs typeface="Arial"/>
                <a:sym typeface="Arial"/>
              </a:rPr>
              <a:t>Plumbing leaks</a:t>
            </a:r>
            <a:endParaRPr kumimoji="0" sz="240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a:p>
            <a:pPr marL="285750" marR="0" lvl="0" indent="-285750" algn="l" defTabSz="914400" rtl="0" eaLnBrk="1" fontAlgn="base" latinLnBrk="0" hangingPunct="1">
              <a:lnSpc>
                <a:spcPct val="100000"/>
              </a:lnSpc>
              <a:spcBef>
                <a:spcPts val="0"/>
              </a:spcBef>
              <a:spcAft>
                <a:spcPts val="0"/>
              </a:spcAft>
              <a:buClr>
                <a:srgbClr val="000000"/>
              </a:buClr>
              <a:buSzPts val="2000"/>
              <a:buFont typeface="Arial"/>
              <a:buChar char="•"/>
              <a:tabLst/>
              <a:defRPr/>
            </a:pPr>
            <a:r>
              <a:rPr kumimoji="0" lang="en-US" sz="2000" b="0" i="0" u="none" strike="noStrike" kern="1200" cap="none" spc="0" normalizeH="0" baseline="0" noProof="0" dirty="0">
                <a:ln>
                  <a:noFill/>
                </a:ln>
                <a:solidFill>
                  <a:srgbClr val="000000"/>
                </a:solidFill>
                <a:effectLst/>
                <a:uLnTx/>
                <a:uFillTx/>
                <a:latin typeface="Arial"/>
                <a:ea typeface="Arial"/>
                <a:cs typeface="Arial"/>
                <a:sym typeface="Arial"/>
              </a:rPr>
              <a:t>Condensation</a:t>
            </a:r>
            <a:endParaRPr kumimoji="0" sz="240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a:p>
            <a:pPr marL="285750" marR="0" lvl="0" indent="-285750" algn="l" defTabSz="914400" rtl="0" eaLnBrk="1" fontAlgn="base" latinLnBrk="0" hangingPunct="1">
              <a:lnSpc>
                <a:spcPct val="100000"/>
              </a:lnSpc>
              <a:spcBef>
                <a:spcPts val="0"/>
              </a:spcBef>
              <a:spcAft>
                <a:spcPts val="0"/>
              </a:spcAft>
              <a:buClr>
                <a:srgbClr val="000000"/>
              </a:buClr>
              <a:buSzPts val="2000"/>
              <a:buFont typeface="Arial"/>
              <a:buChar char="•"/>
              <a:tabLst/>
              <a:defRPr/>
            </a:pPr>
            <a:r>
              <a:rPr kumimoji="0" lang="en-US" sz="2000" b="0" i="0" u="none" strike="noStrike" kern="1200" cap="none" spc="0" normalizeH="0" baseline="0" noProof="0" dirty="0">
                <a:ln>
                  <a:noFill/>
                </a:ln>
                <a:solidFill>
                  <a:srgbClr val="000000"/>
                </a:solidFill>
                <a:effectLst/>
                <a:uLnTx/>
                <a:uFillTx/>
                <a:latin typeface="Arial"/>
                <a:ea typeface="Arial"/>
                <a:cs typeface="Arial"/>
                <a:sym typeface="Arial"/>
              </a:rPr>
              <a:t>People &amp; pets</a:t>
            </a:r>
            <a:br>
              <a:rPr kumimoji="0" lang="en-US" sz="2000" b="0" i="0" u="none" strike="noStrike" kern="1200" cap="none" spc="0" normalizeH="0" baseline="0" noProof="0" dirty="0">
                <a:ln>
                  <a:noFill/>
                </a:ln>
                <a:solidFill>
                  <a:srgbClr val="000000"/>
                </a:solidFill>
                <a:effectLst/>
                <a:uLnTx/>
                <a:uFillTx/>
                <a:latin typeface="Arial"/>
                <a:ea typeface="Arial"/>
                <a:cs typeface="Arial"/>
                <a:sym typeface="Arial"/>
              </a:rPr>
            </a:br>
            <a:endParaRPr kumimoji="0" sz="2000" b="0" i="0" u="none" strike="noStrike" kern="1200" cap="none" spc="0" normalizeH="0" baseline="0" noProof="0" dirty="0">
              <a:ln>
                <a:noFill/>
              </a:ln>
              <a:solidFill>
                <a:srgbClr val="000000"/>
              </a:solidFill>
              <a:effectLst/>
              <a:uLnTx/>
              <a:uFillTx/>
              <a:latin typeface="Arial"/>
              <a:ea typeface="Arial"/>
              <a:cs typeface="Arial"/>
              <a:sym typeface="Arial"/>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2000" b="1" i="1" u="sng" strike="noStrike" kern="1200" cap="none" spc="0" normalizeH="0" baseline="0" noProof="0" dirty="0">
                <a:ln>
                  <a:noFill/>
                </a:ln>
                <a:solidFill>
                  <a:srgbClr val="000000"/>
                </a:solidFill>
                <a:effectLst/>
                <a:uLnTx/>
                <a:uFillTx/>
                <a:latin typeface="Arial"/>
                <a:ea typeface="Arial"/>
                <a:cs typeface="Arial"/>
                <a:sym typeface="Arial"/>
              </a:rPr>
              <a:t>Exterior</a:t>
            </a:r>
            <a:r>
              <a:rPr kumimoji="0" lang="en-US" sz="2000" b="1" i="0" u="sng" strike="noStrike" kern="1200" cap="none" spc="0" normalizeH="0" baseline="0" noProof="0" dirty="0">
                <a:ln>
                  <a:noFill/>
                </a:ln>
                <a:solidFill>
                  <a:srgbClr val="000000"/>
                </a:solidFill>
                <a:effectLst/>
                <a:uLnTx/>
                <a:uFillTx/>
                <a:latin typeface="Arial"/>
                <a:ea typeface="Arial"/>
                <a:cs typeface="Arial"/>
                <a:sym typeface="Arial"/>
              </a:rPr>
              <a:t> </a:t>
            </a:r>
            <a:r>
              <a:rPr kumimoji="0" lang="en-US" sz="2000" b="0" i="0" u="sng" strike="noStrike" kern="1200" cap="none" spc="0" normalizeH="0" baseline="0" noProof="0" dirty="0">
                <a:ln>
                  <a:noFill/>
                </a:ln>
                <a:solidFill>
                  <a:srgbClr val="000000"/>
                </a:solidFill>
                <a:effectLst/>
                <a:uLnTx/>
                <a:uFillTx/>
                <a:latin typeface="Arial"/>
                <a:ea typeface="Arial"/>
                <a:cs typeface="Arial"/>
                <a:sym typeface="Arial"/>
              </a:rPr>
              <a:t>Mold:</a:t>
            </a:r>
            <a:endParaRPr kumimoji="0" sz="240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a:p>
            <a:pPr marL="285750" marR="0" lvl="0" indent="-285750" algn="l" defTabSz="914400" rtl="0" eaLnBrk="1" fontAlgn="base" latinLnBrk="0" hangingPunct="1">
              <a:lnSpc>
                <a:spcPct val="100000"/>
              </a:lnSpc>
              <a:spcBef>
                <a:spcPts val="0"/>
              </a:spcBef>
              <a:spcAft>
                <a:spcPts val="0"/>
              </a:spcAft>
              <a:buClr>
                <a:srgbClr val="000000"/>
              </a:buClr>
              <a:buSzPts val="2000"/>
              <a:buFont typeface="Arial"/>
              <a:buChar char="•"/>
              <a:tabLst/>
              <a:defRPr/>
            </a:pPr>
            <a:r>
              <a:rPr kumimoji="0" lang="en-US" sz="2000" b="0" i="0" u="none" strike="noStrike" kern="1200" cap="none" spc="0" normalizeH="0" baseline="0" noProof="0" dirty="0">
                <a:ln>
                  <a:noFill/>
                </a:ln>
                <a:solidFill>
                  <a:srgbClr val="000000"/>
                </a:solidFill>
                <a:effectLst/>
                <a:uLnTx/>
                <a:uFillTx/>
                <a:latin typeface="Arial"/>
                <a:ea typeface="Arial"/>
                <a:cs typeface="Arial"/>
                <a:sym typeface="Arial"/>
              </a:rPr>
              <a:t>Roof leaks</a:t>
            </a:r>
            <a:endParaRPr kumimoji="0" sz="240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a:p>
            <a:pPr marL="285750" marR="0" lvl="0" indent="-285750" algn="l" defTabSz="914400" rtl="0" eaLnBrk="1" fontAlgn="base" latinLnBrk="0" hangingPunct="1">
              <a:lnSpc>
                <a:spcPct val="100000"/>
              </a:lnSpc>
              <a:spcBef>
                <a:spcPts val="0"/>
              </a:spcBef>
              <a:spcAft>
                <a:spcPts val="0"/>
              </a:spcAft>
              <a:buClr>
                <a:srgbClr val="000000"/>
              </a:buClr>
              <a:buSzPts val="2000"/>
              <a:buFont typeface="Arial"/>
              <a:buChar char="•"/>
              <a:tabLst/>
              <a:defRPr/>
            </a:pPr>
            <a:r>
              <a:rPr kumimoji="0" lang="en-US" sz="2000" b="0" i="0" u="none" strike="noStrike" kern="1200" cap="none" spc="0" normalizeH="0" baseline="0" noProof="0" dirty="0">
                <a:ln>
                  <a:noFill/>
                </a:ln>
                <a:solidFill>
                  <a:srgbClr val="000000"/>
                </a:solidFill>
                <a:effectLst/>
                <a:uLnTx/>
                <a:uFillTx/>
                <a:latin typeface="Arial"/>
                <a:ea typeface="Arial"/>
                <a:cs typeface="Arial"/>
                <a:sym typeface="Arial"/>
              </a:rPr>
              <a:t>Flashing </a:t>
            </a:r>
            <a:endParaRPr kumimoji="0" sz="240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a:p>
            <a:pPr marL="285750" marR="0" lvl="0" indent="-285750" algn="l" defTabSz="914400" rtl="0" eaLnBrk="1" fontAlgn="base" latinLnBrk="0" hangingPunct="1">
              <a:lnSpc>
                <a:spcPct val="100000"/>
              </a:lnSpc>
              <a:spcBef>
                <a:spcPts val="0"/>
              </a:spcBef>
              <a:spcAft>
                <a:spcPts val="0"/>
              </a:spcAft>
              <a:buClr>
                <a:srgbClr val="000000"/>
              </a:buClr>
              <a:buSzPts val="2000"/>
              <a:buFont typeface="Arial"/>
              <a:buChar char="•"/>
              <a:tabLst/>
              <a:defRPr/>
            </a:pPr>
            <a:r>
              <a:rPr kumimoji="0" lang="en-US" sz="2000" b="0" i="0" u="none" strike="noStrike" kern="1200" cap="none" spc="0" normalizeH="0" baseline="0" noProof="0" dirty="0">
                <a:ln>
                  <a:noFill/>
                </a:ln>
                <a:solidFill>
                  <a:srgbClr val="000000"/>
                </a:solidFill>
                <a:effectLst/>
                <a:uLnTx/>
                <a:uFillTx/>
                <a:latin typeface="Arial"/>
                <a:ea typeface="Arial"/>
                <a:cs typeface="Arial"/>
                <a:sym typeface="Arial"/>
              </a:rPr>
              <a:t>Windows</a:t>
            </a:r>
            <a:endParaRPr kumimoji="0" sz="240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a:p>
            <a:pPr marL="285750" marR="0" lvl="0" indent="-285750" algn="l" defTabSz="914400" rtl="0" eaLnBrk="1" fontAlgn="base" latinLnBrk="0" hangingPunct="1">
              <a:lnSpc>
                <a:spcPct val="100000"/>
              </a:lnSpc>
              <a:spcBef>
                <a:spcPts val="0"/>
              </a:spcBef>
              <a:spcAft>
                <a:spcPts val="0"/>
              </a:spcAft>
              <a:buClr>
                <a:srgbClr val="000000"/>
              </a:buClr>
              <a:buSzPts val="2000"/>
              <a:buFont typeface="Arial"/>
              <a:buChar char="•"/>
              <a:tabLst/>
              <a:defRPr/>
            </a:pPr>
            <a:r>
              <a:rPr kumimoji="0" lang="en-US" sz="2000" b="0" i="0" u="none" strike="noStrike" kern="1200" cap="none" spc="0" normalizeH="0" baseline="0" noProof="0" dirty="0">
                <a:ln>
                  <a:noFill/>
                </a:ln>
                <a:solidFill>
                  <a:srgbClr val="000000"/>
                </a:solidFill>
                <a:effectLst/>
                <a:uLnTx/>
                <a:uFillTx/>
                <a:latin typeface="Arial"/>
                <a:ea typeface="Arial"/>
                <a:cs typeface="Arial"/>
                <a:sym typeface="Arial"/>
              </a:rPr>
              <a:t>Air leakages</a:t>
            </a:r>
            <a:endParaRPr kumimoji="0" sz="240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dirty="0">
              <a:ln>
                <a:noFill/>
              </a:ln>
              <a:solidFill>
                <a:srgbClr val="000000"/>
              </a:solidFill>
              <a:effectLst/>
              <a:uLnTx/>
              <a:uFillTx/>
              <a:latin typeface="Arial"/>
              <a:ea typeface="Arial"/>
              <a:cs typeface="Arial"/>
              <a:sym typeface="Arial"/>
            </a:endParaRPr>
          </a:p>
        </p:txBody>
      </p:sp>
      <p:sp>
        <p:nvSpPr>
          <p:cNvPr id="5" name="Google Shape;263;p22">
            <a:extLst>
              <a:ext uri="{FF2B5EF4-FFF2-40B4-BE49-F238E27FC236}">
                <a16:creationId xmlns:a16="http://schemas.microsoft.com/office/drawing/2014/main" id="{36DCDD9D-F1C3-8051-4E95-BE2B1481C129}"/>
              </a:ext>
            </a:extLst>
          </p:cNvPr>
          <p:cNvSpPr txBox="1"/>
          <p:nvPr/>
        </p:nvSpPr>
        <p:spPr>
          <a:xfrm>
            <a:off x="3276600" y="2638723"/>
            <a:ext cx="2898210" cy="292387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dirty="0">
                <a:ln>
                  <a:noFill/>
                </a:ln>
                <a:solidFill>
                  <a:srgbClr val="000000"/>
                </a:solidFill>
                <a:effectLst/>
                <a:uLnTx/>
                <a:uFillTx/>
                <a:latin typeface="Arial"/>
                <a:ea typeface="Arial"/>
                <a:cs typeface="Arial"/>
                <a:sym typeface="Arial"/>
              </a:rPr>
              <a:t>Health Effects:</a:t>
            </a:r>
            <a:endParaRPr kumimoji="0" sz="240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a:p>
            <a:pPr marL="342900" marR="0" lvl="0" indent="-342900" algn="l" defTabSz="914400" rtl="0" eaLnBrk="1" fontAlgn="base" latinLnBrk="0" hangingPunct="1">
              <a:lnSpc>
                <a:spcPct val="100000"/>
              </a:lnSpc>
              <a:spcBef>
                <a:spcPts val="0"/>
              </a:spcBef>
              <a:spcAft>
                <a:spcPts val="0"/>
              </a:spcAft>
              <a:buClr>
                <a:srgbClr val="000000"/>
              </a:buClr>
              <a:buSzPts val="2000"/>
              <a:buFont typeface="Arial"/>
              <a:buChar char="•"/>
              <a:tabLst/>
              <a:defRPr/>
            </a:pPr>
            <a:r>
              <a:rPr kumimoji="0" lang="en-US" sz="2000" b="0" i="0" u="none" strike="noStrike" kern="1200" cap="none" spc="0" normalizeH="0" baseline="0" noProof="0" dirty="0">
                <a:ln>
                  <a:noFill/>
                </a:ln>
                <a:solidFill>
                  <a:srgbClr val="000000"/>
                </a:solidFill>
                <a:effectLst/>
                <a:uLnTx/>
                <a:uFillTx/>
                <a:latin typeface="Arial"/>
                <a:ea typeface="Arial"/>
                <a:cs typeface="Arial"/>
                <a:sym typeface="Arial"/>
              </a:rPr>
              <a:t>Allergic reactions</a:t>
            </a:r>
            <a:endParaRPr kumimoji="0" sz="240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a:p>
            <a:pPr marL="342900" marR="0" lvl="0" indent="-342900" algn="l" defTabSz="914400" rtl="0" eaLnBrk="1" fontAlgn="base" latinLnBrk="0" hangingPunct="1">
              <a:lnSpc>
                <a:spcPct val="100000"/>
              </a:lnSpc>
              <a:spcBef>
                <a:spcPts val="0"/>
              </a:spcBef>
              <a:spcAft>
                <a:spcPts val="0"/>
              </a:spcAft>
              <a:buClr>
                <a:srgbClr val="000000"/>
              </a:buClr>
              <a:buSzPts val="2000"/>
              <a:buFont typeface="Arial"/>
              <a:buChar char="•"/>
              <a:tabLst/>
              <a:defRPr/>
            </a:pPr>
            <a:r>
              <a:rPr kumimoji="0" lang="en-US" sz="2000" b="0" i="0" u="none" strike="noStrike" kern="1200" cap="none" spc="0" normalizeH="0" baseline="0" noProof="0" dirty="0">
                <a:ln>
                  <a:noFill/>
                </a:ln>
                <a:solidFill>
                  <a:srgbClr val="000000"/>
                </a:solidFill>
                <a:effectLst/>
                <a:uLnTx/>
                <a:uFillTx/>
                <a:latin typeface="Arial"/>
                <a:ea typeface="Arial"/>
                <a:cs typeface="Arial"/>
                <a:sym typeface="Arial"/>
              </a:rPr>
              <a:t>Fungal infections</a:t>
            </a:r>
            <a:endParaRPr kumimoji="0" sz="240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a:p>
            <a:pPr marL="800100" marR="0" lvl="1" indent="-342900" algn="l" defTabSz="914400" rtl="0" eaLnBrk="1" fontAlgn="base" latinLnBrk="0" hangingPunct="1">
              <a:lnSpc>
                <a:spcPct val="100000"/>
              </a:lnSpc>
              <a:spcBef>
                <a:spcPts val="0"/>
              </a:spcBef>
              <a:spcAft>
                <a:spcPts val="0"/>
              </a:spcAft>
              <a:buClr>
                <a:srgbClr val="000000"/>
              </a:buClr>
              <a:buSzPts val="2000"/>
              <a:buFont typeface="Arial"/>
              <a:buChar char="•"/>
              <a:tabLst/>
              <a:defRPr/>
            </a:pPr>
            <a:r>
              <a:rPr kumimoji="0" lang="en-US" sz="2000" b="0" i="0" u="none" strike="noStrike" kern="1200" cap="none" spc="0" normalizeH="0" baseline="0" noProof="0" dirty="0">
                <a:ln>
                  <a:noFill/>
                </a:ln>
                <a:solidFill>
                  <a:srgbClr val="000000"/>
                </a:solidFill>
                <a:effectLst/>
                <a:uLnTx/>
                <a:uFillTx/>
                <a:latin typeface="Arial"/>
                <a:ea typeface="Arial"/>
                <a:cs typeface="Arial"/>
                <a:sym typeface="Arial"/>
              </a:rPr>
              <a:t>Sinuses</a:t>
            </a:r>
            <a:endParaRPr kumimoji="0" sz="240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a:p>
            <a:pPr marL="800100" marR="0" lvl="1" indent="-342900" algn="l" defTabSz="914400" rtl="0" eaLnBrk="1" fontAlgn="base" latinLnBrk="0" hangingPunct="1">
              <a:lnSpc>
                <a:spcPct val="100000"/>
              </a:lnSpc>
              <a:spcBef>
                <a:spcPts val="0"/>
              </a:spcBef>
              <a:spcAft>
                <a:spcPts val="0"/>
              </a:spcAft>
              <a:buClr>
                <a:srgbClr val="000000"/>
              </a:buClr>
              <a:buSzPts val="2000"/>
              <a:buFont typeface="Arial"/>
              <a:buChar char="•"/>
              <a:tabLst/>
              <a:defRPr/>
            </a:pPr>
            <a:r>
              <a:rPr kumimoji="0" lang="en-US" sz="2000" b="0" i="0" u="none" strike="noStrike" kern="1200" cap="none" spc="0" normalizeH="0" baseline="0" noProof="0" dirty="0">
                <a:ln>
                  <a:noFill/>
                </a:ln>
                <a:solidFill>
                  <a:srgbClr val="000000"/>
                </a:solidFill>
                <a:effectLst/>
                <a:uLnTx/>
                <a:uFillTx/>
                <a:latin typeface="Arial"/>
                <a:ea typeface="Arial"/>
                <a:cs typeface="Arial"/>
                <a:sym typeface="Arial"/>
              </a:rPr>
              <a:t>Digestive tract</a:t>
            </a:r>
            <a:endParaRPr kumimoji="0" sz="240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a:p>
            <a:pPr marL="800100" marR="0" lvl="1" indent="-342900" algn="l" defTabSz="914400" rtl="0" eaLnBrk="1" fontAlgn="base" latinLnBrk="0" hangingPunct="1">
              <a:lnSpc>
                <a:spcPct val="100000"/>
              </a:lnSpc>
              <a:spcBef>
                <a:spcPts val="0"/>
              </a:spcBef>
              <a:spcAft>
                <a:spcPts val="0"/>
              </a:spcAft>
              <a:buClr>
                <a:srgbClr val="000000"/>
              </a:buClr>
              <a:buSzPts val="2000"/>
              <a:buFont typeface="Arial"/>
              <a:buChar char="•"/>
              <a:tabLst/>
              <a:defRPr/>
            </a:pPr>
            <a:r>
              <a:rPr kumimoji="0" lang="en-US" sz="2000" b="0" i="0" u="none" strike="noStrike" kern="1200" cap="none" spc="0" normalizeH="0" baseline="0" noProof="0" dirty="0">
                <a:ln>
                  <a:noFill/>
                </a:ln>
                <a:solidFill>
                  <a:srgbClr val="000000"/>
                </a:solidFill>
                <a:effectLst/>
                <a:uLnTx/>
                <a:uFillTx/>
                <a:latin typeface="Arial"/>
                <a:ea typeface="Arial"/>
                <a:cs typeface="Arial"/>
                <a:sym typeface="Arial"/>
              </a:rPr>
              <a:t>Lung</a:t>
            </a:r>
            <a:endParaRPr kumimoji="0" sz="240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a:p>
            <a:pPr marL="800100" marR="0" lvl="1" indent="-342900" algn="l" defTabSz="914400" rtl="0" eaLnBrk="1" fontAlgn="base" latinLnBrk="0" hangingPunct="1">
              <a:lnSpc>
                <a:spcPct val="100000"/>
              </a:lnSpc>
              <a:spcBef>
                <a:spcPts val="0"/>
              </a:spcBef>
              <a:spcAft>
                <a:spcPts val="0"/>
              </a:spcAft>
              <a:buClr>
                <a:srgbClr val="000000"/>
              </a:buClr>
              <a:buSzPts val="2000"/>
              <a:buFont typeface="Arial"/>
              <a:buChar char="•"/>
              <a:tabLst/>
              <a:defRPr/>
            </a:pPr>
            <a:r>
              <a:rPr kumimoji="0" lang="en-US" sz="2000" b="0" i="0" u="none" strike="noStrike" kern="1200" cap="none" spc="0" normalizeH="0" baseline="0" noProof="0" dirty="0">
                <a:ln>
                  <a:noFill/>
                </a:ln>
                <a:solidFill>
                  <a:srgbClr val="000000"/>
                </a:solidFill>
                <a:effectLst/>
                <a:uLnTx/>
                <a:uFillTx/>
                <a:latin typeface="Arial"/>
                <a:ea typeface="Arial"/>
                <a:cs typeface="Arial"/>
                <a:sym typeface="Arial"/>
              </a:rPr>
              <a:t>Skin</a:t>
            </a:r>
            <a:endParaRPr kumimoji="0" sz="240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a:p>
            <a:pPr marL="342900" marR="0" lvl="0" indent="-342900" algn="l" defTabSz="914400" rtl="0" eaLnBrk="1" fontAlgn="base" latinLnBrk="0" hangingPunct="1">
              <a:lnSpc>
                <a:spcPct val="100000"/>
              </a:lnSpc>
              <a:spcBef>
                <a:spcPts val="0"/>
              </a:spcBef>
              <a:spcAft>
                <a:spcPts val="0"/>
              </a:spcAft>
              <a:buClr>
                <a:srgbClr val="000000"/>
              </a:buClr>
              <a:buSzPts val="2000"/>
              <a:buFont typeface="Arial"/>
              <a:buChar char="•"/>
              <a:tabLst/>
              <a:defRPr/>
            </a:pPr>
            <a:r>
              <a:rPr kumimoji="0" lang="en-US" sz="2000" b="0" i="0" u="none" strike="noStrike" kern="1200" cap="none" spc="0" normalizeH="0" baseline="0" noProof="0" dirty="0">
                <a:ln>
                  <a:noFill/>
                </a:ln>
                <a:solidFill>
                  <a:srgbClr val="000000"/>
                </a:solidFill>
                <a:effectLst/>
                <a:uLnTx/>
                <a:uFillTx/>
                <a:latin typeface="Arial"/>
                <a:ea typeface="Arial"/>
                <a:cs typeface="Arial"/>
                <a:sym typeface="Arial"/>
              </a:rPr>
              <a:t>Pneumonitis</a:t>
            </a:r>
            <a:endParaRPr kumimoji="0" sz="240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sz="2400" b="0" i="0" u="sng" strike="noStrike" kern="1200" cap="none" spc="0" normalizeH="0" baseline="0" noProof="0" dirty="0">
              <a:ln>
                <a:noFill/>
              </a:ln>
              <a:solidFill>
                <a:srgbClr val="000000"/>
              </a:solidFill>
              <a:effectLst/>
              <a:uLnTx/>
              <a:uFillTx/>
              <a:latin typeface="Helvetica Neue"/>
              <a:ea typeface="Helvetica Neue"/>
              <a:cs typeface="Helvetica Neue"/>
              <a:sym typeface="Helvetica Neue"/>
            </a:endParaRPr>
          </a:p>
        </p:txBody>
      </p:sp>
      <p:sp>
        <p:nvSpPr>
          <p:cNvPr id="6" name="Google Shape;264;p22">
            <a:extLst>
              <a:ext uri="{FF2B5EF4-FFF2-40B4-BE49-F238E27FC236}">
                <a16:creationId xmlns:a16="http://schemas.microsoft.com/office/drawing/2014/main" id="{B49B97F6-0F70-ECE7-30FE-F7037F5DBF89}"/>
              </a:ext>
            </a:extLst>
          </p:cNvPr>
          <p:cNvSpPr txBox="1"/>
          <p:nvPr/>
        </p:nvSpPr>
        <p:spPr>
          <a:xfrm>
            <a:off x="3276600" y="5429858"/>
            <a:ext cx="5410200" cy="101562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dirty="0">
                <a:ln>
                  <a:noFill/>
                </a:ln>
                <a:solidFill>
                  <a:srgbClr val="000000"/>
                </a:solidFill>
                <a:effectLst/>
                <a:uLnTx/>
                <a:uFillTx/>
                <a:latin typeface="Arial"/>
                <a:ea typeface="Arial"/>
                <a:cs typeface="Arial"/>
                <a:sym typeface="Arial"/>
              </a:rPr>
              <a:t>Remediation:</a:t>
            </a:r>
            <a:endParaRPr kumimoji="0" sz="240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a:ea typeface="Arial"/>
                <a:cs typeface="Arial"/>
                <a:sym typeface="Arial"/>
              </a:rPr>
              <a:t>Control moisture and completely remove mold-contaminated materials.</a:t>
            </a:r>
            <a:endParaRPr kumimoji="0" sz="240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p:txBody>
      </p:sp>
      <p:pic>
        <p:nvPicPr>
          <p:cNvPr id="8" name="Picture 7" descr="A corner of a room with mold on the wall">
            <a:extLst>
              <a:ext uri="{FF2B5EF4-FFF2-40B4-BE49-F238E27FC236}">
                <a16:creationId xmlns:a16="http://schemas.microsoft.com/office/drawing/2014/main" id="{BCE0C820-B4E5-A2B4-298F-3AA01E65CCA7}"/>
              </a:ext>
            </a:extLst>
          </p:cNvPr>
          <p:cNvPicPr>
            <a:picLocks noChangeAspect="1"/>
          </p:cNvPicPr>
          <p:nvPr/>
        </p:nvPicPr>
        <p:blipFill rotWithShape="1">
          <a:blip r:embed="rId3">
            <a:extLst>
              <a:ext uri="{28A0092B-C50C-407E-A947-70E740481C1C}">
                <a14:useLocalDpi xmlns:a14="http://schemas.microsoft.com/office/drawing/2010/main" val="0"/>
              </a:ext>
            </a:extLst>
          </a:blip>
          <a:srcRect l="6086" r="23478" b="-3812"/>
          <a:stretch/>
        </p:blipFill>
        <p:spPr>
          <a:xfrm>
            <a:off x="6248400" y="2750054"/>
            <a:ext cx="2397128" cy="2355346"/>
          </a:xfrm>
          <a:prstGeom prst="rect">
            <a:avLst/>
          </a:prstGeom>
        </p:spPr>
      </p:pic>
    </p:spTree>
    <p:extLst>
      <p:ext uri="{BB962C8B-B14F-4D97-AF65-F5344CB8AC3E}">
        <p14:creationId xmlns:p14="http://schemas.microsoft.com/office/powerpoint/2010/main" val="3151822837"/>
      </p:ext>
    </p:extLst>
  </p:cSld>
  <p:clrMapOvr>
    <a:masterClrMapping/>
  </p:clrMapOvr>
  <p:transition>
    <p:wipe dir="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7" name="Rectangle 4"/>
          <p:cNvSpPr>
            <a:spLocks noGrp="1" noChangeArrowheads="1"/>
          </p:cNvSpPr>
          <p:nvPr>
            <p:ph idx="1"/>
          </p:nvPr>
        </p:nvSpPr>
        <p:spPr>
          <a:xfrm>
            <a:off x="609600" y="2280796"/>
            <a:ext cx="7620000" cy="2888817"/>
          </a:xfrm>
        </p:spPr>
        <p:txBody>
          <a:bodyPr lIns="90488" tIns="44450" rIns="90488" bIns="44450"/>
          <a:lstStyle/>
          <a:p>
            <a:pPr algn="ctr"/>
            <a:r>
              <a:rPr lang="en-US" altLang="en-US" sz="3600" b="1" dirty="0">
                <a:solidFill>
                  <a:srgbClr val="FF0066"/>
                </a:solidFill>
              </a:rPr>
              <a:t>  </a:t>
            </a:r>
            <a:r>
              <a:rPr lang="en-US" altLang="en-US" sz="3600" b="1" dirty="0"/>
              <a:t>In cases of leaks or flooding, thoroughly dry carpets </a:t>
            </a:r>
          </a:p>
          <a:p>
            <a:pPr algn="ctr"/>
            <a:r>
              <a:rPr lang="en-US" altLang="en-US" sz="3600" b="1" dirty="0"/>
              <a:t>   and building materials </a:t>
            </a:r>
          </a:p>
          <a:p>
            <a:pPr algn="ctr"/>
            <a:r>
              <a:rPr lang="en-US" altLang="en-US" sz="3600" b="1" dirty="0"/>
              <a:t>   within about 48 hours.</a:t>
            </a:r>
            <a:endParaRPr lang="en-US" altLang="en-US" sz="3600" b="1" dirty="0">
              <a:solidFill>
                <a:schemeClr val="hlink"/>
              </a:solidFill>
            </a:endParaRPr>
          </a:p>
        </p:txBody>
      </p:sp>
      <p:sp>
        <p:nvSpPr>
          <p:cNvPr id="72706" name="Rectangle 3"/>
          <p:cNvSpPr>
            <a:spLocks noGrp="1" noChangeArrowheads="1"/>
          </p:cNvSpPr>
          <p:nvPr>
            <p:ph type="title"/>
          </p:nvPr>
        </p:nvSpPr>
        <p:spPr>
          <a:xfrm>
            <a:off x="234950" y="76200"/>
            <a:ext cx="5632450" cy="1143000"/>
          </a:xfrm>
        </p:spPr>
        <p:txBody>
          <a:bodyPr lIns="90488" tIns="44450" rIns="90488" bIns="44450"/>
          <a:lstStyle/>
          <a:p>
            <a:r>
              <a:rPr lang="en-US" altLang="en-US" dirty="0"/>
              <a:t>Prevent Biological Contamination</a:t>
            </a:r>
            <a:endParaRPr lang="en-US" altLang="en-US" sz="4400" b="0" dirty="0"/>
          </a:p>
        </p:txBody>
      </p:sp>
      <p:sp>
        <p:nvSpPr>
          <p:cNvPr id="7" name="Freeform 121">
            <a:extLst>
              <a:ext uri="{FF2B5EF4-FFF2-40B4-BE49-F238E27FC236}">
                <a16:creationId xmlns:a16="http://schemas.microsoft.com/office/drawing/2014/main" id="{CD72FCB9-9940-48C8-9BF0-DD265D5099AA}"/>
              </a:ext>
            </a:extLst>
          </p:cNvPr>
          <p:cNvSpPr/>
          <p:nvPr/>
        </p:nvSpPr>
        <p:spPr>
          <a:xfrm>
            <a:off x="44882" y="5568694"/>
            <a:ext cx="9157669" cy="1289305"/>
          </a:xfrm>
          <a:custGeom>
            <a:avLst/>
            <a:gdLst>
              <a:gd name="connsiteX0" fmla="*/ 8068985 w 9144000"/>
              <a:gd name="connsiteY0" fmla="*/ 64 h 1682653"/>
              <a:gd name="connsiteX1" fmla="*/ 9144000 w 9144000"/>
              <a:gd name="connsiteY1" fmla="*/ 72260 h 1682653"/>
              <a:gd name="connsiteX2" fmla="*/ 9144000 w 9144000"/>
              <a:gd name="connsiteY2" fmla="*/ 1682653 h 1682653"/>
              <a:gd name="connsiteX3" fmla="*/ 0 w 9144000"/>
              <a:gd name="connsiteY3" fmla="*/ 1682653 h 1682653"/>
              <a:gd name="connsiteX4" fmla="*/ 0 w 9144000"/>
              <a:gd name="connsiteY4" fmla="*/ 72260 h 1682653"/>
              <a:gd name="connsiteX5" fmla="*/ 2344196 w 9144000"/>
              <a:gd name="connsiteY5" fmla="*/ 97661 h 1682653"/>
              <a:gd name="connsiteX6" fmla="*/ 6559747 w 9144000"/>
              <a:gd name="connsiteY6" fmla="*/ 112901 h 1682653"/>
              <a:gd name="connsiteX7" fmla="*/ 8068985 w 9144000"/>
              <a:gd name="connsiteY7" fmla="*/ 64 h 1682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4000" h="1682653">
                <a:moveTo>
                  <a:pt x="8068985" y="64"/>
                </a:moveTo>
                <a:cubicBezTo>
                  <a:pt x="8437042" y="1359"/>
                  <a:pt x="8813921" y="22254"/>
                  <a:pt x="9144000" y="72260"/>
                </a:cubicBezTo>
                <a:lnTo>
                  <a:pt x="9144000" y="1682653"/>
                </a:lnTo>
                <a:lnTo>
                  <a:pt x="0" y="1682653"/>
                </a:lnTo>
                <a:lnTo>
                  <a:pt x="0" y="72260"/>
                </a:lnTo>
                <a:cubicBezTo>
                  <a:pt x="658339" y="-5210"/>
                  <a:pt x="1658578" y="2411"/>
                  <a:pt x="2344196" y="97661"/>
                </a:cubicBezTo>
                <a:cubicBezTo>
                  <a:pt x="4668387" y="492631"/>
                  <a:pt x="4861160" y="411351"/>
                  <a:pt x="6559747" y="112901"/>
                </a:cubicBezTo>
                <a:cubicBezTo>
                  <a:pt x="6866639" y="50195"/>
                  <a:pt x="7455558" y="-2094"/>
                  <a:pt x="8068985" y="64"/>
                </a:cubicBezTo>
                <a:close/>
              </a:path>
            </a:pathLst>
          </a:custGeom>
          <a:solidFill>
            <a:srgbClr val="A4E7F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 name="Freeform 133">
            <a:extLst>
              <a:ext uri="{FF2B5EF4-FFF2-40B4-BE49-F238E27FC236}">
                <a16:creationId xmlns:a16="http://schemas.microsoft.com/office/drawing/2014/main" id="{37893090-F59F-42F0-B3E9-E6A6EAB8D1DE}"/>
              </a:ext>
            </a:extLst>
          </p:cNvPr>
          <p:cNvSpPr/>
          <p:nvPr/>
        </p:nvSpPr>
        <p:spPr>
          <a:xfrm>
            <a:off x="44880" y="5636813"/>
            <a:ext cx="9157669" cy="1221187"/>
          </a:xfrm>
          <a:custGeom>
            <a:avLst/>
            <a:gdLst>
              <a:gd name="connsiteX0" fmla="*/ 8068985 w 9144000"/>
              <a:gd name="connsiteY0" fmla="*/ 64 h 1593753"/>
              <a:gd name="connsiteX1" fmla="*/ 9144000 w 9144000"/>
              <a:gd name="connsiteY1" fmla="*/ 72260 h 1593753"/>
              <a:gd name="connsiteX2" fmla="*/ 9144000 w 9144000"/>
              <a:gd name="connsiteY2" fmla="*/ 1593753 h 1593753"/>
              <a:gd name="connsiteX3" fmla="*/ 0 w 9144000"/>
              <a:gd name="connsiteY3" fmla="*/ 1593753 h 1593753"/>
              <a:gd name="connsiteX4" fmla="*/ 0 w 9144000"/>
              <a:gd name="connsiteY4" fmla="*/ 72260 h 1593753"/>
              <a:gd name="connsiteX5" fmla="*/ 2344196 w 9144000"/>
              <a:gd name="connsiteY5" fmla="*/ 97661 h 1593753"/>
              <a:gd name="connsiteX6" fmla="*/ 6559747 w 9144000"/>
              <a:gd name="connsiteY6" fmla="*/ 112901 h 1593753"/>
              <a:gd name="connsiteX7" fmla="*/ 8068985 w 9144000"/>
              <a:gd name="connsiteY7" fmla="*/ 64 h 1593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4000" h="1593753">
                <a:moveTo>
                  <a:pt x="8068985" y="64"/>
                </a:moveTo>
                <a:cubicBezTo>
                  <a:pt x="8437042" y="1359"/>
                  <a:pt x="8813921" y="22254"/>
                  <a:pt x="9144000" y="72260"/>
                </a:cubicBezTo>
                <a:lnTo>
                  <a:pt x="9144000" y="1593753"/>
                </a:lnTo>
                <a:lnTo>
                  <a:pt x="0" y="1593753"/>
                </a:lnTo>
                <a:lnTo>
                  <a:pt x="0" y="72260"/>
                </a:lnTo>
                <a:cubicBezTo>
                  <a:pt x="658339" y="-5210"/>
                  <a:pt x="1658578" y="2411"/>
                  <a:pt x="2344196" y="97661"/>
                </a:cubicBezTo>
                <a:cubicBezTo>
                  <a:pt x="4668387" y="492631"/>
                  <a:pt x="4861160" y="411351"/>
                  <a:pt x="6559747" y="112901"/>
                </a:cubicBezTo>
                <a:cubicBezTo>
                  <a:pt x="6866639" y="50195"/>
                  <a:pt x="7455558" y="-2094"/>
                  <a:pt x="8068985" y="64"/>
                </a:cubicBezTo>
                <a:close/>
              </a:path>
            </a:pathLst>
          </a:custGeom>
          <a:solidFill>
            <a:srgbClr val="54CEE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9" name="Rectangle 11">
            <a:extLst>
              <a:ext uri="{FF2B5EF4-FFF2-40B4-BE49-F238E27FC236}">
                <a16:creationId xmlns:a16="http://schemas.microsoft.com/office/drawing/2014/main" id="{1E91C27F-55F6-46C0-B48F-4C3D29027174}"/>
              </a:ext>
            </a:extLst>
          </p:cNvPr>
          <p:cNvSpPr/>
          <p:nvPr/>
        </p:nvSpPr>
        <p:spPr>
          <a:xfrm>
            <a:off x="1162328" y="5904022"/>
            <a:ext cx="1474271" cy="219568"/>
          </a:xfrm>
          <a:custGeom>
            <a:avLst/>
            <a:gdLst>
              <a:gd name="connsiteX0" fmla="*/ 0 w 1964531"/>
              <a:gd name="connsiteY0" fmla="*/ 0 h 330993"/>
              <a:gd name="connsiteX1" fmla="*/ 1964531 w 1964531"/>
              <a:gd name="connsiteY1" fmla="*/ 0 h 330993"/>
              <a:gd name="connsiteX2" fmla="*/ 1964531 w 1964531"/>
              <a:gd name="connsiteY2" fmla="*/ 330993 h 330993"/>
              <a:gd name="connsiteX3" fmla="*/ 0 w 1964531"/>
              <a:gd name="connsiteY3" fmla="*/ 330993 h 330993"/>
              <a:gd name="connsiteX4" fmla="*/ 0 w 1964531"/>
              <a:gd name="connsiteY4" fmla="*/ 0 h 330993"/>
              <a:gd name="connsiteX0" fmla="*/ 0 w 1964531"/>
              <a:gd name="connsiteY0" fmla="*/ 0 h 330993"/>
              <a:gd name="connsiteX1" fmla="*/ 631031 w 1964531"/>
              <a:gd name="connsiteY1" fmla="*/ 0 h 330993"/>
              <a:gd name="connsiteX2" fmla="*/ 1964531 w 1964531"/>
              <a:gd name="connsiteY2" fmla="*/ 0 h 330993"/>
              <a:gd name="connsiteX3" fmla="*/ 1964531 w 1964531"/>
              <a:gd name="connsiteY3" fmla="*/ 330993 h 330993"/>
              <a:gd name="connsiteX4" fmla="*/ 0 w 1964531"/>
              <a:gd name="connsiteY4" fmla="*/ 330993 h 330993"/>
              <a:gd name="connsiteX5" fmla="*/ 0 w 1964531"/>
              <a:gd name="connsiteY5" fmla="*/ 0 h 330993"/>
              <a:gd name="connsiteX0" fmla="*/ 0 w 1964531"/>
              <a:gd name="connsiteY0" fmla="*/ 0 h 330993"/>
              <a:gd name="connsiteX1" fmla="*/ 647700 w 1964531"/>
              <a:gd name="connsiteY1" fmla="*/ 157162 h 330993"/>
              <a:gd name="connsiteX2" fmla="*/ 1964531 w 1964531"/>
              <a:gd name="connsiteY2" fmla="*/ 0 h 330993"/>
              <a:gd name="connsiteX3" fmla="*/ 1964531 w 1964531"/>
              <a:gd name="connsiteY3" fmla="*/ 330993 h 330993"/>
              <a:gd name="connsiteX4" fmla="*/ 0 w 1964531"/>
              <a:gd name="connsiteY4" fmla="*/ 330993 h 330993"/>
              <a:gd name="connsiteX5" fmla="*/ 0 w 1964531"/>
              <a:gd name="connsiteY5" fmla="*/ 0 h 330993"/>
              <a:gd name="connsiteX0" fmla="*/ 0 w 1964531"/>
              <a:gd name="connsiteY0" fmla="*/ 0 h 330993"/>
              <a:gd name="connsiteX1" fmla="*/ 647700 w 1964531"/>
              <a:gd name="connsiteY1" fmla="*/ 157162 h 330993"/>
              <a:gd name="connsiteX2" fmla="*/ 1319212 w 1964531"/>
              <a:gd name="connsiteY2" fmla="*/ 80963 h 330993"/>
              <a:gd name="connsiteX3" fmla="*/ 1964531 w 1964531"/>
              <a:gd name="connsiteY3" fmla="*/ 0 h 330993"/>
              <a:gd name="connsiteX4" fmla="*/ 1964531 w 1964531"/>
              <a:gd name="connsiteY4" fmla="*/ 330993 h 330993"/>
              <a:gd name="connsiteX5" fmla="*/ 0 w 1964531"/>
              <a:gd name="connsiteY5" fmla="*/ 330993 h 330993"/>
              <a:gd name="connsiteX6" fmla="*/ 0 w 1964531"/>
              <a:gd name="connsiteY6" fmla="*/ 0 h 330993"/>
              <a:gd name="connsiteX0" fmla="*/ 0 w 1964531"/>
              <a:gd name="connsiteY0" fmla="*/ 0 h 330993"/>
              <a:gd name="connsiteX1" fmla="*/ 647700 w 1964531"/>
              <a:gd name="connsiteY1" fmla="*/ 157162 h 330993"/>
              <a:gd name="connsiteX2" fmla="*/ 1331118 w 1964531"/>
              <a:gd name="connsiteY2" fmla="*/ 157163 h 330993"/>
              <a:gd name="connsiteX3" fmla="*/ 1964531 w 1964531"/>
              <a:gd name="connsiteY3" fmla="*/ 0 h 330993"/>
              <a:gd name="connsiteX4" fmla="*/ 1964531 w 1964531"/>
              <a:gd name="connsiteY4" fmla="*/ 330993 h 330993"/>
              <a:gd name="connsiteX5" fmla="*/ 0 w 1964531"/>
              <a:gd name="connsiteY5" fmla="*/ 330993 h 330993"/>
              <a:gd name="connsiteX6" fmla="*/ 0 w 1964531"/>
              <a:gd name="connsiteY6" fmla="*/ 0 h 330993"/>
              <a:gd name="connsiteX0" fmla="*/ 0 w 1964531"/>
              <a:gd name="connsiteY0" fmla="*/ 0 h 330993"/>
              <a:gd name="connsiteX1" fmla="*/ 647700 w 1964531"/>
              <a:gd name="connsiteY1" fmla="*/ 157162 h 330993"/>
              <a:gd name="connsiteX2" fmla="*/ 1331118 w 1964531"/>
              <a:gd name="connsiteY2" fmla="*/ 157163 h 330993"/>
              <a:gd name="connsiteX3" fmla="*/ 1964531 w 1964531"/>
              <a:gd name="connsiteY3" fmla="*/ 0 h 330993"/>
              <a:gd name="connsiteX4" fmla="*/ 1964531 w 1964531"/>
              <a:gd name="connsiteY4" fmla="*/ 330993 h 330993"/>
              <a:gd name="connsiteX5" fmla="*/ 1350168 w 1964531"/>
              <a:gd name="connsiteY5" fmla="*/ 328613 h 330993"/>
              <a:gd name="connsiteX6" fmla="*/ 0 w 1964531"/>
              <a:gd name="connsiteY6" fmla="*/ 330993 h 330993"/>
              <a:gd name="connsiteX7" fmla="*/ 0 w 1964531"/>
              <a:gd name="connsiteY7" fmla="*/ 0 h 330993"/>
              <a:gd name="connsiteX0" fmla="*/ 0 w 1964531"/>
              <a:gd name="connsiteY0" fmla="*/ 0 h 330993"/>
              <a:gd name="connsiteX1" fmla="*/ 647700 w 1964531"/>
              <a:gd name="connsiteY1" fmla="*/ 157162 h 330993"/>
              <a:gd name="connsiteX2" fmla="*/ 1331118 w 1964531"/>
              <a:gd name="connsiteY2" fmla="*/ 157163 h 330993"/>
              <a:gd name="connsiteX3" fmla="*/ 1964531 w 1964531"/>
              <a:gd name="connsiteY3" fmla="*/ 0 h 330993"/>
              <a:gd name="connsiteX4" fmla="*/ 1964531 w 1964531"/>
              <a:gd name="connsiteY4" fmla="*/ 330993 h 330993"/>
              <a:gd name="connsiteX5" fmla="*/ 1352549 w 1964531"/>
              <a:gd name="connsiteY5" fmla="*/ 247651 h 330993"/>
              <a:gd name="connsiteX6" fmla="*/ 0 w 1964531"/>
              <a:gd name="connsiteY6" fmla="*/ 330993 h 330993"/>
              <a:gd name="connsiteX7" fmla="*/ 0 w 1964531"/>
              <a:gd name="connsiteY7" fmla="*/ 0 h 330993"/>
              <a:gd name="connsiteX0" fmla="*/ 0 w 1964531"/>
              <a:gd name="connsiteY0" fmla="*/ 0 h 330993"/>
              <a:gd name="connsiteX1" fmla="*/ 647700 w 1964531"/>
              <a:gd name="connsiteY1" fmla="*/ 157162 h 330993"/>
              <a:gd name="connsiteX2" fmla="*/ 1331118 w 1964531"/>
              <a:gd name="connsiteY2" fmla="*/ 157163 h 330993"/>
              <a:gd name="connsiteX3" fmla="*/ 1964531 w 1964531"/>
              <a:gd name="connsiteY3" fmla="*/ 0 h 330993"/>
              <a:gd name="connsiteX4" fmla="*/ 1964531 w 1964531"/>
              <a:gd name="connsiteY4" fmla="*/ 330993 h 330993"/>
              <a:gd name="connsiteX5" fmla="*/ 1352549 w 1964531"/>
              <a:gd name="connsiteY5" fmla="*/ 247651 h 330993"/>
              <a:gd name="connsiteX6" fmla="*/ 611981 w 1964531"/>
              <a:gd name="connsiteY6" fmla="*/ 290513 h 330993"/>
              <a:gd name="connsiteX7" fmla="*/ 0 w 1964531"/>
              <a:gd name="connsiteY7" fmla="*/ 330993 h 330993"/>
              <a:gd name="connsiteX8" fmla="*/ 0 w 1964531"/>
              <a:gd name="connsiteY8" fmla="*/ 0 h 330993"/>
              <a:gd name="connsiteX0" fmla="*/ 0 w 1964531"/>
              <a:gd name="connsiteY0" fmla="*/ 0 h 330993"/>
              <a:gd name="connsiteX1" fmla="*/ 647700 w 1964531"/>
              <a:gd name="connsiteY1" fmla="*/ 157162 h 330993"/>
              <a:gd name="connsiteX2" fmla="*/ 1331118 w 1964531"/>
              <a:gd name="connsiteY2" fmla="*/ 157163 h 330993"/>
              <a:gd name="connsiteX3" fmla="*/ 1964531 w 1964531"/>
              <a:gd name="connsiteY3" fmla="*/ 0 h 330993"/>
              <a:gd name="connsiteX4" fmla="*/ 1964531 w 1964531"/>
              <a:gd name="connsiteY4" fmla="*/ 330993 h 330993"/>
              <a:gd name="connsiteX5" fmla="*/ 1352549 w 1964531"/>
              <a:gd name="connsiteY5" fmla="*/ 247651 h 330993"/>
              <a:gd name="connsiteX6" fmla="*/ 633412 w 1964531"/>
              <a:gd name="connsiteY6" fmla="*/ 226219 h 330993"/>
              <a:gd name="connsiteX7" fmla="*/ 0 w 1964531"/>
              <a:gd name="connsiteY7" fmla="*/ 330993 h 330993"/>
              <a:gd name="connsiteX8" fmla="*/ 0 w 1964531"/>
              <a:gd name="connsiteY8" fmla="*/ 0 h 330993"/>
              <a:gd name="connsiteX0" fmla="*/ 0 w 1964531"/>
              <a:gd name="connsiteY0" fmla="*/ 0 h 330993"/>
              <a:gd name="connsiteX1" fmla="*/ 647700 w 1964531"/>
              <a:gd name="connsiteY1" fmla="*/ 157162 h 330993"/>
              <a:gd name="connsiteX2" fmla="*/ 1331118 w 1964531"/>
              <a:gd name="connsiteY2" fmla="*/ 157163 h 330993"/>
              <a:gd name="connsiteX3" fmla="*/ 1964531 w 1964531"/>
              <a:gd name="connsiteY3" fmla="*/ 0 h 330993"/>
              <a:gd name="connsiteX4" fmla="*/ 1943099 w 1964531"/>
              <a:gd name="connsiteY4" fmla="*/ 211931 h 330993"/>
              <a:gd name="connsiteX5" fmla="*/ 1352549 w 1964531"/>
              <a:gd name="connsiteY5" fmla="*/ 247651 h 330993"/>
              <a:gd name="connsiteX6" fmla="*/ 633412 w 1964531"/>
              <a:gd name="connsiteY6" fmla="*/ 226219 h 330993"/>
              <a:gd name="connsiteX7" fmla="*/ 0 w 1964531"/>
              <a:gd name="connsiteY7" fmla="*/ 330993 h 330993"/>
              <a:gd name="connsiteX8" fmla="*/ 0 w 1964531"/>
              <a:gd name="connsiteY8" fmla="*/ 0 h 330993"/>
              <a:gd name="connsiteX0" fmla="*/ 0 w 1943099"/>
              <a:gd name="connsiteY0" fmla="*/ 0 h 330993"/>
              <a:gd name="connsiteX1" fmla="*/ 647700 w 1943099"/>
              <a:gd name="connsiteY1" fmla="*/ 157162 h 330993"/>
              <a:gd name="connsiteX2" fmla="*/ 1331118 w 1943099"/>
              <a:gd name="connsiteY2" fmla="*/ 157163 h 330993"/>
              <a:gd name="connsiteX3" fmla="*/ 1943099 w 1943099"/>
              <a:gd name="connsiteY3" fmla="*/ 211931 h 330993"/>
              <a:gd name="connsiteX4" fmla="*/ 1352549 w 1943099"/>
              <a:gd name="connsiteY4" fmla="*/ 247651 h 330993"/>
              <a:gd name="connsiteX5" fmla="*/ 633412 w 1943099"/>
              <a:gd name="connsiteY5" fmla="*/ 226219 h 330993"/>
              <a:gd name="connsiteX6" fmla="*/ 0 w 1943099"/>
              <a:gd name="connsiteY6" fmla="*/ 330993 h 330993"/>
              <a:gd name="connsiteX7" fmla="*/ 0 w 1943099"/>
              <a:gd name="connsiteY7" fmla="*/ 0 h 330993"/>
              <a:gd name="connsiteX0" fmla="*/ 0 w 1943099"/>
              <a:gd name="connsiteY0" fmla="*/ 0 h 247651"/>
              <a:gd name="connsiteX1" fmla="*/ 647700 w 1943099"/>
              <a:gd name="connsiteY1" fmla="*/ 157162 h 247651"/>
              <a:gd name="connsiteX2" fmla="*/ 1331118 w 1943099"/>
              <a:gd name="connsiteY2" fmla="*/ 157163 h 247651"/>
              <a:gd name="connsiteX3" fmla="*/ 1943099 w 1943099"/>
              <a:gd name="connsiteY3" fmla="*/ 211931 h 247651"/>
              <a:gd name="connsiteX4" fmla="*/ 1352549 w 1943099"/>
              <a:gd name="connsiteY4" fmla="*/ 247651 h 247651"/>
              <a:gd name="connsiteX5" fmla="*/ 633412 w 1943099"/>
              <a:gd name="connsiteY5" fmla="*/ 226219 h 247651"/>
              <a:gd name="connsiteX6" fmla="*/ 4763 w 1943099"/>
              <a:gd name="connsiteY6" fmla="*/ 14287 h 247651"/>
              <a:gd name="connsiteX7" fmla="*/ 0 w 1943099"/>
              <a:gd name="connsiteY7" fmla="*/ 0 h 247651"/>
              <a:gd name="connsiteX0" fmla="*/ 0 w 1938336"/>
              <a:gd name="connsiteY0" fmla="*/ 0 h 233364"/>
              <a:gd name="connsiteX1" fmla="*/ 642937 w 1938336"/>
              <a:gd name="connsiteY1" fmla="*/ 142875 h 233364"/>
              <a:gd name="connsiteX2" fmla="*/ 1326355 w 1938336"/>
              <a:gd name="connsiteY2" fmla="*/ 142876 h 233364"/>
              <a:gd name="connsiteX3" fmla="*/ 1938336 w 1938336"/>
              <a:gd name="connsiteY3" fmla="*/ 197644 h 233364"/>
              <a:gd name="connsiteX4" fmla="*/ 1347786 w 1938336"/>
              <a:gd name="connsiteY4" fmla="*/ 233364 h 233364"/>
              <a:gd name="connsiteX5" fmla="*/ 628649 w 1938336"/>
              <a:gd name="connsiteY5" fmla="*/ 211932 h 233364"/>
              <a:gd name="connsiteX6" fmla="*/ 0 w 1938336"/>
              <a:gd name="connsiteY6" fmla="*/ 0 h 233364"/>
              <a:gd name="connsiteX0" fmla="*/ 0 w 1947861"/>
              <a:gd name="connsiteY0" fmla="*/ 0 h 250033"/>
              <a:gd name="connsiteX1" fmla="*/ 652462 w 1947861"/>
              <a:gd name="connsiteY1" fmla="*/ 159544 h 250033"/>
              <a:gd name="connsiteX2" fmla="*/ 1335880 w 1947861"/>
              <a:gd name="connsiteY2" fmla="*/ 159545 h 250033"/>
              <a:gd name="connsiteX3" fmla="*/ 1947861 w 1947861"/>
              <a:gd name="connsiteY3" fmla="*/ 214313 h 250033"/>
              <a:gd name="connsiteX4" fmla="*/ 1357311 w 1947861"/>
              <a:gd name="connsiteY4" fmla="*/ 250033 h 250033"/>
              <a:gd name="connsiteX5" fmla="*/ 638174 w 1947861"/>
              <a:gd name="connsiteY5" fmla="*/ 228601 h 250033"/>
              <a:gd name="connsiteX6" fmla="*/ 0 w 1947861"/>
              <a:gd name="connsiteY6" fmla="*/ 0 h 250033"/>
              <a:gd name="connsiteX0" fmla="*/ 0 w 1947861"/>
              <a:gd name="connsiteY0" fmla="*/ 0 h 250033"/>
              <a:gd name="connsiteX1" fmla="*/ 652462 w 1947861"/>
              <a:gd name="connsiteY1" fmla="*/ 159544 h 250033"/>
              <a:gd name="connsiteX2" fmla="*/ 1335880 w 1947861"/>
              <a:gd name="connsiteY2" fmla="*/ 159545 h 250033"/>
              <a:gd name="connsiteX3" fmla="*/ 1947861 w 1947861"/>
              <a:gd name="connsiteY3" fmla="*/ 214313 h 250033"/>
              <a:gd name="connsiteX4" fmla="*/ 1357311 w 1947861"/>
              <a:gd name="connsiteY4" fmla="*/ 250033 h 250033"/>
              <a:gd name="connsiteX5" fmla="*/ 638174 w 1947861"/>
              <a:gd name="connsiteY5" fmla="*/ 228601 h 250033"/>
              <a:gd name="connsiteX6" fmla="*/ 0 w 1947861"/>
              <a:gd name="connsiteY6" fmla="*/ 0 h 250033"/>
              <a:gd name="connsiteX0" fmla="*/ 0 w 1947861"/>
              <a:gd name="connsiteY0" fmla="*/ 0 h 250033"/>
              <a:gd name="connsiteX1" fmla="*/ 652462 w 1947861"/>
              <a:gd name="connsiteY1" fmla="*/ 159544 h 250033"/>
              <a:gd name="connsiteX2" fmla="*/ 1335880 w 1947861"/>
              <a:gd name="connsiteY2" fmla="*/ 159545 h 250033"/>
              <a:gd name="connsiteX3" fmla="*/ 1947861 w 1947861"/>
              <a:gd name="connsiteY3" fmla="*/ 214313 h 250033"/>
              <a:gd name="connsiteX4" fmla="*/ 1357311 w 1947861"/>
              <a:gd name="connsiteY4" fmla="*/ 250033 h 250033"/>
              <a:gd name="connsiteX5" fmla="*/ 638174 w 1947861"/>
              <a:gd name="connsiteY5" fmla="*/ 228601 h 250033"/>
              <a:gd name="connsiteX6" fmla="*/ 0 w 1947861"/>
              <a:gd name="connsiteY6" fmla="*/ 0 h 250033"/>
              <a:gd name="connsiteX0" fmla="*/ 0 w 1947861"/>
              <a:gd name="connsiteY0" fmla="*/ 0 h 250033"/>
              <a:gd name="connsiteX1" fmla="*/ 652462 w 1947861"/>
              <a:gd name="connsiteY1" fmla="*/ 159544 h 250033"/>
              <a:gd name="connsiteX2" fmla="*/ 1335880 w 1947861"/>
              <a:gd name="connsiteY2" fmla="*/ 159545 h 250033"/>
              <a:gd name="connsiteX3" fmla="*/ 1947861 w 1947861"/>
              <a:gd name="connsiteY3" fmla="*/ 214313 h 250033"/>
              <a:gd name="connsiteX4" fmla="*/ 1357311 w 1947861"/>
              <a:gd name="connsiteY4" fmla="*/ 250033 h 250033"/>
              <a:gd name="connsiteX5" fmla="*/ 638174 w 1947861"/>
              <a:gd name="connsiteY5" fmla="*/ 216695 h 250033"/>
              <a:gd name="connsiteX6" fmla="*/ 0 w 1947861"/>
              <a:gd name="connsiteY6" fmla="*/ 0 h 250033"/>
              <a:gd name="connsiteX0" fmla="*/ 0 w 1947861"/>
              <a:gd name="connsiteY0" fmla="*/ 0 h 250033"/>
              <a:gd name="connsiteX1" fmla="*/ 652462 w 1947861"/>
              <a:gd name="connsiteY1" fmla="*/ 159544 h 250033"/>
              <a:gd name="connsiteX2" fmla="*/ 1335880 w 1947861"/>
              <a:gd name="connsiteY2" fmla="*/ 159545 h 250033"/>
              <a:gd name="connsiteX3" fmla="*/ 1947861 w 1947861"/>
              <a:gd name="connsiteY3" fmla="*/ 214313 h 250033"/>
              <a:gd name="connsiteX4" fmla="*/ 1357311 w 1947861"/>
              <a:gd name="connsiteY4" fmla="*/ 250033 h 250033"/>
              <a:gd name="connsiteX5" fmla="*/ 638174 w 1947861"/>
              <a:gd name="connsiteY5" fmla="*/ 216695 h 250033"/>
              <a:gd name="connsiteX6" fmla="*/ 0 w 1947861"/>
              <a:gd name="connsiteY6" fmla="*/ 0 h 250033"/>
              <a:gd name="connsiteX0" fmla="*/ 0 w 1947861"/>
              <a:gd name="connsiteY0" fmla="*/ 0 h 250407"/>
              <a:gd name="connsiteX1" fmla="*/ 652462 w 1947861"/>
              <a:gd name="connsiteY1" fmla="*/ 159544 h 250407"/>
              <a:gd name="connsiteX2" fmla="*/ 1335880 w 1947861"/>
              <a:gd name="connsiteY2" fmla="*/ 159545 h 250407"/>
              <a:gd name="connsiteX3" fmla="*/ 1947861 w 1947861"/>
              <a:gd name="connsiteY3" fmla="*/ 214313 h 250407"/>
              <a:gd name="connsiteX4" fmla="*/ 1357311 w 1947861"/>
              <a:gd name="connsiteY4" fmla="*/ 250033 h 250407"/>
              <a:gd name="connsiteX5" fmla="*/ 1188243 w 1947861"/>
              <a:gd name="connsiteY5" fmla="*/ 207170 h 250407"/>
              <a:gd name="connsiteX6" fmla="*/ 638174 w 1947861"/>
              <a:gd name="connsiteY6" fmla="*/ 216695 h 250407"/>
              <a:gd name="connsiteX7" fmla="*/ 0 w 1947861"/>
              <a:gd name="connsiteY7" fmla="*/ 0 h 250407"/>
              <a:gd name="connsiteX0" fmla="*/ 0 w 1947861"/>
              <a:gd name="connsiteY0" fmla="*/ 0 h 250407"/>
              <a:gd name="connsiteX1" fmla="*/ 652462 w 1947861"/>
              <a:gd name="connsiteY1" fmla="*/ 159544 h 250407"/>
              <a:gd name="connsiteX2" fmla="*/ 1335880 w 1947861"/>
              <a:gd name="connsiteY2" fmla="*/ 159545 h 250407"/>
              <a:gd name="connsiteX3" fmla="*/ 1947861 w 1947861"/>
              <a:gd name="connsiteY3" fmla="*/ 214313 h 250407"/>
              <a:gd name="connsiteX4" fmla="*/ 1357311 w 1947861"/>
              <a:gd name="connsiteY4" fmla="*/ 250033 h 250407"/>
              <a:gd name="connsiteX5" fmla="*/ 1188243 w 1947861"/>
              <a:gd name="connsiteY5" fmla="*/ 207170 h 250407"/>
              <a:gd name="connsiteX6" fmla="*/ 638174 w 1947861"/>
              <a:gd name="connsiteY6" fmla="*/ 216695 h 250407"/>
              <a:gd name="connsiteX7" fmla="*/ 0 w 1947861"/>
              <a:gd name="connsiteY7" fmla="*/ 0 h 250407"/>
              <a:gd name="connsiteX0" fmla="*/ 0 w 1947861"/>
              <a:gd name="connsiteY0" fmla="*/ 0 h 287732"/>
              <a:gd name="connsiteX1" fmla="*/ 652462 w 1947861"/>
              <a:gd name="connsiteY1" fmla="*/ 159544 h 287732"/>
              <a:gd name="connsiteX2" fmla="*/ 1335880 w 1947861"/>
              <a:gd name="connsiteY2" fmla="*/ 159545 h 287732"/>
              <a:gd name="connsiteX3" fmla="*/ 1947861 w 1947861"/>
              <a:gd name="connsiteY3" fmla="*/ 214313 h 287732"/>
              <a:gd name="connsiteX4" fmla="*/ 1357311 w 1947861"/>
              <a:gd name="connsiteY4" fmla="*/ 250033 h 287732"/>
              <a:gd name="connsiteX5" fmla="*/ 1188243 w 1947861"/>
              <a:gd name="connsiteY5" fmla="*/ 207170 h 287732"/>
              <a:gd name="connsiteX6" fmla="*/ 638174 w 1947861"/>
              <a:gd name="connsiteY6" fmla="*/ 216695 h 287732"/>
              <a:gd name="connsiteX7" fmla="*/ 0 w 1947861"/>
              <a:gd name="connsiteY7" fmla="*/ 0 h 287732"/>
              <a:gd name="connsiteX0" fmla="*/ 0 w 1947861"/>
              <a:gd name="connsiteY0" fmla="*/ 0 h 295280"/>
              <a:gd name="connsiteX1" fmla="*/ 652462 w 1947861"/>
              <a:gd name="connsiteY1" fmla="*/ 159544 h 295280"/>
              <a:gd name="connsiteX2" fmla="*/ 1335880 w 1947861"/>
              <a:gd name="connsiteY2" fmla="*/ 159545 h 295280"/>
              <a:gd name="connsiteX3" fmla="*/ 1947861 w 1947861"/>
              <a:gd name="connsiteY3" fmla="*/ 214313 h 295280"/>
              <a:gd name="connsiteX4" fmla="*/ 1357311 w 1947861"/>
              <a:gd name="connsiteY4" fmla="*/ 250033 h 295280"/>
              <a:gd name="connsiteX5" fmla="*/ 1188243 w 1947861"/>
              <a:gd name="connsiteY5" fmla="*/ 207170 h 295280"/>
              <a:gd name="connsiteX6" fmla="*/ 638174 w 1947861"/>
              <a:gd name="connsiteY6" fmla="*/ 216695 h 295280"/>
              <a:gd name="connsiteX7" fmla="*/ 0 w 1947861"/>
              <a:gd name="connsiteY7" fmla="*/ 0 h 295280"/>
              <a:gd name="connsiteX0" fmla="*/ 0 w 1947861"/>
              <a:gd name="connsiteY0" fmla="*/ 0 h 281523"/>
              <a:gd name="connsiteX1" fmla="*/ 652462 w 1947861"/>
              <a:gd name="connsiteY1" fmla="*/ 159544 h 281523"/>
              <a:gd name="connsiteX2" fmla="*/ 1335880 w 1947861"/>
              <a:gd name="connsiteY2" fmla="*/ 159545 h 281523"/>
              <a:gd name="connsiteX3" fmla="*/ 1947861 w 1947861"/>
              <a:gd name="connsiteY3" fmla="*/ 214313 h 281523"/>
              <a:gd name="connsiteX4" fmla="*/ 1357311 w 1947861"/>
              <a:gd name="connsiteY4" fmla="*/ 250033 h 281523"/>
              <a:gd name="connsiteX5" fmla="*/ 1188243 w 1947861"/>
              <a:gd name="connsiteY5" fmla="*/ 207170 h 281523"/>
              <a:gd name="connsiteX6" fmla="*/ 638174 w 1947861"/>
              <a:gd name="connsiteY6" fmla="*/ 216695 h 281523"/>
              <a:gd name="connsiteX7" fmla="*/ 0 w 1947861"/>
              <a:gd name="connsiteY7" fmla="*/ 0 h 281523"/>
              <a:gd name="connsiteX0" fmla="*/ 0 w 1947861"/>
              <a:gd name="connsiteY0" fmla="*/ 0 h 281523"/>
              <a:gd name="connsiteX1" fmla="*/ 652462 w 1947861"/>
              <a:gd name="connsiteY1" fmla="*/ 159544 h 281523"/>
              <a:gd name="connsiteX2" fmla="*/ 1335880 w 1947861"/>
              <a:gd name="connsiteY2" fmla="*/ 159545 h 281523"/>
              <a:gd name="connsiteX3" fmla="*/ 1947861 w 1947861"/>
              <a:gd name="connsiteY3" fmla="*/ 214313 h 281523"/>
              <a:gd name="connsiteX4" fmla="*/ 1357311 w 1947861"/>
              <a:gd name="connsiteY4" fmla="*/ 250033 h 281523"/>
              <a:gd name="connsiteX5" fmla="*/ 1188243 w 1947861"/>
              <a:gd name="connsiteY5" fmla="*/ 207170 h 281523"/>
              <a:gd name="connsiteX6" fmla="*/ 638174 w 1947861"/>
              <a:gd name="connsiteY6" fmla="*/ 216695 h 281523"/>
              <a:gd name="connsiteX7" fmla="*/ 0 w 1947861"/>
              <a:gd name="connsiteY7" fmla="*/ 0 h 281523"/>
              <a:gd name="connsiteX0" fmla="*/ 0 w 1947861"/>
              <a:gd name="connsiteY0" fmla="*/ 0 h 298455"/>
              <a:gd name="connsiteX1" fmla="*/ 652462 w 1947861"/>
              <a:gd name="connsiteY1" fmla="*/ 159544 h 298455"/>
              <a:gd name="connsiteX2" fmla="*/ 1335880 w 1947861"/>
              <a:gd name="connsiteY2" fmla="*/ 159545 h 298455"/>
              <a:gd name="connsiteX3" fmla="*/ 1947861 w 1947861"/>
              <a:gd name="connsiteY3" fmla="*/ 214313 h 298455"/>
              <a:gd name="connsiteX4" fmla="*/ 1357311 w 1947861"/>
              <a:gd name="connsiteY4" fmla="*/ 250033 h 298455"/>
              <a:gd name="connsiteX5" fmla="*/ 1188243 w 1947861"/>
              <a:gd name="connsiteY5" fmla="*/ 207170 h 298455"/>
              <a:gd name="connsiteX6" fmla="*/ 638174 w 1947861"/>
              <a:gd name="connsiteY6" fmla="*/ 216695 h 298455"/>
              <a:gd name="connsiteX7" fmla="*/ 0 w 1947861"/>
              <a:gd name="connsiteY7" fmla="*/ 0 h 298455"/>
              <a:gd name="connsiteX0" fmla="*/ 0 w 1947861"/>
              <a:gd name="connsiteY0" fmla="*/ 0 h 298455"/>
              <a:gd name="connsiteX1" fmla="*/ 652462 w 1947861"/>
              <a:gd name="connsiteY1" fmla="*/ 159544 h 298455"/>
              <a:gd name="connsiteX2" fmla="*/ 1335880 w 1947861"/>
              <a:gd name="connsiteY2" fmla="*/ 159545 h 298455"/>
              <a:gd name="connsiteX3" fmla="*/ 1947861 w 1947861"/>
              <a:gd name="connsiteY3" fmla="*/ 214313 h 298455"/>
              <a:gd name="connsiteX4" fmla="*/ 1357311 w 1947861"/>
              <a:gd name="connsiteY4" fmla="*/ 250033 h 298455"/>
              <a:gd name="connsiteX5" fmla="*/ 1188243 w 1947861"/>
              <a:gd name="connsiteY5" fmla="*/ 207170 h 298455"/>
              <a:gd name="connsiteX6" fmla="*/ 638174 w 1947861"/>
              <a:gd name="connsiteY6" fmla="*/ 216695 h 298455"/>
              <a:gd name="connsiteX7" fmla="*/ 0 w 1947861"/>
              <a:gd name="connsiteY7" fmla="*/ 0 h 298455"/>
              <a:gd name="connsiteX0" fmla="*/ 0 w 1947861"/>
              <a:gd name="connsiteY0" fmla="*/ 0 h 293942"/>
              <a:gd name="connsiteX1" fmla="*/ 652462 w 1947861"/>
              <a:gd name="connsiteY1" fmla="*/ 159544 h 293942"/>
              <a:gd name="connsiteX2" fmla="*/ 1335880 w 1947861"/>
              <a:gd name="connsiteY2" fmla="*/ 159545 h 293942"/>
              <a:gd name="connsiteX3" fmla="*/ 1947861 w 1947861"/>
              <a:gd name="connsiteY3" fmla="*/ 214313 h 293942"/>
              <a:gd name="connsiteX4" fmla="*/ 1357311 w 1947861"/>
              <a:gd name="connsiteY4" fmla="*/ 250033 h 293942"/>
              <a:gd name="connsiteX5" fmla="*/ 1188243 w 1947861"/>
              <a:gd name="connsiteY5" fmla="*/ 207170 h 293942"/>
              <a:gd name="connsiteX6" fmla="*/ 638174 w 1947861"/>
              <a:gd name="connsiteY6" fmla="*/ 216695 h 293942"/>
              <a:gd name="connsiteX7" fmla="*/ 0 w 1947861"/>
              <a:gd name="connsiteY7" fmla="*/ 0 h 293942"/>
              <a:gd name="connsiteX0" fmla="*/ 0 w 1947861"/>
              <a:gd name="connsiteY0" fmla="*/ 0 h 293942"/>
              <a:gd name="connsiteX1" fmla="*/ 652462 w 1947861"/>
              <a:gd name="connsiteY1" fmla="*/ 159544 h 293942"/>
              <a:gd name="connsiteX2" fmla="*/ 1335880 w 1947861"/>
              <a:gd name="connsiteY2" fmla="*/ 159545 h 293942"/>
              <a:gd name="connsiteX3" fmla="*/ 1947861 w 1947861"/>
              <a:gd name="connsiteY3" fmla="*/ 214313 h 293942"/>
              <a:gd name="connsiteX4" fmla="*/ 1357311 w 1947861"/>
              <a:gd name="connsiteY4" fmla="*/ 250033 h 293942"/>
              <a:gd name="connsiteX5" fmla="*/ 1188243 w 1947861"/>
              <a:gd name="connsiteY5" fmla="*/ 207170 h 293942"/>
              <a:gd name="connsiteX6" fmla="*/ 638174 w 1947861"/>
              <a:gd name="connsiteY6" fmla="*/ 216695 h 293942"/>
              <a:gd name="connsiteX7" fmla="*/ 0 w 1947861"/>
              <a:gd name="connsiteY7" fmla="*/ 0 h 293942"/>
              <a:gd name="connsiteX0" fmla="*/ 0 w 1947861"/>
              <a:gd name="connsiteY0" fmla="*/ 0 h 293942"/>
              <a:gd name="connsiteX1" fmla="*/ 652462 w 1947861"/>
              <a:gd name="connsiteY1" fmla="*/ 159544 h 293942"/>
              <a:gd name="connsiteX2" fmla="*/ 1335880 w 1947861"/>
              <a:gd name="connsiteY2" fmla="*/ 159545 h 293942"/>
              <a:gd name="connsiteX3" fmla="*/ 1947861 w 1947861"/>
              <a:gd name="connsiteY3" fmla="*/ 214313 h 293942"/>
              <a:gd name="connsiteX4" fmla="*/ 1357311 w 1947861"/>
              <a:gd name="connsiteY4" fmla="*/ 250033 h 293942"/>
              <a:gd name="connsiteX5" fmla="*/ 1188243 w 1947861"/>
              <a:gd name="connsiteY5" fmla="*/ 207170 h 293942"/>
              <a:gd name="connsiteX6" fmla="*/ 638174 w 1947861"/>
              <a:gd name="connsiteY6" fmla="*/ 216695 h 293942"/>
              <a:gd name="connsiteX7" fmla="*/ 0 w 1947861"/>
              <a:gd name="connsiteY7" fmla="*/ 0 h 293942"/>
              <a:gd name="connsiteX0" fmla="*/ 0 w 1947861"/>
              <a:gd name="connsiteY0" fmla="*/ 0 h 293942"/>
              <a:gd name="connsiteX1" fmla="*/ 652462 w 1947861"/>
              <a:gd name="connsiteY1" fmla="*/ 159544 h 293942"/>
              <a:gd name="connsiteX2" fmla="*/ 1335880 w 1947861"/>
              <a:gd name="connsiteY2" fmla="*/ 159545 h 293942"/>
              <a:gd name="connsiteX3" fmla="*/ 1947861 w 1947861"/>
              <a:gd name="connsiteY3" fmla="*/ 214313 h 293942"/>
              <a:gd name="connsiteX4" fmla="*/ 1357311 w 1947861"/>
              <a:gd name="connsiteY4" fmla="*/ 250033 h 293942"/>
              <a:gd name="connsiteX5" fmla="*/ 1188243 w 1947861"/>
              <a:gd name="connsiteY5" fmla="*/ 207170 h 293942"/>
              <a:gd name="connsiteX6" fmla="*/ 638174 w 1947861"/>
              <a:gd name="connsiteY6" fmla="*/ 216695 h 293942"/>
              <a:gd name="connsiteX7" fmla="*/ 0 w 1947861"/>
              <a:gd name="connsiteY7" fmla="*/ 0 h 293942"/>
              <a:gd name="connsiteX0" fmla="*/ 0 w 1947861"/>
              <a:gd name="connsiteY0" fmla="*/ 0 h 293942"/>
              <a:gd name="connsiteX1" fmla="*/ 652462 w 1947861"/>
              <a:gd name="connsiteY1" fmla="*/ 159544 h 293942"/>
              <a:gd name="connsiteX2" fmla="*/ 1335880 w 1947861"/>
              <a:gd name="connsiteY2" fmla="*/ 159545 h 293942"/>
              <a:gd name="connsiteX3" fmla="*/ 1947861 w 1947861"/>
              <a:gd name="connsiteY3" fmla="*/ 214313 h 293942"/>
              <a:gd name="connsiteX4" fmla="*/ 1357311 w 1947861"/>
              <a:gd name="connsiteY4" fmla="*/ 250033 h 293942"/>
              <a:gd name="connsiteX5" fmla="*/ 638174 w 1947861"/>
              <a:gd name="connsiteY5" fmla="*/ 216695 h 293942"/>
              <a:gd name="connsiteX6" fmla="*/ 0 w 1947861"/>
              <a:gd name="connsiteY6" fmla="*/ 0 h 293942"/>
              <a:gd name="connsiteX0" fmla="*/ 0 w 1947861"/>
              <a:gd name="connsiteY0" fmla="*/ 0 h 293942"/>
              <a:gd name="connsiteX1" fmla="*/ 652462 w 1947861"/>
              <a:gd name="connsiteY1" fmla="*/ 159544 h 293942"/>
              <a:gd name="connsiteX2" fmla="*/ 1335880 w 1947861"/>
              <a:gd name="connsiteY2" fmla="*/ 159545 h 293942"/>
              <a:gd name="connsiteX3" fmla="*/ 1947861 w 1947861"/>
              <a:gd name="connsiteY3" fmla="*/ 214313 h 293942"/>
              <a:gd name="connsiteX4" fmla="*/ 1357311 w 1947861"/>
              <a:gd name="connsiteY4" fmla="*/ 250033 h 293942"/>
              <a:gd name="connsiteX5" fmla="*/ 638174 w 1947861"/>
              <a:gd name="connsiteY5" fmla="*/ 216695 h 293942"/>
              <a:gd name="connsiteX6" fmla="*/ 0 w 1947861"/>
              <a:gd name="connsiteY6" fmla="*/ 0 h 293942"/>
              <a:gd name="connsiteX0" fmla="*/ 0 w 1947861"/>
              <a:gd name="connsiteY0" fmla="*/ 0 h 293942"/>
              <a:gd name="connsiteX1" fmla="*/ 652462 w 1947861"/>
              <a:gd name="connsiteY1" fmla="*/ 159544 h 293942"/>
              <a:gd name="connsiteX2" fmla="*/ 1335880 w 1947861"/>
              <a:gd name="connsiteY2" fmla="*/ 159545 h 293942"/>
              <a:gd name="connsiteX3" fmla="*/ 1947861 w 1947861"/>
              <a:gd name="connsiteY3" fmla="*/ 214313 h 293942"/>
              <a:gd name="connsiteX4" fmla="*/ 1357311 w 1947861"/>
              <a:gd name="connsiteY4" fmla="*/ 250033 h 293942"/>
              <a:gd name="connsiteX5" fmla="*/ 638174 w 1947861"/>
              <a:gd name="connsiteY5" fmla="*/ 216695 h 293942"/>
              <a:gd name="connsiteX6" fmla="*/ 0 w 1947861"/>
              <a:gd name="connsiteY6" fmla="*/ 0 h 293942"/>
              <a:gd name="connsiteX0" fmla="*/ 0 w 1947861"/>
              <a:gd name="connsiteY0" fmla="*/ 0 h 293942"/>
              <a:gd name="connsiteX1" fmla="*/ 652462 w 1947861"/>
              <a:gd name="connsiteY1" fmla="*/ 159544 h 293942"/>
              <a:gd name="connsiteX2" fmla="*/ 1335880 w 1947861"/>
              <a:gd name="connsiteY2" fmla="*/ 159545 h 293942"/>
              <a:gd name="connsiteX3" fmla="*/ 1947861 w 1947861"/>
              <a:gd name="connsiteY3" fmla="*/ 214313 h 293942"/>
              <a:gd name="connsiteX4" fmla="*/ 1357311 w 1947861"/>
              <a:gd name="connsiteY4" fmla="*/ 250033 h 293942"/>
              <a:gd name="connsiteX5" fmla="*/ 638174 w 1947861"/>
              <a:gd name="connsiteY5" fmla="*/ 216695 h 293942"/>
              <a:gd name="connsiteX6" fmla="*/ 0 w 1947861"/>
              <a:gd name="connsiteY6" fmla="*/ 0 h 293942"/>
              <a:gd name="connsiteX0" fmla="*/ 0 w 1947861"/>
              <a:gd name="connsiteY0" fmla="*/ 0 h 293942"/>
              <a:gd name="connsiteX1" fmla="*/ 652462 w 1947861"/>
              <a:gd name="connsiteY1" fmla="*/ 159544 h 293942"/>
              <a:gd name="connsiteX2" fmla="*/ 1947861 w 1947861"/>
              <a:gd name="connsiteY2" fmla="*/ 214313 h 293942"/>
              <a:gd name="connsiteX3" fmla="*/ 1357311 w 1947861"/>
              <a:gd name="connsiteY3" fmla="*/ 250033 h 293942"/>
              <a:gd name="connsiteX4" fmla="*/ 638174 w 1947861"/>
              <a:gd name="connsiteY4" fmla="*/ 216695 h 293942"/>
              <a:gd name="connsiteX5" fmla="*/ 0 w 1947861"/>
              <a:gd name="connsiteY5" fmla="*/ 0 h 293942"/>
              <a:gd name="connsiteX0" fmla="*/ 0 w 1947861"/>
              <a:gd name="connsiteY0" fmla="*/ 0 h 293942"/>
              <a:gd name="connsiteX1" fmla="*/ 652462 w 1947861"/>
              <a:gd name="connsiteY1" fmla="*/ 159544 h 293942"/>
              <a:gd name="connsiteX2" fmla="*/ 1947861 w 1947861"/>
              <a:gd name="connsiteY2" fmla="*/ 214313 h 293942"/>
              <a:gd name="connsiteX3" fmla="*/ 1357311 w 1947861"/>
              <a:gd name="connsiteY3" fmla="*/ 250033 h 293942"/>
              <a:gd name="connsiteX4" fmla="*/ 638174 w 1947861"/>
              <a:gd name="connsiteY4" fmla="*/ 216695 h 293942"/>
              <a:gd name="connsiteX5" fmla="*/ 0 w 1947861"/>
              <a:gd name="connsiteY5" fmla="*/ 0 h 293942"/>
              <a:gd name="connsiteX0" fmla="*/ 0 w 1947861"/>
              <a:gd name="connsiteY0" fmla="*/ 0 h 293942"/>
              <a:gd name="connsiteX1" fmla="*/ 652462 w 1947861"/>
              <a:gd name="connsiteY1" fmla="*/ 159544 h 293942"/>
              <a:gd name="connsiteX2" fmla="*/ 1947861 w 1947861"/>
              <a:gd name="connsiteY2" fmla="*/ 214313 h 293942"/>
              <a:gd name="connsiteX3" fmla="*/ 1357311 w 1947861"/>
              <a:gd name="connsiteY3" fmla="*/ 250033 h 293942"/>
              <a:gd name="connsiteX4" fmla="*/ 638174 w 1947861"/>
              <a:gd name="connsiteY4" fmla="*/ 216695 h 293942"/>
              <a:gd name="connsiteX5" fmla="*/ 0 w 1947861"/>
              <a:gd name="connsiteY5" fmla="*/ 0 h 293942"/>
              <a:gd name="connsiteX0" fmla="*/ 0 w 1947861"/>
              <a:gd name="connsiteY0" fmla="*/ 0 h 293942"/>
              <a:gd name="connsiteX1" fmla="*/ 652462 w 1947861"/>
              <a:gd name="connsiteY1" fmla="*/ 159544 h 293942"/>
              <a:gd name="connsiteX2" fmla="*/ 1195387 w 1947861"/>
              <a:gd name="connsiteY2" fmla="*/ 185738 h 293942"/>
              <a:gd name="connsiteX3" fmla="*/ 1947861 w 1947861"/>
              <a:gd name="connsiteY3" fmla="*/ 214313 h 293942"/>
              <a:gd name="connsiteX4" fmla="*/ 1357311 w 1947861"/>
              <a:gd name="connsiteY4" fmla="*/ 250033 h 293942"/>
              <a:gd name="connsiteX5" fmla="*/ 638174 w 1947861"/>
              <a:gd name="connsiteY5" fmla="*/ 216695 h 293942"/>
              <a:gd name="connsiteX6" fmla="*/ 0 w 1947861"/>
              <a:gd name="connsiteY6" fmla="*/ 0 h 293942"/>
              <a:gd name="connsiteX0" fmla="*/ 0 w 1947861"/>
              <a:gd name="connsiteY0" fmla="*/ 0 h 293942"/>
              <a:gd name="connsiteX1" fmla="*/ 652462 w 1947861"/>
              <a:gd name="connsiteY1" fmla="*/ 159544 h 293942"/>
              <a:gd name="connsiteX2" fmla="*/ 1171574 w 1947861"/>
              <a:gd name="connsiteY2" fmla="*/ 138113 h 293942"/>
              <a:gd name="connsiteX3" fmla="*/ 1947861 w 1947861"/>
              <a:gd name="connsiteY3" fmla="*/ 214313 h 293942"/>
              <a:gd name="connsiteX4" fmla="*/ 1357311 w 1947861"/>
              <a:gd name="connsiteY4" fmla="*/ 250033 h 293942"/>
              <a:gd name="connsiteX5" fmla="*/ 638174 w 1947861"/>
              <a:gd name="connsiteY5" fmla="*/ 216695 h 293942"/>
              <a:gd name="connsiteX6" fmla="*/ 0 w 1947861"/>
              <a:gd name="connsiteY6" fmla="*/ 0 h 293942"/>
              <a:gd name="connsiteX0" fmla="*/ 0 w 1947861"/>
              <a:gd name="connsiteY0" fmla="*/ 0 h 293942"/>
              <a:gd name="connsiteX1" fmla="*/ 652462 w 1947861"/>
              <a:gd name="connsiteY1" fmla="*/ 159544 h 293942"/>
              <a:gd name="connsiteX2" fmla="*/ 1171574 w 1947861"/>
              <a:gd name="connsiteY2" fmla="*/ 138113 h 293942"/>
              <a:gd name="connsiteX3" fmla="*/ 1947861 w 1947861"/>
              <a:gd name="connsiteY3" fmla="*/ 214313 h 293942"/>
              <a:gd name="connsiteX4" fmla="*/ 1357311 w 1947861"/>
              <a:gd name="connsiteY4" fmla="*/ 250033 h 293942"/>
              <a:gd name="connsiteX5" fmla="*/ 638174 w 1947861"/>
              <a:gd name="connsiteY5" fmla="*/ 216695 h 293942"/>
              <a:gd name="connsiteX6" fmla="*/ 0 w 1947861"/>
              <a:gd name="connsiteY6" fmla="*/ 0 h 293942"/>
              <a:gd name="connsiteX0" fmla="*/ 0 w 1947861"/>
              <a:gd name="connsiteY0" fmla="*/ 0 h 293942"/>
              <a:gd name="connsiteX1" fmla="*/ 652462 w 1947861"/>
              <a:gd name="connsiteY1" fmla="*/ 159544 h 293942"/>
              <a:gd name="connsiteX2" fmla="*/ 1171574 w 1947861"/>
              <a:gd name="connsiteY2" fmla="*/ 138113 h 293942"/>
              <a:gd name="connsiteX3" fmla="*/ 1947861 w 1947861"/>
              <a:gd name="connsiteY3" fmla="*/ 214313 h 293942"/>
              <a:gd name="connsiteX4" fmla="*/ 1357311 w 1947861"/>
              <a:gd name="connsiteY4" fmla="*/ 250033 h 293942"/>
              <a:gd name="connsiteX5" fmla="*/ 638174 w 1947861"/>
              <a:gd name="connsiteY5" fmla="*/ 216695 h 293942"/>
              <a:gd name="connsiteX6" fmla="*/ 0 w 1947861"/>
              <a:gd name="connsiteY6" fmla="*/ 0 h 293942"/>
              <a:gd name="connsiteX0" fmla="*/ 0 w 1947861"/>
              <a:gd name="connsiteY0" fmla="*/ 0 h 293942"/>
              <a:gd name="connsiteX1" fmla="*/ 652462 w 1947861"/>
              <a:gd name="connsiteY1" fmla="*/ 159544 h 293942"/>
              <a:gd name="connsiteX2" fmla="*/ 1171574 w 1947861"/>
              <a:gd name="connsiteY2" fmla="*/ 138113 h 293942"/>
              <a:gd name="connsiteX3" fmla="*/ 1947861 w 1947861"/>
              <a:gd name="connsiteY3" fmla="*/ 214313 h 293942"/>
              <a:gd name="connsiteX4" fmla="*/ 1357311 w 1947861"/>
              <a:gd name="connsiteY4" fmla="*/ 250033 h 293942"/>
              <a:gd name="connsiteX5" fmla="*/ 638174 w 1947861"/>
              <a:gd name="connsiteY5" fmla="*/ 216695 h 293942"/>
              <a:gd name="connsiteX6" fmla="*/ 0 w 1947861"/>
              <a:gd name="connsiteY6" fmla="*/ 0 h 293942"/>
              <a:gd name="connsiteX0" fmla="*/ 0 w 1947861"/>
              <a:gd name="connsiteY0" fmla="*/ 0 h 293942"/>
              <a:gd name="connsiteX1" fmla="*/ 652462 w 1947861"/>
              <a:gd name="connsiteY1" fmla="*/ 159544 h 293942"/>
              <a:gd name="connsiteX2" fmla="*/ 1171574 w 1947861"/>
              <a:gd name="connsiteY2" fmla="*/ 138113 h 293942"/>
              <a:gd name="connsiteX3" fmla="*/ 1947861 w 1947861"/>
              <a:gd name="connsiteY3" fmla="*/ 214313 h 293942"/>
              <a:gd name="connsiteX4" fmla="*/ 1357311 w 1947861"/>
              <a:gd name="connsiteY4" fmla="*/ 250033 h 293942"/>
              <a:gd name="connsiteX5" fmla="*/ 638174 w 1947861"/>
              <a:gd name="connsiteY5" fmla="*/ 216695 h 293942"/>
              <a:gd name="connsiteX6" fmla="*/ 0 w 1947861"/>
              <a:gd name="connsiteY6" fmla="*/ 0 h 293942"/>
              <a:gd name="connsiteX0" fmla="*/ 0 w 1947861"/>
              <a:gd name="connsiteY0" fmla="*/ 0 h 293942"/>
              <a:gd name="connsiteX1" fmla="*/ 652462 w 1947861"/>
              <a:gd name="connsiteY1" fmla="*/ 159544 h 293942"/>
              <a:gd name="connsiteX2" fmla="*/ 1171574 w 1947861"/>
              <a:gd name="connsiteY2" fmla="*/ 138113 h 293942"/>
              <a:gd name="connsiteX3" fmla="*/ 1947861 w 1947861"/>
              <a:gd name="connsiteY3" fmla="*/ 214313 h 293942"/>
              <a:gd name="connsiteX4" fmla="*/ 1357311 w 1947861"/>
              <a:gd name="connsiteY4" fmla="*/ 250033 h 293942"/>
              <a:gd name="connsiteX5" fmla="*/ 638174 w 1947861"/>
              <a:gd name="connsiteY5" fmla="*/ 216695 h 293942"/>
              <a:gd name="connsiteX6" fmla="*/ 0 w 1947861"/>
              <a:gd name="connsiteY6" fmla="*/ 0 h 293942"/>
              <a:gd name="connsiteX0" fmla="*/ 0 w 1947861"/>
              <a:gd name="connsiteY0" fmla="*/ 0 h 293942"/>
              <a:gd name="connsiteX1" fmla="*/ 652462 w 1947861"/>
              <a:gd name="connsiteY1" fmla="*/ 159544 h 293942"/>
              <a:gd name="connsiteX2" fmla="*/ 1171574 w 1947861"/>
              <a:gd name="connsiteY2" fmla="*/ 138113 h 293942"/>
              <a:gd name="connsiteX3" fmla="*/ 1947861 w 1947861"/>
              <a:gd name="connsiteY3" fmla="*/ 214313 h 293942"/>
              <a:gd name="connsiteX4" fmla="*/ 1357311 w 1947861"/>
              <a:gd name="connsiteY4" fmla="*/ 250033 h 293942"/>
              <a:gd name="connsiteX5" fmla="*/ 638174 w 1947861"/>
              <a:gd name="connsiteY5" fmla="*/ 216695 h 293942"/>
              <a:gd name="connsiteX6" fmla="*/ 0 w 1947861"/>
              <a:gd name="connsiteY6" fmla="*/ 0 h 293942"/>
              <a:gd name="connsiteX0" fmla="*/ 0 w 1947861"/>
              <a:gd name="connsiteY0" fmla="*/ 0 h 293942"/>
              <a:gd name="connsiteX1" fmla="*/ 652462 w 1947861"/>
              <a:gd name="connsiteY1" fmla="*/ 159544 h 293942"/>
              <a:gd name="connsiteX2" fmla="*/ 1171574 w 1947861"/>
              <a:gd name="connsiteY2" fmla="*/ 138113 h 293942"/>
              <a:gd name="connsiteX3" fmla="*/ 1947861 w 1947861"/>
              <a:gd name="connsiteY3" fmla="*/ 214313 h 293942"/>
              <a:gd name="connsiteX4" fmla="*/ 1357311 w 1947861"/>
              <a:gd name="connsiteY4" fmla="*/ 250033 h 293942"/>
              <a:gd name="connsiteX5" fmla="*/ 638174 w 1947861"/>
              <a:gd name="connsiteY5" fmla="*/ 216695 h 293942"/>
              <a:gd name="connsiteX6" fmla="*/ 0 w 1947861"/>
              <a:gd name="connsiteY6" fmla="*/ 0 h 293942"/>
              <a:gd name="connsiteX0" fmla="*/ 0 w 1947861"/>
              <a:gd name="connsiteY0" fmla="*/ 0 h 293942"/>
              <a:gd name="connsiteX1" fmla="*/ 652462 w 1947861"/>
              <a:gd name="connsiteY1" fmla="*/ 159544 h 293942"/>
              <a:gd name="connsiteX2" fmla="*/ 1171574 w 1947861"/>
              <a:gd name="connsiteY2" fmla="*/ 138113 h 293942"/>
              <a:gd name="connsiteX3" fmla="*/ 1947861 w 1947861"/>
              <a:gd name="connsiteY3" fmla="*/ 214313 h 293942"/>
              <a:gd name="connsiteX4" fmla="*/ 1357311 w 1947861"/>
              <a:gd name="connsiteY4" fmla="*/ 250033 h 293942"/>
              <a:gd name="connsiteX5" fmla="*/ 638174 w 1947861"/>
              <a:gd name="connsiteY5" fmla="*/ 216695 h 293942"/>
              <a:gd name="connsiteX6" fmla="*/ 0 w 1947861"/>
              <a:gd name="connsiteY6" fmla="*/ 0 h 293942"/>
              <a:gd name="connsiteX0" fmla="*/ 0 w 1947861"/>
              <a:gd name="connsiteY0" fmla="*/ 0 h 293942"/>
              <a:gd name="connsiteX1" fmla="*/ 652462 w 1947861"/>
              <a:gd name="connsiteY1" fmla="*/ 159544 h 293942"/>
              <a:gd name="connsiteX2" fmla="*/ 1171574 w 1947861"/>
              <a:gd name="connsiteY2" fmla="*/ 138113 h 293942"/>
              <a:gd name="connsiteX3" fmla="*/ 1947861 w 1947861"/>
              <a:gd name="connsiteY3" fmla="*/ 214313 h 293942"/>
              <a:gd name="connsiteX4" fmla="*/ 1357311 w 1947861"/>
              <a:gd name="connsiteY4" fmla="*/ 250033 h 293942"/>
              <a:gd name="connsiteX5" fmla="*/ 638174 w 1947861"/>
              <a:gd name="connsiteY5" fmla="*/ 216695 h 293942"/>
              <a:gd name="connsiteX6" fmla="*/ 0 w 1947861"/>
              <a:gd name="connsiteY6" fmla="*/ 0 h 293942"/>
              <a:gd name="connsiteX0" fmla="*/ 0 w 1947861"/>
              <a:gd name="connsiteY0" fmla="*/ 0 h 293942"/>
              <a:gd name="connsiteX1" fmla="*/ 652462 w 1947861"/>
              <a:gd name="connsiteY1" fmla="*/ 159544 h 293942"/>
              <a:gd name="connsiteX2" fmla="*/ 1171574 w 1947861"/>
              <a:gd name="connsiteY2" fmla="*/ 138113 h 293942"/>
              <a:gd name="connsiteX3" fmla="*/ 1947861 w 1947861"/>
              <a:gd name="connsiteY3" fmla="*/ 214313 h 293942"/>
              <a:gd name="connsiteX4" fmla="*/ 1357311 w 1947861"/>
              <a:gd name="connsiteY4" fmla="*/ 250033 h 293942"/>
              <a:gd name="connsiteX5" fmla="*/ 638174 w 1947861"/>
              <a:gd name="connsiteY5" fmla="*/ 216695 h 293942"/>
              <a:gd name="connsiteX6" fmla="*/ 0 w 1947861"/>
              <a:gd name="connsiteY6" fmla="*/ 0 h 293942"/>
              <a:gd name="connsiteX0" fmla="*/ 0 w 1947861"/>
              <a:gd name="connsiteY0" fmla="*/ 0 h 293942"/>
              <a:gd name="connsiteX1" fmla="*/ 652462 w 1947861"/>
              <a:gd name="connsiteY1" fmla="*/ 159544 h 293942"/>
              <a:gd name="connsiteX2" fmla="*/ 1171574 w 1947861"/>
              <a:gd name="connsiteY2" fmla="*/ 138113 h 293942"/>
              <a:gd name="connsiteX3" fmla="*/ 1947861 w 1947861"/>
              <a:gd name="connsiteY3" fmla="*/ 214313 h 293942"/>
              <a:gd name="connsiteX4" fmla="*/ 1357311 w 1947861"/>
              <a:gd name="connsiteY4" fmla="*/ 250033 h 293942"/>
              <a:gd name="connsiteX5" fmla="*/ 638174 w 1947861"/>
              <a:gd name="connsiteY5" fmla="*/ 216695 h 293942"/>
              <a:gd name="connsiteX6" fmla="*/ 0 w 1947861"/>
              <a:gd name="connsiteY6" fmla="*/ 0 h 293942"/>
              <a:gd name="connsiteX0" fmla="*/ 0 w 1947861"/>
              <a:gd name="connsiteY0" fmla="*/ 0 h 293942"/>
              <a:gd name="connsiteX1" fmla="*/ 652462 w 1947861"/>
              <a:gd name="connsiteY1" fmla="*/ 159544 h 293942"/>
              <a:gd name="connsiteX2" fmla="*/ 1171574 w 1947861"/>
              <a:gd name="connsiteY2" fmla="*/ 138113 h 293942"/>
              <a:gd name="connsiteX3" fmla="*/ 1947861 w 1947861"/>
              <a:gd name="connsiteY3" fmla="*/ 214313 h 293942"/>
              <a:gd name="connsiteX4" fmla="*/ 1357311 w 1947861"/>
              <a:gd name="connsiteY4" fmla="*/ 250033 h 293942"/>
              <a:gd name="connsiteX5" fmla="*/ 638174 w 1947861"/>
              <a:gd name="connsiteY5" fmla="*/ 216695 h 293942"/>
              <a:gd name="connsiteX6" fmla="*/ 0 w 1947861"/>
              <a:gd name="connsiteY6" fmla="*/ 0 h 293942"/>
              <a:gd name="connsiteX0" fmla="*/ 0 w 1947861"/>
              <a:gd name="connsiteY0" fmla="*/ 0 h 293942"/>
              <a:gd name="connsiteX1" fmla="*/ 652462 w 1947861"/>
              <a:gd name="connsiteY1" fmla="*/ 159544 h 293942"/>
              <a:gd name="connsiteX2" fmla="*/ 1171574 w 1947861"/>
              <a:gd name="connsiteY2" fmla="*/ 138113 h 293942"/>
              <a:gd name="connsiteX3" fmla="*/ 1947861 w 1947861"/>
              <a:gd name="connsiteY3" fmla="*/ 214313 h 293942"/>
              <a:gd name="connsiteX4" fmla="*/ 1357311 w 1947861"/>
              <a:gd name="connsiteY4" fmla="*/ 250033 h 293942"/>
              <a:gd name="connsiteX5" fmla="*/ 631030 w 1947861"/>
              <a:gd name="connsiteY5" fmla="*/ 216695 h 293942"/>
              <a:gd name="connsiteX6" fmla="*/ 0 w 1947861"/>
              <a:gd name="connsiteY6" fmla="*/ 0 h 293942"/>
              <a:gd name="connsiteX0" fmla="*/ 0 w 1947861"/>
              <a:gd name="connsiteY0" fmla="*/ 0 h 293942"/>
              <a:gd name="connsiteX1" fmla="*/ 652462 w 1947861"/>
              <a:gd name="connsiteY1" fmla="*/ 159544 h 293942"/>
              <a:gd name="connsiteX2" fmla="*/ 1171574 w 1947861"/>
              <a:gd name="connsiteY2" fmla="*/ 138113 h 293942"/>
              <a:gd name="connsiteX3" fmla="*/ 1947861 w 1947861"/>
              <a:gd name="connsiteY3" fmla="*/ 214313 h 293942"/>
              <a:gd name="connsiteX4" fmla="*/ 1357311 w 1947861"/>
              <a:gd name="connsiteY4" fmla="*/ 250033 h 293942"/>
              <a:gd name="connsiteX5" fmla="*/ 631030 w 1947861"/>
              <a:gd name="connsiteY5" fmla="*/ 216695 h 293942"/>
              <a:gd name="connsiteX6" fmla="*/ 0 w 1947861"/>
              <a:gd name="connsiteY6" fmla="*/ 0 h 293942"/>
              <a:gd name="connsiteX0" fmla="*/ 0 w 1947861"/>
              <a:gd name="connsiteY0" fmla="*/ 0 h 293942"/>
              <a:gd name="connsiteX1" fmla="*/ 652462 w 1947861"/>
              <a:gd name="connsiteY1" fmla="*/ 159544 h 293942"/>
              <a:gd name="connsiteX2" fmla="*/ 1171574 w 1947861"/>
              <a:gd name="connsiteY2" fmla="*/ 138113 h 293942"/>
              <a:gd name="connsiteX3" fmla="*/ 1947861 w 1947861"/>
              <a:gd name="connsiteY3" fmla="*/ 214313 h 293942"/>
              <a:gd name="connsiteX4" fmla="*/ 1357311 w 1947861"/>
              <a:gd name="connsiteY4" fmla="*/ 250033 h 293942"/>
              <a:gd name="connsiteX5" fmla="*/ 631030 w 1947861"/>
              <a:gd name="connsiteY5" fmla="*/ 216695 h 293942"/>
              <a:gd name="connsiteX6" fmla="*/ 0 w 1947861"/>
              <a:gd name="connsiteY6" fmla="*/ 0 h 293942"/>
              <a:gd name="connsiteX0" fmla="*/ 0 w 1916905"/>
              <a:gd name="connsiteY0" fmla="*/ 0 h 286798"/>
              <a:gd name="connsiteX1" fmla="*/ 621506 w 1916905"/>
              <a:gd name="connsiteY1" fmla="*/ 152400 h 286798"/>
              <a:gd name="connsiteX2" fmla="*/ 1140618 w 1916905"/>
              <a:gd name="connsiteY2" fmla="*/ 130969 h 286798"/>
              <a:gd name="connsiteX3" fmla="*/ 1916905 w 1916905"/>
              <a:gd name="connsiteY3" fmla="*/ 207169 h 286798"/>
              <a:gd name="connsiteX4" fmla="*/ 1326355 w 1916905"/>
              <a:gd name="connsiteY4" fmla="*/ 242889 h 286798"/>
              <a:gd name="connsiteX5" fmla="*/ 600074 w 1916905"/>
              <a:gd name="connsiteY5" fmla="*/ 209551 h 286798"/>
              <a:gd name="connsiteX6" fmla="*/ 0 w 1916905"/>
              <a:gd name="connsiteY6" fmla="*/ 0 h 286798"/>
              <a:gd name="connsiteX0" fmla="*/ 0 w 1938337"/>
              <a:gd name="connsiteY0" fmla="*/ 0 h 298704"/>
              <a:gd name="connsiteX1" fmla="*/ 642938 w 1938337"/>
              <a:gd name="connsiteY1" fmla="*/ 164306 h 298704"/>
              <a:gd name="connsiteX2" fmla="*/ 1162050 w 1938337"/>
              <a:gd name="connsiteY2" fmla="*/ 142875 h 298704"/>
              <a:gd name="connsiteX3" fmla="*/ 1938337 w 1938337"/>
              <a:gd name="connsiteY3" fmla="*/ 219075 h 298704"/>
              <a:gd name="connsiteX4" fmla="*/ 1347787 w 1938337"/>
              <a:gd name="connsiteY4" fmla="*/ 254795 h 298704"/>
              <a:gd name="connsiteX5" fmla="*/ 621506 w 1938337"/>
              <a:gd name="connsiteY5" fmla="*/ 221457 h 298704"/>
              <a:gd name="connsiteX6" fmla="*/ 0 w 1938337"/>
              <a:gd name="connsiteY6" fmla="*/ 0 h 298704"/>
              <a:gd name="connsiteX0" fmla="*/ 0 w 1862137"/>
              <a:gd name="connsiteY0" fmla="*/ 0 h 310610"/>
              <a:gd name="connsiteX1" fmla="*/ 566738 w 1862137"/>
              <a:gd name="connsiteY1" fmla="*/ 176212 h 310610"/>
              <a:gd name="connsiteX2" fmla="*/ 1085850 w 1862137"/>
              <a:gd name="connsiteY2" fmla="*/ 154781 h 310610"/>
              <a:gd name="connsiteX3" fmla="*/ 1862137 w 1862137"/>
              <a:gd name="connsiteY3" fmla="*/ 230981 h 310610"/>
              <a:gd name="connsiteX4" fmla="*/ 1271587 w 1862137"/>
              <a:gd name="connsiteY4" fmla="*/ 266701 h 310610"/>
              <a:gd name="connsiteX5" fmla="*/ 545306 w 1862137"/>
              <a:gd name="connsiteY5" fmla="*/ 233363 h 310610"/>
              <a:gd name="connsiteX6" fmla="*/ 0 w 1862137"/>
              <a:gd name="connsiteY6" fmla="*/ 0 h 310610"/>
              <a:gd name="connsiteX0" fmla="*/ 0 w 1933574"/>
              <a:gd name="connsiteY0" fmla="*/ 0 h 291560"/>
              <a:gd name="connsiteX1" fmla="*/ 638175 w 1933574"/>
              <a:gd name="connsiteY1" fmla="*/ 157162 h 291560"/>
              <a:gd name="connsiteX2" fmla="*/ 1157287 w 1933574"/>
              <a:gd name="connsiteY2" fmla="*/ 135731 h 291560"/>
              <a:gd name="connsiteX3" fmla="*/ 1933574 w 1933574"/>
              <a:gd name="connsiteY3" fmla="*/ 211931 h 291560"/>
              <a:gd name="connsiteX4" fmla="*/ 1343024 w 1933574"/>
              <a:gd name="connsiteY4" fmla="*/ 247651 h 291560"/>
              <a:gd name="connsiteX5" fmla="*/ 616743 w 1933574"/>
              <a:gd name="connsiteY5" fmla="*/ 214313 h 291560"/>
              <a:gd name="connsiteX6" fmla="*/ 0 w 1933574"/>
              <a:gd name="connsiteY6" fmla="*/ 0 h 291560"/>
              <a:gd name="connsiteX0" fmla="*/ 0 w 1933574"/>
              <a:gd name="connsiteY0" fmla="*/ 0 h 291560"/>
              <a:gd name="connsiteX1" fmla="*/ 638175 w 1933574"/>
              <a:gd name="connsiteY1" fmla="*/ 157162 h 291560"/>
              <a:gd name="connsiteX2" fmla="*/ 1157287 w 1933574"/>
              <a:gd name="connsiteY2" fmla="*/ 135731 h 291560"/>
              <a:gd name="connsiteX3" fmla="*/ 1933574 w 1933574"/>
              <a:gd name="connsiteY3" fmla="*/ 211931 h 291560"/>
              <a:gd name="connsiteX4" fmla="*/ 1343024 w 1933574"/>
              <a:gd name="connsiteY4" fmla="*/ 247651 h 291560"/>
              <a:gd name="connsiteX5" fmla="*/ 616743 w 1933574"/>
              <a:gd name="connsiteY5" fmla="*/ 214313 h 291560"/>
              <a:gd name="connsiteX6" fmla="*/ 0 w 1933574"/>
              <a:gd name="connsiteY6" fmla="*/ 0 h 291560"/>
              <a:gd name="connsiteX0" fmla="*/ 0 w 1933574"/>
              <a:gd name="connsiteY0" fmla="*/ 0 h 291560"/>
              <a:gd name="connsiteX1" fmla="*/ 638175 w 1933574"/>
              <a:gd name="connsiteY1" fmla="*/ 157162 h 291560"/>
              <a:gd name="connsiteX2" fmla="*/ 1147762 w 1933574"/>
              <a:gd name="connsiteY2" fmla="*/ 128588 h 291560"/>
              <a:gd name="connsiteX3" fmla="*/ 1933574 w 1933574"/>
              <a:gd name="connsiteY3" fmla="*/ 211931 h 291560"/>
              <a:gd name="connsiteX4" fmla="*/ 1343024 w 1933574"/>
              <a:gd name="connsiteY4" fmla="*/ 247651 h 291560"/>
              <a:gd name="connsiteX5" fmla="*/ 616743 w 1933574"/>
              <a:gd name="connsiteY5" fmla="*/ 214313 h 291560"/>
              <a:gd name="connsiteX6" fmla="*/ 0 w 1933574"/>
              <a:gd name="connsiteY6" fmla="*/ 0 h 291560"/>
              <a:gd name="connsiteX0" fmla="*/ 0 w 1933574"/>
              <a:gd name="connsiteY0" fmla="*/ 0 h 291560"/>
              <a:gd name="connsiteX1" fmla="*/ 638175 w 1933574"/>
              <a:gd name="connsiteY1" fmla="*/ 157162 h 291560"/>
              <a:gd name="connsiteX2" fmla="*/ 1147762 w 1933574"/>
              <a:gd name="connsiteY2" fmla="*/ 128588 h 291560"/>
              <a:gd name="connsiteX3" fmla="*/ 1933574 w 1933574"/>
              <a:gd name="connsiteY3" fmla="*/ 211931 h 291560"/>
              <a:gd name="connsiteX4" fmla="*/ 1343024 w 1933574"/>
              <a:gd name="connsiteY4" fmla="*/ 247651 h 291560"/>
              <a:gd name="connsiteX5" fmla="*/ 616743 w 1933574"/>
              <a:gd name="connsiteY5" fmla="*/ 214313 h 291560"/>
              <a:gd name="connsiteX6" fmla="*/ 0 w 1933574"/>
              <a:gd name="connsiteY6" fmla="*/ 0 h 291560"/>
              <a:gd name="connsiteX0" fmla="*/ 0 w 1933574"/>
              <a:gd name="connsiteY0" fmla="*/ 0 h 291560"/>
              <a:gd name="connsiteX1" fmla="*/ 638175 w 1933574"/>
              <a:gd name="connsiteY1" fmla="*/ 157162 h 291560"/>
              <a:gd name="connsiteX2" fmla="*/ 1133474 w 1933574"/>
              <a:gd name="connsiteY2" fmla="*/ 130969 h 291560"/>
              <a:gd name="connsiteX3" fmla="*/ 1933574 w 1933574"/>
              <a:gd name="connsiteY3" fmla="*/ 211931 h 291560"/>
              <a:gd name="connsiteX4" fmla="*/ 1343024 w 1933574"/>
              <a:gd name="connsiteY4" fmla="*/ 247651 h 291560"/>
              <a:gd name="connsiteX5" fmla="*/ 616743 w 1933574"/>
              <a:gd name="connsiteY5" fmla="*/ 214313 h 291560"/>
              <a:gd name="connsiteX6" fmla="*/ 0 w 1933574"/>
              <a:gd name="connsiteY6" fmla="*/ 0 h 291560"/>
              <a:gd name="connsiteX0" fmla="*/ 0 w 1933574"/>
              <a:gd name="connsiteY0" fmla="*/ 0 h 291560"/>
              <a:gd name="connsiteX1" fmla="*/ 638175 w 1933574"/>
              <a:gd name="connsiteY1" fmla="*/ 157162 h 291560"/>
              <a:gd name="connsiteX2" fmla="*/ 1133474 w 1933574"/>
              <a:gd name="connsiteY2" fmla="*/ 130969 h 291560"/>
              <a:gd name="connsiteX3" fmla="*/ 1933574 w 1933574"/>
              <a:gd name="connsiteY3" fmla="*/ 211931 h 291560"/>
              <a:gd name="connsiteX4" fmla="*/ 1343024 w 1933574"/>
              <a:gd name="connsiteY4" fmla="*/ 247651 h 291560"/>
              <a:gd name="connsiteX5" fmla="*/ 616743 w 1933574"/>
              <a:gd name="connsiteY5" fmla="*/ 214313 h 291560"/>
              <a:gd name="connsiteX6" fmla="*/ 0 w 1933574"/>
              <a:gd name="connsiteY6" fmla="*/ 0 h 291560"/>
              <a:gd name="connsiteX0" fmla="*/ 0 w 1933574"/>
              <a:gd name="connsiteY0" fmla="*/ 0 h 291560"/>
              <a:gd name="connsiteX1" fmla="*/ 638175 w 1933574"/>
              <a:gd name="connsiteY1" fmla="*/ 157162 h 291560"/>
              <a:gd name="connsiteX2" fmla="*/ 1133474 w 1933574"/>
              <a:gd name="connsiteY2" fmla="*/ 130969 h 291560"/>
              <a:gd name="connsiteX3" fmla="*/ 1933574 w 1933574"/>
              <a:gd name="connsiteY3" fmla="*/ 211931 h 291560"/>
              <a:gd name="connsiteX4" fmla="*/ 1343024 w 1933574"/>
              <a:gd name="connsiteY4" fmla="*/ 247651 h 291560"/>
              <a:gd name="connsiteX5" fmla="*/ 616743 w 1933574"/>
              <a:gd name="connsiteY5" fmla="*/ 214313 h 291560"/>
              <a:gd name="connsiteX6" fmla="*/ 0 w 1933574"/>
              <a:gd name="connsiteY6" fmla="*/ 0 h 291560"/>
              <a:gd name="connsiteX0" fmla="*/ 0 w 1933574"/>
              <a:gd name="connsiteY0" fmla="*/ 0 h 291560"/>
              <a:gd name="connsiteX1" fmla="*/ 638175 w 1933574"/>
              <a:gd name="connsiteY1" fmla="*/ 157162 h 291560"/>
              <a:gd name="connsiteX2" fmla="*/ 1128711 w 1933574"/>
              <a:gd name="connsiteY2" fmla="*/ 138112 h 291560"/>
              <a:gd name="connsiteX3" fmla="*/ 1933574 w 1933574"/>
              <a:gd name="connsiteY3" fmla="*/ 211931 h 291560"/>
              <a:gd name="connsiteX4" fmla="*/ 1343024 w 1933574"/>
              <a:gd name="connsiteY4" fmla="*/ 247651 h 291560"/>
              <a:gd name="connsiteX5" fmla="*/ 616743 w 1933574"/>
              <a:gd name="connsiteY5" fmla="*/ 214313 h 291560"/>
              <a:gd name="connsiteX6" fmla="*/ 0 w 1933574"/>
              <a:gd name="connsiteY6" fmla="*/ 0 h 291560"/>
              <a:gd name="connsiteX0" fmla="*/ 0 w 1933574"/>
              <a:gd name="connsiteY0" fmla="*/ 0 h 291560"/>
              <a:gd name="connsiteX1" fmla="*/ 638175 w 1933574"/>
              <a:gd name="connsiteY1" fmla="*/ 157162 h 291560"/>
              <a:gd name="connsiteX2" fmla="*/ 1128711 w 1933574"/>
              <a:gd name="connsiteY2" fmla="*/ 138112 h 291560"/>
              <a:gd name="connsiteX3" fmla="*/ 1933574 w 1933574"/>
              <a:gd name="connsiteY3" fmla="*/ 211931 h 291560"/>
              <a:gd name="connsiteX4" fmla="*/ 1343024 w 1933574"/>
              <a:gd name="connsiteY4" fmla="*/ 247651 h 291560"/>
              <a:gd name="connsiteX5" fmla="*/ 616743 w 1933574"/>
              <a:gd name="connsiteY5" fmla="*/ 214313 h 291560"/>
              <a:gd name="connsiteX6" fmla="*/ 0 w 1933574"/>
              <a:gd name="connsiteY6" fmla="*/ 0 h 291560"/>
              <a:gd name="connsiteX0" fmla="*/ 0 w 1933574"/>
              <a:gd name="connsiteY0" fmla="*/ 0 h 291560"/>
              <a:gd name="connsiteX1" fmla="*/ 638175 w 1933574"/>
              <a:gd name="connsiteY1" fmla="*/ 157162 h 291560"/>
              <a:gd name="connsiteX2" fmla="*/ 1128711 w 1933574"/>
              <a:gd name="connsiteY2" fmla="*/ 138112 h 291560"/>
              <a:gd name="connsiteX3" fmla="*/ 1933574 w 1933574"/>
              <a:gd name="connsiteY3" fmla="*/ 211931 h 291560"/>
              <a:gd name="connsiteX4" fmla="*/ 1343024 w 1933574"/>
              <a:gd name="connsiteY4" fmla="*/ 247651 h 291560"/>
              <a:gd name="connsiteX5" fmla="*/ 616743 w 1933574"/>
              <a:gd name="connsiteY5" fmla="*/ 214313 h 291560"/>
              <a:gd name="connsiteX6" fmla="*/ 0 w 1933574"/>
              <a:gd name="connsiteY6" fmla="*/ 0 h 291560"/>
              <a:gd name="connsiteX0" fmla="*/ 0 w 1933574"/>
              <a:gd name="connsiteY0" fmla="*/ 0 h 291560"/>
              <a:gd name="connsiteX1" fmla="*/ 638175 w 1933574"/>
              <a:gd name="connsiteY1" fmla="*/ 157162 h 291560"/>
              <a:gd name="connsiteX2" fmla="*/ 1140618 w 1933574"/>
              <a:gd name="connsiteY2" fmla="*/ 126206 h 291560"/>
              <a:gd name="connsiteX3" fmla="*/ 1933574 w 1933574"/>
              <a:gd name="connsiteY3" fmla="*/ 211931 h 291560"/>
              <a:gd name="connsiteX4" fmla="*/ 1343024 w 1933574"/>
              <a:gd name="connsiteY4" fmla="*/ 247651 h 291560"/>
              <a:gd name="connsiteX5" fmla="*/ 616743 w 1933574"/>
              <a:gd name="connsiteY5" fmla="*/ 214313 h 291560"/>
              <a:gd name="connsiteX6" fmla="*/ 0 w 1933574"/>
              <a:gd name="connsiteY6" fmla="*/ 0 h 291560"/>
              <a:gd name="connsiteX0" fmla="*/ 0 w 1933574"/>
              <a:gd name="connsiteY0" fmla="*/ 0 h 291560"/>
              <a:gd name="connsiteX1" fmla="*/ 638175 w 1933574"/>
              <a:gd name="connsiteY1" fmla="*/ 157162 h 291560"/>
              <a:gd name="connsiteX2" fmla="*/ 1140618 w 1933574"/>
              <a:gd name="connsiteY2" fmla="*/ 126206 h 291560"/>
              <a:gd name="connsiteX3" fmla="*/ 1933574 w 1933574"/>
              <a:gd name="connsiteY3" fmla="*/ 211931 h 291560"/>
              <a:gd name="connsiteX4" fmla="*/ 1343024 w 1933574"/>
              <a:gd name="connsiteY4" fmla="*/ 247651 h 291560"/>
              <a:gd name="connsiteX5" fmla="*/ 616743 w 1933574"/>
              <a:gd name="connsiteY5" fmla="*/ 214313 h 291560"/>
              <a:gd name="connsiteX6" fmla="*/ 0 w 1933574"/>
              <a:gd name="connsiteY6" fmla="*/ 0 h 291560"/>
              <a:gd name="connsiteX0" fmla="*/ 0 w 1933574"/>
              <a:gd name="connsiteY0" fmla="*/ 0 h 291560"/>
              <a:gd name="connsiteX1" fmla="*/ 638175 w 1933574"/>
              <a:gd name="connsiteY1" fmla="*/ 157162 h 291560"/>
              <a:gd name="connsiteX2" fmla="*/ 1140618 w 1933574"/>
              <a:gd name="connsiteY2" fmla="*/ 126206 h 291560"/>
              <a:gd name="connsiteX3" fmla="*/ 1933574 w 1933574"/>
              <a:gd name="connsiteY3" fmla="*/ 211931 h 291560"/>
              <a:gd name="connsiteX4" fmla="*/ 1343024 w 1933574"/>
              <a:gd name="connsiteY4" fmla="*/ 247651 h 291560"/>
              <a:gd name="connsiteX5" fmla="*/ 616743 w 1933574"/>
              <a:gd name="connsiteY5" fmla="*/ 214313 h 291560"/>
              <a:gd name="connsiteX6" fmla="*/ 0 w 1933574"/>
              <a:gd name="connsiteY6" fmla="*/ 0 h 291560"/>
              <a:gd name="connsiteX0" fmla="*/ 0 w 1933574"/>
              <a:gd name="connsiteY0" fmla="*/ 0 h 291560"/>
              <a:gd name="connsiteX1" fmla="*/ 638175 w 1933574"/>
              <a:gd name="connsiteY1" fmla="*/ 157162 h 291560"/>
              <a:gd name="connsiteX2" fmla="*/ 1140618 w 1933574"/>
              <a:gd name="connsiteY2" fmla="*/ 126206 h 291560"/>
              <a:gd name="connsiteX3" fmla="*/ 1933574 w 1933574"/>
              <a:gd name="connsiteY3" fmla="*/ 211931 h 291560"/>
              <a:gd name="connsiteX4" fmla="*/ 1343024 w 1933574"/>
              <a:gd name="connsiteY4" fmla="*/ 247651 h 291560"/>
              <a:gd name="connsiteX5" fmla="*/ 616743 w 1933574"/>
              <a:gd name="connsiteY5" fmla="*/ 214313 h 291560"/>
              <a:gd name="connsiteX6" fmla="*/ 0 w 1933574"/>
              <a:gd name="connsiteY6" fmla="*/ 0 h 291560"/>
              <a:gd name="connsiteX0" fmla="*/ 0 w 1933574"/>
              <a:gd name="connsiteY0" fmla="*/ 0 h 291560"/>
              <a:gd name="connsiteX1" fmla="*/ 638175 w 1933574"/>
              <a:gd name="connsiteY1" fmla="*/ 157162 h 291560"/>
              <a:gd name="connsiteX2" fmla="*/ 1140618 w 1933574"/>
              <a:gd name="connsiteY2" fmla="*/ 126206 h 291560"/>
              <a:gd name="connsiteX3" fmla="*/ 1933574 w 1933574"/>
              <a:gd name="connsiteY3" fmla="*/ 211931 h 291560"/>
              <a:gd name="connsiteX4" fmla="*/ 1343024 w 1933574"/>
              <a:gd name="connsiteY4" fmla="*/ 247651 h 291560"/>
              <a:gd name="connsiteX5" fmla="*/ 616743 w 1933574"/>
              <a:gd name="connsiteY5" fmla="*/ 214313 h 291560"/>
              <a:gd name="connsiteX6" fmla="*/ 0 w 1933574"/>
              <a:gd name="connsiteY6" fmla="*/ 0 h 291560"/>
              <a:gd name="connsiteX0" fmla="*/ 0 w 1933574"/>
              <a:gd name="connsiteY0" fmla="*/ 0 h 291560"/>
              <a:gd name="connsiteX1" fmla="*/ 638175 w 1933574"/>
              <a:gd name="connsiteY1" fmla="*/ 157162 h 291560"/>
              <a:gd name="connsiteX2" fmla="*/ 1133474 w 1933574"/>
              <a:gd name="connsiteY2" fmla="*/ 135731 h 291560"/>
              <a:gd name="connsiteX3" fmla="*/ 1933574 w 1933574"/>
              <a:gd name="connsiteY3" fmla="*/ 211931 h 291560"/>
              <a:gd name="connsiteX4" fmla="*/ 1343024 w 1933574"/>
              <a:gd name="connsiteY4" fmla="*/ 247651 h 291560"/>
              <a:gd name="connsiteX5" fmla="*/ 616743 w 1933574"/>
              <a:gd name="connsiteY5" fmla="*/ 214313 h 291560"/>
              <a:gd name="connsiteX6" fmla="*/ 0 w 1933574"/>
              <a:gd name="connsiteY6" fmla="*/ 0 h 291560"/>
              <a:gd name="connsiteX0" fmla="*/ 0 w 1933574"/>
              <a:gd name="connsiteY0" fmla="*/ 0 h 291560"/>
              <a:gd name="connsiteX1" fmla="*/ 638175 w 1933574"/>
              <a:gd name="connsiteY1" fmla="*/ 157162 h 291560"/>
              <a:gd name="connsiteX2" fmla="*/ 1133474 w 1933574"/>
              <a:gd name="connsiteY2" fmla="*/ 135731 h 291560"/>
              <a:gd name="connsiteX3" fmla="*/ 1933574 w 1933574"/>
              <a:gd name="connsiteY3" fmla="*/ 211931 h 291560"/>
              <a:gd name="connsiteX4" fmla="*/ 1343024 w 1933574"/>
              <a:gd name="connsiteY4" fmla="*/ 247651 h 291560"/>
              <a:gd name="connsiteX5" fmla="*/ 616743 w 1933574"/>
              <a:gd name="connsiteY5" fmla="*/ 214313 h 291560"/>
              <a:gd name="connsiteX6" fmla="*/ 0 w 1933574"/>
              <a:gd name="connsiteY6" fmla="*/ 0 h 291560"/>
              <a:gd name="connsiteX0" fmla="*/ 0 w 1933574"/>
              <a:gd name="connsiteY0" fmla="*/ 0 h 291560"/>
              <a:gd name="connsiteX1" fmla="*/ 638175 w 1933574"/>
              <a:gd name="connsiteY1" fmla="*/ 157162 h 291560"/>
              <a:gd name="connsiteX2" fmla="*/ 1133474 w 1933574"/>
              <a:gd name="connsiteY2" fmla="*/ 135731 h 291560"/>
              <a:gd name="connsiteX3" fmla="*/ 1933574 w 1933574"/>
              <a:gd name="connsiteY3" fmla="*/ 211931 h 291560"/>
              <a:gd name="connsiteX4" fmla="*/ 1343024 w 1933574"/>
              <a:gd name="connsiteY4" fmla="*/ 247651 h 291560"/>
              <a:gd name="connsiteX5" fmla="*/ 616743 w 1933574"/>
              <a:gd name="connsiteY5" fmla="*/ 214313 h 291560"/>
              <a:gd name="connsiteX6" fmla="*/ 0 w 1933574"/>
              <a:gd name="connsiteY6" fmla="*/ 0 h 291560"/>
              <a:gd name="connsiteX0" fmla="*/ 0 w 1933574"/>
              <a:gd name="connsiteY0" fmla="*/ 0 h 291560"/>
              <a:gd name="connsiteX1" fmla="*/ 638175 w 1933574"/>
              <a:gd name="connsiteY1" fmla="*/ 157162 h 291560"/>
              <a:gd name="connsiteX2" fmla="*/ 1133474 w 1933574"/>
              <a:gd name="connsiteY2" fmla="*/ 135731 h 291560"/>
              <a:gd name="connsiteX3" fmla="*/ 1933574 w 1933574"/>
              <a:gd name="connsiteY3" fmla="*/ 211931 h 291560"/>
              <a:gd name="connsiteX4" fmla="*/ 1343024 w 1933574"/>
              <a:gd name="connsiteY4" fmla="*/ 247651 h 291560"/>
              <a:gd name="connsiteX5" fmla="*/ 616743 w 1933574"/>
              <a:gd name="connsiteY5" fmla="*/ 214313 h 291560"/>
              <a:gd name="connsiteX6" fmla="*/ 0 w 1933574"/>
              <a:gd name="connsiteY6" fmla="*/ 0 h 291560"/>
              <a:gd name="connsiteX0" fmla="*/ 0 w 1933574"/>
              <a:gd name="connsiteY0" fmla="*/ 0 h 291560"/>
              <a:gd name="connsiteX1" fmla="*/ 638175 w 1933574"/>
              <a:gd name="connsiteY1" fmla="*/ 157162 h 291560"/>
              <a:gd name="connsiteX2" fmla="*/ 1133474 w 1933574"/>
              <a:gd name="connsiteY2" fmla="*/ 119062 h 291560"/>
              <a:gd name="connsiteX3" fmla="*/ 1933574 w 1933574"/>
              <a:gd name="connsiteY3" fmla="*/ 211931 h 291560"/>
              <a:gd name="connsiteX4" fmla="*/ 1343024 w 1933574"/>
              <a:gd name="connsiteY4" fmla="*/ 247651 h 291560"/>
              <a:gd name="connsiteX5" fmla="*/ 616743 w 1933574"/>
              <a:gd name="connsiteY5" fmla="*/ 214313 h 291560"/>
              <a:gd name="connsiteX6" fmla="*/ 0 w 1933574"/>
              <a:gd name="connsiteY6" fmla="*/ 0 h 291560"/>
              <a:gd name="connsiteX0" fmla="*/ 0 w 1924049"/>
              <a:gd name="connsiteY0" fmla="*/ 0 h 289179"/>
              <a:gd name="connsiteX1" fmla="*/ 628650 w 1924049"/>
              <a:gd name="connsiteY1" fmla="*/ 154781 h 289179"/>
              <a:gd name="connsiteX2" fmla="*/ 1123949 w 1924049"/>
              <a:gd name="connsiteY2" fmla="*/ 116681 h 289179"/>
              <a:gd name="connsiteX3" fmla="*/ 1924049 w 1924049"/>
              <a:gd name="connsiteY3" fmla="*/ 209550 h 289179"/>
              <a:gd name="connsiteX4" fmla="*/ 1333499 w 1924049"/>
              <a:gd name="connsiteY4" fmla="*/ 245270 h 289179"/>
              <a:gd name="connsiteX5" fmla="*/ 607218 w 1924049"/>
              <a:gd name="connsiteY5" fmla="*/ 211932 h 289179"/>
              <a:gd name="connsiteX6" fmla="*/ 0 w 1924049"/>
              <a:gd name="connsiteY6" fmla="*/ 0 h 289179"/>
              <a:gd name="connsiteX0" fmla="*/ 0 w 1924049"/>
              <a:gd name="connsiteY0" fmla="*/ 0 h 289179"/>
              <a:gd name="connsiteX1" fmla="*/ 628650 w 1924049"/>
              <a:gd name="connsiteY1" fmla="*/ 154781 h 289179"/>
              <a:gd name="connsiteX2" fmla="*/ 1123949 w 1924049"/>
              <a:gd name="connsiteY2" fmla="*/ 116681 h 289179"/>
              <a:gd name="connsiteX3" fmla="*/ 1924049 w 1924049"/>
              <a:gd name="connsiteY3" fmla="*/ 209550 h 289179"/>
              <a:gd name="connsiteX4" fmla="*/ 1333499 w 1924049"/>
              <a:gd name="connsiteY4" fmla="*/ 245270 h 289179"/>
              <a:gd name="connsiteX5" fmla="*/ 607218 w 1924049"/>
              <a:gd name="connsiteY5" fmla="*/ 211932 h 289179"/>
              <a:gd name="connsiteX6" fmla="*/ 0 w 1924049"/>
              <a:gd name="connsiteY6" fmla="*/ 0 h 289179"/>
              <a:gd name="connsiteX0" fmla="*/ 0 w 1924049"/>
              <a:gd name="connsiteY0" fmla="*/ 0 h 289179"/>
              <a:gd name="connsiteX1" fmla="*/ 628650 w 1924049"/>
              <a:gd name="connsiteY1" fmla="*/ 154781 h 289179"/>
              <a:gd name="connsiteX2" fmla="*/ 1123949 w 1924049"/>
              <a:gd name="connsiteY2" fmla="*/ 116681 h 289179"/>
              <a:gd name="connsiteX3" fmla="*/ 1924049 w 1924049"/>
              <a:gd name="connsiteY3" fmla="*/ 209550 h 289179"/>
              <a:gd name="connsiteX4" fmla="*/ 1333499 w 1924049"/>
              <a:gd name="connsiteY4" fmla="*/ 245270 h 289179"/>
              <a:gd name="connsiteX5" fmla="*/ 607218 w 1924049"/>
              <a:gd name="connsiteY5" fmla="*/ 211932 h 289179"/>
              <a:gd name="connsiteX6" fmla="*/ 0 w 1924049"/>
              <a:gd name="connsiteY6" fmla="*/ 0 h 289179"/>
              <a:gd name="connsiteX0" fmla="*/ 0 w 1924049"/>
              <a:gd name="connsiteY0" fmla="*/ 0 h 289179"/>
              <a:gd name="connsiteX1" fmla="*/ 628650 w 1924049"/>
              <a:gd name="connsiteY1" fmla="*/ 154781 h 289179"/>
              <a:gd name="connsiteX2" fmla="*/ 1123949 w 1924049"/>
              <a:gd name="connsiteY2" fmla="*/ 116681 h 289179"/>
              <a:gd name="connsiteX3" fmla="*/ 1924049 w 1924049"/>
              <a:gd name="connsiteY3" fmla="*/ 209550 h 289179"/>
              <a:gd name="connsiteX4" fmla="*/ 1333499 w 1924049"/>
              <a:gd name="connsiteY4" fmla="*/ 245270 h 289179"/>
              <a:gd name="connsiteX5" fmla="*/ 607218 w 1924049"/>
              <a:gd name="connsiteY5" fmla="*/ 211932 h 289179"/>
              <a:gd name="connsiteX6" fmla="*/ 0 w 1924049"/>
              <a:gd name="connsiteY6" fmla="*/ 0 h 289179"/>
              <a:gd name="connsiteX0" fmla="*/ 0 w 1924049"/>
              <a:gd name="connsiteY0" fmla="*/ 0 h 289179"/>
              <a:gd name="connsiteX1" fmla="*/ 628650 w 1924049"/>
              <a:gd name="connsiteY1" fmla="*/ 154781 h 289179"/>
              <a:gd name="connsiteX2" fmla="*/ 1123949 w 1924049"/>
              <a:gd name="connsiteY2" fmla="*/ 116681 h 289179"/>
              <a:gd name="connsiteX3" fmla="*/ 1924049 w 1924049"/>
              <a:gd name="connsiteY3" fmla="*/ 209550 h 289179"/>
              <a:gd name="connsiteX4" fmla="*/ 1333499 w 1924049"/>
              <a:gd name="connsiteY4" fmla="*/ 245270 h 289179"/>
              <a:gd name="connsiteX5" fmla="*/ 607218 w 1924049"/>
              <a:gd name="connsiteY5" fmla="*/ 211932 h 289179"/>
              <a:gd name="connsiteX6" fmla="*/ 0 w 1924049"/>
              <a:gd name="connsiteY6" fmla="*/ 0 h 289179"/>
              <a:gd name="connsiteX0" fmla="*/ 0 w 1924049"/>
              <a:gd name="connsiteY0" fmla="*/ 0 h 289179"/>
              <a:gd name="connsiteX1" fmla="*/ 635794 w 1924049"/>
              <a:gd name="connsiteY1" fmla="*/ 161924 h 289179"/>
              <a:gd name="connsiteX2" fmla="*/ 1123949 w 1924049"/>
              <a:gd name="connsiteY2" fmla="*/ 116681 h 289179"/>
              <a:gd name="connsiteX3" fmla="*/ 1924049 w 1924049"/>
              <a:gd name="connsiteY3" fmla="*/ 209550 h 289179"/>
              <a:gd name="connsiteX4" fmla="*/ 1333499 w 1924049"/>
              <a:gd name="connsiteY4" fmla="*/ 245270 h 289179"/>
              <a:gd name="connsiteX5" fmla="*/ 607218 w 1924049"/>
              <a:gd name="connsiteY5" fmla="*/ 211932 h 289179"/>
              <a:gd name="connsiteX6" fmla="*/ 0 w 1924049"/>
              <a:gd name="connsiteY6" fmla="*/ 0 h 289179"/>
              <a:gd name="connsiteX0" fmla="*/ 0 w 1924049"/>
              <a:gd name="connsiteY0" fmla="*/ 0 h 289179"/>
              <a:gd name="connsiteX1" fmla="*/ 635794 w 1924049"/>
              <a:gd name="connsiteY1" fmla="*/ 161924 h 289179"/>
              <a:gd name="connsiteX2" fmla="*/ 1123949 w 1924049"/>
              <a:gd name="connsiteY2" fmla="*/ 116681 h 289179"/>
              <a:gd name="connsiteX3" fmla="*/ 1924049 w 1924049"/>
              <a:gd name="connsiteY3" fmla="*/ 209550 h 289179"/>
              <a:gd name="connsiteX4" fmla="*/ 1333499 w 1924049"/>
              <a:gd name="connsiteY4" fmla="*/ 245270 h 289179"/>
              <a:gd name="connsiteX5" fmla="*/ 607218 w 1924049"/>
              <a:gd name="connsiteY5" fmla="*/ 211932 h 289179"/>
              <a:gd name="connsiteX6" fmla="*/ 0 w 1924049"/>
              <a:gd name="connsiteY6" fmla="*/ 0 h 289179"/>
              <a:gd name="connsiteX0" fmla="*/ 0 w 1924049"/>
              <a:gd name="connsiteY0" fmla="*/ 0 h 289179"/>
              <a:gd name="connsiteX1" fmla="*/ 635794 w 1924049"/>
              <a:gd name="connsiteY1" fmla="*/ 161924 h 289179"/>
              <a:gd name="connsiteX2" fmla="*/ 1123949 w 1924049"/>
              <a:gd name="connsiteY2" fmla="*/ 116681 h 289179"/>
              <a:gd name="connsiteX3" fmla="*/ 1924049 w 1924049"/>
              <a:gd name="connsiteY3" fmla="*/ 209550 h 289179"/>
              <a:gd name="connsiteX4" fmla="*/ 1333499 w 1924049"/>
              <a:gd name="connsiteY4" fmla="*/ 245270 h 289179"/>
              <a:gd name="connsiteX5" fmla="*/ 607218 w 1924049"/>
              <a:gd name="connsiteY5" fmla="*/ 211932 h 289179"/>
              <a:gd name="connsiteX6" fmla="*/ 0 w 1924049"/>
              <a:gd name="connsiteY6" fmla="*/ 0 h 289179"/>
              <a:gd name="connsiteX0" fmla="*/ 0 w 1924049"/>
              <a:gd name="connsiteY0" fmla="*/ 0 h 289179"/>
              <a:gd name="connsiteX1" fmla="*/ 635794 w 1924049"/>
              <a:gd name="connsiteY1" fmla="*/ 161924 h 289179"/>
              <a:gd name="connsiteX2" fmla="*/ 1123949 w 1924049"/>
              <a:gd name="connsiteY2" fmla="*/ 116681 h 289179"/>
              <a:gd name="connsiteX3" fmla="*/ 1924049 w 1924049"/>
              <a:gd name="connsiteY3" fmla="*/ 209550 h 289179"/>
              <a:gd name="connsiteX4" fmla="*/ 1333499 w 1924049"/>
              <a:gd name="connsiteY4" fmla="*/ 245270 h 289179"/>
              <a:gd name="connsiteX5" fmla="*/ 607218 w 1924049"/>
              <a:gd name="connsiteY5" fmla="*/ 211932 h 289179"/>
              <a:gd name="connsiteX6" fmla="*/ 0 w 1924049"/>
              <a:gd name="connsiteY6" fmla="*/ 0 h 289179"/>
              <a:gd name="connsiteX0" fmla="*/ 0 w 1924049"/>
              <a:gd name="connsiteY0" fmla="*/ 0 h 289179"/>
              <a:gd name="connsiteX1" fmla="*/ 635794 w 1924049"/>
              <a:gd name="connsiteY1" fmla="*/ 161924 h 289179"/>
              <a:gd name="connsiteX2" fmla="*/ 1123949 w 1924049"/>
              <a:gd name="connsiteY2" fmla="*/ 116681 h 289179"/>
              <a:gd name="connsiteX3" fmla="*/ 1924049 w 1924049"/>
              <a:gd name="connsiteY3" fmla="*/ 209550 h 289179"/>
              <a:gd name="connsiteX4" fmla="*/ 1333499 w 1924049"/>
              <a:gd name="connsiteY4" fmla="*/ 245270 h 289179"/>
              <a:gd name="connsiteX5" fmla="*/ 607218 w 1924049"/>
              <a:gd name="connsiteY5" fmla="*/ 211932 h 289179"/>
              <a:gd name="connsiteX6" fmla="*/ 0 w 1924049"/>
              <a:gd name="connsiteY6" fmla="*/ 0 h 289179"/>
              <a:gd name="connsiteX0" fmla="*/ 0 w 1924049"/>
              <a:gd name="connsiteY0" fmla="*/ 0 h 289179"/>
              <a:gd name="connsiteX1" fmla="*/ 635794 w 1924049"/>
              <a:gd name="connsiteY1" fmla="*/ 161924 h 289179"/>
              <a:gd name="connsiteX2" fmla="*/ 1123949 w 1924049"/>
              <a:gd name="connsiteY2" fmla="*/ 116681 h 289179"/>
              <a:gd name="connsiteX3" fmla="*/ 1924049 w 1924049"/>
              <a:gd name="connsiteY3" fmla="*/ 209550 h 289179"/>
              <a:gd name="connsiteX4" fmla="*/ 1333499 w 1924049"/>
              <a:gd name="connsiteY4" fmla="*/ 245270 h 289179"/>
              <a:gd name="connsiteX5" fmla="*/ 607218 w 1924049"/>
              <a:gd name="connsiteY5" fmla="*/ 211932 h 289179"/>
              <a:gd name="connsiteX6" fmla="*/ 0 w 1924049"/>
              <a:gd name="connsiteY6" fmla="*/ 0 h 289179"/>
              <a:gd name="connsiteX0" fmla="*/ 0 w 1924049"/>
              <a:gd name="connsiteY0" fmla="*/ 0 h 289179"/>
              <a:gd name="connsiteX1" fmla="*/ 635794 w 1924049"/>
              <a:gd name="connsiteY1" fmla="*/ 161924 h 289179"/>
              <a:gd name="connsiteX2" fmla="*/ 1123949 w 1924049"/>
              <a:gd name="connsiteY2" fmla="*/ 116681 h 289179"/>
              <a:gd name="connsiteX3" fmla="*/ 1924049 w 1924049"/>
              <a:gd name="connsiteY3" fmla="*/ 209550 h 289179"/>
              <a:gd name="connsiteX4" fmla="*/ 1333499 w 1924049"/>
              <a:gd name="connsiteY4" fmla="*/ 245270 h 289179"/>
              <a:gd name="connsiteX5" fmla="*/ 607218 w 1924049"/>
              <a:gd name="connsiteY5" fmla="*/ 211932 h 289179"/>
              <a:gd name="connsiteX6" fmla="*/ 0 w 1924049"/>
              <a:gd name="connsiteY6" fmla="*/ 0 h 289179"/>
              <a:gd name="connsiteX0" fmla="*/ 0 w 1924049"/>
              <a:gd name="connsiteY0" fmla="*/ 0 h 287072"/>
              <a:gd name="connsiteX1" fmla="*/ 635794 w 1924049"/>
              <a:gd name="connsiteY1" fmla="*/ 161924 h 287072"/>
              <a:gd name="connsiteX2" fmla="*/ 1123949 w 1924049"/>
              <a:gd name="connsiteY2" fmla="*/ 116681 h 287072"/>
              <a:gd name="connsiteX3" fmla="*/ 1924049 w 1924049"/>
              <a:gd name="connsiteY3" fmla="*/ 209550 h 287072"/>
              <a:gd name="connsiteX4" fmla="*/ 1333499 w 1924049"/>
              <a:gd name="connsiteY4" fmla="*/ 245270 h 287072"/>
              <a:gd name="connsiteX5" fmla="*/ 607218 w 1924049"/>
              <a:gd name="connsiteY5" fmla="*/ 211932 h 287072"/>
              <a:gd name="connsiteX6" fmla="*/ 0 w 1924049"/>
              <a:gd name="connsiteY6" fmla="*/ 0 h 287072"/>
              <a:gd name="connsiteX0" fmla="*/ 0 w 1924049"/>
              <a:gd name="connsiteY0" fmla="*/ 0 h 287072"/>
              <a:gd name="connsiteX1" fmla="*/ 635794 w 1924049"/>
              <a:gd name="connsiteY1" fmla="*/ 161924 h 287072"/>
              <a:gd name="connsiteX2" fmla="*/ 1123949 w 1924049"/>
              <a:gd name="connsiteY2" fmla="*/ 116681 h 287072"/>
              <a:gd name="connsiteX3" fmla="*/ 1924049 w 1924049"/>
              <a:gd name="connsiteY3" fmla="*/ 209550 h 287072"/>
              <a:gd name="connsiteX4" fmla="*/ 1333499 w 1924049"/>
              <a:gd name="connsiteY4" fmla="*/ 245270 h 287072"/>
              <a:gd name="connsiteX5" fmla="*/ 607218 w 1924049"/>
              <a:gd name="connsiteY5" fmla="*/ 211932 h 287072"/>
              <a:gd name="connsiteX6" fmla="*/ 0 w 1924049"/>
              <a:gd name="connsiteY6" fmla="*/ 0 h 287072"/>
              <a:gd name="connsiteX0" fmla="*/ 0 w 1924049"/>
              <a:gd name="connsiteY0" fmla="*/ 0 h 287072"/>
              <a:gd name="connsiteX1" fmla="*/ 635794 w 1924049"/>
              <a:gd name="connsiteY1" fmla="*/ 161924 h 287072"/>
              <a:gd name="connsiteX2" fmla="*/ 1123949 w 1924049"/>
              <a:gd name="connsiteY2" fmla="*/ 116681 h 287072"/>
              <a:gd name="connsiteX3" fmla="*/ 1924049 w 1924049"/>
              <a:gd name="connsiteY3" fmla="*/ 209550 h 287072"/>
              <a:gd name="connsiteX4" fmla="*/ 1333499 w 1924049"/>
              <a:gd name="connsiteY4" fmla="*/ 245270 h 287072"/>
              <a:gd name="connsiteX5" fmla="*/ 607218 w 1924049"/>
              <a:gd name="connsiteY5" fmla="*/ 211932 h 287072"/>
              <a:gd name="connsiteX6" fmla="*/ 0 w 1924049"/>
              <a:gd name="connsiteY6" fmla="*/ 0 h 287072"/>
              <a:gd name="connsiteX0" fmla="*/ 0 w 1924049"/>
              <a:gd name="connsiteY0" fmla="*/ 0 h 287072"/>
              <a:gd name="connsiteX1" fmla="*/ 635794 w 1924049"/>
              <a:gd name="connsiteY1" fmla="*/ 157161 h 287072"/>
              <a:gd name="connsiteX2" fmla="*/ 1123949 w 1924049"/>
              <a:gd name="connsiteY2" fmla="*/ 116681 h 287072"/>
              <a:gd name="connsiteX3" fmla="*/ 1924049 w 1924049"/>
              <a:gd name="connsiteY3" fmla="*/ 209550 h 287072"/>
              <a:gd name="connsiteX4" fmla="*/ 1333499 w 1924049"/>
              <a:gd name="connsiteY4" fmla="*/ 245270 h 287072"/>
              <a:gd name="connsiteX5" fmla="*/ 607218 w 1924049"/>
              <a:gd name="connsiteY5" fmla="*/ 211932 h 287072"/>
              <a:gd name="connsiteX6" fmla="*/ 0 w 1924049"/>
              <a:gd name="connsiteY6" fmla="*/ 0 h 287072"/>
              <a:gd name="connsiteX0" fmla="*/ 0 w 1924049"/>
              <a:gd name="connsiteY0" fmla="*/ 0 h 287072"/>
              <a:gd name="connsiteX1" fmla="*/ 635794 w 1924049"/>
              <a:gd name="connsiteY1" fmla="*/ 157161 h 287072"/>
              <a:gd name="connsiteX2" fmla="*/ 1121568 w 1924049"/>
              <a:gd name="connsiteY2" fmla="*/ 123825 h 287072"/>
              <a:gd name="connsiteX3" fmla="*/ 1924049 w 1924049"/>
              <a:gd name="connsiteY3" fmla="*/ 209550 h 287072"/>
              <a:gd name="connsiteX4" fmla="*/ 1333499 w 1924049"/>
              <a:gd name="connsiteY4" fmla="*/ 245270 h 287072"/>
              <a:gd name="connsiteX5" fmla="*/ 607218 w 1924049"/>
              <a:gd name="connsiteY5" fmla="*/ 211932 h 287072"/>
              <a:gd name="connsiteX6" fmla="*/ 0 w 1924049"/>
              <a:gd name="connsiteY6" fmla="*/ 0 h 287072"/>
              <a:gd name="connsiteX0" fmla="*/ 0 w 1924049"/>
              <a:gd name="connsiteY0" fmla="*/ 0 h 287072"/>
              <a:gd name="connsiteX1" fmla="*/ 635794 w 1924049"/>
              <a:gd name="connsiteY1" fmla="*/ 157161 h 287072"/>
              <a:gd name="connsiteX2" fmla="*/ 1397793 w 1924049"/>
              <a:gd name="connsiteY2" fmla="*/ 209550 h 287072"/>
              <a:gd name="connsiteX3" fmla="*/ 1924049 w 1924049"/>
              <a:gd name="connsiteY3" fmla="*/ 209550 h 287072"/>
              <a:gd name="connsiteX4" fmla="*/ 1333499 w 1924049"/>
              <a:gd name="connsiteY4" fmla="*/ 245270 h 287072"/>
              <a:gd name="connsiteX5" fmla="*/ 607218 w 1924049"/>
              <a:gd name="connsiteY5" fmla="*/ 211932 h 287072"/>
              <a:gd name="connsiteX6" fmla="*/ 0 w 1924049"/>
              <a:gd name="connsiteY6" fmla="*/ 0 h 287072"/>
              <a:gd name="connsiteX0" fmla="*/ 0 w 1924049"/>
              <a:gd name="connsiteY0" fmla="*/ 0 h 287072"/>
              <a:gd name="connsiteX1" fmla="*/ 635794 w 1924049"/>
              <a:gd name="connsiteY1" fmla="*/ 157161 h 287072"/>
              <a:gd name="connsiteX2" fmla="*/ 1397793 w 1924049"/>
              <a:gd name="connsiteY2" fmla="*/ 209550 h 287072"/>
              <a:gd name="connsiteX3" fmla="*/ 1924049 w 1924049"/>
              <a:gd name="connsiteY3" fmla="*/ 209550 h 287072"/>
              <a:gd name="connsiteX4" fmla="*/ 1333499 w 1924049"/>
              <a:gd name="connsiteY4" fmla="*/ 245270 h 287072"/>
              <a:gd name="connsiteX5" fmla="*/ 607218 w 1924049"/>
              <a:gd name="connsiteY5" fmla="*/ 211932 h 287072"/>
              <a:gd name="connsiteX6" fmla="*/ 0 w 1924049"/>
              <a:gd name="connsiteY6" fmla="*/ 0 h 287072"/>
              <a:gd name="connsiteX0" fmla="*/ 0 w 1924049"/>
              <a:gd name="connsiteY0" fmla="*/ 0 h 287072"/>
              <a:gd name="connsiteX1" fmla="*/ 807244 w 1924049"/>
              <a:gd name="connsiteY1" fmla="*/ 176211 h 287072"/>
              <a:gd name="connsiteX2" fmla="*/ 1397793 w 1924049"/>
              <a:gd name="connsiteY2" fmla="*/ 209550 h 287072"/>
              <a:gd name="connsiteX3" fmla="*/ 1924049 w 1924049"/>
              <a:gd name="connsiteY3" fmla="*/ 209550 h 287072"/>
              <a:gd name="connsiteX4" fmla="*/ 1333499 w 1924049"/>
              <a:gd name="connsiteY4" fmla="*/ 245270 h 287072"/>
              <a:gd name="connsiteX5" fmla="*/ 607218 w 1924049"/>
              <a:gd name="connsiteY5" fmla="*/ 211932 h 287072"/>
              <a:gd name="connsiteX6" fmla="*/ 0 w 1924049"/>
              <a:gd name="connsiteY6" fmla="*/ 0 h 287072"/>
              <a:gd name="connsiteX0" fmla="*/ 0 w 1924049"/>
              <a:gd name="connsiteY0" fmla="*/ 0 h 287072"/>
              <a:gd name="connsiteX1" fmla="*/ 807244 w 1924049"/>
              <a:gd name="connsiteY1" fmla="*/ 176211 h 287072"/>
              <a:gd name="connsiteX2" fmla="*/ 1397793 w 1924049"/>
              <a:gd name="connsiteY2" fmla="*/ 209550 h 287072"/>
              <a:gd name="connsiteX3" fmla="*/ 1924049 w 1924049"/>
              <a:gd name="connsiteY3" fmla="*/ 209550 h 287072"/>
              <a:gd name="connsiteX4" fmla="*/ 1333499 w 1924049"/>
              <a:gd name="connsiteY4" fmla="*/ 245270 h 287072"/>
              <a:gd name="connsiteX5" fmla="*/ 607218 w 1924049"/>
              <a:gd name="connsiteY5" fmla="*/ 211932 h 287072"/>
              <a:gd name="connsiteX6" fmla="*/ 0 w 1924049"/>
              <a:gd name="connsiteY6" fmla="*/ 0 h 287072"/>
              <a:gd name="connsiteX0" fmla="*/ 0 w 1924049"/>
              <a:gd name="connsiteY0" fmla="*/ 0 h 287072"/>
              <a:gd name="connsiteX1" fmla="*/ 807244 w 1924049"/>
              <a:gd name="connsiteY1" fmla="*/ 176211 h 287072"/>
              <a:gd name="connsiteX2" fmla="*/ 1397793 w 1924049"/>
              <a:gd name="connsiteY2" fmla="*/ 209550 h 287072"/>
              <a:gd name="connsiteX3" fmla="*/ 1924049 w 1924049"/>
              <a:gd name="connsiteY3" fmla="*/ 209550 h 287072"/>
              <a:gd name="connsiteX4" fmla="*/ 1333499 w 1924049"/>
              <a:gd name="connsiteY4" fmla="*/ 245270 h 287072"/>
              <a:gd name="connsiteX5" fmla="*/ 607218 w 1924049"/>
              <a:gd name="connsiteY5" fmla="*/ 211932 h 287072"/>
              <a:gd name="connsiteX6" fmla="*/ 0 w 1924049"/>
              <a:gd name="connsiteY6" fmla="*/ 0 h 287072"/>
              <a:gd name="connsiteX0" fmla="*/ 0 w 1924049"/>
              <a:gd name="connsiteY0" fmla="*/ 0 h 287072"/>
              <a:gd name="connsiteX1" fmla="*/ 807244 w 1924049"/>
              <a:gd name="connsiteY1" fmla="*/ 176211 h 287072"/>
              <a:gd name="connsiteX2" fmla="*/ 1397793 w 1924049"/>
              <a:gd name="connsiteY2" fmla="*/ 209550 h 287072"/>
              <a:gd name="connsiteX3" fmla="*/ 1924049 w 1924049"/>
              <a:gd name="connsiteY3" fmla="*/ 209550 h 287072"/>
              <a:gd name="connsiteX4" fmla="*/ 1333499 w 1924049"/>
              <a:gd name="connsiteY4" fmla="*/ 245270 h 287072"/>
              <a:gd name="connsiteX5" fmla="*/ 607218 w 1924049"/>
              <a:gd name="connsiteY5" fmla="*/ 211932 h 287072"/>
              <a:gd name="connsiteX6" fmla="*/ 0 w 1924049"/>
              <a:gd name="connsiteY6" fmla="*/ 0 h 287072"/>
              <a:gd name="connsiteX0" fmla="*/ 0 w 1924049"/>
              <a:gd name="connsiteY0" fmla="*/ 0 h 304762"/>
              <a:gd name="connsiteX1" fmla="*/ 807244 w 1924049"/>
              <a:gd name="connsiteY1" fmla="*/ 176211 h 304762"/>
              <a:gd name="connsiteX2" fmla="*/ 1397793 w 1924049"/>
              <a:gd name="connsiteY2" fmla="*/ 209550 h 304762"/>
              <a:gd name="connsiteX3" fmla="*/ 1924049 w 1924049"/>
              <a:gd name="connsiteY3" fmla="*/ 209550 h 304762"/>
              <a:gd name="connsiteX4" fmla="*/ 1333499 w 1924049"/>
              <a:gd name="connsiteY4" fmla="*/ 245270 h 304762"/>
              <a:gd name="connsiteX5" fmla="*/ 607218 w 1924049"/>
              <a:gd name="connsiteY5" fmla="*/ 211932 h 304762"/>
              <a:gd name="connsiteX6" fmla="*/ 0 w 1924049"/>
              <a:gd name="connsiteY6" fmla="*/ 0 h 304762"/>
              <a:gd name="connsiteX0" fmla="*/ 0 w 1924049"/>
              <a:gd name="connsiteY0" fmla="*/ 0 h 304762"/>
              <a:gd name="connsiteX1" fmla="*/ 807244 w 1924049"/>
              <a:gd name="connsiteY1" fmla="*/ 176211 h 304762"/>
              <a:gd name="connsiteX2" fmla="*/ 1397793 w 1924049"/>
              <a:gd name="connsiteY2" fmla="*/ 209550 h 304762"/>
              <a:gd name="connsiteX3" fmla="*/ 1924049 w 1924049"/>
              <a:gd name="connsiteY3" fmla="*/ 209550 h 304762"/>
              <a:gd name="connsiteX4" fmla="*/ 1333499 w 1924049"/>
              <a:gd name="connsiteY4" fmla="*/ 245270 h 304762"/>
              <a:gd name="connsiteX5" fmla="*/ 607218 w 1924049"/>
              <a:gd name="connsiteY5" fmla="*/ 211932 h 304762"/>
              <a:gd name="connsiteX6" fmla="*/ 0 w 1924049"/>
              <a:gd name="connsiteY6" fmla="*/ 0 h 304762"/>
              <a:gd name="connsiteX0" fmla="*/ 0 w 1924049"/>
              <a:gd name="connsiteY0" fmla="*/ 0 h 298011"/>
              <a:gd name="connsiteX1" fmla="*/ 807244 w 1924049"/>
              <a:gd name="connsiteY1" fmla="*/ 176211 h 298011"/>
              <a:gd name="connsiteX2" fmla="*/ 1397793 w 1924049"/>
              <a:gd name="connsiteY2" fmla="*/ 209550 h 298011"/>
              <a:gd name="connsiteX3" fmla="*/ 1924049 w 1924049"/>
              <a:gd name="connsiteY3" fmla="*/ 209550 h 298011"/>
              <a:gd name="connsiteX4" fmla="*/ 1333499 w 1924049"/>
              <a:gd name="connsiteY4" fmla="*/ 245270 h 298011"/>
              <a:gd name="connsiteX5" fmla="*/ 607218 w 1924049"/>
              <a:gd name="connsiteY5" fmla="*/ 211932 h 298011"/>
              <a:gd name="connsiteX6" fmla="*/ 0 w 1924049"/>
              <a:gd name="connsiteY6" fmla="*/ 0 h 298011"/>
              <a:gd name="connsiteX0" fmla="*/ 0 w 1924049"/>
              <a:gd name="connsiteY0" fmla="*/ 0 h 286555"/>
              <a:gd name="connsiteX1" fmla="*/ 807244 w 1924049"/>
              <a:gd name="connsiteY1" fmla="*/ 176211 h 286555"/>
              <a:gd name="connsiteX2" fmla="*/ 1397793 w 1924049"/>
              <a:gd name="connsiteY2" fmla="*/ 209550 h 286555"/>
              <a:gd name="connsiteX3" fmla="*/ 1924049 w 1924049"/>
              <a:gd name="connsiteY3" fmla="*/ 209550 h 286555"/>
              <a:gd name="connsiteX4" fmla="*/ 1333499 w 1924049"/>
              <a:gd name="connsiteY4" fmla="*/ 245270 h 286555"/>
              <a:gd name="connsiteX5" fmla="*/ 607218 w 1924049"/>
              <a:gd name="connsiteY5" fmla="*/ 211932 h 286555"/>
              <a:gd name="connsiteX6" fmla="*/ 0 w 1924049"/>
              <a:gd name="connsiteY6" fmla="*/ 0 h 286555"/>
              <a:gd name="connsiteX0" fmla="*/ 0 w 1924049"/>
              <a:gd name="connsiteY0" fmla="*/ 0 h 286555"/>
              <a:gd name="connsiteX1" fmla="*/ 807244 w 1924049"/>
              <a:gd name="connsiteY1" fmla="*/ 176211 h 286555"/>
              <a:gd name="connsiteX2" fmla="*/ 1397793 w 1924049"/>
              <a:gd name="connsiteY2" fmla="*/ 209550 h 286555"/>
              <a:gd name="connsiteX3" fmla="*/ 1924049 w 1924049"/>
              <a:gd name="connsiteY3" fmla="*/ 209550 h 286555"/>
              <a:gd name="connsiteX4" fmla="*/ 1333499 w 1924049"/>
              <a:gd name="connsiteY4" fmla="*/ 245270 h 286555"/>
              <a:gd name="connsiteX5" fmla="*/ 607218 w 1924049"/>
              <a:gd name="connsiteY5" fmla="*/ 211932 h 286555"/>
              <a:gd name="connsiteX6" fmla="*/ 0 w 1924049"/>
              <a:gd name="connsiteY6" fmla="*/ 0 h 286555"/>
              <a:gd name="connsiteX0" fmla="*/ 0 w 1924049"/>
              <a:gd name="connsiteY0" fmla="*/ 0 h 286555"/>
              <a:gd name="connsiteX1" fmla="*/ 807244 w 1924049"/>
              <a:gd name="connsiteY1" fmla="*/ 176211 h 286555"/>
              <a:gd name="connsiteX2" fmla="*/ 1397793 w 1924049"/>
              <a:gd name="connsiteY2" fmla="*/ 209550 h 286555"/>
              <a:gd name="connsiteX3" fmla="*/ 1924049 w 1924049"/>
              <a:gd name="connsiteY3" fmla="*/ 209550 h 286555"/>
              <a:gd name="connsiteX4" fmla="*/ 1333499 w 1924049"/>
              <a:gd name="connsiteY4" fmla="*/ 245270 h 286555"/>
              <a:gd name="connsiteX5" fmla="*/ 607218 w 1924049"/>
              <a:gd name="connsiteY5" fmla="*/ 211932 h 286555"/>
              <a:gd name="connsiteX6" fmla="*/ 0 w 1924049"/>
              <a:gd name="connsiteY6" fmla="*/ 0 h 286555"/>
              <a:gd name="connsiteX0" fmla="*/ 0 w 1924049"/>
              <a:gd name="connsiteY0" fmla="*/ 0 h 286555"/>
              <a:gd name="connsiteX1" fmla="*/ 807244 w 1924049"/>
              <a:gd name="connsiteY1" fmla="*/ 176211 h 286555"/>
              <a:gd name="connsiteX2" fmla="*/ 1397793 w 1924049"/>
              <a:gd name="connsiteY2" fmla="*/ 209550 h 286555"/>
              <a:gd name="connsiteX3" fmla="*/ 1924049 w 1924049"/>
              <a:gd name="connsiteY3" fmla="*/ 209550 h 286555"/>
              <a:gd name="connsiteX4" fmla="*/ 1333499 w 1924049"/>
              <a:gd name="connsiteY4" fmla="*/ 245270 h 286555"/>
              <a:gd name="connsiteX5" fmla="*/ 607218 w 1924049"/>
              <a:gd name="connsiteY5" fmla="*/ 211932 h 286555"/>
              <a:gd name="connsiteX6" fmla="*/ 0 w 1924049"/>
              <a:gd name="connsiteY6" fmla="*/ 0 h 286555"/>
              <a:gd name="connsiteX0" fmla="*/ 0 w 1924049"/>
              <a:gd name="connsiteY0" fmla="*/ 0 h 331996"/>
              <a:gd name="connsiteX1" fmla="*/ 807244 w 1924049"/>
              <a:gd name="connsiteY1" fmla="*/ 176211 h 331996"/>
              <a:gd name="connsiteX2" fmla="*/ 1397793 w 1924049"/>
              <a:gd name="connsiteY2" fmla="*/ 209550 h 331996"/>
              <a:gd name="connsiteX3" fmla="*/ 1924049 w 1924049"/>
              <a:gd name="connsiteY3" fmla="*/ 209550 h 331996"/>
              <a:gd name="connsiteX4" fmla="*/ 1333499 w 1924049"/>
              <a:gd name="connsiteY4" fmla="*/ 245270 h 331996"/>
              <a:gd name="connsiteX5" fmla="*/ 676274 w 1924049"/>
              <a:gd name="connsiteY5" fmla="*/ 316707 h 331996"/>
              <a:gd name="connsiteX6" fmla="*/ 0 w 1924049"/>
              <a:gd name="connsiteY6" fmla="*/ 0 h 331996"/>
              <a:gd name="connsiteX0" fmla="*/ 0 w 1924049"/>
              <a:gd name="connsiteY0" fmla="*/ 0 h 286555"/>
              <a:gd name="connsiteX1" fmla="*/ 807244 w 1924049"/>
              <a:gd name="connsiteY1" fmla="*/ 176211 h 286555"/>
              <a:gd name="connsiteX2" fmla="*/ 1397793 w 1924049"/>
              <a:gd name="connsiteY2" fmla="*/ 209550 h 286555"/>
              <a:gd name="connsiteX3" fmla="*/ 1924049 w 1924049"/>
              <a:gd name="connsiteY3" fmla="*/ 209550 h 286555"/>
              <a:gd name="connsiteX4" fmla="*/ 1333499 w 1924049"/>
              <a:gd name="connsiteY4" fmla="*/ 245270 h 286555"/>
              <a:gd name="connsiteX5" fmla="*/ 659605 w 1924049"/>
              <a:gd name="connsiteY5" fmla="*/ 230982 h 286555"/>
              <a:gd name="connsiteX6" fmla="*/ 0 w 1924049"/>
              <a:gd name="connsiteY6" fmla="*/ 0 h 286555"/>
              <a:gd name="connsiteX0" fmla="*/ 0 w 1924049"/>
              <a:gd name="connsiteY0" fmla="*/ 0 h 286555"/>
              <a:gd name="connsiteX1" fmla="*/ 807244 w 1924049"/>
              <a:gd name="connsiteY1" fmla="*/ 176211 h 286555"/>
              <a:gd name="connsiteX2" fmla="*/ 1397793 w 1924049"/>
              <a:gd name="connsiteY2" fmla="*/ 209550 h 286555"/>
              <a:gd name="connsiteX3" fmla="*/ 1924049 w 1924049"/>
              <a:gd name="connsiteY3" fmla="*/ 209550 h 286555"/>
              <a:gd name="connsiteX4" fmla="*/ 1333499 w 1924049"/>
              <a:gd name="connsiteY4" fmla="*/ 245270 h 286555"/>
              <a:gd name="connsiteX5" fmla="*/ 659605 w 1924049"/>
              <a:gd name="connsiteY5" fmla="*/ 230982 h 286555"/>
              <a:gd name="connsiteX6" fmla="*/ 0 w 1924049"/>
              <a:gd name="connsiteY6" fmla="*/ 0 h 286555"/>
              <a:gd name="connsiteX0" fmla="*/ 0 w 1924049"/>
              <a:gd name="connsiteY0" fmla="*/ 0 h 286555"/>
              <a:gd name="connsiteX1" fmla="*/ 807244 w 1924049"/>
              <a:gd name="connsiteY1" fmla="*/ 176211 h 286555"/>
              <a:gd name="connsiteX2" fmla="*/ 1397793 w 1924049"/>
              <a:gd name="connsiteY2" fmla="*/ 209550 h 286555"/>
              <a:gd name="connsiteX3" fmla="*/ 1924049 w 1924049"/>
              <a:gd name="connsiteY3" fmla="*/ 209550 h 286555"/>
              <a:gd name="connsiteX4" fmla="*/ 1333499 w 1924049"/>
              <a:gd name="connsiteY4" fmla="*/ 245270 h 286555"/>
              <a:gd name="connsiteX5" fmla="*/ 659605 w 1924049"/>
              <a:gd name="connsiteY5" fmla="*/ 230982 h 286555"/>
              <a:gd name="connsiteX6" fmla="*/ 0 w 1924049"/>
              <a:gd name="connsiteY6" fmla="*/ 0 h 286555"/>
              <a:gd name="connsiteX0" fmla="*/ 0 w 1924049"/>
              <a:gd name="connsiteY0" fmla="*/ 0 h 286555"/>
              <a:gd name="connsiteX1" fmla="*/ 807244 w 1924049"/>
              <a:gd name="connsiteY1" fmla="*/ 176211 h 286555"/>
              <a:gd name="connsiteX2" fmla="*/ 1397793 w 1924049"/>
              <a:gd name="connsiteY2" fmla="*/ 209550 h 286555"/>
              <a:gd name="connsiteX3" fmla="*/ 1924049 w 1924049"/>
              <a:gd name="connsiteY3" fmla="*/ 209550 h 286555"/>
              <a:gd name="connsiteX4" fmla="*/ 1333499 w 1924049"/>
              <a:gd name="connsiteY4" fmla="*/ 245270 h 286555"/>
              <a:gd name="connsiteX5" fmla="*/ 650080 w 1924049"/>
              <a:gd name="connsiteY5" fmla="*/ 226220 h 286555"/>
              <a:gd name="connsiteX6" fmla="*/ 0 w 1924049"/>
              <a:gd name="connsiteY6" fmla="*/ 0 h 286555"/>
              <a:gd name="connsiteX0" fmla="*/ 0 w 1924049"/>
              <a:gd name="connsiteY0" fmla="*/ 0 h 286555"/>
              <a:gd name="connsiteX1" fmla="*/ 807244 w 1924049"/>
              <a:gd name="connsiteY1" fmla="*/ 176211 h 286555"/>
              <a:gd name="connsiteX2" fmla="*/ 1397793 w 1924049"/>
              <a:gd name="connsiteY2" fmla="*/ 209550 h 286555"/>
              <a:gd name="connsiteX3" fmla="*/ 1924049 w 1924049"/>
              <a:gd name="connsiteY3" fmla="*/ 209550 h 286555"/>
              <a:gd name="connsiteX4" fmla="*/ 1333499 w 1924049"/>
              <a:gd name="connsiteY4" fmla="*/ 245270 h 286555"/>
              <a:gd name="connsiteX5" fmla="*/ 650080 w 1924049"/>
              <a:gd name="connsiteY5" fmla="*/ 226220 h 286555"/>
              <a:gd name="connsiteX6" fmla="*/ 0 w 1924049"/>
              <a:gd name="connsiteY6" fmla="*/ 0 h 286555"/>
              <a:gd name="connsiteX0" fmla="*/ 0 w 1924049"/>
              <a:gd name="connsiteY0" fmla="*/ 0 h 286555"/>
              <a:gd name="connsiteX1" fmla="*/ 807244 w 1924049"/>
              <a:gd name="connsiteY1" fmla="*/ 176211 h 286555"/>
              <a:gd name="connsiteX2" fmla="*/ 1397793 w 1924049"/>
              <a:gd name="connsiteY2" fmla="*/ 209550 h 286555"/>
              <a:gd name="connsiteX3" fmla="*/ 1924049 w 1924049"/>
              <a:gd name="connsiteY3" fmla="*/ 209550 h 286555"/>
              <a:gd name="connsiteX4" fmla="*/ 1333499 w 1924049"/>
              <a:gd name="connsiteY4" fmla="*/ 245270 h 286555"/>
              <a:gd name="connsiteX5" fmla="*/ 650080 w 1924049"/>
              <a:gd name="connsiteY5" fmla="*/ 226220 h 286555"/>
              <a:gd name="connsiteX6" fmla="*/ 0 w 1924049"/>
              <a:gd name="connsiteY6" fmla="*/ 0 h 286555"/>
              <a:gd name="connsiteX0" fmla="*/ 0 w 1924049"/>
              <a:gd name="connsiteY0" fmla="*/ 0 h 286555"/>
              <a:gd name="connsiteX1" fmla="*/ 807244 w 1924049"/>
              <a:gd name="connsiteY1" fmla="*/ 176211 h 286555"/>
              <a:gd name="connsiteX2" fmla="*/ 1397793 w 1924049"/>
              <a:gd name="connsiteY2" fmla="*/ 209550 h 286555"/>
              <a:gd name="connsiteX3" fmla="*/ 1924049 w 1924049"/>
              <a:gd name="connsiteY3" fmla="*/ 209550 h 286555"/>
              <a:gd name="connsiteX4" fmla="*/ 1333499 w 1924049"/>
              <a:gd name="connsiteY4" fmla="*/ 245270 h 286555"/>
              <a:gd name="connsiteX5" fmla="*/ 650080 w 1924049"/>
              <a:gd name="connsiteY5" fmla="*/ 226220 h 286555"/>
              <a:gd name="connsiteX6" fmla="*/ 0 w 1924049"/>
              <a:gd name="connsiteY6" fmla="*/ 0 h 286555"/>
              <a:gd name="connsiteX0" fmla="*/ 0 w 1924049"/>
              <a:gd name="connsiteY0" fmla="*/ 0 h 286555"/>
              <a:gd name="connsiteX1" fmla="*/ 807244 w 1924049"/>
              <a:gd name="connsiteY1" fmla="*/ 176211 h 286555"/>
              <a:gd name="connsiteX2" fmla="*/ 1397793 w 1924049"/>
              <a:gd name="connsiteY2" fmla="*/ 209550 h 286555"/>
              <a:gd name="connsiteX3" fmla="*/ 1924049 w 1924049"/>
              <a:gd name="connsiteY3" fmla="*/ 209550 h 286555"/>
              <a:gd name="connsiteX4" fmla="*/ 1333499 w 1924049"/>
              <a:gd name="connsiteY4" fmla="*/ 245270 h 286555"/>
              <a:gd name="connsiteX5" fmla="*/ 650080 w 1924049"/>
              <a:gd name="connsiteY5" fmla="*/ 226220 h 286555"/>
              <a:gd name="connsiteX6" fmla="*/ 0 w 1924049"/>
              <a:gd name="connsiteY6" fmla="*/ 0 h 286555"/>
              <a:gd name="connsiteX0" fmla="*/ 0 w 1924049"/>
              <a:gd name="connsiteY0" fmla="*/ 0 h 286555"/>
              <a:gd name="connsiteX1" fmla="*/ 890588 w 1924049"/>
              <a:gd name="connsiteY1" fmla="*/ 107155 h 286555"/>
              <a:gd name="connsiteX2" fmla="*/ 1397793 w 1924049"/>
              <a:gd name="connsiteY2" fmla="*/ 209550 h 286555"/>
              <a:gd name="connsiteX3" fmla="*/ 1924049 w 1924049"/>
              <a:gd name="connsiteY3" fmla="*/ 209550 h 286555"/>
              <a:gd name="connsiteX4" fmla="*/ 1333499 w 1924049"/>
              <a:gd name="connsiteY4" fmla="*/ 245270 h 286555"/>
              <a:gd name="connsiteX5" fmla="*/ 650080 w 1924049"/>
              <a:gd name="connsiteY5" fmla="*/ 226220 h 286555"/>
              <a:gd name="connsiteX6" fmla="*/ 0 w 1924049"/>
              <a:gd name="connsiteY6" fmla="*/ 0 h 286555"/>
              <a:gd name="connsiteX0" fmla="*/ 0 w 1924049"/>
              <a:gd name="connsiteY0" fmla="*/ 0 h 286555"/>
              <a:gd name="connsiteX1" fmla="*/ 904875 w 1924049"/>
              <a:gd name="connsiteY1" fmla="*/ 169068 h 286555"/>
              <a:gd name="connsiteX2" fmla="*/ 1397793 w 1924049"/>
              <a:gd name="connsiteY2" fmla="*/ 209550 h 286555"/>
              <a:gd name="connsiteX3" fmla="*/ 1924049 w 1924049"/>
              <a:gd name="connsiteY3" fmla="*/ 209550 h 286555"/>
              <a:gd name="connsiteX4" fmla="*/ 1333499 w 1924049"/>
              <a:gd name="connsiteY4" fmla="*/ 245270 h 286555"/>
              <a:gd name="connsiteX5" fmla="*/ 650080 w 1924049"/>
              <a:gd name="connsiteY5" fmla="*/ 226220 h 286555"/>
              <a:gd name="connsiteX6" fmla="*/ 0 w 1924049"/>
              <a:gd name="connsiteY6" fmla="*/ 0 h 286555"/>
              <a:gd name="connsiteX0" fmla="*/ 0 w 1924049"/>
              <a:gd name="connsiteY0" fmla="*/ 0 h 286555"/>
              <a:gd name="connsiteX1" fmla="*/ 904875 w 1924049"/>
              <a:gd name="connsiteY1" fmla="*/ 169068 h 286555"/>
              <a:gd name="connsiteX2" fmla="*/ 1397793 w 1924049"/>
              <a:gd name="connsiteY2" fmla="*/ 209550 h 286555"/>
              <a:gd name="connsiteX3" fmla="*/ 1924049 w 1924049"/>
              <a:gd name="connsiteY3" fmla="*/ 209550 h 286555"/>
              <a:gd name="connsiteX4" fmla="*/ 1333499 w 1924049"/>
              <a:gd name="connsiteY4" fmla="*/ 245270 h 286555"/>
              <a:gd name="connsiteX5" fmla="*/ 650080 w 1924049"/>
              <a:gd name="connsiteY5" fmla="*/ 226220 h 286555"/>
              <a:gd name="connsiteX6" fmla="*/ 0 w 1924049"/>
              <a:gd name="connsiteY6" fmla="*/ 0 h 286555"/>
              <a:gd name="connsiteX0" fmla="*/ 0 w 1924049"/>
              <a:gd name="connsiteY0" fmla="*/ 0 h 286555"/>
              <a:gd name="connsiteX1" fmla="*/ 904875 w 1924049"/>
              <a:gd name="connsiteY1" fmla="*/ 169068 h 286555"/>
              <a:gd name="connsiteX2" fmla="*/ 1397793 w 1924049"/>
              <a:gd name="connsiteY2" fmla="*/ 209550 h 286555"/>
              <a:gd name="connsiteX3" fmla="*/ 1924049 w 1924049"/>
              <a:gd name="connsiteY3" fmla="*/ 209550 h 286555"/>
              <a:gd name="connsiteX4" fmla="*/ 1333499 w 1924049"/>
              <a:gd name="connsiteY4" fmla="*/ 245270 h 286555"/>
              <a:gd name="connsiteX5" fmla="*/ 650080 w 1924049"/>
              <a:gd name="connsiteY5" fmla="*/ 226220 h 286555"/>
              <a:gd name="connsiteX6" fmla="*/ 0 w 1924049"/>
              <a:gd name="connsiteY6" fmla="*/ 0 h 286555"/>
              <a:gd name="connsiteX0" fmla="*/ 0 w 1924049"/>
              <a:gd name="connsiteY0" fmla="*/ 0 h 286555"/>
              <a:gd name="connsiteX1" fmla="*/ 904875 w 1924049"/>
              <a:gd name="connsiteY1" fmla="*/ 169068 h 286555"/>
              <a:gd name="connsiteX2" fmla="*/ 1397793 w 1924049"/>
              <a:gd name="connsiteY2" fmla="*/ 209550 h 286555"/>
              <a:gd name="connsiteX3" fmla="*/ 1924049 w 1924049"/>
              <a:gd name="connsiteY3" fmla="*/ 209550 h 286555"/>
              <a:gd name="connsiteX4" fmla="*/ 1333499 w 1924049"/>
              <a:gd name="connsiteY4" fmla="*/ 245270 h 286555"/>
              <a:gd name="connsiteX5" fmla="*/ 650080 w 1924049"/>
              <a:gd name="connsiteY5" fmla="*/ 226220 h 286555"/>
              <a:gd name="connsiteX6" fmla="*/ 0 w 1924049"/>
              <a:gd name="connsiteY6" fmla="*/ 0 h 286555"/>
              <a:gd name="connsiteX0" fmla="*/ 0 w 1924049"/>
              <a:gd name="connsiteY0" fmla="*/ 0 h 286555"/>
              <a:gd name="connsiteX1" fmla="*/ 904875 w 1924049"/>
              <a:gd name="connsiteY1" fmla="*/ 169068 h 286555"/>
              <a:gd name="connsiteX2" fmla="*/ 1397793 w 1924049"/>
              <a:gd name="connsiteY2" fmla="*/ 209550 h 286555"/>
              <a:gd name="connsiteX3" fmla="*/ 1924049 w 1924049"/>
              <a:gd name="connsiteY3" fmla="*/ 209550 h 286555"/>
              <a:gd name="connsiteX4" fmla="*/ 1333499 w 1924049"/>
              <a:gd name="connsiteY4" fmla="*/ 245270 h 286555"/>
              <a:gd name="connsiteX5" fmla="*/ 650080 w 1924049"/>
              <a:gd name="connsiteY5" fmla="*/ 226220 h 286555"/>
              <a:gd name="connsiteX6" fmla="*/ 0 w 1924049"/>
              <a:gd name="connsiteY6" fmla="*/ 0 h 286555"/>
              <a:gd name="connsiteX0" fmla="*/ 0 w 1924049"/>
              <a:gd name="connsiteY0" fmla="*/ 0 h 286555"/>
              <a:gd name="connsiteX1" fmla="*/ 904875 w 1924049"/>
              <a:gd name="connsiteY1" fmla="*/ 169068 h 286555"/>
              <a:gd name="connsiteX2" fmla="*/ 1397793 w 1924049"/>
              <a:gd name="connsiteY2" fmla="*/ 207169 h 286555"/>
              <a:gd name="connsiteX3" fmla="*/ 1924049 w 1924049"/>
              <a:gd name="connsiteY3" fmla="*/ 209550 h 286555"/>
              <a:gd name="connsiteX4" fmla="*/ 1333499 w 1924049"/>
              <a:gd name="connsiteY4" fmla="*/ 245270 h 286555"/>
              <a:gd name="connsiteX5" fmla="*/ 650080 w 1924049"/>
              <a:gd name="connsiteY5" fmla="*/ 226220 h 286555"/>
              <a:gd name="connsiteX6" fmla="*/ 0 w 1924049"/>
              <a:gd name="connsiteY6" fmla="*/ 0 h 286555"/>
              <a:gd name="connsiteX0" fmla="*/ 0 w 1924049"/>
              <a:gd name="connsiteY0" fmla="*/ 0 h 286555"/>
              <a:gd name="connsiteX1" fmla="*/ 904875 w 1924049"/>
              <a:gd name="connsiteY1" fmla="*/ 169068 h 286555"/>
              <a:gd name="connsiteX2" fmla="*/ 1397793 w 1924049"/>
              <a:gd name="connsiteY2" fmla="*/ 207169 h 286555"/>
              <a:gd name="connsiteX3" fmla="*/ 1924049 w 1924049"/>
              <a:gd name="connsiteY3" fmla="*/ 209550 h 286555"/>
              <a:gd name="connsiteX4" fmla="*/ 1333499 w 1924049"/>
              <a:gd name="connsiteY4" fmla="*/ 245270 h 286555"/>
              <a:gd name="connsiteX5" fmla="*/ 650080 w 1924049"/>
              <a:gd name="connsiteY5" fmla="*/ 226220 h 286555"/>
              <a:gd name="connsiteX6" fmla="*/ 0 w 1924049"/>
              <a:gd name="connsiteY6" fmla="*/ 0 h 286555"/>
              <a:gd name="connsiteX0" fmla="*/ 0 w 1924049"/>
              <a:gd name="connsiteY0" fmla="*/ 0 h 286555"/>
              <a:gd name="connsiteX1" fmla="*/ 904875 w 1924049"/>
              <a:gd name="connsiteY1" fmla="*/ 169068 h 286555"/>
              <a:gd name="connsiteX2" fmla="*/ 1397793 w 1924049"/>
              <a:gd name="connsiteY2" fmla="*/ 207169 h 286555"/>
              <a:gd name="connsiteX3" fmla="*/ 1924049 w 1924049"/>
              <a:gd name="connsiteY3" fmla="*/ 209550 h 286555"/>
              <a:gd name="connsiteX4" fmla="*/ 1333499 w 1924049"/>
              <a:gd name="connsiteY4" fmla="*/ 245270 h 286555"/>
              <a:gd name="connsiteX5" fmla="*/ 650080 w 1924049"/>
              <a:gd name="connsiteY5" fmla="*/ 226220 h 286555"/>
              <a:gd name="connsiteX6" fmla="*/ 0 w 1924049"/>
              <a:gd name="connsiteY6" fmla="*/ 0 h 286555"/>
              <a:gd name="connsiteX0" fmla="*/ 0 w 1924049"/>
              <a:gd name="connsiteY0" fmla="*/ 0 h 286555"/>
              <a:gd name="connsiteX1" fmla="*/ 904875 w 1924049"/>
              <a:gd name="connsiteY1" fmla="*/ 169068 h 286555"/>
              <a:gd name="connsiteX2" fmla="*/ 1397793 w 1924049"/>
              <a:gd name="connsiteY2" fmla="*/ 207169 h 286555"/>
              <a:gd name="connsiteX3" fmla="*/ 1924049 w 1924049"/>
              <a:gd name="connsiteY3" fmla="*/ 209550 h 286555"/>
              <a:gd name="connsiteX4" fmla="*/ 1333499 w 1924049"/>
              <a:gd name="connsiteY4" fmla="*/ 245270 h 286555"/>
              <a:gd name="connsiteX5" fmla="*/ 650080 w 1924049"/>
              <a:gd name="connsiteY5" fmla="*/ 226220 h 286555"/>
              <a:gd name="connsiteX6" fmla="*/ 0 w 1924049"/>
              <a:gd name="connsiteY6" fmla="*/ 0 h 286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24049" h="286555">
                <a:moveTo>
                  <a:pt x="0" y="0"/>
                </a:moveTo>
                <a:cubicBezTo>
                  <a:pt x="241300" y="79374"/>
                  <a:pt x="625474" y="187324"/>
                  <a:pt x="904875" y="169068"/>
                </a:cubicBezTo>
                <a:cubicBezTo>
                  <a:pt x="1118393" y="147636"/>
                  <a:pt x="1117600" y="83741"/>
                  <a:pt x="1397793" y="207169"/>
                </a:cubicBezTo>
                <a:cubicBezTo>
                  <a:pt x="1599407" y="285354"/>
                  <a:pt x="1730374" y="241697"/>
                  <a:pt x="1924049" y="209550"/>
                </a:cubicBezTo>
                <a:cubicBezTo>
                  <a:pt x="1755775" y="285752"/>
                  <a:pt x="1516061" y="319087"/>
                  <a:pt x="1333499" y="245270"/>
                </a:cubicBezTo>
                <a:cubicBezTo>
                  <a:pt x="1036635" y="121842"/>
                  <a:pt x="1071561" y="296466"/>
                  <a:pt x="650080" y="226220"/>
                </a:cubicBezTo>
                <a:cubicBezTo>
                  <a:pt x="358773" y="152402"/>
                  <a:pt x="243681" y="109538"/>
                  <a:pt x="0" y="0"/>
                </a:cubicBezTo>
                <a:close/>
              </a:path>
            </a:pathLst>
          </a:custGeom>
          <a:solidFill>
            <a:srgbClr val="A4E7F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11">
            <a:extLst>
              <a:ext uri="{FF2B5EF4-FFF2-40B4-BE49-F238E27FC236}">
                <a16:creationId xmlns:a16="http://schemas.microsoft.com/office/drawing/2014/main" id="{A86F9DA2-A2F3-421F-8362-B44A86533C62}"/>
              </a:ext>
            </a:extLst>
          </p:cNvPr>
          <p:cNvSpPr/>
          <p:nvPr/>
        </p:nvSpPr>
        <p:spPr>
          <a:xfrm rot="20959443">
            <a:off x="2614705" y="6378417"/>
            <a:ext cx="1474271" cy="219568"/>
          </a:xfrm>
          <a:custGeom>
            <a:avLst/>
            <a:gdLst>
              <a:gd name="connsiteX0" fmla="*/ 0 w 1964531"/>
              <a:gd name="connsiteY0" fmla="*/ 0 h 330993"/>
              <a:gd name="connsiteX1" fmla="*/ 1964531 w 1964531"/>
              <a:gd name="connsiteY1" fmla="*/ 0 h 330993"/>
              <a:gd name="connsiteX2" fmla="*/ 1964531 w 1964531"/>
              <a:gd name="connsiteY2" fmla="*/ 330993 h 330993"/>
              <a:gd name="connsiteX3" fmla="*/ 0 w 1964531"/>
              <a:gd name="connsiteY3" fmla="*/ 330993 h 330993"/>
              <a:gd name="connsiteX4" fmla="*/ 0 w 1964531"/>
              <a:gd name="connsiteY4" fmla="*/ 0 h 330993"/>
              <a:gd name="connsiteX0" fmla="*/ 0 w 1964531"/>
              <a:gd name="connsiteY0" fmla="*/ 0 h 330993"/>
              <a:gd name="connsiteX1" fmla="*/ 631031 w 1964531"/>
              <a:gd name="connsiteY1" fmla="*/ 0 h 330993"/>
              <a:gd name="connsiteX2" fmla="*/ 1964531 w 1964531"/>
              <a:gd name="connsiteY2" fmla="*/ 0 h 330993"/>
              <a:gd name="connsiteX3" fmla="*/ 1964531 w 1964531"/>
              <a:gd name="connsiteY3" fmla="*/ 330993 h 330993"/>
              <a:gd name="connsiteX4" fmla="*/ 0 w 1964531"/>
              <a:gd name="connsiteY4" fmla="*/ 330993 h 330993"/>
              <a:gd name="connsiteX5" fmla="*/ 0 w 1964531"/>
              <a:gd name="connsiteY5" fmla="*/ 0 h 330993"/>
              <a:gd name="connsiteX0" fmla="*/ 0 w 1964531"/>
              <a:gd name="connsiteY0" fmla="*/ 0 h 330993"/>
              <a:gd name="connsiteX1" fmla="*/ 647700 w 1964531"/>
              <a:gd name="connsiteY1" fmla="*/ 157162 h 330993"/>
              <a:gd name="connsiteX2" fmla="*/ 1964531 w 1964531"/>
              <a:gd name="connsiteY2" fmla="*/ 0 h 330993"/>
              <a:gd name="connsiteX3" fmla="*/ 1964531 w 1964531"/>
              <a:gd name="connsiteY3" fmla="*/ 330993 h 330993"/>
              <a:gd name="connsiteX4" fmla="*/ 0 w 1964531"/>
              <a:gd name="connsiteY4" fmla="*/ 330993 h 330993"/>
              <a:gd name="connsiteX5" fmla="*/ 0 w 1964531"/>
              <a:gd name="connsiteY5" fmla="*/ 0 h 330993"/>
              <a:gd name="connsiteX0" fmla="*/ 0 w 1964531"/>
              <a:gd name="connsiteY0" fmla="*/ 0 h 330993"/>
              <a:gd name="connsiteX1" fmla="*/ 647700 w 1964531"/>
              <a:gd name="connsiteY1" fmla="*/ 157162 h 330993"/>
              <a:gd name="connsiteX2" fmla="*/ 1319212 w 1964531"/>
              <a:gd name="connsiteY2" fmla="*/ 80963 h 330993"/>
              <a:gd name="connsiteX3" fmla="*/ 1964531 w 1964531"/>
              <a:gd name="connsiteY3" fmla="*/ 0 h 330993"/>
              <a:gd name="connsiteX4" fmla="*/ 1964531 w 1964531"/>
              <a:gd name="connsiteY4" fmla="*/ 330993 h 330993"/>
              <a:gd name="connsiteX5" fmla="*/ 0 w 1964531"/>
              <a:gd name="connsiteY5" fmla="*/ 330993 h 330993"/>
              <a:gd name="connsiteX6" fmla="*/ 0 w 1964531"/>
              <a:gd name="connsiteY6" fmla="*/ 0 h 330993"/>
              <a:gd name="connsiteX0" fmla="*/ 0 w 1964531"/>
              <a:gd name="connsiteY0" fmla="*/ 0 h 330993"/>
              <a:gd name="connsiteX1" fmla="*/ 647700 w 1964531"/>
              <a:gd name="connsiteY1" fmla="*/ 157162 h 330993"/>
              <a:gd name="connsiteX2" fmla="*/ 1331118 w 1964531"/>
              <a:gd name="connsiteY2" fmla="*/ 157163 h 330993"/>
              <a:gd name="connsiteX3" fmla="*/ 1964531 w 1964531"/>
              <a:gd name="connsiteY3" fmla="*/ 0 h 330993"/>
              <a:gd name="connsiteX4" fmla="*/ 1964531 w 1964531"/>
              <a:gd name="connsiteY4" fmla="*/ 330993 h 330993"/>
              <a:gd name="connsiteX5" fmla="*/ 0 w 1964531"/>
              <a:gd name="connsiteY5" fmla="*/ 330993 h 330993"/>
              <a:gd name="connsiteX6" fmla="*/ 0 w 1964531"/>
              <a:gd name="connsiteY6" fmla="*/ 0 h 330993"/>
              <a:gd name="connsiteX0" fmla="*/ 0 w 1964531"/>
              <a:gd name="connsiteY0" fmla="*/ 0 h 330993"/>
              <a:gd name="connsiteX1" fmla="*/ 647700 w 1964531"/>
              <a:gd name="connsiteY1" fmla="*/ 157162 h 330993"/>
              <a:gd name="connsiteX2" fmla="*/ 1331118 w 1964531"/>
              <a:gd name="connsiteY2" fmla="*/ 157163 h 330993"/>
              <a:gd name="connsiteX3" fmla="*/ 1964531 w 1964531"/>
              <a:gd name="connsiteY3" fmla="*/ 0 h 330993"/>
              <a:gd name="connsiteX4" fmla="*/ 1964531 w 1964531"/>
              <a:gd name="connsiteY4" fmla="*/ 330993 h 330993"/>
              <a:gd name="connsiteX5" fmla="*/ 1350168 w 1964531"/>
              <a:gd name="connsiteY5" fmla="*/ 328613 h 330993"/>
              <a:gd name="connsiteX6" fmla="*/ 0 w 1964531"/>
              <a:gd name="connsiteY6" fmla="*/ 330993 h 330993"/>
              <a:gd name="connsiteX7" fmla="*/ 0 w 1964531"/>
              <a:gd name="connsiteY7" fmla="*/ 0 h 330993"/>
              <a:gd name="connsiteX0" fmla="*/ 0 w 1964531"/>
              <a:gd name="connsiteY0" fmla="*/ 0 h 330993"/>
              <a:gd name="connsiteX1" fmla="*/ 647700 w 1964531"/>
              <a:gd name="connsiteY1" fmla="*/ 157162 h 330993"/>
              <a:gd name="connsiteX2" fmla="*/ 1331118 w 1964531"/>
              <a:gd name="connsiteY2" fmla="*/ 157163 h 330993"/>
              <a:gd name="connsiteX3" fmla="*/ 1964531 w 1964531"/>
              <a:gd name="connsiteY3" fmla="*/ 0 h 330993"/>
              <a:gd name="connsiteX4" fmla="*/ 1964531 w 1964531"/>
              <a:gd name="connsiteY4" fmla="*/ 330993 h 330993"/>
              <a:gd name="connsiteX5" fmla="*/ 1352549 w 1964531"/>
              <a:gd name="connsiteY5" fmla="*/ 247651 h 330993"/>
              <a:gd name="connsiteX6" fmla="*/ 0 w 1964531"/>
              <a:gd name="connsiteY6" fmla="*/ 330993 h 330993"/>
              <a:gd name="connsiteX7" fmla="*/ 0 w 1964531"/>
              <a:gd name="connsiteY7" fmla="*/ 0 h 330993"/>
              <a:gd name="connsiteX0" fmla="*/ 0 w 1964531"/>
              <a:gd name="connsiteY0" fmla="*/ 0 h 330993"/>
              <a:gd name="connsiteX1" fmla="*/ 647700 w 1964531"/>
              <a:gd name="connsiteY1" fmla="*/ 157162 h 330993"/>
              <a:gd name="connsiteX2" fmla="*/ 1331118 w 1964531"/>
              <a:gd name="connsiteY2" fmla="*/ 157163 h 330993"/>
              <a:gd name="connsiteX3" fmla="*/ 1964531 w 1964531"/>
              <a:gd name="connsiteY3" fmla="*/ 0 h 330993"/>
              <a:gd name="connsiteX4" fmla="*/ 1964531 w 1964531"/>
              <a:gd name="connsiteY4" fmla="*/ 330993 h 330993"/>
              <a:gd name="connsiteX5" fmla="*/ 1352549 w 1964531"/>
              <a:gd name="connsiteY5" fmla="*/ 247651 h 330993"/>
              <a:gd name="connsiteX6" fmla="*/ 611981 w 1964531"/>
              <a:gd name="connsiteY6" fmla="*/ 290513 h 330993"/>
              <a:gd name="connsiteX7" fmla="*/ 0 w 1964531"/>
              <a:gd name="connsiteY7" fmla="*/ 330993 h 330993"/>
              <a:gd name="connsiteX8" fmla="*/ 0 w 1964531"/>
              <a:gd name="connsiteY8" fmla="*/ 0 h 330993"/>
              <a:gd name="connsiteX0" fmla="*/ 0 w 1964531"/>
              <a:gd name="connsiteY0" fmla="*/ 0 h 330993"/>
              <a:gd name="connsiteX1" fmla="*/ 647700 w 1964531"/>
              <a:gd name="connsiteY1" fmla="*/ 157162 h 330993"/>
              <a:gd name="connsiteX2" fmla="*/ 1331118 w 1964531"/>
              <a:gd name="connsiteY2" fmla="*/ 157163 h 330993"/>
              <a:gd name="connsiteX3" fmla="*/ 1964531 w 1964531"/>
              <a:gd name="connsiteY3" fmla="*/ 0 h 330993"/>
              <a:gd name="connsiteX4" fmla="*/ 1964531 w 1964531"/>
              <a:gd name="connsiteY4" fmla="*/ 330993 h 330993"/>
              <a:gd name="connsiteX5" fmla="*/ 1352549 w 1964531"/>
              <a:gd name="connsiteY5" fmla="*/ 247651 h 330993"/>
              <a:gd name="connsiteX6" fmla="*/ 633412 w 1964531"/>
              <a:gd name="connsiteY6" fmla="*/ 226219 h 330993"/>
              <a:gd name="connsiteX7" fmla="*/ 0 w 1964531"/>
              <a:gd name="connsiteY7" fmla="*/ 330993 h 330993"/>
              <a:gd name="connsiteX8" fmla="*/ 0 w 1964531"/>
              <a:gd name="connsiteY8" fmla="*/ 0 h 330993"/>
              <a:gd name="connsiteX0" fmla="*/ 0 w 1964531"/>
              <a:gd name="connsiteY0" fmla="*/ 0 h 330993"/>
              <a:gd name="connsiteX1" fmla="*/ 647700 w 1964531"/>
              <a:gd name="connsiteY1" fmla="*/ 157162 h 330993"/>
              <a:gd name="connsiteX2" fmla="*/ 1331118 w 1964531"/>
              <a:gd name="connsiteY2" fmla="*/ 157163 h 330993"/>
              <a:gd name="connsiteX3" fmla="*/ 1964531 w 1964531"/>
              <a:gd name="connsiteY3" fmla="*/ 0 h 330993"/>
              <a:gd name="connsiteX4" fmla="*/ 1943099 w 1964531"/>
              <a:gd name="connsiteY4" fmla="*/ 211931 h 330993"/>
              <a:gd name="connsiteX5" fmla="*/ 1352549 w 1964531"/>
              <a:gd name="connsiteY5" fmla="*/ 247651 h 330993"/>
              <a:gd name="connsiteX6" fmla="*/ 633412 w 1964531"/>
              <a:gd name="connsiteY6" fmla="*/ 226219 h 330993"/>
              <a:gd name="connsiteX7" fmla="*/ 0 w 1964531"/>
              <a:gd name="connsiteY7" fmla="*/ 330993 h 330993"/>
              <a:gd name="connsiteX8" fmla="*/ 0 w 1964531"/>
              <a:gd name="connsiteY8" fmla="*/ 0 h 330993"/>
              <a:gd name="connsiteX0" fmla="*/ 0 w 1943099"/>
              <a:gd name="connsiteY0" fmla="*/ 0 h 330993"/>
              <a:gd name="connsiteX1" fmla="*/ 647700 w 1943099"/>
              <a:gd name="connsiteY1" fmla="*/ 157162 h 330993"/>
              <a:gd name="connsiteX2" fmla="*/ 1331118 w 1943099"/>
              <a:gd name="connsiteY2" fmla="*/ 157163 h 330993"/>
              <a:gd name="connsiteX3" fmla="*/ 1943099 w 1943099"/>
              <a:gd name="connsiteY3" fmla="*/ 211931 h 330993"/>
              <a:gd name="connsiteX4" fmla="*/ 1352549 w 1943099"/>
              <a:gd name="connsiteY4" fmla="*/ 247651 h 330993"/>
              <a:gd name="connsiteX5" fmla="*/ 633412 w 1943099"/>
              <a:gd name="connsiteY5" fmla="*/ 226219 h 330993"/>
              <a:gd name="connsiteX6" fmla="*/ 0 w 1943099"/>
              <a:gd name="connsiteY6" fmla="*/ 330993 h 330993"/>
              <a:gd name="connsiteX7" fmla="*/ 0 w 1943099"/>
              <a:gd name="connsiteY7" fmla="*/ 0 h 330993"/>
              <a:gd name="connsiteX0" fmla="*/ 0 w 1943099"/>
              <a:gd name="connsiteY0" fmla="*/ 0 h 247651"/>
              <a:gd name="connsiteX1" fmla="*/ 647700 w 1943099"/>
              <a:gd name="connsiteY1" fmla="*/ 157162 h 247651"/>
              <a:gd name="connsiteX2" fmla="*/ 1331118 w 1943099"/>
              <a:gd name="connsiteY2" fmla="*/ 157163 h 247651"/>
              <a:gd name="connsiteX3" fmla="*/ 1943099 w 1943099"/>
              <a:gd name="connsiteY3" fmla="*/ 211931 h 247651"/>
              <a:gd name="connsiteX4" fmla="*/ 1352549 w 1943099"/>
              <a:gd name="connsiteY4" fmla="*/ 247651 h 247651"/>
              <a:gd name="connsiteX5" fmla="*/ 633412 w 1943099"/>
              <a:gd name="connsiteY5" fmla="*/ 226219 h 247651"/>
              <a:gd name="connsiteX6" fmla="*/ 4763 w 1943099"/>
              <a:gd name="connsiteY6" fmla="*/ 14287 h 247651"/>
              <a:gd name="connsiteX7" fmla="*/ 0 w 1943099"/>
              <a:gd name="connsiteY7" fmla="*/ 0 h 247651"/>
              <a:gd name="connsiteX0" fmla="*/ 0 w 1938336"/>
              <a:gd name="connsiteY0" fmla="*/ 0 h 233364"/>
              <a:gd name="connsiteX1" fmla="*/ 642937 w 1938336"/>
              <a:gd name="connsiteY1" fmla="*/ 142875 h 233364"/>
              <a:gd name="connsiteX2" fmla="*/ 1326355 w 1938336"/>
              <a:gd name="connsiteY2" fmla="*/ 142876 h 233364"/>
              <a:gd name="connsiteX3" fmla="*/ 1938336 w 1938336"/>
              <a:gd name="connsiteY3" fmla="*/ 197644 h 233364"/>
              <a:gd name="connsiteX4" fmla="*/ 1347786 w 1938336"/>
              <a:gd name="connsiteY4" fmla="*/ 233364 h 233364"/>
              <a:gd name="connsiteX5" fmla="*/ 628649 w 1938336"/>
              <a:gd name="connsiteY5" fmla="*/ 211932 h 233364"/>
              <a:gd name="connsiteX6" fmla="*/ 0 w 1938336"/>
              <a:gd name="connsiteY6" fmla="*/ 0 h 233364"/>
              <a:gd name="connsiteX0" fmla="*/ 0 w 1947861"/>
              <a:gd name="connsiteY0" fmla="*/ 0 h 250033"/>
              <a:gd name="connsiteX1" fmla="*/ 652462 w 1947861"/>
              <a:gd name="connsiteY1" fmla="*/ 159544 h 250033"/>
              <a:gd name="connsiteX2" fmla="*/ 1335880 w 1947861"/>
              <a:gd name="connsiteY2" fmla="*/ 159545 h 250033"/>
              <a:gd name="connsiteX3" fmla="*/ 1947861 w 1947861"/>
              <a:gd name="connsiteY3" fmla="*/ 214313 h 250033"/>
              <a:gd name="connsiteX4" fmla="*/ 1357311 w 1947861"/>
              <a:gd name="connsiteY4" fmla="*/ 250033 h 250033"/>
              <a:gd name="connsiteX5" fmla="*/ 638174 w 1947861"/>
              <a:gd name="connsiteY5" fmla="*/ 228601 h 250033"/>
              <a:gd name="connsiteX6" fmla="*/ 0 w 1947861"/>
              <a:gd name="connsiteY6" fmla="*/ 0 h 250033"/>
              <a:gd name="connsiteX0" fmla="*/ 0 w 1947861"/>
              <a:gd name="connsiteY0" fmla="*/ 0 h 250033"/>
              <a:gd name="connsiteX1" fmla="*/ 652462 w 1947861"/>
              <a:gd name="connsiteY1" fmla="*/ 159544 h 250033"/>
              <a:gd name="connsiteX2" fmla="*/ 1335880 w 1947861"/>
              <a:gd name="connsiteY2" fmla="*/ 159545 h 250033"/>
              <a:gd name="connsiteX3" fmla="*/ 1947861 w 1947861"/>
              <a:gd name="connsiteY3" fmla="*/ 214313 h 250033"/>
              <a:gd name="connsiteX4" fmla="*/ 1357311 w 1947861"/>
              <a:gd name="connsiteY4" fmla="*/ 250033 h 250033"/>
              <a:gd name="connsiteX5" fmla="*/ 638174 w 1947861"/>
              <a:gd name="connsiteY5" fmla="*/ 228601 h 250033"/>
              <a:gd name="connsiteX6" fmla="*/ 0 w 1947861"/>
              <a:gd name="connsiteY6" fmla="*/ 0 h 250033"/>
              <a:gd name="connsiteX0" fmla="*/ 0 w 1947861"/>
              <a:gd name="connsiteY0" fmla="*/ 0 h 250033"/>
              <a:gd name="connsiteX1" fmla="*/ 652462 w 1947861"/>
              <a:gd name="connsiteY1" fmla="*/ 159544 h 250033"/>
              <a:gd name="connsiteX2" fmla="*/ 1335880 w 1947861"/>
              <a:gd name="connsiteY2" fmla="*/ 159545 h 250033"/>
              <a:gd name="connsiteX3" fmla="*/ 1947861 w 1947861"/>
              <a:gd name="connsiteY3" fmla="*/ 214313 h 250033"/>
              <a:gd name="connsiteX4" fmla="*/ 1357311 w 1947861"/>
              <a:gd name="connsiteY4" fmla="*/ 250033 h 250033"/>
              <a:gd name="connsiteX5" fmla="*/ 638174 w 1947861"/>
              <a:gd name="connsiteY5" fmla="*/ 228601 h 250033"/>
              <a:gd name="connsiteX6" fmla="*/ 0 w 1947861"/>
              <a:gd name="connsiteY6" fmla="*/ 0 h 250033"/>
              <a:gd name="connsiteX0" fmla="*/ 0 w 1947861"/>
              <a:gd name="connsiteY0" fmla="*/ 0 h 250033"/>
              <a:gd name="connsiteX1" fmla="*/ 652462 w 1947861"/>
              <a:gd name="connsiteY1" fmla="*/ 159544 h 250033"/>
              <a:gd name="connsiteX2" fmla="*/ 1335880 w 1947861"/>
              <a:gd name="connsiteY2" fmla="*/ 159545 h 250033"/>
              <a:gd name="connsiteX3" fmla="*/ 1947861 w 1947861"/>
              <a:gd name="connsiteY3" fmla="*/ 214313 h 250033"/>
              <a:gd name="connsiteX4" fmla="*/ 1357311 w 1947861"/>
              <a:gd name="connsiteY4" fmla="*/ 250033 h 250033"/>
              <a:gd name="connsiteX5" fmla="*/ 638174 w 1947861"/>
              <a:gd name="connsiteY5" fmla="*/ 216695 h 250033"/>
              <a:gd name="connsiteX6" fmla="*/ 0 w 1947861"/>
              <a:gd name="connsiteY6" fmla="*/ 0 h 250033"/>
              <a:gd name="connsiteX0" fmla="*/ 0 w 1947861"/>
              <a:gd name="connsiteY0" fmla="*/ 0 h 250033"/>
              <a:gd name="connsiteX1" fmla="*/ 652462 w 1947861"/>
              <a:gd name="connsiteY1" fmla="*/ 159544 h 250033"/>
              <a:gd name="connsiteX2" fmla="*/ 1335880 w 1947861"/>
              <a:gd name="connsiteY2" fmla="*/ 159545 h 250033"/>
              <a:gd name="connsiteX3" fmla="*/ 1947861 w 1947861"/>
              <a:gd name="connsiteY3" fmla="*/ 214313 h 250033"/>
              <a:gd name="connsiteX4" fmla="*/ 1357311 w 1947861"/>
              <a:gd name="connsiteY4" fmla="*/ 250033 h 250033"/>
              <a:gd name="connsiteX5" fmla="*/ 638174 w 1947861"/>
              <a:gd name="connsiteY5" fmla="*/ 216695 h 250033"/>
              <a:gd name="connsiteX6" fmla="*/ 0 w 1947861"/>
              <a:gd name="connsiteY6" fmla="*/ 0 h 250033"/>
              <a:gd name="connsiteX0" fmla="*/ 0 w 1947861"/>
              <a:gd name="connsiteY0" fmla="*/ 0 h 250407"/>
              <a:gd name="connsiteX1" fmla="*/ 652462 w 1947861"/>
              <a:gd name="connsiteY1" fmla="*/ 159544 h 250407"/>
              <a:gd name="connsiteX2" fmla="*/ 1335880 w 1947861"/>
              <a:gd name="connsiteY2" fmla="*/ 159545 h 250407"/>
              <a:gd name="connsiteX3" fmla="*/ 1947861 w 1947861"/>
              <a:gd name="connsiteY3" fmla="*/ 214313 h 250407"/>
              <a:gd name="connsiteX4" fmla="*/ 1357311 w 1947861"/>
              <a:gd name="connsiteY4" fmla="*/ 250033 h 250407"/>
              <a:gd name="connsiteX5" fmla="*/ 1188243 w 1947861"/>
              <a:gd name="connsiteY5" fmla="*/ 207170 h 250407"/>
              <a:gd name="connsiteX6" fmla="*/ 638174 w 1947861"/>
              <a:gd name="connsiteY6" fmla="*/ 216695 h 250407"/>
              <a:gd name="connsiteX7" fmla="*/ 0 w 1947861"/>
              <a:gd name="connsiteY7" fmla="*/ 0 h 250407"/>
              <a:gd name="connsiteX0" fmla="*/ 0 w 1947861"/>
              <a:gd name="connsiteY0" fmla="*/ 0 h 250407"/>
              <a:gd name="connsiteX1" fmla="*/ 652462 w 1947861"/>
              <a:gd name="connsiteY1" fmla="*/ 159544 h 250407"/>
              <a:gd name="connsiteX2" fmla="*/ 1335880 w 1947861"/>
              <a:gd name="connsiteY2" fmla="*/ 159545 h 250407"/>
              <a:gd name="connsiteX3" fmla="*/ 1947861 w 1947861"/>
              <a:gd name="connsiteY3" fmla="*/ 214313 h 250407"/>
              <a:gd name="connsiteX4" fmla="*/ 1357311 w 1947861"/>
              <a:gd name="connsiteY4" fmla="*/ 250033 h 250407"/>
              <a:gd name="connsiteX5" fmla="*/ 1188243 w 1947861"/>
              <a:gd name="connsiteY5" fmla="*/ 207170 h 250407"/>
              <a:gd name="connsiteX6" fmla="*/ 638174 w 1947861"/>
              <a:gd name="connsiteY6" fmla="*/ 216695 h 250407"/>
              <a:gd name="connsiteX7" fmla="*/ 0 w 1947861"/>
              <a:gd name="connsiteY7" fmla="*/ 0 h 250407"/>
              <a:gd name="connsiteX0" fmla="*/ 0 w 1947861"/>
              <a:gd name="connsiteY0" fmla="*/ 0 h 287732"/>
              <a:gd name="connsiteX1" fmla="*/ 652462 w 1947861"/>
              <a:gd name="connsiteY1" fmla="*/ 159544 h 287732"/>
              <a:gd name="connsiteX2" fmla="*/ 1335880 w 1947861"/>
              <a:gd name="connsiteY2" fmla="*/ 159545 h 287732"/>
              <a:gd name="connsiteX3" fmla="*/ 1947861 w 1947861"/>
              <a:gd name="connsiteY3" fmla="*/ 214313 h 287732"/>
              <a:gd name="connsiteX4" fmla="*/ 1357311 w 1947861"/>
              <a:gd name="connsiteY4" fmla="*/ 250033 h 287732"/>
              <a:gd name="connsiteX5" fmla="*/ 1188243 w 1947861"/>
              <a:gd name="connsiteY5" fmla="*/ 207170 h 287732"/>
              <a:gd name="connsiteX6" fmla="*/ 638174 w 1947861"/>
              <a:gd name="connsiteY6" fmla="*/ 216695 h 287732"/>
              <a:gd name="connsiteX7" fmla="*/ 0 w 1947861"/>
              <a:gd name="connsiteY7" fmla="*/ 0 h 287732"/>
              <a:gd name="connsiteX0" fmla="*/ 0 w 1947861"/>
              <a:gd name="connsiteY0" fmla="*/ 0 h 295280"/>
              <a:gd name="connsiteX1" fmla="*/ 652462 w 1947861"/>
              <a:gd name="connsiteY1" fmla="*/ 159544 h 295280"/>
              <a:gd name="connsiteX2" fmla="*/ 1335880 w 1947861"/>
              <a:gd name="connsiteY2" fmla="*/ 159545 h 295280"/>
              <a:gd name="connsiteX3" fmla="*/ 1947861 w 1947861"/>
              <a:gd name="connsiteY3" fmla="*/ 214313 h 295280"/>
              <a:gd name="connsiteX4" fmla="*/ 1357311 w 1947861"/>
              <a:gd name="connsiteY4" fmla="*/ 250033 h 295280"/>
              <a:gd name="connsiteX5" fmla="*/ 1188243 w 1947861"/>
              <a:gd name="connsiteY5" fmla="*/ 207170 h 295280"/>
              <a:gd name="connsiteX6" fmla="*/ 638174 w 1947861"/>
              <a:gd name="connsiteY6" fmla="*/ 216695 h 295280"/>
              <a:gd name="connsiteX7" fmla="*/ 0 w 1947861"/>
              <a:gd name="connsiteY7" fmla="*/ 0 h 295280"/>
              <a:gd name="connsiteX0" fmla="*/ 0 w 1947861"/>
              <a:gd name="connsiteY0" fmla="*/ 0 h 281523"/>
              <a:gd name="connsiteX1" fmla="*/ 652462 w 1947861"/>
              <a:gd name="connsiteY1" fmla="*/ 159544 h 281523"/>
              <a:gd name="connsiteX2" fmla="*/ 1335880 w 1947861"/>
              <a:gd name="connsiteY2" fmla="*/ 159545 h 281523"/>
              <a:gd name="connsiteX3" fmla="*/ 1947861 w 1947861"/>
              <a:gd name="connsiteY3" fmla="*/ 214313 h 281523"/>
              <a:gd name="connsiteX4" fmla="*/ 1357311 w 1947861"/>
              <a:gd name="connsiteY4" fmla="*/ 250033 h 281523"/>
              <a:gd name="connsiteX5" fmla="*/ 1188243 w 1947861"/>
              <a:gd name="connsiteY5" fmla="*/ 207170 h 281523"/>
              <a:gd name="connsiteX6" fmla="*/ 638174 w 1947861"/>
              <a:gd name="connsiteY6" fmla="*/ 216695 h 281523"/>
              <a:gd name="connsiteX7" fmla="*/ 0 w 1947861"/>
              <a:gd name="connsiteY7" fmla="*/ 0 h 281523"/>
              <a:gd name="connsiteX0" fmla="*/ 0 w 1947861"/>
              <a:gd name="connsiteY0" fmla="*/ 0 h 281523"/>
              <a:gd name="connsiteX1" fmla="*/ 652462 w 1947861"/>
              <a:gd name="connsiteY1" fmla="*/ 159544 h 281523"/>
              <a:gd name="connsiteX2" fmla="*/ 1335880 w 1947861"/>
              <a:gd name="connsiteY2" fmla="*/ 159545 h 281523"/>
              <a:gd name="connsiteX3" fmla="*/ 1947861 w 1947861"/>
              <a:gd name="connsiteY3" fmla="*/ 214313 h 281523"/>
              <a:gd name="connsiteX4" fmla="*/ 1357311 w 1947861"/>
              <a:gd name="connsiteY4" fmla="*/ 250033 h 281523"/>
              <a:gd name="connsiteX5" fmla="*/ 1188243 w 1947861"/>
              <a:gd name="connsiteY5" fmla="*/ 207170 h 281523"/>
              <a:gd name="connsiteX6" fmla="*/ 638174 w 1947861"/>
              <a:gd name="connsiteY6" fmla="*/ 216695 h 281523"/>
              <a:gd name="connsiteX7" fmla="*/ 0 w 1947861"/>
              <a:gd name="connsiteY7" fmla="*/ 0 h 281523"/>
              <a:gd name="connsiteX0" fmla="*/ 0 w 1947861"/>
              <a:gd name="connsiteY0" fmla="*/ 0 h 298455"/>
              <a:gd name="connsiteX1" fmla="*/ 652462 w 1947861"/>
              <a:gd name="connsiteY1" fmla="*/ 159544 h 298455"/>
              <a:gd name="connsiteX2" fmla="*/ 1335880 w 1947861"/>
              <a:gd name="connsiteY2" fmla="*/ 159545 h 298455"/>
              <a:gd name="connsiteX3" fmla="*/ 1947861 w 1947861"/>
              <a:gd name="connsiteY3" fmla="*/ 214313 h 298455"/>
              <a:gd name="connsiteX4" fmla="*/ 1357311 w 1947861"/>
              <a:gd name="connsiteY4" fmla="*/ 250033 h 298455"/>
              <a:gd name="connsiteX5" fmla="*/ 1188243 w 1947861"/>
              <a:gd name="connsiteY5" fmla="*/ 207170 h 298455"/>
              <a:gd name="connsiteX6" fmla="*/ 638174 w 1947861"/>
              <a:gd name="connsiteY6" fmla="*/ 216695 h 298455"/>
              <a:gd name="connsiteX7" fmla="*/ 0 w 1947861"/>
              <a:gd name="connsiteY7" fmla="*/ 0 h 298455"/>
              <a:gd name="connsiteX0" fmla="*/ 0 w 1947861"/>
              <a:gd name="connsiteY0" fmla="*/ 0 h 298455"/>
              <a:gd name="connsiteX1" fmla="*/ 652462 w 1947861"/>
              <a:gd name="connsiteY1" fmla="*/ 159544 h 298455"/>
              <a:gd name="connsiteX2" fmla="*/ 1335880 w 1947861"/>
              <a:gd name="connsiteY2" fmla="*/ 159545 h 298455"/>
              <a:gd name="connsiteX3" fmla="*/ 1947861 w 1947861"/>
              <a:gd name="connsiteY3" fmla="*/ 214313 h 298455"/>
              <a:gd name="connsiteX4" fmla="*/ 1357311 w 1947861"/>
              <a:gd name="connsiteY4" fmla="*/ 250033 h 298455"/>
              <a:gd name="connsiteX5" fmla="*/ 1188243 w 1947861"/>
              <a:gd name="connsiteY5" fmla="*/ 207170 h 298455"/>
              <a:gd name="connsiteX6" fmla="*/ 638174 w 1947861"/>
              <a:gd name="connsiteY6" fmla="*/ 216695 h 298455"/>
              <a:gd name="connsiteX7" fmla="*/ 0 w 1947861"/>
              <a:gd name="connsiteY7" fmla="*/ 0 h 298455"/>
              <a:gd name="connsiteX0" fmla="*/ 0 w 1947861"/>
              <a:gd name="connsiteY0" fmla="*/ 0 h 293942"/>
              <a:gd name="connsiteX1" fmla="*/ 652462 w 1947861"/>
              <a:gd name="connsiteY1" fmla="*/ 159544 h 293942"/>
              <a:gd name="connsiteX2" fmla="*/ 1335880 w 1947861"/>
              <a:gd name="connsiteY2" fmla="*/ 159545 h 293942"/>
              <a:gd name="connsiteX3" fmla="*/ 1947861 w 1947861"/>
              <a:gd name="connsiteY3" fmla="*/ 214313 h 293942"/>
              <a:gd name="connsiteX4" fmla="*/ 1357311 w 1947861"/>
              <a:gd name="connsiteY4" fmla="*/ 250033 h 293942"/>
              <a:gd name="connsiteX5" fmla="*/ 1188243 w 1947861"/>
              <a:gd name="connsiteY5" fmla="*/ 207170 h 293942"/>
              <a:gd name="connsiteX6" fmla="*/ 638174 w 1947861"/>
              <a:gd name="connsiteY6" fmla="*/ 216695 h 293942"/>
              <a:gd name="connsiteX7" fmla="*/ 0 w 1947861"/>
              <a:gd name="connsiteY7" fmla="*/ 0 h 293942"/>
              <a:gd name="connsiteX0" fmla="*/ 0 w 1947861"/>
              <a:gd name="connsiteY0" fmla="*/ 0 h 293942"/>
              <a:gd name="connsiteX1" fmla="*/ 652462 w 1947861"/>
              <a:gd name="connsiteY1" fmla="*/ 159544 h 293942"/>
              <a:gd name="connsiteX2" fmla="*/ 1335880 w 1947861"/>
              <a:gd name="connsiteY2" fmla="*/ 159545 h 293942"/>
              <a:gd name="connsiteX3" fmla="*/ 1947861 w 1947861"/>
              <a:gd name="connsiteY3" fmla="*/ 214313 h 293942"/>
              <a:gd name="connsiteX4" fmla="*/ 1357311 w 1947861"/>
              <a:gd name="connsiteY4" fmla="*/ 250033 h 293942"/>
              <a:gd name="connsiteX5" fmla="*/ 1188243 w 1947861"/>
              <a:gd name="connsiteY5" fmla="*/ 207170 h 293942"/>
              <a:gd name="connsiteX6" fmla="*/ 638174 w 1947861"/>
              <a:gd name="connsiteY6" fmla="*/ 216695 h 293942"/>
              <a:gd name="connsiteX7" fmla="*/ 0 w 1947861"/>
              <a:gd name="connsiteY7" fmla="*/ 0 h 293942"/>
              <a:gd name="connsiteX0" fmla="*/ 0 w 1947861"/>
              <a:gd name="connsiteY0" fmla="*/ 0 h 293942"/>
              <a:gd name="connsiteX1" fmla="*/ 652462 w 1947861"/>
              <a:gd name="connsiteY1" fmla="*/ 159544 h 293942"/>
              <a:gd name="connsiteX2" fmla="*/ 1335880 w 1947861"/>
              <a:gd name="connsiteY2" fmla="*/ 159545 h 293942"/>
              <a:gd name="connsiteX3" fmla="*/ 1947861 w 1947861"/>
              <a:gd name="connsiteY3" fmla="*/ 214313 h 293942"/>
              <a:gd name="connsiteX4" fmla="*/ 1357311 w 1947861"/>
              <a:gd name="connsiteY4" fmla="*/ 250033 h 293942"/>
              <a:gd name="connsiteX5" fmla="*/ 1188243 w 1947861"/>
              <a:gd name="connsiteY5" fmla="*/ 207170 h 293942"/>
              <a:gd name="connsiteX6" fmla="*/ 638174 w 1947861"/>
              <a:gd name="connsiteY6" fmla="*/ 216695 h 293942"/>
              <a:gd name="connsiteX7" fmla="*/ 0 w 1947861"/>
              <a:gd name="connsiteY7" fmla="*/ 0 h 293942"/>
              <a:gd name="connsiteX0" fmla="*/ 0 w 1947861"/>
              <a:gd name="connsiteY0" fmla="*/ 0 h 293942"/>
              <a:gd name="connsiteX1" fmla="*/ 652462 w 1947861"/>
              <a:gd name="connsiteY1" fmla="*/ 159544 h 293942"/>
              <a:gd name="connsiteX2" fmla="*/ 1335880 w 1947861"/>
              <a:gd name="connsiteY2" fmla="*/ 159545 h 293942"/>
              <a:gd name="connsiteX3" fmla="*/ 1947861 w 1947861"/>
              <a:gd name="connsiteY3" fmla="*/ 214313 h 293942"/>
              <a:gd name="connsiteX4" fmla="*/ 1357311 w 1947861"/>
              <a:gd name="connsiteY4" fmla="*/ 250033 h 293942"/>
              <a:gd name="connsiteX5" fmla="*/ 1188243 w 1947861"/>
              <a:gd name="connsiteY5" fmla="*/ 207170 h 293942"/>
              <a:gd name="connsiteX6" fmla="*/ 638174 w 1947861"/>
              <a:gd name="connsiteY6" fmla="*/ 216695 h 293942"/>
              <a:gd name="connsiteX7" fmla="*/ 0 w 1947861"/>
              <a:gd name="connsiteY7" fmla="*/ 0 h 293942"/>
              <a:gd name="connsiteX0" fmla="*/ 0 w 1947861"/>
              <a:gd name="connsiteY0" fmla="*/ 0 h 293942"/>
              <a:gd name="connsiteX1" fmla="*/ 652462 w 1947861"/>
              <a:gd name="connsiteY1" fmla="*/ 159544 h 293942"/>
              <a:gd name="connsiteX2" fmla="*/ 1335880 w 1947861"/>
              <a:gd name="connsiteY2" fmla="*/ 159545 h 293942"/>
              <a:gd name="connsiteX3" fmla="*/ 1947861 w 1947861"/>
              <a:gd name="connsiteY3" fmla="*/ 214313 h 293942"/>
              <a:gd name="connsiteX4" fmla="*/ 1357311 w 1947861"/>
              <a:gd name="connsiteY4" fmla="*/ 250033 h 293942"/>
              <a:gd name="connsiteX5" fmla="*/ 638174 w 1947861"/>
              <a:gd name="connsiteY5" fmla="*/ 216695 h 293942"/>
              <a:gd name="connsiteX6" fmla="*/ 0 w 1947861"/>
              <a:gd name="connsiteY6" fmla="*/ 0 h 293942"/>
              <a:gd name="connsiteX0" fmla="*/ 0 w 1947861"/>
              <a:gd name="connsiteY0" fmla="*/ 0 h 293942"/>
              <a:gd name="connsiteX1" fmla="*/ 652462 w 1947861"/>
              <a:gd name="connsiteY1" fmla="*/ 159544 h 293942"/>
              <a:gd name="connsiteX2" fmla="*/ 1335880 w 1947861"/>
              <a:gd name="connsiteY2" fmla="*/ 159545 h 293942"/>
              <a:gd name="connsiteX3" fmla="*/ 1947861 w 1947861"/>
              <a:gd name="connsiteY3" fmla="*/ 214313 h 293942"/>
              <a:gd name="connsiteX4" fmla="*/ 1357311 w 1947861"/>
              <a:gd name="connsiteY4" fmla="*/ 250033 h 293942"/>
              <a:gd name="connsiteX5" fmla="*/ 638174 w 1947861"/>
              <a:gd name="connsiteY5" fmla="*/ 216695 h 293942"/>
              <a:gd name="connsiteX6" fmla="*/ 0 w 1947861"/>
              <a:gd name="connsiteY6" fmla="*/ 0 h 293942"/>
              <a:gd name="connsiteX0" fmla="*/ 0 w 1947861"/>
              <a:gd name="connsiteY0" fmla="*/ 0 h 293942"/>
              <a:gd name="connsiteX1" fmla="*/ 652462 w 1947861"/>
              <a:gd name="connsiteY1" fmla="*/ 159544 h 293942"/>
              <a:gd name="connsiteX2" fmla="*/ 1335880 w 1947861"/>
              <a:gd name="connsiteY2" fmla="*/ 159545 h 293942"/>
              <a:gd name="connsiteX3" fmla="*/ 1947861 w 1947861"/>
              <a:gd name="connsiteY3" fmla="*/ 214313 h 293942"/>
              <a:gd name="connsiteX4" fmla="*/ 1357311 w 1947861"/>
              <a:gd name="connsiteY4" fmla="*/ 250033 h 293942"/>
              <a:gd name="connsiteX5" fmla="*/ 638174 w 1947861"/>
              <a:gd name="connsiteY5" fmla="*/ 216695 h 293942"/>
              <a:gd name="connsiteX6" fmla="*/ 0 w 1947861"/>
              <a:gd name="connsiteY6" fmla="*/ 0 h 293942"/>
              <a:gd name="connsiteX0" fmla="*/ 0 w 1947861"/>
              <a:gd name="connsiteY0" fmla="*/ 0 h 293942"/>
              <a:gd name="connsiteX1" fmla="*/ 652462 w 1947861"/>
              <a:gd name="connsiteY1" fmla="*/ 159544 h 293942"/>
              <a:gd name="connsiteX2" fmla="*/ 1335880 w 1947861"/>
              <a:gd name="connsiteY2" fmla="*/ 159545 h 293942"/>
              <a:gd name="connsiteX3" fmla="*/ 1947861 w 1947861"/>
              <a:gd name="connsiteY3" fmla="*/ 214313 h 293942"/>
              <a:gd name="connsiteX4" fmla="*/ 1357311 w 1947861"/>
              <a:gd name="connsiteY4" fmla="*/ 250033 h 293942"/>
              <a:gd name="connsiteX5" fmla="*/ 638174 w 1947861"/>
              <a:gd name="connsiteY5" fmla="*/ 216695 h 293942"/>
              <a:gd name="connsiteX6" fmla="*/ 0 w 1947861"/>
              <a:gd name="connsiteY6" fmla="*/ 0 h 293942"/>
              <a:gd name="connsiteX0" fmla="*/ 0 w 1947861"/>
              <a:gd name="connsiteY0" fmla="*/ 0 h 293942"/>
              <a:gd name="connsiteX1" fmla="*/ 652462 w 1947861"/>
              <a:gd name="connsiteY1" fmla="*/ 159544 h 293942"/>
              <a:gd name="connsiteX2" fmla="*/ 1947861 w 1947861"/>
              <a:gd name="connsiteY2" fmla="*/ 214313 h 293942"/>
              <a:gd name="connsiteX3" fmla="*/ 1357311 w 1947861"/>
              <a:gd name="connsiteY3" fmla="*/ 250033 h 293942"/>
              <a:gd name="connsiteX4" fmla="*/ 638174 w 1947861"/>
              <a:gd name="connsiteY4" fmla="*/ 216695 h 293942"/>
              <a:gd name="connsiteX5" fmla="*/ 0 w 1947861"/>
              <a:gd name="connsiteY5" fmla="*/ 0 h 293942"/>
              <a:gd name="connsiteX0" fmla="*/ 0 w 1947861"/>
              <a:gd name="connsiteY0" fmla="*/ 0 h 293942"/>
              <a:gd name="connsiteX1" fmla="*/ 652462 w 1947861"/>
              <a:gd name="connsiteY1" fmla="*/ 159544 h 293942"/>
              <a:gd name="connsiteX2" fmla="*/ 1947861 w 1947861"/>
              <a:gd name="connsiteY2" fmla="*/ 214313 h 293942"/>
              <a:gd name="connsiteX3" fmla="*/ 1357311 w 1947861"/>
              <a:gd name="connsiteY3" fmla="*/ 250033 h 293942"/>
              <a:gd name="connsiteX4" fmla="*/ 638174 w 1947861"/>
              <a:gd name="connsiteY4" fmla="*/ 216695 h 293942"/>
              <a:gd name="connsiteX5" fmla="*/ 0 w 1947861"/>
              <a:gd name="connsiteY5" fmla="*/ 0 h 293942"/>
              <a:gd name="connsiteX0" fmla="*/ 0 w 1947861"/>
              <a:gd name="connsiteY0" fmla="*/ 0 h 293942"/>
              <a:gd name="connsiteX1" fmla="*/ 652462 w 1947861"/>
              <a:gd name="connsiteY1" fmla="*/ 159544 h 293942"/>
              <a:gd name="connsiteX2" fmla="*/ 1947861 w 1947861"/>
              <a:gd name="connsiteY2" fmla="*/ 214313 h 293942"/>
              <a:gd name="connsiteX3" fmla="*/ 1357311 w 1947861"/>
              <a:gd name="connsiteY3" fmla="*/ 250033 h 293942"/>
              <a:gd name="connsiteX4" fmla="*/ 638174 w 1947861"/>
              <a:gd name="connsiteY4" fmla="*/ 216695 h 293942"/>
              <a:gd name="connsiteX5" fmla="*/ 0 w 1947861"/>
              <a:gd name="connsiteY5" fmla="*/ 0 h 293942"/>
              <a:gd name="connsiteX0" fmla="*/ 0 w 1947861"/>
              <a:gd name="connsiteY0" fmla="*/ 0 h 293942"/>
              <a:gd name="connsiteX1" fmla="*/ 652462 w 1947861"/>
              <a:gd name="connsiteY1" fmla="*/ 159544 h 293942"/>
              <a:gd name="connsiteX2" fmla="*/ 1195387 w 1947861"/>
              <a:gd name="connsiteY2" fmla="*/ 185738 h 293942"/>
              <a:gd name="connsiteX3" fmla="*/ 1947861 w 1947861"/>
              <a:gd name="connsiteY3" fmla="*/ 214313 h 293942"/>
              <a:gd name="connsiteX4" fmla="*/ 1357311 w 1947861"/>
              <a:gd name="connsiteY4" fmla="*/ 250033 h 293942"/>
              <a:gd name="connsiteX5" fmla="*/ 638174 w 1947861"/>
              <a:gd name="connsiteY5" fmla="*/ 216695 h 293942"/>
              <a:gd name="connsiteX6" fmla="*/ 0 w 1947861"/>
              <a:gd name="connsiteY6" fmla="*/ 0 h 293942"/>
              <a:gd name="connsiteX0" fmla="*/ 0 w 1947861"/>
              <a:gd name="connsiteY0" fmla="*/ 0 h 293942"/>
              <a:gd name="connsiteX1" fmla="*/ 652462 w 1947861"/>
              <a:gd name="connsiteY1" fmla="*/ 159544 h 293942"/>
              <a:gd name="connsiteX2" fmla="*/ 1171574 w 1947861"/>
              <a:gd name="connsiteY2" fmla="*/ 138113 h 293942"/>
              <a:gd name="connsiteX3" fmla="*/ 1947861 w 1947861"/>
              <a:gd name="connsiteY3" fmla="*/ 214313 h 293942"/>
              <a:gd name="connsiteX4" fmla="*/ 1357311 w 1947861"/>
              <a:gd name="connsiteY4" fmla="*/ 250033 h 293942"/>
              <a:gd name="connsiteX5" fmla="*/ 638174 w 1947861"/>
              <a:gd name="connsiteY5" fmla="*/ 216695 h 293942"/>
              <a:gd name="connsiteX6" fmla="*/ 0 w 1947861"/>
              <a:gd name="connsiteY6" fmla="*/ 0 h 293942"/>
              <a:gd name="connsiteX0" fmla="*/ 0 w 1947861"/>
              <a:gd name="connsiteY0" fmla="*/ 0 h 293942"/>
              <a:gd name="connsiteX1" fmla="*/ 652462 w 1947861"/>
              <a:gd name="connsiteY1" fmla="*/ 159544 h 293942"/>
              <a:gd name="connsiteX2" fmla="*/ 1171574 w 1947861"/>
              <a:gd name="connsiteY2" fmla="*/ 138113 h 293942"/>
              <a:gd name="connsiteX3" fmla="*/ 1947861 w 1947861"/>
              <a:gd name="connsiteY3" fmla="*/ 214313 h 293942"/>
              <a:gd name="connsiteX4" fmla="*/ 1357311 w 1947861"/>
              <a:gd name="connsiteY4" fmla="*/ 250033 h 293942"/>
              <a:gd name="connsiteX5" fmla="*/ 638174 w 1947861"/>
              <a:gd name="connsiteY5" fmla="*/ 216695 h 293942"/>
              <a:gd name="connsiteX6" fmla="*/ 0 w 1947861"/>
              <a:gd name="connsiteY6" fmla="*/ 0 h 293942"/>
              <a:gd name="connsiteX0" fmla="*/ 0 w 1947861"/>
              <a:gd name="connsiteY0" fmla="*/ 0 h 293942"/>
              <a:gd name="connsiteX1" fmla="*/ 652462 w 1947861"/>
              <a:gd name="connsiteY1" fmla="*/ 159544 h 293942"/>
              <a:gd name="connsiteX2" fmla="*/ 1171574 w 1947861"/>
              <a:gd name="connsiteY2" fmla="*/ 138113 h 293942"/>
              <a:gd name="connsiteX3" fmla="*/ 1947861 w 1947861"/>
              <a:gd name="connsiteY3" fmla="*/ 214313 h 293942"/>
              <a:gd name="connsiteX4" fmla="*/ 1357311 w 1947861"/>
              <a:gd name="connsiteY4" fmla="*/ 250033 h 293942"/>
              <a:gd name="connsiteX5" fmla="*/ 638174 w 1947861"/>
              <a:gd name="connsiteY5" fmla="*/ 216695 h 293942"/>
              <a:gd name="connsiteX6" fmla="*/ 0 w 1947861"/>
              <a:gd name="connsiteY6" fmla="*/ 0 h 293942"/>
              <a:gd name="connsiteX0" fmla="*/ 0 w 1947861"/>
              <a:gd name="connsiteY0" fmla="*/ 0 h 293942"/>
              <a:gd name="connsiteX1" fmla="*/ 652462 w 1947861"/>
              <a:gd name="connsiteY1" fmla="*/ 159544 h 293942"/>
              <a:gd name="connsiteX2" fmla="*/ 1171574 w 1947861"/>
              <a:gd name="connsiteY2" fmla="*/ 138113 h 293942"/>
              <a:gd name="connsiteX3" fmla="*/ 1947861 w 1947861"/>
              <a:gd name="connsiteY3" fmla="*/ 214313 h 293942"/>
              <a:gd name="connsiteX4" fmla="*/ 1357311 w 1947861"/>
              <a:gd name="connsiteY4" fmla="*/ 250033 h 293942"/>
              <a:gd name="connsiteX5" fmla="*/ 638174 w 1947861"/>
              <a:gd name="connsiteY5" fmla="*/ 216695 h 293942"/>
              <a:gd name="connsiteX6" fmla="*/ 0 w 1947861"/>
              <a:gd name="connsiteY6" fmla="*/ 0 h 293942"/>
              <a:gd name="connsiteX0" fmla="*/ 0 w 1947861"/>
              <a:gd name="connsiteY0" fmla="*/ 0 h 293942"/>
              <a:gd name="connsiteX1" fmla="*/ 652462 w 1947861"/>
              <a:gd name="connsiteY1" fmla="*/ 159544 h 293942"/>
              <a:gd name="connsiteX2" fmla="*/ 1171574 w 1947861"/>
              <a:gd name="connsiteY2" fmla="*/ 138113 h 293942"/>
              <a:gd name="connsiteX3" fmla="*/ 1947861 w 1947861"/>
              <a:gd name="connsiteY3" fmla="*/ 214313 h 293942"/>
              <a:gd name="connsiteX4" fmla="*/ 1357311 w 1947861"/>
              <a:gd name="connsiteY4" fmla="*/ 250033 h 293942"/>
              <a:gd name="connsiteX5" fmla="*/ 638174 w 1947861"/>
              <a:gd name="connsiteY5" fmla="*/ 216695 h 293942"/>
              <a:gd name="connsiteX6" fmla="*/ 0 w 1947861"/>
              <a:gd name="connsiteY6" fmla="*/ 0 h 293942"/>
              <a:gd name="connsiteX0" fmla="*/ 0 w 1947861"/>
              <a:gd name="connsiteY0" fmla="*/ 0 h 293942"/>
              <a:gd name="connsiteX1" fmla="*/ 652462 w 1947861"/>
              <a:gd name="connsiteY1" fmla="*/ 159544 h 293942"/>
              <a:gd name="connsiteX2" fmla="*/ 1171574 w 1947861"/>
              <a:gd name="connsiteY2" fmla="*/ 138113 h 293942"/>
              <a:gd name="connsiteX3" fmla="*/ 1947861 w 1947861"/>
              <a:gd name="connsiteY3" fmla="*/ 214313 h 293942"/>
              <a:gd name="connsiteX4" fmla="*/ 1357311 w 1947861"/>
              <a:gd name="connsiteY4" fmla="*/ 250033 h 293942"/>
              <a:gd name="connsiteX5" fmla="*/ 638174 w 1947861"/>
              <a:gd name="connsiteY5" fmla="*/ 216695 h 293942"/>
              <a:gd name="connsiteX6" fmla="*/ 0 w 1947861"/>
              <a:gd name="connsiteY6" fmla="*/ 0 h 293942"/>
              <a:gd name="connsiteX0" fmla="*/ 0 w 1947861"/>
              <a:gd name="connsiteY0" fmla="*/ 0 h 293942"/>
              <a:gd name="connsiteX1" fmla="*/ 652462 w 1947861"/>
              <a:gd name="connsiteY1" fmla="*/ 159544 h 293942"/>
              <a:gd name="connsiteX2" fmla="*/ 1171574 w 1947861"/>
              <a:gd name="connsiteY2" fmla="*/ 138113 h 293942"/>
              <a:gd name="connsiteX3" fmla="*/ 1947861 w 1947861"/>
              <a:gd name="connsiteY3" fmla="*/ 214313 h 293942"/>
              <a:gd name="connsiteX4" fmla="*/ 1357311 w 1947861"/>
              <a:gd name="connsiteY4" fmla="*/ 250033 h 293942"/>
              <a:gd name="connsiteX5" fmla="*/ 638174 w 1947861"/>
              <a:gd name="connsiteY5" fmla="*/ 216695 h 293942"/>
              <a:gd name="connsiteX6" fmla="*/ 0 w 1947861"/>
              <a:gd name="connsiteY6" fmla="*/ 0 h 293942"/>
              <a:gd name="connsiteX0" fmla="*/ 0 w 1947861"/>
              <a:gd name="connsiteY0" fmla="*/ 0 h 293942"/>
              <a:gd name="connsiteX1" fmla="*/ 652462 w 1947861"/>
              <a:gd name="connsiteY1" fmla="*/ 159544 h 293942"/>
              <a:gd name="connsiteX2" fmla="*/ 1171574 w 1947861"/>
              <a:gd name="connsiteY2" fmla="*/ 138113 h 293942"/>
              <a:gd name="connsiteX3" fmla="*/ 1947861 w 1947861"/>
              <a:gd name="connsiteY3" fmla="*/ 214313 h 293942"/>
              <a:gd name="connsiteX4" fmla="*/ 1357311 w 1947861"/>
              <a:gd name="connsiteY4" fmla="*/ 250033 h 293942"/>
              <a:gd name="connsiteX5" fmla="*/ 638174 w 1947861"/>
              <a:gd name="connsiteY5" fmla="*/ 216695 h 293942"/>
              <a:gd name="connsiteX6" fmla="*/ 0 w 1947861"/>
              <a:gd name="connsiteY6" fmla="*/ 0 h 293942"/>
              <a:gd name="connsiteX0" fmla="*/ 0 w 1947861"/>
              <a:gd name="connsiteY0" fmla="*/ 0 h 293942"/>
              <a:gd name="connsiteX1" fmla="*/ 652462 w 1947861"/>
              <a:gd name="connsiteY1" fmla="*/ 159544 h 293942"/>
              <a:gd name="connsiteX2" fmla="*/ 1171574 w 1947861"/>
              <a:gd name="connsiteY2" fmla="*/ 138113 h 293942"/>
              <a:gd name="connsiteX3" fmla="*/ 1947861 w 1947861"/>
              <a:gd name="connsiteY3" fmla="*/ 214313 h 293942"/>
              <a:gd name="connsiteX4" fmla="*/ 1357311 w 1947861"/>
              <a:gd name="connsiteY4" fmla="*/ 250033 h 293942"/>
              <a:gd name="connsiteX5" fmla="*/ 638174 w 1947861"/>
              <a:gd name="connsiteY5" fmla="*/ 216695 h 293942"/>
              <a:gd name="connsiteX6" fmla="*/ 0 w 1947861"/>
              <a:gd name="connsiteY6" fmla="*/ 0 h 293942"/>
              <a:gd name="connsiteX0" fmla="*/ 0 w 1947861"/>
              <a:gd name="connsiteY0" fmla="*/ 0 h 293942"/>
              <a:gd name="connsiteX1" fmla="*/ 652462 w 1947861"/>
              <a:gd name="connsiteY1" fmla="*/ 159544 h 293942"/>
              <a:gd name="connsiteX2" fmla="*/ 1171574 w 1947861"/>
              <a:gd name="connsiteY2" fmla="*/ 138113 h 293942"/>
              <a:gd name="connsiteX3" fmla="*/ 1947861 w 1947861"/>
              <a:gd name="connsiteY3" fmla="*/ 214313 h 293942"/>
              <a:gd name="connsiteX4" fmla="*/ 1357311 w 1947861"/>
              <a:gd name="connsiteY4" fmla="*/ 250033 h 293942"/>
              <a:gd name="connsiteX5" fmla="*/ 638174 w 1947861"/>
              <a:gd name="connsiteY5" fmla="*/ 216695 h 293942"/>
              <a:gd name="connsiteX6" fmla="*/ 0 w 1947861"/>
              <a:gd name="connsiteY6" fmla="*/ 0 h 293942"/>
              <a:gd name="connsiteX0" fmla="*/ 0 w 1947861"/>
              <a:gd name="connsiteY0" fmla="*/ 0 h 293942"/>
              <a:gd name="connsiteX1" fmla="*/ 652462 w 1947861"/>
              <a:gd name="connsiteY1" fmla="*/ 159544 h 293942"/>
              <a:gd name="connsiteX2" fmla="*/ 1171574 w 1947861"/>
              <a:gd name="connsiteY2" fmla="*/ 138113 h 293942"/>
              <a:gd name="connsiteX3" fmla="*/ 1947861 w 1947861"/>
              <a:gd name="connsiteY3" fmla="*/ 214313 h 293942"/>
              <a:gd name="connsiteX4" fmla="*/ 1357311 w 1947861"/>
              <a:gd name="connsiteY4" fmla="*/ 250033 h 293942"/>
              <a:gd name="connsiteX5" fmla="*/ 638174 w 1947861"/>
              <a:gd name="connsiteY5" fmla="*/ 216695 h 293942"/>
              <a:gd name="connsiteX6" fmla="*/ 0 w 1947861"/>
              <a:gd name="connsiteY6" fmla="*/ 0 h 293942"/>
              <a:gd name="connsiteX0" fmla="*/ 0 w 1947861"/>
              <a:gd name="connsiteY0" fmla="*/ 0 h 293942"/>
              <a:gd name="connsiteX1" fmla="*/ 652462 w 1947861"/>
              <a:gd name="connsiteY1" fmla="*/ 159544 h 293942"/>
              <a:gd name="connsiteX2" fmla="*/ 1171574 w 1947861"/>
              <a:gd name="connsiteY2" fmla="*/ 138113 h 293942"/>
              <a:gd name="connsiteX3" fmla="*/ 1947861 w 1947861"/>
              <a:gd name="connsiteY3" fmla="*/ 214313 h 293942"/>
              <a:gd name="connsiteX4" fmla="*/ 1357311 w 1947861"/>
              <a:gd name="connsiteY4" fmla="*/ 250033 h 293942"/>
              <a:gd name="connsiteX5" fmla="*/ 638174 w 1947861"/>
              <a:gd name="connsiteY5" fmla="*/ 216695 h 293942"/>
              <a:gd name="connsiteX6" fmla="*/ 0 w 1947861"/>
              <a:gd name="connsiteY6" fmla="*/ 0 h 293942"/>
              <a:gd name="connsiteX0" fmla="*/ 0 w 1947861"/>
              <a:gd name="connsiteY0" fmla="*/ 0 h 293942"/>
              <a:gd name="connsiteX1" fmla="*/ 652462 w 1947861"/>
              <a:gd name="connsiteY1" fmla="*/ 159544 h 293942"/>
              <a:gd name="connsiteX2" fmla="*/ 1171574 w 1947861"/>
              <a:gd name="connsiteY2" fmla="*/ 138113 h 293942"/>
              <a:gd name="connsiteX3" fmla="*/ 1947861 w 1947861"/>
              <a:gd name="connsiteY3" fmla="*/ 214313 h 293942"/>
              <a:gd name="connsiteX4" fmla="*/ 1357311 w 1947861"/>
              <a:gd name="connsiteY4" fmla="*/ 250033 h 293942"/>
              <a:gd name="connsiteX5" fmla="*/ 638174 w 1947861"/>
              <a:gd name="connsiteY5" fmla="*/ 216695 h 293942"/>
              <a:gd name="connsiteX6" fmla="*/ 0 w 1947861"/>
              <a:gd name="connsiteY6" fmla="*/ 0 h 293942"/>
              <a:gd name="connsiteX0" fmla="*/ 0 w 1947861"/>
              <a:gd name="connsiteY0" fmla="*/ 0 h 293942"/>
              <a:gd name="connsiteX1" fmla="*/ 652462 w 1947861"/>
              <a:gd name="connsiteY1" fmla="*/ 159544 h 293942"/>
              <a:gd name="connsiteX2" fmla="*/ 1171574 w 1947861"/>
              <a:gd name="connsiteY2" fmla="*/ 138113 h 293942"/>
              <a:gd name="connsiteX3" fmla="*/ 1947861 w 1947861"/>
              <a:gd name="connsiteY3" fmla="*/ 214313 h 293942"/>
              <a:gd name="connsiteX4" fmla="*/ 1357311 w 1947861"/>
              <a:gd name="connsiteY4" fmla="*/ 250033 h 293942"/>
              <a:gd name="connsiteX5" fmla="*/ 631030 w 1947861"/>
              <a:gd name="connsiteY5" fmla="*/ 216695 h 293942"/>
              <a:gd name="connsiteX6" fmla="*/ 0 w 1947861"/>
              <a:gd name="connsiteY6" fmla="*/ 0 h 293942"/>
              <a:gd name="connsiteX0" fmla="*/ 0 w 1947861"/>
              <a:gd name="connsiteY0" fmla="*/ 0 h 293942"/>
              <a:gd name="connsiteX1" fmla="*/ 652462 w 1947861"/>
              <a:gd name="connsiteY1" fmla="*/ 159544 h 293942"/>
              <a:gd name="connsiteX2" fmla="*/ 1171574 w 1947861"/>
              <a:gd name="connsiteY2" fmla="*/ 138113 h 293942"/>
              <a:gd name="connsiteX3" fmla="*/ 1947861 w 1947861"/>
              <a:gd name="connsiteY3" fmla="*/ 214313 h 293942"/>
              <a:gd name="connsiteX4" fmla="*/ 1357311 w 1947861"/>
              <a:gd name="connsiteY4" fmla="*/ 250033 h 293942"/>
              <a:gd name="connsiteX5" fmla="*/ 631030 w 1947861"/>
              <a:gd name="connsiteY5" fmla="*/ 216695 h 293942"/>
              <a:gd name="connsiteX6" fmla="*/ 0 w 1947861"/>
              <a:gd name="connsiteY6" fmla="*/ 0 h 293942"/>
              <a:gd name="connsiteX0" fmla="*/ 0 w 1947861"/>
              <a:gd name="connsiteY0" fmla="*/ 0 h 293942"/>
              <a:gd name="connsiteX1" fmla="*/ 652462 w 1947861"/>
              <a:gd name="connsiteY1" fmla="*/ 159544 h 293942"/>
              <a:gd name="connsiteX2" fmla="*/ 1171574 w 1947861"/>
              <a:gd name="connsiteY2" fmla="*/ 138113 h 293942"/>
              <a:gd name="connsiteX3" fmla="*/ 1947861 w 1947861"/>
              <a:gd name="connsiteY3" fmla="*/ 214313 h 293942"/>
              <a:gd name="connsiteX4" fmla="*/ 1357311 w 1947861"/>
              <a:gd name="connsiteY4" fmla="*/ 250033 h 293942"/>
              <a:gd name="connsiteX5" fmla="*/ 631030 w 1947861"/>
              <a:gd name="connsiteY5" fmla="*/ 216695 h 293942"/>
              <a:gd name="connsiteX6" fmla="*/ 0 w 1947861"/>
              <a:gd name="connsiteY6" fmla="*/ 0 h 293942"/>
              <a:gd name="connsiteX0" fmla="*/ 0 w 1916905"/>
              <a:gd name="connsiteY0" fmla="*/ 0 h 286798"/>
              <a:gd name="connsiteX1" fmla="*/ 621506 w 1916905"/>
              <a:gd name="connsiteY1" fmla="*/ 152400 h 286798"/>
              <a:gd name="connsiteX2" fmla="*/ 1140618 w 1916905"/>
              <a:gd name="connsiteY2" fmla="*/ 130969 h 286798"/>
              <a:gd name="connsiteX3" fmla="*/ 1916905 w 1916905"/>
              <a:gd name="connsiteY3" fmla="*/ 207169 h 286798"/>
              <a:gd name="connsiteX4" fmla="*/ 1326355 w 1916905"/>
              <a:gd name="connsiteY4" fmla="*/ 242889 h 286798"/>
              <a:gd name="connsiteX5" fmla="*/ 600074 w 1916905"/>
              <a:gd name="connsiteY5" fmla="*/ 209551 h 286798"/>
              <a:gd name="connsiteX6" fmla="*/ 0 w 1916905"/>
              <a:gd name="connsiteY6" fmla="*/ 0 h 286798"/>
              <a:gd name="connsiteX0" fmla="*/ 0 w 1938337"/>
              <a:gd name="connsiteY0" fmla="*/ 0 h 298704"/>
              <a:gd name="connsiteX1" fmla="*/ 642938 w 1938337"/>
              <a:gd name="connsiteY1" fmla="*/ 164306 h 298704"/>
              <a:gd name="connsiteX2" fmla="*/ 1162050 w 1938337"/>
              <a:gd name="connsiteY2" fmla="*/ 142875 h 298704"/>
              <a:gd name="connsiteX3" fmla="*/ 1938337 w 1938337"/>
              <a:gd name="connsiteY3" fmla="*/ 219075 h 298704"/>
              <a:gd name="connsiteX4" fmla="*/ 1347787 w 1938337"/>
              <a:gd name="connsiteY4" fmla="*/ 254795 h 298704"/>
              <a:gd name="connsiteX5" fmla="*/ 621506 w 1938337"/>
              <a:gd name="connsiteY5" fmla="*/ 221457 h 298704"/>
              <a:gd name="connsiteX6" fmla="*/ 0 w 1938337"/>
              <a:gd name="connsiteY6" fmla="*/ 0 h 298704"/>
              <a:gd name="connsiteX0" fmla="*/ 0 w 1862137"/>
              <a:gd name="connsiteY0" fmla="*/ 0 h 310610"/>
              <a:gd name="connsiteX1" fmla="*/ 566738 w 1862137"/>
              <a:gd name="connsiteY1" fmla="*/ 176212 h 310610"/>
              <a:gd name="connsiteX2" fmla="*/ 1085850 w 1862137"/>
              <a:gd name="connsiteY2" fmla="*/ 154781 h 310610"/>
              <a:gd name="connsiteX3" fmla="*/ 1862137 w 1862137"/>
              <a:gd name="connsiteY3" fmla="*/ 230981 h 310610"/>
              <a:gd name="connsiteX4" fmla="*/ 1271587 w 1862137"/>
              <a:gd name="connsiteY4" fmla="*/ 266701 h 310610"/>
              <a:gd name="connsiteX5" fmla="*/ 545306 w 1862137"/>
              <a:gd name="connsiteY5" fmla="*/ 233363 h 310610"/>
              <a:gd name="connsiteX6" fmla="*/ 0 w 1862137"/>
              <a:gd name="connsiteY6" fmla="*/ 0 h 310610"/>
              <a:gd name="connsiteX0" fmla="*/ 0 w 1933574"/>
              <a:gd name="connsiteY0" fmla="*/ 0 h 291560"/>
              <a:gd name="connsiteX1" fmla="*/ 638175 w 1933574"/>
              <a:gd name="connsiteY1" fmla="*/ 157162 h 291560"/>
              <a:gd name="connsiteX2" fmla="*/ 1157287 w 1933574"/>
              <a:gd name="connsiteY2" fmla="*/ 135731 h 291560"/>
              <a:gd name="connsiteX3" fmla="*/ 1933574 w 1933574"/>
              <a:gd name="connsiteY3" fmla="*/ 211931 h 291560"/>
              <a:gd name="connsiteX4" fmla="*/ 1343024 w 1933574"/>
              <a:gd name="connsiteY4" fmla="*/ 247651 h 291560"/>
              <a:gd name="connsiteX5" fmla="*/ 616743 w 1933574"/>
              <a:gd name="connsiteY5" fmla="*/ 214313 h 291560"/>
              <a:gd name="connsiteX6" fmla="*/ 0 w 1933574"/>
              <a:gd name="connsiteY6" fmla="*/ 0 h 291560"/>
              <a:gd name="connsiteX0" fmla="*/ 0 w 1933574"/>
              <a:gd name="connsiteY0" fmla="*/ 0 h 291560"/>
              <a:gd name="connsiteX1" fmla="*/ 638175 w 1933574"/>
              <a:gd name="connsiteY1" fmla="*/ 157162 h 291560"/>
              <a:gd name="connsiteX2" fmla="*/ 1157287 w 1933574"/>
              <a:gd name="connsiteY2" fmla="*/ 135731 h 291560"/>
              <a:gd name="connsiteX3" fmla="*/ 1933574 w 1933574"/>
              <a:gd name="connsiteY3" fmla="*/ 211931 h 291560"/>
              <a:gd name="connsiteX4" fmla="*/ 1343024 w 1933574"/>
              <a:gd name="connsiteY4" fmla="*/ 247651 h 291560"/>
              <a:gd name="connsiteX5" fmla="*/ 616743 w 1933574"/>
              <a:gd name="connsiteY5" fmla="*/ 214313 h 291560"/>
              <a:gd name="connsiteX6" fmla="*/ 0 w 1933574"/>
              <a:gd name="connsiteY6" fmla="*/ 0 h 291560"/>
              <a:gd name="connsiteX0" fmla="*/ 0 w 1933574"/>
              <a:gd name="connsiteY0" fmla="*/ 0 h 291560"/>
              <a:gd name="connsiteX1" fmla="*/ 638175 w 1933574"/>
              <a:gd name="connsiteY1" fmla="*/ 157162 h 291560"/>
              <a:gd name="connsiteX2" fmla="*/ 1147762 w 1933574"/>
              <a:gd name="connsiteY2" fmla="*/ 128588 h 291560"/>
              <a:gd name="connsiteX3" fmla="*/ 1933574 w 1933574"/>
              <a:gd name="connsiteY3" fmla="*/ 211931 h 291560"/>
              <a:gd name="connsiteX4" fmla="*/ 1343024 w 1933574"/>
              <a:gd name="connsiteY4" fmla="*/ 247651 h 291560"/>
              <a:gd name="connsiteX5" fmla="*/ 616743 w 1933574"/>
              <a:gd name="connsiteY5" fmla="*/ 214313 h 291560"/>
              <a:gd name="connsiteX6" fmla="*/ 0 w 1933574"/>
              <a:gd name="connsiteY6" fmla="*/ 0 h 291560"/>
              <a:gd name="connsiteX0" fmla="*/ 0 w 1933574"/>
              <a:gd name="connsiteY0" fmla="*/ 0 h 291560"/>
              <a:gd name="connsiteX1" fmla="*/ 638175 w 1933574"/>
              <a:gd name="connsiteY1" fmla="*/ 157162 h 291560"/>
              <a:gd name="connsiteX2" fmla="*/ 1147762 w 1933574"/>
              <a:gd name="connsiteY2" fmla="*/ 128588 h 291560"/>
              <a:gd name="connsiteX3" fmla="*/ 1933574 w 1933574"/>
              <a:gd name="connsiteY3" fmla="*/ 211931 h 291560"/>
              <a:gd name="connsiteX4" fmla="*/ 1343024 w 1933574"/>
              <a:gd name="connsiteY4" fmla="*/ 247651 h 291560"/>
              <a:gd name="connsiteX5" fmla="*/ 616743 w 1933574"/>
              <a:gd name="connsiteY5" fmla="*/ 214313 h 291560"/>
              <a:gd name="connsiteX6" fmla="*/ 0 w 1933574"/>
              <a:gd name="connsiteY6" fmla="*/ 0 h 291560"/>
              <a:gd name="connsiteX0" fmla="*/ 0 w 1933574"/>
              <a:gd name="connsiteY0" fmla="*/ 0 h 291560"/>
              <a:gd name="connsiteX1" fmla="*/ 638175 w 1933574"/>
              <a:gd name="connsiteY1" fmla="*/ 157162 h 291560"/>
              <a:gd name="connsiteX2" fmla="*/ 1133474 w 1933574"/>
              <a:gd name="connsiteY2" fmla="*/ 130969 h 291560"/>
              <a:gd name="connsiteX3" fmla="*/ 1933574 w 1933574"/>
              <a:gd name="connsiteY3" fmla="*/ 211931 h 291560"/>
              <a:gd name="connsiteX4" fmla="*/ 1343024 w 1933574"/>
              <a:gd name="connsiteY4" fmla="*/ 247651 h 291560"/>
              <a:gd name="connsiteX5" fmla="*/ 616743 w 1933574"/>
              <a:gd name="connsiteY5" fmla="*/ 214313 h 291560"/>
              <a:gd name="connsiteX6" fmla="*/ 0 w 1933574"/>
              <a:gd name="connsiteY6" fmla="*/ 0 h 291560"/>
              <a:gd name="connsiteX0" fmla="*/ 0 w 1933574"/>
              <a:gd name="connsiteY0" fmla="*/ 0 h 291560"/>
              <a:gd name="connsiteX1" fmla="*/ 638175 w 1933574"/>
              <a:gd name="connsiteY1" fmla="*/ 157162 h 291560"/>
              <a:gd name="connsiteX2" fmla="*/ 1133474 w 1933574"/>
              <a:gd name="connsiteY2" fmla="*/ 130969 h 291560"/>
              <a:gd name="connsiteX3" fmla="*/ 1933574 w 1933574"/>
              <a:gd name="connsiteY3" fmla="*/ 211931 h 291560"/>
              <a:gd name="connsiteX4" fmla="*/ 1343024 w 1933574"/>
              <a:gd name="connsiteY4" fmla="*/ 247651 h 291560"/>
              <a:gd name="connsiteX5" fmla="*/ 616743 w 1933574"/>
              <a:gd name="connsiteY5" fmla="*/ 214313 h 291560"/>
              <a:gd name="connsiteX6" fmla="*/ 0 w 1933574"/>
              <a:gd name="connsiteY6" fmla="*/ 0 h 291560"/>
              <a:gd name="connsiteX0" fmla="*/ 0 w 1933574"/>
              <a:gd name="connsiteY0" fmla="*/ 0 h 291560"/>
              <a:gd name="connsiteX1" fmla="*/ 638175 w 1933574"/>
              <a:gd name="connsiteY1" fmla="*/ 157162 h 291560"/>
              <a:gd name="connsiteX2" fmla="*/ 1133474 w 1933574"/>
              <a:gd name="connsiteY2" fmla="*/ 130969 h 291560"/>
              <a:gd name="connsiteX3" fmla="*/ 1933574 w 1933574"/>
              <a:gd name="connsiteY3" fmla="*/ 211931 h 291560"/>
              <a:gd name="connsiteX4" fmla="*/ 1343024 w 1933574"/>
              <a:gd name="connsiteY4" fmla="*/ 247651 h 291560"/>
              <a:gd name="connsiteX5" fmla="*/ 616743 w 1933574"/>
              <a:gd name="connsiteY5" fmla="*/ 214313 h 291560"/>
              <a:gd name="connsiteX6" fmla="*/ 0 w 1933574"/>
              <a:gd name="connsiteY6" fmla="*/ 0 h 291560"/>
              <a:gd name="connsiteX0" fmla="*/ 0 w 1933574"/>
              <a:gd name="connsiteY0" fmla="*/ 0 h 291560"/>
              <a:gd name="connsiteX1" fmla="*/ 638175 w 1933574"/>
              <a:gd name="connsiteY1" fmla="*/ 157162 h 291560"/>
              <a:gd name="connsiteX2" fmla="*/ 1128711 w 1933574"/>
              <a:gd name="connsiteY2" fmla="*/ 138112 h 291560"/>
              <a:gd name="connsiteX3" fmla="*/ 1933574 w 1933574"/>
              <a:gd name="connsiteY3" fmla="*/ 211931 h 291560"/>
              <a:gd name="connsiteX4" fmla="*/ 1343024 w 1933574"/>
              <a:gd name="connsiteY4" fmla="*/ 247651 h 291560"/>
              <a:gd name="connsiteX5" fmla="*/ 616743 w 1933574"/>
              <a:gd name="connsiteY5" fmla="*/ 214313 h 291560"/>
              <a:gd name="connsiteX6" fmla="*/ 0 w 1933574"/>
              <a:gd name="connsiteY6" fmla="*/ 0 h 291560"/>
              <a:gd name="connsiteX0" fmla="*/ 0 w 1933574"/>
              <a:gd name="connsiteY0" fmla="*/ 0 h 291560"/>
              <a:gd name="connsiteX1" fmla="*/ 638175 w 1933574"/>
              <a:gd name="connsiteY1" fmla="*/ 157162 h 291560"/>
              <a:gd name="connsiteX2" fmla="*/ 1128711 w 1933574"/>
              <a:gd name="connsiteY2" fmla="*/ 138112 h 291560"/>
              <a:gd name="connsiteX3" fmla="*/ 1933574 w 1933574"/>
              <a:gd name="connsiteY3" fmla="*/ 211931 h 291560"/>
              <a:gd name="connsiteX4" fmla="*/ 1343024 w 1933574"/>
              <a:gd name="connsiteY4" fmla="*/ 247651 h 291560"/>
              <a:gd name="connsiteX5" fmla="*/ 616743 w 1933574"/>
              <a:gd name="connsiteY5" fmla="*/ 214313 h 291560"/>
              <a:gd name="connsiteX6" fmla="*/ 0 w 1933574"/>
              <a:gd name="connsiteY6" fmla="*/ 0 h 291560"/>
              <a:gd name="connsiteX0" fmla="*/ 0 w 1933574"/>
              <a:gd name="connsiteY0" fmla="*/ 0 h 291560"/>
              <a:gd name="connsiteX1" fmla="*/ 638175 w 1933574"/>
              <a:gd name="connsiteY1" fmla="*/ 157162 h 291560"/>
              <a:gd name="connsiteX2" fmla="*/ 1128711 w 1933574"/>
              <a:gd name="connsiteY2" fmla="*/ 138112 h 291560"/>
              <a:gd name="connsiteX3" fmla="*/ 1933574 w 1933574"/>
              <a:gd name="connsiteY3" fmla="*/ 211931 h 291560"/>
              <a:gd name="connsiteX4" fmla="*/ 1343024 w 1933574"/>
              <a:gd name="connsiteY4" fmla="*/ 247651 h 291560"/>
              <a:gd name="connsiteX5" fmla="*/ 616743 w 1933574"/>
              <a:gd name="connsiteY5" fmla="*/ 214313 h 291560"/>
              <a:gd name="connsiteX6" fmla="*/ 0 w 1933574"/>
              <a:gd name="connsiteY6" fmla="*/ 0 h 291560"/>
              <a:gd name="connsiteX0" fmla="*/ 0 w 1933574"/>
              <a:gd name="connsiteY0" fmla="*/ 0 h 291560"/>
              <a:gd name="connsiteX1" fmla="*/ 638175 w 1933574"/>
              <a:gd name="connsiteY1" fmla="*/ 157162 h 291560"/>
              <a:gd name="connsiteX2" fmla="*/ 1140618 w 1933574"/>
              <a:gd name="connsiteY2" fmla="*/ 126206 h 291560"/>
              <a:gd name="connsiteX3" fmla="*/ 1933574 w 1933574"/>
              <a:gd name="connsiteY3" fmla="*/ 211931 h 291560"/>
              <a:gd name="connsiteX4" fmla="*/ 1343024 w 1933574"/>
              <a:gd name="connsiteY4" fmla="*/ 247651 h 291560"/>
              <a:gd name="connsiteX5" fmla="*/ 616743 w 1933574"/>
              <a:gd name="connsiteY5" fmla="*/ 214313 h 291560"/>
              <a:gd name="connsiteX6" fmla="*/ 0 w 1933574"/>
              <a:gd name="connsiteY6" fmla="*/ 0 h 291560"/>
              <a:gd name="connsiteX0" fmla="*/ 0 w 1933574"/>
              <a:gd name="connsiteY0" fmla="*/ 0 h 291560"/>
              <a:gd name="connsiteX1" fmla="*/ 638175 w 1933574"/>
              <a:gd name="connsiteY1" fmla="*/ 157162 h 291560"/>
              <a:gd name="connsiteX2" fmla="*/ 1140618 w 1933574"/>
              <a:gd name="connsiteY2" fmla="*/ 126206 h 291560"/>
              <a:gd name="connsiteX3" fmla="*/ 1933574 w 1933574"/>
              <a:gd name="connsiteY3" fmla="*/ 211931 h 291560"/>
              <a:gd name="connsiteX4" fmla="*/ 1343024 w 1933574"/>
              <a:gd name="connsiteY4" fmla="*/ 247651 h 291560"/>
              <a:gd name="connsiteX5" fmla="*/ 616743 w 1933574"/>
              <a:gd name="connsiteY5" fmla="*/ 214313 h 291560"/>
              <a:gd name="connsiteX6" fmla="*/ 0 w 1933574"/>
              <a:gd name="connsiteY6" fmla="*/ 0 h 291560"/>
              <a:gd name="connsiteX0" fmla="*/ 0 w 1933574"/>
              <a:gd name="connsiteY0" fmla="*/ 0 h 291560"/>
              <a:gd name="connsiteX1" fmla="*/ 638175 w 1933574"/>
              <a:gd name="connsiteY1" fmla="*/ 157162 h 291560"/>
              <a:gd name="connsiteX2" fmla="*/ 1140618 w 1933574"/>
              <a:gd name="connsiteY2" fmla="*/ 126206 h 291560"/>
              <a:gd name="connsiteX3" fmla="*/ 1933574 w 1933574"/>
              <a:gd name="connsiteY3" fmla="*/ 211931 h 291560"/>
              <a:gd name="connsiteX4" fmla="*/ 1343024 w 1933574"/>
              <a:gd name="connsiteY4" fmla="*/ 247651 h 291560"/>
              <a:gd name="connsiteX5" fmla="*/ 616743 w 1933574"/>
              <a:gd name="connsiteY5" fmla="*/ 214313 h 291560"/>
              <a:gd name="connsiteX6" fmla="*/ 0 w 1933574"/>
              <a:gd name="connsiteY6" fmla="*/ 0 h 291560"/>
              <a:gd name="connsiteX0" fmla="*/ 0 w 1933574"/>
              <a:gd name="connsiteY0" fmla="*/ 0 h 291560"/>
              <a:gd name="connsiteX1" fmla="*/ 638175 w 1933574"/>
              <a:gd name="connsiteY1" fmla="*/ 157162 h 291560"/>
              <a:gd name="connsiteX2" fmla="*/ 1140618 w 1933574"/>
              <a:gd name="connsiteY2" fmla="*/ 126206 h 291560"/>
              <a:gd name="connsiteX3" fmla="*/ 1933574 w 1933574"/>
              <a:gd name="connsiteY3" fmla="*/ 211931 h 291560"/>
              <a:gd name="connsiteX4" fmla="*/ 1343024 w 1933574"/>
              <a:gd name="connsiteY4" fmla="*/ 247651 h 291560"/>
              <a:gd name="connsiteX5" fmla="*/ 616743 w 1933574"/>
              <a:gd name="connsiteY5" fmla="*/ 214313 h 291560"/>
              <a:gd name="connsiteX6" fmla="*/ 0 w 1933574"/>
              <a:gd name="connsiteY6" fmla="*/ 0 h 291560"/>
              <a:gd name="connsiteX0" fmla="*/ 0 w 1933574"/>
              <a:gd name="connsiteY0" fmla="*/ 0 h 291560"/>
              <a:gd name="connsiteX1" fmla="*/ 638175 w 1933574"/>
              <a:gd name="connsiteY1" fmla="*/ 157162 h 291560"/>
              <a:gd name="connsiteX2" fmla="*/ 1140618 w 1933574"/>
              <a:gd name="connsiteY2" fmla="*/ 126206 h 291560"/>
              <a:gd name="connsiteX3" fmla="*/ 1933574 w 1933574"/>
              <a:gd name="connsiteY3" fmla="*/ 211931 h 291560"/>
              <a:gd name="connsiteX4" fmla="*/ 1343024 w 1933574"/>
              <a:gd name="connsiteY4" fmla="*/ 247651 h 291560"/>
              <a:gd name="connsiteX5" fmla="*/ 616743 w 1933574"/>
              <a:gd name="connsiteY5" fmla="*/ 214313 h 291560"/>
              <a:gd name="connsiteX6" fmla="*/ 0 w 1933574"/>
              <a:gd name="connsiteY6" fmla="*/ 0 h 291560"/>
              <a:gd name="connsiteX0" fmla="*/ 0 w 1933574"/>
              <a:gd name="connsiteY0" fmla="*/ 0 h 291560"/>
              <a:gd name="connsiteX1" fmla="*/ 638175 w 1933574"/>
              <a:gd name="connsiteY1" fmla="*/ 157162 h 291560"/>
              <a:gd name="connsiteX2" fmla="*/ 1133474 w 1933574"/>
              <a:gd name="connsiteY2" fmla="*/ 135731 h 291560"/>
              <a:gd name="connsiteX3" fmla="*/ 1933574 w 1933574"/>
              <a:gd name="connsiteY3" fmla="*/ 211931 h 291560"/>
              <a:gd name="connsiteX4" fmla="*/ 1343024 w 1933574"/>
              <a:gd name="connsiteY4" fmla="*/ 247651 h 291560"/>
              <a:gd name="connsiteX5" fmla="*/ 616743 w 1933574"/>
              <a:gd name="connsiteY5" fmla="*/ 214313 h 291560"/>
              <a:gd name="connsiteX6" fmla="*/ 0 w 1933574"/>
              <a:gd name="connsiteY6" fmla="*/ 0 h 291560"/>
              <a:gd name="connsiteX0" fmla="*/ 0 w 1933574"/>
              <a:gd name="connsiteY0" fmla="*/ 0 h 291560"/>
              <a:gd name="connsiteX1" fmla="*/ 638175 w 1933574"/>
              <a:gd name="connsiteY1" fmla="*/ 157162 h 291560"/>
              <a:gd name="connsiteX2" fmla="*/ 1133474 w 1933574"/>
              <a:gd name="connsiteY2" fmla="*/ 135731 h 291560"/>
              <a:gd name="connsiteX3" fmla="*/ 1933574 w 1933574"/>
              <a:gd name="connsiteY3" fmla="*/ 211931 h 291560"/>
              <a:gd name="connsiteX4" fmla="*/ 1343024 w 1933574"/>
              <a:gd name="connsiteY4" fmla="*/ 247651 h 291560"/>
              <a:gd name="connsiteX5" fmla="*/ 616743 w 1933574"/>
              <a:gd name="connsiteY5" fmla="*/ 214313 h 291560"/>
              <a:gd name="connsiteX6" fmla="*/ 0 w 1933574"/>
              <a:gd name="connsiteY6" fmla="*/ 0 h 291560"/>
              <a:gd name="connsiteX0" fmla="*/ 0 w 1933574"/>
              <a:gd name="connsiteY0" fmla="*/ 0 h 291560"/>
              <a:gd name="connsiteX1" fmla="*/ 638175 w 1933574"/>
              <a:gd name="connsiteY1" fmla="*/ 157162 h 291560"/>
              <a:gd name="connsiteX2" fmla="*/ 1133474 w 1933574"/>
              <a:gd name="connsiteY2" fmla="*/ 135731 h 291560"/>
              <a:gd name="connsiteX3" fmla="*/ 1933574 w 1933574"/>
              <a:gd name="connsiteY3" fmla="*/ 211931 h 291560"/>
              <a:gd name="connsiteX4" fmla="*/ 1343024 w 1933574"/>
              <a:gd name="connsiteY4" fmla="*/ 247651 h 291560"/>
              <a:gd name="connsiteX5" fmla="*/ 616743 w 1933574"/>
              <a:gd name="connsiteY5" fmla="*/ 214313 h 291560"/>
              <a:gd name="connsiteX6" fmla="*/ 0 w 1933574"/>
              <a:gd name="connsiteY6" fmla="*/ 0 h 291560"/>
              <a:gd name="connsiteX0" fmla="*/ 0 w 1933574"/>
              <a:gd name="connsiteY0" fmla="*/ 0 h 291560"/>
              <a:gd name="connsiteX1" fmla="*/ 638175 w 1933574"/>
              <a:gd name="connsiteY1" fmla="*/ 157162 h 291560"/>
              <a:gd name="connsiteX2" fmla="*/ 1133474 w 1933574"/>
              <a:gd name="connsiteY2" fmla="*/ 135731 h 291560"/>
              <a:gd name="connsiteX3" fmla="*/ 1933574 w 1933574"/>
              <a:gd name="connsiteY3" fmla="*/ 211931 h 291560"/>
              <a:gd name="connsiteX4" fmla="*/ 1343024 w 1933574"/>
              <a:gd name="connsiteY4" fmla="*/ 247651 h 291560"/>
              <a:gd name="connsiteX5" fmla="*/ 616743 w 1933574"/>
              <a:gd name="connsiteY5" fmla="*/ 214313 h 291560"/>
              <a:gd name="connsiteX6" fmla="*/ 0 w 1933574"/>
              <a:gd name="connsiteY6" fmla="*/ 0 h 291560"/>
              <a:gd name="connsiteX0" fmla="*/ 0 w 1933574"/>
              <a:gd name="connsiteY0" fmla="*/ 0 h 291560"/>
              <a:gd name="connsiteX1" fmla="*/ 638175 w 1933574"/>
              <a:gd name="connsiteY1" fmla="*/ 157162 h 291560"/>
              <a:gd name="connsiteX2" fmla="*/ 1133474 w 1933574"/>
              <a:gd name="connsiteY2" fmla="*/ 119062 h 291560"/>
              <a:gd name="connsiteX3" fmla="*/ 1933574 w 1933574"/>
              <a:gd name="connsiteY3" fmla="*/ 211931 h 291560"/>
              <a:gd name="connsiteX4" fmla="*/ 1343024 w 1933574"/>
              <a:gd name="connsiteY4" fmla="*/ 247651 h 291560"/>
              <a:gd name="connsiteX5" fmla="*/ 616743 w 1933574"/>
              <a:gd name="connsiteY5" fmla="*/ 214313 h 291560"/>
              <a:gd name="connsiteX6" fmla="*/ 0 w 1933574"/>
              <a:gd name="connsiteY6" fmla="*/ 0 h 291560"/>
              <a:gd name="connsiteX0" fmla="*/ 0 w 1924049"/>
              <a:gd name="connsiteY0" fmla="*/ 0 h 289179"/>
              <a:gd name="connsiteX1" fmla="*/ 628650 w 1924049"/>
              <a:gd name="connsiteY1" fmla="*/ 154781 h 289179"/>
              <a:gd name="connsiteX2" fmla="*/ 1123949 w 1924049"/>
              <a:gd name="connsiteY2" fmla="*/ 116681 h 289179"/>
              <a:gd name="connsiteX3" fmla="*/ 1924049 w 1924049"/>
              <a:gd name="connsiteY3" fmla="*/ 209550 h 289179"/>
              <a:gd name="connsiteX4" fmla="*/ 1333499 w 1924049"/>
              <a:gd name="connsiteY4" fmla="*/ 245270 h 289179"/>
              <a:gd name="connsiteX5" fmla="*/ 607218 w 1924049"/>
              <a:gd name="connsiteY5" fmla="*/ 211932 h 289179"/>
              <a:gd name="connsiteX6" fmla="*/ 0 w 1924049"/>
              <a:gd name="connsiteY6" fmla="*/ 0 h 289179"/>
              <a:gd name="connsiteX0" fmla="*/ 0 w 1924049"/>
              <a:gd name="connsiteY0" fmla="*/ 0 h 289179"/>
              <a:gd name="connsiteX1" fmla="*/ 628650 w 1924049"/>
              <a:gd name="connsiteY1" fmla="*/ 154781 h 289179"/>
              <a:gd name="connsiteX2" fmla="*/ 1123949 w 1924049"/>
              <a:gd name="connsiteY2" fmla="*/ 116681 h 289179"/>
              <a:gd name="connsiteX3" fmla="*/ 1924049 w 1924049"/>
              <a:gd name="connsiteY3" fmla="*/ 209550 h 289179"/>
              <a:gd name="connsiteX4" fmla="*/ 1333499 w 1924049"/>
              <a:gd name="connsiteY4" fmla="*/ 245270 h 289179"/>
              <a:gd name="connsiteX5" fmla="*/ 607218 w 1924049"/>
              <a:gd name="connsiteY5" fmla="*/ 211932 h 289179"/>
              <a:gd name="connsiteX6" fmla="*/ 0 w 1924049"/>
              <a:gd name="connsiteY6" fmla="*/ 0 h 289179"/>
              <a:gd name="connsiteX0" fmla="*/ 0 w 1924049"/>
              <a:gd name="connsiteY0" fmla="*/ 0 h 289179"/>
              <a:gd name="connsiteX1" fmla="*/ 628650 w 1924049"/>
              <a:gd name="connsiteY1" fmla="*/ 154781 h 289179"/>
              <a:gd name="connsiteX2" fmla="*/ 1123949 w 1924049"/>
              <a:gd name="connsiteY2" fmla="*/ 116681 h 289179"/>
              <a:gd name="connsiteX3" fmla="*/ 1924049 w 1924049"/>
              <a:gd name="connsiteY3" fmla="*/ 209550 h 289179"/>
              <a:gd name="connsiteX4" fmla="*/ 1333499 w 1924049"/>
              <a:gd name="connsiteY4" fmla="*/ 245270 h 289179"/>
              <a:gd name="connsiteX5" fmla="*/ 607218 w 1924049"/>
              <a:gd name="connsiteY5" fmla="*/ 211932 h 289179"/>
              <a:gd name="connsiteX6" fmla="*/ 0 w 1924049"/>
              <a:gd name="connsiteY6" fmla="*/ 0 h 289179"/>
              <a:gd name="connsiteX0" fmla="*/ 0 w 1924049"/>
              <a:gd name="connsiteY0" fmla="*/ 0 h 289179"/>
              <a:gd name="connsiteX1" fmla="*/ 628650 w 1924049"/>
              <a:gd name="connsiteY1" fmla="*/ 154781 h 289179"/>
              <a:gd name="connsiteX2" fmla="*/ 1123949 w 1924049"/>
              <a:gd name="connsiteY2" fmla="*/ 116681 h 289179"/>
              <a:gd name="connsiteX3" fmla="*/ 1924049 w 1924049"/>
              <a:gd name="connsiteY3" fmla="*/ 209550 h 289179"/>
              <a:gd name="connsiteX4" fmla="*/ 1333499 w 1924049"/>
              <a:gd name="connsiteY4" fmla="*/ 245270 h 289179"/>
              <a:gd name="connsiteX5" fmla="*/ 607218 w 1924049"/>
              <a:gd name="connsiteY5" fmla="*/ 211932 h 289179"/>
              <a:gd name="connsiteX6" fmla="*/ 0 w 1924049"/>
              <a:gd name="connsiteY6" fmla="*/ 0 h 289179"/>
              <a:gd name="connsiteX0" fmla="*/ 0 w 1924049"/>
              <a:gd name="connsiteY0" fmla="*/ 0 h 289179"/>
              <a:gd name="connsiteX1" fmla="*/ 628650 w 1924049"/>
              <a:gd name="connsiteY1" fmla="*/ 154781 h 289179"/>
              <a:gd name="connsiteX2" fmla="*/ 1123949 w 1924049"/>
              <a:gd name="connsiteY2" fmla="*/ 116681 h 289179"/>
              <a:gd name="connsiteX3" fmla="*/ 1924049 w 1924049"/>
              <a:gd name="connsiteY3" fmla="*/ 209550 h 289179"/>
              <a:gd name="connsiteX4" fmla="*/ 1333499 w 1924049"/>
              <a:gd name="connsiteY4" fmla="*/ 245270 h 289179"/>
              <a:gd name="connsiteX5" fmla="*/ 607218 w 1924049"/>
              <a:gd name="connsiteY5" fmla="*/ 211932 h 289179"/>
              <a:gd name="connsiteX6" fmla="*/ 0 w 1924049"/>
              <a:gd name="connsiteY6" fmla="*/ 0 h 289179"/>
              <a:gd name="connsiteX0" fmla="*/ 0 w 1924049"/>
              <a:gd name="connsiteY0" fmla="*/ 0 h 289179"/>
              <a:gd name="connsiteX1" fmla="*/ 635794 w 1924049"/>
              <a:gd name="connsiteY1" fmla="*/ 161924 h 289179"/>
              <a:gd name="connsiteX2" fmla="*/ 1123949 w 1924049"/>
              <a:gd name="connsiteY2" fmla="*/ 116681 h 289179"/>
              <a:gd name="connsiteX3" fmla="*/ 1924049 w 1924049"/>
              <a:gd name="connsiteY3" fmla="*/ 209550 h 289179"/>
              <a:gd name="connsiteX4" fmla="*/ 1333499 w 1924049"/>
              <a:gd name="connsiteY4" fmla="*/ 245270 h 289179"/>
              <a:gd name="connsiteX5" fmla="*/ 607218 w 1924049"/>
              <a:gd name="connsiteY5" fmla="*/ 211932 h 289179"/>
              <a:gd name="connsiteX6" fmla="*/ 0 w 1924049"/>
              <a:gd name="connsiteY6" fmla="*/ 0 h 289179"/>
              <a:gd name="connsiteX0" fmla="*/ 0 w 1924049"/>
              <a:gd name="connsiteY0" fmla="*/ 0 h 289179"/>
              <a:gd name="connsiteX1" fmla="*/ 635794 w 1924049"/>
              <a:gd name="connsiteY1" fmla="*/ 161924 h 289179"/>
              <a:gd name="connsiteX2" fmla="*/ 1123949 w 1924049"/>
              <a:gd name="connsiteY2" fmla="*/ 116681 h 289179"/>
              <a:gd name="connsiteX3" fmla="*/ 1924049 w 1924049"/>
              <a:gd name="connsiteY3" fmla="*/ 209550 h 289179"/>
              <a:gd name="connsiteX4" fmla="*/ 1333499 w 1924049"/>
              <a:gd name="connsiteY4" fmla="*/ 245270 h 289179"/>
              <a:gd name="connsiteX5" fmla="*/ 607218 w 1924049"/>
              <a:gd name="connsiteY5" fmla="*/ 211932 h 289179"/>
              <a:gd name="connsiteX6" fmla="*/ 0 w 1924049"/>
              <a:gd name="connsiteY6" fmla="*/ 0 h 289179"/>
              <a:gd name="connsiteX0" fmla="*/ 0 w 1924049"/>
              <a:gd name="connsiteY0" fmla="*/ 0 h 289179"/>
              <a:gd name="connsiteX1" fmla="*/ 635794 w 1924049"/>
              <a:gd name="connsiteY1" fmla="*/ 161924 h 289179"/>
              <a:gd name="connsiteX2" fmla="*/ 1123949 w 1924049"/>
              <a:gd name="connsiteY2" fmla="*/ 116681 h 289179"/>
              <a:gd name="connsiteX3" fmla="*/ 1924049 w 1924049"/>
              <a:gd name="connsiteY3" fmla="*/ 209550 h 289179"/>
              <a:gd name="connsiteX4" fmla="*/ 1333499 w 1924049"/>
              <a:gd name="connsiteY4" fmla="*/ 245270 h 289179"/>
              <a:gd name="connsiteX5" fmla="*/ 607218 w 1924049"/>
              <a:gd name="connsiteY5" fmla="*/ 211932 h 289179"/>
              <a:gd name="connsiteX6" fmla="*/ 0 w 1924049"/>
              <a:gd name="connsiteY6" fmla="*/ 0 h 289179"/>
              <a:gd name="connsiteX0" fmla="*/ 0 w 1924049"/>
              <a:gd name="connsiteY0" fmla="*/ 0 h 289179"/>
              <a:gd name="connsiteX1" fmla="*/ 635794 w 1924049"/>
              <a:gd name="connsiteY1" fmla="*/ 161924 h 289179"/>
              <a:gd name="connsiteX2" fmla="*/ 1123949 w 1924049"/>
              <a:gd name="connsiteY2" fmla="*/ 116681 h 289179"/>
              <a:gd name="connsiteX3" fmla="*/ 1924049 w 1924049"/>
              <a:gd name="connsiteY3" fmla="*/ 209550 h 289179"/>
              <a:gd name="connsiteX4" fmla="*/ 1333499 w 1924049"/>
              <a:gd name="connsiteY4" fmla="*/ 245270 h 289179"/>
              <a:gd name="connsiteX5" fmla="*/ 607218 w 1924049"/>
              <a:gd name="connsiteY5" fmla="*/ 211932 h 289179"/>
              <a:gd name="connsiteX6" fmla="*/ 0 w 1924049"/>
              <a:gd name="connsiteY6" fmla="*/ 0 h 289179"/>
              <a:gd name="connsiteX0" fmla="*/ 0 w 1924049"/>
              <a:gd name="connsiteY0" fmla="*/ 0 h 289179"/>
              <a:gd name="connsiteX1" fmla="*/ 635794 w 1924049"/>
              <a:gd name="connsiteY1" fmla="*/ 161924 h 289179"/>
              <a:gd name="connsiteX2" fmla="*/ 1123949 w 1924049"/>
              <a:gd name="connsiteY2" fmla="*/ 116681 h 289179"/>
              <a:gd name="connsiteX3" fmla="*/ 1924049 w 1924049"/>
              <a:gd name="connsiteY3" fmla="*/ 209550 h 289179"/>
              <a:gd name="connsiteX4" fmla="*/ 1333499 w 1924049"/>
              <a:gd name="connsiteY4" fmla="*/ 245270 h 289179"/>
              <a:gd name="connsiteX5" fmla="*/ 607218 w 1924049"/>
              <a:gd name="connsiteY5" fmla="*/ 211932 h 289179"/>
              <a:gd name="connsiteX6" fmla="*/ 0 w 1924049"/>
              <a:gd name="connsiteY6" fmla="*/ 0 h 289179"/>
              <a:gd name="connsiteX0" fmla="*/ 0 w 1924049"/>
              <a:gd name="connsiteY0" fmla="*/ 0 h 289179"/>
              <a:gd name="connsiteX1" fmla="*/ 635794 w 1924049"/>
              <a:gd name="connsiteY1" fmla="*/ 161924 h 289179"/>
              <a:gd name="connsiteX2" fmla="*/ 1123949 w 1924049"/>
              <a:gd name="connsiteY2" fmla="*/ 116681 h 289179"/>
              <a:gd name="connsiteX3" fmla="*/ 1924049 w 1924049"/>
              <a:gd name="connsiteY3" fmla="*/ 209550 h 289179"/>
              <a:gd name="connsiteX4" fmla="*/ 1333499 w 1924049"/>
              <a:gd name="connsiteY4" fmla="*/ 245270 h 289179"/>
              <a:gd name="connsiteX5" fmla="*/ 607218 w 1924049"/>
              <a:gd name="connsiteY5" fmla="*/ 211932 h 289179"/>
              <a:gd name="connsiteX6" fmla="*/ 0 w 1924049"/>
              <a:gd name="connsiteY6" fmla="*/ 0 h 289179"/>
              <a:gd name="connsiteX0" fmla="*/ 0 w 1924049"/>
              <a:gd name="connsiteY0" fmla="*/ 0 h 289179"/>
              <a:gd name="connsiteX1" fmla="*/ 635794 w 1924049"/>
              <a:gd name="connsiteY1" fmla="*/ 161924 h 289179"/>
              <a:gd name="connsiteX2" fmla="*/ 1123949 w 1924049"/>
              <a:gd name="connsiteY2" fmla="*/ 116681 h 289179"/>
              <a:gd name="connsiteX3" fmla="*/ 1924049 w 1924049"/>
              <a:gd name="connsiteY3" fmla="*/ 209550 h 289179"/>
              <a:gd name="connsiteX4" fmla="*/ 1333499 w 1924049"/>
              <a:gd name="connsiteY4" fmla="*/ 245270 h 289179"/>
              <a:gd name="connsiteX5" fmla="*/ 607218 w 1924049"/>
              <a:gd name="connsiteY5" fmla="*/ 211932 h 289179"/>
              <a:gd name="connsiteX6" fmla="*/ 0 w 1924049"/>
              <a:gd name="connsiteY6" fmla="*/ 0 h 289179"/>
              <a:gd name="connsiteX0" fmla="*/ 0 w 1924049"/>
              <a:gd name="connsiteY0" fmla="*/ 0 h 287072"/>
              <a:gd name="connsiteX1" fmla="*/ 635794 w 1924049"/>
              <a:gd name="connsiteY1" fmla="*/ 161924 h 287072"/>
              <a:gd name="connsiteX2" fmla="*/ 1123949 w 1924049"/>
              <a:gd name="connsiteY2" fmla="*/ 116681 h 287072"/>
              <a:gd name="connsiteX3" fmla="*/ 1924049 w 1924049"/>
              <a:gd name="connsiteY3" fmla="*/ 209550 h 287072"/>
              <a:gd name="connsiteX4" fmla="*/ 1333499 w 1924049"/>
              <a:gd name="connsiteY4" fmla="*/ 245270 h 287072"/>
              <a:gd name="connsiteX5" fmla="*/ 607218 w 1924049"/>
              <a:gd name="connsiteY5" fmla="*/ 211932 h 287072"/>
              <a:gd name="connsiteX6" fmla="*/ 0 w 1924049"/>
              <a:gd name="connsiteY6" fmla="*/ 0 h 287072"/>
              <a:gd name="connsiteX0" fmla="*/ 0 w 1924049"/>
              <a:gd name="connsiteY0" fmla="*/ 0 h 287072"/>
              <a:gd name="connsiteX1" fmla="*/ 635794 w 1924049"/>
              <a:gd name="connsiteY1" fmla="*/ 161924 h 287072"/>
              <a:gd name="connsiteX2" fmla="*/ 1123949 w 1924049"/>
              <a:gd name="connsiteY2" fmla="*/ 116681 h 287072"/>
              <a:gd name="connsiteX3" fmla="*/ 1924049 w 1924049"/>
              <a:gd name="connsiteY3" fmla="*/ 209550 h 287072"/>
              <a:gd name="connsiteX4" fmla="*/ 1333499 w 1924049"/>
              <a:gd name="connsiteY4" fmla="*/ 245270 h 287072"/>
              <a:gd name="connsiteX5" fmla="*/ 607218 w 1924049"/>
              <a:gd name="connsiteY5" fmla="*/ 211932 h 287072"/>
              <a:gd name="connsiteX6" fmla="*/ 0 w 1924049"/>
              <a:gd name="connsiteY6" fmla="*/ 0 h 287072"/>
              <a:gd name="connsiteX0" fmla="*/ 0 w 1924049"/>
              <a:gd name="connsiteY0" fmla="*/ 0 h 287072"/>
              <a:gd name="connsiteX1" fmla="*/ 635794 w 1924049"/>
              <a:gd name="connsiteY1" fmla="*/ 161924 h 287072"/>
              <a:gd name="connsiteX2" fmla="*/ 1123949 w 1924049"/>
              <a:gd name="connsiteY2" fmla="*/ 116681 h 287072"/>
              <a:gd name="connsiteX3" fmla="*/ 1924049 w 1924049"/>
              <a:gd name="connsiteY3" fmla="*/ 209550 h 287072"/>
              <a:gd name="connsiteX4" fmla="*/ 1333499 w 1924049"/>
              <a:gd name="connsiteY4" fmla="*/ 245270 h 287072"/>
              <a:gd name="connsiteX5" fmla="*/ 607218 w 1924049"/>
              <a:gd name="connsiteY5" fmla="*/ 211932 h 287072"/>
              <a:gd name="connsiteX6" fmla="*/ 0 w 1924049"/>
              <a:gd name="connsiteY6" fmla="*/ 0 h 287072"/>
              <a:gd name="connsiteX0" fmla="*/ 0 w 1924049"/>
              <a:gd name="connsiteY0" fmla="*/ 0 h 287072"/>
              <a:gd name="connsiteX1" fmla="*/ 635794 w 1924049"/>
              <a:gd name="connsiteY1" fmla="*/ 157161 h 287072"/>
              <a:gd name="connsiteX2" fmla="*/ 1123949 w 1924049"/>
              <a:gd name="connsiteY2" fmla="*/ 116681 h 287072"/>
              <a:gd name="connsiteX3" fmla="*/ 1924049 w 1924049"/>
              <a:gd name="connsiteY3" fmla="*/ 209550 h 287072"/>
              <a:gd name="connsiteX4" fmla="*/ 1333499 w 1924049"/>
              <a:gd name="connsiteY4" fmla="*/ 245270 h 287072"/>
              <a:gd name="connsiteX5" fmla="*/ 607218 w 1924049"/>
              <a:gd name="connsiteY5" fmla="*/ 211932 h 287072"/>
              <a:gd name="connsiteX6" fmla="*/ 0 w 1924049"/>
              <a:gd name="connsiteY6" fmla="*/ 0 h 287072"/>
              <a:gd name="connsiteX0" fmla="*/ 0 w 1924049"/>
              <a:gd name="connsiteY0" fmla="*/ 0 h 287072"/>
              <a:gd name="connsiteX1" fmla="*/ 635794 w 1924049"/>
              <a:gd name="connsiteY1" fmla="*/ 157161 h 287072"/>
              <a:gd name="connsiteX2" fmla="*/ 1121568 w 1924049"/>
              <a:gd name="connsiteY2" fmla="*/ 123825 h 287072"/>
              <a:gd name="connsiteX3" fmla="*/ 1924049 w 1924049"/>
              <a:gd name="connsiteY3" fmla="*/ 209550 h 287072"/>
              <a:gd name="connsiteX4" fmla="*/ 1333499 w 1924049"/>
              <a:gd name="connsiteY4" fmla="*/ 245270 h 287072"/>
              <a:gd name="connsiteX5" fmla="*/ 607218 w 1924049"/>
              <a:gd name="connsiteY5" fmla="*/ 211932 h 287072"/>
              <a:gd name="connsiteX6" fmla="*/ 0 w 1924049"/>
              <a:gd name="connsiteY6" fmla="*/ 0 h 287072"/>
              <a:gd name="connsiteX0" fmla="*/ 0 w 1924049"/>
              <a:gd name="connsiteY0" fmla="*/ 0 h 287072"/>
              <a:gd name="connsiteX1" fmla="*/ 635794 w 1924049"/>
              <a:gd name="connsiteY1" fmla="*/ 157161 h 287072"/>
              <a:gd name="connsiteX2" fmla="*/ 1397793 w 1924049"/>
              <a:gd name="connsiteY2" fmla="*/ 209550 h 287072"/>
              <a:gd name="connsiteX3" fmla="*/ 1924049 w 1924049"/>
              <a:gd name="connsiteY3" fmla="*/ 209550 h 287072"/>
              <a:gd name="connsiteX4" fmla="*/ 1333499 w 1924049"/>
              <a:gd name="connsiteY4" fmla="*/ 245270 h 287072"/>
              <a:gd name="connsiteX5" fmla="*/ 607218 w 1924049"/>
              <a:gd name="connsiteY5" fmla="*/ 211932 h 287072"/>
              <a:gd name="connsiteX6" fmla="*/ 0 w 1924049"/>
              <a:gd name="connsiteY6" fmla="*/ 0 h 287072"/>
              <a:gd name="connsiteX0" fmla="*/ 0 w 1924049"/>
              <a:gd name="connsiteY0" fmla="*/ 0 h 287072"/>
              <a:gd name="connsiteX1" fmla="*/ 635794 w 1924049"/>
              <a:gd name="connsiteY1" fmla="*/ 157161 h 287072"/>
              <a:gd name="connsiteX2" fmla="*/ 1397793 w 1924049"/>
              <a:gd name="connsiteY2" fmla="*/ 209550 h 287072"/>
              <a:gd name="connsiteX3" fmla="*/ 1924049 w 1924049"/>
              <a:gd name="connsiteY3" fmla="*/ 209550 h 287072"/>
              <a:gd name="connsiteX4" fmla="*/ 1333499 w 1924049"/>
              <a:gd name="connsiteY4" fmla="*/ 245270 h 287072"/>
              <a:gd name="connsiteX5" fmla="*/ 607218 w 1924049"/>
              <a:gd name="connsiteY5" fmla="*/ 211932 h 287072"/>
              <a:gd name="connsiteX6" fmla="*/ 0 w 1924049"/>
              <a:gd name="connsiteY6" fmla="*/ 0 h 287072"/>
              <a:gd name="connsiteX0" fmla="*/ 0 w 1924049"/>
              <a:gd name="connsiteY0" fmla="*/ 0 h 287072"/>
              <a:gd name="connsiteX1" fmla="*/ 807244 w 1924049"/>
              <a:gd name="connsiteY1" fmla="*/ 176211 h 287072"/>
              <a:gd name="connsiteX2" fmla="*/ 1397793 w 1924049"/>
              <a:gd name="connsiteY2" fmla="*/ 209550 h 287072"/>
              <a:gd name="connsiteX3" fmla="*/ 1924049 w 1924049"/>
              <a:gd name="connsiteY3" fmla="*/ 209550 h 287072"/>
              <a:gd name="connsiteX4" fmla="*/ 1333499 w 1924049"/>
              <a:gd name="connsiteY4" fmla="*/ 245270 h 287072"/>
              <a:gd name="connsiteX5" fmla="*/ 607218 w 1924049"/>
              <a:gd name="connsiteY5" fmla="*/ 211932 h 287072"/>
              <a:gd name="connsiteX6" fmla="*/ 0 w 1924049"/>
              <a:gd name="connsiteY6" fmla="*/ 0 h 287072"/>
              <a:gd name="connsiteX0" fmla="*/ 0 w 1924049"/>
              <a:gd name="connsiteY0" fmla="*/ 0 h 287072"/>
              <a:gd name="connsiteX1" fmla="*/ 807244 w 1924049"/>
              <a:gd name="connsiteY1" fmla="*/ 176211 h 287072"/>
              <a:gd name="connsiteX2" fmla="*/ 1397793 w 1924049"/>
              <a:gd name="connsiteY2" fmla="*/ 209550 h 287072"/>
              <a:gd name="connsiteX3" fmla="*/ 1924049 w 1924049"/>
              <a:gd name="connsiteY3" fmla="*/ 209550 h 287072"/>
              <a:gd name="connsiteX4" fmla="*/ 1333499 w 1924049"/>
              <a:gd name="connsiteY4" fmla="*/ 245270 h 287072"/>
              <a:gd name="connsiteX5" fmla="*/ 607218 w 1924049"/>
              <a:gd name="connsiteY5" fmla="*/ 211932 h 287072"/>
              <a:gd name="connsiteX6" fmla="*/ 0 w 1924049"/>
              <a:gd name="connsiteY6" fmla="*/ 0 h 287072"/>
              <a:gd name="connsiteX0" fmla="*/ 0 w 1924049"/>
              <a:gd name="connsiteY0" fmla="*/ 0 h 287072"/>
              <a:gd name="connsiteX1" fmla="*/ 807244 w 1924049"/>
              <a:gd name="connsiteY1" fmla="*/ 176211 h 287072"/>
              <a:gd name="connsiteX2" fmla="*/ 1397793 w 1924049"/>
              <a:gd name="connsiteY2" fmla="*/ 209550 h 287072"/>
              <a:gd name="connsiteX3" fmla="*/ 1924049 w 1924049"/>
              <a:gd name="connsiteY3" fmla="*/ 209550 h 287072"/>
              <a:gd name="connsiteX4" fmla="*/ 1333499 w 1924049"/>
              <a:gd name="connsiteY4" fmla="*/ 245270 h 287072"/>
              <a:gd name="connsiteX5" fmla="*/ 607218 w 1924049"/>
              <a:gd name="connsiteY5" fmla="*/ 211932 h 287072"/>
              <a:gd name="connsiteX6" fmla="*/ 0 w 1924049"/>
              <a:gd name="connsiteY6" fmla="*/ 0 h 287072"/>
              <a:gd name="connsiteX0" fmla="*/ 0 w 1924049"/>
              <a:gd name="connsiteY0" fmla="*/ 0 h 287072"/>
              <a:gd name="connsiteX1" fmla="*/ 807244 w 1924049"/>
              <a:gd name="connsiteY1" fmla="*/ 176211 h 287072"/>
              <a:gd name="connsiteX2" fmla="*/ 1397793 w 1924049"/>
              <a:gd name="connsiteY2" fmla="*/ 209550 h 287072"/>
              <a:gd name="connsiteX3" fmla="*/ 1924049 w 1924049"/>
              <a:gd name="connsiteY3" fmla="*/ 209550 h 287072"/>
              <a:gd name="connsiteX4" fmla="*/ 1333499 w 1924049"/>
              <a:gd name="connsiteY4" fmla="*/ 245270 h 287072"/>
              <a:gd name="connsiteX5" fmla="*/ 607218 w 1924049"/>
              <a:gd name="connsiteY5" fmla="*/ 211932 h 287072"/>
              <a:gd name="connsiteX6" fmla="*/ 0 w 1924049"/>
              <a:gd name="connsiteY6" fmla="*/ 0 h 287072"/>
              <a:gd name="connsiteX0" fmla="*/ 0 w 1924049"/>
              <a:gd name="connsiteY0" fmla="*/ 0 h 304762"/>
              <a:gd name="connsiteX1" fmla="*/ 807244 w 1924049"/>
              <a:gd name="connsiteY1" fmla="*/ 176211 h 304762"/>
              <a:gd name="connsiteX2" fmla="*/ 1397793 w 1924049"/>
              <a:gd name="connsiteY2" fmla="*/ 209550 h 304762"/>
              <a:gd name="connsiteX3" fmla="*/ 1924049 w 1924049"/>
              <a:gd name="connsiteY3" fmla="*/ 209550 h 304762"/>
              <a:gd name="connsiteX4" fmla="*/ 1333499 w 1924049"/>
              <a:gd name="connsiteY4" fmla="*/ 245270 h 304762"/>
              <a:gd name="connsiteX5" fmla="*/ 607218 w 1924049"/>
              <a:gd name="connsiteY5" fmla="*/ 211932 h 304762"/>
              <a:gd name="connsiteX6" fmla="*/ 0 w 1924049"/>
              <a:gd name="connsiteY6" fmla="*/ 0 h 304762"/>
              <a:gd name="connsiteX0" fmla="*/ 0 w 1924049"/>
              <a:gd name="connsiteY0" fmla="*/ 0 h 304762"/>
              <a:gd name="connsiteX1" fmla="*/ 807244 w 1924049"/>
              <a:gd name="connsiteY1" fmla="*/ 176211 h 304762"/>
              <a:gd name="connsiteX2" fmla="*/ 1397793 w 1924049"/>
              <a:gd name="connsiteY2" fmla="*/ 209550 h 304762"/>
              <a:gd name="connsiteX3" fmla="*/ 1924049 w 1924049"/>
              <a:gd name="connsiteY3" fmla="*/ 209550 h 304762"/>
              <a:gd name="connsiteX4" fmla="*/ 1333499 w 1924049"/>
              <a:gd name="connsiteY4" fmla="*/ 245270 h 304762"/>
              <a:gd name="connsiteX5" fmla="*/ 607218 w 1924049"/>
              <a:gd name="connsiteY5" fmla="*/ 211932 h 304762"/>
              <a:gd name="connsiteX6" fmla="*/ 0 w 1924049"/>
              <a:gd name="connsiteY6" fmla="*/ 0 h 304762"/>
              <a:gd name="connsiteX0" fmla="*/ 0 w 1924049"/>
              <a:gd name="connsiteY0" fmla="*/ 0 h 298011"/>
              <a:gd name="connsiteX1" fmla="*/ 807244 w 1924049"/>
              <a:gd name="connsiteY1" fmla="*/ 176211 h 298011"/>
              <a:gd name="connsiteX2" fmla="*/ 1397793 w 1924049"/>
              <a:gd name="connsiteY2" fmla="*/ 209550 h 298011"/>
              <a:gd name="connsiteX3" fmla="*/ 1924049 w 1924049"/>
              <a:gd name="connsiteY3" fmla="*/ 209550 h 298011"/>
              <a:gd name="connsiteX4" fmla="*/ 1333499 w 1924049"/>
              <a:gd name="connsiteY4" fmla="*/ 245270 h 298011"/>
              <a:gd name="connsiteX5" fmla="*/ 607218 w 1924049"/>
              <a:gd name="connsiteY5" fmla="*/ 211932 h 298011"/>
              <a:gd name="connsiteX6" fmla="*/ 0 w 1924049"/>
              <a:gd name="connsiteY6" fmla="*/ 0 h 298011"/>
              <a:gd name="connsiteX0" fmla="*/ 0 w 1924049"/>
              <a:gd name="connsiteY0" fmla="*/ 0 h 286555"/>
              <a:gd name="connsiteX1" fmla="*/ 807244 w 1924049"/>
              <a:gd name="connsiteY1" fmla="*/ 176211 h 286555"/>
              <a:gd name="connsiteX2" fmla="*/ 1397793 w 1924049"/>
              <a:gd name="connsiteY2" fmla="*/ 209550 h 286555"/>
              <a:gd name="connsiteX3" fmla="*/ 1924049 w 1924049"/>
              <a:gd name="connsiteY3" fmla="*/ 209550 h 286555"/>
              <a:gd name="connsiteX4" fmla="*/ 1333499 w 1924049"/>
              <a:gd name="connsiteY4" fmla="*/ 245270 h 286555"/>
              <a:gd name="connsiteX5" fmla="*/ 607218 w 1924049"/>
              <a:gd name="connsiteY5" fmla="*/ 211932 h 286555"/>
              <a:gd name="connsiteX6" fmla="*/ 0 w 1924049"/>
              <a:gd name="connsiteY6" fmla="*/ 0 h 286555"/>
              <a:gd name="connsiteX0" fmla="*/ 0 w 1924049"/>
              <a:gd name="connsiteY0" fmla="*/ 0 h 286555"/>
              <a:gd name="connsiteX1" fmla="*/ 807244 w 1924049"/>
              <a:gd name="connsiteY1" fmla="*/ 176211 h 286555"/>
              <a:gd name="connsiteX2" fmla="*/ 1397793 w 1924049"/>
              <a:gd name="connsiteY2" fmla="*/ 209550 h 286555"/>
              <a:gd name="connsiteX3" fmla="*/ 1924049 w 1924049"/>
              <a:gd name="connsiteY3" fmla="*/ 209550 h 286555"/>
              <a:gd name="connsiteX4" fmla="*/ 1333499 w 1924049"/>
              <a:gd name="connsiteY4" fmla="*/ 245270 h 286555"/>
              <a:gd name="connsiteX5" fmla="*/ 607218 w 1924049"/>
              <a:gd name="connsiteY5" fmla="*/ 211932 h 286555"/>
              <a:gd name="connsiteX6" fmla="*/ 0 w 1924049"/>
              <a:gd name="connsiteY6" fmla="*/ 0 h 286555"/>
              <a:gd name="connsiteX0" fmla="*/ 0 w 1924049"/>
              <a:gd name="connsiteY0" fmla="*/ 0 h 286555"/>
              <a:gd name="connsiteX1" fmla="*/ 807244 w 1924049"/>
              <a:gd name="connsiteY1" fmla="*/ 176211 h 286555"/>
              <a:gd name="connsiteX2" fmla="*/ 1397793 w 1924049"/>
              <a:gd name="connsiteY2" fmla="*/ 209550 h 286555"/>
              <a:gd name="connsiteX3" fmla="*/ 1924049 w 1924049"/>
              <a:gd name="connsiteY3" fmla="*/ 209550 h 286555"/>
              <a:gd name="connsiteX4" fmla="*/ 1333499 w 1924049"/>
              <a:gd name="connsiteY4" fmla="*/ 245270 h 286555"/>
              <a:gd name="connsiteX5" fmla="*/ 607218 w 1924049"/>
              <a:gd name="connsiteY5" fmla="*/ 211932 h 286555"/>
              <a:gd name="connsiteX6" fmla="*/ 0 w 1924049"/>
              <a:gd name="connsiteY6" fmla="*/ 0 h 286555"/>
              <a:gd name="connsiteX0" fmla="*/ 0 w 1924049"/>
              <a:gd name="connsiteY0" fmla="*/ 0 h 286555"/>
              <a:gd name="connsiteX1" fmla="*/ 807244 w 1924049"/>
              <a:gd name="connsiteY1" fmla="*/ 176211 h 286555"/>
              <a:gd name="connsiteX2" fmla="*/ 1397793 w 1924049"/>
              <a:gd name="connsiteY2" fmla="*/ 209550 h 286555"/>
              <a:gd name="connsiteX3" fmla="*/ 1924049 w 1924049"/>
              <a:gd name="connsiteY3" fmla="*/ 209550 h 286555"/>
              <a:gd name="connsiteX4" fmla="*/ 1333499 w 1924049"/>
              <a:gd name="connsiteY4" fmla="*/ 245270 h 286555"/>
              <a:gd name="connsiteX5" fmla="*/ 607218 w 1924049"/>
              <a:gd name="connsiteY5" fmla="*/ 211932 h 286555"/>
              <a:gd name="connsiteX6" fmla="*/ 0 w 1924049"/>
              <a:gd name="connsiteY6" fmla="*/ 0 h 286555"/>
              <a:gd name="connsiteX0" fmla="*/ 0 w 1924049"/>
              <a:gd name="connsiteY0" fmla="*/ 0 h 331996"/>
              <a:gd name="connsiteX1" fmla="*/ 807244 w 1924049"/>
              <a:gd name="connsiteY1" fmla="*/ 176211 h 331996"/>
              <a:gd name="connsiteX2" fmla="*/ 1397793 w 1924049"/>
              <a:gd name="connsiteY2" fmla="*/ 209550 h 331996"/>
              <a:gd name="connsiteX3" fmla="*/ 1924049 w 1924049"/>
              <a:gd name="connsiteY3" fmla="*/ 209550 h 331996"/>
              <a:gd name="connsiteX4" fmla="*/ 1333499 w 1924049"/>
              <a:gd name="connsiteY4" fmla="*/ 245270 h 331996"/>
              <a:gd name="connsiteX5" fmla="*/ 676274 w 1924049"/>
              <a:gd name="connsiteY5" fmla="*/ 316707 h 331996"/>
              <a:gd name="connsiteX6" fmla="*/ 0 w 1924049"/>
              <a:gd name="connsiteY6" fmla="*/ 0 h 331996"/>
              <a:gd name="connsiteX0" fmla="*/ 0 w 1924049"/>
              <a:gd name="connsiteY0" fmla="*/ 0 h 286555"/>
              <a:gd name="connsiteX1" fmla="*/ 807244 w 1924049"/>
              <a:gd name="connsiteY1" fmla="*/ 176211 h 286555"/>
              <a:gd name="connsiteX2" fmla="*/ 1397793 w 1924049"/>
              <a:gd name="connsiteY2" fmla="*/ 209550 h 286555"/>
              <a:gd name="connsiteX3" fmla="*/ 1924049 w 1924049"/>
              <a:gd name="connsiteY3" fmla="*/ 209550 h 286555"/>
              <a:gd name="connsiteX4" fmla="*/ 1333499 w 1924049"/>
              <a:gd name="connsiteY4" fmla="*/ 245270 h 286555"/>
              <a:gd name="connsiteX5" fmla="*/ 659605 w 1924049"/>
              <a:gd name="connsiteY5" fmla="*/ 230982 h 286555"/>
              <a:gd name="connsiteX6" fmla="*/ 0 w 1924049"/>
              <a:gd name="connsiteY6" fmla="*/ 0 h 286555"/>
              <a:gd name="connsiteX0" fmla="*/ 0 w 1924049"/>
              <a:gd name="connsiteY0" fmla="*/ 0 h 286555"/>
              <a:gd name="connsiteX1" fmla="*/ 807244 w 1924049"/>
              <a:gd name="connsiteY1" fmla="*/ 176211 h 286555"/>
              <a:gd name="connsiteX2" fmla="*/ 1397793 w 1924049"/>
              <a:gd name="connsiteY2" fmla="*/ 209550 h 286555"/>
              <a:gd name="connsiteX3" fmla="*/ 1924049 w 1924049"/>
              <a:gd name="connsiteY3" fmla="*/ 209550 h 286555"/>
              <a:gd name="connsiteX4" fmla="*/ 1333499 w 1924049"/>
              <a:gd name="connsiteY4" fmla="*/ 245270 h 286555"/>
              <a:gd name="connsiteX5" fmla="*/ 659605 w 1924049"/>
              <a:gd name="connsiteY5" fmla="*/ 230982 h 286555"/>
              <a:gd name="connsiteX6" fmla="*/ 0 w 1924049"/>
              <a:gd name="connsiteY6" fmla="*/ 0 h 286555"/>
              <a:gd name="connsiteX0" fmla="*/ 0 w 1924049"/>
              <a:gd name="connsiteY0" fmla="*/ 0 h 286555"/>
              <a:gd name="connsiteX1" fmla="*/ 807244 w 1924049"/>
              <a:gd name="connsiteY1" fmla="*/ 176211 h 286555"/>
              <a:gd name="connsiteX2" fmla="*/ 1397793 w 1924049"/>
              <a:gd name="connsiteY2" fmla="*/ 209550 h 286555"/>
              <a:gd name="connsiteX3" fmla="*/ 1924049 w 1924049"/>
              <a:gd name="connsiteY3" fmla="*/ 209550 h 286555"/>
              <a:gd name="connsiteX4" fmla="*/ 1333499 w 1924049"/>
              <a:gd name="connsiteY4" fmla="*/ 245270 h 286555"/>
              <a:gd name="connsiteX5" fmla="*/ 659605 w 1924049"/>
              <a:gd name="connsiteY5" fmla="*/ 230982 h 286555"/>
              <a:gd name="connsiteX6" fmla="*/ 0 w 1924049"/>
              <a:gd name="connsiteY6" fmla="*/ 0 h 286555"/>
              <a:gd name="connsiteX0" fmla="*/ 0 w 1924049"/>
              <a:gd name="connsiteY0" fmla="*/ 0 h 286555"/>
              <a:gd name="connsiteX1" fmla="*/ 807244 w 1924049"/>
              <a:gd name="connsiteY1" fmla="*/ 176211 h 286555"/>
              <a:gd name="connsiteX2" fmla="*/ 1397793 w 1924049"/>
              <a:gd name="connsiteY2" fmla="*/ 209550 h 286555"/>
              <a:gd name="connsiteX3" fmla="*/ 1924049 w 1924049"/>
              <a:gd name="connsiteY3" fmla="*/ 209550 h 286555"/>
              <a:gd name="connsiteX4" fmla="*/ 1333499 w 1924049"/>
              <a:gd name="connsiteY4" fmla="*/ 245270 h 286555"/>
              <a:gd name="connsiteX5" fmla="*/ 650080 w 1924049"/>
              <a:gd name="connsiteY5" fmla="*/ 226220 h 286555"/>
              <a:gd name="connsiteX6" fmla="*/ 0 w 1924049"/>
              <a:gd name="connsiteY6" fmla="*/ 0 h 286555"/>
              <a:gd name="connsiteX0" fmla="*/ 0 w 1924049"/>
              <a:gd name="connsiteY0" fmla="*/ 0 h 286555"/>
              <a:gd name="connsiteX1" fmla="*/ 807244 w 1924049"/>
              <a:gd name="connsiteY1" fmla="*/ 176211 h 286555"/>
              <a:gd name="connsiteX2" fmla="*/ 1397793 w 1924049"/>
              <a:gd name="connsiteY2" fmla="*/ 209550 h 286555"/>
              <a:gd name="connsiteX3" fmla="*/ 1924049 w 1924049"/>
              <a:gd name="connsiteY3" fmla="*/ 209550 h 286555"/>
              <a:gd name="connsiteX4" fmla="*/ 1333499 w 1924049"/>
              <a:gd name="connsiteY4" fmla="*/ 245270 h 286555"/>
              <a:gd name="connsiteX5" fmla="*/ 650080 w 1924049"/>
              <a:gd name="connsiteY5" fmla="*/ 226220 h 286555"/>
              <a:gd name="connsiteX6" fmla="*/ 0 w 1924049"/>
              <a:gd name="connsiteY6" fmla="*/ 0 h 286555"/>
              <a:gd name="connsiteX0" fmla="*/ 0 w 1924049"/>
              <a:gd name="connsiteY0" fmla="*/ 0 h 286555"/>
              <a:gd name="connsiteX1" fmla="*/ 807244 w 1924049"/>
              <a:gd name="connsiteY1" fmla="*/ 176211 h 286555"/>
              <a:gd name="connsiteX2" fmla="*/ 1397793 w 1924049"/>
              <a:gd name="connsiteY2" fmla="*/ 209550 h 286555"/>
              <a:gd name="connsiteX3" fmla="*/ 1924049 w 1924049"/>
              <a:gd name="connsiteY3" fmla="*/ 209550 h 286555"/>
              <a:gd name="connsiteX4" fmla="*/ 1333499 w 1924049"/>
              <a:gd name="connsiteY4" fmla="*/ 245270 h 286555"/>
              <a:gd name="connsiteX5" fmla="*/ 650080 w 1924049"/>
              <a:gd name="connsiteY5" fmla="*/ 226220 h 286555"/>
              <a:gd name="connsiteX6" fmla="*/ 0 w 1924049"/>
              <a:gd name="connsiteY6" fmla="*/ 0 h 286555"/>
              <a:gd name="connsiteX0" fmla="*/ 0 w 1924049"/>
              <a:gd name="connsiteY0" fmla="*/ 0 h 286555"/>
              <a:gd name="connsiteX1" fmla="*/ 807244 w 1924049"/>
              <a:gd name="connsiteY1" fmla="*/ 176211 h 286555"/>
              <a:gd name="connsiteX2" fmla="*/ 1397793 w 1924049"/>
              <a:gd name="connsiteY2" fmla="*/ 209550 h 286555"/>
              <a:gd name="connsiteX3" fmla="*/ 1924049 w 1924049"/>
              <a:gd name="connsiteY3" fmla="*/ 209550 h 286555"/>
              <a:gd name="connsiteX4" fmla="*/ 1333499 w 1924049"/>
              <a:gd name="connsiteY4" fmla="*/ 245270 h 286555"/>
              <a:gd name="connsiteX5" fmla="*/ 650080 w 1924049"/>
              <a:gd name="connsiteY5" fmla="*/ 226220 h 286555"/>
              <a:gd name="connsiteX6" fmla="*/ 0 w 1924049"/>
              <a:gd name="connsiteY6" fmla="*/ 0 h 286555"/>
              <a:gd name="connsiteX0" fmla="*/ 0 w 1924049"/>
              <a:gd name="connsiteY0" fmla="*/ 0 h 286555"/>
              <a:gd name="connsiteX1" fmla="*/ 807244 w 1924049"/>
              <a:gd name="connsiteY1" fmla="*/ 176211 h 286555"/>
              <a:gd name="connsiteX2" fmla="*/ 1397793 w 1924049"/>
              <a:gd name="connsiteY2" fmla="*/ 209550 h 286555"/>
              <a:gd name="connsiteX3" fmla="*/ 1924049 w 1924049"/>
              <a:gd name="connsiteY3" fmla="*/ 209550 h 286555"/>
              <a:gd name="connsiteX4" fmla="*/ 1333499 w 1924049"/>
              <a:gd name="connsiteY4" fmla="*/ 245270 h 286555"/>
              <a:gd name="connsiteX5" fmla="*/ 650080 w 1924049"/>
              <a:gd name="connsiteY5" fmla="*/ 226220 h 286555"/>
              <a:gd name="connsiteX6" fmla="*/ 0 w 1924049"/>
              <a:gd name="connsiteY6" fmla="*/ 0 h 286555"/>
              <a:gd name="connsiteX0" fmla="*/ 0 w 1924049"/>
              <a:gd name="connsiteY0" fmla="*/ 0 h 286555"/>
              <a:gd name="connsiteX1" fmla="*/ 890588 w 1924049"/>
              <a:gd name="connsiteY1" fmla="*/ 107155 h 286555"/>
              <a:gd name="connsiteX2" fmla="*/ 1397793 w 1924049"/>
              <a:gd name="connsiteY2" fmla="*/ 209550 h 286555"/>
              <a:gd name="connsiteX3" fmla="*/ 1924049 w 1924049"/>
              <a:gd name="connsiteY3" fmla="*/ 209550 h 286555"/>
              <a:gd name="connsiteX4" fmla="*/ 1333499 w 1924049"/>
              <a:gd name="connsiteY4" fmla="*/ 245270 h 286555"/>
              <a:gd name="connsiteX5" fmla="*/ 650080 w 1924049"/>
              <a:gd name="connsiteY5" fmla="*/ 226220 h 286555"/>
              <a:gd name="connsiteX6" fmla="*/ 0 w 1924049"/>
              <a:gd name="connsiteY6" fmla="*/ 0 h 286555"/>
              <a:gd name="connsiteX0" fmla="*/ 0 w 1924049"/>
              <a:gd name="connsiteY0" fmla="*/ 0 h 286555"/>
              <a:gd name="connsiteX1" fmla="*/ 904875 w 1924049"/>
              <a:gd name="connsiteY1" fmla="*/ 169068 h 286555"/>
              <a:gd name="connsiteX2" fmla="*/ 1397793 w 1924049"/>
              <a:gd name="connsiteY2" fmla="*/ 209550 h 286555"/>
              <a:gd name="connsiteX3" fmla="*/ 1924049 w 1924049"/>
              <a:gd name="connsiteY3" fmla="*/ 209550 h 286555"/>
              <a:gd name="connsiteX4" fmla="*/ 1333499 w 1924049"/>
              <a:gd name="connsiteY4" fmla="*/ 245270 h 286555"/>
              <a:gd name="connsiteX5" fmla="*/ 650080 w 1924049"/>
              <a:gd name="connsiteY5" fmla="*/ 226220 h 286555"/>
              <a:gd name="connsiteX6" fmla="*/ 0 w 1924049"/>
              <a:gd name="connsiteY6" fmla="*/ 0 h 286555"/>
              <a:gd name="connsiteX0" fmla="*/ 0 w 1924049"/>
              <a:gd name="connsiteY0" fmla="*/ 0 h 286555"/>
              <a:gd name="connsiteX1" fmla="*/ 904875 w 1924049"/>
              <a:gd name="connsiteY1" fmla="*/ 169068 h 286555"/>
              <a:gd name="connsiteX2" fmla="*/ 1397793 w 1924049"/>
              <a:gd name="connsiteY2" fmla="*/ 209550 h 286555"/>
              <a:gd name="connsiteX3" fmla="*/ 1924049 w 1924049"/>
              <a:gd name="connsiteY3" fmla="*/ 209550 h 286555"/>
              <a:gd name="connsiteX4" fmla="*/ 1333499 w 1924049"/>
              <a:gd name="connsiteY4" fmla="*/ 245270 h 286555"/>
              <a:gd name="connsiteX5" fmla="*/ 650080 w 1924049"/>
              <a:gd name="connsiteY5" fmla="*/ 226220 h 286555"/>
              <a:gd name="connsiteX6" fmla="*/ 0 w 1924049"/>
              <a:gd name="connsiteY6" fmla="*/ 0 h 286555"/>
              <a:gd name="connsiteX0" fmla="*/ 0 w 1924049"/>
              <a:gd name="connsiteY0" fmla="*/ 0 h 286555"/>
              <a:gd name="connsiteX1" fmla="*/ 904875 w 1924049"/>
              <a:gd name="connsiteY1" fmla="*/ 169068 h 286555"/>
              <a:gd name="connsiteX2" fmla="*/ 1397793 w 1924049"/>
              <a:gd name="connsiteY2" fmla="*/ 209550 h 286555"/>
              <a:gd name="connsiteX3" fmla="*/ 1924049 w 1924049"/>
              <a:gd name="connsiteY3" fmla="*/ 209550 h 286555"/>
              <a:gd name="connsiteX4" fmla="*/ 1333499 w 1924049"/>
              <a:gd name="connsiteY4" fmla="*/ 245270 h 286555"/>
              <a:gd name="connsiteX5" fmla="*/ 650080 w 1924049"/>
              <a:gd name="connsiteY5" fmla="*/ 226220 h 286555"/>
              <a:gd name="connsiteX6" fmla="*/ 0 w 1924049"/>
              <a:gd name="connsiteY6" fmla="*/ 0 h 286555"/>
              <a:gd name="connsiteX0" fmla="*/ 0 w 1924049"/>
              <a:gd name="connsiteY0" fmla="*/ 0 h 286555"/>
              <a:gd name="connsiteX1" fmla="*/ 904875 w 1924049"/>
              <a:gd name="connsiteY1" fmla="*/ 169068 h 286555"/>
              <a:gd name="connsiteX2" fmla="*/ 1397793 w 1924049"/>
              <a:gd name="connsiteY2" fmla="*/ 209550 h 286555"/>
              <a:gd name="connsiteX3" fmla="*/ 1924049 w 1924049"/>
              <a:gd name="connsiteY3" fmla="*/ 209550 h 286555"/>
              <a:gd name="connsiteX4" fmla="*/ 1333499 w 1924049"/>
              <a:gd name="connsiteY4" fmla="*/ 245270 h 286555"/>
              <a:gd name="connsiteX5" fmla="*/ 650080 w 1924049"/>
              <a:gd name="connsiteY5" fmla="*/ 226220 h 286555"/>
              <a:gd name="connsiteX6" fmla="*/ 0 w 1924049"/>
              <a:gd name="connsiteY6" fmla="*/ 0 h 286555"/>
              <a:gd name="connsiteX0" fmla="*/ 0 w 1924049"/>
              <a:gd name="connsiteY0" fmla="*/ 0 h 286555"/>
              <a:gd name="connsiteX1" fmla="*/ 904875 w 1924049"/>
              <a:gd name="connsiteY1" fmla="*/ 169068 h 286555"/>
              <a:gd name="connsiteX2" fmla="*/ 1397793 w 1924049"/>
              <a:gd name="connsiteY2" fmla="*/ 209550 h 286555"/>
              <a:gd name="connsiteX3" fmla="*/ 1924049 w 1924049"/>
              <a:gd name="connsiteY3" fmla="*/ 209550 h 286555"/>
              <a:gd name="connsiteX4" fmla="*/ 1333499 w 1924049"/>
              <a:gd name="connsiteY4" fmla="*/ 245270 h 286555"/>
              <a:gd name="connsiteX5" fmla="*/ 650080 w 1924049"/>
              <a:gd name="connsiteY5" fmla="*/ 226220 h 286555"/>
              <a:gd name="connsiteX6" fmla="*/ 0 w 1924049"/>
              <a:gd name="connsiteY6" fmla="*/ 0 h 286555"/>
              <a:gd name="connsiteX0" fmla="*/ 0 w 1924049"/>
              <a:gd name="connsiteY0" fmla="*/ 0 h 286555"/>
              <a:gd name="connsiteX1" fmla="*/ 904875 w 1924049"/>
              <a:gd name="connsiteY1" fmla="*/ 169068 h 286555"/>
              <a:gd name="connsiteX2" fmla="*/ 1397793 w 1924049"/>
              <a:gd name="connsiteY2" fmla="*/ 207169 h 286555"/>
              <a:gd name="connsiteX3" fmla="*/ 1924049 w 1924049"/>
              <a:gd name="connsiteY3" fmla="*/ 209550 h 286555"/>
              <a:gd name="connsiteX4" fmla="*/ 1333499 w 1924049"/>
              <a:gd name="connsiteY4" fmla="*/ 245270 h 286555"/>
              <a:gd name="connsiteX5" fmla="*/ 650080 w 1924049"/>
              <a:gd name="connsiteY5" fmla="*/ 226220 h 286555"/>
              <a:gd name="connsiteX6" fmla="*/ 0 w 1924049"/>
              <a:gd name="connsiteY6" fmla="*/ 0 h 286555"/>
              <a:gd name="connsiteX0" fmla="*/ 0 w 1924049"/>
              <a:gd name="connsiteY0" fmla="*/ 0 h 286555"/>
              <a:gd name="connsiteX1" fmla="*/ 904875 w 1924049"/>
              <a:gd name="connsiteY1" fmla="*/ 169068 h 286555"/>
              <a:gd name="connsiteX2" fmla="*/ 1397793 w 1924049"/>
              <a:gd name="connsiteY2" fmla="*/ 207169 h 286555"/>
              <a:gd name="connsiteX3" fmla="*/ 1924049 w 1924049"/>
              <a:gd name="connsiteY3" fmla="*/ 209550 h 286555"/>
              <a:gd name="connsiteX4" fmla="*/ 1333499 w 1924049"/>
              <a:gd name="connsiteY4" fmla="*/ 245270 h 286555"/>
              <a:gd name="connsiteX5" fmla="*/ 650080 w 1924049"/>
              <a:gd name="connsiteY5" fmla="*/ 226220 h 286555"/>
              <a:gd name="connsiteX6" fmla="*/ 0 w 1924049"/>
              <a:gd name="connsiteY6" fmla="*/ 0 h 286555"/>
              <a:gd name="connsiteX0" fmla="*/ 0 w 1924049"/>
              <a:gd name="connsiteY0" fmla="*/ 0 h 286555"/>
              <a:gd name="connsiteX1" fmla="*/ 904875 w 1924049"/>
              <a:gd name="connsiteY1" fmla="*/ 169068 h 286555"/>
              <a:gd name="connsiteX2" fmla="*/ 1397793 w 1924049"/>
              <a:gd name="connsiteY2" fmla="*/ 207169 h 286555"/>
              <a:gd name="connsiteX3" fmla="*/ 1924049 w 1924049"/>
              <a:gd name="connsiteY3" fmla="*/ 209550 h 286555"/>
              <a:gd name="connsiteX4" fmla="*/ 1333499 w 1924049"/>
              <a:gd name="connsiteY4" fmla="*/ 245270 h 286555"/>
              <a:gd name="connsiteX5" fmla="*/ 650080 w 1924049"/>
              <a:gd name="connsiteY5" fmla="*/ 226220 h 286555"/>
              <a:gd name="connsiteX6" fmla="*/ 0 w 1924049"/>
              <a:gd name="connsiteY6" fmla="*/ 0 h 286555"/>
              <a:gd name="connsiteX0" fmla="*/ 0 w 1924049"/>
              <a:gd name="connsiteY0" fmla="*/ 0 h 286555"/>
              <a:gd name="connsiteX1" fmla="*/ 904875 w 1924049"/>
              <a:gd name="connsiteY1" fmla="*/ 169068 h 286555"/>
              <a:gd name="connsiteX2" fmla="*/ 1397793 w 1924049"/>
              <a:gd name="connsiteY2" fmla="*/ 207169 h 286555"/>
              <a:gd name="connsiteX3" fmla="*/ 1924049 w 1924049"/>
              <a:gd name="connsiteY3" fmla="*/ 209550 h 286555"/>
              <a:gd name="connsiteX4" fmla="*/ 1333499 w 1924049"/>
              <a:gd name="connsiteY4" fmla="*/ 245270 h 286555"/>
              <a:gd name="connsiteX5" fmla="*/ 650080 w 1924049"/>
              <a:gd name="connsiteY5" fmla="*/ 226220 h 286555"/>
              <a:gd name="connsiteX6" fmla="*/ 0 w 1924049"/>
              <a:gd name="connsiteY6" fmla="*/ 0 h 286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24049" h="286555">
                <a:moveTo>
                  <a:pt x="0" y="0"/>
                </a:moveTo>
                <a:cubicBezTo>
                  <a:pt x="241300" y="79374"/>
                  <a:pt x="625474" y="187324"/>
                  <a:pt x="904875" y="169068"/>
                </a:cubicBezTo>
                <a:cubicBezTo>
                  <a:pt x="1118393" y="147636"/>
                  <a:pt x="1117600" y="83741"/>
                  <a:pt x="1397793" y="207169"/>
                </a:cubicBezTo>
                <a:cubicBezTo>
                  <a:pt x="1599407" y="285354"/>
                  <a:pt x="1730374" y="241697"/>
                  <a:pt x="1924049" y="209550"/>
                </a:cubicBezTo>
                <a:cubicBezTo>
                  <a:pt x="1755775" y="285752"/>
                  <a:pt x="1516061" y="319087"/>
                  <a:pt x="1333499" y="245270"/>
                </a:cubicBezTo>
                <a:cubicBezTo>
                  <a:pt x="1036635" y="121842"/>
                  <a:pt x="1071561" y="296466"/>
                  <a:pt x="650080" y="226220"/>
                </a:cubicBezTo>
                <a:cubicBezTo>
                  <a:pt x="358773" y="152402"/>
                  <a:pt x="243681" y="109538"/>
                  <a:pt x="0" y="0"/>
                </a:cubicBezTo>
                <a:close/>
              </a:path>
            </a:pathLst>
          </a:custGeom>
          <a:solidFill>
            <a:srgbClr val="A4E7F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1">
            <a:extLst>
              <a:ext uri="{FF2B5EF4-FFF2-40B4-BE49-F238E27FC236}">
                <a16:creationId xmlns:a16="http://schemas.microsoft.com/office/drawing/2014/main" id="{103F869A-7F7F-42D9-8D87-51E3F7A958A3}"/>
              </a:ext>
            </a:extLst>
          </p:cNvPr>
          <p:cNvSpPr/>
          <p:nvPr/>
        </p:nvSpPr>
        <p:spPr>
          <a:xfrm rot="20796325">
            <a:off x="5877116" y="5839829"/>
            <a:ext cx="1461532" cy="218408"/>
          </a:xfrm>
          <a:custGeom>
            <a:avLst/>
            <a:gdLst>
              <a:gd name="connsiteX0" fmla="*/ 0 w 1964531"/>
              <a:gd name="connsiteY0" fmla="*/ 0 h 330993"/>
              <a:gd name="connsiteX1" fmla="*/ 1964531 w 1964531"/>
              <a:gd name="connsiteY1" fmla="*/ 0 h 330993"/>
              <a:gd name="connsiteX2" fmla="*/ 1964531 w 1964531"/>
              <a:gd name="connsiteY2" fmla="*/ 330993 h 330993"/>
              <a:gd name="connsiteX3" fmla="*/ 0 w 1964531"/>
              <a:gd name="connsiteY3" fmla="*/ 330993 h 330993"/>
              <a:gd name="connsiteX4" fmla="*/ 0 w 1964531"/>
              <a:gd name="connsiteY4" fmla="*/ 0 h 330993"/>
              <a:gd name="connsiteX0" fmla="*/ 0 w 1964531"/>
              <a:gd name="connsiteY0" fmla="*/ 0 h 330993"/>
              <a:gd name="connsiteX1" fmla="*/ 631031 w 1964531"/>
              <a:gd name="connsiteY1" fmla="*/ 0 h 330993"/>
              <a:gd name="connsiteX2" fmla="*/ 1964531 w 1964531"/>
              <a:gd name="connsiteY2" fmla="*/ 0 h 330993"/>
              <a:gd name="connsiteX3" fmla="*/ 1964531 w 1964531"/>
              <a:gd name="connsiteY3" fmla="*/ 330993 h 330993"/>
              <a:gd name="connsiteX4" fmla="*/ 0 w 1964531"/>
              <a:gd name="connsiteY4" fmla="*/ 330993 h 330993"/>
              <a:gd name="connsiteX5" fmla="*/ 0 w 1964531"/>
              <a:gd name="connsiteY5" fmla="*/ 0 h 330993"/>
              <a:gd name="connsiteX0" fmla="*/ 0 w 1964531"/>
              <a:gd name="connsiteY0" fmla="*/ 0 h 330993"/>
              <a:gd name="connsiteX1" fmla="*/ 647700 w 1964531"/>
              <a:gd name="connsiteY1" fmla="*/ 157162 h 330993"/>
              <a:gd name="connsiteX2" fmla="*/ 1964531 w 1964531"/>
              <a:gd name="connsiteY2" fmla="*/ 0 h 330993"/>
              <a:gd name="connsiteX3" fmla="*/ 1964531 w 1964531"/>
              <a:gd name="connsiteY3" fmla="*/ 330993 h 330993"/>
              <a:gd name="connsiteX4" fmla="*/ 0 w 1964531"/>
              <a:gd name="connsiteY4" fmla="*/ 330993 h 330993"/>
              <a:gd name="connsiteX5" fmla="*/ 0 w 1964531"/>
              <a:gd name="connsiteY5" fmla="*/ 0 h 330993"/>
              <a:gd name="connsiteX0" fmla="*/ 0 w 1964531"/>
              <a:gd name="connsiteY0" fmla="*/ 0 h 330993"/>
              <a:gd name="connsiteX1" fmla="*/ 647700 w 1964531"/>
              <a:gd name="connsiteY1" fmla="*/ 157162 h 330993"/>
              <a:gd name="connsiteX2" fmla="*/ 1319212 w 1964531"/>
              <a:gd name="connsiteY2" fmla="*/ 80963 h 330993"/>
              <a:gd name="connsiteX3" fmla="*/ 1964531 w 1964531"/>
              <a:gd name="connsiteY3" fmla="*/ 0 h 330993"/>
              <a:gd name="connsiteX4" fmla="*/ 1964531 w 1964531"/>
              <a:gd name="connsiteY4" fmla="*/ 330993 h 330993"/>
              <a:gd name="connsiteX5" fmla="*/ 0 w 1964531"/>
              <a:gd name="connsiteY5" fmla="*/ 330993 h 330993"/>
              <a:gd name="connsiteX6" fmla="*/ 0 w 1964531"/>
              <a:gd name="connsiteY6" fmla="*/ 0 h 330993"/>
              <a:gd name="connsiteX0" fmla="*/ 0 w 1964531"/>
              <a:gd name="connsiteY0" fmla="*/ 0 h 330993"/>
              <a:gd name="connsiteX1" fmla="*/ 647700 w 1964531"/>
              <a:gd name="connsiteY1" fmla="*/ 157162 h 330993"/>
              <a:gd name="connsiteX2" fmla="*/ 1331118 w 1964531"/>
              <a:gd name="connsiteY2" fmla="*/ 157163 h 330993"/>
              <a:gd name="connsiteX3" fmla="*/ 1964531 w 1964531"/>
              <a:gd name="connsiteY3" fmla="*/ 0 h 330993"/>
              <a:gd name="connsiteX4" fmla="*/ 1964531 w 1964531"/>
              <a:gd name="connsiteY4" fmla="*/ 330993 h 330993"/>
              <a:gd name="connsiteX5" fmla="*/ 0 w 1964531"/>
              <a:gd name="connsiteY5" fmla="*/ 330993 h 330993"/>
              <a:gd name="connsiteX6" fmla="*/ 0 w 1964531"/>
              <a:gd name="connsiteY6" fmla="*/ 0 h 330993"/>
              <a:gd name="connsiteX0" fmla="*/ 0 w 1964531"/>
              <a:gd name="connsiteY0" fmla="*/ 0 h 330993"/>
              <a:gd name="connsiteX1" fmla="*/ 647700 w 1964531"/>
              <a:gd name="connsiteY1" fmla="*/ 157162 h 330993"/>
              <a:gd name="connsiteX2" fmla="*/ 1331118 w 1964531"/>
              <a:gd name="connsiteY2" fmla="*/ 157163 h 330993"/>
              <a:gd name="connsiteX3" fmla="*/ 1964531 w 1964531"/>
              <a:gd name="connsiteY3" fmla="*/ 0 h 330993"/>
              <a:gd name="connsiteX4" fmla="*/ 1964531 w 1964531"/>
              <a:gd name="connsiteY4" fmla="*/ 330993 h 330993"/>
              <a:gd name="connsiteX5" fmla="*/ 1350168 w 1964531"/>
              <a:gd name="connsiteY5" fmla="*/ 328613 h 330993"/>
              <a:gd name="connsiteX6" fmla="*/ 0 w 1964531"/>
              <a:gd name="connsiteY6" fmla="*/ 330993 h 330993"/>
              <a:gd name="connsiteX7" fmla="*/ 0 w 1964531"/>
              <a:gd name="connsiteY7" fmla="*/ 0 h 330993"/>
              <a:gd name="connsiteX0" fmla="*/ 0 w 1964531"/>
              <a:gd name="connsiteY0" fmla="*/ 0 h 330993"/>
              <a:gd name="connsiteX1" fmla="*/ 647700 w 1964531"/>
              <a:gd name="connsiteY1" fmla="*/ 157162 h 330993"/>
              <a:gd name="connsiteX2" fmla="*/ 1331118 w 1964531"/>
              <a:gd name="connsiteY2" fmla="*/ 157163 h 330993"/>
              <a:gd name="connsiteX3" fmla="*/ 1964531 w 1964531"/>
              <a:gd name="connsiteY3" fmla="*/ 0 h 330993"/>
              <a:gd name="connsiteX4" fmla="*/ 1964531 w 1964531"/>
              <a:gd name="connsiteY4" fmla="*/ 330993 h 330993"/>
              <a:gd name="connsiteX5" fmla="*/ 1352549 w 1964531"/>
              <a:gd name="connsiteY5" fmla="*/ 247651 h 330993"/>
              <a:gd name="connsiteX6" fmla="*/ 0 w 1964531"/>
              <a:gd name="connsiteY6" fmla="*/ 330993 h 330993"/>
              <a:gd name="connsiteX7" fmla="*/ 0 w 1964531"/>
              <a:gd name="connsiteY7" fmla="*/ 0 h 330993"/>
              <a:gd name="connsiteX0" fmla="*/ 0 w 1964531"/>
              <a:gd name="connsiteY0" fmla="*/ 0 h 330993"/>
              <a:gd name="connsiteX1" fmla="*/ 647700 w 1964531"/>
              <a:gd name="connsiteY1" fmla="*/ 157162 h 330993"/>
              <a:gd name="connsiteX2" fmla="*/ 1331118 w 1964531"/>
              <a:gd name="connsiteY2" fmla="*/ 157163 h 330993"/>
              <a:gd name="connsiteX3" fmla="*/ 1964531 w 1964531"/>
              <a:gd name="connsiteY3" fmla="*/ 0 h 330993"/>
              <a:gd name="connsiteX4" fmla="*/ 1964531 w 1964531"/>
              <a:gd name="connsiteY4" fmla="*/ 330993 h 330993"/>
              <a:gd name="connsiteX5" fmla="*/ 1352549 w 1964531"/>
              <a:gd name="connsiteY5" fmla="*/ 247651 h 330993"/>
              <a:gd name="connsiteX6" fmla="*/ 611981 w 1964531"/>
              <a:gd name="connsiteY6" fmla="*/ 290513 h 330993"/>
              <a:gd name="connsiteX7" fmla="*/ 0 w 1964531"/>
              <a:gd name="connsiteY7" fmla="*/ 330993 h 330993"/>
              <a:gd name="connsiteX8" fmla="*/ 0 w 1964531"/>
              <a:gd name="connsiteY8" fmla="*/ 0 h 330993"/>
              <a:gd name="connsiteX0" fmla="*/ 0 w 1964531"/>
              <a:gd name="connsiteY0" fmla="*/ 0 h 330993"/>
              <a:gd name="connsiteX1" fmla="*/ 647700 w 1964531"/>
              <a:gd name="connsiteY1" fmla="*/ 157162 h 330993"/>
              <a:gd name="connsiteX2" fmla="*/ 1331118 w 1964531"/>
              <a:gd name="connsiteY2" fmla="*/ 157163 h 330993"/>
              <a:gd name="connsiteX3" fmla="*/ 1964531 w 1964531"/>
              <a:gd name="connsiteY3" fmla="*/ 0 h 330993"/>
              <a:gd name="connsiteX4" fmla="*/ 1964531 w 1964531"/>
              <a:gd name="connsiteY4" fmla="*/ 330993 h 330993"/>
              <a:gd name="connsiteX5" fmla="*/ 1352549 w 1964531"/>
              <a:gd name="connsiteY5" fmla="*/ 247651 h 330993"/>
              <a:gd name="connsiteX6" fmla="*/ 633412 w 1964531"/>
              <a:gd name="connsiteY6" fmla="*/ 226219 h 330993"/>
              <a:gd name="connsiteX7" fmla="*/ 0 w 1964531"/>
              <a:gd name="connsiteY7" fmla="*/ 330993 h 330993"/>
              <a:gd name="connsiteX8" fmla="*/ 0 w 1964531"/>
              <a:gd name="connsiteY8" fmla="*/ 0 h 330993"/>
              <a:gd name="connsiteX0" fmla="*/ 0 w 1964531"/>
              <a:gd name="connsiteY0" fmla="*/ 0 h 330993"/>
              <a:gd name="connsiteX1" fmla="*/ 647700 w 1964531"/>
              <a:gd name="connsiteY1" fmla="*/ 157162 h 330993"/>
              <a:gd name="connsiteX2" fmla="*/ 1331118 w 1964531"/>
              <a:gd name="connsiteY2" fmla="*/ 157163 h 330993"/>
              <a:gd name="connsiteX3" fmla="*/ 1964531 w 1964531"/>
              <a:gd name="connsiteY3" fmla="*/ 0 h 330993"/>
              <a:gd name="connsiteX4" fmla="*/ 1943099 w 1964531"/>
              <a:gd name="connsiteY4" fmla="*/ 211931 h 330993"/>
              <a:gd name="connsiteX5" fmla="*/ 1352549 w 1964531"/>
              <a:gd name="connsiteY5" fmla="*/ 247651 h 330993"/>
              <a:gd name="connsiteX6" fmla="*/ 633412 w 1964531"/>
              <a:gd name="connsiteY6" fmla="*/ 226219 h 330993"/>
              <a:gd name="connsiteX7" fmla="*/ 0 w 1964531"/>
              <a:gd name="connsiteY7" fmla="*/ 330993 h 330993"/>
              <a:gd name="connsiteX8" fmla="*/ 0 w 1964531"/>
              <a:gd name="connsiteY8" fmla="*/ 0 h 330993"/>
              <a:gd name="connsiteX0" fmla="*/ 0 w 1943099"/>
              <a:gd name="connsiteY0" fmla="*/ 0 h 330993"/>
              <a:gd name="connsiteX1" fmla="*/ 647700 w 1943099"/>
              <a:gd name="connsiteY1" fmla="*/ 157162 h 330993"/>
              <a:gd name="connsiteX2" fmla="*/ 1331118 w 1943099"/>
              <a:gd name="connsiteY2" fmla="*/ 157163 h 330993"/>
              <a:gd name="connsiteX3" fmla="*/ 1943099 w 1943099"/>
              <a:gd name="connsiteY3" fmla="*/ 211931 h 330993"/>
              <a:gd name="connsiteX4" fmla="*/ 1352549 w 1943099"/>
              <a:gd name="connsiteY4" fmla="*/ 247651 h 330993"/>
              <a:gd name="connsiteX5" fmla="*/ 633412 w 1943099"/>
              <a:gd name="connsiteY5" fmla="*/ 226219 h 330993"/>
              <a:gd name="connsiteX6" fmla="*/ 0 w 1943099"/>
              <a:gd name="connsiteY6" fmla="*/ 330993 h 330993"/>
              <a:gd name="connsiteX7" fmla="*/ 0 w 1943099"/>
              <a:gd name="connsiteY7" fmla="*/ 0 h 330993"/>
              <a:gd name="connsiteX0" fmla="*/ 0 w 1943099"/>
              <a:gd name="connsiteY0" fmla="*/ 0 h 247651"/>
              <a:gd name="connsiteX1" fmla="*/ 647700 w 1943099"/>
              <a:gd name="connsiteY1" fmla="*/ 157162 h 247651"/>
              <a:gd name="connsiteX2" fmla="*/ 1331118 w 1943099"/>
              <a:gd name="connsiteY2" fmla="*/ 157163 h 247651"/>
              <a:gd name="connsiteX3" fmla="*/ 1943099 w 1943099"/>
              <a:gd name="connsiteY3" fmla="*/ 211931 h 247651"/>
              <a:gd name="connsiteX4" fmla="*/ 1352549 w 1943099"/>
              <a:gd name="connsiteY4" fmla="*/ 247651 h 247651"/>
              <a:gd name="connsiteX5" fmla="*/ 633412 w 1943099"/>
              <a:gd name="connsiteY5" fmla="*/ 226219 h 247651"/>
              <a:gd name="connsiteX6" fmla="*/ 4763 w 1943099"/>
              <a:gd name="connsiteY6" fmla="*/ 14287 h 247651"/>
              <a:gd name="connsiteX7" fmla="*/ 0 w 1943099"/>
              <a:gd name="connsiteY7" fmla="*/ 0 h 247651"/>
              <a:gd name="connsiteX0" fmla="*/ 0 w 1938336"/>
              <a:gd name="connsiteY0" fmla="*/ 0 h 233364"/>
              <a:gd name="connsiteX1" fmla="*/ 642937 w 1938336"/>
              <a:gd name="connsiteY1" fmla="*/ 142875 h 233364"/>
              <a:gd name="connsiteX2" fmla="*/ 1326355 w 1938336"/>
              <a:gd name="connsiteY2" fmla="*/ 142876 h 233364"/>
              <a:gd name="connsiteX3" fmla="*/ 1938336 w 1938336"/>
              <a:gd name="connsiteY3" fmla="*/ 197644 h 233364"/>
              <a:gd name="connsiteX4" fmla="*/ 1347786 w 1938336"/>
              <a:gd name="connsiteY4" fmla="*/ 233364 h 233364"/>
              <a:gd name="connsiteX5" fmla="*/ 628649 w 1938336"/>
              <a:gd name="connsiteY5" fmla="*/ 211932 h 233364"/>
              <a:gd name="connsiteX6" fmla="*/ 0 w 1938336"/>
              <a:gd name="connsiteY6" fmla="*/ 0 h 233364"/>
              <a:gd name="connsiteX0" fmla="*/ 0 w 1947861"/>
              <a:gd name="connsiteY0" fmla="*/ 0 h 250033"/>
              <a:gd name="connsiteX1" fmla="*/ 652462 w 1947861"/>
              <a:gd name="connsiteY1" fmla="*/ 159544 h 250033"/>
              <a:gd name="connsiteX2" fmla="*/ 1335880 w 1947861"/>
              <a:gd name="connsiteY2" fmla="*/ 159545 h 250033"/>
              <a:gd name="connsiteX3" fmla="*/ 1947861 w 1947861"/>
              <a:gd name="connsiteY3" fmla="*/ 214313 h 250033"/>
              <a:gd name="connsiteX4" fmla="*/ 1357311 w 1947861"/>
              <a:gd name="connsiteY4" fmla="*/ 250033 h 250033"/>
              <a:gd name="connsiteX5" fmla="*/ 638174 w 1947861"/>
              <a:gd name="connsiteY5" fmla="*/ 228601 h 250033"/>
              <a:gd name="connsiteX6" fmla="*/ 0 w 1947861"/>
              <a:gd name="connsiteY6" fmla="*/ 0 h 250033"/>
              <a:gd name="connsiteX0" fmla="*/ 0 w 1947861"/>
              <a:gd name="connsiteY0" fmla="*/ 0 h 250033"/>
              <a:gd name="connsiteX1" fmla="*/ 652462 w 1947861"/>
              <a:gd name="connsiteY1" fmla="*/ 159544 h 250033"/>
              <a:gd name="connsiteX2" fmla="*/ 1335880 w 1947861"/>
              <a:gd name="connsiteY2" fmla="*/ 159545 h 250033"/>
              <a:gd name="connsiteX3" fmla="*/ 1947861 w 1947861"/>
              <a:gd name="connsiteY3" fmla="*/ 214313 h 250033"/>
              <a:gd name="connsiteX4" fmla="*/ 1357311 w 1947861"/>
              <a:gd name="connsiteY4" fmla="*/ 250033 h 250033"/>
              <a:gd name="connsiteX5" fmla="*/ 638174 w 1947861"/>
              <a:gd name="connsiteY5" fmla="*/ 228601 h 250033"/>
              <a:gd name="connsiteX6" fmla="*/ 0 w 1947861"/>
              <a:gd name="connsiteY6" fmla="*/ 0 h 250033"/>
              <a:gd name="connsiteX0" fmla="*/ 0 w 1947861"/>
              <a:gd name="connsiteY0" fmla="*/ 0 h 250033"/>
              <a:gd name="connsiteX1" fmla="*/ 652462 w 1947861"/>
              <a:gd name="connsiteY1" fmla="*/ 159544 h 250033"/>
              <a:gd name="connsiteX2" fmla="*/ 1335880 w 1947861"/>
              <a:gd name="connsiteY2" fmla="*/ 159545 h 250033"/>
              <a:gd name="connsiteX3" fmla="*/ 1947861 w 1947861"/>
              <a:gd name="connsiteY3" fmla="*/ 214313 h 250033"/>
              <a:gd name="connsiteX4" fmla="*/ 1357311 w 1947861"/>
              <a:gd name="connsiteY4" fmla="*/ 250033 h 250033"/>
              <a:gd name="connsiteX5" fmla="*/ 638174 w 1947861"/>
              <a:gd name="connsiteY5" fmla="*/ 228601 h 250033"/>
              <a:gd name="connsiteX6" fmla="*/ 0 w 1947861"/>
              <a:gd name="connsiteY6" fmla="*/ 0 h 250033"/>
              <a:gd name="connsiteX0" fmla="*/ 0 w 1947861"/>
              <a:gd name="connsiteY0" fmla="*/ 0 h 250033"/>
              <a:gd name="connsiteX1" fmla="*/ 652462 w 1947861"/>
              <a:gd name="connsiteY1" fmla="*/ 159544 h 250033"/>
              <a:gd name="connsiteX2" fmla="*/ 1335880 w 1947861"/>
              <a:gd name="connsiteY2" fmla="*/ 159545 h 250033"/>
              <a:gd name="connsiteX3" fmla="*/ 1947861 w 1947861"/>
              <a:gd name="connsiteY3" fmla="*/ 214313 h 250033"/>
              <a:gd name="connsiteX4" fmla="*/ 1357311 w 1947861"/>
              <a:gd name="connsiteY4" fmla="*/ 250033 h 250033"/>
              <a:gd name="connsiteX5" fmla="*/ 638174 w 1947861"/>
              <a:gd name="connsiteY5" fmla="*/ 216695 h 250033"/>
              <a:gd name="connsiteX6" fmla="*/ 0 w 1947861"/>
              <a:gd name="connsiteY6" fmla="*/ 0 h 250033"/>
              <a:gd name="connsiteX0" fmla="*/ 0 w 1947861"/>
              <a:gd name="connsiteY0" fmla="*/ 0 h 250033"/>
              <a:gd name="connsiteX1" fmla="*/ 652462 w 1947861"/>
              <a:gd name="connsiteY1" fmla="*/ 159544 h 250033"/>
              <a:gd name="connsiteX2" fmla="*/ 1335880 w 1947861"/>
              <a:gd name="connsiteY2" fmla="*/ 159545 h 250033"/>
              <a:gd name="connsiteX3" fmla="*/ 1947861 w 1947861"/>
              <a:gd name="connsiteY3" fmla="*/ 214313 h 250033"/>
              <a:gd name="connsiteX4" fmla="*/ 1357311 w 1947861"/>
              <a:gd name="connsiteY4" fmla="*/ 250033 h 250033"/>
              <a:gd name="connsiteX5" fmla="*/ 638174 w 1947861"/>
              <a:gd name="connsiteY5" fmla="*/ 216695 h 250033"/>
              <a:gd name="connsiteX6" fmla="*/ 0 w 1947861"/>
              <a:gd name="connsiteY6" fmla="*/ 0 h 250033"/>
              <a:gd name="connsiteX0" fmla="*/ 0 w 1947861"/>
              <a:gd name="connsiteY0" fmla="*/ 0 h 250407"/>
              <a:gd name="connsiteX1" fmla="*/ 652462 w 1947861"/>
              <a:gd name="connsiteY1" fmla="*/ 159544 h 250407"/>
              <a:gd name="connsiteX2" fmla="*/ 1335880 w 1947861"/>
              <a:gd name="connsiteY2" fmla="*/ 159545 h 250407"/>
              <a:gd name="connsiteX3" fmla="*/ 1947861 w 1947861"/>
              <a:gd name="connsiteY3" fmla="*/ 214313 h 250407"/>
              <a:gd name="connsiteX4" fmla="*/ 1357311 w 1947861"/>
              <a:gd name="connsiteY4" fmla="*/ 250033 h 250407"/>
              <a:gd name="connsiteX5" fmla="*/ 1188243 w 1947861"/>
              <a:gd name="connsiteY5" fmla="*/ 207170 h 250407"/>
              <a:gd name="connsiteX6" fmla="*/ 638174 w 1947861"/>
              <a:gd name="connsiteY6" fmla="*/ 216695 h 250407"/>
              <a:gd name="connsiteX7" fmla="*/ 0 w 1947861"/>
              <a:gd name="connsiteY7" fmla="*/ 0 h 250407"/>
              <a:gd name="connsiteX0" fmla="*/ 0 w 1947861"/>
              <a:gd name="connsiteY0" fmla="*/ 0 h 250407"/>
              <a:gd name="connsiteX1" fmla="*/ 652462 w 1947861"/>
              <a:gd name="connsiteY1" fmla="*/ 159544 h 250407"/>
              <a:gd name="connsiteX2" fmla="*/ 1335880 w 1947861"/>
              <a:gd name="connsiteY2" fmla="*/ 159545 h 250407"/>
              <a:gd name="connsiteX3" fmla="*/ 1947861 w 1947861"/>
              <a:gd name="connsiteY3" fmla="*/ 214313 h 250407"/>
              <a:gd name="connsiteX4" fmla="*/ 1357311 w 1947861"/>
              <a:gd name="connsiteY4" fmla="*/ 250033 h 250407"/>
              <a:gd name="connsiteX5" fmla="*/ 1188243 w 1947861"/>
              <a:gd name="connsiteY5" fmla="*/ 207170 h 250407"/>
              <a:gd name="connsiteX6" fmla="*/ 638174 w 1947861"/>
              <a:gd name="connsiteY6" fmla="*/ 216695 h 250407"/>
              <a:gd name="connsiteX7" fmla="*/ 0 w 1947861"/>
              <a:gd name="connsiteY7" fmla="*/ 0 h 250407"/>
              <a:gd name="connsiteX0" fmla="*/ 0 w 1947861"/>
              <a:gd name="connsiteY0" fmla="*/ 0 h 287732"/>
              <a:gd name="connsiteX1" fmla="*/ 652462 w 1947861"/>
              <a:gd name="connsiteY1" fmla="*/ 159544 h 287732"/>
              <a:gd name="connsiteX2" fmla="*/ 1335880 w 1947861"/>
              <a:gd name="connsiteY2" fmla="*/ 159545 h 287732"/>
              <a:gd name="connsiteX3" fmla="*/ 1947861 w 1947861"/>
              <a:gd name="connsiteY3" fmla="*/ 214313 h 287732"/>
              <a:gd name="connsiteX4" fmla="*/ 1357311 w 1947861"/>
              <a:gd name="connsiteY4" fmla="*/ 250033 h 287732"/>
              <a:gd name="connsiteX5" fmla="*/ 1188243 w 1947861"/>
              <a:gd name="connsiteY5" fmla="*/ 207170 h 287732"/>
              <a:gd name="connsiteX6" fmla="*/ 638174 w 1947861"/>
              <a:gd name="connsiteY6" fmla="*/ 216695 h 287732"/>
              <a:gd name="connsiteX7" fmla="*/ 0 w 1947861"/>
              <a:gd name="connsiteY7" fmla="*/ 0 h 287732"/>
              <a:gd name="connsiteX0" fmla="*/ 0 w 1947861"/>
              <a:gd name="connsiteY0" fmla="*/ 0 h 295280"/>
              <a:gd name="connsiteX1" fmla="*/ 652462 w 1947861"/>
              <a:gd name="connsiteY1" fmla="*/ 159544 h 295280"/>
              <a:gd name="connsiteX2" fmla="*/ 1335880 w 1947861"/>
              <a:gd name="connsiteY2" fmla="*/ 159545 h 295280"/>
              <a:gd name="connsiteX3" fmla="*/ 1947861 w 1947861"/>
              <a:gd name="connsiteY3" fmla="*/ 214313 h 295280"/>
              <a:gd name="connsiteX4" fmla="*/ 1357311 w 1947861"/>
              <a:gd name="connsiteY4" fmla="*/ 250033 h 295280"/>
              <a:gd name="connsiteX5" fmla="*/ 1188243 w 1947861"/>
              <a:gd name="connsiteY5" fmla="*/ 207170 h 295280"/>
              <a:gd name="connsiteX6" fmla="*/ 638174 w 1947861"/>
              <a:gd name="connsiteY6" fmla="*/ 216695 h 295280"/>
              <a:gd name="connsiteX7" fmla="*/ 0 w 1947861"/>
              <a:gd name="connsiteY7" fmla="*/ 0 h 295280"/>
              <a:gd name="connsiteX0" fmla="*/ 0 w 1947861"/>
              <a:gd name="connsiteY0" fmla="*/ 0 h 281523"/>
              <a:gd name="connsiteX1" fmla="*/ 652462 w 1947861"/>
              <a:gd name="connsiteY1" fmla="*/ 159544 h 281523"/>
              <a:gd name="connsiteX2" fmla="*/ 1335880 w 1947861"/>
              <a:gd name="connsiteY2" fmla="*/ 159545 h 281523"/>
              <a:gd name="connsiteX3" fmla="*/ 1947861 w 1947861"/>
              <a:gd name="connsiteY3" fmla="*/ 214313 h 281523"/>
              <a:gd name="connsiteX4" fmla="*/ 1357311 w 1947861"/>
              <a:gd name="connsiteY4" fmla="*/ 250033 h 281523"/>
              <a:gd name="connsiteX5" fmla="*/ 1188243 w 1947861"/>
              <a:gd name="connsiteY5" fmla="*/ 207170 h 281523"/>
              <a:gd name="connsiteX6" fmla="*/ 638174 w 1947861"/>
              <a:gd name="connsiteY6" fmla="*/ 216695 h 281523"/>
              <a:gd name="connsiteX7" fmla="*/ 0 w 1947861"/>
              <a:gd name="connsiteY7" fmla="*/ 0 h 281523"/>
              <a:gd name="connsiteX0" fmla="*/ 0 w 1947861"/>
              <a:gd name="connsiteY0" fmla="*/ 0 h 281523"/>
              <a:gd name="connsiteX1" fmla="*/ 652462 w 1947861"/>
              <a:gd name="connsiteY1" fmla="*/ 159544 h 281523"/>
              <a:gd name="connsiteX2" fmla="*/ 1335880 w 1947861"/>
              <a:gd name="connsiteY2" fmla="*/ 159545 h 281523"/>
              <a:gd name="connsiteX3" fmla="*/ 1947861 w 1947861"/>
              <a:gd name="connsiteY3" fmla="*/ 214313 h 281523"/>
              <a:gd name="connsiteX4" fmla="*/ 1357311 w 1947861"/>
              <a:gd name="connsiteY4" fmla="*/ 250033 h 281523"/>
              <a:gd name="connsiteX5" fmla="*/ 1188243 w 1947861"/>
              <a:gd name="connsiteY5" fmla="*/ 207170 h 281523"/>
              <a:gd name="connsiteX6" fmla="*/ 638174 w 1947861"/>
              <a:gd name="connsiteY6" fmla="*/ 216695 h 281523"/>
              <a:gd name="connsiteX7" fmla="*/ 0 w 1947861"/>
              <a:gd name="connsiteY7" fmla="*/ 0 h 281523"/>
              <a:gd name="connsiteX0" fmla="*/ 0 w 1947861"/>
              <a:gd name="connsiteY0" fmla="*/ 0 h 298455"/>
              <a:gd name="connsiteX1" fmla="*/ 652462 w 1947861"/>
              <a:gd name="connsiteY1" fmla="*/ 159544 h 298455"/>
              <a:gd name="connsiteX2" fmla="*/ 1335880 w 1947861"/>
              <a:gd name="connsiteY2" fmla="*/ 159545 h 298455"/>
              <a:gd name="connsiteX3" fmla="*/ 1947861 w 1947861"/>
              <a:gd name="connsiteY3" fmla="*/ 214313 h 298455"/>
              <a:gd name="connsiteX4" fmla="*/ 1357311 w 1947861"/>
              <a:gd name="connsiteY4" fmla="*/ 250033 h 298455"/>
              <a:gd name="connsiteX5" fmla="*/ 1188243 w 1947861"/>
              <a:gd name="connsiteY5" fmla="*/ 207170 h 298455"/>
              <a:gd name="connsiteX6" fmla="*/ 638174 w 1947861"/>
              <a:gd name="connsiteY6" fmla="*/ 216695 h 298455"/>
              <a:gd name="connsiteX7" fmla="*/ 0 w 1947861"/>
              <a:gd name="connsiteY7" fmla="*/ 0 h 298455"/>
              <a:gd name="connsiteX0" fmla="*/ 0 w 1947861"/>
              <a:gd name="connsiteY0" fmla="*/ 0 h 298455"/>
              <a:gd name="connsiteX1" fmla="*/ 652462 w 1947861"/>
              <a:gd name="connsiteY1" fmla="*/ 159544 h 298455"/>
              <a:gd name="connsiteX2" fmla="*/ 1335880 w 1947861"/>
              <a:gd name="connsiteY2" fmla="*/ 159545 h 298455"/>
              <a:gd name="connsiteX3" fmla="*/ 1947861 w 1947861"/>
              <a:gd name="connsiteY3" fmla="*/ 214313 h 298455"/>
              <a:gd name="connsiteX4" fmla="*/ 1357311 w 1947861"/>
              <a:gd name="connsiteY4" fmla="*/ 250033 h 298455"/>
              <a:gd name="connsiteX5" fmla="*/ 1188243 w 1947861"/>
              <a:gd name="connsiteY5" fmla="*/ 207170 h 298455"/>
              <a:gd name="connsiteX6" fmla="*/ 638174 w 1947861"/>
              <a:gd name="connsiteY6" fmla="*/ 216695 h 298455"/>
              <a:gd name="connsiteX7" fmla="*/ 0 w 1947861"/>
              <a:gd name="connsiteY7" fmla="*/ 0 h 298455"/>
              <a:gd name="connsiteX0" fmla="*/ 0 w 1947861"/>
              <a:gd name="connsiteY0" fmla="*/ 0 h 293942"/>
              <a:gd name="connsiteX1" fmla="*/ 652462 w 1947861"/>
              <a:gd name="connsiteY1" fmla="*/ 159544 h 293942"/>
              <a:gd name="connsiteX2" fmla="*/ 1335880 w 1947861"/>
              <a:gd name="connsiteY2" fmla="*/ 159545 h 293942"/>
              <a:gd name="connsiteX3" fmla="*/ 1947861 w 1947861"/>
              <a:gd name="connsiteY3" fmla="*/ 214313 h 293942"/>
              <a:gd name="connsiteX4" fmla="*/ 1357311 w 1947861"/>
              <a:gd name="connsiteY4" fmla="*/ 250033 h 293942"/>
              <a:gd name="connsiteX5" fmla="*/ 1188243 w 1947861"/>
              <a:gd name="connsiteY5" fmla="*/ 207170 h 293942"/>
              <a:gd name="connsiteX6" fmla="*/ 638174 w 1947861"/>
              <a:gd name="connsiteY6" fmla="*/ 216695 h 293942"/>
              <a:gd name="connsiteX7" fmla="*/ 0 w 1947861"/>
              <a:gd name="connsiteY7" fmla="*/ 0 h 293942"/>
              <a:gd name="connsiteX0" fmla="*/ 0 w 1947861"/>
              <a:gd name="connsiteY0" fmla="*/ 0 h 293942"/>
              <a:gd name="connsiteX1" fmla="*/ 652462 w 1947861"/>
              <a:gd name="connsiteY1" fmla="*/ 159544 h 293942"/>
              <a:gd name="connsiteX2" fmla="*/ 1335880 w 1947861"/>
              <a:gd name="connsiteY2" fmla="*/ 159545 h 293942"/>
              <a:gd name="connsiteX3" fmla="*/ 1947861 w 1947861"/>
              <a:gd name="connsiteY3" fmla="*/ 214313 h 293942"/>
              <a:gd name="connsiteX4" fmla="*/ 1357311 w 1947861"/>
              <a:gd name="connsiteY4" fmla="*/ 250033 h 293942"/>
              <a:gd name="connsiteX5" fmla="*/ 1188243 w 1947861"/>
              <a:gd name="connsiteY5" fmla="*/ 207170 h 293942"/>
              <a:gd name="connsiteX6" fmla="*/ 638174 w 1947861"/>
              <a:gd name="connsiteY6" fmla="*/ 216695 h 293942"/>
              <a:gd name="connsiteX7" fmla="*/ 0 w 1947861"/>
              <a:gd name="connsiteY7" fmla="*/ 0 h 293942"/>
              <a:gd name="connsiteX0" fmla="*/ 0 w 1947861"/>
              <a:gd name="connsiteY0" fmla="*/ 0 h 293942"/>
              <a:gd name="connsiteX1" fmla="*/ 652462 w 1947861"/>
              <a:gd name="connsiteY1" fmla="*/ 159544 h 293942"/>
              <a:gd name="connsiteX2" fmla="*/ 1335880 w 1947861"/>
              <a:gd name="connsiteY2" fmla="*/ 159545 h 293942"/>
              <a:gd name="connsiteX3" fmla="*/ 1947861 w 1947861"/>
              <a:gd name="connsiteY3" fmla="*/ 214313 h 293942"/>
              <a:gd name="connsiteX4" fmla="*/ 1357311 w 1947861"/>
              <a:gd name="connsiteY4" fmla="*/ 250033 h 293942"/>
              <a:gd name="connsiteX5" fmla="*/ 1188243 w 1947861"/>
              <a:gd name="connsiteY5" fmla="*/ 207170 h 293942"/>
              <a:gd name="connsiteX6" fmla="*/ 638174 w 1947861"/>
              <a:gd name="connsiteY6" fmla="*/ 216695 h 293942"/>
              <a:gd name="connsiteX7" fmla="*/ 0 w 1947861"/>
              <a:gd name="connsiteY7" fmla="*/ 0 h 293942"/>
              <a:gd name="connsiteX0" fmla="*/ 0 w 1947861"/>
              <a:gd name="connsiteY0" fmla="*/ 0 h 293942"/>
              <a:gd name="connsiteX1" fmla="*/ 652462 w 1947861"/>
              <a:gd name="connsiteY1" fmla="*/ 159544 h 293942"/>
              <a:gd name="connsiteX2" fmla="*/ 1335880 w 1947861"/>
              <a:gd name="connsiteY2" fmla="*/ 159545 h 293942"/>
              <a:gd name="connsiteX3" fmla="*/ 1947861 w 1947861"/>
              <a:gd name="connsiteY3" fmla="*/ 214313 h 293942"/>
              <a:gd name="connsiteX4" fmla="*/ 1357311 w 1947861"/>
              <a:gd name="connsiteY4" fmla="*/ 250033 h 293942"/>
              <a:gd name="connsiteX5" fmla="*/ 1188243 w 1947861"/>
              <a:gd name="connsiteY5" fmla="*/ 207170 h 293942"/>
              <a:gd name="connsiteX6" fmla="*/ 638174 w 1947861"/>
              <a:gd name="connsiteY6" fmla="*/ 216695 h 293942"/>
              <a:gd name="connsiteX7" fmla="*/ 0 w 1947861"/>
              <a:gd name="connsiteY7" fmla="*/ 0 h 293942"/>
              <a:gd name="connsiteX0" fmla="*/ 0 w 1947861"/>
              <a:gd name="connsiteY0" fmla="*/ 0 h 293942"/>
              <a:gd name="connsiteX1" fmla="*/ 652462 w 1947861"/>
              <a:gd name="connsiteY1" fmla="*/ 159544 h 293942"/>
              <a:gd name="connsiteX2" fmla="*/ 1335880 w 1947861"/>
              <a:gd name="connsiteY2" fmla="*/ 159545 h 293942"/>
              <a:gd name="connsiteX3" fmla="*/ 1947861 w 1947861"/>
              <a:gd name="connsiteY3" fmla="*/ 214313 h 293942"/>
              <a:gd name="connsiteX4" fmla="*/ 1357311 w 1947861"/>
              <a:gd name="connsiteY4" fmla="*/ 250033 h 293942"/>
              <a:gd name="connsiteX5" fmla="*/ 638174 w 1947861"/>
              <a:gd name="connsiteY5" fmla="*/ 216695 h 293942"/>
              <a:gd name="connsiteX6" fmla="*/ 0 w 1947861"/>
              <a:gd name="connsiteY6" fmla="*/ 0 h 293942"/>
              <a:gd name="connsiteX0" fmla="*/ 0 w 1947861"/>
              <a:gd name="connsiteY0" fmla="*/ 0 h 293942"/>
              <a:gd name="connsiteX1" fmla="*/ 652462 w 1947861"/>
              <a:gd name="connsiteY1" fmla="*/ 159544 h 293942"/>
              <a:gd name="connsiteX2" fmla="*/ 1335880 w 1947861"/>
              <a:gd name="connsiteY2" fmla="*/ 159545 h 293942"/>
              <a:gd name="connsiteX3" fmla="*/ 1947861 w 1947861"/>
              <a:gd name="connsiteY3" fmla="*/ 214313 h 293942"/>
              <a:gd name="connsiteX4" fmla="*/ 1357311 w 1947861"/>
              <a:gd name="connsiteY4" fmla="*/ 250033 h 293942"/>
              <a:gd name="connsiteX5" fmla="*/ 638174 w 1947861"/>
              <a:gd name="connsiteY5" fmla="*/ 216695 h 293942"/>
              <a:gd name="connsiteX6" fmla="*/ 0 w 1947861"/>
              <a:gd name="connsiteY6" fmla="*/ 0 h 293942"/>
              <a:gd name="connsiteX0" fmla="*/ 0 w 1947861"/>
              <a:gd name="connsiteY0" fmla="*/ 0 h 293942"/>
              <a:gd name="connsiteX1" fmla="*/ 652462 w 1947861"/>
              <a:gd name="connsiteY1" fmla="*/ 159544 h 293942"/>
              <a:gd name="connsiteX2" fmla="*/ 1335880 w 1947861"/>
              <a:gd name="connsiteY2" fmla="*/ 159545 h 293942"/>
              <a:gd name="connsiteX3" fmla="*/ 1947861 w 1947861"/>
              <a:gd name="connsiteY3" fmla="*/ 214313 h 293942"/>
              <a:gd name="connsiteX4" fmla="*/ 1357311 w 1947861"/>
              <a:gd name="connsiteY4" fmla="*/ 250033 h 293942"/>
              <a:gd name="connsiteX5" fmla="*/ 638174 w 1947861"/>
              <a:gd name="connsiteY5" fmla="*/ 216695 h 293942"/>
              <a:gd name="connsiteX6" fmla="*/ 0 w 1947861"/>
              <a:gd name="connsiteY6" fmla="*/ 0 h 293942"/>
              <a:gd name="connsiteX0" fmla="*/ 0 w 1947861"/>
              <a:gd name="connsiteY0" fmla="*/ 0 h 293942"/>
              <a:gd name="connsiteX1" fmla="*/ 652462 w 1947861"/>
              <a:gd name="connsiteY1" fmla="*/ 159544 h 293942"/>
              <a:gd name="connsiteX2" fmla="*/ 1335880 w 1947861"/>
              <a:gd name="connsiteY2" fmla="*/ 159545 h 293942"/>
              <a:gd name="connsiteX3" fmla="*/ 1947861 w 1947861"/>
              <a:gd name="connsiteY3" fmla="*/ 214313 h 293942"/>
              <a:gd name="connsiteX4" fmla="*/ 1357311 w 1947861"/>
              <a:gd name="connsiteY4" fmla="*/ 250033 h 293942"/>
              <a:gd name="connsiteX5" fmla="*/ 638174 w 1947861"/>
              <a:gd name="connsiteY5" fmla="*/ 216695 h 293942"/>
              <a:gd name="connsiteX6" fmla="*/ 0 w 1947861"/>
              <a:gd name="connsiteY6" fmla="*/ 0 h 293942"/>
              <a:gd name="connsiteX0" fmla="*/ 0 w 1947861"/>
              <a:gd name="connsiteY0" fmla="*/ 0 h 293942"/>
              <a:gd name="connsiteX1" fmla="*/ 652462 w 1947861"/>
              <a:gd name="connsiteY1" fmla="*/ 159544 h 293942"/>
              <a:gd name="connsiteX2" fmla="*/ 1947861 w 1947861"/>
              <a:gd name="connsiteY2" fmla="*/ 214313 h 293942"/>
              <a:gd name="connsiteX3" fmla="*/ 1357311 w 1947861"/>
              <a:gd name="connsiteY3" fmla="*/ 250033 h 293942"/>
              <a:gd name="connsiteX4" fmla="*/ 638174 w 1947861"/>
              <a:gd name="connsiteY4" fmla="*/ 216695 h 293942"/>
              <a:gd name="connsiteX5" fmla="*/ 0 w 1947861"/>
              <a:gd name="connsiteY5" fmla="*/ 0 h 293942"/>
              <a:gd name="connsiteX0" fmla="*/ 0 w 1947861"/>
              <a:gd name="connsiteY0" fmla="*/ 0 h 293942"/>
              <a:gd name="connsiteX1" fmla="*/ 652462 w 1947861"/>
              <a:gd name="connsiteY1" fmla="*/ 159544 h 293942"/>
              <a:gd name="connsiteX2" fmla="*/ 1947861 w 1947861"/>
              <a:gd name="connsiteY2" fmla="*/ 214313 h 293942"/>
              <a:gd name="connsiteX3" fmla="*/ 1357311 w 1947861"/>
              <a:gd name="connsiteY3" fmla="*/ 250033 h 293942"/>
              <a:gd name="connsiteX4" fmla="*/ 638174 w 1947861"/>
              <a:gd name="connsiteY4" fmla="*/ 216695 h 293942"/>
              <a:gd name="connsiteX5" fmla="*/ 0 w 1947861"/>
              <a:gd name="connsiteY5" fmla="*/ 0 h 293942"/>
              <a:gd name="connsiteX0" fmla="*/ 0 w 1947861"/>
              <a:gd name="connsiteY0" fmla="*/ 0 h 293942"/>
              <a:gd name="connsiteX1" fmla="*/ 652462 w 1947861"/>
              <a:gd name="connsiteY1" fmla="*/ 159544 h 293942"/>
              <a:gd name="connsiteX2" fmla="*/ 1947861 w 1947861"/>
              <a:gd name="connsiteY2" fmla="*/ 214313 h 293942"/>
              <a:gd name="connsiteX3" fmla="*/ 1357311 w 1947861"/>
              <a:gd name="connsiteY3" fmla="*/ 250033 h 293942"/>
              <a:gd name="connsiteX4" fmla="*/ 638174 w 1947861"/>
              <a:gd name="connsiteY4" fmla="*/ 216695 h 293942"/>
              <a:gd name="connsiteX5" fmla="*/ 0 w 1947861"/>
              <a:gd name="connsiteY5" fmla="*/ 0 h 293942"/>
              <a:gd name="connsiteX0" fmla="*/ 0 w 1947861"/>
              <a:gd name="connsiteY0" fmla="*/ 0 h 293942"/>
              <a:gd name="connsiteX1" fmla="*/ 652462 w 1947861"/>
              <a:gd name="connsiteY1" fmla="*/ 159544 h 293942"/>
              <a:gd name="connsiteX2" fmla="*/ 1195387 w 1947861"/>
              <a:gd name="connsiteY2" fmla="*/ 185738 h 293942"/>
              <a:gd name="connsiteX3" fmla="*/ 1947861 w 1947861"/>
              <a:gd name="connsiteY3" fmla="*/ 214313 h 293942"/>
              <a:gd name="connsiteX4" fmla="*/ 1357311 w 1947861"/>
              <a:gd name="connsiteY4" fmla="*/ 250033 h 293942"/>
              <a:gd name="connsiteX5" fmla="*/ 638174 w 1947861"/>
              <a:gd name="connsiteY5" fmla="*/ 216695 h 293942"/>
              <a:gd name="connsiteX6" fmla="*/ 0 w 1947861"/>
              <a:gd name="connsiteY6" fmla="*/ 0 h 293942"/>
              <a:gd name="connsiteX0" fmla="*/ 0 w 1947861"/>
              <a:gd name="connsiteY0" fmla="*/ 0 h 293942"/>
              <a:gd name="connsiteX1" fmla="*/ 652462 w 1947861"/>
              <a:gd name="connsiteY1" fmla="*/ 159544 h 293942"/>
              <a:gd name="connsiteX2" fmla="*/ 1171574 w 1947861"/>
              <a:gd name="connsiteY2" fmla="*/ 138113 h 293942"/>
              <a:gd name="connsiteX3" fmla="*/ 1947861 w 1947861"/>
              <a:gd name="connsiteY3" fmla="*/ 214313 h 293942"/>
              <a:gd name="connsiteX4" fmla="*/ 1357311 w 1947861"/>
              <a:gd name="connsiteY4" fmla="*/ 250033 h 293942"/>
              <a:gd name="connsiteX5" fmla="*/ 638174 w 1947861"/>
              <a:gd name="connsiteY5" fmla="*/ 216695 h 293942"/>
              <a:gd name="connsiteX6" fmla="*/ 0 w 1947861"/>
              <a:gd name="connsiteY6" fmla="*/ 0 h 293942"/>
              <a:gd name="connsiteX0" fmla="*/ 0 w 1947861"/>
              <a:gd name="connsiteY0" fmla="*/ 0 h 293942"/>
              <a:gd name="connsiteX1" fmla="*/ 652462 w 1947861"/>
              <a:gd name="connsiteY1" fmla="*/ 159544 h 293942"/>
              <a:gd name="connsiteX2" fmla="*/ 1171574 w 1947861"/>
              <a:gd name="connsiteY2" fmla="*/ 138113 h 293942"/>
              <a:gd name="connsiteX3" fmla="*/ 1947861 w 1947861"/>
              <a:gd name="connsiteY3" fmla="*/ 214313 h 293942"/>
              <a:gd name="connsiteX4" fmla="*/ 1357311 w 1947861"/>
              <a:gd name="connsiteY4" fmla="*/ 250033 h 293942"/>
              <a:gd name="connsiteX5" fmla="*/ 638174 w 1947861"/>
              <a:gd name="connsiteY5" fmla="*/ 216695 h 293942"/>
              <a:gd name="connsiteX6" fmla="*/ 0 w 1947861"/>
              <a:gd name="connsiteY6" fmla="*/ 0 h 293942"/>
              <a:gd name="connsiteX0" fmla="*/ 0 w 1947861"/>
              <a:gd name="connsiteY0" fmla="*/ 0 h 293942"/>
              <a:gd name="connsiteX1" fmla="*/ 652462 w 1947861"/>
              <a:gd name="connsiteY1" fmla="*/ 159544 h 293942"/>
              <a:gd name="connsiteX2" fmla="*/ 1171574 w 1947861"/>
              <a:gd name="connsiteY2" fmla="*/ 138113 h 293942"/>
              <a:gd name="connsiteX3" fmla="*/ 1947861 w 1947861"/>
              <a:gd name="connsiteY3" fmla="*/ 214313 h 293942"/>
              <a:gd name="connsiteX4" fmla="*/ 1357311 w 1947861"/>
              <a:gd name="connsiteY4" fmla="*/ 250033 h 293942"/>
              <a:gd name="connsiteX5" fmla="*/ 638174 w 1947861"/>
              <a:gd name="connsiteY5" fmla="*/ 216695 h 293942"/>
              <a:gd name="connsiteX6" fmla="*/ 0 w 1947861"/>
              <a:gd name="connsiteY6" fmla="*/ 0 h 293942"/>
              <a:gd name="connsiteX0" fmla="*/ 0 w 1947861"/>
              <a:gd name="connsiteY0" fmla="*/ 0 h 293942"/>
              <a:gd name="connsiteX1" fmla="*/ 652462 w 1947861"/>
              <a:gd name="connsiteY1" fmla="*/ 159544 h 293942"/>
              <a:gd name="connsiteX2" fmla="*/ 1171574 w 1947861"/>
              <a:gd name="connsiteY2" fmla="*/ 138113 h 293942"/>
              <a:gd name="connsiteX3" fmla="*/ 1947861 w 1947861"/>
              <a:gd name="connsiteY3" fmla="*/ 214313 h 293942"/>
              <a:gd name="connsiteX4" fmla="*/ 1357311 w 1947861"/>
              <a:gd name="connsiteY4" fmla="*/ 250033 h 293942"/>
              <a:gd name="connsiteX5" fmla="*/ 638174 w 1947861"/>
              <a:gd name="connsiteY5" fmla="*/ 216695 h 293942"/>
              <a:gd name="connsiteX6" fmla="*/ 0 w 1947861"/>
              <a:gd name="connsiteY6" fmla="*/ 0 h 293942"/>
              <a:gd name="connsiteX0" fmla="*/ 0 w 1947861"/>
              <a:gd name="connsiteY0" fmla="*/ 0 h 293942"/>
              <a:gd name="connsiteX1" fmla="*/ 652462 w 1947861"/>
              <a:gd name="connsiteY1" fmla="*/ 159544 h 293942"/>
              <a:gd name="connsiteX2" fmla="*/ 1171574 w 1947861"/>
              <a:gd name="connsiteY2" fmla="*/ 138113 h 293942"/>
              <a:gd name="connsiteX3" fmla="*/ 1947861 w 1947861"/>
              <a:gd name="connsiteY3" fmla="*/ 214313 h 293942"/>
              <a:gd name="connsiteX4" fmla="*/ 1357311 w 1947861"/>
              <a:gd name="connsiteY4" fmla="*/ 250033 h 293942"/>
              <a:gd name="connsiteX5" fmla="*/ 638174 w 1947861"/>
              <a:gd name="connsiteY5" fmla="*/ 216695 h 293942"/>
              <a:gd name="connsiteX6" fmla="*/ 0 w 1947861"/>
              <a:gd name="connsiteY6" fmla="*/ 0 h 293942"/>
              <a:gd name="connsiteX0" fmla="*/ 0 w 1947861"/>
              <a:gd name="connsiteY0" fmla="*/ 0 h 293942"/>
              <a:gd name="connsiteX1" fmla="*/ 652462 w 1947861"/>
              <a:gd name="connsiteY1" fmla="*/ 159544 h 293942"/>
              <a:gd name="connsiteX2" fmla="*/ 1171574 w 1947861"/>
              <a:gd name="connsiteY2" fmla="*/ 138113 h 293942"/>
              <a:gd name="connsiteX3" fmla="*/ 1947861 w 1947861"/>
              <a:gd name="connsiteY3" fmla="*/ 214313 h 293942"/>
              <a:gd name="connsiteX4" fmla="*/ 1357311 w 1947861"/>
              <a:gd name="connsiteY4" fmla="*/ 250033 h 293942"/>
              <a:gd name="connsiteX5" fmla="*/ 638174 w 1947861"/>
              <a:gd name="connsiteY5" fmla="*/ 216695 h 293942"/>
              <a:gd name="connsiteX6" fmla="*/ 0 w 1947861"/>
              <a:gd name="connsiteY6" fmla="*/ 0 h 293942"/>
              <a:gd name="connsiteX0" fmla="*/ 0 w 1947861"/>
              <a:gd name="connsiteY0" fmla="*/ 0 h 293942"/>
              <a:gd name="connsiteX1" fmla="*/ 652462 w 1947861"/>
              <a:gd name="connsiteY1" fmla="*/ 159544 h 293942"/>
              <a:gd name="connsiteX2" fmla="*/ 1171574 w 1947861"/>
              <a:gd name="connsiteY2" fmla="*/ 138113 h 293942"/>
              <a:gd name="connsiteX3" fmla="*/ 1947861 w 1947861"/>
              <a:gd name="connsiteY3" fmla="*/ 214313 h 293942"/>
              <a:gd name="connsiteX4" fmla="*/ 1357311 w 1947861"/>
              <a:gd name="connsiteY4" fmla="*/ 250033 h 293942"/>
              <a:gd name="connsiteX5" fmla="*/ 638174 w 1947861"/>
              <a:gd name="connsiteY5" fmla="*/ 216695 h 293942"/>
              <a:gd name="connsiteX6" fmla="*/ 0 w 1947861"/>
              <a:gd name="connsiteY6" fmla="*/ 0 h 293942"/>
              <a:gd name="connsiteX0" fmla="*/ 0 w 1947861"/>
              <a:gd name="connsiteY0" fmla="*/ 0 h 293942"/>
              <a:gd name="connsiteX1" fmla="*/ 652462 w 1947861"/>
              <a:gd name="connsiteY1" fmla="*/ 159544 h 293942"/>
              <a:gd name="connsiteX2" fmla="*/ 1171574 w 1947861"/>
              <a:gd name="connsiteY2" fmla="*/ 138113 h 293942"/>
              <a:gd name="connsiteX3" fmla="*/ 1947861 w 1947861"/>
              <a:gd name="connsiteY3" fmla="*/ 214313 h 293942"/>
              <a:gd name="connsiteX4" fmla="*/ 1357311 w 1947861"/>
              <a:gd name="connsiteY4" fmla="*/ 250033 h 293942"/>
              <a:gd name="connsiteX5" fmla="*/ 638174 w 1947861"/>
              <a:gd name="connsiteY5" fmla="*/ 216695 h 293942"/>
              <a:gd name="connsiteX6" fmla="*/ 0 w 1947861"/>
              <a:gd name="connsiteY6" fmla="*/ 0 h 293942"/>
              <a:gd name="connsiteX0" fmla="*/ 0 w 1947861"/>
              <a:gd name="connsiteY0" fmla="*/ 0 h 293942"/>
              <a:gd name="connsiteX1" fmla="*/ 652462 w 1947861"/>
              <a:gd name="connsiteY1" fmla="*/ 159544 h 293942"/>
              <a:gd name="connsiteX2" fmla="*/ 1171574 w 1947861"/>
              <a:gd name="connsiteY2" fmla="*/ 138113 h 293942"/>
              <a:gd name="connsiteX3" fmla="*/ 1947861 w 1947861"/>
              <a:gd name="connsiteY3" fmla="*/ 214313 h 293942"/>
              <a:gd name="connsiteX4" fmla="*/ 1357311 w 1947861"/>
              <a:gd name="connsiteY4" fmla="*/ 250033 h 293942"/>
              <a:gd name="connsiteX5" fmla="*/ 638174 w 1947861"/>
              <a:gd name="connsiteY5" fmla="*/ 216695 h 293942"/>
              <a:gd name="connsiteX6" fmla="*/ 0 w 1947861"/>
              <a:gd name="connsiteY6" fmla="*/ 0 h 293942"/>
              <a:gd name="connsiteX0" fmla="*/ 0 w 1947861"/>
              <a:gd name="connsiteY0" fmla="*/ 0 h 293942"/>
              <a:gd name="connsiteX1" fmla="*/ 652462 w 1947861"/>
              <a:gd name="connsiteY1" fmla="*/ 159544 h 293942"/>
              <a:gd name="connsiteX2" fmla="*/ 1171574 w 1947861"/>
              <a:gd name="connsiteY2" fmla="*/ 138113 h 293942"/>
              <a:gd name="connsiteX3" fmla="*/ 1947861 w 1947861"/>
              <a:gd name="connsiteY3" fmla="*/ 214313 h 293942"/>
              <a:gd name="connsiteX4" fmla="*/ 1357311 w 1947861"/>
              <a:gd name="connsiteY4" fmla="*/ 250033 h 293942"/>
              <a:gd name="connsiteX5" fmla="*/ 638174 w 1947861"/>
              <a:gd name="connsiteY5" fmla="*/ 216695 h 293942"/>
              <a:gd name="connsiteX6" fmla="*/ 0 w 1947861"/>
              <a:gd name="connsiteY6" fmla="*/ 0 h 293942"/>
              <a:gd name="connsiteX0" fmla="*/ 0 w 1947861"/>
              <a:gd name="connsiteY0" fmla="*/ 0 h 293942"/>
              <a:gd name="connsiteX1" fmla="*/ 652462 w 1947861"/>
              <a:gd name="connsiteY1" fmla="*/ 159544 h 293942"/>
              <a:gd name="connsiteX2" fmla="*/ 1171574 w 1947861"/>
              <a:gd name="connsiteY2" fmla="*/ 138113 h 293942"/>
              <a:gd name="connsiteX3" fmla="*/ 1947861 w 1947861"/>
              <a:gd name="connsiteY3" fmla="*/ 214313 h 293942"/>
              <a:gd name="connsiteX4" fmla="*/ 1357311 w 1947861"/>
              <a:gd name="connsiteY4" fmla="*/ 250033 h 293942"/>
              <a:gd name="connsiteX5" fmla="*/ 638174 w 1947861"/>
              <a:gd name="connsiteY5" fmla="*/ 216695 h 293942"/>
              <a:gd name="connsiteX6" fmla="*/ 0 w 1947861"/>
              <a:gd name="connsiteY6" fmla="*/ 0 h 293942"/>
              <a:gd name="connsiteX0" fmla="*/ 0 w 1947861"/>
              <a:gd name="connsiteY0" fmla="*/ 0 h 293942"/>
              <a:gd name="connsiteX1" fmla="*/ 652462 w 1947861"/>
              <a:gd name="connsiteY1" fmla="*/ 159544 h 293942"/>
              <a:gd name="connsiteX2" fmla="*/ 1171574 w 1947861"/>
              <a:gd name="connsiteY2" fmla="*/ 138113 h 293942"/>
              <a:gd name="connsiteX3" fmla="*/ 1947861 w 1947861"/>
              <a:gd name="connsiteY3" fmla="*/ 214313 h 293942"/>
              <a:gd name="connsiteX4" fmla="*/ 1357311 w 1947861"/>
              <a:gd name="connsiteY4" fmla="*/ 250033 h 293942"/>
              <a:gd name="connsiteX5" fmla="*/ 638174 w 1947861"/>
              <a:gd name="connsiteY5" fmla="*/ 216695 h 293942"/>
              <a:gd name="connsiteX6" fmla="*/ 0 w 1947861"/>
              <a:gd name="connsiteY6" fmla="*/ 0 h 293942"/>
              <a:gd name="connsiteX0" fmla="*/ 0 w 1947861"/>
              <a:gd name="connsiteY0" fmla="*/ 0 h 293942"/>
              <a:gd name="connsiteX1" fmla="*/ 652462 w 1947861"/>
              <a:gd name="connsiteY1" fmla="*/ 159544 h 293942"/>
              <a:gd name="connsiteX2" fmla="*/ 1171574 w 1947861"/>
              <a:gd name="connsiteY2" fmla="*/ 138113 h 293942"/>
              <a:gd name="connsiteX3" fmla="*/ 1947861 w 1947861"/>
              <a:gd name="connsiteY3" fmla="*/ 214313 h 293942"/>
              <a:gd name="connsiteX4" fmla="*/ 1357311 w 1947861"/>
              <a:gd name="connsiteY4" fmla="*/ 250033 h 293942"/>
              <a:gd name="connsiteX5" fmla="*/ 638174 w 1947861"/>
              <a:gd name="connsiteY5" fmla="*/ 216695 h 293942"/>
              <a:gd name="connsiteX6" fmla="*/ 0 w 1947861"/>
              <a:gd name="connsiteY6" fmla="*/ 0 h 293942"/>
              <a:gd name="connsiteX0" fmla="*/ 0 w 1947861"/>
              <a:gd name="connsiteY0" fmla="*/ 0 h 293942"/>
              <a:gd name="connsiteX1" fmla="*/ 652462 w 1947861"/>
              <a:gd name="connsiteY1" fmla="*/ 159544 h 293942"/>
              <a:gd name="connsiteX2" fmla="*/ 1171574 w 1947861"/>
              <a:gd name="connsiteY2" fmla="*/ 138113 h 293942"/>
              <a:gd name="connsiteX3" fmla="*/ 1947861 w 1947861"/>
              <a:gd name="connsiteY3" fmla="*/ 214313 h 293942"/>
              <a:gd name="connsiteX4" fmla="*/ 1357311 w 1947861"/>
              <a:gd name="connsiteY4" fmla="*/ 250033 h 293942"/>
              <a:gd name="connsiteX5" fmla="*/ 631030 w 1947861"/>
              <a:gd name="connsiteY5" fmla="*/ 216695 h 293942"/>
              <a:gd name="connsiteX6" fmla="*/ 0 w 1947861"/>
              <a:gd name="connsiteY6" fmla="*/ 0 h 293942"/>
              <a:gd name="connsiteX0" fmla="*/ 0 w 1947861"/>
              <a:gd name="connsiteY0" fmla="*/ 0 h 293942"/>
              <a:gd name="connsiteX1" fmla="*/ 652462 w 1947861"/>
              <a:gd name="connsiteY1" fmla="*/ 159544 h 293942"/>
              <a:gd name="connsiteX2" fmla="*/ 1171574 w 1947861"/>
              <a:gd name="connsiteY2" fmla="*/ 138113 h 293942"/>
              <a:gd name="connsiteX3" fmla="*/ 1947861 w 1947861"/>
              <a:gd name="connsiteY3" fmla="*/ 214313 h 293942"/>
              <a:gd name="connsiteX4" fmla="*/ 1357311 w 1947861"/>
              <a:gd name="connsiteY4" fmla="*/ 250033 h 293942"/>
              <a:gd name="connsiteX5" fmla="*/ 631030 w 1947861"/>
              <a:gd name="connsiteY5" fmla="*/ 216695 h 293942"/>
              <a:gd name="connsiteX6" fmla="*/ 0 w 1947861"/>
              <a:gd name="connsiteY6" fmla="*/ 0 h 293942"/>
              <a:gd name="connsiteX0" fmla="*/ 0 w 1947861"/>
              <a:gd name="connsiteY0" fmla="*/ 0 h 293942"/>
              <a:gd name="connsiteX1" fmla="*/ 652462 w 1947861"/>
              <a:gd name="connsiteY1" fmla="*/ 159544 h 293942"/>
              <a:gd name="connsiteX2" fmla="*/ 1171574 w 1947861"/>
              <a:gd name="connsiteY2" fmla="*/ 138113 h 293942"/>
              <a:gd name="connsiteX3" fmla="*/ 1947861 w 1947861"/>
              <a:gd name="connsiteY3" fmla="*/ 214313 h 293942"/>
              <a:gd name="connsiteX4" fmla="*/ 1357311 w 1947861"/>
              <a:gd name="connsiteY4" fmla="*/ 250033 h 293942"/>
              <a:gd name="connsiteX5" fmla="*/ 631030 w 1947861"/>
              <a:gd name="connsiteY5" fmla="*/ 216695 h 293942"/>
              <a:gd name="connsiteX6" fmla="*/ 0 w 1947861"/>
              <a:gd name="connsiteY6" fmla="*/ 0 h 293942"/>
              <a:gd name="connsiteX0" fmla="*/ 0 w 1916905"/>
              <a:gd name="connsiteY0" fmla="*/ 0 h 286798"/>
              <a:gd name="connsiteX1" fmla="*/ 621506 w 1916905"/>
              <a:gd name="connsiteY1" fmla="*/ 152400 h 286798"/>
              <a:gd name="connsiteX2" fmla="*/ 1140618 w 1916905"/>
              <a:gd name="connsiteY2" fmla="*/ 130969 h 286798"/>
              <a:gd name="connsiteX3" fmla="*/ 1916905 w 1916905"/>
              <a:gd name="connsiteY3" fmla="*/ 207169 h 286798"/>
              <a:gd name="connsiteX4" fmla="*/ 1326355 w 1916905"/>
              <a:gd name="connsiteY4" fmla="*/ 242889 h 286798"/>
              <a:gd name="connsiteX5" fmla="*/ 600074 w 1916905"/>
              <a:gd name="connsiteY5" fmla="*/ 209551 h 286798"/>
              <a:gd name="connsiteX6" fmla="*/ 0 w 1916905"/>
              <a:gd name="connsiteY6" fmla="*/ 0 h 286798"/>
              <a:gd name="connsiteX0" fmla="*/ 0 w 1938337"/>
              <a:gd name="connsiteY0" fmla="*/ 0 h 298704"/>
              <a:gd name="connsiteX1" fmla="*/ 642938 w 1938337"/>
              <a:gd name="connsiteY1" fmla="*/ 164306 h 298704"/>
              <a:gd name="connsiteX2" fmla="*/ 1162050 w 1938337"/>
              <a:gd name="connsiteY2" fmla="*/ 142875 h 298704"/>
              <a:gd name="connsiteX3" fmla="*/ 1938337 w 1938337"/>
              <a:gd name="connsiteY3" fmla="*/ 219075 h 298704"/>
              <a:gd name="connsiteX4" fmla="*/ 1347787 w 1938337"/>
              <a:gd name="connsiteY4" fmla="*/ 254795 h 298704"/>
              <a:gd name="connsiteX5" fmla="*/ 621506 w 1938337"/>
              <a:gd name="connsiteY5" fmla="*/ 221457 h 298704"/>
              <a:gd name="connsiteX6" fmla="*/ 0 w 1938337"/>
              <a:gd name="connsiteY6" fmla="*/ 0 h 298704"/>
              <a:gd name="connsiteX0" fmla="*/ 0 w 1862137"/>
              <a:gd name="connsiteY0" fmla="*/ 0 h 310610"/>
              <a:gd name="connsiteX1" fmla="*/ 566738 w 1862137"/>
              <a:gd name="connsiteY1" fmla="*/ 176212 h 310610"/>
              <a:gd name="connsiteX2" fmla="*/ 1085850 w 1862137"/>
              <a:gd name="connsiteY2" fmla="*/ 154781 h 310610"/>
              <a:gd name="connsiteX3" fmla="*/ 1862137 w 1862137"/>
              <a:gd name="connsiteY3" fmla="*/ 230981 h 310610"/>
              <a:gd name="connsiteX4" fmla="*/ 1271587 w 1862137"/>
              <a:gd name="connsiteY4" fmla="*/ 266701 h 310610"/>
              <a:gd name="connsiteX5" fmla="*/ 545306 w 1862137"/>
              <a:gd name="connsiteY5" fmla="*/ 233363 h 310610"/>
              <a:gd name="connsiteX6" fmla="*/ 0 w 1862137"/>
              <a:gd name="connsiteY6" fmla="*/ 0 h 310610"/>
              <a:gd name="connsiteX0" fmla="*/ 0 w 1933574"/>
              <a:gd name="connsiteY0" fmla="*/ 0 h 291560"/>
              <a:gd name="connsiteX1" fmla="*/ 638175 w 1933574"/>
              <a:gd name="connsiteY1" fmla="*/ 157162 h 291560"/>
              <a:gd name="connsiteX2" fmla="*/ 1157287 w 1933574"/>
              <a:gd name="connsiteY2" fmla="*/ 135731 h 291560"/>
              <a:gd name="connsiteX3" fmla="*/ 1933574 w 1933574"/>
              <a:gd name="connsiteY3" fmla="*/ 211931 h 291560"/>
              <a:gd name="connsiteX4" fmla="*/ 1343024 w 1933574"/>
              <a:gd name="connsiteY4" fmla="*/ 247651 h 291560"/>
              <a:gd name="connsiteX5" fmla="*/ 616743 w 1933574"/>
              <a:gd name="connsiteY5" fmla="*/ 214313 h 291560"/>
              <a:gd name="connsiteX6" fmla="*/ 0 w 1933574"/>
              <a:gd name="connsiteY6" fmla="*/ 0 h 291560"/>
              <a:gd name="connsiteX0" fmla="*/ 0 w 1933574"/>
              <a:gd name="connsiteY0" fmla="*/ 0 h 291560"/>
              <a:gd name="connsiteX1" fmla="*/ 638175 w 1933574"/>
              <a:gd name="connsiteY1" fmla="*/ 157162 h 291560"/>
              <a:gd name="connsiteX2" fmla="*/ 1157287 w 1933574"/>
              <a:gd name="connsiteY2" fmla="*/ 135731 h 291560"/>
              <a:gd name="connsiteX3" fmla="*/ 1933574 w 1933574"/>
              <a:gd name="connsiteY3" fmla="*/ 211931 h 291560"/>
              <a:gd name="connsiteX4" fmla="*/ 1343024 w 1933574"/>
              <a:gd name="connsiteY4" fmla="*/ 247651 h 291560"/>
              <a:gd name="connsiteX5" fmla="*/ 616743 w 1933574"/>
              <a:gd name="connsiteY5" fmla="*/ 214313 h 291560"/>
              <a:gd name="connsiteX6" fmla="*/ 0 w 1933574"/>
              <a:gd name="connsiteY6" fmla="*/ 0 h 291560"/>
              <a:gd name="connsiteX0" fmla="*/ 0 w 1933574"/>
              <a:gd name="connsiteY0" fmla="*/ 0 h 291560"/>
              <a:gd name="connsiteX1" fmla="*/ 638175 w 1933574"/>
              <a:gd name="connsiteY1" fmla="*/ 157162 h 291560"/>
              <a:gd name="connsiteX2" fmla="*/ 1147762 w 1933574"/>
              <a:gd name="connsiteY2" fmla="*/ 128588 h 291560"/>
              <a:gd name="connsiteX3" fmla="*/ 1933574 w 1933574"/>
              <a:gd name="connsiteY3" fmla="*/ 211931 h 291560"/>
              <a:gd name="connsiteX4" fmla="*/ 1343024 w 1933574"/>
              <a:gd name="connsiteY4" fmla="*/ 247651 h 291560"/>
              <a:gd name="connsiteX5" fmla="*/ 616743 w 1933574"/>
              <a:gd name="connsiteY5" fmla="*/ 214313 h 291560"/>
              <a:gd name="connsiteX6" fmla="*/ 0 w 1933574"/>
              <a:gd name="connsiteY6" fmla="*/ 0 h 291560"/>
              <a:gd name="connsiteX0" fmla="*/ 0 w 1933574"/>
              <a:gd name="connsiteY0" fmla="*/ 0 h 291560"/>
              <a:gd name="connsiteX1" fmla="*/ 638175 w 1933574"/>
              <a:gd name="connsiteY1" fmla="*/ 157162 h 291560"/>
              <a:gd name="connsiteX2" fmla="*/ 1147762 w 1933574"/>
              <a:gd name="connsiteY2" fmla="*/ 128588 h 291560"/>
              <a:gd name="connsiteX3" fmla="*/ 1933574 w 1933574"/>
              <a:gd name="connsiteY3" fmla="*/ 211931 h 291560"/>
              <a:gd name="connsiteX4" fmla="*/ 1343024 w 1933574"/>
              <a:gd name="connsiteY4" fmla="*/ 247651 h 291560"/>
              <a:gd name="connsiteX5" fmla="*/ 616743 w 1933574"/>
              <a:gd name="connsiteY5" fmla="*/ 214313 h 291560"/>
              <a:gd name="connsiteX6" fmla="*/ 0 w 1933574"/>
              <a:gd name="connsiteY6" fmla="*/ 0 h 291560"/>
              <a:gd name="connsiteX0" fmla="*/ 0 w 1933574"/>
              <a:gd name="connsiteY0" fmla="*/ 0 h 291560"/>
              <a:gd name="connsiteX1" fmla="*/ 638175 w 1933574"/>
              <a:gd name="connsiteY1" fmla="*/ 157162 h 291560"/>
              <a:gd name="connsiteX2" fmla="*/ 1133474 w 1933574"/>
              <a:gd name="connsiteY2" fmla="*/ 130969 h 291560"/>
              <a:gd name="connsiteX3" fmla="*/ 1933574 w 1933574"/>
              <a:gd name="connsiteY3" fmla="*/ 211931 h 291560"/>
              <a:gd name="connsiteX4" fmla="*/ 1343024 w 1933574"/>
              <a:gd name="connsiteY4" fmla="*/ 247651 h 291560"/>
              <a:gd name="connsiteX5" fmla="*/ 616743 w 1933574"/>
              <a:gd name="connsiteY5" fmla="*/ 214313 h 291560"/>
              <a:gd name="connsiteX6" fmla="*/ 0 w 1933574"/>
              <a:gd name="connsiteY6" fmla="*/ 0 h 291560"/>
              <a:gd name="connsiteX0" fmla="*/ 0 w 1933574"/>
              <a:gd name="connsiteY0" fmla="*/ 0 h 291560"/>
              <a:gd name="connsiteX1" fmla="*/ 638175 w 1933574"/>
              <a:gd name="connsiteY1" fmla="*/ 157162 h 291560"/>
              <a:gd name="connsiteX2" fmla="*/ 1133474 w 1933574"/>
              <a:gd name="connsiteY2" fmla="*/ 130969 h 291560"/>
              <a:gd name="connsiteX3" fmla="*/ 1933574 w 1933574"/>
              <a:gd name="connsiteY3" fmla="*/ 211931 h 291560"/>
              <a:gd name="connsiteX4" fmla="*/ 1343024 w 1933574"/>
              <a:gd name="connsiteY4" fmla="*/ 247651 h 291560"/>
              <a:gd name="connsiteX5" fmla="*/ 616743 w 1933574"/>
              <a:gd name="connsiteY5" fmla="*/ 214313 h 291560"/>
              <a:gd name="connsiteX6" fmla="*/ 0 w 1933574"/>
              <a:gd name="connsiteY6" fmla="*/ 0 h 291560"/>
              <a:gd name="connsiteX0" fmla="*/ 0 w 1933574"/>
              <a:gd name="connsiteY0" fmla="*/ 0 h 291560"/>
              <a:gd name="connsiteX1" fmla="*/ 638175 w 1933574"/>
              <a:gd name="connsiteY1" fmla="*/ 157162 h 291560"/>
              <a:gd name="connsiteX2" fmla="*/ 1133474 w 1933574"/>
              <a:gd name="connsiteY2" fmla="*/ 130969 h 291560"/>
              <a:gd name="connsiteX3" fmla="*/ 1933574 w 1933574"/>
              <a:gd name="connsiteY3" fmla="*/ 211931 h 291560"/>
              <a:gd name="connsiteX4" fmla="*/ 1343024 w 1933574"/>
              <a:gd name="connsiteY4" fmla="*/ 247651 h 291560"/>
              <a:gd name="connsiteX5" fmla="*/ 616743 w 1933574"/>
              <a:gd name="connsiteY5" fmla="*/ 214313 h 291560"/>
              <a:gd name="connsiteX6" fmla="*/ 0 w 1933574"/>
              <a:gd name="connsiteY6" fmla="*/ 0 h 291560"/>
              <a:gd name="connsiteX0" fmla="*/ 0 w 1933574"/>
              <a:gd name="connsiteY0" fmla="*/ 0 h 291560"/>
              <a:gd name="connsiteX1" fmla="*/ 638175 w 1933574"/>
              <a:gd name="connsiteY1" fmla="*/ 157162 h 291560"/>
              <a:gd name="connsiteX2" fmla="*/ 1128711 w 1933574"/>
              <a:gd name="connsiteY2" fmla="*/ 138112 h 291560"/>
              <a:gd name="connsiteX3" fmla="*/ 1933574 w 1933574"/>
              <a:gd name="connsiteY3" fmla="*/ 211931 h 291560"/>
              <a:gd name="connsiteX4" fmla="*/ 1343024 w 1933574"/>
              <a:gd name="connsiteY4" fmla="*/ 247651 h 291560"/>
              <a:gd name="connsiteX5" fmla="*/ 616743 w 1933574"/>
              <a:gd name="connsiteY5" fmla="*/ 214313 h 291560"/>
              <a:gd name="connsiteX6" fmla="*/ 0 w 1933574"/>
              <a:gd name="connsiteY6" fmla="*/ 0 h 291560"/>
              <a:gd name="connsiteX0" fmla="*/ 0 w 1933574"/>
              <a:gd name="connsiteY0" fmla="*/ 0 h 291560"/>
              <a:gd name="connsiteX1" fmla="*/ 638175 w 1933574"/>
              <a:gd name="connsiteY1" fmla="*/ 157162 h 291560"/>
              <a:gd name="connsiteX2" fmla="*/ 1128711 w 1933574"/>
              <a:gd name="connsiteY2" fmla="*/ 138112 h 291560"/>
              <a:gd name="connsiteX3" fmla="*/ 1933574 w 1933574"/>
              <a:gd name="connsiteY3" fmla="*/ 211931 h 291560"/>
              <a:gd name="connsiteX4" fmla="*/ 1343024 w 1933574"/>
              <a:gd name="connsiteY4" fmla="*/ 247651 h 291560"/>
              <a:gd name="connsiteX5" fmla="*/ 616743 w 1933574"/>
              <a:gd name="connsiteY5" fmla="*/ 214313 h 291560"/>
              <a:gd name="connsiteX6" fmla="*/ 0 w 1933574"/>
              <a:gd name="connsiteY6" fmla="*/ 0 h 291560"/>
              <a:gd name="connsiteX0" fmla="*/ 0 w 1933574"/>
              <a:gd name="connsiteY0" fmla="*/ 0 h 291560"/>
              <a:gd name="connsiteX1" fmla="*/ 638175 w 1933574"/>
              <a:gd name="connsiteY1" fmla="*/ 157162 h 291560"/>
              <a:gd name="connsiteX2" fmla="*/ 1128711 w 1933574"/>
              <a:gd name="connsiteY2" fmla="*/ 138112 h 291560"/>
              <a:gd name="connsiteX3" fmla="*/ 1933574 w 1933574"/>
              <a:gd name="connsiteY3" fmla="*/ 211931 h 291560"/>
              <a:gd name="connsiteX4" fmla="*/ 1343024 w 1933574"/>
              <a:gd name="connsiteY4" fmla="*/ 247651 h 291560"/>
              <a:gd name="connsiteX5" fmla="*/ 616743 w 1933574"/>
              <a:gd name="connsiteY5" fmla="*/ 214313 h 291560"/>
              <a:gd name="connsiteX6" fmla="*/ 0 w 1933574"/>
              <a:gd name="connsiteY6" fmla="*/ 0 h 291560"/>
              <a:gd name="connsiteX0" fmla="*/ 0 w 1933574"/>
              <a:gd name="connsiteY0" fmla="*/ 0 h 291560"/>
              <a:gd name="connsiteX1" fmla="*/ 638175 w 1933574"/>
              <a:gd name="connsiteY1" fmla="*/ 157162 h 291560"/>
              <a:gd name="connsiteX2" fmla="*/ 1140618 w 1933574"/>
              <a:gd name="connsiteY2" fmla="*/ 126206 h 291560"/>
              <a:gd name="connsiteX3" fmla="*/ 1933574 w 1933574"/>
              <a:gd name="connsiteY3" fmla="*/ 211931 h 291560"/>
              <a:gd name="connsiteX4" fmla="*/ 1343024 w 1933574"/>
              <a:gd name="connsiteY4" fmla="*/ 247651 h 291560"/>
              <a:gd name="connsiteX5" fmla="*/ 616743 w 1933574"/>
              <a:gd name="connsiteY5" fmla="*/ 214313 h 291560"/>
              <a:gd name="connsiteX6" fmla="*/ 0 w 1933574"/>
              <a:gd name="connsiteY6" fmla="*/ 0 h 291560"/>
              <a:gd name="connsiteX0" fmla="*/ 0 w 1933574"/>
              <a:gd name="connsiteY0" fmla="*/ 0 h 291560"/>
              <a:gd name="connsiteX1" fmla="*/ 638175 w 1933574"/>
              <a:gd name="connsiteY1" fmla="*/ 157162 h 291560"/>
              <a:gd name="connsiteX2" fmla="*/ 1140618 w 1933574"/>
              <a:gd name="connsiteY2" fmla="*/ 126206 h 291560"/>
              <a:gd name="connsiteX3" fmla="*/ 1933574 w 1933574"/>
              <a:gd name="connsiteY3" fmla="*/ 211931 h 291560"/>
              <a:gd name="connsiteX4" fmla="*/ 1343024 w 1933574"/>
              <a:gd name="connsiteY4" fmla="*/ 247651 h 291560"/>
              <a:gd name="connsiteX5" fmla="*/ 616743 w 1933574"/>
              <a:gd name="connsiteY5" fmla="*/ 214313 h 291560"/>
              <a:gd name="connsiteX6" fmla="*/ 0 w 1933574"/>
              <a:gd name="connsiteY6" fmla="*/ 0 h 291560"/>
              <a:gd name="connsiteX0" fmla="*/ 0 w 1933574"/>
              <a:gd name="connsiteY0" fmla="*/ 0 h 291560"/>
              <a:gd name="connsiteX1" fmla="*/ 638175 w 1933574"/>
              <a:gd name="connsiteY1" fmla="*/ 157162 h 291560"/>
              <a:gd name="connsiteX2" fmla="*/ 1140618 w 1933574"/>
              <a:gd name="connsiteY2" fmla="*/ 126206 h 291560"/>
              <a:gd name="connsiteX3" fmla="*/ 1933574 w 1933574"/>
              <a:gd name="connsiteY3" fmla="*/ 211931 h 291560"/>
              <a:gd name="connsiteX4" fmla="*/ 1343024 w 1933574"/>
              <a:gd name="connsiteY4" fmla="*/ 247651 h 291560"/>
              <a:gd name="connsiteX5" fmla="*/ 616743 w 1933574"/>
              <a:gd name="connsiteY5" fmla="*/ 214313 h 291560"/>
              <a:gd name="connsiteX6" fmla="*/ 0 w 1933574"/>
              <a:gd name="connsiteY6" fmla="*/ 0 h 291560"/>
              <a:gd name="connsiteX0" fmla="*/ 0 w 1933574"/>
              <a:gd name="connsiteY0" fmla="*/ 0 h 291560"/>
              <a:gd name="connsiteX1" fmla="*/ 638175 w 1933574"/>
              <a:gd name="connsiteY1" fmla="*/ 157162 h 291560"/>
              <a:gd name="connsiteX2" fmla="*/ 1140618 w 1933574"/>
              <a:gd name="connsiteY2" fmla="*/ 126206 h 291560"/>
              <a:gd name="connsiteX3" fmla="*/ 1933574 w 1933574"/>
              <a:gd name="connsiteY3" fmla="*/ 211931 h 291560"/>
              <a:gd name="connsiteX4" fmla="*/ 1343024 w 1933574"/>
              <a:gd name="connsiteY4" fmla="*/ 247651 h 291560"/>
              <a:gd name="connsiteX5" fmla="*/ 616743 w 1933574"/>
              <a:gd name="connsiteY5" fmla="*/ 214313 h 291560"/>
              <a:gd name="connsiteX6" fmla="*/ 0 w 1933574"/>
              <a:gd name="connsiteY6" fmla="*/ 0 h 291560"/>
              <a:gd name="connsiteX0" fmla="*/ 0 w 1933574"/>
              <a:gd name="connsiteY0" fmla="*/ 0 h 291560"/>
              <a:gd name="connsiteX1" fmla="*/ 638175 w 1933574"/>
              <a:gd name="connsiteY1" fmla="*/ 157162 h 291560"/>
              <a:gd name="connsiteX2" fmla="*/ 1140618 w 1933574"/>
              <a:gd name="connsiteY2" fmla="*/ 126206 h 291560"/>
              <a:gd name="connsiteX3" fmla="*/ 1933574 w 1933574"/>
              <a:gd name="connsiteY3" fmla="*/ 211931 h 291560"/>
              <a:gd name="connsiteX4" fmla="*/ 1343024 w 1933574"/>
              <a:gd name="connsiteY4" fmla="*/ 247651 h 291560"/>
              <a:gd name="connsiteX5" fmla="*/ 616743 w 1933574"/>
              <a:gd name="connsiteY5" fmla="*/ 214313 h 291560"/>
              <a:gd name="connsiteX6" fmla="*/ 0 w 1933574"/>
              <a:gd name="connsiteY6" fmla="*/ 0 h 291560"/>
              <a:gd name="connsiteX0" fmla="*/ 0 w 1933574"/>
              <a:gd name="connsiteY0" fmla="*/ 0 h 291560"/>
              <a:gd name="connsiteX1" fmla="*/ 638175 w 1933574"/>
              <a:gd name="connsiteY1" fmla="*/ 157162 h 291560"/>
              <a:gd name="connsiteX2" fmla="*/ 1133474 w 1933574"/>
              <a:gd name="connsiteY2" fmla="*/ 135731 h 291560"/>
              <a:gd name="connsiteX3" fmla="*/ 1933574 w 1933574"/>
              <a:gd name="connsiteY3" fmla="*/ 211931 h 291560"/>
              <a:gd name="connsiteX4" fmla="*/ 1343024 w 1933574"/>
              <a:gd name="connsiteY4" fmla="*/ 247651 h 291560"/>
              <a:gd name="connsiteX5" fmla="*/ 616743 w 1933574"/>
              <a:gd name="connsiteY5" fmla="*/ 214313 h 291560"/>
              <a:gd name="connsiteX6" fmla="*/ 0 w 1933574"/>
              <a:gd name="connsiteY6" fmla="*/ 0 h 291560"/>
              <a:gd name="connsiteX0" fmla="*/ 0 w 1933574"/>
              <a:gd name="connsiteY0" fmla="*/ 0 h 291560"/>
              <a:gd name="connsiteX1" fmla="*/ 638175 w 1933574"/>
              <a:gd name="connsiteY1" fmla="*/ 157162 h 291560"/>
              <a:gd name="connsiteX2" fmla="*/ 1133474 w 1933574"/>
              <a:gd name="connsiteY2" fmla="*/ 135731 h 291560"/>
              <a:gd name="connsiteX3" fmla="*/ 1933574 w 1933574"/>
              <a:gd name="connsiteY3" fmla="*/ 211931 h 291560"/>
              <a:gd name="connsiteX4" fmla="*/ 1343024 w 1933574"/>
              <a:gd name="connsiteY4" fmla="*/ 247651 h 291560"/>
              <a:gd name="connsiteX5" fmla="*/ 616743 w 1933574"/>
              <a:gd name="connsiteY5" fmla="*/ 214313 h 291560"/>
              <a:gd name="connsiteX6" fmla="*/ 0 w 1933574"/>
              <a:gd name="connsiteY6" fmla="*/ 0 h 291560"/>
              <a:gd name="connsiteX0" fmla="*/ 0 w 1933574"/>
              <a:gd name="connsiteY0" fmla="*/ 0 h 291560"/>
              <a:gd name="connsiteX1" fmla="*/ 638175 w 1933574"/>
              <a:gd name="connsiteY1" fmla="*/ 157162 h 291560"/>
              <a:gd name="connsiteX2" fmla="*/ 1133474 w 1933574"/>
              <a:gd name="connsiteY2" fmla="*/ 135731 h 291560"/>
              <a:gd name="connsiteX3" fmla="*/ 1933574 w 1933574"/>
              <a:gd name="connsiteY3" fmla="*/ 211931 h 291560"/>
              <a:gd name="connsiteX4" fmla="*/ 1343024 w 1933574"/>
              <a:gd name="connsiteY4" fmla="*/ 247651 h 291560"/>
              <a:gd name="connsiteX5" fmla="*/ 616743 w 1933574"/>
              <a:gd name="connsiteY5" fmla="*/ 214313 h 291560"/>
              <a:gd name="connsiteX6" fmla="*/ 0 w 1933574"/>
              <a:gd name="connsiteY6" fmla="*/ 0 h 291560"/>
              <a:gd name="connsiteX0" fmla="*/ 0 w 1933574"/>
              <a:gd name="connsiteY0" fmla="*/ 0 h 291560"/>
              <a:gd name="connsiteX1" fmla="*/ 638175 w 1933574"/>
              <a:gd name="connsiteY1" fmla="*/ 157162 h 291560"/>
              <a:gd name="connsiteX2" fmla="*/ 1133474 w 1933574"/>
              <a:gd name="connsiteY2" fmla="*/ 135731 h 291560"/>
              <a:gd name="connsiteX3" fmla="*/ 1933574 w 1933574"/>
              <a:gd name="connsiteY3" fmla="*/ 211931 h 291560"/>
              <a:gd name="connsiteX4" fmla="*/ 1343024 w 1933574"/>
              <a:gd name="connsiteY4" fmla="*/ 247651 h 291560"/>
              <a:gd name="connsiteX5" fmla="*/ 616743 w 1933574"/>
              <a:gd name="connsiteY5" fmla="*/ 214313 h 291560"/>
              <a:gd name="connsiteX6" fmla="*/ 0 w 1933574"/>
              <a:gd name="connsiteY6" fmla="*/ 0 h 291560"/>
              <a:gd name="connsiteX0" fmla="*/ 0 w 1933574"/>
              <a:gd name="connsiteY0" fmla="*/ 0 h 291560"/>
              <a:gd name="connsiteX1" fmla="*/ 638175 w 1933574"/>
              <a:gd name="connsiteY1" fmla="*/ 157162 h 291560"/>
              <a:gd name="connsiteX2" fmla="*/ 1133474 w 1933574"/>
              <a:gd name="connsiteY2" fmla="*/ 119062 h 291560"/>
              <a:gd name="connsiteX3" fmla="*/ 1933574 w 1933574"/>
              <a:gd name="connsiteY3" fmla="*/ 211931 h 291560"/>
              <a:gd name="connsiteX4" fmla="*/ 1343024 w 1933574"/>
              <a:gd name="connsiteY4" fmla="*/ 247651 h 291560"/>
              <a:gd name="connsiteX5" fmla="*/ 616743 w 1933574"/>
              <a:gd name="connsiteY5" fmla="*/ 214313 h 291560"/>
              <a:gd name="connsiteX6" fmla="*/ 0 w 1933574"/>
              <a:gd name="connsiteY6" fmla="*/ 0 h 291560"/>
              <a:gd name="connsiteX0" fmla="*/ 0 w 1924049"/>
              <a:gd name="connsiteY0" fmla="*/ 0 h 289179"/>
              <a:gd name="connsiteX1" fmla="*/ 628650 w 1924049"/>
              <a:gd name="connsiteY1" fmla="*/ 154781 h 289179"/>
              <a:gd name="connsiteX2" fmla="*/ 1123949 w 1924049"/>
              <a:gd name="connsiteY2" fmla="*/ 116681 h 289179"/>
              <a:gd name="connsiteX3" fmla="*/ 1924049 w 1924049"/>
              <a:gd name="connsiteY3" fmla="*/ 209550 h 289179"/>
              <a:gd name="connsiteX4" fmla="*/ 1333499 w 1924049"/>
              <a:gd name="connsiteY4" fmla="*/ 245270 h 289179"/>
              <a:gd name="connsiteX5" fmla="*/ 607218 w 1924049"/>
              <a:gd name="connsiteY5" fmla="*/ 211932 h 289179"/>
              <a:gd name="connsiteX6" fmla="*/ 0 w 1924049"/>
              <a:gd name="connsiteY6" fmla="*/ 0 h 289179"/>
              <a:gd name="connsiteX0" fmla="*/ 0 w 1924049"/>
              <a:gd name="connsiteY0" fmla="*/ 0 h 289179"/>
              <a:gd name="connsiteX1" fmla="*/ 628650 w 1924049"/>
              <a:gd name="connsiteY1" fmla="*/ 154781 h 289179"/>
              <a:gd name="connsiteX2" fmla="*/ 1123949 w 1924049"/>
              <a:gd name="connsiteY2" fmla="*/ 116681 h 289179"/>
              <a:gd name="connsiteX3" fmla="*/ 1924049 w 1924049"/>
              <a:gd name="connsiteY3" fmla="*/ 209550 h 289179"/>
              <a:gd name="connsiteX4" fmla="*/ 1333499 w 1924049"/>
              <a:gd name="connsiteY4" fmla="*/ 245270 h 289179"/>
              <a:gd name="connsiteX5" fmla="*/ 607218 w 1924049"/>
              <a:gd name="connsiteY5" fmla="*/ 211932 h 289179"/>
              <a:gd name="connsiteX6" fmla="*/ 0 w 1924049"/>
              <a:gd name="connsiteY6" fmla="*/ 0 h 289179"/>
              <a:gd name="connsiteX0" fmla="*/ 0 w 1924049"/>
              <a:gd name="connsiteY0" fmla="*/ 0 h 289179"/>
              <a:gd name="connsiteX1" fmla="*/ 628650 w 1924049"/>
              <a:gd name="connsiteY1" fmla="*/ 154781 h 289179"/>
              <a:gd name="connsiteX2" fmla="*/ 1123949 w 1924049"/>
              <a:gd name="connsiteY2" fmla="*/ 116681 h 289179"/>
              <a:gd name="connsiteX3" fmla="*/ 1924049 w 1924049"/>
              <a:gd name="connsiteY3" fmla="*/ 209550 h 289179"/>
              <a:gd name="connsiteX4" fmla="*/ 1333499 w 1924049"/>
              <a:gd name="connsiteY4" fmla="*/ 245270 h 289179"/>
              <a:gd name="connsiteX5" fmla="*/ 607218 w 1924049"/>
              <a:gd name="connsiteY5" fmla="*/ 211932 h 289179"/>
              <a:gd name="connsiteX6" fmla="*/ 0 w 1924049"/>
              <a:gd name="connsiteY6" fmla="*/ 0 h 289179"/>
              <a:gd name="connsiteX0" fmla="*/ 0 w 1924049"/>
              <a:gd name="connsiteY0" fmla="*/ 0 h 289179"/>
              <a:gd name="connsiteX1" fmla="*/ 628650 w 1924049"/>
              <a:gd name="connsiteY1" fmla="*/ 154781 h 289179"/>
              <a:gd name="connsiteX2" fmla="*/ 1123949 w 1924049"/>
              <a:gd name="connsiteY2" fmla="*/ 116681 h 289179"/>
              <a:gd name="connsiteX3" fmla="*/ 1924049 w 1924049"/>
              <a:gd name="connsiteY3" fmla="*/ 209550 h 289179"/>
              <a:gd name="connsiteX4" fmla="*/ 1333499 w 1924049"/>
              <a:gd name="connsiteY4" fmla="*/ 245270 h 289179"/>
              <a:gd name="connsiteX5" fmla="*/ 607218 w 1924049"/>
              <a:gd name="connsiteY5" fmla="*/ 211932 h 289179"/>
              <a:gd name="connsiteX6" fmla="*/ 0 w 1924049"/>
              <a:gd name="connsiteY6" fmla="*/ 0 h 289179"/>
              <a:gd name="connsiteX0" fmla="*/ 0 w 1924049"/>
              <a:gd name="connsiteY0" fmla="*/ 0 h 289179"/>
              <a:gd name="connsiteX1" fmla="*/ 628650 w 1924049"/>
              <a:gd name="connsiteY1" fmla="*/ 154781 h 289179"/>
              <a:gd name="connsiteX2" fmla="*/ 1123949 w 1924049"/>
              <a:gd name="connsiteY2" fmla="*/ 116681 h 289179"/>
              <a:gd name="connsiteX3" fmla="*/ 1924049 w 1924049"/>
              <a:gd name="connsiteY3" fmla="*/ 209550 h 289179"/>
              <a:gd name="connsiteX4" fmla="*/ 1333499 w 1924049"/>
              <a:gd name="connsiteY4" fmla="*/ 245270 h 289179"/>
              <a:gd name="connsiteX5" fmla="*/ 607218 w 1924049"/>
              <a:gd name="connsiteY5" fmla="*/ 211932 h 289179"/>
              <a:gd name="connsiteX6" fmla="*/ 0 w 1924049"/>
              <a:gd name="connsiteY6" fmla="*/ 0 h 289179"/>
              <a:gd name="connsiteX0" fmla="*/ 0 w 1924049"/>
              <a:gd name="connsiteY0" fmla="*/ 0 h 289179"/>
              <a:gd name="connsiteX1" fmla="*/ 635794 w 1924049"/>
              <a:gd name="connsiteY1" fmla="*/ 161924 h 289179"/>
              <a:gd name="connsiteX2" fmla="*/ 1123949 w 1924049"/>
              <a:gd name="connsiteY2" fmla="*/ 116681 h 289179"/>
              <a:gd name="connsiteX3" fmla="*/ 1924049 w 1924049"/>
              <a:gd name="connsiteY3" fmla="*/ 209550 h 289179"/>
              <a:gd name="connsiteX4" fmla="*/ 1333499 w 1924049"/>
              <a:gd name="connsiteY4" fmla="*/ 245270 h 289179"/>
              <a:gd name="connsiteX5" fmla="*/ 607218 w 1924049"/>
              <a:gd name="connsiteY5" fmla="*/ 211932 h 289179"/>
              <a:gd name="connsiteX6" fmla="*/ 0 w 1924049"/>
              <a:gd name="connsiteY6" fmla="*/ 0 h 289179"/>
              <a:gd name="connsiteX0" fmla="*/ 0 w 1924049"/>
              <a:gd name="connsiteY0" fmla="*/ 0 h 289179"/>
              <a:gd name="connsiteX1" fmla="*/ 635794 w 1924049"/>
              <a:gd name="connsiteY1" fmla="*/ 161924 h 289179"/>
              <a:gd name="connsiteX2" fmla="*/ 1123949 w 1924049"/>
              <a:gd name="connsiteY2" fmla="*/ 116681 h 289179"/>
              <a:gd name="connsiteX3" fmla="*/ 1924049 w 1924049"/>
              <a:gd name="connsiteY3" fmla="*/ 209550 h 289179"/>
              <a:gd name="connsiteX4" fmla="*/ 1333499 w 1924049"/>
              <a:gd name="connsiteY4" fmla="*/ 245270 h 289179"/>
              <a:gd name="connsiteX5" fmla="*/ 607218 w 1924049"/>
              <a:gd name="connsiteY5" fmla="*/ 211932 h 289179"/>
              <a:gd name="connsiteX6" fmla="*/ 0 w 1924049"/>
              <a:gd name="connsiteY6" fmla="*/ 0 h 289179"/>
              <a:gd name="connsiteX0" fmla="*/ 0 w 1924049"/>
              <a:gd name="connsiteY0" fmla="*/ 0 h 289179"/>
              <a:gd name="connsiteX1" fmla="*/ 635794 w 1924049"/>
              <a:gd name="connsiteY1" fmla="*/ 161924 h 289179"/>
              <a:gd name="connsiteX2" fmla="*/ 1123949 w 1924049"/>
              <a:gd name="connsiteY2" fmla="*/ 116681 h 289179"/>
              <a:gd name="connsiteX3" fmla="*/ 1924049 w 1924049"/>
              <a:gd name="connsiteY3" fmla="*/ 209550 h 289179"/>
              <a:gd name="connsiteX4" fmla="*/ 1333499 w 1924049"/>
              <a:gd name="connsiteY4" fmla="*/ 245270 h 289179"/>
              <a:gd name="connsiteX5" fmla="*/ 607218 w 1924049"/>
              <a:gd name="connsiteY5" fmla="*/ 211932 h 289179"/>
              <a:gd name="connsiteX6" fmla="*/ 0 w 1924049"/>
              <a:gd name="connsiteY6" fmla="*/ 0 h 289179"/>
              <a:gd name="connsiteX0" fmla="*/ 0 w 1924049"/>
              <a:gd name="connsiteY0" fmla="*/ 0 h 289179"/>
              <a:gd name="connsiteX1" fmla="*/ 635794 w 1924049"/>
              <a:gd name="connsiteY1" fmla="*/ 161924 h 289179"/>
              <a:gd name="connsiteX2" fmla="*/ 1123949 w 1924049"/>
              <a:gd name="connsiteY2" fmla="*/ 116681 h 289179"/>
              <a:gd name="connsiteX3" fmla="*/ 1924049 w 1924049"/>
              <a:gd name="connsiteY3" fmla="*/ 209550 h 289179"/>
              <a:gd name="connsiteX4" fmla="*/ 1333499 w 1924049"/>
              <a:gd name="connsiteY4" fmla="*/ 245270 h 289179"/>
              <a:gd name="connsiteX5" fmla="*/ 607218 w 1924049"/>
              <a:gd name="connsiteY5" fmla="*/ 211932 h 289179"/>
              <a:gd name="connsiteX6" fmla="*/ 0 w 1924049"/>
              <a:gd name="connsiteY6" fmla="*/ 0 h 289179"/>
              <a:gd name="connsiteX0" fmla="*/ 0 w 1924049"/>
              <a:gd name="connsiteY0" fmla="*/ 0 h 289179"/>
              <a:gd name="connsiteX1" fmla="*/ 635794 w 1924049"/>
              <a:gd name="connsiteY1" fmla="*/ 161924 h 289179"/>
              <a:gd name="connsiteX2" fmla="*/ 1123949 w 1924049"/>
              <a:gd name="connsiteY2" fmla="*/ 116681 h 289179"/>
              <a:gd name="connsiteX3" fmla="*/ 1924049 w 1924049"/>
              <a:gd name="connsiteY3" fmla="*/ 209550 h 289179"/>
              <a:gd name="connsiteX4" fmla="*/ 1333499 w 1924049"/>
              <a:gd name="connsiteY4" fmla="*/ 245270 h 289179"/>
              <a:gd name="connsiteX5" fmla="*/ 607218 w 1924049"/>
              <a:gd name="connsiteY5" fmla="*/ 211932 h 289179"/>
              <a:gd name="connsiteX6" fmla="*/ 0 w 1924049"/>
              <a:gd name="connsiteY6" fmla="*/ 0 h 289179"/>
              <a:gd name="connsiteX0" fmla="*/ 0 w 1924049"/>
              <a:gd name="connsiteY0" fmla="*/ 0 h 289179"/>
              <a:gd name="connsiteX1" fmla="*/ 635794 w 1924049"/>
              <a:gd name="connsiteY1" fmla="*/ 161924 h 289179"/>
              <a:gd name="connsiteX2" fmla="*/ 1123949 w 1924049"/>
              <a:gd name="connsiteY2" fmla="*/ 116681 h 289179"/>
              <a:gd name="connsiteX3" fmla="*/ 1924049 w 1924049"/>
              <a:gd name="connsiteY3" fmla="*/ 209550 h 289179"/>
              <a:gd name="connsiteX4" fmla="*/ 1333499 w 1924049"/>
              <a:gd name="connsiteY4" fmla="*/ 245270 h 289179"/>
              <a:gd name="connsiteX5" fmla="*/ 607218 w 1924049"/>
              <a:gd name="connsiteY5" fmla="*/ 211932 h 289179"/>
              <a:gd name="connsiteX6" fmla="*/ 0 w 1924049"/>
              <a:gd name="connsiteY6" fmla="*/ 0 h 289179"/>
              <a:gd name="connsiteX0" fmla="*/ 0 w 1924049"/>
              <a:gd name="connsiteY0" fmla="*/ 0 h 289179"/>
              <a:gd name="connsiteX1" fmla="*/ 635794 w 1924049"/>
              <a:gd name="connsiteY1" fmla="*/ 161924 h 289179"/>
              <a:gd name="connsiteX2" fmla="*/ 1123949 w 1924049"/>
              <a:gd name="connsiteY2" fmla="*/ 116681 h 289179"/>
              <a:gd name="connsiteX3" fmla="*/ 1924049 w 1924049"/>
              <a:gd name="connsiteY3" fmla="*/ 209550 h 289179"/>
              <a:gd name="connsiteX4" fmla="*/ 1333499 w 1924049"/>
              <a:gd name="connsiteY4" fmla="*/ 245270 h 289179"/>
              <a:gd name="connsiteX5" fmla="*/ 607218 w 1924049"/>
              <a:gd name="connsiteY5" fmla="*/ 211932 h 289179"/>
              <a:gd name="connsiteX6" fmla="*/ 0 w 1924049"/>
              <a:gd name="connsiteY6" fmla="*/ 0 h 289179"/>
              <a:gd name="connsiteX0" fmla="*/ 0 w 1924049"/>
              <a:gd name="connsiteY0" fmla="*/ 0 h 287072"/>
              <a:gd name="connsiteX1" fmla="*/ 635794 w 1924049"/>
              <a:gd name="connsiteY1" fmla="*/ 161924 h 287072"/>
              <a:gd name="connsiteX2" fmla="*/ 1123949 w 1924049"/>
              <a:gd name="connsiteY2" fmla="*/ 116681 h 287072"/>
              <a:gd name="connsiteX3" fmla="*/ 1924049 w 1924049"/>
              <a:gd name="connsiteY3" fmla="*/ 209550 h 287072"/>
              <a:gd name="connsiteX4" fmla="*/ 1333499 w 1924049"/>
              <a:gd name="connsiteY4" fmla="*/ 245270 h 287072"/>
              <a:gd name="connsiteX5" fmla="*/ 607218 w 1924049"/>
              <a:gd name="connsiteY5" fmla="*/ 211932 h 287072"/>
              <a:gd name="connsiteX6" fmla="*/ 0 w 1924049"/>
              <a:gd name="connsiteY6" fmla="*/ 0 h 287072"/>
              <a:gd name="connsiteX0" fmla="*/ 0 w 1924049"/>
              <a:gd name="connsiteY0" fmla="*/ 0 h 287072"/>
              <a:gd name="connsiteX1" fmla="*/ 635794 w 1924049"/>
              <a:gd name="connsiteY1" fmla="*/ 161924 h 287072"/>
              <a:gd name="connsiteX2" fmla="*/ 1123949 w 1924049"/>
              <a:gd name="connsiteY2" fmla="*/ 116681 h 287072"/>
              <a:gd name="connsiteX3" fmla="*/ 1924049 w 1924049"/>
              <a:gd name="connsiteY3" fmla="*/ 209550 h 287072"/>
              <a:gd name="connsiteX4" fmla="*/ 1333499 w 1924049"/>
              <a:gd name="connsiteY4" fmla="*/ 245270 h 287072"/>
              <a:gd name="connsiteX5" fmla="*/ 607218 w 1924049"/>
              <a:gd name="connsiteY5" fmla="*/ 211932 h 287072"/>
              <a:gd name="connsiteX6" fmla="*/ 0 w 1924049"/>
              <a:gd name="connsiteY6" fmla="*/ 0 h 287072"/>
              <a:gd name="connsiteX0" fmla="*/ 0 w 1924049"/>
              <a:gd name="connsiteY0" fmla="*/ 0 h 287072"/>
              <a:gd name="connsiteX1" fmla="*/ 635794 w 1924049"/>
              <a:gd name="connsiteY1" fmla="*/ 161924 h 287072"/>
              <a:gd name="connsiteX2" fmla="*/ 1123949 w 1924049"/>
              <a:gd name="connsiteY2" fmla="*/ 116681 h 287072"/>
              <a:gd name="connsiteX3" fmla="*/ 1924049 w 1924049"/>
              <a:gd name="connsiteY3" fmla="*/ 209550 h 287072"/>
              <a:gd name="connsiteX4" fmla="*/ 1333499 w 1924049"/>
              <a:gd name="connsiteY4" fmla="*/ 245270 h 287072"/>
              <a:gd name="connsiteX5" fmla="*/ 607218 w 1924049"/>
              <a:gd name="connsiteY5" fmla="*/ 211932 h 287072"/>
              <a:gd name="connsiteX6" fmla="*/ 0 w 1924049"/>
              <a:gd name="connsiteY6" fmla="*/ 0 h 287072"/>
              <a:gd name="connsiteX0" fmla="*/ 0 w 1924049"/>
              <a:gd name="connsiteY0" fmla="*/ 0 h 287072"/>
              <a:gd name="connsiteX1" fmla="*/ 635794 w 1924049"/>
              <a:gd name="connsiteY1" fmla="*/ 157161 h 287072"/>
              <a:gd name="connsiteX2" fmla="*/ 1123949 w 1924049"/>
              <a:gd name="connsiteY2" fmla="*/ 116681 h 287072"/>
              <a:gd name="connsiteX3" fmla="*/ 1924049 w 1924049"/>
              <a:gd name="connsiteY3" fmla="*/ 209550 h 287072"/>
              <a:gd name="connsiteX4" fmla="*/ 1333499 w 1924049"/>
              <a:gd name="connsiteY4" fmla="*/ 245270 h 287072"/>
              <a:gd name="connsiteX5" fmla="*/ 607218 w 1924049"/>
              <a:gd name="connsiteY5" fmla="*/ 211932 h 287072"/>
              <a:gd name="connsiteX6" fmla="*/ 0 w 1924049"/>
              <a:gd name="connsiteY6" fmla="*/ 0 h 287072"/>
              <a:gd name="connsiteX0" fmla="*/ 0 w 1924049"/>
              <a:gd name="connsiteY0" fmla="*/ 0 h 287072"/>
              <a:gd name="connsiteX1" fmla="*/ 635794 w 1924049"/>
              <a:gd name="connsiteY1" fmla="*/ 157161 h 287072"/>
              <a:gd name="connsiteX2" fmla="*/ 1121568 w 1924049"/>
              <a:gd name="connsiteY2" fmla="*/ 123825 h 287072"/>
              <a:gd name="connsiteX3" fmla="*/ 1924049 w 1924049"/>
              <a:gd name="connsiteY3" fmla="*/ 209550 h 287072"/>
              <a:gd name="connsiteX4" fmla="*/ 1333499 w 1924049"/>
              <a:gd name="connsiteY4" fmla="*/ 245270 h 287072"/>
              <a:gd name="connsiteX5" fmla="*/ 607218 w 1924049"/>
              <a:gd name="connsiteY5" fmla="*/ 211932 h 287072"/>
              <a:gd name="connsiteX6" fmla="*/ 0 w 1924049"/>
              <a:gd name="connsiteY6" fmla="*/ 0 h 287072"/>
              <a:gd name="connsiteX0" fmla="*/ 0 w 1924049"/>
              <a:gd name="connsiteY0" fmla="*/ 0 h 287072"/>
              <a:gd name="connsiteX1" fmla="*/ 635794 w 1924049"/>
              <a:gd name="connsiteY1" fmla="*/ 157161 h 287072"/>
              <a:gd name="connsiteX2" fmla="*/ 1397793 w 1924049"/>
              <a:gd name="connsiteY2" fmla="*/ 209550 h 287072"/>
              <a:gd name="connsiteX3" fmla="*/ 1924049 w 1924049"/>
              <a:gd name="connsiteY3" fmla="*/ 209550 h 287072"/>
              <a:gd name="connsiteX4" fmla="*/ 1333499 w 1924049"/>
              <a:gd name="connsiteY4" fmla="*/ 245270 h 287072"/>
              <a:gd name="connsiteX5" fmla="*/ 607218 w 1924049"/>
              <a:gd name="connsiteY5" fmla="*/ 211932 h 287072"/>
              <a:gd name="connsiteX6" fmla="*/ 0 w 1924049"/>
              <a:gd name="connsiteY6" fmla="*/ 0 h 287072"/>
              <a:gd name="connsiteX0" fmla="*/ 0 w 1924049"/>
              <a:gd name="connsiteY0" fmla="*/ 0 h 287072"/>
              <a:gd name="connsiteX1" fmla="*/ 635794 w 1924049"/>
              <a:gd name="connsiteY1" fmla="*/ 157161 h 287072"/>
              <a:gd name="connsiteX2" fmla="*/ 1397793 w 1924049"/>
              <a:gd name="connsiteY2" fmla="*/ 209550 h 287072"/>
              <a:gd name="connsiteX3" fmla="*/ 1924049 w 1924049"/>
              <a:gd name="connsiteY3" fmla="*/ 209550 h 287072"/>
              <a:gd name="connsiteX4" fmla="*/ 1333499 w 1924049"/>
              <a:gd name="connsiteY4" fmla="*/ 245270 h 287072"/>
              <a:gd name="connsiteX5" fmla="*/ 607218 w 1924049"/>
              <a:gd name="connsiteY5" fmla="*/ 211932 h 287072"/>
              <a:gd name="connsiteX6" fmla="*/ 0 w 1924049"/>
              <a:gd name="connsiteY6" fmla="*/ 0 h 287072"/>
              <a:gd name="connsiteX0" fmla="*/ 0 w 1924049"/>
              <a:gd name="connsiteY0" fmla="*/ 0 h 287072"/>
              <a:gd name="connsiteX1" fmla="*/ 807244 w 1924049"/>
              <a:gd name="connsiteY1" fmla="*/ 176211 h 287072"/>
              <a:gd name="connsiteX2" fmla="*/ 1397793 w 1924049"/>
              <a:gd name="connsiteY2" fmla="*/ 209550 h 287072"/>
              <a:gd name="connsiteX3" fmla="*/ 1924049 w 1924049"/>
              <a:gd name="connsiteY3" fmla="*/ 209550 h 287072"/>
              <a:gd name="connsiteX4" fmla="*/ 1333499 w 1924049"/>
              <a:gd name="connsiteY4" fmla="*/ 245270 h 287072"/>
              <a:gd name="connsiteX5" fmla="*/ 607218 w 1924049"/>
              <a:gd name="connsiteY5" fmla="*/ 211932 h 287072"/>
              <a:gd name="connsiteX6" fmla="*/ 0 w 1924049"/>
              <a:gd name="connsiteY6" fmla="*/ 0 h 287072"/>
              <a:gd name="connsiteX0" fmla="*/ 0 w 1924049"/>
              <a:gd name="connsiteY0" fmla="*/ 0 h 287072"/>
              <a:gd name="connsiteX1" fmla="*/ 807244 w 1924049"/>
              <a:gd name="connsiteY1" fmla="*/ 176211 h 287072"/>
              <a:gd name="connsiteX2" fmla="*/ 1397793 w 1924049"/>
              <a:gd name="connsiteY2" fmla="*/ 209550 h 287072"/>
              <a:gd name="connsiteX3" fmla="*/ 1924049 w 1924049"/>
              <a:gd name="connsiteY3" fmla="*/ 209550 h 287072"/>
              <a:gd name="connsiteX4" fmla="*/ 1333499 w 1924049"/>
              <a:gd name="connsiteY4" fmla="*/ 245270 h 287072"/>
              <a:gd name="connsiteX5" fmla="*/ 607218 w 1924049"/>
              <a:gd name="connsiteY5" fmla="*/ 211932 h 287072"/>
              <a:gd name="connsiteX6" fmla="*/ 0 w 1924049"/>
              <a:gd name="connsiteY6" fmla="*/ 0 h 287072"/>
              <a:gd name="connsiteX0" fmla="*/ 0 w 1924049"/>
              <a:gd name="connsiteY0" fmla="*/ 0 h 287072"/>
              <a:gd name="connsiteX1" fmla="*/ 807244 w 1924049"/>
              <a:gd name="connsiteY1" fmla="*/ 176211 h 287072"/>
              <a:gd name="connsiteX2" fmla="*/ 1397793 w 1924049"/>
              <a:gd name="connsiteY2" fmla="*/ 209550 h 287072"/>
              <a:gd name="connsiteX3" fmla="*/ 1924049 w 1924049"/>
              <a:gd name="connsiteY3" fmla="*/ 209550 h 287072"/>
              <a:gd name="connsiteX4" fmla="*/ 1333499 w 1924049"/>
              <a:gd name="connsiteY4" fmla="*/ 245270 h 287072"/>
              <a:gd name="connsiteX5" fmla="*/ 607218 w 1924049"/>
              <a:gd name="connsiteY5" fmla="*/ 211932 h 287072"/>
              <a:gd name="connsiteX6" fmla="*/ 0 w 1924049"/>
              <a:gd name="connsiteY6" fmla="*/ 0 h 287072"/>
              <a:gd name="connsiteX0" fmla="*/ 0 w 1924049"/>
              <a:gd name="connsiteY0" fmla="*/ 0 h 287072"/>
              <a:gd name="connsiteX1" fmla="*/ 807244 w 1924049"/>
              <a:gd name="connsiteY1" fmla="*/ 176211 h 287072"/>
              <a:gd name="connsiteX2" fmla="*/ 1397793 w 1924049"/>
              <a:gd name="connsiteY2" fmla="*/ 209550 h 287072"/>
              <a:gd name="connsiteX3" fmla="*/ 1924049 w 1924049"/>
              <a:gd name="connsiteY3" fmla="*/ 209550 h 287072"/>
              <a:gd name="connsiteX4" fmla="*/ 1333499 w 1924049"/>
              <a:gd name="connsiteY4" fmla="*/ 245270 h 287072"/>
              <a:gd name="connsiteX5" fmla="*/ 607218 w 1924049"/>
              <a:gd name="connsiteY5" fmla="*/ 211932 h 287072"/>
              <a:gd name="connsiteX6" fmla="*/ 0 w 1924049"/>
              <a:gd name="connsiteY6" fmla="*/ 0 h 287072"/>
              <a:gd name="connsiteX0" fmla="*/ 0 w 1924049"/>
              <a:gd name="connsiteY0" fmla="*/ 0 h 304762"/>
              <a:gd name="connsiteX1" fmla="*/ 807244 w 1924049"/>
              <a:gd name="connsiteY1" fmla="*/ 176211 h 304762"/>
              <a:gd name="connsiteX2" fmla="*/ 1397793 w 1924049"/>
              <a:gd name="connsiteY2" fmla="*/ 209550 h 304762"/>
              <a:gd name="connsiteX3" fmla="*/ 1924049 w 1924049"/>
              <a:gd name="connsiteY3" fmla="*/ 209550 h 304762"/>
              <a:gd name="connsiteX4" fmla="*/ 1333499 w 1924049"/>
              <a:gd name="connsiteY4" fmla="*/ 245270 h 304762"/>
              <a:gd name="connsiteX5" fmla="*/ 607218 w 1924049"/>
              <a:gd name="connsiteY5" fmla="*/ 211932 h 304762"/>
              <a:gd name="connsiteX6" fmla="*/ 0 w 1924049"/>
              <a:gd name="connsiteY6" fmla="*/ 0 h 304762"/>
              <a:gd name="connsiteX0" fmla="*/ 0 w 1924049"/>
              <a:gd name="connsiteY0" fmla="*/ 0 h 304762"/>
              <a:gd name="connsiteX1" fmla="*/ 807244 w 1924049"/>
              <a:gd name="connsiteY1" fmla="*/ 176211 h 304762"/>
              <a:gd name="connsiteX2" fmla="*/ 1397793 w 1924049"/>
              <a:gd name="connsiteY2" fmla="*/ 209550 h 304762"/>
              <a:gd name="connsiteX3" fmla="*/ 1924049 w 1924049"/>
              <a:gd name="connsiteY3" fmla="*/ 209550 h 304762"/>
              <a:gd name="connsiteX4" fmla="*/ 1333499 w 1924049"/>
              <a:gd name="connsiteY4" fmla="*/ 245270 h 304762"/>
              <a:gd name="connsiteX5" fmla="*/ 607218 w 1924049"/>
              <a:gd name="connsiteY5" fmla="*/ 211932 h 304762"/>
              <a:gd name="connsiteX6" fmla="*/ 0 w 1924049"/>
              <a:gd name="connsiteY6" fmla="*/ 0 h 304762"/>
              <a:gd name="connsiteX0" fmla="*/ 0 w 1924049"/>
              <a:gd name="connsiteY0" fmla="*/ 0 h 298011"/>
              <a:gd name="connsiteX1" fmla="*/ 807244 w 1924049"/>
              <a:gd name="connsiteY1" fmla="*/ 176211 h 298011"/>
              <a:gd name="connsiteX2" fmla="*/ 1397793 w 1924049"/>
              <a:gd name="connsiteY2" fmla="*/ 209550 h 298011"/>
              <a:gd name="connsiteX3" fmla="*/ 1924049 w 1924049"/>
              <a:gd name="connsiteY3" fmla="*/ 209550 h 298011"/>
              <a:gd name="connsiteX4" fmla="*/ 1333499 w 1924049"/>
              <a:gd name="connsiteY4" fmla="*/ 245270 h 298011"/>
              <a:gd name="connsiteX5" fmla="*/ 607218 w 1924049"/>
              <a:gd name="connsiteY5" fmla="*/ 211932 h 298011"/>
              <a:gd name="connsiteX6" fmla="*/ 0 w 1924049"/>
              <a:gd name="connsiteY6" fmla="*/ 0 h 298011"/>
              <a:gd name="connsiteX0" fmla="*/ 0 w 1924049"/>
              <a:gd name="connsiteY0" fmla="*/ 0 h 286555"/>
              <a:gd name="connsiteX1" fmla="*/ 807244 w 1924049"/>
              <a:gd name="connsiteY1" fmla="*/ 176211 h 286555"/>
              <a:gd name="connsiteX2" fmla="*/ 1397793 w 1924049"/>
              <a:gd name="connsiteY2" fmla="*/ 209550 h 286555"/>
              <a:gd name="connsiteX3" fmla="*/ 1924049 w 1924049"/>
              <a:gd name="connsiteY3" fmla="*/ 209550 h 286555"/>
              <a:gd name="connsiteX4" fmla="*/ 1333499 w 1924049"/>
              <a:gd name="connsiteY4" fmla="*/ 245270 h 286555"/>
              <a:gd name="connsiteX5" fmla="*/ 607218 w 1924049"/>
              <a:gd name="connsiteY5" fmla="*/ 211932 h 286555"/>
              <a:gd name="connsiteX6" fmla="*/ 0 w 1924049"/>
              <a:gd name="connsiteY6" fmla="*/ 0 h 286555"/>
              <a:gd name="connsiteX0" fmla="*/ 0 w 1924049"/>
              <a:gd name="connsiteY0" fmla="*/ 0 h 286555"/>
              <a:gd name="connsiteX1" fmla="*/ 807244 w 1924049"/>
              <a:gd name="connsiteY1" fmla="*/ 176211 h 286555"/>
              <a:gd name="connsiteX2" fmla="*/ 1397793 w 1924049"/>
              <a:gd name="connsiteY2" fmla="*/ 209550 h 286555"/>
              <a:gd name="connsiteX3" fmla="*/ 1924049 w 1924049"/>
              <a:gd name="connsiteY3" fmla="*/ 209550 h 286555"/>
              <a:gd name="connsiteX4" fmla="*/ 1333499 w 1924049"/>
              <a:gd name="connsiteY4" fmla="*/ 245270 h 286555"/>
              <a:gd name="connsiteX5" fmla="*/ 607218 w 1924049"/>
              <a:gd name="connsiteY5" fmla="*/ 211932 h 286555"/>
              <a:gd name="connsiteX6" fmla="*/ 0 w 1924049"/>
              <a:gd name="connsiteY6" fmla="*/ 0 h 286555"/>
              <a:gd name="connsiteX0" fmla="*/ 0 w 1924049"/>
              <a:gd name="connsiteY0" fmla="*/ 0 h 286555"/>
              <a:gd name="connsiteX1" fmla="*/ 807244 w 1924049"/>
              <a:gd name="connsiteY1" fmla="*/ 176211 h 286555"/>
              <a:gd name="connsiteX2" fmla="*/ 1397793 w 1924049"/>
              <a:gd name="connsiteY2" fmla="*/ 209550 h 286555"/>
              <a:gd name="connsiteX3" fmla="*/ 1924049 w 1924049"/>
              <a:gd name="connsiteY3" fmla="*/ 209550 h 286555"/>
              <a:gd name="connsiteX4" fmla="*/ 1333499 w 1924049"/>
              <a:gd name="connsiteY4" fmla="*/ 245270 h 286555"/>
              <a:gd name="connsiteX5" fmla="*/ 607218 w 1924049"/>
              <a:gd name="connsiteY5" fmla="*/ 211932 h 286555"/>
              <a:gd name="connsiteX6" fmla="*/ 0 w 1924049"/>
              <a:gd name="connsiteY6" fmla="*/ 0 h 286555"/>
              <a:gd name="connsiteX0" fmla="*/ 0 w 1924049"/>
              <a:gd name="connsiteY0" fmla="*/ 0 h 286555"/>
              <a:gd name="connsiteX1" fmla="*/ 807244 w 1924049"/>
              <a:gd name="connsiteY1" fmla="*/ 176211 h 286555"/>
              <a:gd name="connsiteX2" fmla="*/ 1397793 w 1924049"/>
              <a:gd name="connsiteY2" fmla="*/ 209550 h 286555"/>
              <a:gd name="connsiteX3" fmla="*/ 1924049 w 1924049"/>
              <a:gd name="connsiteY3" fmla="*/ 209550 h 286555"/>
              <a:gd name="connsiteX4" fmla="*/ 1333499 w 1924049"/>
              <a:gd name="connsiteY4" fmla="*/ 245270 h 286555"/>
              <a:gd name="connsiteX5" fmla="*/ 607218 w 1924049"/>
              <a:gd name="connsiteY5" fmla="*/ 211932 h 286555"/>
              <a:gd name="connsiteX6" fmla="*/ 0 w 1924049"/>
              <a:gd name="connsiteY6" fmla="*/ 0 h 286555"/>
              <a:gd name="connsiteX0" fmla="*/ 0 w 1924049"/>
              <a:gd name="connsiteY0" fmla="*/ 0 h 331996"/>
              <a:gd name="connsiteX1" fmla="*/ 807244 w 1924049"/>
              <a:gd name="connsiteY1" fmla="*/ 176211 h 331996"/>
              <a:gd name="connsiteX2" fmla="*/ 1397793 w 1924049"/>
              <a:gd name="connsiteY2" fmla="*/ 209550 h 331996"/>
              <a:gd name="connsiteX3" fmla="*/ 1924049 w 1924049"/>
              <a:gd name="connsiteY3" fmla="*/ 209550 h 331996"/>
              <a:gd name="connsiteX4" fmla="*/ 1333499 w 1924049"/>
              <a:gd name="connsiteY4" fmla="*/ 245270 h 331996"/>
              <a:gd name="connsiteX5" fmla="*/ 676274 w 1924049"/>
              <a:gd name="connsiteY5" fmla="*/ 316707 h 331996"/>
              <a:gd name="connsiteX6" fmla="*/ 0 w 1924049"/>
              <a:gd name="connsiteY6" fmla="*/ 0 h 331996"/>
              <a:gd name="connsiteX0" fmla="*/ 0 w 1924049"/>
              <a:gd name="connsiteY0" fmla="*/ 0 h 286555"/>
              <a:gd name="connsiteX1" fmla="*/ 807244 w 1924049"/>
              <a:gd name="connsiteY1" fmla="*/ 176211 h 286555"/>
              <a:gd name="connsiteX2" fmla="*/ 1397793 w 1924049"/>
              <a:gd name="connsiteY2" fmla="*/ 209550 h 286555"/>
              <a:gd name="connsiteX3" fmla="*/ 1924049 w 1924049"/>
              <a:gd name="connsiteY3" fmla="*/ 209550 h 286555"/>
              <a:gd name="connsiteX4" fmla="*/ 1333499 w 1924049"/>
              <a:gd name="connsiteY4" fmla="*/ 245270 h 286555"/>
              <a:gd name="connsiteX5" fmla="*/ 659605 w 1924049"/>
              <a:gd name="connsiteY5" fmla="*/ 230982 h 286555"/>
              <a:gd name="connsiteX6" fmla="*/ 0 w 1924049"/>
              <a:gd name="connsiteY6" fmla="*/ 0 h 286555"/>
              <a:gd name="connsiteX0" fmla="*/ 0 w 1924049"/>
              <a:gd name="connsiteY0" fmla="*/ 0 h 286555"/>
              <a:gd name="connsiteX1" fmla="*/ 807244 w 1924049"/>
              <a:gd name="connsiteY1" fmla="*/ 176211 h 286555"/>
              <a:gd name="connsiteX2" fmla="*/ 1397793 w 1924049"/>
              <a:gd name="connsiteY2" fmla="*/ 209550 h 286555"/>
              <a:gd name="connsiteX3" fmla="*/ 1924049 w 1924049"/>
              <a:gd name="connsiteY3" fmla="*/ 209550 h 286555"/>
              <a:gd name="connsiteX4" fmla="*/ 1333499 w 1924049"/>
              <a:gd name="connsiteY4" fmla="*/ 245270 h 286555"/>
              <a:gd name="connsiteX5" fmla="*/ 659605 w 1924049"/>
              <a:gd name="connsiteY5" fmla="*/ 230982 h 286555"/>
              <a:gd name="connsiteX6" fmla="*/ 0 w 1924049"/>
              <a:gd name="connsiteY6" fmla="*/ 0 h 286555"/>
              <a:gd name="connsiteX0" fmla="*/ 0 w 1924049"/>
              <a:gd name="connsiteY0" fmla="*/ 0 h 286555"/>
              <a:gd name="connsiteX1" fmla="*/ 807244 w 1924049"/>
              <a:gd name="connsiteY1" fmla="*/ 176211 h 286555"/>
              <a:gd name="connsiteX2" fmla="*/ 1397793 w 1924049"/>
              <a:gd name="connsiteY2" fmla="*/ 209550 h 286555"/>
              <a:gd name="connsiteX3" fmla="*/ 1924049 w 1924049"/>
              <a:gd name="connsiteY3" fmla="*/ 209550 h 286555"/>
              <a:gd name="connsiteX4" fmla="*/ 1333499 w 1924049"/>
              <a:gd name="connsiteY4" fmla="*/ 245270 h 286555"/>
              <a:gd name="connsiteX5" fmla="*/ 659605 w 1924049"/>
              <a:gd name="connsiteY5" fmla="*/ 230982 h 286555"/>
              <a:gd name="connsiteX6" fmla="*/ 0 w 1924049"/>
              <a:gd name="connsiteY6" fmla="*/ 0 h 286555"/>
              <a:gd name="connsiteX0" fmla="*/ 0 w 1924049"/>
              <a:gd name="connsiteY0" fmla="*/ 0 h 286555"/>
              <a:gd name="connsiteX1" fmla="*/ 807244 w 1924049"/>
              <a:gd name="connsiteY1" fmla="*/ 176211 h 286555"/>
              <a:gd name="connsiteX2" fmla="*/ 1397793 w 1924049"/>
              <a:gd name="connsiteY2" fmla="*/ 209550 h 286555"/>
              <a:gd name="connsiteX3" fmla="*/ 1924049 w 1924049"/>
              <a:gd name="connsiteY3" fmla="*/ 209550 h 286555"/>
              <a:gd name="connsiteX4" fmla="*/ 1333499 w 1924049"/>
              <a:gd name="connsiteY4" fmla="*/ 245270 h 286555"/>
              <a:gd name="connsiteX5" fmla="*/ 650080 w 1924049"/>
              <a:gd name="connsiteY5" fmla="*/ 226220 h 286555"/>
              <a:gd name="connsiteX6" fmla="*/ 0 w 1924049"/>
              <a:gd name="connsiteY6" fmla="*/ 0 h 286555"/>
              <a:gd name="connsiteX0" fmla="*/ 0 w 1924049"/>
              <a:gd name="connsiteY0" fmla="*/ 0 h 286555"/>
              <a:gd name="connsiteX1" fmla="*/ 807244 w 1924049"/>
              <a:gd name="connsiteY1" fmla="*/ 176211 h 286555"/>
              <a:gd name="connsiteX2" fmla="*/ 1397793 w 1924049"/>
              <a:gd name="connsiteY2" fmla="*/ 209550 h 286555"/>
              <a:gd name="connsiteX3" fmla="*/ 1924049 w 1924049"/>
              <a:gd name="connsiteY3" fmla="*/ 209550 h 286555"/>
              <a:gd name="connsiteX4" fmla="*/ 1333499 w 1924049"/>
              <a:gd name="connsiteY4" fmla="*/ 245270 h 286555"/>
              <a:gd name="connsiteX5" fmla="*/ 650080 w 1924049"/>
              <a:gd name="connsiteY5" fmla="*/ 226220 h 286555"/>
              <a:gd name="connsiteX6" fmla="*/ 0 w 1924049"/>
              <a:gd name="connsiteY6" fmla="*/ 0 h 286555"/>
              <a:gd name="connsiteX0" fmla="*/ 0 w 1924049"/>
              <a:gd name="connsiteY0" fmla="*/ 0 h 286555"/>
              <a:gd name="connsiteX1" fmla="*/ 807244 w 1924049"/>
              <a:gd name="connsiteY1" fmla="*/ 176211 h 286555"/>
              <a:gd name="connsiteX2" fmla="*/ 1397793 w 1924049"/>
              <a:gd name="connsiteY2" fmla="*/ 209550 h 286555"/>
              <a:gd name="connsiteX3" fmla="*/ 1924049 w 1924049"/>
              <a:gd name="connsiteY3" fmla="*/ 209550 h 286555"/>
              <a:gd name="connsiteX4" fmla="*/ 1333499 w 1924049"/>
              <a:gd name="connsiteY4" fmla="*/ 245270 h 286555"/>
              <a:gd name="connsiteX5" fmla="*/ 650080 w 1924049"/>
              <a:gd name="connsiteY5" fmla="*/ 226220 h 286555"/>
              <a:gd name="connsiteX6" fmla="*/ 0 w 1924049"/>
              <a:gd name="connsiteY6" fmla="*/ 0 h 286555"/>
              <a:gd name="connsiteX0" fmla="*/ 0 w 1924049"/>
              <a:gd name="connsiteY0" fmla="*/ 0 h 286555"/>
              <a:gd name="connsiteX1" fmla="*/ 807244 w 1924049"/>
              <a:gd name="connsiteY1" fmla="*/ 176211 h 286555"/>
              <a:gd name="connsiteX2" fmla="*/ 1397793 w 1924049"/>
              <a:gd name="connsiteY2" fmla="*/ 209550 h 286555"/>
              <a:gd name="connsiteX3" fmla="*/ 1924049 w 1924049"/>
              <a:gd name="connsiteY3" fmla="*/ 209550 h 286555"/>
              <a:gd name="connsiteX4" fmla="*/ 1333499 w 1924049"/>
              <a:gd name="connsiteY4" fmla="*/ 245270 h 286555"/>
              <a:gd name="connsiteX5" fmla="*/ 650080 w 1924049"/>
              <a:gd name="connsiteY5" fmla="*/ 226220 h 286555"/>
              <a:gd name="connsiteX6" fmla="*/ 0 w 1924049"/>
              <a:gd name="connsiteY6" fmla="*/ 0 h 286555"/>
              <a:gd name="connsiteX0" fmla="*/ 0 w 1924049"/>
              <a:gd name="connsiteY0" fmla="*/ 0 h 286555"/>
              <a:gd name="connsiteX1" fmla="*/ 807244 w 1924049"/>
              <a:gd name="connsiteY1" fmla="*/ 176211 h 286555"/>
              <a:gd name="connsiteX2" fmla="*/ 1397793 w 1924049"/>
              <a:gd name="connsiteY2" fmla="*/ 209550 h 286555"/>
              <a:gd name="connsiteX3" fmla="*/ 1924049 w 1924049"/>
              <a:gd name="connsiteY3" fmla="*/ 209550 h 286555"/>
              <a:gd name="connsiteX4" fmla="*/ 1333499 w 1924049"/>
              <a:gd name="connsiteY4" fmla="*/ 245270 h 286555"/>
              <a:gd name="connsiteX5" fmla="*/ 650080 w 1924049"/>
              <a:gd name="connsiteY5" fmla="*/ 226220 h 286555"/>
              <a:gd name="connsiteX6" fmla="*/ 0 w 1924049"/>
              <a:gd name="connsiteY6" fmla="*/ 0 h 286555"/>
              <a:gd name="connsiteX0" fmla="*/ 0 w 1924049"/>
              <a:gd name="connsiteY0" fmla="*/ 0 h 286555"/>
              <a:gd name="connsiteX1" fmla="*/ 890588 w 1924049"/>
              <a:gd name="connsiteY1" fmla="*/ 107155 h 286555"/>
              <a:gd name="connsiteX2" fmla="*/ 1397793 w 1924049"/>
              <a:gd name="connsiteY2" fmla="*/ 209550 h 286555"/>
              <a:gd name="connsiteX3" fmla="*/ 1924049 w 1924049"/>
              <a:gd name="connsiteY3" fmla="*/ 209550 h 286555"/>
              <a:gd name="connsiteX4" fmla="*/ 1333499 w 1924049"/>
              <a:gd name="connsiteY4" fmla="*/ 245270 h 286555"/>
              <a:gd name="connsiteX5" fmla="*/ 650080 w 1924049"/>
              <a:gd name="connsiteY5" fmla="*/ 226220 h 286555"/>
              <a:gd name="connsiteX6" fmla="*/ 0 w 1924049"/>
              <a:gd name="connsiteY6" fmla="*/ 0 h 286555"/>
              <a:gd name="connsiteX0" fmla="*/ 0 w 1924049"/>
              <a:gd name="connsiteY0" fmla="*/ 0 h 286555"/>
              <a:gd name="connsiteX1" fmla="*/ 904875 w 1924049"/>
              <a:gd name="connsiteY1" fmla="*/ 169068 h 286555"/>
              <a:gd name="connsiteX2" fmla="*/ 1397793 w 1924049"/>
              <a:gd name="connsiteY2" fmla="*/ 209550 h 286555"/>
              <a:gd name="connsiteX3" fmla="*/ 1924049 w 1924049"/>
              <a:gd name="connsiteY3" fmla="*/ 209550 h 286555"/>
              <a:gd name="connsiteX4" fmla="*/ 1333499 w 1924049"/>
              <a:gd name="connsiteY4" fmla="*/ 245270 h 286555"/>
              <a:gd name="connsiteX5" fmla="*/ 650080 w 1924049"/>
              <a:gd name="connsiteY5" fmla="*/ 226220 h 286555"/>
              <a:gd name="connsiteX6" fmla="*/ 0 w 1924049"/>
              <a:gd name="connsiteY6" fmla="*/ 0 h 286555"/>
              <a:gd name="connsiteX0" fmla="*/ 0 w 1924049"/>
              <a:gd name="connsiteY0" fmla="*/ 0 h 286555"/>
              <a:gd name="connsiteX1" fmla="*/ 904875 w 1924049"/>
              <a:gd name="connsiteY1" fmla="*/ 169068 h 286555"/>
              <a:gd name="connsiteX2" fmla="*/ 1397793 w 1924049"/>
              <a:gd name="connsiteY2" fmla="*/ 209550 h 286555"/>
              <a:gd name="connsiteX3" fmla="*/ 1924049 w 1924049"/>
              <a:gd name="connsiteY3" fmla="*/ 209550 h 286555"/>
              <a:gd name="connsiteX4" fmla="*/ 1333499 w 1924049"/>
              <a:gd name="connsiteY4" fmla="*/ 245270 h 286555"/>
              <a:gd name="connsiteX5" fmla="*/ 650080 w 1924049"/>
              <a:gd name="connsiteY5" fmla="*/ 226220 h 286555"/>
              <a:gd name="connsiteX6" fmla="*/ 0 w 1924049"/>
              <a:gd name="connsiteY6" fmla="*/ 0 h 286555"/>
              <a:gd name="connsiteX0" fmla="*/ 0 w 1924049"/>
              <a:gd name="connsiteY0" fmla="*/ 0 h 286555"/>
              <a:gd name="connsiteX1" fmla="*/ 904875 w 1924049"/>
              <a:gd name="connsiteY1" fmla="*/ 169068 h 286555"/>
              <a:gd name="connsiteX2" fmla="*/ 1397793 w 1924049"/>
              <a:gd name="connsiteY2" fmla="*/ 209550 h 286555"/>
              <a:gd name="connsiteX3" fmla="*/ 1924049 w 1924049"/>
              <a:gd name="connsiteY3" fmla="*/ 209550 h 286555"/>
              <a:gd name="connsiteX4" fmla="*/ 1333499 w 1924049"/>
              <a:gd name="connsiteY4" fmla="*/ 245270 h 286555"/>
              <a:gd name="connsiteX5" fmla="*/ 650080 w 1924049"/>
              <a:gd name="connsiteY5" fmla="*/ 226220 h 286555"/>
              <a:gd name="connsiteX6" fmla="*/ 0 w 1924049"/>
              <a:gd name="connsiteY6" fmla="*/ 0 h 286555"/>
              <a:gd name="connsiteX0" fmla="*/ 0 w 1924049"/>
              <a:gd name="connsiteY0" fmla="*/ 0 h 286555"/>
              <a:gd name="connsiteX1" fmla="*/ 904875 w 1924049"/>
              <a:gd name="connsiteY1" fmla="*/ 169068 h 286555"/>
              <a:gd name="connsiteX2" fmla="*/ 1397793 w 1924049"/>
              <a:gd name="connsiteY2" fmla="*/ 209550 h 286555"/>
              <a:gd name="connsiteX3" fmla="*/ 1924049 w 1924049"/>
              <a:gd name="connsiteY3" fmla="*/ 209550 h 286555"/>
              <a:gd name="connsiteX4" fmla="*/ 1333499 w 1924049"/>
              <a:gd name="connsiteY4" fmla="*/ 245270 h 286555"/>
              <a:gd name="connsiteX5" fmla="*/ 650080 w 1924049"/>
              <a:gd name="connsiteY5" fmla="*/ 226220 h 286555"/>
              <a:gd name="connsiteX6" fmla="*/ 0 w 1924049"/>
              <a:gd name="connsiteY6" fmla="*/ 0 h 286555"/>
              <a:gd name="connsiteX0" fmla="*/ 0 w 1924049"/>
              <a:gd name="connsiteY0" fmla="*/ 0 h 286555"/>
              <a:gd name="connsiteX1" fmla="*/ 904875 w 1924049"/>
              <a:gd name="connsiteY1" fmla="*/ 169068 h 286555"/>
              <a:gd name="connsiteX2" fmla="*/ 1397793 w 1924049"/>
              <a:gd name="connsiteY2" fmla="*/ 209550 h 286555"/>
              <a:gd name="connsiteX3" fmla="*/ 1924049 w 1924049"/>
              <a:gd name="connsiteY3" fmla="*/ 209550 h 286555"/>
              <a:gd name="connsiteX4" fmla="*/ 1333499 w 1924049"/>
              <a:gd name="connsiteY4" fmla="*/ 245270 h 286555"/>
              <a:gd name="connsiteX5" fmla="*/ 650080 w 1924049"/>
              <a:gd name="connsiteY5" fmla="*/ 226220 h 286555"/>
              <a:gd name="connsiteX6" fmla="*/ 0 w 1924049"/>
              <a:gd name="connsiteY6" fmla="*/ 0 h 286555"/>
              <a:gd name="connsiteX0" fmla="*/ 0 w 1924049"/>
              <a:gd name="connsiteY0" fmla="*/ 0 h 286555"/>
              <a:gd name="connsiteX1" fmla="*/ 904875 w 1924049"/>
              <a:gd name="connsiteY1" fmla="*/ 169068 h 286555"/>
              <a:gd name="connsiteX2" fmla="*/ 1397793 w 1924049"/>
              <a:gd name="connsiteY2" fmla="*/ 207169 h 286555"/>
              <a:gd name="connsiteX3" fmla="*/ 1924049 w 1924049"/>
              <a:gd name="connsiteY3" fmla="*/ 209550 h 286555"/>
              <a:gd name="connsiteX4" fmla="*/ 1333499 w 1924049"/>
              <a:gd name="connsiteY4" fmla="*/ 245270 h 286555"/>
              <a:gd name="connsiteX5" fmla="*/ 650080 w 1924049"/>
              <a:gd name="connsiteY5" fmla="*/ 226220 h 286555"/>
              <a:gd name="connsiteX6" fmla="*/ 0 w 1924049"/>
              <a:gd name="connsiteY6" fmla="*/ 0 h 286555"/>
              <a:gd name="connsiteX0" fmla="*/ 0 w 1924049"/>
              <a:gd name="connsiteY0" fmla="*/ 0 h 286555"/>
              <a:gd name="connsiteX1" fmla="*/ 904875 w 1924049"/>
              <a:gd name="connsiteY1" fmla="*/ 169068 h 286555"/>
              <a:gd name="connsiteX2" fmla="*/ 1397793 w 1924049"/>
              <a:gd name="connsiteY2" fmla="*/ 207169 h 286555"/>
              <a:gd name="connsiteX3" fmla="*/ 1924049 w 1924049"/>
              <a:gd name="connsiteY3" fmla="*/ 209550 h 286555"/>
              <a:gd name="connsiteX4" fmla="*/ 1333499 w 1924049"/>
              <a:gd name="connsiteY4" fmla="*/ 245270 h 286555"/>
              <a:gd name="connsiteX5" fmla="*/ 650080 w 1924049"/>
              <a:gd name="connsiteY5" fmla="*/ 226220 h 286555"/>
              <a:gd name="connsiteX6" fmla="*/ 0 w 1924049"/>
              <a:gd name="connsiteY6" fmla="*/ 0 h 286555"/>
              <a:gd name="connsiteX0" fmla="*/ 0 w 1924049"/>
              <a:gd name="connsiteY0" fmla="*/ 0 h 286555"/>
              <a:gd name="connsiteX1" fmla="*/ 904875 w 1924049"/>
              <a:gd name="connsiteY1" fmla="*/ 169068 h 286555"/>
              <a:gd name="connsiteX2" fmla="*/ 1397793 w 1924049"/>
              <a:gd name="connsiteY2" fmla="*/ 207169 h 286555"/>
              <a:gd name="connsiteX3" fmla="*/ 1924049 w 1924049"/>
              <a:gd name="connsiteY3" fmla="*/ 209550 h 286555"/>
              <a:gd name="connsiteX4" fmla="*/ 1333499 w 1924049"/>
              <a:gd name="connsiteY4" fmla="*/ 245270 h 286555"/>
              <a:gd name="connsiteX5" fmla="*/ 650080 w 1924049"/>
              <a:gd name="connsiteY5" fmla="*/ 226220 h 286555"/>
              <a:gd name="connsiteX6" fmla="*/ 0 w 1924049"/>
              <a:gd name="connsiteY6" fmla="*/ 0 h 286555"/>
              <a:gd name="connsiteX0" fmla="*/ 0 w 1924049"/>
              <a:gd name="connsiteY0" fmla="*/ 0 h 286555"/>
              <a:gd name="connsiteX1" fmla="*/ 904875 w 1924049"/>
              <a:gd name="connsiteY1" fmla="*/ 169068 h 286555"/>
              <a:gd name="connsiteX2" fmla="*/ 1397793 w 1924049"/>
              <a:gd name="connsiteY2" fmla="*/ 207169 h 286555"/>
              <a:gd name="connsiteX3" fmla="*/ 1924049 w 1924049"/>
              <a:gd name="connsiteY3" fmla="*/ 209550 h 286555"/>
              <a:gd name="connsiteX4" fmla="*/ 1333499 w 1924049"/>
              <a:gd name="connsiteY4" fmla="*/ 245270 h 286555"/>
              <a:gd name="connsiteX5" fmla="*/ 650080 w 1924049"/>
              <a:gd name="connsiteY5" fmla="*/ 226220 h 286555"/>
              <a:gd name="connsiteX6" fmla="*/ 0 w 1924049"/>
              <a:gd name="connsiteY6" fmla="*/ 0 h 286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24049" h="286555">
                <a:moveTo>
                  <a:pt x="0" y="0"/>
                </a:moveTo>
                <a:cubicBezTo>
                  <a:pt x="241300" y="79374"/>
                  <a:pt x="625474" y="187324"/>
                  <a:pt x="904875" y="169068"/>
                </a:cubicBezTo>
                <a:cubicBezTo>
                  <a:pt x="1118393" y="147636"/>
                  <a:pt x="1117600" y="83741"/>
                  <a:pt x="1397793" y="207169"/>
                </a:cubicBezTo>
                <a:cubicBezTo>
                  <a:pt x="1599407" y="285354"/>
                  <a:pt x="1730374" y="241697"/>
                  <a:pt x="1924049" y="209550"/>
                </a:cubicBezTo>
                <a:cubicBezTo>
                  <a:pt x="1755775" y="285752"/>
                  <a:pt x="1516061" y="319087"/>
                  <a:pt x="1333499" y="245270"/>
                </a:cubicBezTo>
                <a:cubicBezTo>
                  <a:pt x="1036635" y="121842"/>
                  <a:pt x="1071561" y="296466"/>
                  <a:pt x="650080" y="226220"/>
                </a:cubicBezTo>
                <a:cubicBezTo>
                  <a:pt x="358773" y="152402"/>
                  <a:pt x="243681" y="109538"/>
                  <a:pt x="0" y="0"/>
                </a:cubicBezTo>
                <a:close/>
              </a:path>
            </a:pathLst>
          </a:custGeom>
          <a:solidFill>
            <a:srgbClr val="A4E7F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B8AE5D6D-AEE3-4B4D-A446-B21EBDD5F61C}"/>
              </a:ext>
            </a:extLst>
          </p:cNvPr>
          <p:cNvSpPr/>
          <p:nvPr/>
        </p:nvSpPr>
        <p:spPr>
          <a:xfrm rot="21269467">
            <a:off x="4957481" y="6414907"/>
            <a:ext cx="1474271" cy="219568"/>
          </a:xfrm>
          <a:custGeom>
            <a:avLst/>
            <a:gdLst>
              <a:gd name="connsiteX0" fmla="*/ 0 w 1964531"/>
              <a:gd name="connsiteY0" fmla="*/ 0 h 330993"/>
              <a:gd name="connsiteX1" fmla="*/ 1964531 w 1964531"/>
              <a:gd name="connsiteY1" fmla="*/ 0 h 330993"/>
              <a:gd name="connsiteX2" fmla="*/ 1964531 w 1964531"/>
              <a:gd name="connsiteY2" fmla="*/ 330993 h 330993"/>
              <a:gd name="connsiteX3" fmla="*/ 0 w 1964531"/>
              <a:gd name="connsiteY3" fmla="*/ 330993 h 330993"/>
              <a:gd name="connsiteX4" fmla="*/ 0 w 1964531"/>
              <a:gd name="connsiteY4" fmla="*/ 0 h 330993"/>
              <a:gd name="connsiteX0" fmla="*/ 0 w 1964531"/>
              <a:gd name="connsiteY0" fmla="*/ 0 h 330993"/>
              <a:gd name="connsiteX1" fmla="*/ 631031 w 1964531"/>
              <a:gd name="connsiteY1" fmla="*/ 0 h 330993"/>
              <a:gd name="connsiteX2" fmla="*/ 1964531 w 1964531"/>
              <a:gd name="connsiteY2" fmla="*/ 0 h 330993"/>
              <a:gd name="connsiteX3" fmla="*/ 1964531 w 1964531"/>
              <a:gd name="connsiteY3" fmla="*/ 330993 h 330993"/>
              <a:gd name="connsiteX4" fmla="*/ 0 w 1964531"/>
              <a:gd name="connsiteY4" fmla="*/ 330993 h 330993"/>
              <a:gd name="connsiteX5" fmla="*/ 0 w 1964531"/>
              <a:gd name="connsiteY5" fmla="*/ 0 h 330993"/>
              <a:gd name="connsiteX0" fmla="*/ 0 w 1964531"/>
              <a:gd name="connsiteY0" fmla="*/ 0 h 330993"/>
              <a:gd name="connsiteX1" fmla="*/ 647700 w 1964531"/>
              <a:gd name="connsiteY1" fmla="*/ 157162 h 330993"/>
              <a:gd name="connsiteX2" fmla="*/ 1964531 w 1964531"/>
              <a:gd name="connsiteY2" fmla="*/ 0 h 330993"/>
              <a:gd name="connsiteX3" fmla="*/ 1964531 w 1964531"/>
              <a:gd name="connsiteY3" fmla="*/ 330993 h 330993"/>
              <a:gd name="connsiteX4" fmla="*/ 0 w 1964531"/>
              <a:gd name="connsiteY4" fmla="*/ 330993 h 330993"/>
              <a:gd name="connsiteX5" fmla="*/ 0 w 1964531"/>
              <a:gd name="connsiteY5" fmla="*/ 0 h 330993"/>
              <a:gd name="connsiteX0" fmla="*/ 0 w 1964531"/>
              <a:gd name="connsiteY0" fmla="*/ 0 h 330993"/>
              <a:gd name="connsiteX1" fmla="*/ 647700 w 1964531"/>
              <a:gd name="connsiteY1" fmla="*/ 157162 h 330993"/>
              <a:gd name="connsiteX2" fmla="*/ 1319212 w 1964531"/>
              <a:gd name="connsiteY2" fmla="*/ 80963 h 330993"/>
              <a:gd name="connsiteX3" fmla="*/ 1964531 w 1964531"/>
              <a:gd name="connsiteY3" fmla="*/ 0 h 330993"/>
              <a:gd name="connsiteX4" fmla="*/ 1964531 w 1964531"/>
              <a:gd name="connsiteY4" fmla="*/ 330993 h 330993"/>
              <a:gd name="connsiteX5" fmla="*/ 0 w 1964531"/>
              <a:gd name="connsiteY5" fmla="*/ 330993 h 330993"/>
              <a:gd name="connsiteX6" fmla="*/ 0 w 1964531"/>
              <a:gd name="connsiteY6" fmla="*/ 0 h 330993"/>
              <a:gd name="connsiteX0" fmla="*/ 0 w 1964531"/>
              <a:gd name="connsiteY0" fmla="*/ 0 h 330993"/>
              <a:gd name="connsiteX1" fmla="*/ 647700 w 1964531"/>
              <a:gd name="connsiteY1" fmla="*/ 157162 h 330993"/>
              <a:gd name="connsiteX2" fmla="*/ 1331118 w 1964531"/>
              <a:gd name="connsiteY2" fmla="*/ 157163 h 330993"/>
              <a:gd name="connsiteX3" fmla="*/ 1964531 w 1964531"/>
              <a:gd name="connsiteY3" fmla="*/ 0 h 330993"/>
              <a:gd name="connsiteX4" fmla="*/ 1964531 w 1964531"/>
              <a:gd name="connsiteY4" fmla="*/ 330993 h 330993"/>
              <a:gd name="connsiteX5" fmla="*/ 0 w 1964531"/>
              <a:gd name="connsiteY5" fmla="*/ 330993 h 330993"/>
              <a:gd name="connsiteX6" fmla="*/ 0 w 1964531"/>
              <a:gd name="connsiteY6" fmla="*/ 0 h 330993"/>
              <a:gd name="connsiteX0" fmla="*/ 0 w 1964531"/>
              <a:gd name="connsiteY0" fmla="*/ 0 h 330993"/>
              <a:gd name="connsiteX1" fmla="*/ 647700 w 1964531"/>
              <a:gd name="connsiteY1" fmla="*/ 157162 h 330993"/>
              <a:gd name="connsiteX2" fmla="*/ 1331118 w 1964531"/>
              <a:gd name="connsiteY2" fmla="*/ 157163 h 330993"/>
              <a:gd name="connsiteX3" fmla="*/ 1964531 w 1964531"/>
              <a:gd name="connsiteY3" fmla="*/ 0 h 330993"/>
              <a:gd name="connsiteX4" fmla="*/ 1964531 w 1964531"/>
              <a:gd name="connsiteY4" fmla="*/ 330993 h 330993"/>
              <a:gd name="connsiteX5" fmla="*/ 1350168 w 1964531"/>
              <a:gd name="connsiteY5" fmla="*/ 328613 h 330993"/>
              <a:gd name="connsiteX6" fmla="*/ 0 w 1964531"/>
              <a:gd name="connsiteY6" fmla="*/ 330993 h 330993"/>
              <a:gd name="connsiteX7" fmla="*/ 0 w 1964531"/>
              <a:gd name="connsiteY7" fmla="*/ 0 h 330993"/>
              <a:gd name="connsiteX0" fmla="*/ 0 w 1964531"/>
              <a:gd name="connsiteY0" fmla="*/ 0 h 330993"/>
              <a:gd name="connsiteX1" fmla="*/ 647700 w 1964531"/>
              <a:gd name="connsiteY1" fmla="*/ 157162 h 330993"/>
              <a:gd name="connsiteX2" fmla="*/ 1331118 w 1964531"/>
              <a:gd name="connsiteY2" fmla="*/ 157163 h 330993"/>
              <a:gd name="connsiteX3" fmla="*/ 1964531 w 1964531"/>
              <a:gd name="connsiteY3" fmla="*/ 0 h 330993"/>
              <a:gd name="connsiteX4" fmla="*/ 1964531 w 1964531"/>
              <a:gd name="connsiteY4" fmla="*/ 330993 h 330993"/>
              <a:gd name="connsiteX5" fmla="*/ 1352549 w 1964531"/>
              <a:gd name="connsiteY5" fmla="*/ 247651 h 330993"/>
              <a:gd name="connsiteX6" fmla="*/ 0 w 1964531"/>
              <a:gd name="connsiteY6" fmla="*/ 330993 h 330993"/>
              <a:gd name="connsiteX7" fmla="*/ 0 w 1964531"/>
              <a:gd name="connsiteY7" fmla="*/ 0 h 330993"/>
              <a:gd name="connsiteX0" fmla="*/ 0 w 1964531"/>
              <a:gd name="connsiteY0" fmla="*/ 0 h 330993"/>
              <a:gd name="connsiteX1" fmla="*/ 647700 w 1964531"/>
              <a:gd name="connsiteY1" fmla="*/ 157162 h 330993"/>
              <a:gd name="connsiteX2" fmla="*/ 1331118 w 1964531"/>
              <a:gd name="connsiteY2" fmla="*/ 157163 h 330993"/>
              <a:gd name="connsiteX3" fmla="*/ 1964531 w 1964531"/>
              <a:gd name="connsiteY3" fmla="*/ 0 h 330993"/>
              <a:gd name="connsiteX4" fmla="*/ 1964531 w 1964531"/>
              <a:gd name="connsiteY4" fmla="*/ 330993 h 330993"/>
              <a:gd name="connsiteX5" fmla="*/ 1352549 w 1964531"/>
              <a:gd name="connsiteY5" fmla="*/ 247651 h 330993"/>
              <a:gd name="connsiteX6" fmla="*/ 611981 w 1964531"/>
              <a:gd name="connsiteY6" fmla="*/ 290513 h 330993"/>
              <a:gd name="connsiteX7" fmla="*/ 0 w 1964531"/>
              <a:gd name="connsiteY7" fmla="*/ 330993 h 330993"/>
              <a:gd name="connsiteX8" fmla="*/ 0 w 1964531"/>
              <a:gd name="connsiteY8" fmla="*/ 0 h 330993"/>
              <a:gd name="connsiteX0" fmla="*/ 0 w 1964531"/>
              <a:gd name="connsiteY0" fmla="*/ 0 h 330993"/>
              <a:gd name="connsiteX1" fmla="*/ 647700 w 1964531"/>
              <a:gd name="connsiteY1" fmla="*/ 157162 h 330993"/>
              <a:gd name="connsiteX2" fmla="*/ 1331118 w 1964531"/>
              <a:gd name="connsiteY2" fmla="*/ 157163 h 330993"/>
              <a:gd name="connsiteX3" fmla="*/ 1964531 w 1964531"/>
              <a:gd name="connsiteY3" fmla="*/ 0 h 330993"/>
              <a:gd name="connsiteX4" fmla="*/ 1964531 w 1964531"/>
              <a:gd name="connsiteY4" fmla="*/ 330993 h 330993"/>
              <a:gd name="connsiteX5" fmla="*/ 1352549 w 1964531"/>
              <a:gd name="connsiteY5" fmla="*/ 247651 h 330993"/>
              <a:gd name="connsiteX6" fmla="*/ 633412 w 1964531"/>
              <a:gd name="connsiteY6" fmla="*/ 226219 h 330993"/>
              <a:gd name="connsiteX7" fmla="*/ 0 w 1964531"/>
              <a:gd name="connsiteY7" fmla="*/ 330993 h 330993"/>
              <a:gd name="connsiteX8" fmla="*/ 0 w 1964531"/>
              <a:gd name="connsiteY8" fmla="*/ 0 h 330993"/>
              <a:gd name="connsiteX0" fmla="*/ 0 w 1964531"/>
              <a:gd name="connsiteY0" fmla="*/ 0 h 330993"/>
              <a:gd name="connsiteX1" fmla="*/ 647700 w 1964531"/>
              <a:gd name="connsiteY1" fmla="*/ 157162 h 330993"/>
              <a:gd name="connsiteX2" fmla="*/ 1331118 w 1964531"/>
              <a:gd name="connsiteY2" fmla="*/ 157163 h 330993"/>
              <a:gd name="connsiteX3" fmla="*/ 1964531 w 1964531"/>
              <a:gd name="connsiteY3" fmla="*/ 0 h 330993"/>
              <a:gd name="connsiteX4" fmla="*/ 1943099 w 1964531"/>
              <a:gd name="connsiteY4" fmla="*/ 211931 h 330993"/>
              <a:gd name="connsiteX5" fmla="*/ 1352549 w 1964531"/>
              <a:gd name="connsiteY5" fmla="*/ 247651 h 330993"/>
              <a:gd name="connsiteX6" fmla="*/ 633412 w 1964531"/>
              <a:gd name="connsiteY6" fmla="*/ 226219 h 330993"/>
              <a:gd name="connsiteX7" fmla="*/ 0 w 1964531"/>
              <a:gd name="connsiteY7" fmla="*/ 330993 h 330993"/>
              <a:gd name="connsiteX8" fmla="*/ 0 w 1964531"/>
              <a:gd name="connsiteY8" fmla="*/ 0 h 330993"/>
              <a:gd name="connsiteX0" fmla="*/ 0 w 1943099"/>
              <a:gd name="connsiteY0" fmla="*/ 0 h 330993"/>
              <a:gd name="connsiteX1" fmla="*/ 647700 w 1943099"/>
              <a:gd name="connsiteY1" fmla="*/ 157162 h 330993"/>
              <a:gd name="connsiteX2" fmla="*/ 1331118 w 1943099"/>
              <a:gd name="connsiteY2" fmla="*/ 157163 h 330993"/>
              <a:gd name="connsiteX3" fmla="*/ 1943099 w 1943099"/>
              <a:gd name="connsiteY3" fmla="*/ 211931 h 330993"/>
              <a:gd name="connsiteX4" fmla="*/ 1352549 w 1943099"/>
              <a:gd name="connsiteY4" fmla="*/ 247651 h 330993"/>
              <a:gd name="connsiteX5" fmla="*/ 633412 w 1943099"/>
              <a:gd name="connsiteY5" fmla="*/ 226219 h 330993"/>
              <a:gd name="connsiteX6" fmla="*/ 0 w 1943099"/>
              <a:gd name="connsiteY6" fmla="*/ 330993 h 330993"/>
              <a:gd name="connsiteX7" fmla="*/ 0 w 1943099"/>
              <a:gd name="connsiteY7" fmla="*/ 0 h 330993"/>
              <a:gd name="connsiteX0" fmla="*/ 0 w 1943099"/>
              <a:gd name="connsiteY0" fmla="*/ 0 h 247651"/>
              <a:gd name="connsiteX1" fmla="*/ 647700 w 1943099"/>
              <a:gd name="connsiteY1" fmla="*/ 157162 h 247651"/>
              <a:gd name="connsiteX2" fmla="*/ 1331118 w 1943099"/>
              <a:gd name="connsiteY2" fmla="*/ 157163 h 247651"/>
              <a:gd name="connsiteX3" fmla="*/ 1943099 w 1943099"/>
              <a:gd name="connsiteY3" fmla="*/ 211931 h 247651"/>
              <a:gd name="connsiteX4" fmla="*/ 1352549 w 1943099"/>
              <a:gd name="connsiteY4" fmla="*/ 247651 h 247651"/>
              <a:gd name="connsiteX5" fmla="*/ 633412 w 1943099"/>
              <a:gd name="connsiteY5" fmla="*/ 226219 h 247651"/>
              <a:gd name="connsiteX6" fmla="*/ 4763 w 1943099"/>
              <a:gd name="connsiteY6" fmla="*/ 14287 h 247651"/>
              <a:gd name="connsiteX7" fmla="*/ 0 w 1943099"/>
              <a:gd name="connsiteY7" fmla="*/ 0 h 247651"/>
              <a:gd name="connsiteX0" fmla="*/ 0 w 1938336"/>
              <a:gd name="connsiteY0" fmla="*/ 0 h 233364"/>
              <a:gd name="connsiteX1" fmla="*/ 642937 w 1938336"/>
              <a:gd name="connsiteY1" fmla="*/ 142875 h 233364"/>
              <a:gd name="connsiteX2" fmla="*/ 1326355 w 1938336"/>
              <a:gd name="connsiteY2" fmla="*/ 142876 h 233364"/>
              <a:gd name="connsiteX3" fmla="*/ 1938336 w 1938336"/>
              <a:gd name="connsiteY3" fmla="*/ 197644 h 233364"/>
              <a:gd name="connsiteX4" fmla="*/ 1347786 w 1938336"/>
              <a:gd name="connsiteY4" fmla="*/ 233364 h 233364"/>
              <a:gd name="connsiteX5" fmla="*/ 628649 w 1938336"/>
              <a:gd name="connsiteY5" fmla="*/ 211932 h 233364"/>
              <a:gd name="connsiteX6" fmla="*/ 0 w 1938336"/>
              <a:gd name="connsiteY6" fmla="*/ 0 h 233364"/>
              <a:gd name="connsiteX0" fmla="*/ 0 w 1947861"/>
              <a:gd name="connsiteY0" fmla="*/ 0 h 250033"/>
              <a:gd name="connsiteX1" fmla="*/ 652462 w 1947861"/>
              <a:gd name="connsiteY1" fmla="*/ 159544 h 250033"/>
              <a:gd name="connsiteX2" fmla="*/ 1335880 w 1947861"/>
              <a:gd name="connsiteY2" fmla="*/ 159545 h 250033"/>
              <a:gd name="connsiteX3" fmla="*/ 1947861 w 1947861"/>
              <a:gd name="connsiteY3" fmla="*/ 214313 h 250033"/>
              <a:gd name="connsiteX4" fmla="*/ 1357311 w 1947861"/>
              <a:gd name="connsiteY4" fmla="*/ 250033 h 250033"/>
              <a:gd name="connsiteX5" fmla="*/ 638174 w 1947861"/>
              <a:gd name="connsiteY5" fmla="*/ 228601 h 250033"/>
              <a:gd name="connsiteX6" fmla="*/ 0 w 1947861"/>
              <a:gd name="connsiteY6" fmla="*/ 0 h 250033"/>
              <a:gd name="connsiteX0" fmla="*/ 0 w 1947861"/>
              <a:gd name="connsiteY0" fmla="*/ 0 h 250033"/>
              <a:gd name="connsiteX1" fmla="*/ 652462 w 1947861"/>
              <a:gd name="connsiteY1" fmla="*/ 159544 h 250033"/>
              <a:gd name="connsiteX2" fmla="*/ 1335880 w 1947861"/>
              <a:gd name="connsiteY2" fmla="*/ 159545 h 250033"/>
              <a:gd name="connsiteX3" fmla="*/ 1947861 w 1947861"/>
              <a:gd name="connsiteY3" fmla="*/ 214313 h 250033"/>
              <a:gd name="connsiteX4" fmla="*/ 1357311 w 1947861"/>
              <a:gd name="connsiteY4" fmla="*/ 250033 h 250033"/>
              <a:gd name="connsiteX5" fmla="*/ 638174 w 1947861"/>
              <a:gd name="connsiteY5" fmla="*/ 228601 h 250033"/>
              <a:gd name="connsiteX6" fmla="*/ 0 w 1947861"/>
              <a:gd name="connsiteY6" fmla="*/ 0 h 250033"/>
              <a:gd name="connsiteX0" fmla="*/ 0 w 1947861"/>
              <a:gd name="connsiteY0" fmla="*/ 0 h 250033"/>
              <a:gd name="connsiteX1" fmla="*/ 652462 w 1947861"/>
              <a:gd name="connsiteY1" fmla="*/ 159544 h 250033"/>
              <a:gd name="connsiteX2" fmla="*/ 1335880 w 1947861"/>
              <a:gd name="connsiteY2" fmla="*/ 159545 h 250033"/>
              <a:gd name="connsiteX3" fmla="*/ 1947861 w 1947861"/>
              <a:gd name="connsiteY3" fmla="*/ 214313 h 250033"/>
              <a:gd name="connsiteX4" fmla="*/ 1357311 w 1947861"/>
              <a:gd name="connsiteY4" fmla="*/ 250033 h 250033"/>
              <a:gd name="connsiteX5" fmla="*/ 638174 w 1947861"/>
              <a:gd name="connsiteY5" fmla="*/ 228601 h 250033"/>
              <a:gd name="connsiteX6" fmla="*/ 0 w 1947861"/>
              <a:gd name="connsiteY6" fmla="*/ 0 h 250033"/>
              <a:gd name="connsiteX0" fmla="*/ 0 w 1947861"/>
              <a:gd name="connsiteY0" fmla="*/ 0 h 250033"/>
              <a:gd name="connsiteX1" fmla="*/ 652462 w 1947861"/>
              <a:gd name="connsiteY1" fmla="*/ 159544 h 250033"/>
              <a:gd name="connsiteX2" fmla="*/ 1335880 w 1947861"/>
              <a:gd name="connsiteY2" fmla="*/ 159545 h 250033"/>
              <a:gd name="connsiteX3" fmla="*/ 1947861 w 1947861"/>
              <a:gd name="connsiteY3" fmla="*/ 214313 h 250033"/>
              <a:gd name="connsiteX4" fmla="*/ 1357311 w 1947861"/>
              <a:gd name="connsiteY4" fmla="*/ 250033 h 250033"/>
              <a:gd name="connsiteX5" fmla="*/ 638174 w 1947861"/>
              <a:gd name="connsiteY5" fmla="*/ 216695 h 250033"/>
              <a:gd name="connsiteX6" fmla="*/ 0 w 1947861"/>
              <a:gd name="connsiteY6" fmla="*/ 0 h 250033"/>
              <a:gd name="connsiteX0" fmla="*/ 0 w 1947861"/>
              <a:gd name="connsiteY0" fmla="*/ 0 h 250033"/>
              <a:gd name="connsiteX1" fmla="*/ 652462 w 1947861"/>
              <a:gd name="connsiteY1" fmla="*/ 159544 h 250033"/>
              <a:gd name="connsiteX2" fmla="*/ 1335880 w 1947861"/>
              <a:gd name="connsiteY2" fmla="*/ 159545 h 250033"/>
              <a:gd name="connsiteX3" fmla="*/ 1947861 w 1947861"/>
              <a:gd name="connsiteY3" fmla="*/ 214313 h 250033"/>
              <a:gd name="connsiteX4" fmla="*/ 1357311 w 1947861"/>
              <a:gd name="connsiteY4" fmla="*/ 250033 h 250033"/>
              <a:gd name="connsiteX5" fmla="*/ 638174 w 1947861"/>
              <a:gd name="connsiteY5" fmla="*/ 216695 h 250033"/>
              <a:gd name="connsiteX6" fmla="*/ 0 w 1947861"/>
              <a:gd name="connsiteY6" fmla="*/ 0 h 250033"/>
              <a:gd name="connsiteX0" fmla="*/ 0 w 1947861"/>
              <a:gd name="connsiteY0" fmla="*/ 0 h 250407"/>
              <a:gd name="connsiteX1" fmla="*/ 652462 w 1947861"/>
              <a:gd name="connsiteY1" fmla="*/ 159544 h 250407"/>
              <a:gd name="connsiteX2" fmla="*/ 1335880 w 1947861"/>
              <a:gd name="connsiteY2" fmla="*/ 159545 h 250407"/>
              <a:gd name="connsiteX3" fmla="*/ 1947861 w 1947861"/>
              <a:gd name="connsiteY3" fmla="*/ 214313 h 250407"/>
              <a:gd name="connsiteX4" fmla="*/ 1357311 w 1947861"/>
              <a:gd name="connsiteY4" fmla="*/ 250033 h 250407"/>
              <a:gd name="connsiteX5" fmla="*/ 1188243 w 1947861"/>
              <a:gd name="connsiteY5" fmla="*/ 207170 h 250407"/>
              <a:gd name="connsiteX6" fmla="*/ 638174 w 1947861"/>
              <a:gd name="connsiteY6" fmla="*/ 216695 h 250407"/>
              <a:gd name="connsiteX7" fmla="*/ 0 w 1947861"/>
              <a:gd name="connsiteY7" fmla="*/ 0 h 250407"/>
              <a:gd name="connsiteX0" fmla="*/ 0 w 1947861"/>
              <a:gd name="connsiteY0" fmla="*/ 0 h 250407"/>
              <a:gd name="connsiteX1" fmla="*/ 652462 w 1947861"/>
              <a:gd name="connsiteY1" fmla="*/ 159544 h 250407"/>
              <a:gd name="connsiteX2" fmla="*/ 1335880 w 1947861"/>
              <a:gd name="connsiteY2" fmla="*/ 159545 h 250407"/>
              <a:gd name="connsiteX3" fmla="*/ 1947861 w 1947861"/>
              <a:gd name="connsiteY3" fmla="*/ 214313 h 250407"/>
              <a:gd name="connsiteX4" fmla="*/ 1357311 w 1947861"/>
              <a:gd name="connsiteY4" fmla="*/ 250033 h 250407"/>
              <a:gd name="connsiteX5" fmla="*/ 1188243 w 1947861"/>
              <a:gd name="connsiteY5" fmla="*/ 207170 h 250407"/>
              <a:gd name="connsiteX6" fmla="*/ 638174 w 1947861"/>
              <a:gd name="connsiteY6" fmla="*/ 216695 h 250407"/>
              <a:gd name="connsiteX7" fmla="*/ 0 w 1947861"/>
              <a:gd name="connsiteY7" fmla="*/ 0 h 250407"/>
              <a:gd name="connsiteX0" fmla="*/ 0 w 1947861"/>
              <a:gd name="connsiteY0" fmla="*/ 0 h 287732"/>
              <a:gd name="connsiteX1" fmla="*/ 652462 w 1947861"/>
              <a:gd name="connsiteY1" fmla="*/ 159544 h 287732"/>
              <a:gd name="connsiteX2" fmla="*/ 1335880 w 1947861"/>
              <a:gd name="connsiteY2" fmla="*/ 159545 h 287732"/>
              <a:gd name="connsiteX3" fmla="*/ 1947861 w 1947861"/>
              <a:gd name="connsiteY3" fmla="*/ 214313 h 287732"/>
              <a:gd name="connsiteX4" fmla="*/ 1357311 w 1947861"/>
              <a:gd name="connsiteY4" fmla="*/ 250033 h 287732"/>
              <a:gd name="connsiteX5" fmla="*/ 1188243 w 1947861"/>
              <a:gd name="connsiteY5" fmla="*/ 207170 h 287732"/>
              <a:gd name="connsiteX6" fmla="*/ 638174 w 1947861"/>
              <a:gd name="connsiteY6" fmla="*/ 216695 h 287732"/>
              <a:gd name="connsiteX7" fmla="*/ 0 w 1947861"/>
              <a:gd name="connsiteY7" fmla="*/ 0 h 287732"/>
              <a:gd name="connsiteX0" fmla="*/ 0 w 1947861"/>
              <a:gd name="connsiteY0" fmla="*/ 0 h 295280"/>
              <a:gd name="connsiteX1" fmla="*/ 652462 w 1947861"/>
              <a:gd name="connsiteY1" fmla="*/ 159544 h 295280"/>
              <a:gd name="connsiteX2" fmla="*/ 1335880 w 1947861"/>
              <a:gd name="connsiteY2" fmla="*/ 159545 h 295280"/>
              <a:gd name="connsiteX3" fmla="*/ 1947861 w 1947861"/>
              <a:gd name="connsiteY3" fmla="*/ 214313 h 295280"/>
              <a:gd name="connsiteX4" fmla="*/ 1357311 w 1947861"/>
              <a:gd name="connsiteY4" fmla="*/ 250033 h 295280"/>
              <a:gd name="connsiteX5" fmla="*/ 1188243 w 1947861"/>
              <a:gd name="connsiteY5" fmla="*/ 207170 h 295280"/>
              <a:gd name="connsiteX6" fmla="*/ 638174 w 1947861"/>
              <a:gd name="connsiteY6" fmla="*/ 216695 h 295280"/>
              <a:gd name="connsiteX7" fmla="*/ 0 w 1947861"/>
              <a:gd name="connsiteY7" fmla="*/ 0 h 295280"/>
              <a:gd name="connsiteX0" fmla="*/ 0 w 1947861"/>
              <a:gd name="connsiteY0" fmla="*/ 0 h 281523"/>
              <a:gd name="connsiteX1" fmla="*/ 652462 w 1947861"/>
              <a:gd name="connsiteY1" fmla="*/ 159544 h 281523"/>
              <a:gd name="connsiteX2" fmla="*/ 1335880 w 1947861"/>
              <a:gd name="connsiteY2" fmla="*/ 159545 h 281523"/>
              <a:gd name="connsiteX3" fmla="*/ 1947861 w 1947861"/>
              <a:gd name="connsiteY3" fmla="*/ 214313 h 281523"/>
              <a:gd name="connsiteX4" fmla="*/ 1357311 w 1947861"/>
              <a:gd name="connsiteY4" fmla="*/ 250033 h 281523"/>
              <a:gd name="connsiteX5" fmla="*/ 1188243 w 1947861"/>
              <a:gd name="connsiteY5" fmla="*/ 207170 h 281523"/>
              <a:gd name="connsiteX6" fmla="*/ 638174 w 1947861"/>
              <a:gd name="connsiteY6" fmla="*/ 216695 h 281523"/>
              <a:gd name="connsiteX7" fmla="*/ 0 w 1947861"/>
              <a:gd name="connsiteY7" fmla="*/ 0 h 281523"/>
              <a:gd name="connsiteX0" fmla="*/ 0 w 1947861"/>
              <a:gd name="connsiteY0" fmla="*/ 0 h 281523"/>
              <a:gd name="connsiteX1" fmla="*/ 652462 w 1947861"/>
              <a:gd name="connsiteY1" fmla="*/ 159544 h 281523"/>
              <a:gd name="connsiteX2" fmla="*/ 1335880 w 1947861"/>
              <a:gd name="connsiteY2" fmla="*/ 159545 h 281523"/>
              <a:gd name="connsiteX3" fmla="*/ 1947861 w 1947861"/>
              <a:gd name="connsiteY3" fmla="*/ 214313 h 281523"/>
              <a:gd name="connsiteX4" fmla="*/ 1357311 w 1947861"/>
              <a:gd name="connsiteY4" fmla="*/ 250033 h 281523"/>
              <a:gd name="connsiteX5" fmla="*/ 1188243 w 1947861"/>
              <a:gd name="connsiteY5" fmla="*/ 207170 h 281523"/>
              <a:gd name="connsiteX6" fmla="*/ 638174 w 1947861"/>
              <a:gd name="connsiteY6" fmla="*/ 216695 h 281523"/>
              <a:gd name="connsiteX7" fmla="*/ 0 w 1947861"/>
              <a:gd name="connsiteY7" fmla="*/ 0 h 281523"/>
              <a:gd name="connsiteX0" fmla="*/ 0 w 1947861"/>
              <a:gd name="connsiteY0" fmla="*/ 0 h 298455"/>
              <a:gd name="connsiteX1" fmla="*/ 652462 w 1947861"/>
              <a:gd name="connsiteY1" fmla="*/ 159544 h 298455"/>
              <a:gd name="connsiteX2" fmla="*/ 1335880 w 1947861"/>
              <a:gd name="connsiteY2" fmla="*/ 159545 h 298455"/>
              <a:gd name="connsiteX3" fmla="*/ 1947861 w 1947861"/>
              <a:gd name="connsiteY3" fmla="*/ 214313 h 298455"/>
              <a:gd name="connsiteX4" fmla="*/ 1357311 w 1947861"/>
              <a:gd name="connsiteY4" fmla="*/ 250033 h 298455"/>
              <a:gd name="connsiteX5" fmla="*/ 1188243 w 1947861"/>
              <a:gd name="connsiteY5" fmla="*/ 207170 h 298455"/>
              <a:gd name="connsiteX6" fmla="*/ 638174 w 1947861"/>
              <a:gd name="connsiteY6" fmla="*/ 216695 h 298455"/>
              <a:gd name="connsiteX7" fmla="*/ 0 w 1947861"/>
              <a:gd name="connsiteY7" fmla="*/ 0 h 298455"/>
              <a:gd name="connsiteX0" fmla="*/ 0 w 1947861"/>
              <a:gd name="connsiteY0" fmla="*/ 0 h 298455"/>
              <a:gd name="connsiteX1" fmla="*/ 652462 w 1947861"/>
              <a:gd name="connsiteY1" fmla="*/ 159544 h 298455"/>
              <a:gd name="connsiteX2" fmla="*/ 1335880 w 1947861"/>
              <a:gd name="connsiteY2" fmla="*/ 159545 h 298455"/>
              <a:gd name="connsiteX3" fmla="*/ 1947861 w 1947861"/>
              <a:gd name="connsiteY3" fmla="*/ 214313 h 298455"/>
              <a:gd name="connsiteX4" fmla="*/ 1357311 w 1947861"/>
              <a:gd name="connsiteY4" fmla="*/ 250033 h 298455"/>
              <a:gd name="connsiteX5" fmla="*/ 1188243 w 1947861"/>
              <a:gd name="connsiteY5" fmla="*/ 207170 h 298455"/>
              <a:gd name="connsiteX6" fmla="*/ 638174 w 1947861"/>
              <a:gd name="connsiteY6" fmla="*/ 216695 h 298455"/>
              <a:gd name="connsiteX7" fmla="*/ 0 w 1947861"/>
              <a:gd name="connsiteY7" fmla="*/ 0 h 298455"/>
              <a:gd name="connsiteX0" fmla="*/ 0 w 1947861"/>
              <a:gd name="connsiteY0" fmla="*/ 0 h 293942"/>
              <a:gd name="connsiteX1" fmla="*/ 652462 w 1947861"/>
              <a:gd name="connsiteY1" fmla="*/ 159544 h 293942"/>
              <a:gd name="connsiteX2" fmla="*/ 1335880 w 1947861"/>
              <a:gd name="connsiteY2" fmla="*/ 159545 h 293942"/>
              <a:gd name="connsiteX3" fmla="*/ 1947861 w 1947861"/>
              <a:gd name="connsiteY3" fmla="*/ 214313 h 293942"/>
              <a:gd name="connsiteX4" fmla="*/ 1357311 w 1947861"/>
              <a:gd name="connsiteY4" fmla="*/ 250033 h 293942"/>
              <a:gd name="connsiteX5" fmla="*/ 1188243 w 1947861"/>
              <a:gd name="connsiteY5" fmla="*/ 207170 h 293942"/>
              <a:gd name="connsiteX6" fmla="*/ 638174 w 1947861"/>
              <a:gd name="connsiteY6" fmla="*/ 216695 h 293942"/>
              <a:gd name="connsiteX7" fmla="*/ 0 w 1947861"/>
              <a:gd name="connsiteY7" fmla="*/ 0 h 293942"/>
              <a:gd name="connsiteX0" fmla="*/ 0 w 1947861"/>
              <a:gd name="connsiteY0" fmla="*/ 0 h 293942"/>
              <a:gd name="connsiteX1" fmla="*/ 652462 w 1947861"/>
              <a:gd name="connsiteY1" fmla="*/ 159544 h 293942"/>
              <a:gd name="connsiteX2" fmla="*/ 1335880 w 1947861"/>
              <a:gd name="connsiteY2" fmla="*/ 159545 h 293942"/>
              <a:gd name="connsiteX3" fmla="*/ 1947861 w 1947861"/>
              <a:gd name="connsiteY3" fmla="*/ 214313 h 293942"/>
              <a:gd name="connsiteX4" fmla="*/ 1357311 w 1947861"/>
              <a:gd name="connsiteY4" fmla="*/ 250033 h 293942"/>
              <a:gd name="connsiteX5" fmla="*/ 1188243 w 1947861"/>
              <a:gd name="connsiteY5" fmla="*/ 207170 h 293942"/>
              <a:gd name="connsiteX6" fmla="*/ 638174 w 1947861"/>
              <a:gd name="connsiteY6" fmla="*/ 216695 h 293942"/>
              <a:gd name="connsiteX7" fmla="*/ 0 w 1947861"/>
              <a:gd name="connsiteY7" fmla="*/ 0 h 293942"/>
              <a:gd name="connsiteX0" fmla="*/ 0 w 1947861"/>
              <a:gd name="connsiteY0" fmla="*/ 0 h 293942"/>
              <a:gd name="connsiteX1" fmla="*/ 652462 w 1947861"/>
              <a:gd name="connsiteY1" fmla="*/ 159544 h 293942"/>
              <a:gd name="connsiteX2" fmla="*/ 1335880 w 1947861"/>
              <a:gd name="connsiteY2" fmla="*/ 159545 h 293942"/>
              <a:gd name="connsiteX3" fmla="*/ 1947861 w 1947861"/>
              <a:gd name="connsiteY3" fmla="*/ 214313 h 293942"/>
              <a:gd name="connsiteX4" fmla="*/ 1357311 w 1947861"/>
              <a:gd name="connsiteY4" fmla="*/ 250033 h 293942"/>
              <a:gd name="connsiteX5" fmla="*/ 1188243 w 1947861"/>
              <a:gd name="connsiteY5" fmla="*/ 207170 h 293942"/>
              <a:gd name="connsiteX6" fmla="*/ 638174 w 1947861"/>
              <a:gd name="connsiteY6" fmla="*/ 216695 h 293942"/>
              <a:gd name="connsiteX7" fmla="*/ 0 w 1947861"/>
              <a:gd name="connsiteY7" fmla="*/ 0 h 293942"/>
              <a:gd name="connsiteX0" fmla="*/ 0 w 1947861"/>
              <a:gd name="connsiteY0" fmla="*/ 0 h 293942"/>
              <a:gd name="connsiteX1" fmla="*/ 652462 w 1947861"/>
              <a:gd name="connsiteY1" fmla="*/ 159544 h 293942"/>
              <a:gd name="connsiteX2" fmla="*/ 1335880 w 1947861"/>
              <a:gd name="connsiteY2" fmla="*/ 159545 h 293942"/>
              <a:gd name="connsiteX3" fmla="*/ 1947861 w 1947861"/>
              <a:gd name="connsiteY3" fmla="*/ 214313 h 293942"/>
              <a:gd name="connsiteX4" fmla="*/ 1357311 w 1947861"/>
              <a:gd name="connsiteY4" fmla="*/ 250033 h 293942"/>
              <a:gd name="connsiteX5" fmla="*/ 1188243 w 1947861"/>
              <a:gd name="connsiteY5" fmla="*/ 207170 h 293942"/>
              <a:gd name="connsiteX6" fmla="*/ 638174 w 1947861"/>
              <a:gd name="connsiteY6" fmla="*/ 216695 h 293942"/>
              <a:gd name="connsiteX7" fmla="*/ 0 w 1947861"/>
              <a:gd name="connsiteY7" fmla="*/ 0 h 293942"/>
              <a:gd name="connsiteX0" fmla="*/ 0 w 1947861"/>
              <a:gd name="connsiteY0" fmla="*/ 0 h 293942"/>
              <a:gd name="connsiteX1" fmla="*/ 652462 w 1947861"/>
              <a:gd name="connsiteY1" fmla="*/ 159544 h 293942"/>
              <a:gd name="connsiteX2" fmla="*/ 1335880 w 1947861"/>
              <a:gd name="connsiteY2" fmla="*/ 159545 h 293942"/>
              <a:gd name="connsiteX3" fmla="*/ 1947861 w 1947861"/>
              <a:gd name="connsiteY3" fmla="*/ 214313 h 293942"/>
              <a:gd name="connsiteX4" fmla="*/ 1357311 w 1947861"/>
              <a:gd name="connsiteY4" fmla="*/ 250033 h 293942"/>
              <a:gd name="connsiteX5" fmla="*/ 638174 w 1947861"/>
              <a:gd name="connsiteY5" fmla="*/ 216695 h 293942"/>
              <a:gd name="connsiteX6" fmla="*/ 0 w 1947861"/>
              <a:gd name="connsiteY6" fmla="*/ 0 h 293942"/>
              <a:gd name="connsiteX0" fmla="*/ 0 w 1947861"/>
              <a:gd name="connsiteY0" fmla="*/ 0 h 293942"/>
              <a:gd name="connsiteX1" fmla="*/ 652462 w 1947861"/>
              <a:gd name="connsiteY1" fmla="*/ 159544 h 293942"/>
              <a:gd name="connsiteX2" fmla="*/ 1335880 w 1947861"/>
              <a:gd name="connsiteY2" fmla="*/ 159545 h 293942"/>
              <a:gd name="connsiteX3" fmla="*/ 1947861 w 1947861"/>
              <a:gd name="connsiteY3" fmla="*/ 214313 h 293942"/>
              <a:gd name="connsiteX4" fmla="*/ 1357311 w 1947861"/>
              <a:gd name="connsiteY4" fmla="*/ 250033 h 293942"/>
              <a:gd name="connsiteX5" fmla="*/ 638174 w 1947861"/>
              <a:gd name="connsiteY5" fmla="*/ 216695 h 293942"/>
              <a:gd name="connsiteX6" fmla="*/ 0 w 1947861"/>
              <a:gd name="connsiteY6" fmla="*/ 0 h 293942"/>
              <a:gd name="connsiteX0" fmla="*/ 0 w 1947861"/>
              <a:gd name="connsiteY0" fmla="*/ 0 h 293942"/>
              <a:gd name="connsiteX1" fmla="*/ 652462 w 1947861"/>
              <a:gd name="connsiteY1" fmla="*/ 159544 h 293942"/>
              <a:gd name="connsiteX2" fmla="*/ 1335880 w 1947861"/>
              <a:gd name="connsiteY2" fmla="*/ 159545 h 293942"/>
              <a:gd name="connsiteX3" fmla="*/ 1947861 w 1947861"/>
              <a:gd name="connsiteY3" fmla="*/ 214313 h 293942"/>
              <a:gd name="connsiteX4" fmla="*/ 1357311 w 1947861"/>
              <a:gd name="connsiteY4" fmla="*/ 250033 h 293942"/>
              <a:gd name="connsiteX5" fmla="*/ 638174 w 1947861"/>
              <a:gd name="connsiteY5" fmla="*/ 216695 h 293942"/>
              <a:gd name="connsiteX6" fmla="*/ 0 w 1947861"/>
              <a:gd name="connsiteY6" fmla="*/ 0 h 293942"/>
              <a:gd name="connsiteX0" fmla="*/ 0 w 1947861"/>
              <a:gd name="connsiteY0" fmla="*/ 0 h 293942"/>
              <a:gd name="connsiteX1" fmla="*/ 652462 w 1947861"/>
              <a:gd name="connsiteY1" fmla="*/ 159544 h 293942"/>
              <a:gd name="connsiteX2" fmla="*/ 1335880 w 1947861"/>
              <a:gd name="connsiteY2" fmla="*/ 159545 h 293942"/>
              <a:gd name="connsiteX3" fmla="*/ 1947861 w 1947861"/>
              <a:gd name="connsiteY3" fmla="*/ 214313 h 293942"/>
              <a:gd name="connsiteX4" fmla="*/ 1357311 w 1947861"/>
              <a:gd name="connsiteY4" fmla="*/ 250033 h 293942"/>
              <a:gd name="connsiteX5" fmla="*/ 638174 w 1947861"/>
              <a:gd name="connsiteY5" fmla="*/ 216695 h 293942"/>
              <a:gd name="connsiteX6" fmla="*/ 0 w 1947861"/>
              <a:gd name="connsiteY6" fmla="*/ 0 h 293942"/>
              <a:gd name="connsiteX0" fmla="*/ 0 w 1947861"/>
              <a:gd name="connsiteY0" fmla="*/ 0 h 293942"/>
              <a:gd name="connsiteX1" fmla="*/ 652462 w 1947861"/>
              <a:gd name="connsiteY1" fmla="*/ 159544 h 293942"/>
              <a:gd name="connsiteX2" fmla="*/ 1947861 w 1947861"/>
              <a:gd name="connsiteY2" fmla="*/ 214313 h 293942"/>
              <a:gd name="connsiteX3" fmla="*/ 1357311 w 1947861"/>
              <a:gd name="connsiteY3" fmla="*/ 250033 h 293942"/>
              <a:gd name="connsiteX4" fmla="*/ 638174 w 1947861"/>
              <a:gd name="connsiteY4" fmla="*/ 216695 h 293942"/>
              <a:gd name="connsiteX5" fmla="*/ 0 w 1947861"/>
              <a:gd name="connsiteY5" fmla="*/ 0 h 293942"/>
              <a:gd name="connsiteX0" fmla="*/ 0 w 1947861"/>
              <a:gd name="connsiteY0" fmla="*/ 0 h 293942"/>
              <a:gd name="connsiteX1" fmla="*/ 652462 w 1947861"/>
              <a:gd name="connsiteY1" fmla="*/ 159544 h 293942"/>
              <a:gd name="connsiteX2" fmla="*/ 1947861 w 1947861"/>
              <a:gd name="connsiteY2" fmla="*/ 214313 h 293942"/>
              <a:gd name="connsiteX3" fmla="*/ 1357311 w 1947861"/>
              <a:gd name="connsiteY3" fmla="*/ 250033 h 293942"/>
              <a:gd name="connsiteX4" fmla="*/ 638174 w 1947861"/>
              <a:gd name="connsiteY4" fmla="*/ 216695 h 293942"/>
              <a:gd name="connsiteX5" fmla="*/ 0 w 1947861"/>
              <a:gd name="connsiteY5" fmla="*/ 0 h 293942"/>
              <a:gd name="connsiteX0" fmla="*/ 0 w 1947861"/>
              <a:gd name="connsiteY0" fmla="*/ 0 h 293942"/>
              <a:gd name="connsiteX1" fmla="*/ 652462 w 1947861"/>
              <a:gd name="connsiteY1" fmla="*/ 159544 h 293942"/>
              <a:gd name="connsiteX2" fmla="*/ 1947861 w 1947861"/>
              <a:gd name="connsiteY2" fmla="*/ 214313 h 293942"/>
              <a:gd name="connsiteX3" fmla="*/ 1357311 w 1947861"/>
              <a:gd name="connsiteY3" fmla="*/ 250033 h 293942"/>
              <a:gd name="connsiteX4" fmla="*/ 638174 w 1947861"/>
              <a:gd name="connsiteY4" fmla="*/ 216695 h 293942"/>
              <a:gd name="connsiteX5" fmla="*/ 0 w 1947861"/>
              <a:gd name="connsiteY5" fmla="*/ 0 h 293942"/>
              <a:gd name="connsiteX0" fmla="*/ 0 w 1947861"/>
              <a:gd name="connsiteY0" fmla="*/ 0 h 293942"/>
              <a:gd name="connsiteX1" fmla="*/ 652462 w 1947861"/>
              <a:gd name="connsiteY1" fmla="*/ 159544 h 293942"/>
              <a:gd name="connsiteX2" fmla="*/ 1195387 w 1947861"/>
              <a:gd name="connsiteY2" fmla="*/ 185738 h 293942"/>
              <a:gd name="connsiteX3" fmla="*/ 1947861 w 1947861"/>
              <a:gd name="connsiteY3" fmla="*/ 214313 h 293942"/>
              <a:gd name="connsiteX4" fmla="*/ 1357311 w 1947861"/>
              <a:gd name="connsiteY4" fmla="*/ 250033 h 293942"/>
              <a:gd name="connsiteX5" fmla="*/ 638174 w 1947861"/>
              <a:gd name="connsiteY5" fmla="*/ 216695 h 293942"/>
              <a:gd name="connsiteX6" fmla="*/ 0 w 1947861"/>
              <a:gd name="connsiteY6" fmla="*/ 0 h 293942"/>
              <a:gd name="connsiteX0" fmla="*/ 0 w 1947861"/>
              <a:gd name="connsiteY0" fmla="*/ 0 h 293942"/>
              <a:gd name="connsiteX1" fmla="*/ 652462 w 1947861"/>
              <a:gd name="connsiteY1" fmla="*/ 159544 h 293942"/>
              <a:gd name="connsiteX2" fmla="*/ 1171574 w 1947861"/>
              <a:gd name="connsiteY2" fmla="*/ 138113 h 293942"/>
              <a:gd name="connsiteX3" fmla="*/ 1947861 w 1947861"/>
              <a:gd name="connsiteY3" fmla="*/ 214313 h 293942"/>
              <a:gd name="connsiteX4" fmla="*/ 1357311 w 1947861"/>
              <a:gd name="connsiteY4" fmla="*/ 250033 h 293942"/>
              <a:gd name="connsiteX5" fmla="*/ 638174 w 1947861"/>
              <a:gd name="connsiteY5" fmla="*/ 216695 h 293942"/>
              <a:gd name="connsiteX6" fmla="*/ 0 w 1947861"/>
              <a:gd name="connsiteY6" fmla="*/ 0 h 293942"/>
              <a:gd name="connsiteX0" fmla="*/ 0 w 1947861"/>
              <a:gd name="connsiteY0" fmla="*/ 0 h 293942"/>
              <a:gd name="connsiteX1" fmla="*/ 652462 w 1947861"/>
              <a:gd name="connsiteY1" fmla="*/ 159544 h 293942"/>
              <a:gd name="connsiteX2" fmla="*/ 1171574 w 1947861"/>
              <a:gd name="connsiteY2" fmla="*/ 138113 h 293942"/>
              <a:gd name="connsiteX3" fmla="*/ 1947861 w 1947861"/>
              <a:gd name="connsiteY3" fmla="*/ 214313 h 293942"/>
              <a:gd name="connsiteX4" fmla="*/ 1357311 w 1947861"/>
              <a:gd name="connsiteY4" fmla="*/ 250033 h 293942"/>
              <a:gd name="connsiteX5" fmla="*/ 638174 w 1947861"/>
              <a:gd name="connsiteY5" fmla="*/ 216695 h 293942"/>
              <a:gd name="connsiteX6" fmla="*/ 0 w 1947861"/>
              <a:gd name="connsiteY6" fmla="*/ 0 h 293942"/>
              <a:gd name="connsiteX0" fmla="*/ 0 w 1947861"/>
              <a:gd name="connsiteY0" fmla="*/ 0 h 293942"/>
              <a:gd name="connsiteX1" fmla="*/ 652462 w 1947861"/>
              <a:gd name="connsiteY1" fmla="*/ 159544 h 293942"/>
              <a:gd name="connsiteX2" fmla="*/ 1171574 w 1947861"/>
              <a:gd name="connsiteY2" fmla="*/ 138113 h 293942"/>
              <a:gd name="connsiteX3" fmla="*/ 1947861 w 1947861"/>
              <a:gd name="connsiteY3" fmla="*/ 214313 h 293942"/>
              <a:gd name="connsiteX4" fmla="*/ 1357311 w 1947861"/>
              <a:gd name="connsiteY4" fmla="*/ 250033 h 293942"/>
              <a:gd name="connsiteX5" fmla="*/ 638174 w 1947861"/>
              <a:gd name="connsiteY5" fmla="*/ 216695 h 293942"/>
              <a:gd name="connsiteX6" fmla="*/ 0 w 1947861"/>
              <a:gd name="connsiteY6" fmla="*/ 0 h 293942"/>
              <a:gd name="connsiteX0" fmla="*/ 0 w 1947861"/>
              <a:gd name="connsiteY0" fmla="*/ 0 h 293942"/>
              <a:gd name="connsiteX1" fmla="*/ 652462 w 1947861"/>
              <a:gd name="connsiteY1" fmla="*/ 159544 h 293942"/>
              <a:gd name="connsiteX2" fmla="*/ 1171574 w 1947861"/>
              <a:gd name="connsiteY2" fmla="*/ 138113 h 293942"/>
              <a:gd name="connsiteX3" fmla="*/ 1947861 w 1947861"/>
              <a:gd name="connsiteY3" fmla="*/ 214313 h 293942"/>
              <a:gd name="connsiteX4" fmla="*/ 1357311 w 1947861"/>
              <a:gd name="connsiteY4" fmla="*/ 250033 h 293942"/>
              <a:gd name="connsiteX5" fmla="*/ 638174 w 1947861"/>
              <a:gd name="connsiteY5" fmla="*/ 216695 h 293942"/>
              <a:gd name="connsiteX6" fmla="*/ 0 w 1947861"/>
              <a:gd name="connsiteY6" fmla="*/ 0 h 293942"/>
              <a:gd name="connsiteX0" fmla="*/ 0 w 1947861"/>
              <a:gd name="connsiteY0" fmla="*/ 0 h 293942"/>
              <a:gd name="connsiteX1" fmla="*/ 652462 w 1947861"/>
              <a:gd name="connsiteY1" fmla="*/ 159544 h 293942"/>
              <a:gd name="connsiteX2" fmla="*/ 1171574 w 1947861"/>
              <a:gd name="connsiteY2" fmla="*/ 138113 h 293942"/>
              <a:gd name="connsiteX3" fmla="*/ 1947861 w 1947861"/>
              <a:gd name="connsiteY3" fmla="*/ 214313 h 293942"/>
              <a:gd name="connsiteX4" fmla="*/ 1357311 w 1947861"/>
              <a:gd name="connsiteY4" fmla="*/ 250033 h 293942"/>
              <a:gd name="connsiteX5" fmla="*/ 638174 w 1947861"/>
              <a:gd name="connsiteY5" fmla="*/ 216695 h 293942"/>
              <a:gd name="connsiteX6" fmla="*/ 0 w 1947861"/>
              <a:gd name="connsiteY6" fmla="*/ 0 h 293942"/>
              <a:gd name="connsiteX0" fmla="*/ 0 w 1947861"/>
              <a:gd name="connsiteY0" fmla="*/ 0 h 293942"/>
              <a:gd name="connsiteX1" fmla="*/ 652462 w 1947861"/>
              <a:gd name="connsiteY1" fmla="*/ 159544 h 293942"/>
              <a:gd name="connsiteX2" fmla="*/ 1171574 w 1947861"/>
              <a:gd name="connsiteY2" fmla="*/ 138113 h 293942"/>
              <a:gd name="connsiteX3" fmla="*/ 1947861 w 1947861"/>
              <a:gd name="connsiteY3" fmla="*/ 214313 h 293942"/>
              <a:gd name="connsiteX4" fmla="*/ 1357311 w 1947861"/>
              <a:gd name="connsiteY4" fmla="*/ 250033 h 293942"/>
              <a:gd name="connsiteX5" fmla="*/ 638174 w 1947861"/>
              <a:gd name="connsiteY5" fmla="*/ 216695 h 293942"/>
              <a:gd name="connsiteX6" fmla="*/ 0 w 1947861"/>
              <a:gd name="connsiteY6" fmla="*/ 0 h 293942"/>
              <a:gd name="connsiteX0" fmla="*/ 0 w 1947861"/>
              <a:gd name="connsiteY0" fmla="*/ 0 h 293942"/>
              <a:gd name="connsiteX1" fmla="*/ 652462 w 1947861"/>
              <a:gd name="connsiteY1" fmla="*/ 159544 h 293942"/>
              <a:gd name="connsiteX2" fmla="*/ 1171574 w 1947861"/>
              <a:gd name="connsiteY2" fmla="*/ 138113 h 293942"/>
              <a:gd name="connsiteX3" fmla="*/ 1947861 w 1947861"/>
              <a:gd name="connsiteY3" fmla="*/ 214313 h 293942"/>
              <a:gd name="connsiteX4" fmla="*/ 1357311 w 1947861"/>
              <a:gd name="connsiteY4" fmla="*/ 250033 h 293942"/>
              <a:gd name="connsiteX5" fmla="*/ 638174 w 1947861"/>
              <a:gd name="connsiteY5" fmla="*/ 216695 h 293942"/>
              <a:gd name="connsiteX6" fmla="*/ 0 w 1947861"/>
              <a:gd name="connsiteY6" fmla="*/ 0 h 293942"/>
              <a:gd name="connsiteX0" fmla="*/ 0 w 1947861"/>
              <a:gd name="connsiteY0" fmla="*/ 0 h 293942"/>
              <a:gd name="connsiteX1" fmla="*/ 652462 w 1947861"/>
              <a:gd name="connsiteY1" fmla="*/ 159544 h 293942"/>
              <a:gd name="connsiteX2" fmla="*/ 1171574 w 1947861"/>
              <a:gd name="connsiteY2" fmla="*/ 138113 h 293942"/>
              <a:gd name="connsiteX3" fmla="*/ 1947861 w 1947861"/>
              <a:gd name="connsiteY3" fmla="*/ 214313 h 293942"/>
              <a:gd name="connsiteX4" fmla="*/ 1357311 w 1947861"/>
              <a:gd name="connsiteY4" fmla="*/ 250033 h 293942"/>
              <a:gd name="connsiteX5" fmla="*/ 638174 w 1947861"/>
              <a:gd name="connsiteY5" fmla="*/ 216695 h 293942"/>
              <a:gd name="connsiteX6" fmla="*/ 0 w 1947861"/>
              <a:gd name="connsiteY6" fmla="*/ 0 h 293942"/>
              <a:gd name="connsiteX0" fmla="*/ 0 w 1947861"/>
              <a:gd name="connsiteY0" fmla="*/ 0 h 293942"/>
              <a:gd name="connsiteX1" fmla="*/ 652462 w 1947861"/>
              <a:gd name="connsiteY1" fmla="*/ 159544 h 293942"/>
              <a:gd name="connsiteX2" fmla="*/ 1171574 w 1947861"/>
              <a:gd name="connsiteY2" fmla="*/ 138113 h 293942"/>
              <a:gd name="connsiteX3" fmla="*/ 1947861 w 1947861"/>
              <a:gd name="connsiteY3" fmla="*/ 214313 h 293942"/>
              <a:gd name="connsiteX4" fmla="*/ 1357311 w 1947861"/>
              <a:gd name="connsiteY4" fmla="*/ 250033 h 293942"/>
              <a:gd name="connsiteX5" fmla="*/ 638174 w 1947861"/>
              <a:gd name="connsiteY5" fmla="*/ 216695 h 293942"/>
              <a:gd name="connsiteX6" fmla="*/ 0 w 1947861"/>
              <a:gd name="connsiteY6" fmla="*/ 0 h 293942"/>
              <a:gd name="connsiteX0" fmla="*/ 0 w 1947861"/>
              <a:gd name="connsiteY0" fmla="*/ 0 h 293942"/>
              <a:gd name="connsiteX1" fmla="*/ 652462 w 1947861"/>
              <a:gd name="connsiteY1" fmla="*/ 159544 h 293942"/>
              <a:gd name="connsiteX2" fmla="*/ 1171574 w 1947861"/>
              <a:gd name="connsiteY2" fmla="*/ 138113 h 293942"/>
              <a:gd name="connsiteX3" fmla="*/ 1947861 w 1947861"/>
              <a:gd name="connsiteY3" fmla="*/ 214313 h 293942"/>
              <a:gd name="connsiteX4" fmla="*/ 1357311 w 1947861"/>
              <a:gd name="connsiteY4" fmla="*/ 250033 h 293942"/>
              <a:gd name="connsiteX5" fmla="*/ 638174 w 1947861"/>
              <a:gd name="connsiteY5" fmla="*/ 216695 h 293942"/>
              <a:gd name="connsiteX6" fmla="*/ 0 w 1947861"/>
              <a:gd name="connsiteY6" fmla="*/ 0 h 293942"/>
              <a:gd name="connsiteX0" fmla="*/ 0 w 1947861"/>
              <a:gd name="connsiteY0" fmla="*/ 0 h 293942"/>
              <a:gd name="connsiteX1" fmla="*/ 652462 w 1947861"/>
              <a:gd name="connsiteY1" fmla="*/ 159544 h 293942"/>
              <a:gd name="connsiteX2" fmla="*/ 1171574 w 1947861"/>
              <a:gd name="connsiteY2" fmla="*/ 138113 h 293942"/>
              <a:gd name="connsiteX3" fmla="*/ 1947861 w 1947861"/>
              <a:gd name="connsiteY3" fmla="*/ 214313 h 293942"/>
              <a:gd name="connsiteX4" fmla="*/ 1357311 w 1947861"/>
              <a:gd name="connsiteY4" fmla="*/ 250033 h 293942"/>
              <a:gd name="connsiteX5" fmla="*/ 638174 w 1947861"/>
              <a:gd name="connsiteY5" fmla="*/ 216695 h 293942"/>
              <a:gd name="connsiteX6" fmla="*/ 0 w 1947861"/>
              <a:gd name="connsiteY6" fmla="*/ 0 h 293942"/>
              <a:gd name="connsiteX0" fmla="*/ 0 w 1947861"/>
              <a:gd name="connsiteY0" fmla="*/ 0 h 293942"/>
              <a:gd name="connsiteX1" fmla="*/ 652462 w 1947861"/>
              <a:gd name="connsiteY1" fmla="*/ 159544 h 293942"/>
              <a:gd name="connsiteX2" fmla="*/ 1171574 w 1947861"/>
              <a:gd name="connsiteY2" fmla="*/ 138113 h 293942"/>
              <a:gd name="connsiteX3" fmla="*/ 1947861 w 1947861"/>
              <a:gd name="connsiteY3" fmla="*/ 214313 h 293942"/>
              <a:gd name="connsiteX4" fmla="*/ 1357311 w 1947861"/>
              <a:gd name="connsiteY4" fmla="*/ 250033 h 293942"/>
              <a:gd name="connsiteX5" fmla="*/ 638174 w 1947861"/>
              <a:gd name="connsiteY5" fmla="*/ 216695 h 293942"/>
              <a:gd name="connsiteX6" fmla="*/ 0 w 1947861"/>
              <a:gd name="connsiteY6" fmla="*/ 0 h 293942"/>
              <a:gd name="connsiteX0" fmla="*/ 0 w 1947861"/>
              <a:gd name="connsiteY0" fmla="*/ 0 h 293942"/>
              <a:gd name="connsiteX1" fmla="*/ 652462 w 1947861"/>
              <a:gd name="connsiteY1" fmla="*/ 159544 h 293942"/>
              <a:gd name="connsiteX2" fmla="*/ 1171574 w 1947861"/>
              <a:gd name="connsiteY2" fmla="*/ 138113 h 293942"/>
              <a:gd name="connsiteX3" fmla="*/ 1947861 w 1947861"/>
              <a:gd name="connsiteY3" fmla="*/ 214313 h 293942"/>
              <a:gd name="connsiteX4" fmla="*/ 1357311 w 1947861"/>
              <a:gd name="connsiteY4" fmla="*/ 250033 h 293942"/>
              <a:gd name="connsiteX5" fmla="*/ 638174 w 1947861"/>
              <a:gd name="connsiteY5" fmla="*/ 216695 h 293942"/>
              <a:gd name="connsiteX6" fmla="*/ 0 w 1947861"/>
              <a:gd name="connsiteY6" fmla="*/ 0 h 293942"/>
              <a:gd name="connsiteX0" fmla="*/ 0 w 1947861"/>
              <a:gd name="connsiteY0" fmla="*/ 0 h 293942"/>
              <a:gd name="connsiteX1" fmla="*/ 652462 w 1947861"/>
              <a:gd name="connsiteY1" fmla="*/ 159544 h 293942"/>
              <a:gd name="connsiteX2" fmla="*/ 1171574 w 1947861"/>
              <a:gd name="connsiteY2" fmla="*/ 138113 h 293942"/>
              <a:gd name="connsiteX3" fmla="*/ 1947861 w 1947861"/>
              <a:gd name="connsiteY3" fmla="*/ 214313 h 293942"/>
              <a:gd name="connsiteX4" fmla="*/ 1357311 w 1947861"/>
              <a:gd name="connsiteY4" fmla="*/ 250033 h 293942"/>
              <a:gd name="connsiteX5" fmla="*/ 631030 w 1947861"/>
              <a:gd name="connsiteY5" fmla="*/ 216695 h 293942"/>
              <a:gd name="connsiteX6" fmla="*/ 0 w 1947861"/>
              <a:gd name="connsiteY6" fmla="*/ 0 h 293942"/>
              <a:gd name="connsiteX0" fmla="*/ 0 w 1947861"/>
              <a:gd name="connsiteY0" fmla="*/ 0 h 293942"/>
              <a:gd name="connsiteX1" fmla="*/ 652462 w 1947861"/>
              <a:gd name="connsiteY1" fmla="*/ 159544 h 293942"/>
              <a:gd name="connsiteX2" fmla="*/ 1171574 w 1947861"/>
              <a:gd name="connsiteY2" fmla="*/ 138113 h 293942"/>
              <a:gd name="connsiteX3" fmla="*/ 1947861 w 1947861"/>
              <a:gd name="connsiteY3" fmla="*/ 214313 h 293942"/>
              <a:gd name="connsiteX4" fmla="*/ 1357311 w 1947861"/>
              <a:gd name="connsiteY4" fmla="*/ 250033 h 293942"/>
              <a:gd name="connsiteX5" fmla="*/ 631030 w 1947861"/>
              <a:gd name="connsiteY5" fmla="*/ 216695 h 293942"/>
              <a:gd name="connsiteX6" fmla="*/ 0 w 1947861"/>
              <a:gd name="connsiteY6" fmla="*/ 0 h 293942"/>
              <a:gd name="connsiteX0" fmla="*/ 0 w 1947861"/>
              <a:gd name="connsiteY0" fmla="*/ 0 h 293942"/>
              <a:gd name="connsiteX1" fmla="*/ 652462 w 1947861"/>
              <a:gd name="connsiteY1" fmla="*/ 159544 h 293942"/>
              <a:gd name="connsiteX2" fmla="*/ 1171574 w 1947861"/>
              <a:gd name="connsiteY2" fmla="*/ 138113 h 293942"/>
              <a:gd name="connsiteX3" fmla="*/ 1947861 w 1947861"/>
              <a:gd name="connsiteY3" fmla="*/ 214313 h 293942"/>
              <a:gd name="connsiteX4" fmla="*/ 1357311 w 1947861"/>
              <a:gd name="connsiteY4" fmla="*/ 250033 h 293942"/>
              <a:gd name="connsiteX5" fmla="*/ 631030 w 1947861"/>
              <a:gd name="connsiteY5" fmla="*/ 216695 h 293942"/>
              <a:gd name="connsiteX6" fmla="*/ 0 w 1947861"/>
              <a:gd name="connsiteY6" fmla="*/ 0 h 293942"/>
              <a:gd name="connsiteX0" fmla="*/ 0 w 1916905"/>
              <a:gd name="connsiteY0" fmla="*/ 0 h 286798"/>
              <a:gd name="connsiteX1" fmla="*/ 621506 w 1916905"/>
              <a:gd name="connsiteY1" fmla="*/ 152400 h 286798"/>
              <a:gd name="connsiteX2" fmla="*/ 1140618 w 1916905"/>
              <a:gd name="connsiteY2" fmla="*/ 130969 h 286798"/>
              <a:gd name="connsiteX3" fmla="*/ 1916905 w 1916905"/>
              <a:gd name="connsiteY3" fmla="*/ 207169 h 286798"/>
              <a:gd name="connsiteX4" fmla="*/ 1326355 w 1916905"/>
              <a:gd name="connsiteY4" fmla="*/ 242889 h 286798"/>
              <a:gd name="connsiteX5" fmla="*/ 600074 w 1916905"/>
              <a:gd name="connsiteY5" fmla="*/ 209551 h 286798"/>
              <a:gd name="connsiteX6" fmla="*/ 0 w 1916905"/>
              <a:gd name="connsiteY6" fmla="*/ 0 h 286798"/>
              <a:gd name="connsiteX0" fmla="*/ 0 w 1938337"/>
              <a:gd name="connsiteY0" fmla="*/ 0 h 298704"/>
              <a:gd name="connsiteX1" fmla="*/ 642938 w 1938337"/>
              <a:gd name="connsiteY1" fmla="*/ 164306 h 298704"/>
              <a:gd name="connsiteX2" fmla="*/ 1162050 w 1938337"/>
              <a:gd name="connsiteY2" fmla="*/ 142875 h 298704"/>
              <a:gd name="connsiteX3" fmla="*/ 1938337 w 1938337"/>
              <a:gd name="connsiteY3" fmla="*/ 219075 h 298704"/>
              <a:gd name="connsiteX4" fmla="*/ 1347787 w 1938337"/>
              <a:gd name="connsiteY4" fmla="*/ 254795 h 298704"/>
              <a:gd name="connsiteX5" fmla="*/ 621506 w 1938337"/>
              <a:gd name="connsiteY5" fmla="*/ 221457 h 298704"/>
              <a:gd name="connsiteX6" fmla="*/ 0 w 1938337"/>
              <a:gd name="connsiteY6" fmla="*/ 0 h 298704"/>
              <a:gd name="connsiteX0" fmla="*/ 0 w 1862137"/>
              <a:gd name="connsiteY0" fmla="*/ 0 h 310610"/>
              <a:gd name="connsiteX1" fmla="*/ 566738 w 1862137"/>
              <a:gd name="connsiteY1" fmla="*/ 176212 h 310610"/>
              <a:gd name="connsiteX2" fmla="*/ 1085850 w 1862137"/>
              <a:gd name="connsiteY2" fmla="*/ 154781 h 310610"/>
              <a:gd name="connsiteX3" fmla="*/ 1862137 w 1862137"/>
              <a:gd name="connsiteY3" fmla="*/ 230981 h 310610"/>
              <a:gd name="connsiteX4" fmla="*/ 1271587 w 1862137"/>
              <a:gd name="connsiteY4" fmla="*/ 266701 h 310610"/>
              <a:gd name="connsiteX5" fmla="*/ 545306 w 1862137"/>
              <a:gd name="connsiteY5" fmla="*/ 233363 h 310610"/>
              <a:gd name="connsiteX6" fmla="*/ 0 w 1862137"/>
              <a:gd name="connsiteY6" fmla="*/ 0 h 310610"/>
              <a:gd name="connsiteX0" fmla="*/ 0 w 1933574"/>
              <a:gd name="connsiteY0" fmla="*/ 0 h 291560"/>
              <a:gd name="connsiteX1" fmla="*/ 638175 w 1933574"/>
              <a:gd name="connsiteY1" fmla="*/ 157162 h 291560"/>
              <a:gd name="connsiteX2" fmla="*/ 1157287 w 1933574"/>
              <a:gd name="connsiteY2" fmla="*/ 135731 h 291560"/>
              <a:gd name="connsiteX3" fmla="*/ 1933574 w 1933574"/>
              <a:gd name="connsiteY3" fmla="*/ 211931 h 291560"/>
              <a:gd name="connsiteX4" fmla="*/ 1343024 w 1933574"/>
              <a:gd name="connsiteY4" fmla="*/ 247651 h 291560"/>
              <a:gd name="connsiteX5" fmla="*/ 616743 w 1933574"/>
              <a:gd name="connsiteY5" fmla="*/ 214313 h 291560"/>
              <a:gd name="connsiteX6" fmla="*/ 0 w 1933574"/>
              <a:gd name="connsiteY6" fmla="*/ 0 h 291560"/>
              <a:gd name="connsiteX0" fmla="*/ 0 w 1933574"/>
              <a:gd name="connsiteY0" fmla="*/ 0 h 291560"/>
              <a:gd name="connsiteX1" fmla="*/ 638175 w 1933574"/>
              <a:gd name="connsiteY1" fmla="*/ 157162 h 291560"/>
              <a:gd name="connsiteX2" fmla="*/ 1157287 w 1933574"/>
              <a:gd name="connsiteY2" fmla="*/ 135731 h 291560"/>
              <a:gd name="connsiteX3" fmla="*/ 1933574 w 1933574"/>
              <a:gd name="connsiteY3" fmla="*/ 211931 h 291560"/>
              <a:gd name="connsiteX4" fmla="*/ 1343024 w 1933574"/>
              <a:gd name="connsiteY4" fmla="*/ 247651 h 291560"/>
              <a:gd name="connsiteX5" fmla="*/ 616743 w 1933574"/>
              <a:gd name="connsiteY5" fmla="*/ 214313 h 291560"/>
              <a:gd name="connsiteX6" fmla="*/ 0 w 1933574"/>
              <a:gd name="connsiteY6" fmla="*/ 0 h 291560"/>
              <a:gd name="connsiteX0" fmla="*/ 0 w 1933574"/>
              <a:gd name="connsiteY0" fmla="*/ 0 h 291560"/>
              <a:gd name="connsiteX1" fmla="*/ 638175 w 1933574"/>
              <a:gd name="connsiteY1" fmla="*/ 157162 h 291560"/>
              <a:gd name="connsiteX2" fmla="*/ 1147762 w 1933574"/>
              <a:gd name="connsiteY2" fmla="*/ 128588 h 291560"/>
              <a:gd name="connsiteX3" fmla="*/ 1933574 w 1933574"/>
              <a:gd name="connsiteY3" fmla="*/ 211931 h 291560"/>
              <a:gd name="connsiteX4" fmla="*/ 1343024 w 1933574"/>
              <a:gd name="connsiteY4" fmla="*/ 247651 h 291560"/>
              <a:gd name="connsiteX5" fmla="*/ 616743 w 1933574"/>
              <a:gd name="connsiteY5" fmla="*/ 214313 h 291560"/>
              <a:gd name="connsiteX6" fmla="*/ 0 w 1933574"/>
              <a:gd name="connsiteY6" fmla="*/ 0 h 291560"/>
              <a:gd name="connsiteX0" fmla="*/ 0 w 1933574"/>
              <a:gd name="connsiteY0" fmla="*/ 0 h 291560"/>
              <a:gd name="connsiteX1" fmla="*/ 638175 w 1933574"/>
              <a:gd name="connsiteY1" fmla="*/ 157162 h 291560"/>
              <a:gd name="connsiteX2" fmla="*/ 1147762 w 1933574"/>
              <a:gd name="connsiteY2" fmla="*/ 128588 h 291560"/>
              <a:gd name="connsiteX3" fmla="*/ 1933574 w 1933574"/>
              <a:gd name="connsiteY3" fmla="*/ 211931 h 291560"/>
              <a:gd name="connsiteX4" fmla="*/ 1343024 w 1933574"/>
              <a:gd name="connsiteY4" fmla="*/ 247651 h 291560"/>
              <a:gd name="connsiteX5" fmla="*/ 616743 w 1933574"/>
              <a:gd name="connsiteY5" fmla="*/ 214313 h 291560"/>
              <a:gd name="connsiteX6" fmla="*/ 0 w 1933574"/>
              <a:gd name="connsiteY6" fmla="*/ 0 h 291560"/>
              <a:gd name="connsiteX0" fmla="*/ 0 w 1933574"/>
              <a:gd name="connsiteY0" fmla="*/ 0 h 291560"/>
              <a:gd name="connsiteX1" fmla="*/ 638175 w 1933574"/>
              <a:gd name="connsiteY1" fmla="*/ 157162 h 291560"/>
              <a:gd name="connsiteX2" fmla="*/ 1133474 w 1933574"/>
              <a:gd name="connsiteY2" fmla="*/ 130969 h 291560"/>
              <a:gd name="connsiteX3" fmla="*/ 1933574 w 1933574"/>
              <a:gd name="connsiteY3" fmla="*/ 211931 h 291560"/>
              <a:gd name="connsiteX4" fmla="*/ 1343024 w 1933574"/>
              <a:gd name="connsiteY4" fmla="*/ 247651 h 291560"/>
              <a:gd name="connsiteX5" fmla="*/ 616743 w 1933574"/>
              <a:gd name="connsiteY5" fmla="*/ 214313 h 291560"/>
              <a:gd name="connsiteX6" fmla="*/ 0 w 1933574"/>
              <a:gd name="connsiteY6" fmla="*/ 0 h 291560"/>
              <a:gd name="connsiteX0" fmla="*/ 0 w 1933574"/>
              <a:gd name="connsiteY0" fmla="*/ 0 h 291560"/>
              <a:gd name="connsiteX1" fmla="*/ 638175 w 1933574"/>
              <a:gd name="connsiteY1" fmla="*/ 157162 h 291560"/>
              <a:gd name="connsiteX2" fmla="*/ 1133474 w 1933574"/>
              <a:gd name="connsiteY2" fmla="*/ 130969 h 291560"/>
              <a:gd name="connsiteX3" fmla="*/ 1933574 w 1933574"/>
              <a:gd name="connsiteY3" fmla="*/ 211931 h 291560"/>
              <a:gd name="connsiteX4" fmla="*/ 1343024 w 1933574"/>
              <a:gd name="connsiteY4" fmla="*/ 247651 h 291560"/>
              <a:gd name="connsiteX5" fmla="*/ 616743 w 1933574"/>
              <a:gd name="connsiteY5" fmla="*/ 214313 h 291560"/>
              <a:gd name="connsiteX6" fmla="*/ 0 w 1933574"/>
              <a:gd name="connsiteY6" fmla="*/ 0 h 291560"/>
              <a:gd name="connsiteX0" fmla="*/ 0 w 1933574"/>
              <a:gd name="connsiteY0" fmla="*/ 0 h 291560"/>
              <a:gd name="connsiteX1" fmla="*/ 638175 w 1933574"/>
              <a:gd name="connsiteY1" fmla="*/ 157162 h 291560"/>
              <a:gd name="connsiteX2" fmla="*/ 1133474 w 1933574"/>
              <a:gd name="connsiteY2" fmla="*/ 130969 h 291560"/>
              <a:gd name="connsiteX3" fmla="*/ 1933574 w 1933574"/>
              <a:gd name="connsiteY3" fmla="*/ 211931 h 291560"/>
              <a:gd name="connsiteX4" fmla="*/ 1343024 w 1933574"/>
              <a:gd name="connsiteY4" fmla="*/ 247651 h 291560"/>
              <a:gd name="connsiteX5" fmla="*/ 616743 w 1933574"/>
              <a:gd name="connsiteY5" fmla="*/ 214313 h 291560"/>
              <a:gd name="connsiteX6" fmla="*/ 0 w 1933574"/>
              <a:gd name="connsiteY6" fmla="*/ 0 h 291560"/>
              <a:gd name="connsiteX0" fmla="*/ 0 w 1933574"/>
              <a:gd name="connsiteY0" fmla="*/ 0 h 291560"/>
              <a:gd name="connsiteX1" fmla="*/ 638175 w 1933574"/>
              <a:gd name="connsiteY1" fmla="*/ 157162 h 291560"/>
              <a:gd name="connsiteX2" fmla="*/ 1128711 w 1933574"/>
              <a:gd name="connsiteY2" fmla="*/ 138112 h 291560"/>
              <a:gd name="connsiteX3" fmla="*/ 1933574 w 1933574"/>
              <a:gd name="connsiteY3" fmla="*/ 211931 h 291560"/>
              <a:gd name="connsiteX4" fmla="*/ 1343024 w 1933574"/>
              <a:gd name="connsiteY4" fmla="*/ 247651 h 291560"/>
              <a:gd name="connsiteX5" fmla="*/ 616743 w 1933574"/>
              <a:gd name="connsiteY5" fmla="*/ 214313 h 291560"/>
              <a:gd name="connsiteX6" fmla="*/ 0 w 1933574"/>
              <a:gd name="connsiteY6" fmla="*/ 0 h 291560"/>
              <a:gd name="connsiteX0" fmla="*/ 0 w 1933574"/>
              <a:gd name="connsiteY0" fmla="*/ 0 h 291560"/>
              <a:gd name="connsiteX1" fmla="*/ 638175 w 1933574"/>
              <a:gd name="connsiteY1" fmla="*/ 157162 h 291560"/>
              <a:gd name="connsiteX2" fmla="*/ 1128711 w 1933574"/>
              <a:gd name="connsiteY2" fmla="*/ 138112 h 291560"/>
              <a:gd name="connsiteX3" fmla="*/ 1933574 w 1933574"/>
              <a:gd name="connsiteY3" fmla="*/ 211931 h 291560"/>
              <a:gd name="connsiteX4" fmla="*/ 1343024 w 1933574"/>
              <a:gd name="connsiteY4" fmla="*/ 247651 h 291560"/>
              <a:gd name="connsiteX5" fmla="*/ 616743 w 1933574"/>
              <a:gd name="connsiteY5" fmla="*/ 214313 h 291560"/>
              <a:gd name="connsiteX6" fmla="*/ 0 w 1933574"/>
              <a:gd name="connsiteY6" fmla="*/ 0 h 291560"/>
              <a:gd name="connsiteX0" fmla="*/ 0 w 1933574"/>
              <a:gd name="connsiteY0" fmla="*/ 0 h 291560"/>
              <a:gd name="connsiteX1" fmla="*/ 638175 w 1933574"/>
              <a:gd name="connsiteY1" fmla="*/ 157162 h 291560"/>
              <a:gd name="connsiteX2" fmla="*/ 1128711 w 1933574"/>
              <a:gd name="connsiteY2" fmla="*/ 138112 h 291560"/>
              <a:gd name="connsiteX3" fmla="*/ 1933574 w 1933574"/>
              <a:gd name="connsiteY3" fmla="*/ 211931 h 291560"/>
              <a:gd name="connsiteX4" fmla="*/ 1343024 w 1933574"/>
              <a:gd name="connsiteY4" fmla="*/ 247651 h 291560"/>
              <a:gd name="connsiteX5" fmla="*/ 616743 w 1933574"/>
              <a:gd name="connsiteY5" fmla="*/ 214313 h 291560"/>
              <a:gd name="connsiteX6" fmla="*/ 0 w 1933574"/>
              <a:gd name="connsiteY6" fmla="*/ 0 h 291560"/>
              <a:gd name="connsiteX0" fmla="*/ 0 w 1933574"/>
              <a:gd name="connsiteY0" fmla="*/ 0 h 291560"/>
              <a:gd name="connsiteX1" fmla="*/ 638175 w 1933574"/>
              <a:gd name="connsiteY1" fmla="*/ 157162 h 291560"/>
              <a:gd name="connsiteX2" fmla="*/ 1140618 w 1933574"/>
              <a:gd name="connsiteY2" fmla="*/ 126206 h 291560"/>
              <a:gd name="connsiteX3" fmla="*/ 1933574 w 1933574"/>
              <a:gd name="connsiteY3" fmla="*/ 211931 h 291560"/>
              <a:gd name="connsiteX4" fmla="*/ 1343024 w 1933574"/>
              <a:gd name="connsiteY4" fmla="*/ 247651 h 291560"/>
              <a:gd name="connsiteX5" fmla="*/ 616743 w 1933574"/>
              <a:gd name="connsiteY5" fmla="*/ 214313 h 291560"/>
              <a:gd name="connsiteX6" fmla="*/ 0 w 1933574"/>
              <a:gd name="connsiteY6" fmla="*/ 0 h 291560"/>
              <a:gd name="connsiteX0" fmla="*/ 0 w 1933574"/>
              <a:gd name="connsiteY0" fmla="*/ 0 h 291560"/>
              <a:gd name="connsiteX1" fmla="*/ 638175 w 1933574"/>
              <a:gd name="connsiteY1" fmla="*/ 157162 h 291560"/>
              <a:gd name="connsiteX2" fmla="*/ 1140618 w 1933574"/>
              <a:gd name="connsiteY2" fmla="*/ 126206 h 291560"/>
              <a:gd name="connsiteX3" fmla="*/ 1933574 w 1933574"/>
              <a:gd name="connsiteY3" fmla="*/ 211931 h 291560"/>
              <a:gd name="connsiteX4" fmla="*/ 1343024 w 1933574"/>
              <a:gd name="connsiteY4" fmla="*/ 247651 h 291560"/>
              <a:gd name="connsiteX5" fmla="*/ 616743 w 1933574"/>
              <a:gd name="connsiteY5" fmla="*/ 214313 h 291560"/>
              <a:gd name="connsiteX6" fmla="*/ 0 w 1933574"/>
              <a:gd name="connsiteY6" fmla="*/ 0 h 291560"/>
              <a:gd name="connsiteX0" fmla="*/ 0 w 1933574"/>
              <a:gd name="connsiteY0" fmla="*/ 0 h 291560"/>
              <a:gd name="connsiteX1" fmla="*/ 638175 w 1933574"/>
              <a:gd name="connsiteY1" fmla="*/ 157162 h 291560"/>
              <a:gd name="connsiteX2" fmla="*/ 1140618 w 1933574"/>
              <a:gd name="connsiteY2" fmla="*/ 126206 h 291560"/>
              <a:gd name="connsiteX3" fmla="*/ 1933574 w 1933574"/>
              <a:gd name="connsiteY3" fmla="*/ 211931 h 291560"/>
              <a:gd name="connsiteX4" fmla="*/ 1343024 w 1933574"/>
              <a:gd name="connsiteY4" fmla="*/ 247651 h 291560"/>
              <a:gd name="connsiteX5" fmla="*/ 616743 w 1933574"/>
              <a:gd name="connsiteY5" fmla="*/ 214313 h 291560"/>
              <a:gd name="connsiteX6" fmla="*/ 0 w 1933574"/>
              <a:gd name="connsiteY6" fmla="*/ 0 h 291560"/>
              <a:gd name="connsiteX0" fmla="*/ 0 w 1933574"/>
              <a:gd name="connsiteY0" fmla="*/ 0 h 291560"/>
              <a:gd name="connsiteX1" fmla="*/ 638175 w 1933574"/>
              <a:gd name="connsiteY1" fmla="*/ 157162 h 291560"/>
              <a:gd name="connsiteX2" fmla="*/ 1140618 w 1933574"/>
              <a:gd name="connsiteY2" fmla="*/ 126206 h 291560"/>
              <a:gd name="connsiteX3" fmla="*/ 1933574 w 1933574"/>
              <a:gd name="connsiteY3" fmla="*/ 211931 h 291560"/>
              <a:gd name="connsiteX4" fmla="*/ 1343024 w 1933574"/>
              <a:gd name="connsiteY4" fmla="*/ 247651 h 291560"/>
              <a:gd name="connsiteX5" fmla="*/ 616743 w 1933574"/>
              <a:gd name="connsiteY5" fmla="*/ 214313 h 291560"/>
              <a:gd name="connsiteX6" fmla="*/ 0 w 1933574"/>
              <a:gd name="connsiteY6" fmla="*/ 0 h 291560"/>
              <a:gd name="connsiteX0" fmla="*/ 0 w 1933574"/>
              <a:gd name="connsiteY0" fmla="*/ 0 h 291560"/>
              <a:gd name="connsiteX1" fmla="*/ 638175 w 1933574"/>
              <a:gd name="connsiteY1" fmla="*/ 157162 h 291560"/>
              <a:gd name="connsiteX2" fmla="*/ 1140618 w 1933574"/>
              <a:gd name="connsiteY2" fmla="*/ 126206 h 291560"/>
              <a:gd name="connsiteX3" fmla="*/ 1933574 w 1933574"/>
              <a:gd name="connsiteY3" fmla="*/ 211931 h 291560"/>
              <a:gd name="connsiteX4" fmla="*/ 1343024 w 1933574"/>
              <a:gd name="connsiteY4" fmla="*/ 247651 h 291560"/>
              <a:gd name="connsiteX5" fmla="*/ 616743 w 1933574"/>
              <a:gd name="connsiteY5" fmla="*/ 214313 h 291560"/>
              <a:gd name="connsiteX6" fmla="*/ 0 w 1933574"/>
              <a:gd name="connsiteY6" fmla="*/ 0 h 291560"/>
              <a:gd name="connsiteX0" fmla="*/ 0 w 1933574"/>
              <a:gd name="connsiteY0" fmla="*/ 0 h 291560"/>
              <a:gd name="connsiteX1" fmla="*/ 638175 w 1933574"/>
              <a:gd name="connsiteY1" fmla="*/ 157162 h 291560"/>
              <a:gd name="connsiteX2" fmla="*/ 1133474 w 1933574"/>
              <a:gd name="connsiteY2" fmla="*/ 135731 h 291560"/>
              <a:gd name="connsiteX3" fmla="*/ 1933574 w 1933574"/>
              <a:gd name="connsiteY3" fmla="*/ 211931 h 291560"/>
              <a:gd name="connsiteX4" fmla="*/ 1343024 w 1933574"/>
              <a:gd name="connsiteY4" fmla="*/ 247651 h 291560"/>
              <a:gd name="connsiteX5" fmla="*/ 616743 w 1933574"/>
              <a:gd name="connsiteY5" fmla="*/ 214313 h 291560"/>
              <a:gd name="connsiteX6" fmla="*/ 0 w 1933574"/>
              <a:gd name="connsiteY6" fmla="*/ 0 h 291560"/>
              <a:gd name="connsiteX0" fmla="*/ 0 w 1933574"/>
              <a:gd name="connsiteY0" fmla="*/ 0 h 291560"/>
              <a:gd name="connsiteX1" fmla="*/ 638175 w 1933574"/>
              <a:gd name="connsiteY1" fmla="*/ 157162 h 291560"/>
              <a:gd name="connsiteX2" fmla="*/ 1133474 w 1933574"/>
              <a:gd name="connsiteY2" fmla="*/ 135731 h 291560"/>
              <a:gd name="connsiteX3" fmla="*/ 1933574 w 1933574"/>
              <a:gd name="connsiteY3" fmla="*/ 211931 h 291560"/>
              <a:gd name="connsiteX4" fmla="*/ 1343024 w 1933574"/>
              <a:gd name="connsiteY4" fmla="*/ 247651 h 291560"/>
              <a:gd name="connsiteX5" fmla="*/ 616743 w 1933574"/>
              <a:gd name="connsiteY5" fmla="*/ 214313 h 291560"/>
              <a:gd name="connsiteX6" fmla="*/ 0 w 1933574"/>
              <a:gd name="connsiteY6" fmla="*/ 0 h 291560"/>
              <a:gd name="connsiteX0" fmla="*/ 0 w 1933574"/>
              <a:gd name="connsiteY0" fmla="*/ 0 h 291560"/>
              <a:gd name="connsiteX1" fmla="*/ 638175 w 1933574"/>
              <a:gd name="connsiteY1" fmla="*/ 157162 h 291560"/>
              <a:gd name="connsiteX2" fmla="*/ 1133474 w 1933574"/>
              <a:gd name="connsiteY2" fmla="*/ 135731 h 291560"/>
              <a:gd name="connsiteX3" fmla="*/ 1933574 w 1933574"/>
              <a:gd name="connsiteY3" fmla="*/ 211931 h 291560"/>
              <a:gd name="connsiteX4" fmla="*/ 1343024 w 1933574"/>
              <a:gd name="connsiteY4" fmla="*/ 247651 h 291560"/>
              <a:gd name="connsiteX5" fmla="*/ 616743 w 1933574"/>
              <a:gd name="connsiteY5" fmla="*/ 214313 h 291560"/>
              <a:gd name="connsiteX6" fmla="*/ 0 w 1933574"/>
              <a:gd name="connsiteY6" fmla="*/ 0 h 291560"/>
              <a:gd name="connsiteX0" fmla="*/ 0 w 1933574"/>
              <a:gd name="connsiteY0" fmla="*/ 0 h 291560"/>
              <a:gd name="connsiteX1" fmla="*/ 638175 w 1933574"/>
              <a:gd name="connsiteY1" fmla="*/ 157162 h 291560"/>
              <a:gd name="connsiteX2" fmla="*/ 1133474 w 1933574"/>
              <a:gd name="connsiteY2" fmla="*/ 135731 h 291560"/>
              <a:gd name="connsiteX3" fmla="*/ 1933574 w 1933574"/>
              <a:gd name="connsiteY3" fmla="*/ 211931 h 291560"/>
              <a:gd name="connsiteX4" fmla="*/ 1343024 w 1933574"/>
              <a:gd name="connsiteY4" fmla="*/ 247651 h 291560"/>
              <a:gd name="connsiteX5" fmla="*/ 616743 w 1933574"/>
              <a:gd name="connsiteY5" fmla="*/ 214313 h 291560"/>
              <a:gd name="connsiteX6" fmla="*/ 0 w 1933574"/>
              <a:gd name="connsiteY6" fmla="*/ 0 h 291560"/>
              <a:gd name="connsiteX0" fmla="*/ 0 w 1933574"/>
              <a:gd name="connsiteY0" fmla="*/ 0 h 291560"/>
              <a:gd name="connsiteX1" fmla="*/ 638175 w 1933574"/>
              <a:gd name="connsiteY1" fmla="*/ 157162 h 291560"/>
              <a:gd name="connsiteX2" fmla="*/ 1133474 w 1933574"/>
              <a:gd name="connsiteY2" fmla="*/ 119062 h 291560"/>
              <a:gd name="connsiteX3" fmla="*/ 1933574 w 1933574"/>
              <a:gd name="connsiteY3" fmla="*/ 211931 h 291560"/>
              <a:gd name="connsiteX4" fmla="*/ 1343024 w 1933574"/>
              <a:gd name="connsiteY4" fmla="*/ 247651 h 291560"/>
              <a:gd name="connsiteX5" fmla="*/ 616743 w 1933574"/>
              <a:gd name="connsiteY5" fmla="*/ 214313 h 291560"/>
              <a:gd name="connsiteX6" fmla="*/ 0 w 1933574"/>
              <a:gd name="connsiteY6" fmla="*/ 0 h 291560"/>
              <a:gd name="connsiteX0" fmla="*/ 0 w 1924049"/>
              <a:gd name="connsiteY0" fmla="*/ 0 h 289179"/>
              <a:gd name="connsiteX1" fmla="*/ 628650 w 1924049"/>
              <a:gd name="connsiteY1" fmla="*/ 154781 h 289179"/>
              <a:gd name="connsiteX2" fmla="*/ 1123949 w 1924049"/>
              <a:gd name="connsiteY2" fmla="*/ 116681 h 289179"/>
              <a:gd name="connsiteX3" fmla="*/ 1924049 w 1924049"/>
              <a:gd name="connsiteY3" fmla="*/ 209550 h 289179"/>
              <a:gd name="connsiteX4" fmla="*/ 1333499 w 1924049"/>
              <a:gd name="connsiteY4" fmla="*/ 245270 h 289179"/>
              <a:gd name="connsiteX5" fmla="*/ 607218 w 1924049"/>
              <a:gd name="connsiteY5" fmla="*/ 211932 h 289179"/>
              <a:gd name="connsiteX6" fmla="*/ 0 w 1924049"/>
              <a:gd name="connsiteY6" fmla="*/ 0 h 289179"/>
              <a:gd name="connsiteX0" fmla="*/ 0 w 1924049"/>
              <a:gd name="connsiteY0" fmla="*/ 0 h 289179"/>
              <a:gd name="connsiteX1" fmla="*/ 628650 w 1924049"/>
              <a:gd name="connsiteY1" fmla="*/ 154781 h 289179"/>
              <a:gd name="connsiteX2" fmla="*/ 1123949 w 1924049"/>
              <a:gd name="connsiteY2" fmla="*/ 116681 h 289179"/>
              <a:gd name="connsiteX3" fmla="*/ 1924049 w 1924049"/>
              <a:gd name="connsiteY3" fmla="*/ 209550 h 289179"/>
              <a:gd name="connsiteX4" fmla="*/ 1333499 w 1924049"/>
              <a:gd name="connsiteY4" fmla="*/ 245270 h 289179"/>
              <a:gd name="connsiteX5" fmla="*/ 607218 w 1924049"/>
              <a:gd name="connsiteY5" fmla="*/ 211932 h 289179"/>
              <a:gd name="connsiteX6" fmla="*/ 0 w 1924049"/>
              <a:gd name="connsiteY6" fmla="*/ 0 h 289179"/>
              <a:gd name="connsiteX0" fmla="*/ 0 w 1924049"/>
              <a:gd name="connsiteY0" fmla="*/ 0 h 289179"/>
              <a:gd name="connsiteX1" fmla="*/ 628650 w 1924049"/>
              <a:gd name="connsiteY1" fmla="*/ 154781 h 289179"/>
              <a:gd name="connsiteX2" fmla="*/ 1123949 w 1924049"/>
              <a:gd name="connsiteY2" fmla="*/ 116681 h 289179"/>
              <a:gd name="connsiteX3" fmla="*/ 1924049 w 1924049"/>
              <a:gd name="connsiteY3" fmla="*/ 209550 h 289179"/>
              <a:gd name="connsiteX4" fmla="*/ 1333499 w 1924049"/>
              <a:gd name="connsiteY4" fmla="*/ 245270 h 289179"/>
              <a:gd name="connsiteX5" fmla="*/ 607218 w 1924049"/>
              <a:gd name="connsiteY5" fmla="*/ 211932 h 289179"/>
              <a:gd name="connsiteX6" fmla="*/ 0 w 1924049"/>
              <a:gd name="connsiteY6" fmla="*/ 0 h 289179"/>
              <a:gd name="connsiteX0" fmla="*/ 0 w 1924049"/>
              <a:gd name="connsiteY0" fmla="*/ 0 h 289179"/>
              <a:gd name="connsiteX1" fmla="*/ 628650 w 1924049"/>
              <a:gd name="connsiteY1" fmla="*/ 154781 h 289179"/>
              <a:gd name="connsiteX2" fmla="*/ 1123949 w 1924049"/>
              <a:gd name="connsiteY2" fmla="*/ 116681 h 289179"/>
              <a:gd name="connsiteX3" fmla="*/ 1924049 w 1924049"/>
              <a:gd name="connsiteY3" fmla="*/ 209550 h 289179"/>
              <a:gd name="connsiteX4" fmla="*/ 1333499 w 1924049"/>
              <a:gd name="connsiteY4" fmla="*/ 245270 h 289179"/>
              <a:gd name="connsiteX5" fmla="*/ 607218 w 1924049"/>
              <a:gd name="connsiteY5" fmla="*/ 211932 h 289179"/>
              <a:gd name="connsiteX6" fmla="*/ 0 w 1924049"/>
              <a:gd name="connsiteY6" fmla="*/ 0 h 289179"/>
              <a:gd name="connsiteX0" fmla="*/ 0 w 1924049"/>
              <a:gd name="connsiteY0" fmla="*/ 0 h 289179"/>
              <a:gd name="connsiteX1" fmla="*/ 628650 w 1924049"/>
              <a:gd name="connsiteY1" fmla="*/ 154781 h 289179"/>
              <a:gd name="connsiteX2" fmla="*/ 1123949 w 1924049"/>
              <a:gd name="connsiteY2" fmla="*/ 116681 h 289179"/>
              <a:gd name="connsiteX3" fmla="*/ 1924049 w 1924049"/>
              <a:gd name="connsiteY3" fmla="*/ 209550 h 289179"/>
              <a:gd name="connsiteX4" fmla="*/ 1333499 w 1924049"/>
              <a:gd name="connsiteY4" fmla="*/ 245270 h 289179"/>
              <a:gd name="connsiteX5" fmla="*/ 607218 w 1924049"/>
              <a:gd name="connsiteY5" fmla="*/ 211932 h 289179"/>
              <a:gd name="connsiteX6" fmla="*/ 0 w 1924049"/>
              <a:gd name="connsiteY6" fmla="*/ 0 h 289179"/>
              <a:gd name="connsiteX0" fmla="*/ 0 w 1924049"/>
              <a:gd name="connsiteY0" fmla="*/ 0 h 289179"/>
              <a:gd name="connsiteX1" fmla="*/ 635794 w 1924049"/>
              <a:gd name="connsiteY1" fmla="*/ 161924 h 289179"/>
              <a:gd name="connsiteX2" fmla="*/ 1123949 w 1924049"/>
              <a:gd name="connsiteY2" fmla="*/ 116681 h 289179"/>
              <a:gd name="connsiteX3" fmla="*/ 1924049 w 1924049"/>
              <a:gd name="connsiteY3" fmla="*/ 209550 h 289179"/>
              <a:gd name="connsiteX4" fmla="*/ 1333499 w 1924049"/>
              <a:gd name="connsiteY4" fmla="*/ 245270 h 289179"/>
              <a:gd name="connsiteX5" fmla="*/ 607218 w 1924049"/>
              <a:gd name="connsiteY5" fmla="*/ 211932 h 289179"/>
              <a:gd name="connsiteX6" fmla="*/ 0 w 1924049"/>
              <a:gd name="connsiteY6" fmla="*/ 0 h 289179"/>
              <a:gd name="connsiteX0" fmla="*/ 0 w 1924049"/>
              <a:gd name="connsiteY0" fmla="*/ 0 h 289179"/>
              <a:gd name="connsiteX1" fmla="*/ 635794 w 1924049"/>
              <a:gd name="connsiteY1" fmla="*/ 161924 h 289179"/>
              <a:gd name="connsiteX2" fmla="*/ 1123949 w 1924049"/>
              <a:gd name="connsiteY2" fmla="*/ 116681 h 289179"/>
              <a:gd name="connsiteX3" fmla="*/ 1924049 w 1924049"/>
              <a:gd name="connsiteY3" fmla="*/ 209550 h 289179"/>
              <a:gd name="connsiteX4" fmla="*/ 1333499 w 1924049"/>
              <a:gd name="connsiteY4" fmla="*/ 245270 h 289179"/>
              <a:gd name="connsiteX5" fmla="*/ 607218 w 1924049"/>
              <a:gd name="connsiteY5" fmla="*/ 211932 h 289179"/>
              <a:gd name="connsiteX6" fmla="*/ 0 w 1924049"/>
              <a:gd name="connsiteY6" fmla="*/ 0 h 289179"/>
              <a:gd name="connsiteX0" fmla="*/ 0 w 1924049"/>
              <a:gd name="connsiteY0" fmla="*/ 0 h 289179"/>
              <a:gd name="connsiteX1" fmla="*/ 635794 w 1924049"/>
              <a:gd name="connsiteY1" fmla="*/ 161924 h 289179"/>
              <a:gd name="connsiteX2" fmla="*/ 1123949 w 1924049"/>
              <a:gd name="connsiteY2" fmla="*/ 116681 h 289179"/>
              <a:gd name="connsiteX3" fmla="*/ 1924049 w 1924049"/>
              <a:gd name="connsiteY3" fmla="*/ 209550 h 289179"/>
              <a:gd name="connsiteX4" fmla="*/ 1333499 w 1924049"/>
              <a:gd name="connsiteY4" fmla="*/ 245270 h 289179"/>
              <a:gd name="connsiteX5" fmla="*/ 607218 w 1924049"/>
              <a:gd name="connsiteY5" fmla="*/ 211932 h 289179"/>
              <a:gd name="connsiteX6" fmla="*/ 0 w 1924049"/>
              <a:gd name="connsiteY6" fmla="*/ 0 h 289179"/>
              <a:gd name="connsiteX0" fmla="*/ 0 w 1924049"/>
              <a:gd name="connsiteY0" fmla="*/ 0 h 289179"/>
              <a:gd name="connsiteX1" fmla="*/ 635794 w 1924049"/>
              <a:gd name="connsiteY1" fmla="*/ 161924 h 289179"/>
              <a:gd name="connsiteX2" fmla="*/ 1123949 w 1924049"/>
              <a:gd name="connsiteY2" fmla="*/ 116681 h 289179"/>
              <a:gd name="connsiteX3" fmla="*/ 1924049 w 1924049"/>
              <a:gd name="connsiteY3" fmla="*/ 209550 h 289179"/>
              <a:gd name="connsiteX4" fmla="*/ 1333499 w 1924049"/>
              <a:gd name="connsiteY4" fmla="*/ 245270 h 289179"/>
              <a:gd name="connsiteX5" fmla="*/ 607218 w 1924049"/>
              <a:gd name="connsiteY5" fmla="*/ 211932 h 289179"/>
              <a:gd name="connsiteX6" fmla="*/ 0 w 1924049"/>
              <a:gd name="connsiteY6" fmla="*/ 0 h 289179"/>
              <a:gd name="connsiteX0" fmla="*/ 0 w 1924049"/>
              <a:gd name="connsiteY0" fmla="*/ 0 h 289179"/>
              <a:gd name="connsiteX1" fmla="*/ 635794 w 1924049"/>
              <a:gd name="connsiteY1" fmla="*/ 161924 h 289179"/>
              <a:gd name="connsiteX2" fmla="*/ 1123949 w 1924049"/>
              <a:gd name="connsiteY2" fmla="*/ 116681 h 289179"/>
              <a:gd name="connsiteX3" fmla="*/ 1924049 w 1924049"/>
              <a:gd name="connsiteY3" fmla="*/ 209550 h 289179"/>
              <a:gd name="connsiteX4" fmla="*/ 1333499 w 1924049"/>
              <a:gd name="connsiteY4" fmla="*/ 245270 h 289179"/>
              <a:gd name="connsiteX5" fmla="*/ 607218 w 1924049"/>
              <a:gd name="connsiteY5" fmla="*/ 211932 h 289179"/>
              <a:gd name="connsiteX6" fmla="*/ 0 w 1924049"/>
              <a:gd name="connsiteY6" fmla="*/ 0 h 289179"/>
              <a:gd name="connsiteX0" fmla="*/ 0 w 1924049"/>
              <a:gd name="connsiteY0" fmla="*/ 0 h 289179"/>
              <a:gd name="connsiteX1" fmla="*/ 635794 w 1924049"/>
              <a:gd name="connsiteY1" fmla="*/ 161924 h 289179"/>
              <a:gd name="connsiteX2" fmla="*/ 1123949 w 1924049"/>
              <a:gd name="connsiteY2" fmla="*/ 116681 h 289179"/>
              <a:gd name="connsiteX3" fmla="*/ 1924049 w 1924049"/>
              <a:gd name="connsiteY3" fmla="*/ 209550 h 289179"/>
              <a:gd name="connsiteX4" fmla="*/ 1333499 w 1924049"/>
              <a:gd name="connsiteY4" fmla="*/ 245270 h 289179"/>
              <a:gd name="connsiteX5" fmla="*/ 607218 w 1924049"/>
              <a:gd name="connsiteY5" fmla="*/ 211932 h 289179"/>
              <a:gd name="connsiteX6" fmla="*/ 0 w 1924049"/>
              <a:gd name="connsiteY6" fmla="*/ 0 h 289179"/>
              <a:gd name="connsiteX0" fmla="*/ 0 w 1924049"/>
              <a:gd name="connsiteY0" fmla="*/ 0 h 289179"/>
              <a:gd name="connsiteX1" fmla="*/ 635794 w 1924049"/>
              <a:gd name="connsiteY1" fmla="*/ 161924 h 289179"/>
              <a:gd name="connsiteX2" fmla="*/ 1123949 w 1924049"/>
              <a:gd name="connsiteY2" fmla="*/ 116681 h 289179"/>
              <a:gd name="connsiteX3" fmla="*/ 1924049 w 1924049"/>
              <a:gd name="connsiteY3" fmla="*/ 209550 h 289179"/>
              <a:gd name="connsiteX4" fmla="*/ 1333499 w 1924049"/>
              <a:gd name="connsiteY4" fmla="*/ 245270 h 289179"/>
              <a:gd name="connsiteX5" fmla="*/ 607218 w 1924049"/>
              <a:gd name="connsiteY5" fmla="*/ 211932 h 289179"/>
              <a:gd name="connsiteX6" fmla="*/ 0 w 1924049"/>
              <a:gd name="connsiteY6" fmla="*/ 0 h 289179"/>
              <a:gd name="connsiteX0" fmla="*/ 0 w 1924049"/>
              <a:gd name="connsiteY0" fmla="*/ 0 h 287072"/>
              <a:gd name="connsiteX1" fmla="*/ 635794 w 1924049"/>
              <a:gd name="connsiteY1" fmla="*/ 161924 h 287072"/>
              <a:gd name="connsiteX2" fmla="*/ 1123949 w 1924049"/>
              <a:gd name="connsiteY2" fmla="*/ 116681 h 287072"/>
              <a:gd name="connsiteX3" fmla="*/ 1924049 w 1924049"/>
              <a:gd name="connsiteY3" fmla="*/ 209550 h 287072"/>
              <a:gd name="connsiteX4" fmla="*/ 1333499 w 1924049"/>
              <a:gd name="connsiteY4" fmla="*/ 245270 h 287072"/>
              <a:gd name="connsiteX5" fmla="*/ 607218 w 1924049"/>
              <a:gd name="connsiteY5" fmla="*/ 211932 h 287072"/>
              <a:gd name="connsiteX6" fmla="*/ 0 w 1924049"/>
              <a:gd name="connsiteY6" fmla="*/ 0 h 287072"/>
              <a:gd name="connsiteX0" fmla="*/ 0 w 1924049"/>
              <a:gd name="connsiteY0" fmla="*/ 0 h 287072"/>
              <a:gd name="connsiteX1" fmla="*/ 635794 w 1924049"/>
              <a:gd name="connsiteY1" fmla="*/ 161924 h 287072"/>
              <a:gd name="connsiteX2" fmla="*/ 1123949 w 1924049"/>
              <a:gd name="connsiteY2" fmla="*/ 116681 h 287072"/>
              <a:gd name="connsiteX3" fmla="*/ 1924049 w 1924049"/>
              <a:gd name="connsiteY3" fmla="*/ 209550 h 287072"/>
              <a:gd name="connsiteX4" fmla="*/ 1333499 w 1924049"/>
              <a:gd name="connsiteY4" fmla="*/ 245270 h 287072"/>
              <a:gd name="connsiteX5" fmla="*/ 607218 w 1924049"/>
              <a:gd name="connsiteY5" fmla="*/ 211932 h 287072"/>
              <a:gd name="connsiteX6" fmla="*/ 0 w 1924049"/>
              <a:gd name="connsiteY6" fmla="*/ 0 h 287072"/>
              <a:gd name="connsiteX0" fmla="*/ 0 w 1924049"/>
              <a:gd name="connsiteY0" fmla="*/ 0 h 287072"/>
              <a:gd name="connsiteX1" fmla="*/ 635794 w 1924049"/>
              <a:gd name="connsiteY1" fmla="*/ 161924 h 287072"/>
              <a:gd name="connsiteX2" fmla="*/ 1123949 w 1924049"/>
              <a:gd name="connsiteY2" fmla="*/ 116681 h 287072"/>
              <a:gd name="connsiteX3" fmla="*/ 1924049 w 1924049"/>
              <a:gd name="connsiteY3" fmla="*/ 209550 h 287072"/>
              <a:gd name="connsiteX4" fmla="*/ 1333499 w 1924049"/>
              <a:gd name="connsiteY4" fmla="*/ 245270 h 287072"/>
              <a:gd name="connsiteX5" fmla="*/ 607218 w 1924049"/>
              <a:gd name="connsiteY5" fmla="*/ 211932 h 287072"/>
              <a:gd name="connsiteX6" fmla="*/ 0 w 1924049"/>
              <a:gd name="connsiteY6" fmla="*/ 0 h 287072"/>
              <a:gd name="connsiteX0" fmla="*/ 0 w 1924049"/>
              <a:gd name="connsiteY0" fmla="*/ 0 h 287072"/>
              <a:gd name="connsiteX1" fmla="*/ 635794 w 1924049"/>
              <a:gd name="connsiteY1" fmla="*/ 157161 h 287072"/>
              <a:gd name="connsiteX2" fmla="*/ 1123949 w 1924049"/>
              <a:gd name="connsiteY2" fmla="*/ 116681 h 287072"/>
              <a:gd name="connsiteX3" fmla="*/ 1924049 w 1924049"/>
              <a:gd name="connsiteY3" fmla="*/ 209550 h 287072"/>
              <a:gd name="connsiteX4" fmla="*/ 1333499 w 1924049"/>
              <a:gd name="connsiteY4" fmla="*/ 245270 h 287072"/>
              <a:gd name="connsiteX5" fmla="*/ 607218 w 1924049"/>
              <a:gd name="connsiteY5" fmla="*/ 211932 h 287072"/>
              <a:gd name="connsiteX6" fmla="*/ 0 w 1924049"/>
              <a:gd name="connsiteY6" fmla="*/ 0 h 287072"/>
              <a:gd name="connsiteX0" fmla="*/ 0 w 1924049"/>
              <a:gd name="connsiteY0" fmla="*/ 0 h 287072"/>
              <a:gd name="connsiteX1" fmla="*/ 635794 w 1924049"/>
              <a:gd name="connsiteY1" fmla="*/ 157161 h 287072"/>
              <a:gd name="connsiteX2" fmla="*/ 1121568 w 1924049"/>
              <a:gd name="connsiteY2" fmla="*/ 123825 h 287072"/>
              <a:gd name="connsiteX3" fmla="*/ 1924049 w 1924049"/>
              <a:gd name="connsiteY3" fmla="*/ 209550 h 287072"/>
              <a:gd name="connsiteX4" fmla="*/ 1333499 w 1924049"/>
              <a:gd name="connsiteY4" fmla="*/ 245270 h 287072"/>
              <a:gd name="connsiteX5" fmla="*/ 607218 w 1924049"/>
              <a:gd name="connsiteY5" fmla="*/ 211932 h 287072"/>
              <a:gd name="connsiteX6" fmla="*/ 0 w 1924049"/>
              <a:gd name="connsiteY6" fmla="*/ 0 h 287072"/>
              <a:gd name="connsiteX0" fmla="*/ 0 w 1924049"/>
              <a:gd name="connsiteY0" fmla="*/ 0 h 287072"/>
              <a:gd name="connsiteX1" fmla="*/ 635794 w 1924049"/>
              <a:gd name="connsiteY1" fmla="*/ 157161 h 287072"/>
              <a:gd name="connsiteX2" fmla="*/ 1397793 w 1924049"/>
              <a:gd name="connsiteY2" fmla="*/ 209550 h 287072"/>
              <a:gd name="connsiteX3" fmla="*/ 1924049 w 1924049"/>
              <a:gd name="connsiteY3" fmla="*/ 209550 h 287072"/>
              <a:gd name="connsiteX4" fmla="*/ 1333499 w 1924049"/>
              <a:gd name="connsiteY4" fmla="*/ 245270 h 287072"/>
              <a:gd name="connsiteX5" fmla="*/ 607218 w 1924049"/>
              <a:gd name="connsiteY5" fmla="*/ 211932 h 287072"/>
              <a:gd name="connsiteX6" fmla="*/ 0 w 1924049"/>
              <a:gd name="connsiteY6" fmla="*/ 0 h 287072"/>
              <a:gd name="connsiteX0" fmla="*/ 0 w 1924049"/>
              <a:gd name="connsiteY0" fmla="*/ 0 h 287072"/>
              <a:gd name="connsiteX1" fmla="*/ 635794 w 1924049"/>
              <a:gd name="connsiteY1" fmla="*/ 157161 h 287072"/>
              <a:gd name="connsiteX2" fmla="*/ 1397793 w 1924049"/>
              <a:gd name="connsiteY2" fmla="*/ 209550 h 287072"/>
              <a:gd name="connsiteX3" fmla="*/ 1924049 w 1924049"/>
              <a:gd name="connsiteY3" fmla="*/ 209550 h 287072"/>
              <a:gd name="connsiteX4" fmla="*/ 1333499 w 1924049"/>
              <a:gd name="connsiteY4" fmla="*/ 245270 h 287072"/>
              <a:gd name="connsiteX5" fmla="*/ 607218 w 1924049"/>
              <a:gd name="connsiteY5" fmla="*/ 211932 h 287072"/>
              <a:gd name="connsiteX6" fmla="*/ 0 w 1924049"/>
              <a:gd name="connsiteY6" fmla="*/ 0 h 287072"/>
              <a:gd name="connsiteX0" fmla="*/ 0 w 1924049"/>
              <a:gd name="connsiteY0" fmla="*/ 0 h 287072"/>
              <a:gd name="connsiteX1" fmla="*/ 807244 w 1924049"/>
              <a:gd name="connsiteY1" fmla="*/ 176211 h 287072"/>
              <a:gd name="connsiteX2" fmla="*/ 1397793 w 1924049"/>
              <a:gd name="connsiteY2" fmla="*/ 209550 h 287072"/>
              <a:gd name="connsiteX3" fmla="*/ 1924049 w 1924049"/>
              <a:gd name="connsiteY3" fmla="*/ 209550 h 287072"/>
              <a:gd name="connsiteX4" fmla="*/ 1333499 w 1924049"/>
              <a:gd name="connsiteY4" fmla="*/ 245270 h 287072"/>
              <a:gd name="connsiteX5" fmla="*/ 607218 w 1924049"/>
              <a:gd name="connsiteY5" fmla="*/ 211932 h 287072"/>
              <a:gd name="connsiteX6" fmla="*/ 0 w 1924049"/>
              <a:gd name="connsiteY6" fmla="*/ 0 h 287072"/>
              <a:gd name="connsiteX0" fmla="*/ 0 w 1924049"/>
              <a:gd name="connsiteY0" fmla="*/ 0 h 287072"/>
              <a:gd name="connsiteX1" fmla="*/ 807244 w 1924049"/>
              <a:gd name="connsiteY1" fmla="*/ 176211 h 287072"/>
              <a:gd name="connsiteX2" fmla="*/ 1397793 w 1924049"/>
              <a:gd name="connsiteY2" fmla="*/ 209550 h 287072"/>
              <a:gd name="connsiteX3" fmla="*/ 1924049 w 1924049"/>
              <a:gd name="connsiteY3" fmla="*/ 209550 h 287072"/>
              <a:gd name="connsiteX4" fmla="*/ 1333499 w 1924049"/>
              <a:gd name="connsiteY4" fmla="*/ 245270 h 287072"/>
              <a:gd name="connsiteX5" fmla="*/ 607218 w 1924049"/>
              <a:gd name="connsiteY5" fmla="*/ 211932 h 287072"/>
              <a:gd name="connsiteX6" fmla="*/ 0 w 1924049"/>
              <a:gd name="connsiteY6" fmla="*/ 0 h 287072"/>
              <a:gd name="connsiteX0" fmla="*/ 0 w 1924049"/>
              <a:gd name="connsiteY0" fmla="*/ 0 h 287072"/>
              <a:gd name="connsiteX1" fmla="*/ 807244 w 1924049"/>
              <a:gd name="connsiteY1" fmla="*/ 176211 h 287072"/>
              <a:gd name="connsiteX2" fmla="*/ 1397793 w 1924049"/>
              <a:gd name="connsiteY2" fmla="*/ 209550 h 287072"/>
              <a:gd name="connsiteX3" fmla="*/ 1924049 w 1924049"/>
              <a:gd name="connsiteY3" fmla="*/ 209550 h 287072"/>
              <a:gd name="connsiteX4" fmla="*/ 1333499 w 1924049"/>
              <a:gd name="connsiteY4" fmla="*/ 245270 h 287072"/>
              <a:gd name="connsiteX5" fmla="*/ 607218 w 1924049"/>
              <a:gd name="connsiteY5" fmla="*/ 211932 h 287072"/>
              <a:gd name="connsiteX6" fmla="*/ 0 w 1924049"/>
              <a:gd name="connsiteY6" fmla="*/ 0 h 287072"/>
              <a:gd name="connsiteX0" fmla="*/ 0 w 1924049"/>
              <a:gd name="connsiteY0" fmla="*/ 0 h 287072"/>
              <a:gd name="connsiteX1" fmla="*/ 807244 w 1924049"/>
              <a:gd name="connsiteY1" fmla="*/ 176211 h 287072"/>
              <a:gd name="connsiteX2" fmla="*/ 1397793 w 1924049"/>
              <a:gd name="connsiteY2" fmla="*/ 209550 h 287072"/>
              <a:gd name="connsiteX3" fmla="*/ 1924049 w 1924049"/>
              <a:gd name="connsiteY3" fmla="*/ 209550 h 287072"/>
              <a:gd name="connsiteX4" fmla="*/ 1333499 w 1924049"/>
              <a:gd name="connsiteY4" fmla="*/ 245270 h 287072"/>
              <a:gd name="connsiteX5" fmla="*/ 607218 w 1924049"/>
              <a:gd name="connsiteY5" fmla="*/ 211932 h 287072"/>
              <a:gd name="connsiteX6" fmla="*/ 0 w 1924049"/>
              <a:gd name="connsiteY6" fmla="*/ 0 h 287072"/>
              <a:gd name="connsiteX0" fmla="*/ 0 w 1924049"/>
              <a:gd name="connsiteY0" fmla="*/ 0 h 304762"/>
              <a:gd name="connsiteX1" fmla="*/ 807244 w 1924049"/>
              <a:gd name="connsiteY1" fmla="*/ 176211 h 304762"/>
              <a:gd name="connsiteX2" fmla="*/ 1397793 w 1924049"/>
              <a:gd name="connsiteY2" fmla="*/ 209550 h 304762"/>
              <a:gd name="connsiteX3" fmla="*/ 1924049 w 1924049"/>
              <a:gd name="connsiteY3" fmla="*/ 209550 h 304762"/>
              <a:gd name="connsiteX4" fmla="*/ 1333499 w 1924049"/>
              <a:gd name="connsiteY4" fmla="*/ 245270 h 304762"/>
              <a:gd name="connsiteX5" fmla="*/ 607218 w 1924049"/>
              <a:gd name="connsiteY5" fmla="*/ 211932 h 304762"/>
              <a:gd name="connsiteX6" fmla="*/ 0 w 1924049"/>
              <a:gd name="connsiteY6" fmla="*/ 0 h 304762"/>
              <a:gd name="connsiteX0" fmla="*/ 0 w 1924049"/>
              <a:gd name="connsiteY0" fmla="*/ 0 h 304762"/>
              <a:gd name="connsiteX1" fmla="*/ 807244 w 1924049"/>
              <a:gd name="connsiteY1" fmla="*/ 176211 h 304762"/>
              <a:gd name="connsiteX2" fmla="*/ 1397793 w 1924049"/>
              <a:gd name="connsiteY2" fmla="*/ 209550 h 304762"/>
              <a:gd name="connsiteX3" fmla="*/ 1924049 w 1924049"/>
              <a:gd name="connsiteY3" fmla="*/ 209550 h 304762"/>
              <a:gd name="connsiteX4" fmla="*/ 1333499 w 1924049"/>
              <a:gd name="connsiteY4" fmla="*/ 245270 h 304762"/>
              <a:gd name="connsiteX5" fmla="*/ 607218 w 1924049"/>
              <a:gd name="connsiteY5" fmla="*/ 211932 h 304762"/>
              <a:gd name="connsiteX6" fmla="*/ 0 w 1924049"/>
              <a:gd name="connsiteY6" fmla="*/ 0 h 304762"/>
              <a:gd name="connsiteX0" fmla="*/ 0 w 1924049"/>
              <a:gd name="connsiteY0" fmla="*/ 0 h 298011"/>
              <a:gd name="connsiteX1" fmla="*/ 807244 w 1924049"/>
              <a:gd name="connsiteY1" fmla="*/ 176211 h 298011"/>
              <a:gd name="connsiteX2" fmla="*/ 1397793 w 1924049"/>
              <a:gd name="connsiteY2" fmla="*/ 209550 h 298011"/>
              <a:gd name="connsiteX3" fmla="*/ 1924049 w 1924049"/>
              <a:gd name="connsiteY3" fmla="*/ 209550 h 298011"/>
              <a:gd name="connsiteX4" fmla="*/ 1333499 w 1924049"/>
              <a:gd name="connsiteY4" fmla="*/ 245270 h 298011"/>
              <a:gd name="connsiteX5" fmla="*/ 607218 w 1924049"/>
              <a:gd name="connsiteY5" fmla="*/ 211932 h 298011"/>
              <a:gd name="connsiteX6" fmla="*/ 0 w 1924049"/>
              <a:gd name="connsiteY6" fmla="*/ 0 h 298011"/>
              <a:gd name="connsiteX0" fmla="*/ 0 w 1924049"/>
              <a:gd name="connsiteY0" fmla="*/ 0 h 286555"/>
              <a:gd name="connsiteX1" fmla="*/ 807244 w 1924049"/>
              <a:gd name="connsiteY1" fmla="*/ 176211 h 286555"/>
              <a:gd name="connsiteX2" fmla="*/ 1397793 w 1924049"/>
              <a:gd name="connsiteY2" fmla="*/ 209550 h 286555"/>
              <a:gd name="connsiteX3" fmla="*/ 1924049 w 1924049"/>
              <a:gd name="connsiteY3" fmla="*/ 209550 h 286555"/>
              <a:gd name="connsiteX4" fmla="*/ 1333499 w 1924049"/>
              <a:gd name="connsiteY4" fmla="*/ 245270 h 286555"/>
              <a:gd name="connsiteX5" fmla="*/ 607218 w 1924049"/>
              <a:gd name="connsiteY5" fmla="*/ 211932 h 286555"/>
              <a:gd name="connsiteX6" fmla="*/ 0 w 1924049"/>
              <a:gd name="connsiteY6" fmla="*/ 0 h 286555"/>
              <a:gd name="connsiteX0" fmla="*/ 0 w 1924049"/>
              <a:gd name="connsiteY0" fmla="*/ 0 h 286555"/>
              <a:gd name="connsiteX1" fmla="*/ 807244 w 1924049"/>
              <a:gd name="connsiteY1" fmla="*/ 176211 h 286555"/>
              <a:gd name="connsiteX2" fmla="*/ 1397793 w 1924049"/>
              <a:gd name="connsiteY2" fmla="*/ 209550 h 286555"/>
              <a:gd name="connsiteX3" fmla="*/ 1924049 w 1924049"/>
              <a:gd name="connsiteY3" fmla="*/ 209550 h 286555"/>
              <a:gd name="connsiteX4" fmla="*/ 1333499 w 1924049"/>
              <a:gd name="connsiteY4" fmla="*/ 245270 h 286555"/>
              <a:gd name="connsiteX5" fmla="*/ 607218 w 1924049"/>
              <a:gd name="connsiteY5" fmla="*/ 211932 h 286555"/>
              <a:gd name="connsiteX6" fmla="*/ 0 w 1924049"/>
              <a:gd name="connsiteY6" fmla="*/ 0 h 286555"/>
              <a:gd name="connsiteX0" fmla="*/ 0 w 1924049"/>
              <a:gd name="connsiteY0" fmla="*/ 0 h 286555"/>
              <a:gd name="connsiteX1" fmla="*/ 807244 w 1924049"/>
              <a:gd name="connsiteY1" fmla="*/ 176211 h 286555"/>
              <a:gd name="connsiteX2" fmla="*/ 1397793 w 1924049"/>
              <a:gd name="connsiteY2" fmla="*/ 209550 h 286555"/>
              <a:gd name="connsiteX3" fmla="*/ 1924049 w 1924049"/>
              <a:gd name="connsiteY3" fmla="*/ 209550 h 286555"/>
              <a:gd name="connsiteX4" fmla="*/ 1333499 w 1924049"/>
              <a:gd name="connsiteY4" fmla="*/ 245270 h 286555"/>
              <a:gd name="connsiteX5" fmla="*/ 607218 w 1924049"/>
              <a:gd name="connsiteY5" fmla="*/ 211932 h 286555"/>
              <a:gd name="connsiteX6" fmla="*/ 0 w 1924049"/>
              <a:gd name="connsiteY6" fmla="*/ 0 h 286555"/>
              <a:gd name="connsiteX0" fmla="*/ 0 w 1924049"/>
              <a:gd name="connsiteY0" fmla="*/ 0 h 286555"/>
              <a:gd name="connsiteX1" fmla="*/ 807244 w 1924049"/>
              <a:gd name="connsiteY1" fmla="*/ 176211 h 286555"/>
              <a:gd name="connsiteX2" fmla="*/ 1397793 w 1924049"/>
              <a:gd name="connsiteY2" fmla="*/ 209550 h 286555"/>
              <a:gd name="connsiteX3" fmla="*/ 1924049 w 1924049"/>
              <a:gd name="connsiteY3" fmla="*/ 209550 h 286555"/>
              <a:gd name="connsiteX4" fmla="*/ 1333499 w 1924049"/>
              <a:gd name="connsiteY4" fmla="*/ 245270 h 286555"/>
              <a:gd name="connsiteX5" fmla="*/ 607218 w 1924049"/>
              <a:gd name="connsiteY5" fmla="*/ 211932 h 286555"/>
              <a:gd name="connsiteX6" fmla="*/ 0 w 1924049"/>
              <a:gd name="connsiteY6" fmla="*/ 0 h 286555"/>
              <a:gd name="connsiteX0" fmla="*/ 0 w 1924049"/>
              <a:gd name="connsiteY0" fmla="*/ 0 h 331996"/>
              <a:gd name="connsiteX1" fmla="*/ 807244 w 1924049"/>
              <a:gd name="connsiteY1" fmla="*/ 176211 h 331996"/>
              <a:gd name="connsiteX2" fmla="*/ 1397793 w 1924049"/>
              <a:gd name="connsiteY2" fmla="*/ 209550 h 331996"/>
              <a:gd name="connsiteX3" fmla="*/ 1924049 w 1924049"/>
              <a:gd name="connsiteY3" fmla="*/ 209550 h 331996"/>
              <a:gd name="connsiteX4" fmla="*/ 1333499 w 1924049"/>
              <a:gd name="connsiteY4" fmla="*/ 245270 h 331996"/>
              <a:gd name="connsiteX5" fmla="*/ 676274 w 1924049"/>
              <a:gd name="connsiteY5" fmla="*/ 316707 h 331996"/>
              <a:gd name="connsiteX6" fmla="*/ 0 w 1924049"/>
              <a:gd name="connsiteY6" fmla="*/ 0 h 331996"/>
              <a:gd name="connsiteX0" fmla="*/ 0 w 1924049"/>
              <a:gd name="connsiteY0" fmla="*/ 0 h 286555"/>
              <a:gd name="connsiteX1" fmla="*/ 807244 w 1924049"/>
              <a:gd name="connsiteY1" fmla="*/ 176211 h 286555"/>
              <a:gd name="connsiteX2" fmla="*/ 1397793 w 1924049"/>
              <a:gd name="connsiteY2" fmla="*/ 209550 h 286555"/>
              <a:gd name="connsiteX3" fmla="*/ 1924049 w 1924049"/>
              <a:gd name="connsiteY3" fmla="*/ 209550 h 286555"/>
              <a:gd name="connsiteX4" fmla="*/ 1333499 w 1924049"/>
              <a:gd name="connsiteY4" fmla="*/ 245270 h 286555"/>
              <a:gd name="connsiteX5" fmla="*/ 659605 w 1924049"/>
              <a:gd name="connsiteY5" fmla="*/ 230982 h 286555"/>
              <a:gd name="connsiteX6" fmla="*/ 0 w 1924049"/>
              <a:gd name="connsiteY6" fmla="*/ 0 h 286555"/>
              <a:gd name="connsiteX0" fmla="*/ 0 w 1924049"/>
              <a:gd name="connsiteY0" fmla="*/ 0 h 286555"/>
              <a:gd name="connsiteX1" fmla="*/ 807244 w 1924049"/>
              <a:gd name="connsiteY1" fmla="*/ 176211 h 286555"/>
              <a:gd name="connsiteX2" fmla="*/ 1397793 w 1924049"/>
              <a:gd name="connsiteY2" fmla="*/ 209550 h 286555"/>
              <a:gd name="connsiteX3" fmla="*/ 1924049 w 1924049"/>
              <a:gd name="connsiteY3" fmla="*/ 209550 h 286555"/>
              <a:gd name="connsiteX4" fmla="*/ 1333499 w 1924049"/>
              <a:gd name="connsiteY4" fmla="*/ 245270 h 286555"/>
              <a:gd name="connsiteX5" fmla="*/ 659605 w 1924049"/>
              <a:gd name="connsiteY5" fmla="*/ 230982 h 286555"/>
              <a:gd name="connsiteX6" fmla="*/ 0 w 1924049"/>
              <a:gd name="connsiteY6" fmla="*/ 0 h 286555"/>
              <a:gd name="connsiteX0" fmla="*/ 0 w 1924049"/>
              <a:gd name="connsiteY0" fmla="*/ 0 h 286555"/>
              <a:gd name="connsiteX1" fmla="*/ 807244 w 1924049"/>
              <a:gd name="connsiteY1" fmla="*/ 176211 h 286555"/>
              <a:gd name="connsiteX2" fmla="*/ 1397793 w 1924049"/>
              <a:gd name="connsiteY2" fmla="*/ 209550 h 286555"/>
              <a:gd name="connsiteX3" fmla="*/ 1924049 w 1924049"/>
              <a:gd name="connsiteY3" fmla="*/ 209550 h 286555"/>
              <a:gd name="connsiteX4" fmla="*/ 1333499 w 1924049"/>
              <a:gd name="connsiteY4" fmla="*/ 245270 h 286555"/>
              <a:gd name="connsiteX5" fmla="*/ 659605 w 1924049"/>
              <a:gd name="connsiteY5" fmla="*/ 230982 h 286555"/>
              <a:gd name="connsiteX6" fmla="*/ 0 w 1924049"/>
              <a:gd name="connsiteY6" fmla="*/ 0 h 286555"/>
              <a:gd name="connsiteX0" fmla="*/ 0 w 1924049"/>
              <a:gd name="connsiteY0" fmla="*/ 0 h 286555"/>
              <a:gd name="connsiteX1" fmla="*/ 807244 w 1924049"/>
              <a:gd name="connsiteY1" fmla="*/ 176211 h 286555"/>
              <a:gd name="connsiteX2" fmla="*/ 1397793 w 1924049"/>
              <a:gd name="connsiteY2" fmla="*/ 209550 h 286555"/>
              <a:gd name="connsiteX3" fmla="*/ 1924049 w 1924049"/>
              <a:gd name="connsiteY3" fmla="*/ 209550 h 286555"/>
              <a:gd name="connsiteX4" fmla="*/ 1333499 w 1924049"/>
              <a:gd name="connsiteY4" fmla="*/ 245270 h 286555"/>
              <a:gd name="connsiteX5" fmla="*/ 650080 w 1924049"/>
              <a:gd name="connsiteY5" fmla="*/ 226220 h 286555"/>
              <a:gd name="connsiteX6" fmla="*/ 0 w 1924049"/>
              <a:gd name="connsiteY6" fmla="*/ 0 h 286555"/>
              <a:gd name="connsiteX0" fmla="*/ 0 w 1924049"/>
              <a:gd name="connsiteY0" fmla="*/ 0 h 286555"/>
              <a:gd name="connsiteX1" fmla="*/ 807244 w 1924049"/>
              <a:gd name="connsiteY1" fmla="*/ 176211 h 286555"/>
              <a:gd name="connsiteX2" fmla="*/ 1397793 w 1924049"/>
              <a:gd name="connsiteY2" fmla="*/ 209550 h 286555"/>
              <a:gd name="connsiteX3" fmla="*/ 1924049 w 1924049"/>
              <a:gd name="connsiteY3" fmla="*/ 209550 h 286555"/>
              <a:gd name="connsiteX4" fmla="*/ 1333499 w 1924049"/>
              <a:gd name="connsiteY4" fmla="*/ 245270 h 286555"/>
              <a:gd name="connsiteX5" fmla="*/ 650080 w 1924049"/>
              <a:gd name="connsiteY5" fmla="*/ 226220 h 286555"/>
              <a:gd name="connsiteX6" fmla="*/ 0 w 1924049"/>
              <a:gd name="connsiteY6" fmla="*/ 0 h 286555"/>
              <a:gd name="connsiteX0" fmla="*/ 0 w 1924049"/>
              <a:gd name="connsiteY0" fmla="*/ 0 h 286555"/>
              <a:gd name="connsiteX1" fmla="*/ 807244 w 1924049"/>
              <a:gd name="connsiteY1" fmla="*/ 176211 h 286555"/>
              <a:gd name="connsiteX2" fmla="*/ 1397793 w 1924049"/>
              <a:gd name="connsiteY2" fmla="*/ 209550 h 286555"/>
              <a:gd name="connsiteX3" fmla="*/ 1924049 w 1924049"/>
              <a:gd name="connsiteY3" fmla="*/ 209550 h 286555"/>
              <a:gd name="connsiteX4" fmla="*/ 1333499 w 1924049"/>
              <a:gd name="connsiteY4" fmla="*/ 245270 h 286555"/>
              <a:gd name="connsiteX5" fmla="*/ 650080 w 1924049"/>
              <a:gd name="connsiteY5" fmla="*/ 226220 h 286555"/>
              <a:gd name="connsiteX6" fmla="*/ 0 w 1924049"/>
              <a:gd name="connsiteY6" fmla="*/ 0 h 286555"/>
              <a:gd name="connsiteX0" fmla="*/ 0 w 1924049"/>
              <a:gd name="connsiteY0" fmla="*/ 0 h 286555"/>
              <a:gd name="connsiteX1" fmla="*/ 807244 w 1924049"/>
              <a:gd name="connsiteY1" fmla="*/ 176211 h 286555"/>
              <a:gd name="connsiteX2" fmla="*/ 1397793 w 1924049"/>
              <a:gd name="connsiteY2" fmla="*/ 209550 h 286555"/>
              <a:gd name="connsiteX3" fmla="*/ 1924049 w 1924049"/>
              <a:gd name="connsiteY3" fmla="*/ 209550 h 286555"/>
              <a:gd name="connsiteX4" fmla="*/ 1333499 w 1924049"/>
              <a:gd name="connsiteY4" fmla="*/ 245270 h 286555"/>
              <a:gd name="connsiteX5" fmla="*/ 650080 w 1924049"/>
              <a:gd name="connsiteY5" fmla="*/ 226220 h 286555"/>
              <a:gd name="connsiteX6" fmla="*/ 0 w 1924049"/>
              <a:gd name="connsiteY6" fmla="*/ 0 h 286555"/>
              <a:gd name="connsiteX0" fmla="*/ 0 w 1924049"/>
              <a:gd name="connsiteY0" fmla="*/ 0 h 286555"/>
              <a:gd name="connsiteX1" fmla="*/ 807244 w 1924049"/>
              <a:gd name="connsiteY1" fmla="*/ 176211 h 286555"/>
              <a:gd name="connsiteX2" fmla="*/ 1397793 w 1924049"/>
              <a:gd name="connsiteY2" fmla="*/ 209550 h 286555"/>
              <a:gd name="connsiteX3" fmla="*/ 1924049 w 1924049"/>
              <a:gd name="connsiteY3" fmla="*/ 209550 h 286555"/>
              <a:gd name="connsiteX4" fmla="*/ 1333499 w 1924049"/>
              <a:gd name="connsiteY4" fmla="*/ 245270 h 286555"/>
              <a:gd name="connsiteX5" fmla="*/ 650080 w 1924049"/>
              <a:gd name="connsiteY5" fmla="*/ 226220 h 286555"/>
              <a:gd name="connsiteX6" fmla="*/ 0 w 1924049"/>
              <a:gd name="connsiteY6" fmla="*/ 0 h 286555"/>
              <a:gd name="connsiteX0" fmla="*/ 0 w 1924049"/>
              <a:gd name="connsiteY0" fmla="*/ 0 h 286555"/>
              <a:gd name="connsiteX1" fmla="*/ 890588 w 1924049"/>
              <a:gd name="connsiteY1" fmla="*/ 107155 h 286555"/>
              <a:gd name="connsiteX2" fmla="*/ 1397793 w 1924049"/>
              <a:gd name="connsiteY2" fmla="*/ 209550 h 286555"/>
              <a:gd name="connsiteX3" fmla="*/ 1924049 w 1924049"/>
              <a:gd name="connsiteY3" fmla="*/ 209550 h 286555"/>
              <a:gd name="connsiteX4" fmla="*/ 1333499 w 1924049"/>
              <a:gd name="connsiteY4" fmla="*/ 245270 h 286555"/>
              <a:gd name="connsiteX5" fmla="*/ 650080 w 1924049"/>
              <a:gd name="connsiteY5" fmla="*/ 226220 h 286555"/>
              <a:gd name="connsiteX6" fmla="*/ 0 w 1924049"/>
              <a:gd name="connsiteY6" fmla="*/ 0 h 286555"/>
              <a:gd name="connsiteX0" fmla="*/ 0 w 1924049"/>
              <a:gd name="connsiteY0" fmla="*/ 0 h 286555"/>
              <a:gd name="connsiteX1" fmla="*/ 904875 w 1924049"/>
              <a:gd name="connsiteY1" fmla="*/ 169068 h 286555"/>
              <a:gd name="connsiteX2" fmla="*/ 1397793 w 1924049"/>
              <a:gd name="connsiteY2" fmla="*/ 209550 h 286555"/>
              <a:gd name="connsiteX3" fmla="*/ 1924049 w 1924049"/>
              <a:gd name="connsiteY3" fmla="*/ 209550 h 286555"/>
              <a:gd name="connsiteX4" fmla="*/ 1333499 w 1924049"/>
              <a:gd name="connsiteY4" fmla="*/ 245270 h 286555"/>
              <a:gd name="connsiteX5" fmla="*/ 650080 w 1924049"/>
              <a:gd name="connsiteY5" fmla="*/ 226220 h 286555"/>
              <a:gd name="connsiteX6" fmla="*/ 0 w 1924049"/>
              <a:gd name="connsiteY6" fmla="*/ 0 h 286555"/>
              <a:gd name="connsiteX0" fmla="*/ 0 w 1924049"/>
              <a:gd name="connsiteY0" fmla="*/ 0 h 286555"/>
              <a:gd name="connsiteX1" fmla="*/ 904875 w 1924049"/>
              <a:gd name="connsiteY1" fmla="*/ 169068 h 286555"/>
              <a:gd name="connsiteX2" fmla="*/ 1397793 w 1924049"/>
              <a:gd name="connsiteY2" fmla="*/ 209550 h 286555"/>
              <a:gd name="connsiteX3" fmla="*/ 1924049 w 1924049"/>
              <a:gd name="connsiteY3" fmla="*/ 209550 h 286555"/>
              <a:gd name="connsiteX4" fmla="*/ 1333499 w 1924049"/>
              <a:gd name="connsiteY4" fmla="*/ 245270 h 286555"/>
              <a:gd name="connsiteX5" fmla="*/ 650080 w 1924049"/>
              <a:gd name="connsiteY5" fmla="*/ 226220 h 286555"/>
              <a:gd name="connsiteX6" fmla="*/ 0 w 1924049"/>
              <a:gd name="connsiteY6" fmla="*/ 0 h 286555"/>
              <a:gd name="connsiteX0" fmla="*/ 0 w 1924049"/>
              <a:gd name="connsiteY0" fmla="*/ 0 h 286555"/>
              <a:gd name="connsiteX1" fmla="*/ 904875 w 1924049"/>
              <a:gd name="connsiteY1" fmla="*/ 169068 h 286555"/>
              <a:gd name="connsiteX2" fmla="*/ 1397793 w 1924049"/>
              <a:gd name="connsiteY2" fmla="*/ 209550 h 286555"/>
              <a:gd name="connsiteX3" fmla="*/ 1924049 w 1924049"/>
              <a:gd name="connsiteY3" fmla="*/ 209550 h 286555"/>
              <a:gd name="connsiteX4" fmla="*/ 1333499 w 1924049"/>
              <a:gd name="connsiteY4" fmla="*/ 245270 h 286555"/>
              <a:gd name="connsiteX5" fmla="*/ 650080 w 1924049"/>
              <a:gd name="connsiteY5" fmla="*/ 226220 h 286555"/>
              <a:gd name="connsiteX6" fmla="*/ 0 w 1924049"/>
              <a:gd name="connsiteY6" fmla="*/ 0 h 286555"/>
              <a:gd name="connsiteX0" fmla="*/ 0 w 1924049"/>
              <a:gd name="connsiteY0" fmla="*/ 0 h 286555"/>
              <a:gd name="connsiteX1" fmla="*/ 904875 w 1924049"/>
              <a:gd name="connsiteY1" fmla="*/ 169068 h 286555"/>
              <a:gd name="connsiteX2" fmla="*/ 1397793 w 1924049"/>
              <a:gd name="connsiteY2" fmla="*/ 209550 h 286555"/>
              <a:gd name="connsiteX3" fmla="*/ 1924049 w 1924049"/>
              <a:gd name="connsiteY3" fmla="*/ 209550 h 286555"/>
              <a:gd name="connsiteX4" fmla="*/ 1333499 w 1924049"/>
              <a:gd name="connsiteY4" fmla="*/ 245270 h 286555"/>
              <a:gd name="connsiteX5" fmla="*/ 650080 w 1924049"/>
              <a:gd name="connsiteY5" fmla="*/ 226220 h 286555"/>
              <a:gd name="connsiteX6" fmla="*/ 0 w 1924049"/>
              <a:gd name="connsiteY6" fmla="*/ 0 h 286555"/>
              <a:gd name="connsiteX0" fmla="*/ 0 w 1924049"/>
              <a:gd name="connsiteY0" fmla="*/ 0 h 286555"/>
              <a:gd name="connsiteX1" fmla="*/ 904875 w 1924049"/>
              <a:gd name="connsiteY1" fmla="*/ 169068 h 286555"/>
              <a:gd name="connsiteX2" fmla="*/ 1397793 w 1924049"/>
              <a:gd name="connsiteY2" fmla="*/ 209550 h 286555"/>
              <a:gd name="connsiteX3" fmla="*/ 1924049 w 1924049"/>
              <a:gd name="connsiteY3" fmla="*/ 209550 h 286555"/>
              <a:gd name="connsiteX4" fmla="*/ 1333499 w 1924049"/>
              <a:gd name="connsiteY4" fmla="*/ 245270 h 286555"/>
              <a:gd name="connsiteX5" fmla="*/ 650080 w 1924049"/>
              <a:gd name="connsiteY5" fmla="*/ 226220 h 286555"/>
              <a:gd name="connsiteX6" fmla="*/ 0 w 1924049"/>
              <a:gd name="connsiteY6" fmla="*/ 0 h 286555"/>
              <a:gd name="connsiteX0" fmla="*/ 0 w 1924049"/>
              <a:gd name="connsiteY0" fmla="*/ 0 h 286555"/>
              <a:gd name="connsiteX1" fmla="*/ 904875 w 1924049"/>
              <a:gd name="connsiteY1" fmla="*/ 169068 h 286555"/>
              <a:gd name="connsiteX2" fmla="*/ 1397793 w 1924049"/>
              <a:gd name="connsiteY2" fmla="*/ 207169 h 286555"/>
              <a:gd name="connsiteX3" fmla="*/ 1924049 w 1924049"/>
              <a:gd name="connsiteY3" fmla="*/ 209550 h 286555"/>
              <a:gd name="connsiteX4" fmla="*/ 1333499 w 1924049"/>
              <a:gd name="connsiteY4" fmla="*/ 245270 h 286555"/>
              <a:gd name="connsiteX5" fmla="*/ 650080 w 1924049"/>
              <a:gd name="connsiteY5" fmla="*/ 226220 h 286555"/>
              <a:gd name="connsiteX6" fmla="*/ 0 w 1924049"/>
              <a:gd name="connsiteY6" fmla="*/ 0 h 286555"/>
              <a:gd name="connsiteX0" fmla="*/ 0 w 1924049"/>
              <a:gd name="connsiteY0" fmla="*/ 0 h 286555"/>
              <a:gd name="connsiteX1" fmla="*/ 904875 w 1924049"/>
              <a:gd name="connsiteY1" fmla="*/ 169068 h 286555"/>
              <a:gd name="connsiteX2" fmla="*/ 1397793 w 1924049"/>
              <a:gd name="connsiteY2" fmla="*/ 207169 h 286555"/>
              <a:gd name="connsiteX3" fmla="*/ 1924049 w 1924049"/>
              <a:gd name="connsiteY3" fmla="*/ 209550 h 286555"/>
              <a:gd name="connsiteX4" fmla="*/ 1333499 w 1924049"/>
              <a:gd name="connsiteY4" fmla="*/ 245270 h 286555"/>
              <a:gd name="connsiteX5" fmla="*/ 650080 w 1924049"/>
              <a:gd name="connsiteY5" fmla="*/ 226220 h 286555"/>
              <a:gd name="connsiteX6" fmla="*/ 0 w 1924049"/>
              <a:gd name="connsiteY6" fmla="*/ 0 h 286555"/>
              <a:gd name="connsiteX0" fmla="*/ 0 w 1924049"/>
              <a:gd name="connsiteY0" fmla="*/ 0 h 286555"/>
              <a:gd name="connsiteX1" fmla="*/ 904875 w 1924049"/>
              <a:gd name="connsiteY1" fmla="*/ 169068 h 286555"/>
              <a:gd name="connsiteX2" fmla="*/ 1397793 w 1924049"/>
              <a:gd name="connsiteY2" fmla="*/ 207169 h 286555"/>
              <a:gd name="connsiteX3" fmla="*/ 1924049 w 1924049"/>
              <a:gd name="connsiteY3" fmla="*/ 209550 h 286555"/>
              <a:gd name="connsiteX4" fmla="*/ 1333499 w 1924049"/>
              <a:gd name="connsiteY4" fmla="*/ 245270 h 286555"/>
              <a:gd name="connsiteX5" fmla="*/ 650080 w 1924049"/>
              <a:gd name="connsiteY5" fmla="*/ 226220 h 286555"/>
              <a:gd name="connsiteX6" fmla="*/ 0 w 1924049"/>
              <a:gd name="connsiteY6" fmla="*/ 0 h 286555"/>
              <a:gd name="connsiteX0" fmla="*/ 0 w 1924049"/>
              <a:gd name="connsiteY0" fmla="*/ 0 h 286555"/>
              <a:gd name="connsiteX1" fmla="*/ 904875 w 1924049"/>
              <a:gd name="connsiteY1" fmla="*/ 169068 h 286555"/>
              <a:gd name="connsiteX2" fmla="*/ 1397793 w 1924049"/>
              <a:gd name="connsiteY2" fmla="*/ 207169 h 286555"/>
              <a:gd name="connsiteX3" fmla="*/ 1924049 w 1924049"/>
              <a:gd name="connsiteY3" fmla="*/ 209550 h 286555"/>
              <a:gd name="connsiteX4" fmla="*/ 1333499 w 1924049"/>
              <a:gd name="connsiteY4" fmla="*/ 245270 h 286555"/>
              <a:gd name="connsiteX5" fmla="*/ 650080 w 1924049"/>
              <a:gd name="connsiteY5" fmla="*/ 226220 h 286555"/>
              <a:gd name="connsiteX6" fmla="*/ 0 w 1924049"/>
              <a:gd name="connsiteY6" fmla="*/ 0 h 286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24049" h="286555">
                <a:moveTo>
                  <a:pt x="0" y="0"/>
                </a:moveTo>
                <a:cubicBezTo>
                  <a:pt x="241300" y="79374"/>
                  <a:pt x="625474" y="187324"/>
                  <a:pt x="904875" y="169068"/>
                </a:cubicBezTo>
                <a:cubicBezTo>
                  <a:pt x="1118393" y="147636"/>
                  <a:pt x="1117600" y="83741"/>
                  <a:pt x="1397793" y="207169"/>
                </a:cubicBezTo>
                <a:cubicBezTo>
                  <a:pt x="1599407" y="285354"/>
                  <a:pt x="1730374" y="241697"/>
                  <a:pt x="1924049" y="209550"/>
                </a:cubicBezTo>
                <a:cubicBezTo>
                  <a:pt x="1755775" y="285752"/>
                  <a:pt x="1516061" y="319087"/>
                  <a:pt x="1333499" y="245270"/>
                </a:cubicBezTo>
                <a:cubicBezTo>
                  <a:pt x="1036635" y="121842"/>
                  <a:pt x="1071561" y="296466"/>
                  <a:pt x="650080" y="226220"/>
                </a:cubicBezTo>
                <a:cubicBezTo>
                  <a:pt x="358773" y="152402"/>
                  <a:pt x="243681" y="109538"/>
                  <a:pt x="0" y="0"/>
                </a:cubicBezTo>
                <a:close/>
              </a:path>
            </a:pathLst>
          </a:custGeom>
          <a:solidFill>
            <a:srgbClr val="A4E7F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ransition spd="med">
    <p:random/>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30514" y="3290438"/>
            <a:ext cx="9195053" cy="3567562"/>
            <a:chOff x="-40687" y="2101252"/>
            <a:chExt cx="12260071" cy="4756750"/>
          </a:xfrm>
          <a:solidFill>
            <a:schemeClr val="accent5">
              <a:lumMod val="50000"/>
            </a:schemeClr>
          </a:solidFill>
        </p:grpSpPr>
        <p:sp>
          <p:nvSpPr>
            <p:cNvPr id="4" name="Freeform 3"/>
            <p:cNvSpPr/>
            <p:nvPr/>
          </p:nvSpPr>
          <p:spPr>
            <a:xfrm>
              <a:off x="7295161" y="2101252"/>
              <a:ext cx="3318100" cy="3578482"/>
            </a:xfrm>
            <a:custGeom>
              <a:avLst/>
              <a:gdLst/>
              <a:ahLst/>
              <a:cxnLst/>
              <a:rect l="l" t="t" r="r" b="b"/>
              <a:pathLst>
                <a:path w="2899000" h="3126493">
                  <a:moveTo>
                    <a:pt x="1515596" y="0"/>
                  </a:moveTo>
                  <a:cubicBezTo>
                    <a:pt x="1907048" y="0"/>
                    <a:pt x="2235478" y="113234"/>
                    <a:pt x="2500887" y="339702"/>
                  </a:cubicBezTo>
                  <a:cubicBezTo>
                    <a:pt x="2766295" y="566170"/>
                    <a:pt x="2899000" y="861809"/>
                    <a:pt x="2899000" y="1226618"/>
                  </a:cubicBezTo>
                  <a:cubicBezTo>
                    <a:pt x="2899000" y="1400824"/>
                    <a:pt x="2866208" y="1559147"/>
                    <a:pt x="2800624" y="1701586"/>
                  </a:cubicBezTo>
                  <a:cubicBezTo>
                    <a:pt x="2735041" y="1844026"/>
                    <a:pt x="2652549" y="1961871"/>
                    <a:pt x="2553149" y="2055123"/>
                  </a:cubicBezTo>
                  <a:cubicBezTo>
                    <a:pt x="2453749" y="2148375"/>
                    <a:pt x="2305673" y="2255460"/>
                    <a:pt x="2108922" y="2376380"/>
                  </a:cubicBezTo>
                  <a:cubicBezTo>
                    <a:pt x="1865033" y="2528042"/>
                    <a:pt x="1712859" y="2645375"/>
                    <a:pt x="1652399" y="2728380"/>
                  </a:cubicBezTo>
                  <a:cubicBezTo>
                    <a:pt x="1591939" y="2811384"/>
                    <a:pt x="1552486" y="2944088"/>
                    <a:pt x="1534041" y="3126493"/>
                  </a:cubicBezTo>
                  <a:lnTo>
                    <a:pt x="747038" y="3126493"/>
                  </a:lnTo>
                  <a:cubicBezTo>
                    <a:pt x="788028" y="2753486"/>
                    <a:pt x="842851" y="2504985"/>
                    <a:pt x="911509" y="2380991"/>
                  </a:cubicBezTo>
                  <a:cubicBezTo>
                    <a:pt x="980167" y="2256998"/>
                    <a:pt x="1148737" y="2096625"/>
                    <a:pt x="1417220" y="1899874"/>
                  </a:cubicBezTo>
                  <a:cubicBezTo>
                    <a:pt x="1628317" y="1744113"/>
                    <a:pt x="1767170" y="1623706"/>
                    <a:pt x="1833779" y="1538652"/>
                  </a:cubicBezTo>
                  <a:cubicBezTo>
                    <a:pt x="1900387" y="1453598"/>
                    <a:pt x="1933691" y="1350612"/>
                    <a:pt x="1933691" y="1229692"/>
                  </a:cubicBezTo>
                  <a:cubicBezTo>
                    <a:pt x="1933691" y="1086228"/>
                    <a:pt x="1888090" y="972994"/>
                    <a:pt x="1796888" y="889989"/>
                  </a:cubicBezTo>
                  <a:cubicBezTo>
                    <a:pt x="1705685" y="806985"/>
                    <a:pt x="1591427" y="765483"/>
                    <a:pt x="1454111" y="765483"/>
                  </a:cubicBezTo>
                  <a:cubicBezTo>
                    <a:pt x="1140539" y="765483"/>
                    <a:pt x="924318" y="989902"/>
                    <a:pt x="805448" y="1438740"/>
                  </a:cubicBezTo>
                  <a:lnTo>
                    <a:pt x="0" y="1232766"/>
                  </a:lnTo>
                  <a:cubicBezTo>
                    <a:pt x="94276" y="876155"/>
                    <a:pt x="277193" y="581541"/>
                    <a:pt x="548750" y="348925"/>
                  </a:cubicBezTo>
                  <a:cubicBezTo>
                    <a:pt x="820307" y="116308"/>
                    <a:pt x="1142589" y="0"/>
                    <a:pt x="1515596" y="0"/>
                  </a:cubicBezTo>
                  <a:close/>
                </a:path>
              </a:pathLst>
            </a:custGeom>
            <a:grpFill/>
            <a:ln w="47625">
              <a:solidFill>
                <a:srgbClr val="0082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5" name="Group 4"/>
            <p:cNvGrpSpPr/>
            <p:nvPr/>
          </p:nvGrpSpPr>
          <p:grpSpPr>
            <a:xfrm>
              <a:off x="-40687" y="5966492"/>
              <a:ext cx="12260071" cy="891510"/>
              <a:chOff x="-40687" y="5966492"/>
              <a:chExt cx="12260071" cy="891510"/>
            </a:xfrm>
            <a:grpFill/>
          </p:grpSpPr>
          <p:sp>
            <p:nvSpPr>
              <p:cNvPr id="6" name="Freeform 5"/>
              <p:cNvSpPr/>
              <p:nvPr/>
            </p:nvSpPr>
            <p:spPr>
              <a:xfrm>
                <a:off x="-8335" y="6008915"/>
                <a:ext cx="12227719" cy="849087"/>
              </a:xfrm>
              <a:custGeom>
                <a:avLst/>
                <a:gdLst>
                  <a:gd name="connsiteX0" fmla="*/ 8147053 w 12227719"/>
                  <a:gd name="connsiteY0" fmla="*/ 0 h 849086"/>
                  <a:gd name="connsiteX1" fmla="*/ 9075559 w 12227719"/>
                  <a:gd name="connsiteY1" fmla="*/ 0 h 849086"/>
                  <a:gd name="connsiteX2" fmla="*/ 9075559 w 12227719"/>
                  <a:gd name="connsiteY2" fmla="*/ 290661 h 849086"/>
                  <a:gd name="connsiteX3" fmla="*/ 12227719 w 12227719"/>
                  <a:gd name="connsiteY3" fmla="*/ 290661 h 849086"/>
                  <a:gd name="connsiteX4" fmla="*/ 12227719 w 12227719"/>
                  <a:gd name="connsiteY4" fmla="*/ 849086 h 849086"/>
                  <a:gd name="connsiteX5" fmla="*/ 0 w 12227719"/>
                  <a:gd name="connsiteY5" fmla="*/ 849086 h 849086"/>
                  <a:gd name="connsiteX6" fmla="*/ 0 w 12227719"/>
                  <a:gd name="connsiteY6" fmla="*/ 290661 h 849086"/>
                  <a:gd name="connsiteX7" fmla="*/ 8147053 w 12227719"/>
                  <a:gd name="connsiteY7" fmla="*/ 290661 h 84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27719" h="849086">
                    <a:moveTo>
                      <a:pt x="8147053" y="0"/>
                    </a:moveTo>
                    <a:lnTo>
                      <a:pt x="9075559" y="0"/>
                    </a:lnTo>
                    <a:lnTo>
                      <a:pt x="9075559" y="290661"/>
                    </a:lnTo>
                    <a:lnTo>
                      <a:pt x="12227719" y="290661"/>
                    </a:lnTo>
                    <a:lnTo>
                      <a:pt x="12227719" y="849086"/>
                    </a:lnTo>
                    <a:lnTo>
                      <a:pt x="0" y="849086"/>
                    </a:lnTo>
                    <a:lnTo>
                      <a:pt x="0" y="290661"/>
                    </a:lnTo>
                    <a:lnTo>
                      <a:pt x="8147053" y="290661"/>
                    </a:lnTo>
                    <a:close/>
                  </a:path>
                </a:pathLst>
              </a:custGeom>
              <a:grp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85783" rtl="0" eaLnBrk="1" fontAlgn="base" latinLnBrk="0" hangingPunct="1">
                  <a:lnSpc>
                    <a:spcPct val="100000"/>
                  </a:lnSpc>
                  <a:spcBef>
                    <a:spcPct val="0"/>
                  </a:spcBef>
                  <a:spcAft>
                    <a:spcPct val="0"/>
                  </a:spcAft>
                  <a:buClrTx/>
                  <a:buSzTx/>
                  <a:buFontTx/>
                  <a:buNone/>
                  <a:tabLst/>
                  <a:defRPr/>
                </a:pPr>
                <a:endParaRPr kumimoji="0" lang="en-GB"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7" name="Group 6"/>
              <p:cNvGrpSpPr/>
              <p:nvPr/>
            </p:nvGrpSpPr>
            <p:grpSpPr>
              <a:xfrm>
                <a:off x="-40687" y="5966492"/>
                <a:ext cx="12232687" cy="371538"/>
                <a:chOff x="-40687" y="5966492"/>
                <a:chExt cx="12232687" cy="371538"/>
              </a:xfrm>
              <a:grpFill/>
            </p:grpSpPr>
            <p:grpSp>
              <p:nvGrpSpPr>
                <p:cNvPr id="8" name="Group 7"/>
                <p:cNvGrpSpPr/>
                <p:nvPr/>
              </p:nvGrpSpPr>
              <p:grpSpPr>
                <a:xfrm>
                  <a:off x="-40687" y="6274230"/>
                  <a:ext cx="12232687" cy="63800"/>
                  <a:chOff x="-40687" y="6274230"/>
                  <a:chExt cx="12232687" cy="63800"/>
                </a:xfrm>
                <a:grpFill/>
              </p:grpSpPr>
              <p:sp>
                <p:nvSpPr>
                  <p:cNvPr id="13" name="Freeform 12"/>
                  <p:cNvSpPr/>
                  <p:nvPr/>
                </p:nvSpPr>
                <p:spPr>
                  <a:xfrm>
                    <a:off x="-40687" y="6292311"/>
                    <a:ext cx="8218765" cy="45719"/>
                  </a:xfrm>
                  <a:custGeom>
                    <a:avLst/>
                    <a:gdLst>
                      <a:gd name="connsiteX0" fmla="*/ 0 w 8137392"/>
                      <a:gd name="connsiteY0" fmla="*/ 0 h 45719"/>
                      <a:gd name="connsiteX1" fmla="*/ 8137392 w 8137392"/>
                      <a:gd name="connsiteY1" fmla="*/ 0 h 45719"/>
                      <a:gd name="connsiteX2" fmla="*/ 8137392 w 8137392"/>
                      <a:gd name="connsiteY2" fmla="*/ 45719 h 45719"/>
                      <a:gd name="connsiteX3" fmla="*/ 0 w 8137392"/>
                      <a:gd name="connsiteY3" fmla="*/ 45719 h 45719"/>
                    </a:gdLst>
                    <a:ahLst/>
                    <a:cxnLst>
                      <a:cxn ang="0">
                        <a:pos x="connsiteX0" y="connsiteY0"/>
                      </a:cxn>
                      <a:cxn ang="0">
                        <a:pos x="connsiteX1" y="connsiteY1"/>
                      </a:cxn>
                      <a:cxn ang="0">
                        <a:pos x="connsiteX2" y="connsiteY2"/>
                      </a:cxn>
                      <a:cxn ang="0">
                        <a:pos x="connsiteX3" y="connsiteY3"/>
                      </a:cxn>
                    </a:cxnLst>
                    <a:rect l="l" t="t" r="r" b="b"/>
                    <a:pathLst>
                      <a:path w="8137392" h="45719">
                        <a:moveTo>
                          <a:pt x="0" y="0"/>
                        </a:moveTo>
                        <a:lnTo>
                          <a:pt x="8137392" y="0"/>
                        </a:lnTo>
                        <a:lnTo>
                          <a:pt x="8137392" y="45719"/>
                        </a:lnTo>
                        <a:lnTo>
                          <a:pt x="0" y="4571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Freeform 13"/>
                  <p:cNvSpPr/>
                  <p:nvPr/>
                </p:nvSpPr>
                <p:spPr>
                  <a:xfrm>
                    <a:off x="9059476" y="6274230"/>
                    <a:ext cx="3132524" cy="45719"/>
                  </a:xfrm>
                  <a:custGeom>
                    <a:avLst/>
                    <a:gdLst>
                      <a:gd name="connsiteX0" fmla="*/ 0 w 3132524"/>
                      <a:gd name="connsiteY0" fmla="*/ 0 h 45719"/>
                      <a:gd name="connsiteX1" fmla="*/ 3132524 w 3132524"/>
                      <a:gd name="connsiteY1" fmla="*/ 0 h 45719"/>
                      <a:gd name="connsiteX2" fmla="*/ 3132524 w 3132524"/>
                      <a:gd name="connsiteY2" fmla="*/ 45719 h 45719"/>
                      <a:gd name="connsiteX3" fmla="*/ 0 w 3132524"/>
                      <a:gd name="connsiteY3" fmla="*/ 45719 h 45719"/>
                    </a:gdLst>
                    <a:ahLst/>
                    <a:cxnLst>
                      <a:cxn ang="0">
                        <a:pos x="connsiteX0" y="connsiteY0"/>
                      </a:cxn>
                      <a:cxn ang="0">
                        <a:pos x="connsiteX1" y="connsiteY1"/>
                      </a:cxn>
                      <a:cxn ang="0">
                        <a:pos x="connsiteX2" y="connsiteY2"/>
                      </a:cxn>
                      <a:cxn ang="0">
                        <a:pos x="connsiteX3" y="connsiteY3"/>
                      </a:cxn>
                    </a:cxnLst>
                    <a:rect l="l" t="t" r="r" b="b"/>
                    <a:pathLst>
                      <a:path w="3132524" h="45719">
                        <a:moveTo>
                          <a:pt x="0" y="0"/>
                        </a:moveTo>
                        <a:lnTo>
                          <a:pt x="3132524" y="0"/>
                        </a:lnTo>
                        <a:lnTo>
                          <a:pt x="3132524" y="45719"/>
                        </a:lnTo>
                        <a:lnTo>
                          <a:pt x="0" y="4571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9" name="Group 8"/>
                <p:cNvGrpSpPr/>
                <p:nvPr/>
              </p:nvGrpSpPr>
              <p:grpSpPr>
                <a:xfrm>
                  <a:off x="8135120" y="5966492"/>
                  <a:ext cx="936634" cy="369980"/>
                  <a:chOff x="8135120" y="5966492"/>
                  <a:chExt cx="936634" cy="369980"/>
                </a:xfrm>
                <a:grpFill/>
              </p:grpSpPr>
              <p:sp>
                <p:nvSpPr>
                  <p:cNvPr id="10" name="Freeform 9"/>
                  <p:cNvSpPr/>
                  <p:nvPr/>
                </p:nvSpPr>
                <p:spPr>
                  <a:xfrm>
                    <a:off x="8137392" y="5966492"/>
                    <a:ext cx="929768" cy="45719"/>
                  </a:xfrm>
                  <a:custGeom>
                    <a:avLst/>
                    <a:gdLst>
                      <a:gd name="connsiteX0" fmla="*/ 0 w 929768"/>
                      <a:gd name="connsiteY0" fmla="*/ 0 h 45719"/>
                      <a:gd name="connsiteX1" fmla="*/ 929768 w 929768"/>
                      <a:gd name="connsiteY1" fmla="*/ 0 h 45719"/>
                      <a:gd name="connsiteX2" fmla="*/ 929768 w 929768"/>
                      <a:gd name="connsiteY2" fmla="*/ 45719 h 45719"/>
                      <a:gd name="connsiteX3" fmla="*/ 0 w 929768"/>
                      <a:gd name="connsiteY3" fmla="*/ 45719 h 45719"/>
                    </a:gdLst>
                    <a:ahLst/>
                    <a:cxnLst>
                      <a:cxn ang="0">
                        <a:pos x="connsiteX0" y="connsiteY0"/>
                      </a:cxn>
                      <a:cxn ang="0">
                        <a:pos x="connsiteX1" y="connsiteY1"/>
                      </a:cxn>
                      <a:cxn ang="0">
                        <a:pos x="connsiteX2" y="connsiteY2"/>
                      </a:cxn>
                      <a:cxn ang="0">
                        <a:pos x="connsiteX3" y="connsiteY3"/>
                      </a:cxn>
                    </a:cxnLst>
                    <a:rect l="l" t="t" r="r" b="b"/>
                    <a:pathLst>
                      <a:path w="929768" h="45719">
                        <a:moveTo>
                          <a:pt x="0" y="0"/>
                        </a:moveTo>
                        <a:lnTo>
                          <a:pt x="929768" y="0"/>
                        </a:lnTo>
                        <a:lnTo>
                          <a:pt x="929768" y="45719"/>
                        </a:lnTo>
                        <a:lnTo>
                          <a:pt x="0" y="4571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Freeform 10"/>
                  <p:cNvSpPr/>
                  <p:nvPr/>
                </p:nvSpPr>
                <p:spPr>
                  <a:xfrm rot="5400000">
                    <a:off x="7979813" y="6135445"/>
                    <a:ext cx="356334" cy="45719"/>
                  </a:xfrm>
                  <a:custGeom>
                    <a:avLst/>
                    <a:gdLst>
                      <a:gd name="connsiteX0" fmla="*/ 0 w 356333"/>
                      <a:gd name="connsiteY0" fmla="*/ 45719 h 45719"/>
                      <a:gd name="connsiteX1" fmla="*/ 0 w 356333"/>
                      <a:gd name="connsiteY1" fmla="*/ 0 h 45719"/>
                      <a:gd name="connsiteX2" fmla="*/ 356333 w 356333"/>
                      <a:gd name="connsiteY2" fmla="*/ 0 h 45719"/>
                      <a:gd name="connsiteX3" fmla="*/ 356333 w 356333"/>
                      <a:gd name="connsiteY3" fmla="*/ 45719 h 45719"/>
                    </a:gdLst>
                    <a:ahLst/>
                    <a:cxnLst>
                      <a:cxn ang="0">
                        <a:pos x="connsiteX0" y="connsiteY0"/>
                      </a:cxn>
                      <a:cxn ang="0">
                        <a:pos x="connsiteX1" y="connsiteY1"/>
                      </a:cxn>
                      <a:cxn ang="0">
                        <a:pos x="connsiteX2" y="connsiteY2"/>
                      </a:cxn>
                      <a:cxn ang="0">
                        <a:pos x="connsiteX3" y="connsiteY3"/>
                      </a:cxn>
                    </a:cxnLst>
                    <a:rect l="l" t="t" r="r" b="b"/>
                    <a:pathLst>
                      <a:path w="356333" h="45719">
                        <a:moveTo>
                          <a:pt x="0" y="45719"/>
                        </a:moveTo>
                        <a:lnTo>
                          <a:pt x="0" y="0"/>
                        </a:lnTo>
                        <a:lnTo>
                          <a:pt x="356333" y="0"/>
                        </a:lnTo>
                        <a:lnTo>
                          <a:pt x="356333" y="4571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Freeform 11"/>
                  <p:cNvSpPr/>
                  <p:nvPr/>
                </p:nvSpPr>
                <p:spPr>
                  <a:xfrm rot="5400000">
                    <a:off x="8873095" y="6122711"/>
                    <a:ext cx="351599" cy="45719"/>
                  </a:xfrm>
                  <a:custGeom>
                    <a:avLst/>
                    <a:gdLst>
                      <a:gd name="connsiteX0" fmla="*/ 0 w 351599"/>
                      <a:gd name="connsiteY0" fmla="*/ 45718 h 45718"/>
                      <a:gd name="connsiteX1" fmla="*/ 0 w 351599"/>
                      <a:gd name="connsiteY1" fmla="*/ 0 h 45718"/>
                      <a:gd name="connsiteX2" fmla="*/ 351599 w 351599"/>
                      <a:gd name="connsiteY2" fmla="*/ 0 h 45718"/>
                      <a:gd name="connsiteX3" fmla="*/ 351599 w 351599"/>
                      <a:gd name="connsiteY3" fmla="*/ 45718 h 45718"/>
                    </a:gdLst>
                    <a:ahLst/>
                    <a:cxnLst>
                      <a:cxn ang="0">
                        <a:pos x="connsiteX0" y="connsiteY0"/>
                      </a:cxn>
                      <a:cxn ang="0">
                        <a:pos x="connsiteX1" y="connsiteY1"/>
                      </a:cxn>
                      <a:cxn ang="0">
                        <a:pos x="connsiteX2" y="connsiteY2"/>
                      </a:cxn>
                      <a:cxn ang="0">
                        <a:pos x="connsiteX3" y="connsiteY3"/>
                      </a:cxn>
                    </a:cxnLst>
                    <a:rect l="l" t="t" r="r" b="b"/>
                    <a:pathLst>
                      <a:path w="351599" h="45718">
                        <a:moveTo>
                          <a:pt x="0" y="45718"/>
                        </a:moveTo>
                        <a:lnTo>
                          <a:pt x="0" y="0"/>
                        </a:lnTo>
                        <a:lnTo>
                          <a:pt x="351599" y="0"/>
                        </a:lnTo>
                        <a:lnTo>
                          <a:pt x="351599" y="4571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grpSp>
      </p:grpSp>
      <p:sp>
        <p:nvSpPr>
          <p:cNvPr id="18" name="Content Placeholder 17">
            <a:extLst>
              <a:ext uri="{FF2B5EF4-FFF2-40B4-BE49-F238E27FC236}">
                <a16:creationId xmlns:a16="http://schemas.microsoft.com/office/drawing/2014/main" id="{257FF36D-9EA9-4F82-9F45-45A522DC29AE}"/>
              </a:ext>
            </a:extLst>
          </p:cNvPr>
          <p:cNvSpPr>
            <a:spLocks noGrp="1"/>
          </p:cNvSpPr>
          <p:nvPr>
            <p:ph idx="1"/>
          </p:nvPr>
        </p:nvSpPr>
        <p:spPr>
          <a:xfrm>
            <a:off x="685800" y="1485136"/>
            <a:ext cx="7772400" cy="4458464"/>
          </a:xfrm>
        </p:spPr>
        <p:txBody>
          <a:bodyPr/>
          <a:lstStyle/>
          <a:p>
            <a:r>
              <a:rPr lang="en-US" sz="3200" dirty="0"/>
              <a:t>Which factor is the most important to control to prevent mold growth?</a:t>
            </a:r>
          </a:p>
          <a:p>
            <a:endParaRPr lang="en-US" sz="3200" dirty="0"/>
          </a:p>
          <a:p>
            <a:pPr marL="514350" indent="-514350">
              <a:buFont typeface="+mj-lt"/>
              <a:buAutoNum type="alphaLcPeriod"/>
            </a:pPr>
            <a:r>
              <a:rPr lang="en-US" sz="3200" dirty="0"/>
              <a:t>Temperature</a:t>
            </a:r>
          </a:p>
          <a:p>
            <a:pPr marL="514350" indent="-514350">
              <a:buFont typeface="+mj-lt"/>
              <a:buAutoNum type="alphaLcPeriod"/>
            </a:pPr>
            <a:r>
              <a:rPr lang="en-US" sz="3200" dirty="0"/>
              <a:t>Moisture</a:t>
            </a:r>
          </a:p>
          <a:p>
            <a:pPr marL="514350" indent="-514350">
              <a:buFont typeface="+mj-lt"/>
              <a:buAutoNum type="alphaLcPeriod"/>
            </a:pPr>
            <a:r>
              <a:rPr lang="en-US" sz="3200" dirty="0"/>
              <a:t>Nutrients</a:t>
            </a:r>
          </a:p>
          <a:p>
            <a:pPr marL="514350" indent="-514350">
              <a:buFont typeface="+mj-lt"/>
              <a:buAutoNum type="alphaLcPeriod"/>
            </a:pPr>
            <a:r>
              <a:rPr lang="en-US" sz="3200" dirty="0"/>
              <a:t>Air Flow</a:t>
            </a:r>
          </a:p>
          <a:p>
            <a:pPr marL="514350" indent="-514350">
              <a:buFont typeface="+mj-lt"/>
              <a:buAutoNum type="alphaLcPeriod"/>
            </a:pPr>
            <a:r>
              <a:rPr lang="en-US" sz="3200" dirty="0"/>
              <a:t>Spores</a:t>
            </a:r>
          </a:p>
        </p:txBody>
      </p:sp>
      <p:sp>
        <p:nvSpPr>
          <p:cNvPr id="2" name="Title 1">
            <a:extLst>
              <a:ext uri="{FF2B5EF4-FFF2-40B4-BE49-F238E27FC236}">
                <a16:creationId xmlns:a16="http://schemas.microsoft.com/office/drawing/2014/main" id="{C2D448D1-671F-47EC-9DC8-61A2C98C251F}"/>
              </a:ext>
            </a:extLst>
          </p:cNvPr>
          <p:cNvSpPr>
            <a:spLocks noGrp="1"/>
          </p:cNvSpPr>
          <p:nvPr>
            <p:ph type="title"/>
          </p:nvPr>
        </p:nvSpPr>
        <p:spPr/>
        <p:txBody>
          <a:bodyPr/>
          <a:lstStyle/>
          <a:p>
            <a:r>
              <a:rPr lang="en-US" dirty="0">
                <a:solidFill>
                  <a:schemeClr val="accent1">
                    <a:lumMod val="50000"/>
                  </a:schemeClr>
                </a:solidFill>
              </a:rPr>
              <a:t>Discussion Question </a:t>
            </a:r>
          </a:p>
        </p:txBody>
      </p:sp>
    </p:spTree>
    <p:extLst>
      <p:ext uri="{BB962C8B-B14F-4D97-AF65-F5344CB8AC3E}">
        <p14:creationId xmlns:p14="http://schemas.microsoft.com/office/powerpoint/2010/main" val="553447217"/>
      </p:ext>
    </p:extLst>
  </p:cSld>
  <p:clrMapOvr>
    <a:masterClrMapping/>
  </p:clrMapOvr>
  <p:transition>
    <p:wipe dir="r"/>
  </p:transition>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2" name="Content Placeholder 1">
            <a:extLst>
              <a:ext uri="{FF2B5EF4-FFF2-40B4-BE49-F238E27FC236}">
                <a16:creationId xmlns:a16="http://schemas.microsoft.com/office/drawing/2014/main" id="{9D564DC5-84B5-DB68-B3AD-DAE68DFB55D8}"/>
              </a:ext>
            </a:extLst>
          </p:cNvPr>
          <p:cNvGraphicFramePr>
            <a:graphicFrameLocks noGrp="1"/>
          </p:cNvGraphicFramePr>
          <p:nvPr>
            <p:ph idx="1"/>
            <p:extLst>
              <p:ext uri="{D42A27DB-BD31-4B8C-83A1-F6EECF244321}">
                <p14:modId xmlns:p14="http://schemas.microsoft.com/office/powerpoint/2010/main" val="146966972"/>
              </p:ext>
            </p:extLst>
          </p:nvPr>
        </p:nvGraphicFramePr>
        <p:xfrm>
          <a:off x="990600" y="1524000"/>
          <a:ext cx="7315200" cy="4953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2466" name="Rectangle 1026"/>
          <p:cNvSpPr>
            <a:spLocks noGrp="1" noChangeArrowheads="1"/>
          </p:cNvSpPr>
          <p:nvPr>
            <p:ph type="title"/>
          </p:nvPr>
        </p:nvSpPr>
        <p:spPr>
          <a:xfrm>
            <a:off x="320675" y="381000"/>
            <a:ext cx="7772400" cy="762000"/>
          </a:xfrm>
        </p:spPr>
        <p:txBody>
          <a:bodyPr/>
          <a:lstStyle/>
          <a:p>
            <a:r>
              <a:rPr lang="en-US" altLang="en-US" sz="4400" dirty="0"/>
              <a:t>Moisture Dynamics</a:t>
            </a:r>
          </a:p>
        </p:txBody>
      </p:sp>
    </p:spTree>
    <p:extLst>
      <p:ext uri="{BB962C8B-B14F-4D97-AF65-F5344CB8AC3E}">
        <p14:creationId xmlns:p14="http://schemas.microsoft.com/office/powerpoint/2010/main" val="2129272223"/>
      </p:ext>
    </p:extLst>
  </p:cSld>
  <p:clrMapOvr>
    <a:masterClrMapping/>
  </p:clrMapOvr>
  <p:transition>
    <p:wipe dir="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ext Box 2"/>
          <p:cNvSpPr txBox="1">
            <a:spLocks noChangeArrowheads="1"/>
          </p:cNvSpPr>
          <p:nvPr/>
        </p:nvSpPr>
        <p:spPr bwMode="auto">
          <a:xfrm>
            <a:off x="30978" y="5965448"/>
            <a:ext cx="8991600" cy="707886"/>
          </a:xfrm>
          <a:prstGeom prst="rect">
            <a:avLst/>
          </a:prstGeom>
          <a:solidFill>
            <a:schemeClr val="bg1"/>
          </a:solidFill>
          <a:ln>
            <a:noFill/>
          </a:ln>
          <a:extLst>
            <a:ext uri="{91240B29-F687-4F45-9708-019B960494DF}">
              <a14:hiddenLine xmlns:a14="http://schemas.microsoft.com/office/drawing/2010/main" w="38100">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algn="ctr" eaLnBrk="1" hangingPunct="1"/>
            <a:r>
              <a:rPr lang="en-US" sz="2000" b="1" i="1" dirty="0">
                <a:latin typeface="Arial" pitchFamily="34" charset="0"/>
              </a:rPr>
              <a:t>Suspected</a:t>
            </a:r>
            <a:r>
              <a:rPr lang="en-US" sz="2000" b="1" dirty="0">
                <a:latin typeface="Arial" pitchFamily="34" charset="0"/>
              </a:rPr>
              <a:t> water leak (mold growth) in wall cavity – </a:t>
            </a:r>
          </a:p>
          <a:p>
            <a:pPr algn="ctr" eaLnBrk="1" hangingPunct="1"/>
            <a:r>
              <a:rPr lang="en-US" sz="2000" b="1" dirty="0">
                <a:latin typeface="Arial" pitchFamily="34" charset="0"/>
              </a:rPr>
              <a:t>visual </a:t>
            </a:r>
            <a:r>
              <a:rPr lang="en-US" sz="2000" b="1" dirty="0">
                <a:solidFill>
                  <a:schemeClr val="tx2"/>
                </a:solidFill>
                <a:latin typeface="Arial" pitchFamily="34" charset="0"/>
              </a:rPr>
              <a:t>inspection proved positive</a:t>
            </a:r>
            <a:endParaRPr lang="en-US" sz="2000" dirty="0">
              <a:solidFill>
                <a:schemeClr val="tx2"/>
              </a:solidFill>
              <a:latin typeface="Arial" pitchFamily="34" charset="0"/>
            </a:endParaRPr>
          </a:p>
        </p:txBody>
      </p:sp>
      <p:sp>
        <p:nvSpPr>
          <p:cNvPr id="2" name="Title 1"/>
          <p:cNvSpPr>
            <a:spLocks noGrp="1"/>
          </p:cNvSpPr>
          <p:nvPr>
            <p:ph type="title"/>
          </p:nvPr>
        </p:nvSpPr>
        <p:spPr/>
        <p:txBody>
          <a:bodyPr/>
          <a:lstStyle/>
          <a:p>
            <a:r>
              <a:rPr lang="en-US" dirty="0"/>
              <a:t>Moisture Dynamics</a:t>
            </a:r>
          </a:p>
        </p:txBody>
      </p:sp>
      <p:pic>
        <p:nvPicPr>
          <p:cNvPr id="1026" name="Picture 2"/>
          <p:cNvPicPr>
            <a:picLocks noGrp="1" noChangeAspect="1" noChangeArrowheads="1"/>
          </p:cNvPicPr>
          <p:nvPr>
            <p:ph idx="4294967295"/>
          </p:nvPr>
        </p:nvPicPr>
        <p:blipFill>
          <a:blip r:embed="rId3">
            <a:extLst>
              <a:ext uri="{28A0092B-C50C-407E-A947-70E740481C1C}">
                <a14:useLocalDpi xmlns:a14="http://schemas.microsoft.com/office/drawing/2010/main"/>
              </a:ext>
            </a:extLst>
          </a:blip>
          <a:srcRect/>
          <a:stretch>
            <a:fillRect/>
          </a:stretch>
        </p:blipFill>
        <p:spPr bwMode="auto">
          <a:xfrm>
            <a:off x="394236" y="1655763"/>
            <a:ext cx="3140230" cy="42866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732591" y="1655763"/>
            <a:ext cx="3582609" cy="42866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7"/>
          <p:cNvPicPr/>
          <p:nvPr/>
        </p:nvPicPr>
        <p:blipFill>
          <a:blip r:embed="rId5"/>
          <a:stretch>
            <a:fillRect/>
          </a:stretch>
        </p:blipFill>
        <p:spPr>
          <a:xfrm>
            <a:off x="7467600" y="2582698"/>
            <a:ext cx="1295400" cy="2793124"/>
          </a:xfrm>
          <a:prstGeom prst="rect">
            <a:avLst/>
          </a:prstGeom>
        </p:spPr>
      </p:pic>
      <p:sp>
        <p:nvSpPr>
          <p:cNvPr id="3" name="TextBox 2">
            <a:extLst>
              <a:ext uri="{FF2B5EF4-FFF2-40B4-BE49-F238E27FC236}">
                <a16:creationId xmlns:a16="http://schemas.microsoft.com/office/drawing/2014/main" id="{98DDBB46-480A-7AEC-029F-2D876ABBC1F6}"/>
              </a:ext>
            </a:extLst>
          </p:cNvPr>
          <p:cNvSpPr txBox="1"/>
          <p:nvPr/>
        </p:nvSpPr>
        <p:spPr>
          <a:xfrm>
            <a:off x="7348625" y="1945862"/>
            <a:ext cx="1447799" cy="646331"/>
          </a:xfrm>
          <a:prstGeom prst="rect">
            <a:avLst/>
          </a:prstGeom>
          <a:noFill/>
        </p:spPr>
        <p:txBody>
          <a:bodyPr wrap="square" rtlCol="0">
            <a:spAutoFit/>
          </a:bodyPr>
          <a:lstStyle/>
          <a:p>
            <a:pPr algn="ctr"/>
            <a:r>
              <a:rPr lang="en-US" sz="1800" dirty="0">
                <a:latin typeface="+mn-lt"/>
              </a:rPr>
              <a:t>Moisture meter</a:t>
            </a:r>
          </a:p>
        </p:txBody>
      </p:sp>
    </p:spTree>
    <p:extLst>
      <p:ext uri="{BB962C8B-B14F-4D97-AF65-F5344CB8AC3E}">
        <p14:creationId xmlns:p14="http://schemas.microsoft.com/office/powerpoint/2010/main" val="1071821541"/>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a:xfrm>
            <a:off x="304800" y="76200"/>
            <a:ext cx="6781800" cy="1219200"/>
          </a:xfrm>
        </p:spPr>
        <p:txBody>
          <a:bodyPr/>
          <a:lstStyle/>
          <a:p>
            <a:r>
              <a:rPr lang="en-US" sz="4400" dirty="0">
                <a:solidFill>
                  <a:schemeClr val="tx1"/>
                </a:solidFill>
              </a:rPr>
              <a:t>Fundamentals of IEQ</a:t>
            </a:r>
          </a:p>
        </p:txBody>
      </p:sp>
      <p:grpSp>
        <p:nvGrpSpPr>
          <p:cNvPr id="7" name="Group 6">
            <a:extLst>
              <a:ext uri="{FF2B5EF4-FFF2-40B4-BE49-F238E27FC236}">
                <a16:creationId xmlns:a16="http://schemas.microsoft.com/office/drawing/2014/main" id="{ED2465A3-6639-4E4E-8B8D-3D0871FD8F35}"/>
              </a:ext>
            </a:extLst>
          </p:cNvPr>
          <p:cNvGrpSpPr/>
          <p:nvPr/>
        </p:nvGrpSpPr>
        <p:grpSpPr>
          <a:xfrm>
            <a:off x="0" y="1600200"/>
            <a:ext cx="8224158" cy="4874599"/>
            <a:chOff x="5442" y="1345493"/>
            <a:chExt cx="7611167" cy="5129306"/>
          </a:xfrm>
        </p:grpSpPr>
        <p:grpSp>
          <p:nvGrpSpPr>
            <p:cNvPr id="8" name="Group 7">
              <a:extLst>
                <a:ext uri="{FF2B5EF4-FFF2-40B4-BE49-F238E27FC236}">
                  <a16:creationId xmlns:a16="http://schemas.microsoft.com/office/drawing/2014/main" id="{720F6514-52B3-4443-B9EB-22992BDD97AA}"/>
                </a:ext>
              </a:extLst>
            </p:cNvPr>
            <p:cNvGrpSpPr/>
            <p:nvPr/>
          </p:nvGrpSpPr>
          <p:grpSpPr>
            <a:xfrm>
              <a:off x="5442" y="2787689"/>
              <a:ext cx="2485051" cy="2259295"/>
              <a:chOff x="5442" y="2780902"/>
              <a:chExt cx="2485051" cy="2259295"/>
            </a:xfrm>
          </p:grpSpPr>
          <p:sp>
            <p:nvSpPr>
              <p:cNvPr id="81" name="Freeform 93">
                <a:extLst>
                  <a:ext uri="{FF2B5EF4-FFF2-40B4-BE49-F238E27FC236}">
                    <a16:creationId xmlns:a16="http://schemas.microsoft.com/office/drawing/2014/main" id="{5FEEEC9E-AF18-4AFF-86EE-DC923AAE2982}"/>
                  </a:ext>
                </a:extLst>
              </p:cNvPr>
              <p:cNvSpPr/>
              <p:nvPr/>
            </p:nvSpPr>
            <p:spPr>
              <a:xfrm>
                <a:off x="5442" y="2780902"/>
                <a:ext cx="2485051" cy="2259295"/>
              </a:xfrm>
              <a:custGeom>
                <a:avLst/>
                <a:gdLst>
                  <a:gd name="connsiteX0" fmla="*/ 0 w 3200591"/>
                  <a:gd name="connsiteY0" fmla="*/ 0 h 2909832"/>
                  <a:gd name="connsiteX1" fmla="*/ 1745675 w 3200591"/>
                  <a:gd name="connsiteY1" fmla="*/ 0 h 2909832"/>
                  <a:gd name="connsiteX2" fmla="*/ 3200591 w 3200591"/>
                  <a:gd name="connsiteY2" fmla="*/ 1454916 h 2909832"/>
                  <a:gd name="connsiteX3" fmla="*/ 1745675 w 3200591"/>
                  <a:gd name="connsiteY3" fmla="*/ 2909832 h 2909832"/>
                  <a:gd name="connsiteX4" fmla="*/ 0 w 3200591"/>
                  <a:gd name="connsiteY4" fmla="*/ 2909832 h 2909832"/>
                  <a:gd name="connsiteX5" fmla="*/ 0 w 3200591"/>
                  <a:gd name="connsiteY5" fmla="*/ 0 h 290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00591" h="2909832">
                    <a:moveTo>
                      <a:pt x="0" y="0"/>
                    </a:moveTo>
                    <a:lnTo>
                      <a:pt x="1745675" y="0"/>
                    </a:lnTo>
                    <a:cubicBezTo>
                      <a:pt x="2549203" y="0"/>
                      <a:pt x="3200591" y="651388"/>
                      <a:pt x="3200591" y="1454916"/>
                    </a:cubicBezTo>
                    <a:cubicBezTo>
                      <a:pt x="3200591" y="2258444"/>
                      <a:pt x="2549203" y="2909832"/>
                      <a:pt x="1745675" y="2909832"/>
                    </a:cubicBezTo>
                    <a:lnTo>
                      <a:pt x="0" y="2909832"/>
                    </a:lnTo>
                    <a:lnTo>
                      <a:pt x="0" y="0"/>
                    </a:lnTo>
                    <a:close/>
                  </a:path>
                </a:pathLst>
              </a:custGeom>
              <a:solidFill>
                <a:schemeClr val="bg1">
                  <a:lumMod val="6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cs typeface="Arial" panose="020B0604020202020204" pitchFamily="34" charset="0"/>
                </a:endParaRPr>
              </a:p>
            </p:txBody>
          </p:sp>
          <p:grpSp>
            <p:nvGrpSpPr>
              <p:cNvPr id="83" name="Group 82">
                <a:extLst>
                  <a:ext uri="{FF2B5EF4-FFF2-40B4-BE49-F238E27FC236}">
                    <a16:creationId xmlns:a16="http://schemas.microsoft.com/office/drawing/2014/main" id="{75E0946F-BD92-46B5-B541-6D748CFB4655}"/>
                  </a:ext>
                </a:extLst>
              </p:cNvPr>
              <p:cNvGrpSpPr/>
              <p:nvPr/>
            </p:nvGrpSpPr>
            <p:grpSpPr>
              <a:xfrm>
                <a:off x="463819" y="2978151"/>
                <a:ext cx="1750120" cy="1864796"/>
                <a:chOff x="6229707" y="1610094"/>
                <a:chExt cx="865279" cy="921977"/>
              </a:xfrm>
            </p:grpSpPr>
            <p:sp>
              <p:nvSpPr>
                <p:cNvPr id="89" name="Oval 88">
                  <a:extLst>
                    <a:ext uri="{FF2B5EF4-FFF2-40B4-BE49-F238E27FC236}">
                      <a16:creationId xmlns:a16="http://schemas.microsoft.com/office/drawing/2014/main" id="{3AE78F0E-0871-4683-AA29-564975C70B06}"/>
                    </a:ext>
                  </a:extLst>
                </p:cNvPr>
                <p:cNvSpPr/>
                <p:nvPr/>
              </p:nvSpPr>
              <p:spPr>
                <a:xfrm>
                  <a:off x="6229707" y="1610094"/>
                  <a:ext cx="865279" cy="921977"/>
                </a:xfrm>
                <a:prstGeom prst="ellipse">
                  <a:avLst/>
                </a:prstGeom>
                <a:gradFill>
                  <a:gsLst>
                    <a:gs pos="0">
                      <a:schemeClr val="bg1"/>
                    </a:gs>
                    <a:gs pos="100000">
                      <a:schemeClr val="bg1">
                        <a:lumMod val="65000"/>
                      </a:schemeClr>
                    </a:gs>
                  </a:gsLst>
                  <a:lin ang="270000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cs typeface="Arial" panose="020B0604020202020204" pitchFamily="34" charset="0"/>
                  </a:endParaRPr>
                </a:p>
              </p:txBody>
            </p:sp>
            <p:sp>
              <p:nvSpPr>
                <p:cNvPr id="90" name="Oval 89">
                  <a:extLst>
                    <a:ext uri="{FF2B5EF4-FFF2-40B4-BE49-F238E27FC236}">
                      <a16:creationId xmlns:a16="http://schemas.microsoft.com/office/drawing/2014/main" id="{EA9950D4-52F3-4502-877C-D2D8D9017C09}"/>
                    </a:ext>
                  </a:extLst>
                </p:cNvPr>
                <p:cNvSpPr/>
                <p:nvPr/>
              </p:nvSpPr>
              <p:spPr>
                <a:xfrm>
                  <a:off x="6229707" y="1666793"/>
                  <a:ext cx="808580" cy="808579"/>
                </a:xfrm>
                <a:prstGeom prst="ellipse">
                  <a:avLst/>
                </a:prstGeom>
                <a:gradFill flip="none" rotWithShape="1">
                  <a:gsLst>
                    <a:gs pos="100000">
                      <a:schemeClr val="bg1"/>
                    </a:gs>
                    <a:gs pos="0">
                      <a:schemeClr val="bg1">
                        <a:lumMod val="65000"/>
                      </a:schemeClr>
                    </a:gs>
                  </a:gsLst>
                  <a:lin ang="27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cs typeface="Arial" panose="020B0604020202020204" pitchFamily="34" charset="0"/>
                  </a:endParaRPr>
                </a:p>
              </p:txBody>
            </p:sp>
          </p:grpSp>
        </p:grpSp>
        <p:grpSp>
          <p:nvGrpSpPr>
            <p:cNvPr id="9" name="Group 8">
              <a:extLst>
                <a:ext uri="{FF2B5EF4-FFF2-40B4-BE49-F238E27FC236}">
                  <a16:creationId xmlns:a16="http://schemas.microsoft.com/office/drawing/2014/main" id="{158425DE-CE62-43A1-AC2B-29AA1DE92B3A}"/>
                </a:ext>
              </a:extLst>
            </p:cNvPr>
            <p:cNvGrpSpPr/>
            <p:nvPr/>
          </p:nvGrpSpPr>
          <p:grpSpPr>
            <a:xfrm>
              <a:off x="2122340" y="1345493"/>
              <a:ext cx="5494269" cy="5129306"/>
              <a:chOff x="2122340" y="1345493"/>
              <a:chExt cx="5494269" cy="5129306"/>
            </a:xfrm>
          </p:grpSpPr>
          <p:grpSp>
            <p:nvGrpSpPr>
              <p:cNvPr id="10" name="Group 9">
                <a:extLst>
                  <a:ext uri="{FF2B5EF4-FFF2-40B4-BE49-F238E27FC236}">
                    <a16:creationId xmlns:a16="http://schemas.microsoft.com/office/drawing/2014/main" id="{326C0496-AE54-49A7-9FF6-9C7465C66AD1}"/>
                  </a:ext>
                </a:extLst>
              </p:cNvPr>
              <p:cNvGrpSpPr/>
              <p:nvPr/>
            </p:nvGrpSpPr>
            <p:grpSpPr>
              <a:xfrm>
                <a:off x="2122340" y="2314094"/>
                <a:ext cx="1132910" cy="3194987"/>
                <a:chOff x="2122340" y="2307307"/>
                <a:chExt cx="1132910" cy="3194987"/>
              </a:xfrm>
            </p:grpSpPr>
            <p:cxnSp>
              <p:nvCxnSpPr>
                <p:cNvPr id="76" name="Straight Connector 75">
                  <a:extLst>
                    <a:ext uri="{FF2B5EF4-FFF2-40B4-BE49-F238E27FC236}">
                      <a16:creationId xmlns:a16="http://schemas.microsoft.com/office/drawing/2014/main" id="{62A0C242-C6E4-424B-8864-02CA344DB256}"/>
                    </a:ext>
                  </a:extLst>
                </p:cNvPr>
                <p:cNvCxnSpPr/>
                <p:nvPr/>
              </p:nvCxnSpPr>
              <p:spPr>
                <a:xfrm flipV="1">
                  <a:off x="2122340" y="2307307"/>
                  <a:ext cx="392363" cy="402398"/>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DEA57EC1-2A28-416C-B9A9-8A4D3F69B96F}"/>
                    </a:ext>
                  </a:extLst>
                </p:cNvPr>
                <p:cNvCxnSpPr/>
                <p:nvPr/>
              </p:nvCxnSpPr>
              <p:spPr>
                <a:xfrm flipV="1">
                  <a:off x="2788974" y="3348176"/>
                  <a:ext cx="466276" cy="120053"/>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DF723BE5-AE58-4F1E-A79F-2844EF5CEFB3}"/>
                    </a:ext>
                  </a:extLst>
                </p:cNvPr>
                <p:cNvCxnSpPr/>
                <p:nvPr/>
              </p:nvCxnSpPr>
              <p:spPr>
                <a:xfrm>
                  <a:off x="2156475" y="5130262"/>
                  <a:ext cx="329154" cy="372032"/>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6DFF3187-D3C1-49A6-B50D-360CA33FD764}"/>
                    </a:ext>
                  </a:extLst>
                </p:cNvPr>
                <p:cNvCxnSpPr/>
                <p:nvPr/>
              </p:nvCxnSpPr>
              <p:spPr>
                <a:xfrm>
                  <a:off x="2785615" y="4369986"/>
                  <a:ext cx="451881" cy="11691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80" name="Freeform 104">
                  <a:extLst>
                    <a:ext uri="{FF2B5EF4-FFF2-40B4-BE49-F238E27FC236}">
                      <a16:creationId xmlns:a16="http://schemas.microsoft.com/office/drawing/2014/main" id="{B6AEDF28-DF75-49FC-AFBD-F819845E8A6B}"/>
                    </a:ext>
                  </a:extLst>
                </p:cNvPr>
                <p:cNvSpPr/>
                <p:nvPr/>
              </p:nvSpPr>
              <p:spPr>
                <a:xfrm>
                  <a:off x="2122579" y="2712949"/>
                  <a:ext cx="743086" cy="2422177"/>
                </a:xfrm>
                <a:custGeom>
                  <a:avLst/>
                  <a:gdLst>
                    <a:gd name="connsiteX0" fmla="*/ 0 w 743086"/>
                    <a:gd name="connsiteY0" fmla="*/ 0 h 2434704"/>
                    <a:gd name="connsiteX1" fmla="*/ 26004 w 743086"/>
                    <a:gd name="connsiteY1" fmla="*/ 12527 h 2434704"/>
                    <a:gd name="connsiteX2" fmla="*/ 743086 w 743086"/>
                    <a:gd name="connsiteY2" fmla="*/ 1217352 h 2434704"/>
                    <a:gd name="connsiteX3" fmla="*/ 26004 w 743086"/>
                    <a:gd name="connsiteY3" fmla="*/ 2422177 h 2434704"/>
                    <a:gd name="connsiteX4" fmla="*/ 0 w 743086"/>
                    <a:gd name="connsiteY4" fmla="*/ 2434704 h 2434704"/>
                    <a:gd name="connsiteX0" fmla="*/ 0 w 743086"/>
                    <a:gd name="connsiteY0" fmla="*/ 2434704 h 2526144"/>
                    <a:gd name="connsiteX1" fmla="*/ 0 w 743086"/>
                    <a:gd name="connsiteY1" fmla="*/ 0 h 2526144"/>
                    <a:gd name="connsiteX2" fmla="*/ 26004 w 743086"/>
                    <a:gd name="connsiteY2" fmla="*/ 12527 h 2526144"/>
                    <a:gd name="connsiteX3" fmla="*/ 743086 w 743086"/>
                    <a:gd name="connsiteY3" fmla="*/ 1217352 h 2526144"/>
                    <a:gd name="connsiteX4" fmla="*/ 26004 w 743086"/>
                    <a:gd name="connsiteY4" fmla="*/ 2422177 h 2526144"/>
                    <a:gd name="connsiteX5" fmla="*/ 91440 w 743086"/>
                    <a:gd name="connsiteY5" fmla="*/ 2526144 h 2526144"/>
                    <a:gd name="connsiteX0" fmla="*/ 0 w 743086"/>
                    <a:gd name="connsiteY0" fmla="*/ 0 h 2526144"/>
                    <a:gd name="connsiteX1" fmla="*/ 26004 w 743086"/>
                    <a:gd name="connsiteY1" fmla="*/ 12527 h 2526144"/>
                    <a:gd name="connsiteX2" fmla="*/ 743086 w 743086"/>
                    <a:gd name="connsiteY2" fmla="*/ 1217352 h 2526144"/>
                    <a:gd name="connsiteX3" fmla="*/ 26004 w 743086"/>
                    <a:gd name="connsiteY3" fmla="*/ 2422177 h 2526144"/>
                    <a:gd name="connsiteX4" fmla="*/ 91440 w 743086"/>
                    <a:gd name="connsiteY4" fmla="*/ 2526144 h 2526144"/>
                    <a:gd name="connsiteX0" fmla="*/ 0 w 743086"/>
                    <a:gd name="connsiteY0" fmla="*/ 0 h 2422177"/>
                    <a:gd name="connsiteX1" fmla="*/ 26004 w 743086"/>
                    <a:gd name="connsiteY1" fmla="*/ 12527 h 2422177"/>
                    <a:gd name="connsiteX2" fmla="*/ 743086 w 743086"/>
                    <a:gd name="connsiteY2" fmla="*/ 1217352 h 2422177"/>
                    <a:gd name="connsiteX3" fmla="*/ 26004 w 743086"/>
                    <a:gd name="connsiteY3" fmla="*/ 2422177 h 2422177"/>
                  </a:gdLst>
                  <a:ahLst/>
                  <a:cxnLst>
                    <a:cxn ang="0">
                      <a:pos x="connsiteX0" y="connsiteY0"/>
                    </a:cxn>
                    <a:cxn ang="0">
                      <a:pos x="connsiteX1" y="connsiteY1"/>
                    </a:cxn>
                    <a:cxn ang="0">
                      <a:pos x="connsiteX2" y="connsiteY2"/>
                    </a:cxn>
                    <a:cxn ang="0">
                      <a:pos x="connsiteX3" y="connsiteY3"/>
                    </a:cxn>
                  </a:cxnLst>
                  <a:rect l="l" t="t" r="r" b="b"/>
                  <a:pathLst>
                    <a:path w="743086" h="2422177">
                      <a:moveTo>
                        <a:pt x="0" y="0"/>
                      </a:moveTo>
                      <a:lnTo>
                        <a:pt x="26004" y="12527"/>
                      </a:lnTo>
                      <a:cubicBezTo>
                        <a:pt x="453130" y="244556"/>
                        <a:pt x="743086" y="697093"/>
                        <a:pt x="743086" y="1217352"/>
                      </a:cubicBezTo>
                      <a:cubicBezTo>
                        <a:pt x="743086" y="1737612"/>
                        <a:pt x="453130" y="2190148"/>
                        <a:pt x="26004" y="2422177"/>
                      </a:cubicBezTo>
                    </a:path>
                  </a:pathLst>
                </a:custGeom>
                <a:noFill/>
                <a:ln w="6350">
                  <a:solidFill>
                    <a:schemeClr val="bg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grpSp>
          <p:grpSp>
            <p:nvGrpSpPr>
              <p:cNvPr id="11" name="Group 10">
                <a:extLst>
                  <a:ext uri="{FF2B5EF4-FFF2-40B4-BE49-F238E27FC236}">
                    <a16:creationId xmlns:a16="http://schemas.microsoft.com/office/drawing/2014/main" id="{4E7D9523-67B5-430A-81CA-27FFBFFBBB54}"/>
                  </a:ext>
                </a:extLst>
              </p:cNvPr>
              <p:cNvGrpSpPr/>
              <p:nvPr/>
            </p:nvGrpSpPr>
            <p:grpSpPr>
              <a:xfrm>
                <a:off x="2352019" y="1345493"/>
                <a:ext cx="5264590" cy="5129306"/>
                <a:chOff x="2352019" y="1345493"/>
                <a:chExt cx="5264590" cy="5129306"/>
              </a:xfrm>
            </p:grpSpPr>
            <p:grpSp>
              <p:nvGrpSpPr>
                <p:cNvPr id="12" name="Group 11">
                  <a:extLst>
                    <a:ext uri="{FF2B5EF4-FFF2-40B4-BE49-F238E27FC236}">
                      <a16:creationId xmlns:a16="http://schemas.microsoft.com/office/drawing/2014/main" id="{79459858-0FF1-49B6-AEAD-BE5F76BB6F21}"/>
                    </a:ext>
                  </a:extLst>
                </p:cNvPr>
                <p:cNvGrpSpPr/>
                <p:nvPr/>
              </p:nvGrpSpPr>
              <p:grpSpPr>
                <a:xfrm>
                  <a:off x="2352019" y="1345493"/>
                  <a:ext cx="4440008" cy="1161288"/>
                  <a:chOff x="2352019" y="1345493"/>
                  <a:chExt cx="4440008" cy="1161288"/>
                </a:xfrm>
              </p:grpSpPr>
              <p:sp>
                <p:nvSpPr>
                  <p:cNvPr id="57" name="Freeform 15">
                    <a:extLst>
                      <a:ext uri="{FF2B5EF4-FFF2-40B4-BE49-F238E27FC236}">
                        <a16:creationId xmlns:a16="http://schemas.microsoft.com/office/drawing/2014/main" id="{DEFCF4C7-C3C8-4CB7-BE3C-AA6D027C2EEB}"/>
                      </a:ext>
                    </a:extLst>
                  </p:cNvPr>
                  <p:cNvSpPr/>
                  <p:nvPr/>
                </p:nvSpPr>
                <p:spPr>
                  <a:xfrm>
                    <a:off x="2352019" y="1345493"/>
                    <a:ext cx="4440008" cy="1161288"/>
                  </a:xfrm>
                  <a:custGeom>
                    <a:avLst/>
                    <a:gdLst>
                      <a:gd name="connsiteX0" fmla="*/ 1268057 w 4440008"/>
                      <a:gd name="connsiteY0" fmla="*/ 0 h 1161288"/>
                      <a:gd name="connsiteX1" fmla="*/ 4221059 w 4440008"/>
                      <a:gd name="connsiteY1" fmla="*/ 0 h 1161288"/>
                      <a:gd name="connsiteX2" fmla="*/ 4440008 w 4440008"/>
                      <a:gd name="connsiteY2" fmla="*/ 218949 h 1161288"/>
                      <a:gd name="connsiteX3" fmla="*/ 4440008 w 4440008"/>
                      <a:gd name="connsiteY3" fmla="*/ 942339 h 1161288"/>
                      <a:gd name="connsiteX4" fmla="*/ 4221059 w 4440008"/>
                      <a:gd name="connsiteY4" fmla="*/ 1161288 h 1161288"/>
                      <a:gd name="connsiteX5" fmla="*/ 1268057 w 4440008"/>
                      <a:gd name="connsiteY5" fmla="*/ 1161288 h 1161288"/>
                      <a:gd name="connsiteX6" fmla="*/ 1254824 w 4440008"/>
                      <a:gd name="connsiteY6" fmla="*/ 1159954 h 1161288"/>
                      <a:gd name="connsiteX7" fmla="*/ 579977 w 4440008"/>
                      <a:gd name="connsiteY7" fmla="*/ 1159954 h 1161288"/>
                      <a:gd name="connsiteX8" fmla="*/ 0 w 4440008"/>
                      <a:gd name="connsiteY8" fmla="*/ 579978 h 1161288"/>
                      <a:gd name="connsiteX9" fmla="*/ 579977 w 4440008"/>
                      <a:gd name="connsiteY9" fmla="*/ 1 h 1161288"/>
                      <a:gd name="connsiteX10" fmla="*/ 1268047 w 4440008"/>
                      <a:gd name="connsiteY10" fmla="*/ 1 h 1161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40008" h="1161288">
                        <a:moveTo>
                          <a:pt x="1268057" y="0"/>
                        </a:moveTo>
                        <a:lnTo>
                          <a:pt x="4221059" y="0"/>
                        </a:lnTo>
                        <a:cubicBezTo>
                          <a:pt x="4341981" y="0"/>
                          <a:pt x="4440008" y="98027"/>
                          <a:pt x="4440008" y="218949"/>
                        </a:cubicBezTo>
                        <a:lnTo>
                          <a:pt x="4440008" y="942339"/>
                        </a:lnTo>
                        <a:cubicBezTo>
                          <a:pt x="4440008" y="1063261"/>
                          <a:pt x="4341981" y="1161288"/>
                          <a:pt x="4221059" y="1161288"/>
                        </a:cubicBezTo>
                        <a:lnTo>
                          <a:pt x="1268057" y="1161288"/>
                        </a:lnTo>
                        <a:lnTo>
                          <a:pt x="1254824" y="1159954"/>
                        </a:lnTo>
                        <a:lnTo>
                          <a:pt x="579977" y="1159954"/>
                        </a:lnTo>
                        <a:cubicBezTo>
                          <a:pt x="259665" y="1159954"/>
                          <a:pt x="0" y="900290"/>
                          <a:pt x="0" y="579978"/>
                        </a:cubicBezTo>
                        <a:cubicBezTo>
                          <a:pt x="0" y="259666"/>
                          <a:pt x="259665" y="1"/>
                          <a:pt x="579977" y="1"/>
                        </a:cubicBezTo>
                        <a:lnTo>
                          <a:pt x="1268047" y="1"/>
                        </a:lnTo>
                        <a:close/>
                      </a:path>
                    </a:pathLst>
                  </a:custGeom>
                  <a:solidFill>
                    <a:schemeClr val="accent1">
                      <a:lumMod val="50000"/>
                    </a:schemeClr>
                  </a:solidFill>
                  <a:ln>
                    <a:noFill/>
                  </a:ln>
                  <a:effectLst>
                    <a:innerShdw blurRad="25400" dist="50800">
                      <a:prstClr val="black">
                        <a:alpha val="2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grpSp>
                <p:nvGrpSpPr>
                  <p:cNvPr id="58" name="Group 57">
                    <a:extLst>
                      <a:ext uri="{FF2B5EF4-FFF2-40B4-BE49-F238E27FC236}">
                        <a16:creationId xmlns:a16="http://schemas.microsoft.com/office/drawing/2014/main" id="{7363E152-71F5-406D-BD07-869B809C5C50}"/>
                      </a:ext>
                    </a:extLst>
                  </p:cNvPr>
                  <p:cNvGrpSpPr/>
                  <p:nvPr/>
                </p:nvGrpSpPr>
                <p:grpSpPr>
                  <a:xfrm>
                    <a:off x="2477308" y="1464481"/>
                    <a:ext cx="3383214" cy="921977"/>
                    <a:chOff x="2477308" y="1464481"/>
                    <a:chExt cx="3383214" cy="921977"/>
                  </a:xfrm>
                </p:grpSpPr>
                <p:grpSp>
                  <p:nvGrpSpPr>
                    <p:cNvPr id="63" name="Group 62">
                      <a:extLst>
                        <a:ext uri="{FF2B5EF4-FFF2-40B4-BE49-F238E27FC236}">
                          <a16:creationId xmlns:a16="http://schemas.microsoft.com/office/drawing/2014/main" id="{2F3CD5DA-4BE5-421B-8426-0CD25DA914BC}"/>
                        </a:ext>
                      </a:extLst>
                    </p:cNvPr>
                    <p:cNvGrpSpPr/>
                    <p:nvPr/>
                  </p:nvGrpSpPr>
                  <p:grpSpPr>
                    <a:xfrm>
                      <a:off x="2477308" y="1464481"/>
                      <a:ext cx="921978" cy="921977"/>
                      <a:chOff x="4236120" y="431800"/>
                      <a:chExt cx="1187450" cy="1187450"/>
                    </a:xfrm>
                  </p:grpSpPr>
                  <p:sp>
                    <p:nvSpPr>
                      <p:cNvPr id="74" name="Oval 73">
                        <a:extLst>
                          <a:ext uri="{FF2B5EF4-FFF2-40B4-BE49-F238E27FC236}">
                            <a16:creationId xmlns:a16="http://schemas.microsoft.com/office/drawing/2014/main" id="{7B17F45C-4F0D-44F8-A396-AE42C6ACB755}"/>
                          </a:ext>
                        </a:extLst>
                      </p:cNvPr>
                      <p:cNvSpPr/>
                      <p:nvPr/>
                    </p:nvSpPr>
                    <p:spPr>
                      <a:xfrm>
                        <a:off x="4236120" y="431800"/>
                        <a:ext cx="1187450" cy="1187450"/>
                      </a:xfrm>
                      <a:prstGeom prst="ellipse">
                        <a:avLst/>
                      </a:prstGeom>
                      <a:gradFill>
                        <a:gsLst>
                          <a:gs pos="0">
                            <a:schemeClr val="bg1"/>
                          </a:gs>
                          <a:gs pos="100000">
                            <a:schemeClr val="bg1">
                              <a:lumMod val="65000"/>
                            </a:schemeClr>
                          </a:gs>
                        </a:gsLst>
                        <a:lin ang="270000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cs typeface="Arial" panose="020B0604020202020204" pitchFamily="34" charset="0"/>
                        </a:endParaRPr>
                      </a:p>
                    </p:txBody>
                  </p:sp>
                  <p:sp>
                    <p:nvSpPr>
                      <p:cNvPr id="75" name="Oval 74">
                        <a:extLst>
                          <a:ext uri="{FF2B5EF4-FFF2-40B4-BE49-F238E27FC236}">
                            <a16:creationId xmlns:a16="http://schemas.microsoft.com/office/drawing/2014/main" id="{D87D6915-A66E-4A96-9DED-E41B0AB179DC}"/>
                          </a:ext>
                        </a:extLst>
                      </p:cNvPr>
                      <p:cNvSpPr/>
                      <p:nvPr/>
                    </p:nvSpPr>
                    <p:spPr>
                      <a:xfrm>
                        <a:off x="4309145" y="504825"/>
                        <a:ext cx="1041400" cy="1041400"/>
                      </a:xfrm>
                      <a:prstGeom prst="ellipse">
                        <a:avLst/>
                      </a:prstGeom>
                      <a:gradFill flip="none" rotWithShape="1">
                        <a:gsLst>
                          <a:gs pos="100000">
                            <a:schemeClr val="bg1"/>
                          </a:gs>
                          <a:gs pos="0">
                            <a:schemeClr val="bg1">
                              <a:lumMod val="65000"/>
                            </a:schemeClr>
                          </a:gs>
                        </a:gsLst>
                        <a:lin ang="27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cs typeface="Arial" panose="020B0604020202020204" pitchFamily="34" charset="0"/>
                        </a:endParaRPr>
                      </a:p>
                    </p:txBody>
                  </p:sp>
                </p:grpSp>
                <p:sp>
                  <p:nvSpPr>
                    <p:cNvPr id="62" name="TextBox 61">
                      <a:extLst>
                        <a:ext uri="{FF2B5EF4-FFF2-40B4-BE49-F238E27FC236}">
                          <a16:creationId xmlns:a16="http://schemas.microsoft.com/office/drawing/2014/main" id="{B16E1188-8F96-4157-9E9F-5D3A9BE63DB1}"/>
                        </a:ext>
                      </a:extLst>
                    </p:cNvPr>
                    <p:cNvSpPr txBox="1"/>
                    <p:nvPr/>
                  </p:nvSpPr>
                  <p:spPr>
                    <a:xfrm>
                      <a:off x="3418330" y="1562401"/>
                      <a:ext cx="2442192" cy="550559"/>
                    </a:xfrm>
                    <a:prstGeom prst="rect">
                      <a:avLst/>
                    </a:prstGeom>
                    <a:noFill/>
                  </p:spPr>
                  <p:txBody>
                    <a:bodyPr vert="horz" wrap="square" rtlCol="0">
                      <a:spAutoFit/>
                    </a:bodyPr>
                    <a:lstStyle/>
                    <a:p>
                      <a:pPr fontAlgn="b"/>
                      <a:r>
                        <a:rPr lang="en-IN" sz="2800" b="1" dirty="0">
                          <a:solidFill>
                            <a:schemeClr val="bg1"/>
                          </a:solidFill>
                          <a:latin typeface="Arial" panose="020B0604020202020204" pitchFamily="34" charset="0"/>
                          <a:cs typeface="Arial" panose="020B0604020202020204" pitchFamily="34" charset="0"/>
                        </a:rPr>
                        <a:t>Air Quality</a:t>
                      </a:r>
                      <a:endParaRPr lang="en-US" sz="2800" b="1" dirty="0">
                        <a:solidFill>
                          <a:schemeClr val="bg1"/>
                        </a:solidFill>
                        <a:latin typeface="Arial" panose="020B0604020202020204" pitchFamily="34" charset="0"/>
                        <a:cs typeface="Arial" panose="020B0604020202020204" pitchFamily="34" charset="0"/>
                      </a:endParaRPr>
                    </a:p>
                  </p:txBody>
                </p:sp>
              </p:grpSp>
            </p:grpSp>
            <p:grpSp>
              <p:nvGrpSpPr>
                <p:cNvPr id="13" name="Group 12">
                  <a:extLst>
                    <a:ext uri="{FF2B5EF4-FFF2-40B4-BE49-F238E27FC236}">
                      <a16:creationId xmlns:a16="http://schemas.microsoft.com/office/drawing/2014/main" id="{78BBEE6C-1211-4C60-851E-4099C50AA600}"/>
                    </a:ext>
                  </a:extLst>
                </p:cNvPr>
                <p:cNvGrpSpPr/>
                <p:nvPr/>
              </p:nvGrpSpPr>
              <p:grpSpPr>
                <a:xfrm>
                  <a:off x="3176601" y="2671367"/>
                  <a:ext cx="4440008" cy="1161288"/>
                  <a:chOff x="3176601" y="2671367"/>
                  <a:chExt cx="4440008" cy="1161288"/>
                </a:xfrm>
              </p:grpSpPr>
              <p:sp>
                <p:nvSpPr>
                  <p:cNvPr id="44" name="Freeform 16">
                    <a:extLst>
                      <a:ext uri="{FF2B5EF4-FFF2-40B4-BE49-F238E27FC236}">
                        <a16:creationId xmlns:a16="http://schemas.microsoft.com/office/drawing/2014/main" id="{949F384A-D832-4391-8824-1EB1C249793D}"/>
                      </a:ext>
                    </a:extLst>
                  </p:cNvPr>
                  <p:cNvSpPr/>
                  <p:nvPr/>
                </p:nvSpPr>
                <p:spPr>
                  <a:xfrm>
                    <a:off x="3176601" y="2671367"/>
                    <a:ext cx="4440008" cy="1161288"/>
                  </a:xfrm>
                  <a:custGeom>
                    <a:avLst/>
                    <a:gdLst>
                      <a:gd name="connsiteX0" fmla="*/ 1268057 w 4440008"/>
                      <a:gd name="connsiteY0" fmla="*/ 0 h 1161288"/>
                      <a:gd name="connsiteX1" fmla="*/ 4221059 w 4440008"/>
                      <a:gd name="connsiteY1" fmla="*/ 0 h 1161288"/>
                      <a:gd name="connsiteX2" fmla="*/ 4440008 w 4440008"/>
                      <a:gd name="connsiteY2" fmla="*/ 218949 h 1161288"/>
                      <a:gd name="connsiteX3" fmla="*/ 4440008 w 4440008"/>
                      <a:gd name="connsiteY3" fmla="*/ 942339 h 1161288"/>
                      <a:gd name="connsiteX4" fmla="*/ 4221059 w 4440008"/>
                      <a:gd name="connsiteY4" fmla="*/ 1161288 h 1161288"/>
                      <a:gd name="connsiteX5" fmla="*/ 1268057 w 4440008"/>
                      <a:gd name="connsiteY5" fmla="*/ 1161288 h 1161288"/>
                      <a:gd name="connsiteX6" fmla="*/ 1254824 w 4440008"/>
                      <a:gd name="connsiteY6" fmla="*/ 1159954 h 1161288"/>
                      <a:gd name="connsiteX7" fmla="*/ 579977 w 4440008"/>
                      <a:gd name="connsiteY7" fmla="*/ 1159954 h 1161288"/>
                      <a:gd name="connsiteX8" fmla="*/ 0 w 4440008"/>
                      <a:gd name="connsiteY8" fmla="*/ 579978 h 1161288"/>
                      <a:gd name="connsiteX9" fmla="*/ 579977 w 4440008"/>
                      <a:gd name="connsiteY9" fmla="*/ 1 h 1161288"/>
                      <a:gd name="connsiteX10" fmla="*/ 1268047 w 4440008"/>
                      <a:gd name="connsiteY10" fmla="*/ 1 h 1161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40008" h="1161288">
                        <a:moveTo>
                          <a:pt x="1268057" y="0"/>
                        </a:moveTo>
                        <a:lnTo>
                          <a:pt x="4221059" y="0"/>
                        </a:lnTo>
                        <a:cubicBezTo>
                          <a:pt x="4341981" y="0"/>
                          <a:pt x="4440008" y="98027"/>
                          <a:pt x="4440008" y="218949"/>
                        </a:cubicBezTo>
                        <a:lnTo>
                          <a:pt x="4440008" y="942339"/>
                        </a:lnTo>
                        <a:cubicBezTo>
                          <a:pt x="4440008" y="1063261"/>
                          <a:pt x="4341981" y="1161288"/>
                          <a:pt x="4221059" y="1161288"/>
                        </a:cubicBezTo>
                        <a:lnTo>
                          <a:pt x="1268057" y="1161288"/>
                        </a:lnTo>
                        <a:lnTo>
                          <a:pt x="1254824" y="1159954"/>
                        </a:lnTo>
                        <a:lnTo>
                          <a:pt x="579977" y="1159954"/>
                        </a:lnTo>
                        <a:cubicBezTo>
                          <a:pt x="259665" y="1159954"/>
                          <a:pt x="0" y="900290"/>
                          <a:pt x="0" y="579978"/>
                        </a:cubicBezTo>
                        <a:cubicBezTo>
                          <a:pt x="0" y="259666"/>
                          <a:pt x="259665" y="1"/>
                          <a:pt x="579977" y="1"/>
                        </a:cubicBezTo>
                        <a:lnTo>
                          <a:pt x="1268047" y="1"/>
                        </a:lnTo>
                        <a:close/>
                      </a:path>
                    </a:pathLst>
                  </a:custGeom>
                  <a:solidFill>
                    <a:srgbClr val="002060"/>
                  </a:solidFill>
                  <a:ln>
                    <a:noFill/>
                  </a:ln>
                  <a:effectLst>
                    <a:innerShdw blurRad="25400" dist="50800">
                      <a:prstClr val="black">
                        <a:alpha val="2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grpSp>
                <p:nvGrpSpPr>
                  <p:cNvPr id="46" name="Group 45">
                    <a:extLst>
                      <a:ext uri="{FF2B5EF4-FFF2-40B4-BE49-F238E27FC236}">
                        <a16:creationId xmlns:a16="http://schemas.microsoft.com/office/drawing/2014/main" id="{22FE74EF-E6FB-45CB-BD8F-6502E196A055}"/>
                      </a:ext>
                    </a:extLst>
                  </p:cNvPr>
                  <p:cNvGrpSpPr/>
                  <p:nvPr/>
                </p:nvGrpSpPr>
                <p:grpSpPr>
                  <a:xfrm>
                    <a:off x="3295748" y="2791023"/>
                    <a:ext cx="921978" cy="921977"/>
                    <a:chOff x="3295748" y="2785818"/>
                    <a:chExt cx="921978" cy="921977"/>
                  </a:xfrm>
                </p:grpSpPr>
                <p:grpSp>
                  <p:nvGrpSpPr>
                    <p:cNvPr id="50" name="Group 49">
                      <a:extLst>
                        <a:ext uri="{FF2B5EF4-FFF2-40B4-BE49-F238E27FC236}">
                          <a16:creationId xmlns:a16="http://schemas.microsoft.com/office/drawing/2014/main" id="{D962A331-8384-4E73-A19D-F5E13386BCB9}"/>
                        </a:ext>
                      </a:extLst>
                    </p:cNvPr>
                    <p:cNvGrpSpPr/>
                    <p:nvPr/>
                  </p:nvGrpSpPr>
                  <p:grpSpPr>
                    <a:xfrm>
                      <a:off x="3295748" y="2785818"/>
                      <a:ext cx="921978" cy="921977"/>
                      <a:chOff x="4236120" y="431800"/>
                      <a:chExt cx="1187450" cy="1187450"/>
                    </a:xfrm>
                  </p:grpSpPr>
                  <p:sp>
                    <p:nvSpPr>
                      <p:cNvPr id="55" name="Oval 54">
                        <a:extLst>
                          <a:ext uri="{FF2B5EF4-FFF2-40B4-BE49-F238E27FC236}">
                            <a16:creationId xmlns:a16="http://schemas.microsoft.com/office/drawing/2014/main" id="{F2539595-DA81-498F-91DD-46404A397655}"/>
                          </a:ext>
                        </a:extLst>
                      </p:cNvPr>
                      <p:cNvSpPr/>
                      <p:nvPr/>
                    </p:nvSpPr>
                    <p:spPr>
                      <a:xfrm>
                        <a:off x="4236120" y="431800"/>
                        <a:ext cx="1187450" cy="1187450"/>
                      </a:xfrm>
                      <a:prstGeom prst="ellipse">
                        <a:avLst/>
                      </a:prstGeom>
                      <a:gradFill>
                        <a:gsLst>
                          <a:gs pos="0">
                            <a:schemeClr val="bg1"/>
                          </a:gs>
                          <a:gs pos="100000">
                            <a:schemeClr val="bg1">
                              <a:lumMod val="65000"/>
                            </a:schemeClr>
                          </a:gs>
                        </a:gsLst>
                        <a:lin ang="270000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cs typeface="Arial" panose="020B0604020202020204" pitchFamily="34" charset="0"/>
                        </a:endParaRPr>
                      </a:p>
                    </p:txBody>
                  </p:sp>
                  <p:sp>
                    <p:nvSpPr>
                      <p:cNvPr id="56" name="Oval 55">
                        <a:extLst>
                          <a:ext uri="{FF2B5EF4-FFF2-40B4-BE49-F238E27FC236}">
                            <a16:creationId xmlns:a16="http://schemas.microsoft.com/office/drawing/2014/main" id="{5480DB4D-B6EE-48BD-A578-7265CFEFA055}"/>
                          </a:ext>
                        </a:extLst>
                      </p:cNvPr>
                      <p:cNvSpPr/>
                      <p:nvPr/>
                    </p:nvSpPr>
                    <p:spPr>
                      <a:xfrm>
                        <a:off x="4309145" y="504825"/>
                        <a:ext cx="1041400" cy="1041400"/>
                      </a:xfrm>
                      <a:prstGeom prst="ellipse">
                        <a:avLst/>
                      </a:prstGeom>
                      <a:gradFill flip="none" rotWithShape="1">
                        <a:gsLst>
                          <a:gs pos="100000">
                            <a:schemeClr val="bg1"/>
                          </a:gs>
                          <a:gs pos="0">
                            <a:schemeClr val="bg1">
                              <a:lumMod val="65000"/>
                            </a:schemeClr>
                          </a:gs>
                        </a:gsLst>
                        <a:lin ang="27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cs typeface="Arial" panose="020B0604020202020204" pitchFamily="34" charset="0"/>
                        </a:endParaRPr>
                      </a:p>
                    </p:txBody>
                  </p:sp>
                </p:grpSp>
                <p:grpSp>
                  <p:nvGrpSpPr>
                    <p:cNvPr id="51" name="Group 50">
                      <a:extLst>
                        <a:ext uri="{FF2B5EF4-FFF2-40B4-BE49-F238E27FC236}">
                          <a16:creationId xmlns:a16="http://schemas.microsoft.com/office/drawing/2014/main" id="{343C3CB5-6231-4700-A7F2-B32FC061E281}"/>
                        </a:ext>
                      </a:extLst>
                    </p:cNvPr>
                    <p:cNvGrpSpPr/>
                    <p:nvPr/>
                  </p:nvGrpSpPr>
                  <p:grpSpPr>
                    <a:xfrm>
                      <a:off x="3575295" y="3064259"/>
                      <a:ext cx="362884" cy="365094"/>
                      <a:chOff x="2617639" y="1062466"/>
                      <a:chExt cx="5592965" cy="5627146"/>
                    </a:xfrm>
                    <a:solidFill>
                      <a:schemeClr val="tx1">
                        <a:lumMod val="65000"/>
                        <a:lumOff val="35000"/>
                      </a:schemeClr>
                    </a:solidFill>
                    <a:effectLst/>
                  </p:grpSpPr>
                  <p:sp>
                    <p:nvSpPr>
                      <p:cNvPr id="52" name="Freeform 41">
                        <a:extLst>
                          <a:ext uri="{FF2B5EF4-FFF2-40B4-BE49-F238E27FC236}">
                            <a16:creationId xmlns:a16="http://schemas.microsoft.com/office/drawing/2014/main" id="{CF7E93D0-70C1-4CBE-9E60-9B3A7FBD8D70}"/>
                          </a:ext>
                        </a:extLst>
                      </p:cNvPr>
                      <p:cNvSpPr/>
                      <p:nvPr/>
                    </p:nvSpPr>
                    <p:spPr>
                      <a:xfrm>
                        <a:off x="4234668" y="2719144"/>
                        <a:ext cx="2334248" cy="2317030"/>
                      </a:xfrm>
                      <a:custGeom>
                        <a:avLst/>
                        <a:gdLst>
                          <a:gd name="connsiteX0" fmla="*/ 1173387 w 2334255"/>
                          <a:gd name="connsiteY0" fmla="*/ 891273 h 2317034"/>
                          <a:gd name="connsiteX1" fmla="*/ 909614 w 2334255"/>
                          <a:gd name="connsiteY1" fmla="*/ 1154313 h 2317034"/>
                          <a:gd name="connsiteX2" fmla="*/ 1173387 w 2334255"/>
                          <a:gd name="connsiteY2" fmla="*/ 1417353 h 2317034"/>
                          <a:gd name="connsiteX3" fmla="*/ 1437160 w 2334255"/>
                          <a:gd name="connsiteY3" fmla="*/ 1154313 h 2317034"/>
                          <a:gd name="connsiteX4" fmla="*/ 1173387 w 2334255"/>
                          <a:gd name="connsiteY4" fmla="*/ 891273 h 2317034"/>
                          <a:gd name="connsiteX5" fmla="*/ 940186 w 2334255"/>
                          <a:gd name="connsiteY5" fmla="*/ 0 h 2317034"/>
                          <a:gd name="connsiteX6" fmla="*/ 1411288 w 2334255"/>
                          <a:gd name="connsiteY6" fmla="*/ 0 h 2317034"/>
                          <a:gd name="connsiteX7" fmla="*/ 1411288 w 2334255"/>
                          <a:gd name="connsiteY7" fmla="*/ 383639 h 2317034"/>
                          <a:gd name="connsiteX8" fmla="*/ 1413816 w 2334255"/>
                          <a:gd name="connsiteY8" fmla="*/ 384287 h 2317034"/>
                          <a:gd name="connsiteX9" fmla="*/ 1488099 w 2334255"/>
                          <a:gd name="connsiteY9" fmla="*/ 411399 h 2317034"/>
                          <a:gd name="connsiteX10" fmla="*/ 1533435 w 2334255"/>
                          <a:gd name="connsiteY10" fmla="*/ 435938 h 2317034"/>
                          <a:gd name="connsiteX11" fmla="*/ 1836305 w 2334255"/>
                          <a:gd name="connsiteY11" fmla="*/ 133068 h 2317034"/>
                          <a:gd name="connsiteX12" fmla="*/ 2199593 w 2334255"/>
                          <a:gd name="connsiteY12" fmla="*/ 496356 h 2317034"/>
                          <a:gd name="connsiteX13" fmla="*/ 1896202 w 2334255"/>
                          <a:gd name="connsiteY13" fmla="*/ 799747 h 2317034"/>
                          <a:gd name="connsiteX14" fmla="*/ 1918370 w 2334255"/>
                          <a:gd name="connsiteY14" fmla="*/ 840475 h 2317034"/>
                          <a:gd name="connsiteX15" fmla="*/ 1945558 w 2334255"/>
                          <a:gd name="connsiteY15" fmla="*/ 914552 h 2317034"/>
                          <a:gd name="connsiteX16" fmla="*/ 1948956 w 2334255"/>
                          <a:gd name="connsiteY16" fmla="*/ 927731 h 2317034"/>
                          <a:gd name="connsiteX17" fmla="*/ 2334255 w 2334255"/>
                          <a:gd name="connsiteY17" fmla="*/ 927731 h 2317034"/>
                          <a:gd name="connsiteX18" fmla="*/ 2334255 w 2334255"/>
                          <a:gd name="connsiteY18" fmla="*/ 1383586 h 2317034"/>
                          <a:gd name="connsiteX19" fmla="*/ 1948262 w 2334255"/>
                          <a:gd name="connsiteY19" fmla="*/ 1383586 h 2317034"/>
                          <a:gd name="connsiteX20" fmla="*/ 1945558 w 2334255"/>
                          <a:gd name="connsiteY20" fmla="*/ 1394074 h 2317034"/>
                          <a:gd name="connsiteX21" fmla="*/ 1918370 w 2334255"/>
                          <a:gd name="connsiteY21" fmla="*/ 1468152 h 2317034"/>
                          <a:gd name="connsiteX22" fmla="*/ 1893705 w 2334255"/>
                          <a:gd name="connsiteY22" fmla="*/ 1513465 h 2317034"/>
                          <a:gd name="connsiteX23" fmla="*/ 2199593 w 2334255"/>
                          <a:gd name="connsiteY23" fmla="*/ 1819353 h 2317034"/>
                          <a:gd name="connsiteX24" fmla="*/ 1836305 w 2334255"/>
                          <a:gd name="connsiteY24" fmla="*/ 2182641 h 2317034"/>
                          <a:gd name="connsiteX25" fmla="*/ 1528839 w 2334255"/>
                          <a:gd name="connsiteY25" fmla="*/ 1875175 h 2317034"/>
                          <a:gd name="connsiteX26" fmla="*/ 1488099 w 2334255"/>
                          <a:gd name="connsiteY26" fmla="*/ 1897227 h 2317034"/>
                          <a:gd name="connsiteX27" fmla="*/ 1413816 w 2334255"/>
                          <a:gd name="connsiteY27" fmla="*/ 1924340 h 2317034"/>
                          <a:gd name="connsiteX28" fmla="*/ 1411288 w 2334255"/>
                          <a:gd name="connsiteY28" fmla="*/ 1924988 h 2317034"/>
                          <a:gd name="connsiteX29" fmla="*/ 1411288 w 2334255"/>
                          <a:gd name="connsiteY29" fmla="*/ 2317034 h 2317034"/>
                          <a:gd name="connsiteX30" fmla="*/ 940186 w 2334255"/>
                          <a:gd name="connsiteY30" fmla="*/ 2317034 h 2317034"/>
                          <a:gd name="connsiteX31" fmla="*/ 940186 w 2334255"/>
                          <a:gd name="connsiteY31" fmla="*/ 1926193 h 2317034"/>
                          <a:gd name="connsiteX32" fmla="*/ 932958 w 2334255"/>
                          <a:gd name="connsiteY32" fmla="*/ 1924340 h 2317034"/>
                          <a:gd name="connsiteX33" fmla="*/ 858675 w 2334255"/>
                          <a:gd name="connsiteY33" fmla="*/ 1897227 h 2317034"/>
                          <a:gd name="connsiteX34" fmla="*/ 819777 w 2334255"/>
                          <a:gd name="connsiteY34" fmla="*/ 1876172 h 2317034"/>
                          <a:gd name="connsiteX35" fmla="*/ 513308 w 2334255"/>
                          <a:gd name="connsiteY35" fmla="*/ 2182641 h 2317034"/>
                          <a:gd name="connsiteX36" fmla="*/ 150020 w 2334255"/>
                          <a:gd name="connsiteY36" fmla="*/ 1819353 h 2317034"/>
                          <a:gd name="connsiteX37" fmla="*/ 454069 w 2334255"/>
                          <a:gd name="connsiteY37" fmla="*/ 1515304 h 2317034"/>
                          <a:gd name="connsiteX38" fmla="*/ 428404 w 2334255"/>
                          <a:gd name="connsiteY38" fmla="*/ 1468152 h 2317034"/>
                          <a:gd name="connsiteX39" fmla="*/ 401216 w 2334255"/>
                          <a:gd name="connsiteY39" fmla="*/ 1394074 h 2317034"/>
                          <a:gd name="connsiteX40" fmla="*/ 398512 w 2334255"/>
                          <a:gd name="connsiteY40" fmla="*/ 1383586 h 2317034"/>
                          <a:gd name="connsiteX41" fmla="*/ 0 w 2334255"/>
                          <a:gd name="connsiteY41" fmla="*/ 1383586 h 2317034"/>
                          <a:gd name="connsiteX42" fmla="*/ 0 w 2334255"/>
                          <a:gd name="connsiteY42" fmla="*/ 927731 h 2317034"/>
                          <a:gd name="connsiteX43" fmla="*/ 397818 w 2334255"/>
                          <a:gd name="connsiteY43" fmla="*/ 927731 h 2317034"/>
                          <a:gd name="connsiteX44" fmla="*/ 401216 w 2334255"/>
                          <a:gd name="connsiteY44" fmla="*/ 914552 h 2317034"/>
                          <a:gd name="connsiteX45" fmla="*/ 428404 w 2334255"/>
                          <a:gd name="connsiteY45" fmla="*/ 840475 h 2317034"/>
                          <a:gd name="connsiteX46" fmla="*/ 451573 w 2334255"/>
                          <a:gd name="connsiteY46" fmla="*/ 797909 h 2317034"/>
                          <a:gd name="connsiteX47" fmla="*/ 150020 w 2334255"/>
                          <a:gd name="connsiteY47" fmla="*/ 496356 h 2317034"/>
                          <a:gd name="connsiteX48" fmla="*/ 513308 w 2334255"/>
                          <a:gd name="connsiteY48" fmla="*/ 133068 h 2317034"/>
                          <a:gd name="connsiteX49" fmla="*/ 815181 w 2334255"/>
                          <a:gd name="connsiteY49" fmla="*/ 434941 h 2317034"/>
                          <a:gd name="connsiteX50" fmla="*/ 858675 w 2334255"/>
                          <a:gd name="connsiteY50" fmla="*/ 411399 h 2317034"/>
                          <a:gd name="connsiteX51" fmla="*/ 932958 w 2334255"/>
                          <a:gd name="connsiteY51" fmla="*/ 384287 h 2317034"/>
                          <a:gd name="connsiteX52" fmla="*/ 940186 w 2334255"/>
                          <a:gd name="connsiteY52" fmla="*/ 382433 h 2317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2334255" h="2317034">
                            <a:moveTo>
                              <a:pt x="1173387" y="891273"/>
                            </a:moveTo>
                            <a:cubicBezTo>
                              <a:pt x="1027709" y="891273"/>
                              <a:pt x="909614" y="1009040"/>
                              <a:pt x="909614" y="1154313"/>
                            </a:cubicBezTo>
                            <a:cubicBezTo>
                              <a:pt x="909614" y="1299586"/>
                              <a:pt x="1027709" y="1417353"/>
                              <a:pt x="1173387" y="1417353"/>
                            </a:cubicBezTo>
                            <a:cubicBezTo>
                              <a:pt x="1319065" y="1417353"/>
                              <a:pt x="1437160" y="1299586"/>
                              <a:pt x="1437160" y="1154313"/>
                            </a:cubicBezTo>
                            <a:cubicBezTo>
                              <a:pt x="1437160" y="1009040"/>
                              <a:pt x="1319065" y="891273"/>
                              <a:pt x="1173387" y="891273"/>
                            </a:cubicBezTo>
                            <a:close/>
                            <a:moveTo>
                              <a:pt x="940186" y="0"/>
                            </a:moveTo>
                            <a:lnTo>
                              <a:pt x="1411288" y="0"/>
                            </a:lnTo>
                            <a:lnTo>
                              <a:pt x="1411288" y="383639"/>
                            </a:lnTo>
                            <a:lnTo>
                              <a:pt x="1413816" y="384287"/>
                            </a:lnTo>
                            <a:cubicBezTo>
                              <a:pt x="1439133" y="392139"/>
                              <a:pt x="1463917" y="401199"/>
                              <a:pt x="1488099" y="411399"/>
                            </a:cubicBezTo>
                            <a:lnTo>
                              <a:pt x="1533435" y="435938"/>
                            </a:lnTo>
                            <a:lnTo>
                              <a:pt x="1836305" y="133068"/>
                            </a:lnTo>
                            <a:lnTo>
                              <a:pt x="2199593" y="496356"/>
                            </a:lnTo>
                            <a:lnTo>
                              <a:pt x="1896202" y="799747"/>
                            </a:lnTo>
                            <a:lnTo>
                              <a:pt x="1918370" y="840475"/>
                            </a:lnTo>
                            <a:cubicBezTo>
                              <a:pt x="1928598" y="864590"/>
                              <a:pt x="1937683" y="889305"/>
                              <a:pt x="1945558" y="914552"/>
                            </a:cubicBezTo>
                            <a:lnTo>
                              <a:pt x="1948956" y="927731"/>
                            </a:lnTo>
                            <a:lnTo>
                              <a:pt x="2334255" y="927731"/>
                            </a:lnTo>
                            <a:lnTo>
                              <a:pt x="2334255" y="1383586"/>
                            </a:lnTo>
                            <a:lnTo>
                              <a:pt x="1948262" y="1383586"/>
                            </a:lnTo>
                            <a:lnTo>
                              <a:pt x="1945558" y="1394074"/>
                            </a:lnTo>
                            <a:cubicBezTo>
                              <a:pt x="1937683" y="1419321"/>
                              <a:pt x="1928598" y="1444036"/>
                              <a:pt x="1918370" y="1468152"/>
                            </a:cubicBezTo>
                            <a:lnTo>
                              <a:pt x="1893705" y="1513465"/>
                            </a:lnTo>
                            <a:lnTo>
                              <a:pt x="2199593" y="1819353"/>
                            </a:lnTo>
                            <a:lnTo>
                              <a:pt x="1836305" y="2182641"/>
                            </a:lnTo>
                            <a:lnTo>
                              <a:pt x="1528839" y="1875175"/>
                            </a:lnTo>
                            <a:lnTo>
                              <a:pt x="1488099" y="1897227"/>
                            </a:lnTo>
                            <a:cubicBezTo>
                              <a:pt x="1463917" y="1907427"/>
                              <a:pt x="1439133" y="1916487"/>
                              <a:pt x="1413816" y="1924340"/>
                            </a:cubicBezTo>
                            <a:lnTo>
                              <a:pt x="1411288" y="1924988"/>
                            </a:lnTo>
                            <a:lnTo>
                              <a:pt x="1411288" y="2317034"/>
                            </a:lnTo>
                            <a:lnTo>
                              <a:pt x="940186" y="2317034"/>
                            </a:lnTo>
                            <a:lnTo>
                              <a:pt x="940186" y="1926193"/>
                            </a:lnTo>
                            <a:lnTo>
                              <a:pt x="932958" y="1924340"/>
                            </a:lnTo>
                            <a:cubicBezTo>
                              <a:pt x="907641" y="1916487"/>
                              <a:pt x="882857" y="1907427"/>
                              <a:pt x="858675" y="1897227"/>
                            </a:cubicBezTo>
                            <a:lnTo>
                              <a:pt x="819777" y="1876172"/>
                            </a:lnTo>
                            <a:lnTo>
                              <a:pt x="513308" y="2182641"/>
                            </a:lnTo>
                            <a:lnTo>
                              <a:pt x="150020" y="1819353"/>
                            </a:lnTo>
                            <a:lnTo>
                              <a:pt x="454069" y="1515304"/>
                            </a:lnTo>
                            <a:lnTo>
                              <a:pt x="428404" y="1468152"/>
                            </a:lnTo>
                            <a:cubicBezTo>
                              <a:pt x="418176" y="1444036"/>
                              <a:pt x="409091" y="1419321"/>
                              <a:pt x="401216" y="1394074"/>
                            </a:cubicBezTo>
                            <a:lnTo>
                              <a:pt x="398512" y="1383586"/>
                            </a:lnTo>
                            <a:lnTo>
                              <a:pt x="0" y="1383586"/>
                            </a:lnTo>
                            <a:lnTo>
                              <a:pt x="0" y="927731"/>
                            </a:lnTo>
                            <a:lnTo>
                              <a:pt x="397818" y="927731"/>
                            </a:lnTo>
                            <a:lnTo>
                              <a:pt x="401216" y="914552"/>
                            </a:lnTo>
                            <a:cubicBezTo>
                              <a:pt x="409091" y="889305"/>
                              <a:pt x="418176" y="864590"/>
                              <a:pt x="428404" y="840475"/>
                            </a:cubicBezTo>
                            <a:lnTo>
                              <a:pt x="451573" y="797909"/>
                            </a:lnTo>
                            <a:lnTo>
                              <a:pt x="150020" y="496356"/>
                            </a:lnTo>
                            <a:lnTo>
                              <a:pt x="513308" y="133068"/>
                            </a:lnTo>
                            <a:lnTo>
                              <a:pt x="815181" y="434941"/>
                            </a:lnTo>
                            <a:lnTo>
                              <a:pt x="858675" y="411399"/>
                            </a:lnTo>
                            <a:cubicBezTo>
                              <a:pt x="882857" y="401199"/>
                              <a:pt x="907641" y="392139"/>
                              <a:pt x="932958" y="384287"/>
                            </a:cubicBezTo>
                            <a:lnTo>
                              <a:pt x="940186" y="382433"/>
                            </a:ln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cs typeface="Arial" panose="020B0604020202020204" pitchFamily="34" charset="0"/>
                        </a:endParaRPr>
                      </a:p>
                    </p:txBody>
                  </p:sp>
                  <p:sp>
                    <p:nvSpPr>
                      <p:cNvPr id="53" name="Rectangle 20">
                        <a:extLst>
                          <a:ext uri="{FF2B5EF4-FFF2-40B4-BE49-F238E27FC236}">
                            <a16:creationId xmlns:a16="http://schemas.microsoft.com/office/drawing/2014/main" id="{534D836E-1B5D-4ADE-9F77-361CC5F35109}"/>
                          </a:ext>
                        </a:extLst>
                      </p:cNvPr>
                      <p:cNvSpPr/>
                      <p:nvPr/>
                    </p:nvSpPr>
                    <p:spPr>
                      <a:xfrm>
                        <a:off x="2719240" y="1062466"/>
                        <a:ext cx="5491364" cy="2706148"/>
                      </a:xfrm>
                      <a:custGeom>
                        <a:avLst/>
                        <a:gdLst>
                          <a:gd name="connsiteX0" fmla="*/ 0 w 1252728"/>
                          <a:gd name="connsiteY0" fmla="*/ 0 h 2104287"/>
                          <a:gd name="connsiteX1" fmla="*/ 1252728 w 1252728"/>
                          <a:gd name="connsiteY1" fmla="*/ 0 h 2104287"/>
                          <a:gd name="connsiteX2" fmla="*/ 1252728 w 1252728"/>
                          <a:gd name="connsiteY2" fmla="*/ 2104287 h 2104287"/>
                          <a:gd name="connsiteX3" fmla="*/ 0 w 1252728"/>
                          <a:gd name="connsiteY3" fmla="*/ 2104287 h 2104287"/>
                          <a:gd name="connsiteX4" fmla="*/ 0 w 1252728"/>
                          <a:gd name="connsiteY4" fmla="*/ 0 h 2104287"/>
                          <a:gd name="connsiteX0" fmla="*/ 495300 w 1748028"/>
                          <a:gd name="connsiteY0" fmla="*/ 0 h 2104287"/>
                          <a:gd name="connsiteX1" fmla="*/ 1748028 w 1748028"/>
                          <a:gd name="connsiteY1" fmla="*/ 0 h 2104287"/>
                          <a:gd name="connsiteX2" fmla="*/ 1748028 w 1748028"/>
                          <a:gd name="connsiteY2" fmla="*/ 2104287 h 2104287"/>
                          <a:gd name="connsiteX3" fmla="*/ 0 w 1748028"/>
                          <a:gd name="connsiteY3" fmla="*/ 1166074 h 2104287"/>
                          <a:gd name="connsiteX4" fmla="*/ 495300 w 1748028"/>
                          <a:gd name="connsiteY4" fmla="*/ 0 h 2104287"/>
                          <a:gd name="connsiteX0" fmla="*/ 1104900 w 1748028"/>
                          <a:gd name="connsiteY0" fmla="*/ 433387 h 2104287"/>
                          <a:gd name="connsiteX1" fmla="*/ 1748028 w 1748028"/>
                          <a:gd name="connsiteY1" fmla="*/ 0 h 2104287"/>
                          <a:gd name="connsiteX2" fmla="*/ 1748028 w 1748028"/>
                          <a:gd name="connsiteY2" fmla="*/ 2104287 h 2104287"/>
                          <a:gd name="connsiteX3" fmla="*/ 0 w 1748028"/>
                          <a:gd name="connsiteY3" fmla="*/ 1166074 h 2104287"/>
                          <a:gd name="connsiteX4" fmla="*/ 1104900 w 1748028"/>
                          <a:gd name="connsiteY4" fmla="*/ 433387 h 2104287"/>
                          <a:gd name="connsiteX0" fmla="*/ 1104900 w 1748028"/>
                          <a:gd name="connsiteY0" fmla="*/ 433387 h 2104287"/>
                          <a:gd name="connsiteX1" fmla="*/ 1748028 w 1748028"/>
                          <a:gd name="connsiteY1" fmla="*/ 0 h 2104287"/>
                          <a:gd name="connsiteX2" fmla="*/ 1748028 w 1748028"/>
                          <a:gd name="connsiteY2" fmla="*/ 2104287 h 2104287"/>
                          <a:gd name="connsiteX3" fmla="*/ 0 w 1748028"/>
                          <a:gd name="connsiteY3" fmla="*/ 1166074 h 2104287"/>
                          <a:gd name="connsiteX4" fmla="*/ 634353 w 1748028"/>
                          <a:gd name="connsiteY4" fmla="*/ 747713 h 2104287"/>
                          <a:gd name="connsiteX5" fmla="*/ 1104900 w 1748028"/>
                          <a:gd name="connsiteY5" fmla="*/ 433387 h 2104287"/>
                          <a:gd name="connsiteX0" fmla="*/ 1185120 w 1828248"/>
                          <a:gd name="connsiteY0" fmla="*/ 614362 h 2285262"/>
                          <a:gd name="connsiteX1" fmla="*/ 1828248 w 1828248"/>
                          <a:gd name="connsiteY1" fmla="*/ 180975 h 2285262"/>
                          <a:gd name="connsiteX2" fmla="*/ 1828248 w 1828248"/>
                          <a:gd name="connsiteY2" fmla="*/ 2285262 h 2285262"/>
                          <a:gd name="connsiteX3" fmla="*/ 80220 w 1828248"/>
                          <a:gd name="connsiteY3" fmla="*/ 1347049 h 2285262"/>
                          <a:gd name="connsiteX4" fmla="*/ 714573 w 1828248"/>
                          <a:gd name="connsiteY4" fmla="*/ 928688 h 2285262"/>
                          <a:gd name="connsiteX5" fmla="*/ 9723 w 1828248"/>
                          <a:gd name="connsiteY5" fmla="*/ 0 h 2285262"/>
                          <a:gd name="connsiteX6" fmla="*/ 1185120 w 1828248"/>
                          <a:gd name="connsiteY6" fmla="*/ 614362 h 2285262"/>
                          <a:gd name="connsiteX0" fmla="*/ 4850329 w 5493457"/>
                          <a:gd name="connsiteY0" fmla="*/ 433387 h 2104287"/>
                          <a:gd name="connsiteX1" fmla="*/ 5493457 w 5493457"/>
                          <a:gd name="connsiteY1" fmla="*/ 0 h 2104287"/>
                          <a:gd name="connsiteX2" fmla="*/ 5493457 w 5493457"/>
                          <a:gd name="connsiteY2" fmla="*/ 2104287 h 2104287"/>
                          <a:gd name="connsiteX3" fmla="*/ 3745429 w 5493457"/>
                          <a:gd name="connsiteY3" fmla="*/ 1166074 h 2104287"/>
                          <a:gd name="connsiteX4" fmla="*/ 4379782 w 5493457"/>
                          <a:gd name="connsiteY4" fmla="*/ 747713 h 2104287"/>
                          <a:gd name="connsiteX5" fmla="*/ 2092 w 5493457"/>
                          <a:gd name="connsiteY5" fmla="*/ 1396365 h 2104287"/>
                          <a:gd name="connsiteX6" fmla="*/ 4850329 w 5493457"/>
                          <a:gd name="connsiteY6" fmla="*/ 433387 h 2104287"/>
                          <a:gd name="connsiteX0" fmla="*/ 5202289 w 5845417"/>
                          <a:gd name="connsiteY0" fmla="*/ 433387 h 2104287"/>
                          <a:gd name="connsiteX1" fmla="*/ 5845417 w 5845417"/>
                          <a:gd name="connsiteY1" fmla="*/ 0 h 2104287"/>
                          <a:gd name="connsiteX2" fmla="*/ 5845417 w 5845417"/>
                          <a:gd name="connsiteY2" fmla="*/ 2104287 h 2104287"/>
                          <a:gd name="connsiteX3" fmla="*/ 4097389 w 5845417"/>
                          <a:gd name="connsiteY3" fmla="*/ 1166074 h 2104287"/>
                          <a:gd name="connsiteX4" fmla="*/ 4731742 w 5845417"/>
                          <a:gd name="connsiteY4" fmla="*/ 747713 h 2104287"/>
                          <a:gd name="connsiteX5" fmla="*/ 855068 w 5845417"/>
                          <a:gd name="connsiteY5" fmla="*/ 1619250 h 2104287"/>
                          <a:gd name="connsiteX6" fmla="*/ 354052 w 5845417"/>
                          <a:gd name="connsiteY6" fmla="*/ 1396365 h 2104287"/>
                          <a:gd name="connsiteX7" fmla="*/ 5202289 w 5845417"/>
                          <a:gd name="connsiteY7" fmla="*/ 433387 h 2104287"/>
                          <a:gd name="connsiteX0" fmla="*/ 5202289 w 5845417"/>
                          <a:gd name="connsiteY0" fmla="*/ 433387 h 2104287"/>
                          <a:gd name="connsiteX1" fmla="*/ 5845417 w 5845417"/>
                          <a:gd name="connsiteY1" fmla="*/ 0 h 2104287"/>
                          <a:gd name="connsiteX2" fmla="*/ 5845417 w 5845417"/>
                          <a:gd name="connsiteY2" fmla="*/ 2104287 h 2104287"/>
                          <a:gd name="connsiteX3" fmla="*/ 4097389 w 5845417"/>
                          <a:gd name="connsiteY3" fmla="*/ 1166074 h 2104287"/>
                          <a:gd name="connsiteX4" fmla="*/ 4731742 w 5845417"/>
                          <a:gd name="connsiteY4" fmla="*/ 747713 h 2104287"/>
                          <a:gd name="connsiteX5" fmla="*/ 855068 w 5845417"/>
                          <a:gd name="connsiteY5" fmla="*/ 1619250 h 2104287"/>
                          <a:gd name="connsiteX6" fmla="*/ 354052 w 5845417"/>
                          <a:gd name="connsiteY6" fmla="*/ 1396365 h 2104287"/>
                          <a:gd name="connsiteX7" fmla="*/ 5202289 w 5845417"/>
                          <a:gd name="connsiteY7" fmla="*/ 433387 h 2104287"/>
                          <a:gd name="connsiteX0" fmla="*/ 5202289 w 5845417"/>
                          <a:gd name="connsiteY0" fmla="*/ 1017185 h 2688085"/>
                          <a:gd name="connsiteX1" fmla="*/ 5845417 w 5845417"/>
                          <a:gd name="connsiteY1" fmla="*/ 583798 h 2688085"/>
                          <a:gd name="connsiteX2" fmla="*/ 5845417 w 5845417"/>
                          <a:gd name="connsiteY2" fmla="*/ 2688085 h 2688085"/>
                          <a:gd name="connsiteX3" fmla="*/ 4097389 w 5845417"/>
                          <a:gd name="connsiteY3" fmla="*/ 1749872 h 2688085"/>
                          <a:gd name="connsiteX4" fmla="*/ 4731742 w 5845417"/>
                          <a:gd name="connsiteY4" fmla="*/ 1331511 h 2688085"/>
                          <a:gd name="connsiteX5" fmla="*/ 855068 w 5845417"/>
                          <a:gd name="connsiteY5" fmla="*/ 2203048 h 2688085"/>
                          <a:gd name="connsiteX6" fmla="*/ 354052 w 5845417"/>
                          <a:gd name="connsiteY6" fmla="*/ 1980163 h 2688085"/>
                          <a:gd name="connsiteX7" fmla="*/ 5202289 w 5845417"/>
                          <a:gd name="connsiteY7" fmla="*/ 1017185 h 2688085"/>
                          <a:gd name="connsiteX0" fmla="*/ 5202289 w 5845417"/>
                          <a:gd name="connsiteY0" fmla="*/ 1027039 h 2697939"/>
                          <a:gd name="connsiteX1" fmla="*/ 5845417 w 5845417"/>
                          <a:gd name="connsiteY1" fmla="*/ 593652 h 2697939"/>
                          <a:gd name="connsiteX2" fmla="*/ 5845417 w 5845417"/>
                          <a:gd name="connsiteY2" fmla="*/ 2697939 h 2697939"/>
                          <a:gd name="connsiteX3" fmla="*/ 4097389 w 5845417"/>
                          <a:gd name="connsiteY3" fmla="*/ 1759726 h 2697939"/>
                          <a:gd name="connsiteX4" fmla="*/ 4731742 w 5845417"/>
                          <a:gd name="connsiteY4" fmla="*/ 1341365 h 2697939"/>
                          <a:gd name="connsiteX5" fmla="*/ 855068 w 5845417"/>
                          <a:gd name="connsiteY5" fmla="*/ 2212902 h 2697939"/>
                          <a:gd name="connsiteX6" fmla="*/ 354052 w 5845417"/>
                          <a:gd name="connsiteY6" fmla="*/ 1990017 h 2697939"/>
                          <a:gd name="connsiteX7" fmla="*/ 5202289 w 5845417"/>
                          <a:gd name="connsiteY7" fmla="*/ 1027039 h 2697939"/>
                          <a:gd name="connsiteX0" fmla="*/ 4848237 w 5491365"/>
                          <a:gd name="connsiteY0" fmla="*/ 1027039 h 2697939"/>
                          <a:gd name="connsiteX1" fmla="*/ 5491365 w 5491365"/>
                          <a:gd name="connsiteY1" fmla="*/ 593652 h 2697939"/>
                          <a:gd name="connsiteX2" fmla="*/ 5491365 w 5491365"/>
                          <a:gd name="connsiteY2" fmla="*/ 2697939 h 2697939"/>
                          <a:gd name="connsiteX3" fmla="*/ 3743337 w 5491365"/>
                          <a:gd name="connsiteY3" fmla="*/ 1759726 h 2697939"/>
                          <a:gd name="connsiteX4" fmla="*/ 4377690 w 5491365"/>
                          <a:gd name="connsiteY4" fmla="*/ 1341365 h 2697939"/>
                          <a:gd name="connsiteX5" fmla="*/ 501016 w 5491365"/>
                          <a:gd name="connsiteY5" fmla="*/ 2212902 h 2697939"/>
                          <a:gd name="connsiteX6" fmla="*/ 0 w 5491365"/>
                          <a:gd name="connsiteY6" fmla="*/ 1990017 h 2697939"/>
                          <a:gd name="connsiteX7" fmla="*/ 4848237 w 5491365"/>
                          <a:gd name="connsiteY7" fmla="*/ 1027039 h 2697939"/>
                          <a:gd name="connsiteX0" fmla="*/ 4848237 w 5491365"/>
                          <a:gd name="connsiteY0" fmla="*/ 1027039 h 2697939"/>
                          <a:gd name="connsiteX1" fmla="*/ 5491365 w 5491365"/>
                          <a:gd name="connsiteY1" fmla="*/ 593652 h 2697939"/>
                          <a:gd name="connsiteX2" fmla="*/ 5491365 w 5491365"/>
                          <a:gd name="connsiteY2" fmla="*/ 2697939 h 2697939"/>
                          <a:gd name="connsiteX3" fmla="*/ 3743337 w 5491365"/>
                          <a:gd name="connsiteY3" fmla="*/ 1759726 h 2697939"/>
                          <a:gd name="connsiteX4" fmla="*/ 4377690 w 5491365"/>
                          <a:gd name="connsiteY4" fmla="*/ 1341365 h 2697939"/>
                          <a:gd name="connsiteX5" fmla="*/ 501016 w 5491365"/>
                          <a:gd name="connsiteY5" fmla="*/ 2212902 h 2697939"/>
                          <a:gd name="connsiteX6" fmla="*/ 0 w 5491365"/>
                          <a:gd name="connsiteY6" fmla="*/ 1990017 h 2697939"/>
                          <a:gd name="connsiteX7" fmla="*/ 4848237 w 5491365"/>
                          <a:gd name="connsiteY7" fmla="*/ 1027039 h 2697939"/>
                          <a:gd name="connsiteX0" fmla="*/ 4848237 w 5491365"/>
                          <a:gd name="connsiteY0" fmla="*/ 1027039 h 2697939"/>
                          <a:gd name="connsiteX1" fmla="*/ 5491365 w 5491365"/>
                          <a:gd name="connsiteY1" fmla="*/ 593652 h 2697939"/>
                          <a:gd name="connsiteX2" fmla="*/ 5491365 w 5491365"/>
                          <a:gd name="connsiteY2" fmla="*/ 2697939 h 2697939"/>
                          <a:gd name="connsiteX3" fmla="*/ 3743337 w 5491365"/>
                          <a:gd name="connsiteY3" fmla="*/ 1759726 h 2697939"/>
                          <a:gd name="connsiteX4" fmla="*/ 4377690 w 5491365"/>
                          <a:gd name="connsiteY4" fmla="*/ 1341365 h 2697939"/>
                          <a:gd name="connsiteX5" fmla="*/ 501016 w 5491365"/>
                          <a:gd name="connsiteY5" fmla="*/ 2212902 h 2697939"/>
                          <a:gd name="connsiteX6" fmla="*/ 0 w 5491365"/>
                          <a:gd name="connsiteY6" fmla="*/ 1990017 h 2697939"/>
                          <a:gd name="connsiteX7" fmla="*/ 4848237 w 5491365"/>
                          <a:gd name="connsiteY7" fmla="*/ 1027039 h 2697939"/>
                          <a:gd name="connsiteX0" fmla="*/ 4848237 w 5491365"/>
                          <a:gd name="connsiteY0" fmla="*/ 1027039 h 2697939"/>
                          <a:gd name="connsiteX1" fmla="*/ 5491365 w 5491365"/>
                          <a:gd name="connsiteY1" fmla="*/ 593652 h 2697939"/>
                          <a:gd name="connsiteX2" fmla="*/ 5491365 w 5491365"/>
                          <a:gd name="connsiteY2" fmla="*/ 2697939 h 2697939"/>
                          <a:gd name="connsiteX3" fmla="*/ 3743337 w 5491365"/>
                          <a:gd name="connsiteY3" fmla="*/ 1759726 h 2697939"/>
                          <a:gd name="connsiteX4" fmla="*/ 4377690 w 5491365"/>
                          <a:gd name="connsiteY4" fmla="*/ 1341365 h 2697939"/>
                          <a:gd name="connsiteX5" fmla="*/ 478156 w 5491365"/>
                          <a:gd name="connsiteY5" fmla="*/ 2220522 h 2697939"/>
                          <a:gd name="connsiteX6" fmla="*/ 0 w 5491365"/>
                          <a:gd name="connsiteY6" fmla="*/ 1990017 h 2697939"/>
                          <a:gd name="connsiteX7" fmla="*/ 4848237 w 5491365"/>
                          <a:gd name="connsiteY7" fmla="*/ 1027039 h 2697939"/>
                          <a:gd name="connsiteX0" fmla="*/ 4848237 w 5491365"/>
                          <a:gd name="connsiteY0" fmla="*/ 1027039 h 2697939"/>
                          <a:gd name="connsiteX1" fmla="*/ 5491365 w 5491365"/>
                          <a:gd name="connsiteY1" fmla="*/ 593652 h 2697939"/>
                          <a:gd name="connsiteX2" fmla="*/ 5491365 w 5491365"/>
                          <a:gd name="connsiteY2" fmla="*/ 2697939 h 2697939"/>
                          <a:gd name="connsiteX3" fmla="*/ 3743337 w 5491365"/>
                          <a:gd name="connsiteY3" fmla="*/ 1759726 h 2697939"/>
                          <a:gd name="connsiteX4" fmla="*/ 4377690 w 5491365"/>
                          <a:gd name="connsiteY4" fmla="*/ 1341365 h 2697939"/>
                          <a:gd name="connsiteX5" fmla="*/ 478156 w 5491365"/>
                          <a:gd name="connsiteY5" fmla="*/ 2220522 h 2697939"/>
                          <a:gd name="connsiteX6" fmla="*/ 0 w 5491365"/>
                          <a:gd name="connsiteY6" fmla="*/ 1990017 h 2697939"/>
                          <a:gd name="connsiteX7" fmla="*/ 4848237 w 5491365"/>
                          <a:gd name="connsiteY7" fmla="*/ 1027039 h 2697939"/>
                          <a:gd name="connsiteX0" fmla="*/ 4848237 w 5491365"/>
                          <a:gd name="connsiteY0" fmla="*/ 1027039 h 2697939"/>
                          <a:gd name="connsiteX1" fmla="*/ 5491365 w 5491365"/>
                          <a:gd name="connsiteY1" fmla="*/ 593652 h 2697939"/>
                          <a:gd name="connsiteX2" fmla="*/ 5491365 w 5491365"/>
                          <a:gd name="connsiteY2" fmla="*/ 2697939 h 2697939"/>
                          <a:gd name="connsiteX3" fmla="*/ 3743337 w 5491365"/>
                          <a:gd name="connsiteY3" fmla="*/ 1759726 h 2697939"/>
                          <a:gd name="connsiteX4" fmla="*/ 4377690 w 5491365"/>
                          <a:gd name="connsiteY4" fmla="*/ 1341365 h 2697939"/>
                          <a:gd name="connsiteX5" fmla="*/ 501016 w 5491365"/>
                          <a:gd name="connsiteY5" fmla="*/ 2235762 h 2697939"/>
                          <a:gd name="connsiteX6" fmla="*/ 0 w 5491365"/>
                          <a:gd name="connsiteY6" fmla="*/ 1990017 h 2697939"/>
                          <a:gd name="connsiteX7" fmla="*/ 4848237 w 5491365"/>
                          <a:gd name="connsiteY7" fmla="*/ 1027039 h 2697939"/>
                          <a:gd name="connsiteX0" fmla="*/ 4848237 w 5491365"/>
                          <a:gd name="connsiteY0" fmla="*/ 1027039 h 2697939"/>
                          <a:gd name="connsiteX1" fmla="*/ 5491365 w 5491365"/>
                          <a:gd name="connsiteY1" fmla="*/ 593652 h 2697939"/>
                          <a:gd name="connsiteX2" fmla="*/ 5491365 w 5491365"/>
                          <a:gd name="connsiteY2" fmla="*/ 2697939 h 2697939"/>
                          <a:gd name="connsiteX3" fmla="*/ 3743337 w 5491365"/>
                          <a:gd name="connsiteY3" fmla="*/ 1759726 h 2697939"/>
                          <a:gd name="connsiteX4" fmla="*/ 4377690 w 5491365"/>
                          <a:gd name="connsiteY4" fmla="*/ 1341365 h 2697939"/>
                          <a:gd name="connsiteX5" fmla="*/ 501016 w 5491365"/>
                          <a:gd name="connsiteY5" fmla="*/ 2235762 h 2697939"/>
                          <a:gd name="connsiteX6" fmla="*/ 0 w 5491365"/>
                          <a:gd name="connsiteY6" fmla="*/ 1990017 h 2697939"/>
                          <a:gd name="connsiteX7" fmla="*/ 4848237 w 5491365"/>
                          <a:gd name="connsiteY7" fmla="*/ 1027039 h 2697939"/>
                          <a:gd name="connsiteX0" fmla="*/ 4848237 w 5491365"/>
                          <a:gd name="connsiteY0" fmla="*/ 1027039 h 2697939"/>
                          <a:gd name="connsiteX1" fmla="*/ 5491365 w 5491365"/>
                          <a:gd name="connsiteY1" fmla="*/ 593652 h 2697939"/>
                          <a:gd name="connsiteX2" fmla="*/ 5491365 w 5491365"/>
                          <a:gd name="connsiteY2" fmla="*/ 2697939 h 2697939"/>
                          <a:gd name="connsiteX3" fmla="*/ 3743337 w 5491365"/>
                          <a:gd name="connsiteY3" fmla="*/ 1759726 h 2697939"/>
                          <a:gd name="connsiteX4" fmla="*/ 4377690 w 5491365"/>
                          <a:gd name="connsiteY4" fmla="*/ 1341365 h 2697939"/>
                          <a:gd name="connsiteX5" fmla="*/ 523876 w 5491365"/>
                          <a:gd name="connsiteY5" fmla="*/ 2235762 h 2697939"/>
                          <a:gd name="connsiteX6" fmla="*/ 0 w 5491365"/>
                          <a:gd name="connsiteY6" fmla="*/ 1990017 h 2697939"/>
                          <a:gd name="connsiteX7" fmla="*/ 4848237 w 5491365"/>
                          <a:gd name="connsiteY7" fmla="*/ 1027039 h 2697939"/>
                          <a:gd name="connsiteX0" fmla="*/ 4848237 w 5491365"/>
                          <a:gd name="connsiteY0" fmla="*/ 1027039 h 2697939"/>
                          <a:gd name="connsiteX1" fmla="*/ 5491365 w 5491365"/>
                          <a:gd name="connsiteY1" fmla="*/ 593652 h 2697939"/>
                          <a:gd name="connsiteX2" fmla="*/ 5491365 w 5491365"/>
                          <a:gd name="connsiteY2" fmla="*/ 2697939 h 2697939"/>
                          <a:gd name="connsiteX3" fmla="*/ 3743337 w 5491365"/>
                          <a:gd name="connsiteY3" fmla="*/ 1759726 h 2697939"/>
                          <a:gd name="connsiteX4" fmla="*/ 4377690 w 5491365"/>
                          <a:gd name="connsiteY4" fmla="*/ 1341365 h 2697939"/>
                          <a:gd name="connsiteX5" fmla="*/ 523876 w 5491365"/>
                          <a:gd name="connsiteY5" fmla="*/ 2235762 h 2697939"/>
                          <a:gd name="connsiteX6" fmla="*/ 0 w 5491365"/>
                          <a:gd name="connsiteY6" fmla="*/ 1990017 h 2697939"/>
                          <a:gd name="connsiteX7" fmla="*/ 4848237 w 5491365"/>
                          <a:gd name="connsiteY7" fmla="*/ 1027039 h 2697939"/>
                          <a:gd name="connsiteX0" fmla="*/ 4848237 w 5491365"/>
                          <a:gd name="connsiteY0" fmla="*/ 1027039 h 2697939"/>
                          <a:gd name="connsiteX1" fmla="*/ 5491365 w 5491365"/>
                          <a:gd name="connsiteY1" fmla="*/ 593652 h 2697939"/>
                          <a:gd name="connsiteX2" fmla="*/ 5491365 w 5491365"/>
                          <a:gd name="connsiteY2" fmla="*/ 2697939 h 2697939"/>
                          <a:gd name="connsiteX3" fmla="*/ 3743337 w 5491365"/>
                          <a:gd name="connsiteY3" fmla="*/ 1759726 h 2697939"/>
                          <a:gd name="connsiteX4" fmla="*/ 4377690 w 5491365"/>
                          <a:gd name="connsiteY4" fmla="*/ 1341365 h 2697939"/>
                          <a:gd name="connsiteX5" fmla="*/ 523876 w 5491365"/>
                          <a:gd name="connsiteY5" fmla="*/ 2235762 h 2697939"/>
                          <a:gd name="connsiteX6" fmla="*/ 0 w 5491365"/>
                          <a:gd name="connsiteY6" fmla="*/ 1990017 h 2697939"/>
                          <a:gd name="connsiteX7" fmla="*/ 4848237 w 5491365"/>
                          <a:gd name="connsiteY7" fmla="*/ 1027039 h 2697939"/>
                          <a:gd name="connsiteX0" fmla="*/ 4848237 w 5491365"/>
                          <a:gd name="connsiteY0" fmla="*/ 1027039 h 2697939"/>
                          <a:gd name="connsiteX1" fmla="*/ 5491365 w 5491365"/>
                          <a:gd name="connsiteY1" fmla="*/ 593652 h 2697939"/>
                          <a:gd name="connsiteX2" fmla="*/ 5491365 w 5491365"/>
                          <a:gd name="connsiteY2" fmla="*/ 2697939 h 2697939"/>
                          <a:gd name="connsiteX3" fmla="*/ 3743337 w 5491365"/>
                          <a:gd name="connsiteY3" fmla="*/ 1759726 h 2697939"/>
                          <a:gd name="connsiteX4" fmla="*/ 4377690 w 5491365"/>
                          <a:gd name="connsiteY4" fmla="*/ 1341365 h 2697939"/>
                          <a:gd name="connsiteX5" fmla="*/ 531496 w 5491365"/>
                          <a:gd name="connsiteY5" fmla="*/ 2235762 h 2697939"/>
                          <a:gd name="connsiteX6" fmla="*/ 0 w 5491365"/>
                          <a:gd name="connsiteY6" fmla="*/ 1990017 h 2697939"/>
                          <a:gd name="connsiteX7" fmla="*/ 4848237 w 5491365"/>
                          <a:gd name="connsiteY7" fmla="*/ 1027039 h 2697939"/>
                          <a:gd name="connsiteX0" fmla="*/ 4840617 w 5491365"/>
                          <a:gd name="connsiteY0" fmla="*/ 1024336 h 2702856"/>
                          <a:gd name="connsiteX1" fmla="*/ 5491365 w 5491365"/>
                          <a:gd name="connsiteY1" fmla="*/ 598569 h 2702856"/>
                          <a:gd name="connsiteX2" fmla="*/ 5491365 w 5491365"/>
                          <a:gd name="connsiteY2" fmla="*/ 2702856 h 2702856"/>
                          <a:gd name="connsiteX3" fmla="*/ 3743337 w 5491365"/>
                          <a:gd name="connsiteY3" fmla="*/ 1764643 h 2702856"/>
                          <a:gd name="connsiteX4" fmla="*/ 4377690 w 5491365"/>
                          <a:gd name="connsiteY4" fmla="*/ 1346282 h 2702856"/>
                          <a:gd name="connsiteX5" fmla="*/ 531496 w 5491365"/>
                          <a:gd name="connsiteY5" fmla="*/ 2240679 h 2702856"/>
                          <a:gd name="connsiteX6" fmla="*/ 0 w 5491365"/>
                          <a:gd name="connsiteY6" fmla="*/ 1994934 h 2702856"/>
                          <a:gd name="connsiteX7" fmla="*/ 4840617 w 5491365"/>
                          <a:gd name="connsiteY7" fmla="*/ 1024336 h 2702856"/>
                          <a:gd name="connsiteX0" fmla="*/ 4840617 w 5491365"/>
                          <a:gd name="connsiteY0" fmla="*/ 1027625 h 2706145"/>
                          <a:gd name="connsiteX1" fmla="*/ 5491365 w 5491365"/>
                          <a:gd name="connsiteY1" fmla="*/ 601858 h 2706145"/>
                          <a:gd name="connsiteX2" fmla="*/ 5491365 w 5491365"/>
                          <a:gd name="connsiteY2" fmla="*/ 2706145 h 2706145"/>
                          <a:gd name="connsiteX3" fmla="*/ 3743337 w 5491365"/>
                          <a:gd name="connsiteY3" fmla="*/ 1767932 h 2706145"/>
                          <a:gd name="connsiteX4" fmla="*/ 4377690 w 5491365"/>
                          <a:gd name="connsiteY4" fmla="*/ 1349571 h 2706145"/>
                          <a:gd name="connsiteX5" fmla="*/ 531496 w 5491365"/>
                          <a:gd name="connsiteY5" fmla="*/ 2243968 h 2706145"/>
                          <a:gd name="connsiteX6" fmla="*/ 0 w 5491365"/>
                          <a:gd name="connsiteY6" fmla="*/ 1998223 h 2706145"/>
                          <a:gd name="connsiteX7" fmla="*/ 4840617 w 5491365"/>
                          <a:gd name="connsiteY7" fmla="*/ 1027625 h 2706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91365" h="2706145">
                            <a:moveTo>
                              <a:pt x="4840617" y="1027625"/>
                            </a:moveTo>
                            <a:lnTo>
                              <a:pt x="5491365" y="601858"/>
                            </a:lnTo>
                            <a:lnTo>
                              <a:pt x="5491365" y="2706145"/>
                            </a:lnTo>
                            <a:lnTo>
                              <a:pt x="3743337" y="1767932"/>
                            </a:lnTo>
                            <a:lnTo>
                              <a:pt x="4377690" y="1349571"/>
                            </a:lnTo>
                            <a:cubicBezTo>
                              <a:pt x="2901313" y="-269080"/>
                              <a:pt x="742951" y="909039"/>
                              <a:pt x="531496" y="2243968"/>
                            </a:cubicBezTo>
                            <a:cubicBezTo>
                              <a:pt x="175261" y="2085377"/>
                              <a:pt x="183513" y="2094267"/>
                              <a:pt x="0" y="1998223"/>
                            </a:cubicBezTo>
                            <a:cubicBezTo>
                              <a:pt x="785499" y="-128710"/>
                              <a:pt x="3255018" y="-724022"/>
                              <a:pt x="4840617" y="1027625"/>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cs typeface="Arial" panose="020B0604020202020204" pitchFamily="34" charset="0"/>
                        </a:endParaRPr>
                      </a:p>
                    </p:txBody>
                  </p:sp>
                  <p:sp>
                    <p:nvSpPr>
                      <p:cNvPr id="54" name="Rectangle 20">
                        <a:extLst>
                          <a:ext uri="{FF2B5EF4-FFF2-40B4-BE49-F238E27FC236}">
                            <a16:creationId xmlns:a16="http://schemas.microsoft.com/office/drawing/2014/main" id="{99FD0CA7-84F2-4B63-9107-DCCD912DBE81}"/>
                          </a:ext>
                        </a:extLst>
                      </p:cNvPr>
                      <p:cNvSpPr/>
                      <p:nvPr/>
                    </p:nvSpPr>
                    <p:spPr>
                      <a:xfrm flipH="1" flipV="1">
                        <a:off x="2617639" y="3983464"/>
                        <a:ext cx="5491364" cy="2706148"/>
                      </a:xfrm>
                      <a:custGeom>
                        <a:avLst/>
                        <a:gdLst>
                          <a:gd name="connsiteX0" fmla="*/ 0 w 1252728"/>
                          <a:gd name="connsiteY0" fmla="*/ 0 h 2104287"/>
                          <a:gd name="connsiteX1" fmla="*/ 1252728 w 1252728"/>
                          <a:gd name="connsiteY1" fmla="*/ 0 h 2104287"/>
                          <a:gd name="connsiteX2" fmla="*/ 1252728 w 1252728"/>
                          <a:gd name="connsiteY2" fmla="*/ 2104287 h 2104287"/>
                          <a:gd name="connsiteX3" fmla="*/ 0 w 1252728"/>
                          <a:gd name="connsiteY3" fmla="*/ 2104287 h 2104287"/>
                          <a:gd name="connsiteX4" fmla="*/ 0 w 1252728"/>
                          <a:gd name="connsiteY4" fmla="*/ 0 h 2104287"/>
                          <a:gd name="connsiteX0" fmla="*/ 495300 w 1748028"/>
                          <a:gd name="connsiteY0" fmla="*/ 0 h 2104287"/>
                          <a:gd name="connsiteX1" fmla="*/ 1748028 w 1748028"/>
                          <a:gd name="connsiteY1" fmla="*/ 0 h 2104287"/>
                          <a:gd name="connsiteX2" fmla="*/ 1748028 w 1748028"/>
                          <a:gd name="connsiteY2" fmla="*/ 2104287 h 2104287"/>
                          <a:gd name="connsiteX3" fmla="*/ 0 w 1748028"/>
                          <a:gd name="connsiteY3" fmla="*/ 1166074 h 2104287"/>
                          <a:gd name="connsiteX4" fmla="*/ 495300 w 1748028"/>
                          <a:gd name="connsiteY4" fmla="*/ 0 h 2104287"/>
                          <a:gd name="connsiteX0" fmla="*/ 1104900 w 1748028"/>
                          <a:gd name="connsiteY0" fmla="*/ 433387 h 2104287"/>
                          <a:gd name="connsiteX1" fmla="*/ 1748028 w 1748028"/>
                          <a:gd name="connsiteY1" fmla="*/ 0 h 2104287"/>
                          <a:gd name="connsiteX2" fmla="*/ 1748028 w 1748028"/>
                          <a:gd name="connsiteY2" fmla="*/ 2104287 h 2104287"/>
                          <a:gd name="connsiteX3" fmla="*/ 0 w 1748028"/>
                          <a:gd name="connsiteY3" fmla="*/ 1166074 h 2104287"/>
                          <a:gd name="connsiteX4" fmla="*/ 1104900 w 1748028"/>
                          <a:gd name="connsiteY4" fmla="*/ 433387 h 2104287"/>
                          <a:gd name="connsiteX0" fmla="*/ 1104900 w 1748028"/>
                          <a:gd name="connsiteY0" fmla="*/ 433387 h 2104287"/>
                          <a:gd name="connsiteX1" fmla="*/ 1748028 w 1748028"/>
                          <a:gd name="connsiteY1" fmla="*/ 0 h 2104287"/>
                          <a:gd name="connsiteX2" fmla="*/ 1748028 w 1748028"/>
                          <a:gd name="connsiteY2" fmla="*/ 2104287 h 2104287"/>
                          <a:gd name="connsiteX3" fmla="*/ 0 w 1748028"/>
                          <a:gd name="connsiteY3" fmla="*/ 1166074 h 2104287"/>
                          <a:gd name="connsiteX4" fmla="*/ 634353 w 1748028"/>
                          <a:gd name="connsiteY4" fmla="*/ 747713 h 2104287"/>
                          <a:gd name="connsiteX5" fmla="*/ 1104900 w 1748028"/>
                          <a:gd name="connsiteY5" fmla="*/ 433387 h 2104287"/>
                          <a:gd name="connsiteX0" fmla="*/ 1185120 w 1828248"/>
                          <a:gd name="connsiteY0" fmla="*/ 614362 h 2285262"/>
                          <a:gd name="connsiteX1" fmla="*/ 1828248 w 1828248"/>
                          <a:gd name="connsiteY1" fmla="*/ 180975 h 2285262"/>
                          <a:gd name="connsiteX2" fmla="*/ 1828248 w 1828248"/>
                          <a:gd name="connsiteY2" fmla="*/ 2285262 h 2285262"/>
                          <a:gd name="connsiteX3" fmla="*/ 80220 w 1828248"/>
                          <a:gd name="connsiteY3" fmla="*/ 1347049 h 2285262"/>
                          <a:gd name="connsiteX4" fmla="*/ 714573 w 1828248"/>
                          <a:gd name="connsiteY4" fmla="*/ 928688 h 2285262"/>
                          <a:gd name="connsiteX5" fmla="*/ 9723 w 1828248"/>
                          <a:gd name="connsiteY5" fmla="*/ 0 h 2285262"/>
                          <a:gd name="connsiteX6" fmla="*/ 1185120 w 1828248"/>
                          <a:gd name="connsiteY6" fmla="*/ 614362 h 2285262"/>
                          <a:gd name="connsiteX0" fmla="*/ 4850329 w 5493457"/>
                          <a:gd name="connsiteY0" fmla="*/ 433387 h 2104287"/>
                          <a:gd name="connsiteX1" fmla="*/ 5493457 w 5493457"/>
                          <a:gd name="connsiteY1" fmla="*/ 0 h 2104287"/>
                          <a:gd name="connsiteX2" fmla="*/ 5493457 w 5493457"/>
                          <a:gd name="connsiteY2" fmla="*/ 2104287 h 2104287"/>
                          <a:gd name="connsiteX3" fmla="*/ 3745429 w 5493457"/>
                          <a:gd name="connsiteY3" fmla="*/ 1166074 h 2104287"/>
                          <a:gd name="connsiteX4" fmla="*/ 4379782 w 5493457"/>
                          <a:gd name="connsiteY4" fmla="*/ 747713 h 2104287"/>
                          <a:gd name="connsiteX5" fmla="*/ 2092 w 5493457"/>
                          <a:gd name="connsiteY5" fmla="*/ 1396365 h 2104287"/>
                          <a:gd name="connsiteX6" fmla="*/ 4850329 w 5493457"/>
                          <a:gd name="connsiteY6" fmla="*/ 433387 h 2104287"/>
                          <a:gd name="connsiteX0" fmla="*/ 5202289 w 5845417"/>
                          <a:gd name="connsiteY0" fmla="*/ 433387 h 2104287"/>
                          <a:gd name="connsiteX1" fmla="*/ 5845417 w 5845417"/>
                          <a:gd name="connsiteY1" fmla="*/ 0 h 2104287"/>
                          <a:gd name="connsiteX2" fmla="*/ 5845417 w 5845417"/>
                          <a:gd name="connsiteY2" fmla="*/ 2104287 h 2104287"/>
                          <a:gd name="connsiteX3" fmla="*/ 4097389 w 5845417"/>
                          <a:gd name="connsiteY3" fmla="*/ 1166074 h 2104287"/>
                          <a:gd name="connsiteX4" fmla="*/ 4731742 w 5845417"/>
                          <a:gd name="connsiteY4" fmla="*/ 747713 h 2104287"/>
                          <a:gd name="connsiteX5" fmla="*/ 855068 w 5845417"/>
                          <a:gd name="connsiteY5" fmla="*/ 1619250 h 2104287"/>
                          <a:gd name="connsiteX6" fmla="*/ 354052 w 5845417"/>
                          <a:gd name="connsiteY6" fmla="*/ 1396365 h 2104287"/>
                          <a:gd name="connsiteX7" fmla="*/ 5202289 w 5845417"/>
                          <a:gd name="connsiteY7" fmla="*/ 433387 h 2104287"/>
                          <a:gd name="connsiteX0" fmla="*/ 5202289 w 5845417"/>
                          <a:gd name="connsiteY0" fmla="*/ 433387 h 2104287"/>
                          <a:gd name="connsiteX1" fmla="*/ 5845417 w 5845417"/>
                          <a:gd name="connsiteY1" fmla="*/ 0 h 2104287"/>
                          <a:gd name="connsiteX2" fmla="*/ 5845417 w 5845417"/>
                          <a:gd name="connsiteY2" fmla="*/ 2104287 h 2104287"/>
                          <a:gd name="connsiteX3" fmla="*/ 4097389 w 5845417"/>
                          <a:gd name="connsiteY3" fmla="*/ 1166074 h 2104287"/>
                          <a:gd name="connsiteX4" fmla="*/ 4731742 w 5845417"/>
                          <a:gd name="connsiteY4" fmla="*/ 747713 h 2104287"/>
                          <a:gd name="connsiteX5" fmla="*/ 855068 w 5845417"/>
                          <a:gd name="connsiteY5" fmla="*/ 1619250 h 2104287"/>
                          <a:gd name="connsiteX6" fmla="*/ 354052 w 5845417"/>
                          <a:gd name="connsiteY6" fmla="*/ 1396365 h 2104287"/>
                          <a:gd name="connsiteX7" fmla="*/ 5202289 w 5845417"/>
                          <a:gd name="connsiteY7" fmla="*/ 433387 h 2104287"/>
                          <a:gd name="connsiteX0" fmla="*/ 5202289 w 5845417"/>
                          <a:gd name="connsiteY0" fmla="*/ 1017185 h 2688085"/>
                          <a:gd name="connsiteX1" fmla="*/ 5845417 w 5845417"/>
                          <a:gd name="connsiteY1" fmla="*/ 583798 h 2688085"/>
                          <a:gd name="connsiteX2" fmla="*/ 5845417 w 5845417"/>
                          <a:gd name="connsiteY2" fmla="*/ 2688085 h 2688085"/>
                          <a:gd name="connsiteX3" fmla="*/ 4097389 w 5845417"/>
                          <a:gd name="connsiteY3" fmla="*/ 1749872 h 2688085"/>
                          <a:gd name="connsiteX4" fmla="*/ 4731742 w 5845417"/>
                          <a:gd name="connsiteY4" fmla="*/ 1331511 h 2688085"/>
                          <a:gd name="connsiteX5" fmla="*/ 855068 w 5845417"/>
                          <a:gd name="connsiteY5" fmla="*/ 2203048 h 2688085"/>
                          <a:gd name="connsiteX6" fmla="*/ 354052 w 5845417"/>
                          <a:gd name="connsiteY6" fmla="*/ 1980163 h 2688085"/>
                          <a:gd name="connsiteX7" fmla="*/ 5202289 w 5845417"/>
                          <a:gd name="connsiteY7" fmla="*/ 1017185 h 2688085"/>
                          <a:gd name="connsiteX0" fmla="*/ 5202289 w 5845417"/>
                          <a:gd name="connsiteY0" fmla="*/ 1027039 h 2697939"/>
                          <a:gd name="connsiteX1" fmla="*/ 5845417 w 5845417"/>
                          <a:gd name="connsiteY1" fmla="*/ 593652 h 2697939"/>
                          <a:gd name="connsiteX2" fmla="*/ 5845417 w 5845417"/>
                          <a:gd name="connsiteY2" fmla="*/ 2697939 h 2697939"/>
                          <a:gd name="connsiteX3" fmla="*/ 4097389 w 5845417"/>
                          <a:gd name="connsiteY3" fmla="*/ 1759726 h 2697939"/>
                          <a:gd name="connsiteX4" fmla="*/ 4731742 w 5845417"/>
                          <a:gd name="connsiteY4" fmla="*/ 1341365 h 2697939"/>
                          <a:gd name="connsiteX5" fmla="*/ 855068 w 5845417"/>
                          <a:gd name="connsiteY5" fmla="*/ 2212902 h 2697939"/>
                          <a:gd name="connsiteX6" fmla="*/ 354052 w 5845417"/>
                          <a:gd name="connsiteY6" fmla="*/ 1990017 h 2697939"/>
                          <a:gd name="connsiteX7" fmla="*/ 5202289 w 5845417"/>
                          <a:gd name="connsiteY7" fmla="*/ 1027039 h 2697939"/>
                          <a:gd name="connsiteX0" fmla="*/ 4848237 w 5491365"/>
                          <a:gd name="connsiteY0" fmla="*/ 1027039 h 2697939"/>
                          <a:gd name="connsiteX1" fmla="*/ 5491365 w 5491365"/>
                          <a:gd name="connsiteY1" fmla="*/ 593652 h 2697939"/>
                          <a:gd name="connsiteX2" fmla="*/ 5491365 w 5491365"/>
                          <a:gd name="connsiteY2" fmla="*/ 2697939 h 2697939"/>
                          <a:gd name="connsiteX3" fmla="*/ 3743337 w 5491365"/>
                          <a:gd name="connsiteY3" fmla="*/ 1759726 h 2697939"/>
                          <a:gd name="connsiteX4" fmla="*/ 4377690 w 5491365"/>
                          <a:gd name="connsiteY4" fmla="*/ 1341365 h 2697939"/>
                          <a:gd name="connsiteX5" fmla="*/ 501016 w 5491365"/>
                          <a:gd name="connsiteY5" fmla="*/ 2212902 h 2697939"/>
                          <a:gd name="connsiteX6" fmla="*/ 0 w 5491365"/>
                          <a:gd name="connsiteY6" fmla="*/ 1990017 h 2697939"/>
                          <a:gd name="connsiteX7" fmla="*/ 4848237 w 5491365"/>
                          <a:gd name="connsiteY7" fmla="*/ 1027039 h 2697939"/>
                          <a:gd name="connsiteX0" fmla="*/ 4848237 w 5491365"/>
                          <a:gd name="connsiteY0" fmla="*/ 1027039 h 2697939"/>
                          <a:gd name="connsiteX1" fmla="*/ 5491365 w 5491365"/>
                          <a:gd name="connsiteY1" fmla="*/ 593652 h 2697939"/>
                          <a:gd name="connsiteX2" fmla="*/ 5491365 w 5491365"/>
                          <a:gd name="connsiteY2" fmla="*/ 2697939 h 2697939"/>
                          <a:gd name="connsiteX3" fmla="*/ 3743337 w 5491365"/>
                          <a:gd name="connsiteY3" fmla="*/ 1759726 h 2697939"/>
                          <a:gd name="connsiteX4" fmla="*/ 4377690 w 5491365"/>
                          <a:gd name="connsiteY4" fmla="*/ 1341365 h 2697939"/>
                          <a:gd name="connsiteX5" fmla="*/ 501016 w 5491365"/>
                          <a:gd name="connsiteY5" fmla="*/ 2212902 h 2697939"/>
                          <a:gd name="connsiteX6" fmla="*/ 0 w 5491365"/>
                          <a:gd name="connsiteY6" fmla="*/ 1990017 h 2697939"/>
                          <a:gd name="connsiteX7" fmla="*/ 4848237 w 5491365"/>
                          <a:gd name="connsiteY7" fmla="*/ 1027039 h 2697939"/>
                          <a:gd name="connsiteX0" fmla="*/ 4848237 w 5491365"/>
                          <a:gd name="connsiteY0" fmla="*/ 1027039 h 2697939"/>
                          <a:gd name="connsiteX1" fmla="*/ 5491365 w 5491365"/>
                          <a:gd name="connsiteY1" fmla="*/ 593652 h 2697939"/>
                          <a:gd name="connsiteX2" fmla="*/ 5491365 w 5491365"/>
                          <a:gd name="connsiteY2" fmla="*/ 2697939 h 2697939"/>
                          <a:gd name="connsiteX3" fmla="*/ 3743337 w 5491365"/>
                          <a:gd name="connsiteY3" fmla="*/ 1759726 h 2697939"/>
                          <a:gd name="connsiteX4" fmla="*/ 4377690 w 5491365"/>
                          <a:gd name="connsiteY4" fmla="*/ 1341365 h 2697939"/>
                          <a:gd name="connsiteX5" fmla="*/ 501016 w 5491365"/>
                          <a:gd name="connsiteY5" fmla="*/ 2212902 h 2697939"/>
                          <a:gd name="connsiteX6" fmla="*/ 0 w 5491365"/>
                          <a:gd name="connsiteY6" fmla="*/ 1990017 h 2697939"/>
                          <a:gd name="connsiteX7" fmla="*/ 4848237 w 5491365"/>
                          <a:gd name="connsiteY7" fmla="*/ 1027039 h 2697939"/>
                          <a:gd name="connsiteX0" fmla="*/ 4848237 w 5491365"/>
                          <a:gd name="connsiteY0" fmla="*/ 1027039 h 2697939"/>
                          <a:gd name="connsiteX1" fmla="*/ 5491365 w 5491365"/>
                          <a:gd name="connsiteY1" fmla="*/ 593652 h 2697939"/>
                          <a:gd name="connsiteX2" fmla="*/ 5491365 w 5491365"/>
                          <a:gd name="connsiteY2" fmla="*/ 2697939 h 2697939"/>
                          <a:gd name="connsiteX3" fmla="*/ 3743337 w 5491365"/>
                          <a:gd name="connsiteY3" fmla="*/ 1759726 h 2697939"/>
                          <a:gd name="connsiteX4" fmla="*/ 4377690 w 5491365"/>
                          <a:gd name="connsiteY4" fmla="*/ 1341365 h 2697939"/>
                          <a:gd name="connsiteX5" fmla="*/ 478156 w 5491365"/>
                          <a:gd name="connsiteY5" fmla="*/ 2220522 h 2697939"/>
                          <a:gd name="connsiteX6" fmla="*/ 0 w 5491365"/>
                          <a:gd name="connsiteY6" fmla="*/ 1990017 h 2697939"/>
                          <a:gd name="connsiteX7" fmla="*/ 4848237 w 5491365"/>
                          <a:gd name="connsiteY7" fmla="*/ 1027039 h 2697939"/>
                          <a:gd name="connsiteX0" fmla="*/ 4848237 w 5491365"/>
                          <a:gd name="connsiteY0" fmla="*/ 1027039 h 2697939"/>
                          <a:gd name="connsiteX1" fmla="*/ 5491365 w 5491365"/>
                          <a:gd name="connsiteY1" fmla="*/ 593652 h 2697939"/>
                          <a:gd name="connsiteX2" fmla="*/ 5491365 w 5491365"/>
                          <a:gd name="connsiteY2" fmla="*/ 2697939 h 2697939"/>
                          <a:gd name="connsiteX3" fmla="*/ 3743337 w 5491365"/>
                          <a:gd name="connsiteY3" fmla="*/ 1759726 h 2697939"/>
                          <a:gd name="connsiteX4" fmla="*/ 4377690 w 5491365"/>
                          <a:gd name="connsiteY4" fmla="*/ 1341365 h 2697939"/>
                          <a:gd name="connsiteX5" fmla="*/ 478156 w 5491365"/>
                          <a:gd name="connsiteY5" fmla="*/ 2220522 h 2697939"/>
                          <a:gd name="connsiteX6" fmla="*/ 0 w 5491365"/>
                          <a:gd name="connsiteY6" fmla="*/ 1990017 h 2697939"/>
                          <a:gd name="connsiteX7" fmla="*/ 4848237 w 5491365"/>
                          <a:gd name="connsiteY7" fmla="*/ 1027039 h 2697939"/>
                          <a:gd name="connsiteX0" fmla="*/ 4848237 w 5491365"/>
                          <a:gd name="connsiteY0" fmla="*/ 1027039 h 2697939"/>
                          <a:gd name="connsiteX1" fmla="*/ 5491365 w 5491365"/>
                          <a:gd name="connsiteY1" fmla="*/ 593652 h 2697939"/>
                          <a:gd name="connsiteX2" fmla="*/ 5491365 w 5491365"/>
                          <a:gd name="connsiteY2" fmla="*/ 2697939 h 2697939"/>
                          <a:gd name="connsiteX3" fmla="*/ 3743337 w 5491365"/>
                          <a:gd name="connsiteY3" fmla="*/ 1759726 h 2697939"/>
                          <a:gd name="connsiteX4" fmla="*/ 4377690 w 5491365"/>
                          <a:gd name="connsiteY4" fmla="*/ 1341365 h 2697939"/>
                          <a:gd name="connsiteX5" fmla="*/ 501016 w 5491365"/>
                          <a:gd name="connsiteY5" fmla="*/ 2235762 h 2697939"/>
                          <a:gd name="connsiteX6" fmla="*/ 0 w 5491365"/>
                          <a:gd name="connsiteY6" fmla="*/ 1990017 h 2697939"/>
                          <a:gd name="connsiteX7" fmla="*/ 4848237 w 5491365"/>
                          <a:gd name="connsiteY7" fmla="*/ 1027039 h 2697939"/>
                          <a:gd name="connsiteX0" fmla="*/ 4848237 w 5491365"/>
                          <a:gd name="connsiteY0" fmla="*/ 1027039 h 2697939"/>
                          <a:gd name="connsiteX1" fmla="*/ 5491365 w 5491365"/>
                          <a:gd name="connsiteY1" fmla="*/ 593652 h 2697939"/>
                          <a:gd name="connsiteX2" fmla="*/ 5491365 w 5491365"/>
                          <a:gd name="connsiteY2" fmla="*/ 2697939 h 2697939"/>
                          <a:gd name="connsiteX3" fmla="*/ 3743337 w 5491365"/>
                          <a:gd name="connsiteY3" fmla="*/ 1759726 h 2697939"/>
                          <a:gd name="connsiteX4" fmla="*/ 4377690 w 5491365"/>
                          <a:gd name="connsiteY4" fmla="*/ 1341365 h 2697939"/>
                          <a:gd name="connsiteX5" fmla="*/ 501016 w 5491365"/>
                          <a:gd name="connsiteY5" fmla="*/ 2235762 h 2697939"/>
                          <a:gd name="connsiteX6" fmla="*/ 0 w 5491365"/>
                          <a:gd name="connsiteY6" fmla="*/ 1990017 h 2697939"/>
                          <a:gd name="connsiteX7" fmla="*/ 4848237 w 5491365"/>
                          <a:gd name="connsiteY7" fmla="*/ 1027039 h 2697939"/>
                          <a:gd name="connsiteX0" fmla="*/ 4848237 w 5491365"/>
                          <a:gd name="connsiteY0" fmla="*/ 1027039 h 2697939"/>
                          <a:gd name="connsiteX1" fmla="*/ 5491365 w 5491365"/>
                          <a:gd name="connsiteY1" fmla="*/ 593652 h 2697939"/>
                          <a:gd name="connsiteX2" fmla="*/ 5491365 w 5491365"/>
                          <a:gd name="connsiteY2" fmla="*/ 2697939 h 2697939"/>
                          <a:gd name="connsiteX3" fmla="*/ 3743337 w 5491365"/>
                          <a:gd name="connsiteY3" fmla="*/ 1759726 h 2697939"/>
                          <a:gd name="connsiteX4" fmla="*/ 4377690 w 5491365"/>
                          <a:gd name="connsiteY4" fmla="*/ 1341365 h 2697939"/>
                          <a:gd name="connsiteX5" fmla="*/ 523876 w 5491365"/>
                          <a:gd name="connsiteY5" fmla="*/ 2235762 h 2697939"/>
                          <a:gd name="connsiteX6" fmla="*/ 0 w 5491365"/>
                          <a:gd name="connsiteY6" fmla="*/ 1990017 h 2697939"/>
                          <a:gd name="connsiteX7" fmla="*/ 4848237 w 5491365"/>
                          <a:gd name="connsiteY7" fmla="*/ 1027039 h 2697939"/>
                          <a:gd name="connsiteX0" fmla="*/ 4848237 w 5491365"/>
                          <a:gd name="connsiteY0" fmla="*/ 1027039 h 2697939"/>
                          <a:gd name="connsiteX1" fmla="*/ 5491365 w 5491365"/>
                          <a:gd name="connsiteY1" fmla="*/ 593652 h 2697939"/>
                          <a:gd name="connsiteX2" fmla="*/ 5491365 w 5491365"/>
                          <a:gd name="connsiteY2" fmla="*/ 2697939 h 2697939"/>
                          <a:gd name="connsiteX3" fmla="*/ 3743337 w 5491365"/>
                          <a:gd name="connsiteY3" fmla="*/ 1759726 h 2697939"/>
                          <a:gd name="connsiteX4" fmla="*/ 4377690 w 5491365"/>
                          <a:gd name="connsiteY4" fmla="*/ 1341365 h 2697939"/>
                          <a:gd name="connsiteX5" fmla="*/ 523876 w 5491365"/>
                          <a:gd name="connsiteY5" fmla="*/ 2235762 h 2697939"/>
                          <a:gd name="connsiteX6" fmla="*/ 0 w 5491365"/>
                          <a:gd name="connsiteY6" fmla="*/ 1990017 h 2697939"/>
                          <a:gd name="connsiteX7" fmla="*/ 4848237 w 5491365"/>
                          <a:gd name="connsiteY7" fmla="*/ 1027039 h 2697939"/>
                          <a:gd name="connsiteX0" fmla="*/ 4848237 w 5491365"/>
                          <a:gd name="connsiteY0" fmla="*/ 1027039 h 2697939"/>
                          <a:gd name="connsiteX1" fmla="*/ 5491365 w 5491365"/>
                          <a:gd name="connsiteY1" fmla="*/ 593652 h 2697939"/>
                          <a:gd name="connsiteX2" fmla="*/ 5491365 w 5491365"/>
                          <a:gd name="connsiteY2" fmla="*/ 2697939 h 2697939"/>
                          <a:gd name="connsiteX3" fmla="*/ 3743337 w 5491365"/>
                          <a:gd name="connsiteY3" fmla="*/ 1759726 h 2697939"/>
                          <a:gd name="connsiteX4" fmla="*/ 4377690 w 5491365"/>
                          <a:gd name="connsiteY4" fmla="*/ 1341365 h 2697939"/>
                          <a:gd name="connsiteX5" fmla="*/ 523876 w 5491365"/>
                          <a:gd name="connsiteY5" fmla="*/ 2235762 h 2697939"/>
                          <a:gd name="connsiteX6" fmla="*/ 0 w 5491365"/>
                          <a:gd name="connsiteY6" fmla="*/ 1990017 h 2697939"/>
                          <a:gd name="connsiteX7" fmla="*/ 4848237 w 5491365"/>
                          <a:gd name="connsiteY7" fmla="*/ 1027039 h 2697939"/>
                          <a:gd name="connsiteX0" fmla="*/ 4848237 w 5491365"/>
                          <a:gd name="connsiteY0" fmla="*/ 1027039 h 2697939"/>
                          <a:gd name="connsiteX1" fmla="*/ 5491365 w 5491365"/>
                          <a:gd name="connsiteY1" fmla="*/ 593652 h 2697939"/>
                          <a:gd name="connsiteX2" fmla="*/ 5491365 w 5491365"/>
                          <a:gd name="connsiteY2" fmla="*/ 2697939 h 2697939"/>
                          <a:gd name="connsiteX3" fmla="*/ 3743337 w 5491365"/>
                          <a:gd name="connsiteY3" fmla="*/ 1759726 h 2697939"/>
                          <a:gd name="connsiteX4" fmla="*/ 4377690 w 5491365"/>
                          <a:gd name="connsiteY4" fmla="*/ 1341365 h 2697939"/>
                          <a:gd name="connsiteX5" fmla="*/ 531496 w 5491365"/>
                          <a:gd name="connsiteY5" fmla="*/ 2235762 h 2697939"/>
                          <a:gd name="connsiteX6" fmla="*/ 0 w 5491365"/>
                          <a:gd name="connsiteY6" fmla="*/ 1990017 h 2697939"/>
                          <a:gd name="connsiteX7" fmla="*/ 4848237 w 5491365"/>
                          <a:gd name="connsiteY7" fmla="*/ 1027039 h 2697939"/>
                          <a:gd name="connsiteX0" fmla="*/ 4840617 w 5491365"/>
                          <a:gd name="connsiteY0" fmla="*/ 1024336 h 2702856"/>
                          <a:gd name="connsiteX1" fmla="*/ 5491365 w 5491365"/>
                          <a:gd name="connsiteY1" fmla="*/ 598569 h 2702856"/>
                          <a:gd name="connsiteX2" fmla="*/ 5491365 w 5491365"/>
                          <a:gd name="connsiteY2" fmla="*/ 2702856 h 2702856"/>
                          <a:gd name="connsiteX3" fmla="*/ 3743337 w 5491365"/>
                          <a:gd name="connsiteY3" fmla="*/ 1764643 h 2702856"/>
                          <a:gd name="connsiteX4" fmla="*/ 4377690 w 5491365"/>
                          <a:gd name="connsiteY4" fmla="*/ 1346282 h 2702856"/>
                          <a:gd name="connsiteX5" fmla="*/ 531496 w 5491365"/>
                          <a:gd name="connsiteY5" fmla="*/ 2240679 h 2702856"/>
                          <a:gd name="connsiteX6" fmla="*/ 0 w 5491365"/>
                          <a:gd name="connsiteY6" fmla="*/ 1994934 h 2702856"/>
                          <a:gd name="connsiteX7" fmla="*/ 4840617 w 5491365"/>
                          <a:gd name="connsiteY7" fmla="*/ 1024336 h 2702856"/>
                          <a:gd name="connsiteX0" fmla="*/ 4840617 w 5491365"/>
                          <a:gd name="connsiteY0" fmla="*/ 1027625 h 2706145"/>
                          <a:gd name="connsiteX1" fmla="*/ 5491365 w 5491365"/>
                          <a:gd name="connsiteY1" fmla="*/ 601858 h 2706145"/>
                          <a:gd name="connsiteX2" fmla="*/ 5491365 w 5491365"/>
                          <a:gd name="connsiteY2" fmla="*/ 2706145 h 2706145"/>
                          <a:gd name="connsiteX3" fmla="*/ 3743337 w 5491365"/>
                          <a:gd name="connsiteY3" fmla="*/ 1767932 h 2706145"/>
                          <a:gd name="connsiteX4" fmla="*/ 4377690 w 5491365"/>
                          <a:gd name="connsiteY4" fmla="*/ 1349571 h 2706145"/>
                          <a:gd name="connsiteX5" fmla="*/ 531496 w 5491365"/>
                          <a:gd name="connsiteY5" fmla="*/ 2243968 h 2706145"/>
                          <a:gd name="connsiteX6" fmla="*/ 0 w 5491365"/>
                          <a:gd name="connsiteY6" fmla="*/ 1998223 h 2706145"/>
                          <a:gd name="connsiteX7" fmla="*/ 4840617 w 5491365"/>
                          <a:gd name="connsiteY7" fmla="*/ 1027625 h 2706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91365" h="2706145">
                            <a:moveTo>
                              <a:pt x="4840617" y="1027625"/>
                            </a:moveTo>
                            <a:lnTo>
                              <a:pt x="5491365" y="601858"/>
                            </a:lnTo>
                            <a:lnTo>
                              <a:pt x="5491365" y="2706145"/>
                            </a:lnTo>
                            <a:lnTo>
                              <a:pt x="3743337" y="1767932"/>
                            </a:lnTo>
                            <a:lnTo>
                              <a:pt x="4377690" y="1349571"/>
                            </a:lnTo>
                            <a:cubicBezTo>
                              <a:pt x="2901313" y="-269080"/>
                              <a:pt x="742951" y="909039"/>
                              <a:pt x="531496" y="2243968"/>
                            </a:cubicBezTo>
                            <a:cubicBezTo>
                              <a:pt x="175261" y="2085377"/>
                              <a:pt x="183513" y="2094267"/>
                              <a:pt x="0" y="1998223"/>
                            </a:cubicBezTo>
                            <a:cubicBezTo>
                              <a:pt x="785499" y="-128710"/>
                              <a:pt x="3255018" y="-724022"/>
                              <a:pt x="4840617" y="1027625"/>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cs typeface="Arial" panose="020B0604020202020204" pitchFamily="34" charset="0"/>
                        </a:endParaRPr>
                      </a:p>
                    </p:txBody>
                  </p:sp>
                </p:grpSp>
              </p:grpSp>
            </p:grpSp>
            <p:grpSp>
              <p:nvGrpSpPr>
                <p:cNvPr id="14" name="Group 13">
                  <a:extLst>
                    <a:ext uri="{FF2B5EF4-FFF2-40B4-BE49-F238E27FC236}">
                      <a16:creationId xmlns:a16="http://schemas.microsoft.com/office/drawing/2014/main" id="{DA1AC319-3DAA-45C5-955B-9E6C470DBCF6}"/>
                    </a:ext>
                  </a:extLst>
                </p:cNvPr>
                <p:cNvGrpSpPr/>
                <p:nvPr/>
              </p:nvGrpSpPr>
              <p:grpSpPr>
                <a:xfrm>
                  <a:off x="3138613" y="3992577"/>
                  <a:ext cx="4440008" cy="1161288"/>
                  <a:chOff x="3138613" y="3992577"/>
                  <a:chExt cx="4440008" cy="1161288"/>
                </a:xfrm>
              </p:grpSpPr>
              <p:sp>
                <p:nvSpPr>
                  <p:cNvPr id="29" name="Freeform 17">
                    <a:extLst>
                      <a:ext uri="{FF2B5EF4-FFF2-40B4-BE49-F238E27FC236}">
                        <a16:creationId xmlns:a16="http://schemas.microsoft.com/office/drawing/2014/main" id="{7252EC68-E0B1-4AE4-8FAF-67F76457D691}"/>
                      </a:ext>
                    </a:extLst>
                  </p:cNvPr>
                  <p:cNvSpPr/>
                  <p:nvPr/>
                </p:nvSpPr>
                <p:spPr>
                  <a:xfrm>
                    <a:off x="3138613" y="3992577"/>
                    <a:ext cx="4440008" cy="1161288"/>
                  </a:xfrm>
                  <a:custGeom>
                    <a:avLst/>
                    <a:gdLst>
                      <a:gd name="connsiteX0" fmla="*/ 1268057 w 4440008"/>
                      <a:gd name="connsiteY0" fmla="*/ 0 h 1161288"/>
                      <a:gd name="connsiteX1" fmla="*/ 4221059 w 4440008"/>
                      <a:gd name="connsiteY1" fmla="*/ 0 h 1161288"/>
                      <a:gd name="connsiteX2" fmla="*/ 4440008 w 4440008"/>
                      <a:gd name="connsiteY2" fmla="*/ 218949 h 1161288"/>
                      <a:gd name="connsiteX3" fmla="*/ 4440008 w 4440008"/>
                      <a:gd name="connsiteY3" fmla="*/ 942339 h 1161288"/>
                      <a:gd name="connsiteX4" fmla="*/ 4221059 w 4440008"/>
                      <a:gd name="connsiteY4" fmla="*/ 1161288 h 1161288"/>
                      <a:gd name="connsiteX5" fmla="*/ 1268057 w 4440008"/>
                      <a:gd name="connsiteY5" fmla="*/ 1161288 h 1161288"/>
                      <a:gd name="connsiteX6" fmla="*/ 1254824 w 4440008"/>
                      <a:gd name="connsiteY6" fmla="*/ 1159954 h 1161288"/>
                      <a:gd name="connsiteX7" fmla="*/ 579977 w 4440008"/>
                      <a:gd name="connsiteY7" fmla="*/ 1159954 h 1161288"/>
                      <a:gd name="connsiteX8" fmla="*/ 0 w 4440008"/>
                      <a:gd name="connsiteY8" fmla="*/ 579978 h 1161288"/>
                      <a:gd name="connsiteX9" fmla="*/ 579977 w 4440008"/>
                      <a:gd name="connsiteY9" fmla="*/ 1 h 1161288"/>
                      <a:gd name="connsiteX10" fmla="*/ 1268047 w 4440008"/>
                      <a:gd name="connsiteY10" fmla="*/ 1 h 1161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40008" h="1161288">
                        <a:moveTo>
                          <a:pt x="1268057" y="0"/>
                        </a:moveTo>
                        <a:lnTo>
                          <a:pt x="4221059" y="0"/>
                        </a:lnTo>
                        <a:cubicBezTo>
                          <a:pt x="4341981" y="0"/>
                          <a:pt x="4440008" y="98027"/>
                          <a:pt x="4440008" y="218949"/>
                        </a:cubicBezTo>
                        <a:lnTo>
                          <a:pt x="4440008" y="942339"/>
                        </a:lnTo>
                        <a:cubicBezTo>
                          <a:pt x="4440008" y="1063261"/>
                          <a:pt x="4341981" y="1161288"/>
                          <a:pt x="4221059" y="1161288"/>
                        </a:cubicBezTo>
                        <a:lnTo>
                          <a:pt x="1268057" y="1161288"/>
                        </a:lnTo>
                        <a:lnTo>
                          <a:pt x="1254824" y="1159954"/>
                        </a:lnTo>
                        <a:lnTo>
                          <a:pt x="579977" y="1159954"/>
                        </a:lnTo>
                        <a:cubicBezTo>
                          <a:pt x="259665" y="1159954"/>
                          <a:pt x="0" y="900290"/>
                          <a:pt x="0" y="579978"/>
                        </a:cubicBezTo>
                        <a:cubicBezTo>
                          <a:pt x="0" y="259666"/>
                          <a:pt x="259665" y="1"/>
                          <a:pt x="579977" y="1"/>
                        </a:cubicBezTo>
                        <a:lnTo>
                          <a:pt x="1268047" y="1"/>
                        </a:lnTo>
                        <a:close/>
                      </a:path>
                    </a:pathLst>
                  </a:custGeom>
                  <a:solidFill>
                    <a:srgbClr val="3E74AB"/>
                  </a:solidFill>
                  <a:ln>
                    <a:noFill/>
                  </a:ln>
                  <a:effectLst>
                    <a:innerShdw blurRad="25400" dist="50800">
                      <a:prstClr val="black">
                        <a:alpha val="2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grpSp>
                <p:nvGrpSpPr>
                  <p:cNvPr id="35" name="Group 34">
                    <a:extLst>
                      <a:ext uri="{FF2B5EF4-FFF2-40B4-BE49-F238E27FC236}">
                        <a16:creationId xmlns:a16="http://schemas.microsoft.com/office/drawing/2014/main" id="{BB31B9AF-74BA-4EF9-A5B4-F747795D8E63}"/>
                      </a:ext>
                    </a:extLst>
                  </p:cNvPr>
                  <p:cNvGrpSpPr/>
                  <p:nvPr/>
                </p:nvGrpSpPr>
                <p:grpSpPr>
                  <a:xfrm>
                    <a:off x="3256305" y="4112233"/>
                    <a:ext cx="921978" cy="921977"/>
                    <a:chOff x="4236120" y="431800"/>
                    <a:chExt cx="1187450" cy="1187450"/>
                  </a:xfrm>
                </p:grpSpPr>
                <p:sp>
                  <p:nvSpPr>
                    <p:cNvPr id="42" name="Oval 41">
                      <a:extLst>
                        <a:ext uri="{FF2B5EF4-FFF2-40B4-BE49-F238E27FC236}">
                          <a16:creationId xmlns:a16="http://schemas.microsoft.com/office/drawing/2014/main" id="{6FADFD04-CF72-4AC1-9595-78FCEE5401B1}"/>
                        </a:ext>
                      </a:extLst>
                    </p:cNvPr>
                    <p:cNvSpPr/>
                    <p:nvPr/>
                  </p:nvSpPr>
                  <p:spPr>
                    <a:xfrm>
                      <a:off x="4236120" y="431800"/>
                      <a:ext cx="1187450" cy="1187450"/>
                    </a:xfrm>
                    <a:prstGeom prst="ellipse">
                      <a:avLst/>
                    </a:prstGeom>
                    <a:gradFill>
                      <a:gsLst>
                        <a:gs pos="0">
                          <a:schemeClr val="bg1"/>
                        </a:gs>
                        <a:gs pos="100000">
                          <a:schemeClr val="bg1">
                            <a:lumMod val="65000"/>
                          </a:schemeClr>
                        </a:gs>
                      </a:gsLst>
                      <a:lin ang="270000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cs typeface="Arial" panose="020B0604020202020204" pitchFamily="34" charset="0"/>
                      </a:endParaRPr>
                    </a:p>
                  </p:txBody>
                </p:sp>
                <p:sp>
                  <p:nvSpPr>
                    <p:cNvPr id="43" name="Oval 42">
                      <a:extLst>
                        <a:ext uri="{FF2B5EF4-FFF2-40B4-BE49-F238E27FC236}">
                          <a16:creationId xmlns:a16="http://schemas.microsoft.com/office/drawing/2014/main" id="{D06D1928-BFD6-47A9-8AB9-EA090D126416}"/>
                        </a:ext>
                      </a:extLst>
                    </p:cNvPr>
                    <p:cNvSpPr/>
                    <p:nvPr/>
                  </p:nvSpPr>
                  <p:spPr>
                    <a:xfrm>
                      <a:off x="4309145" y="504825"/>
                      <a:ext cx="1041400" cy="1041400"/>
                    </a:xfrm>
                    <a:prstGeom prst="ellipse">
                      <a:avLst/>
                    </a:prstGeom>
                    <a:gradFill flip="none" rotWithShape="1">
                      <a:gsLst>
                        <a:gs pos="100000">
                          <a:schemeClr val="bg1"/>
                        </a:gs>
                        <a:gs pos="0">
                          <a:schemeClr val="bg1">
                            <a:lumMod val="65000"/>
                          </a:schemeClr>
                        </a:gs>
                      </a:gsLst>
                      <a:lin ang="27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cs typeface="Arial" panose="020B0604020202020204" pitchFamily="34" charset="0"/>
                      </a:endParaRPr>
                    </a:p>
                  </p:txBody>
                </p:sp>
              </p:grpSp>
            </p:grpSp>
            <p:grpSp>
              <p:nvGrpSpPr>
                <p:cNvPr id="15" name="Group 14">
                  <a:extLst>
                    <a:ext uri="{FF2B5EF4-FFF2-40B4-BE49-F238E27FC236}">
                      <a16:creationId xmlns:a16="http://schemas.microsoft.com/office/drawing/2014/main" id="{E789D0CA-E432-464E-B34F-858C26DBA91D}"/>
                    </a:ext>
                  </a:extLst>
                </p:cNvPr>
                <p:cNvGrpSpPr/>
                <p:nvPr/>
              </p:nvGrpSpPr>
              <p:grpSpPr>
                <a:xfrm>
                  <a:off x="2355197" y="5313511"/>
                  <a:ext cx="4440008" cy="1161288"/>
                  <a:chOff x="2355197" y="5313511"/>
                  <a:chExt cx="4440008" cy="1161288"/>
                </a:xfrm>
              </p:grpSpPr>
              <p:sp>
                <p:nvSpPr>
                  <p:cNvPr id="16" name="Freeform 18">
                    <a:extLst>
                      <a:ext uri="{FF2B5EF4-FFF2-40B4-BE49-F238E27FC236}">
                        <a16:creationId xmlns:a16="http://schemas.microsoft.com/office/drawing/2014/main" id="{70A3F45E-74EE-40AC-8F01-A53B109FECBE}"/>
                      </a:ext>
                    </a:extLst>
                  </p:cNvPr>
                  <p:cNvSpPr/>
                  <p:nvPr/>
                </p:nvSpPr>
                <p:spPr>
                  <a:xfrm>
                    <a:off x="2355197" y="5313511"/>
                    <a:ext cx="4440008" cy="1161288"/>
                  </a:xfrm>
                  <a:custGeom>
                    <a:avLst/>
                    <a:gdLst>
                      <a:gd name="connsiteX0" fmla="*/ 1268057 w 4440008"/>
                      <a:gd name="connsiteY0" fmla="*/ 0 h 1161288"/>
                      <a:gd name="connsiteX1" fmla="*/ 4221059 w 4440008"/>
                      <a:gd name="connsiteY1" fmla="*/ 0 h 1161288"/>
                      <a:gd name="connsiteX2" fmla="*/ 4440008 w 4440008"/>
                      <a:gd name="connsiteY2" fmla="*/ 218949 h 1161288"/>
                      <a:gd name="connsiteX3" fmla="*/ 4440008 w 4440008"/>
                      <a:gd name="connsiteY3" fmla="*/ 942339 h 1161288"/>
                      <a:gd name="connsiteX4" fmla="*/ 4221059 w 4440008"/>
                      <a:gd name="connsiteY4" fmla="*/ 1161288 h 1161288"/>
                      <a:gd name="connsiteX5" fmla="*/ 1268057 w 4440008"/>
                      <a:gd name="connsiteY5" fmla="*/ 1161288 h 1161288"/>
                      <a:gd name="connsiteX6" fmla="*/ 1254824 w 4440008"/>
                      <a:gd name="connsiteY6" fmla="*/ 1159954 h 1161288"/>
                      <a:gd name="connsiteX7" fmla="*/ 579977 w 4440008"/>
                      <a:gd name="connsiteY7" fmla="*/ 1159954 h 1161288"/>
                      <a:gd name="connsiteX8" fmla="*/ 0 w 4440008"/>
                      <a:gd name="connsiteY8" fmla="*/ 579978 h 1161288"/>
                      <a:gd name="connsiteX9" fmla="*/ 579977 w 4440008"/>
                      <a:gd name="connsiteY9" fmla="*/ 1 h 1161288"/>
                      <a:gd name="connsiteX10" fmla="*/ 1268047 w 4440008"/>
                      <a:gd name="connsiteY10" fmla="*/ 1 h 1161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40008" h="1161288">
                        <a:moveTo>
                          <a:pt x="1268057" y="0"/>
                        </a:moveTo>
                        <a:lnTo>
                          <a:pt x="4221059" y="0"/>
                        </a:lnTo>
                        <a:cubicBezTo>
                          <a:pt x="4341981" y="0"/>
                          <a:pt x="4440008" y="98027"/>
                          <a:pt x="4440008" y="218949"/>
                        </a:cubicBezTo>
                        <a:lnTo>
                          <a:pt x="4440008" y="942339"/>
                        </a:lnTo>
                        <a:cubicBezTo>
                          <a:pt x="4440008" y="1063261"/>
                          <a:pt x="4341981" y="1161288"/>
                          <a:pt x="4221059" y="1161288"/>
                        </a:cubicBezTo>
                        <a:lnTo>
                          <a:pt x="1268057" y="1161288"/>
                        </a:lnTo>
                        <a:lnTo>
                          <a:pt x="1254824" y="1159954"/>
                        </a:lnTo>
                        <a:lnTo>
                          <a:pt x="579977" y="1159954"/>
                        </a:lnTo>
                        <a:cubicBezTo>
                          <a:pt x="259665" y="1159954"/>
                          <a:pt x="0" y="900290"/>
                          <a:pt x="0" y="579978"/>
                        </a:cubicBezTo>
                        <a:cubicBezTo>
                          <a:pt x="0" y="259666"/>
                          <a:pt x="259665" y="1"/>
                          <a:pt x="579977" y="1"/>
                        </a:cubicBezTo>
                        <a:lnTo>
                          <a:pt x="1268047" y="1"/>
                        </a:lnTo>
                        <a:close/>
                      </a:path>
                    </a:pathLst>
                  </a:custGeom>
                  <a:solidFill>
                    <a:schemeClr val="accent5">
                      <a:lumMod val="50000"/>
                    </a:schemeClr>
                  </a:solidFill>
                  <a:ln>
                    <a:noFill/>
                  </a:ln>
                  <a:effectLst>
                    <a:innerShdw blurRad="25400" dist="50800">
                      <a:prstClr val="black">
                        <a:alpha val="2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grpSp>
                <p:nvGrpSpPr>
                  <p:cNvPr id="18" name="Group 17">
                    <a:extLst>
                      <a:ext uri="{FF2B5EF4-FFF2-40B4-BE49-F238E27FC236}">
                        <a16:creationId xmlns:a16="http://schemas.microsoft.com/office/drawing/2014/main" id="{66807C80-237F-4774-8DC2-B027D80A5213}"/>
                      </a:ext>
                    </a:extLst>
                  </p:cNvPr>
                  <p:cNvGrpSpPr/>
                  <p:nvPr/>
                </p:nvGrpSpPr>
                <p:grpSpPr>
                  <a:xfrm>
                    <a:off x="2477445" y="5433167"/>
                    <a:ext cx="921978" cy="921977"/>
                    <a:chOff x="2477445" y="5428491"/>
                    <a:chExt cx="921978" cy="921977"/>
                  </a:xfrm>
                </p:grpSpPr>
                <p:grpSp>
                  <p:nvGrpSpPr>
                    <p:cNvPr id="22" name="Group 21">
                      <a:extLst>
                        <a:ext uri="{FF2B5EF4-FFF2-40B4-BE49-F238E27FC236}">
                          <a16:creationId xmlns:a16="http://schemas.microsoft.com/office/drawing/2014/main" id="{A6E431DD-7944-4DCD-8EBD-4DC0847A455B}"/>
                        </a:ext>
                      </a:extLst>
                    </p:cNvPr>
                    <p:cNvGrpSpPr/>
                    <p:nvPr/>
                  </p:nvGrpSpPr>
                  <p:grpSpPr>
                    <a:xfrm>
                      <a:off x="2477445" y="5428491"/>
                      <a:ext cx="921978" cy="921977"/>
                      <a:chOff x="4236120" y="431800"/>
                      <a:chExt cx="1187450" cy="1187450"/>
                    </a:xfrm>
                  </p:grpSpPr>
                  <p:sp>
                    <p:nvSpPr>
                      <p:cNvPr id="27" name="Oval 26">
                        <a:extLst>
                          <a:ext uri="{FF2B5EF4-FFF2-40B4-BE49-F238E27FC236}">
                            <a16:creationId xmlns:a16="http://schemas.microsoft.com/office/drawing/2014/main" id="{6747147F-0307-472B-AB99-DE851E9790E4}"/>
                          </a:ext>
                        </a:extLst>
                      </p:cNvPr>
                      <p:cNvSpPr/>
                      <p:nvPr/>
                    </p:nvSpPr>
                    <p:spPr>
                      <a:xfrm>
                        <a:off x="4236120" y="431800"/>
                        <a:ext cx="1187450" cy="1187450"/>
                      </a:xfrm>
                      <a:prstGeom prst="ellipse">
                        <a:avLst/>
                      </a:prstGeom>
                      <a:gradFill>
                        <a:gsLst>
                          <a:gs pos="0">
                            <a:schemeClr val="bg1"/>
                          </a:gs>
                          <a:gs pos="100000">
                            <a:schemeClr val="bg1">
                              <a:lumMod val="65000"/>
                            </a:schemeClr>
                          </a:gs>
                        </a:gsLst>
                        <a:lin ang="270000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cs typeface="Arial" panose="020B0604020202020204" pitchFamily="34" charset="0"/>
                        </a:endParaRPr>
                      </a:p>
                    </p:txBody>
                  </p:sp>
                  <p:sp>
                    <p:nvSpPr>
                      <p:cNvPr id="28" name="Oval 27">
                        <a:extLst>
                          <a:ext uri="{FF2B5EF4-FFF2-40B4-BE49-F238E27FC236}">
                            <a16:creationId xmlns:a16="http://schemas.microsoft.com/office/drawing/2014/main" id="{5B1EEDB3-D3D2-42B6-84F5-327E4D09F753}"/>
                          </a:ext>
                        </a:extLst>
                      </p:cNvPr>
                      <p:cNvSpPr/>
                      <p:nvPr/>
                    </p:nvSpPr>
                    <p:spPr>
                      <a:xfrm>
                        <a:off x="4309145" y="504825"/>
                        <a:ext cx="1041400" cy="1041400"/>
                      </a:xfrm>
                      <a:prstGeom prst="ellipse">
                        <a:avLst/>
                      </a:prstGeom>
                      <a:gradFill flip="none" rotWithShape="1">
                        <a:gsLst>
                          <a:gs pos="100000">
                            <a:schemeClr val="bg1"/>
                          </a:gs>
                          <a:gs pos="0">
                            <a:schemeClr val="bg1">
                              <a:lumMod val="65000"/>
                            </a:schemeClr>
                          </a:gs>
                        </a:gsLst>
                        <a:lin ang="27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cs typeface="Arial" panose="020B0604020202020204" pitchFamily="34" charset="0"/>
                        </a:endParaRPr>
                      </a:p>
                    </p:txBody>
                  </p:sp>
                </p:grpSp>
                <p:grpSp>
                  <p:nvGrpSpPr>
                    <p:cNvPr id="23" name="Group 22">
                      <a:extLst>
                        <a:ext uri="{FF2B5EF4-FFF2-40B4-BE49-F238E27FC236}">
                          <a16:creationId xmlns:a16="http://schemas.microsoft.com/office/drawing/2014/main" id="{1B5F5425-DA6F-4A71-BF93-BDB85D582CE5}"/>
                        </a:ext>
                      </a:extLst>
                    </p:cNvPr>
                    <p:cNvGrpSpPr/>
                    <p:nvPr/>
                  </p:nvGrpSpPr>
                  <p:grpSpPr>
                    <a:xfrm>
                      <a:off x="2732055" y="5700255"/>
                      <a:ext cx="412758" cy="378448"/>
                      <a:chOff x="2422562" y="1390266"/>
                      <a:chExt cx="2905458" cy="2663968"/>
                    </a:xfrm>
                    <a:solidFill>
                      <a:schemeClr val="tx1">
                        <a:lumMod val="65000"/>
                        <a:lumOff val="35000"/>
                      </a:schemeClr>
                    </a:solidFill>
                    <a:effectLst/>
                  </p:grpSpPr>
                  <p:sp>
                    <p:nvSpPr>
                      <p:cNvPr id="24" name="Freeform 59">
                        <a:extLst>
                          <a:ext uri="{FF2B5EF4-FFF2-40B4-BE49-F238E27FC236}">
                            <a16:creationId xmlns:a16="http://schemas.microsoft.com/office/drawing/2014/main" id="{7A0F9FC2-575E-42F2-A323-DA16347E7466}"/>
                          </a:ext>
                        </a:extLst>
                      </p:cNvPr>
                      <p:cNvSpPr/>
                      <p:nvPr/>
                    </p:nvSpPr>
                    <p:spPr>
                      <a:xfrm rot="18102765">
                        <a:off x="4197741" y="1389802"/>
                        <a:ext cx="1129816" cy="1130743"/>
                      </a:xfrm>
                      <a:custGeom>
                        <a:avLst/>
                        <a:gdLst>
                          <a:gd name="connsiteX0" fmla="*/ 736125 w 1129812"/>
                          <a:gd name="connsiteY0" fmla="*/ 457096 h 1130747"/>
                          <a:gd name="connsiteX1" fmla="*/ 471744 w 1129812"/>
                          <a:gd name="connsiteY1" fmla="*/ 394661 h 1130747"/>
                          <a:gd name="connsiteX2" fmla="*/ 409309 w 1129812"/>
                          <a:gd name="connsiteY2" fmla="*/ 659042 h 1130747"/>
                          <a:gd name="connsiteX3" fmla="*/ 673690 w 1129812"/>
                          <a:gd name="connsiteY3" fmla="*/ 721477 h 1130747"/>
                          <a:gd name="connsiteX4" fmla="*/ 736125 w 1129812"/>
                          <a:gd name="connsiteY4" fmla="*/ 457096 h 1130747"/>
                          <a:gd name="connsiteX5" fmla="*/ 1129663 w 1129812"/>
                          <a:gd name="connsiteY5" fmla="*/ 419205 h 1130747"/>
                          <a:gd name="connsiteX6" fmla="*/ 1129812 w 1129812"/>
                          <a:gd name="connsiteY6" fmla="*/ 647258 h 1130747"/>
                          <a:gd name="connsiteX7" fmla="*/ 918347 w 1129812"/>
                          <a:gd name="connsiteY7" fmla="*/ 695682 h 1130747"/>
                          <a:gd name="connsiteX8" fmla="*/ 877931 w 1129812"/>
                          <a:gd name="connsiteY8" fmla="*/ 774861 h 1130747"/>
                          <a:gd name="connsiteX9" fmla="*/ 874176 w 1129812"/>
                          <a:gd name="connsiteY9" fmla="*/ 779174 h 1130747"/>
                          <a:gd name="connsiteX10" fmla="*/ 959896 w 1129812"/>
                          <a:gd name="connsiteY10" fmla="*/ 992123 h 1130747"/>
                          <a:gd name="connsiteX11" fmla="*/ 758310 w 1129812"/>
                          <a:gd name="connsiteY11" fmla="*/ 1098757 h 1130747"/>
                          <a:gd name="connsiteX12" fmla="*/ 612125 w 1129812"/>
                          <a:gd name="connsiteY12" fmla="*/ 929033 h 1130747"/>
                          <a:gd name="connsiteX13" fmla="*/ 557840 w 1129812"/>
                          <a:gd name="connsiteY13" fmla="*/ 932087 h 1130747"/>
                          <a:gd name="connsiteX14" fmla="*/ 539372 w 1129812"/>
                          <a:gd name="connsiteY14" fmla="*/ 929553 h 1130747"/>
                          <a:gd name="connsiteX15" fmla="*/ 395690 w 1129812"/>
                          <a:gd name="connsiteY15" fmla="*/ 1130747 h 1130747"/>
                          <a:gd name="connsiteX16" fmla="*/ 197362 w 1129812"/>
                          <a:gd name="connsiteY16" fmla="*/ 1018167 h 1130747"/>
                          <a:gd name="connsiteX17" fmla="*/ 270238 w 1129812"/>
                          <a:gd name="connsiteY17" fmla="*/ 775579 h 1130747"/>
                          <a:gd name="connsiteX18" fmla="*/ 254320 w 1129812"/>
                          <a:gd name="connsiteY18" fmla="*/ 754811 h 1130747"/>
                          <a:gd name="connsiteX19" fmla="*/ 236466 w 1129812"/>
                          <a:gd name="connsiteY19" fmla="*/ 718133 h 1130747"/>
                          <a:gd name="connsiteX20" fmla="*/ 0 w 1129812"/>
                          <a:gd name="connsiteY20" fmla="*/ 689393 h 1130747"/>
                          <a:gd name="connsiteX21" fmla="*/ 3895 w 1129812"/>
                          <a:gd name="connsiteY21" fmla="*/ 461374 h 1130747"/>
                          <a:gd name="connsiteX22" fmla="*/ 228108 w 1129812"/>
                          <a:gd name="connsiteY22" fmla="*/ 414199 h 1130747"/>
                          <a:gd name="connsiteX23" fmla="*/ 231556 w 1129812"/>
                          <a:gd name="connsiteY23" fmla="*/ 404051 h 1130747"/>
                          <a:gd name="connsiteX24" fmla="*/ 257608 w 1129812"/>
                          <a:gd name="connsiteY24" fmla="*/ 358550 h 1130747"/>
                          <a:gd name="connsiteX25" fmla="*/ 160597 w 1129812"/>
                          <a:gd name="connsiteY25" fmla="*/ 127259 h 1130747"/>
                          <a:gd name="connsiteX26" fmla="*/ 360621 w 1129812"/>
                          <a:gd name="connsiteY26" fmla="*/ 17722 h 1130747"/>
                          <a:gd name="connsiteX27" fmla="*/ 512401 w 1129812"/>
                          <a:gd name="connsiteY27" fmla="*/ 188878 h 1130747"/>
                          <a:gd name="connsiteX28" fmla="*/ 515367 w 1129812"/>
                          <a:gd name="connsiteY28" fmla="*/ 188113 h 1130747"/>
                          <a:gd name="connsiteX29" fmla="*/ 600600 w 1129812"/>
                          <a:gd name="connsiteY29" fmla="*/ 187418 h 1130747"/>
                          <a:gd name="connsiteX30" fmla="*/ 734444 w 1129812"/>
                          <a:gd name="connsiteY30" fmla="*/ 0 h 1130747"/>
                          <a:gd name="connsiteX31" fmla="*/ 932771 w 1129812"/>
                          <a:gd name="connsiteY31" fmla="*/ 112580 h 1130747"/>
                          <a:gd name="connsiteX32" fmla="*/ 867708 w 1129812"/>
                          <a:gd name="connsiteY32" fmla="*/ 329161 h 1130747"/>
                          <a:gd name="connsiteX33" fmla="*/ 891111 w 1129812"/>
                          <a:gd name="connsiteY33" fmla="*/ 361325 h 1130747"/>
                          <a:gd name="connsiteX34" fmla="*/ 909269 w 1129812"/>
                          <a:gd name="connsiteY34" fmla="*/ 396377 h 1130747"/>
                          <a:gd name="connsiteX0" fmla="*/ 736125 w 1129812"/>
                          <a:gd name="connsiteY0" fmla="*/ 457096 h 1130747"/>
                          <a:gd name="connsiteX1" fmla="*/ 471744 w 1129812"/>
                          <a:gd name="connsiteY1" fmla="*/ 394661 h 1130747"/>
                          <a:gd name="connsiteX2" fmla="*/ 409309 w 1129812"/>
                          <a:gd name="connsiteY2" fmla="*/ 659042 h 1130747"/>
                          <a:gd name="connsiteX3" fmla="*/ 673690 w 1129812"/>
                          <a:gd name="connsiteY3" fmla="*/ 721477 h 1130747"/>
                          <a:gd name="connsiteX4" fmla="*/ 736125 w 1129812"/>
                          <a:gd name="connsiteY4" fmla="*/ 457096 h 1130747"/>
                          <a:gd name="connsiteX5" fmla="*/ 1129663 w 1129812"/>
                          <a:gd name="connsiteY5" fmla="*/ 419205 h 1130747"/>
                          <a:gd name="connsiteX6" fmla="*/ 1129812 w 1129812"/>
                          <a:gd name="connsiteY6" fmla="*/ 647258 h 1130747"/>
                          <a:gd name="connsiteX7" fmla="*/ 918347 w 1129812"/>
                          <a:gd name="connsiteY7" fmla="*/ 695682 h 1130747"/>
                          <a:gd name="connsiteX8" fmla="*/ 877931 w 1129812"/>
                          <a:gd name="connsiteY8" fmla="*/ 774861 h 1130747"/>
                          <a:gd name="connsiteX9" fmla="*/ 874176 w 1129812"/>
                          <a:gd name="connsiteY9" fmla="*/ 779174 h 1130747"/>
                          <a:gd name="connsiteX10" fmla="*/ 959896 w 1129812"/>
                          <a:gd name="connsiteY10" fmla="*/ 992123 h 1130747"/>
                          <a:gd name="connsiteX11" fmla="*/ 758310 w 1129812"/>
                          <a:gd name="connsiteY11" fmla="*/ 1098757 h 1130747"/>
                          <a:gd name="connsiteX12" fmla="*/ 612125 w 1129812"/>
                          <a:gd name="connsiteY12" fmla="*/ 929033 h 1130747"/>
                          <a:gd name="connsiteX13" fmla="*/ 557840 w 1129812"/>
                          <a:gd name="connsiteY13" fmla="*/ 932087 h 1130747"/>
                          <a:gd name="connsiteX14" fmla="*/ 539372 w 1129812"/>
                          <a:gd name="connsiteY14" fmla="*/ 929553 h 1130747"/>
                          <a:gd name="connsiteX15" fmla="*/ 395690 w 1129812"/>
                          <a:gd name="connsiteY15" fmla="*/ 1130747 h 1130747"/>
                          <a:gd name="connsiteX16" fmla="*/ 197362 w 1129812"/>
                          <a:gd name="connsiteY16" fmla="*/ 1018167 h 1130747"/>
                          <a:gd name="connsiteX17" fmla="*/ 270238 w 1129812"/>
                          <a:gd name="connsiteY17" fmla="*/ 775579 h 1130747"/>
                          <a:gd name="connsiteX18" fmla="*/ 254320 w 1129812"/>
                          <a:gd name="connsiteY18" fmla="*/ 754811 h 1130747"/>
                          <a:gd name="connsiteX19" fmla="*/ 236466 w 1129812"/>
                          <a:gd name="connsiteY19" fmla="*/ 718133 h 1130747"/>
                          <a:gd name="connsiteX20" fmla="*/ 0 w 1129812"/>
                          <a:gd name="connsiteY20" fmla="*/ 689393 h 1130747"/>
                          <a:gd name="connsiteX21" fmla="*/ 3895 w 1129812"/>
                          <a:gd name="connsiteY21" fmla="*/ 461374 h 1130747"/>
                          <a:gd name="connsiteX22" fmla="*/ 228108 w 1129812"/>
                          <a:gd name="connsiteY22" fmla="*/ 414199 h 1130747"/>
                          <a:gd name="connsiteX23" fmla="*/ 231556 w 1129812"/>
                          <a:gd name="connsiteY23" fmla="*/ 404051 h 1130747"/>
                          <a:gd name="connsiteX24" fmla="*/ 257608 w 1129812"/>
                          <a:gd name="connsiteY24" fmla="*/ 358550 h 1130747"/>
                          <a:gd name="connsiteX25" fmla="*/ 160597 w 1129812"/>
                          <a:gd name="connsiteY25" fmla="*/ 127259 h 1130747"/>
                          <a:gd name="connsiteX26" fmla="*/ 360621 w 1129812"/>
                          <a:gd name="connsiteY26" fmla="*/ 17722 h 1130747"/>
                          <a:gd name="connsiteX27" fmla="*/ 512401 w 1129812"/>
                          <a:gd name="connsiteY27" fmla="*/ 188878 h 1130747"/>
                          <a:gd name="connsiteX28" fmla="*/ 515367 w 1129812"/>
                          <a:gd name="connsiteY28" fmla="*/ 188113 h 1130747"/>
                          <a:gd name="connsiteX29" fmla="*/ 600600 w 1129812"/>
                          <a:gd name="connsiteY29" fmla="*/ 187418 h 1130747"/>
                          <a:gd name="connsiteX30" fmla="*/ 734444 w 1129812"/>
                          <a:gd name="connsiteY30" fmla="*/ 0 h 1130747"/>
                          <a:gd name="connsiteX31" fmla="*/ 932771 w 1129812"/>
                          <a:gd name="connsiteY31" fmla="*/ 112580 h 1130747"/>
                          <a:gd name="connsiteX32" fmla="*/ 867708 w 1129812"/>
                          <a:gd name="connsiteY32" fmla="*/ 329161 h 1130747"/>
                          <a:gd name="connsiteX33" fmla="*/ 909269 w 1129812"/>
                          <a:gd name="connsiteY33" fmla="*/ 396377 h 1130747"/>
                          <a:gd name="connsiteX34" fmla="*/ 1129663 w 1129812"/>
                          <a:gd name="connsiteY34" fmla="*/ 419205 h 1130747"/>
                          <a:gd name="connsiteX0" fmla="*/ 736125 w 1129812"/>
                          <a:gd name="connsiteY0" fmla="*/ 457096 h 1130747"/>
                          <a:gd name="connsiteX1" fmla="*/ 471744 w 1129812"/>
                          <a:gd name="connsiteY1" fmla="*/ 394661 h 1130747"/>
                          <a:gd name="connsiteX2" fmla="*/ 409309 w 1129812"/>
                          <a:gd name="connsiteY2" fmla="*/ 659042 h 1130747"/>
                          <a:gd name="connsiteX3" fmla="*/ 673690 w 1129812"/>
                          <a:gd name="connsiteY3" fmla="*/ 721477 h 1130747"/>
                          <a:gd name="connsiteX4" fmla="*/ 736125 w 1129812"/>
                          <a:gd name="connsiteY4" fmla="*/ 457096 h 1130747"/>
                          <a:gd name="connsiteX5" fmla="*/ 1129663 w 1129812"/>
                          <a:gd name="connsiteY5" fmla="*/ 419205 h 1130747"/>
                          <a:gd name="connsiteX6" fmla="*/ 1129812 w 1129812"/>
                          <a:gd name="connsiteY6" fmla="*/ 647258 h 1130747"/>
                          <a:gd name="connsiteX7" fmla="*/ 918347 w 1129812"/>
                          <a:gd name="connsiteY7" fmla="*/ 695682 h 1130747"/>
                          <a:gd name="connsiteX8" fmla="*/ 877931 w 1129812"/>
                          <a:gd name="connsiteY8" fmla="*/ 774861 h 1130747"/>
                          <a:gd name="connsiteX9" fmla="*/ 874176 w 1129812"/>
                          <a:gd name="connsiteY9" fmla="*/ 779174 h 1130747"/>
                          <a:gd name="connsiteX10" fmla="*/ 959896 w 1129812"/>
                          <a:gd name="connsiteY10" fmla="*/ 992123 h 1130747"/>
                          <a:gd name="connsiteX11" fmla="*/ 758310 w 1129812"/>
                          <a:gd name="connsiteY11" fmla="*/ 1098757 h 1130747"/>
                          <a:gd name="connsiteX12" fmla="*/ 612125 w 1129812"/>
                          <a:gd name="connsiteY12" fmla="*/ 929033 h 1130747"/>
                          <a:gd name="connsiteX13" fmla="*/ 557840 w 1129812"/>
                          <a:gd name="connsiteY13" fmla="*/ 932087 h 1130747"/>
                          <a:gd name="connsiteX14" fmla="*/ 539372 w 1129812"/>
                          <a:gd name="connsiteY14" fmla="*/ 929553 h 1130747"/>
                          <a:gd name="connsiteX15" fmla="*/ 395690 w 1129812"/>
                          <a:gd name="connsiteY15" fmla="*/ 1130747 h 1130747"/>
                          <a:gd name="connsiteX16" fmla="*/ 197362 w 1129812"/>
                          <a:gd name="connsiteY16" fmla="*/ 1018167 h 1130747"/>
                          <a:gd name="connsiteX17" fmla="*/ 270238 w 1129812"/>
                          <a:gd name="connsiteY17" fmla="*/ 775579 h 1130747"/>
                          <a:gd name="connsiteX18" fmla="*/ 254320 w 1129812"/>
                          <a:gd name="connsiteY18" fmla="*/ 754811 h 1130747"/>
                          <a:gd name="connsiteX19" fmla="*/ 236466 w 1129812"/>
                          <a:gd name="connsiteY19" fmla="*/ 718133 h 1130747"/>
                          <a:gd name="connsiteX20" fmla="*/ 0 w 1129812"/>
                          <a:gd name="connsiteY20" fmla="*/ 689393 h 1130747"/>
                          <a:gd name="connsiteX21" fmla="*/ 3895 w 1129812"/>
                          <a:gd name="connsiteY21" fmla="*/ 461374 h 1130747"/>
                          <a:gd name="connsiteX22" fmla="*/ 228108 w 1129812"/>
                          <a:gd name="connsiteY22" fmla="*/ 414199 h 1130747"/>
                          <a:gd name="connsiteX23" fmla="*/ 257608 w 1129812"/>
                          <a:gd name="connsiteY23" fmla="*/ 358550 h 1130747"/>
                          <a:gd name="connsiteX24" fmla="*/ 160597 w 1129812"/>
                          <a:gd name="connsiteY24" fmla="*/ 127259 h 1130747"/>
                          <a:gd name="connsiteX25" fmla="*/ 360621 w 1129812"/>
                          <a:gd name="connsiteY25" fmla="*/ 17722 h 1130747"/>
                          <a:gd name="connsiteX26" fmla="*/ 512401 w 1129812"/>
                          <a:gd name="connsiteY26" fmla="*/ 188878 h 1130747"/>
                          <a:gd name="connsiteX27" fmla="*/ 515367 w 1129812"/>
                          <a:gd name="connsiteY27" fmla="*/ 188113 h 1130747"/>
                          <a:gd name="connsiteX28" fmla="*/ 600600 w 1129812"/>
                          <a:gd name="connsiteY28" fmla="*/ 187418 h 1130747"/>
                          <a:gd name="connsiteX29" fmla="*/ 734444 w 1129812"/>
                          <a:gd name="connsiteY29" fmla="*/ 0 h 1130747"/>
                          <a:gd name="connsiteX30" fmla="*/ 932771 w 1129812"/>
                          <a:gd name="connsiteY30" fmla="*/ 112580 h 1130747"/>
                          <a:gd name="connsiteX31" fmla="*/ 867708 w 1129812"/>
                          <a:gd name="connsiteY31" fmla="*/ 329161 h 1130747"/>
                          <a:gd name="connsiteX32" fmla="*/ 909269 w 1129812"/>
                          <a:gd name="connsiteY32" fmla="*/ 396377 h 1130747"/>
                          <a:gd name="connsiteX33" fmla="*/ 1129663 w 1129812"/>
                          <a:gd name="connsiteY33" fmla="*/ 419205 h 1130747"/>
                          <a:gd name="connsiteX0" fmla="*/ 736125 w 1129812"/>
                          <a:gd name="connsiteY0" fmla="*/ 457096 h 1130747"/>
                          <a:gd name="connsiteX1" fmla="*/ 471744 w 1129812"/>
                          <a:gd name="connsiteY1" fmla="*/ 394661 h 1130747"/>
                          <a:gd name="connsiteX2" fmla="*/ 409309 w 1129812"/>
                          <a:gd name="connsiteY2" fmla="*/ 659042 h 1130747"/>
                          <a:gd name="connsiteX3" fmla="*/ 673690 w 1129812"/>
                          <a:gd name="connsiteY3" fmla="*/ 721477 h 1130747"/>
                          <a:gd name="connsiteX4" fmla="*/ 736125 w 1129812"/>
                          <a:gd name="connsiteY4" fmla="*/ 457096 h 1130747"/>
                          <a:gd name="connsiteX5" fmla="*/ 1129663 w 1129812"/>
                          <a:gd name="connsiteY5" fmla="*/ 419205 h 1130747"/>
                          <a:gd name="connsiteX6" fmla="*/ 1129812 w 1129812"/>
                          <a:gd name="connsiteY6" fmla="*/ 647258 h 1130747"/>
                          <a:gd name="connsiteX7" fmla="*/ 918347 w 1129812"/>
                          <a:gd name="connsiteY7" fmla="*/ 695682 h 1130747"/>
                          <a:gd name="connsiteX8" fmla="*/ 877931 w 1129812"/>
                          <a:gd name="connsiteY8" fmla="*/ 774861 h 1130747"/>
                          <a:gd name="connsiteX9" fmla="*/ 874176 w 1129812"/>
                          <a:gd name="connsiteY9" fmla="*/ 779174 h 1130747"/>
                          <a:gd name="connsiteX10" fmla="*/ 959896 w 1129812"/>
                          <a:gd name="connsiteY10" fmla="*/ 992123 h 1130747"/>
                          <a:gd name="connsiteX11" fmla="*/ 758310 w 1129812"/>
                          <a:gd name="connsiteY11" fmla="*/ 1098757 h 1130747"/>
                          <a:gd name="connsiteX12" fmla="*/ 612125 w 1129812"/>
                          <a:gd name="connsiteY12" fmla="*/ 929033 h 1130747"/>
                          <a:gd name="connsiteX13" fmla="*/ 539372 w 1129812"/>
                          <a:gd name="connsiteY13" fmla="*/ 929553 h 1130747"/>
                          <a:gd name="connsiteX14" fmla="*/ 395690 w 1129812"/>
                          <a:gd name="connsiteY14" fmla="*/ 1130747 h 1130747"/>
                          <a:gd name="connsiteX15" fmla="*/ 197362 w 1129812"/>
                          <a:gd name="connsiteY15" fmla="*/ 1018167 h 1130747"/>
                          <a:gd name="connsiteX16" fmla="*/ 270238 w 1129812"/>
                          <a:gd name="connsiteY16" fmla="*/ 775579 h 1130747"/>
                          <a:gd name="connsiteX17" fmla="*/ 254320 w 1129812"/>
                          <a:gd name="connsiteY17" fmla="*/ 754811 h 1130747"/>
                          <a:gd name="connsiteX18" fmla="*/ 236466 w 1129812"/>
                          <a:gd name="connsiteY18" fmla="*/ 718133 h 1130747"/>
                          <a:gd name="connsiteX19" fmla="*/ 0 w 1129812"/>
                          <a:gd name="connsiteY19" fmla="*/ 689393 h 1130747"/>
                          <a:gd name="connsiteX20" fmla="*/ 3895 w 1129812"/>
                          <a:gd name="connsiteY20" fmla="*/ 461374 h 1130747"/>
                          <a:gd name="connsiteX21" fmla="*/ 228108 w 1129812"/>
                          <a:gd name="connsiteY21" fmla="*/ 414199 h 1130747"/>
                          <a:gd name="connsiteX22" fmla="*/ 257608 w 1129812"/>
                          <a:gd name="connsiteY22" fmla="*/ 358550 h 1130747"/>
                          <a:gd name="connsiteX23" fmla="*/ 160597 w 1129812"/>
                          <a:gd name="connsiteY23" fmla="*/ 127259 h 1130747"/>
                          <a:gd name="connsiteX24" fmla="*/ 360621 w 1129812"/>
                          <a:gd name="connsiteY24" fmla="*/ 17722 h 1130747"/>
                          <a:gd name="connsiteX25" fmla="*/ 512401 w 1129812"/>
                          <a:gd name="connsiteY25" fmla="*/ 188878 h 1130747"/>
                          <a:gd name="connsiteX26" fmla="*/ 515367 w 1129812"/>
                          <a:gd name="connsiteY26" fmla="*/ 188113 h 1130747"/>
                          <a:gd name="connsiteX27" fmla="*/ 600600 w 1129812"/>
                          <a:gd name="connsiteY27" fmla="*/ 187418 h 1130747"/>
                          <a:gd name="connsiteX28" fmla="*/ 734444 w 1129812"/>
                          <a:gd name="connsiteY28" fmla="*/ 0 h 1130747"/>
                          <a:gd name="connsiteX29" fmla="*/ 932771 w 1129812"/>
                          <a:gd name="connsiteY29" fmla="*/ 112580 h 1130747"/>
                          <a:gd name="connsiteX30" fmla="*/ 867708 w 1129812"/>
                          <a:gd name="connsiteY30" fmla="*/ 329161 h 1130747"/>
                          <a:gd name="connsiteX31" fmla="*/ 909269 w 1129812"/>
                          <a:gd name="connsiteY31" fmla="*/ 396377 h 1130747"/>
                          <a:gd name="connsiteX32" fmla="*/ 1129663 w 1129812"/>
                          <a:gd name="connsiteY32" fmla="*/ 419205 h 1130747"/>
                          <a:gd name="connsiteX0" fmla="*/ 736125 w 1129812"/>
                          <a:gd name="connsiteY0" fmla="*/ 457096 h 1130747"/>
                          <a:gd name="connsiteX1" fmla="*/ 471744 w 1129812"/>
                          <a:gd name="connsiteY1" fmla="*/ 394661 h 1130747"/>
                          <a:gd name="connsiteX2" fmla="*/ 409309 w 1129812"/>
                          <a:gd name="connsiteY2" fmla="*/ 659042 h 1130747"/>
                          <a:gd name="connsiteX3" fmla="*/ 673690 w 1129812"/>
                          <a:gd name="connsiteY3" fmla="*/ 721477 h 1130747"/>
                          <a:gd name="connsiteX4" fmla="*/ 736125 w 1129812"/>
                          <a:gd name="connsiteY4" fmla="*/ 457096 h 1130747"/>
                          <a:gd name="connsiteX5" fmla="*/ 1129663 w 1129812"/>
                          <a:gd name="connsiteY5" fmla="*/ 419205 h 1130747"/>
                          <a:gd name="connsiteX6" fmla="*/ 1129812 w 1129812"/>
                          <a:gd name="connsiteY6" fmla="*/ 647258 h 1130747"/>
                          <a:gd name="connsiteX7" fmla="*/ 918347 w 1129812"/>
                          <a:gd name="connsiteY7" fmla="*/ 695682 h 1130747"/>
                          <a:gd name="connsiteX8" fmla="*/ 877931 w 1129812"/>
                          <a:gd name="connsiteY8" fmla="*/ 774861 h 1130747"/>
                          <a:gd name="connsiteX9" fmla="*/ 874176 w 1129812"/>
                          <a:gd name="connsiteY9" fmla="*/ 779174 h 1130747"/>
                          <a:gd name="connsiteX10" fmla="*/ 959896 w 1129812"/>
                          <a:gd name="connsiteY10" fmla="*/ 992123 h 1130747"/>
                          <a:gd name="connsiteX11" fmla="*/ 758310 w 1129812"/>
                          <a:gd name="connsiteY11" fmla="*/ 1098757 h 1130747"/>
                          <a:gd name="connsiteX12" fmla="*/ 612125 w 1129812"/>
                          <a:gd name="connsiteY12" fmla="*/ 929033 h 1130747"/>
                          <a:gd name="connsiteX13" fmla="*/ 539372 w 1129812"/>
                          <a:gd name="connsiteY13" fmla="*/ 929553 h 1130747"/>
                          <a:gd name="connsiteX14" fmla="*/ 395690 w 1129812"/>
                          <a:gd name="connsiteY14" fmla="*/ 1130747 h 1130747"/>
                          <a:gd name="connsiteX15" fmla="*/ 197362 w 1129812"/>
                          <a:gd name="connsiteY15" fmla="*/ 1018167 h 1130747"/>
                          <a:gd name="connsiteX16" fmla="*/ 270238 w 1129812"/>
                          <a:gd name="connsiteY16" fmla="*/ 775579 h 1130747"/>
                          <a:gd name="connsiteX17" fmla="*/ 236466 w 1129812"/>
                          <a:gd name="connsiteY17" fmla="*/ 718133 h 1130747"/>
                          <a:gd name="connsiteX18" fmla="*/ 0 w 1129812"/>
                          <a:gd name="connsiteY18" fmla="*/ 689393 h 1130747"/>
                          <a:gd name="connsiteX19" fmla="*/ 3895 w 1129812"/>
                          <a:gd name="connsiteY19" fmla="*/ 461374 h 1130747"/>
                          <a:gd name="connsiteX20" fmla="*/ 228108 w 1129812"/>
                          <a:gd name="connsiteY20" fmla="*/ 414199 h 1130747"/>
                          <a:gd name="connsiteX21" fmla="*/ 257608 w 1129812"/>
                          <a:gd name="connsiteY21" fmla="*/ 358550 h 1130747"/>
                          <a:gd name="connsiteX22" fmla="*/ 160597 w 1129812"/>
                          <a:gd name="connsiteY22" fmla="*/ 127259 h 1130747"/>
                          <a:gd name="connsiteX23" fmla="*/ 360621 w 1129812"/>
                          <a:gd name="connsiteY23" fmla="*/ 17722 h 1130747"/>
                          <a:gd name="connsiteX24" fmla="*/ 512401 w 1129812"/>
                          <a:gd name="connsiteY24" fmla="*/ 188878 h 1130747"/>
                          <a:gd name="connsiteX25" fmla="*/ 515367 w 1129812"/>
                          <a:gd name="connsiteY25" fmla="*/ 188113 h 1130747"/>
                          <a:gd name="connsiteX26" fmla="*/ 600600 w 1129812"/>
                          <a:gd name="connsiteY26" fmla="*/ 187418 h 1130747"/>
                          <a:gd name="connsiteX27" fmla="*/ 734444 w 1129812"/>
                          <a:gd name="connsiteY27" fmla="*/ 0 h 1130747"/>
                          <a:gd name="connsiteX28" fmla="*/ 932771 w 1129812"/>
                          <a:gd name="connsiteY28" fmla="*/ 112580 h 1130747"/>
                          <a:gd name="connsiteX29" fmla="*/ 867708 w 1129812"/>
                          <a:gd name="connsiteY29" fmla="*/ 329161 h 1130747"/>
                          <a:gd name="connsiteX30" fmla="*/ 909269 w 1129812"/>
                          <a:gd name="connsiteY30" fmla="*/ 396377 h 1130747"/>
                          <a:gd name="connsiteX31" fmla="*/ 1129663 w 1129812"/>
                          <a:gd name="connsiteY31" fmla="*/ 419205 h 1130747"/>
                          <a:gd name="connsiteX0" fmla="*/ 736125 w 1129812"/>
                          <a:gd name="connsiteY0" fmla="*/ 457096 h 1130747"/>
                          <a:gd name="connsiteX1" fmla="*/ 471744 w 1129812"/>
                          <a:gd name="connsiteY1" fmla="*/ 394661 h 1130747"/>
                          <a:gd name="connsiteX2" fmla="*/ 409309 w 1129812"/>
                          <a:gd name="connsiteY2" fmla="*/ 659042 h 1130747"/>
                          <a:gd name="connsiteX3" fmla="*/ 673690 w 1129812"/>
                          <a:gd name="connsiteY3" fmla="*/ 721477 h 1130747"/>
                          <a:gd name="connsiteX4" fmla="*/ 736125 w 1129812"/>
                          <a:gd name="connsiteY4" fmla="*/ 457096 h 1130747"/>
                          <a:gd name="connsiteX5" fmla="*/ 1129663 w 1129812"/>
                          <a:gd name="connsiteY5" fmla="*/ 419205 h 1130747"/>
                          <a:gd name="connsiteX6" fmla="*/ 1129812 w 1129812"/>
                          <a:gd name="connsiteY6" fmla="*/ 647258 h 1130747"/>
                          <a:gd name="connsiteX7" fmla="*/ 918347 w 1129812"/>
                          <a:gd name="connsiteY7" fmla="*/ 695682 h 1130747"/>
                          <a:gd name="connsiteX8" fmla="*/ 874176 w 1129812"/>
                          <a:gd name="connsiteY8" fmla="*/ 779174 h 1130747"/>
                          <a:gd name="connsiteX9" fmla="*/ 959896 w 1129812"/>
                          <a:gd name="connsiteY9" fmla="*/ 992123 h 1130747"/>
                          <a:gd name="connsiteX10" fmla="*/ 758310 w 1129812"/>
                          <a:gd name="connsiteY10" fmla="*/ 1098757 h 1130747"/>
                          <a:gd name="connsiteX11" fmla="*/ 612125 w 1129812"/>
                          <a:gd name="connsiteY11" fmla="*/ 929033 h 1130747"/>
                          <a:gd name="connsiteX12" fmla="*/ 539372 w 1129812"/>
                          <a:gd name="connsiteY12" fmla="*/ 929553 h 1130747"/>
                          <a:gd name="connsiteX13" fmla="*/ 395690 w 1129812"/>
                          <a:gd name="connsiteY13" fmla="*/ 1130747 h 1130747"/>
                          <a:gd name="connsiteX14" fmla="*/ 197362 w 1129812"/>
                          <a:gd name="connsiteY14" fmla="*/ 1018167 h 1130747"/>
                          <a:gd name="connsiteX15" fmla="*/ 270238 w 1129812"/>
                          <a:gd name="connsiteY15" fmla="*/ 775579 h 1130747"/>
                          <a:gd name="connsiteX16" fmla="*/ 236466 w 1129812"/>
                          <a:gd name="connsiteY16" fmla="*/ 718133 h 1130747"/>
                          <a:gd name="connsiteX17" fmla="*/ 0 w 1129812"/>
                          <a:gd name="connsiteY17" fmla="*/ 689393 h 1130747"/>
                          <a:gd name="connsiteX18" fmla="*/ 3895 w 1129812"/>
                          <a:gd name="connsiteY18" fmla="*/ 461374 h 1130747"/>
                          <a:gd name="connsiteX19" fmla="*/ 228108 w 1129812"/>
                          <a:gd name="connsiteY19" fmla="*/ 414199 h 1130747"/>
                          <a:gd name="connsiteX20" fmla="*/ 257608 w 1129812"/>
                          <a:gd name="connsiteY20" fmla="*/ 358550 h 1130747"/>
                          <a:gd name="connsiteX21" fmla="*/ 160597 w 1129812"/>
                          <a:gd name="connsiteY21" fmla="*/ 127259 h 1130747"/>
                          <a:gd name="connsiteX22" fmla="*/ 360621 w 1129812"/>
                          <a:gd name="connsiteY22" fmla="*/ 17722 h 1130747"/>
                          <a:gd name="connsiteX23" fmla="*/ 512401 w 1129812"/>
                          <a:gd name="connsiteY23" fmla="*/ 188878 h 1130747"/>
                          <a:gd name="connsiteX24" fmla="*/ 515367 w 1129812"/>
                          <a:gd name="connsiteY24" fmla="*/ 188113 h 1130747"/>
                          <a:gd name="connsiteX25" fmla="*/ 600600 w 1129812"/>
                          <a:gd name="connsiteY25" fmla="*/ 187418 h 1130747"/>
                          <a:gd name="connsiteX26" fmla="*/ 734444 w 1129812"/>
                          <a:gd name="connsiteY26" fmla="*/ 0 h 1130747"/>
                          <a:gd name="connsiteX27" fmla="*/ 932771 w 1129812"/>
                          <a:gd name="connsiteY27" fmla="*/ 112580 h 1130747"/>
                          <a:gd name="connsiteX28" fmla="*/ 867708 w 1129812"/>
                          <a:gd name="connsiteY28" fmla="*/ 329161 h 1130747"/>
                          <a:gd name="connsiteX29" fmla="*/ 909269 w 1129812"/>
                          <a:gd name="connsiteY29" fmla="*/ 396377 h 1130747"/>
                          <a:gd name="connsiteX30" fmla="*/ 1129663 w 1129812"/>
                          <a:gd name="connsiteY30" fmla="*/ 419205 h 1130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129812" h="1130747">
                            <a:moveTo>
                              <a:pt x="736125" y="457096"/>
                            </a:moveTo>
                            <a:cubicBezTo>
                              <a:pt x="680359" y="366848"/>
                              <a:pt x="561991" y="338895"/>
                              <a:pt x="471744" y="394661"/>
                            </a:cubicBezTo>
                            <a:cubicBezTo>
                              <a:pt x="381496" y="450427"/>
                              <a:pt x="353543" y="568795"/>
                              <a:pt x="409309" y="659042"/>
                            </a:cubicBezTo>
                            <a:cubicBezTo>
                              <a:pt x="465075" y="749290"/>
                              <a:pt x="583443" y="777243"/>
                              <a:pt x="673690" y="721477"/>
                            </a:cubicBezTo>
                            <a:cubicBezTo>
                              <a:pt x="763938" y="665711"/>
                              <a:pt x="791891" y="547343"/>
                              <a:pt x="736125" y="457096"/>
                            </a:cubicBezTo>
                            <a:close/>
                            <a:moveTo>
                              <a:pt x="1129663" y="419205"/>
                            </a:moveTo>
                            <a:cubicBezTo>
                              <a:pt x="1129713" y="495223"/>
                              <a:pt x="1129762" y="571240"/>
                              <a:pt x="1129812" y="647258"/>
                            </a:cubicBezTo>
                            <a:lnTo>
                              <a:pt x="918347" y="695682"/>
                            </a:lnTo>
                            <a:lnTo>
                              <a:pt x="874176" y="779174"/>
                            </a:lnTo>
                            <a:lnTo>
                              <a:pt x="959896" y="992123"/>
                            </a:lnTo>
                            <a:lnTo>
                              <a:pt x="758310" y="1098757"/>
                            </a:lnTo>
                            <a:lnTo>
                              <a:pt x="612125" y="929033"/>
                            </a:lnTo>
                            <a:lnTo>
                              <a:pt x="539372" y="929553"/>
                            </a:lnTo>
                            <a:lnTo>
                              <a:pt x="395690" y="1130747"/>
                            </a:lnTo>
                            <a:lnTo>
                              <a:pt x="197362" y="1018167"/>
                            </a:lnTo>
                            <a:lnTo>
                              <a:pt x="270238" y="775579"/>
                            </a:lnTo>
                            <a:lnTo>
                              <a:pt x="236466" y="718133"/>
                            </a:lnTo>
                            <a:lnTo>
                              <a:pt x="0" y="689393"/>
                            </a:lnTo>
                            <a:cubicBezTo>
                              <a:pt x="1298" y="613387"/>
                              <a:pt x="2597" y="537380"/>
                              <a:pt x="3895" y="461374"/>
                            </a:cubicBezTo>
                            <a:lnTo>
                              <a:pt x="228108" y="414199"/>
                            </a:lnTo>
                            <a:lnTo>
                              <a:pt x="257608" y="358550"/>
                            </a:lnTo>
                            <a:lnTo>
                              <a:pt x="160597" y="127259"/>
                            </a:lnTo>
                            <a:lnTo>
                              <a:pt x="360621" y="17722"/>
                            </a:lnTo>
                            <a:lnTo>
                              <a:pt x="512401" y="188878"/>
                            </a:lnTo>
                            <a:lnTo>
                              <a:pt x="515367" y="188113"/>
                            </a:lnTo>
                            <a:lnTo>
                              <a:pt x="600600" y="187418"/>
                            </a:lnTo>
                            <a:lnTo>
                              <a:pt x="734444" y="0"/>
                            </a:lnTo>
                            <a:lnTo>
                              <a:pt x="932771" y="112580"/>
                            </a:lnTo>
                            <a:lnTo>
                              <a:pt x="867708" y="329161"/>
                            </a:lnTo>
                            <a:lnTo>
                              <a:pt x="909269" y="396377"/>
                            </a:lnTo>
                            <a:lnTo>
                              <a:pt x="1129663" y="419205"/>
                            </a:ln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cs typeface="Arial" panose="020B0604020202020204" pitchFamily="34" charset="0"/>
                        </a:endParaRPr>
                      </a:p>
                    </p:txBody>
                  </p:sp>
                  <p:sp>
                    <p:nvSpPr>
                      <p:cNvPr id="25" name="Freeform 60">
                        <a:extLst>
                          <a:ext uri="{FF2B5EF4-FFF2-40B4-BE49-F238E27FC236}">
                            <a16:creationId xmlns:a16="http://schemas.microsoft.com/office/drawing/2014/main" id="{58E15410-069F-4064-B446-20E0997F0701}"/>
                          </a:ext>
                        </a:extLst>
                      </p:cNvPr>
                      <p:cNvSpPr/>
                      <p:nvPr/>
                    </p:nvSpPr>
                    <p:spPr>
                      <a:xfrm rot="2990316">
                        <a:off x="2414379" y="1762915"/>
                        <a:ext cx="1913680" cy="1897314"/>
                      </a:xfrm>
                      <a:custGeom>
                        <a:avLst/>
                        <a:gdLst>
                          <a:gd name="connsiteX0" fmla="*/ 662680 w 1913678"/>
                          <a:gd name="connsiteY0" fmla="*/ 686595 h 1897314"/>
                          <a:gd name="connsiteX1" fmla="*/ 709643 w 1913678"/>
                          <a:gd name="connsiteY1" fmla="*/ 1241387 h 1897314"/>
                          <a:gd name="connsiteX2" fmla="*/ 1264435 w 1913678"/>
                          <a:gd name="connsiteY2" fmla="*/ 1194423 h 1897314"/>
                          <a:gd name="connsiteX3" fmla="*/ 1217471 w 1913678"/>
                          <a:gd name="connsiteY3" fmla="*/ 639632 h 1897314"/>
                          <a:gd name="connsiteX4" fmla="*/ 662680 w 1913678"/>
                          <a:gd name="connsiteY4" fmla="*/ 686595 h 1897314"/>
                          <a:gd name="connsiteX5" fmla="*/ 314274 w 1913678"/>
                          <a:gd name="connsiteY5" fmla="*/ 230546 h 1897314"/>
                          <a:gd name="connsiteX6" fmla="*/ 382638 w 1913678"/>
                          <a:gd name="connsiteY6" fmla="*/ 219691 h 1897314"/>
                          <a:gd name="connsiteX7" fmla="*/ 582678 w 1913678"/>
                          <a:gd name="connsiteY7" fmla="*/ 336280 h 1897314"/>
                          <a:gd name="connsiteX8" fmla="*/ 638412 w 1913678"/>
                          <a:gd name="connsiteY8" fmla="*/ 300646 h 1897314"/>
                          <a:gd name="connsiteX9" fmla="*/ 674607 w 1913678"/>
                          <a:gd name="connsiteY9" fmla="*/ 286501 h 1897314"/>
                          <a:gd name="connsiteX10" fmla="*/ 703310 w 1913678"/>
                          <a:gd name="connsiteY10" fmla="*/ 47813 h 1897314"/>
                          <a:gd name="connsiteX11" fmla="*/ 716407 w 1913678"/>
                          <a:gd name="connsiteY11" fmla="*/ 14475 h 1897314"/>
                          <a:gd name="connsiteX12" fmla="*/ 758079 w 1913678"/>
                          <a:gd name="connsiteY12" fmla="*/ 2570 h 1897314"/>
                          <a:gd name="connsiteX13" fmla="*/ 1020016 w 1913678"/>
                          <a:gd name="connsiteY13" fmla="*/ 188 h 1897314"/>
                          <a:gd name="connsiteX14" fmla="*/ 1072403 w 1913678"/>
                          <a:gd name="connsiteY14" fmla="*/ 45433 h 1897314"/>
                          <a:gd name="connsiteX15" fmla="*/ 1106566 w 1913678"/>
                          <a:gd name="connsiteY15" fmla="*/ 240648 h 1897314"/>
                          <a:gd name="connsiteX16" fmla="*/ 1176517 w 1913678"/>
                          <a:gd name="connsiteY16" fmla="*/ 255095 h 1897314"/>
                          <a:gd name="connsiteX17" fmla="*/ 1251039 w 1913678"/>
                          <a:gd name="connsiteY17" fmla="*/ 286599 h 1897314"/>
                          <a:gd name="connsiteX18" fmla="*/ 1414114 w 1913678"/>
                          <a:gd name="connsiteY18" fmla="*/ 134627 h 1897314"/>
                          <a:gd name="connsiteX19" fmla="*/ 1485150 w 1913678"/>
                          <a:gd name="connsiteY19" fmla="*/ 135374 h 1897314"/>
                          <a:gd name="connsiteX20" fmla="*/ 1686866 w 1913678"/>
                          <a:gd name="connsiteY20" fmla="*/ 302488 h 1897314"/>
                          <a:gd name="connsiteX21" fmla="*/ 1697721 w 1913678"/>
                          <a:gd name="connsiteY21" fmla="*/ 370852 h 1897314"/>
                          <a:gd name="connsiteX22" fmla="*/ 1579849 w 1913678"/>
                          <a:gd name="connsiteY22" fmla="*/ 573093 h 1897314"/>
                          <a:gd name="connsiteX23" fmla="*/ 1582402 w 1913678"/>
                          <a:gd name="connsiteY23" fmla="*/ 576930 h 1897314"/>
                          <a:gd name="connsiteX24" fmla="*/ 1618444 w 1913678"/>
                          <a:gd name="connsiteY24" fmla="*/ 646845 h 1897314"/>
                          <a:gd name="connsiteX25" fmla="*/ 1629941 w 1913678"/>
                          <a:gd name="connsiteY25" fmla="*/ 678521 h 1897314"/>
                          <a:gd name="connsiteX26" fmla="*/ 1845348 w 1913678"/>
                          <a:gd name="connsiteY26" fmla="*/ 690669 h 1897314"/>
                          <a:gd name="connsiteX27" fmla="*/ 1893967 w 1913678"/>
                          <a:gd name="connsiteY27" fmla="*/ 742464 h 1897314"/>
                          <a:gd name="connsiteX28" fmla="*/ 1912925 w 1913678"/>
                          <a:gd name="connsiteY28" fmla="*/ 1003725 h 1897314"/>
                          <a:gd name="connsiteX29" fmla="*/ 1871086 w 1913678"/>
                          <a:gd name="connsiteY29" fmla="*/ 1058871 h 1897314"/>
                          <a:gd name="connsiteX30" fmla="*/ 1659050 w 1913678"/>
                          <a:gd name="connsiteY30" fmla="*/ 1109995 h 1897314"/>
                          <a:gd name="connsiteX31" fmla="*/ 1648972 w 1913678"/>
                          <a:gd name="connsiteY31" fmla="*/ 1153469 h 1897314"/>
                          <a:gd name="connsiteX32" fmla="*/ 1620493 w 1913678"/>
                          <a:gd name="connsiteY32" fmla="*/ 1220834 h 1897314"/>
                          <a:gd name="connsiteX33" fmla="*/ 1774046 w 1913678"/>
                          <a:gd name="connsiteY33" fmla="*/ 1385607 h 1897314"/>
                          <a:gd name="connsiteX34" fmla="*/ 1773299 w 1913678"/>
                          <a:gd name="connsiteY34" fmla="*/ 1456642 h 1897314"/>
                          <a:gd name="connsiteX35" fmla="*/ 1606185 w 1913678"/>
                          <a:gd name="connsiteY35" fmla="*/ 1658359 h 1897314"/>
                          <a:gd name="connsiteX36" fmla="*/ 1537821 w 1913678"/>
                          <a:gd name="connsiteY36" fmla="*/ 1669214 h 1897314"/>
                          <a:gd name="connsiteX37" fmla="*/ 1337499 w 1913678"/>
                          <a:gd name="connsiteY37" fmla="*/ 1552460 h 1897314"/>
                          <a:gd name="connsiteX38" fmla="*/ 1327137 w 1913678"/>
                          <a:gd name="connsiteY38" fmla="*/ 1559354 h 1897314"/>
                          <a:gd name="connsiteX39" fmla="*/ 1257222 w 1913678"/>
                          <a:gd name="connsiteY39" fmla="*/ 1595396 h 1897314"/>
                          <a:gd name="connsiteX40" fmla="*/ 1239843 w 1913678"/>
                          <a:gd name="connsiteY40" fmla="*/ 1601704 h 1897314"/>
                          <a:gd name="connsiteX41" fmla="*/ 1227974 w 1913678"/>
                          <a:gd name="connsiteY41" fmla="*/ 1827727 h 1897314"/>
                          <a:gd name="connsiteX42" fmla="*/ 1176368 w 1913678"/>
                          <a:gd name="connsiteY42" fmla="*/ 1876546 h 1897314"/>
                          <a:gd name="connsiteX43" fmla="*/ 915182 w 1913678"/>
                          <a:gd name="connsiteY43" fmla="*/ 1896516 h 1897314"/>
                          <a:gd name="connsiteX44" fmla="*/ 859874 w 1913678"/>
                          <a:gd name="connsiteY44" fmla="*/ 1854891 h 1897314"/>
                          <a:gd name="connsiteX45" fmla="*/ 806932 w 1913678"/>
                          <a:gd name="connsiteY45" fmla="*/ 1638983 h 1897314"/>
                          <a:gd name="connsiteX46" fmla="*/ 750598 w 1913678"/>
                          <a:gd name="connsiteY46" fmla="*/ 1625923 h 1897314"/>
                          <a:gd name="connsiteX47" fmla="*/ 695955 w 1913678"/>
                          <a:gd name="connsiteY47" fmla="*/ 1602824 h 1897314"/>
                          <a:gd name="connsiteX48" fmla="*/ 528165 w 1913678"/>
                          <a:gd name="connsiteY48" fmla="*/ 1759189 h 1897314"/>
                          <a:gd name="connsiteX49" fmla="*/ 457129 w 1913678"/>
                          <a:gd name="connsiteY49" fmla="*/ 1758442 h 1897314"/>
                          <a:gd name="connsiteX50" fmla="*/ 255413 w 1913678"/>
                          <a:gd name="connsiteY50" fmla="*/ 1591328 h 1897314"/>
                          <a:gd name="connsiteX51" fmla="*/ 244558 w 1913678"/>
                          <a:gd name="connsiteY51" fmla="*/ 1522964 h 1897314"/>
                          <a:gd name="connsiteX52" fmla="*/ 359325 w 1913678"/>
                          <a:gd name="connsiteY52" fmla="*/ 1326051 h 1897314"/>
                          <a:gd name="connsiteX53" fmla="*/ 344713 w 1913678"/>
                          <a:gd name="connsiteY53" fmla="*/ 1304089 h 1897314"/>
                          <a:gd name="connsiteX54" fmla="*/ 308671 w 1913678"/>
                          <a:gd name="connsiteY54" fmla="*/ 1234174 h 1897314"/>
                          <a:gd name="connsiteX55" fmla="*/ 304722 w 1913678"/>
                          <a:gd name="connsiteY55" fmla="*/ 1223295 h 1897314"/>
                          <a:gd name="connsiteX56" fmla="*/ 64791 w 1913678"/>
                          <a:gd name="connsiteY56" fmla="*/ 1207138 h 1897314"/>
                          <a:gd name="connsiteX57" fmla="*/ 16740 w 1913678"/>
                          <a:gd name="connsiteY57" fmla="*/ 1154816 h 1897314"/>
                          <a:gd name="connsiteX58" fmla="*/ 632 w 1913678"/>
                          <a:gd name="connsiteY58" fmla="*/ 893364 h 1897314"/>
                          <a:gd name="connsiteX59" fmla="*/ 43068 w 1913678"/>
                          <a:gd name="connsiteY59" fmla="*/ 838677 h 1897314"/>
                          <a:gd name="connsiteX60" fmla="*/ 264148 w 1913678"/>
                          <a:gd name="connsiteY60" fmla="*/ 787917 h 1897314"/>
                          <a:gd name="connsiteX61" fmla="*/ 278143 w 1913678"/>
                          <a:gd name="connsiteY61" fmla="*/ 727550 h 1897314"/>
                          <a:gd name="connsiteX62" fmla="*/ 302251 w 1913678"/>
                          <a:gd name="connsiteY62" fmla="*/ 670522 h 1897314"/>
                          <a:gd name="connsiteX63" fmla="*/ 146413 w 1913678"/>
                          <a:gd name="connsiteY63" fmla="*/ 503298 h 1897314"/>
                          <a:gd name="connsiteX64" fmla="*/ 147160 w 1913678"/>
                          <a:gd name="connsiteY64" fmla="*/ 432263 h 1897314"/>
                          <a:gd name="connsiteX0" fmla="*/ 662680 w 1913678"/>
                          <a:gd name="connsiteY0" fmla="*/ 686595 h 1897314"/>
                          <a:gd name="connsiteX1" fmla="*/ 709643 w 1913678"/>
                          <a:gd name="connsiteY1" fmla="*/ 1241387 h 1897314"/>
                          <a:gd name="connsiteX2" fmla="*/ 1264435 w 1913678"/>
                          <a:gd name="connsiteY2" fmla="*/ 1194423 h 1897314"/>
                          <a:gd name="connsiteX3" fmla="*/ 1217471 w 1913678"/>
                          <a:gd name="connsiteY3" fmla="*/ 639632 h 1897314"/>
                          <a:gd name="connsiteX4" fmla="*/ 662680 w 1913678"/>
                          <a:gd name="connsiteY4" fmla="*/ 686595 h 1897314"/>
                          <a:gd name="connsiteX5" fmla="*/ 314274 w 1913678"/>
                          <a:gd name="connsiteY5" fmla="*/ 230546 h 1897314"/>
                          <a:gd name="connsiteX6" fmla="*/ 382638 w 1913678"/>
                          <a:gd name="connsiteY6" fmla="*/ 219691 h 1897314"/>
                          <a:gd name="connsiteX7" fmla="*/ 582678 w 1913678"/>
                          <a:gd name="connsiteY7" fmla="*/ 336280 h 1897314"/>
                          <a:gd name="connsiteX8" fmla="*/ 638412 w 1913678"/>
                          <a:gd name="connsiteY8" fmla="*/ 300646 h 1897314"/>
                          <a:gd name="connsiteX9" fmla="*/ 674607 w 1913678"/>
                          <a:gd name="connsiteY9" fmla="*/ 286501 h 1897314"/>
                          <a:gd name="connsiteX10" fmla="*/ 703310 w 1913678"/>
                          <a:gd name="connsiteY10" fmla="*/ 47813 h 1897314"/>
                          <a:gd name="connsiteX11" fmla="*/ 716407 w 1913678"/>
                          <a:gd name="connsiteY11" fmla="*/ 14475 h 1897314"/>
                          <a:gd name="connsiteX12" fmla="*/ 758079 w 1913678"/>
                          <a:gd name="connsiteY12" fmla="*/ 2570 h 1897314"/>
                          <a:gd name="connsiteX13" fmla="*/ 1020016 w 1913678"/>
                          <a:gd name="connsiteY13" fmla="*/ 188 h 1897314"/>
                          <a:gd name="connsiteX14" fmla="*/ 1072403 w 1913678"/>
                          <a:gd name="connsiteY14" fmla="*/ 45433 h 1897314"/>
                          <a:gd name="connsiteX15" fmla="*/ 1106566 w 1913678"/>
                          <a:gd name="connsiteY15" fmla="*/ 240648 h 1897314"/>
                          <a:gd name="connsiteX16" fmla="*/ 1251039 w 1913678"/>
                          <a:gd name="connsiteY16" fmla="*/ 286599 h 1897314"/>
                          <a:gd name="connsiteX17" fmla="*/ 1414114 w 1913678"/>
                          <a:gd name="connsiteY17" fmla="*/ 134627 h 1897314"/>
                          <a:gd name="connsiteX18" fmla="*/ 1485150 w 1913678"/>
                          <a:gd name="connsiteY18" fmla="*/ 135374 h 1897314"/>
                          <a:gd name="connsiteX19" fmla="*/ 1686866 w 1913678"/>
                          <a:gd name="connsiteY19" fmla="*/ 302488 h 1897314"/>
                          <a:gd name="connsiteX20" fmla="*/ 1697721 w 1913678"/>
                          <a:gd name="connsiteY20" fmla="*/ 370852 h 1897314"/>
                          <a:gd name="connsiteX21" fmla="*/ 1579849 w 1913678"/>
                          <a:gd name="connsiteY21" fmla="*/ 573093 h 1897314"/>
                          <a:gd name="connsiteX22" fmla="*/ 1582402 w 1913678"/>
                          <a:gd name="connsiteY22" fmla="*/ 576930 h 1897314"/>
                          <a:gd name="connsiteX23" fmla="*/ 1618444 w 1913678"/>
                          <a:gd name="connsiteY23" fmla="*/ 646845 h 1897314"/>
                          <a:gd name="connsiteX24" fmla="*/ 1629941 w 1913678"/>
                          <a:gd name="connsiteY24" fmla="*/ 678521 h 1897314"/>
                          <a:gd name="connsiteX25" fmla="*/ 1845348 w 1913678"/>
                          <a:gd name="connsiteY25" fmla="*/ 690669 h 1897314"/>
                          <a:gd name="connsiteX26" fmla="*/ 1893967 w 1913678"/>
                          <a:gd name="connsiteY26" fmla="*/ 742464 h 1897314"/>
                          <a:gd name="connsiteX27" fmla="*/ 1912925 w 1913678"/>
                          <a:gd name="connsiteY27" fmla="*/ 1003725 h 1897314"/>
                          <a:gd name="connsiteX28" fmla="*/ 1871086 w 1913678"/>
                          <a:gd name="connsiteY28" fmla="*/ 1058871 h 1897314"/>
                          <a:gd name="connsiteX29" fmla="*/ 1659050 w 1913678"/>
                          <a:gd name="connsiteY29" fmla="*/ 1109995 h 1897314"/>
                          <a:gd name="connsiteX30" fmla="*/ 1648972 w 1913678"/>
                          <a:gd name="connsiteY30" fmla="*/ 1153469 h 1897314"/>
                          <a:gd name="connsiteX31" fmla="*/ 1620493 w 1913678"/>
                          <a:gd name="connsiteY31" fmla="*/ 1220834 h 1897314"/>
                          <a:gd name="connsiteX32" fmla="*/ 1774046 w 1913678"/>
                          <a:gd name="connsiteY32" fmla="*/ 1385607 h 1897314"/>
                          <a:gd name="connsiteX33" fmla="*/ 1773299 w 1913678"/>
                          <a:gd name="connsiteY33" fmla="*/ 1456642 h 1897314"/>
                          <a:gd name="connsiteX34" fmla="*/ 1606185 w 1913678"/>
                          <a:gd name="connsiteY34" fmla="*/ 1658359 h 1897314"/>
                          <a:gd name="connsiteX35" fmla="*/ 1537821 w 1913678"/>
                          <a:gd name="connsiteY35" fmla="*/ 1669214 h 1897314"/>
                          <a:gd name="connsiteX36" fmla="*/ 1337499 w 1913678"/>
                          <a:gd name="connsiteY36" fmla="*/ 1552460 h 1897314"/>
                          <a:gd name="connsiteX37" fmla="*/ 1327137 w 1913678"/>
                          <a:gd name="connsiteY37" fmla="*/ 1559354 h 1897314"/>
                          <a:gd name="connsiteX38" fmla="*/ 1257222 w 1913678"/>
                          <a:gd name="connsiteY38" fmla="*/ 1595396 h 1897314"/>
                          <a:gd name="connsiteX39" fmla="*/ 1239843 w 1913678"/>
                          <a:gd name="connsiteY39" fmla="*/ 1601704 h 1897314"/>
                          <a:gd name="connsiteX40" fmla="*/ 1227974 w 1913678"/>
                          <a:gd name="connsiteY40" fmla="*/ 1827727 h 1897314"/>
                          <a:gd name="connsiteX41" fmla="*/ 1176368 w 1913678"/>
                          <a:gd name="connsiteY41" fmla="*/ 1876546 h 1897314"/>
                          <a:gd name="connsiteX42" fmla="*/ 915182 w 1913678"/>
                          <a:gd name="connsiteY42" fmla="*/ 1896516 h 1897314"/>
                          <a:gd name="connsiteX43" fmla="*/ 859874 w 1913678"/>
                          <a:gd name="connsiteY43" fmla="*/ 1854891 h 1897314"/>
                          <a:gd name="connsiteX44" fmla="*/ 806932 w 1913678"/>
                          <a:gd name="connsiteY44" fmla="*/ 1638983 h 1897314"/>
                          <a:gd name="connsiteX45" fmla="*/ 750598 w 1913678"/>
                          <a:gd name="connsiteY45" fmla="*/ 1625923 h 1897314"/>
                          <a:gd name="connsiteX46" fmla="*/ 695955 w 1913678"/>
                          <a:gd name="connsiteY46" fmla="*/ 1602824 h 1897314"/>
                          <a:gd name="connsiteX47" fmla="*/ 528165 w 1913678"/>
                          <a:gd name="connsiteY47" fmla="*/ 1759189 h 1897314"/>
                          <a:gd name="connsiteX48" fmla="*/ 457129 w 1913678"/>
                          <a:gd name="connsiteY48" fmla="*/ 1758442 h 1897314"/>
                          <a:gd name="connsiteX49" fmla="*/ 255413 w 1913678"/>
                          <a:gd name="connsiteY49" fmla="*/ 1591328 h 1897314"/>
                          <a:gd name="connsiteX50" fmla="*/ 244558 w 1913678"/>
                          <a:gd name="connsiteY50" fmla="*/ 1522964 h 1897314"/>
                          <a:gd name="connsiteX51" fmla="*/ 359325 w 1913678"/>
                          <a:gd name="connsiteY51" fmla="*/ 1326051 h 1897314"/>
                          <a:gd name="connsiteX52" fmla="*/ 344713 w 1913678"/>
                          <a:gd name="connsiteY52" fmla="*/ 1304089 h 1897314"/>
                          <a:gd name="connsiteX53" fmla="*/ 308671 w 1913678"/>
                          <a:gd name="connsiteY53" fmla="*/ 1234174 h 1897314"/>
                          <a:gd name="connsiteX54" fmla="*/ 304722 w 1913678"/>
                          <a:gd name="connsiteY54" fmla="*/ 1223295 h 1897314"/>
                          <a:gd name="connsiteX55" fmla="*/ 64791 w 1913678"/>
                          <a:gd name="connsiteY55" fmla="*/ 1207138 h 1897314"/>
                          <a:gd name="connsiteX56" fmla="*/ 16740 w 1913678"/>
                          <a:gd name="connsiteY56" fmla="*/ 1154816 h 1897314"/>
                          <a:gd name="connsiteX57" fmla="*/ 632 w 1913678"/>
                          <a:gd name="connsiteY57" fmla="*/ 893364 h 1897314"/>
                          <a:gd name="connsiteX58" fmla="*/ 43068 w 1913678"/>
                          <a:gd name="connsiteY58" fmla="*/ 838677 h 1897314"/>
                          <a:gd name="connsiteX59" fmla="*/ 264148 w 1913678"/>
                          <a:gd name="connsiteY59" fmla="*/ 787917 h 1897314"/>
                          <a:gd name="connsiteX60" fmla="*/ 278143 w 1913678"/>
                          <a:gd name="connsiteY60" fmla="*/ 727550 h 1897314"/>
                          <a:gd name="connsiteX61" fmla="*/ 302251 w 1913678"/>
                          <a:gd name="connsiteY61" fmla="*/ 670522 h 1897314"/>
                          <a:gd name="connsiteX62" fmla="*/ 146413 w 1913678"/>
                          <a:gd name="connsiteY62" fmla="*/ 503298 h 1897314"/>
                          <a:gd name="connsiteX63" fmla="*/ 147160 w 1913678"/>
                          <a:gd name="connsiteY63" fmla="*/ 432263 h 1897314"/>
                          <a:gd name="connsiteX64" fmla="*/ 314274 w 1913678"/>
                          <a:gd name="connsiteY64" fmla="*/ 230546 h 1897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913678" h="1897314">
                            <a:moveTo>
                              <a:pt x="662680" y="686595"/>
                            </a:moveTo>
                            <a:cubicBezTo>
                              <a:pt x="522446" y="852766"/>
                              <a:pt x="543473" y="1101154"/>
                              <a:pt x="709643" y="1241387"/>
                            </a:cubicBezTo>
                            <a:cubicBezTo>
                              <a:pt x="875814" y="1381620"/>
                              <a:pt x="1124202" y="1360594"/>
                              <a:pt x="1264435" y="1194423"/>
                            </a:cubicBezTo>
                            <a:cubicBezTo>
                              <a:pt x="1404668" y="1028253"/>
                              <a:pt x="1383642" y="779865"/>
                              <a:pt x="1217471" y="639632"/>
                            </a:cubicBezTo>
                            <a:cubicBezTo>
                              <a:pt x="1051301" y="499399"/>
                              <a:pt x="802913" y="520425"/>
                              <a:pt x="662680" y="686595"/>
                            </a:cubicBezTo>
                            <a:close/>
                            <a:moveTo>
                              <a:pt x="314274" y="230546"/>
                            </a:moveTo>
                            <a:cubicBezTo>
                              <a:pt x="330466" y="208898"/>
                              <a:pt x="352403" y="195212"/>
                              <a:pt x="382638" y="219691"/>
                            </a:cubicBezTo>
                            <a:lnTo>
                              <a:pt x="582678" y="336280"/>
                            </a:lnTo>
                            <a:lnTo>
                              <a:pt x="638412" y="300646"/>
                            </a:lnTo>
                            <a:lnTo>
                              <a:pt x="674607" y="286501"/>
                            </a:lnTo>
                            <a:lnTo>
                              <a:pt x="703310" y="47813"/>
                            </a:lnTo>
                            <a:cubicBezTo>
                              <a:pt x="705692" y="31144"/>
                              <a:pt x="708668" y="21024"/>
                              <a:pt x="716407" y="14475"/>
                            </a:cubicBezTo>
                            <a:cubicBezTo>
                              <a:pt x="724146" y="7927"/>
                              <a:pt x="736648" y="4951"/>
                              <a:pt x="758079" y="2570"/>
                            </a:cubicBezTo>
                            <a:lnTo>
                              <a:pt x="1020016" y="188"/>
                            </a:lnTo>
                            <a:cubicBezTo>
                              <a:pt x="1047003" y="-1399"/>
                              <a:pt x="1071610" y="6539"/>
                              <a:pt x="1072403" y="45433"/>
                            </a:cubicBezTo>
                            <a:lnTo>
                              <a:pt x="1106566" y="240648"/>
                            </a:lnTo>
                            <a:lnTo>
                              <a:pt x="1251039" y="286599"/>
                            </a:lnTo>
                            <a:lnTo>
                              <a:pt x="1414114" y="134627"/>
                            </a:lnTo>
                            <a:cubicBezTo>
                              <a:pt x="1439255" y="112221"/>
                              <a:pt x="1449322" y="111370"/>
                              <a:pt x="1485150" y="135374"/>
                            </a:cubicBezTo>
                            <a:lnTo>
                              <a:pt x="1686866" y="302488"/>
                            </a:lnTo>
                            <a:cubicBezTo>
                              <a:pt x="1708514" y="318680"/>
                              <a:pt x="1722200" y="340617"/>
                              <a:pt x="1697721" y="370852"/>
                            </a:cubicBezTo>
                            <a:lnTo>
                              <a:pt x="1579849" y="573093"/>
                            </a:lnTo>
                            <a:lnTo>
                              <a:pt x="1582402" y="576930"/>
                            </a:lnTo>
                            <a:cubicBezTo>
                              <a:pt x="1595758" y="599662"/>
                              <a:pt x="1607775" y="623008"/>
                              <a:pt x="1618444" y="646845"/>
                            </a:cubicBezTo>
                            <a:lnTo>
                              <a:pt x="1629941" y="678521"/>
                            </a:lnTo>
                            <a:lnTo>
                              <a:pt x="1845348" y="690669"/>
                            </a:lnTo>
                            <a:cubicBezTo>
                              <a:pt x="1878920" y="693312"/>
                              <a:pt x="1886501" y="699989"/>
                              <a:pt x="1893967" y="742464"/>
                            </a:cubicBezTo>
                            <a:lnTo>
                              <a:pt x="1912925" y="1003725"/>
                            </a:lnTo>
                            <a:cubicBezTo>
                              <a:pt x="1916217" y="1030557"/>
                              <a:pt x="1909852" y="1055618"/>
                              <a:pt x="1871086" y="1058871"/>
                            </a:cubicBezTo>
                            <a:lnTo>
                              <a:pt x="1659050" y="1109995"/>
                            </a:lnTo>
                            <a:lnTo>
                              <a:pt x="1648972" y="1153469"/>
                            </a:lnTo>
                            <a:lnTo>
                              <a:pt x="1620493" y="1220834"/>
                            </a:lnTo>
                            <a:lnTo>
                              <a:pt x="1774046" y="1385607"/>
                            </a:lnTo>
                            <a:cubicBezTo>
                              <a:pt x="1796452" y="1410748"/>
                              <a:pt x="1797304" y="1420814"/>
                              <a:pt x="1773299" y="1456642"/>
                            </a:cubicBezTo>
                            <a:lnTo>
                              <a:pt x="1606185" y="1658359"/>
                            </a:lnTo>
                            <a:cubicBezTo>
                              <a:pt x="1589993" y="1680007"/>
                              <a:pt x="1568056" y="1693692"/>
                              <a:pt x="1537821" y="1669214"/>
                            </a:cubicBezTo>
                            <a:lnTo>
                              <a:pt x="1337499" y="1552460"/>
                            </a:lnTo>
                            <a:lnTo>
                              <a:pt x="1327137" y="1559354"/>
                            </a:lnTo>
                            <a:cubicBezTo>
                              <a:pt x="1304404" y="1572710"/>
                              <a:pt x="1281059" y="1584727"/>
                              <a:pt x="1257222" y="1595396"/>
                            </a:cubicBezTo>
                            <a:lnTo>
                              <a:pt x="1239843" y="1601704"/>
                            </a:lnTo>
                            <a:lnTo>
                              <a:pt x="1227974" y="1827727"/>
                            </a:lnTo>
                            <a:cubicBezTo>
                              <a:pt x="1225461" y="1861309"/>
                              <a:pt x="1218813" y="1868916"/>
                              <a:pt x="1176368" y="1876546"/>
                            </a:cubicBezTo>
                            <a:lnTo>
                              <a:pt x="915182" y="1896516"/>
                            </a:lnTo>
                            <a:cubicBezTo>
                              <a:pt x="888362" y="1899911"/>
                              <a:pt x="863278" y="1893644"/>
                              <a:pt x="859874" y="1854891"/>
                            </a:cubicBezTo>
                            <a:lnTo>
                              <a:pt x="806932" y="1638983"/>
                            </a:lnTo>
                            <a:lnTo>
                              <a:pt x="750598" y="1625923"/>
                            </a:lnTo>
                            <a:lnTo>
                              <a:pt x="695955" y="1602824"/>
                            </a:lnTo>
                            <a:lnTo>
                              <a:pt x="528165" y="1759189"/>
                            </a:lnTo>
                            <a:cubicBezTo>
                              <a:pt x="503024" y="1781595"/>
                              <a:pt x="492957" y="1782447"/>
                              <a:pt x="457129" y="1758442"/>
                            </a:cubicBezTo>
                            <a:lnTo>
                              <a:pt x="255413" y="1591328"/>
                            </a:lnTo>
                            <a:cubicBezTo>
                              <a:pt x="233765" y="1575136"/>
                              <a:pt x="220079" y="1553200"/>
                              <a:pt x="244558" y="1522964"/>
                            </a:cubicBezTo>
                            <a:lnTo>
                              <a:pt x="359325" y="1326051"/>
                            </a:lnTo>
                            <a:lnTo>
                              <a:pt x="344713" y="1304089"/>
                            </a:lnTo>
                            <a:cubicBezTo>
                              <a:pt x="331357" y="1281357"/>
                              <a:pt x="319340" y="1258011"/>
                              <a:pt x="308671" y="1234174"/>
                            </a:cubicBezTo>
                            <a:lnTo>
                              <a:pt x="304722" y="1223295"/>
                            </a:lnTo>
                            <a:lnTo>
                              <a:pt x="64791" y="1207138"/>
                            </a:lnTo>
                            <a:cubicBezTo>
                              <a:pt x="31250" y="1204129"/>
                              <a:pt x="23742" y="1197369"/>
                              <a:pt x="16740" y="1154816"/>
                            </a:cubicBezTo>
                            <a:lnTo>
                              <a:pt x="632" y="893364"/>
                            </a:lnTo>
                            <a:cubicBezTo>
                              <a:pt x="-2368" y="866497"/>
                              <a:pt x="4269" y="841508"/>
                              <a:pt x="43068" y="838677"/>
                            </a:cubicBezTo>
                            <a:lnTo>
                              <a:pt x="264148" y="787917"/>
                            </a:lnTo>
                            <a:lnTo>
                              <a:pt x="278143" y="727550"/>
                            </a:lnTo>
                            <a:lnTo>
                              <a:pt x="302251" y="670522"/>
                            </a:lnTo>
                            <a:lnTo>
                              <a:pt x="146413" y="503298"/>
                            </a:lnTo>
                            <a:cubicBezTo>
                              <a:pt x="124007" y="478157"/>
                              <a:pt x="123156" y="468090"/>
                              <a:pt x="147160" y="432263"/>
                            </a:cubicBezTo>
                            <a:lnTo>
                              <a:pt x="314274" y="230546"/>
                            </a:ln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cs typeface="Arial" panose="020B0604020202020204" pitchFamily="34" charset="0"/>
                        </a:endParaRPr>
                      </a:p>
                    </p:txBody>
                  </p:sp>
                  <p:sp>
                    <p:nvSpPr>
                      <p:cNvPr id="26" name="Freeform 61">
                        <a:extLst>
                          <a:ext uri="{FF2B5EF4-FFF2-40B4-BE49-F238E27FC236}">
                            <a16:creationId xmlns:a16="http://schemas.microsoft.com/office/drawing/2014/main" id="{54017C5C-E902-4488-9BFC-F650353F068D}"/>
                          </a:ext>
                        </a:extLst>
                      </p:cNvPr>
                      <p:cNvSpPr/>
                      <p:nvPr/>
                    </p:nvSpPr>
                    <p:spPr>
                      <a:xfrm rot="18102765">
                        <a:off x="4195633" y="2923954"/>
                        <a:ext cx="1129816" cy="1130743"/>
                      </a:xfrm>
                      <a:custGeom>
                        <a:avLst/>
                        <a:gdLst>
                          <a:gd name="connsiteX0" fmla="*/ 736125 w 1129812"/>
                          <a:gd name="connsiteY0" fmla="*/ 457096 h 1130747"/>
                          <a:gd name="connsiteX1" fmla="*/ 471744 w 1129812"/>
                          <a:gd name="connsiteY1" fmla="*/ 394661 h 1130747"/>
                          <a:gd name="connsiteX2" fmla="*/ 409309 w 1129812"/>
                          <a:gd name="connsiteY2" fmla="*/ 659042 h 1130747"/>
                          <a:gd name="connsiteX3" fmla="*/ 673690 w 1129812"/>
                          <a:gd name="connsiteY3" fmla="*/ 721477 h 1130747"/>
                          <a:gd name="connsiteX4" fmla="*/ 736125 w 1129812"/>
                          <a:gd name="connsiteY4" fmla="*/ 457096 h 1130747"/>
                          <a:gd name="connsiteX5" fmla="*/ 1129663 w 1129812"/>
                          <a:gd name="connsiteY5" fmla="*/ 419205 h 1130747"/>
                          <a:gd name="connsiteX6" fmla="*/ 1129812 w 1129812"/>
                          <a:gd name="connsiteY6" fmla="*/ 647258 h 1130747"/>
                          <a:gd name="connsiteX7" fmla="*/ 918347 w 1129812"/>
                          <a:gd name="connsiteY7" fmla="*/ 695682 h 1130747"/>
                          <a:gd name="connsiteX8" fmla="*/ 877931 w 1129812"/>
                          <a:gd name="connsiteY8" fmla="*/ 774861 h 1130747"/>
                          <a:gd name="connsiteX9" fmla="*/ 874176 w 1129812"/>
                          <a:gd name="connsiteY9" fmla="*/ 779174 h 1130747"/>
                          <a:gd name="connsiteX10" fmla="*/ 959896 w 1129812"/>
                          <a:gd name="connsiteY10" fmla="*/ 992123 h 1130747"/>
                          <a:gd name="connsiteX11" fmla="*/ 758310 w 1129812"/>
                          <a:gd name="connsiteY11" fmla="*/ 1098757 h 1130747"/>
                          <a:gd name="connsiteX12" fmla="*/ 612125 w 1129812"/>
                          <a:gd name="connsiteY12" fmla="*/ 929033 h 1130747"/>
                          <a:gd name="connsiteX13" fmla="*/ 557840 w 1129812"/>
                          <a:gd name="connsiteY13" fmla="*/ 932087 h 1130747"/>
                          <a:gd name="connsiteX14" fmla="*/ 539372 w 1129812"/>
                          <a:gd name="connsiteY14" fmla="*/ 929553 h 1130747"/>
                          <a:gd name="connsiteX15" fmla="*/ 395690 w 1129812"/>
                          <a:gd name="connsiteY15" fmla="*/ 1130747 h 1130747"/>
                          <a:gd name="connsiteX16" fmla="*/ 197362 w 1129812"/>
                          <a:gd name="connsiteY16" fmla="*/ 1018167 h 1130747"/>
                          <a:gd name="connsiteX17" fmla="*/ 270238 w 1129812"/>
                          <a:gd name="connsiteY17" fmla="*/ 775579 h 1130747"/>
                          <a:gd name="connsiteX18" fmla="*/ 254320 w 1129812"/>
                          <a:gd name="connsiteY18" fmla="*/ 754811 h 1130747"/>
                          <a:gd name="connsiteX19" fmla="*/ 236466 w 1129812"/>
                          <a:gd name="connsiteY19" fmla="*/ 718133 h 1130747"/>
                          <a:gd name="connsiteX20" fmla="*/ 0 w 1129812"/>
                          <a:gd name="connsiteY20" fmla="*/ 689393 h 1130747"/>
                          <a:gd name="connsiteX21" fmla="*/ 3895 w 1129812"/>
                          <a:gd name="connsiteY21" fmla="*/ 461374 h 1130747"/>
                          <a:gd name="connsiteX22" fmla="*/ 228108 w 1129812"/>
                          <a:gd name="connsiteY22" fmla="*/ 414199 h 1130747"/>
                          <a:gd name="connsiteX23" fmla="*/ 231556 w 1129812"/>
                          <a:gd name="connsiteY23" fmla="*/ 404051 h 1130747"/>
                          <a:gd name="connsiteX24" fmla="*/ 257608 w 1129812"/>
                          <a:gd name="connsiteY24" fmla="*/ 358550 h 1130747"/>
                          <a:gd name="connsiteX25" fmla="*/ 160597 w 1129812"/>
                          <a:gd name="connsiteY25" fmla="*/ 127259 h 1130747"/>
                          <a:gd name="connsiteX26" fmla="*/ 360621 w 1129812"/>
                          <a:gd name="connsiteY26" fmla="*/ 17722 h 1130747"/>
                          <a:gd name="connsiteX27" fmla="*/ 512401 w 1129812"/>
                          <a:gd name="connsiteY27" fmla="*/ 188878 h 1130747"/>
                          <a:gd name="connsiteX28" fmla="*/ 515367 w 1129812"/>
                          <a:gd name="connsiteY28" fmla="*/ 188113 h 1130747"/>
                          <a:gd name="connsiteX29" fmla="*/ 600600 w 1129812"/>
                          <a:gd name="connsiteY29" fmla="*/ 187418 h 1130747"/>
                          <a:gd name="connsiteX30" fmla="*/ 734444 w 1129812"/>
                          <a:gd name="connsiteY30" fmla="*/ 0 h 1130747"/>
                          <a:gd name="connsiteX31" fmla="*/ 932771 w 1129812"/>
                          <a:gd name="connsiteY31" fmla="*/ 112580 h 1130747"/>
                          <a:gd name="connsiteX32" fmla="*/ 867708 w 1129812"/>
                          <a:gd name="connsiteY32" fmla="*/ 329161 h 1130747"/>
                          <a:gd name="connsiteX33" fmla="*/ 891111 w 1129812"/>
                          <a:gd name="connsiteY33" fmla="*/ 361325 h 1130747"/>
                          <a:gd name="connsiteX34" fmla="*/ 909269 w 1129812"/>
                          <a:gd name="connsiteY34" fmla="*/ 396377 h 1130747"/>
                          <a:gd name="connsiteX0" fmla="*/ 736125 w 1129812"/>
                          <a:gd name="connsiteY0" fmla="*/ 457096 h 1130747"/>
                          <a:gd name="connsiteX1" fmla="*/ 471744 w 1129812"/>
                          <a:gd name="connsiteY1" fmla="*/ 394661 h 1130747"/>
                          <a:gd name="connsiteX2" fmla="*/ 409309 w 1129812"/>
                          <a:gd name="connsiteY2" fmla="*/ 659042 h 1130747"/>
                          <a:gd name="connsiteX3" fmla="*/ 673690 w 1129812"/>
                          <a:gd name="connsiteY3" fmla="*/ 721477 h 1130747"/>
                          <a:gd name="connsiteX4" fmla="*/ 736125 w 1129812"/>
                          <a:gd name="connsiteY4" fmla="*/ 457096 h 1130747"/>
                          <a:gd name="connsiteX5" fmla="*/ 1129663 w 1129812"/>
                          <a:gd name="connsiteY5" fmla="*/ 419205 h 1130747"/>
                          <a:gd name="connsiteX6" fmla="*/ 1129812 w 1129812"/>
                          <a:gd name="connsiteY6" fmla="*/ 647258 h 1130747"/>
                          <a:gd name="connsiteX7" fmla="*/ 918347 w 1129812"/>
                          <a:gd name="connsiteY7" fmla="*/ 695682 h 1130747"/>
                          <a:gd name="connsiteX8" fmla="*/ 877931 w 1129812"/>
                          <a:gd name="connsiteY8" fmla="*/ 774861 h 1130747"/>
                          <a:gd name="connsiteX9" fmla="*/ 874176 w 1129812"/>
                          <a:gd name="connsiteY9" fmla="*/ 779174 h 1130747"/>
                          <a:gd name="connsiteX10" fmla="*/ 959896 w 1129812"/>
                          <a:gd name="connsiteY10" fmla="*/ 992123 h 1130747"/>
                          <a:gd name="connsiteX11" fmla="*/ 758310 w 1129812"/>
                          <a:gd name="connsiteY11" fmla="*/ 1098757 h 1130747"/>
                          <a:gd name="connsiteX12" fmla="*/ 612125 w 1129812"/>
                          <a:gd name="connsiteY12" fmla="*/ 929033 h 1130747"/>
                          <a:gd name="connsiteX13" fmla="*/ 557840 w 1129812"/>
                          <a:gd name="connsiteY13" fmla="*/ 932087 h 1130747"/>
                          <a:gd name="connsiteX14" fmla="*/ 539372 w 1129812"/>
                          <a:gd name="connsiteY14" fmla="*/ 929553 h 1130747"/>
                          <a:gd name="connsiteX15" fmla="*/ 395690 w 1129812"/>
                          <a:gd name="connsiteY15" fmla="*/ 1130747 h 1130747"/>
                          <a:gd name="connsiteX16" fmla="*/ 197362 w 1129812"/>
                          <a:gd name="connsiteY16" fmla="*/ 1018167 h 1130747"/>
                          <a:gd name="connsiteX17" fmla="*/ 270238 w 1129812"/>
                          <a:gd name="connsiteY17" fmla="*/ 775579 h 1130747"/>
                          <a:gd name="connsiteX18" fmla="*/ 254320 w 1129812"/>
                          <a:gd name="connsiteY18" fmla="*/ 754811 h 1130747"/>
                          <a:gd name="connsiteX19" fmla="*/ 236466 w 1129812"/>
                          <a:gd name="connsiteY19" fmla="*/ 718133 h 1130747"/>
                          <a:gd name="connsiteX20" fmla="*/ 0 w 1129812"/>
                          <a:gd name="connsiteY20" fmla="*/ 689393 h 1130747"/>
                          <a:gd name="connsiteX21" fmla="*/ 3895 w 1129812"/>
                          <a:gd name="connsiteY21" fmla="*/ 461374 h 1130747"/>
                          <a:gd name="connsiteX22" fmla="*/ 228108 w 1129812"/>
                          <a:gd name="connsiteY22" fmla="*/ 414199 h 1130747"/>
                          <a:gd name="connsiteX23" fmla="*/ 231556 w 1129812"/>
                          <a:gd name="connsiteY23" fmla="*/ 404051 h 1130747"/>
                          <a:gd name="connsiteX24" fmla="*/ 257608 w 1129812"/>
                          <a:gd name="connsiteY24" fmla="*/ 358550 h 1130747"/>
                          <a:gd name="connsiteX25" fmla="*/ 160597 w 1129812"/>
                          <a:gd name="connsiteY25" fmla="*/ 127259 h 1130747"/>
                          <a:gd name="connsiteX26" fmla="*/ 360621 w 1129812"/>
                          <a:gd name="connsiteY26" fmla="*/ 17722 h 1130747"/>
                          <a:gd name="connsiteX27" fmla="*/ 512401 w 1129812"/>
                          <a:gd name="connsiteY27" fmla="*/ 188878 h 1130747"/>
                          <a:gd name="connsiteX28" fmla="*/ 515367 w 1129812"/>
                          <a:gd name="connsiteY28" fmla="*/ 188113 h 1130747"/>
                          <a:gd name="connsiteX29" fmla="*/ 600600 w 1129812"/>
                          <a:gd name="connsiteY29" fmla="*/ 187418 h 1130747"/>
                          <a:gd name="connsiteX30" fmla="*/ 734444 w 1129812"/>
                          <a:gd name="connsiteY30" fmla="*/ 0 h 1130747"/>
                          <a:gd name="connsiteX31" fmla="*/ 932771 w 1129812"/>
                          <a:gd name="connsiteY31" fmla="*/ 112580 h 1130747"/>
                          <a:gd name="connsiteX32" fmla="*/ 867708 w 1129812"/>
                          <a:gd name="connsiteY32" fmla="*/ 329161 h 1130747"/>
                          <a:gd name="connsiteX33" fmla="*/ 909269 w 1129812"/>
                          <a:gd name="connsiteY33" fmla="*/ 396377 h 1130747"/>
                          <a:gd name="connsiteX34" fmla="*/ 1129663 w 1129812"/>
                          <a:gd name="connsiteY34" fmla="*/ 419205 h 1130747"/>
                          <a:gd name="connsiteX0" fmla="*/ 736125 w 1129812"/>
                          <a:gd name="connsiteY0" fmla="*/ 457096 h 1130747"/>
                          <a:gd name="connsiteX1" fmla="*/ 471744 w 1129812"/>
                          <a:gd name="connsiteY1" fmla="*/ 394661 h 1130747"/>
                          <a:gd name="connsiteX2" fmla="*/ 409309 w 1129812"/>
                          <a:gd name="connsiteY2" fmla="*/ 659042 h 1130747"/>
                          <a:gd name="connsiteX3" fmla="*/ 673690 w 1129812"/>
                          <a:gd name="connsiteY3" fmla="*/ 721477 h 1130747"/>
                          <a:gd name="connsiteX4" fmla="*/ 736125 w 1129812"/>
                          <a:gd name="connsiteY4" fmla="*/ 457096 h 1130747"/>
                          <a:gd name="connsiteX5" fmla="*/ 1129663 w 1129812"/>
                          <a:gd name="connsiteY5" fmla="*/ 419205 h 1130747"/>
                          <a:gd name="connsiteX6" fmla="*/ 1129812 w 1129812"/>
                          <a:gd name="connsiteY6" fmla="*/ 647258 h 1130747"/>
                          <a:gd name="connsiteX7" fmla="*/ 918347 w 1129812"/>
                          <a:gd name="connsiteY7" fmla="*/ 695682 h 1130747"/>
                          <a:gd name="connsiteX8" fmla="*/ 877931 w 1129812"/>
                          <a:gd name="connsiteY8" fmla="*/ 774861 h 1130747"/>
                          <a:gd name="connsiteX9" fmla="*/ 874176 w 1129812"/>
                          <a:gd name="connsiteY9" fmla="*/ 779174 h 1130747"/>
                          <a:gd name="connsiteX10" fmla="*/ 959896 w 1129812"/>
                          <a:gd name="connsiteY10" fmla="*/ 992123 h 1130747"/>
                          <a:gd name="connsiteX11" fmla="*/ 758310 w 1129812"/>
                          <a:gd name="connsiteY11" fmla="*/ 1098757 h 1130747"/>
                          <a:gd name="connsiteX12" fmla="*/ 612125 w 1129812"/>
                          <a:gd name="connsiteY12" fmla="*/ 929033 h 1130747"/>
                          <a:gd name="connsiteX13" fmla="*/ 557840 w 1129812"/>
                          <a:gd name="connsiteY13" fmla="*/ 932087 h 1130747"/>
                          <a:gd name="connsiteX14" fmla="*/ 539372 w 1129812"/>
                          <a:gd name="connsiteY14" fmla="*/ 929553 h 1130747"/>
                          <a:gd name="connsiteX15" fmla="*/ 395690 w 1129812"/>
                          <a:gd name="connsiteY15" fmla="*/ 1130747 h 1130747"/>
                          <a:gd name="connsiteX16" fmla="*/ 197362 w 1129812"/>
                          <a:gd name="connsiteY16" fmla="*/ 1018167 h 1130747"/>
                          <a:gd name="connsiteX17" fmla="*/ 270238 w 1129812"/>
                          <a:gd name="connsiteY17" fmla="*/ 775579 h 1130747"/>
                          <a:gd name="connsiteX18" fmla="*/ 254320 w 1129812"/>
                          <a:gd name="connsiteY18" fmla="*/ 754811 h 1130747"/>
                          <a:gd name="connsiteX19" fmla="*/ 236466 w 1129812"/>
                          <a:gd name="connsiteY19" fmla="*/ 718133 h 1130747"/>
                          <a:gd name="connsiteX20" fmla="*/ 0 w 1129812"/>
                          <a:gd name="connsiteY20" fmla="*/ 689393 h 1130747"/>
                          <a:gd name="connsiteX21" fmla="*/ 3895 w 1129812"/>
                          <a:gd name="connsiteY21" fmla="*/ 461374 h 1130747"/>
                          <a:gd name="connsiteX22" fmla="*/ 228108 w 1129812"/>
                          <a:gd name="connsiteY22" fmla="*/ 414199 h 1130747"/>
                          <a:gd name="connsiteX23" fmla="*/ 257608 w 1129812"/>
                          <a:gd name="connsiteY23" fmla="*/ 358550 h 1130747"/>
                          <a:gd name="connsiteX24" fmla="*/ 160597 w 1129812"/>
                          <a:gd name="connsiteY24" fmla="*/ 127259 h 1130747"/>
                          <a:gd name="connsiteX25" fmla="*/ 360621 w 1129812"/>
                          <a:gd name="connsiteY25" fmla="*/ 17722 h 1130747"/>
                          <a:gd name="connsiteX26" fmla="*/ 512401 w 1129812"/>
                          <a:gd name="connsiteY26" fmla="*/ 188878 h 1130747"/>
                          <a:gd name="connsiteX27" fmla="*/ 515367 w 1129812"/>
                          <a:gd name="connsiteY27" fmla="*/ 188113 h 1130747"/>
                          <a:gd name="connsiteX28" fmla="*/ 600600 w 1129812"/>
                          <a:gd name="connsiteY28" fmla="*/ 187418 h 1130747"/>
                          <a:gd name="connsiteX29" fmla="*/ 734444 w 1129812"/>
                          <a:gd name="connsiteY29" fmla="*/ 0 h 1130747"/>
                          <a:gd name="connsiteX30" fmla="*/ 932771 w 1129812"/>
                          <a:gd name="connsiteY30" fmla="*/ 112580 h 1130747"/>
                          <a:gd name="connsiteX31" fmla="*/ 867708 w 1129812"/>
                          <a:gd name="connsiteY31" fmla="*/ 329161 h 1130747"/>
                          <a:gd name="connsiteX32" fmla="*/ 909269 w 1129812"/>
                          <a:gd name="connsiteY32" fmla="*/ 396377 h 1130747"/>
                          <a:gd name="connsiteX33" fmla="*/ 1129663 w 1129812"/>
                          <a:gd name="connsiteY33" fmla="*/ 419205 h 1130747"/>
                          <a:gd name="connsiteX0" fmla="*/ 736125 w 1129812"/>
                          <a:gd name="connsiteY0" fmla="*/ 457096 h 1130747"/>
                          <a:gd name="connsiteX1" fmla="*/ 471744 w 1129812"/>
                          <a:gd name="connsiteY1" fmla="*/ 394661 h 1130747"/>
                          <a:gd name="connsiteX2" fmla="*/ 409309 w 1129812"/>
                          <a:gd name="connsiteY2" fmla="*/ 659042 h 1130747"/>
                          <a:gd name="connsiteX3" fmla="*/ 673690 w 1129812"/>
                          <a:gd name="connsiteY3" fmla="*/ 721477 h 1130747"/>
                          <a:gd name="connsiteX4" fmla="*/ 736125 w 1129812"/>
                          <a:gd name="connsiteY4" fmla="*/ 457096 h 1130747"/>
                          <a:gd name="connsiteX5" fmla="*/ 1129663 w 1129812"/>
                          <a:gd name="connsiteY5" fmla="*/ 419205 h 1130747"/>
                          <a:gd name="connsiteX6" fmla="*/ 1129812 w 1129812"/>
                          <a:gd name="connsiteY6" fmla="*/ 647258 h 1130747"/>
                          <a:gd name="connsiteX7" fmla="*/ 918347 w 1129812"/>
                          <a:gd name="connsiteY7" fmla="*/ 695682 h 1130747"/>
                          <a:gd name="connsiteX8" fmla="*/ 877931 w 1129812"/>
                          <a:gd name="connsiteY8" fmla="*/ 774861 h 1130747"/>
                          <a:gd name="connsiteX9" fmla="*/ 874176 w 1129812"/>
                          <a:gd name="connsiteY9" fmla="*/ 779174 h 1130747"/>
                          <a:gd name="connsiteX10" fmla="*/ 959896 w 1129812"/>
                          <a:gd name="connsiteY10" fmla="*/ 992123 h 1130747"/>
                          <a:gd name="connsiteX11" fmla="*/ 758310 w 1129812"/>
                          <a:gd name="connsiteY11" fmla="*/ 1098757 h 1130747"/>
                          <a:gd name="connsiteX12" fmla="*/ 612125 w 1129812"/>
                          <a:gd name="connsiteY12" fmla="*/ 929033 h 1130747"/>
                          <a:gd name="connsiteX13" fmla="*/ 539372 w 1129812"/>
                          <a:gd name="connsiteY13" fmla="*/ 929553 h 1130747"/>
                          <a:gd name="connsiteX14" fmla="*/ 395690 w 1129812"/>
                          <a:gd name="connsiteY14" fmla="*/ 1130747 h 1130747"/>
                          <a:gd name="connsiteX15" fmla="*/ 197362 w 1129812"/>
                          <a:gd name="connsiteY15" fmla="*/ 1018167 h 1130747"/>
                          <a:gd name="connsiteX16" fmla="*/ 270238 w 1129812"/>
                          <a:gd name="connsiteY16" fmla="*/ 775579 h 1130747"/>
                          <a:gd name="connsiteX17" fmla="*/ 254320 w 1129812"/>
                          <a:gd name="connsiteY17" fmla="*/ 754811 h 1130747"/>
                          <a:gd name="connsiteX18" fmla="*/ 236466 w 1129812"/>
                          <a:gd name="connsiteY18" fmla="*/ 718133 h 1130747"/>
                          <a:gd name="connsiteX19" fmla="*/ 0 w 1129812"/>
                          <a:gd name="connsiteY19" fmla="*/ 689393 h 1130747"/>
                          <a:gd name="connsiteX20" fmla="*/ 3895 w 1129812"/>
                          <a:gd name="connsiteY20" fmla="*/ 461374 h 1130747"/>
                          <a:gd name="connsiteX21" fmla="*/ 228108 w 1129812"/>
                          <a:gd name="connsiteY21" fmla="*/ 414199 h 1130747"/>
                          <a:gd name="connsiteX22" fmla="*/ 257608 w 1129812"/>
                          <a:gd name="connsiteY22" fmla="*/ 358550 h 1130747"/>
                          <a:gd name="connsiteX23" fmla="*/ 160597 w 1129812"/>
                          <a:gd name="connsiteY23" fmla="*/ 127259 h 1130747"/>
                          <a:gd name="connsiteX24" fmla="*/ 360621 w 1129812"/>
                          <a:gd name="connsiteY24" fmla="*/ 17722 h 1130747"/>
                          <a:gd name="connsiteX25" fmla="*/ 512401 w 1129812"/>
                          <a:gd name="connsiteY25" fmla="*/ 188878 h 1130747"/>
                          <a:gd name="connsiteX26" fmla="*/ 515367 w 1129812"/>
                          <a:gd name="connsiteY26" fmla="*/ 188113 h 1130747"/>
                          <a:gd name="connsiteX27" fmla="*/ 600600 w 1129812"/>
                          <a:gd name="connsiteY27" fmla="*/ 187418 h 1130747"/>
                          <a:gd name="connsiteX28" fmla="*/ 734444 w 1129812"/>
                          <a:gd name="connsiteY28" fmla="*/ 0 h 1130747"/>
                          <a:gd name="connsiteX29" fmla="*/ 932771 w 1129812"/>
                          <a:gd name="connsiteY29" fmla="*/ 112580 h 1130747"/>
                          <a:gd name="connsiteX30" fmla="*/ 867708 w 1129812"/>
                          <a:gd name="connsiteY30" fmla="*/ 329161 h 1130747"/>
                          <a:gd name="connsiteX31" fmla="*/ 909269 w 1129812"/>
                          <a:gd name="connsiteY31" fmla="*/ 396377 h 1130747"/>
                          <a:gd name="connsiteX32" fmla="*/ 1129663 w 1129812"/>
                          <a:gd name="connsiteY32" fmla="*/ 419205 h 1130747"/>
                          <a:gd name="connsiteX0" fmla="*/ 736125 w 1129812"/>
                          <a:gd name="connsiteY0" fmla="*/ 457096 h 1130747"/>
                          <a:gd name="connsiteX1" fmla="*/ 471744 w 1129812"/>
                          <a:gd name="connsiteY1" fmla="*/ 394661 h 1130747"/>
                          <a:gd name="connsiteX2" fmla="*/ 409309 w 1129812"/>
                          <a:gd name="connsiteY2" fmla="*/ 659042 h 1130747"/>
                          <a:gd name="connsiteX3" fmla="*/ 673690 w 1129812"/>
                          <a:gd name="connsiteY3" fmla="*/ 721477 h 1130747"/>
                          <a:gd name="connsiteX4" fmla="*/ 736125 w 1129812"/>
                          <a:gd name="connsiteY4" fmla="*/ 457096 h 1130747"/>
                          <a:gd name="connsiteX5" fmla="*/ 1129663 w 1129812"/>
                          <a:gd name="connsiteY5" fmla="*/ 419205 h 1130747"/>
                          <a:gd name="connsiteX6" fmla="*/ 1129812 w 1129812"/>
                          <a:gd name="connsiteY6" fmla="*/ 647258 h 1130747"/>
                          <a:gd name="connsiteX7" fmla="*/ 918347 w 1129812"/>
                          <a:gd name="connsiteY7" fmla="*/ 695682 h 1130747"/>
                          <a:gd name="connsiteX8" fmla="*/ 877931 w 1129812"/>
                          <a:gd name="connsiteY8" fmla="*/ 774861 h 1130747"/>
                          <a:gd name="connsiteX9" fmla="*/ 874176 w 1129812"/>
                          <a:gd name="connsiteY9" fmla="*/ 779174 h 1130747"/>
                          <a:gd name="connsiteX10" fmla="*/ 959896 w 1129812"/>
                          <a:gd name="connsiteY10" fmla="*/ 992123 h 1130747"/>
                          <a:gd name="connsiteX11" fmla="*/ 758310 w 1129812"/>
                          <a:gd name="connsiteY11" fmla="*/ 1098757 h 1130747"/>
                          <a:gd name="connsiteX12" fmla="*/ 612125 w 1129812"/>
                          <a:gd name="connsiteY12" fmla="*/ 929033 h 1130747"/>
                          <a:gd name="connsiteX13" fmla="*/ 539372 w 1129812"/>
                          <a:gd name="connsiteY13" fmla="*/ 929553 h 1130747"/>
                          <a:gd name="connsiteX14" fmla="*/ 395690 w 1129812"/>
                          <a:gd name="connsiteY14" fmla="*/ 1130747 h 1130747"/>
                          <a:gd name="connsiteX15" fmla="*/ 197362 w 1129812"/>
                          <a:gd name="connsiteY15" fmla="*/ 1018167 h 1130747"/>
                          <a:gd name="connsiteX16" fmla="*/ 270238 w 1129812"/>
                          <a:gd name="connsiteY16" fmla="*/ 775579 h 1130747"/>
                          <a:gd name="connsiteX17" fmla="*/ 236466 w 1129812"/>
                          <a:gd name="connsiteY17" fmla="*/ 718133 h 1130747"/>
                          <a:gd name="connsiteX18" fmla="*/ 0 w 1129812"/>
                          <a:gd name="connsiteY18" fmla="*/ 689393 h 1130747"/>
                          <a:gd name="connsiteX19" fmla="*/ 3895 w 1129812"/>
                          <a:gd name="connsiteY19" fmla="*/ 461374 h 1130747"/>
                          <a:gd name="connsiteX20" fmla="*/ 228108 w 1129812"/>
                          <a:gd name="connsiteY20" fmla="*/ 414199 h 1130747"/>
                          <a:gd name="connsiteX21" fmla="*/ 257608 w 1129812"/>
                          <a:gd name="connsiteY21" fmla="*/ 358550 h 1130747"/>
                          <a:gd name="connsiteX22" fmla="*/ 160597 w 1129812"/>
                          <a:gd name="connsiteY22" fmla="*/ 127259 h 1130747"/>
                          <a:gd name="connsiteX23" fmla="*/ 360621 w 1129812"/>
                          <a:gd name="connsiteY23" fmla="*/ 17722 h 1130747"/>
                          <a:gd name="connsiteX24" fmla="*/ 512401 w 1129812"/>
                          <a:gd name="connsiteY24" fmla="*/ 188878 h 1130747"/>
                          <a:gd name="connsiteX25" fmla="*/ 515367 w 1129812"/>
                          <a:gd name="connsiteY25" fmla="*/ 188113 h 1130747"/>
                          <a:gd name="connsiteX26" fmla="*/ 600600 w 1129812"/>
                          <a:gd name="connsiteY26" fmla="*/ 187418 h 1130747"/>
                          <a:gd name="connsiteX27" fmla="*/ 734444 w 1129812"/>
                          <a:gd name="connsiteY27" fmla="*/ 0 h 1130747"/>
                          <a:gd name="connsiteX28" fmla="*/ 932771 w 1129812"/>
                          <a:gd name="connsiteY28" fmla="*/ 112580 h 1130747"/>
                          <a:gd name="connsiteX29" fmla="*/ 867708 w 1129812"/>
                          <a:gd name="connsiteY29" fmla="*/ 329161 h 1130747"/>
                          <a:gd name="connsiteX30" fmla="*/ 909269 w 1129812"/>
                          <a:gd name="connsiteY30" fmla="*/ 396377 h 1130747"/>
                          <a:gd name="connsiteX31" fmla="*/ 1129663 w 1129812"/>
                          <a:gd name="connsiteY31" fmla="*/ 419205 h 1130747"/>
                          <a:gd name="connsiteX0" fmla="*/ 736125 w 1129812"/>
                          <a:gd name="connsiteY0" fmla="*/ 457096 h 1130747"/>
                          <a:gd name="connsiteX1" fmla="*/ 471744 w 1129812"/>
                          <a:gd name="connsiteY1" fmla="*/ 394661 h 1130747"/>
                          <a:gd name="connsiteX2" fmla="*/ 409309 w 1129812"/>
                          <a:gd name="connsiteY2" fmla="*/ 659042 h 1130747"/>
                          <a:gd name="connsiteX3" fmla="*/ 673690 w 1129812"/>
                          <a:gd name="connsiteY3" fmla="*/ 721477 h 1130747"/>
                          <a:gd name="connsiteX4" fmla="*/ 736125 w 1129812"/>
                          <a:gd name="connsiteY4" fmla="*/ 457096 h 1130747"/>
                          <a:gd name="connsiteX5" fmla="*/ 1129663 w 1129812"/>
                          <a:gd name="connsiteY5" fmla="*/ 419205 h 1130747"/>
                          <a:gd name="connsiteX6" fmla="*/ 1129812 w 1129812"/>
                          <a:gd name="connsiteY6" fmla="*/ 647258 h 1130747"/>
                          <a:gd name="connsiteX7" fmla="*/ 918347 w 1129812"/>
                          <a:gd name="connsiteY7" fmla="*/ 695682 h 1130747"/>
                          <a:gd name="connsiteX8" fmla="*/ 874176 w 1129812"/>
                          <a:gd name="connsiteY8" fmla="*/ 779174 h 1130747"/>
                          <a:gd name="connsiteX9" fmla="*/ 959896 w 1129812"/>
                          <a:gd name="connsiteY9" fmla="*/ 992123 h 1130747"/>
                          <a:gd name="connsiteX10" fmla="*/ 758310 w 1129812"/>
                          <a:gd name="connsiteY10" fmla="*/ 1098757 h 1130747"/>
                          <a:gd name="connsiteX11" fmla="*/ 612125 w 1129812"/>
                          <a:gd name="connsiteY11" fmla="*/ 929033 h 1130747"/>
                          <a:gd name="connsiteX12" fmla="*/ 539372 w 1129812"/>
                          <a:gd name="connsiteY12" fmla="*/ 929553 h 1130747"/>
                          <a:gd name="connsiteX13" fmla="*/ 395690 w 1129812"/>
                          <a:gd name="connsiteY13" fmla="*/ 1130747 h 1130747"/>
                          <a:gd name="connsiteX14" fmla="*/ 197362 w 1129812"/>
                          <a:gd name="connsiteY14" fmla="*/ 1018167 h 1130747"/>
                          <a:gd name="connsiteX15" fmla="*/ 270238 w 1129812"/>
                          <a:gd name="connsiteY15" fmla="*/ 775579 h 1130747"/>
                          <a:gd name="connsiteX16" fmla="*/ 236466 w 1129812"/>
                          <a:gd name="connsiteY16" fmla="*/ 718133 h 1130747"/>
                          <a:gd name="connsiteX17" fmla="*/ 0 w 1129812"/>
                          <a:gd name="connsiteY17" fmla="*/ 689393 h 1130747"/>
                          <a:gd name="connsiteX18" fmla="*/ 3895 w 1129812"/>
                          <a:gd name="connsiteY18" fmla="*/ 461374 h 1130747"/>
                          <a:gd name="connsiteX19" fmla="*/ 228108 w 1129812"/>
                          <a:gd name="connsiteY19" fmla="*/ 414199 h 1130747"/>
                          <a:gd name="connsiteX20" fmla="*/ 257608 w 1129812"/>
                          <a:gd name="connsiteY20" fmla="*/ 358550 h 1130747"/>
                          <a:gd name="connsiteX21" fmla="*/ 160597 w 1129812"/>
                          <a:gd name="connsiteY21" fmla="*/ 127259 h 1130747"/>
                          <a:gd name="connsiteX22" fmla="*/ 360621 w 1129812"/>
                          <a:gd name="connsiteY22" fmla="*/ 17722 h 1130747"/>
                          <a:gd name="connsiteX23" fmla="*/ 512401 w 1129812"/>
                          <a:gd name="connsiteY23" fmla="*/ 188878 h 1130747"/>
                          <a:gd name="connsiteX24" fmla="*/ 515367 w 1129812"/>
                          <a:gd name="connsiteY24" fmla="*/ 188113 h 1130747"/>
                          <a:gd name="connsiteX25" fmla="*/ 600600 w 1129812"/>
                          <a:gd name="connsiteY25" fmla="*/ 187418 h 1130747"/>
                          <a:gd name="connsiteX26" fmla="*/ 734444 w 1129812"/>
                          <a:gd name="connsiteY26" fmla="*/ 0 h 1130747"/>
                          <a:gd name="connsiteX27" fmla="*/ 932771 w 1129812"/>
                          <a:gd name="connsiteY27" fmla="*/ 112580 h 1130747"/>
                          <a:gd name="connsiteX28" fmla="*/ 867708 w 1129812"/>
                          <a:gd name="connsiteY28" fmla="*/ 329161 h 1130747"/>
                          <a:gd name="connsiteX29" fmla="*/ 909269 w 1129812"/>
                          <a:gd name="connsiteY29" fmla="*/ 396377 h 1130747"/>
                          <a:gd name="connsiteX30" fmla="*/ 1129663 w 1129812"/>
                          <a:gd name="connsiteY30" fmla="*/ 419205 h 1130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129812" h="1130747">
                            <a:moveTo>
                              <a:pt x="736125" y="457096"/>
                            </a:moveTo>
                            <a:cubicBezTo>
                              <a:pt x="680359" y="366848"/>
                              <a:pt x="561991" y="338895"/>
                              <a:pt x="471744" y="394661"/>
                            </a:cubicBezTo>
                            <a:cubicBezTo>
                              <a:pt x="381496" y="450427"/>
                              <a:pt x="353543" y="568795"/>
                              <a:pt x="409309" y="659042"/>
                            </a:cubicBezTo>
                            <a:cubicBezTo>
                              <a:pt x="465075" y="749290"/>
                              <a:pt x="583443" y="777243"/>
                              <a:pt x="673690" y="721477"/>
                            </a:cubicBezTo>
                            <a:cubicBezTo>
                              <a:pt x="763938" y="665711"/>
                              <a:pt x="791891" y="547343"/>
                              <a:pt x="736125" y="457096"/>
                            </a:cubicBezTo>
                            <a:close/>
                            <a:moveTo>
                              <a:pt x="1129663" y="419205"/>
                            </a:moveTo>
                            <a:cubicBezTo>
                              <a:pt x="1129713" y="495223"/>
                              <a:pt x="1129762" y="571240"/>
                              <a:pt x="1129812" y="647258"/>
                            </a:cubicBezTo>
                            <a:lnTo>
                              <a:pt x="918347" y="695682"/>
                            </a:lnTo>
                            <a:lnTo>
                              <a:pt x="874176" y="779174"/>
                            </a:lnTo>
                            <a:lnTo>
                              <a:pt x="959896" y="992123"/>
                            </a:lnTo>
                            <a:lnTo>
                              <a:pt x="758310" y="1098757"/>
                            </a:lnTo>
                            <a:lnTo>
                              <a:pt x="612125" y="929033"/>
                            </a:lnTo>
                            <a:lnTo>
                              <a:pt x="539372" y="929553"/>
                            </a:lnTo>
                            <a:lnTo>
                              <a:pt x="395690" y="1130747"/>
                            </a:lnTo>
                            <a:lnTo>
                              <a:pt x="197362" y="1018167"/>
                            </a:lnTo>
                            <a:lnTo>
                              <a:pt x="270238" y="775579"/>
                            </a:lnTo>
                            <a:lnTo>
                              <a:pt x="236466" y="718133"/>
                            </a:lnTo>
                            <a:lnTo>
                              <a:pt x="0" y="689393"/>
                            </a:lnTo>
                            <a:cubicBezTo>
                              <a:pt x="1298" y="613387"/>
                              <a:pt x="2597" y="537380"/>
                              <a:pt x="3895" y="461374"/>
                            </a:cubicBezTo>
                            <a:lnTo>
                              <a:pt x="228108" y="414199"/>
                            </a:lnTo>
                            <a:lnTo>
                              <a:pt x="257608" y="358550"/>
                            </a:lnTo>
                            <a:lnTo>
                              <a:pt x="160597" y="127259"/>
                            </a:lnTo>
                            <a:lnTo>
                              <a:pt x="360621" y="17722"/>
                            </a:lnTo>
                            <a:lnTo>
                              <a:pt x="512401" y="188878"/>
                            </a:lnTo>
                            <a:lnTo>
                              <a:pt x="515367" y="188113"/>
                            </a:lnTo>
                            <a:lnTo>
                              <a:pt x="600600" y="187418"/>
                            </a:lnTo>
                            <a:lnTo>
                              <a:pt x="734444" y="0"/>
                            </a:lnTo>
                            <a:lnTo>
                              <a:pt x="932771" y="112580"/>
                            </a:lnTo>
                            <a:lnTo>
                              <a:pt x="867708" y="329161"/>
                            </a:lnTo>
                            <a:lnTo>
                              <a:pt x="909269" y="396377"/>
                            </a:lnTo>
                            <a:lnTo>
                              <a:pt x="1129663" y="419205"/>
                            </a:ln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cs typeface="Arial" panose="020B0604020202020204" pitchFamily="34" charset="0"/>
                        </a:endParaRPr>
                      </a:p>
                    </p:txBody>
                  </p:sp>
                </p:grpSp>
              </p:grpSp>
            </p:grpSp>
          </p:grpSp>
        </p:grpSp>
      </p:grpSp>
      <p:sp>
        <p:nvSpPr>
          <p:cNvPr id="93" name="Freeform 71">
            <a:extLst>
              <a:ext uri="{FF2B5EF4-FFF2-40B4-BE49-F238E27FC236}">
                <a16:creationId xmlns:a16="http://schemas.microsoft.com/office/drawing/2014/main" id="{48A7F07A-9FAE-4E84-A714-8DA6A2E548AE}"/>
              </a:ext>
            </a:extLst>
          </p:cNvPr>
          <p:cNvSpPr/>
          <p:nvPr/>
        </p:nvSpPr>
        <p:spPr>
          <a:xfrm>
            <a:off x="871730" y="3384426"/>
            <a:ext cx="1090560" cy="1347868"/>
          </a:xfrm>
          <a:custGeom>
            <a:avLst/>
            <a:gdLst>
              <a:gd name="connsiteX0" fmla="*/ 2741019 w 3920858"/>
              <a:gd name="connsiteY0" fmla="*/ 1922696 h 4892692"/>
              <a:gd name="connsiteX1" fmla="*/ 2624771 w 3920858"/>
              <a:gd name="connsiteY1" fmla="*/ 2038944 h 4892692"/>
              <a:gd name="connsiteX2" fmla="*/ 2741019 w 3920858"/>
              <a:gd name="connsiteY2" fmla="*/ 2155192 h 4892692"/>
              <a:gd name="connsiteX3" fmla="*/ 2857267 w 3920858"/>
              <a:gd name="connsiteY3" fmla="*/ 2038944 h 4892692"/>
              <a:gd name="connsiteX4" fmla="*/ 2741019 w 3920858"/>
              <a:gd name="connsiteY4" fmla="*/ 1922696 h 4892692"/>
              <a:gd name="connsiteX5" fmla="*/ 2741019 w 3920858"/>
              <a:gd name="connsiteY5" fmla="*/ 1818376 h 4892692"/>
              <a:gd name="connsiteX6" fmla="*/ 2961588 w 3920858"/>
              <a:gd name="connsiteY6" fmla="*/ 2038944 h 4892692"/>
              <a:gd name="connsiteX7" fmla="*/ 2741019 w 3920858"/>
              <a:gd name="connsiteY7" fmla="*/ 2259513 h 4892692"/>
              <a:gd name="connsiteX8" fmla="*/ 2520451 w 3920858"/>
              <a:gd name="connsiteY8" fmla="*/ 2038944 h 4892692"/>
              <a:gd name="connsiteX9" fmla="*/ 2741019 w 3920858"/>
              <a:gd name="connsiteY9" fmla="*/ 1818376 h 4892692"/>
              <a:gd name="connsiteX10" fmla="*/ 2709661 w 3920858"/>
              <a:gd name="connsiteY10" fmla="*/ 1598397 h 4892692"/>
              <a:gd name="connsiteX11" fmla="*/ 2682221 w 3920858"/>
              <a:gd name="connsiteY11" fmla="*/ 1625838 h 4892692"/>
              <a:gd name="connsiteX12" fmla="*/ 2682221 w 3920858"/>
              <a:gd name="connsiteY12" fmla="*/ 1666617 h 4892692"/>
              <a:gd name="connsiteX13" fmla="*/ 2664967 w 3920858"/>
              <a:gd name="connsiteY13" fmla="*/ 1669250 h 4892692"/>
              <a:gd name="connsiteX14" fmla="*/ 2530033 w 3920858"/>
              <a:gd name="connsiteY14" fmla="*/ 1726031 h 4892692"/>
              <a:gd name="connsiteX15" fmla="*/ 2519746 w 3920858"/>
              <a:gd name="connsiteY15" fmla="*/ 1734518 h 4892692"/>
              <a:gd name="connsiteX16" fmla="*/ 2490486 w 3920858"/>
              <a:gd name="connsiteY16" fmla="*/ 1705257 h 4892692"/>
              <a:gd name="connsiteX17" fmla="*/ 2471082 w 3920858"/>
              <a:gd name="connsiteY17" fmla="*/ 1697220 h 4892692"/>
              <a:gd name="connsiteX18" fmla="*/ 2451679 w 3920858"/>
              <a:gd name="connsiteY18" fmla="*/ 1705257 h 4892692"/>
              <a:gd name="connsiteX19" fmla="*/ 2407332 w 3920858"/>
              <a:gd name="connsiteY19" fmla="*/ 1749604 h 4892692"/>
              <a:gd name="connsiteX20" fmla="*/ 2407332 w 3920858"/>
              <a:gd name="connsiteY20" fmla="*/ 1788411 h 4892692"/>
              <a:gd name="connsiteX21" fmla="*/ 2436593 w 3920858"/>
              <a:gd name="connsiteY21" fmla="*/ 1817671 h 4892692"/>
              <a:gd name="connsiteX22" fmla="*/ 2428105 w 3920858"/>
              <a:gd name="connsiteY22" fmla="*/ 1827958 h 4892692"/>
              <a:gd name="connsiteX23" fmla="*/ 2371325 w 3920858"/>
              <a:gd name="connsiteY23" fmla="*/ 1962893 h 4892692"/>
              <a:gd name="connsiteX24" fmla="*/ 2368692 w 3920858"/>
              <a:gd name="connsiteY24" fmla="*/ 1980146 h 4892692"/>
              <a:gd name="connsiteX25" fmla="*/ 2327912 w 3920858"/>
              <a:gd name="connsiteY25" fmla="*/ 1980146 h 4892692"/>
              <a:gd name="connsiteX26" fmla="*/ 2300472 w 3920858"/>
              <a:gd name="connsiteY26" fmla="*/ 2007586 h 4892692"/>
              <a:gd name="connsiteX27" fmla="*/ 2300472 w 3920858"/>
              <a:gd name="connsiteY27" fmla="*/ 2070302 h 4892692"/>
              <a:gd name="connsiteX28" fmla="*/ 2327913 w 3920858"/>
              <a:gd name="connsiteY28" fmla="*/ 2097742 h 4892692"/>
              <a:gd name="connsiteX29" fmla="*/ 2368692 w 3920858"/>
              <a:gd name="connsiteY29" fmla="*/ 2097743 h 4892692"/>
              <a:gd name="connsiteX30" fmla="*/ 2371324 w 3920858"/>
              <a:gd name="connsiteY30" fmla="*/ 2114995 h 4892692"/>
              <a:gd name="connsiteX31" fmla="*/ 2428105 w 3920858"/>
              <a:gd name="connsiteY31" fmla="*/ 2249930 h 4892692"/>
              <a:gd name="connsiteX32" fmla="*/ 2436593 w 3920858"/>
              <a:gd name="connsiteY32" fmla="*/ 2260217 h 4892692"/>
              <a:gd name="connsiteX33" fmla="*/ 2407332 w 3920858"/>
              <a:gd name="connsiteY33" fmla="*/ 2289478 h 4892692"/>
              <a:gd name="connsiteX34" fmla="*/ 2407332 w 3920858"/>
              <a:gd name="connsiteY34" fmla="*/ 2328285 h 4892692"/>
              <a:gd name="connsiteX35" fmla="*/ 2451679 w 3920858"/>
              <a:gd name="connsiteY35" fmla="*/ 2372632 h 4892692"/>
              <a:gd name="connsiteX36" fmla="*/ 2490486 w 3920858"/>
              <a:gd name="connsiteY36" fmla="*/ 2372632 h 4892692"/>
              <a:gd name="connsiteX37" fmla="*/ 2519746 w 3920858"/>
              <a:gd name="connsiteY37" fmla="*/ 2343371 h 4892692"/>
              <a:gd name="connsiteX38" fmla="*/ 2530033 w 3920858"/>
              <a:gd name="connsiteY38" fmla="*/ 2351858 h 4892692"/>
              <a:gd name="connsiteX39" fmla="*/ 2664967 w 3920858"/>
              <a:gd name="connsiteY39" fmla="*/ 2408638 h 4892692"/>
              <a:gd name="connsiteX40" fmla="*/ 2682221 w 3920858"/>
              <a:gd name="connsiteY40" fmla="*/ 2411271 h 4892692"/>
              <a:gd name="connsiteX41" fmla="*/ 2682221 w 3920858"/>
              <a:gd name="connsiteY41" fmla="*/ 2452051 h 4892692"/>
              <a:gd name="connsiteX42" fmla="*/ 2709661 w 3920858"/>
              <a:gd name="connsiteY42" fmla="*/ 2479491 h 4892692"/>
              <a:gd name="connsiteX43" fmla="*/ 2772378 w 3920858"/>
              <a:gd name="connsiteY43" fmla="*/ 2479491 h 4892692"/>
              <a:gd name="connsiteX44" fmla="*/ 2799817 w 3920858"/>
              <a:gd name="connsiteY44" fmla="*/ 2452051 h 4892692"/>
              <a:gd name="connsiteX45" fmla="*/ 2799817 w 3920858"/>
              <a:gd name="connsiteY45" fmla="*/ 2411271 h 4892692"/>
              <a:gd name="connsiteX46" fmla="*/ 2817070 w 3920858"/>
              <a:gd name="connsiteY46" fmla="*/ 2408638 h 4892692"/>
              <a:gd name="connsiteX47" fmla="*/ 2952005 w 3920858"/>
              <a:gd name="connsiteY47" fmla="*/ 2351858 h 4892692"/>
              <a:gd name="connsiteX48" fmla="*/ 2962292 w 3920858"/>
              <a:gd name="connsiteY48" fmla="*/ 2343370 h 4892692"/>
              <a:gd name="connsiteX49" fmla="*/ 2991553 w 3920858"/>
              <a:gd name="connsiteY49" fmla="*/ 2372631 h 4892692"/>
              <a:gd name="connsiteX50" fmla="*/ 3030360 w 3920858"/>
              <a:gd name="connsiteY50" fmla="*/ 2372631 h 4892692"/>
              <a:gd name="connsiteX51" fmla="*/ 3074706 w 3920858"/>
              <a:gd name="connsiteY51" fmla="*/ 2328285 h 4892692"/>
              <a:gd name="connsiteX52" fmla="*/ 3074706 w 3920858"/>
              <a:gd name="connsiteY52" fmla="*/ 2289477 h 4892692"/>
              <a:gd name="connsiteX53" fmla="*/ 3045445 w 3920858"/>
              <a:gd name="connsiteY53" fmla="*/ 2260217 h 4892692"/>
              <a:gd name="connsiteX54" fmla="*/ 3053932 w 3920858"/>
              <a:gd name="connsiteY54" fmla="*/ 2249930 h 4892692"/>
              <a:gd name="connsiteX55" fmla="*/ 3110713 w 3920858"/>
              <a:gd name="connsiteY55" fmla="*/ 2114995 h 4892692"/>
              <a:gd name="connsiteX56" fmla="*/ 3113346 w 3920858"/>
              <a:gd name="connsiteY56" fmla="*/ 2097742 h 4892692"/>
              <a:gd name="connsiteX57" fmla="*/ 3154126 w 3920858"/>
              <a:gd name="connsiteY57" fmla="*/ 2097742 h 4892692"/>
              <a:gd name="connsiteX58" fmla="*/ 3181567 w 3920858"/>
              <a:gd name="connsiteY58" fmla="*/ 2070303 h 4892692"/>
              <a:gd name="connsiteX59" fmla="*/ 3181566 w 3920858"/>
              <a:gd name="connsiteY59" fmla="*/ 2007586 h 4892692"/>
              <a:gd name="connsiteX60" fmla="*/ 3154126 w 3920858"/>
              <a:gd name="connsiteY60" fmla="*/ 1980146 h 4892692"/>
              <a:gd name="connsiteX61" fmla="*/ 3113346 w 3920858"/>
              <a:gd name="connsiteY61" fmla="*/ 1980146 h 4892692"/>
              <a:gd name="connsiteX62" fmla="*/ 3110713 w 3920858"/>
              <a:gd name="connsiteY62" fmla="*/ 1962892 h 4892692"/>
              <a:gd name="connsiteX63" fmla="*/ 3053932 w 3920858"/>
              <a:gd name="connsiteY63" fmla="*/ 1827958 h 4892692"/>
              <a:gd name="connsiteX64" fmla="*/ 3045445 w 3920858"/>
              <a:gd name="connsiteY64" fmla="*/ 1817672 h 4892692"/>
              <a:gd name="connsiteX65" fmla="*/ 3074707 w 3920858"/>
              <a:gd name="connsiteY65" fmla="*/ 1788410 h 4892692"/>
              <a:gd name="connsiteX66" fmla="*/ 3074707 w 3920858"/>
              <a:gd name="connsiteY66" fmla="*/ 1749604 h 4892692"/>
              <a:gd name="connsiteX67" fmla="*/ 3030359 w 3920858"/>
              <a:gd name="connsiteY67" fmla="*/ 1705257 h 4892692"/>
              <a:gd name="connsiteX68" fmla="*/ 3010956 w 3920858"/>
              <a:gd name="connsiteY68" fmla="*/ 1697220 h 4892692"/>
              <a:gd name="connsiteX69" fmla="*/ 2991553 w 3920858"/>
              <a:gd name="connsiteY69" fmla="*/ 1705257 h 4892692"/>
              <a:gd name="connsiteX70" fmla="*/ 2962292 w 3920858"/>
              <a:gd name="connsiteY70" fmla="*/ 1734518 h 4892692"/>
              <a:gd name="connsiteX71" fmla="*/ 2952005 w 3920858"/>
              <a:gd name="connsiteY71" fmla="*/ 1726031 h 4892692"/>
              <a:gd name="connsiteX72" fmla="*/ 2817070 w 3920858"/>
              <a:gd name="connsiteY72" fmla="*/ 1669250 h 4892692"/>
              <a:gd name="connsiteX73" fmla="*/ 2799818 w 3920858"/>
              <a:gd name="connsiteY73" fmla="*/ 1666617 h 4892692"/>
              <a:gd name="connsiteX74" fmla="*/ 2799818 w 3920858"/>
              <a:gd name="connsiteY74" fmla="*/ 1625838 h 4892692"/>
              <a:gd name="connsiteX75" fmla="*/ 2772377 w 3920858"/>
              <a:gd name="connsiteY75" fmla="*/ 1598397 h 4892692"/>
              <a:gd name="connsiteX76" fmla="*/ 1648672 w 3920858"/>
              <a:gd name="connsiteY76" fmla="*/ 916365 h 4892692"/>
              <a:gd name="connsiteX77" fmla="*/ 1458101 w 3920858"/>
              <a:gd name="connsiteY77" fmla="*/ 1106936 h 4892692"/>
              <a:gd name="connsiteX78" fmla="*/ 1648672 w 3920858"/>
              <a:gd name="connsiteY78" fmla="*/ 1297507 h 4892692"/>
              <a:gd name="connsiteX79" fmla="*/ 1839243 w 3920858"/>
              <a:gd name="connsiteY79" fmla="*/ 1106936 h 4892692"/>
              <a:gd name="connsiteX80" fmla="*/ 1648672 w 3920858"/>
              <a:gd name="connsiteY80" fmla="*/ 916365 h 4892692"/>
              <a:gd name="connsiteX81" fmla="*/ 2951313 w 3920858"/>
              <a:gd name="connsiteY81" fmla="*/ 857979 h 4892692"/>
              <a:gd name="connsiteX82" fmla="*/ 2835065 w 3920858"/>
              <a:gd name="connsiteY82" fmla="*/ 974227 h 4892692"/>
              <a:gd name="connsiteX83" fmla="*/ 2951313 w 3920858"/>
              <a:gd name="connsiteY83" fmla="*/ 1090475 h 4892692"/>
              <a:gd name="connsiteX84" fmla="*/ 3067561 w 3920858"/>
              <a:gd name="connsiteY84" fmla="*/ 974227 h 4892692"/>
              <a:gd name="connsiteX85" fmla="*/ 2951313 w 3920858"/>
              <a:gd name="connsiteY85" fmla="*/ 857979 h 4892692"/>
              <a:gd name="connsiteX86" fmla="*/ 2951313 w 3920858"/>
              <a:gd name="connsiteY86" fmla="*/ 753659 h 4892692"/>
              <a:gd name="connsiteX87" fmla="*/ 3171882 w 3920858"/>
              <a:gd name="connsiteY87" fmla="*/ 974227 h 4892692"/>
              <a:gd name="connsiteX88" fmla="*/ 2951313 w 3920858"/>
              <a:gd name="connsiteY88" fmla="*/ 1194796 h 4892692"/>
              <a:gd name="connsiteX89" fmla="*/ 2730745 w 3920858"/>
              <a:gd name="connsiteY89" fmla="*/ 974227 h 4892692"/>
              <a:gd name="connsiteX90" fmla="*/ 2951313 w 3920858"/>
              <a:gd name="connsiteY90" fmla="*/ 753659 h 4892692"/>
              <a:gd name="connsiteX91" fmla="*/ 1648671 w 3920858"/>
              <a:gd name="connsiteY91" fmla="*/ 745348 h 4892692"/>
              <a:gd name="connsiteX92" fmla="*/ 2010259 w 3920858"/>
              <a:gd name="connsiteY92" fmla="*/ 1106935 h 4892692"/>
              <a:gd name="connsiteX93" fmla="*/ 1648671 w 3920858"/>
              <a:gd name="connsiteY93" fmla="*/ 1468523 h 4892692"/>
              <a:gd name="connsiteX94" fmla="*/ 1287084 w 3920858"/>
              <a:gd name="connsiteY94" fmla="*/ 1106935 h 4892692"/>
              <a:gd name="connsiteX95" fmla="*/ 1648671 w 3920858"/>
              <a:gd name="connsiteY95" fmla="*/ 745348 h 4892692"/>
              <a:gd name="connsiteX96" fmla="*/ 2919955 w 3920858"/>
              <a:gd name="connsiteY96" fmla="*/ 533680 h 4892692"/>
              <a:gd name="connsiteX97" fmla="*/ 2892515 w 3920858"/>
              <a:gd name="connsiteY97" fmla="*/ 561121 h 4892692"/>
              <a:gd name="connsiteX98" fmla="*/ 2892515 w 3920858"/>
              <a:gd name="connsiteY98" fmla="*/ 601900 h 4892692"/>
              <a:gd name="connsiteX99" fmla="*/ 2875261 w 3920858"/>
              <a:gd name="connsiteY99" fmla="*/ 604533 h 4892692"/>
              <a:gd name="connsiteX100" fmla="*/ 2740327 w 3920858"/>
              <a:gd name="connsiteY100" fmla="*/ 661314 h 4892692"/>
              <a:gd name="connsiteX101" fmla="*/ 2730040 w 3920858"/>
              <a:gd name="connsiteY101" fmla="*/ 669801 h 4892692"/>
              <a:gd name="connsiteX102" fmla="*/ 2700780 w 3920858"/>
              <a:gd name="connsiteY102" fmla="*/ 640540 h 4892692"/>
              <a:gd name="connsiteX103" fmla="*/ 2681376 w 3920858"/>
              <a:gd name="connsiteY103" fmla="*/ 632503 h 4892692"/>
              <a:gd name="connsiteX104" fmla="*/ 2661973 w 3920858"/>
              <a:gd name="connsiteY104" fmla="*/ 640540 h 4892692"/>
              <a:gd name="connsiteX105" fmla="*/ 2617626 w 3920858"/>
              <a:gd name="connsiteY105" fmla="*/ 684887 h 4892692"/>
              <a:gd name="connsiteX106" fmla="*/ 2617626 w 3920858"/>
              <a:gd name="connsiteY106" fmla="*/ 723694 h 4892692"/>
              <a:gd name="connsiteX107" fmla="*/ 2646887 w 3920858"/>
              <a:gd name="connsiteY107" fmla="*/ 752954 h 4892692"/>
              <a:gd name="connsiteX108" fmla="*/ 2638399 w 3920858"/>
              <a:gd name="connsiteY108" fmla="*/ 763241 h 4892692"/>
              <a:gd name="connsiteX109" fmla="*/ 2581619 w 3920858"/>
              <a:gd name="connsiteY109" fmla="*/ 898176 h 4892692"/>
              <a:gd name="connsiteX110" fmla="*/ 2578986 w 3920858"/>
              <a:gd name="connsiteY110" fmla="*/ 915429 h 4892692"/>
              <a:gd name="connsiteX111" fmla="*/ 2538206 w 3920858"/>
              <a:gd name="connsiteY111" fmla="*/ 915429 h 4892692"/>
              <a:gd name="connsiteX112" fmla="*/ 2510766 w 3920858"/>
              <a:gd name="connsiteY112" fmla="*/ 942869 h 4892692"/>
              <a:gd name="connsiteX113" fmla="*/ 2510766 w 3920858"/>
              <a:gd name="connsiteY113" fmla="*/ 1005585 h 4892692"/>
              <a:gd name="connsiteX114" fmla="*/ 2538207 w 3920858"/>
              <a:gd name="connsiteY114" fmla="*/ 1033025 h 4892692"/>
              <a:gd name="connsiteX115" fmla="*/ 2578986 w 3920858"/>
              <a:gd name="connsiteY115" fmla="*/ 1033026 h 4892692"/>
              <a:gd name="connsiteX116" fmla="*/ 2581618 w 3920858"/>
              <a:gd name="connsiteY116" fmla="*/ 1050278 h 4892692"/>
              <a:gd name="connsiteX117" fmla="*/ 2638399 w 3920858"/>
              <a:gd name="connsiteY117" fmla="*/ 1185213 h 4892692"/>
              <a:gd name="connsiteX118" fmla="*/ 2646887 w 3920858"/>
              <a:gd name="connsiteY118" fmla="*/ 1195500 h 4892692"/>
              <a:gd name="connsiteX119" fmla="*/ 2617626 w 3920858"/>
              <a:gd name="connsiteY119" fmla="*/ 1224761 h 4892692"/>
              <a:gd name="connsiteX120" fmla="*/ 2617626 w 3920858"/>
              <a:gd name="connsiteY120" fmla="*/ 1263568 h 4892692"/>
              <a:gd name="connsiteX121" fmla="*/ 2661973 w 3920858"/>
              <a:gd name="connsiteY121" fmla="*/ 1307915 h 4892692"/>
              <a:gd name="connsiteX122" fmla="*/ 2700780 w 3920858"/>
              <a:gd name="connsiteY122" fmla="*/ 1307915 h 4892692"/>
              <a:gd name="connsiteX123" fmla="*/ 2730040 w 3920858"/>
              <a:gd name="connsiteY123" fmla="*/ 1278654 h 4892692"/>
              <a:gd name="connsiteX124" fmla="*/ 2740327 w 3920858"/>
              <a:gd name="connsiteY124" fmla="*/ 1287141 h 4892692"/>
              <a:gd name="connsiteX125" fmla="*/ 2875261 w 3920858"/>
              <a:gd name="connsiteY125" fmla="*/ 1343921 h 4892692"/>
              <a:gd name="connsiteX126" fmla="*/ 2892515 w 3920858"/>
              <a:gd name="connsiteY126" fmla="*/ 1346554 h 4892692"/>
              <a:gd name="connsiteX127" fmla="*/ 2892515 w 3920858"/>
              <a:gd name="connsiteY127" fmla="*/ 1387334 h 4892692"/>
              <a:gd name="connsiteX128" fmla="*/ 2919955 w 3920858"/>
              <a:gd name="connsiteY128" fmla="*/ 1414774 h 4892692"/>
              <a:gd name="connsiteX129" fmla="*/ 2982672 w 3920858"/>
              <a:gd name="connsiteY129" fmla="*/ 1414774 h 4892692"/>
              <a:gd name="connsiteX130" fmla="*/ 3010111 w 3920858"/>
              <a:gd name="connsiteY130" fmla="*/ 1387334 h 4892692"/>
              <a:gd name="connsiteX131" fmla="*/ 3010111 w 3920858"/>
              <a:gd name="connsiteY131" fmla="*/ 1346554 h 4892692"/>
              <a:gd name="connsiteX132" fmla="*/ 3027364 w 3920858"/>
              <a:gd name="connsiteY132" fmla="*/ 1343921 h 4892692"/>
              <a:gd name="connsiteX133" fmla="*/ 3162299 w 3920858"/>
              <a:gd name="connsiteY133" fmla="*/ 1287141 h 4892692"/>
              <a:gd name="connsiteX134" fmla="*/ 3172586 w 3920858"/>
              <a:gd name="connsiteY134" fmla="*/ 1278653 h 4892692"/>
              <a:gd name="connsiteX135" fmla="*/ 3201847 w 3920858"/>
              <a:gd name="connsiteY135" fmla="*/ 1307914 h 4892692"/>
              <a:gd name="connsiteX136" fmla="*/ 3240654 w 3920858"/>
              <a:gd name="connsiteY136" fmla="*/ 1307914 h 4892692"/>
              <a:gd name="connsiteX137" fmla="*/ 3285000 w 3920858"/>
              <a:gd name="connsiteY137" fmla="*/ 1263568 h 4892692"/>
              <a:gd name="connsiteX138" fmla="*/ 3285000 w 3920858"/>
              <a:gd name="connsiteY138" fmla="*/ 1224760 h 4892692"/>
              <a:gd name="connsiteX139" fmla="*/ 3255739 w 3920858"/>
              <a:gd name="connsiteY139" fmla="*/ 1195500 h 4892692"/>
              <a:gd name="connsiteX140" fmla="*/ 3264226 w 3920858"/>
              <a:gd name="connsiteY140" fmla="*/ 1185213 h 4892692"/>
              <a:gd name="connsiteX141" fmla="*/ 3321007 w 3920858"/>
              <a:gd name="connsiteY141" fmla="*/ 1050278 h 4892692"/>
              <a:gd name="connsiteX142" fmla="*/ 3323640 w 3920858"/>
              <a:gd name="connsiteY142" fmla="*/ 1033025 h 4892692"/>
              <a:gd name="connsiteX143" fmla="*/ 3364420 w 3920858"/>
              <a:gd name="connsiteY143" fmla="*/ 1033025 h 4892692"/>
              <a:gd name="connsiteX144" fmla="*/ 3391861 w 3920858"/>
              <a:gd name="connsiteY144" fmla="*/ 1005586 h 4892692"/>
              <a:gd name="connsiteX145" fmla="*/ 3391860 w 3920858"/>
              <a:gd name="connsiteY145" fmla="*/ 942869 h 4892692"/>
              <a:gd name="connsiteX146" fmla="*/ 3364420 w 3920858"/>
              <a:gd name="connsiteY146" fmla="*/ 915429 h 4892692"/>
              <a:gd name="connsiteX147" fmla="*/ 3323640 w 3920858"/>
              <a:gd name="connsiteY147" fmla="*/ 915429 h 4892692"/>
              <a:gd name="connsiteX148" fmla="*/ 3321007 w 3920858"/>
              <a:gd name="connsiteY148" fmla="*/ 898176 h 4892692"/>
              <a:gd name="connsiteX149" fmla="*/ 3264226 w 3920858"/>
              <a:gd name="connsiteY149" fmla="*/ 763241 h 4892692"/>
              <a:gd name="connsiteX150" fmla="*/ 3255739 w 3920858"/>
              <a:gd name="connsiteY150" fmla="*/ 752955 h 4892692"/>
              <a:gd name="connsiteX151" fmla="*/ 3285001 w 3920858"/>
              <a:gd name="connsiteY151" fmla="*/ 723694 h 4892692"/>
              <a:gd name="connsiteX152" fmla="*/ 3285001 w 3920858"/>
              <a:gd name="connsiteY152" fmla="*/ 684887 h 4892692"/>
              <a:gd name="connsiteX153" fmla="*/ 3240653 w 3920858"/>
              <a:gd name="connsiteY153" fmla="*/ 640540 h 4892692"/>
              <a:gd name="connsiteX154" fmla="*/ 3221250 w 3920858"/>
              <a:gd name="connsiteY154" fmla="*/ 632503 h 4892692"/>
              <a:gd name="connsiteX155" fmla="*/ 3201847 w 3920858"/>
              <a:gd name="connsiteY155" fmla="*/ 640540 h 4892692"/>
              <a:gd name="connsiteX156" fmla="*/ 3172586 w 3920858"/>
              <a:gd name="connsiteY156" fmla="*/ 669801 h 4892692"/>
              <a:gd name="connsiteX157" fmla="*/ 3162299 w 3920858"/>
              <a:gd name="connsiteY157" fmla="*/ 661314 h 4892692"/>
              <a:gd name="connsiteX158" fmla="*/ 3027364 w 3920858"/>
              <a:gd name="connsiteY158" fmla="*/ 604533 h 4892692"/>
              <a:gd name="connsiteX159" fmla="*/ 3010112 w 3920858"/>
              <a:gd name="connsiteY159" fmla="*/ 601900 h 4892692"/>
              <a:gd name="connsiteX160" fmla="*/ 3010112 w 3920858"/>
              <a:gd name="connsiteY160" fmla="*/ 561121 h 4892692"/>
              <a:gd name="connsiteX161" fmla="*/ 2982671 w 3920858"/>
              <a:gd name="connsiteY161" fmla="*/ 533680 h 4892692"/>
              <a:gd name="connsiteX162" fmla="*/ 1597264 w 3920858"/>
              <a:gd name="connsiteY162" fmla="*/ 384727 h 4892692"/>
              <a:gd name="connsiteX163" fmla="*/ 1552280 w 3920858"/>
              <a:gd name="connsiteY163" fmla="*/ 429711 h 4892692"/>
              <a:gd name="connsiteX164" fmla="*/ 1552280 w 3920858"/>
              <a:gd name="connsiteY164" fmla="*/ 496563 h 4892692"/>
              <a:gd name="connsiteX165" fmla="*/ 1523995 w 3920858"/>
              <a:gd name="connsiteY165" fmla="*/ 500879 h 4892692"/>
              <a:gd name="connsiteX166" fmla="*/ 1302792 w 3920858"/>
              <a:gd name="connsiteY166" fmla="*/ 593962 h 4892692"/>
              <a:gd name="connsiteX167" fmla="*/ 1285929 w 3920858"/>
              <a:gd name="connsiteY167" fmla="*/ 607875 h 4892692"/>
              <a:gd name="connsiteX168" fmla="*/ 1237961 w 3920858"/>
              <a:gd name="connsiteY168" fmla="*/ 559907 h 4892692"/>
              <a:gd name="connsiteX169" fmla="*/ 1206152 w 3920858"/>
              <a:gd name="connsiteY169" fmla="*/ 546732 h 4892692"/>
              <a:gd name="connsiteX170" fmla="*/ 1174342 w 3920858"/>
              <a:gd name="connsiteY170" fmla="*/ 559907 h 4892692"/>
              <a:gd name="connsiteX171" fmla="*/ 1101643 w 3920858"/>
              <a:gd name="connsiteY171" fmla="*/ 632606 h 4892692"/>
              <a:gd name="connsiteX172" fmla="*/ 1101643 w 3920858"/>
              <a:gd name="connsiteY172" fmla="*/ 696225 h 4892692"/>
              <a:gd name="connsiteX173" fmla="*/ 1149611 w 3920858"/>
              <a:gd name="connsiteY173" fmla="*/ 744193 h 4892692"/>
              <a:gd name="connsiteX174" fmla="*/ 1135698 w 3920858"/>
              <a:gd name="connsiteY174" fmla="*/ 761057 h 4892692"/>
              <a:gd name="connsiteX175" fmla="*/ 1042615 w 3920858"/>
              <a:gd name="connsiteY175" fmla="*/ 982262 h 4892692"/>
              <a:gd name="connsiteX176" fmla="*/ 1038299 w 3920858"/>
              <a:gd name="connsiteY176" fmla="*/ 1010544 h 4892692"/>
              <a:gd name="connsiteX177" fmla="*/ 971447 w 3920858"/>
              <a:gd name="connsiteY177" fmla="*/ 1010545 h 4892692"/>
              <a:gd name="connsiteX178" fmla="*/ 926463 w 3920858"/>
              <a:gd name="connsiteY178" fmla="*/ 1055528 h 4892692"/>
              <a:gd name="connsiteX179" fmla="*/ 926463 w 3920858"/>
              <a:gd name="connsiteY179" fmla="*/ 1158342 h 4892692"/>
              <a:gd name="connsiteX180" fmla="*/ 971447 w 3920858"/>
              <a:gd name="connsiteY180" fmla="*/ 1203326 h 4892692"/>
              <a:gd name="connsiteX181" fmla="*/ 1038298 w 3920858"/>
              <a:gd name="connsiteY181" fmla="*/ 1203327 h 4892692"/>
              <a:gd name="connsiteX182" fmla="*/ 1042614 w 3920858"/>
              <a:gd name="connsiteY182" fmla="*/ 1231609 h 4892692"/>
              <a:gd name="connsiteX183" fmla="*/ 1135698 w 3920858"/>
              <a:gd name="connsiteY183" fmla="*/ 1452814 h 4892692"/>
              <a:gd name="connsiteX184" fmla="*/ 1149611 w 3920858"/>
              <a:gd name="connsiteY184" fmla="*/ 1469677 h 4892692"/>
              <a:gd name="connsiteX185" fmla="*/ 1101643 w 3920858"/>
              <a:gd name="connsiteY185" fmla="*/ 1517646 h 4892692"/>
              <a:gd name="connsiteX186" fmla="*/ 1101643 w 3920858"/>
              <a:gd name="connsiteY186" fmla="*/ 1581264 h 4892692"/>
              <a:gd name="connsiteX187" fmla="*/ 1174343 w 3920858"/>
              <a:gd name="connsiteY187" fmla="*/ 1653964 h 4892692"/>
              <a:gd name="connsiteX188" fmla="*/ 1237960 w 3920858"/>
              <a:gd name="connsiteY188" fmla="*/ 1653964 h 4892692"/>
              <a:gd name="connsiteX189" fmla="*/ 1285929 w 3920858"/>
              <a:gd name="connsiteY189" fmla="*/ 1605995 h 4892692"/>
              <a:gd name="connsiteX190" fmla="*/ 1302792 w 3920858"/>
              <a:gd name="connsiteY190" fmla="*/ 1619908 h 4892692"/>
              <a:gd name="connsiteX191" fmla="*/ 1523995 w 3920858"/>
              <a:gd name="connsiteY191" fmla="*/ 1712991 h 4892692"/>
              <a:gd name="connsiteX192" fmla="*/ 1552280 w 3920858"/>
              <a:gd name="connsiteY192" fmla="*/ 1717308 h 4892692"/>
              <a:gd name="connsiteX193" fmla="*/ 1552280 w 3920858"/>
              <a:gd name="connsiteY193" fmla="*/ 1784159 h 4892692"/>
              <a:gd name="connsiteX194" fmla="*/ 1597264 w 3920858"/>
              <a:gd name="connsiteY194" fmla="*/ 1829143 h 4892692"/>
              <a:gd name="connsiteX195" fmla="*/ 1700078 w 3920858"/>
              <a:gd name="connsiteY195" fmla="*/ 1829144 h 4892692"/>
              <a:gd name="connsiteX196" fmla="*/ 1745061 w 3920858"/>
              <a:gd name="connsiteY196" fmla="*/ 1784160 h 4892692"/>
              <a:gd name="connsiteX197" fmla="*/ 1745061 w 3920858"/>
              <a:gd name="connsiteY197" fmla="*/ 1717307 h 4892692"/>
              <a:gd name="connsiteX198" fmla="*/ 1773344 w 3920858"/>
              <a:gd name="connsiteY198" fmla="*/ 1712991 h 4892692"/>
              <a:gd name="connsiteX199" fmla="*/ 1994549 w 3920858"/>
              <a:gd name="connsiteY199" fmla="*/ 1619908 h 4892692"/>
              <a:gd name="connsiteX200" fmla="*/ 2011413 w 3920858"/>
              <a:gd name="connsiteY200" fmla="*/ 1605994 h 4892692"/>
              <a:gd name="connsiteX201" fmla="*/ 2059381 w 3920858"/>
              <a:gd name="connsiteY201" fmla="*/ 1653963 h 4892692"/>
              <a:gd name="connsiteX202" fmla="*/ 2123000 w 3920858"/>
              <a:gd name="connsiteY202" fmla="*/ 1653963 h 4892692"/>
              <a:gd name="connsiteX203" fmla="*/ 2195699 w 3920858"/>
              <a:gd name="connsiteY203" fmla="*/ 1581264 h 4892692"/>
              <a:gd name="connsiteX204" fmla="*/ 2195699 w 3920858"/>
              <a:gd name="connsiteY204" fmla="*/ 1517645 h 4892692"/>
              <a:gd name="connsiteX205" fmla="*/ 2147730 w 3920858"/>
              <a:gd name="connsiteY205" fmla="*/ 1469677 h 4892692"/>
              <a:gd name="connsiteX206" fmla="*/ 2161643 w 3920858"/>
              <a:gd name="connsiteY206" fmla="*/ 1452814 h 4892692"/>
              <a:gd name="connsiteX207" fmla="*/ 2254727 w 3920858"/>
              <a:gd name="connsiteY207" fmla="*/ 1231609 h 4892692"/>
              <a:gd name="connsiteX208" fmla="*/ 2259042 w 3920858"/>
              <a:gd name="connsiteY208" fmla="*/ 1203326 h 4892692"/>
              <a:gd name="connsiteX209" fmla="*/ 2325895 w 3920858"/>
              <a:gd name="connsiteY209" fmla="*/ 1203326 h 4892692"/>
              <a:gd name="connsiteX210" fmla="*/ 2370880 w 3920858"/>
              <a:gd name="connsiteY210" fmla="*/ 1158342 h 4892692"/>
              <a:gd name="connsiteX211" fmla="*/ 2370879 w 3920858"/>
              <a:gd name="connsiteY211" fmla="*/ 1055528 h 4892692"/>
              <a:gd name="connsiteX212" fmla="*/ 2325895 w 3920858"/>
              <a:gd name="connsiteY212" fmla="*/ 1010544 h 4892692"/>
              <a:gd name="connsiteX213" fmla="*/ 2259042 w 3920858"/>
              <a:gd name="connsiteY213" fmla="*/ 1010544 h 4892692"/>
              <a:gd name="connsiteX214" fmla="*/ 2254726 w 3920858"/>
              <a:gd name="connsiteY214" fmla="*/ 982260 h 4892692"/>
              <a:gd name="connsiteX215" fmla="*/ 2161643 w 3920858"/>
              <a:gd name="connsiteY215" fmla="*/ 761057 h 4892692"/>
              <a:gd name="connsiteX216" fmla="*/ 2147730 w 3920858"/>
              <a:gd name="connsiteY216" fmla="*/ 744194 h 4892692"/>
              <a:gd name="connsiteX217" fmla="*/ 2195700 w 3920858"/>
              <a:gd name="connsiteY217" fmla="*/ 696224 h 4892692"/>
              <a:gd name="connsiteX218" fmla="*/ 2195700 w 3920858"/>
              <a:gd name="connsiteY218" fmla="*/ 632607 h 4892692"/>
              <a:gd name="connsiteX219" fmla="*/ 2122999 w 3920858"/>
              <a:gd name="connsiteY219" fmla="*/ 559907 h 4892692"/>
              <a:gd name="connsiteX220" fmla="*/ 2091191 w 3920858"/>
              <a:gd name="connsiteY220" fmla="*/ 546732 h 4892692"/>
              <a:gd name="connsiteX221" fmla="*/ 2059382 w 3920858"/>
              <a:gd name="connsiteY221" fmla="*/ 559907 h 4892692"/>
              <a:gd name="connsiteX222" fmla="*/ 2011413 w 3920858"/>
              <a:gd name="connsiteY222" fmla="*/ 607876 h 4892692"/>
              <a:gd name="connsiteX223" fmla="*/ 1994549 w 3920858"/>
              <a:gd name="connsiteY223" fmla="*/ 593962 h 4892692"/>
              <a:gd name="connsiteX224" fmla="*/ 1773345 w 3920858"/>
              <a:gd name="connsiteY224" fmla="*/ 500879 h 4892692"/>
              <a:gd name="connsiteX225" fmla="*/ 1745062 w 3920858"/>
              <a:gd name="connsiteY225" fmla="*/ 496563 h 4892692"/>
              <a:gd name="connsiteX226" fmla="*/ 1745062 w 3920858"/>
              <a:gd name="connsiteY226" fmla="*/ 429711 h 4892692"/>
              <a:gd name="connsiteX227" fmla="*/ 1700078 w 3920858"/>
              <a:gd name="connsiteY227" fmla="*/ 384727 h 4892692"/>
              <a:gd name="connsiteX228" fmla="*/ 2074148 w 3920858"/>
              <a:gd name="connsiteY228" fmla="*/ 302 h 4892692"/>
              <a:gd name="connsiteX229" fmla="*/ 3783631 w 3920858"/>
              <a:gd name="connsiteY229" fmla="*/ 986263 h 4892692"/>
              <a:gd name="connsiteX230" fmla="*/ 3131760 w 3920858"/>
              <a:gd name="connsiteY230" fmla="*/ 3292244 h 4892692"/>
              <a:gd name="connsiteX231" fmla="*/ 3227344 w 3920858"/>
              <a:gd name="connsiteY231" fmla="*/ 4661262 h 4892692"/>
              <a:gd name="connsiteX232" fmla="*/ 1708641 w 3920858"/>
              <a:gd name="connsiteY232" fmla="*/ 4862605 h 4892692"/>
              <a:gd name="connsiteX233" fmla="*/ 1467029 w 3920858"/>
              <a:gd name="connsiteY233" fmla="*/ 4750429 h 4892692"/>
              <a:gd name="connsiteX234" fmla="*/ 1372686 w 3920858"/>
              <a:gd name="connsiteY234" fmla="*/ 4172284 h 4892692"/>
              <a:gd name="connsiteX235" fmla="*/ 1091030 w 3920858"/>
              <a:gd name="connsiteY235" fmla="*/ 3947305 h 4892692"/>
              <a:gd name="connsiteX236" fmla="*/ 551419 w 3920858"/>
              <a:gd name="connsiteY236" fmla="*/ 3914122 h 4892692"/>
              <a:gd name="connsiteX237" fmla="*/ 397604 w 3920858"/>
              <a:gd name="connsiteY237" fmla="*/ 3600494 h 4892692"/>
              <a:gd name="connsiteX238" fmla="*/ 361183 w 3920858"/>
              <a:gd name="connsiteY238" fmla="*/ 3365173 h 4892692"/>
              <a:gd name="connsiteX239" fmla="*/ 367611 w 3920858"/>
              <a:gd name="connsiteY239" fmla="*/ 3028508 h 4892692"/>
              <a:gd name="connsiteX240" fmla="*/ 243360 w 3920858"/>
              <a:gd name="connsiteY240" fmla="*/ 2801426 h 4892692"/>
              <a:gd name="connsiteX241" fmla="*/ 299058 w 3920858"/>
              <a:gd name="connsiteY241" fmla="*/ 2550782 h 4892692"/>
              <a:gd name="connsiteX242" fmla="*/ 22705 w 3920858"/>
              <a:gd name="connsiteY242" fmla="*/ 2349408 h 4892692"/>
              <a:gd name="connsiteX243" fmla="*/ 408313 w 3920858"/>
              <a:gd name="connsiteY243" fmla="*/ 1777421 h 4892692"/>
              <a:gd name="connsiteX244" fmla="*/ 380685 w 3920858"/>
              <a:gd name="connsiteY244" fmla="*/ 1418781 h 4892692"/>
              <a:gd name="connsiteX245" fmla="*/ 2074148 w 3920858"/>
              <a:gd name="connsiteY245" fmla="*/ 302 h 4892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Lst>
            <a:rect l="l" t="t" r="r" b="b"/>
            <a:pathLst>
              <a:path w="3920858" h="4892692">
                <a:moveTo>
                  <a:pt x="2741019" y="1922696"/>
                </a:moveTo>
                <a:cubicBezTo>
                  <a:pt x="2676817" y="1922696"/>
                  <a:pt x="2624771" y="1974742"/>
                  <a:pt x="2624771" y="2038944"/>
                </a:cubicBezTo>
                <a:cubicBezTo>
                  <a:pt x="2624771" y="2103146"/>
                  <a:pt x="2676817" y="2155192"/>
                  <a:pt x="2741019" y="2155192"/>
                </a:cubicBezTo>
                <a:cubicBezTo>
                  <a:pt x="2805221" y="2155192"/>
                  <a:pt x="2857267" y="2103146"/>
                  <a:pt x="2857267" y="2038944"/>
                </a:cubicBezTo>
                <a:cubicBezTo>
                  <a:pt x="2857267" y="1974742"/>
                  <a:pt x="2805221" y="1922696"/>
                  <a:pt x="2741019" y="1922696"/>
                </a:cubicBezTo>
                <a:close/>
                <a:moveTo>
                  <a:pt x="2741019" y="1818376"/>
                </a:moveTo>
                <a:cubicBezTo>
                  <a:pt x="2862837" y="1818375"/>
                  <a:pt x="2961588" y="1917127"/>
                  <a:pt x="2961588" y="2038944"/>
                </a:cubicBezTo>
                <a:cubicBezTo>
                  <a:pt x="2961588" y="2160761"/>
                  <a:pt x="2862837" y="2259513"/>
                  <a:pt x="2741019" y="2259513"/>
                </a:cubicBezTo>
                <a:cubicBezTo>
                  <a:pt x="2619202" y="2259513"/>
                  <a:pt x="2520450" y="2160761"/>
                  <a:pt x="2520451" y="2038944"/>
                </a:cubicBezTo>
                <a:cubicBezTo>
                  <a:pt x="2520450" y="1917127"/>
                  <a:pt x="2619202" y="1818375"/>
                  <a:pt x="2741019" y="1818376"/>
                </a:cubicBezTo>
                <a:close/>
                <a:moveTo>
                  <a:pt x="2709661" y="1598397"/>
                </a:moveTo>
                <a:cubicBezTo>
                  <a:pt x="2694507" y="1598397"/>
                  <a:pt x="2682221" y="1610683"/>
                  <a:pt x="2682221" y="1625838"/>
                </a:cubicBezTo>
                <a:lnTo>
                  <a:pt x="2682221" y="1666617"/>
                </a:lnTo>
                <a:lnTo>
                  <a:pt x="2664967" y="1669250"/>
                </a:lnTo>
                <a:cubicBezTo>
                  <a:pt x="2615837" y="1679303"/>
                  <a:pt x="2570184" y="1698905"/>
                  <a:pt x="2530033" y="1726031"/>
                </a:cubicBezTo>
                <a:lnTo>
                  <a:pt x="2519746" y="1734518"/>
                </a:lnTo>
                <a:lnTo>
                  <a:pt x="2490486" y="1705257"/>
                </a:lnTo>
                <a:cubicBezTo>
                  <a:pt x="2485128" y="1699899"/>
                  <a:pt x="2478105" y="1697220"/>
                  <a:pt x="2471082" y="1697220"/>
                </a:cubicBezTo>
                <a:cubicBezTo>
                  <a:pt x="2464060" y="1697220"/>
                  <a:pt x="2457038" y="1699899"/>
                  <a:pt x="2451679" y="1705257"/>
                </a:cubicBezTo>
                <a:lnTo>
                  <a:pt x="2407332" y="1749604"/>
                </a:lnTo>
                <a:cubicBezTo>
                  <a:pt x="2396616" y="1760321"/>
                  <a:pt x="2396616" y="1777694"/>
                  <a:pt x="2407332" y="1788411"/>
                </a:cubicBezTo>
                <a:lnTo>
                  <a:pt x="2436593" y="1817671"/>
                </a:lnTo>
                <a:lnTo>
                  <a:pt x="2428105" y="1827958"/>
                </a:lnTo>
                <a:cubicBezTo>
                  <a:pt x="2400980" y="1868109"/>
                  <a:pt x="2381378" y="1913762"/>
                  <a:pt x="2371325" y="1962893"/>
                </a:cubicBezTo>
                <a:lnTo>
                  <a:pt x="2368692" y="1980146"/>
                </a:lnTo>
                <a:lnTo>
                  <a:pt x="2327912" y="1980146"/>
                </a:lnTo>
                <a:cubicBezTo>
                  <a:pt x="2312757" y="1980146"/>
                  <a:pt x="2300472" y="1992432"/>
                  <a:pt x="2300472" y="2007586"/>
                </a:cubicBezTo>
                <a:lnTo>
                  <a:pt x="2300472" y="2070302"/>
                </a:lnTo>
                <a:cubicBezTo>
                  <a:pt x="2300472" y="2085457"/>
                  <a:pt x="2312758" y="2097743"/>
                  <a:pt x="2327913" y="2097742"/>
                </a:cubicBezTo>
                <a:lnTo>
                  <a:pt x="2368692" y="2097743"/>
                </a:lnTo>
                <a:lnTo>
                  <a:pt x="2371324" y="2114995"/>
                </a:lnTo>
                <a:cubicBezTo>
                  <a:pt x="2381378" y="2164126"/>
                  <a:pt x="2400980" y="2209779"/>
                  <a:pt x="2428105" y="2249930"/>
                </a:cubicBezTo>
                <a:lnTo>
                  <a:pt x="2436593" y="2260217"/>
                </a:lnTo>
                <a:lnTo>
                  <a:pt x="2407332" y="2289478"/>
                </a:lnTo>
                <a:cubicBezTo>
                  <a:pt x="2396616" y="2300194"/>
                  <a:pt x="2396616" y="2317568"/>
                  <a:pt x="2407332" y="2328285"/>
                </a:cubicBezTo>
                <a:lnTo>
                  <a:pt x="2451679" y="2372632"/>
                </a:lnTo>
                <a:cubicBezTo>
                  <a:pt x="2462395" y="2383348"/>
                  <a:pt x="2479769" y="2383348"/>
                  <a:pt x="2490486" y="2372632"/>
                </a:cubicBezTo>
                <a:lnTo>
                  <a:pt x="2519746" y="2343371"/>
                </a:lnTo>
                <a:lnTo>
                  <a:pt x="2530033" y="2351858"/>
                </a:lnTo>
                <a:cubicBezTo>
                  <a:pt x="2570184" y="2378983"/>
                  <a:pt x="2615836" y="2398585"/>
                  <a:pt x="2664967" y="2408638"/>
                </a:cubicBezTo>
                <a:lnTo>
                  <a:pt x="2682221" y="2411271"/>
                </a:lnTo>
                <a:lnTo>
                  <a:pt x="2682221" y="2452051"/>
                </a:lnTo>
                <a:cubicBezTo>
                  <a:pt x="2682220" y="2467206"/>
                  <a:pt x="2694506" y="2479491"/>
                  <a:pt x="2709661" y="2479491"/>
                </a:cubicBezTo>
                <a:lnTo>
                  <a:pt x="2772378" y="2479491"/>
                </a:lnTo>
                <a:cubicBezTo>
                  <a:pt x="2787532" y="2479491"/>
                  <a:pt x="2799818" y="2467205"/>
                  <a:pt x="2799817" y="2452051"/>
                </a:cubicBezTo>
                <a:lnTo>
                  <a:pt x="2799817" y="2411271"/>
                </a:lnTo>
                <a:lnTo>
                  <a:pt x="2817070" y="2408638"/>
                </a:lnTo>
                <a:cubicBezTo>
                  <a:pt x="2866200" y="2398585"/>
                  <a:pt x="2911853" y="2378983"/>
                  <a:pt x="2952005" y="2351858"/>
                </a:cubicBezTo>
                <a:lnTo>
                  <a:pt x="2962292" y="2343370"/>
                </a:lnTo>
                <a:lnTo>
                  <a:pt x="2991553" y="2372631"/>
                </a:lnTo>
                <a:cubicBezTo>
                  <a:pt x="3002269" y="2383348"/>
                  <a:pt x="3019643" y="2383348"/>
                  <a:pt x="3030360" y="2372631"/>
                </a:cubicBezTo>
                <a:lnTo>
                  <a:pt x="3074706" y="2328285"/>
                </a:lnTo>
                <a:cubicBezTo>
                  <a:pt x="3085422" y="2317569"/>
                  <a:pt x="3085422" y="2300194"/>
                  <a:pt x="3074706" y="2289477"/>
                </a:cubicBezTo>
                <a:lnTo>
                  <a:pt x="3045445" y="2260217"/>
                </a:lnTo>
                <a:lnTo>
                  <a:pt x="3053932" y="2249930"/>
                </a:lnTo>
                <a:cubicBezTo>
                  <a:pt x="3081058" y="2209779"/>
                  <a:pt x="3100659" y="2164126"/>
                  <a:pt x="3110713" y="2114995"/>
                </a:cubicBezTo>
                <a:lnTo>
                  <a:pt x="3113346" y="2097742"/>
                </a:lnTo>
                <a:lnTo>
                  <a:pt x="3154126" y="2097742"/>
                </a:lnTo>
                <a:cubicBezTo>
                  <a:pt x="3169281" y="2097743"/>
                  <a:pt x="3181566" y="2085457"/>
                  <a:pt x="3181567" y="2070303"/>
                </a:cubicBezTo>
                <a:lnTo>
                  <a:pt x="3181566" y="2007586"/>
                </a:lnTo>
                <a:cubicBezTo>
                  <a:pt x="3181566" y="1992432"/>
                  <a:pt x="3169280" y="1980146"/>
                  <a:pt x="3154126" y="1980146"/>
                </a:cubicBezTo>
                <a:lnTo>
                  <a:pt x="3113346" y="1980146"/>
                </a:lnTo>
                <a:lnTo>
                  <a:pt x="3110713" y="1962892"/>
                </a:lnTo>
                <a:cubicBezTo>
                  <a:pt x="3100659" y="1913762"/>
                  <a:pt x="3081058" y="1868109"/>
                  <a:pt x="3053932" y="1827958"/>
                </a:cubicBezTo>
                <a:lnTo>
                  <a:pt x="3045445" y="1817672"/>
                </a:lnTo>
                <a:lnTo>
                  <a:pt x="3074707" y="1788410"/>
                </a:lnTo>
                <a:cubicBezTo>
                  <a:pt x="3085423" y="1777694"/>
                  <a:pt x="3085423" y="1760320"/>
                  <a:pt x="3074707" y="1749604"/>
                </a:cubicBezTo>
                <a:lnTo>
                  <a:pt x="3030359" y="1705257"/>
                </a:lnTo>
                <a:cubicBezTo>
                  <a:pt x="3025001" y="1699899"/>
                  <a:pt x="3017979" y="1697220"/>
                  <a:pt x="3010956" y="1697220"/>
                </a:cubicBezTo>
                <a:cubicBezTo>
                  <a:pt x="3003934" y="1697220"/>
                  <a:pt x="2996911" y="1699899"/>
                  <a:pt x="2991553" y="1705257"/>
                </a:cubicBezTo>
                <a:lnTo>
                  <a:pt x="2962292" y="1734518"/>
                </a:lnTo>
                <a:lnTo>
                  <a:pt x="2952005" y="1726031"/>
                </a:lnTo>
                <a:cubicBezTo>
                  <a:pt x="2911853" y="1698905"/>
                  <a:pt x="2866200" y="1679304"/>
                  <a:pt x="2817070" y="1669250"/>
                </a:cubicBezTo>
                <a:lnTo>
                  <a:pt x="2799818" y="1666617"/>
                </a:lnTo>
                <a:lnTo>
                  <a:pt x="2799818" y="1625838"/>
                </a:lnTo>
                <a:cubicBezTo>
                  <a:pt x="2799818" y="1610683"/>
                  <a:pt x="2787532" y="1598397"/>
                  <a:pt x="2772377" y="1598397"/>
                </a:cubicBezTo>
                <a:close/>
                <a:moveTo>
                  <a:pt x="1648672" y="916365"/>
                </a:moveTo>
                <a:cubicBezTo>
                  <a:pt x="1543423" y="916365"/>
                  <a:pt x="1458101" y="1001687"/>
                  <a:pt x="1458101" y="1106936"/>
                </a:cubicBezTo>
                <a:cubicBezTo>
                  <a:pt x="1458101" y="1212185"/>
                  <a:pt x="1543423" y="1297507"/>
                  <a:pt x="1648672" y="1297507"/>
                </a:cubicBezTo>
                <a:cubicBezTo>
                  <a:pt x="1753921" y="1297507"/>
                  <a:pt x="1839243" y="1212185"/>
                  <a:pt x="1839243" y="1106936"/>
                </a:cubicBezTo>
                <a:cubicBezTo>
                  <a:pt x="1839243" y="1001687"/>
                  <a:pt x="1753921" y="916365"/>
                  <a:pt x="1648672" y="916365"/>
                </a:cubicBezTo>
                <a:close/>
                <a:moveTo>
                  <a:pt x="2951313" y="857979"/>
                </a:moveTo>
                <a:cubicBezTo>
                  <a:pt x="2887111" y="857979"/>
                  <a:pt x="2835065" y="910025"/>
                  <a:pt x="2835065" y="974227"/>
                </a:cubicBezTo>
                <a:cubicBezTo>
                  <a:pt x="2835065" y="1038429"/>
                  <a:pt x="2887111" y="1090475"/>
                  <a:pt x="2951313" y="1090475"/>
                </a:cubicBezTo>
                <a:cubicBezTo>
                  <a:pt x="3015515" y="1090475"/>
                  <a:pt x="3067561" y="1038429"/>
                  <a:pt x="3067561" y="974227"/>
                </a:cubicBezTo>
                <a:cubicBezTo>
                  <a:pt x="3067561" y="910025"/>
                  <a:pt x="3015515" y="857979"/>
                  <a:pt x="2951313" y="857979"/>
                </a:cubicBezTo>
                <a:close/>
                <a:moveTo>
                  <a:pt x="2951313" y="753659"/>
                </a:moveTo>
                <a:cubicBezTo>
                  <a:pt x="3073131" y="753658"/>
                  <a:pt x="3171882" y="852410"/>
                  <a:pt x="3171882" y="974227"/>
                </a:cubicBezTo>
                <a:cubicBezTo>
                  <a:pt x="3171882" y="1096044"/>
                  <a:pt x="3073131" y="1194796"/>
                  <a:pt x="2951313" y="1194796"/>
                </a:cubicBezTo>
                <a:cubicBezTo>
                  <a:pt x="2829496" y="1194796"/>
                  <a:pt x="2730744" y="1096044"/>
                  <a:pt x="2730745" y="974227"/>
                </a:cubicBezTo>
                <a:cubicBezTo>
                  <a:pt x="2730744" y="852410"/>
                  <a:pt x="2829496" y="753658"/>
                  <a:pt x="2951313" y="753659"/>
                </a:cubicBezTo>
                <a:close/>
                <a:moveTo>
                  <a:pt x="1648671" y="745348"/>
                </a:moveTo>
                <a:cubicBezTo>
                  <a:pt x="1848372" y="745347"/>
                  <a:pt x="2010259" y="907235"/>
                  <a:pt x="2010259" y="1106935"/>
                </a:cubicBezTo>
                <a:cubicBezTo>
                  <a:pt x="2010259" y="1306636"/>
                  <a:pt x="1848372" y="1468523"/>
                  <a:pt x="1648671" y="1468523"/>
                </a:cubicBezTo>
                <a:cubicBezTo>
                  <a:pt x="1448971" y="1468523"/>
                  <a:pt x="1287083" y="1306636"/>
                  <a:pt x="1287084" y="1106935"/>
                </a:cubicBezTo>
                <a:cubicBezTo>
                  <a:pt x="1287083" y="907235"/>
                  <a:pt x="1448971" y="745347"/>
                  <a:pt x="1648671" y="745348"/>
                </a:cubicBezTo>
                <a:close/>
                <a:moveTo>
                  <a:pt x="2919955" y="533680"/>
                </a:moveTo>
                <a:cubicBezTo>
                  <a:pt x="2904801" y="533680"/>
                  <a:pt x="2892515" y="545966"/>
                  <a:pt x="2892515" y="561121"/>
                </a:cubicBezTo>
                <a:lnTo>
                  <a:pt x="2892515" y="601900"/>
                </a:lnTo>
                <a:lnTo>
                  <a:pt x="2875261" y="604533"/>
                </a:lnTo>
                <a:cubicBezTo>
                  <a:pt x="2826131" y="614586"/>
                  <a:pt x="2780478" y="634188"/>
                  <a:pt x="2740327" y="661314"/>
                </a:cubicBezTo>
                <a:lnTo>
                  <a:pt x="2730040" y="669801"/>
                </a:lnTo>
                <a:lnTo>
                  <a:pt x="2700780" y="640540"/>
                </a:lnTo>
                <a:cubicBezTo>
                  <a:pt x="2695422" y="635182"/>
                  <a:pt x="2688399" y="632504"/>
                  <a:pt x="2681376" y="632503"/>
                </a:cubicBezTo>
                <a:cubicBezTo>
                  <a:pt x="2674354" y="632504"/>
                  <a:pt x="2667332" y="635182"/>
                  <a:pt x="2661973" y="640540"/>
                </a:cubicBezTo>
                <a:lnTo>
                  <a:pt x="2617626" y="684887"/>
                </a:lnTo>
                <a:cubicBezTo>
                  <a:pt x="2606910" y="695604"/>
                  <a:pt x="2606910" y="712977"/>
                  <a:pt x="2617626" y="723694"/>
                </a:cubicBezTo>
                <a:lnTo>
                  <a:pt x="2646887" y="752954"/>
                </a:lnTo>
                <a:lnTo>
                  <a:pt x="2638399" y="763241"/>
                </a:lnTo>
                <a:cubicBezTo>
                  <a:pt x="2611274" y="803393"/>
                  <a:pt x="2591672" y="849045"/>
                  <a:pt x="2581619" y="898176"/>
                </a:cubicBezTo>
                <a:lnTo>
                  <a:pt x="2578986" y="915429"/>
                </a:lnTo>
                <a:lnTo>
                  <a:pt x="2538206" y="915429"/>
                </a:lnTo>
                <a:cubicBezTo>
                  <a:pt x="2523051" y="915429"/>
                  <a:pt x="2510766" y="927715"/>
                  <a:pt x="2510766" y="942869"/>
                </a:cubicBezTo>
                <a:lnTo>
                  <a:pt x="2510766" y="1005585"/>
                </a:lnTo>
                <a:cubicBezTo>
                  <a:pt x="2510766" y="1020740"/>
                  <a:pt x="2523052" y="1033026"/>
                  <a:pt x="2538207" y="1033025"/>
                </a:cubicBezTo>
                <a:lnTo>
                  <a:pt x="2578986" y="1033026"/>
                </a:lnTo>
                <a:lnTo>
                  <a:pt x="2581618" y="1050278"/>
                </a:lnTo>
                <a:cubicBezTo>
                  <a:pt x="2591672" y="1099409"/>
                  <a:pt x="2611274" y="1145062"/>
                  <a:pt x="2638399" y="1185213"/>
                </a:cubicBezTo>
                <a:lnTo>
                  <a:pt x="2646887" y="1195500"/>
                </a:lnTo>
                <a:lnTo>
                  <a:pt x="2617626" y="1224761"/>
                </a:lnTo>
                <a:cubicBezTo>
                  <a:pt x="2606910" y="1235477"/>
                  <a:pt x="2606910" y="1252851"/>
                  <a:pt x="2617626" y="1263568"/>
                </a:cubicBezTo>
                <a:lnTo>
                  <a:pt x="2661973" y="1307915"/>
                </a:lnTo>
                <a:cubicBezTo>
                  <a:pt x="2672689" y="1318631"/>
                  <a:pt x="2690063" y="1318631"/>
                  <a:pt x="2700780" y="1307915"/>
                </a:cubicBezTo>
                <a:lnTo>
                  <a:pt x="2730040" y="1278654"/>
                </a:lnTo>
                <a:lnTo>
                  <a:pt x="2740327" y="1287141"/>
                </a:lnTo>
                <a:cubicBezTo>
                  <a:pt x="2780478" y="1314266"/>
                  <a:pt x="2826130" y="1333868"/>
                  <a:pt x="2875261" y="1343921"/>
                </a:cubicBezTo>
                <a:lnTo>
                  <a:pt x="2892515" y="1346554"/>
                </a:lnTo>
                <a:lnTo>
                  <a:pt x="2892515" y="1387334"/>
                </a:lnTo>
                <a:cubicBezTo>
                  <a:pt x="2892514" y="1402489"/>
                  <a:pt x="2904800" y="1414774"/>
                  <a:pt x="2919955" y="1414774"/>
                </a:cubicBezTo>
                <a:lnTo>
                  <a:pt x="2982672" y="1414774"/>
                </a:lnTo>
                <a:cubicBezTo>
                  <a:pt x="2997826" y="1414774"/>
                  <a:pt x="3010112" y="1402488"/>
                  <a:pt x="3010111" y="1387334"/>
                </a:cubicBezTo>
                <a:lnTo>
                  <a:pt x="3010111" y="1346554"/>
                </a:lnTo>
                <a:lnTo>
                  <a:pt x="3027364" y="1343921"/>
                </a:lnTo>
                <a:cubicBezTo>
                  <a:pt x="3076494" y="1333868"/>
                  <a:pt x="3122147" y="1314266"/>
                  <a:pt x="3162299" y="1287141"/>
                </a:cubicBezTo>
                <a:lnTo>
                  <a:pt x="3172586" y="1278653"/>
                </a:lnTo>
                <a:lnTo>
                  <a:pt x="3201847" y="1307914"/>
                </a:lnTo>
                <a:cubicBezTo>
                  <a:pt x="3212563" y="1318631"/>
                  <a:pt x="3229937" y="1318631"/>
                  <a:pt x="3240654" y="1307914"/>
                </a:cubicBezTo>
                <a:lnTo>
                  <a:pt x="3285000" y="1263568"/>
                </a:lnTo>
                <a:cubicBezTo>
                  <a:pt x="3295716" y="1252852"/>
                  <a:pt x="3295716" y="1235477"/>
                  <a:pt x="3285000" y="1224760"/>
                </a:cubicBezTo>
                <a:lnTo>
                  <a:pt x="3255739" y="1195500"/>
                </a:lnTo>
                <a:lnTo>
                  <a:pt x="3264226" y="1185213"/>
                </a:lnTo>
                <a:cubicBezTo>
                  <a:pt x="3291352" y="1145062"/>
                  <a:pt x="3310953" y="1099409"/>
                  <a:pt x="3321007" y="1050278"/>
                </a:cubicBezTo>
                <a:lnTo>
                  <a:pt x="3323640" y="1033025"/>
                </a:lnTo>
                <a:lnTo>
                  <a:pt x="3364420" y="1033025"/>
                </a:lnTo>
                <a:cubicBezTo>
                  <a:pt x="3379575" y="1033026"/>
                  <a:pt x="3391860" y="1020740"/>
                  <a:pt x="3391861" y="1005586"/>
                </a:cubicBezTo>
                <a:lnTo>
                  <a:pt x="3391860" y="942869"/>
                </a:lnTo>
                <a:cubicBezTo>
                  <a:pt x="3391860" y="927715"/>
                  <a:pt x="3379574" y="915429"/>
                  <a:pt x="3364420" y="915429"/>
                </a:cubicBezTo>
                <a:lnTo>
                  <a:pt x="3323640" y="915429"/>
                </a:lnTo>
                <a:lnTo>
                  <a:pt x="3321007" y="898176"/>
                </a:lnTo>
                <a:cubicBezTo>
                  <a:pt x="3310953" y="849045"/>
                  <a:pt x="3291352" y="803393"/>
                  <a:pt x="3264226" y="763241"/>
                </a:cubicBezTo>
                <a:lnTo>
                  <a:pt x="3255739" y="752955"/>
                </a:lnTo>
                <a:lnTo>
                  <a:pt x="3285001" y="723694"/>
                </a:lnTo>
                <a:cubicBezTo>
                  <a:pt x="3295717" y="712977"/>
                  <a:pt x="3295717" y="695603"/>
                  <a:pt x="3285001" y="684887"/>
                </a:cubicBezTo>
                <a:lnTo>
                  <a:pt x="3240653" y="640540"/>
                </a:lnTo>
                <a:cubicBezTo>
                  <a:pt x="3235295" y="635182"/>
                  <a:pt x="3228273" y="632503"/>
                  <a:pt x="3221250" y="632503"/>
                </a:cubicBezTo>
                <a:cubicBezTo>
                  <a:pt x="3214228" y="632503"/>
                  <a:pt x="3207205" y="635182"/>
                  <a:pt x="3201847" y="640540"/>
                </a:cubicBezTo>
                <a:lnTo>
                  <a:pt x="3172586" y="669801"/>
                </a:lnTo>
                <a:lnTo>
                  <a:pt x="3162299" y="661314"/>
                </a:lnTo>
                <a:cubicBezTo>
                  <a:pt x="3122147" y="634188"/>
                  <a:pt x="3076494" y="614587"/>
                  <a:pt x="3027364" y="604533"/>
                </a:cubicBezTo>
                <a:lnTo>
                  <a:pt x="3010112" y="601900"/>
                </a:lnTo>
                <a:lnTo>
                  <a:pt x="3010112" y="561121"/>
                </a:lnTo>
                <a:cubicBezTo>
                  <a:pt x="3010112" y="545966"/>
                  <a:pt x="2997826" y="533680"/>
                  <a:pt x="2982671" y="533680"/>
                </a:cubicBezTo>
                <a:close/>
                <a:moveTo>
                  <a:pt x="1597264" y="384727"/>
                </a:moveTo>
                <a:cubicBezTo>
                  <a:pt x="1572421" y="384727"/>
                  <a:pt x="1552280" y="404868"/>
                  <a:pt x="1552280" y="429711"/>
                </a:cubicBezTo>
                <a:lnTo>
                  <a:pt x="1552280" y="496563"/>
                </a:lnTo>
                <a:lnTo>
                  <a:pt x="1523995" y="500879"/>
                </a:lnTo>
                <a:cubicBezTo>
                  <a:pt x="1443454" y="517360"/>
                  <a:pt x="1368614" y="549494"/>
                  <a:pt x="1302792" y="593962"/>
                </a:cubicBezTo>
                <a:lnTo>
                  <a:pt x="1285929" y="607875"/>
                </a:lnTo>
                <a:lnTo>
                  <a:pt x="1237961" y="559907"/>
                </a:lnTo>
                <a:cubicBezTo>
                  <a:pt x="1229177" y="551124"/>
                  <a:pt x="1217664" y="546733"/>
                  <a:pt x="1206152" y="546732"/>
                </a:cubicBezTo>
                <a:cubicBezTo>
                  <a:pt x="1194639" y="546733"/>
                  <a:pt x="1183128" y="551124"/>
                  <a:pt x="1174342" y="559907"/>
                </a:cubicBezTo>
                <a:lnTo>
                  <a:pt x="1101643" y="632606"/>
                </a:lnTo>
                <a:cubicBezTo>
                  <a:pt x="1084076" y="650175"/>
                  <a:pt x="1084076" y="678656"/>
                  <a:pt x="1101643" y="696225"/>
                </a:cubicBezTo>
                <a:lnTo>
                  <a:pt x="1149611" y="744193"/>
                </a:lnTo>
                <a:lnTo>
                  <a:pt x="1135698" y="761057"/>
                </a:lnTo>
                <a:cubicBezTo>
                  <a:pt x="1091229" y="826878"/>
                  <a:pt x="1059095" y="901719"/>
                  <a:pt x="1042615" y="982262"/>
                </a:cubicBezTo>
                <a:lnTo>
                  <a:pt x="1038299" y="1010544"/>
                </a:lnTo>
                <a:lnTo>
                  <a:pt x="971447" y="1010545"/>
                </a:lnTo>
                <a:cubicBezTo>
                  <a:pt x="946602" y="1010544"/>
                  <a:pt x="926463" y="1030685"/>
                  <a:pt x="926463" y="1055528"/>
                </a:cubicBezTo>
                <a:lnTo>
                  <a:pt x="926463" y="1158342"/>
                </a:lnTo>
                <a:cubicBezTo>
                  <a:pt x="926463" y="1183186"/>
                  <a:pt x="946603" y="1203327"/>
                  <a:pt x="971447" y="1203326"/>
                </a:cubicBezTo>
                <a:lnTo>
                  <a:pt x="1038298" y="1203327"/>
                </a:lnTo>
                <a:lnTo>
                  <a:pt x="1042614" y="1231609"/>
                </a:lnTo>
                <a:cubicBezTo>
                  <a:pt x="1059095" y="1312152"/>
                  <a:pt x="1091229" y="1386992"/>
                  <a:pt x="1135698" y="1452814"/>
                </a:cubicBezTo>
                <a:lnTo>
                  <a:pt x="1149611" y="1469677"/>
                </a:lnTo>
                <a:lnTo>
                  <a:pt x="1101643" y="1517646"/>
                </a:lnTo>
                <a:cubicBezTo>
                  <a:pt x="1084075" y="1535213"/>
                  <a:pt x="1084075" y="1563696"/>
                  <a:pt x="1101643" y="1581264"/>
                </a:cubicBezTo>
                <a:lnTo>
                  <a:pt x="1174343" y="1653964"/>
                </a:lnTo>
                <a:cubicBezTo>
                  <a:pt x="1191911" y="1671531"/>
                  <a:pt x="1220393" y="1671531"/>
                  <a:pt x="1237960" y="1653964"/>
                </a:cubicBezTo>
                <a:lnTo>
                  <a:pt x="1285929" y="1605995"/>
                </a:lnTo>
                <a:lnTo>
                  <a:pt x="1302792" y="1619908"/>
                </a:lnTo>
                <a:cubicBezTo>
                  <a:pt x="1368614" y="1664376"/>
                  <a:pt x="1443453" y="1696509"/>
                  <a:pt x="1523995" y="1712991"/>
                </a:cubicBezTo>
                <a:lnTo>
                  <a:pt x="1552280" y="1717308"/>
                </a:lnTo>
                <a:lnTo>
                  <a:pt x="1552280" y="1784159"/>
                </a:lnTo>
                <a:cubicBezTo>
                  <a:pt x="1552280" y="1809003"/>
                  <a:pt x="1572420" y="1829144"/>
                  <a:pt x="1597264" y="1829143"/>
                </a:cubicBezTo>
                <a:lnTo>
                  <a:pt x="1700078" y="1829144"/>
                </a:lnTo>
                <a:cubicBezTo>
                  <a:pt x="1724921" y="1829143"/>
                  <a:pt x="1745062" y="1809002"/>
                  <a:pt x="1745061" y="1784160"/>
                </a:cubicBezTo>
                <a:lnTo>
                  <a:pt x="1745061" y="1717307"/>
                </a:lnTo>
                <a:lnTo>
                  <a:pt x="1773344" y="1712991"/>
                </a:lnTo>
                <a:cubicBezTo>
                  <a:pt x="1853886" y="1696509"/>
                  <a:pt x="1928727" y="1664376"/>
                  <a:pt x="1994549" y="1619908"/>
                </a:cubicBezTo>
                <a:lnTo>
                  <a:pt x="2011413" y="1605994"/>
                </a:lnTo>
                <a:lnTo>
                  <a:pt x="2059381" y="1653963"/>
                </a:lnTo>
                <a:cubicBezTo>
                  <a:pt x="2076949" y="1671531"/>
                  <a:pt x="2105432" y="1671531"/>
                  <a:pt x="2123000" y="1653963"/>
                </a:cubicBezTo>
                <a:lnTo>
                  <a:pt x="2195699" y="1581264"/>
                </a:lnTo>
                <a:cubicBezTo>
                  <a:pt x="2213266" y="1563696"/>
                  <a:pt x="2213266" y="1535214"/>
                  <a:pt x="2195699" y="1517645"/>
                </a:cubicBezTo>
                <a:lnTo>
                  <a:pt x="2147730" y="1469677"/>
                </a:lnTo>
                <a:lnTo>
                  <a:pt x="2161643" y="1452814"/>
                </a:lnTo>
                <a:cubicBezTo>
                  <a:pt x="2206112" y="1386992"/>
                  <a:pt x="2238245" y="1312151"/>
                  <a:pt x="2254727" y="1231609"/>
                </a:cubicBezTo>
                <a:lnTo>
                  <a:pt x="2259042" y="1203326"/>
                </a:lnTo>
                <a:lnTo>
                  <a:pt x="2325895" y="1203326"/>
                </a:lnTo>
                <a:cubicBezTo>
                  <a:pt x="2350739" y="1203327"/>
                  <a:pt x="2370879" y="1183185"/>
                  <a:pt x="2370880" y="1158342"/>
                </a:cubicBezTo>
                <a:lnTo>
                  <a:pt x="2370879" y="1055528"/>
                </a:lnTo>
                <a:cubicBezTo>
                  <a:pt x="2370879" y="1030685"/>
                  <a:pt x="2350738" y="1010544"/>
                  <a:pt x="2325895" y="1010544"/>
                </a:cubicBezTo>
                <a:lnTo>
                  <a:pt x="2259042" y="1010544"/>
                </a:lnTo>
                <a:lnTo>
                  <a:pt x="2254726" y="982260"/>
                </a:lnTo>
                <a:cubicBezTo>
                  <a:pt x="2238244" y="901719"/>
                  <a:pt x="2206112" y="826878"/>
                  <a:pt x="2161643" y="761057"/>
                </a:cubicBezTo>
                <a:lnTo>
                  <a:pt x="2147730" y="744194"/>
                </a:lnTo>
                <a:lnTo>
                  <a:pt x="2195700" y="696224"/>
                </a:lnTo>
                <a:cubicBezTo>
                  <a:pt x="2213267" y="678657"/>
                  <a:pt x="2213267" y="650175"/>
                  <a:pt x="2195700" y="632607"/>
                </a:cubicBezTo>
                <a:lnTo>
                  <a:pt x="2122999" y="559907"/>
                </a:lnTo>
                <a:cubicBezTo>
                  <a:pt x="2114215" y="551123"/>
                  <a:pt x="2102704" y="546732"/>
                  <a:pt x="2091191" y="546732"/>
                </a:cubicBezTo>
                <a:cubicBezTo>
                  <a:pt x="2079679" y="546732"/>
                  <a:pt x="2068166" y="551123"/>
                  <a:pt x="2059382" y="559907"/>
                </a:cubicBezTo>
                <a:lnTo>
                  <a:pt x="2011413" y="607876"/>
                </a:lnTo>
                <a:lnTo>
                  <a:pt x="1994549" y="593962"/>
                </a:lnTo>
                <a:cubicBezTo>
                  <a:pt x="1928727" y="549494"/>
                  <a:pt x="1853886" y="517361"/>
                  <a:pt x="1773345" y="500879"/>
                </a:cubicBezTo>
                <a:lnTo>
                  <a:pt x="1745062" y="496563"/>
                </a:lnTo>
                <a:lnTo>
                  <a:pt x="1745062" y="429711"/>
                </a:lnTo>
                <a:cubicBezTo>
                  <a:pt x="1745062" y="404868"/>
                  <a:pt x="1724922" y="384727"/>
                  <a:pt x="1700078" y="384727"/>
                </a:cubicBezTo>
                <a:close/>
                <a:moveTo>
                  <a:pt x="2074148" y="302"/>
                </a:moveTo>
                <a:cubicBezTo>
                  <a:pt x="2777627" y="-10917"/>
                  <a:pt x="3495908" y="290364"/>
                  <a:pt x="3783631" y="986263"/>
                </a:cubicBezTo>
                <a:cubicBezTo>
                  <a:pt x="4097015" y="1881072"/>
                  <a:pt x="3871139" y="2682972"/>
                  <a:pt x="3131760" y="3292244"/>
                </a:cubicBezTo>
                <a:cubicBezTo>
                  <a:pt x="2861192" y="3621424"/>
                  <a:pt x="3219562" y="4477197"/>
                  <a:pt x="3227344" y="4661262"/>
                </a:cubicBezTo>
                <a:cubicBezTo>
                  <a:pt x="2899074" y="4855874"/>
                  <a:pt x="2060992" y="4943622"/>
                  <a:pt x="1708641" y="4862605"/>
                </a:cubicBezTo>
                <a:cubicBezTo>
                  <a:pt x="1560509" y="4833362"/>
                  <a:pt x="1488984" y="4814188"/>
                  <a:pt x="1467029" y="4750429"/>
                </a:cubicBezTo>
                <a:cubicBezTo>
                  <a:pt x="1450458" y="4613784"/>
                  <a:pt x="1411862" y="4407289"/>
                  <a:pt x="1372686" y="4172284"/>
                </a:cubicBezTo>
                <a:cubicBezTo>
                  <a:pt x="1354714" y="4038889"/>
                  <a:pt x="1244335" y="3944118"/>
                  <a:pt x="1091030" y="3947305"/>
                </a:cubicBezTo>
                <a:cubicBezTo>
                  <a:pt x="898884" y="3951654"/>
                  <a:pt x="693354" y="3938699"/>
                  <a:pt x="551419" y="3914122"/>
                </a:cubicBezTo>
                <a:cubicBezTo>
                  <a:pt x="274797" y="3850292"/>
                  <a:pt x="351188" y="3661851"/>
                  <a:pt x="397604" y="3600494"/>
                </a:cubicBezTo>
                <a:cubicBezTo>
                  <a:pt x="461521" y="3484543"/>
                  <a:pt x="414876" y="3396160"/>
                  <a:pt x="361183" y="3365173"/>
                </a:cubicBezTo>
                <a:cubicBezTo>
                  <a:pt x="158758" y="3265131"/>
                  <a:pt x="264415" y="3150500"/>
                  <a:pt x="367611" y="3028508"/>
                </a:cubicBezTo>
                <a:cubicBezTo>
                  <a:pt x="297987" y="3001319"/>
                  <a:pt x="176236" y="2943173"/>
                  <a:pt x="243360" y="2801426"/>
                </a:cubicBezTo>
                <a:cubicBezTo>
                  <a:pt x="286704" y="2678955"/>
                  <a:pt x="354111" y="2549354"/>
                  <a:pt x="299058" y="2550782"/>
                </a:cubicBezTo>
                <a:cubicBezTo>
                  <a:pt x="15208" y="2580718"/>
                  <a:pt x="-38707" y="2458664"/>
                  <a:pt x="22705" y="2349408"/>
                </a:cubicBezTo>
                <a:cubicBezTo>
                  <a:pt x="173735" y="2116917"/>
                  <a:pt x="362217" y="1893965"/>
                  <a:pt x="408313" y="1777421"/>
                </a:cubicBezTo>
                <a:cubicBezTo>
                  <a:pt x="426239" y="1613860"/>
                  <a:pt x="406124" y="1518962"/>
                  <a:pt x="380685" y="1418781"/>
                </a:cubicBezTo>
                <a:cubicBezTo>
                  <a:pt x="289670" y="545730"/>
                  <a:pt x="1169674" y="14725"/>
                  <a:pt x="2074148" y="302"/>
                </a:cubicBezTo>
                <a:close/>
              </a:path>
            </a:pathLst>
          </a:custGeom>
          <a:solidFill>
            <a:schemeClr val="tx1">
              <a:lumMod val="65000"/>
              <a:lumOff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solidFill>
                <a:schemeClr val="tx1"/>
              </a:solidFill>
              <a:latin typeface="Arial" panose="020B0604020202020204" pitchFamily="34" charset="0"/>
              <a:cs typeface="Arial" panose="020B0604020202020204" pitchFamily="34" charset="0"/>
            </a:endParaRPr>
          </a:p>
        </p:txBody>
      </p:sp>
      <p:sp>
        <p:nvSpPr>
          <p:cNvPr id="95" name="TextBox 94">
            <a:extLst>
              <a:ext uri="{FF2B5EF4-FFF2-40B4-BE49-F238E27FC236}">
                <a16:creationId xmlns:a16="http://schemas.microsoft.com/office/drawing/2014/main" id="{BC22F2A7-9D2C-4E51-8D3E-C728A86B180F}"/>
              </a:ext>
            </a:extLst>
          </p:cNvPr>
          <p:cNvSpPr txBox="1"/>
          <p:nvPr/>
        </p:nvSpPr>
        <p:spPr>
          <a:xfrm>
            <a:off x="4657778" y="3105413"/>
            <a:ext cx="3190822" cy="523220"/>
          </a:xfrm>
          <a:prstGeom prst="rect">
            <a:avLst/>
          </a:prstGeom>
          <a:noFill/>
        </p:spPr>
        <p:txBody>
          <a:bodyPr vert="horz" wrap="square" rtlCol="0">
            <a:spAutoFit/>
          </a:bodyPr>
          <a:lstStyle/>
          <a:p>
            <a:pPr fontAlgn="b"/>
            <a:r>
              <a:rPr lang="en-IN" sz="2800" b="1" dirty="0">
                <a:solidFill>
                  <a:schemeClr val="bg1"/>
                </a:solidFill>
                <a:latin typeface="Arial" panose="020B0604020202020204" pitchFamily="34" charset="0"/>
                <a:cs typeface="Arial" panose="020B0604020202020204" pitchFamily="34" charset="0"/>
              </a:rPr>
              <a:t>Thermal Comfort</a:t>
            </a:r>
            <a:endParaRPr lang="en-US" sz="2800" b="1" dirty="0">
              <a:solidFill>
                <a:schemeClr val="bg1"/>
              </a:solidFill>
              <a:latin typeface="Arial" panose="020B0604020202020204" pitchFamily="34" charset="0"/>
              <a:cs typeface="Arial" panose="020B0604020202020204" pitchFamily="34" charset="0"/>
            </a:endParaRPr>
          </a:p>
        </p:txBody>
      </p:sp>
      <p:sp>
        <p:nvSpPr>
          <p:cNvPr id="96" name="TextBox 95">
            <a:extLst>
              <a:ext uri="{FF2B5EF4-FFF2-40B4-BE49-F238E27FC236}">
                <a16:creationId xmlns:a16="http://schemas.microsoft.com/office/drawing/2014/main" id="{41575BDA-D154-41CF-8F58-82722A893EEB}"/>
              </a:ext>
            </a:extLst>
          </p:cNvPr>
          <p:cNvSpPr txBox="1"/>
          <p:nvPr/>
        </p:nvSpPr>
        <p:spPr>
          <a:xfrm>
            <a:off x="4674014" y="4406038"/>
            <a:ext cx="3190822" cy="523220"/>
          </a:xfrm>
          <a:prstGeom prst="rect">
            <a:avLst/>
          </a:prstGeom>
          <a:noFill/>
        </p:spPr>
        <p:txBody>
          <a:bodyPr vert="horz" wrap="square" rtlCol="0">
            <a:spAutoFit/>
          </a:bodyPr>
          <a:lstStyle/>
          <a:p>
            <a:pPr fontAlgn="b"/>
            <a:r>
              <a:rPr lang="en-IN" sz="2800" b="1" dirty="0">
                <a:solidFill>
                  <a:schemeClr val="bg1"/>
                </a:solidFill>
                <a:latin typeface="Arial" panose="020B0604020202020204" pitchFamily="34" charset="0"/>
                <a:cs typeface="Arial" panose="020B0604020202020204" pitchFamily="34" charset="0"/>
              </a:rPr>
              <a:t>Lighting</a:t>
            </a:r>
            <a:endParaRPr lang="en-US" sz="2800" b="1" dirty="0">
              <a:solidFill>
                <a:schemeClr val="bg1"/>
              </a:solidFill>
              <a:latin typeface="Arial" panose="020B0604020202020204" pitchFamily="34" charset="0"/>
              <a:cs typeface="Arial" panose="020B0604020202020204" pitchFamily="34" charset="0"/>
            </a:endParaRPr>
          </a:p>
        </p:txBody>
      </p:sp>
      <p:sp>
        <p:nvSpPr>
          <p:cNvPr id="97" name="TextBox 96">
            <a:extLst>
              <a:ext uri="{FF2B5EF4-FFF2-40B4-BE49-F238E27FC236}">
                <a16:creationId xmlns:a16="http://schemas.microsoft.com/office/drawing/2014/main" id="{9333BFAF-5898-42D8-8997-EB9EB51C0220}"/>
              </a:ext>
            </a:extLst>
          </p:cNvPr>
          <p:cNvSpPr txBox="1"/>
          <p:nvPr/>
        </p:nvSpPr>
        <p:spPr>
          <a:xfrm>
            <a:off x="3925118" y="5668318"/>
            <a:ext cx="3190822" cy="523220"/>
          </a:xfrm>
          <a:prstGeom prst="rect">
            <a:avLst/>
          </a:prstGeom>
          <a:noFill/>
        </p:spPr>
        <p:txBody>
          <a:bodyPr vert="horz" wrap="square" rtlCol="0">
            <a:spAutoFit/>
          </a:bodyPr>
          <a:lstStyle/>
          <a:p>
            <a:pPr fontAlgn="b"/>
            <a:r>
              <a:rPr lang="en-IN" sz="2800" b="1" dirty="0">
                <a:solidFill>
                  <a:schemeClr val="bg1"/>
                </a:solidFill>
                <a:latin typeface="Arial" panose="020B0604020202020204" pitchFamily="34" charset="0"/>
                <a:cs typeface="Arial" panose="020B0604020202020204" pitchFamily="34" charset="0"/>
              </a:rPr>
              <a:t>Noise</a:t>
            </a:r>
            <a:endParaRPr lang="en-US" sz="2800" b="1" dirty="0">
              <a:solidFill>
                <a:schemeClr val="bg1"/>
              </a:solidFill>
              <a:latin typeface="Arial" panose="020B0604020202020204" pitchFamily="34" charset="0"/>
              <a:cs typeface="Arial" panose="020B0604020202020204" pitchFamily="34" charset="0"/>
            </a:endParaRPr>
          </a:p>
        </p:txBody>
      </p:sp>
      <p:grpSp>
        <p:nvGrpSpPr>
          <p:cNvPr id="100" name="Group 99">
            <a:extLst>
              <a:ext uri="{FF2B5EF4-FFF2-40B4-BE49-F238E27FC236}">
                <a16:creationId xmlns:a16="http://schemas.microsoft.com/office/drawing/2014/main" id="{ABC542C0-500B-46D9-91CE-9889E878B794}"/>
              </a:ext>
            </a:extLst>
          </p:cNvPr>
          <p:cNvGrpSpPr/>
          <p:nvPr/>
        </p:nvGrpSpPr>
        <p:grpSpPr>
          <a:xfrm>
            <a:off x="3771606" y="4402069"/>
            <a:ext cx="470744" cy="553173"/>
            <a:chOff x="-950191" y="1968789"/>
            <a:chExt cx="1538981" cy="2514037"/>
          </a:xfrm>
          <a:solidFill>
            <a:schemeClr val="bg2">
              <a:lumMod val="75000"/>
            </a:schemeClr>
          </a:solidFill>
        </p:grpSpPr>
        <p:sp>
          <p:nvSpPr>
            <p:cNvPr id="101" name="Freeform 56">
              <a:extLst>
                <a:ext uri="{FF2B5EF4-FFF2-40B4-BE49-F238E27FC236}">
                  <a16:creationId xmlns:a16="http://schemas.microsoft.com/office/drawing/2014/main" id="{60AC004D-3B92-4111-9CF2-2D182D9B27DB}"/>
                </a:ext>
              </a:extLst>
            </p:cNvPr>
            <p:cNvSpPr/>
            <p:nvPr/>
          </p:nvSpPr>
          <p:spPr>
            <a:xfrm>
              <a:off x="-950191" y="1968789"/>
              <a:ext cx="1538981" cy="2514037"/>
            </a:xfrm>
            <a:custGeom>
              <a:avLst/>
              <a:gdLst>
                <a:gd name="connsiteX0" fmla="*/ 377945 w 1538981"/>
                <a:gd name="connsiteY0" fmla="*/ 2016111 h 2298686"/>
                <a:gd name="connsiteX1" fmla="*/ 377945 w 1538981"/>
                <a:gd name="connsiteY1" fmla="*/ 2016112 h 2298686"/>
                <a:gd name="connsiteX2" fmla="*/ 377945 w 1538981"/>
                <a:gd name="connsiteY2" fmla="*/ 2016112 h 2298686"/>
                <a:gd name="connsiteX3" fmla="*/ 341263 w 1538981"/>
                <a:gd name="connsiteY3" fmla="*/ 1819261 h 2298686"/>
                <a:gd name="connsiteX4" fmla="*/ 341263 w 1538981"/>
                <a:gd name="connsiteY4" fmla="*/ 1819262 h 2298686"/>
                <a:gd name="connsiteX5" fmla="*/ 341263 w 1538981"/>
                <a:gd name="connsiteY5" fmla="*/ 1819262 h 2298686"/>
                <a:gd name="connsiteX6" fmla="*/ 341263 w 1538981"/>
                <a:gd name="connsiteY6" fmla="*/ 1625586 h 2298686"/>
                <a:gd name="connsiteX7" fmla="*/ 341263 w 1538981"/>
                <a:gd name="connsiteY7" fmla="*/ 1625587 h 2298686"/>
                <a:gd name="connsiteX8" fmla="*/ 341263 w 1538981"/>
                <a:gd name="connsiteY8" fmla="*/ 1625587 h 2298686"/>
                <a:gd name="connsiteX9" fmla="*/ 769289 w 1538981"/>
                <a:gd name="connsiteY9" fmla="*/ 203200 h 2298686"/>
                <a:gd name="connsiteX10" fmla="*/ 201010 w 1538981"/>
                <a:gd name="connsiteY10" fmla="*/ 713369 h 2298686"/>
                <a:gd name="connsiteX11" fmla="*/ 309792 w 1538981"/>
                <a:gd name="connsiteY11" fmla="*/ 989227 h 2298686"/>
                <a:gd name="connsiteX12" fmla="*/ 523328 w 1538981"/>
                <a:gd name="connsiteY12" fmla="*/ 1350191 h 2298686"/>
                <a:gd name="connsiteX13" fmla="*/ 1022289 w 1538981"/>
                <a:gd name="connsiteY13" fmla="*/ 1352536 h 2298686"/>
                <a:gd name="connsiteX14" fmla="*/ 1212369 w 1538981"/>
                <a:gd name="connsiteY14" fmla="*/ 1007992 h 2298686"/>
                <a:gd name="connsiteX15" fmla="*/ 1337569 w 1538981"/>
                <a:gd name="connsiteY15" fmla="*/ 713369 h 2298686"/>
                <a:gd name="connsiteX16" fmla="*/ 769289 w 1538981"/>
                <a:gd name="connsiteY16" fmla="*/ 203200 h 2298686"/>
                <a:gd name="connsiteX17" fmla="*/ 769219 w 1538981"/>
                <a:gd name="connsiteY17" fmla="*/ 0 h 2298686"/>
                <a:gd name="connsiteX18" fmla="*/ 1538438 w 1538981"/>
                <a:gd name="connsiteY18" fmla="*/ 690563 h 2298686"/>
                <a:gd name="connsiteX19" fmla="*/ 1368968 w 1538981"/>
                <a:gd name="connsiteY19" fmla="*/ 1089363 h 2298686"/>
                <a:gd name="connsiteX20" fmla="*/ 1145805 w 1538981"/>
                <a:gd name="connsiteY20" fmla="*/ 1418368 h 2298686"/>
                <a:gd name="connsiteX21" fmla="*/ 1121333 w 1538981"/>
                <a:gd name="connsiteY21" fmla="*/ 1516871 h 2298686"/>
                <a:gd name="connsiteX22" fmla="*/ 1126325 w 1538981"/>
                <a:gd name="connsiteY22" fmla="*/ 1517878 h 2298686"/>
                <a:gd name="connsiteX23" fmla="*/ 1197719 w 1538981"/>
                <a:gd name="connsiteY23" fmla="*/ 1625587 h 2298686"/>
                <a:gd name="connsiteX24" fmla="*/ 1197718 w 1538981"/>
                <a:gd name="connsiteY24" fmla="*/ 1625587 h 2298686"/>
                <a:gd name="connsiteX25" fmla="*/ 1163480 w 1538981"/>
                <a:gd name="connsiteY25" fmla="*/ 1708244 h 2298686"/>
                <a:gd name="connsiteX26" fmla="*/ 1142448 w 1538981"/>
                <a:gd name="connsiteY26" fmla="*/ 1722424 h 2298686"/>
                <a:gd name="connsiteX27" fmla="*/ 1163481 w 1538981"/>
                <a:gd name="connsiteY27" fmla="*/ 1736605 h 2298686"/>
                <a:gd name="connsiteX28" fmla="*/ 1197719 w 1538981"/>
                <a:gd name="connsiteY28" fmla="*/ 1819262 h 2298686"/>
                <a:gd name="connsiteX29" fmla="*/ 1197718 w 1538981"/>
                <a:gd name="connsiteY29" fmla="*/ 1819262 h 2298686"/>
                <a:gd name="connsiteX30" fmla="*/ 1126324 w 1538981"/>
                <a:gd name="connsiteY30" fmla="*/ 1926971 h 2298686"/>
                <a:gd name="connsiteX31" fmla="*/ 1119289 w 1538981"/>
                <a:gd name="connsiteY31" fmla="*/ 1928391 h 2298686"/>
                <a:gd name="connsiteX32" fmla="*/ 1126799 w 1538981"/>
                <a:gd name="connsiteY32" fmla="*/ 1933455 h 2298686"/>
                <a:gd name="connsiteX33" fmla="*/ 1161037 w 1538981"/>
                <a:gd name="connsiteY33" fmla="*/ 2016112 h 2298686"/>
                <a:gd name="connsiteX34" fmla="*/ 1161036 w 1538981"/>
                <a:gd name="connsiteY34" fmla="*/ 2016112 h 2298686"/>
                <a:gd name="connsiteX35" fmla="*/ 1044141 w 1538981"/>
                <a:gd name="connsiteY35" fmla="*/ 2133007 h 2298686"/>
                <a:gd name="connsiteX36" fmla="*/ 970756 w 1538981"/>
                <a:gd name="connsiteY36" fmla="*/ 2133007 h 2298686"/>
                <a:gd name="connsiteX37" fmla="*/ 974889 w 1538981"/>
                <a:gd name="connsiteY37" fmla="*/ 2160574 h 2298686"/>
                <a:gd name="connsiteX38" fmla="*/ 769490 w 1538981"/>
                <a:gd name="connsiteY38" fmla="*/ 2298686 h 2298686"/>
                <a:gd name="connsiteX39" fmla="*/ 564091 w 1538981"/>
                <a:gd name="connsiteY39" fmla="*/ 2160574 h 2298686"/>
                <a:gd name="connsiteX40" fmla="*/ 568224 w 1538981"/>
                <a:gd name="connsiteY40" fmla="*/ 2133006 h 2298686"/>
                <a:gd name="connsiteX41" fmla="*/ 494840 w 1538981"/>
                <a:gd name="connsiteY41" fmla="*/ 2133006 h 2298686"/>
                <a:gd name="connsiteX42" fmla="*/ 387131 w 1538981"/>
                <a:gd name="connsiteY42" fmla="*/ 2061612 h 2298686"/>
                <a:gd name="connsiteX43" fmla="*/ 377945 w 1538981"/>
                <a:gd name="connsiteY43" fmla="*/ 2016112 h 2298686"/>
                <a:gd name="connsiteX44" fmla="*/ 387131 w 1538981"/>
                <a:gd name="connsiteY44" fmla="*/ 1970611 h 2298686"/>
                <a:gd name="connsiteX45" fmla="*/ 412183 w 1538981"/>
                <a:gd name="connsiteY45" fmla="*/ 1933455 h 2298686"/>
                <a:gd name="connsiteX46" fmla="*/ 419062 w 1538981"/>
                <a:gd name="connsiteY46" fmla="*/ 1928817 h 2298686"/>
                <a:gd name="connsiteX47" fmla="*/ 392801 w 1538981"/>
                <a:gd name="connsiteY47" fmla="*/ 1916192 h 2298686"/>
                <a:gd name="connsiteX48" fmla="*/ 350449 w 1538981"/>
                <a:gd name="connsiteY48" fmla="*/ 1864762 h 2298686"/>
                <a:gd name="connsiteX49" fmla="*/ 341263 w 1538981"/>
                <a:gd name="connsiteY49" fmla="*/ 1819262 h 2298686"/>
                <a:gd name="connsiteX50" fmla="*/ 350449 w 1538981"/>
                <a:gd name="connsiteY50" fmla="*/ 1773761 h 2298686"/>
                <a:gd name="connsiteX51" fmla="*/ 375501 w 1538981"/>
                <a:gd name="connsiteY51" fmla="*/ 1736605 h 2298686"/>
                <a:gd name="connsiteX52" fmla="*/ 394900 w 1538981"/>
                <a:gd name="connsiteY52" fmla="*/ 1723526 h 2298686"/>
                <a:gd name="connsiteX53" fmla="*/ 392801 w 1538981"/>
                <a:gd name="connsiteY53" fmla="*/ 1722517 h 2298686"/>
                <a:gd name="connsiteX54" fmla="*/ 350449 w 1538981"/>
                <a:gd name="connsiteY54" fmla="*/ 1671087 h 2298686"/>
                <a:gd name="connsiteX55" fmla="*/ 341263 w 1538981"/>
                <a:gd name="connsiteY55" fmla="*/ 1625587 h 2298686"/>
                <a:gd name="connsiteX56" fmla="*/ 350449 w 1538981"/>
                <a:gd name="connsiteY56" fmla="*/ 1580086 h 2298686"/>
                <a:gd name="connsiteX57" fmla="*/ 412657 w 1538981"/>
                <a:gd name="connsiteY57" fmla="*/ 1517878 h 2298686"/>
                <a:gd name="connsiteX58" fmla="*/ 427082 w 1538981"/>
                <a:gd name="connsiteY58" fmla="*/ 1514966 h 2298686"/>
                <a:gd name="connsiteX59" fmla="*/ 414351 w 1538981"/>
                <a:gd name="connsiteY59" fmla="*/ 1462968 h 2298686"/>
                <a:gd name="connsiteX60" fmla="*/ 147246 w 1538981"/>
                <a:gd name="connsiteY60" fmla="*/ 1063963 h 2298686"/>
                <a:gd name="connsiteX61" fmla="*/ 0 w 1538981"/>
                <a:gd name="connsiteY61" fmla="*/ 690563 h 2298686"/>
                <a:gd name="connsiteX62" fmla="*/ 769219 w 1538981"/>
                <a:gd name="connsiteY62" fmla="*/ 0 h 2298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1538981" h="2298686">
                  <a:moveTo>
                    <a:pt x="377945" y="2016111"/>
                  </a:moveTo>
                  <a:lnTo>
                    <a:pt x="377945" y="2016112"/>
                  </a:lnTo>
                  <a:lnTo>
                    <a:pt x="377945" y="2016112"/>
                  </a:lnTo>
                  <a:close/>
                  <a:moveTo>
                    <a:pt x="341263" y="1819261"/>
                  </a:moveTo>
                  <a:lnTo>
                    <a:pt x="341263" y="1819262"/>
                  </a:lnTo>
                  <a:lnTo>
                    <a:pt x="341263" y="1819262"/>
                  </a:lnTo>
                  <a:close/>
                  <a:moveTo>
                    <a:pt x="341263" y="1625586"/>
                  </a:moveTo>
                  <a:lnTo>
                    <a:pt x="341263" y="1625587"/>
                  </a:lnTo>
                  <a:lnTo>
                    <a:pt x="341263" y="1625587"/>
                  </a:lnTo>
                  <a:close/>
                  <a:moveTo>
                    <a:pt x="769289" y="203200"/>
                  </a:moveTo>
                  <a:cubicBezTo>
                    <a:pt x="455437" y="203200"/>
                    <a:pt x="201010" y="431611"/>
                    <a:pt x="201010" y="713369"/>
                  </a:cubicBezTo>
                  <a:cubicBezTo>
                    <a:pt x="201010" y="819029"/>
                    <a:pt x="257899" y="931260"/>
                    <a:pt x="309792" y="989227"/>
                  </a:cubicBezTo>
                  <a:cubicBezTo>
                    <a:pt x="401299" y="1099384"/>
                    <a:pt x="485769" y="1157938"/>
                    <a:pt x="523328" y="1350191"/>
                  </a:cubicBezTo>
                  <a:lnTo>
                    <a:pt x="1022289" y="1352536"/>
                  </a:lnTo>
                  <a:cubicBezTo>
                    <a:pt x="1048901" y="1203286"/>
                    <a:pt x="1100623" y="1116901"/>
                    <a:pt x="1212369" y="1007992"/>
                  </a:cubicBezTo>
                  <a:cubicBezTo>
                    <a:pt x="1273446" y="948465"/>
                    <a:pt x="1343930" y="826602"/>
                    <a:pt x="1337569" y="713369"/>
                  </a:cubicBezTo>
                  <a:cubicBezTo>
                    <a:pt x="1320008" y="400761"/>
                    <a:pt x="1083142" y="203200"/>
                    <a:pt x="769289" y="203200"/>
                  </a:cubicBezTo>
                  <a:close/>
                  <a:moveTo>
                    <a:pt x="769219" y="0"/>
                  </a:moveTo>
                  <a:cubicBezTo>
                    <a:pt x="1194047" y="0"/>
                    <a:pt x="1514668" y="267417"/>
                    <a:pt x="1538438" y="690563"/>
                  </a:cubicBezTo>
                  <a:cubicBezTo>
                    <a:pt x="1547048" y="843834"/>
                    <a:pt x="1451642" y="1008788"/>
                    <a:pt x="1368968" y="1089363"/>
                  </a:cubicBezTo>
                  <a:cubicBezTo>
                    <a:pt x="1255524" y="1199927"/>
                    <a:pt x="1187782" y="1293342"/>
                    <a:pt x="1145805" y="1418368"/>
                  </a:cubicBezTo>
                  <a:lnTo>
                    <a:pt x="1121333" y="1516871"/>
                  </a:lnTo>
                  <a:lnTo>
                    <a:pt x="1126325" y="1517878"/>
                  </a:lnTo>
                  <a:cubicBezTo>
                    <a:pt x="1168280" y="1535624"/>
                    <a:pt x="1197719" y="1577168"/>
                    <a:pt x="1197719" y="1625587"/>
                  </a:cubicBezTo>
                  <a:lnTo>
                    <a:pt x="1197718" y="1625587"/>
                  </a:lnTo>
                  <a:cubicBezTo>
                    <a:pt x="1197718" y="1657867"/>
                    <a:pt x="1184634" y="1687090"/>
                    <a:pt x="1163480" y="1708244"/>
                  </a:cubicBezTo>
                  <a:lnTo>
                    <a:pt x="1142448" y="1722424"/>
                  </a:lnTo>
                  <a:lnTo>
                    <a:pt x="1163481" y="1736605"/>
                  </a:lnTo>
                  <a:cubicBezTo>
                    <a:pt x="1184635" y="1757759"/>
                    <a:pt x="1197719" y="1786983"/>
                    <a:pt x="1197719" y="1819262"/>
                  </a:cubicBezTo>
                  <a:lnTo>
                    <a:pt x="1197718" y="1819262"/>
                  </a:lnTo>
                  <a:cubicBezTo>
                    <a:pt x="1197718" y="1867681"/>
                    <a:pt x="1168279" y="1909225"/>
                    <a:pt x="1126324" y="1926971"/>
                  </a:cubicBezTo>
                  <a:lnTo>
                    <a:pt x="1119289" y="1928391"/>
                  </a:lnTo>
                  <a:lnTo>
                    <a:pt x="1126799" y="1933455"/>
                  </a:lnTo>
                  <a:cubicBezTo>
                    <a:pt x="1147953" y="1954609"/>
                    <a:pt x="1161037" y="1983833"/>
                    <a:pt x="1161037" y="2016112"/>
                  </a:cubicBezTo>
                  <a:lnTo>
                    <a:pt x="1161036" y="2016112"/>
                  </a:lnTo>
                  <a:cubicBezTo>
                    <a:pt x="1161036" y="2080671"/>
                    <a:pt x="1108700" y="2133007"/>
                    <a:pt x="1044141" y="2133007"/>
                  </a:cubicBezTo>
                  <a:lnTo>
                    <a:pt x="970756" y="2133007"/>
                  </a:lnTo>
                  <a:lnTo>
                    <a:pt x="974889" y="2160574"/>
                  </a:lnTo>
                  <a:cubicBezTo>
                    <a:pt x="974889" y="2236851"/>
                    <a:pt x="882929" y="2298686"/>
                    <a:pt x="769490" y="2298686"/>
                  </a:cubicBezTo>
                  <a:cubicBezTo>
                    <a:pt x="656051" y="2298686"/>
                    <a:pt x="564091" y="2236851"/>
                    <a:pt x="564091" y="2160574"/>
                  </a:cubicBezTo>
                  <a:lnTo>
                    <a:pt x="568224" y="2133006"/>
                  </a:lnTo>
                  <a:lnTo>
                    <a:pt x="494840" y="2133006"/>
                  </a:lnTo>
                  <a:cubicBezTo>
                    <a:pt x="446421" y="2133006"/>
                    <a:pt x="404877" y="2103567"/>
                    <a:pt x="387131" y="2061612"/>
                  </a:cubicBezTo>
                  <a:lnTo>
                    <a:pt x="377945" y="2016112"/>
                  </a:lnTo>
                  <a:lnTo>
                    <a:pt x="387131" y="1970611"/>
                  </a:lnTo>
                  <a:cubicBezTo>
                    <a:pt x="393047" y="1956626"/>
                    <a:pt x="401606" y="1944032"/>
                    <a:pt x="412183" y="1933455"/>
                  </a:cubicBezTo>
                  <a:lnTo>
                    <a:pt x="419062" y="1928817"/>
                  </a:lnTo>
                  <a:lnTo>
                    <a:pt x="392801" y="1916192"/>
                  </a:lnTo>
                  <a:cubicBezTo>
                    <a:pt x="374145" y="1903588"/>
                    <a:pt x="359322" y="1885740"/>
                    <a:pt x="350449" y="1864762"/>
                  </a:cubicBezTo>
                  <a:lnTo>
                    <a:pt x="341263" y="1819262"/>
                  </a:lnTo>
                  <a:lnTo>
                    <a:pt x="350449" y="1773761"/>
                  </a:lnTo>
                  <a:cubicBezTo>
                    <a:pt x="356365" y="1759776"/>
                    <a:pt x="364924" y="1747182"/>
                    <a:pt x="375501" y="1736605"/>
                  </a:cubicBezTo>
                  <a:lnTo>
                    <a:pt x="394900" y="1723526"/>
                  </a:lnTo>
                  <a:lnTo>
                    <a:pt x="392801" y="1722517"/>
                  </a:lnTo>
                  <a:cubicBezTo>
                    <a:pt x="374145" y="1709913"/>
                    <a:pt x="359322" y="1692065"/>
                    <a:pt x="350449" y="1671087"/>
                  </a:cubicBezTo>
                  <a:lnTo>
                    <a:pt x="341263" y="1625587"/>
                  </a:lnTo>
                  <a:lnTo>
                    <a:pt x="350449" y="1580086"/>
                  </a:lnTo>
                  <a:cubicBezTo>
                    <a:pt x="362280" y="1552116"/>
                    <a:pt x="384687" y="1529709"/>
                    <a:pt x="412657" y="1517878"/>
                  </a:cubicBezTo>
                  <a:lnTo>
                    <a:pt x="427082" y="1514966"/>
                  </a:lnTo>
                  <a:lnTo>
                    <a:pt x="414351" y="1462968"/>
                  </a:lnTo>
                  <a:cubicBezTo>
                    <a:pt x="356715" y="1271423"/>
                    <a:pt x="255627" y="1194433"/>
                    <a:pt x="147246" y="1063963"/>
                  </a:cubicBezTo>
                  <a:cubicBezTo>
                    <a:pt x="77005" y="985499"/>
                    <a:pt x="0" y="833583"/>
                    <a:pt x="0" y="690563"/>
                  </a:cubicBezTo>
                  <a:cubicBezTo>
                    <a:pt x="0" y="309176"/>
                    <a:pt x="344391" y="0"/>
                    <a:pt x="769219" y="0"/>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102" name="Rectangle 12">
              <a:extLst>
                <a:ext uri="{FF2B5EF4-FFF2-40B4-BE49-F238E27FC236}">
                  <a16:creationId xmlns:a16="http://schemas.microsoft.com/office/drawing/2014/main" id="{90FEC9DE-8AC5-4272-BFD9-2C1387807472}"/>
                </a:ext>
              </a:extLst>
            </p:cNvPr>
            <p:cNvSpPr/>
            <p:nvPr/>
          </p:nvSpPr>
          <p:spPr>
            <a:xfrm>
              <a:off x="-201844" y="2352040"/>
              <a:ext cx="386248" cy="292491"/>
            </a:xfrm>
            <a:custGeom>
              <a:avLst/>
              <a:gdLst>
                <a:gd name="connsiteX0" fmla="*/ 0 w 381000"/>
                <a:gd name="connsiteY0" fmla="*/ 0 h 102394"/>
                <a:gd name="connsiteX1" fmla="*/ 381000 w 381000"/>
                <a:gd name="connsiteY1" fmla="*/ 0 h 102394"/>
                <a:gd name="connsiteX2" fmla="*/ 381000 w 381000"/>
                <a:gd name="connsiteY2" fmla="*/ 102394 h 102394"/>
                <a:gd name="connsiteX3" fmla="*/ 0 w 381000"/>
                <a:gd name="connsiteY3" fmla="*/ 102394 h 102394"/>
                <a:gd name="connsiteX4" fmla="*/ 0 w 381000"/>
                <a:gd name="connsiteY4" fmla="*/ 0 h 102394"/>
                <a:gd name="connsiteX0" fmla="*/ 0 w 381000"/>
                <a:gd name="connsiteY0" fmla="*/ 0 h 269081"/>
                <a:gd name="connsiteX1" fmla="*/ 381000 w 381000"/>
                <a:gd name="connsiteY1" fmla="*/ 0 h 269081"/>
                <a:gd name="connsiteX2" fmla="*/ 257175 w 381000"/>
                <a:gd name="connsiteY2" fmla="*/ 269081 h 269081"/>
                <a:gd name="connsiteX3" fmla="*/ 0 w 381000"/>
                <a:gd name="connsiteY3" fmla="*/ 102394 h 269081"/>
                <a:gd name="connsiteX4" fmla="*/ 0 w 381000"/>
                <a:gd name="connsiteY4" fmla="*/ 0 h 269081"/>
                <a:gd name="connsiteX0" fmla="*/ 0 w 350044"/>
                <a:gd name="connsiteY0" fmla="*/ 0 h 269081"/>
                <a:gd name="connsiteX1" fmla="*/ 350044 w 350044"/>
                <a:gd name="connsiteY1" fmla="*/ 238125 h 269081"/>
                <a:gd name="connsiteX2" fmla="*/ 257175 w 350044"/>
                <a:gd name="connsiteY2" fmla="*/ 269081 h 269081"/>
                <a:gd name="connsiteX3" fmla="*/ 0 w 350044"/>
                <a:gd name="connsiteY3" fmla="*/ 102394 h 269081"/>
                <a:gd name="connsiteX4" fmla="*/ 0 w 350044"/>
                <a:gd name="connsiteY4" fmla="*/ 0 h 269081"/>
                <a:gd name="connsiteX0" fmla="*/ 0 w 350044"/>
                <a:gd name="connsiteY0" fmla="*/ 0 h 269081"/>
                <a:gd name="connsiteX1" fmla="*/ 350044 w 350044"/>
                <a:gd name="connsiteY1" fmla="*/ 238125 h 269081"/>
                <a:gd name="connsiteX2" fmla="*/ 257175 w 350044"/>
                <a:gd name="connsiteY2" fmla="*/ 269081 h 269081"/>
                <a:gd name="connsiteX3" fmla="*/ 0 w 350044"/>
                <a:gd name="connsiteY3" fmla="*/ 102394 h 269081"/>
                <a:gd name="connsiteX4" fmla="*/ 0 w 350044"/>
                <a:gd name="connsiteY4" fmla="*/ 0 h 269081"/>
                <a:gd name="connsiteX0" fmla="*/ 0 w 350044"/>
                <a:gd name="connsiteY0" fmla="*/ 8098 h 277179"/>
                <a:gd name="connsiteX1" fmla="*/ 350044 w 350044"/>
                <a:gd name="connsiteY1" fmla="*/ 246223 h 277179"/>
                <a:gd name="connsiteX2" fmla="*/ 257175 w 350044"/>
                <a:gd name="connsiteY2" fmla="*/ 277179 h 277179"/>
                <a:gd name="connsiteX3" fmla="*/ 0 w 350044"/>
                <a:gd name="connsiteY3" fmla="*/ 110492 h 277179"/>
                <a:gd name="connsiteX4" fmla="*/ 0 w 350044"/>
                <a:gd name="connsiteY4" fmla="*/ 8098 h 277179"/>
                <a:gd name="connsiteX0" fmla="*/ 0 w 350044"/>
                <a:gd name="connsiteY0" fmla="*/ 7347 h 276428"/>
                <a:gd name="connsiteX1" fmla="*/ 350044 w 350044"/>
                <a:gd name="connsiteY1" fmla="*/ 245472 h 276428"/>
                <a:gd name="connsiteX2" fmla="*/ 257175 w 350044"/>
                <a:gd name="connsiteY2" fmla="*/ 276428 h 276428"/>
                <a:gd name="connsiteX3" fmla="*/ 0 w 350044"/>
                <a:gd name="connsiteY3" fmla="*/ 109741 h 276428"/>
                <a:gd name="connsiteX4" fmla="*/ 0 w 350044"/>
                <a:gd name="connsiteY4" fmla="*/ 7347 h 276428"/>
                <a:gd name="connsiteX0" fmla="*/ 11906 w 350044"/>
                <a:gd name="connsiteY0" fmla="*/ 7753 h 269690"/>
                <a:gd name="connsiteX1" fmla="*/ 350044 w 350044"/>
                <a:gd name="connsiteY1" fmla="*/ 238734 h 269690"/>
                <a:gd name="connsiteX2" fmla="*/ 257175 w 350044"/>
                <a:gd name="connsiteY2" fmla="*/ 269690 h 269690"/>
                <a:gd name="connsiteX3" fmla="*/ 0 w 350044"/>
                <a:gd name="connsiteY3" fmla="*/ 103003 h 269690"/>
                <a:gd name="connsiteX4" fmla="*/ 11906 w 350044"/>
                <a:gd name="connsiteY4" fmla="*/ 7753 h 269690"/>
                <a:gd name="connsiteX0" fmla="*/ 11906 w 350044"/>
                <a:gd name="connsiteY0" fmla="*/ 7753 h 269690"/>
                <a:gd name="connsiteX1" fmla="*/ 350044 w 350044"/>
                <a:gd name="connsiteY1" fmla="*/ 238734 h 269690"/>
                <a:gd name="connsiteX2" fmla="*/ 257175 w 350044"/>
                <a:gd name="connsiteY2" fmla="*/ 269690 h 269690"/>
                <a:gd name="connsiteX3" fmla="*/ 0 w 350044"/>
                <a:gd name="connsiteY3" fmla="*/ 100622 h 269690"/>
                <a:gd name="connsiteX4" fmla="*/ 11906 w 350044"/>
                <a:gd name="connsiteY4" fmla="*/ 7753 h 269690"/>
                <a:gd name="connsiteX0" fmla="*/ 32487 w 370625"/>
                <a:gd name="connsiteY0" fmla="*/ 7753 h 269690"/>
                <a:gd name="connsiteX1" fmla="*/ 370625 w 370625"/>
                <a:gd name="connsiteY1" fmla="*/ 238734 h 269690"/>
                <a:gd name="connsiteX2" fmla="*/ 277756 w 370625"/>
                <a:gd name="connsiteY2" fmla="*/ 269690 h 269690"/>
                <a:gd name="connsiteX3" fmla="*/ 20581 w 370625"/>
                <a:gd name="connsiteY3" fmla="*/ 100622 h 269690"/>
                <a:gd name="connsiteX4" fmla="*/ 32487 w 370625"/>
                <a:gd name="connsiteY4" fmla="*/ 7753 h 269690"/>
                <a:gd name="connsiteX0" fmla="*/ 48916 w 387054"/>
                <a:gd name="connsiteY0" fmla="*/ 7753 h 269690"/>
                <a:gd name="connsiteX1" fmla="*/ 387054 w 387054"/>
                <a:gd name="connsiteY1" fmla="*/ 238734 h 269690"/>
                <a:gd name="connsiteX2" fmla="*/ 294185 w 387054"/>
                <a:gd name="connsiteY2" fmla="*/ 269690 h 269690"/>
                <a:gd name="connsiteX3" fmla="*/ 37010 w 387054"/>
                <a:gd name="connsiteY3" fmla="*/ 100622 h 269690"/>
                <a:gd name="connsiteX4" fmla="*/ 48916 w 387054"/>
                <a:gd name="connsiteY4" fmla="*/ 7753 h 269690"/>
                <a:gd name="connsiteX0" fmla="*/ 48916 w 387054"/>
                <a:gd name="connsiteY0" fmla="*/ 7753 h 269690"/>
                <a:gd name="connsiteX1" fmla="*/ 387054 w 387054"/>
                <a:gd name="connsiteY1" fmla="*/ 238734 h 269690"/>
                <a:gd name="connsiteX2" fmla="*/ 294185 w 387054"/>
                <a:gd name="connsiteY2" fmla="*/ 269690 h 269690"/>
                <a:gd name="connsiteX3" fmla="*/ 37010 w 387054"/>
                <a:gd name="connsiteY3" fmla="*/ 100622 h 269690"/>
                <a:gd name="connsiteX4" fmla="*/ 48916 w 387054"/>
                <a:gd name="connsiteY4" fmla="*/ 7753 h 269690"/>
                <a:gd name="connsiteX0" fmla="*/ 48916 w 387054"/>
                <a:gd name="connsiteY0" fmla="*/ 7753 h 280105"/>
                <a:gd name="connsiteX1" fmla="*/ 387054 w 387054"/>
                <a:gd name="connsiteY1" fmla="*/ 238734 h 280105"/>
                <a:gd name="connsiteX2" fmla="*/ 294185 w 387054"/>
                <a:gd name="connsiteY2" fmla="*/ 269690 h 280105"/>
                <a:gd name="connsiteX3" fmla="*/ 37010 w 387054"/>
                <a:gd name="connsiteY3" fmla="*/ 100622 h 280105"/>
                <a:gd name="connsiteX4" fmla="*/ 48916 w 387054"/>
                <a:gd name="connsiteY4" fmla="*/ 7753 h 280105"/>
                <a:gd name="connsiteX0" fmla="*/ 48916 w 387621"/>
                <a:gd name="connsiteY0" fmla="*/ 7753 h 291667"/>
                <a:gd name="connsiteX1" fmla="*/ 387054 w 387621"/>
                <a:gd name="connsiteY1" fmla="*/ 238734 h 291667"/>
                <a:gd name="connsiteX2" fmla="*/ 294185 w 387621"/>
                <a:gd name="connsiteY2" fmla="*/ 269690 h 291667"/>
                <a:gd name="connsiteX3" fmla="*/ 37010 w 387621"/>
                <a:gd name="connsiteY3" fmla="*/ 100622 h 291667"/>
                <a:gd name="connsiteX4" fmla="*/ 48916 w 387621"/>
                <a:gd name="connsiteY4" fmla="*/ 7753 h 291667"/>
                <a:gd name="connsiteX0" fmla="*/ 48916 w 387621"/>
                <a:gd name="connsiteY0" fmla="*/ 7753 h 291667"/>
                <a:gd name="connsiteX1" fmla="*/ 387054 w 387621"/>
                <a:gd name="connsiteY1" fmla="*/ 238734 h 291667"/>
                <a:gd name="connsiteX2" fmla="*/ 294185 w 387621"/>
                <a:gd name="connsiteY2" fmla="*/ 269690 h 291667"/>
                <a:gd name="connsiteX3" fmla="*/ 37010 w 387621"/>
                <a:gd name="connsiteY3" fmla="*/ 100622 h 291667"/>
                <a:gd name="connsiteX4" fmla="*/ 48916 w 387621"/>
                <a:gd name="connsiteY4" fmla="*/ 7753 h 291667"/>
                <a:gd name="connsiteX0" fmla="*/ 50586 w 389291"/>
                <a:gd name="connsiteY0" fmla="*/ 7753 h 291667"/>
                <a:gd name="connsiteX1" fmla="*/ 388724 w 389291"/>
                <a:gd name="connsiteY1" fmla="*/ 238734 h 291667"/>
                <a:gd name="connsiteX2" fmla="*/ 295855 w 389291"/>
                <a:gd name="connsiteY2" fmla="*/ 269690 h 291667"/>
                <a:gd name="connsiteX3" fmla="*/ 38680 w 389291"/>
                <a:gd name="connsiteY3" fmla="*/ 100622 h 291667"/>
                <a:gd name="connsiteX4" fmla="*/ 50586 w 389291"/>
                <a:gd name="connsiteY4" fmla="*/ 7753 h 291667"/>
                <a:gd name="connsiteX0" fmla="*/ 44152 w 382857"/>
                <a:gd name="connsiteY0" fmla="*/ 7753 h 291667"/>
                <a:gd name="connsiteX1" fmla="*/ 382290 w 382857"/>
                <a:gd name="connsiteY1" fmla="*/ 238734 h 291667"/>
                <a:gd name="connsiteX2" fmla="*/ 289421 w 382857"/>
                <a:gd name="connsiteY2" fmla="*/ 269690 h 291667"/>
                <a:gd name="connsiteX3" fmla="*/ 32246 w 382857"/>
                <a:gd name="connsiteY3" fmla="*/ 100622 h 291667"/>
                <a:gd name="connsiteX4" fmla="*/ 44152 w 382857"/>
                <a:gd name="connsiteY4" fmla="*/ 7753 h 291667"/>
                <a:gd name="connsiteX0" fmla="*/ 45308 w 384013"/>
                <a:gd name="connsiteY0" fmla="*/ 7753 h 291667"/>
                <a:gd name="connsiteX1" fmla="*/ 383446 w 384013"/>
                <a:gd name="connsiteY1" fmla="*/ 238734 h 291667"/>
                <a:gd name="connsiteX2" fmla="*/ 290577 w 384013"/>
                <a:gd name="connsiteY2" fmla="*/ 269690 h 291667"/>
                <a:gd name="connsiteX3" fmla="*/ 33402 w 384013"/>
                <a:gd name="connsiteY3" fmla="*/ 100622 h 291667"/>
                <a:gd name="connsiteX4" fmla="*/ 45308 w 384013"/>
                <a:gd name="connsiteY4" fmla="*/ 7753 h 291667"/>
                <a:gd name="connsiteX0" fmla="*/ 45308 w 384013"/>
                <a:gd name="connsiteY0" fmla="*/ 7753 h 291667"/>
                <a:gd name="connsiteX1" fmla="*/ 383446 w 384013"/>
                <a:gd name="connsiteY1" fmla="*/ 238734 h 291667"/>
                <a:gd name="connsiteX2" fmla="*/ 290577 w 384013"/>
                <a:gd name="connsiteY2" fmla="*/ 269690 h 291667"/>
                <a:gd name="connsiteX3" fmla="*/ 33402 w 384013"/>
                <a:gd name="connsiteY3" fmla="*/ 100622 h 291667"/>
                <a:gd name="connsiteX4" fmla="*/ 45308 w 384013"/>
                <a:gd name="connsiteY4" fmla="*/ 7753 h 291667"/>
                <a:gd name="connsiteX0" fmla="*/ 47474 w 386179"/>
                <a:gd name="connsiteY0" fmla="*/ 2302 h 286216"/>
                <a:gd name="connsiteX1" fmla="*/ 385612 w 386179"/>
                <a:gd name="connsiteY1" fmla="*/ 233283 h 286216"/>
                <a:gd name="connsiteX2" fmla="*/ 292743 w 386179"/>
                <a:gd name="connsiteY2" fmla="*/ 264239 h 286216"/>
                <a:gd name="connsiteX3" fmla="*/ 35568 w 386179"/>
                <a:gd name="connsiteY3" fmla="*/ 95171 h 286216"/>
                <a:gd name="connsiteX4" fmla="*/ 47474 w 386179"/>
                <a:gd name="connsiteY4" fmla="*/ 2302 h 286216"/>
                <a:gd name="connsiteX0" fmla="*/ 47200 w 385905"/>
                <a:gd name="connsiteY0" fmla="*/ 3498 h 287412"/>
                <a:gd name="connsiteX1" fmla="*/ 385338 w 385905"/>
                <a:gd name="connsiteY1" fmla="*/ 234479 h 287412"/>
                <a:gd name="connsiteX2" fmla="*/ 292469 w 385905"/>
                <a:gd name="connsiteY2" fmla="*/ 265435 h 287412"/>
                <a:gd name="connsiteX3" fmla="*/ 35294 w 385905"/>
                <a:gd name="connsiteY3" fmla="*/ 96367 h 287412"/>
                <a:gd name="connsiteX4" fmla="*/ 47200 w 385905"/>
                <a:gd name="connsiteY4" fmla="*/ 3498 h 287412"/>
                <a:gd name="connsiteX0" fmla="*/ 47200 w 385729"/>
                <a:gd name="connsiteY0" fmla="*/ 3498 h 292491"/>
                <a:gd name="connsiteX1" fmla="*/ 385338 w 385729"/>
                <a:gd name="connsiteY1" fmla="*/ 234479 h 292491"/>
                <a:gd name="connsiteX2" fmla="*/ 292469 w 385729"/>
                <a:gd name="connsiteY2" fmla="*/ 265435 h 292491"/>
                <a:gd name="connsiteX3" fmla="*/ 35294 w 385729"/>
                <a:gd name="connsiteY3" fmla="*/ 96367 h 292491"/>
                <a:gd name="connsiteX4" fmla="*/ 47200 w 385729"/>
                <a:gd name="connsiteY4" fmla="*/ 3498 h 292491"/>
                <a:gd name="connsiteX0" fmla="*/ 47200 w 385729"/>
                <a:gd name="connsiteY0" fmla="*/ 3498 h 292491"/>
                <a:gd name="connsiteX1" fmla="*/ 385338 w 385729"/>
                <a:gd name="connsiteY1" fmla="*/ 234479 h 292491"/>
                <a:gd name="connsiteX2" fmla="*/ 292469 w 385729"/>
                <a:gd name="connsiteY2" fmla="*/ 265435 h 292491"/>
                <a:gd name="connsiteX3" fmla="*/ 35294 w 385729"/>
                <a:gd name="connsiteY3" fmla="*/ 96367 h 292491"/>
                <a:gd name="connsiteX4" fmla="*/ 47200 w 385729"/>
                <a:gd name="connsiteY4" fmla="*/ 3498 h 292491"/>
                <a:gd name="connsiteX0" fmla="*/ 47669 w 386198"/>
                <a:gd name="connsiteY0" fmla="*/ 3498 h 292491"/>
                <a:gd name="connsiteX1" fmla="*/ 385807 w 386198"/>
                <a:gd name="connsiteY1" fmla="*/ 234479 h 292491"/>
                <a:gd name="connsiteX2" fmla="*/ 292938 w 386198"/>
                <a:gd name="connsiteY2" fmla="*/ 265435 h 292491"/>
                <a:gd name="connsiteX3" fmla="*/ 35763 w 386198"/>
                <a:gd name="connsiteY3" fmla="*/ 96367 h 292491"/>
                <a:gd name="connsiteX4" fmla="*/ 47669 w 386198"/>
                <a:gd name="connsiteY4" fmla="*/ 3498 h 292491"/>
                <a:gd name="connsiteX0" fmla="*/ 47720 w 386249"/>
                <a:gd name="connsiteY0" fmla="*/ 3498 h 292491"/>
                <a:gd name="connsiteX1" fmla="*/ 385858 w 386249"/>
                <a:gd name="connsiteY1" fmla="*/ 234479 h 292491"/>
                <a:gd name="connsiteX2" fmla="*/ 292989 w 386249"/>
                <a:gd name="connsiteY2" fmla="*/ 265435 h 292491"/>
                <a:gd name="connsiteX3" fmla="*/ 35814 w 386249"/>
                <a:gd name="connsiteY3" fmla="*/ 96367 h 292491"/>
                <a:gd name="connsiteX4" fmla="*/ 47720 w 386249"/>
                <a:gd name="connsiteY4" fmla="*/ 3498 h 2924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6249" h="292491">
                  <a:moveTo>
                    <a:pt x="47720" y="3498"/>
                  </a:moveTo>
                  <a:cubicBezTo>
                    <a:pt x="162019" y="-17139"/>
                    <a:pt x="369189" y="52710"/>
                    <a:pt x="385858" y="234479"/>
                  </a:cubicBezTo>
                  <a:cubicBezTo>
                    <a:pt x="393002" y="299566"/>
                    <a:pt x="300132" y="309885"/>
                    <a:pt x="292989" y="265435"/>
                  </a:cubicBezTo>
                  <a:cubicBezTo>
                    <a:pt x="262033" y="99541"/>
                    <a:pt x="125767" y="100954"/>
                    <a:pt x="35814" y="96367"/>
                  </a:cubicBezTo>
                  <a:cubicBezTo>
                    <a:pt x="-7032" y="94182"/>
                    <a:pt x="-20806" y="15870"/>
                    <a:pt x="47720" y="3498"/>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grpSp>
      <p:grpSp>
        <p:nvGrpSpPr>
          <p:cNvPr id="104" name="Group 103">
            <a:extLst>
              <a:ext uri="{FF2B5EF4-FFF2-40B4-BE49-F238E27FC236}">
                <a16:creationId xmlns:a16="http://schemas.microsoft.com/office/drawing/2014/main" id="{224841F7-88AD-4F2D-980F-0EC91562BD3D}"/>
              </a:ext>
            </a:extLst>
          </p:cNvPr>
          <p:cNvGrpSpPr/>
          <p:nvPr/>
        </p:nvGrpSpPr>
        <p:grpSpPr>
          <a:xfrm>
            <a:off x="2809373" y="1905220"/>
            <a:ext cx="682986" cy="443730"/>
            <a:chOff x="3485967" y="3223136"/>
            <a:chExt cx="884894" cy="485338"/>
          </a:xfrm>
          <a:solidFill>
            <a:schemeClr val="bg2">
              <a:lumMod val="75000"/>
            </a:schemeClr>
          </a:solidFill>
          <a:effectLst/>
        </p:grpSpPr>
        <p:grpSp>
          <p:nvGrpSpPr>
            <p:cNvPr id="105" name="Group 104">
              <a:extLst>
                <a:ext uri="{FF2B5EF4-FFF2-40B4-BE49-F238E27FC236}">
                  <a16:creationId xmlns:a16="http://schemas.microsoft.com/office/drawing/2014/main" id="{44D3258C-CFE3-4A98-BF38-D3C072019E55}"/>
                </a:ext>
              </a:extLst>
            </p:cNvPr>
            <p:cNvGrpSpPr/>
            <p:nvPr/>
          </p:nvGrpSpPr>
          <p:grpSpPr>
            <a:xfrm>
              <a:off x="3681256" y="3223136"/>
              <a:ext cx="494236" cy="485338"/>
              <a:chOff x="-2429678" y="-3238500"/>
              <a:chExt cx="13663209" cy="13417212"/>
            </a:xfrm>
            <a:grpFill/>
          </p:grpSpPr>
          <p:sp>
            <p:nvSpPr>
              <p:cNvPr id="116" name="Freeform 394">
                <a:extLst>
                  <a:ext uri="{FF2B5EF4-FFF2-40B4-BE49-F238E27FC236}">
                    <a16:creationId xmlns:a16="http://schemas.microsoft.com/office/drawing/2014/main" id="{72DC029B-2933-4CD9-8586-76A9FC770289}"/>
                  </a:ext>
                </a:extLst>
              </p:cNvPr>
              <p:cNvSpPr/>
              <p:nvPr/>
            </p:nvSpPr>
            <p:spPr>
              <a:xfrm>
                <a:off x="990599" y="-3238500"/>
                <a:ext cx="6825423" cy="7410594"/>
              </a:xfrm>
              <a:custGeom>
                <a:avLst/>
                <a:gdLst>
                  <a:gd name="connsiteX0" fmla="*/ 3409950 w 6825423"/>
                  <a:gd name="connsiteY0" fmla="*/ 0 h 7410594"/>
                  <a:gd name="connsiteX1" fmla="*/ 6229951 w 6825423"/>
                  <a:gd name="connsiteY1" fmla="*/ 2516401 h 7410594"/>
                  <a:gd name="connsiteX2" fmla="*/ 6238704 w 6825423"/>
                  <a:gd name="connsiteY2" fmla="*/ 2557692 h 7410594"/>
                  <a:gd name="connsiteX3" fmla="*/ 6296533 w 6825423"/>
                  <a:gd name="connsiteY3" fmla="*/ 2595147 h 7410594"/>
                  <a:gd name="connsiteX4" fmla="*/ 6674736 w 6825423"/>
                  <a:gd name="connsiteY4" fmla="*/ 2949584 h 7410594"/>
                  <a:gd name="connsiteX5" fmla="*/ 6674736 w 6825423"/>
                  <a:gd name="connsiteY5" fmla="*/ 4422766 h 7410594"/>
                  <a:gd name="connsiteX6" fmla="*/ 6134530 w 6825423"/>
                  <a:gd name="connsiteY6" fmla="*/ 4903781 h 7410594"/>
                  <a:gd name="connsiteX7" fmla="*/ 6097506 w 6825423"/>
                  <a:gd name="connsiteY7" fmla="*/ 4909551 h 7410594"/>
                  <a:gd name="connsiteX8" fmla="*/ 6054756 w 6825423"/>
                  <a:gd name="connsiteY8" fmla="*/ 5016817 h 7410594"/>
                  <a:gd name="connsiteX9" fmla="*/ 3352800 w 6825423"/>
                  <a:gd name="connsiteY9" fmla="*/ 7410450 h 7410594"/>
                  <a:gd name="connsiteX10" fmla="*/ 799523 w 6825423"/>
                  <a:gd name="connsiteY10" fmla="*/ 5059710 h 7410594"/>
                  <a:gd name="connsiteX11" fmla="*/ 738130 w 6825423"/>
                  <a:gd name="connsiteY11" fmla="*/ 4892092 h 7410594"/>
                  <a:gd name="connsiteX12" fmla="*/ 690893 w 6825423"/>
                  <a:gd name="connsiteY12" fmla="*/ 4884731 h 7410594"/>
                  <a:gd name="connsiteX13" fmla="*/ 150687 w 6825423"/>
                  <a:gd name="connsiteY13" fmla="*/ 4403716 h 7410594"/>
                  <a:gd name="connsiteX14" fmla="*/ 150687 w 6825423"/>
                  <a:gd name="connsiteY14" fmla="*/ 2930534 h 7410594"/>
                  <a:gd name="connsiteX15" fmla="*/ 436548 w 6825423"/>
                  <a:gd name="connsiteY15" fmla="*/ 2646152 h 7410594"/>
                  <a:gd name="connsiteX16" fmla="*/ 522375 w 6825423"/>
                  <a:gd name="connsiteY16" fmla="*/ 2581039 h 7410594"/>
                  <a:gd name="connsiteX17" fmla="*/ 543969 w 6825423"/>
                  <a:gd name="connsiteY17" fmla="*/ 2473931 h 7410594"/>
                  <a:gd name="connsiteX18" fmla="*/ 3409950 w 6825423"/>
                  <a:gd name="connsiteY18" fmla="*/ 0 h 7410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825423" h="7410594">
                    <a:moveTo>
                      <a:pt x="3409950" y="0"/>
                    </a:moveTo>
                    <a:cubicBezTo>
                      <a:pt x="4734941" y="0"/>
                      <a:pt x="5856099" y="1058526"/>
                      <a:pt x="6229951" y="2516401"/>
                    </a:cubicBezTo>
                    <a:lnTo>
                      <a:pt x="6238704" y="2557692"/>
                    </a:lnTo>
                    <a:lnTo>
                      <a:pt x="6296533" y="2595147"/>
                    </a:lnTo>
                    <a:cubicBezTo>
                      <a:pt x="6416937" y="2679806"/>
                      <a:pt x="6549956" y="2799961"/>
                      <a:pt x="6674736" y="2949584"/>
                    </a:cubicBezTo>
                    <a:cubicBezTo>
                      <a:pt x="6821179" y="3212045"/>
                      <a:pt x="6923689" y="3855505"/>
                      <a:pt x="6674736" y="4422766"/>
                    </a:cubicBezTo>
                    <a:cubicBezTo>
                      <a:pt x="6575328" y="4635424"/>
                      <a:pt x="6329416" y="4856355"/>
                      <a:pt x="6134530" y="4903781"/>
                    </a:cubicBezTo>
                    <a:lnTo>
                      <a:pt x="6097506" y="4909551"/>
                    </a:lnTo>
                    <a:lnTo>
                      <a:pt x="6054756" y="5016817"/>
                    </a:lnTo>
                    <a:cubicBezTo>
                      <a:pt x="5478809" y="6376352"/>
                      <a:pt x="4218682" y="7424738"/>
                      <a:pt x="3352800" y="7410450"/>
                    </a:cubicBezTo>
                    <a:cubicBezTo>
                      <a:pt x="2486918" y="7396163"/>
                      <a:pt x="1360736" y="6426399"/>
                      <a:pt x="799523" y="5059710"/>
                    </a:cubicBezTo>
                    <a:lnTo>
                      <a:pt x="738130" y="4892092"/>
                    </a:lnTo>
                    <a:lnTo>
                      <a:pt x="690893" y="4884731"/>
                    </a:lnTo>
                    <a:cubicBezTo>
                      <a:pt x="496007" y="4837305"/>
                      <a:pt x="250095" y="4616374"/>
                      <a:pt x="150687" y="4403716"/>
                    </a:cubicBezTo>
                    <a:cubicBezTo>
                      <a:pt x="-98266" y="3836455"/>
                      <a:pt x="4244" y="3192995"/>
                      <a:pt x="150687" y="2930534"/>
                    </a:cubicBezTo>
                    <a:cubicBezTo>
                      <a:pt x="244273" y="2818317"/>
                      <a:pt x="342492" y="2722675"/>
                      <a:pt x="436548" y="2646152"/>
                    </a:cubicBezTo>
                    <a:lnTo>
                      <a:pt x="522375" y="2581039"/>
                    </a:lnTo>
                    <a:lnTo>
                      <a:pt x="543969" y="2473931"/>
                    </a:lnTo>
                    <a:cubicBezTo>
                      <a:pt x="882058" y="983022"/>
                      <a:pt x="2084958" y="0"/>
                      <a:pt x="3409950" y="0"/>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7" name="Rectangle 92">
                <a:extLst>
                  <a:ext uri="{FF2B5EF4-FFF2-40B4-BE49-F238E27FC236}">
                    <a16:creationId xmlns:a16="http://schemas.microsoft.com/office/drawing/2014/main" id="{90E15490-325F-4A84-8B2C-3FC97BF4BC7E}"/>
                  </a:ext>
                </a:extLst>
              </p:cNvPr>
              <p:cNvSpPr/>
              <p:nvPr/>
            </p:nvSpPr>
            <p:spPr>
              <a:xfrm>
                <a:off x="-2429678" y="3891431"/>
                <a:ext cx="13663209" cy="6287281"/>
              </a:xfrm>
              <a:custGeom>
                <a:avLst/>
                <a:gdLst>
                  <a:gd name="connsiteX0" fmla="*/ 0 w 13620364"/>
                  <a:gd name="connsiteY0" fmla="*/ 0 h 6310100"/>
                  <a:gd name="connsiteX1" fmla="*/ 13620364 w 13620364"/>
                  <a:gd name="connsiteY1" fmla="*/ 0 h 6310100"/>
                  <a:gd name="connsiteX2" fmla="*/ 13620364 w 13620364"/>
                  <a:gd name="connsiteY2" fmla="*/ 6310100 h 6310100"/>
                  <a:gd name="connsiteX3" fmla="*/ 0 w 13620364"/>
                  <a:gd name="connsiteY3" fmla="*/ 6310100 h 6310100"/>
                  <a:gd name="connsiteX4" fmla="*/ 0 w 13620364"/>
                  <a:gd name="connsiteY4" fmla="*/ 0 h 6310100"/>
                  <a:gd name="connsiteX0" fmla="*/ 0 w 13620364"/>
                  <a:gd name="connsiteY0" fmla="*/ 1 h 6310101"/>
                  <a:gd name="connsiteX1" fmla="*/ 6914764 w 13620364"/>
                  <a:gd name="connsiteY1" fmla="*/ 0 h 6310101"/>
                  <a:gd name="connsiteX2" fmla="*/ 13620364 w 13620364"/>
                  <a:gd name="connsiteY2" fmla="*/ 1 h 6310101"/>
                  <a:gd name="connsiteX3" fmla="*/ 13620364 w 13620364"/>
                  <a:gd name="connsiteY3" fmla="*/ 6310101 h 6310101"/>
                  <a:gd name="connsiteX4" fmla="*/ 0 w 13620364"/>
                  <a:gd name="connsiteY4" fmla="*/ 6310101 h 6310101"/>
                  <a:gd name="connsiteX5" fmla="*/ 0 w 13620364"/>
                  <a:gd name="connsiteY5" fmla="*/ 1 h 6310101"/>
                  <a:gd name="connsiteX0" fmla="*/ 0 w 13620364"/>
                  <a:gd name="connsiteY0" fmla="*/ 0 h 6310100"/>
                  <a:gd name="connsiteX1" fmla="*/ 6774087 w 13620364"/>
                  <a:gd name="connsiteY1" fmla="*/ 5017476 h 6310100"/>
                  <a:gd name="connsiteX2" fmla="*/ 13620364 w 13620364"/>
                  <a:gd name="connsiteY2" fmla="*/ 0 h 6310100"/>
                  <a:gd name="connsiteX3" fmla="*/ 13620364 w 13620364"/>
                  <a:gd name="connsiteY3" fmla="*/ 6310100 h 6310100"/>
                  <a:gd name="connsiteX4" fmla="*/ 0 w 13620364"/>
                  <a:gd name="connsiteY4" fmla="*/ 6310100 h 6310100"/>
                  <a:gd name="connsiteX5" fmla="*/ 0 w 13620364"/>
                  <a:gd name="connsiteY5" fmla="*/ 0 h 6310100"/>
                  <a:gd name="connsiteX0" fmla="*/ 0 w 13620364"/>
                  <a:gd name="connsiteY0" fmla="*/ 0 h 6310100"/>
                  <a:gd name="connsiteX1" fmla="*/ 6774087 w 13620364"/>
                  <a:gd name="connsiteY1" fmla="*/ 5017476 h 6310100"/>
                  <a:gd name="connsiteX2" fmla="*/ 10994394 w 13620364"/>
                  <a:gd name="connsiteY2" fmla="*/ 1852246 h 6310100"/>
                  <a:gd name="connsiteX3" fmla="*/ 13620364 w 13620364"/>
                  <a:gd name="connsiteY3" fmla="*/ 0 h 6310100"/>
                  <a:gd name="connsiteX4" fmla="*/ 13620364 w 13620364"/>
                  <a:gd name="connsiteY4" fmla="*/ 6310100 h 6310100"/>
                  <a:gd name="connsiteX5" fmla="*/ 0 w 13620364"/>
                  <a:gd name="connsiteY5" fmla="*/ 6310100 h 6310100"/>
                  <a:gd name="connsiteX6" fmla="*/ 0 w 13620364"/>
                  <a:gd name="connsiteY6" fmla="*/ 0 h 6310100"/>
                  <a:gd name="connsiteX0" fmla="*/ 0 w 13620364"/>
                  <a:gd name="connsiteY0" fmla="*/ 0 h 6310100"/>
                  <a:gd name="connsiteX1" fmla="*/ 6774087 w 13620364"/>
                  <a:gd name="connsiteY1" fmla="*/ 5017476 h 6310100"/>
                  <a:gd name="connsiteX2" fmla="*/ 9235932 w 13620364"/>
                  <a:gd name="connsiteY2" fmla="*/ 23446 h 6310100"/>
                  <a:gd name="connsiteX3" fmla="*/ 13620364 w 13620364"/>
                  <a:gd name="connsiteY3" fmla="*/ 0 h 6310100"/>
                  <a:gd name="connsiteX4" fmla="*/ 13620364 w 13620364"/>
                  <a:gd name="connsiteY4" fmla="*/ 6310100 h 6310100"/>
                  <a:gd name="connsiteX5" fmla="*/ 0 w 13620364"/>
                  <a:gd name="connsiteY5" fmla="*/ 6310100 h 6310100"/>
                  <a:gd name="connsiteX6" fmla="*/ 0 w 13620364"/>
                  <a:gd name="connsiteY6" fmla="*/ 0 h 6310100"/>
                  <a:gd name="connsiteX0" fmla="*/ 0 w 13620364"/>
                  <a:gd name="connsiteY0" fmla="*/ 0 h 6310100"/>
                  <a:gd name="connsiteX1" fmla="*/ 2108302 w 13620364"/>
                  <a:gd name="connsiteY1" fmla="*/ 1547446 h 6310100"/>
                  <a:gd name="connsiteX2" fmla="*/ 6774087 w 13620364"/>
                  <a:gd name="connsiteY2" fmla="*/ 5017476 h 6310100"/>
                  <a:gd name="connsiteX3" fmla="*/ 9235932 w 13620364"/>
                  <a:gd name="connsiteY3" fmla="*/ 23446 h 6310100"/>
                  <a:gd name="connsiteX4" fmla="*/ 13620364 w 13620364"/>
                  <a:gd name="connsiteY4" fmla="*/ 0 h 6310100"/>
                  <a:gd name="connsiteX5" fmla="*/ 13620364 w 13620364"/>
                  <a:gd name="connsiteY5" fmla="*/ 6310100 h 6310100"/>
                  <a:gd name="connsiteX6" fmla="*/ 0 w 13620364"/>
                  <a:gd name="connsiteY6" fmla="*/ 6310100 h 6310100"/>
                  <a:gd name="connsiteX7" fmla="*/ 0 w 13620364"/>
                  <a:gd name="connsiteY7"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3620364 w 13620364"/>
                  <a:gd name="connsiteY4" fmla="*/ 0 h 6310100"/>
                  <a:gd name="connsiteX5" fmla="*/ 13620364 w 13620364"/>
                  <a:gd name="connsiteY5" fmla="*/ 6310100 h 6310100"/>
                  <a:gd name="connsiteX6" fmla="*/ 0 w 13620364"/>
                  <a:gd name="connsiteY6" fmla="*/ 6310100 h 6310100"/>
                  <a:gd name="connsiteX7" fmla="*/ 0 w 13620364"/>
                  <a:gd name="connsiteY7"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3620364 w 13620364"/>
                  <a:gd name="connsiteY4" fmla="*/ 0 h 6310100"/>
                  <a:gd name="connsiteX5" fmla="*/ 13620364 w 13620364"/>
                  <a:gd name="connsiteY5" fmla="*/ 6310100 h 6310100"/>
                  <a:gd name="connsiteX6" fmla="*/ 10830271 w 13620364"/>
                  <a:gd name="connsiteY6" fmla="*/ 6307015 h 6310100"/>
                  <a:gd name="connsiteX7" fmla="*/ 0 w 13620364"/>
                  <a:gd name="connsiteY7" fmla="*/ 6310100 h 6310100"/>
                  <a:gd name="connsiteX8" fmla="*/ 0 w 13620364"/>
                  <a:gd name="connsiteY8"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3620364 w 13620364"/>
                  <a:gd name="connsiteY4" fmla="*/ 0 h 6310100"/>
                  <a:gd name="connsiteX5" fmla="*/ 13620364 w 13620364"/>
                  <a:gd name="connsiteY5" fmla="*/ 6310100 h 6310100"/>
                  <a:gd name="connsiteX6" fmla="*/ 10830271 w 13620364"/>
                  <a:gd name="connsiteY6" fmla="*/ 6307015 h 6310100"/>
                  <a:gd name="connsiteX7" fmla="*/ 9681410 w 13620364"/>
                  <a:gd name="connsiteY7" fmla="*/ 6283569 h 6310100"/>
                  <a:gd name="connsiteX8" fmla="*/ 0 w 13620364"/>
                  <a:gd name="connsiteY8" fmla="*/ 6310100 h 6310100"/>
                  <a:gd name="connsiteX9" fmla="*/ 0 w 13620364"/>
                  <a:gd name="connsiteY9" fmla="*/ 0 h 6310100"/>
                  <a:gd name="connsiteX0" fmla="*/ 0 w 13620364"/>
                  <a:gd name="connsiteY0" fmla="*/ 0 h 6330461"/>
                  <a:gd name="connsiteX1" fmla="*/ 4406025 w 13620364"/>
                  <a:gd name="connsiteY1" fmla="*/ 46892 h 6330461"/>
                  <a:gd name="connsiteX2" fmla="*/ 6774087 w 13620364"/>
                  <a:gd name="connsiteY2" fmla="*/ 5017476 h 6330461"/>
                  <a:gd name="connsiteX3" fmla="*/ 9235932 w 13620364"/>
                  <a:gd name="connsiteY3" fmla="*/ 23446 h 6330461"/>
                  <a:gd name="connsiteX4" fmla="*/ 13620364 w 13620364"/>
                  <a:gd name="connsiteY4" fmla="*/ 0 h 6330461"/>
                  <a:gd name="connsiteX5" fmla="*/ 13620364 w 13620364"/>
                  <a:gd name="connsiteY5" fmla="*/ 6310100 h 6330461"/>
                  <a:gd name="connsiteX6" fmla="*/ 10830271 w 13620364"/>
                  <a:gd name="connsiteY6" fmla="*/ 6307015 h 6330461"/>
                  <a:gd name="connsiteX7" fmla="*/ 10220671 w 13620364"/>
                  <a:gd name="connsiteY7" fmla="*/ 6330461 h 6330461"/>
                  <a:gd name="connsiteX8" fmla="*/ 0 w 13620364"/>
                  <a:gd name="connsiteY8" fmla="*/ 6310100 h 6330461"/>
                  <a:gd name="connsiteX9" fmla="*/ 0 w 13620364"/>
                  <a:gd name="connsiteY9" fmla="*/ 0 h 6330461"/>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3620364 w 13620364"/>
                  <a:gd name="connsiteY4" fmla="*/ 0 h 6310100"/>
                  <a:gd name="connsiteX5" fmla="*/ 13620364 w 13620364"/>
                  <a:gd name="connsiteY5" fmla="*/ 6310100 h 6310100"/>
                  <a:gd name="connsiteX6" fmla="*/ 10830271 w 13620364"/>
                  <a:gd name="connsiteY6" fmla="*/ 6307015 h 6310100"/>
                  <a:gd name="connsiteX7" fmla="*/ 7594702 w 13620364"/>
                  <a:gd name="connsiteY7" fmla="*/ 6213230 h 6310100"/>
                  <a:gd name="connsiteX8" fmla="*/ 0 w 13620364"/>
                  <a:gd name="connsiteY8" fmla="*/ 6310100 h 6310100"/>
                  <a:gd name="connsiteX9" fmla="*/ 0 w 13620364"/>
                  <a:gd name="connsiteY9"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3620364 w 13620364"/>
                  <a:gd name="connsiteY4" fmla="*/ 0 h 6310100"/>
                  <a:gd name="connsiteX5" fmla="*/ 13620364 w 13620364"/>
                  <a:gd name="connsiteY5" fmla="*/ 6310100 h 6310100"/>
                  <a:gd name="connsiteX6" fmla="*/ 10830271 w 13620364"/>
                  <a:gd name="connsiteY6" fmla="*/ 6307015 h 6310100"/>
                  <a:gd name="connsiteX7" fmla="*/ 10384794 w 13620364"/>
                  <a:gd name="connsiteY7" fmla="*/ 6283569 h 6310100"/>
                  <a:gd name="connsiteX8" fmla="*/ 7594702 w 13620364"/>
                  <a:gd name="connsiteY8" fmla="*/ 6213230 h 6310100"/>
                  <a:gd name="connsiteX9" fmla="*/ 0 w 13620364"/>
                  <a:gd name="connsiteY9" fmla="*/ 6310100 h 6310100"/>
                  <a:gd name="connsiteX10" fmla="*/ 0 w 13620364"/>
                  <a:gd name="connsiteY10"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3620364 w 13620364"/>
                  <a:gd name="connsiteY4" fmla="*/ 0 h 6310100"/>
                  <a:gd name="connsiteX5" fmla="*/ 13620364 w 13620364"/>
                  <a:gd name="connsiteY5" fmla="*/ 6310100 h 6310100"/>
                  <a:gd name="connsiteX6" fmla="*/ 10830271 w 13620364"/>
                  <a:gd name="connsiteY6" fmla="*/ 6307015 h 6310100"/>
                  <a:gd name="connsiteX7" fmla="*/ 10877164 w 13620364"/>
                  <a:gd name="connsiteY7" fmla="*/ 4032738 h 6310100"/>
                  <a:gd name="connsiteX8" fmla="*/ 7594702 w 13620364"/>
                  <a:gd name="connsiteY8" fmla="*/ 6213230 h 6310100"/>
                  <a:gd name="connsiteX9" fmla="*/ 0 w 13620364"/>
                  <a:gd name="connsiteY9" fmla="*/ 6310100 h 6310100"/>
                  <a:gd name="connsiteX10" fmla="*/ 0 w 13620364"/>
                  <a:gd name="connsiteY10"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3620364 w 13620364"/>
                  <a:gd name="connsiteY4" fmla="*/ 0 h 6310100"/>
                  <a:gd name="connsiteX5" fmla="*/ 13620364 w 13620364"/>
                  <a:gd name="connsiteY5" fmla="*/ 6310100 h 6310100"/>
                  <a:gd name="connsiteX6" fmla="*/ 10830271 w 13620364"/>
                  <a:gd name="connsiteY6" fmla="*/ 6307015 h 6310100"/>
                  <a:gd name="connsiteX7" fmla="*/ 10783380 w 13620364"/>
                  <a:gd name="connsiteY7" fmla="*/ 4056184 h 6310100"/>
                  <a:gd name="connsiteX8" fmla="*/ 7594702 w 13620364"/>
                  <a:gd name="connsiteY8" fmla="*/ 6213230 h 6310100"/>
                  <a:gd name="connsiteX9" fmla="*/ 0 w 13620364"/>
                  <a:gd name="connsiteY9" fmla="*/ 6310100 h 6310100"/>
                  <a:gd name="connsiteX10" fmla="*/ 0 w 13620364"/>
                  <a:gd name="connsiteY10"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3620364 w 13620364"/>
                  <a:gd name="connsiteY4" fmla="*/ 0 h 6310100"/>
                  <a:gd name="connsiteX5" fmla="*/ 13620364 w 13620364"/>
                  <a:gd name="connsiteY5" fmla="*/ 6310100 h 6310100"/>
                  <a:gd name="connsiteX6" fmla="*/ 10830271 w 13620364"/>
                  <a:gd name="connsiteY6" fmla="*/ 6307015 h 6310100"/>
                  <a:gd name="connsiteX7" fmla="*/ 10877165 w 13620364"/>
                  <a:gd name="connsiteY7" fmla="*/ 4103077 h 6310100"/>
                  <a:gd name="connsiteX8" fmla="*/ 7594702 w 13620364"/>
                  <a:gd name="connsiteY8" fmla="*/ 6213230 h 6310100"/>
                  <a:gd name="connsiteX9" fmla="*/ 0 w 13620364"/>
                  <a:gd name="connsiteY9" fmla="*/ 6310100 h 6310100"/>
                  <a:gd name="connsiteX10" fmla="*/ 0 w 13620364"/>
                  <a:gd name="connsiteY10"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3620364 w 13620364"/>
                  <a:gd name="connsiteY4" fmla="*/ 0 h 6310100"/>
                  <a:gd name="connsiteX5" fmla="*/ 13620364 w 13620364"/>
                  <a:gd name="connsiteY5" fmla="*/ 6310100 h 6310100"/>
                  <a:gd name="connsiteX6" fmla="*/ 10830271 w 13620364"/>
                  <a:gd name="connsiteY6" fmla="*/ 6307015 h 6310100"/>
                  <a:gd name="connsiteX7" fmla="*/ 10877165 w 13620364"/>
                  <a:gd name="connsiteY7" fmla="*/ 4103077 h 6310100"/>
                  <a:gd name="connsiteX8" fmla="*/ 8931133 w 13620364"/>
                  <a:gd name="connsiteY8" fmla="*/ 5322276 h 6310100"/>
                  <a:gd name="connsiteX9" fmla="*/ 7594702 w 13620364"/>
                  <a:gd name="connsiteY9" fmla="*/ 6213230 h 6310100"/>
                  <a:gd name="connsiteX10" fmla="*/ 0 w 13620364"/>
                  <a:gd name="connsiteY10" fmla="*/ 6310100 h 6310100"/>
                  <a:gd name="connsiteX11" fmla="*/ 0 w 13620364"/>
                  <a:gd name="connsiteY11"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3620364 w 13620364"/>
                  <a:gd name="connsiteY4" fmla="*/ 0 h 6310100"/>
                  <a:gd name="connsiteX5" fmla="*/ 13620364 w 13620364"/>
                  <a:gd name="connsiteY5" fmla="*/ 6310100 h 6310100"/>
                  <a:gd name="connsiteX6" fmla="*/ 10830271 w 13620364"/>
                  <a:gd name="connsiteY6" fmla="*/ 6307015 h 6310100"/>
                  <a:gd name="connsiteX7" fmla="*/ 10877165 w 13620364"/>
                  <a:gd name="connsiteY7" fmla="*/ 4103077 h 6310100"/>
                  <a:gd name="connsiteX8" fmla="*/ 10197225 w 13620364"/>
                  <a:gd name="connsiteY8" fmla="*/ 4267200 h 6310100"/>
                  <a:gd name="connsiteX9" fmla="*/ 7594702 w 13620364"/>
                  <a:gd name="connsiteY9" fmla="*/ 6213230 h 6310100"/>
                  <a:gd name="connsiteX10" fmla="*/ 0 w 13620364"/>
                  <a:gd name="connsiteY10" fmla="*/ 6310100 h 6310100"/>
                  <a:gd name="connsiteX11" fmla="*/ 0 w 13620364"/>
                  <a:gd name="connsiteY11"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3620364 w 13620364"/>
                  <a:gd name="connsiteY4" fmla="*/ 0 h 6310100"/>
                  <a:gd name="connsiteX5" fmla="*/ 13620364 w 13620364"/>
                  <a:gd name="connsiteY5" fmla="*/ 6310100 h 6310100"/>
                  <a:gd name="connsiteX6" fmla="*/ 10830271 w 13620364"/>
                  <a:gd name="connsiteY6" fmla="*/ 6307015 h 6310100"/>
                  <a:gd name="connsiteX7" fmla="*/ 10877165 w 13620364"/>
                  <a:gd name="connsiteY7" fmla="*/ 4103077 h 6310100"/>
                  <a:gd name="connsiteX8" fmla="*/ 10197225 w 13620364"/>
                  <a:gd name="connsiteY8" fmla="*/ 4267200 h 6310100"/>
                  <a:gd name="connsiteX9" fmla="*/ 10173779 w 13620364"/>
                  <a:gd name="connsiteY9" fmla="*/ 6307015 h 6310100"/>
                  <a:gd name="connsiteX10" fmla="*/ 0 w 13620364"/>
                  <a:gd name="connsiteY10" fmla="*/ 6310100 h 6310100"/>
                  <a:gd name="connsiteX11" fmla="*/ 0 w 13620364"/>
                  <a:gd name="connsiteY11"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3620364 w 13620364"/>
                  <a:gd name="connsiteY4" fmla="*/ 0 h 6310100"/>
                  <a:gd name="connsiteX5" fmla="*/ 13620364 w 13620364"/>
                  <a:gd name="connsiteY5" fmla="*/ 6310100 h 6310100"/>
                  <a:gd name="connsiteX6" fmla="*/ 10877164 w 13620364"/>
                  <a:gd name="connsiteY6" fmla="*/ 6307015 h 6310100"/>
                  <a:gd name="connsiteX7" fmla="*/ 10877165 w 13620364"/>
                  <a:gd name="connsiteY7" fmla="*/ 4103077 h 6310100"/>
                  <a:gd name="connsiteX8" fmla="*/ 10197225 w 13620364"/>
                  <a:gd name="connsiteY8" fmla="*/ 4267200 h 6310100"/>
                  <a:gd name="connsiteX9" fmla="*/ 10173779 w 13620364"/>
                  <a:gd name="connsiteY9" fmla="*/ 6307015 h 6310100"/>
                  <a:gd name="connsiteX10" fmla="*/ 0 w 13620364"/>
                  <a:gd name="connsiteY10" fmla="*/ 6310100 h 6310100"/>
                  <a:gd name="connsiteX11" fmla="*/ 0 w 13620364"/>
                  <a:gd name="connsiteY11"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3620364 w 13620364"/>
                  <a:gd name="connsiteY4" fmla="*/ 0 h 6310100"/>
                  <a:gd name="connsiteX5" fmla="*/ 13620364 w 13620364"/>
                  <a:gd name="connsiteY5" fmla="*/ 6310100 h 6310100"/>
                  <a:gd name="connsiteX6" fmla="*/ 10877164 w 13620364"/>
                  <a:gd name="connsiteY6" fmla="*/ 6307015 h 6310100"/>
                  <a:gd name="connsiteX7" fmla="*/ 10877165 w 13620364"/>
                  <a:gd name="connsiteY7" fmla="*/ 4103077 h 6310100"/>
                  <a:gd name="connsiteX8" fmla="*/ 10197225 w 13620364"/>
                  <a:gd name="connsiteY8" fmla="*/ 4267200 h 6310100"/>
                  <a:gd name="connsiteX9" fmla="*/ 10173779 w 13620364"/>
                  <a:gd name="connsiteY9" fmla="*/ 6307015 h 6310100"/>
                  <a:gd name="connsiteX10" fmla="*/ 0 w 13620364"/>
                  <a:gd name="connsiteY10" fmla="*/ 6310100 h 6310100"/>
                  <a:gd name="connsiteX11" fmla="*/ 0 w 13620364"/>
                  <a:gd name="connsiteY11"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3620364 w 13620364"/>
                  <a:gd name="connsiteY4" fmla="*/ 0 h 6310100"/>
                  <a:gd name="connsiteX5" fmla="*/ 13620364 w 13620364"/>
                  <a:gd name="connsiteY5" fmla="*/ 6310100 h 6310100"/>
                  <a:gd name="connsiteX6" fmla="*/ 10877164 w 13620364"/>
                  <a:gd name="connsiteY6" fmla="*/ 6307015 h 6310100"/>
                  <a:gd name="connsiteX7" fmla="*/ 10877165 w 13620364"/>
                  <a:gd name="connsiteY7" fmla="*/ 4103077 h 6310100"/>
                  <a:gd name="connsiteX8" fmla="*/ 10197225 w 13620364"/>
                  <a:gd name="connsiteY8" fmla="*/ 4267200 h 6310100"/>
                  <a:gd name="connsiteX9" fmla="*/ 10173779 w 13620364"/>
                  <a:gd name="connsiteY9" fmla="*/ 6307015 h 6310100"/>
                  <a:gd name="connsiteX10" fmla="*/ 0 w 13620364"/>
                  <a:gd name="connsiteY10" fmla="*/ 6310100 h 6310100"/>
                  <a:gd name="connsiteX11" fmla="*/ 0 w 13620364"/>
                  <a:gd name="connsiteY11"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3620364 w 13620364"/>
                  <a:gd name="connsiteY4" fmla="*/ 0 h 6310100"/>
                  <a:gd name="connsiteX5" fmla="*/ 13620364 w 13620364"/>
                  <a:gd name="connsiteY5" fmla="*/ 6310100 h 6310100"/>
                  <a:gd name="connsiteX6" fmla="*/ 10877164 w 13620364"/>
                  <a:gd name="connsiteY6" fmla="*/ 6307015 h 6310100"/>
                  <a:gd name="connsiteX7" fmla="*/ 10877165 w 13620364"/>
                  <a:gd name="connsiteY7" fmla="*/ 4103077 h 6310100"/>
                  <a:gd name="connsiteX8" fmla="*/ 10197225 w 13620364"/>
                  <a:gd name="connsiteY8" fmla="*/ 4267200 h 6310100"/>
                  <a:gd name="connsiteX9" fmla="*/ 10173779 w 13620364"/>
                  <a:gd name="connsiteY9" fmla="*/ 6307015 h 6310100"/>
                  <a:gd name="connsiteX10" fmla="*/ 0 w 13620364"/>
                  <a:gd name="connsiteY10" fmla="*/ 6310100 h 6310100"/>
                  <a:gd name="connsiteX11" fmla="*/ 0 w 13620364"/>
                  <a:gd name="connsiteY11"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3620364 w 13620364"/>
                  <a:gd name="connsiteY4" fmla="*/ 0 h 6310100"/>
                  <a:gd name="connsiteX5" fmla="*/ 13620364 w 13620364"/>
                  <a:gd name="connsiteY5" fmla="*/ 6310100 h 6310100"/>
                  <a:gd name="connsiteX6" fmla="*/ 10877164 w 13620364"/>
                  <a:gd name="connsiteY6" fmla="*/ 6307015 h 6310100"/>
                  <a:gd name="connsiteX7" fmla="*/ 10877165 w 13620364"/>
                  <a:gd name="connsiteY7" fmla="*/ 4103077 h 6310100"/>
                  <a:gd name="connsiteX8" fmla="*/ 10197225 w 13620364"/>
                  <a:gd name="connsiteY8" fmla="*/ 4267200 h 6310100"/>
                  <a:gd name="connsiteX9" fmla="*/ 10173779 w 13620364"/>
                  <a:gd name="connsiteY9" fmla="*/ 6307015 h 6310100"/>
                  <a:gd name="connsiteX10" fmla="*/ 0 w 13620364"/>
                  <a:gd name="connsiteY10" fmla="*/ 6310100 h 6310100"/>
                  <a:gd name="connsiteX11" fmla="*/ 0 w 13620364"/>
                  <a:gd name="connsiteY11"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2213595 w 13620364"/>
                  <a:gd name="connsiteY4" fmla="*/ 1430215 h 6310100"/>
                  <a:gd name="connsiteX5" fmla="*/ 13620364 w 13620364"/>
                  <a:gd name="connsiteY5" fmla="*/ 6310100 h 6310100"/>
                  <a:gd name="connsiteX6" fmla="*/ 10877164 w 13620364"/>
                  <a:gd name="connsiteY6" fmla="*/ 6307015 h 6310100"/>
                  <a:gd name="connsiteX7" fmla="*/ 10877165 w 13620364"/>
                  <a:gd name="connsiteY7" fmla="*/ 4103077 h 6310100"/>
                  <a:gd name="connsiteX8" fmla="*/ 10197225 w 13620364"/>
                  <a:gd name="connsiteY8" fmla="*/ 4267200 h 6310100"/>
                  <a:gd name="connsiteX9" fmla="*/ 10173779 w 13620364"/>
                  <a:gd name="connsiteY9" fmla="*/ 6307015 h 6310100"/>
                  <a:gd name="connsiteX10" fmla="*/ 0 w 13620364"/>
                  <a:gd name="connsiteY10" fmla="*/ 6310100 h 6310100"/>
                  <a:gd name="connsiteX11" fmla="*/ 0 w 13620364"/>
                  <a:gd name="connsiteY11"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2213595 w 13620364"/>
                  <a:gd name="connsiteY4" fmla="*/ 1430215 h 6310100"/>
                  <a:gd name="connsiteX5" fmla="*/ 13620364 w 13620364"/>
                  <a:gd name="connsiteY5" fmla="*/ 6310100 h 6310100"/>
                  <a:gd name="connsiteX6" fmla="*/ 10877164 w 13620364"/>
                  <a:gd name="connsiteY6" fmla="*/ 6307015 h 6310100"/>
                  <a:gd name="connsiteX7" fmla="*/ 10877165 w 13620364"/>
                  <a:gd name="connsiteY7" fmla="*/ 4103077 h 6310100"/>
                  <a:gd name="connsiteX8" fmla="*/ 10197225 w 13620364"/>
                  <a:gd name="connsiteY8" fmla="*/ 4267200 h 6310100"/>
                  <a:gd name="connsiteX9" fmla="*/ 10173779 w 13620364"/>
                  <a:gd name="connsiteY9" fmla="*/ 6307015 h 6310100"/>
                  <a:gd name="connsiteX10" fmla="*/ 0 w 13620364"/>
                  <a:gd name="connsiteY10" fmla="*/ 6310100 h 6310100"/>
                  <a:gd name="connsiteX11" fmla="*/ 0 w 13620364"/>
                  <a:gd name="connsiteY11"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2213595 w 13620364"/>
                  <a:gd name="connsiteY4" fmla="*/ 1430215 h 6310100"/>
                  <a:gd name="connsiteX5" fmla="*/ 13620364 w 13620364"/>
                  <a:gd name="connsiteY5" fmla="*/ 6310100 h 6310100"/>
                  <a:gd name="connsiteX6" fmla="*/ 10877164 w 13620364"/>
                  <a:gd name="connsiteY6" fmla="*/ 6307015 h 6310100"/>
                  <a:gd name="connsiteX7" fmla="*/ 10877165 w 13620364"/>
                  <a:gd name="connsiteY7" fmla="*/ 4103077 h 6310100"/>
                  <a:gd name="connsiteX8" fmla="*/ 10197225 w 13620364"/>
                  <a:gd name="connsiteY8" fmla="*/ 4267200 h 6310100"/>
                  <a:gd name="connsiteX9" fmla="*/ 10173779 w 13620364"/>
                  <a:gd name="connsiteY9" fmla="*/ 6307015 h 6310100"/>
                  <a:gd name="connsiteX10" fmla="*/ 0 w 13620364"/>
                  <a:gd name="connsiteY10" fmla="*/ 6310100 h 6310100"/>
                  <a:gd name="connsiteX11" fmla="*/ 0 w 13620364"/>
                  <a:gd name="connsiteY11"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2213595 w 13620364"/>
                  <a:gd name="connsiteY4" fmla="*/ 1430215 h 6310100"/>
                  <a:gd name="connsiteX5" fmla="*/ 13620364 w 13620364"/>
                  <a:gd name="connsiteY5" fmla="*/ 6310100 h 6310100"/>
                  <a:gd name="connsiteX6" fmla="*/ 10877164 w 13620364"/>
                  <a:gd name="connsiteY6" fmla="*/ 6307015 h 6310100"/>
                  <a:gd name="connsiteX7" fmla="*/ 10877165 w 13620364"/>
                  <a:gd name="connsiteY7" fmla="*/ 4103077 h 6310100"/>
                  <a:gd name="connsiteX8" fmla="*/ 10197225 w 13620364"/>
                  <a:gd name="connsiteY8" fmla="*/ 4267200 h 6310100"/>
                  <a:gd name="connsiteX9" fmla="*/ 10173779 w 13620364"/>
                  <a:gd name="connsiteY9" fmla="*/ 6307015 h 6310100"/>
                  <a:gd name="connsiteX10" fmla="*/ 0 w 13620364"/>
                  <a:gd name="connsiteY10" fmla="*/ 6310100 h 6310100"/>
                  <a:gd name="connsiteX11" fmla="*/ 0 w 13620364"/>
                  <a:gd name="connsiteY11"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2213595 w 13620364"/>
                  <a:gd name="connsiteY4" fmla="*/ 1430215 h 6310100"/>
                  <a:gd name="connsiteX5" fmla="*/ 13620364 w 13620364"/>
                  <a:gd name="connsiteY5" fmla="*/ 6310100 h 6310100"/>
                  <a:gd name="connsiteX6" fmla="*/ 10877164 w 13620364"/>
                  <a:gd name="connsiteY6" fmla="*/ 6307015 h 6310100"/>
                  <a:gd name="connsiteX7" fmla="*/ 10877165 w 13620364"/>
                  <a:gd name="connsiteY7" fmla="*/ 4103077 h 6310100"/>
                  <a:gd name="connsiteX8" fmla="*/ 10197225 w 13620364"/>
                  <a:gd name="connsiteY8" fmla="*/ 4267200 h 6310100"/>
                  <a:gd name="connsiteX9" fmla="*/ 10173779 w 13620364"/>
                  <a:gd name="connsiteY9" fmla="*/ 6307015 h 6310100"/>
                  <a:gd name="connsiteX10" fmla="*/ 0 w 13620364"/>
                  <a:gd name="connsiteY10" fmla="*/ 6310100 h 6310100"/>
                  <a:gd name="connsiteX11" fmla="*/ 0 w 13620364"/>
                  <a:gd name="connsiteY11"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2213595 w 13620364"/>
                  <a:gd name="connsiteY4" fmla="*/ 1430215 h 6310100"/>
                  <a:gd name="connsiteX5" fmla="*/ 13620364 w 13620364"/>
                  <a:gd name="connsiteY5" fmla="*/ 6310100 h 6310100"/>
                  <a:gd name="connsiteX6" fmla="*/ 10877164 w 13620364"/>
                  <a:gd name="connsiteY6" fmla="*/ 6307015 h 6310100"/>
                  <a:gd name="connsiteX7" fmla="*/ 10877165 w 13620364"/>
                  <a:gd name="connsiteY7" fmla="*/ 4103077 h 6310100"/>
                  <a:gd name="connsiteX8" fmla="*/ 10197225 w 13620364"/>
                  <a:gd name="connsiteY8" fmla="*/ 4267200 h 6310100"/>
                  <a:gd name="connsiteX9" fmla="*/ 10173779 w 13620364"/>
                  <a:gd name="connsiteY9" fmla="*/ 6307015 h 6310100"/>
                  <a:gd name="connsiteX10" fmla="*/ 0 w 13620364"/>
                  <a:gd name="connsiteY10" fmla="*/ 6310100 h 6310100"/>
                  <a:gd name="connsiteX11" fmla="*/ 0 w 13620364"/>
                  <a:gd name="connsiteY11" fmla="*/ 0 h 6310100"/>
                  <a:gd name="connsiteX0" fmla="*/ 0 w 13656942"/>
                  <a:gd name="connsiteY0" fmla="*/ 0 h 6310100"/>
                  <a:gd name="connsiteX1" fmla="*/ 4406025 w 13656942"/>
                  <a:gd name="connsiteY1" fmla="*/ 46892 h 6310100"/>
                  <a:gd name="connsiteX2" fmla="*/ 6774087 w 13656942"/>
                  <a:gd name="connsiteY2" fmla="*/ 5017476 h 6310100"/>
                  <a:gd name="connsiteX3" fmla="*/ 9235932 w 13656942"/>
                  <a:gd name="connsiteY3" fmla="*/ 23446 h 6310100"/>
                  <a:gd name="connsiteX4" fmla="*/ 12213595 w 13656942"/>
                  <a:gd name="connsiteY4" fmla="*/ 1430215 h 6310100"/>
                  <a:gd name="connsiteX5" fmla="*/ 13620364 w 13656942"/>
                  <a:gd name="connsiteY5" fmla="*/ 6310100 h 6310100"/>
                  <a:gd name="connsiteX6" fmla="*/ 10877164 w 13656942"/>
                  <a:gd name="connsiteY6" fmla="*/ 6307015 h 6310100"/>
                  <a:gd name="connsiteX7" fmla="*/ 10877165 w 13656942"/>
                  <a:gd name="connsiteY7" fmla="*/ 4103077 h 6310100"/>
                  <a:gd name="connsiteX8" fmla="*/ 10197225 w 13656942"/>
                  <a:gd name="connsiteY8" fmla="*/ 4267200 h 6310100"/>
                  <a:gd name="connsiteX9" fmla="*/ 10173779 w 13656942"/>
                  <a:gd name="connsiteY9" fmla="*/ 6307015 h 6310100"/>
                  <a:gd name="connsiteX10" fmla="*/ 0 w 13656942"/>
                  <a:gd name="connsiteY10" fmla="*/ 6310100 h 6310100"/>
                  <a:gd name="connsiteX11" fmla="*/ 0 w 13656942"/>
                  <a:gd name="connsiteY11" fmla="*/ 0 h 6310100"/>
                  <a:gd name="connsiteX0" fmla="*/ 0 w 13688189"/>
                  <a:gd name="connsiteY0" fmla="*/ 0 h 6310100"/>
                  <a:gd name="connsiteX1" fmla="*/ 4406025 w 13688189"/>
                  <a:gd name="connsiteY1" fmla="*/ 46892 h 6310100"/>
                  <a:gd name="connsiteX2" fmla="*/ 6774087 w 13688189"/>
                  <a:gd name="connsiteY2" fmla="*/ 5017476 h 6310100"/>
                  <a:gd name="connsiteX3" fmla="*/ 9235932 w 13688189"/>
                  <a:gd name="connsiteY3" fmla="*/ 23446 h 6310100"/>
                  <a:gd name="connsiteX4" fmla="*/ 12213595 w 13688189"/>
                  <a:gd name="connsiteY4" fmla="*/ 1430215 h 6310100"/>
                  <a:gd name="connsiteX5" fmla="*/ 13620364 w 13688189"/>
                  <a:gd name="connsiteY5" fmla="*/ 6310100 h 6310100"/>
                  <a:gd name="connsiteX6" fmla="*/ 10877164 w 13688189"/>
                  <a:gd name="connsiteY6" fmla="*/ 6307015 h 6310100"/>
                  <a:gd name="connsiteX7" fmla="*/ 10877165 w 13688189"/>
                  <a:gd name="connsiteY7" fmla="*/ 4103077 h 6310100"/>
                  <a:gd name="connsiteX8" fmla="*/ 10197225 w 13688189"/>
                  <a:gd name="connsiteY8" fmla="*/ 4267200 h 6310100"/>
                  <a:gd name="connsiteX9" fmla="*/ 10173779 w 13688189"/>
                  <a:gd name="connsiteY9" fmla="*/ 6307015 h 6310100"/>
                  <a:gd name="connsiteX10" fmla="*/ 0 w 13688189"/>
                  <a:gd name="connsiteY10" fmla="*/ 6310100 h 6310100"/>
                  <a:gd name="connsiteX11" fmla="*/ 0 w 13688189"/>
                  <a:gd name="connsiteY11" fmla="*/ 0 h 6310100"/>
                  <a:gd name="connsiteX0" fmla="*/ 0 w 13623187"/>
                  <a:gd name="connsiteY0" fmla="*/ 0 h 6310100"/>
                  <a:gd name="connsiteX1" fmla="*/ 4406025 w 13623187"/>
                  <a:gd name="connsiteY1" fmla="*/ 46892 h 6310100"/>
                  <a:gd name="connsiteX2" fmla="*/ 6774087 w 13623187"/>
                  <a:gd name="connsiteY2" fmla="*/ 5017476 h 6310100"/>
                  <a:gd name="connsiteX3" fmla="*/ 9235932 w 13623187"/>
                  <a:gd name="connsiteY3" fmla="*/ 23446 h 6310100"/>
                  <a:gd name="connsiteX4" fmla="*/ 12213595 w 13623187"/>
                  <a:gd name="connsiteY4" fmla="*/ 1430215 h 6310100"/>
                  <a:gd name="connsiteX5" fmla="*/ 13620364 w 13623187"/>
                  <a:gd name="connsiteY5" fmla="*/ 6310100 h 6310100"/>
                  <a:gd name="connsiteX6" fmla="*/ 10877164 w 13623187"/>
                  <a:gd name="connsiteY6" fmla="*/ 6307015 h 6310100"/>
                  <a:gd name="connsiteX7" fmla="*/ 10877165 w 13623187"/>
                  <a:gd name="connsiteY7" fmla="*/ 4103077 h 6310100"/>
                  <a:gd name="connsiteX8" fmla="*/ 10197225 w 13623187"/>
                  <a:gd name="connsiteY8" fmla="*/ 4267200 h 6310100"/>
                  <a:gd name="connsiteX9" fmla="*/ 10173779 w 13623187"/>
                  <a:gd name="connsiteY9" fmla="*/ 6307015 h 6310100"/>
                  <a:gd name="connsiteX10" fmla="*/ 0 w 13623187"/>
                  <a:gd name="connsiteY10" fmla="*/ 6310100 h 6310100"/>
                  <a:gd name="connsiteX11" fmla="*/ 0 w 13623187"/>
                  <a:gd name="connsiteY11" fmla="*/ 0 h 6310100"/>
                  <a:gd name="connsiteX0" fmla="*/ 0 w 13623187"/>
                  <a:gd name="connsiteY0" fmla="*/ 0 h 6310100"/>
                  <a:gd name="connsiteX1" fmla="*/ 4406025 w 13623187"/>
                  <a:gd name="connsiteY1" fmla="*/ 46892 h 6310100"/>
                  <a:gd name="connsiteX2" fmla="*/ 6774087 w 13623187"/>
                  <a:gd name="connsiteY2" fmla="*/ 5017476 h 6310100"/>
                  <a:gd name="connsiteX3" fmla="*/ 9235932 w 13623187"/>
                  <a:gd name="connsiteY3" fmla="*/ 23446 h 6310100"/>
                  <a:gd name="connsiteX4" fmla="*/ 12213595 w 13623187"/>
                  <a:gd name="connsiteY4" fmla="*/ 1430215 h 6310100"/>
                  <a:gd name="connsiteX5" fmla="*/ 13620364 w 13623187"/>
                  <a:gd name="connsiteY5" fmla="*/ 6310100 h 6310100"/>
                  <a:gd name="connsiteX6" fmla="*/ 10877164 w 13623187"/>
                  <a:gd name="connsiteY6" fmla="*/ 6307015 h 6310100"/>
                  <a:gd name="connsiteX7" fmla="*/ 10877165 w 13623187"/>
                  <a:gd name="connsiteY7" fmla="*/ 4103077 h 6310100"/>
                  <a:gd name="connsiteX8" fmla="*/ 10197225 w 13623187"/>
                  <a:gd name="connsiteY8" fmla="*/ 4267200 h 6310100"/>
                  <a:gd name="connsiteX9" fmla="*/ 10173779 w 13623187"/>
                  <a:gd name="connsiteY9" fmla="*/ 6307015 h 6310100"/>
                  <a:gd name="connsiteX10" fmla="*/ 2600671 w 13623187"/>
                  <a:gd name="connsiteY10" fmla="*/ 6283569 h 6310100"/>
                  <a:gd name="connsiteX11" fmla="*/ 0 w 13623187"/>
                  <a:gd name="connsiteY11" fmla="*/ 6310100 h 6310100"/>
                  <a:gd name="connsiteX12" fmla="*/ 0 w 13623187"/>
                  <a:gd name="connsiteY12" fmla="*/ 0 h 6310100"/>
                  <a:gd name="connsiteX0" fmla="*/ 0 w 13623187"/>
                  <a:gd name="connsiteY0" fmla="*/ 0 h 6310100"/>
                  <a:gd name="connsiteX1" fmla="*/ 4406025 w 13623187"/>
                  <a:gd name="connsiteY1" fmla="*/ 46892 h 6310100"/>
                  <a:gd name="connsiteX2" fmla="*/ 6774087 w 13623187"/>
                  <a:gd name="connsiteY2" fmla="*/ 5017476 h 6310100"/>
                  <a:gd name="connsiteX3" fmla="*/ 9235932 w 13623187"/>
                  <a:gd name="connsiteY3" fmla="*/ 23446 h 6310100"/>
                  <a:gd name="connsiteX4" fmla="*/ 12213595 w 13623187"/>
                  <a:gd name="connsiteY4" fmla="*/ 1430215 h 6310100"/>
                  <a:gd name="connsiteX5" fmla="*/ 13620364 w 13623187"/>
                  <a:gd name="connsiteY5" fmla="*/ 6310100 h 6310100"/>
                  <a:gd name="connsiteX6" fmla="*/ 10877164 w 13623187"/>
                  <a:gd name="connsiteY6" fmla="*/ 6307015 h 6310100"/>
                  <a:gd name="connsiteX7" fmla="*/ 10877165 w 13623187"/>
                  <a:gd name="connsiteY7" fmla="*/ 4103077 h 6310100"/>
                  <a:gd name="connsiteX8" fmla="*/ 10197225 w 13623187"/>
                  <a:gd name="connsiteY8" fmla="*/ 4267200 h 6310100"/>
                  <a:gd name="connsiteX9" fmla="*/ 10173779 w 13623187"/>
                  <a:gd name="connsiteY9" fmla="*/ 6307015 h 6310100"/>
                  <a:gd name="connsiteX10" fmla="*/ 3374394 w 13623187"/>
                  <a:gd name="connsiteY10" fmla="*/ 6283569 h 6310100"/>
                  <a:gd name="connsiteX11" fmla="*/ 2600671 w 13623187"/>
                  <a:gd name="connsiteY11" fmla="*/ 6283569 h 6310100"/>
                  <a:gd name="connsiteX12" fmla="*/ 0 w 13623187"/>
                  <a:gd name="connsiteY12" fmla="*/ 6310100 h 6310100"/>
                  <a:gd name="connsiteX13" fmla="*/ 0 w 13623187"/>
                  <a:gd name="connsiteY13" fmla="*/ 0 h 6310100"/>
                  <a:gd name="connsiteX0" fmla="*/ 0 w 13623187"/>
                  <a:gd name="connsiteY0" fmla="*/ 0 h 6310100"/>
                  <a:gd name="connsiteX1" fmla="*/ 4406025 w 13623187"/>
                  <a:gd name="connsiteY1" fmla="*/ 46892 h 6310100"/>
                  <a:gd name="connsiteX2" fmla="*/ 6774087 w 13623187"/>
                  <a:gd name="connsiteY2" fmla="*/ 5017476 h 6310100"/>
                  <a:gd name="connsiteX3" fmla="*/ 9235932 w 13623187"/>
                  <a:gd name="connsiteY3" fmla="*/ 23446 h 6310100"/>
                  <a:gd name="connsiteX4" fmla="*/ 12213595 w 13623187"/>
                  <a:gd name="connsiteY4" fmla="*/ 1430215 h 6310100"/>
                  <a:gd name="connsiteX5" fmla="*/ 13620364 w 13623187"/>
                  <a:gd name="connsiteY5" fmla="*/ 6310100 h 6310100"/>
                  <a:gd name="connsiteX6" fmla="*/ 10877164 w 13623187"/>
                  <a:gd name="connsiteY6" fmla="*/ 6307015 h 6310100"/>
                  <a:gd name="connsiteX7" fmla="*/ 10877165 w 13623187"/>
                  <a:gd name="connsiteY7" fmla="*/ 4103077 h 6310100"/>
                  <a:gd name="connsiteX8" fmla="*/ 10197225 w 13623187"/>
                  <a:gd name="connsiteY8" fmla="*/ 4267200 h 6310100"/>
                  <a:gd name="connsiteX9" fmla="*/ 10173779 w 13623187"/>
                  <a:gd name="connsiteY9" fmla="*/ 6307015 h 6310100"/>
                  <a:gd name="connsiteX10" fmla="*/ 2647564 w 13623187"/>
                  <a:gd name="connsiteY10" fmla="*/ 4220308 h 6310100"/>
                  <a:gd name="connsiteX11" fmla="*/ 2600671 w 13623187"/>
                  <a:gd name="connsiteY11" fmla="*/ 6283569 h 6310100"/>
                  <a:gd name="connsiteX12" fmla="*/ 0 w 13623187"/>
                  <a:gd name="connsiteY12" fmla="*/ 6310100 h 6310100"/>
                  <a:gd name="connsiteX13" fmla="*/ 0 w 13623187"/>
                  <a:gd name="connsiteY13" fmla="*/ 0 h 6310100"/>
                  <a:gd name="connsiteX0" fmla="*/ 0 w 13623187"/>
                  <a:gd name="connsiteY0" fmla="*/ 0 h 6310100"/>
                  <a:gd name="connsiteX1" fmla="*/ 4406025 w 13623187"/>
                  <a:gd name="connsiteY1" fmla="*/ 46892 h 6310100"/>
                  <a:gd name="connsiteX2" fmla="*/ 6774087 w 13623187"/>
                  <a:gd name="connsiteY2" fmla="*/ 5017476 h 6310100"/>
                  <a:gd name="connsiteX3" fmla="*/ 9235932 w 13623187"/>
                  <a:gd name="connsiteY3" fmla="*/ 23446 h 6310100"/>
                  <a:gd name="connsiteX4" fmla="*/ 12213595 w 13623187"/>
                  <a:gd name="connsiteY4" fmla="*/ 1430215 h 6310100"/>
                  <a:gd name="connsiteX5" fmla="*/ 13620364 w 13623187"/>
                  <a:gd name="connsiteY5" fmla="*/ 6310100 h 6310100"/>
                  <a:gd name="connsiteX6" fmla="*/ 10877164 w 13623187"/>
                  <a:gd name="connsiteY6" fmla="*/ 6307015 h 6310100"/>
                  <a:gd name="connsiteX7" fmla="*/ 10877165 w 13623187"/>
                  <a:gd name="connsiteY7" fmla="*/ 4103077 h 6310100"/>
                  <a:gd name="connsiteX8" fmla="*/ 10197225 w 13623187"/>
                  <a:gd name="connsiteY8" fmla="*/ 4267200 h 6310100"/>
                  <a:gd name="connsiteX9" fmla="*/ 10173779 w 13623187"/>
                  <a:gd name="connsiteY9" fmla="*/ 6307015 h 6310100"/>
                  <a:gd name="connsiteX10" fmla="*/ 2647564 w 13623187"/>
                  <a:gd name="connsiteY10" fmla="*/ 4220308 h 6310100"/>
                  <a:gd name="connsiteX11" fmla="*/ 2647564 w 13623187"/>
                  <a:gd name="connsiteY11" fmla="*/ 6283569 h 6310100"/>
                  <a:gd name="connsiteX12" fmla="*/ 0 w 13623187"/>
                  <a:gd name="connsiteY12" fmla="*/ 6310100 h 6310100"/>
                  <a:gd name="connsiteX13" fmla="*/ 0 w 13623187"/>
                  <a:gd name="connsiteY13" fmla="*/ 0 h 6310100"/>
                  <a:gd name="connsiteX0" fmla="*/ 0 w 13623187"/>
                  <a:gd name="connsiteY0" fmla="*/ 0 h 6310100"/>
                  <a:gd name="connsiteX1" fmla="*/ 4406025 w 13623187"/>
                  <a:gd name="connsiteY1" fmla="*/ 46892 h 6310100"/>
                  <a:gd name="connsiteX2" fmla="*/ 6774087 w 13623187"/>
                  <a:gd name="connsiteY2" fmla="*/ 5017476 h 6310100"/>
                  <a:gd name="connsiteX3" fmla="*/ 9235932 w 13623187"/>
                  <a:gd name="connsiteY3" fmla="*/ 23446 h 6310100"/>
                  <a:gd name="connsiteX4" fmla="*/ 12213595 w 13623187"/>
                  <a:gd name="connsiteY4" fmla="*/ 1430215 h 6310100"/>
                  <a:gd name="connsiteX5" fmla="*/ 13620364 w 13623187"/>
                  <a:gd name="connsiteY5" fmla="*/ 6310100 h 6310100"/>
                  <a:gd name="connsiteX6" fmla="*/ 10877164 w 13623187"/>
                  <a:gd name="connsiteY6" fmla="*/ 6307015 h 6310100"/>
                  <a:gd name="connsiteX7" fmla="*/ 10877165 w 13623187"/>
                  <a:gd name="connsiteY7" fmla="*/ 4103077 h 6310100"/>
                  <a:gd name="connsiteX8" fmla="*/ 10197225 w 13623187"/>
                  <a:gd name="connsiteY8" fmla="*/ 4267200 h 6310100"/>
                  <a:gd name="connsiteX9" fmla="*/ 10173779 w 13623187"/>
                  <a:gd name="connsiteY9" fmla="*/ 6307015 h 6310100"/>
                  <a:gd name="connsiteX10" fmla="*/ 4570148 w 13623187"/>
                  <a:gd name="connsiteY10" fmla="*/ 4759569 h 6310100"/>
                  <a:gd name="connsiteX11" fmla="*/ 2647564 w 13623187"/>
                  <a:gd name="connsiteY11" fmla="*/ 4220308 h 6310100"/>
                  <a:gd name="connsiteX12" fmla="*/ 2647564 w 13623187"/>
                  <a:gd name="connsiteY12" fmla="*/ 6283569 h 6310100"/>
                  <a:gd name="connsiteX13" fmla="*/ 0 w 13623187"/>
                  <a:gd name="connsiteY13" fmla="*/ 6310100 h 6310100"/>
                  <a:gd name="connsiteX14" fmla="*/ 0 w 13623187"/>
                  <a:gd name="connsiteY14" fmla="*/ 0 h 6310100"/>
                  <a:gd name="connsiteX0" fmla="*/ 0 w 13623187"/>
                  <a:gd name="connsiteY0" fmla="*/ 0 h 6310100"/>
                  <a:gd name="connsiteX1" fmla="*/ 4406025 w 13623187"/>
                  <a:gd name="connsiteY1" fmla="*/ 46892 h 6310100"/>
                  <a:gd name="connsiteX2" fmla="*/ 6774087 w 13623187"/>
                  <a:gd name="connsiteY2" fmla="*/ 5017476 h 6310100"/>
                  <a:gd name="connsiteX3" fmla="*/ 9235932 w 13623187"/>
                  <a:gd name="connsiteY3" fmla="*/ 23446 h 6310100"/>
                  <a:gd name="connsiteX4" fmla="*/ 12213595 w 13623187"/>
                  <a:gd name="connsiteY4" fmla="*/ 1430215 h 6310100"/>
                  <a:gd name="connsiteX5" fmla="*/ 13620364 w 13623187"/>
                  <a:gd name="connsiteY5" fmla="*/ 6310100 h 6310100"/>
                  <a:gd name="connsiteX6" fmla="*/ 10877164 w 13623187"/>
                  <a:gd name="connsiteY6" fmla="*/ 6307015 h 6310100"/>
                  <a:gd name="connsiteX7" fmla="*/ 10877165 w 13623187"/>
                  <a:gd name="connsiteY7" fmla="*/ 4103077 h 6310100"/>
                  <a:gd name="connsiteX8" fmla="*/ 10197225 w 13623187"/>
                  <a:gd name="connsiteY8" fmla="*/ 4267200 h 6310100"/>
                  <a:gd name="connsiteX9" fmla="*/ 10173779 w 13623187"/>
                  <a:gd name="connsiteY9" fmla="*/ 6307015 h 6310100"/>
                  <a:gd name="connsiteX10" fmla="*/ 3327501 w 13623187"/>
                  <a:gd name="connsiteY10" fmla="*/ 4243753 h 6310100"/>
                  <a:gd name="connsiteX11" fmla="*/ 2647564 w 13623187"/>
                  <a:gd name="connsiteY11" fmla="*/ 4220308 h 6310100"/>
                  <a:gd name="connsiteX12" fmla="*/ 2647564 w 13623187"/>
                  <a:gd name="connsiteY12" fmla="*/ 6283569 h 6310100"/>
                  <a:gd name="connsiteX13" fmla="*/ 0 w 13623187"/>
                  <a:gd name="connsiteY13" fmla="*/ 6310100 h 6310100"/>
                  <a:gd name="connsiteX14" fmla="*/ 0 w 13623187"/>
                  <a:gd name="connsiteY14" fmla="*/ 0 h 6310100"/>
                  <a:gd name="connsiteX0" fmla="*/ 0 w 13623187"/>
                  <a:gd name="connsiteY0" fmla="*/ 0 h 6310100"/>
                  <a:gd name="connsiteX1" fmla="*/ 4406025 w 13623187"/>
                  <a:gd name="connsiteY1" fmla="*/ 46892 h 6310100"/>
                  <a:gd name="connsiteX2" fmla="*/ 6774087 w 13623187"/>
                  <a:gd name="connsiteY2" fmla="*/ 5017476 h 6310100"/>
                  <a:gd name="connsiteX3" fmla="*/ 9235932 w 13623187"/>
                  <a:gd name="connsiteY3" fmla="*/ 23446 h 6310100"/>
                  <a:gd name="connsiteX4" fmla="*/ 12213595 w 13623187"/>
                  <a:gd name="connsiteY4" fmla="*/ 1430215 h 6310100"/>
                  <a:gd name="connsiteX5" fmla="*/ 13620364 w 13623187"/>
                  <a:gd name="connsiteY5" fmla="*/ 6310100 h 6310100"/>
                  <a:gd name="connsiteX6" fmla="*/ 10877164 w 13623187"/>
                  <a:gd name="connsiteY6" fmla="*/ 6307015 h 6310100"/>
                  <a:gd name="connsiteX7" fmla="*/ 10877165 w 13623187"/>
                  <a:gd name="connsiteY7" fmla="*/ 4103077 h 6310100"/>
                  <a:gd name="connsiteX8" fmla="*/ 10197225 w 13623187"/>
                  <a:gd name="connsiteY8" fmla="*/ 4267200 h 6310100"/>
                  <a:gd name="connsiteX9" fmla="*/ 10173779 w 13623187"/>
                  <a:gd name="connsiteY9" fmla="*/ 6307015 h 6310100"/>
                  <a:gd name="connsiteX10" fmla="*/ 5976918 w 13623187"/>
                  <a:gd name="connsiteY10" fmla="*/ 5040922 h 6310100"/>
                  <a:gd name="connsiteX11" fmla="*/ 3327501 w 13623187"/>
                  <a:gd name="connsiteY11" fmla="*/ 4243753 h 6310100"/>
                  <a:gd name="connsiteX12" fmla="*/ 2647564 w 13623187"/>
                  <a:gd name="connsiteY12" fmla="*/ 4220308 h 6310100"/>
                  <a:gd name="connsiteX13" fmla="*/ 2647564 w 13623187"/>
                  <a:gd name="connsiteY13" fmla="*/ 6283569 h 6310100"/>
                  <a:gd name="connsiteX14" fmla="*/ 0 w 13623187"/>
                  <a:gd name="connsiteY14" fmla="*/ 6310100 h 6310100"/>
                  <a:gd name="connsiteX15" fmla="*/ 0 w 13623187"/>
                  <a:gd name="connsiteY15" fmla="*/ 0 h 6310100"/>
                  <a:gd name="connsiteX0" fmla="*/ 0 w 13623187"/>
                  <a:gd name="connsiteY0" fmla="*/ 0 h 6310100"/>
                  <a:gd name="connsiteX1" fmla="*/ 4406025 w 13623187"/>
                  <a:gd name="connsiteY1" fmla="*/ 46892 h 6310100"/>
                  <a:gd name="connsiteX2" fmla="*/ 6774087 w 13623187"/>
                  <a:gd name="connsiteY2" fmla="*/ 5017476 h 6310100"/>
                  <a:gd name="connsiteX3" fmla="*/ 9235932 w 13623187"/>
                  <a:gd name="connsiteY3" fmla="*/ 23446 h 6310100"/>
                  <a:gd name="connsiteX4" fmla="*/ 12213595 w 13623187"/>
                  <a:gd name="connsiteY4" fmla="*/ 1430215 h 6310100"/>
                  <a:gd name="connsiteX5" fmla="*/ 13620364 w 13623187"/>
                  <a:gd name="connsiteY5" fmla="*/ 6310100 h 6310100"/>
                  <a:gd name="connsiteX6" fmla="*/ 10877164 w 13623187"/>
                  <a:gd name="connsiteY6" fmla="*/ 6307015 h 6310100"/>
                  <a:gd name="connsiteX7" fmla="*/ 10877165 w 13623187"/>
                  <a:gd name="connsiteY7" fmla="*/ 4103077 h 6310100"/>
                  <a:gd name="connsiteX8" fmla="*/ 10197225 w 13623187"/>
                  <a:gd name="connsiteY8" fmla="*/ 4267200 h 6310100"/>
                  <a:gd name="connsiteX9" fmla="*/ 10173779 w 13623187"/>
                  <a:gd name="connsiteY9" fmla="*/ 6307015 h 6310100"/>
                  <a:gd name="connsiteX10" fmla="*/ 3374395 w 13623187"/>
                  <a:gd name="connsiteY10" fmla="*/ 6236676 h 6310100"/>
                  <a:gd name="connsiteX11" fmla="*/ 3327501 w 13623187"/>
                  <a:gd name="connsiteY11" fmla="*/ 4243753 h 6310100"/>
                  <a:gd name="connsiteX12" fmla="*/ 2647564 w 13623187"/>
                  <a:gd name="connsiteY12" fmla="*/ 4220308 h 6310100"/>
                  <a:gd name="connsiteX13" fmla="*/ 2647564 w 13623187"/>
                  <a:gd name="connsiteY13" fmla="*/ 6283569 h 6310100"/>
                  <a:gd name="connsiteX14" fmla="*/ 0 w 13623187"/>
                  <a:gd name="connsiteY14" fmla="*/ 6310100 h 6310100"/>
                  <a:gd name="connsiteX15" fmla="*/ 0 w 13623187"/>
                  <a:gd name="connsiteY15" fmla="*/ 0 h 6310100"/>
                  <a:gd name="connsiteX0" fmla="*/ 0 w 13623187"/>
                  <a:gd name="connsiteY0" fmla="*/ 0 h 6353906"/>
                  <a:gd name="connsiteX1" fmla="*/ 4406025 w 13623187"/>
                  <a:gd name="connsiteY1" fmla="*/ 46892 h 6353906"/>
                  <a:gd name="connsiteX2" fmla="*/ 6774087 w 13623187"/>
                  <a:gd name="connsiteY2" fmla="*/ 5017476 h 6353906"/>
                  <a:gd name="connsiteX3" fmla="*/ 9235932 w 13623187"/>
                  <a:gd name="connsiteY3" fmla="*/ 23446 h 6353906"/>
                  <a:gd name="connsiteX4" fmla="*/ 12213595 w 13623187"/>
                  <a:gd name="connsiteY4" fmla="*/ 1430215 h 6353906"/>
                  <a:gd name="connsiteX5" fmla="*/ 13620364 w 13623187"/>
                  <a:gd name="connsiteY5" fmla="*/ 6310100 h 6353906"/>
                  <a:gd name="connsiteX6" fmla="*/ 10877164 w 13623187"/>
                  <a:gd name="connsiteY6" fmla="*/ 6307015 h 6353906"/>
                  <a:gd name="connsiteX7" fmla="*/ 10877165 w 13623187"/>
                  <a:gd name="connsiteY7" fmla="*/ 4103077 h 6353906"/>
                  <a:gd name="connsiteX8" fmla="*/ 10197225 w 13623187"/>
                  <a:gd name="connsiteY8" fmla="*/ 4267200 h 6353906"/>
                  <a:gd name="connsiteX9" fmla="*/ 10173779 w 13623187"/>
                  <a:gd name="connsiteY9" fmla="*/ 6307015 h 6353906"/>
                  <a:gd name="connsiteX10" fmla="*/ 3374395 w 13623187"/>
                  <a:gd name="connsiteY10" fmla="*/ 6353906 h 6353906"/>
                  <a:gd name="connsiteX11" fmla="*/ 3327501 w 13623187"/>
                  <a:gd name="connsiteY11" fmla="*/ 4243753 h 6353906"/>
                  <a:gd name="connsiteX12" fmla="*/ 2647564 w 13623187"/>
                  <a:gd name="connsiteY12" fmla="*/ 4220308 h 6353906"/>
                  <a:gd name="connsiteX13" fmla="*/ 2647564 w 13623187"/>
                  <a:gd name="connsiteY13" fmla="*/ 6283569 h 6353906"/>
                  <a:gd name="connsiteX14" fmla="*/ 0 w 13623187"/>
                  <a:gd name="connsiteY14" fmla="*/ 6310100 h 6353906"/>
                  <a:gd name="connsiteX15" fmla="*/ 0 w 13623187"/>
                  <a:gd name="connsiteY15" fmla="*/ 0 h 6353906"/>
                  <a:gd name="connsiteX0" fmla="*/ 0 w 13623187"/>
                  <a:gd name="connsiteY0" fmla="*/ 0 h 6377352"/>
                  <a:gd name="connsiteX1" fmla="*/ 4406025 w 13623187"/>
                  <a:gd name="connsiteY1" fmla="*/ 46892 h 6377352"/>
                  <a:gd name="connsiteX2" fmla="*/ 6774087 w 13623187"/>
                  <a:gd name="connsiteY2" fmla="*/ 5017476 h 6377352"/>
                  <a:gd name="connsiteX3" fmla="*/ 9235932 w 13623187"/>
                  <a:gd name="connsiteY3" fmla="*/ 23446 h 6377352"/>
                  <a:gd name="connsiteX4" fmla="*/ 12213595 w 13623187"/>
                  <a:gd name="connsiteY4" fmla="*/ 1430215 h 6377352"/>
                  <a:gd name="connsiteX5" fmla="*/ 13620364 w 13623187"/>
                  <a:gd name="connsiteY5" fmla="*/ 6310100 h 6377352"/>
                  <a:gd name="connsiteX6" fmla="*/ 10877164 w 13623187"/>
                  <a:gd name="connsiteY6" fmla="*/ 6307015 h 6377352"/>
                  <a:gd name="connsiteX7" fmla="*/ 10877165 w 13623187"/>
                  <a:gd name="connsiteY7" fmla="*/ 4103077 h 6377352"/>
                  <a:gd name="connsiteX8" fmla="*/ 10197225 w 13623187"/>
                  <a:gd name="connsiteY8" fmla="*/ 4267200 h 6377352"/>
                  <a:gd name="connsiteX9" fmla="*/ 10173779 w 13623187"/>
                  <a:gd name="connsiteY9" fmla="*/ 6307015 h 6377352"/>
                  <a:gd name="connsiteX10" fmla="*/ 3350949 w 13623187"/>
                  <a:gd name="connsiteY10" fmla="*/ 6377352 h 6377352"/>
                  <a:gd name="connsiteX11" fmla="*/ 3327501 w 13623187"/>
                  <a:gd name="connsiteY11" fmla="*/ 4243753 h 6377352"/>
                  <a:gd name="connsiteX12" fmla="*/ 2647564 w 13623187"/>
                  <a:gd name="connsiteY12" fmla="*/ 4220308 h 6377352"/>
                  <a:gd name="connsiteX13" fmla="*/ 2647564 w 13623187"/>
                  <a:gd name="connsiteY13" fmla="*/ 6283569 h 6377352"/>
                  <a:gd name="connsiteX14" fmla="*/ 0 w 13623187"/>
                  <a:gd name="connsiteY14" fmla="*/ 6310100 h 6377352"/>
                  <a:gd name="connsiteX15" fmla="*/ 0 w 13623187"/>
                  <a:gd name="connsiteY15" fmla="*/ 0 h 6377352"/>
                  <a:gd name="connsiteX0" fmla="*/ 0 w 13623187"/>
                  <a:gd name="connsiteY0" fmla="*/ 0 h 6330460"/>
                  <a:gd name="connsiteX1" fmla="*/ 4406025 w 13623187"/>
                  <a:gd name="connsiteY1" fmla="*/ 46892 h 6330460"/>
                  <a:gd name="connsiteX2" fmla="*/ 6774087 w 13623187"/>
                  <a:gd name="connsiteY2" fmla="*/ 5017476 h 6330460"/>
                  <a:gd name="connsiteX3" fmla="*/ 9235932 w 13623187"/>
                  <a:gd name="connsiteY3" fmla="*/ 23446 h 6330460"/>
                  <a:gd name="connsiteX4" fmla="*/ 12213595 w 13623187"/>
                  <a:gd name="connsiteY4" fmla="*/ 1430215 h 6330460"/>
                  <a:gd name="connsiteX5" fmla="*/ 13620364 w 13623187"/>
                  <a:gd name="connsiteY5" fmla="*/ 6310100 h 6330460"/>
                  <a:gd name="connsiteX6" fmla="*/ 10877164 w 13623187"/>
                  <a:gd name="connsiteY6" fmla="*/ 6307015 h 6330460"/>
                  <a:gd name="connsiteX7" fmla="*/ 10877165 w 13623187"/>
                  <a:gd name="connsiteY7" fmla="*/ 4103077 h 6330460"/>
                  <a:gd name="connsiteX8" fmla="*/ 10197225 w 13623187"/>
                  <a:gd name="connsiteY8" fmla="*/ 4267200 h 6330460"/>
                  <a:gd name="connsiteX9" fmla="*/ 10173779 w 13623187"/>
                  <a:gd name="connsiteY9" fmla="*/ 6307015 h 6330460"/>
                  <a:gd name="connsiteX10" fmla="*/ 3397841 w 13623187"/>
                  <a:gd name="connsiteY10" fmla="*/ 6330460 h 6330460"/>
                  <a:gd name="connsiteX11" fmla="*/ 3327501 w 13623187"/>
                  <a:gd name="connsiteY11" fmla="*/ 4243753 h 6330460"/>
                  <a:gd name="connsiteX12" fmla="*/ 2647564 w 13623187"/>
                  <a:gd name="connsiteY12" fmla="*/ 4220308 h 6330460"/>
                  <a:gd name="connsiteX13" fmla="*/ 2647564 w 13623187"/>
                  <a:gd name="connsiteY13" fmla="*/ 6283569 h 6330460"/>
                  <a:gd name="connsiteX14" fmla="*/ 0 w 13623187"/>
                  <a:gd name="connsiteY14" fmla="*/ 6310100 h 6330460"/>
                  <a:gd name="connsiteX15" fmla="*/ 0 w 13623187"/>
                  <a:gd name="connsiteY15" fmla="*/ 0 h 6330460"/>
                  <a:gd name="connsiteX0" fmla="*/ 0 w 13623187"/>
                  <a:gd name="connsiteY0" fmla="*/ 0 h 6330460"/>
                  <a:gd name="connsiteX1" fmla="*/ 4406025 w 13623187"/>
                  <a:gd name="connsiteY1" fmla="*/ 46892 h 6330460"/>
                  <a:gd name="connsiteX2" fmla="*/ 6774087 w 13623187"/>
                  <a:gd name="connsiteY2" fmla="*/ 5017476 h 6330460"/>
                  <a:gd name="connsiteX3" fmla="*/ 9235932 w 13623187"/>
                  <a:gd name="connsiteY3" fmla="*/ 23446 h 6330460"/>
                  <a:gd name="connsiteX4" fmla="*/ 12213595 w 13623187"/>
                  <a:gd name="connsiteY4" fmla="*/ 1430215 h 6330460"/>
                  <a:gd name="connsiteX5" fmla="*/ 13620364 w 13623187"/>
                  <a:gd name="connsiteY5" fmla="*/ 6310100 h 6330460"/>
                  <a:gd name="connsiteX6" fmla="*/ 10877164 w 13623187"/>
                  <a:gd name="connsiteY6" fmla="*/ 6307015 h 6330460"/>
                  <a:gd name="connsiteX7" fmla="*/ 10877165 w 13623187"/>
                  <a:gd name="connsiteY7" fmla="*/ 4103077 h 6330460"/>
                  <a:gd name="connsiteX8" fmla="*/ 10197225 w 13623187"/>
                  <a:gd name="connsiteY8" fmla="*/ 4267200 h 6330460"/>
                  <a:gd name="connsiteX9" fmla="*/ 10173779 w 13623187"/>
                  <a:gd name="connsiteY9" fmla="*/ 6307015 h 6330460"/>
                  <a:gd name="connsiteX10" fmla="*/ 3397841 w 13623187"/>
                  <a:gd name="connsiteY10" fmla="*/ 6330460 h 6330460"/>
                  <a:gd name="connsiteX11" fmla="*/ 3421286 w 13623187"/>
                  <a:gd name="connsiteY11" fmla="*/ 4220307 h 6330460"/>
                  <a:gd name="connsiteX12" fmla="*/ 2647564 w 13623187"/>
                  <a:gd name="connsiteY12" fmla="*/ 4220308 h 6330460"/>
                  <a:gd name="connsiteX13" fmla="*/ 2647564 w 13623187"/>
                  <a:gd name="connsiteY13" fmla="*/ 6283569 h 6330460"/>
                  <a:gd name="connsiteX14" fmla="*/ 0 w 13623187"/>
                  <a:gd name="connsiteY14" fmla="*/ 6310100 h 6330460"/>
                  <a:gd name="connsiteX15" fmla="*/ 0 w 13623187"/>
                  <a:gd name="connsiteY15" fmla="*/ 0 h 6330460"/>
                  <a:gd name="connsiteX0" fmla="*/ 0 w 13623187"/>
                  <a:gd name="connsiteY0" fmla="*/ 0 h 6330460"/>
                  <a:gd name="connsiteX1" fmla="*/ 4406025 w 13623187"/>
                  <a:gd name="connsiteY1" fmla="*/ 46892 h 6330460"/>
                  <a:gd name="connsiteX2" fmla="*/ 6774087 w 13623187"/>
                  <a:gd name="connsiteY2" fmla="*/ 5017476 h 6330460"/>
                  <a:gd name="connsiteX3" fmla="*/ 9235932 w 13623187"/>
                  <a:gd name="connsiteY3" fmla="*/ 23446 h 6330460"/>
                  <a:gd name="connsiteX4" fmla="*/ 12213595 w 13623187"/>
                  <a:gd name="connsiteY4" fmla="*/ 1430215 h 6330460"/>
                  <a:gd name="connsiteX5" fmla="*/ 13620364 w 13623187"/>
                  <a:gd name="connsiteY5" fmla="*/ 6310100 h 6330460"/>
                  <a:gd name="connsiteX6" fmla="*/ 10877164 w 13623187"/>
                  <a:gd name="connsiteY6" fmla="*/ 6307015 h 6330460"/>
                  <a:gd name="connsiteX7" fmla="*/ 10877165 w 13623187"/>
                  <a:gd name="connsiteY7" fmla="*/ 4103077 h 6330460"/>
                  <a:gd name="connsiteX8" fmla="*/ 10197225 w 13623187"/>
                  <a:gd name="connsiteY8" fmla="*/ 4267200 h 6330460"/>
                  <a:gd name="connsiteX9" fmla="*/ 10173779 w 13623187"/>
                  <a:gd name="connsiteY9" fmla="*/ 6307015 h 6330460"/>
                  <a:gd name="connsiteX10" fmla="*/ 3397841 w 13623187"/>
                  <a:gd name="connsiteY10" fmla="*/ 6330460 h 6330460"/>
                  <a:gd name="connsiteX11" fmla="*/ 3421286 w 13623187"/>
                  <a:gd name="connsiteY11" fmla="*/ 4220307 h 6330460"/>
                  <a:gd name="connsiteX12" fmla="*/ 2647564 w 13623187"/>
                  <a:gd name="connsiteY12" fmla="*/ 4220308 h 6330460"/>
                  <a:gd name="connsiteX13" fmla="*/ 2647564 w 13623187"/>
                  <a:gd name="connsiteY13" fmla="*/ 6283569 h 6330460"/>
                  <a:gd name="connsiteX14" fmla="*/ 0 w 13623187"/>
                  <a:gd name="connsiteY14" fmla="*/ 6310100 h 6330460"/>
                  <a:gd name="connsiteX15" fmla="*/ 0 w 13623187"/>
                  <a:gd name="connsiteY15" fmla="*/ 0 h 6330460"/>
                  <a:gd name="connsiteX0" fmla="*/ 0 w 13623187"/>
                  <a:gd name="connsiteY0" fmla="*/ 0 h 6330460"/>
                  <a:gd name="connsiteX1" fmla="*/ 4406025 w 13623187"/>
                  <a:gd name="connsiteY1" fmla="*/ 46892 h 6330460"/>
                  <a:gd name="connsiteX2" fmla="*/ 6774087 w 13623187"/>
                  <a:gd name="connsiteY2" fmla="*/ 5017476 h 6330460"/>
                  <a:gd name="connsiteX3" fmla="*/ 9235932 w 13623187"/>
                  <a:gd name="connsiteY3" fmla="*/ 23446 h 6330460"/>
                  <a:gd name="connsiteX4" fmla="*/ 12213595 w 13623187"/>
                  <a:gd name="connsiteY4" fmla="*/ 1430215 h 6330460"/>
                  <a:gd name="connsiteX5" fmla="*/ 13620364 w 13623187"/>
                  <a:gd name="connsiteY5" fmla="*/ 6310100 h 6330460"/>
                  <a:gd name="connsiteX6" fmla="*/ 10877164 w 13623187"/>
                  <a:gd name="connsiteY6" fmla="*/ 6307015 h 6330460"/>
                  <a:gd name="connsiteX7" fmla="*/ 10877165 w 13623187"/>
                  <a:gd name="connsiteY7" fmla="*/ 4103077 h 6330460"/>
                  <a:gd name="connsiteX8" fmla="*/ 10197225 w 13623187"/>
                  <a:gd name="connsiteY8" fmla="*/ 4267200 h 6330460"/>
                  <a:gd name="connsiteX9" fmla="*/ 10173779 w 13623187"/>
                  <a:gd name="connsiteY9" fmla="*/ 6307015 h 6330460"/>
                  <a:gd name="connsiteX10" fmla="*/ 3397841 w 13623187"/>
                  <a:gd name="connsiteY10" fmla="*/ 6330460 h 6330460"/>
                  <a:gd name="connsiteX11" fmla="*/ 3421286 w 13623187"/>
                  <a:gd name="connsiteY11" fmla="*/ 4220307 h 6330460"/>
                  <a:gd name="connsiteX12" fmla="*/ 2647564 w 13623187"/>
                  <a:gd name="connsiteY12" fmla="*/ 4220308 h 6330460"/>
                  <a:gd name="connsiteX13" fmla="*/ 2647564 w 13623187"/>
                  <a:gd name="connsiteY13" fmla="*/ 6283569 h 6330460"/>
                  <a:gd name="connsiteX14" fmla="*/ 0 w 13623187"/>
                  <a:gd name="connsiteY14" fmla="*/ 6310100 h 6330460"/>
                  <a:gd name="connsiteX15" fmla="*/ 0 w 13623187"/>
                  <a:gd name="connsiteY15" fmla="*/ 0 h 6330460"/>
                  <a:gd name="connsiteX0" fmla="*/ 0 w 13623187"/>
                  <a:gd name="connsiteY0" fmla="*/ 0 h 6330460"/>
                  <a:gd name="connsiteX1" fmla="*/ 4406025 w 13623187"/>
                  <a:gd name="connsiteY1" fmla="*/ 46892 h 6330460"/>
                  <a:gd name="connsiteX2" fmla="*/ 6774087 w 13623187"/>
                  <a:gd name="connsiteY2" fmla="*/ 5017476 h 6330460"/>
                  <a:gd name="connsiteX3" fmla="*/ 9235932 w 13623187"/>
                  <a:gd name="connsiteY3" fmla="*/ 23446 h 6330460"/>
                  <a:gd name="connsiteX4" fmla="*/ 12213595 w 13623187"/>
                  <a:gd name="connsiteY4" fmla="*/ 1430215 h 6330460"/>
                  <a:gd name="connsiteX5" fmla="*/ 13620364 w 13623187"/>
                  <a:gd name="connsiteY5" fmla="*/ 6310100 h 6330460"/>
                  <a:gd name="connsiteX6" fmla="*/ 10877164 w 13623187"/>
                  <a:gd name="connsiteY6" fmla="*/ 6307015 h 6330460"/>
                  <a:gd name="connsiteX7" fmla="*/ 10877165 w 13623187"/>
                  <a:gd name="connsiteY7" fmla="*/ 4103077 h 6330460"/>
                  <a:gd name="connsiteX8" fmla="*/ 10197225 w 13623187"/>
                  <a:gd name="connsiteY8" fmla="*/ 4267200 h 6330460"/>
                  <a:gd name="connsiteX9" fmla="*/ 10173779 w 13623187"/>
                  <a:gd name="connsiteY9" fmla="*/ 6307015 h 6330460"/>
                  <a:gd name="connsiteX10" fmla="*/ 3397841 w 13623187"/>
                  <a:gd name="connsiteY10" fmla="*/ 6330460 h 6330460"/>
                  <a:gd name="connsiteX11" fmla="*/ 3421286 w 13623187"/>
                  <a:gd name="connsiteY11" fmla="*/ 4220307 h 6330460"/>
                  <a:gd name="connsiteX12" fmla="*/ 2647564 w 13623187"/>
                  <a:gd name="connsiteY12" fmla="*/ 4220308 h 6330460"/>
                  <a:gd name="connsiteX13" fmla="*/ 2647564 w 13623187"/>
                  <a:gd name="connsiteY13" fmla="*/ 6283569 h 6330460"/>
                  <a:gd name="connsiteX14" fmla="*/ 0 w 13623187"/>
                  <a:gd name="connsiteY14" fmla="*/ 6310100 h 6330460"/>
                  <a:gd name="connsiteX15" fmla="*/ 0 w 13623187"/>
                  <a:gd name="connsiteY15" fmla="*/ 0 h 6330460"/>
                  <a:gd name="connsiteX0" fmla="*/ 0 w 13623187"/>
                  <a:gd name="connsiteY0" fmla="*/ 0 h 6330460"/>
                  <a:gd name="connsiteX1" fmla="*/ 4406025 w 13623187"/>
                  <a:gd name="connsiteY1" fmla="*/ 46892 h 6330460"/>
                  <a:gd name="connsiteX2" fmla="*/ 6774087 w 13623187"/>
                  <a:gd name="connsiteY2" fmla="*/ 5017476 h 6330460"/>
                  <a:gd name="connsiteX3" fmla="*/ 9235932 w 13623187"/>
                  <a:gd name="connsiteY3" fmla="*/ 23446 h 6330460"/>
                  <a:gd name="connsiteX4" fmla="*/ 12213595 w 13623187"/>
                  <a:gd name="connsiteY4" fmla="*/ 1430215 h 6330460"/>
                  <a:gd name="connsiteX5" fmla="*/ 13620364 w 13623187"/>
                  <a:gd name="connsiteY5" fmla="*/ 6310100 h 6330460"/>
                  <a:gd name="connsiteX6" fmla="*/ 10877164 w 13623187"/>
                  <a:gd name="connsiteY6" fmla="*/ 6307015 h 6330460"/>
                  <a:gd name="connsiteX7" fmla="*/ 10877165 w 13623187"/>
                  <a:gd name="connsiteY7" fmla="*/ 4103077 h 6330460"/>
                  <a:gd name="connsiteX8" fmla="*/ 10197225 w 13623187"/>
                  <a:gd name="connsiteY8" fmla="*/ 4267200 h 6330460"/>
                  <a:gd name="connsiteX9" fmla="*/ 10173779 w 13623187"/>
                  <a:gd name="connsiteY9" fmla="*/ 6307015 h 6330460"/>
                  <a:gd name="connsiteX10" fmla="*/ 3397841 w 13623187"/>
                  <a:gd name="connsiteY10" fmla="*/ 6330460 h 6330460"/>
                  <a:gd name="connsiteX11" fmla="*/ 3421286 w 13623187"/>
                  <a:gd name="connsiteY11" fmla="*/ 4220307 h 6330460"/>
                  <a:gd name="connsiteX12" fmla="*/ 2647564 w 13623187"/>
                  <a:gd name="connsiteY12" fmla="*/ 4220308 h 6330460"/>
                  <a:gd name="connsiteX13" fmla="*/ 2647564 w 13623187"/>
                  <a:gd name="connsiteY13" fmla="*/ 6283569 h 6330460"/>
                  <a:gd name="connsiteX14" fmla="*/ 0 w 13623187"/>
                  <a:gd name="connsiteY14" fmla="*/ 6310100 h 6330460"/>
                  <a:gd name="connsiteX15" fmla="*/ 0 w 13623187"/>
                  <a:gd name="connsiteY15" fmla="*/ 0 h 6330460"/>
                  <a:gd name="connsiteX0" fmla="*/ 914400 w 13623187"/>
                  <a:gd name="connsiteY0" fmla="*/ 1970108 h 6307645"/>
                  <a:gd name="connsiteX1" fmla="*/ 4406025 w 13623187"/>
                  <a:gd name="connsiteY1" fmla="*/ 24077 h 6307645"/>
                  <a:gd name="connsiteX2" fmla="*/ 6774087 w 13623187"/>
                  <a:gd name="connsiteY2" fmla="*/ 4994661 h 6307645"/>
                  <a:gd name="connsiteX3" fmla="*/ 9235932 w 13623187"/>
                  <a:gd name="connsiteY3" fmla="*/ 631 h 6307645"/>
                  <a:gd name="connsiteX4" fmla="*/ 12213595 w 13623187"/>
                  <a:gd name="connsiteY4" fmla="*/ 1407400 h 6307645"/>
                  <a:gd name="connsiteX5" fmla="*/ 13620364 w 13623187"/>
                  <a:gd name="connsiteY5" fmla="*/ 6287285 h 6307645"/>
                  <a:gd name="connsiteX6" fmla="*/ 10877164 w 13623187"/>
                  <a:gd name="connsiteY6" fmla="*/ 6284200 h 6307645"/>
                  <a:gd name="connsiteX7" fmla="*/ 10877165 w 13623187"/>
                  <a:gd name="connsiteY7" fmla="*/ 4080262 h 6307645"/>
                  <a:gd name="connsiteX8" fmla="*/ 10197225 w 13623187"/>
                  <a:gd name="connsiteY8" fmla="*/ 4244385 h 6307645"/>
                  <a:gd name="connsiteX9" fmla="*/ 10173779 w 13623187"/>
                  <a:gd name="connsiteY9" fmla="*/ 6284200 h 6307645"/>
                  <a:gd name="connsiteX10" fmla="*/ 3397841 w 13623187"/>
                  <a:gd name="connsiteY10" fmla="*/ 6307645 h 6307645"/>
                  <a:gd name="connsiteX11" fmla="*/ 3421286 w 13623187"/>
                  <a:gd name="connsiteY11" fmla="*/ 4197492 h 6307645"/>
                  <a:gd name="connsiteX12" fmla="*/ 2647564 w 13623187"/>
                  <a:gd name="connsiteY12" fmla="*/ 4197493 h 6307645"/>
                  <a:gd name="connsiteX13" fmla="*/ 2647564 w 13623187"/>
                  <a:gd name="connsiteY13" fmla="*/ 6260754 h 6307645"/>
                  <a:gd name="connsiteX14" fmla="*/ 0 w 13623187"/>
                  <a:gd name="connsiteY14" fmla="*/ 6287285 h 6307645"/>
                  <a:gd name="connsiteX15" fmla="*/ 914400 w 13623187"/>
                  <a:gd name="connsiteY15" fmla="*/ 1970108 h 6307645"/>
                  <a:gd name="connsiteX0" fmla="*/ 914400 w 13623187"/>
                  <a:gd name="connsiteY0" fmla="*/ 1970108 h 6307645"/>
                  <a:gd name="connsiteX1" fmla="*/ 4406025 w 13623187"/>
                  <a:gd name="connsiteY1" fmla="*/ 24077 h 6307645"/>
                  <a:gd name="connsiteX2" fmla="*/ 6774087 w 13623187"/>
                  <a:gd name="connsiteY2" fmla="*/ 4994661 h 6307645"/>
                  <a:gd name="connsiteX3" fmla="*/ 9235932 w 13623187"/>
                  <a:gd name="connsiteY3" fmla="*/ 631 h 6307645"/>
                  <a:gd name="connsiteX4" fmla="*/ 12213595 w 13623187"/>
                  <a:gd name="connsiteY4" fmla="*/ 1407400 h 6307645"/>
                  <a:gd name="connsiteX5" fmla="*/ 13620364 w 13623187"/>
                  <a:gd name="connsiteY5" fmla="*/ 6287285 h 6307645"/>
                  <a:gd name="connsiteX6" fmla="*/ 10877164 w 13623187"/>
                  <a:gd name="connsiteY6" fmla="*/ 6284200 h 6307645"/>
                  <a:gd name="connsiteX7" fmla="*/ 10877165 w 13623187"/>
                  <a:gd name="connsiteY7" fmla="*/ 4080262 h 6307645"/>
                  <a:gd name="connsiteX8" fmla="*/ 10197225 w 13623187"/>
                  <a:gd name="connsiteY8" fmla="*/ 4244385 h 6307645"/>
                  <a:gd name="connsiteX9" fmla="*/ 10173779 w 13623187"/>
                  <a:gd name="connsiteY9" fmla="*/ 6284200 h 6307645"/>
                  <a:gd name="connsiteX10" fmla="*/ 3397841 w 13623187"/>
                  <a:gd name="connsiteY10" fmla="*/ 6307645 h 6307645"/>
                  <a:gd name="connsiteX11" fmla="*/ 3421286 w 13623187"/>
                  <a:gd name="connsiteY11" fmla="*/ 4197492 h 6307645"/>
                  <a:gd name="connsiteX12" fmla="*/ 2647564 w 13623187"/>
                  <a:gd name="connsiteY12" fmla="*/ 4197493 h 6307645"/>
                  <a:gd name="connsiteX13" fmla="*/ 2647564 w 13623187"/>
                  <a:gd name="connsiteY13" fmla="*/ 6260754 h 6307645"/>
                  <a:gd name="connsiteX14" fmla="*/ 0 w 13623187"/>
                  <a:gd name="connsiteY14" fmla="*/ 6287285 h 6307645"/>
                  <a:gd name="connsiteX15" fmla="*/ 914400 w 13623187"/>
                  <a:gd name="connsiteY15" fmla="*/ 1970108 h 6307645"/>
                  <a:gd name="connsiteX0" fmla="*/ 914400 w 13623187"/>
                  <a:gd name="connsiteY0" fmla="*/ 1985552 h 6323089"/>
                  <a:gd name="connsiteX1" fmla="*/ 4406025 w 13623187"/>
                  <a:gd name="connsiteY1" fmla="*/ 39521 h 6323089"/>
                  <a:gd name="connsiteX2" fmla="*/ 6774087 w 13623187"/>
                  <a:gd name="connsiteY2" fmla="*/ 5010105 h 6323089"/>
                  <a:gd name="connsiteX3" fmla="*/ 9235932 w 13623187"/>
                  <a:gd name="connsiteY3" fmla="*/ 16075 h 6323089"/>
                  <a:gd name="connsiteX4" fmla="*/ 12213595 w 13623187"/>
                  <a:gd name="connsiteY4" fmla="*/ 1422844 h 6323089"/>
                  <a:gd name="connsiteX5" fmla="*/ 13620364 w 13623187"/>
                  <a:gd name="connsiteY5" fmla="*/ 6302729 h 6323089"/>
                  <a:gd name="connsiteX6" fmla="*/ 10877164 w 13623187"/>
                  <a:gd name="connsiteY6" fmla="*/ 6299644 h 6323089"/>
                  <a:gd name="connsiteX7" fmla="*/ 10877165 w 13623187"/>
                  <a:gd name="connsiteY7" fmla="*/ 4095706 h 6323089"/>
                  <a:gd name="connsiteX8" fmla="*/ 10197225 w 13623187"/>
                  <a:gd name="connsiteY8" fmla="*/ 4259829 h 6323089"/>
                  <a:gd name="connsiteX9" fmla="*/ 10173779 w 13623187"/>
                  <a:gd name="connsiteY9" fmla="*/ 6299644 h 6323089"/>
                  <a:gd name="connsiteX10" fmla="*/ 3397841 w 13623187"/>
                  <a:gd name="connsiteY10" fmla="*/ 6323089 h 6323089"/>
                  <a:gd name="connsiteX11" fmla="*/ 3421286 w 13623187"/>
                  <a:gd name="connsiteY11" fmla="*/ 4212936 h 6323089"/>
                  <a:gd name="connsiteX12" fmla="*/ 2647564 w 13623187"/>
                  <a:gd name="connsiteY12" fmla="*/ 4212937 h 6323089"/>
                  <a:gd name="connsiteX13" fmla="*/ 2647564 w 13623187"/>
                  <a:gd name="connsiteY13" fmla="*/ 6276198 h 6323089"/>
                  <a:gd name="connsiteX14" fmla="*/ 0 w 13623187"/>
                  <a:gd name="connsiteY14" fmla="*/ 6302729 h 6323089"/>
                  <a:gd name="connsiteX15" fmla="*/ 914400 w 13623187"/>
                  <a:gd name="connsiteY15" fmla="*/ 1985552 h 6323089"/>
                  <a:gd name="connsiteX0" fmla="*/ 937847 w 13646634"/>
                  <a:gd name="connsiteY0" fmla="*/ 1985552 h 6323089"/>
                  <a:gd name="connsiteX1" fmla="*/ 4429472 w 13646634"/>
                  <a:gd name="connsiteY1" fmla="*/ 39521 h 6323089"/>
                  <a:gd name="connsiteX2" fmla="*/ 6797534 w 13646634"/>
                  <a:gd name="connsiteY2" fmla="*/ 5010105 h 6323089"/>
                  <a:gd name="connsiteX3" fmla="*/ 9259379 w 13646634"/>
                  <a:gd name="connsiteY3" fmla="*/ 16075 h 6323089"/>
                  <a:gd name="connsiteX4" fmla="*/ 12237042 w 13646634"/>
                  <a:gd name="connsiteY4" fmla="*/ 1422844 h 6323089"/>
                  <a:gd name="connsiteX5" fmla="*/ 13643811 w 13646634"/>
                  <a:gd name="connsiteY5" fmla="*/ 6302729 h 6323089"/>
                  <a:gd name="connsiteX6" fmla="*/ 10900611 w 13646634"/>
                  <a:gd name="connsiteY6" fmla="*/ 6299644 h 6323089"/>
                  <a:gd name="connsiteX7" fmla="*/ 10900612 w 13646634"/>
                  <a:gd name="connsiteY7" fmla="*/ 4095706 h 6323089"/>
                  <a:gd name="connsiteX8" fmla="*/ 10220672 w 13646634"/>
                  <a:gd name="connsiteY8" fmla="*/ 4259829 h 6323089"/>
                  <a:gd name="connsiteX9" fmla="*/ 10197226 w 13646634"/>
                  <a:gd name="connsiteY9" fmla="*/ 6299644 h 6323089"/>
                  <a:gd name="connsiteX10" fmla="*/ 3421288 w 13646634"/>
                  <a:gd name="connsiteY10" fmla="*/ 6323089 h 6323089"/>
                  <a:gd name="connsiteX11" fmla="*/ 3444733 w 13646634"/>
                  <a:gd name="connsiteY11" fmla="*/ 4212936 h 6323089"/>
                  <a:gd name="connsiteX12" fmla="*/ 2671011 w 13646634"/>
                  <a:gd name="connsiteY12" fmla="*/ 4212937 h 6323089"/>
                  <a:gd name="connsiteX13" fmla="*/ 2671011 w 13646634"/>
                  <a:gd name="connsiteY13" fmla="*/ 6276198 h 6323089"/>
                  <a:gd name="connsiteX14" fmla="*/ 0 w 13646634"/>
                  <a:gd name="connsiteY14" fmla="*/ 6232390 h 6323089"/>
                  <a:gd name="connsiteX15" fmla="*/ 937847 w 13646634"/>
                  <a:gd name="connsiteY15" fmla="*/ 1985552 h 6323089"/>
                  <a:gd name="connsiteX0" fmla="*/ 867509 w 13576296"/>
                  <a:gd name="connsiteY0" fmla="*/ 1985552 h 6323089"/>
                  <a:gd name="connsiteX1" fmla="*/ 4359134 w 13576296"/>
                  <a:gd name="connsiteY1" fmla="*/ 39521 h 6323089"/>
                  <a:gd name="connsiteX2" fmla="*/ 6727196 w 13576296"/>
                  <a:gd name="connsiteY2" fmla="*/ 5010105 h 6323089"/>
                  <a:gd name="connsiteX3" fmla="*/ 9189041 w 13576296"/>
                  <a:gd name="connsiteY3" fmla="*/ 16075 h 6323089"/>
                  <a:gd name="connsiteX4" fmla="*/ 12166704 w 13576296"/>
                  <a:gd name="connsiteY4" fmla="*/ 1422844 h 6323089"/>
                  <a:gd name="connsiteX5" fmla="*/ 13573473 w 13576296"/>
                  <a:gd name="connsiteY5" fmla="*/ 6302729 h 6323089"/>
                  <a:gd name="connsiteX6" fmla="*/ 10830273 w 13576296"/>
                  <a:gd name="connsiteY6" fmla="*/ 6299644 h 6323089"/>
                  <a:gd name="connsiteX7" fmla="*/ 10830274 w 13576296"/>
                  <a:gd name="connsiteY7" fmla="*/ 4095706 h 6323089"/>
                  <a:gd name="connsiteX8" fmla="*/ 10150334 w 13576296"/>
                  <a:gd name="connsiteY8" fmla="*/ 4259829 h 6323089"/>
                  <a:gd name="connsiteX9" fmla="*/ 10126888 w 13576296"/>
                  <a:gd name="connsiteY9" fmla="*/ 6299644 h 6323089"/>
                  <a:gd name="connsiteX10" fmla="*/ 3350950 w 13576296"/>
                  <a:gd name="connsiteY10" fmla="*/ 6323089 h 6323089"/>
                  <a:gd name="connsiteX11" fmla="*/ 3374395 w 13576296"/>
                  <a:gd name="connsiteY11" fmla="*/ 4212936 h 6323089"/>
                  <a:gd name="connsiteX12" fmla="*/ 2600673 w 13576296"/>
                  <a:gd name="connsiteY12" fmla="*/ 4212937 h 6323089"/>
                  <a:gd name="connsiteX13" fmla="*/ 2600673 w 13576296"/>
                  <a:gd name="connsiteY13" fmla="*/ 6276198 h 6323089"/>
                  <a:gd name="connsiteX14" fmla="*/ 0 w 13576296"/>
                  <a:gd name="connsiteY14" fmla="*/ 6302729 h 6323089"/>
                  <a:gd name="connsiteX15" fmla="*/ 867509 w 13576296"/>
                  <a:gd name="connsiteY15" fmla="*/ 1985552 h 6323089"/>
                  <a:gd name="connsiteX0" fmla="*/ 875123 w 13583910"/>
                  <a:gd name="connsiteY0" fmla="*/ 1985552 h 6323089"/>
                  <a:gd name="connsiteX1" fmla="*/ 4366748 w 13583910"/>
                  <a:gd name="connsiteY1" fmla="*/ 39521 h 6323089"/>
                  <a:gd name="connsiteX2" fmla="*/ 6734810 w 13583910"/>
                  <a:gd name="connsiteY2" fmla="*/ 5010105 h 6323089"/>
                  <a:gd name="connsiteX3" fmla="*/ 9196655 w 13583910"/>
                  <a:gd name="connsiteY3" fmla="*/ 16075 h 6323089"/>
                  <a:gd name="connsiteX4" fmla="*/ 12174318 w 13583910"/>
                  <a:gd name="connsiteY4" fmla="*/ 1422844 h 6323089"/>
                  <a:gd name="connsiteX5" fmla="*/ 13581087 w 13583910"/>
                  <a:gd name="connsiteY5" fmla="*/ 6302729 h 6323089"/>
                  <a:gd name="connsiteX6" fmla="*/ 10837887 w 13583910"/>
                  <a:gd name="connsiteY6" fmla="*/ 6299644 h 6323089"/>
                  <a:gd name="connsiteX7" fmla="*/ 10837888 w 13583910"/>
                  <a:gd name="connsiteY7" fmla="*/ 4095706 h 6323089"/>
                  <a:gd name="connsiteX8" fmla="*/ 10157948 w 13583910"/>
                  <a:gd name="connsiteY8" fmla="*/ 4259829 h 6323089"/>
                  <a:gd name="connsiteX9" fmla="*/ 10134502 w 13583910"/>
                  <a:gd name="connsiteY9" fmla="*/ 6299644 h 6323089"/>
                  <a:gd name="connsiteX10" fmla="*/ 3358564 w 13583910"/>
                  <a:gd name="connsiteY10" fmla="*/ 6323089 h 6323089"/>
                  <a:gd name="connsiteX11" fmla="*/ 3382009 w 13583910"/>
                  <a:gd name="connsiteY11" fmla="*/ 4212936 h 6323089"/>
                  <a:gd name="connsiteX12" fmla="*/ 2608287 w 13583910"/>
                  <a:gd name="connsiteY12" fmla="*/ 4212937 h 6323089"/>
                  <a:gd name="connsiteX13" fmla="*/ 2608287 w 13583910"/>
                  <a:gd name="connsiteY13" fmla="*/ 6276198 h 6323089"/>
                  <a:gd name="connsiteX14" fmla="*/ 7614 w 13583910"/>
                  <a:gd name="connsiteY14" fmla="*/ 6302729 h 6323089"/>
                  <a:gd name="connsiteX15" fmla="*/ 875123 w 13583910"/>
                  <a:gd name="connsiteY15" fmla="*/ 1985552 h 6323089"/>
                  <a:gd name="connsiteX0" fmla="*/ 1154365 w 13581798"/>
                  <a:gd name="connsiteY0" fmla="*/ 1654535 h 6343764"/>
                  <a:gd name="connsiteX1" fmla="*/ 4364636 w 13581798"/>
                  <a:gd name="connsiteY1" fmla="*/ 60196 h 6343764"/>
                  <a:gd name="connsiteX2" fmla="*/ 6732698 w 13581798"/>
                  <a:gd name="connsiteY2" fmla="*/ 5030780 h 6343764"/>
                  <a:gd name="connsiteX3" fmla="*/ 9194543 w 13581798"/>
                  <a:gd name="connsiteY3" fmla="*/ 36750 h 6343764"/>
                  <a:gd name="connsiteX4" fmla="*/ 12172206 w 13581798"/>
                  <a:gd name="connsiteY4" fmla="*/ 1443519 h 6343764"/>
                  <a:gd name="connsiteX5" fmla="*/ 13578975 w 13581798"/>
                  <a:gd name="connsiteY5" fmla="*/ 6323404 h 6343764"/>
                  <a:gd name="connsiteX6" fmla="*/ 10835775 w 13581798"/>
                  <a:gd name="connsiteY6" fmla="*/ 6320319 h 6343764"/>
                  <a:gd name="connsiteX7" fmla="*/ 10835776 w 13581798"/>
                  <a:gd name="connsiteY7" fmla="*/ 4116381 h 6343764"/>
                  <a:gd name="connsiteX8" fmla="*/ 10155836 w 13581798"/>
                  <a:gd name="connsiteY8" fmla="*/ 4280504 h 6343764"/>
                  <a:gd name="connsiteX9" fmla="*/ 10132390 w 13581798"/>
                  <a:gd name="connsiteY9" fmla="*/ 6320319 h 6343764"/>
                  <a:gd name="connsiteX10" fmla="*/ 3356452 w 13581798"/>
                  <a:gd name="connsiteY10" fmla="*/ 6343764 h 6343764"/>
                  <a:gd name="connsiteX11" fmla="*/ 3379897 w 13581798"/>
                  <a:gd name="connsiteY11" fmla="*/ 4233611 h 6343764"/>
                  <a:gd name="connsiteX12" fmla="*/ 2606175 w 13581798"/>
                  <a:gd name="connsiteY12" fmla="*/ 4233612 h 6343764"/>
                  <a:gd name="connsiteX13" fmla="*/ 2606175 w 13581798"/>
                  <a:gd name="connsiteY13" fmla="*/ 6296873 h 6343764"/>
                  <a:gd name="connsiteX14" fmla="*/ 5502 w 13581798"/>
                  <a:gd name="connsiteY14" fmla="*/ 6323404 h 6343764"/>
                  <a:gd name="connsiteX15" fmla="*/ 1154365 w 13581798"/>
                  <a:gd name="connsiteY15" fmla="*/ 1654535 h 6343764"/>
                  <a:gd name="connsiteX0" fmla="*/ 1154012 w 13581445"/>
                  <a:gd name="connsiteY0" fmla="*/ 1654535 h 6343764"/>
                  <a:gd name="connsiteX1" fmla="*/ 4364283 w 13581445"/>
                  <a:gd name="connsiteY1" fmla="*/ 60196 h 6343764"/>
                  <a:gd name="connsiteX2" fmla="*/ 6732345 w 13581445"/>
                  <a:gd name="connsiteY2" fmla="*/ 5030780 h 6343764"/>
                  <a:gd name="connsiteX3" fmla="*/ 9194190 w 13581445"/>
                  <a:gd name="connsiteY3" fmla="*/ 36750 h 6343764"/>
                  <a:gd name="connsiteX4" fmla="*/ 12171853 w 13581445"/>
                  <a:gd name="connsiteY4" fmla="*/ 1443519 h 6343764"/>
                  <a:gd name="connsiteX5" fmla="*/ 13578622 w 13581445"/>
                  <a:gd name="connsiteY5" fmla="*/ 6323404 h 6343764"/>
                  <a:gd name="connsiteX6" fmla="*/ 10835422 w 13581445"/>
                  <a:gd name="connsiteY6" fmla="*/ 6320319 h 6343764"/>
                  <a:gd name="connsiteX7" fmla="*/ 10835423 w 13581445"/>
                  <a:gd name="connsiteY7" fmla="*/ 4116381 h 6343764"/>
                  <a:gd name="connsiteX8" fmla="*/ 10155483 w 13581445"/>
                  <a:gd name="connsiteY8" fmla="*/ 4280504 h 6343764"/>
                  <a:gd name="connsiteX9" fmla="*/ 10132037 w 13581445"/>
                  <a:gd name="connsiteY9" fmla="*/ 6320319 h 6343764"/>
                  <a:gd name="connsiteX10" fmla="*/ 3356099 w 13581445"/>
                  <a:gd name="connsiteY10" fmla="*/ 6343764 h 6343764"/>
                  <a:gd name="connsiteX11" fmla="*/ 3379544 w 13581445"/>
                  <a:gd name="connsiteY11" fmla="*/ 4233611 h 6343764"/>
                  <a:gd name="connsiteX12" fmla="*/ 2605822 w 13581445"/>
                  <a:gd name="connsiteY12" fmla="*/ 4233612 h 6343764"/>
                  <a:gd name="connsiteX13" fmla="*/ 2605822 w 13581445"/>
                  <a:gd name="connsiteY13" fmla="*/ 6296873 h 6343764"/>
                  <a:gd name="connsiteX14" fmla="*/ 5149 w 13581445"/>
                  <a:gd name="connsiteY14" fmla="*/ 6323404 h 6343764"/>
                  <a:gd name="connsiteX15" fmla="*/ 1154012 w 13581445"/>
                  <a:gd name="connsiteY15" fmla="*/ 1654535 h 6343764"/>
                  <a:gd name="connsiteX0" fmla="*/ 1227606 w 13655039"/>
                  <a:gd name="connsiteY0" fmla="*/ 1654535 h 6343764"/>
                  <a:gd name="connsiteX1" fmla="*/ 4437877 w 13655039"/>
                  <a:gd name="connsiteY1" fmla="*/ 60196 h 6343764"/>
                  <a:gd name="connsiteX2" fmla="*/ 6805939 w 13655039"/>
                  <a:gd name="connsiteY2" fmla="*/ 5030780 h 6343764"/>
                  <a:gd name="connsiteX3" fmla="*/ 9267784 w 13655039"/>
                  <a:gd name="connsiteY3" fmla="*/ 36750 h 6343764"/>
                  <a:gd name="connsiteX4" fmla="*/ 12245447 w 13655039"/>
                  <a:gd name="connsiteY4" fmla="*/ 1443519 h 6343764"/>
                  <a:gd name="connsiteX5" fmla="*/ 13652216 w 13655039"/>
                  <a:gd name="connsiteY5" fmla="*/ 6323404 h 6343764"/>
                  <a:gd name="connsiteX6" fmla="*/ 10909016 w 13655039"/>
                  <a:gd name="connsiteY6" fmla="*/ 6320319 h 6343764"/>
                  <a:gd name="connsiteX7" fmla="*/ 10909017 w 13655039"/>
                  <a:gd name="connsiteY7" fmla="*/ 4116381 h 6343764"/>
                  <a:gd name="connsiteX8" fmla="*/ 10229077 w 13655039"/>
                  <a:gd name="connsiteY8" fmla="*/ 4280504 h 6343764"/>
                  <a:gd name="connsiteX9" fmla="*/ 10205631 w 13655039"/>
                  <a:gd name="connsiteY9" fmla="*/ 6320319 h 6343764"/>
                  <a:gd name="connsiteX10" fmla="*/ 3429693 w 13655039"/>
                  <a:gd name="connsiteY10" fmla="*/ 6343764 h 6343764"/>
                  <a:gd name="connsiteX11" fmla="*/ 3453138 w 13655039"/>
                  <a:gd name="connsiteY11" fmla="*/ 4233611 h 6343764"/>
                  <a:gd name="connsiteX12" fmla="*/ 2679416 w 13655039"/>
                  <a:gd name="connsiteY12" fmla="*/ 4233612 h 6343764"/>
                  <a:gd name="connsiteX13" fmla="*/ 2679416 w 13655039"/>
                  <a:gd name="connsiteY13" fmla="*/ 6296873 h 6343764"/>
                  <a:gd name="connsiteX14" fmla="*/ 78743 w 13655039"/>
                  <a:gd name="connsiteY14" fmla="*/ 6323404 h 6343764"/>
                  <a:gd name="connsiteX15" fmla="*/ 1227606 w 13655039"/>
                  <a:gd name="connsiteY15" fmla="*/ 1654535 h 6343764"/>
                  <a:gd name="connsiteX0" fmla="*/ 1227606 w 13655039"/>
                  <a:gd name="connsiteY0" fmla="*/ 1626092 h 6315321"/>
                  <a:gd name="connsiteX1" fmla="*/ 4437877 w 13655039"/>
                  <a:gd name="connsiteY1" fmla="*/ 31753 h 6315321"/>
                  <a:gd name="connsiteX2" fmla="*/ 6805939 w 13655039"/>
                  <a:gd name="connsiteY2" fmla="*/ 5002337 h 6315321"/>
                  <a:gd name="connsiteX3" fmla="*/ 9267784 w 13655039"/>
                  <a:gd name="connsiteY3" fmla="*/ 8307 h 6315321"/>
                  <a:gd name="connsiteX4" fmla="*/ 12245447 w 13655039"/>
                  <a:gd name="connsiteY4" fmla="*/ 1415076 h 6315321"/>
                  <a:gd name="connsiteX5" fmla="*/ 13652216 w 13655039"/>
                  <a:gd name="connsiteY5" fmla="*/ 6294961 h 6315321"/>
                  <a:gd name="connsiteX6" fmla="*/ 10909016 w 13655039"/>
                  <a:gd name="connsiteY6" fmla="*/ 6291876 h 6315321"/>
                  <a:gd name="connsiteX7" fmla="*/ 10909017 w 13655039"/>
                  <a:gd name="connsiteY7" fmla="*/ 4087938 h 6315321"/>
                  <a:gd name="connsiteX8" fmla="*/ 10229077 w 13655039"/>
                  <a:gd name="connsiteY8" fmla="*/ 4252061 h 6315321"/>
                  <a:gd name="connsiteX9" fmla="*/ 10205631 w 13655039"/>
                  <a:gd name="connsiteY9" fmla="*/ 6291876 h 6315321"/>
                  <a:gd name="connsiteX10" fmla="*/ 3429693 w 13655039"/>
                  <a:gd name="connsiteY10" fmla="*/ 6315321 h 6315321"/>
                  <a:gd name="connsiteX11" fmla="*/ 3453138 w 13655039"/>
                  <a:gd name="connsiteY11" fmla="*/ 4205168 h 6315321"/>
                  <a:gd name="connsiteX12" fmla="*/ 2679416 w 13655039"/>
                  <a:gd name="connsiteY12" fmla="*/ 4205169 h 6315321"/>
                  <a:gd name="connsiteX13" fmla="*/ 2679416 w 13655039"/>
                  <a:gd name="connsiteY13" fmla="*/ 6268430 h 6315321"/>
                  <a:gd name="connsiteX14" fmla="*/ 78743 w 13655039"/>
                  <a:gd name="connsiteY14" fmla="*/ 6294961 h 6315321"/>
                  <a:gd name="connsiteX15" fmla="*/ 1227606 w 13655039"/>
                  <a:gd name="connsiteY15" fmla="*/ 1626092 h 6315321"/>
                  <a:gd name="connsiteX0" fmla="*/ 1227606 w 13655039"/>
                  <a:gd name="connsiteY0" fmla="*/ 1618416 h 6307645"/>
                  <a:gd name="connsiteX1" fmla="*/ 4437877 w 13655039"/>
                  <a:gd name="connsiteY1" fmla="*/ 24077 h 6307645"/>
                  <a:gd name="connsiteX2" fmla="*/ 6805939 w 13655039"/>
                  <a:gd name="connsiteY2" fmla="*/ 4994661 h 6307645"/>
                  <a:gd name="connsiteX3" fmla="*/ 9267784 w 13655039"/>
                  <a:gd name="connsiteY3" fmla="*/ 631 h 6307645"/>
                  <a:gd name="connsiteX4" fmla="*/ 12245447 w 13655039"/>
                  <a:gd name="connsiteY4" fmla="*/ 1407400 h 6307645"/>
                  <a:gd name="connsiteX5" fmla="*/ 13652216 w 13655039"/>
                  <a:gd name="connsiteY5" fmla="*/ 6287285 h 6307645"/>
                  <a:gd name="connsiteX6" fmla="*/ 10909016 w 13655039"/>
                  <a:gd name="connsiteY6" fmla="*/ 6284200 h 6307645"/>
                  <a:gd name="connsiteX7" fmla="*/ 10909017 w 13655039"/>
                  <a:gd name="connsiteY7" fmla="*/ 4080262 h 6307645"/>
                  <a:gd name="connsiteX8" fmla="*/ 10229077 w 13655039"/>
                  <a:gd name="connsiteY8" fmla="*/ 4244385 h 6307645"/>
                  <a:gd name="connsiteX9" fmla="*/ 10205631 w 13655039"/>
                  <a:gd name="connsiteY9" fmla="*/ 6284200 h 6307645"/>
                  <a:gd name="connsiteX10" fmla="*/ 3429693 w 13655039"/>
                  <a:gd name="connsiteY10" fmla="*/ 6307645 h 6307645"/>
                  <a:gd name="connsiteX11" fmla="*/ 3453138 w 13655039"/>
                  <a:gd name="connsiteY11" fmla="*/ 4197492 h 6307645"/>
                  <a:gd name="connsiteX12" fmla="*/ 2679416 w 13655039"/>
                  <a:gd name="connsiteY12" fmla="*/ 4197493 h 6307645"/>
                  <a:gd name="connsiteX13" fmla="*/ 2679416 w 13655039"/>
                  <a:gd name="connsiteY13" fmla="*/ 6260754 h 6307645"/>
                  <a:gd name="connsiteX14" fmla="*/ 78743 w 13655039"/>
                  <a:gd name="connsiteY14" fmla="*/ 6287285 h 6307645"/>
                  <a:gd name="connsiteX15" fmla="*/ 1227606 w 13655039"/>
                  <a:gd name="connsiteY15" fmla="*/ 1618416 h 6307645"/>
                  <a:gd name="connsiteX0" fmla="*/ 1235776 w 13663209"/>
                  <a:gd name="connsiteY0" fmla="*/ 1618416 h 6307645"/>
                  <a:gd name="connsiteX1" fmla="*/ 4446047 w 13663209"/>
                  <a:gd name="connsiteY1" fmla="*/ 24077 h 6307645"/>
                  <a:gd name="connsiteX2" fmla="*/ 6814109 w 13663209"/>
                  <a:gd name="connsiteY2" fmla="*/ 4994661 h 6307645"/>
                  <a:gd name="connsiteX3" fmla="*/ 9275954 w 13663209"/>
                  <a:gd name="connsiteY3" fmla="*/ 631 h 6307645"/>
                  <a:gd name="connsiteX4" fmla="*/ 12253617 w 13663209"/>
                  <a:gd name="connsiteY4" fmla="*/ 1407400 h 6307645"/>
                  <a:gd name="connsiteX5" fmla="*/ 13660386 w 13663209"/>
                  <a:gd name="connsiteY5" fmla="*/ 6287285 h 6307645"/>
                  <a:gd name="connsiteX6" fmla="*/ 10917186 w 13663209"/>
                  <a:gd name="connsiteY6" fmla="*/ 6284200 h 6307645"/>
                  <a:gd name="connsiteX7" fmla="*/ 10917187 w 13663209"/>
                  <a:gd name="connsiteY7" fmla="*/ 4080262 h 6307645"/>
                  <a:gd name="connsiteX8" fmla="*/ 10237247 w 13663209"/>
                  <a:gd name="connsiteY8" fmla="*/ 4244385 h 6307645"/>
                  <a:gd name="connsiteX9" fmla="*/ 10213801 w 13663209"/>
                  <a:gd name="connsiteY9" fmla="*/ 6284200 h 6307645"/>
                  <a:gd name="connsiteX10" fmla="*/ 3437863 w 13663209"/>
                  <a:gd name="connsiteY10" fmla="*/ 6307645 h 6307645"/>
                  <a:gd name="connsiteX11" fmla="*/ 3461308 w 13663209"/>
                  <a:gd name="connsiteY11" fmla="*/ 4197492 h 6307645"/>
                  <a:gd name="connsiteX12" fmla="*/ 2687586 w 13663209"/>
                  <a:gd name="connsiteY12" fmla="*/ 4197493 h 6307645"/>
                  <a:gd name="connsiteX13" fmla="*/ 2687586 w 13663209"/>
                  <a:gd name="connsiteY13" fmla="*/ 6260754 h 6307645"/>
                  <a:gd name="connsiteX14" fmla="*/ 86913 w 13663209"/>
                  <a:gd name="connsiteY14" fmla="*/ 6287285 h 6307645"/>
                  <a:gd name="connsiteX15" fmla="*/ 1235776 w 13663209"/>
                  <a:gd name="connsiteY15" fmla="*/ 1618416 h 6307645"/>
                  <a:gd name="connsiteX0" fmla="*/ 1235776 w 13663209"/>
                  <a:gd name="connsiteY0" fmla="*/ 1618416 h 6307645"/>
                  <a:gd name="connsiteX1" fmla="*/ 4446047 w 13663209"/>
                  <a:gd name="connsiteY1" fmla="*/ 24077 h 6307645"/>
                  <a:gd name="connsiteX2" fmla="*/ 6814109 w 13663209"/>
                  <a:gd name="connsiteY2" fmla="*/ 4994661 h 6307645"/>
                  <a:gd name="connsiteX3" fmla="*/ 9275954 w 13663209"/>
                  <a:gd name="connsiteY3" fmla="*/ 631 h 6307645"/>
                  <a:gd name="connsiteX4" fmla="*/ 12253617 w 13663209"/>
                  <a:gd name="connsiteY4" fmla="*/ 1407400 h 6307645"/>
                  <a:gd name="connsiteX5" fmla="*/ 13660386 w 13663209"/>
                  <a:gd name="connsiteY5" fmla="*/ 6287285 h 6307645"/>
                  <a:gd name="connsiteX6" fmla="*/ 10917186 w 13663209"/>
                  <a:gd name="connsiteY6" fmla="*/ 6284200 h 6307645"/>
                  <a:gd name="connsiteX7" fmla="*/ 10917187 w 13663209"/>
                  <a:gd name="connsiteY7" fmla="*/ 4080262 h 6307645"/>
                  <a:gd name="connsiteX8" fmla="*/ 10237247 w 13663209"/>
                  <a:gd name="connsiteY8" fmla="*/ 4244385 h 6307645"/>
                  <a:gd name="connsiteX9" fmla="*/ 10213801 w 13663209"/>
                  <a:gd name="connsiteY9" fmla="*/ 6284200 h 6307645"/>
                  <a:gd name="connsiteX10" fmla="*/ 3437863 w 13663209"/>
                  <a:gd name="connsiteY10" fmla="*/ 6307645 h 6307645"/>
                  <a:gd name="connsiteX11" fmla="*/ 3461308 w 13663209"/>
                  <a:gd name="connsiteY11" fmla="*/ 4197492 h 6307645"/>
                  <a:gd name="connsiteX12" fmla="*/ 2687586 w 13663209"/>
                  <a:gd name="connsiteY12" fmla="*/ 4197493 h 6307645"/>
                  <a:gd name="connsiteX13" fmla="*/ 2687586 w 13663209"/>
                  <a:gd name="connsiteY13" fmla="*/ 6260754 h 6307645"/>
                  <a:gd name="connsiteX14" fmla="*/ 86913 w 13663209"/>
                  <a:gd name="connsiteY14" fmla="*/ 6287285 h 6307645"/>
                  <a:gd name="connsiteX15" fmla="*/ 1235776 w 13663209"/>
                  <a:gd name="connsiteY15" fmla="*/ 1618416 h 6307645"/>
                  <a:gd name="connsiteX0" fmla="*/ 1235776 w 13663209"/>
                  <a:gd name="connsiteY0" fmla="*/ 1618416 h 6307645"/>
                  <a:gd name="connsiteX1" fmla="*/ 4446047 w 13663209"/>
                  <a:gd name="connsiteY1" fmla="*/ 24077 h 6307645"/>
                  <a:gd name="connsiteX2" fmla="*/ 6814109 w 13663209"/>
                  <a:gd name="connsiteY2" fmla="*/ 4994661 h 6307645"/>
                  <a:gd name="connsiteX3" fmla="*/ 9275954 w 13663209"/>
                  <a:gd name="connsiteY3" fmla="*/ 631 h 6307645"/>
                  <a:gd name="connsiteX4" fmla="*/ 12253617 w 13663209"/>
                  <a:gd name="connsiteY4" fmla="*/ 1407400 h 6307645"/>
                  <a:gd name="connsiteX5" fmla="*/ 13660386 w 13663209"/>
                  <a:gd name="connsiteY5" fmla="*/ 6287285 h 6307645"/>
                  <a:gd name="connsiteX6" fmla="*/ 10917186 w 13663209"/>
                  <a:gd name="connsiteY6" fmla="*/ 6284200 h 6307645"/>
                  <a:gd name="connsiteX7" fmla="*/ 10917187 w 13663209"/>
                  <a:gd name="connsiteY7" fmla="*/ 4080262 h 6307645"/>
                  <a:gd name="connsiteX8" fmla="*/ 10237247 w 13663209"/>
                  <a:gd name="connsiteY8" fmla="*/ 4244385 h 6307645"/>
                  <a:gd name="connsiteX9" fmla="*/ 10213801 w 13663209"/>
                  <a:gd name="connsiteY9" fmla="*/ 6284200 h 6307645"/>
                  <a:gd name="connsiteX10" fmla="*/ 3437863 w 13663209"/>
                  <a:gd name="connsiteY10" fmla="*/ 6307645 h 6307645"/>
                  <a:gd name="connsiteX11" fmla="*/ 3433981 w 13663209"/>
                  <a:gd name="connsiteY11" fmla="*/ 4197491 h 6307645"/>
                  <a:gd name="connsiteX12" fmla="*/ 2687586 w 13663209"/>
                  <a:gd name="connsiteY12" fmla="*/ 4197493 h 6307645"/>
                  <a:gd name="connsiteX13" fmla="*/ 2687586 w 13663209"/>
                  <a:gd name="connsiteY13" fmla="*/ 6260754 h 6307645"/>
                  <a:gd name="connsiteX14" fmla="*/ 86913 w 13663209"/>
                  <a:gd name="connsiteY14" fmla="*/ 6287285 h 6307645"/>
                  <a:gd name="connsiteX15" fmla="*/ 1235776 w 13663209"/>
                  <a:gd name="connsiteY15" fmla="*/ 1618416 h 6307645"/>
                  <a:gd name="connsiteX0" fmla="*/ 1235776 w 13663209"/>
                  <a:gd name="connsiteY0" fmla="*/ 1618416 h 6307645"/>
                  <a:gd name="connsiteX1" fmla="*/ 4446047 w 13663209"/>
                  <a:gd name="connsiteY1" fmla="*/ 24077 h 6307645"/>
                  <a:gd name="connsiteX2" fmla="*/ 6814109 w 13663209"/>
                  <a:gd name="connsiteY2" fmla="*/ 4994661 h 6307645"/>
                  <a:gd name="connsiteX3" fmla="*/ 9275954 w 13663209"/>
                  <a:gd name="connsiteY3" fmla="*/ 631 h 6307645"/>
                  <a:gd name="connsiteX4" fmla="*/ 12253617 w 13663209"/>
                  <a:gd name="connsiteY4" fmla="*/ 1407400 h 6307645"/>
                  <a:gd name="connsiteX5" fmla="*/ 13660386 w 13663209"/>
                  <a:gd name="connsiteY5" fmla="*/ 6287285 h 6307645"/>
                  <a:gd name="connsiteX6" fmla="*/ 10917186 w 13663209"/>
                  <a:gd name="connsiteY6" fmla="*/ 6284200 h 6307645"/>
                  <a:gd name="connsiteX7" fmla="*/ 10917187 w 13663209"/>
                  <a:gd name="connsiteY7" fmla="*/ 4080262 h 6307645"/>
                  <a:gd name="connsiteX8" fmla="*/ 10237247 w 13663209"/>
                  <a:gd name="connsiteY8" fmla="*/ 4244385 h 6307645"/>
                  <a:gd name="connsiteX9" fmla="*/ 10213801 w 13663209"/>
                  <a:gd name="connsiteY9" fmla="*/ 6284200 h 6307645"/>
                  <a:gd name="connsiteX10" fmla="*/ 3437863 w 13663209"/>
                  <a:gd name="connsiteY10" fmla="*/ 6307645 h 6307645"/>
                  <a:gd name="connsiteX11" fmla="*/ 3433981 w 13663209"/>
                  <a:gd name="connsiteY11" fmla="*/ 4197491 h 6307645"/>
                  <a:gd name="connsiteX12" fmla="*/ 2687586 w 13663209"/>
                  <a:gd name="connsiteY12" fmla="*/ 4197493 h 6307645"/>
                  <a:gd name="connsiteX13" fmla="*/ 2687586 w 13663209"/>
                  <a:gd name="connsiteY13" fmla="*/ 6274421 h 6307645"/>
                  <a:gd name="connsiteX14" fmla="*/ 86913 w 13663209"/>
                  <a:gd name="connsiteY14" fmla="*/ 6287285 h 6307645"/>
                  <a:gd name="connsiteX15" fmla="*/ 1235776 w 13663209"/>
                  <a:gd name="connsiteY15" fmla="*/ 1618416 h 6307645"/>
                  <a:gd name="connsiteX0" fmla="*/ 1235776 w 13663209"/>
                  <a:gd name="connsiteY0" fmla="*/ 1618416 h 6293981"/>
                  <a:gd name="connsiteX1" fmla="*/ 4446047 w 13663209"/>
                  <a:gd name="connsiteY1" fmla="*/ 24077 h 6293981"/>
                  <a:gd name="connsiteX2" fmla="*/ 6814109 w 13663209"/>
                  <a:gd name="connsiteY2" fmla="*/ 4994661 h 6293981"/>
                  <a:gd name="connsiteX3" fmla="*/ 9275954 w 13663209"/>
                  <a:gd name="connsiteY3" fmla="*/ 631 h 6293981"/>
                  <a:gd name="connsiteX4" fmla="*/ 12253617 w 13663209"/>
                  <a:gd name="connsiteY4" fmla="*/ 1407400 h 6293981"/>
                  <a:gd name="connsiteX5" fmla="*/ 13660386 w 13663209"/>
                  <a:gd name="connsiteY5" fmla="*/ 6287285 h 6293981"/>
                  <a:gd name="connsiteX6" fmla="*/ 10917186 w 13663209"/>
                  <a:gd name="connsiteY6" fmla="*/ 6284200 h 6293981"/>
                  <a:gd name="connsiteX7" fmla="*/ 10917187 w 13663209"/>
                  <a:gd name="connsiteY7" fmla="*/ 4080262 h 6293981"/>
                  <a:gd name="connsiteX8" fmla="*/ 10237247 w 13663209"/>
                  <a:gd name="connsiteY8" fmla="*/ 4244385 h 6293981"/>
                  <a:gd name="connsiteX9" fmla="*/ 10213801 w 13663209"/>
                  <a:gd name="connsiteY9" fmla="*/ 6284200 h 6293981"/>
                  <a:gd name="connsiteX10" fmla="*/ 3437863 w 13663209"/>
                  <a:gd name="connsiteY10" fmla="*/ 6293981 h 6293981"/>
                  <a:gd name="connsiteX11" fmla="*/ 3433981 w 13663209"/>
                  <a:gd name="connsiteY11" fmla="*/ 4197491 h 6293981"/>
                  <a:gd name="connsiteX12" fmla="*/ 2687586 w 13663209"/>
                  <a:gd name="connsiteY12" fmla="*/ 4197493 h 6293981"/>
                  <a:gd name="connsiteX13" fmla="*/ 2687586 w 13663209"/>
                  <a:gd name="connsiteY13" fmla="*/ 6274421 h 6293981"/>
                  <a:gd name="connsiteX14" fmla="*/ 86913 w 13663209"/>
                  <a:gd name="connsiteY14" fmla="*/ 6287285 h 6293981"/>
                  <a:gd name="connsiteX15" fmla="*/ 1235776 w 13663209"/>
                  <a:gd name="connsiteY15" fmla="*/ 1618416 h 6293981"/>
                  <a:gd name="connsiteX0" fmla="*/ 1235776 w 13663209"/>
                  <a:gd name="connsiteY0" fmla="*/ 1618416 h 6287284"/>
                  <a:gd name="connsiteX1" fmla="*/ 4446047 w 13663209"/>
                  <a:gd name="connsiteY1" fmla="*/ 24077 h 6287284"/>
                  <a:gd name="connsiteX2" fmla="*/ 6814109 w 13663209"/>
                  <a:gd name="connsiteY2" fmla="*/ 4994661 h 6287284"/>
                  <a:gd name="connsiteX3" fmla="*/ 9275954 w 13663209"/>
                  <a:gd name="connsiteY3" fmla="*/ 631 h 6287284"/>
                  <a:gd name="connsiteX4" fmla="*/ 12253617 w 13663209"/>
                  <a:gd name="connsiteY4" fmla="*/ 1407400 h 6287284"/>
                  <a:gd name="connsiteX5" fmla="*/ 13660386 w 13663209"/>
                  <a:gd name="connsiteY5" fmla="*/ 6287285 h 6287284"/>
                  <a:gd name="connsiteX6" fmla="*/ 10917186 w 13663209"/>
                  <a:gd name="connsiteY6" fmla="*/ 6284200 h 6287284"/>
                  <a:gd name="connsiteX7" fmla="*/ 10917187 w 13663209"/>
                  <a:gd name="connsiteY7" fmla="*/ 4080262 h 6287284"/>
                  <a:gd name="connsiteX8" fmla="*/ 10237247 w 13663209"/>
                  <a:gd name="connsiteY8" fmla="*/ 4244385 h 6287284"/>
                  <a:gd name="connsiteX9" fmla="*/ 10213801 w 13663209"/>
                  <a:gd name="connsiteY9" fmla="*/ 6284200 h 6287284"/>
                  <a:gd name="connsiteX10" fmla="*/ 3437863 w 13663209"/>
                  <a:gd name="connsiteY10" fmla="*/ 6280317 h 6287284"/>
                  <a:gd name="connsiteX11" fmla="*/ 3433981 w 13663209"/>
                  <a:gd name="connsiteY11" fmla="*/ 4197491 h 6287284"/>
                  <a:gd name="connsiteX12" fmla="*/ 2687586 w 13663209"/>
                  <a:gd name="connsiteY12" fmla="*/ 4197493 h 6287284"/>
                  <a:gd name="connsiteX13" fmla="*/ 2687586 w 13663209"/>
                  <a:gd name="connsiteY13" fmla="*/ 6274421 h 6287284"/>
                  <a:gd name="connsiteX14" fmla="*/ 86913 w 13663209"/>
                  <a:gd name="connsiteY14" fmla="*/ 6287285 h 6287284"/>
                  <a:gd name="connsiteX15" fmla="*/ 1235776 w 13663209"/>
                  <a:gd name="connsiteY15" fmla="*/ 1618416 h 6287284"/>
                  <a:gd name="connsiteX0" fmla="*/ 1235776 w 13663209"/>
                  <a:gd name="connsiteY0" fmla="*/ 1618416 h 6287284"/>
                  <a:gd name="connsiteX1" fmla="*/ 4446047 w 13663209"/>
                  <a:gd name="connsiteY1" fmla="*/ 24077 h 6287284"/>
                  <a:gd name="connsiteX2" fmla="*/ 6814109 w 13663209"/>
                  <a:gd name="connsiteY2" fmla="*/ 4994661 h 6287284"/>
                  <a:gd name="connsiteX3" fmla="*/ 9275954 w 13663209"/>
                  <a:gd name="connsiteY3" fmla="*/ 631 h 6287284"/>
                  <a:gd name="connsiteX4" fmla="*/ 12253617 w 13663209"/>
                  <a:gd name="connsiteY4" fmla="*/ 1407400 h 6287284"/>
                  <a:gd name="connsiteX5" fmla="*/ 13660386 w 13663209"/>
                  <a:gd name="connsiteY5" fmla="*/ 6287285 h 6287284"/>
                  <a:gd name="connsiteX6" fmla="*/ 10917186 w 13663209"/>
                  <a:gd name="connsiteY6" fmla="*/ 6284200 h 6287284"/>
                  <a:gd name="connsiteX7" fmla="*/ 10917187 w 13663209"/>
                  <a:gd name="connsiteY7" fmla="*/ 4080262 h 6287284"/>
                  <a:gd name="connsiteX8" fmla="*/ 10237247 w 13663209"/>
                  <a:gd name="connsiteY8" fmla="*/ 4244385 h 6287284"/>
                  <a:gd name="connsiteX9" fmla="*/ 10227468 w 13663209"/>
                  <a:gd name="connsiteY9" fmla="*/ 6284198 h 6287284"/>
                  <a:gd name="connsiteX10" fmla="*/ 3437863 w 13663209"/>
                  <a:gd name="connsiteY10" fmla="*/ 6280317 h 6287284"/>
                  <a:gd name="connsiteX11" fmla="*/ 3433981 w 13663209"/>
                  <a:gd name="connsiteY11" fmla="*/ 4197491 h 6287284"/>
                  <a:gd name="connsiteX12" fmla="*/ 2687586 w 13663209"/>
                  <a:gd name="connsiteY12" fmla="*/ 4197493 h 6287284"/>
                  <a:gd name="connsiteX13" fmla="*/ 2687586 w 13663209"/>
                  <a:gd name="connsiteY13" fmla="*/ 6274421 h 6287284"/>
                  <a:gd name="connsiteX14" fmla="*/ 86913 w 13663209"/>
                  <a:gd name="connsiteY14" fmla="*/ 6287285 h 6287284"/>
                  <a:gd name="connsiteX15" fmla="*/ 1235776 w 13663209"/>
                  <a:gd name="connsiteY15" fmla="*/ 1618416 h 6287284"/>
                  <a:gd name="connsiteX0" fmla="*/ 1235776 w 13663209"/>
                  <a:gd name="connsiteY0" fmla="*/ 1618416 h 6287284"/>
                  <a:gd name="connsiteX1" fmla="*/ 4446047 w 13663209"/>
                  <a:gd name="connsiteY1" fmla="*/ 24077 h 6287284"/>
                  <a:gd name="connsiteX2" fmla="*/ 6814109 w 13663209"/>
                  <a:gd name="connsiteY2" fmla="*/ 4994661 h 6287284"/>
                  <a:gd name="connsiteX3" fmla="*/ 9275954 w 13663209"/>
                  <a:gd name="connsiteY3" fmla="*/ 631 h 6287284"/>
                  <a:gd name="connsiteX4" fmla="*/ 12253617 w 13663209"/>
                  <a:gd name="connsiteY4" fmla="*/ 1407400 h 6287284"/>
                  <a:gd name="connsiteX5" fmla="*/ 13660386 w 13663209"/>
                  <a:gd name="connsiteY5" fmla="*/ 6287285 h 6287284"/>
                  <a:gd name="connsiteX6" fmla="*/ 10917186 w 13663209"/>
                  <a:gd name="connsiteY6" fmla="*/ 6284200 h 6287284"/>
                  <a:gd name="connsiteX7" fmla="*/ 10917187 w 13663209"/>
                  <a:gd name="connsiteY7" fmla="*/ 4080262 h 6287284"/>
                  <a:gd name="connsiteX8" fmla="*/ 10237247 w 13663209"/>
                  <a:gd name="connsiteY8" fmla="*/ 4244385 h 6287284"/>
                  <a:gd name="connsiteX9" fmla="*/ 10241132 w 13663209"/>
                  <a:gd name="connsiteY9" fmla="*/ 6270534 h 6287284"/>
                  <a:gd name="connsiteX10" fmla="*/ 3437863 w 13663209"/>
                  <a:gd name="connsiteY10" fmla="*/ 6280317 h 6287284"/>
                  <a:gd name="connsiteX11" fmla="*/ 3433981 w 13663209"/>
                  <a:gd name="connsiteY11" fmla="*/ 4197491 h 6287284"/>
                  <a:gd name="connsiteX12" fmla="*/ 2687586 w 13663209"/>
                  <a:gd name="connsiteY12" fmla="*/ 4197493 h 6287284"/>
                  <a:gd name="connsiteX13" fmla="*/ 2687586 w 13663209"/>
                  <a:gd name="connsiteY13" fmla="*/ 6274421 h 6287284"/>
                  <a:gd name="connsiteX14" fmla="*/ 86913 w 13663209"/>
                  <a:gd name="connsiteY14" fmla="*/ 6287285 h 6287284"/>
                  <a:gd name="connsiteX15" fmla="*/ 1235776 w 13663209"/>
                  <a:gd name="connsiteY15" fmla="*/ 1618416 h 6287284"/>
                  <a:gd name="connsiteX0" fmla="*/ 1235776 w 13663209"/>
                  <a:gd name="connsiteY0" fmla="*/ 1618416 h 6297862"/>
                  <a:gd name="connsiteX1" fmla="*/ 4446047 w 13663209"/>
                  <a:gd name="connsiteY1" fmla="*/ 24077 h 6297862"/>
                  <a:gd name="connsiteX2" fmla="*/ 6814109 w 13663209"/>
                  <a:gd name="connsiteY2" fmla="*/ 4994661 h 6297862"/>
                  <a:gd name="connsiteX3" fmla="*/ 9275954 w 13663209"/>
                  <a:gd name="connsiteY3" fmla="*/ 631 h 6297862"/>
                  <a:gd name="connsiteX4" fmla="*/ 12253617 w 13663209"/>
                  <a:gd name="connsiteY4" fmla="*/ 1407400 h 6297862"/>
                  <a:gd name="connsiteX5" fmla="*/ 13660386 w 13663209"/>
                  <a:gd name="connsiteY5" fmla="*/ 6287285 h 6297862"/>
                  <a:gd name="connsiteX6" fmla="*/ 10917186 w 13663209"/>
                  <a:gd name="connsiteY6" fmla="*/ 6284200 h 6297862"/>
                  <a:gd name="connsiteX7" fmla="*/ 10917187 w 13663209"/>
                  <a:gd name="connsiteY7" fmla="*/ 4080262 h 6297862"/>
                  <a:gd name="connsiteX8" fmla="*/ 10237247 w 13663209"/>
                  <a:gd name="connsiteY8" fmla="*/ 4244385 h 6297862"/>
                  <a:gd name="connsiteX9" fmla="*/ 10254796 w 13663209"/>
                  <a:gd name="connsiteY9" fmla="*/ 6297862 h 6297862"/>
                  <a:gd name="connsiteX10" fmla="*/ 3437863 w 13663209"/>
                  <a:gd name="connsiteY10" fmla="*/ 6280317 h 6297862"/>
                  <a:gd name="connsiteX11" fmla="*/ 3433981 w 13663209"/>
                  <a:gd name="connsiteY11" fmla="*/ 4197491 h 6297862"/>
                  <a:gd name="connsiteX12" fmla="*/ 2687586 w 13663209"/>
                  <a:gd name="connsiteY12" fmla="*/ 4197493 h 6297862"/>
                  <a:gd name="connsiteX13" fmla="*/ 2687586 w 13663209"/>
                  <a:gd name="connsiteY13" fmla="*/ 6274421 h 6297862"/>
                  <a:gd name="connsiteX14" fmla="*/ 86913 w 13663209"/>
                  <a:gd name="connsiteY14" fmla="*/ 6287285 h 6297862"/>
                  <a:gd name="connsiteX15" fmla="*/ 1235776 w 13663209"/>
                  <a:gd name="connsiteY15" fmla="*/ 1618416 h 6297862"/>
                  <a:gd name="connsiteX0" fmla="*/ 1235776 w 13663209"/>
                  <a:gd name="connsiteY0" fmla="*/ 1618416 h 6287284"/>
                  <a:gd name="connsiteX1" fmla="*/ 4446047 w 13663209"/>
                  <a:gd name="connsiteY1" fmla="*/ 24077 h 6287284"/>
                  <a:gd name="connsiteX2" fmla="*/ 6814109 w 13663209"/>
                  <a:gd name="connsiteY2" fmla="*/ 4994661 h 6287284"/>
                  <a:gd name="connsiteX3" fmla="*/ 9275954 w 13663209"/>
                  <a:gd name="connsiteY3" fmla="*/ 631 h 6287284"/>
                  <a:gd name="connsiteX4" fmla="*/ 12253617 w 13663209"/>
                  <a:gd name="connsiteY4" fmla="*/ 1407400 h 6287284"/>
                  <a:gd name="connsiteX5" fmla="*/ 13660386 w 13663209"/>
                  <a:gd name="connsiteY5" fmla="*/ 6287285 h 6287284"/>
                  <a:gd name="connsiteX6" fmla="*/ 10917186 w 13663209"/>
                  <a:gd name="connsiteY6" fmla="*/ 6284200 h 6287284"/>
                  <a:gd name="connsiteX7" fmla="*/ 10917187 w 13663209"/>
                  <a:gd name="connsiteY7" fmla="*/ 4080262 h 6287284"/>
                  <a:gd name="connsiteX8" fmla="*/ 10237247 w 13663209"/>
                  <a:gd name="connsiteY8" fmla="*/ 4244385 h 6287284"/>
                  <a:gd name="connsiteX9" fmla="*/ 10241132 w 13663209"/>
                  <a:gd name="connsiteY9" fmla="*/ 6270534 h 6287284"/>
                  <a:gd name="connsiteX10" fmla="*/ 3437863 w 13663209"/>
                  <a:gd name="connsiteY10" fmla="*/ 6280317 h 6287284"/>
                  <a:gd name="connsiteX11" fmla="*/ 3433981 w 13663209"/>
                  <a:gd name="connsiteY11" fmla="*/ 4197491 h 6287284"/>
                  <a:gd name="connsiteX12" fmla="*/ 2687586 w 13663209"/>
                  <a:gd name="connsiteY12" fmla="*/ 4197493 h 6287284"/>
                  <a:gd name="connsiteX13" fmla="*/ 2687586 w 13663209"/>
                  <a:gd name="connsiteY13" fmla="*/ 6274421 h 6287284"/>
                  <a:gd name="connsiteX14" fmla="*/ 86913 w 13663209"/>
                  <a:gd name="connsiteY14" fmla="*/ 6287285 h 6287284"/>
                  <a:gd name="connsiteX15" fmla="*/ 1235776 w 13663209"/>
                  <a:gd name="connsiteY15" fmla="*/ 1618416 h 6287284"/>
                  <a:gd name="connsiteX0" fmla="*/ 1235776 w 13663209"/>
                  <a:gd name="connsiteY0" fmla="*/ 1618416 h 6287284"/>
                  <a:gd name="connsiteX1" fmla="*/ 4446047 w 13663209"/>
                  <a:gd name="connsiteY1" fmla="*/ 24077 h 6287284"/>
                  <a:gd name="connsiteX2" fmla="*/ 6814109 w 13663209"/>
                  <a:gd name="connsiteY2" fmla="*/ 4994661 h 6287284"/>
                  <a:gd name="connsiteX3" fmla="*/ 9275954 w 13663209"/>
                  <a:gd name="connsiteY3" fmla="*/ 631 h 6287284"/>
                  <a:gd name="connsiteX4" fmla="*/ 12253617 w 13663209"/>
                  <a:gd name="connsiteY4" fmla="*/ 1407400 h 6287284"/>
                  <a:gd name="connsiteX5" fmla="*/ 13660386 w 13663209"/>
                  <a:gd name="connsiteY5" fmla="*/ 6287285 h 6287284"/>
                  <a:gd name="connsiteX6" fmla="*/ 10917186 w 13663209"/>
                  <a:gd name="connsiteY6" fmla="*/ 6284200 h 6287284"/>
                  <a:gd name="connsiteX7" fmla="*/ 10917187 w 13663209"/>
                  <a:gd name="connsiteY7" fmla="*/ 4080262 h 6287284"/>
                  <a:gd name="connsiteX8" fmla="*/ 10237247 w 13663209"/>
                  <a:gd name="connsiteY8" fmla="*/ 4244385 h 6287284"/>
                  <a:gd name="connsiteX9" fmla="*/ 10227468 w 13663209"/>
                  <a:gd name="connsiteY9" fmla="*/ 6284198 h 6287284"/>
                  <a:gd name="connsiteX10" fmla="*/ 3437863 w 13663209"/>
                  <a:gd name="connsiteY10" fmla="*/ 6280317 h 6287284"/>
                  <a:gd name="connsiteX11" fmla="*/ 3433981 w 13663209"/>
                  <a:gd name="connsiteY11" fmla="*/ 4197491 h 6287284"/>
                  <a:gd name="connsiteX12" fmla="*/ 2687586 w 13663209"/>
                  <a:gd name="connsiteY12" fmla="*/ 4197493 h 6287284"/>
                  <a:gd name="connsiteX13" fmla="*/ 2687586 w 13663209"/>
                  <a:gd name="connsiteY13" fmla="*/ 6274421 h 6287284"/>
                  <a:gd name="connsiteX14" fmla="*/ 86913 w 13663209"/>
                  <a:gd name="connsiteY14" fmla="*/ 6287285 h 6287284"/>
                  <a:gd name="connsiteX15" fmla="*/ 1235776 w 13663209"/>
                  <a:gd name="connsiteY15" fmla="*/ 1618416 h 6287284"/>
                  <a:gd name="connsiteX0" fmla="*/ 1235776 w 13663209"/>
                  <a:gd name="connsiteY0" fmla="*/ 1618416 h 6287284"/>
                  <a:gd name="connsiteX1" fmla="*/ 4446047 w 13663209"/>
                  <a:gd name="connsiteY1" fmla="*/ 24077 h 6287284"/>
                  <a:gd name="connsiteX2" fmla="*/ 6814109 w 13663209"/>
                  <a:gd name="connsiteY2" fmla="*/ 4994661 h 6287284"/>
                  <a:gd name="connsiteX3" fmla="*/ 9275954 w 13663209"/>
                  <a:gd name="connsiteY3" fmla="*/ 631 h 6287284"/>
                  <a:gd name="connsiteX4" fmla="*/ 12253617 w 13663209"/>
                  <a:gd name="connsiteY4" fmla="*/ 1407400 h 6287284"/>
                  <a:gd name="connsiteX5" fmla="*/ 13660386 w 13663209"/>
                  <a:gd name="connsiteY5" fmla="*/ 6287285 h 6287284"/>
                  <a:gd name="connsiteX6" fmla="*/ 10917186 w 13663209"/>
                  <a:gd name="connsiteY6" fmla="*/ 6284200 h 6287284"/>
                  <a:gd name="connsiteX7" fmla="*/ 10917187 w 13663209"/>
                  <a:gd name="connsiteY7" fmla="*/ 4080262 h 6287284"/>
                  <a:gd name="connsiteX8" fmla="*/ 10223582 w 13663209"/>
                  <a:gd name="connsiteY8" fmla="*/ 4230721 h 6287284"/>
                  <a:gd name="connsiteX9" fmla="*/ 10227468 w 13663209"/>
                  <a:gd name="connsiteY9" fmla="*/ 6284198 h 6287284"/>
                  <a:gd name="connsiteX10" fmla="*/ 3437863 w 13663209"/>
                  <a:gd name="connsiteY10" fmla="*/ 6280317 h 6287284"/>
                  <a:gd name="connsiteX11" fmla="*/ 3433981 w 13663209"/>
                  <a:gd name="connsiteY11" fmla="*/ 4197491 h 6287284"/>
                  <a:gd name="connsiteX12" fmla="*/ 2687586 w 13663209"/>
                  <a:gd name="connsiteY12" fmla="*/ 4197493 h 6287284"/>
                  <a:gd name="connsiteX13" fmla="*/ 2687586 w 13663209"/>
                  <a:gd name="connsiteY13" fmla="*/ 6274421 h 6287284"/>
                  <a:gd name="connsiteX14" fmla="*/ 86913 w 13663209"/>
                  <a:gd name="connsiteY14" fmla="*/ 6287285 h 6287284"/>
                  <a:gd name="connsiteX15" fmla="*/ 1235776 w 13663209"/>
                  <a:gd name="connsiteY15" fmla="*/ 1618416 h 6287284"/>
                  <a:gd name="connsiteX0" fmla="*/ 1235776 w 13663209"/>
                  <a:gd name="connsiteY0" fmla="*/ 1618416 h 6287284"/>
                  <a:gd name="connsiteX1" fmla="*/ 4446047 w 13663209"/>
                  <a:gd name="connsiteY1" fmla="*/ 24077 h 6287284"/>
                  <a:gd name="connsiteX2" fmla="*/ 6814109 w 13663209"/>
                  <a:gd name="connsiteY2" fmla="*/ 4994661 h 6287284"/>
                  <a:gd name="connsiteX3" fmla="*/ 9275954 w 13663209"/>
                  <a:gd name="connsiteY3" fmla="*/ 631 h 6287284"/>
                  <a:gd name="connsiteX4" fmla="*/ 12253617 w 13663209"/>
                  <a:gd name="connsiteY4" fmla="*/ 1407400 h 6287284"/>
                  <a:gd name="connsiteX5" fmla="*/ 13660386 w 13663209"/>
                  <a:gd name="connsiteY5" fmla="*/ 6287285 h 6287284"/>
                  <a:gd name="connsiteX6" fmla="*/ 10917186 w 13663209"/>
                  <a:gd name="connsiteY6" fmla="*/ 6284200 h 6287284"/>
                  <a:gd name="connsiteX7" fmla="*/ 10917187 w 13663209"/>
                  <a:gd name="connsiteY7" fmla="*/ 4080262 h 6287284"/>
                  <a:gd name="connsiteX8" fmla="*/ 10223582 w 13663209"/>
                  <a:gd name="connsiteY8" fmla="*/ 4230721 h 6287284"/>
                  <a:gd name="connsiteX9" fmla="*/ 10227468 w 13663209"/>
                  <a:gd name="connsiteY9" fmla="*/ 6284198 h 6287284"/>
                  <a:gd name="connsiteX10" fmla="*/ 3437863 w 13663209"/>
                  <a:gd name="connsiteY10" fmla="*/ 6280317 h 6287284"/>
                  <a:gd name="connsiteX11" fmla="*/ 3433981 w 13663209"/>
                  <a:gd name="connsiteY11" fmla="*/ 4197491 h 6287284"/>
                  <a:gd name="connsiteX12" fmla="*/ 2687586 w 13663209"/>
                  <a:gd name="connsiteY12" fmla="*/ 4197493 h 6287284"/>
                  <a:gd name="connsiteX13" fmla="*/ 2687586 w 13663209"/>
                  <a:gd name="connsiteY13" fmla="*/ 6274421 h 6287284"/>
                  <a:gd name="connsiteX14" fmla="*/ 86913 w 13663209"/>
                  <a:gd name="connsiteY14" fmla="*/ 6287285 h 6287284"/>
                  <a:gd name="connsiteX15" fmla="*/ 1235776 w 13663209"/>
                  <a:gd name="connsiteY15" fmla="*/ 1618416 h 6287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663209" h="6287284">
                    <a:moveTo>
                      <a:pt x="1235776" y="1618416"/>
                    </a:moveTo>
                    <a:cubicBezTo>
                      <a:pt x="2071405" y="758724"/>
                      <a:pt x="3727649" y="-30631"/>
                      <a:pt x="4446047" y="24077"/>
                    </a:cubicBezTo>
                    <a:lnTo>
                      <a:pt x="6814109" y="4994661"/>
                    </a:lnTo>
                    <a:lnTo>
                      <a:pt x="9275954" y="631"/>
                    </a:lnTo>
                    <a:cubicBezTo>
                      <a:pt x="9705800" y="-22816"/>
                      <a:pt x="11401739" y="610230"/>
                      <a:pt x="12253617" y="1407400"/>
                    </a:cubicBezTo>
                    <a:cubicBezTo>
                      <a:pt x="13590047" y="2776120"/>
                      <a:pt x="13683833" y="5176472"/>
                      <a:pt x="13660386" y="6287285"/>
                    </a:cubicBezTo>
                    <a:lnTo>
                      <a:pt x="10917186" y="6284200"/>
                    </a:lnTo>
                    <a:cubicBezTo>
                      <a:pt x="10917186" y="5549554"/>
                      <a:pt x="10917187" y="4814908"/>
                      <a:pt x="10917187" y="4080262"/>
                    </a:cubicBezTo>
                    <a:cubicBezTo>
                      <a:pt x="10901555" y="3759831"/>
                      <a:pt x="10256759" y="3449182"/>
                      <a:pt x="10223582" y="4230721"/>
                    </a:cubicBezTo>
                    <a:cubicBezTo>
                      <a:pt x="10220322" y="4910659"/>
                      <a:pt x="10230728" y="5604260"/>
                      <a:pt x="10227468" y="6284198"/>
                    </a:cubicBezTo>
                    <a:lnTo>
                      <a:pt x="3437863" y="6280317"/>
                    </a:lnTo>
                    <a:cubicBezTo>
                      <a:pt x="3432014" y="5535940"/>
                      <a:pt x="3426166" y="4900875"/>
                      <a:pt x="3433981" y="4197491"/>
                    </a:cubicBezTo>
                    <a:cubicBezTo>
                      <a:pt x="3340197" y="3540999"/>
                      <a:pt x="2617248" y="3869247"/>
                      <a:pt x="2687586" y="4197493"/>
                    </a:cubicBezTo>
                    <a:lnTo>
                      <a:pt x="2687586" y="6274421"/>
                    </a:lnTo>
                    <a:lnTo>
                      <a:pt x="86913" y="6287285"/>
                    </a:lnTo>
                    <a:cubicBezTo>
                      <a:pt x="-327301" y="3183549"/>
                      <a:pt x="852822" y="2189967"/>
                      <a:pt x="1235776" y="1618416"/>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8" name="Freeform 14">
                <a:extLst>
                  <a:ext uri="{FF2B5EF4-FFF2-40B4-BE49-F238E27FC236}">
                    <a16:creationId xmlns:a16="http://schemas.microsoft.com/office/drawing/2014/main" id="{7F9C59EC-64B4-410C-BA32-F65796BFDA4B}"/>
                  </a:ext>
                </a:extLst>
              </p:cNvPr>
              <p:cNvSpPr>
                <a:spLocks/>
              </p:cNvSpPr>
              <p:nvPr/>
            </p:nvSpPr>
            <p:spPr bwMode="auto">
              <a:xfrm>
                <a:off x="3828198" y="4385784"/>
                <a:ext cx="1081196" cy="1133975"/>
              </a:xfrm>
              <a:custGeom>
                <a:avLst/>
                <a:gdLst>
                  <a:gd name="T0" fmla="*/ 7 w 7"/>
                  <a:gd name="T1" fmla="*/ 2 h 7"/>
                  <a:gd name="T2" fmla="*/ 7 w 7"/>
                  <a:gd name="T3" fmla="*/ 2 h 7"/>
                  <a:gd name="T4" fmla="*/ 7 w 7"/>
                  <a:gd name="T5" fmla="*/ 4 h 7"/>
                  <a:gd name="T6" fmla="*/ 4 w 7"/>
                  <a:gd name="T7" fmla="*/ 7 h 7"/>
                  <a:gd name="T8" fmla="*/ 2 w 7"/>
                  <a:gd name="T9" fmla="*/ 7 h 7"/>
                  <a:gd name="T10" fmla="*/ 2 w 7"/>
                  <a:gd name="T11" fmla="*/ 5 h 7"/>
                  <a:gd name="T12" fmla="*/ 0 w 7"/>
                  <a:gd name="T13" fmla="*/ 2 h 7"/>
                  <a:gd name="T14" fmla="*/ 0 w 7"/>
                  <a:gd name="T15" fmla="*/ 2 h 7"/>
                  <a:gd name="T16" fmla="*/ 0 w 7"/>
                  <a:gd name="T17" fmla="*/ 0 h 7"/>
                  <a:gd name="T18" fmla="*/ 7 w 7"/>
                  <a:gd name="T19" fmla="*/ 2 h 7"/>
                  <a:gd name="connsiteX0" fmla="*/ 10000 w 10000"/>
                  <a:gd name="connsiteY0" fmla="*/ 2857 h 10000"/>
                  <a:gd name="connsiteX1" fmla="*/ 10000 w 10000"/>
                  <a:gd name="connsiteY1" fmla="*/ 2857 h 10000"/>
                  <a:gd name="connsiteX2" fmla="*/ 10000 w 10000"/>
                  <a:gd name="connsiteY2" fmla="*/ 5714 h 10000"/>
                  <a:gd name="connsiteX3" fmla="*/ 5714 w 10000"/>
                  <a:gd name="connsiteY3" fmla="*/ 10000 h 10000"/>
                  <a:gd name="connsiteX4" fmla="*/ 2857 w 10000"/>
                  <a:gd name="connsiteY4" fmla="*/ 10000 h 10000"/>
                  <a:gd name="connsiteX5" fmla="*/ 2857 w 10000"/>
                  <a:gd name="connsiteY5" fmla="*/ 7143 h 10000"/>
                  <a:gd name="connsiteX6" fmla="*/ 0 w 10000"/>
                  <a:gd name="connsiteY6" fmla="*/ 2857 h 10000"/>
                  <a:gd name="connsiteX7" fmla="*/ 0 w 10000"/>
                  <a:gd name="connsiteY7" fmla="*/ 0 h 10000"/>
                  <a:gd name="connsiteX8" fmla="*/ 10000 w 10000"/>
                  <a:gd name="connsiteY8" fmla="*/ 2857 h 10000"/>
                  <a:gd name="connsiteX0" fmla="*/ 10495 w 10495"/>
                  <a:gd name="connsiteY0" fmla="*/ 2857 h 10000"/>
                  <a:gd name="connsiteX1" fmla="*/ 10495 w 10495"/>
                  <a:gd name="connsiteY1" fmla="*/ 2857 h 10000"/>
                  <a:gd name="connsiteX2" fmla="*/ 10495 w 10495"/>
                  <a:gd name="connsiteY2" fmla="*/ 5714 h 10000"/>
                  <a:gd name="connsiteX3" fmla="*/ 6209 w 10495"/>
                  <a:gd name="connsiteY3" fmla="*/ 10000 h 10000"/>
                  <a:gd name="connsiteX4" fmla="*/ 3352 w 10495"/>
                  <a:gd name="connsiteY4" fmla="*/ 10000 h 10000"/>
                  <a:gd name="connsiteX5" fmla="*/ 3352 w 10495"/>
                  <a:gd name="connsiteY5" fmla="*/ 7143 h 10000"/>
                  <a:gd name="connsiteX6" fmla="*/ 495 w 10495"/>
                  <a:gd name="connsiteY6" fmla="*/ 2857 h 10000"/>
                  <a:gd name="connsiteX7" fmla="*/ 495 w 10495"/>
                  <a:gd name="connsiteY7" fmla="*/ 0 h 10000"/>
                  <a:gd name="connsiteX8" fmla="*/ 10495 w 10495"/>
                  <a:gd name="connsiteY8" fmla="*/ 2857 h 10000"/>
                  <a:gd name="connsiteX0" fmla="*/ 10746 w 10746"/>
                  <a:gd name="connsiteY0" fmla="*/ 2857 h 10000"/>
                  <a:gd name="connsiteX1" fmla="*/ 10746 w 10746"/>
                  <a:gd name="connsiteY1" fmla="*/ 2857 h 10000"/>
                  <a:gd name="connsiteX2" fmla="*/ 10746 w 10746"/>
                  <a:gd name="connsiteY2" fmla="*/ 5714 h 10000"/>
                  <a:gd name="connsiteX3" fmla="*/ 6460 w 10746"/>
                  <a:gd name="connsiteY3" fmla="*/ 10000 h 10000"/>
                  <a:gd name="connsiteX4" fmla="*/ 3603 w 10746"/>
                  <a:gd name="connsiteY4" fmla="*/ 10000 h 10000"/>
                  <a:gd name="connsiteX5" fmla="*/ 3603 w 10746"/>
                  <a:gd name="connsiteY5" fmla="*/ 7143 h 10000"/>
                  <a:gd name="connsiteX6" fmla="*/ 746 w 10746"/>
                  <a:gd name="connsiteY6" fmla="*/ 2857 h 10000"/>
                  <a:gd name="connsiteX7" fmla="*/ 746 w 10746"/>
                  <a:gd name="connsiteY7" fmla="*/ 0 h 10000"/>
                  <a:gd name="connsiteX8" fmla="*/ 10746 w 10746"/>
                  <a:gd name="connsiteY8" fmla="*/ 2857 h 10000"/>
                  <a:gd name="connsiteX0" fmla="*/ 10746 w 10746"/>
                  <a:gd name="connsiteY0" fmla="*/ 2998 h 10141"/>
                  <a:gd name="connsiteX1" fmla="*/ 10746 w 10746"/>
                  <a:gd name="connsiteY1" fmla="*/ 2998 h 10141"/>
                  <a:gd name="connsiteX2" fmla="*/ 10746 w 10746"/>
                  <a:gd name="connsiteY2" fmla="*/ 5855 h 10141"/>
                  <a:gd name="connsiteX3" fmla="*/ 6460 w 10746"/>
                  <a:gd name="connsiteY3" fmla="*/ 10141 h 10141"/>
                  <a:gd name="connsiteX4" fmla="*/ 3603 w 10746"/>
                  <a:gd name="connsiteY4" fmla="*/ 10141 h 10141"/>
                  <a:gd name="connsiteX5" fmla="*/ 3603 w 10746"/>
                  <a:gd name="connsiteY5" fmla="*/ 7284 h 10141"/>
                  <a:gd name="connsiteX6" fmla="*/ 746 w 10746"/>
                  <a:gd name="connsiteY6" fmla="*/ 2998 h 10141"/>
                  <a:gd name="connsiteX7" fmla="*/ 746 w 10746"/>
                  <a:gd name="connsiteY7" fmla="*/ 141 h 10141"/>
                  <a:gd name="connsiteX8" fmla="*/ 10746 w 10746"/>
                  <a:gd name="connsiteY8" fmla="*/ 2998 h 10141"/>
                  <a:gd name="connsiteX0" fmla="*/ 746 w 10746"/>
                  <a:gd name="connsiteY0" fmla="*/ 0 h 10000"/>
                  <a:gd name="connsiteX1" fmla="*/ 10746 w 10746"/>
                  <a:gd name="connsiteY1" fmla="*/ 2857 h 10000"/>
                  <a:gd name="connsiteX2" fmla="*/ 10746 w 10746"/>
                  <a:gd name="connsiteY2" fmla="*/ 5714 h 10000"/>
                  <a:gd name="connsiteX3" fmla="*/ 6460 w 10746"/>
                  <a:gd name="connsiteY3" fmla="*/ 10000 h 10000"/>
                  <a:gd name="connsiteX4" fmla="*/ 3603 w 10746"/>
                  <a:gd name="connsiteY4" fmla="*/ 10000 h 10000"/>
                  <a:gd name="connsiteX5" fmla="*/ 3603 w 10746"/>
                  <a:gd name="connsiteY5" fmla="*/ 7143 h 10000"/>
                  <a:gd name="connsiteX6" fmla="*/ 746 w 10746"/>
                  <a:gd name="connsiteY6" fmla="*/ 2857 h 10000"/>
                  <a:gd name="connsiteX7" fmla="*/ 746 w 10746"/>
                  <a:gd name="connsiteY7" fmla="*/ 0 h 10000"/>
                  <a:gd name="connsiteX0" fmla="*/ 746 w 10746"/>
                  <a:gd name="connsiteY0" fmla="*/ 0 h 10000"/>
                  <a:gd name="connsiteX1" fmla="*/ 10746 w 10746"/>
                  <a:gd name="connsiteY1" fmla="*/ 2857 h 10000"/>
                  <a:gd name="connsiteX2" fmla="*/ 10746 w 10746"/>
                  <a:gd name="connsiteY2" fmla="*/ 5714 h 10000"/>
                  <a:gd name="connsiteX3" fmla="*/ 6460 w 10746"/>
                  <a:gd name="connsiteY3" fmla="*/ 10000 h 10000"/>
                  <a:gd name="connsiteX4" fmla="*/ 3603 w 10746"/>
                  <a:gd name="connsiteY4" fmla="*/ 10000 h 10000"/>
                  <a:gd name="connsiteX5" fmla="*/ 3603 w 10746"/>
                  <a:gd name="connsiteY5" fmla="*/ 7143 h 10000"/>
                  <a:gd name="connsiteX6" fmla="*/ 746 w 10746"/>
                  <a:gd name="connsiteY6" fmla="*/ 2857 h 10000"/>
                  <a:gd name="connsiteX7" fmla="*/ 746 w 10746"/>
                  <a:gd name="connsiteY7" fmla="*/ 0 h 10000"/>
                  <a:gd name="connsiteX0" fmla="*/ 746 w 10746"/>
                  <a:gd name="connsiteY0" fmla="*/ 173 h 10173"/>
                  <a:gd name="connsiteX1" fmla="*/ 10746 w 10746"/>
                  <a:gd name="connsiteY1" fmla="*/ 3030 h 10173"/>
                  <a:gd name="connsiteX2" fmla="*/ 10746 w 10746"/>
                  <a:gd name="connsiteY2" fmla="*/ 5887 h 10173"/>
                  <a:gd name="connsiteX3" fmla="*/ 6460 w 10746"/>
                  <a:gd name="connsiteY3" fmla="*/ 10173 h 10173"/>
                  <a:gd name="connsiteX4" fmla="*/ 3603 w 10746"/>
                  <a:gd name="connsiteY4" fmla="*/ 10173 h 10173"/>
                  <a:gd name="connsiteX5" fmla="*/ 3603 w 10746"/>
                  <a:gd name="connsiteY5" fmla="*/ 7316 h 10173"/>
                  <a:gd name="connsiteX6" fmla="*/ 746 w 10746"/>
                  <a:gd name="connsiteY6" fmla="*/ 3030 h 10173"/>
                  <a:gd name="connsiteX7" fmla="*/ 746 w 10746"/>
                  <a:gd name="connsiteY7" fmla="*/ 173 h 10173"/>
                  <a:gd name="connsiteX0" fmla="*/ 746 w 11186"/>
                  <a:gd name="connsiteY0" fmla="*/ 173 h 10173"/>
                  <a:gd name="connsiteX1" fmla="*/ 10746 w 11186"/>
                  <a:gd name="connsiteY1" fmla="*/ 3030 h 10173"/>
                  <a:gd name="connsiteX2" fmla="*/ 10746 w 11186"/>
                  <a:gd name="connsiteY2" fmla="*/ 5887 h 10173"/>
                  <a:gd name="connsiteX3" fmla="*/ 6460 w 11186"/>
                  <a:gd name="connsiteY3" fmla="*/ 10173 h 10173"/>
                  <a:gd name="connsiteX4" fmla="*/ 3603 w 11186"/>
                  <a:gd name="connsiteY4" fmla="*/ 10173 h 10173"/>
                  <a:gd name="connsiteX5" fmla="*/ 3603 w 11186"/>
                  <a:gd name="connsiteY5" fmla="*/ 7316 h 10173"/>
                  <a:gd name="connsiteX6" fmla="*/ 746 w 11186"/>
                  <a:gd name="connsiteY6" fmla="*/ 3030 h 10173"/>
                  <a:gd name="connsiteX7" fmla="*/ 746 w 11186"/>
                  <a:gd name="connsiteY7" fmla="*/ 173 h 10173"/>
                  <a:gd name="connsiteX0" fmla="*/ 746 w 11634"/>
                  <a:gd name="connsiteY0" fmla="*/ 173 h 10173"/>
                  <a:gd name="connsiteX1" fmla="*/ 10746 w 11634"/>
                  <a:gd name="connsiteY1" fmla="*/ 3030 h 10173"/>
                  <a:gd name="connsiteX2" fmla="*/ 10746 w 11634"/>
                  <a:gd name="connsiteY2" fmla="*/ 5887 h 10173"/>
                  <a:gd name="connsiteX3" fmla="*/ 6460 w 11634"/>
                  <a:gd name="connsiteY3" fmla="*/ 10173 h 10173"/>
                  <a:gd name="connsiteX4" fmla="*/ 3603 w 11634"/>
                  <a:gd name="connsiteY4" fmla="*/ 10173 h 10173"/>
                  <a:gd name="connsiteX5" fmla="*/ 3603 w 11634"/>
                  <a:gd name="connsiteY5" fmla="*/ 7316 h 10173"/>
                  <a:gd name="connsiteX6" fmla="*/ 746 w 11634"/>
                  <a:gd name="connsiteY6" fmla="*/ 3030 h 10173"/>
                  <a:gd name="connsiteX7" fmla="*/ 746 w 11634"/>
                  <a:gd name="connsiteY7" fmla="*/ 173 h 10173"/>
                  <a:gd name="connsiteX0" fmla="*/ 746 w 11634"/>
                  <a:gd name="connsiteY0" fmla="*/ 173 h 10173"/>
                  <a:gd name="connsiteX1" fmla="*/ 10746 w 11634"/>
                  <a:gd name="connsiteY1" fmla="*/ 3030 h 10173"/>
                  <a:gd name="connsiteX2" fmla="*/ 10746 w 11634"/>
                  <a:gd name="connsiteY2" fmla="*/ 5887 h 10173"/>
                  <a:gd name="connsiteX3" fmla="*/ 6460 w 11634"/>
                  <a:gd name="connsiteY3" fmla="*/ 10173 h 10173"/>
                  <a:gd name="connsiteX4" fmla="*/ 3603 w 11634"/>
                  <a:gd name="connsiteY4" fmla="*/ 10173 h 10173"/>
                  <a:gd name="connsiteX5" fmla="*/ 746 w 11634"/>
                  <a:gd name="connsiteY5" fmla="*/ 3030 h 10173"/>
                  <a:gd name="connsiteX6" fmla="*/ 746 w 11634"/>
                  <a:gd name="connsiteY6" fmla="*/ 173 h 10173"/>
                  <a:gd name="connsiteX0" fmla="*/ 746 w 11634"/>
                  <a:gd name="connsiteY0" fmla="*/ 173 h 10173"/>
                  <a:gd name="connsiteX1" fmla="*/ 10746 w 11634"/>
                  <a:gd name="connsiteY1" fmla="*/ 3030 h 10173"/>
                  <a:gd name="connsiteX2" fmla="*/ 10746 w 11634"/>
                  <a:gd name="connsiteY2" fmla="*/ 5887 h 10173"/>
                  <a:gd name="connsiteX3" fmla="*/ 6460 w 11634"/>
                  <a:gd name="connsiteY3" fmla="*/ 10173 h 10173"/>
                  <a:gd name="connsiteX4" fmla="*/ 3603 w 11634"/>
                  <a:gd name="connsiteY4" fmla="*/ 10173 h 10173"/>
                  <a:gd name="connsiteX5" fmla="*/ 746 w 11634"/>
                  <a:gd name="connsiteY5" fmla="*/ 3030 h 10173"/>
                  <a:gd name="connsiteX6" fmla="*/ 746 w 11634"/>
                  <a:gd name="connsiteY6" fmla="*/ 173 h 10173"/>
                  <a:gd name="connsiteX0" fmla="*/ 746 w 11634"/>
                  <a:gd name="connsiteY0" fmla="*/ 173 h 10173"/>
                  <a:gd name="connsiteX1" fmla="*/ 10746 w 11634"/>
                  <a:gd name="connsiteY1" fmla="*/ 3030 h 10173"/>
                  <a:gd name="connsiteX2" fmla="*/ 10746 w 11634"/>
                  <a:gd name="connsiteY2" fmla="*/ 5887 h 10173"/>
                  <a:gd name="connsiteX3" fmla="*/ 6460 w 11634"/>
                  <a:gd name="connsiteY3" fmla="*/ 10173 h 10173"/>
                  <a:gd name="connsiteX4" fmla="*/ 3603 w 11634"/>
                  <a:gd name="connsiteY4" fmla="*/ 10173 h 10173"/>
                  <a:gd name="connsiteX5" fmla="*/ 746 w 11634"/>
                  <a:gd name="connsiteY5" fmla="*/ 3030 h 10173"/>
                  <a:gd name="connsiteX6" fmla="*/ 746 w 11634"/>
                  <a:gd name="connsiteY6" fmla="*/ 173 h 10173"/>
                  <a:gd name="connsiteX0" fmla="*/ 746 w 11634"/>
                  <a:gd name="connsiteY0" fmla="*/ 173 h 10173"/>
                  <a:gd name="connsiteX1" fmla="*/ 10746 w 11634"/>
                  <a:gd name="connsiteY1" fmla="*/ 3030 h 10173"/>
                  <a:gd name="connsiteX2" fmla="*/ 10746 w 11634"/>
                  <a:gd name="connsiteY2" fmla="*/ 5887 h 10173"/>
                  <a:gd name="connsiteX3" fmla="*/ 6460 w 11634"/>
                  <a:gd name="connsiteY3" fmla="*/ 10173 h 10173"/>
                  <a:gd name="connsiteX4" fmla="*/ 5090 w 11634"/>
                  <a:gd name="connsiteY4" fmla="*/ 10049 h 10173"/>
                  <a:gd name="connsiteX5" fmla="*/ 746 w 11634"/>
                  <a:gd name="connsiteY5" fmla="*/ 3030 h 10173"/>
                  <a:gd name="connsiteX6" fmla="*/ 746 w 11634"/>
                  <a:gd name="connsiteY6" fmla="*/ 173 h 10173"/>
                  <a:gd name="connsiteX0" fmla="*/ 746 w 11634"/>
                  <a:gd name="connsiteY0" fmla="*/ 173 h 10173"/>
                  <a:gd name="connsiteX1" fmla="*/ 10746 w 11634"/>
                  <a:gd name="connsiteY1" fmla="*/ 3030 h 10173"/>
                  <a:gd name="connsiteX2" fmla="*/ 10746 w 11634"/>
                  <a:gd name="connsiteY2" fmla="*/ 5887 h 10173"/>
                  <a:gd name="connsiteX3" fmla="*/ 6460 w 11634"/>
                  <a:gd name="connsiteY3" fmla="*/ 10173 h 10173"/>
                  <a:gd name="connsiteX4" fmla="*/ 5090 w 11634"/>
                  <a:gd name="connsiteY4" fmla="*/ 10049 h 10173"/>
                  <a:gd name="connsiteX5" fmla="*/ 746 w 11634"/>
                  <a:gd name="connsiteY5" fmla="*/ 3030 h 10173"/>
                  <a:gd name="connsiteX6" fmla="*/ 746 w 11634"/>
                  <a:gd name="connsiteY6" fmla="*/ 173 h 10173"/>
                  <a:gd name="connsiteX0" fmla="*/ 746 w 11634"/>
                  <a:gd name="connsiteY0" fmla="*/ 173 h 10173"/>
                  <a:gd name="connsiteX1" fmla="*/ 10746 w 11634"/>
                  <a:gd name="connsiteY1" fmla="*/ 3030 h 10173"/>
                  <a:gd name="connsiteX2" fmla="*/ 10746 w 11634"/>
                  <a:gd name="connsiteY2" fmla="*/ 5887 h 10173"/>
                  <a:gd name="connsiteX3" fmla="*/ 6460 w 11634"/>
                  <a:gd name="connsiteY3" fmla="*/ 10173 h 10173"/>
                  <a:gd name="connsiteX4" fmla="*/ 5090 w 11634"/>
                  <a:gd name="connsiteY4" fmla="*/ 10049 h 10173"/>
                  <a:gd name="connsiteX5" fmla="*/ 746 w 11634"/>
                  <a:gd name="connsiteY5" fmla="*/ 3030 h 10173"/>
                  <a:gd name="connsiteX6" fmla="*/ 746 w 11634"/>
                  <a:gd name="connsiteY6" fmla="*/ 173 h 10173"/>
                  <a:gd name="connsiteX0" fmla="*/ 746 w 11781"/>
                  <a:gd name="connsiteY0" fmla="*/ 278 h 10278"/>
                  <a:gd name="connsiteX1" fmla="*/ 10994 w 11781"/>
                  <a:gd name="connsiteY1" fmla="*/ 2143 h 10278"/>
                  <a:gd name="connsiteX2" fmla="*/ 10746 w 11781"/>
                  <a:gd name="connsiteY2" fmla="*/ 5992 h 10278"/>
                  <a:gd name="connsiteX3" fmla="*/ 6460 w 11781"/>
                  <a:gd name="connsiteY3" fmla="*/ 10278 h 10278"/>
                  <a:gd name="connsiteX4" fmla="*/ 5090 w 11781"/>
                  <a:gd name="connsiteY4" fmla="*/ 10154 h 10278"/>
                  <a:gd name="connsiteX5" fmla="*/ 746 w 11781"/>
                  <a:gd name="connsiteY5" fmla="*/ 3135 h 10278"/>
                  <a:gd name="connsiteX6" fmla="*/ 746 w 11781"/>
                  <a:gd name="connsiteY6" fmla="*/ 278 h 10278"/>
                  <a:gd name="connsiteX0" fmla="*/ 746 w 11625"/>
                  <a:gd name="connsiteY0" fmla="*/ 278 h 10278"/>
                  <a:gd name="connsiteX1" fmla="*/ 10994 w 11625"/>
                  <a:gd name="connsiteY1" fmla="*/ 2143 h 10278"/>
                  <a:gd name="connsiteX2" fmla="*/ 10746 w 11625"/>
                  <a:gd name="connsiteY2" fmla="*/ 5992 h 10278"/>
                  <a:gd name="connsiteX3" fmla="*/ 6460 w 11625"/>
                  <a:gd name="connsiteY3" fmla="*/ 10278 h 10278"/>
                  <a:gd name="connsiteX4" fmla="*/ 5090 w 11625"/>
                  <a:gd name="connsiteY4" fmla="*/ 10154 h 10278"/>
                  <a:gd name="connsiteX5" fmla="*/ 746 w 11625"/>
                  <a:gd name="connsiteY5" fmla="*/ 3135 h 10278"/>
                  <a:gd name="connsiteX6" fmla="*/ 746 w 11625"/>
                  <a:gd name="connsiteY6" fmla="*/ 278 h 10278"/>
                  <a:gd name="connsiteX0" fmla="*/ 746 w 11625"/>
                  <a:gd name="connsiteY0" fmla="*/ 278 h 10526"/>
                  <a:gd name="connsiteX1" fmla="*/ 10994 w 11625"/>
                  <a:gd name="connsiteY1" fmla="*/ 2143 h 10526"/>
                  <a:gd name="connsiteX2" fmla="*/ 10746 w 11625"/>
                  <a:gd name="connsiteY2" fmla="*/ 5992 h 10526"/>
                  <a:gd name="connsiteX3" fmla="*/ 5964 w 11625"/>
                  <a:gd name="connsiteY3" fmla="*/ 10526 h 10526"/>
                  <a:gd name="connsiteX4" fmla="*/ 5090 w 11625"/>
                  <a:gd name="connsiteY4" fmla="*/ 10154 h 10526"/>
                  <a:gd name="connsiteX5" fmla="*/ 746 w 11625"/>
                  <a:gd name="connsiteY5" fmla="*/ 3135 h 10526"/>
                  <a:gd name="connsiteX6" fmla="*/ 746 w 11625"/>
                  <a:gd name="connsiteY6" fmla="*/ 278 h 10526"/>
                  <a:gd name="connsiteX0" fmla="*/ 746 w 11625"/>
                  <a:gd name="connsiteY0" fmla="*/ 278 h 10526"/>
                  <a:gd name="connsiteX1" fmla="*/ 10994 w 11625"/>
                  <a:gd name="connsiteY1" fmla="*/ 2143 h 10526"/>
                  <a:gd name="connsiteX2" fmla="*/ 10746 w 11625"/>
                  <a:gd name="connsiteY2" fmla="*/ 5992 h 10526"/>
                  <a:gd name="connsiteX3" fmla="*/ 5964 w 11625"/>
                  <a:gd name="connsiteY3" fmla="*/ 10526 h 10526"/>
                  <a:gd name="connsiteX4" fmla="*/ 5090 w 11625"/>
                  <a:gd name="connsiteY4" fmla="*/ 10154 h 10526"/>
                  <a:gd name="connsiteX5" fmla="*/ 746 w 11625"/>
                  <a:gd name="connsiteY5" fmla="*/ 3135 h 10526"/>
                  <a:gd name="connsiteX6" fmla="*/ 746 w 11625"/>
                  <a:gd name="connsiteY6" fmla="*/ 278 h 10526"/>
                  <a:gd name="connsiteX0" fmla="*/ 3086 w 13965"/>
                  <a:gd name="connsiteY0" fmla="*/ 278 h 10526"/>
                  <a:gd name="connsiteX1" fmla="*/ 13334 w 13965"/>
                  <a:gd name="connsiteY1" fmla="*/ 2143 h 10526"/>
                  <a:gd name="connsiteX2" fmla="*/ 13086 w 13965"/>
                  <a:gd name="connsiteY2" fmla="*/ 5992 h 10526"/>
                  <a:gd name="connsiteX3" fmla="*/ 8304 w 13965"/>
                  <a:gd name="connsiteY3" fmla="*/ 10526 h 10526"/>
                  <a:gd name="connsiteX4" fmla="*/ 7430 w 13965"/>
                  <a:gd name="connsiteY4" fmla="*/ 10154 h 10526"/>
                  <a:gd name="connsiteX5" fmla="*/ 239 w 13965"/>
                  <a:gd name="connsiteY5" fmla="*/ 4287 h 10526"/>
                  <a:gd name="connsiteX6" fmla="*/ 3086 w 13965"/>
                  <a:gd name="connsiteY6" fmla="*/ 278 h 10526"/>
                  <a:gd name="connsiteX0" fmla="*/ 3600 w 13937"/>
                  <a:gd name="connsiteY0" fmla="*/ 135 h 12078"/>
                  <a:gd name="connsiteX1" fmla="*/ 13306 w 13937"/>
                  <a:gd name="connsiteY1" fmla="*/ 3695 h 12078"/>
                  <a:gd name="connsiteX2" fmla="*/ 13058 w 13937"/>
                  <a:gd name="connsiteY2" fmla="*/ 7544 h 12078"/>
                  <a:gd name="connsiteX3" fmla="*/ 8276 w 13937"/>
                  <a:gd name="connsiteY3" fmla="*/ 12078 h 12078"/>
                  <a:gd name="connsiteX4" fmla="*/ 7402 w 13937"/>
                  <a:gd name="connsiteY4" fmla="*/ 11706 h 12078"/>
                  <a:gd name="connsiteX5" fmla="*/ 211 w 13937"/>
                  <a:gd name="connsiteY5" fmla="*/ 5839 h 12078"/>
                  <a:gd name="connsiteX6" fmla="*/ 3600 w 13937"/>
                  <a:gd name="connsiteY6" fmla="*/ 135 h 12078"/>
                  <a:gd name="connsiteX0" fmla="*/ 3600 w 14355"/>
                  <a:gd name="connsiteY0" fmla="*/ 392 h 12335"/>
                  <a:gd name="connsiteX1" fmla="*/ 13916 w 14355"/>
                  <a:gd name="connsiteY1" fmla="*/ 1715 h 12335"/>
                  <a:gd name="connsiteX2" fmla="*/ 13058 w 14355"/>
                  <a:gd name="connsiteY2" fmla="*/ 7801 h 12335"/>
                  <a:gd name="connsiteX3" fmla="*/ 8276 w 14355"/>
                  <a:gd name="connsiteY3" fmla="*/ 12335 h 12335"/>
                  <a:gd name="connsiteX4" fmla="*/ 7402 w 14355"/>
                  <a:gd name="connsiteY4" fmla="*/ 11963 h 12335"/>
                  <a:gd name="connsiteX5" fmla="*/ 211 w 14355"/>
                  <a:gd name="connsiteY5" fmla="*/ 6096 h 12335"/>
                  <a:gd name="connsiteX6" fmla="*/ 3600 w 14355"/>
                  <a:gd name="connsiteY6" fmla="*/ 392 h 12335"/>
                  <a:gd name="connsiteX0" fmla="*/ 3600 w 14355"/>
                  <a:gd name="connsiteY0" fmla="*/ 392 h 14607"/>
                  <a:gd name="connsiteX1" fmla="*/ 13916 w 14355"/>
                  <a:gd name="connsiteY1" fmla="*/ 1715 h 14607"/>
                  <a:gd name="connsiteX2" fmla="*/ 13058 w 14355"/>
                  <a:gd name="connsiteY2" fmla="*/ 7801 h 14607"/>
                  <a:gd name="connsiteX3" fmla="*/ 8276 w 14355"/>
                  <a:gd name="connsiteY3" fmla="*/ 12335 h 14607"/>
                  <a:gd name="connsiteX4" fmla="*/ 5911 w 14355"/>
                  <a:gd name="connsiteY4" fmla="*/ 14607 h 14607"/>
                  <a:gd name="connsiteX5" fmla="*/ 211 w 14355"/>
                  <a:gd name="connsiteY5" fmla="*/ 6096 h 14607"/>
                  <a:gd name="connsiteX6" fmla="*/ 3600 w 14355"/>
                  <a:gd name="connsiteY6" fmla="*/ 392 h 14607"/>
                  <a:gd name="connsiteX0" fmla="*/ 3600 w 14355"/>
                  <a:gd name="connsiteY0" fmla="*/ 392 h 14607"/>
                  <a:gd name="connsiteX1" fmla="*/ 13916 w 14355"/>
                  <a:gd name="connsiteY1" fmla="*/ 1715 h 14607"/>
                  <a:gd name="connsiteX2" fmla="*/ 13058 w 14355"/>
                  <a:gd name="connsiteY2" fmla="*/ 7801 h 14607"/>
                  <a:gd name="connsiteX3" fmla="*/ 9971 w 14355"/>
                  <a:gd name="connsiteY3" fmla="*/ 13148 h 14607"/>
                  <a:gd name="connsiteX4" fmla="*/ 5911 w 14355"/>
                  <a:gd name="connsiteY4" fmla="*/ 14607 h 14607"/>
                  <a:gd name="connsiteX5" fmla="*/ 211 w 14355"/>
                  <a:gd name="connsiteY5" fmla="*/ 6096 h 14607"/>
                  <a:gd name="connsiteX6" fmla="*/ 3600 w 14355"/>
                  <a:gd name="connsiteY6" fmla="*/ 392 h 14607"/>
                  <a:gd name="connsiteX0" fmla="*/ 3600 w 14355"/>
                  <a:gd name="connsiteY0" fmla="*/ 392 h 13658"/>
                  <a:gd name="connsiteX1" fmla="*/ 13916 w 14355"/>
                  <a:gd name="connsiteY1" fmla="*/ 1715 h 13658"/>
                  <a:gd name="connsiteX2" fmla="*/ 13058 w 14355"/>
                  <a:gd name="connsiteY2" fmla="*/ 7801 h 13658"/>
                  <a:gd name="connsiteX3" fmla="*/ 9971 w 14355"/>
                  <a:gd name="connsiteY3" fmla="*/ 13148 h 13658"/>
                  <a:gd name="connsiteX4" fmla="*/ 5504 w 14355"/>
                  <a:gd name="connsiteY4" fmla="*/ 13658 h 13658"/>
                  <a:gd name="connsiteX5" fmla="*/ 211 w 14355"/>
                  <a:gd name="connsiteY5" fmla="*/ 6096 h 13658"/>
                  <a:gd name="connsiteX6" fmla="*/ 3600 w 14355"/>
                  <a:gd name="connsiteY6" fmla="*/ 392 h 13658"/>
                  <a:gd name="connsiteX0" fmla="*/ 3600 w 14355"/>
                  <a:gd name="connsiteY0" fmla="*/ 392 h 14551"/>
                  <a:gd name="connsiteX1" fmla="*/ 13916 w 14355"/>
                  <a:gd name="connsiteY1" fmla="*/ 1715 h 14551"/>
                  <a:gd name="connsiteX2" fmla="*/ 13058 w 14355"/>
                  <a:gd name="connsiteY2" fmla="*/ 7801 h 14551"/>
                  <a:gd name="connsiteX3" fmla="*/ 9971 w 14355"/>
                  <a:gd name="connsiteY3" fmla="*/ 13148 h 14551"/>
                  <a:gd name="connsiteX4" fmla="*/ 5504 w 14355"/>
                  <a:gd name="connsiteY4" fmla="*/ 13658 h 14551"/>
                  <a:gd name="connsiteX5" fmla="*/ 211 w 14355"/>
                  <a:gd name="connsiteY5" fmla="*/ 6096 h 14551"/>
                  <a:gd name="connsiteX6" fmla="*/ 3600 w 14355"/>
                  <a:gd name="connsiteY6" fmla="*/ 392 h 14551"/>
                  <a:gd name="connsiteX0" fmla="*/ 3600 w 14355"/>
                  <a:gd name="connsiteY0" fmla="*/ 392 h 14908"/>
                  <a:gd name="connsiteX1" fmla="*/ 13916 w 14355"/>
                  <a:gd name="connsiteY1" fmla="*/ 1715 h 14908"/>
                  <a:gd name="connsiteX2" fmla="*/ 13058 w 14355"/>
                  <a:gd name="connsiteY2" fmla="*/ 7801 h 14908"/>
                  <a:gd name="connsiteX3" fmla="*/ 9971 w 14355"/>
                  <a:gd name="connsiteY3" fmla="*/ 13148 h 14908"/>
                  <a:gd name="connsiteX4" fmla="*/ 5504 w 14355"/>
                  <a:gd name="connsiteY4" fmla="*/ 13658 h 14908"/>
                  <a:gd name="connsiteX5" fmla="*/ 211 w 14355"/>
                  <a:gd name="connsiteY5" fmla="*/ 6096 h 14908"/>
                  <a:gd name="connsiteX6" fmla="*/ 3600 w 14355"/>
                  <a:gd name="connsiteY6" fmla="*/ 392 h 14908"/>
                  <a:gd name="connsiteX0" fmla="*/ 3600 w 14355"/>
                  <a:gd name="connsiteY0" fmla="*/ 392 h 14908"/>
                  <a:gd name="connsiteX1" fmla="*/ 13916 w 14355"/>
                  <a:gd name="connsiteY1" fmla="*/ 1715 h 14908"/>
                  <a:gd name="connsiteX2" fmla="*/ 13058 w 14355"/>
                  <a:gd name="connsiteY2" fmla="*/ 7801 h 14908"/>
                  <a:gd name="connsiteX3" fmla="*/ 9971 w 14355"/>
                  <a:gd name="connsiteY3" fmla="*/ 13148 h 14908"/>
                  <a:gd name="connsiteX4" fmla="*/ 5504 w 14355"/>
                  <a:gd name="connsiteY4" fmla="*/ 13658 h 14908"/>
                  <a:gd name="connsiteX5" fmla="*/ 211 w 14355"/>
                  <a:gd name="connsiteY5" fmla="*/ 6096 h 14908"/>
                  <a:gd name="connsiteX6" fmla="*/ 3600 w 14355"/>
                  <a:gd name="connsiteY6" fmla="*/ 392 h 14908"/>
                  <a:gd name="connsiteX0" fmla="*/ 3600 w 14605"/>
                  <a:gd name="connsiteY0" fmla="*/ 392 h 14908"/>
                  <a:gd name="connsiteX1" fmla="*/ 13916 w 14605"/>
                  <a:gd name="connsiteY1" fmla="*/ 1715 h 14908"/>
                  <a:gd name="connsiteX2" fmla="*/ 13804 w 14605"/>
                  <a:gd name="connsiteY2" fmla="*/ 7462 h 14908"/>
                  <a:gd name="connsiteX3" fmla="*/ 9971 w 14605"/>
                  <a:gd name="connsiteY3" fmla="*/ 13148 h 14908"/>
                  <a:gd name="connsiteX4" fmla="*/ 5504 w 14605"/>
                  <a:gd name="connsiteY4" fmla="*/ 13658 h 14908"/>
                  <a:gd name="connsiteX5" fmla="*/ 211 w 14605"/>
                  <a:gd name="connsiteY5" fmla="*/ 6096 h 14908"/>
                  <a:gd name="connsiteX6" fmla="*/ 3600 w 14605"/>
                  <a:gd name="connsiteY6" fmla="*/ 392 h 14908"/>
                  <a:gd name="connsiteX0" fmla="*/ 3600 w 14605"/>
                  <a:gd name="connsiteY0" fmla="*/ 784 h 15300"/>
                  <a:gd name="connsiteX1" fmla="*/ 13916 w 14605"/>
                  <a:gd name="connsiteY1" fmla="*/ 2107 h 15300"/>
                  <a:gd name="connsiteX2" fmla="*/ 13804 w 14605"/>
                  <a:gd name="connsiteY2" fmla="*/ 7854 h 15300"/>
                  <a:gd name="connsiteX3" fmla="*/ 9971 w 14605"/>
                  <a:gd name="connsiteY3" fmla="*/ 13540 h 15300"/>
                  <a:gd name="connsiteX4" fmla="*/ 5504 w 14605"/>
                  <a:gd name="connsiteY4" fmla="*/ 14050 h 15300"/>
                  <a:gd name="connsiteX5" fmla="*/ 211 w 14605"/>
                  <a:gd name="connsiteY5" fmla="*/ 6488 h 15300"/>
                  <a:gd name="connsiteX6" fmla="*/ 3600 w 14605"/>
                  <a:gd name="connsiteY6" fmla="*/ 784 h 15300"/>
                  <a:gd name="connsiteX0" fmla="*/ 3600 w 14630"/>
                  <a:gd name="connsiteY0" fmla="*/ 784 h 15300"/>
                  <a:gd name="connsiteX1" fmla="*/ 13916 w 14630"/>
                  <a:gd name="connsiteY1" fmla="*/ 2107 h 15300"/>
                  <a:gd name="connsiteX2" fmla="*/ 13804 w 14630"/>
                  <a:gd name="connsiteY2" fmla="*/ 7854 h 15300"/>
                  <a:gd name="connsiteX3" fmla="*/ 9971 w 14630"/>
                  <a:gd name="connsiteY3" fmla="*/ 13540 h 15300"/>
                  <a:gd name="connsiteX4" fmla="*/ 5504 w 14630"/>
                  <a:gd name="connsiteY4" fmla="*/ 14050 h 15300"/>
                  <a:gd name="connsiteX5" fmla="*/ 211 w 14630"/>
                  <a:gd name="connsiteY5" fmla="*/ 6488 h 15300"/>
                  <a:gd name="connsiteX6" fmla="*/ 3600 w 14630"/>
                  <a:gd name="connsiteY6" fmla="*/ 784 h 15300"/>
                  <a:gd name="connsiteX0" fmla="*/ 3738 w 14768"/>
                  <a:gd name="connsiteY0" fmla="*/ 784 h 15300"/>
                  <a:gd name="connsiteX1" fmla="*/ 14054 w 14768"/>
                  <a:gd name="connsiteY1" fmla="*/ 2107 h 15300"/>
                  <a:gd name="connsiteX2" fmla="*/ 13942 w 14768"/>
                  <a:gd name="connsiteY2" fmla="*/ 7854 h 15300"/>
                  <a:gd name="connsiteX3" fmla="*/ 10109 w 14768"/>
                  <a:gd name="connsiteY3" fmla="*/ 13540 h 15300"/>
                  <a:gd name="connsiteX4" fmla="*/ 5642 w 14768"/>
                  <a:gd name="connsiteY4" fmla="*/ 14050 h 15300"/>
                  <a:gd name="connsiteX5" fmla="*/ 349 w 14768"/>
                  <a:gd name="connsiteY5" fmla="*/ 6488 h 15300"/>
                  <a:gd name="connsiteX6" fmla="*/ 3738 w 14768"/>
                  <a:gd name="connsiteY6" fmla="*/ 784 h 15300"/>
                  <a:gd name="connsiteX0" fmla="*/ 3738 w 14768"/>
                  <a:gd name="connsiteY0" fmla="*/ 784 h 15300"/>
                  <a:gd name="connsiteX1" fmla="*/ 14054 w 14768"/>
                  <a:gd name="connsiteY1" fmla="*/ 2107 h 15300"/>
                  <a:gd name="connsiteX2" fmla="*/ 13942 w 14768"/>
                  <a:gd name="connsiteY2" fmla="*/ 7854 h 15300"/>
                  <a:gd name="connsiteX3" fmla="*/ 10109 w 14768"/>
                  <a:gd name="connsiteY3" fmla="*/ 13540 h 15300"/>
                  <a:gd name="connsiteX4" fmla="*/ 5642 w 14768"/>
                  <a:gd name="connsiteY4" fmla="*/ 14050 h 15300"/>
                  <a:gd name="connsiteX5" fmla="*/ 349 w 14768"/>
                  <a:gd name="connsiteY5" fmla="*/ 6488 h 15300"/>
                  <a:gd name="connsiteX6" fmla="*/ 3738 w 14768"/>
                  <a:gd name="connsiteY6" fmla="*/ 784 h 15300"/>
                  <a:gd name="connsiteX0" fmla="*/ 3738 w 14768"/>
                  <a:gd name="connsiteY0" fmla="*/ 784 h 15300"/>
                  <a:gd name="connsiteX1" fmla="*/ 14054 w 14768"/>
                  <a:gd name="connsiteY1" fmla="*/ 2107 h 15300"/>
                  <a:gd name="connsiteX2" fmla="*/ 13942 w 14768"/>
                  <a:gd name="connsiteY2" fmla="*/ 7854 h 15300"/>
                  <a:gd name="connsiteX3" fmla="*/ 10109 w 14768"/>
                  <a:gd name="connsiteY3" fmla="*/ 13540 h 15300"/>
                  <a:gd name="connsiteX4" fmla="*/ 5642 w 14768"/>
                  <a:gd name="connsiteY4" fmla="*/ 14050 h 15300"/>
                  <a:gd name="connsiteX5" fmla="*/ 349 w 14768"/>
                  <a:gd name="connsiteY5" fmla="*/ 6488 h 15300"/>
                  <a:gd name="connsiteX6" fmla="*/ 3738 w 14768"/>
                  <a:gd name="connsiteY6" fmla="*/ 784 h 15300"/>
                  <a:gd name="connsiteX0" fmla="*/ 3558 w 14588"/>
                  <a:gd name="connsiteY0" fmla="*/ 784 h 15300"/>
                  <a:gd name="connsiteX1" fmla="*/ 13874 w 14588"/>
                  <a:gd name="connsiteY1" fmla="*/ 2107 h 15300"/>
                  <a:gd name="connsiteX2" fmla="*/ 13762 w 14588"/>
                  <a:gd name="connsiteY2" fmla="*/ 7854 h 15300"/>
                  <a:gd name="connsiteX3" fmla="*/ 9929 w 14588"/>
                  <a:gd name="connsiteY3" fmla="*/ 13540 h 15300"/>
                  <a:gd name="connsiteX4" fmla="*/ 5462 w 14588"/>
                  <a:gd name="connsiteY4" fmla="*/ 14050 h 15300"/>
                  <a:gd name="connsiteX5" fmla="*/ 169 w 14588"/>
                  <a:gd name="connsiteY5" fmla="*/ 6488 h 15300"/>
                  <a:gd name="connsiteX6" fmla="*/ 3558 w 14588"/>
                  <a:gd name="connsiteY6" fmla="*/ 784 h 1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88" h="15300">
                    <a:moveTo>
                      <a:pt x="3558" y="784"/>
                    </a:moveTo>
                    <a:cubicBezTo>
                      <a:pt x="5225" y="40"/>
                      <a:pt x="11719" y="-1001"/>
                      <a:pt x="13874" y="2107"/>
                    </a:cubicBezTo>
                    <a:cubicBezTo>
                      <a:pt x="14865" y="3679"/>
                      <a:pt x="14822" y="5908"/>
                      <a:pt x="13762" y="7854"/>
                    </a:cubicBezTo>
                    <a:cubicBezTo>
                      <a:pt x="12733" y="9636"/>
                      <a:pt x="11771" y="11283"/>
                      <a:pt x="9929" y="13540"/>
                    </a:cubicBezTo>
                    <a:cubicBezTo>
                      <a:pt x="8915" y="15201"/>
                      <a:pt x="6070" y="16253"/>
                      <a:pt x="5462" y="14050"/>
                    </a:cubicBezTo>
                    <a:cubicBezTo>
                      <a:pt x="4113" y="9698"/>
                      <a:pt x="1951" y="9841"/>
                      <a:pt x="169" y="6488"/>
                    </a:cubicBezTo>
                    <a:cubicBezTo>
                      <a:pt x="-471" y="3888"/>
                      <a:pt x="724" y="2189"/>
                      <a:pt x="3558" y="784"/>
                    </a:cubicBezTo>
                    <a:close/>
                  </a:path>
                </a:pathLst>
              </a:custGeom>
              <a:grpFill/>
              <a:ln w="0">
                <a:noFill/>
                <a:prstDash val="solid"/>
                <a:round/>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9" name="Diamond 100">
                <a:extLst>
                  <a:ext uri="{FF2B5EF4-FFF2-40B4-BE49-F238E27FC236}">
                    <a16:creationId xmlns:a16="http://schemas.microsoft.com/office/drawing/2014/main" id="{ED98670D-68B4-464C-BFA9-A22482CDCCED}"/>
                  </a:ext>
                </a:extLst>
              </p:cNvPr>
              <p:cNvSpPr/>
              <p:nvPr/>
            </p:nvSpPr>
            <p:spPr>
              <a:xfrm>
                <a:off x="3637128" y="5289038"/>
                <a:ext cx="1453487" cy="2961033"/>
              </a:xfrm>
              <a:custGeom>
                <a:avLst/>
                <a:gdLst>
                  <a:gd name="connsiteX0" fmla="*/ 0 w 1255594"/>
                  <a:gd name="connsiteY0" fmla="*/ 1330657 h 2661314"/>
                  <a:gd name="connsiteX1" fmla="*/ 627797 w 1255594"/>
                  <a:gd name="connsiteY1" fmla="*/ 0 h 2661314"/>
                  <a:gd name="connsiteX2" fmla="*/ 1255594 w 1255594"/>
                  <a:gd name="connsiteY2" fmla="*/ 1330657 h 2661314"/>
                  <a:gd name="connsiteX3" fmla="*/ 627797 w 1255594"/>
                  <a:gd name="connsiteY3" fmla="*/ 2661314 h 2661314"/>
                  <a:gd name="connsiteX4" fmla="*/ 0 w 1255594"/>
                  <a:gd name="connsiteY4" fmla="*/ 1330657 h 2661314"/>
                  <a:gd name="connsiteX0" fmla="*/ 0 w 1439839"/>
                  <a:gd name="connsiteY0" fmla="*/ 1330657 h 2661314"/>
                  <a:gd name="connsiteX1" fmla="*/ 627797 w 1439839"/>
                  <a:gd name="connsiteY1" fmla="*/ 0 h 2661314"/>
                  <a:gd name="connsiteX2" fmla="*/ 1439839 w 1439839"/>
                  <a:gd name="connsiteY2" fmla="*/ 1235122 h 2661314"/>
                  <a:gd name="connsiteX3" fmla="*/ 627797 w 1439839"/>
                  <a:gd name="connsiteY3" fmla="*/ 2661314 h 2661314"/>
                  <a:gd name="connsiteX4" fmla="*/ 0 w 1439839"/>
                  <a:gd name="connsiteY4" fmla="*/ 1330657 h 2661314"/>
                  <a:gd name="connsiteX0" fmla="*/ 0 w 1453487"/>
                  <a:gd name="connsiteY0" fmla="*/ 1241947 h 2661314"/>
                  <a:gd name="connsiteX1" fmla="*/ 641445 w 1453487"/>
                  <a:gd name="connsiteY1" fmla="*/ 0 h 2661314"/>
                  <a:gd name="connsiteX2" fmla="*/ 1453487 w 1453487"/>
                  <a:gd name="connsiteY2" fmla="*/ 1235122 h 2661314"/>
                  <a:gd name="connsiteX3" fmla="*/ 641445 w 1453487"/>
                  <a:gd name="connsiteY3" fmla="*/ 2661314 h 2661314"/>
                  <a:gd name="connsiteX4" fmla="*/ 0 w 1453487"/>
                  <a:gd name="connsiteY4" fmla="*/ 1241947 h 2661314"/>
                  <a:gd name="connsiteX0" fmla="*/ 0 w 1453487"/>
                  <a:gd name="connsiteY0" fmla="*/ 1241947 h 2661314"/>
                  <a:gd name="connsiteX1" fmla="*/ 641445 w 1453487"/>
                  <a:gd name="connsiteY1" fmla="*/ 0 h 2661314"/>
                  <a:gd name="connsiteX2" fmla="*/ 887105 w 1453487"/>
                  <a:gd name="connsiteY2" fmla="*/ 368490 h 2661314"/>
                  <a:gd name="connsiteX3" fmla="*/ 1453487 w 1453487"/>
                  <a:gd name="connsiteY3" fmla="*/ 1235122 h 2661314"/>
                  <a:gd name="connsiteX4" fmla="*/ 641445 w 1453487"/>
                  <a:gd name="connsiteY4" fmla="*/ 2661314 h 2661314"/>
                  <a:gd name="connsiteX5" fmla="*/ 0 w 1453487"/>
                  <a:gd name="connsiteY5" fmla="*/ 1241947 h 2661314"/>
                  <a:gd name="connsiteX0" fmla="*/ 0 w 1453487"/>
                  <a:gd name="connsiteY0" fmla="*/ 1514901 h 2934268"/>
                  <a:gd name="connsiteX1" fmla="*/ 641445 w 1453487"/>
                  <a:gd name="connsiteY1" fmla="*/ 272954 h 2934268"/>
                  <a:gd name="connsiteX2" fmla="*/ 1173708 w 1453487"/>
                  <a:gd name="connsiteY2" fmla="*/ 0 h 2934268"/>
                  <a:gd name="connsiteX3" fmla="*/ 1453487 w 1453487"/>
                  <a:gd name="connsiteY3" fmla="*/ 1508076 h 2934268"/>
                  <a:gd name="connsiteX4" fmla="*/ 641445 w 1453487"/>
                  <a:gd name="connsiteY4" fmla="*/ 2934268 h 2934268"/>
                  <a:gd name="connsiteX5" fmla="*/ 0 w 1453487"/>
                  <a:gd name="connsiteY5" fmla="*/ 1514901 h 2934268"/>
                  <a:gd name="connsiteX0" fmla="*/ 0 w 1453487"/>
                  <a:gd name="connsiteY0" fmla="*/ 1514901 h 2934268"/>
                  <a:gd name="connsiteX1" fmla="*/ 334371 w 1453487"/>
                  <a:gd name="connsiteY1" fmla="*/ 859808 h 2934268"/>
                  <a:gd name="connsiteX2" fmla="*/ 641445 w 1453487"/>
                  <a:gd name="connsiteY2" fmla="*/ 272954 h 2934268"/>
                  <a:gd name="connsiteX3" fmla="*/ 1173708 w 1453487"/>
                  <a:gd name="connsiteY3" fmla="*/ 0 h 2934268"/>
                  <a:gd name="connsiteX4" fmla="*/ 1453487 w 1453487"/>
                  <a:gd name="connsiteY4" fmla="*/ 1508076 h 2934268"/>
                  <a:gd name="connsiteX5" fmla="*/ 641445 w 1453487"/>
                  <a:gd name="connsiteY5" fmla="*/ 2934268 h 2934268"/>
                  <a:gd name="connsiteX6" fmla="*/ 0 w 1453487"/>
                  <a:gd name="connsiteY6" fmla="*/ 1514901 h 2934268"/>
                  <a:gd name="connsiteX0" fmla="*/ 0 w 1453487"/>
                  <a:gd name="connsiteY0" fmla="*/ 1521726 h 2941093"/>
                  <a:gd name="connsiteX1" fmla="*/ 361667 w 1453487"/>
                  <a:gd name="connsiteY1" fmla="*/ 0 h 2941093"/>
                  <a:gd name="connsiteX2" fmla="*/ 641445 w 1453487"/>
                  <a:gd name="connsiteY2" fmla="*/ 279779 h 2941093"/>
                  <a:gd name="connsiteX3" fmla="*/ 1173708 w 1453487"/>
                  <a:gd name="connsiteY3" fmla="*/ 6825 h 2941093"/>
                  <a:gd name="connsiteX4" fmla="*/ 1453487 w 1453487"/>
                  <a:gd name="connsiteY4" fmla="*/ 1514901 h 2941093"/>
                  <a:gd name="connsiteX5" fmla="*/ 641445 w 1453487"/>
                  <a:gd name="connsiteY5" fmla="*/ 2941093 h 2941093"/>
                  <a:gd name="connsiteX6" fmla="*/ 0 w 1453487"/>
                  <a:gd name="connsiteY6" fmla="*/ 1521726 h 2941093"/>
                  <a:gd name="connsiteX0" fmla="*/ 0 w 1453487"/>
                  <a:gd name="connsiteY0" fmla="*/ 1521726 h 2941093"/>
                  <a:gd name="connsiteX1" fmla="*/ 361667 w 1453487"/>
                  <a:gd name="connsiteY1" fmla="*/ 0 h 2941093"/>
                  <a:gd name="connsiteX2" fmla="*/ 552735 w 1453487"/>
                  <a:gd name="connsiteY2" fmla="*/ 252483 h 2941093"/>
                  <a:gd name="connsiteX3" fmla="*/ 1173708 w 1453487"/>
                  <a:gd name="connsiteY3" fmla="*/ 6825 h 2941093"/>
                  <a:gd name="connsiteX4" fmla="*/ 1453487 w 1453487"/>
                  <a:gd name="connsiteY4" fmla="*/ 1514901 h 2941093"/>
                  <a:gd name="connsiteX5" fmla="*/ 641445 w 1453487"/>
                  <a:gd name="connsiteY5" fmla="*/ 2941093 h 2941093"/>
                  <a:gd name="connsiteX6" fmla="*/ 0 w 1453487"/>
                  <a:gd name="connsiteY6" fmla="*/ 1521726 h 2941093"/>
                  <a:gd name="connsiteX0" fmla="*/ 0 w 1453487"/>
                  <a:gd name="connsiteY0" fmla="*/ 1521726 h 2941093"/>
                  <a:gd name="connsiteX1" fmla="*/ 361667 w 1453487"/>
                  <a:gd name="connsiteY1" fmla="*/ 0 h 2941093"/>
                  <a:gd name="connsiteX2" fmla="*/ 552735 w 1453487"/>
                  <a:gd name="connsiteY2" fmla="*/ 252483 h 2941093"/>
                  <a:gd name="connsiteX3" fmla="*/ 846162 w 1453487"/>
                  <a:gd name="connsiteY3" fmla="*/ 143303 h 2941093"/>
                  <a:gd name="connsiteX4" fmla="*/ 1173708 w 1453487"/>
                  <a:gd name="connsiteY4" fmla="*/ 6825 h 2941093"/>
                  <a:gd name="connsiteX5" fmla="*/ 1453487 w 1453487"/>
                  <a:gd name="connsiteY5" fmla="*/ 1514901 h 2941093"/>
                  <a:gd name="connsiteX6" fmla="*/ 641445 w 1453487"/>
                  <a:gd name="connsiteY6" fmla="*/ 2941093 h 2941093"/>
                  <a:gd name="connsiteX7" fmla="*/ 0 w 1453487"/>
                  <a:gd name="connsiteY7" fmla="*/ 1521726 h 2941093"/>
                  <a:gd name="connsiteX0" fmla="*/ 0 w 1453487"/>
                  <a:gd name="connsiteY0" fmla="*/ 1521726 h 2941093"/>
                  <a:gd name="connsiteX1" fmla="*/ 361667 w 1453487"/>
                  <a:gd name="connsiteY1" fmla="*/ 0 h 2941093"/>
                  <a:gd name="connsiteX2" fmla="*/ 552735 w 1453487"/>
                  <a:gd name="connsiteY2" fmla="*/ 252483 h 2941093"/>
                  <a:gd name="connsiteX3" fmla="*/ 1003112 w 1453487"/>
                  <a:gd name="connsiteY3" fmla="*/ 266133 h 2941093"/>
                  <a:gd name="connsiteX4" fmla="*/ 1173708 w 1453487"/>
                  <a:gd name="connsiteY4" fmla="*/ 6825 h 2941093"/>
                  <a:gd name="connsiteX5" fmla="*/ 1453487 w 1453487"/>
                  <a:gd name="connsiteY5" fmla="*/ 1514901 h 2941093"/>
                  <a:gd name="connsiteX6" fmla="*/ 641445 w 1453487"/>
                  <a:gd name="connsiteY6" fmla="*/ 2941093 h 2941093"/>
                  <a:gd name="connsiteX7" fmla="*/ 0 w 1453487"/>
                  <a:gd name="connsiteY7" fmla="*/ 1521726 h 2941093"/>
                  <a:gd name="connsiteX0" fmla="*/ 0 w 1453487"/>
                  <a:gd name="connsiteY0" fmla="*/ 1521726 h 2941093"/>
                  <a:gd name="connsiteX1" fmla="*/ 361667 w 1453487"/>
                  <a:gd name="connsiteY1" fmla="*/ 0 h 2941093"/>
                  <a:gd name="connsiteX2" fmla="*/ 552735 w 1453487"/>
                  <a:gd name="connsiteY2" fmla="*/ 252483 h 2941093"/>
                  <a:gd name="connsiteX3" fmla="*/ 1000263 w 1453487"/>
                  <a:gd name="connsiteY3" fmla="*/ 260435 h 2941093"/>
                  <a:gd name="connsiteX4" fmla="*/ 1173708 w 1453487"/>
                  <a:gd name="connsiteY4" fmla="*/ 6825 h 2941093"/>
                  <a:gd name="connsiteX5" fmla="*/ 1453487 w 1453487"/>
                  <a:gd name="connsiteY5" fmla="*/ 1514901 h 2941093"/>
                  <a:gd name="connsiteX6" fmla="*/ 641445 w 1453487"/>
                  <a:gd name="connsiteY6" fmla="*/ 2941093 h 2941093"/>
                  <a:gd name="connsiteX7" fmla="*/ 0 w 1453487"/>
                  <a:gd name="connsiteY7" fmla="*/ 1521726 h 2941093"/>
                  <a:gd name="connsiteX0" fmla="*/ 0 w 1453487"/>
                  <a:gd name="connsiteY0" fmla="*/ 1521726 h 2941093"/>
                  <a:gd name="connsiteX1" fmla="*/ 361667 w 1453487"/>
                  <a:gd name="connsiteY1" fmla="*/ 0 h 2941093"/>
                  <a:gd name="connsiteX2" fmla="*/ 549886 w 1453487"/>
                  <a:gd name="connsiteY2" fmla="*/ 252483 h 2941093"/>
                  <a:gd name="connsiteX3" fmla="*/ 1000263 w 1453487"/>
                  <a:gd name="connsiteY3" fmla="*/ 260435 h 2941093"/>
                  <a:gd name="connsiteX4" fmla="*/ 1173708 w 1453487"/>
                  <a:gd name="connsiteY4" fmla="*/ 6825 h 2941093"/>
                  <a:gd name="connsiteX5" fmla="*/ 1453487 w 1453487"/>
                  <a:gd name="connsiteY5" fmla="*/ 1514901 h 2941093"/>
                  <a:gd name="connsiteX6" fmla="*/ 641445 w 1453487"/>
                  <a:gd name="connsiteY6" fmla="*/ 2941093 h 2941093"/>
                  <a:gd name="connsiteX7" fmla="*/ 0 w 1453487"/>
                  <a:gd name="connsiteY7" fmla="*/ 1521726 h 2941093"/>
                  <a:gd name="connsiteX0" fmla="*/ 0 w 1453487"/>
                  <a:gd name="connsiteY0" fmla="*/ 1521726 h 2941093"/>
                  <a:gd name="connsiteX1" fmla="*/ 361667 w 1453487"/>
                  <a:gd name="connsiteY1" fmla="*/ 0 h 2941093"/>
                  <a:gd name="connsiteX2" fmla="*/ 549886 w 1453487"/>
                  <a:gd name="connsiteY2" fmla="*/ 252483 h 2941093"/>
                  <a:gd name="connsiteX3" fmla="*/ 997414 w 1453487"/>
                  <a:gd name="connsiteY3" fmla="*/ 257587 h 2941093"/>
                  <a:gd name="connsiteX4" fmla="*/ 1173708 w 1453487"/>
                  <a:gd name="connsiteY4" fmla="*/ 6825 h 2941093"/>
                  <a:gd name="connsiteX5" fmla="*/ 1453487 w 1453487"/>
                  <a:gd name="connsiteY5" fmla="*/ 1514901 h 2941093"/>
                  <a:gd name="connsiteX6" fmla="*/ 641445 w 1453487"/>
                  <a:gd name="connsiteY6" fmla="*/ 2941093 h 2941093"/>
                  <a:gd name="connsiteX7" fmla="*/ 0 w 1453487"/>
                  <a:gd name="connsiteY7" fmla="*/ 1521726 h 2941093"/>
                  <a:gd name="connsiteX0" fmla="*/ 0 w 1453487"/>
                  <a:gd name="connsiteY0" fmla="*/ 1521726 h 2941093"/>
                  <a:gd name="connsiteX1" fmla="*/ 361667 w 1453487"/>
                  <a:gd name="connsiteY1" fmla="*/ 0 h 2941093"/>
                  <a:gd name="connsiteX2" fmla="*/ 549886 w 1453487"/>
                  <a:gd name="connsiteY2" fmla="*/ 252483 h 2941093"/>
                  <a:gd name="connsiteX3" fmla="*/ 997414 w 1453487"/>
                  <a:gd name="connsiteY3" fmla="*/ 251890 h 2941093"/>
                  <a:gd name="connsiteX4" fmla="*/ 1173708 w 1453487"/>
                  <a:gd name="connsiteY4" fmla="*/ 6825 h 2941093"/>
                  <a:gd name="connsiteX5" fmla="*/ 1453487 w 1453487"/>
                  <a:gd name="connsiteY5" fmla="*/ 1514901 h 2941093"/>
                  <a:gd name="connsiteX6" fmla="*/ 641445 w 1453487"/>
                  <a:gd name="connsiteY6" fmla="*/ 2941093 h 2941093"/>
                  <a:gd name="connsiteX7" fmla="*/ 0 w 1453487"/>
                  <a:gd name="connsiteY7" fmla="*/ 1521726 h 2941093"/>
                  <a:gd name="connsiteX0" fmla="*/ 0 w 1453487"/>
                  <a:gd name="connsiteY0" fmla="*/ 1541666 h 2961033"/>
                  <a:gd name="connsiteX1" fmla="*/ 364516 w 1453487"/>
                  <a:gd name="connsiteY1" fmla="*/ 0 h 2961033"/>
                  <a:gd name="connsiteX2" fmla="*/ 549886 w 1453487"/>
                  <a:gd name="connsiteY2" fmla="*/ 272423 h 2961033"/>
                  <a:gd name="connsiteX3" fmla="*/ 997414 w 1453487"/>
                  <a:gd name="connsiteY3" fmla="*/ 271830 h 2961033"/>
                  <a:gd name="connsiteX4" fmla="*/ 1173708 w 1453487"/>
                  <a:gd name="connsiteY4" fmla="*/ 26765 h 2961033"/>
                  <a:gd name="connsiteX5" fmla="*/ 1453487 w 1453487"/>
                  <a:gd name="connsiteY5" fmla="*/ 1534841 h 2961033"/>
                  <a:gd name="connsiteX6" fmla="*/ 641445 w 1453487"/>
                  <a:gd name="connsiteY6" fmla="*/ 2961033 h 2961033"/>
                  <a:gd name="connsiteX7" fmla="*/ 0 w 1453487"/>
                  <a:gd name="connsiteY7" fmla="*/ 1541666 h 2961033"/>
                  <a:gd name="connsiteX0" fmla="*/ 0 w 1453487"/>
                  <a:gd name="connsiteY0" fmla="*/ 1541666 h 2961033"/>
                  <a:gd name="connsiteX1" fmla="*/ 364516 w 1453487"/>
                  <a:gd name="connsiteY1" fmla="*/ 0 h 2961033"/>
                  <a:gd name="connsiteX2" fmla="*/ 547038 w 1453487"/>
                  <a:gd name="connsiteY2" fmla="*/ 269574 h 2961033"/>
                  <a:gd name="connsiteX3" fmla="*/ 997414 w 1453487"/>
                  <a:gd name="connsiteY3" fmla="*/ 271830 h 2961033"/>
                  <a:gd name="connsiteX4" fmla="*/ 1173708 w 1453487"/>
                  <a:gd name="connsiteY4" fmla="*/ 26765 h 2961033"/>
                  <a:gd name="connsiteX5" fmla="*/ 1453487 w 1453487"/>
                  <a:gd name="connsiteY5" fmla="*/ 1534841 h 2961033"/>
                  <a:gd name="connsiteX6" fmla="*/ 641445 w 1453487"/>
                  <a:gd name="connsiteY6" fmla="*/ 2961033 h 2961033"/>
                  <a:gd name="connsiteX7" fmla="*/ 0 w 1453487"/>
                  <a:gd name="connsiteY7" fmla="*/ 1541666 h 2961033"/>
                  <a:gd name="connsiteX0" fmla="*/ 0 w 1453487"/>
                  <a:gd name="connsiteY0" fmla="*/ 1541666 h 2961033"/>
                  <a:gd name="connsiteX1" fmla="*/ 364516 w 1453487"/>
                  <a:gd name="connsiteY1" fmla="*/ 0 h 2961033"/>
                  <a:gd name="connsiteX2" fmla="*/ 547038 w 1453487"/>
                  <a:gd name="connsiteY2" fmla="*/ 269574 h 2961033"/>
                  <a:gd name="connsiteX3" fmla="*/ 1000263 w 1453487"/>
                  <a:gd name="connsiteY3" fmla="*/ 268982 h 2961033"/>
                  <a:gd name="connsiteX4" fmla="*/ 1173708 w 1453487"/>
                  <a:gd name="connsiteY4" fmla="*/ 26765 h 2961033"/>
                  <a:gd name="connsiteX5" fmla="*/ 1453487 w 1453487"/>
                  <a:gd name="connsiteY5" fmla="*/ 1534841 h 2961033"/>
                  <a:gd name="connsiteX6" fmla="*/ 641445 w 1453487"/>
                  <a:gd name="connsiteY6" fmla="*/ 2961033 h 2961033"/>
                  <a:gd name="connsiteX7" fmla="*/ 0 w 1453487"/>
                  <a:gd name="connsiteY7" fmla="*/ 1541666 h 2961033"/>
                  <a:gd name="connsiteX0" fmla="*/ 0 w 1453487"/>
                  <a:gd name="connsiteY0" fmla="*/ 1541666 h 2961033"/>
                  <a:gd name="connsiteX1" fmla="*/ 364516 w 1453487"/>
                  <a:gd name="connsiteY1" fmla="*/ 0 h 2961033"/>
                  <a:gd name="connsiteX2" fmla="*/ 547038 w 1453487"/>
                  <a:gd name="connsiteY2" fmla="*/ 269574 h 2961033"/>
                  <a:gd name="connsiteX3" fmla="*/ 994566 w 1453487"/>
                  <a:gd name="connsiteY3" fmla="*/ 271831 h 2961033"/>
                  <a:gd name="connsiteX4" fmla="*/ 1173708 w 1453487"/>
                  <a:gd name="connsiteY4" fmla="*/ 26765 h 2961033"/>
                  <a:gd name="connsiteX5" fmla="*/ 1453487 w 1453487"/>
                  <a:gd name="connsiteY5" fmla="*/ 1534841 h 2961033"/>
                  <a:gd name="connsiteX6" fmla="*/ 641445 w 1453487"/>
                  <a:gd name="connsiteY6" fmla="*/ 2961033 h 2961033"/>
                  <a:gd name="connsiteX7" fmla="*/ 0 w 1453487"/>
                  <a:gd name="connsiteY7" fmla="*/ 1541666 h 2961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53487" h="2961033">
                    <a:moveTo>
                      <a:pt x="0" y="1541666"/>
                    </a:moveTo>
                    <a:lnTo>
                      <a:pt x="364516" y="0"/>
                    </a:lnTo>
                    <a:lnTo>
                      <a:pt x="547038" y="269574"/>
                    </a:lnTo>
                    <a:lnTo>
                      <a:pt x="994566" y="271831"/>
                    </a:lnTo>
                    <a:lnTo>
                      <a:pt x="1173708" y="26765"/>
                    </a:lnTo>
                    <a:lnTo>
                      <a:pt x="1453487" y="1534841"/>
                    </a:lnTo>
                    <a:lnTo>
                      <a:pt x="641445" y="2961033"/>
                    </a:lnTo>
                    <a:lnTo>
                      <a:pt x="0" y="1541666"/>
                    </a:ln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06" name="Group 105">
              <a:extLst>
                <a:ext uri="{FF2B5EF4-FFF2-40B4-BE49-F238E27FC236}">
                  <a16:creationId xmlns:a16="http://schemas.microsoft.com/office/drawing/2014/main" id="{E6D9C498-3E4C-4DDF-9370-43A150971AED}"/>
                </a:ext>
              </a:extLst>
            </p:cNvPr>
            <p:cNvGrpSpPr/>
            <p:nvPr/>
          </p:nvGrpSpPr>
          <p:grpSpPr>
            <a:xfrm>
              <a:off x="3485967" y="3257084"/>
              <a:ext cx="318921" cy="343896"/>
              <a:chOff x="-7791742" y="-2283273"/>
              <a:chExt cx="8816598" cy="9507034"/>
            </a:xfrm>
            <a:grpFill/>
          </p:grpSpPr>
          <p:sp>
            <p:nvSpPr>
              <p:cNvPr id="112" name="Freeform 390">
                <a:extLst>
                  <a:ext uri="{FF2B5EF4-FFF2-40B4-BE49-F238E27FC236}">
                    <a16:creationId xmlns:a16="http://schemas.microsoft.com/office/drawing/2014/main" id="{F994A147-3027-428B-A485-8B3C4B794355}"/>
                  </a:ext>
                </a:extLst>
              </p:cNvPr>
              <p:cNvSpPr/>
              <p:nvPr/>
            </p:nvSpPr>
            <p:spPr>
              <a:xfrm>
                <a:off x="-5241118" y="-2283273"/>
                <a:ext cx="4888752" cy="5307884"/>
              </a:xfrm>
              <a:custGeom>
                <a:avLst/>
                <a:gdLst>
                  <a:gd name="connsiteX0" fmla="*/ 3409950 w 6825423"/>
                  <a:gd name="connsiteY0" fmla="*/ 0 h 7410594"/>
                  <a:gd name="connsiteX1" fmla="*/ 6229951 w 6825423"/>
                  <a:gd name="connsiteY1" fmla="*/ 2516401 h 7410594"/>
                  <a:gd name="connsiteX2" fmla="*/ 6238704 w 6825423"/>
                  <a:gd name="connsiteY2" fmla="*/ 2557692 h 7410594"/>
                  <a:gd name="connsiteX3" fmla="*/ 6296533 w 6825423"/>
                  <a:gd name="connsiteY3" fmla="*/ 2595147 h 7410594"/>
                  <a:gd name="connsiteX4" fmla="*/ 6674736 w 6825423"/>
                  <a:gd name="connsiteY4" fmla="*/ 2949584 h 7410594"/>
                  <a:gd name="connsiteX5" fmla="*/ 6674736 w 6825423"/>
                  <a:gd name="connsiteY5" fmla="*/ 4422766 h 7410594"/>
                  <a:gd name="connsiteX6" fmla="*/ 6134530 w 6825423"/>
                  <a:gd name="connsiteY6" fmla="*/ 4903781 h 7410594"/>
                  <a:gd name="connsiteX7" fmla="*/ 6097506 w 6825423"/>
                  <a:gd name="connsiteY7" fmla="*/ 4909551 h 7410594"/>
                  <a:gd name="connsiteX8" fmla="*/ 6054756 w 6825423"/>
                  <a:gd name="connsiteY8" fmla="*/ 5016817 h 7410594"/>
                  <a:gd name="connsiteX9" fmla="*/ 3352800 w 6825423"/>
                  <a:gd name="connsiteY9" fmla="*/ 7410450 h 7410594"/>
                  <a:gd name="connsiteX10" fmla="*/ 799523 w 6825423"/>
                  <a:gd name="connsiteY10" fmla="*/ 5059710 h 7410594"/>
                  <a:gd name="connsiteX11" fmla="*/ 738130 w 6825423"/>
                  <a:gd name="connsiteY11" fmla="*/ 4892092 h 7410594"/>
                  <a:gd name="connsiteX12" fmla="*/ 690893 w 6825423"/>
                  <a:gd name="connsiteY12" fmla="*/ 4884731 h 7410594"/>
                  <a:gd name="connsiteX13" fmla="*/ 150687 w 6825423"/>
                  <a:gd name="connsiteY13" fmla="*/ 4403716 h 7410594"/>
                  <a:gd name="connsiteX14" fmla="*/ 150687 w 6825423"/>
                  <a:gd name="connsiteY14" fmla="*/ 2930534 h 7410594"/>
                  <a:gd name="connsiteX15" fmla="*/ 436548 w 6825423"/>
                  <a:gd name="connsiteY15" fmla="*/ 2646152 h 7410594"/>
                  <a:gd name="connsiteX16" fmla="*/ 522375 w 6825423"/>
                  <a:gd name="connsiteY16" fmla="*/ 2581039 h 7410594"/>
                  <a:gd name="connsiteX17" fmla="*/ 543969 w 6825423"/>
                  <a:gd name="connsiteY17" fmla="*/ 2473931 h 7410594"/>
                  <a:gd name="connsiteX18" fmla="*/ 3409950 w 6825423"/>
                  <a:gd name="connsiteY18" fmla="*/ 0 h 7410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825423" h="7410594">
                    <a:moveTo>
                      <a:pt x="3409950" y="0"/>
                    </a:moveTo>
                    <a:cubicBezTo>
                      <a:pt x="4734941" y="0"/>
                      <a:pt x="5856099" y="1058526"/>
                      <a:pt x="6229951" y="2516401"/>
                    </a:cubicBezTo>
                    <a:lnTo>
                      <a:pt x="6238704" y="2557692"/>
                    </a:lnTo>
                    <a:lnTo>
                      <a:pt x="6296533" y="2595147"/>
                    </a:lnTo>
                    <a:cubicBezTo>
                      <a:pt x="6416937" y="2679806"/>
                      <a:pt x="6549956" y="2799961"/>
                      <a:pt x="6674736" y="2949584"/>
                    </a:cubicBezTo>
                    <a:cubicBezTo>
                      <a:pt x="6821179" y="3212045"/>
                      <a:pt x="6923689" y="3855505"/>
                      <a:pt x="6674736" y="4422766"/>
                    </a:cubicBezTo>
                    <a:cubicBezTo>
                      <a:pt x="6575328" y="4635424"/>
                      <a:pt x="6329416" y="4856355"/>
                      <a:pt x="6134530" y="4903781"/>
                    </a:cubicBezTo>
                    <a:lnTo>
                      <a:pt x="6097506" y="4909551"/>
                    </a:lnTo>
                    <a:lnTo>
                      <a:pt x="6054756" y="5016817"/>
                    </a:lnTo>
                    <a:cubicBezTo>
                      <a:pt x="5478809" y="6376352"/>
                      <a:pt x="4218682" y="7424738"/>
                      <a:pt x="3352800" y="7410450"/>
                    </a:cubicBezTo>
                    <a:cubicBezTo>
                      <a:pt x="2486918" y="7396163"/>
                      <a:pt x="1360736" y="6426399"/>
                      <a:pt x="799523" y="5059710"/>
                    </a:cubicBezTo>
                    <a:lnTo>
                      <a:pt x="738130" y="4892092"/>
                    </a:lnTo>
                    <a:lnTo>
                      <a:pt x="690893" y="4884731"/>
                    </a:lnTo>
                    <a:cubicBezTo>
                      <a:pt x="496007" y="4837305"/>
                      <a:pt x="250095" y="4616374"/>
                      <a:pt x="150687" y="4403716"/>
                    </a:cubicBezTo>
                    <a:cubicBezTo>
                      <a:pt x="-98266" y="3836455"/>
                      <a:pt x="4244" y="3192995"/>
                      <a:pt x="150687" y="2930534"/>
                    </a:cubicBezTo>
                    <a:cubicBezTo>
                      <a:pt x="244273" y="2818317"/>
                      <a:pt x="342492" y="2722675"/>
                      <a:pt x="436548" y="2646152"/>
                    </a:cubicBezTo>
                    <a:lnTo>
                      <a:pt x="522375" y="2581039"/>
                    </a:lnTo>
                    <a:lnTo>
                      <a:pt x="543969" y="2473931"/>
                    </a:lnTo>
                    <a:cubicBezTo>
                      <a:pt x="882058" y="983022"/>
                      <a:pt x="2084958" y="0"/>
                      <a:pt x="3409950" y="0"/>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3" name="Rectangle 92">
                <a:extLst>
                  <a:ext uri="{FF2B5EF4-FFF2-40B4-BE49-F238E27FC236}">
                    <a16:creationId xmlns:a16="http://schemas.microsoft.com/office/drawing/2014/main" id="{D60E8430-9D10-43B3-927A-C1A5611D323C}"/>
                  </a:ext>
                </a:extLst>
              </p:cNvPr>
              <p:cNvSpPr/>
              <p:nvPr/>
            </p:nvSpPr>
            <p:spPr>
              <a:xfrm>
                <a:off x="-7791742" y="2783937"/>
                <a:ext cx="8816598" cy="4439824"/>
              </a:xfrm>
              <a:custGeom>
                <a:avLst/>
                <a:gdLst>
                  <a:gd name="connsiteX0" fmla="*/ 0 w 13620364"/>
                  <a:gd name="connsiteY0" fmla="*/ 0 h 6310100"/>
                  <a:gd name="connsiteX1" fmla="*/ 13620364 w 13620364"/>
                  <a:gd name="connsiteY1" fmla="*/ 0 h 6310100"/>
                  <a:gd name="connsiteX2" fmla="*/ 13620364 w 13620364"/>
                  <a:gd name="connsiteY2" fmla="*/ 6310100 h 6310100"/>
                  <a:gd name="connsiteX3" fmla="*/ 0 w 13620364"/>
                  <a:gd name="connsiteY3" fmla="*/ 6310100 h 6310100"/>
                  <a:gd name="connsiteX4" fmla="*/ 0 w 13620364"/>
                  <a:gd name="connsiteY4" fmla="*/ 0 h 6310100"/>
                  <a:gd name="connsiteX0" fmla="*/ 0 w 13620364"/>
                  <a:gd name="connsiteY0" fmla="*/ 1 h 6310101"/>
                  <a:gd name="connsiteX1" fmla="*/ 6914764 w 13620364"/>
                  <a:gd name="connsiteY1" fmla="*/ 0 h 6310101"/>
                  <a:gd name="connsiteX2" fmla="*/ 13620364 w 13620364"/>
                  <a:gd name="connsiteY2" fmla="*/ 1 h 6310101"/>
                  <a:gd name="connsiteX3" fmla="*/ 13620364 w 13620364"/>
                  <a:gd name="connsiteY3" fmla="*/ 6310101 h 6310101"/>
                  <a:gd name="connsiteX4" fmla="*/ 0 w 13620364"/>
                  <a:gd name="connsiteY4" fmla="*/ 6310101 h 6310101"/>
                  <a:gd name="connsiteX5" fmla="*/ 0 w 13620364"/>
                  <a:gd name="connsiteY5" fmla="*/ 1 h 6310101"/>
                  <a:gd name="connsiteX0" fmla="*/ 0 w 13620364"/>
                  <a:gd name="connsiteY0" fmla="*/ 0 h 6310100"/>
                  <a:gd name="connsiteX1" fmla="*/ 6774087 w 13620364"/>
                  <a:gd name="connsiteY1" fmla="*/ 5017476 h 6310100"/>
                  <a:gd name="connsiteX2" fmla="*/ 13620364 w 13620364"/>
                  <a:gd name="connsiteY2" fmla="*/ 0 h 6310100"/>
                  <a:gd name="connsiteX3" fmla="*/ 13620364 w 13620364"/>
                  <a:gd name="connsiteY3" fmla="*/ 6310100 h 6310100"/>
                  <a:gd name="connsiteX4" fmla="*/ 0 w 13620364"/>
                  <a:gd name="connsiteY4" fmla="*/ 6310100 h 6310100"/>
                  <a:gd name="connsiteX5" fmla="*/ 0 w 13620364"/>
                  <a:gd name="connsiteY5" fmla="*/ 0 h 6310100"/>
                  <a:gd name="connsiteX0" fmla="*/ 0 w 13620364"/>
                  <a:gd name="connsiteY0" fmla="*/ 0 h 6310100"/>
                  <a:gd name="connsiteX1" fmla="*/ 6774087 w 13620364"/>
                  <a:gd name="connsiteY1" fmla="*/ 5017476 h 6310100"/>
                  <a:gd name="connsiteX2" fmla="*/ 10994394 w 13620364"/>
                  <a:gd name="connsiteY2" fmla="*/ 1852246 h 6310100"/>
                  <a:gd name="connsiteX3" fmla="*/ 13620364 w 13620364"/>
                  <a:gd name="connsiteY3" fmla="*/ 0 h 6310100"/>
                  <a:gd name="connsiteX4" fmla="*/ 13620364 w 13620364"/>
                  <a:gd name="connsiteY4" fmla="*/ 6310100 h 6310100"/>
                  <a:gd name="connsiteX5" fmla="*/ 0 w 13620364"/>
                  <a:gd name="connsiteY5" fmla="*/ 6310100 h 6310100"/>
                  <a:gd name="connsiteX6" fmla="*/ 0 w 13620364"/>
                  <a:gd name="connsiteY6" fmla="*/ 0 h 6310100"/>
                  <a:gd name="connsiteX0" fmla="*/ 0 w 13620364"/>
                  <a:gd name="connsiteY0" fmla="*/ 0 h 6310100"/>
                  <a:gd name="connsiteX1" fmla="*/ 6774087 w 13620364"/>
                  <a:gd name="connsiteY1" fmla="*/ 5017476 h 6310100"/>
                  <a:gd name="connsiteX2" fmla="*/ 9235932 w 13620364"/>
                  <a:gd name="connsiteY2" fmla="*/ 23446 h 6310100"/>
                  <a:gd name="connsiteX3" fmla="*/ 13620364 w 13620364"/>
                  <a:gd name="connsiteY3" fmla="*/ 0 h 6310100"/>
                  <a:gd name="connsiteX4" fmla="*/ 13620364 w 13620364"/>
                  <a:gd name="connsiteY4" fmla="*/ 6310100 h 6310100"/>
                  <a:gd name="connsiteX5" fmla="*/ 0 w 13620364"/>
                  <a:gd name="connsiteY5" fmla="*/ 6310100 h 6310100"/>
                  <a:gd name="connsiteX6" fmla="*/ 0 w 13620364"/>
                  <a:gd name="connsiteY6" fmla="*/ 0 h 6310100"/>
                  <a:gd name="connsiteX0" fmla="*/ 0 w 13620364"/>
                  <a:gd name="connsiteY0" fmla="*/ 0 h 6310100"/>
                  <a:gd name="connsiteX1" fmla="*/ 2108302 w 13620364"/>
                  <a:gd name="connsiteY1" fmla="*/ 1547446 h 6310100"/>
                  <a:gd name="connsiteX2" fmla="*/ 6774087 w 13620364"/>
                  <a:gd name="connsiteY2" fmla="*/ 5017476 h 6310100"/>
                  <a:gd name="connsiteX3" fmla="*/ 9235932 w 13620364"/>
                  <a:gd name="connsiteY3" fmla="*/ 23446 h 6310100"/>
                  <a:gd name="connsiteX4" fmla="*/ 13620364 w 13620364"/>
                  <a:gd name="connsiteY4" fmla="*/ 0 h 6310100"/>
                  <a:gd name="connsiteX5" fmla="*/ 13620364 w 13620364"/>
                  <a:gd name="connsiteY5" fmla="*/ 6310100 h 6310100"/>
                  <a:gd name="connsiteX6" fmla="*/ 0 w 13620364"/>
                  <a:gd name="connsiteY6" fmla="*/ 6310100 h 6310100"/>
                  <a:gd name="connsiteX7" fmla="*/ 0 w 13620364"/>
                  <a:gd name="connsiteY7"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3620364 w 13620364"/>
                  <a:gd name="connsiteY4" fmla="*/ 0 h 6310100"/>
                  <a:gd name="connsiteX5" fmla="*/ 13620364 w 13620364"/>
                  <a:gd name="connsiteY5" fmla="*/ 6310100 h 6310100"/>
                  <a:gd name="connsiteX6" fmla="*/ 0 w 13620364"/>
                  <a:gd name="connsiteY6" fmla="*/ 6310100 h 6310100"/>
                  <a:gd name="connsiteX7" fmla="*/ 0 w 13620364"/>
                  <a:gd name="connsiteY7"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3620364 w 13620364"/>
                  <a:gd name="connsiteY4" fmla="*/ 0 h 6310100"/>
                  <a:gd name="connsiteX5" fmla="*/ 13620364 w 13620364"/>
                  <a:gd name="connsiteY5" fmla="*/ 6310100 h 6310100"/>
                  <a:gd name="connsiteX6" fmla="*/ 10830271 w 13620364"/>
                  <a:gd name="connsiteY6" fmla="*/ 6307015 h 6310100"/>
                  <a:gd name="connsiteX7" fmla="*/ 0 w 13620364"/>
                  <a:gd name="connsiteY7" fmla="*/ 6310100 h 6310100"/>
                  <a:gd name="connsiteX8" fmla="*/ 0 w 13620364"/>
                  <a:gd name="connsiteY8"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3620364 w 13620364"/>
                  <a:gd name="connsiteY4" fmla="*/ 0 h 6310100"/>
                  <a:gd name="connsiteX5" fmla="*/ 13620364 w 13620364"/>
                  <a:gd name="connsiteY5" fmla="*/ 6310100 h 6310100"/>
                  <a:gd name="connsiteX6" fmla="*/ 10830271 w 13620364"/>
                  <a:gd name="connsiteY6" fmla="*/ 6307015 h 6310100"/>
                  <a:gd name="connsiteX7" fmla="*/ 9681410 w 13620364"/>
                  <a:gd name="connsiteY7" fmla="*/ 6283569 h 6310100"/>
                  <a:gd name="connsiteX8" fmla="*/ 0 w 13620364"/>
                  <a:gd name="connsiteY8" fmla="*/ 6310100 h 6310100"/>
                  <a:gd name="connsiteX9" fmla="*/ 0 w 13620364"/>
                  <a:gd name="connsiteY9" fmla="*/ 0 h 6310100"/>
                  <a:gd name="connsiteX0" fmla="*/ 0 w 13620364"/>
                  <a:gd name="connsiteY0" fmla="*/ 0 h 6330461"/>
                  <a:gd name="connsiteX1" fmla="*/ 4406025 w 13620364"/>
                  <a:gd name="connsiteY1" fmla="*/ 46892 h 6330461"/>
                  <a:gd name="connsiteX2" fmla="*/ 6774087 w 13620364"/>
                  <a:gd name="connsiteY2" fmla="*/ 5017476 h 6330461"/>
                  <a:gd name="connsiteX3" fmla="*/ 9235932 w 13620364"/>
                  <a:gd name="connsiteY3" fmla="*/ 23446 h 6330461"/>
                  <a:gd name="connsiteX4" fmla="*/ 13620364 w 13620364"/>
                  <a:gd name="connsiteY4" fmla="*/ 0 h 6330461"/>
                  <a:gd name="connsiteX5" fmla="*/ 13620364 w 13620364"/>
                  <a:gd name="connsiteY5" fmla="*/ 6310100 h 6330461"/>
                  <a:gd name="connsiteX6" fmla="*/ 10830271 w 13620364"/>
                  <a:gd name="connsiteY6" fmla="*/ 6307015 h 6330461"/>
                  <a:gd name="connsiteX7" fmla="*/ 10220671 w 13620364"/>
                  <a:gd name="connsiteY7" fmla="*/ 6330461 h 6330461"/>
                  <a:gd name="connsiteX8" fmla="*/ 0 w 13620364"/>
                  <a:gd name="connsiteY8" fmla="*/ 6310100 h 6330461"/>
                  <a:gd name="connsiteX9" fmla="*/ 0 w 13620364"/>
                  <a:gd name="connsiteY9" fmla="*/ 0 h 6330461"/>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3620364 w 13620364"/>
                  <a:gd name="connsiteY4" fmla="*/ 0 h 6310100"/>
                  <a:gd name="connsiteX5" fmla="*/ 13620364 w 13620364"/>
                  <a:gd name="connsiteY5" fmla="*/ 6310100 h 6310100"/>
                  <a:gd name="connsiteX6" fmla="*/ 10830271 w 13620364"/>
                  <a:gd name="connsiteY6" fmla="*/ 6307015 h 6310100"/>
                  <a:gd name="connsiteX7" fmla="*/ 7594702 w 13620364"/>
                  <a:gd name="connsiteY7" fmla="*/ 6213230 h 6310100"/>
                  <a:gd name="connsiteX8" fmla="*/ 0 w 13620364"/>
                  <a:gd name="connsiteY8" fmla="*/ 6310100 h 6310100"/>
                  <a:gd name="connsiteX9" fmla="*/ 0 w 13620364"/>
                  <a:gd name="connsiteY9"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3620364 w 13620364"/>
                  <a:gd name="connsiteY4" fmla="*/ 0 h 6310100"/>
                  <a:gd name="connsiteX5" fmla="*/ 13620364 w 13620364"/>
                  <a:gd name="connsiteY5" fmla="*/ 6310100 h 6310100"/>
                  <a:gd name="connsiteX6" fmla="*/ 10830271 w 13620364"/>
                  <a:gd name="connsiteY6" fmla="*/ 6307015 h 6310100"/>
                  <a:gd name="connsiteX7" fmla="*/ 10384794 w 13620364"/>
                  <a:gd name="connsiteY7" fmla="*/ 6283569 h 6310100"/>
                  <a:gd name="connsiteX8" fmla="*/ 7594702 w 13620364"/>
                  <a:gd name="connsiteY8" fmla="*/ 6213230 h 6310100"/>
                  <a:gd name="connsiteX9" fmla="*/ 0 w 13620364"/>
                  <a:gd name="connsiteY9" fmla="*/ 6310100 h 6310100"/>
                  <a:gd name="connsiteX10" fmla="*/ 0 w 13620364"/>
                  <a:gd name="connsiteY10"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3620364 w 13620364"/>
                  <a:gd name="connsiteY4" fmla="*/ 0 h 6310100"/>
                  <a:gd name="connsiteX5" fmla="*/ 13620364 w 13620364"/>
                  <a:gd name="connsiteY5" fmla="*/ 6310100 h 6310100"/>
                  <a:gd name="connsiteX6" fmla="*/ 10830271 w 13620364"/>
                  <a:gd name="connsiteY6" fmla="*/ 6307015 h 6310100"/>
                  <a:gd name="connsiteX7" fmla="*/ 10877164 w 13620364"/>
                  <a:gd name="connsiteY7" fmla="*/ 4032738 h 6310100"/>
                  <a:gd name="connsiteX8" fmla="*/ 7594702 w 13620364"/>
                  <a:gd name="connsiteY8" fmla="*/ 6213230 h 6310100"/>
                  <a:gd name="connsiteX9" fmla="*/ 0 w 13620364"/>
                  <a:gd name="connsiteY9" fmla="*/ 6310100 h 6310100"/>
                  <a:gd name="connsiteX10" fmla="*/ 0 w 13620364"/>
                  <a:gd name="connsiteY10"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3620364 w 13620364"/>
                  <a:gd name="connsiteY4" fmla="*/ 0 h 6310100"/>
                  <a:gd name="connsiteX5" fmla="*/ 13620364 w 13620364"/>
                  <a:gd name="connsiteY5" fmla="*/ 6310100 h 6310100"/>
                  <a:gd name="connsiteX6" fmla="*/ 10830271 w 13620364"/>
                  <a:gd name="connsiteY6" fmla="*/ 6307015 h 6310100"/>
                  <a:gd name="connsiteX7" fmla="*/ 10783380 w 13620364"/>
                  <a:gd name="connsiteY7" fmla="*/ 4056184 h 6310100"/>
                  <a:gd name="connsiteX8" fmla="*/ 7594702 w 13620364"/>
                  <a:gd name="connsiteY8" fmla="*/ 6213230 h 6310100"/>
                  <a:gd name="connsiteX9" fmla="*/ 0 w 13620364"/>
                  <a:gd name="connsiteY9" fmla="*/ 6310100 h 6310100"/>
                  <a:gd name="connsiteX10" fmla="*/ 0 w 13620364"/>
                  <a:gd name="connsiteY10"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3620364 w 13620364"/>
                  <a:gd name="connsiteY4" fmla="*/ 0 h 6310100"/>
                  <a:gd name="connsiteX5" fmla="*/ 13620364 w 13620364"/>
                  <a:gd name="connsiteY5" fmla="*/ 6310100 h 6310100"/>
                  <a:gd name="connsiteX6" fmla="*/ 10830271 w 13620364"/>
                  <a:gd name="connsiteY6" fmla="*/ 6307015 h 6310100"/>
                  <a:gd name="connsiteX7" fmla="*/ 10877165 w 13620364"/>
                  <a:gd name="connsiteY7" fmla="*/ 4103077 h 6310100"/>
                  <a:gd name="connsiteX8" fmla="*/ 7594702 w 13620364"/>
                  <a:gd name="connsiteY8" fmla="*/ 6213230 h 6310100"/>
                  <a:gd name="connsiteX9" fmla="*/ 0 w 13620364"/>
                  <a:gd name="connsiteY9" fmla="*/ 6310100 h 6310100"/>
                  <a:gd name="connsiteX10" fmla="*/ 0 w 13620364"/>
                  <a:gd name="connsiteY10"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3620364 w 13620364"/>
                  <a:gd name="connsiteY4" fmla="*/ 0 h 6310100"/>
                  <a:gd name="connsiteX5" fmla="*/ 13620364 w 13620364"/>
                  <a:gd name="connsiteY5" fmla="*/ 6310100 h 6310100"/>
                  <a:gd name="connsiteX6" fmla="*/ 10830271 w 13620364"/>
                  <a:gd name="connsiteY6" fmla="*/ 6307015 h 6310100"/>
                  <a:gd name="connsiteX7" fmla="*/ 10877165 w 13620364"/>
                  <a:gd name="connsiteY7" fmla="*/ 4103077 h 6310100"/>
                  <a:gd name="connsiteX8" fmla="*/ 8931133 w 13620364"/>
                  <a:gd name="connsiteY8" fmla="*/ 5322276 h 6310100"/>
                  <a:gd name="connsiteX9" fmla="*/ 7594702 w 13620364"/>
                  <a:gd name="connsiteY9" fmla="*/ 6213230 h 6310100"/>
                  <a:gd name="connsiteX10" fmla="*/ 0 w 13620364"/>
                  <a:gd name="connsiteY10" fmla="*/ 6310100 h 6310100"/>
                  <a:gd name="connsiteX11" fmla="*/ 0 w 13620364"/>
                  <a:gd name="connsiteY11"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3620364 w 13620364"/>
                  <a:gd name="connsiteY4" fmla="*/ 0 h 6310100"/>
                  <a:gd name="connsiteX5" fmla="*/ 13620364 w 13620364"/>
                  <a:gd name="connsiteY5" fmla="*/ 6310100 h 6310100"/>
                  <a:gd name="connsiteX6" fmla="*/ 10830271 w 13620364"/>
                  <a:gd name="connsiteY6" fmla="*/ 6307015 h 6310100"/>
                  <a:gd name="connsiteX7" fmla="*/ 10877165 w 13620364"/>
                  <a:gd name="connsiteY7" fmla="*/ 4103077 h 6310100"/>
                  <a:gd name="connsiteX8" fmla="*/ 10197225 w 13620364"/>
                  <a:gd name="connsiteY8" fmla="*/ 4267200 h 6310100"/>
                  <a:gd name="connsiteX9" fmla="*/ 7594702 w 13620364"/>
                  <a:gd name="connsiteY9" fmla="*/ 6213230 h 6310100"/>
                  <a:gd name="connsiteX10" fmla="*/ 0 w 13620364"/>
                  <a:gd name="connsiteY10" fmla="*/ 6310100 h 6310100"/>
                  <a:gd name="connsiteX11" fmla="*/ 0 w 13620364"/>
                  <a:gd name="connsiteY11"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3620364 w 13620364"/>
                  <a:gd name="connsiteY4" fmla="*/ 0 h 6310100"/>
                  <a:gd name="connsiteX5" fmla="*/ 13620364 w 13620364"/>
                  <a:gd name="connsiteY5" fmla="*/ 6310100 h 6310100"/>
                  <a:gd name="connsiteX6" fmla="*/ 10830271 w 13620364"/>
                  <a:gd name="connsiteY6" fmla="*/ 6307015 h 6310100"/>
                  <a:gd name="connsiteX7" fmla="*/ 10877165 w 13620364"/>
                  <a:gd name="connsiteY7" fmla="*/ 4103077 h 6310100"/>
                  <a:gd name="connsiteX8" fmla="*/ 10197225 w 13620364"/>
                  <a:gd name="connsiteY8" fmla="*/ 4267200 h 6310100"/>
                  <a:gd name="connsiteX9" fmla="*/ 10173779 w 13620364"/>
                  <a:gd name="connsiteY9" fmla="*/ 6307015 h 6310100"/>
                  <a:gd name="connsiteX10" fmla="*/ 0 w 13620364"/>
                  <a:gd name="connsiteY10" fmla="*/ 6310100 h 6310100"/>
                  <a:gd name="connsiteX11" fmla="*/ 0 w 13620364"/>
                  <a:gd name="connsiteY11"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3620364 w 13620364"/>
                  <a:gd name="connsiteY4" fmla="*/ 0 h 6310100"/>
                  <a:gd name="connsiteX5" fmla="*/ 13620364 w 13620364"/>
                  <a:gd name="connsiteY5" fmla="*/ 6310100 h 6310100"/>
                  <a:gd name="connsiteX6" fmla="*/ 10877164 w 13620364"/>
                  <a:gd name="connsiteY6" fmla="*/ 6307015 h 6310100"/>
                  <a:gd name="connsiteX7" fmla="*/ 10877165 w 13620364"/>
                  <a:gd name="connsiteY7" fmla="*/ 4103077 h 6310100"/>
                  <a:gd name="connsiteX8" fmla="*/ 10197225 w 13620364"/>
                  <a:gd name="connsiteY8" fmla="*/ 4267200 h 6310100"/>
                  <a:gd name="connsiteX9" fmla="*/ 10173779 w 13620364"/>
                  <a:gd name="connsiteY9" fmla="*/ 6307015 h 6310100"/>
                  <a:gd name="connsiteX10" fmla="*/ 0 w 13620364"/>
                  <a:gd name="connsiteY10" fmla="*/ 6310100 h 6310100"/>
                  <a:gd name="connsiteX11" fmla="*/ 0 w 13620364"/>
                  <a:gd name="connsiteY11"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3620364 w 13620364"/>
                  <a:gd name="connsiteY4" fmla="*/ 0 h 6310100"/>
                  <a:gd name="connsiteX5" fmla="*/ 13620364 w 13620364"/>
                  <a:gd name="connsiteY5" fmla="*/ 6310100 h 6310100"/>
                  <a:gd name="connsiteX6" fmla="*/ 10877164 w 13620364"/>
                  <a:gd name="connsiteY6" fmla="*/ 6307015 h 6310100"/>
                  <a:gd name="connsiteX7" fmla="*/ 10877165 w 13620364"/>
                  <a:gd name="connsiteY7" fmla="*/ 4103077 h 6310100"/>
                  <a:gd name="connsiteX8" fmla="*/ 10197225 w 13620364"/>
                  <a:gd name="connsiteY8" fmla="*/ 4267200 h 6310100"/>
                  <a:gd name="connsiteX9" fmla="*/ 10173779 w 13620364"/>
                  <a:gd name="connsiteY9" fmla="*/ 6307015 h 6310100"/>
                  <a:gd name="connsiteX10" fmla="*/ 0 w 13620364"/>
                  <a:gd name="connsiteY10" fmla="*/ 6310100 h 6310100"/>
                  <a:gd name="connsiteX11" fmla="*/ 0 w 13620364"/>
                  <a:gd name="connsiteY11"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3620364 w 13620364"/>
                  <a:gd name="connsiteY4" fmla="*/ 0 h 6310100"/>
                  <a:gd name="connsiteX5" fmla="*/ 13620364 w 13620364"/>
                  <a:gd name="connsiteY5" fmla="*/ 6310100 h 6310100"/>
                  <a:gd name="connsiteX6" fmla="*/ 10877164 w 13620364"/>
                  <a:gd name="connsiteY6" fmla="*/ 6307015 h 6310100"/>
                  <a:gd name="connsiteX7" fmla="*/ 10877165 w 13620364"/>
                  <a:gd name="connsiteY7" fmla="*/ 4103077 h 6310100"/>
                  <a:gd name="connsiteX8" fmla="*/ 10197225 w 13620364"/>
                  <a:gd name="connsiteY8" fmla="*/ 4267200 h 6310100"/>
                  <a:gd name="connsiteX9" fmla="*/ 10173779 w 13620364"/>
                  <a:gd name="connsiteY9" fmla="*/ 6307015 h 6310100"/>
                  <a:gd name="connsiteX10" fmla="*/ 0 w 13620364"/>
                  <a:gd name="connsiteY10" fmla="*/ 6310100 h 6310100"/>
                  <a:gd name="connsiteX11" fmla="*/ 0 w 13620364"/>
                  <a:gd name="connsiteY11"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3620364 w 13620364"/>
                  <a:gd name="connsiteY4" fmla="*/ 0 h 6310100"/>
                  <a:gd name="connsiteX5" fmla="*/ 13620364 w 13620364"/>
                  <a:gd name="connsiteY5" fmla="*/ 6310100 h 6310100"/>
                  <a:gd name="connsiteX6" fmla="*/ 10877164 w 13620364"/>
                  <a:gd name="connsiteY6" fmla="*/ 6307015 h 6310100"/>
                  <a:gd name="connsiteX7" fmla="*/ 10877165 w 13620364"/>
                  <a:gd name="connsiteY7" fmla="*/ 4103077 h 6310100"/>
                  <a:gd name="connsiteX8" fmla="*/ 10197225 w 13620364"/>
                  <a:gd name="connsiteY8" fmla="*/ 4267200 h 6310100"/>
                  <a:gd name="connsiteX9" fmla="*/ 10173779 w 13620364"/>
                  <a:gd name="connsiteY9" fmla="*/ 6307015 h 6310100"/>
                  <a:gd name="connsiteX10" fmla="*/ 0 w 13620364"/>
                  <a:gd name="connsiteY10" fmla="*/ 6310100 h 6310100"/>
                  <a:gd name="connsiteX11" fmla="*/ 0 w 13620364"/>
                  <a:gd name="connsiteY11"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3620364 w 13620364"/>
                  <a:gd name="connsiteY4" fmla="*/ 0 h 6310100"/>
                  <a:gd name="connsiteX5" fmla="*/ 13620364 w 13620364"/>
                  <a:gd name="connsiteY5" fmla="*/ 6310100 h 6310100"/>
                  <a:gd name="connsiteX6" fmla="*/ 10877164 w 13620364"/>
                  <a:gd name="connsiteY6" fmla="*/ 6307015 h 6310100"/>
                  <a:gd name="connsiteX7" fmla="*/ 10877165 w 13620364"/>
                  <a:gd name="connsiteY7" fmla="*/ 4103077 h 6310100"/>
                  <a:gd name="connsiteX8" fmla="*/ 10197225 w 13620364"/>
                  <a:gd name="connsiteY8" fmla="*/ 4267200 h 6310100"/>
                  <a:gd name="connsiteX9" fmla="*/ 10173779 w 13620364"/>
                  <a:gd name="connsiteY9" fmla="*/ 6307015 h 6310100"/>
                  <a:gd name="connsiteX10" fmla="*/ 0 w 13620364"/>
                  <a:gd name="connsiteY10" fmla="*/ 6310100 h 6310100"/>
                  <a:gd name="connsiteX11" fmla="*/ 0 w 13620364"/>
                  <a:gd name="connsiteY11"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2213595 w 13620364"/>
                  <a:gd name="connsiteY4" fmla="*/ 1430215 h 6310100"/>
                  <a:gd name="connsiteX5" fmla="*/ 13620364 w 13620364"/>
                  <a:gd name="connsiteY5" fmla="*/ 6310100 h 6310100"/>
                  <a:gd name="connsiteX6" fmla="*/ 10877164 w 13620364"/>
                  <a:gd name="connsiteY6" fmla="*/ 6307015 h 6310100"/>
                  <a:gd name="connsiteX7" fmla="*/ 10877165 w 13620364"/>
                  <a:gd name="connsiteY7" fmla="*/ 4103077 h 6310100"/>
                  <a:gd name="connsiteX8" fmla="*/ 10197225 w 13620364"/>
                  <a:gd name="connsiteY8" fmla="*/ 4267200 h 6310100"/>
                  <a:gd name="connsiteX9" fmla="*/ 10173779 w 13620364"/>
                  <a:gd name="connsiteY9" fmla="*/ 6307015 h 6310100"/>
                  <a:gd name="connsiteX10" fmla="*/ 0 w 13620364"/>
                  <a:gd name="connsiteY10" fmla="*/ 6310100 h 6310100"/>
                  <a:gd name="connsiteX11" fmla="*/ 0 w 13620364"/>
                  <a:gd name="connsiteY11"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2213595 w 13620364"/>
                  <a:gd name="connsiteY4" fmla="*/ 1430215 h 6310100"/>
                  <a:gd name="connsiteX5" fmla="*/ 13620364 w 13620364"/>
                  <a:gd name="connsiteY5" fmla="*/ 6310100 h 6310100"/>
                  <a:gd name="connsiteX6" fmla="*/ 10877164 w 13620364"/>
                  <a:gd name="connsiteY6" fmla="*/ 6307015 h 6310100"/>
                  <a:gd name="connsiteX7" fmla="*/ 10877165 w 13620364"/>
                  <a:gd name="connsiteY7" fmla="*/ 4103077 h 6310100"/>
                  <a:gd name="connsiteX8" fmla="*/ 10197225 w 13620364"/>
                  <a:gd name="connsiteY8" fmla="*/ 4267200 h 6310100"/>
                  <a:gd name="connsiteX9" fmla="*/ 10173779 w 13620364"/>
                  <a:gd name="connsiteY9" fmla="*/ 6307015 h 6310100"/>
                  <a:gd name="connsiteX10" fmla="*/ 0 w 13620364"/>
                  <a:gd name="connsiteY10" fmla="*/ 6310100 h 6310100"/>
                  <a:gd name="connsiteX11" fmla="*/ 0 w 13620364"/>
                  <a:gd name="connsiteY11"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2213595 w 13620364"/>
                  <a:gd name="connsiteY4" fmla="*/ 1430215 h 6310100"/>
                  <a:gd name="connsiteX5" fmla="*/ 13620364 w 13620364"/>
                  <a:gd name="connsiteY5" fmla="*/ 6310100 h 6310100"/>
                  <a:gd name="connsiteX6" fmla="*/ 10877164 w 13620364"/>
                  <a:gd name="connsiteY6" fmla="*/ 6307015 h 6310100"/>
                  <a:gd name="connsiteX7" fmla="*/ 10877165 w 13620364"/>
                  <a:gd name="connsiteY7" fmla="*/ 4103077 h 6310100"/>
                  <a:gd name="connsiteX8" fmla="*/ 10197225 w 13620364"/>
                  <a:gd name="connsiteY8" fmla="*/ 4267200 h 6310100"/>
                  <a:gd name="connsiteX9" fmla="*/ 10173779 w 13620364"/>
                  <a:gd name="connsiteY9" fmla="*/ 6307015 h 6310100"/>
                  <a:gd name="connsiteX10" fmla="*/ 0 w 13620364"/>
                  <a:gd name="connsiteY10" fmla="*/ 6310100 h 6310100"/>
                  <a:gd name="connsiteX11" fmla="*/ 0 w 13620364"/>
                  <a:gd name="connsiteY11"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2213595 w 13620364"/>
                  <a:gd name="connsiteY4" fmla="*/ 1430215 h 6310100"/>
                  <a:gd name="connsiteX5" fmla="*/ 13620364 w 13620364"/>
                  <a:gd name="connsiteY5" fmla="*/ 6310100 h 6310100"/>
                  <a:gd name="connsiteX6" fmla="*/ 10877164 w 13620364"/>
                  <a:gd name="connsiteY6" fmla="*/ 6307015 h 6310100"/>
                  <a:gd name="connsiteX7" fmla="*/ 10877165 w 13620364"/>
                  <a:gd name="connsiteY7" fmla="*/ 4103077 h 6310100"/>
                  <a:gd name="connsiteX8" fmla="*/ 10197225 w 13620364"/>
                  <a:gd name="connsiteY8" fmla="*/ 4267200 h 6310100"/>
                  <a:gd name="connsiteX9" fmla="*/ 10173779 w 13620364"/>
                  <a:gd name="connsiteY9" fmla="*/ 6307015 h 6310100"/>
                  <a:gd name="connsiteX10" fmla="*/ 0 w 13620364"/>
                  <a:gd name="connsiteY10" fmla="*/ 6310100 h 6310100"/>
                  <a:gd name="connsiteX11" fmla="*/ 0 w 13620364"/>
                  <a:gd name="connsiteY11"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2213595 w 13620364"/>
                  <a:gd name="connsiteY4" fmla="*/ 1430215 h 6310100"/>
                  <a:gd name="connsiteX5" fmla="*/ 13620364 w 13620364"/>
                  <a:gd name="connsiteY5" fmla="*/ 6310100 h 6310100"/>
                  <a:gd name="connsiteX6" fmla="*/ 10877164 w 13620364"/>
                  <a:gd name="connsiteY6" fmla="*/ 6307015 h 6310100"/>
                  <a:gd name="connsiteX7" fmla="*/ 10877165 w 13620364"/>
                  <a:gd name="connsiteY7" fmla="*/ 4103077 h 6310100"/>
                  <a:gd name="connsiteX8" fmla="*/ 10197225 w 13620364"/>
                  <a:gd name="connsiteY8" fmla="*/ 4267200 h 6310100"/>
                  <a:gd name="connsiteX9" fmla="*/ 10173779 w 13620364"/>
                  <a:gd name="connsiteY9" fmla="*/ 6307015 h 6310100"/>
                  <a:gd name="connsiteX10" fmla="*/ 0 w 13620364"/>
                  <a:gd name="connsiteY10" fmla="*/ 6310100 h 6310100"/>
                  <a:gd name="connsiteX11" fmla="*/ 0 w 13620364"/>
                  <a:gd name="connsiteY11"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2213595 w 13620364"/>
                  <a:gd name="connsiteY4" fmla="*/ 1430215 h 6310100"/>
                  <a:gd name="connsiteX5" fmla="*/ 13620364 w 13620364"/>
                  <a:gd name="connsiteY5" fmla="*/ 6310100 h 6310100"/>
                  <a:gd name="connsiteX6" fmla="*/ 10877164 w 13620364"/>
                  <a:gd name="connsiteY6" fmla="*/ 6307015 h 6310100"/>
                  <a:gd name="connsiteX7" fmla="*/ 10877165 w 13620364"/>
                  <a:gd name="connsiteY7" fmla="*/ 4103077 h 6310100"/>
                  <a:gd name="connsiteX8" fmla="*/ 10197225 w 13620364"/>
                  <a:gd name="connsiteY8" fmla="*/ 4267200 h 6310100"/>
                  <a:gd name="connsiteX9" fmla="*/ 10173779 w 13620364"/>
                  <a:gd name="connsiteY9" fmla="*/ 6307015 h 6310100"/>
                  <a:gd name="connsiteX10" fmla="*/ 0 w 13620364"/>
                  <a:gd name="connsiteY10" fmla="*/ 6310100 h 6310100"/>
                  <a:gd name="connsiteX11" fmla="*/ 0 w 13620364"/>
                  <a:gd name="connsiteY11" fmla="*/ 0 h 6310100"/>
                  <a:gd name="connsiteX0" fmla="*/ 0 w 13656942"/>
                  <a:gd name="connsiteY0" fmla="*/ 0 h 6310100"/>
                  <a:gd name="connsiteX1" fmla="*/ 4406025 w 13656942"/>
                  <a:gd name="connsiteY1" fmla="*/ 46892 h 6310100"/>
                  <a:gd name="connsiteX2" fmla="*/ 6774087 w 13656942"/>
                  <a:gd name="connsiteY2" fmla="*/ 5017476 h 6310100"/>
                  <a:gd name="connsiteX3" fmla="*/ 9235932 w 13656942"/>
                  <a:gd name="connsiteY3" fmla="*/ 23446 h 6310100"/>
                  <a:gd name="connsiteX4" fmla="*/ 12213595 w 13656942"/>
                  <a:gd name="connsiteY4" fmla="*/ 1430215 h 6310100"/>
                  <a:gd name="connsiteX5" fmla="*/ 13620364 w 13656942"/>
                  <a:gd name="connsiteY5" fmla="*/ 6310100 h 6310100"/>
                  <a:gd name="connsiteX6" fmla="*/ 10877164 w 13656942"/>
                  <a:gd name="connsiteY6" fmla="*/ 6307015 h 6310100"/>
                  <a:gd name="connsiteX7" fmla="*/ 10877165 w 13656942"/>
                  <a:gd name="connsiteY7" fmla="*/ 4103077 h 6310100"/>
                  <a:gd name="connsiteX8" fmla="*/ 10197225 w 13656942"/>
                  <a:gd name="connsiteY8" fmla="*/ 4267200 h 6310100"/>
                  <a:gd name="connsiteX9" fmla="*/ 10173779 w 13656942"/>
                  <a:gd name="connsiteY9" fmla="*/ 6307015 h 6310100"/>
                  <a:gd name="connsiteX10" fmla="*/ 0 w 13656942"/>
                  <a:gd name="connsiteY10" fmla="*/ 6310100 h 6310100"/>
                  <a:gd name="connsiteX11" fmla="*/ 0 w 13656942"/>
                  <a:gd name="connsiteY11" fmla="*/ 0 h 6310100"/>
                  <a:gd name="connsiteX0" fmla="*/ 0 w 13688189"/>
                  <a:gd name="connsiteY0" fmla="*/ 0 h 6310100"/>
                  <a:gd name="connsiteX1" fmla="*/ 4406025 w 13688189"/>
                  <a:gd name="connsiteY1" fmla="*/ 46892 h 6310100"/>
                  <a:gd name="connsiteX2" fmla="*/ 6774087 w 13688189"/>
                  <a:gd name="connsiteY2" fmla="*/ 5017476 h 6310100"/>
                  <a:gd name="connsiteX3" fmla="*/ 9235932 w 13688189"/>
                  <a:gd name="connsiteY3" fmla="*/ 23446 h 6310100"/>
                  <a:gd name="connsiteX4" fmla="*/ 12213595 w 13688189"/>
                  <a:gd name="connsiteY4" fmla="*/ 1430215 h 6310100"/>
                  <a:gd name="connsiteX5" fmla="*/ 13620364 w 13688189"/>
                  <a:gd name="connsiteY5" fmla="*/ 6310100 h 6310100"/>
                  <a:gd name="connsiteX6" fmla="*/ 10877164 w 13688189"/>
                  <a:gd name="connsiteY6" fmla="*/ 6307015 h 6310100"/>
                  <a:gd name="connsiteX7" fmla="*/ 10877165 w 13688189"/>
                  <a:gd name="connsiteY7" fmla="*/ 4103077 h 6310100"/>
                  <a:gd name="connsiteX8" fmla="*/ 10197225 w 13688189"/>
                  <a:gd name="connsiteY8" fmla="*/ 4267200 h 6310100"/>
                  <a:gd name="connsiteX9" fmla="*/ 10173779 w 13688189"/>
                  <a:gd name="connsiteY9" fmla="*/ 6307015 h 6310100"/>
                  <a:gd name="connsiteX10" fmla="*/ 0 w 13688189"/>
                  <a:gd name="connsiteY10" fmla="*/ 6310100 h 6310100"/>
                  <a:gd name="connsiteX11" fmla="*/ 0 w 13688189"/>
                  <a:gd name="connsiteY11" fmla="*/ 0 h 6310100"/>
                  <a:gd name="connsiteX0" fmla="*/ 0 w 13623187"/>
                  <a:gd name="connsiteY0" fmla="*/ 0 h 6310100"/>
                  <a:gd name="connsiteX1" fmla="*/ 4406025 w 13623187"/>
                  <a:gd name="connsiteY1" fmla="*/ 46892 h 6310100"/>
                  <a:gd name="connsiteX2" fmla="*/ 6774087 w 13623187"/>
                  <a:gd name="connsiteY2" fmla="*/ 5017476 h 6310100"/>
                  <a:gd name="connsiteX3" fmla="*/ 9235932 w 13623187"/>
                  <a:gd name="connsiteY3" fmla="*/ 23446 h 6310100"/>
                  <a:gd name="connsiteX4" fmla="*/ 12213595 w 13623187"/>
                  <a:gd name="connsiteY4" fmla="*/ 1430215 h 6310100"/>
                  <a:gd name="connsiteX5" fmla="*/ 13620364 w 13623187"/>
                  <a:gd name="connsiteY5" fmla="*/ 6310100 h 6310100"/>
                  <a:gd name="connsiteX6" fmla="*/ 10877164 w 13623187"/>
                  <a:gd name="connsiteY6" fmla="*/ 6307015 h 6310100"/>
                  <a:gd name="connsiteX7" fmla="*/ 10877165 w 13623187"/>
                  <a:gd name="connsiteY7" fmla="*/ 4103077 h 6310100"/>
                  <a:gd name="connsiteX8" fmla="*/ 10197225 w 13623187"/>
                  <a:gd name="connsiteY8" fmla="*/ 4267200 h 6310100"/>
                  <a:gd name="connsiteX9" fmla="*/ 10173779 w 13623187"/>
                  <a:gd name="connsiteY9" fmla="*/ 6307015 h 6310100"/>
                  <a:gd name="connsiteX10" fmla="*/ 0 w 13623187"/>
                  <a:gd name="connsiteY10" fmla="*/ 6310100 h 6310100"/>
                  <a:gd name="connsiteX11" fmla="*/ 0 w 13623187"/>
                  <a:gd name="connsiteY11" fmla="*/ 0 h 6310100"/>
                  <a:gd name="connsiteX0" fmla="*/ 0 w 13623187"/>
                  <a:gd name="connsiteY0" fmla="*/ 0 h 6310100"/>
                  <a:gd name="connsiteX1" fmla="*/ 4406025 w 13623187"/>
                  <a:gd name="connsiteY1" fmla="*/ 46892 h 6310100"/>
                  <a:gd name="connsiteX2" fmla="*/ 6774087 w 13623187"/>
                  <a:gd name="connsiteY2" fmla="*/ 5017476 h 6310100"/>
                  <a:gd name="connsiteX3" fmla="*/ 9235932 w 13623187"/>
                  <a:gd name="connsiteY3" fmla="*/ 23446 h 6310100"/>
                  <a:gd name="connsiteX4" fmla="*/ 12213595 w 13623187"/>
                  <a:gd name="connsiteY4" fmla="*/ 1430215 h 6310100"/>
                  <a:gd name="connsiteX5" fmla="*/ 13620364 w 13623187"/>
                  <a:gd name="connsiteY5" fmla="*/ 6310100 h 6310100"/>
                  <a:gd name="connsiteX6" fmla="*/ 10877164 w 13623187"/>
                  <a:gd name="connsiteY6" fmla="*/ 6307015 h 6310100"/>
                  <a:gd name="connsiteX7" fmla="*/ 10877165 w 13623187"/>
                  <a:gd name="connsiteY7" fmla="*/ 4103077 h 6310100"/>
                  <a:gd name="connsiteX8" fmla="*/ 10197225 w 13623187"/>
                  <a:gd name="connsiteY8" fmla="*/ 4267200 h 6310100"/>
                  <a:gd name="connsiteX9" fmla="*/ 10173779 w 13623187"/>
                  <a:gd name="connsiteY9" fmla="*/ 6307015 h 6310100"/>
                  <a:gd name="connsiteX10" fmla="*/ 2600671 w 13623187"/>
                  <a:gd name="connsiteY10" fmla="*/ 6283569 h 6310100"/>
                  <a:gd name="connsiteX11" fmla="*/ 0 w 13623187"/>
                  <a:gd name="connsiteY11" fmla="*/ 6310100 h 6310100"/>
                  <a:gd name="connsiteX12" fmla="*/ 0 w 13623187"/>
                  <a:gd name="connsiteY12" fmla="*/ 0 h 6310100"/>
                  <a:gd name="connsiteX0" fmla="*/ 0 w 13623187"/>
                  <a:gd name="connsiteY0" fmla="*/ 0 h 6310100"/>
                  <a:gd name="connsiteX1" fmla="*/ 4406025 w 13623187"/>
                  <a:gd name="connsiteY1" fmla="*/ 46892 h 6310100"/>
                  <a:gd name="connsiteX2" fmla="*/ 6774087 w 13623187"/>
                  <a:gd name="connsiteY2" fmla="*/ 5017476 h 6310100"/>
                  <a:gd name="connsiteX3" fmla="*/ 9235932 w 13623187"/>
                  <a:gd name="connsiteY3" fmla="*/ 23446 h 6310100"/>
                  <a:gd name="connsiteX4" fmla="*/ 12213595 w 13623187"/>
                  <a:gd name="connsiteY4" fmla="*/ 1430215 h 6310100"/>
                  <a:gd name="connsiteX5" fmla="*/ 13620364 w 13623187"/>
                  <a:gd name="connsiteY5" fmla="*/ 6310100 h 6310100"/>
                  <a:gd name="connsiteX6" fmla="*/ 10877164 w 13623187"/>
                  <a:gd name="connsiteY6" fmla="*/ 6307015 h 6310100"/>
                  <a:gd name="connsiteX7" fmla="*/ 10877165 w 13623187"/>
                  <a:gd name="connsiteY7" fmla="*/ 4103077 h 6310100"/>
                  <a:gd name="connsiteX8" fmla="*/ 10197225 w 13623187"/>
                  <a:gd name="connsiteY8" fmla="*/ 4267200 h 6310100"/>
                  <a:gd name="connsiteX9" fmla="*/ 10173779 w 13623187"/>
                  <a:gd name="connsiteY9" fmla="*/ 6307015 h 6310100"/>
                  <a:gd name="connsiteX10" fmla="*/ 3374394 w 13623187"/>
                  <a:gd name="connsiteY10" fmla="*/ 6283569 h 6310100"/>
                  <a:gd name="connsiteX11" fmla="*/ 2600671 w 13623187"/>
                  <a:gd name="connsiteY11" fmla="*/ 6283569 h 6310100"/>
                  <a:gd name="connsiteX12" fmla="*/ 0 w 13623187"/>
                  <a:gd name="connsiteY12" fmla="*/ 6310100 h 6310100"/>
                  <a:gd name="connsiteX13" fmla="*/ 0 w 13623187"/>
                  <a:gd name="connsiteY13" fmla="*/ 0 h 6310100"/>
                  <a:gd name="connsiteX0" fmla="*/ 0 w 13623187"/>
                  <a:gd name="connsiteY0" fmla="*/ 0 h 6310100"/>
                  <a:gd name="connsiteX1" fmla="*/ 4406025 w 13623187"/>
                  <a:gd name="connsiteY1" fmla="*/ 46892 h 6310100"/>
                  <a:gd name="connsiteX2" fmla="*/ 6774087 w 13623187"/>
                  <a:gd name="connsiteY2" fmla="*/ 5017476 h 6310100"/>
                  <a:gd name="connsiteX3" fmla="*/ 9235932 w 13623187"/>
                  <a:gd name="connsiteY3" fmla="*/ 23446 h 6310100"/>
                  <a:gd name="connsiteX4" fmla="*/ 12213595 w 13623187"/>
                  <a:gd name="connsiteY4" fmla="*/ 1430215 h 6310100"/>
                  <a:gd name="connsiteX5" fmla="*/ 13620364 w 13623187"/>
                  <a:gd name="connsiteY5" fmla="*/ 6310100 h 6310100"/>
                  <a:gd name="connsiteX6" fmla="*/ 10877164 w 13623187"/>
                  <a:gd name="connsiteY6" fmla="*/ 6307015 h 6310100"/>
                  <a:gd name="connsiteX7" fmla="*/ 10877165 w 13623187"/>
                  <a:gd name="connsiteY7" fmla="*/ 4103077 h 6310100"/>
                  <a:gd name="connsiteX8" fmla="*/ 10197225 w 13623187"/>
                  <a:gd name="connsiteY8" fmla="*/ 4267200 h 6310100"/>
                  <a:gd name="connsiteX9" fmla="*/ 10173779 w 13623187"/>
                  <a:gd name="connsiteY9" fmla="*/ 6307015 h 6310100"/>
                  <a:gd name="connsiteX10" fmla="*/ 2647564 w 13623187"/>
                  <a:gd name="connsiteY10" fmla="*/ 4220308 h 6310100"/>
                  <a:gd name="connsiteX11" fmla="*/ 2600671 w 13623187"/>
                  <a:gd name="connsiteY11" fmla="*/ 6283569 h 6310100"/>
                  <a:gd name="connsiteX12" fmla="*/ 0 w 13623187"/>
                  <a:gd name="connsiteY12" fmla="*/ 6310100 h 6310100"/>
                  <a:gd name="connsiteX13" fmla="*/ 0 w 13623187"/>
                  <a:gd name="connsiteY13" fmla="*/ 0 h 6310100"/>
                  <a:gd name="connsiteX0" fmla="*/ 0 w 13623187"/>
                  <a:gd name="connsiteY0" fmla="*/ 0 h 6310100"/>
                  <a:gd name="connsiteX1" fmla="*/ 4406025 w 13623187"/>
                  <a:gd name="connsiteY1" fmla="*/ 46892 h 6310100"/>
                  <a:gd name="connsiteX2" fmla="*/ 6774087 w 13623187"/>
                  <a:gd name="connsiteY2" fmla="*/ 5017476 h 6310100"/>
                  <a:gd name="connsiteX3" fmla="*/ 9235932 w 13623187"/>
                  <a:gd name="connsiteY3" fmla="*/ 23446 h 6310100"/>
                  <a:gd name="connsiteX4" fmla="*/ 12213595 w 13623187"/>
                  <a:gd name="connsiteY4" fmla="*/ 1430215 h 6310100"/>
                  <a:gd name="connsiteX5" fmla="*/ 13620364 w 13623187"/>
                  <a:gd name="connsiteY5" fmla="*/ 6310100 h 6310100"/>
                  <a:gd name="connsiteX6" fmla="*/ 10877164 w 13623187"/>
                  <a:gd name="connsiteY6" fmla="*/ 6307015 h 6310100"/>
                  <a:gd name="connsiteX7" fmla="*/ 10877165 w 13623187"/>
                  <a:gd name="connsiteY7" fmla="*/ 4103077 h 6310100"/>
                  <a:gd name="connsiteX8" fmla="*/ 10197225 w 13623187"/>
                  <a:gd name="connsiteY8" fmla="*/ 4267200 h 6310100"/>
                  <a:gd name="connsiteX9" fmla="*/ 10173779 w 13623187"/>
                  <a:gd name="connsiteY9" fmla="*/ 6307015 h 6310100"/>
                  <a:gd name="connsiteX10" fmla="*/ 2647564 w 13623187"/>
                  <a:gd name="connsiteY10" fmla="*/ 4220308 h 6310100"/>
                  <a:gd name="connsiteX11" fmla="*/ 2647564 w 13623187"/>
                  <a:gd name="connsiteY11" fmla="*/ 6283569 h 6310100"/>
                  <a:gd name="connsiteX12" fmla="*/ 0 w 13623187"/>
                  <a:gd name="connsiteY12" fmla="*/ 6310100 h 6310100"/>
                  <a:gd name="connsiteX13" fmla="*/ 0 w 13623187"/>
                  <a:gd name="connsiteY13" fmla="*/ 0 h 6310100"/>
                  <a:gd name="connsiteX0" fmla="*/ 0 w 13623187"/>
                  <a:gd name="connsiteY0" fmla="*/ 0 h 6310100"/>
                  <a:gd name="connsiteX1" fmla="*/ 4406025 w 13623187"/>
                  <a:gd name="connsiteY1" fmla="*/ 46892 h 6310100"/>
                  <a:gd name="connsiteX2" fmla="*/ 6774087 w 13623187"/>
                  <a:gd name="connsiteY2" fmla="*/ 5017476 h 6310100"/>
                  <a:gd name="connsiteX3" fmla="*/ 9235932 w 13623187"/>
                  <a:gd name="connsiteY3" fmla="*/ 23446 h 6310100"/>
                  <a:gd name="connsiteX4" fmla="*/ 12213595 w 13623187"/>
                  <a:gd name="connsiteY4" fmla="*/ 1430215 h 6310100"/>
                  <a:gd name="connsiteX5" fmla="*/ 13620364 w 13623187"/>
                  <a:gd name="connsiteY5" fmla="*/ 6310100 h 6310100"/>
                  <a:gd name="connsiteX6" fmla="*/ 10877164 w 13623187"/>
                  <a:gd name="connsiteY6" fmla="*/ 6307015 h 6310100"/>
                  <a:gd name="connsiteX7" fmla="*/ 10877165 w 13623187"/>
                  <a:gd name="connsiteY7" fmla="*/ 4103077 h 6310100"/>
                  <a:gd name="connsiteX8" fmla="*/ 10197225 w 13623187"/>
                  <a:gd name="connsiteY8" fmla="*/ 4267200 h 6310100"/>
                  <a:gd name="connsiteX9" fmla="*/ 10173779 w 13623187"/>
                  <a:gd name="connsiteY9" fmla="*/ 6307015 h 6310100"/>
                  <a:gd name="connsiteX10" fmla="*/ 4570148 w 13623187"/>
                  <a:gd name="connsiteY10" fmla="*/ 4759569 h 6310100"/>
                  <a:gd name="connsiteX11" fmla="*/ 2647564 w 13623187"/>
                  <a:gd name="connsiteY11" fmla="*/ 4220308 h 6310100"/>
                  <a:gd name="connsiteX12" fmla="*/ 2647564 w 13623187"/>
                  <a:gd name="connsiteY12" fmla="*/ 6283569 h 6310100"/>
                  <a:gd name="connsiteX13" fmla="*/ 0 w 13623187"/>
                  <a:gd name="connsiteY13" fmla="*/ 6310100 h 6310100"/>
                  <a:gd name="connsiteX14" fmla="*/ 0 w 13623187"/>
                  <a:gd name="connsiteY14" fmla="*/ 0 h 6310100"/>
                  <a:gd name="connsiteX0" fmla="*/ 0 w 13623187"/>
                  <a:gd name="connsiteY0" fmla="*/ 0 h 6310100"/>
                  <a:gd name="connsiteX1" fmla="*/ 4406025 w 13623187"/>
                  <a:gd name="connsiteY1" fmla="*/ 46892 h 6310100"/>
                  <a:gd name="connsiteX2" fmla="*/ 6774087 w 13623187"/>
                  <a:gd name="connsiteY2" fmla="*/ 5017476 h 6310100"/>
                  <a:gd name="connsiteX3" fmla="*/ 9235932 w 13623187"/>
                  <a:gd name="connsiteY3" fmla="*/ 23446 h 6310100"/>
                  <a:gd name="connsiteX4" fmla="*/ 12213595 w 13623187"/>
                  <a:gd name="connsiteY4" fmla="*/ 1430215 h 6310100"/>
                  <a:gd name="connsiteX5" fmla="*/ 13620364 w 13623187"/>
                  <a:gd name="connsiteY5" fmla="*/ 6310100 h 6310100"/>
                  <a:gd name="connsiteX6" fmla="*/ 10877164 w 13623187"/>
                  <a:gd name="connsiteY6" fmla="*/ 6307015 h 6310100"/>
                  <a:gd name="connsiteX7" fmla="*/ 10877165 w 13623187"/>
                  <a:gd name="connsiteY7" fmla="*/ 4103077 h 6310100"/>
                  <a:gd name="connsiteX8" fmla="*/ 10197225 w 13623187"/>
                  <a:gd name="connsiteY8" fmla="*/ 4267200 h 6310100"/>
                  <a:gd name="connsiteX9" fmla="*/ 10173779 w 13623187"/>
                  <a:gd name="connsiteY9" fmla="*/ 6307015 h 6310100"/>
                  <a:gd name="connsiteX10" fmla="*/ 3327501 w 13623187"/>
                  <a:gd name="connsiteY10" fmla="*/ 4243753 h 6310100"/>
                  <a:gd name="connsiteX11" fmla="*/ 2647564 w 13623187"/>
                  <a:gd name="connsiteY11" fmla="*/ 4220308 h 6310100"/>
                  <a:gd name="connsiteX12" fmla="*/ 2647564 w 13623187"/>
                  <a:gd name="connsiteY12" fmla="*/ 6283569 h 6310100"/>
                  <a:gd name="connsiteX13" fmla="*/ 0 w 13623187"/>
                  <a:gd name="connsiteY13" fmla="*/ 6310100 h 6310100"/>
                  <a:gd name="connsiteX14" fmla="*/ 0 w 13623187"/>
                  <a:gd name="connsiteY14" fmla="*/ 0 h 6310100"/>
                  <a:gd name="connsiteX0" fmla="*/ 0 w 13623187"/>
                  <a:gd name="connsiteY0" fmla="*/ 0 h 6310100"/>
                  <a:gd name="connsiteX1" fmla="*/ 4406025 w 13623187"/>
                  <a:gd name="connsiteY1" fmla="*/ 46892 h 6310100"/>
                  <a:gd name="connsiteX2" fmla="*/ 6774087 w 13623187"/>
                  <a:gd name="connsiteY2" fmla="*/ 5017476 h 6310100"/>
                  <a:gd name="connsiteX3" fmla="*/ 9235932 w 13623187"/>
                  <a:gd name="connsiteY3" fmla="*/ 23446 h 6310100"/>
                  <a:gd name="connsiteX4" fmla="*/ 12213595 w 13623187"/>
                  <a:gd name="connsiteY4" fmla="*/ 1430215 h 6310100"/>
                  <a:gd name="connsiteX5" fmla="*/ 13620364 w 13623187"/>
                  <a:gd name="connsiteY5" fmla="*/ 6310100 h 6310100"/>
                  <a:gd name="connsiteX6" fmla="*/ 10877164 w 13623187"/>
                  <a:gd name="connsiteY6" fmla="*/ 6307015 h 6310100"/>
                  <a:gd name="connsiteX7" fmla="*/ 10877165 w 13623187"/>
                  <a:gd name="connsiteY7" fmla="*/ 4103077 h 6310100"/>
                  <a:gd name="connsiteX8" fmla="*/ 10197225 w 13623187"/>
                  <a:gd name="connsiteY8" fmla="*/ 4267200 h 6310100"/>
                  <a:gd name="connsiteX9" fmla="*/ 10173779 w 13623187"/>
                  <a:gd name="connsiteY9" fmla="*/ 6307015 h 6310100"/>
                  <a:gd name="connsiteX10" fmla="*/ 5976918 w 13623187"/>
                  <a:gd name="connsiteY10" fmla="*/ 5040922 h 6310100"/>
                  <a:gd name="connsiteX11" fmla="*/ 3327501 w 13623187"/>
                  <a:gd name="connsiteY11" fmla="*/ 4243753 h 6310100"/>
                  <a:gd name="connsiteX12" fmla="*/ 2647564 w 13623187"/>
                  <a:gd name="connsiteY12" fmla="*/ 4220308 h 6310100"/>
                  <a:gd name="connsiteX13" fmla="*/ 2647564 w 13623187"/>
                  <a:gd name="connsiteY13" fmla="*/ 6283569 h 6310100"/>
                  <a:gd name="connsiteX14" fmla="*/ 0 w 13623187"/>
                  <a:gd name="connsiteY14" fmla="*/ 6310100 h 6310100"/>
                  <a:gd name="connsiteX15" fmla="*/ 0 w 13623187"/>
                  <a:gd name="connsiteY15" fmla="*/ 0 h 6310100"/>
                  <a:gd name="connsiteX0" fmla="*/ 0 w 13623187"/>
                  <a:gd name="connsiteY0" fmla="*/ 0 h 6310100"/>
                  <a:gd name="connsiteX1" fmla="*/ 4406025 w 13623187"/>
                  <a:gd name="connsiteY1" fmla="*/ 46892 h 6310100"/>
                  <a:gd name="connsiteX2" fmla="*/ 6774087 w 13623187"/>
                  <a:gd name="connsiteY2" fmla="*/ 5017476 h 6310100"/>
                  <a:gd name="connsiteX3" fmla="*/ 9235932 w 13623187"/>
                  <a:gd name="connsiteY3" fmla="*/ 23446 h 6310100"/>
                  <a:gd name="connsiteX4" fmla="*/ 12213595 w 13623187"/>
                  <a:gd name="connsiteY4" fmla="*/ 1430215 h 6310100"/>
                  <a:gd name="connsiteX5" fmla="*/ 13620364 w 13623187"/>
                  <a:gd name="connsiteY5" fmla="*/ 6310100 h 6310100"/>
                  <a:gd name="connsiteX6" fmla="*/ 10877164 w 13623187"/>
                  <a:gd name="connsiteY6" fmla="*/ 6307015 h 6310100"/>
                  <a:gd name="connsiteX7" fmla="*/ 10877165 w 13623187"/>
                  <a:gd name="connsiteY7" fmla="*/ 4103077 h 6310100"/>
                  <a:gd name="connsiteX8" fmla="*/ 10197225 w 13623187"/>
                  <a:gd name="connsiteY8" fmla="*/ 4267200 h 6310100"/>
                  <a:gd name="connsiteX9" fmla="*/ 10173779 w 13623187"/>
                  <a:gd name="connsiteY9" fmla="*/ 6307015 h 6310100"/>
                  <a:gd name="connsiteX10" fmla="*/ 3374395 w 13623187"/>
                  <a:gd name="connsiteY10" fmla="*/ 6236676 h 6310100"/>
                  <a:gd name="connsiteX11" fmla="*/ 3327501 w 13623187"/>
                  <a:gd name="connsiteY11" fmla="*/ 4243753 h 6310100"/>
                  <a:gd name="connsiteX12" fmla="*/ 2647564 w 13623187"/>
                  <a:gd name="connsiteY12" fmla="*/ 4220308 h 6310100"/>
                  <a:gd name="connsiteX13" fmla="*/ 2647564 w 13623187"/>
                  <a:gd name="connsiteY13" fmla="*/ 6283569 h 6310100"/>
                  <a:gd name="connsiteX14" fmla="*/ 0 w 13623187"/>
                  <a:gd name="connsiteY14" fmla="*/ 6310100 h 6310100"/>
                  <a:gd name="connsiteX15" fmla="*/ 0 w 13623187"/>
                  <a:gd name="connsiteY15" fmla="*/ 0 h 6310100"/>
                  <a:gd name="connsiteX0" fmla="*/ 0 w 13623187"/>
                  <a:gd name="connsiteY0" fmla="*/ 0 h 6353906"/>
                  <a:gd name="connsiteX1" fmla="*/ 4406025 w 13623187"/>
                  <a:gd name="connsiteY1" fmla="*/ 46892 h 6353906"/>
                  <a:gd name="connsiteX2" fmla="*/ 6774087 w 13623187"/>
                  <a:gd name="connsiteY2" fmla="*/ 5017476 h 6353906"/>
                  <a:gd name="connsiteX3" fmla="*/ 9235932 w 13623187"/>
                  <a:gd name="connsiteY3" fmla="*/ 23446 h 6353906"/>
                  <a:gd name="connsiteX4" fmla="*/ 12213595 w 13623187"/>
                  <a:gd name="connsiteY4" fmla="*/ 1430215 h 6353906"/>
                  <a:gd name="connsiteX5" fmla="*/ 13620364 w 13623187"/>
                  <a:gd name="connsiteY5" fmla="*/ 6310100 h 6353906"/>
                  <a:gd name="connsiteX6" fmla="*/ 10877164 w 13623187"/>
                  <a:gd name="connsiteY6" fmla="*/ 6307015 h 6353906"/>
                  <a:gd name="connsiteX7" fmla="*/ 10877165 w 13623187"/>
                  <a:gd name="connsiteY7" fmla="*/ 4103077 h 6353906"/>
                  <a:gd name="connsiteX8" fmla="*/ 10197225 w 13623187"/>
                  <a:gd name="connsiteY8" fmla="*/ 4267200 h 6353906"/>
                  <a:gd name="connsiteX9" fmla="*/ 10173779 w 13623187"/>
                  <a:gd name="connsiteY9" fmla="*/ 6307015 h 6353906"/>
                  <a:gd name="connsiteX10" fmla="*/ 3374395 w 13623187"/>
                  <a:gd name="connsiteY10" fmla="*/ 6353906 h 6353906"/>
                  <a:gd name="connsiteX11" fmla="*/ 3327501 w 13623187"/>
                  <a:gd name="connsiteY11" fmla="*/ 4243753 h 6353906"/>
                  <a:gd name="connsiteX12" fmla="*/ 2647564 w 13623187"/>
                  <a:gd name="connsiteY12" fmla="*/ 4220308 h 6353906"/>
                  <a:gd name="connsiteX13" fmla="*/ 2647564 w 13623187"/>
                  <a:gd name="connsiteY13" fmla="*/ 6283569 h 6353906"/>
                  <a:gd name="connsiteX14" fmla="*/ 0 w 13623187"/>
                  <a:gd name="connsiteY14" fmla="*/ 6310100 h 6353906"/>
                  <a:gd name="connsiteX15" fmla="*/ 0 w 13623187"/>
                  <a:gd name="connsiteY15" fmla="*/ 0 h 6353906"/>
                  <a:gd name="connsiteX0" fmla="*/ 0 w 13623187"/>
                  <a:gd name="connsiteY0" fmla="*/ 0 h 6377352"/>
                  <a:gd name="connsiteX1" fmla="*/ 4406025 w 13623187"/>
                  <a:gd name="connsiteY1" fmla="*/ 46892 h 6377352"/>
                  <a:gd name="connsiteX2" fmla="*/ 6774087 w 13623187"/>
                  <a:gd name="connsiteY2" fmla="*/ 5017476 h 6377352"/>
                  <a:gd name="connsiteX3" fmla="*/ 9235932 w 13623187"/>
                  <a:gd name="connsiteY3" fmla="*/ 23446 h 6377352"/>
                  <a:gd name="connsiteX4" fmla="*/ 12213595 w 13623187"/>
                  <a:gd name="connsiteY4" fmla="*/ 1430215 h 6377352"/>
                  <a:gd name="connsiteX5" fmla="*/ 13620364 w 13623187"/>
                  <a:gd name="connsiteY5" fmla="*/ 6310100 h 6377352"/>
                  <a:gd name="connsiteX6" fmla="*/ 10877164 w 13623187"/>
                  <a:gd name="connsiteY6" fmla="*/ 6307015 h 6377352"/>
                  <a:gd name="connsiteX7" fmla="*/ 10877165 w 13623187"/>
                  <a:gd name="connsiteY7" fmla="*/ 4103077 h 6377352"/>
                  <a:gd name="connsiteX8" fmla="*/ 10197225 w 13623187"/>
                  <a:gd name="connsiteY8" fmla="*/ 4267200 h 6377352"/>
                  <a:gd name="connsiteX9" fmla="*/ 10173779 w 13623187"/>
                  <a:gd name="connsiteY9" fmla="*/ 6307015 h 6377352"/>
                  <a:gd name="connsiteX10" fmla="*/ 3350949 w 13623187"/>
                  <a:gd name="connsiteY10" fmla="*/ 6377352 h 6377352"/>
                  <a:gd name="connsiteX11" fmla="*/ 3327501 w 13623187"/>
                  <a:gd name="connsiteY11" fmla="*/ 4243753 h 6377352"/>
                  <a:gd name="connsiteX12" fmla="*/ 2647564 w 13623187"/>
                  <a:gd name="connsiteY12" fmla="*/ 4220308 h 6377352"/>
                  <a:gd name="connsiteX13" fmla="*/ 2647564 w 13623187"/>
                  <a:gd name="connsiteY13" fmla="*/ 6283569 h 6377352"/>
                  <a:gd name="connsiteX14" fmla="*/ 0 w 13623187"/>
                  <a:gd name="connsiteY14" fmla="*/ 6310100 h 6377352"/>
                  <a:gd name="connsiteX15" fmla="*/ 0 w 13623187"/>
                  <a:gd name="connsiteY15" fmla="*/ 0 h 6377352"/>
                  <a:gd name="connsiteX0" fmla="*/ 0 w 13623187"/>
                  <a:gd name="connsiteY0" fmla="*/ 0 h 6330460"/>
                  <a:gd name="connsiteX1" fmla="*/ 4406025 w 13623187"/>
                  <a:gd name="connsiteY1" fmla="*/ 46892 h 6330460"/>
                  <a:gd name="connsiteX2" fmla="*/ 6774087 w 13623187"/>
                  <a:gd name="connsiteY2" fmla="*/ 5017476 h 6330460"/>
                  <a:gd name="connsiteX3" fmla="*/ 9235932 w 13623187"/>
                  <a:gd name="connsiteY3" fmla="*/ 23446 h 6330460"/>
                  <a:gd name="connsiteX4" fmla="*/ 12213595 w 13623187"/>
                  <a:gd name="connsiteY4" fmla="*/ 1430215 h 6330460"/>
                  <a:gd name="connsiteX5" fmla="*/ 13620364 w 13623187"/>
                  <a:gd name="connsiteY5" fmla="*/ 6310100 h 6330460"/>
                  <a:gd name="connsiteX6" fmla="*/ 10877164 w 13623187"/>
                  <a:gd name="connsiteY6" fmla="*/ 6307015 h 6330460"/>
                  <a:gd name="connsiteX7" fmla="*/ 10877165 w 13623187"/>
                  <a:gd name="connsiteY7" fmla="*/ 4103077 h 6330460"/>
                  <a:gd name="connsiteX8" fmla="*/ 10197225 w 13623187"/>
                  <a:gd name="connsiteY8" fmla="*/ 4267200 h 6330460"/>
                  <a:gd name="connsiteX9" fmla="*/ 10173779 w 13623187"/>
                  <a:gd name="connsiteY9" fmla="*/ 6307015 h 6330460"/>
                  <a:gd name="connsiteX10" fmla="*/ 3397841 w 13623187"/>
                  <a:gd name="connsiteY10" fmla="*/ 6330460 h 6330460"/>
                  <a:gd name="connsiteX11" fmla="*/ 3327501 w 13623187"/>
                  <a:gd name="connsiteY11" fmla="*/ 4243753 h 6330460"/>
                  <a:gd name="connsiteX12" fmla="*/ 2647564 w 13623187"/>
                  <a:gd name="connsiteY12" fmla="*/ 4220308 h 6330460"/>
                  <a:gd name="connsiteX13" fmla="*/ 2647564 w 13623187"/>
                  <a:gd name="connsiteY13" fmla="*/ 6283569 h 6330460"/>
                  <a:gd name="connsiteX14" fmla="*/ 0 w 13623187"/>
                  <a:gd name="connsiteY14" fmla="*/ 6310100 h 6330460"/>
                  <a:gd name="connsiteX15" fmla="*/ 0 w 13623187"/>
                  <a:gd name="connsiteY15" fmla="*/ 0 h 6330460"/>
                  <a:gd name="connsiteX0" fmla="*/ 0 w 13623187"/>
                  <a:gd name="connsiteY0" fmla="*/ 0 h 6330460"/>
                  <a:gd name="connsiteX1" fmla="*/ 4406025 w 13623187"/>
                  <a:gd name="connsiteY1" fmla="*/ 46892 h 6330460"/>
                  <a:gd name="connsiteX2" fmla="*/ 6774087 w 13623187"/>
                  <a:gd name="connsiteY2" fmla="*/ 5017476 h 6330460"/>
                  <a:gd name="connsiteX3" fmla="*/ 9235932 w 13623187"/>
                  <a:gd name="connsiteY3" fmla="*/ 23446 h 6330460"/>
                  <a:gd name="connsiteX4" fmla="*/ 12213595 w 13623187"/>
                  <a:gd name="connsiteY4" fmla="*/ 1430215 h 6330460"/>
                  <a:gd name="connsiteX5" fmla="*/ 13620364 w 13623187"/>
                  <a:gd name="connsiteY5" fmla="*/ 6310100 h 6330460"/>
                  <a:gd name="connsiteX6" fmla="*/ 10877164 w 13623187"/>
                  <a:gd name="connsiteY6" fmla="*/ 6307015 h 6330460"/>
                  <a:gd name="connsiteX7" fmla="*/ 10877165 w 13623187"/>
                  <a:gd name="connsiteY7" fmla="*/ 4103077 h 6330460"/>
                  <a:gd name="connsiteX8" fmla="*/ 10197225 w 13623187"/>
                  <a:gd name="connsiteY8" fmla="*/ 4267200 h 6330460"/>
                  <a:gd name="connsiteX9" fmla="*/ 10173779 w 13623187"/>
                  <a:gd name="connsiteY9" fmla="*/ 6307015 h 6330460"/>
                  <a:gd name="connsiteX10" fmla="*/ 3397841 w 13623187"/>
                  <a:gd name="connsiteY10" fmla="*/ 6330460 h 6330460"/>
                  <a:gd name="connsiteX11" fmla="*/ 3421286 w 13623187"/>
                  <a:gd name="connsiteY11" fmla="*/ 4220307 h 6330460"/>
                  <a:gd name="connsiteX12" fmla="*/ 2647564 w 13623187"/>
                  <a:gd name="connsiteY12" fmla="*/ 4220308 h 6330460"/>
                  <a:gd name="connsiteX13" fmla="*/ 2647564 w 13623187"/>
                  <a:gd name="connsiteY13" fmla="*/ 6283569 h 6330460"/>
                  <a:gd name="connsiteX14" fmla="*/ 0 w 13623187"/>
                  <a:gd name="connsiteY14" fmla="*/ 6310100 h 6330460"/>
                  <a:gd name="connsiteX15" fmla="*/ 0 w 13623187"/>
                  <a:gd name="connsiteY15" fmla="*/ 0 h 6330460"/>
                  <a:gd name="connsiteX0" fmla="*/ 0 w 13623187"/>
                  <a:gd name="connsiteY0" fmla="*/ 0 h 6330460"/>
                  <a:gd name="connsiteX1" fmla="*/ 4406025 w 13623187"/>
                  <a:gd name="connsiteY1" fmla="*/ 46892 h 6330460"/>
                  <a:gd name="connsiteX2" fmla="*/ 6774087 w 13623187"/>
                  <a:gd name="connsiteY2" fmla="*/ 5017476 h 6330460"/>
                  <a:gd name="connsiteX3" fmla="*/ 9235932 w 13623187"/>
                  <a:gd name="connsiteY3" fmla="*/ 23446 h 6330460"/>
                  <a:gd name="connsiteX4" fmla="*/ 12213595 w 13623187"/>
                  <a:gd name="connsiteY4" fmla="*/ 1430215 h 6330460"/>
                  <a:gd name="connsiteX5" fmla="*/ 13620364 w 13623187"/>
                  <a:gd name="connsiteY5" fmla="*/ 6310100 h 6330460"/>
                  <a:gd name="connsiteX6" fmla="*/ 10877164 w 13623187"/>
                  <a:gd name="connsiteY6" fmla="*/ 6307015 h 6330460"/>
                  <a:gd name="connsiteX7" fmla="*/ 10877165 w 13623187"/>
                  <a:gd name="connsiteY7" fmla="*/ 4103077 h 6330460"/>
                  <a:gd name="connsiteX8" fmla="*/ 10197225 w 13623187"/>
                  <a:gd name="connsiteY8" fmla="*/ 4267200 h 6330460"/>
                  <a:gd name="connsiteX9" fmla="*/ 10173779 w 13623187"/>
                  <a:gd name="connsiteY9" fmla="*/ 6307015 h 6330460"/>
                  <a:gd name="connsiteX10" fmla="*/ 3397841 w 13623187"/>
                  <a:gd name="connsiteY10" fmla="*/ 6330460 h 6330460"/>
                  <a:gd name="connsiteX11" fmla="*/ 3421286 w 13623187"/>
                  <a:gd name="connsiteY11" fmla="*/ 4220307 h 6330460"/>
                  <a:gd name="connsiteX12" fmla="*/ 2647564 w 13623187"/>
                  <a:gd name="connsiteY12" fmla="*/ 4220308 h 6330460"/>
                  <a:gd name="connsiteX13" fmla="*/ 2647564 w 13623187"/>
                  <a:gd name="connsiteY13" fmla="*/ 6283569 h 6330460"/>
                  <a:gd name="connsiteX14" fmla="*/ 0 w 13623187"/>
                  <a:gd name="connsiteY14" fmla="*/ 6310100 h 6330460"/>
                  <a:gd name="connsiteX15" fmla="*/ 0 w 13623187"/>
                  <a:gd name="connsiteY15" fmla="*/ 0 h 6330460"/>
                  <a:gd name="connsiteX0" fmla="*/ 0 w 13623187"/>
                  <a:gd name="connsiteY0" fmla="*/ 0 h 6330460"/>
                  <a:gd name="connsiteX1" fmla="*/ 4406025 w 13623187"/>
                  <a:gd name="connsiteY1" fmla="*/ 46892 h 6330460"/>
                  <a:gd name="connsiteX2" fmla="*/ 6774087 w 13623187"/>
                  <a:gd name="connsiteY2" fmla="*/ 5017476 h 6330460"/>
                  <a:gd name="connsiteX3" fmla="*/ 9235932 w 13623187"/>
                  <a:gd name="connsiteY3" fmla="*/ 23446 h 6330460"/>
                  <a:gd name="connsiteX4" fmla="*/ 12213595 w 13623187"/>
                  <a:gd name="connsiteY4" fmla="*/ 1430215 h 6330460"/>
                  <a:gd name="connsiteX5" fmla="*/ 13620364 w 13623187"/>
                  <a:gd name="connsiteY5" fmla="*/ 6310100 h 6330460"/>
                  <a:gd name="connsiteX6" fmla="*/ 10877164 w 13623187"/>
                  <a:gd name="connsiteY6" fmla="*/ 6307015 h 6330460"/>
                  <a:gd name="connsiteX7" fmla="*/ 10877165 w 13623187"/>
                  <a:gd name="connsiteY7" fmla="*/ 4103077 h 6330460"/>
                  <a:gd name="connsiteX8" fmla="*/ 10197225 w 13623187"/>
                  <a:gd name="connsiteY8" fmla="*/ 4267200 h 6330460"/>
                  <a:gd name="connsiteX9" fmla="*/ 10173779 w 13623187"/>
                  <a:gd name="connsiteY9" fmla="*/ 6307015 h 6330460"/>
                  <a:gd name="connsiteX10" fmla="*/ 3397841 w 13623187"/>
                  <a:gd name="connsiteY10" fmla="*/ 6330460 h 6330460"/>
                  <a:gd name="connsiteX11" fmla="*/ 3421286 w 13623187"/>
                  <a:gd name="connsiteY11" fmla="*/ 4220307 h 6330460"/>
                  <a:gd name="connsiteX12" fmla="*/ 2647564 w 13623187"/>
                  <a:gd name="connsiteY12" fmla="*/ 4220308 h 6330460"/>
                  <a:gd name="connsiteX13" fmla="*/ 2647564 w 13623187"/>
                  <a:gd name="connsiteY13" fmla="*/ 6283569 h 6330460"/>
                  <a:gd name="connsiteX14" fmla="*/ 0 w 13623187"/>
                  <a:gd name="connsiteY14" fmla="*/ 6310100 h 6330460"/>
                  <a:gd name="connsiteX15" fmla="*/ 0 w 13623187"/>
                  <a:gd name="connsiteY15" fmla="*/ 0 h 6330460"/>
                  <a:gd name="connsiteX0" fmla="*/ 0 w 13623187"/>
                  <a:gd name="connsiteY0" fmla="*/ 0 h 6330460"/>
                  <a:gd name="connsiteX1" fmla="*/ 4406025 w 13623187"/>
                  <a:gd name="connsiteY1" fmla="*/ 46892 h 6330460"/>
                  <a:gd name="connsiteX2" fmla="*/ 6774087 w 13623187"/>
                  <a:gd name="connsiteY2" fmla="*/ 5017476 h 6330460"/>
                  <a:gd name="connsiteX3" fmla="*/ 9235932 w 13623187"/>
                  <a:gd name="connsiteY3" fmla="*/ 23446 h 6330460"/>
                  <a:gd name="connsiteX4" fmla="*/ 12213595 w 13623187"/>
                  <a:gd name="connsiteY4" fmla="*/ 1430215 h 6330460"/>
                  <a:gd name="connsiteX5" fmla="*/ 13620364 w 13623187"/>
                  <a:gd name="connsiteY5" fmla="*/ 6310100 h 6330460"/>
                  <a:gd name="connsiteX6" fmla="*/ 10877164 w 13623187"/>
                  <a:gd name="connsiteY6" fmla="*/ 6307015 h 6330460"/>
                  <a:gd name="connsiteX7" fmla="*/ 10877165 w 13623187"/>
                  <a:gd name="connsiteY7" fmla="*/ 4103077 h 6330460"/>
                  <a:gd name="connsiteX8" fmla="*/ 10197225 w 13623187"/>
                  <a:gd name="connsiteY8" fmla="*/ 4267200 h 6330460"/>
                  <a:gd name="connsiteX9" fmla="*/ 10173779 w 13623187"/>
                  <a:gd name="connsiteY9" fmla="*/ 6307015 h 6330460"/>
                  <a:gd name="connsiteX10" fmla="*/ 3397841 w 13623187"/>
                  <a:gd name="connsiteY10" fmla="*/ 6330460 h 6330460"/>
                  <a:gd name="connsiteX11" fmla="*/ 3421286 w 13623187"/>
                  <a:gd name="connsiteY11" fmla="*/ 4220307 h 6330460"/>
                  <a:gd name="connsiteX12" fmla="*/ 2647564 w 13623187"/>
                  <a:gd name="connsiteY12" fmla="*/ 4220308 h 6330460"/>
                  <a:gd name="connsiteX13" fmla="*/ 2647564 w 13623187"/>
                  <a:gd name="connsiteY13" fmla="*/ 6283569 h 6330460"/>
                  <a:gd name="connsiteX14" fmla="*/ 0 w 13623187"/>
                  <a:gd name="connsiteY14" fmla="*/ 6310100 h 6330460"/>
                  <a:gd name="connsiteX15" fmla="*/ 0 w 13623187"/>
                  <a:gd name="connsiteY15" fmla="*/ 0 h 6330460"/>
                  <a:gd name="connsiteX0" fmla="*/ 0 w 13623187"/>
                  <a:gd name="connsiteY0" fmla="*/ 0 h 6330460"/>
                  <a:gd name="connsiteX1" fmla="*/ 4406025 w 13623187"/>
                  <a:gd name="connsiteY1" fmla="*/ 46892 h 6330460"/>
                  <a:gd name="connsiteX2" fmla="*/ 6774087 w 13623187"/>
                  <a:gd name="connsiteY2" fmla="*/ 5017476 h 6330460"/>
                  <a:gd name="connsiteX3" fmla="*/ 9235932 w 13623187"/>
                  <a:gd name="connsiteY3" fmla="*/ 23446 h 6330460"/>
                  <a:gd name="connsiteX4" fmla="*/ 12213595 w 13623187"/>
                  <a:gd name="connsiteY4" fmla="*/ 1430215 h 6330460"/>
                  <a:gd name="connsiteX5" fmla="*/ 13620364 w 13623187"/>
                  <a:gd name="connsiteY5" fmla="*/ 6310100 h 6330460"/>
                  <a:gd name="connsiteX6" fmla="*/ 10877164 w 13623187"/>
                  <a:gd name="connsiteY6" fmla="*/ 6307015 h 6330460"/>
                  <a:gd name="connsiteX7" fmla="*/ 10877165 w 13623187"/>
                  <a:gd name="connsiteY7" fmla="*/ 4103077 h 6330460"/>
                  <a:gd name="connsiteX8" fmla="*/ 10197225 w 13623187"/>
                  <a:gd name="connsiteY8" fmla="*/ 4267200 h 6330460"/>
                  <a:gd name="connsiteX9" fmla="*/ 10173779 w 13623187"/>
                  <a:gd name="connsiteY9" fmla="*/ 6307015 h 6330460"/>
                  <a:gd name="connsiteX10" fmla="*/ 3397841 w 13623187"/>
                  <a:gd name="connsiteY10" fmla="*/ 6330460 h 6330460"/>
                  <a:gd name="connsiteX11" fmla="*/ 3421286 w 13623187"/>
                  <a:gd name="connsiteY11" fmla="*/ 4220307 h 6330460"/>
                  <a:gd name="connsiteX12" fmla="*/ 2647564 w 13623187"/>
                  <a:gd name="connsiteY12" fmla="*/ 4220308 h 6330460"/>
                  <a:gd name="connsiteX13" fmla="*/ 2647564 w 13623187"/>
                  <a:gd name="connsiteY13" fmla="*/ 6283569 h 6330460"/>
                  <a:gd name="connsiteX14" fmla="*/ 0 w 13623187"/>
                  <a:gd name="connsiteY14" fmla="*/ 6310100 h 6330460"/>
                  <a:gd name="connsiteX15" fmla="*/ 0 w 13623187"/>
                  <a:gd name="connsiteY15" fmla="*/ 0 h 6330460"/>
                  <a:gd name="connsiteX0" fmla="*/ 914400 w 13623187"/>
                  <a:gd name="connsiteY0" fmla="*/ 1970108 h 6307645"/>
                  <a:gd name="connsiteX1" fmla="*/ 4406025 w 13623187"/>
                  <a:gd name="connsiteY1" fmla="*/ 24077 h 6307645"/>
                  <a:gd name="connsiteX2" fmla="*/ 6774087 w 13623187"/>
                  <a:gd name="connsiteY2" fmla="*/ 4994661 h 6307645"/>
                  <a:gd name="connsiteX3" fmla="*/ 9235932 w 13623187"/>
                  <a:gd name="connsiteY3" fmla="*/ 631 h 6307645"/>
                  <a:gd name="connsiteX4" fmla="*/ 12213595 w 13623187"/>
                  <a:gd name="connsiteY4" fmla="*/ 1407400 h 6307645"/>
                  <a:gd name="connsiteX5" fmla="*/ 13620364 w 13623187"/>
                  <a:gd name="connsiteY5" fmla="*/ 6287285 h 6307645"/>
                  <a:gd name="connsiteX6" fmla="*/ 10877164 w 13623187"/>
                  <a:gd name="connsiteY6" fmla="*/ 6284200 h 6307645"/>
                  <a:gd name="connsiteX7" fmla="*/ 10877165 w 13623187"/>
                  <a:gd name="connsiteY7" fmla="*/ 4080262 h 6307645"/>
                  <a:gd name="connsiteX8" fmla="*/ 10197225 w 13623187"/>
                  <a:gd name="connsiteY8" fmla="*/ 4244385 h 6307645"/>
                  <a:gd name="connsiteX9" fmla="*/ 10173779 w 13623187"/>
                  <a:gd name="connsiteY9" fmla="*/ 6284200 h 6307645"/>
                  <a:gd name="connsiteX10" fmla="*/ 3397841 w 13623187"/>
                  <a:gd name="connsiteY10" fmla="*/ 6307645 h 6307645"/>
                  <a:gd name="connsiteX11" fmla="*/ 3421286 w 13623187"/>
                  <a:gd name="connsiteY11" fmla="*/ 4197492 h 6307645"/>
                  <a:gd name="connsiteX12" fmla="*/ 2647564 w 13623187"/>
                  <a:gd name="connsiteY12" fmla="*/ 4197493 h 6307645"/>
                  <a:gd name="connsiteX13" fmla="*/ 2647564 w 13623187"/>
                  <a:gd name="connsiteY13" fmla="*/ 6260754 h 6307645"/>
                  <a:gd name="connsiteX14" fmla="*/ 0 w 13623187"/>
                  <a:gd name="connsiteY14" fmla="*/ 6287285 h 6307645"/>
                  <a:gd name="connsiteX15" fmla="*/ 914400 w 13623187"/>
                  <a:gd name="connsiteY15" fmla="*/ 1970108 h 6307645"/>
                  <a:gd name="connsiteX0" fmla="*/ 914400 w 13623187"/>
                  <a:gd name="connsiteY0" fmla="*/ 1970108 h 6307645"/>
                  <a:gd name="connsiteX1" fmla="*/ 4406025 w 13623187"/>
                  <a:gd name="connsiteY1" fmla="*/ 24077 h 6307645"/>
                  <a:gd name="connsiteX2" fmla="*/ 6774087 w 13623187"/>
                  <a:gd name="connsiteY2" fmla="*/ 4994661 h 6307645"/>
                  <a:gd name="connsiteX3" fmla="*/ 9235932 w 13623187"/>
                  <a:gd name="connsiteY3" fmla="*/ 631 h 6307645"/>
                  <a:gd name="connsiteX4" fmla="*/ 12213595 w 13623187"/>
                  <a:gd name="connsiteY4" fmla="*/ 1407400 h 6307645"/>
                  <a:gd name="connsiteX5" fmla="*/ 13620364 w 13623187"/>
                  <a:gd name="connsiteY5" fmla="*/ 6287285 h 6307645"/>
                  <a:gd name="connsiteX6" fmla="*/ 10877164 w 13623187"/>
                  <a:gd name="connsiteY6" fmla="*/ 6284200 h 6307645"/>
                  <a:gd name="connsiteX7" fmla="*/ 10877165 w 13623187"/>
                  <a:gd name="connsiteY7" fmla="*/ 4080262 h 6307645"/>
                  <a:gd name="connsiteX8" fmla="*/ 10197225 w 13623187"/>
                  <a:gd name="connsiteY8" fmla="*/ 4244385 h 6307645"/>
                  <a:gd name="connsiteX9" fmla="*/ 10173779 w 13623187"/>
                  <a:gd name="connsiteY9" fmla="*/ 6284200 h 6307645"/>
                  <a:gd name="connsiteX10" fmla="*/ 3397841 w 13623187"/>
                  <a:gd name="connsiteY10" fmla="*/ 6307645 h 6307645"/>
                  <a:gd name="connsiteX11" fmla="*/ 3421286 w 13623187"/>
                  <a:gd name="connsiteY11" fmla="*/ 4197492 h 6307645"/>
                  <a:gd name="connsiteX12" fmla="*/ 2647564 w 13623187"/>
                  <a:gd name="connsiteY12" fmla="*/ 4197493 h 6307645"/>
                  <a:gd name="connsiteX13" fmla="*/ 2647564 w 13623187"/>
                  <a:gd name="connsiteY13" fmla="*/ 6260754 h 6307645"/>
                  <a:gd name="connsiteX14" fmla="*/ 0 w 13623187"/>
                  <a:gd name="connsiteY14" fmla="*/ 6287285 h 6307645"/>
                  <a:gd name="connsiteX15" fmla="*/ 914400 w 13623187"/>
                  <a:gd name="connsiteY15" fmla="*/ 1970108 h 6307645"/>
                  <a:gd name="connsiteX0" fmla="*/ 914400 w 13623187"/>
                  <a:gd name="connsiteY0" fmla="*/ 1985552 h 6323089"/>
                  <a:gd name="connsiteX1" fmla="*/ 4406025 w 13623187"/>
                  <a:gd name="connsiteY1" fmla="*/ 39521 h 6323089"/>
                  <a:gd name="connsiteX2" fmla="*/ 6774087 w 13623187"/>
                  <a:gd name="connsiteY2" fmla="*/ 5010105 h 6323089"/>
                  <a:gd name="connsiteX3" fmla="*/ 9235932 w 13623187"/>
                  <a:gd name="connsiteY3" fmla="*/ 16075 h 6323089"/>
                  <a:gd name="connsiteX4" fmla="*/ 12213595 w 13623187"/>
                  <a:gd name="connsiteY4" fmla="*/ 1422844 h 6323089"/>
                  <a:gd name="connsiteX5" fmla="*/ 13620364 w 13623187"/>
                  <a:gd name="connsiteY5" fmla="*/ 6302729 h 6323089"/>
                  <a:gd name="connsiteX6" fmla="*/ 10877164 w 13623187"/>
                  <a:gd name="connsiteY6" fmla="*/ 6299644 h 6323089"/>
                  <a:gd name="connsiteX7" fmla="*/ 10877165 w 13623187"/>
                  <a:gd name="connsiteY7" fmla="*/ 4095706 h 6323089"/>
                  <a:gd name="connsiteX8" fmla="*/ 10197225 w 13623187"/>
                  <a:gd name="connsiteY8" fmla="*/ 4259829 h 6323089"/>
                  <a:gd name="connsiteX9" fmla="*/ 10173779 w 13623187"/>
                  <a:gd name="connsiteY9" fmla="*/ 6299644 h 6323089"/>
                  <a:gd name="connsiteX10" fmla="*/ 3397841 w 13623187"/>
                  <a:gd name="connsiteY10" fmla="*/ 6323089 h 6323089"/>
                  <a:gd name="connsiteX11" fmla="*/ 3421286 w 13623187"/>
                  <a:gd name="connsiteY11" fmla="*/ 4212936 h 6323089"/>
                  <a:gd name="connsiteX12" fmla="*/ 2647564 w 13623187"/>
                  <a:gd name="connsiteY12" fmla="*/ 4212937 h 6323089"/>
                  <a:gd name="connsiteX13" fmla="*/ 2647564 w 13623187"/>
                  <a:gd name="connsiteY13" fmla="*/ 6276198 h 6323089"/>
                  <a:gd name="connsiteX14" fmla="*/ 0 w 13623187"/>
                  <a:gd name="connsiteY14" fmla="*/ 6302729 h 6323089"/>
                  <a:gd name="connsiteX15" fmla="*/ 914400 w 13623187"/>
                  <a:gd name="connsiteY15" fmla="*/ 1985552 h 6323089"/>
                  <a:gd name="connsiteX0" fmla="*/ 937847 w 13646634"/>
                  <a:gd name="connsiteY0" fmla="*/ 1985552 h 6323089"/>
                  <a:gd name="connsiteX1" fmla="*/ 4429472 w 13646634"/>
                  <a:gd name="connsiteY1" fmla="*/ 39521 h 6323089"/>
                  <a:gd name="connsiteX2" fmla="*/ 6797534 w 13646634"/>
                  <a:gd name="connsiteY2" fmla="*/ 5010105 h 6323089"/>
                  <a:gd name="connsiteX3" fmla="*/ 9259379 w 13646634"/>
                  <a:gd name="connsiteY3" fmla="*/ 16075 h 6323089"/>
                  <a:gd name="connsiteX4" fmla="*/ 12237042 w 13646634"/>
                  <a:gd name="connsiteY4" fmla="*/ 1422844 h 6323089"/>
                  <a:gd name="connsiteX5" fmla="*/ 13643811 w 13646634"/>
                  <a:gd name="connsiteY5" fmla="*/ 6302729 h 6323089"/>
                  <a:gd name="connsiteX6" fmla="*/ 10900611 w 13646634"/>
                  <a:gd name="connsiteY6" fmla="*/ 6299644 h 6323089"/>
                  <a:gd name="connsiteX7" fmla="*/ 10900612 w 13646634"/>
                  <a:gd name="connsiteY7" fmla="*/ 4095706 h 6323089"/>
                  <a:gd name="connsiteX8" fmla="*/ 10220672 w 13646634"/>
                  <a:gd name="connsiteY8" fmla="*/ 4259829 h 6323089"/>
                  <a:gd name="connsiteX9" fmla="*/ 10197226 w 13646634"/>
                  <a:gd name="connsiteY9" fmla="*/ 6299644 h 6323089"/>
                  <a:gd name="connsiteX10" fmla="*/ 3421288 w 13646634"/>
                  <a:gd name="connsiteY10" fmla="*/ 6323089 h 6323089"/>
                  <a:gd name="connsiteX11" fmla="*/ 3444733 w 13646634"/>
                  <a:gd name="connsiteY11" fmla="*/ 4212936 h 6323089"/>
                  <a:gd name="connsiteX12" fmla="*/ 2671011 w 13646634"/>
                  <a:gd name="connsiteY12" fmla="*/ 4212937 h 6323089"/>
                  <a:gd name="connsiteX13" fmla="*/ 2671011 w 13646634"/>
                  <a:gd name="connsiteY13" fmla="*/ 6276198 h 6323089"/>
                  <a:gd name="connsiteX14" fmla="*/ 0 w 13646634"/>
                  <a:gd name="connsiteY14" fmla="*/ 6232390 h 6323089"/>
                  <a:gd name="connsiteX15" fmla="*/ 937847 w 13646634"/>
                  <a:gd name="connsiteY15" fmla="*/ 1985552 h 6323089"/>
                  <a:gd name="connsiteX0" fmla="*/ 867509 w 13576296"/>
                  <a:gd name="connsiteY0" fmla="*/ 1985552 h 6323089"/>
                  <a:gd name="connsiteX1" fmla="*/ 4359134 w 13576296"/>
                  <a:gd name="connsiteY1" fmla="*/ 39521 h 6323089"/>
                  <a:gd name="connsiteX2" fmla="*/ 6727196 w 13576296"/>
                  <a:gd name="connsiteY2" fmla="*/ 5010105 h 6323089"/>
                  <a:gd name="connsiteX3" fmla="*/ 9189041 w 13576296"/>
                  <a:gd name="connsiteY3" fmla="*/ 16075 h 6323089"/>
                  <a:gd name="connsiteX4" fmla="*/ 12166704 w 13576296"/>
                  <a:gd name="connsiteY4" fmla="*/ 1422844 h 6323089"/>
                  <a:gd name="connsiteX5" fmla="*/ 13573473 w 13576296"/>
                  <a:gd name="connsiteY5" fmla="*/ 6302729 h 6323089"/>
                  <a:gd name="connsiteX6" fmla="*/ 10830273 w 13576296"/>
                  <a:gd name="connsiteY6" fmla="*/ 6299644 h 6323089"/>
                  <a:gd name="connsiteX7" fmla="*/ 10830274 w 13576296"/>
                  <a:gd name="connsiteY7" fmla="*/ 4095706 h 6323089"/>
                  <a:gd name="connsiteX8" fmla="*/ 10150334 w 13576296"/>
                  <a:gd name="connsiteY8" fmla="*/ 4259829 h 6323089"/>
                  <a:gd name="connsiteX9" fmla="*/ 10126888 w 13576296"/>
                  <a:gd name="connsiteY9" fmla="*/ 6299644 h 6323089"/>
                  <a:gd name="connsiteX10" fmla="*/ 3350950 w 13576296"/>
                  <a:gd name="connsiteY10" fmla="*/ 6323089 h 6323089"/>
                  <a:gd name="connsiteX11" fmla="*/ 3374395 w 13576296"/>
                  <a:gd name="connsiteY11" fmla="*/ 4212936 h 6323089"/>
                  <a:gd name="connsiteX12" fmla="*/ 2600673 w 13576296"/>
                  <a:gd name="connsiteY12" fmla="*/ 4212937 h 6323089"/>
                  <a:gd name="connsiteX13" fmla="*/ 2600673 w 13576296"/>
                  <a:gd name="connsiteY13" fmla="*/ 6276198 h 6323089"/>
                  <a:gd name="connsiteX14" fmla="*/ 0 w 13576296"/>
                  <a:gd name="connsiteY14" fmla="*/ 6302729 h 6323089"/>
                  <a:gd name="connsiteX15" fmla="*/ 867509 w 13576296"/>
                  <a:gd name="connsiteY15" fmla="*/ 1985552 h 6323089"/>
                  <a:gd name="connsiteX0" fmla="*/ 875123 w 13583910"/>
                  <a:gd name="connsiteY0" fmla="*/ 1985552 h 6323089"/>
                  <a:gd name="connsiteX1" fmla="*/ 4366748 w 13583910"/>
                  <a:gd name="connsiteY1" fmla="*/ 39521 h 6323089"/>
                  <a:gd name="connsiteX2" fmla="*/ 6734810 w 13583910"/>
                  <a:gd name="connsiteY2" fmla="*/ 5010105 h 6323089"/>
                  <a:gd name="connsiteX3" fmla="*/ 9196655 w 13583910"/>
                  <a:gd name="connsiteY3" fmla="*/ 16075 h 6323089"/>
                  <a:gd name="connsiteX4" fmla="*/ 12174318 w 13583910"/>
                  <a:gd name="connsiteY4" fmla="*/ 1422844 h 6323089"/>
                  <a:gd name="connsiteX5" fmla="*/ 13581087 w 13583910"/>
                  <a:gd name="connsiteY5" fmla="*/ 6302729 h 6323089"/>
                  <a:gd name="connsiteX6" fmla="*/ 10837887 w 13583910"/>
                  <a:gd name="connsiteY6" fmla="*/ 6299644 h 6323089"/>
                  <a:gd name="connsiteX7" fmla="*/ 10837888 w 13583910"/>
                  <a:gd name="connsiteY7" fmla="*/ 4095706 h 6323089"/>
                  <a:gd name="connsiteX8" fmla="*/ 10157948 w 13583910"/>
                  <a:gd name="connsiteY8" fmla="*/ 4259829 h 6323089"/>
                  <a:gd name="connsiteX9" fmla="*/ 10134502 w 13583910"/>
                  <a:gd name="connsiteY9" fmla="*/ 6299644 h 6323089"/>
                  <a:gd name="connsiteX10" fmla="*/ 3358564 w 13583910"/>
                  <a:gd name="connsiteY10" fmla="*/ 6323089 h 6323089"/>
                  <a:gd name="connsiteX11" fmla="*/ 3382009 w 13583910"/>
                  <a:gd name="connsiteY11" fmla="*/ 4212936 h 6323089"/>
                  <a:gd name="connsiteX12" fmla="*/ 2608287 w 13583910"/>
                  <a:gd name="connsiteY12" fmla="*/ 4212937 h 6323089"/>
                  <a:gd name="connsiteX13" fmla="*/ 2608287 w 13583910"/>
                  <a:gd name="connsiteY13" fmla="*/ 6276198 h 6323089"/>
                  <a:gd name="connsiteX14" fmla="*/ 7614 w 13583910"/>
                  <a:gd name="connsiteY14" fmla="*/ 6302729 h 6323089"/>
                  <a:gd name="connsiteX15" fmla="*/ 875123 w 13583910"/>
                  <a:gd name="connsiteY15" fmla="*/ 1985552 h 6323089"/>
                  <a:gd name="connsiteX0" fmla="*/ 1154365 w 13581798"/>
                  <a:gd name="connsiteY0" fmla="*/ 1654535 h 6343764"/>
                  <a:gd name="connsiteX1" fmla="*/ 4364636 w 13581798"/>
                  <a:gd name="connsiteY1" fmla="*/ 60196 h 6343764"/>
                  <a:gd name="connsiteX2" fmla="*/ 6732698 w 13581798"/>
                  <a:gd name="connsiteY2" fmla="*/ 5030780 h 6343764"/>
                  <a:gd name="connsiteX3" fmla="*/ 9194543 w 13581798"/>
                  <a:gd name="connsiteY3" fmla="*/ 36750 h 6343764"/>
                  <a:gd name="connsiteX4" fmla="*/ 12172206 w 13581798"/>
                  <a:gd name="connsiteY4" fmla="*/ 1443519 h 6343764"/>
                  <a:gd name="connsiteX5" fmla="*/ 13578975 w 13581798"/>
                  <a:gd name="connsiteY5" fmla="*/ 6323404 h 6343764"/>
                  <a:gd name="connsiteX6" fmla="*/ 10835775 w 13581798"/>
                  <a:gd name="connsiteY6" fmla="*/ 6320319 h 6343764"/>
                  <a:gd name="connsiteX7" fmla="*/ 10835776 w 13581798"/>
                  <a:gd name="connsiteY7" fmla="*/ 4116381 h 6343764"/>
                  <a:gd name="connsiteX8" fmla="*/ 10155836 w 13581798"/>
                  <a:gd name="connsiteY8" fmla="*/ 4280504 h 6343764"/>
                  <a:gd name="connsiteX9" fmla="*/ 10132390 w 13581798"/>
                  <a:gd name="connsiteY9" fmla="*/ 6320319 h 6343764"/>
                  <a:gd name="connsiteX10" fmla="*/ 3356452 w 13581798"/>
                  <a:gd name="connsiteY10" fmla="*/ 6343764 h 6343764"/>
                  <a:gd name="connsiteX11" fmla="*/ 3379897 w 13581798"/>
                  <a:gd name="connsiteY11" fmla="*/ 4233611 h 6343764"/>
                  <a:gd name="connsiteX12" fmla="*/ 2606175 w 13581798"/>
                  <a:gd name="connsiteY12" fmla="*/ 4233612 h 6343764"/>
                  <a:gd name="connsiteX13" fmla="*/ 2606175 w 13581798"/>
                  <a:gd name="connsiteY13" fmla="*/ 6296873 h 6343764"/>
                  <a:gd name="connsiteX14" fmla="*/ 5502 w 13581798"/>
                  <a:gd name="connsiteY14" fmla="*/ 6323404 h 6343764"/>
                  <a:gd name="connsiteX15" fmla="*/ 1154365 w 13581798"/>
                  <a:gd name="connsiteY15" fmla="*/ 1654535 h 6343764"/>
                  <a:gd name="connsiteX0" fmla="*/ 1154012 w 13581445"/>
                  <a:gd name="connsiteY0" fmla="*/ 1654535 h 6343764"/>
                  <a:gd name="connsiteX1" fmla="*/ 4364283 w 13581445"/>
                  <a:gd name="connsiteY1" fmla="*/ 60196 h 6343764"/>
                  <a:gd name="connsiteX2" fmla="*/ 6732345 w 13581445"/>
                  <a:gd name="connsiteY2" fmla="*/ 5030780 h 6343764"/>
                  <a:gd name="connsiteX3" fmla="*/ 9194190 w 13581445"/>
                  <a:gd name="connsiteY3" fmla="*/ 36750 h 6343764"/>
                  <a:gd name="connsiteX4" fmla="*/ 12171853 w 13581445"/>
                  <a:gd name="connsiteY4" fmla="*/ 1443519 h 6343764"/>
                  <a:gd name="connsiteX5" fmla="*/ 13578622 w 13581445"/>
                  <a:gd name="connsiteY5" fmla="*/ 6323404 h 6343764"/>
                  <a:gd name="connsiteX6" fmla="*/ 10835422 w 13581445"/>
                  <a:gd name="connsiteY6" fmla="*/ 6320319 h 6343764"/>
                  <a:gd name="connsiteX7" fmla="*/ 10835423 w 13581445"/>
                  <a:gd name="connsiteY7" fmla="*/ 4116381 h 6343764"/>
                  <a:gd name="connsiteX8" fmla="*/ 10155483 w 13581445"/>
                  <a:gd name="connsiteY8" fmla="*/ 4280504 h 6343764"/>
                  <a:gd name="connsiteX9" fmla="*/ 10132037 w 13581445"/>
                  <a:gd name="connsiteY9" fmla="*/ 6320319 h 6343764"/>
                  <a:gd name="connsiteX10" fmla="*/ 3356099 w 13581445"/>
                  <a:gd name="connsiteY10" fmla="*/ 6343764 h 6343764"/>
                  <a:gd name="connsiteX11" fmla="*/ 3379544 w 13581445"/>
                  <a:gd name="connsiteY11" fmla="*/ 4233611 h 6343764"/>
                  <a:gd name="connsiteX12" fmla="*/ 2605822 w 13581445"/>
                  <a:gd name="connsiteY12" fmla="*/ 4233612 h 6343764"/>
                  <a:gd name="connsiteX13" fmla="*/ 2605822 w 13581445"/>
                  <a:gd name="connsiteY13" fmla="*/ 6296873 h 6343764"/>
                  <a:gd name="connsiteX14" fmla="*/ 5149 w 13581445"/>
                  <a:gd name="connsiteY14" fmla="*/ 6323404 h 6343764"/>
                  <a:gd name="connsiteX15" fmla="*/ 1154012 w 13581445"/>
                  <a:gd name="connsiteY15" fmla="*/ 1654535 h 6343764"/>
                  <a:gd name="connsiteX0" fmla="*/ 1227606 w 13655039"/>
                  <a:gd name="connsiteY0" fmla="*/ 1654535 h 6343764"/>
                  <a:gd name="connsiteX1" fmla="*/ 4437877 w 13655039"/>
                  <a:gd name="connsiteY1" fmla="*/ 60196 h 6343764"/>
                  <a:gd name="connsiteX2" fmla="*/ 6805939 w 13655039"/>
                  <a:gd name="connsiteY2" fmla="*/ 5030780 h 6343764"/>
                  <a:gd name="connsiteX3" fmla="*/ 9267784 w 13655039"/>
                  <a:gd name="connsiteY3" fmla="*/ 36750 h 6343764"/>
                  <a:gd name="connsiteX4" fmla="*/ 12245447 w 13655039"/>
                  <a:gd name="connsiteY4" fmla="*/ 1443519 h 6343764"/>
                  <a:gd name="connsiteX5" fmla="*/ 13652216 w 13655039"/>
                  <a:gd name="connsiteY5" fmla="*/ 6323404 h 6343764"/>
                  <a:gd name="connsiteX6" fmla="*/ 10909016 w 13655039"/>
                  <a:gd name="connsiteY6" fmla="*/ 6320319 h 6343764"/>
                  <a:gd name="connsiteX7" fmla="*/ 10909017 w 13655039"/>
                  <a:gd name="connsiteY7" fmla="*/ 4116381 h 6343764"/>
                  <a:gd name="connsiteX8" fmla="*/ 10229077 w 13655039"/>
                  <a:gd name="connsiteY8" fmla="*/ 4280504 h 6343764"/>
                  <a:gd name="connsiteX9" fmla="*/ 10205631 w 13655039"/>
                  <a:gd name="connsiteY9" fmla="*/ 6320319 h 6343764"/>
                  <a:gd name="connsiteX10" fmla="*/ 3429693 w 13655039"/>
                  <a:gd name="connsiteY10" fmla="*/ 6343764 h 6343764"/>
                  <a:gd name="connsiteX11" fmla="*/ 3453138 w 13655039"/>
                  <a:gd name="connsiteY11" fmla="*/ 4233611 h 6343764"/>
                  <a:gd name="connsiteX12" fmla="*/ 2679416 w 13655039"/>
                  <a:gd name="connsiteY12" fmla="*/ 4233612 h 6343764"/>
                  <a:gd name="connsiteX13" fmla="*/ 2679416 w 13655039"/>
                  <a:gd name="connsiteY13" fmla="*/ 6296873 h 6343764"/>
                  <a:gd name="connsiteX14" fmla="*/ 78743 w 13655039"/>
                  <a:gd name="connsiteY14" fmla="*/ 6323404 h 6343764"/>
                  <a:gd name="connsiteX15" fmla="*/ 1227606 w 13655039"/>
                  <a:gd name="connsiteY15" fmla="*/ 1654535 h 6343764"/>
                  <a:gd name="connsiteX0" fmla="*/ 1227606 w 13655039"/>
                  <a:gd name="connsiteY0" fmla="*/ 1626092 h 6315321"/>
                  <a:gd name="connsiteX1" fmla="*/ 4437877 w 13655039"/>
                  <a:gd name="connsiteY1" fmla="*/ 31753 h 6315321"/>
                  <a:gd name="connsiteX2" fmla="*/ 6805939 w 13655039"/>
                  <a:gd name="connsiteY2" fmla="*/ 5002337 h 6315321"/>
                  <a:gd name="connsiteX3" fmla="*/ 9267784 w 13655039"/>
                  <a:gd name="connsiteY3" fmla="*/ 8307 h 6315321"/>
                  <a:gd name="connsiteX4" fmla="*/ 12245447 w 13655039"/>
                  <a:gd name="connsiteY4" fmla="*/ 1415076 h 6315321"/>
                  <a:gd name="connsiteX5" fmla="*/ 13652216 w 13655039"/>
                  <a:gd name="connsiteY5" fmla="*/ 6294961 h 6315321"/>
                  <a:gd name="connsiteX6" fmla="*/ 10909016 w 13655039"/>
                  <a:gd name="connsiteY6" fmla="*/ 6291876 h 6315321"/>
                  <a:gd name="connsiteX7" fmla="*/ 10909017 w 13655039"/>
                  <a:gd name="connsiteY7" fmla="*/ 4087938 h 6315321"/>
                  <a:gd name="connsiteX8" fmla="*/ 10229077 w 13655039"/>
                  <a:gd name="connsiteY8" fmla="*/ 4252061 h 6315321"/>
                  <a:gd name="connsiteX9" fmla="*/ 10205631 w 13655039"/>
                  <a:gd name="connsiteY9" fmla="*/ 6291876 h 6315321"/>
                  <a:gd name="connsiteX10" fmla="*/ 3429693 w 13655039"/>
                  <a:gd name="connsiteY10" fmla="*/ 6315321 h 6315321"/>
                  <a:gd name="connsiteX11" fmla="*/ 3453138 w 13655039"/>
                  <a:gd name="connsiteY11" fmla="*/ 4205168 h 6315321"/>
                  <a:gd name="connsiteX12" fmla="*/ 2679416 w 13655039"/>
                  <a:gd name="connsiteY12" fmla="*/ 4205169 h 6315321"/>
                  <a:gd name="connsiteX13" fmla="*/ 2679416 w 13655039"/>
                  <a:gd name="connsiteY13" fmla="*/ 6268430 h 6315321"/>
                  <a:gd name="connsiteX14" fmla="*/ 78743 w 13655039"/>
                  <a:gd name="connsiteY14" fmla="*/ 6294961 h 6315321"/>
                  <a:gd name="connsiteX15" fmla="*/ 1227606 w 13655039"/>
                  <a:gd name="connsiteY15" fmla="*/ 1626092 h 6315321"/>
                  <a:gd name="connsiteX0" fmla="*/ 1227606 w 13655039"/>
                  <a:gd name="connsiteY0" fmla="*/ 1618416 h 6307645"/>
                  <a:gd name="connsiteX1" fmla="*/ 4437877 w 13655039"/>
                  <a:gd name="connsiteY1" fmla="*/ 24077 h 6307645"/>
                  <a:gd name="connsiteX2" fmla="*/ 6805939 w 13655039"/>
                  <a:gd name="connsiteY2" fmla="*/ 4994661 h 6307645"/>
                  <a:gd name="connsiteX3" fmla="*/ 9267784 w 13655039"/>
                  <a:gd name="connsiteY3" fmla="*/ 631 h 6307645"/>
                  <a:gd name="connsiteX4" fmla="*/ 12245447 w 13655039"/>
                  <a:gd name="connsiteY4" fmla="*/ 1407400 h 6307645"/>
                  <a:gd name="connsiteX5" fmla="*/ 13652216 w 13655039"/>
                  <a:gd name="connsiteY5" fmla="*/ 6287285 h 6307645"/>
                  <a:gd name="connsiteX6" fmla="*/ 10909016 w 13655039"/>
                  <a:gd name="connsiteY6" fmla="*/ 6284200 h 6307645"/>
                  <a:gd name="connsiteX7" fmla="*/ 10909017 w 13655039"/>
                  <a:gd name="connsiteY7" fmla="*/ 4080262 h 6307645"/>
                  <a:gd name="connsiteX8" fmla="*/ 10229077 w 13655039"/>
                  <a:gd name="connsiteY8" fmla="*/ 4244385 h 6307645"/>
                  <a:gd name="connsiteX9" fmla="*/ 10205631 w 13655039"/>
                  <a:gd name="connsiteY9" fmla="*/ 6284200 h 6307645"/>
                  <a:gd name="connsiteX10" fmla="*/ 3429693 w 13655039"/>
                  <a:gd name="connsiteY10" fmla="*/ 6307645 h 6307645"/>
                  <a:gd name="connsiteX11" fmla="*/ 3453138 w 13655039"/>
                  <a:gd name="connsiteY11" fmla="*/ 4197492 h 6307645"/>
                  <a:gd name="connsiteX12" fmla="*/ 2679416 w 13655039"/>
                  <a:gd name="connsiteY12" fmla="*/ 4197493 h 6307645"/>
                  <a:gd name="connsiteX13" fmla="*/ 2679416 w 13655039"/>
                  <a:gd name="connsiteY13" fmla="*/ 6260754 h 6307645"/>
                  <a:gd name="connsiteX14" fmla="*/ 78743 w 13655039"/>
                  <a:gd name="connsiteY14" fmla="*/ 6287285 h 6307645"/>
                  <a:gd name="connsiteX15" fmla="*/ 1227606 w 13655039"/>
                  <a:gd name="connsiteY15" fmla="*/ 1618416 h 6307645"/>
                  <a:gd name="connsiteX0" fmla="*/ 1235776 w 13663209"/>
                  <a:gd name="connsiteY0" fmla="*/ 1618416 h 6307645"/>
                  <a:gd name="connsiteX1" fmla="*/ 4446047 w 13663209"/>
                  <a:gd name="connsiteY1" fmla="*/ 24077 h 6307645"/>
                  <a:gd name="connsiteX2" fmla="*/ 6814109 w 13663209"/>
                  <a:gd name="connsiteY2" fmla="*/ 4994661 h 6307645"/>
                  <a:gd name="connsiteX3" fmla="*/ 9275954 w 13663209"/>
                  <a:gd name="connsiteY3" fmla="*/ 631 h 6307645"/>
                  <a:gd name="connsiteX4" fmla="*/ 12253617 w 13663209"/>
                  <a:gd name="connsiteY4" fmla="*/ 1407400 h 6307645"/>
                  <a:gd name="connsiteX5" fmla="*/ 13660386 w 13663209"/>
                  <a:gd name="connsiteY5" fmla="*/ 6287285 h 6307645"/>
                  <a:gd name="connsiteX6" fmla="*/ 10917186 w 13663209"/>
                  <a:gd name="connsiteY6" fmla="*/ 6284200 h 6307645"/>
                  <a:gd name="connsiteX7" fmla="*/ 10917187 w 13663209"/>
                  <a:gd name="connsiteY7" fmla="*/ 4080262 h 6307645"/>
                  <a:gd name="connsiteX8" fmla="*/ 10237247 w 13663209"/>
                  <a:gd name="connsiteY8" fmla="*/ 4244385 h 6307645"/>
                  <a:gd name="connsiteX9" fmla="*/ 10213801 w 13663209"/>
                  <a:gd name="connsiteY9" fmla="*/ 6284200 h 6307645"/>
                  <a:gd name="connsiteX10" fmla="*/ 3437863 w 13663209"/>
                  <a:gd name="connsiteY10" fmla="*/ 6307645 h 6307645"/>
                  <a:gd name="connsiteX11" fmla="*/ 3461308 w 13663209"/>
                  <a:gd name="connsiteY11" fmla="*/ 4197492 h 6307645"/>
                  <a:gd name="connsiteX12" fmla="*/ 2687586 w 13663209"/>
                  <a:gd name="connsiteY12" fmla="*/ 4197493 h 6307645"/>
                  <a:gd name="connsiteX13" fmla="*/ 2687586 w 13663209"/>
                  <a:gd name="connsiteY13" fmla="*/ 6260754 h 6307645"/>
                  <a:gd name="connsiteX14" fmla="*/ 86913 w 13663209"/>
                  <a:gd name="connsiteY14" fmla="*/ 6287285 h 6307645"/>
                  <a:gd name="connsiteX15" fmla="*/ 1235776 w 13663209"/>
                  <a:gd name="connsiteY15" fmla="*/ 1618416 h 6307645"/>
                  <a:gd name="connsiteX0" fmla="*/ 1235776 w 13663209"/>
                  <a:gd name="connsiteY0" fmla="*/ 1618416 h 6307645"/>
                  <a:gd name="connsiteX1" fmla="*/ 4446047 w 13663209"/>
                  <a:gd name="connsiteY1" fmla="*/ 24077 h 6307645"/>
                  <a:gd name="connsiteX2" fmla="*/ 6814109 w 13663209"/>
                  <a:gd name="connsiteY2" fmla="*/ 4994661 h 6307645"/>
                  <a:gd name="connsiteX3" fmla="*/ 9275954 w 13663209"/>
                  <a:gd name="connsiteY3" fmla="*/ 631 h 6307645"/>
                  <a:gd name="connsiteX4" fmla="*/ 12253617 w 13663209"/>
                  <a:gd name="connsiteY4" fmla="*/ 1407400 h 6307645"/>
                  <a:gd name="connsiteX5" fmla="*/ 13660386 w 13663209"/>
                  <a:gd name="connsiteY5" fmla="*/ 6287285 h 6307645"/>
                  <a:gd name="connsiteX6" fmla="*/ 10917186 w 13663209"/>
                  <a:gd name="connsiteY6" fmla="*/ 6284200 h 6307645"/>
                  <a:gd name="connsiteX7" fmla="*/ 10917187 w 13663209"/>
                  <a:gd name="connsiteY7" fmla="*/ 4080262 h 6307645"/>
                  <a:gd name="connsiteX8" fmla="*/ 10237247 w 13663209"/>
                  <a:gd name="connsiteY8" fmla="*/ 4244385 h 6307645"/>
                  <a:gd name="connsiteX9" fmla="*/ 10213801 w 13663209"/>
                  <a:gd name="connsiteY9" fmla="*/ 6284200 h 6307645"/>
                  <a:gd name="connsiteX10" fmla="*/ 7333287 w 13663209"/>
                  <a:gd name="connsiteY10" fmla="*/ 6263952 h 6307645"/>
                  <a:gd name="connsiteX11" fmla="*/ 3437863 w 13663209"/>
                  <a:gd name="connsiteY11" fmla="*/ 6307645 h 6307645"/>
                  <a:gd name="connsiteX12" fmla="*/ 3461308 w 13663209"/>
                  <a:gd name="connsiteY12" fmla="*/ 4197492 h 6307645"/>
                  <a:gd name="connsiteX13" fmla="*/ 2687586 w 13663209"/>
                  <a:gd name="connsiteY13" fmla="*/ 4197493 h 6307645"/>
                  <a:gd name="connsiteX14" fmla="*/ 2687586 w 13663209"/>
                  <a:gd name="connsiteY14" fmla="*/ 6260754 h 6307645"/>
                  <a:gd name="connsiteX15" fmla="*/ 86913 w 13663209"/>
                  <a:gd name="connsiteY15" fmla="*/ 6287285 h 6307645"/>
                  <a:gd name="connsiteX16" fmla="*/ 1235776 w 13663209"/>
                  <a:gd name="connsiteY16" fmla="*/ 1618416 h 6307645"/>
                  <a:gd name="connsiteX0" fmla="*/ 1235776 w 13663209"/>
                  <a:gd name="connsiteY0" fmla="*/ 1618416 h 6307645"/>
                  <a:gd name="connsiteX1" fmla="*/ 4446047 w 13663209"/>
                  <a:gd name="connsiteY1" fmla="*/ 24077 h 6307645"/>
                  <a:gd name="connsiteX2" fmla="*/ 6814109 w 13663209"/>
                  <a:gd name="connsiteY2" fmla="*/ 4994661 h 6307645"/>
                  <a:gd name="connsiteX3" fmla="*/ 9275954 w 13663209"/>
                  <a:gd name="connsiteY3" fmla="*/ 631 h 6307645"/>
                  <a:gd name="connsiteX4" fmla="*/ 12253617 w 13663209"/>
                  <a:gd name="connsiteY4" fmla="*/ 1407400 h 6307645"/>
                  <a:gd name="connsiteX5" fmla="*/ 13660386 w 13663209"/>
                  <a:gd name="connsiteY5" fmla="*/ 6287285 h 6307645"/>
                  <a:gd name="connsiteX6" fmla="*/ 10917186 w 13663209"/>
                  <a:gd name="connsiteY6" fmla="*/ 6284200 h 6307645"/>
                  <a:gd name="connsiteX7" fmla="*/ 10917187 w 13663209"/>
                  <a:gd name="connsiteY7" fmla="*/ 4080262 h 6307645"/>
                  <a:gd name="connsiteX8" fmla="*/ 10237247 w 13663209"/>
                  <a:gd name="connsiteY8" fmla="*/ 4244385 h 6307645"/>
                  <a:gd name="connsiteX9" fmla="*/ 7333287 w 13663209"/>
                  <a:gd name="connsiteY9" fmla="*/ 6263952 h 6307645"/>
                  <a:gd name="connsiteX10" fmla="*/ 3437863 w 13663209"/>
                  <a:gd name="connsiteY10" fmla="*/ 6307645 h 6307645"/>
                  <a:gd name="connsiteX11" fmla="*/ 3461308 w 13663209"/>
                  <a:gd name="connsiteY11" fmla="*/ 4197492 h 6307645"/>
                  <a:gd name="connsiteX12" fmla="*/ 2687586 w 13663209"/>
                  <a:gd name="connsiteY12" fmla="*/ 4197493 h 6307645"/>
                  <a:gd name="connsiteX13" fmla="*/ 2687586 w 13663209"/>
                  <a:gd name="connsiteY13" fmla="*/ 6260754 h 6307645"/>
                  <a:gd name="connsiteX14" fmla="*/ 86913 w 13663209"/>
                  <a:gd name="connsiteY14" fmla="*/ 6287285 h 6307645"/>
                  <a:gd name="connsiteX15" fmla="*/ 1235776 w 13663209"/>
                  <a:gd name="connsiteY15" fmla="*/ 1618416 h 6307645"/>
                  <a:gd name="connsiteX0" fmla="*/ 1235776 w 13663209"/>
                  <a:gd name="connsiteY0" fmla="*/ 1618416 h 6307645"/>
                  <a:gd name="connsiteX1" fmla="*/ 4446047 w 13663209"/>
                  <a:gd name="connsiteY1" fmla="*/ 24077 h 6307645"/>
                  <a:gd name="connsiteX2" fmla="*/ 6814109 w 13663209"/>
                  <a:gd name="connsiteY2" fmla="*/ 4994661 h 6307645"/>
                  <a:gd name="connsiteX3" fmla="*/ 9275954 w 13663209"/>
                  <a:gd name="connsiteY3" fmla="*/ 631 h 6307645"/>
                  <a:gd name="connsiteX4" fmla="*/ 12253617 w 13663209"/>
                  <a:gd name="connsiteY4" fmla="*/ 1407400 h 6307645"/>
                  <a:gd name="connsiteX5" fmla="*/ 13660386 w 13663209"/>
                  <a:gd name="connsiteY5" fmla="*/ 6287285 h 6307645"/>
                  <a:gd name="connsiteX6" fmla="*/ 10917186 w 13663209"/>
                  <a:gd name="connsiteY6" fmla="*/ 6284200 h 6307645"/>
                  <a:gd name="connsiteX7" fmla="*/ 10917187 w 13663209"/>
                  <a:gd name="connsiteY7" fmla="*/ 4080262 h 6307645"/>
                  <a:gd name="connsiteX8" fmla="*/ 7333287 w 13663209"/>
                  <a:gd name="connsiteY8" fmla="*/ 6263952 h 6307645"/>
                  <a:gd name="connsiteX9" fmla="*/ 3437863 w 13663209"/>
                  <a:gd name="connsiteY9" fmla="*/ 6307645 h 6307645"/>
                  <a:gd name="connsiteX10" fmla="*/ 3461308 w 13663209"/>
                  <a:gd name="connsiteY10" fmla="*/ 4197492 h 6307645"/>
                  <a:gd name="connsiteX11" fmla="*/ 2687586 w 13663209"/>
                  <a:gd name="connsiteY11" fmla="*/ 4197493 h 6307645"/>
                  <a:gd name="connsiteX12" fmla="*/ 2687586 w 13663209"/>
                  <a:gd name="connsiteY12" fmla="*/ 6260754 h 6307645"/>
                  <a:gd name="connsiteX13" fmla="*/ 86913 w 13663209"/>
                  <a:gd name="connsiteY13" fmla="*/ 6287285 h 6307645"/>
                  <a:gd name="connsiteX14" fmla="*/ 1235776 w 13663209"/>
                  <a:gd name="connsiteY14" fmla="*/ 1618416 h 6307645"/>
                  <a:gd name="connsiteX0" fmla="*/ 1235776 w 13663209"/>
                  <a:gd name="connsiteY0" fmla="*/ 1618416 h 6307645"/>
                  <a:gd name="connsiteX1" fmla="*/ 4446047 w 13663209"/>
                  <a:gd name="connsiteY1" fmla="*/ 24077 h 6307645"/>
                  <a:gd name="connsiteX2" fmla="*/ 6814109 w 13663209"/>
                  <a:gd name="connsiteY2" fmla="*/ 4994661 h 6307645"/>
                  <a:gd name="connsiteX3" fmla="*/ 9275954 w 13663209"/>
                  <a:gd name="connsiteY3" fmla="*/ 631 h 6307645"/>
                  <a:gd name="connsiteX4" fmla="*/ 12253617 w 13663209"/>
                  <a:gd name="connsiteY4" fmla="*/ 1407400 h 6307645"/>
                  <a:gd name="connsiteX5" fmla="*/ 13660386 w 13663209"/>
                  <a:gd name="connsiteY5" fmla="*/ 6287285 h 6307645"/>
                  <a:gd name="connsiteX6" fmla="*/ 10917186 w 13663209"/>
                  <a:gd name="connsiteY6" fmla="*/ 6284200 h 6307645"/>
                  <a:gd name="connsiteX7" fmla="*/ 7333287 w 13663209"/>
                  <a:gd name="connsiteY7" fmla="*/ 6263952 h 6307645"/>
                  <a:gd name="connsiteX8" fmla="*/ 3437863 w 13663209"/>
                  <a:gd name="connsiteY8" fmla="*/ 6307645 h 6307645"/>
                  <a:gd name="connsiteX9" fmla="*/ 3461308 w 13663209"/>
                  <a:gd name="connsiteY9" fmla="*/ 4197492 h 6307645"/>
                  <a:gd name="connsiteX10" fmla="*/ 2687586 w 13663209"/>
                  <a:gd name="connsiteY10" fmla="*/ 4197493 h 6307645"/>
                  <a:gd name="connsiteX11" fmla="*/ 2687586 w 13663209"/>
                  <a:gd name="connsiteY11" fmla="*/ 6260754 h 6307645"/>
                  <a:gd name="connsiteX12" fmla="*/ 86913 w 13663209"/>
                  <a:gd name="connsiteY12" fmla="*/ 6287285 h 6307645"/>
                  <a:gd name="connsiteX13" fmla="*/ 1235776 w 13663209"/>
                  <a:gd name="connsiteY13" fmla="*/ 1618416 h 6307645"/>
                  <a:gd name="connsiteX0" fmla="*/ 1235776 w 13663209"/>
                  <a:gd name="connsiteY0" fmla="*/ 1618416 h 6307645"/>
                  <a:gd name="connsiteX1" fmla="*/ 4446047 w 13663209"/>
                  <a:gd name="connsiteY1" fmla="*/ 24077 h 6307645"/>
                  <a:gd name="connsiteX2" fmla="*/ 6814109 w 13663209"/>
                  <a:gd name="connsiteY2" fmla="*/ 4994661 h 6307645"/>
                  <a:gd name="connsiteX3" fmla="*/ 9275954 w 13663209"/>
                  <a:gd name="connsiteY3" fmla="*/ 631 h 6307645"/>
                  <a:gd name="connsiteX4" fmla="*/ 12253617 w 13663209"/>
                  <a:gd name="connsiteY4" fmla="*/ 1407400 h 6307645"/>
                  <a:gd name="connsiteX5" fmla="*/ 13660386 w 13663209"/>
                  <a:gd name="connsiteY5" fmla="*/ 6287285 h 6307645"/>
                  <a:gd name="connsiteX6" fmla="*/ 7333287 w 13663209"/>
                  <a:gd name="connsiteY6" fmla="*/ 6263952 h 6307645"/>
                  <a:gd name="connsiteX7" fmla="*/ 3437863 w 13663209"/>
                  <a:gd name="connsiteY7" fmla="*/ 6307645 h 6307645"/>
                  <a:gd name="connsiteX8" fmla="*/ 3461308 w 13663209"/>
                  <a:gd name="connsiteY8" fmla="*/ 4197492 h 6307645"/>
                  <a:gd name="connsiteX9" fmla="*/ 2687586 w 13663209"/>
                  <a:gd name="connsiteY9" fmla="*/ 4197493 h 6307645"/>
                  <a:gd name="connsiteX10" fmla="*/ 2687586 w 13663209"/>
                  <a:gd name="connsiteY10" fmla="*/ 6260754 h 6307645"/>
                  <a:gd name="connsiteX11" fmla="*/ 86913 w 13663209"/>
                  <a:gd name="connsiteY11" fmla="*/ 6287285 h 6307645"/>
                  <a:gd name="connsiteX12" fmla="*/ 1235776 w 13663209"/>
                  <a:gd name="connsiteY12" fmla="*/ 1618416 h 6307645"/>
                  <a:gd name="connsiteX0" fmla="*/ 1235776 w 12253617"/>
                  <a:gd name="connsiteY0" fmla="*/ 1618416 h 6307645"/>
                  <a:gd name="connsiteX1" fmla="*/ 4446047 w 12253617"/>
                  <a:gd name="connsiteY1" fmla="*/ 24077 h 6307645"/>
                  <a:gd name="connsiteX2" fmla="*/ 6814109 w 12253617"/>
                  <a:gd name="connsiteY2" fmla="*/ 4994661 h 6307645"/>
                  <a:gd name="connsiteX3" fmla="*/ 9275954 w 12253617"/>
                  <a:gd name="connsiteY3" fmla="*/ 631 h 6307645"/>
                  <a:gd name="connsiteX4" fmla="*/ 12253617 w 12253617"/>
                  <a:gd name="connsiteY4" fmla="*/ 1407400 h 6307645"/>
                  <a:gd name="connsiteX5" fmla="*/ 7333287 w 12253617"/>
                  <a:gd name="connsiteY5" fmla="*/ 6263952 h 6307645"/>
                  <a:gd name="connsiteX6" fmla="*/ 3437863 w 12253617"/>
                  <a:gd name="connsiteY6" fmla="*/ 6307645 h 6307645"/>
                  <a:gd name="connsiteX7" fmla="*/ 3461308 w 12253617"/>
                  <a:gd name="connsiteY7" fmla="*/ 4197492 h 6307645"/>
                  <a:gd name="connsiteX8" fmla="*/ 2687586 w 12253617"/>
                  <a:gd name="connsiteY8" fmla="*/ 4197493 h 6307645"/>
                  <a:gd name="connsiteX9" fmla="*/ 2687586 w 12253617"/>
                  <a:gd name="connsiteY9" fmla="*/ 6260754 h 6307645"/>
                  <a:gd name="connsiteX10" fmla="*/ 86913 w 12253617"/>
                  <a:gd name="connsiteY10" fmla="*/ 6287285 h 6307645"/>
                  <a:gd name="connsiteX11" fmla="*/ 1235776 w 12253617"/>
                  <a:gd name="connsiteY11" fmla="*/ 1618416 h 6307645"/>
                  <a:gd name="connsiteX0" fmla="*/ 1235776 w 12253617"/>
                  <a:gd name="connsiteY0" fmla="*/ 1618416 h 6307645"/>
                  <a:gd name="connsiteX1" fmla="*/ 4446047 w 12253617"/>
                  <a:gd name="connsiteY1" fmla="*/ 24077 h 6307645"/>
                  <a:gd name="connsiteX2" fmla="*/ 6814109 w 12253617"/>
                  <a:gd name="connsiteY2" fmla="*/ 4994661 h 6307645"/>
                  <a:gd name="connsiteX3" fmla="*/ 9275954 w 12253617"/>
                  <a:gd name="connsiteY3" fmla="*/ 631 h 6307645"/>
                  <a:gd name="connsiteX4" fmla="*/ 12253617 w 12253617"/>
                  <a:gd name="connsiteY4" fmla="*/ 1407400 h 6307645"/>
                  <a:gd name="connsiteX5" fmla="*/ 7418397 w 12253617"/>
                  <a:gd name="connsiteY5" fmla="*/ 6307645 h 6307645"/>
                  <a:gd name="connsiteX6" fmla="*/ 3437863 w 12253617"/>
                  <a:gd name="connsiteY6" fmla="*/ 6307645 h 6307645"/>
                  <a:gd name="connsiteX7" fmla="*/ 3461308 w 12253617"/>
                  <a:gd name="connsiteY7" fmla="*/ 4197492 h 6307645"/>
                  <a:gd name="connsiteX8" fmla="*/ 2687586 w 12253617"/>
                  <a:gd name="connsiteY8" fmla="*/ 4197493 h 6307645"/>
                  <a:gd name="connsiteX9" fmla="*/ 2687586 w 12253617"/>
                  <a:gd name="connsiteY9" fmla="*/ 6260754 h 6307645"/>
                  <a:gd name="connsiteX10" fmla="*/ 86913 w 12253617"/>
                  <a:gd name="connsiteY10" fmla="*/ 6287285 h 6307645"/>
                  <a:gd name="connsiteX11" fmla="*/ 1235776 w 12253617"/>
                  <a:gd name="connsiteY11" fmla="*/ 1618416 h 6307645"/>
                  <a:gd name="connsiteX0" fmla="*/ 1235776 w 12253617"/>
                  <a:gd name="connsiteY0" fmla="*/ 1618416 h 6307645"/>
                  <a:gd name="connsiteX1" fmla="*/ 4446047 w 12253617"/>
                  <a:gd name="connsiteY1" fmla="*/ 24077 h 6307645"/>
                  <a:gd name="connsiteX2" fmla="*/ 6814109 w 12253617"/>
                  <a:gd name="connsiteY2" fmla="*/ 4994661 h 6307645"/>
                  <a:gd name="connsiteX3" fmla="*/ 9275954 w 12253617"/>
                  <a:gd name="connsiteY3" fmla="*/ 631 h 6307645"/>
                  <a:gd name="connsiteX4" fmla="*/ 12253617 w 12253617"/>
                  <a:gd name="connsiteY4" fmla="*/ 1407400 h 6307645"/>
                  <a:gd name="connsiteX5" fmla="*/ 7418397 w 12253617"/>
                  <a:gd name="connsiteY5" fmla="*/ 6307645 h 6307645"/>
                  <a:gd name="connsiteX6" fmla="*/ 3437863 w 12253617"/>
                  <a:gd name="connsiteY6" fmla="*/ 6307645 h 6307645"/>
                  <a:gd name="connsiteX7" fmla="*/ 3461308 w 12253617"/>
                  <a:gd name="connsiteY7" fmla="*/ 4197492 h 6307645"/>
                  <a:gd name="connsiteX8" fmla="*/ 2687586 w 12253617"/>
                  <a:gd name="connsiteY8" fmla="*/ 4197493 h 6307645"/>
                  <a:gd name="connsiteX9" fmla="*/ 2687586 w 12253617"/>
                  <a:gd name="connsiteY9" fmla="*/ 6260754 h 6307645"/>
                  <a:gd name="connsiteX10" fmla="*/ 86913 w 12253617"/>
                  <a:gd name="connsiteY10" fmla="*/ 6287285 h 6307645"/>
                  <a:gd name="connsiteX11" fmla="*/ 1235776 w 12253617"/>
                  <a:gd name="connsiteY11" fmla="*/ 1618416 h 6307645"/>
                  <a:gd name="connsiteX0" fmla="*/ 1235776 w 12253617"/>
                  <a:gd name="connsiteY0" fmla="*/ 1627152 h 6316381"/>
                  <a:gd name="connsiteX1" fmla="*/ 4446047 w 12253617"/>
                  <a:gd name="connsiteY1" fmla="*/ 32813 h 6316381"/>
                  <a:gd name="connsiteX2" fmla="*/ 6814109 w 12253617"/>
                  <a:gd name="connsiteY2" fmla="*/ 5003397 h 6316381"/>
                  <a:gd name="connsiteX3" fmla="*/ 9275954 w 12253617"/>
                  <a:gd name="connsiteY3" fmla="*/ 9367 h 6316381"/>
                  <a:gd name="connsiteX4" fmla="*/ 12253617 w 12253617"/>
                  <a:gd name="connsiteY4" fmla="*/ 1416136 h 6316381"/>
                  <a:gd name="connsiteX5" fmla="*/ 7418397 w 12253617"/>
                  <a:gd name="connsiteY5" fmla="*/ 6316381 h 6316381"/>
                  <a:gd name="connsiteX6" fmla="*/ 3437863 w 12253617"/>
                  <a:gd name="connsiteY6" fmla="*/ 6316381 h 6316381"/>
                  <a:gd name="connsiteX7" fmla="*/ 3461308 w 12253617"/>
                  <a:gd name="connsiteY7" fmla="*/ 4206228 h 6316381"/>
                  <a:gd name="connsiteX8" fmla="*/ 2687586 w 12253617"/>
                  <a:gd name="connsiteY8" fmla="*/ 4206229 h 6316381"/>
                  <a:gd name="connsiteX9" fmla="*/ 2687586 w 12253617"/>
                  <a:gd name="connsiteY9" fmla="*/ 6269490 h 6316381"/>
                  <a:gd name="connsiteX10" fmla="*/ 86913 w 12253617"/>
                  <a:gd name="connsiteY10" fmla="*/ 6296021 h 6316381"/>
                  <a:gd name="connsiteX11" fmla="*/ 1235776 w 12253617"/>
                  <a:gd name="connsiteY11" fmla="*/ 1627152 h 6316381"/>
                  <a:gd name="connsiteX0" fmla="*/ 1235776 w 12253617"/>
                  <a:gd name="connsiteY0" fmla="*/ 1619906 h 6309135"/>
                  <a:gd name="connsiteX1" fmla="*/ 4446047 w 12253617"/>
                  <a:gd name="connsiteY1" fmla="*/ 25567 h 6309135"/>
                  <a:gd name="connsiteX2" fmla="*/ 6814109 w 12253617"/>
                  <a:gd name="connsiteY2" fmla="*/ 4996151 h 6309135"/>
                  <a:gd name="connsiteX3" fmla="*/ 9275954 w 12253617"/>
                  <a:gd name="connsiteY3" fmla="*/ 2121 h 6309135"/>
                  <a:gd name="connsiteX4" fmla="*/ 12253617 w 12253617"/>
                  <a:gd name="connsiteY4" fmla="*/ 1408890 h 6309135"/>
                  <a:gd name="connsiteX5" fmla="*/ 7418397 w 12253617"/>
                  <a:gd name="connsiteY5" fmla="*/ 6309135 h 6309135"/>
                  <a:gd name="connsiteX6" fmla="*/ 3437863 w 12253617"/>
                  <a:gd name="connsiteY6" fmla="*/ 6309135 h 6309135"/>
                  <a:gd name="connsiteX7" fmla="*/ 3461308 w 12253617"/>
                  <a:gd name="connsiteY7" fmla="*/ 4198982 h 6309135"/>
                  <a:gd name="connsiteX8" fmla="*/ 2687586 w 12253617"/>
                  <a:gd name="connsiteY8" fmla="*/ 4198983 h 6309135"/>
                  <a:gd name="connsiteX9" fmla="*/ 2687586 w 12253617"/>
                  <a:gd name="connsiteY9" fmla="*/ 6262244 h 6309135"/>
                  <a:gd name="connsiteX10" fmla="*/ 86913 w 12253617"/>
                  <a:gd name="connsiteY10" fmla="*/ 6288775 h 6309135"/>
                  <a:gd name="connsiteX11" fmla="*/ 1235776 w 12253617"/>
                  <a:gd name="connsiteY11" fmla="*/ 1619906 h 6309135"/>
                  <a:gd name="connsiteX0" fmla="*/ 1235776 w 12253617"/>
                  <a:gd name="connsiteY0" fmla="*/ 1619905 h 6309134"/>
                  <a:gd name="connsiteX1" fmla="*/ 4446047 w 12253617"/>
                  <a:gd name="connsiteY1" fmla="*/ 25566 h 6309134"/>
                  <a:gd name="connsiteX2" fmla="*/ 6814109 w 12253617"/>
                  <a:gd name="connsiteY2" fmla="*/ 4996150 h 6309134"/>
                  <a:gd name="connsiteX3" fmla="*/ 9275954 w 12253617"/>
                  <a:gd name="connsiteY3" fmla="*/ 2120 h 6309134"/>
                  <a:gd name="connsiteX4" fmla="*/ 12253617 w 12253617"/>
                  <a:gd name="connsiteY4" fmla="*/ 1408889 h 6309134"/>
                  <a:gd name="connsiteX5" fmla="*/ 7418397 w 12253617"/>
                  <a:gd name="connsiteY5" fmla="*/ 6309134 h 6309134"/>
                  <a:gd name="connsiteX6" fmla="*/ 3437863 w 12253617"/>
                  <a:gd name="connsiteY6" fmla="*/ 6309134 h 6309134"/>
                  <a:gd name="connsiteX7" fmla="*/ 3461308 w 12253617"/>
                  <a:gd name="connsiteY7" fmla="*/ 4198981 h 6309134"/>
                  <a:gd name="connsiteX8" fmla="*/ 2687586 w 12253617"/>
                  <a:gd name="connsiteY8" fmla="*/ 4198982 h 6309134"/>
                  <a:gd name="connsiteX9" fmla="*/ 2687586 w 12253617"/>
                  <a:gd name="connsiteY9" fmla="*/ 6262243 h 6309134"/>
                  <a:gd name="connsiteX10" fmla="*/ 86913 w 12253617"/>
                  <a:gd name="connsiteY10" fmla="*/ 6288774 h 6309134"/>
                  <a:gd name="connsiteX11" fmla="*/ 1235776 w 12253617"/>
                  <a:gd name="connsiteY11" fmla="*/ 1619905 h 6309134"/>
                  <a:gd name="connsiteX0" fmla="*/ 1235776 w 12168508"/>
                  <a:gd name="connsiteY0" fmla="*/ 1620410 h 6309639"/>
                  <a:gd name="connsiteX1" fmla="*/ 4446047 w 12168508"/>
                  <a:gd name="connsiteY1" fmla="*/ 26071 h 6309639"/>
                  <a:gd name="connsiteX2" fmla="*/ 6814109 w 12168508"/>
                  <a:gd name="connsiteY2" fmla="*/ 4996655 h 6309639"/>
                  <a:gd name="connsiteX3" fmla="*/ 9275954 w 12168508"/>
                  <a:gd name="connsiteY3" fmla="*/ 2625 h 6309639"/>
                  <a:gd name="connsiteX4" fmla="*/ 12168508 w 12168508"/>
                  <a:gd name="connsiteY4" fmla="*/ 1365701 h 6309639"/>
                  <a:gd name="connsiteX5" fmla="*/ 7418397 w 12168508"/>
                  <a:gd name="connsiteY5" fmla="*/ 6309639 h 6309639"/>
                  <a:gd name="connsiteX6" fmla="*/ 3437863 w 12168508"/>
                  <a:gd name="connsiteY6" fmla="*/ 6309639 h 6309639"/>
                  <a:gd name="connsiteX7" fmla="*/ 3461308 w 12168508"/>
                  <a:gd name="connsiteY7" fmla="*/ 4199486 h 6309639"/>
                  <a:gd name="connsiteX8" fmla="*/ 2687586 w 12168508"/>
                  <a:gd name="connsiteY8" fmla="*/ 4199487 h 6309639"/>
                  <a:gd name="connsiteX9" fmla="*/ 2687586 w 12168508"/>
                  <a:gd name="connsiteY9" fmla="*/ 6262748 h 6309639"/>
                  <a:gd name="connsiteX10" fmla="*/ 86913 w 12168508"/>
                  <a:gd name="connsiteY10" fmla="*/ 6289279 h 6309639"/>
                  <a:gd name="connsiteX11" fmla="*/ 1235776 w 12168508"/>
                  <a:gd name="connsiteY11" fmla="*/ 1620410 h 6309639"/>
                  <a:gd name="connsiteX0" fmla="*/ 1235776 w 12168508"/>
                  <a:gd name="connsiteY0" fmla="*/ 1620410 h 6309639"/>
                  <a:gd name="connsiteX1" fmla="*/ 4446047 w 12168508"/>
                  <a:gd name="connsiteY1" fmla="*/ 26071 h 6309639"/>
                  <a:gd name="connsiteX2" fmla="*/ 6814109 w 12168508"/>
                  <a:gd name="connsiteY2" fmla="*/ 4996655 h 6309639"/>
                  <a:gd name="connsiteX3" fmla="*/ 9275954 w 12168508"/>
                  <a:gd name="connsiteY3" fmla="*/ 2625 h 6309639"/>
                  <a:gd name="connsiteX4" fmla="*/ 12168508 w 12168508"/>
                  <a:gd name="connsiteY4" fmla="*/ 1365701 h 6309639"/>
                  <a:gd name="connsiteX5" fmla="*/ 7418397 w 12168508"/>
                  <a:gd name="connsiteY5" fmla="*/ 6309639 h 6309639"/>
                  <a:gd name="connsiteX6" fmla="*/ 3437863 w 12168508"/>
                  <a:gd name="connsiteY6" fmla="*/ 6309639 h 6309639"/>
                  <a:gd name="connsiteX7" fmla="*/ 3461308 w 12168508"/>
                  <a:gd name="connsiteY7" fmla="*/ 4199486 h 6309639"/>
                  <a:gd name="connsiteX8" fmla="*/ 2687586 w 12168508"/>
                  <a:gd name="connsiteY8" fmla="*/ 4199487 h 6309639"/>
                  <a:gd name="connsiteX9" fmla="*/ 2687586 w 12168508"/>
                  <a:gd name="connsiteY9" fmla="*/ 6262748 h 6309639"/>
                  <a:gd name="connsiteX10" fmla="*/ 86913 w 12168508"/>
                  <a:gd name="connsiteY10" fmla="*/ 6289279 h 6309639"/>
                  <a:gd name="connsiteX11" fmla="*/ 1235776 w 12168508"/>
                  <a:gd name="connsiteY11" fmla="*/ 1620410 h 6309639"/>
                  <a:gd name="connsiteX0" fmla="*/ 1235776 w 12168508"/>
                  <a:gd name="connsiteY0" fmla="*/ 1617805 h 6307034"/>
                  <a:gd name="connsiteX1" fmla="*/ 4446047 w 12168508"/>
                  <a:gd name="connsiteY1" fmla="*/ 23466 h 6307034"/>
                  <a:gd name="connsiteX2" fmla="*/ 6814109 w 12168508"/>
                  <a:gd name="connsiteY2" fmla="*/ 4994050 h 6307034"/>
                  <a:gd name="connsiteX3" fmla="*/ 9275954 w 12168508"/>
                  <a:gd name="connsiteY3" fmla="*/ 20 h 6307034"/>
                  <a:gd name="connsiteX4" fmla="*/ 12168508 w 12168508"/>
                  <a:gd name="connsiteY4" fmla="*/ 1363096 h 6307034"/>
                  <a:gd name="connsiteX5" fmla="*/ 7418397 w 12168508"/>
                  <a:gd name="connsiteY5" fmla="*/ 6307034 h 6307034"/>
                  <a:gd name="connsiteX6" fmla="*/ 3437863 w 12168508"/>
                  <a:gd name="connsiteY6" fmla="*/ 6307034 h 6307034"/>
                  <a:gd name="connsiteX7" fmla="*/ 3461308 w 12168508"/>
                  <a:gd name="connsiteY7" fmla="*/ 4196881 h 6307034"/>
                  <a:gd name="connsiteX8" fmla="*/ 2687586 w 12168508"/>
                  <a:gd name="connsiteY8" fmla="*/ 4196882 h 6307034"/>
                  <a:gd name="connsiteX9" fmla="*/ 2687586 w 12168508"/>
                  <a:gd name="connsiteY9" fmla="*/ 6260143 h 6307034"/>
                  <a:gd name="connsiteX10" fmla="*/ 86913 w 12168508"/>
                  <a:gd name="connsiteY10" fmla="*/ 6286674 h 6307034"/>
                  <a:gd name="connsiteX11" fmla="*/ 1235776 w 12168508"/>
                  <a:gd name="connsiteY11" fmla="*/ 1617805 h 6307034"/>
                  <a:gd name="connsiteX0" fmla="*/ 1376894 w 12309626"/>
                  <a:gd name="connsiteY0" fmla="*/ 1617805 h 6307034"/>
                  <a:gd name="connsiteX1" fmla="*/ 4587165 w 12309626"/>
                  <a:gd name="connsiteY1" fmla="*/ 23466 h 6307034"/>
                  <a:gd name="connsiteX2" fmla="*/ 6955227 w 12309626"/>
                  <a:gd name="connsiteY2" fmla="*/ 4994050 h 6307034"/>
                  <a:gd name="connsiteX3" fmla="*/ 9417072 w 12309626"/>
                  <a:gd name="connsiteY3" fmla="*/ 20 h 6307034"/>
                  <a:gd name="connsiteX4" fmla="*/ 12309626 w 12309626"/>
                  <a:gd name="connsiteY4" fmla="*/ 1363096 h 6307034"/>
                  <a:gd name="connsiteX5" fmla="*/ 7559515 w 12309626"/>
                  <a:gd name="connsiteY5" fmla="*/ 6307034 h 6307034"/>
                  <a:gd name="connsiteX6" fmla="*/ 3578981 w 12309626"/>
                  <a:gd name="connsiteY6" fmla="*/ 6307034 h 6307034"/>
                  <a:gd name="connsiteX7" fmla="*/ 3602426 w 12309626"/>
                  <a:gd name="connsiteY7" fmla="*/ 4196881 h 6307034"/>
                  <a:gd name="connsiteX8" fmla="*/ 2828704 w 12309626"/>
                  <a:gd name="connsiteY8" fmla="*/ 4196882 h 6307034"/>
                  <a:gd name="connsiteX9" fmla="*/ 2828704 w 12309626"/>
                  <a:gd name="connsiteY9" fmla="*/ 6260143 h 6307034"/>
                  <a:gd name="connsiteX10" fmla="*/ 79090 w 12309626"/>
                  <a:gd name="connsiteY10" fmla="*/ 6221134 h 6307034"/>
                  <a:gd name="connsiteX11" fmla="*/ 1376894 w 12309626"/>
                  <a:gd name="connsiteY11" fmla="*/ 1617805 h 6307034"/>
                  <a:gd name="connsiteX0" fmla="*/ 1417460 w 12350192"/>
                  <a:gd name="connsiteY0" fmla="*/ 1617805 h 6307034"/>
                  <a:gd name="connsiteX1" fmla="*/ 4627731 w 12350192"/>
                  <a:gd name="connsiteY1" fmla="*/ 23466 h 6307034"/>
                  <a:gd name="connsiteX2" fmla="*/ 6995793 w 12350192"/>
                  <a:gd name="connsiteY2" fmla="*/ 4994050 h 6307034"/>
                  <a:gd name="connsiteX3" fmla="*/ 9457638 w 12350192"/>
                  <a:gd name="connsiteY3" fmla="*/ 20 h 6307034"/>
                  <a:gd name="connsiteX4" fmla="*/ 12350192 w 12350192"/>
                  <a:gd name="connsiteY4" fmla="*/ 1363096 h 6307034"/>
                  <a:gd name="connsiteX5" fmla="*/ 7600081 w 12350192"/>
                  <a:gd name="connsiteY5" fmla="*/ 6307034 h 6307034"/>
                  <a:gd name="connsiteX6" fmla="*/ 3619547 w 12350192"/>
                  <a:gd name="connsiteY6" fmla="*/ 6307034 h 6307034"/>
                  <a:gd name="connsiteX7" fmla="*/ 3642992 w 12350192"/>
                  <a:gd name="connsiteY7" fmla="*/ 4196881 h 6307034"/>
                  <a:gd name="connsiteX8" fmla="*/ 2869270 w 12350192"/>
                  <a:gd name="connsiteY8" fmla="*/ 4196882 h 6307034"/>
                  <a:gd name="connsiteX9" fmla="*/ 2869270 w 12350192"/>
                  <a:gd name="connsiteY9" fmla="*/ 6260143 h 6307034"/>
                  <a:gd name="connsiteX10" fmla="*/ 77102 w 12350192"/>
                  <a:gd name="connsiteY10" fmla="*/ 6286674 h 6307034"/>
                  <a:gd name="connsiteX11" fmla="*/ 1417460 w 12350192"/>
                  <a:gd name="connsiteY11" fmla="*/ 1617805 h 6307034"/>
                  <a:gd name="connsiteX0" fmla="*/ 1417460 w 12350192"/>
                  <a:gd name="connsiteY0" fmla="*/ 1617805 h 6307034"/>
                  <a:gd name="connsiteX1" fmla="*/ 4627731 w 12350192"/>
                  <a:gd name="connsiteY1" fmla="*/ 23466 h 6307034"/>
                  <a:gd name="connsiteX2" fmla="*/ 6995793 w 12350192"/>
                  <a:gd name="connsiteY2" fmla="*/ 4994050 h 6307034"/>
                  <a:gd name="connsiteX3" fmla="*/ 9457638 w 12350192"/>
                  <a:gd name="connsiteY3" fmla="*/ 20 h 6307034"/>
                  <a:gd name="connsiteX4" fmla="*/ 12350192 w 12350192"/>
                  <a:gd name="connsiteY4" fmla="*/ 1363096 h 6307034"/>
                  <a:gd name="connsiteX5" fmla="*/ 7600081 w 12350192"/>
                  <a:gd name="connsiteY5" fmla="*/ 6307034 h 6307034"/>
                  <a:gd name="connsiteX6" fmla="*/ 3619547 w 12350192"/>
                  <a:gd name="connsiteY6" fmla="*/ 6307034 h 6307034"/>
                  <a:gd name="connsiteX7" fmla="*/ 3642992 w 12350192"/>
                  <a:gd name="connsiteY7" fmla="*/ 4196881 h 6307034"/>
                  <a:gd name="connsiteX8" fmla="*/ 2869270 w 12350192"/>
                  <a:gd name="connsiteY8" fmla="*/ 4196882 h 6307034"/>
                  <a:gd name="connsiteX9" fmla="*/ 2953259 w 12350192"/>
                  <a:gd name="connsiteY9" fmla="*/ 6265891 h 6307034"/>
                  <a:gd name="connsiteX10" fmla="*/ 77102 w 12350192"/>
                  <a:gd name="connsiteY10" fmla="*/ 6286674 h 6307034"/>
                  <a:gd name="connsiteX11" fmla="*/ 1417460 w 12350192"/>
                  <a:gd name="connsiteY11" fmla="*/ 1617805 h 6307034"/>
                  <a:gd name="connsiteX0" fmla="*/ 1417460 w 12350192"/>
                  <a:gd name="connsiteY0" fmla="*/ 1617805 h 6307034"/>
                  <a:gd name="connsiteX1" fmla="*/ 4627731 w 12350192"/>
                  <a:gd name="connsiteY1" fmla="*/ 23466 h 6307034"/>
                  <a:gd name="connsiteX2" fmla="*/ 6995793 w 12350192"/>
                  <a:gd name="connsiteY2" fmla="*/ 4994050 h 6307034"/>
                  <a:gd name="connsiteX3" fmla="*/ 9457638 w 12350192"/>
                  <a:gd name="connsiteY3" fmla="*/ 20 h 6307034"/>
                  <a:gd name="connsiteX4" fmla="*/ 12350192 w 12350192"/>
                  <a:gd name="connsiteY4" fmla="*/ 1363096 h 6307034"/>
                  <a:gd name="connsiteX5" fmla="*/ 7600081 w 12350192"/>
                  <a:gd name="connsiteY5" fmla="*/ 6307034 h 6307034"/>
                  <a:gd name="connsiteX6" fmla="*/ 3619547 w 12350192"/>
                  <a:gd name="connsiteY6" fmla="*/ 6307034 h 6307034"/>
                  <a:gd name="connsiteX7" fmla="*/ 3642992 w 12350192"/>
                  <a:gd name="connsiteY7" fmla="*/ 4196881 h 6307034"/>
                  <a:gd name="connsiteX8" fmla="*/ 2869270 w 12350192"/>
                  <a:gd name="connsiteY8" fmla="*/ 4196882 h 6307034"/>
                  <a:gd name="connsiteX9" fmla="*/ 2953259 w 12350192"/>
                  <a:gd name="connsiteY9" fmla="*/ 6254393 h 6307034"/>
                  <a:gd name="connsiteX10" fmla="*/ 77102 w 12350192"/>
                  <a:gd name="connsiteY10" fmla="*/ 6286674 h 6307034"/>
                  <a:gd name="connsiteX11" fmla="*/ 1417460 w 12350192"/>
                  <a:gd name="connsiteY11" fmla="*/ 1617805 h 6307034"/>
                  <a:gd name="connsiteX0" fmla="*/ 1432418 w 12365150"/>
                  <a:gd name="connsiteY0" fmla="*/ 1617805 h 6307034"/>
                  <a:gd name="connsiteX1" fmla="*/ 4642689 w 12365150"/>
                  <a:gd name="connsiteY1" fmla="*/ 23466 h 6307034"/>
                  <a:gd name="connsiteX2" fmla="*/ 7010751 w 12365150"/>
                  <a:gd name="connsiteY2" fmla="*/ 4994050 h 6307034"/>
                  <a:gd name="connsiteX3" fmla="*/ 9472596 w 12365150"/>
                  <a:gd name="connsiteY3" fmla="*/ 20 h 6307034"/>
                  <a:gd name="connsiteX4" fmla="*/ 12365150 w 12365150"/>
                  <a:gd name="connsiteY4" fmla="*/ 1363096 h 6307034"/>
                  <a:gd name="connsiteX5" fmla="*/ 7615039 w 12365150"/>
                  <a:gd name="connsiteY5" fmla="*/ 6307034 h 6307034"/>
                  <a:gd name="connsiteX6" fmla="*/ 3634505 w 12365150"/>
                  <a:gd name="connsiteY6" fmla="*/ 6307034 h 6307034"/>
                  <a:gd name="connsiteX7" fmla="*/ 3657950 w 12365150"/>
                  <a:gd name="connsiteY7" fmla="*/ 4196881 h 6307034"/>
                  <a:gd name="connsiteX8" fmla="*/ 2884228 w 12365150"/>
                  <a:gd name="connsiteY8" fmla="*/ 4196882 h 6307034"/>
                  <a:gd name="connsiteX9" fmla="*/ 2968217 w 12365150"/>
                  <a:gd name="connsiteY9" fmla="*/ 6254393 h 6307034"/>
                  <a:gd name="connsiteX10" fmla="*/ 76395 w 12365150"/>
                  <a:gd name="connsiteY10" fmla="*/ 6278632 h 6307034"/>
                  <a:gd name="connsiteX11" fmla="*/ 1432418 w 12365150"/>
                  <a:gd name="connsiteY11" fmla="*/ 1617805 h 6307034"/>
                  <a:gd name="connsiteX0" fmla="*/ 1428679 w 12361411"/>
                  <a:gd name="connsiteY0" fmla="*/ 1617805 h 6307034"/>
                  <a:gd name="connsiteX1" fmla="*/ 4638950 w 12361411"/>
                  <a:gd name="connsiteY1" fmla="*/ 23466 h 6307034"/>
                  <a:gd name="connsiteX2" fmla="*/ 7007012 w 12361411"/>
                  <a:gd name="connsiteY2" fmla="*/ 4994050 h 6307034"/>
                  <a:gd name="connsiteX3" fmla="*/ 9468857 w 12361411"/>
                  <a:gd name="connsiteY3" fmla="*/ 20 h 6307034"/>
                  <a:gd name="connsiteX4" fmla="*/ 12361411 w 12361411"/>
                  <a:gd name="connsiteY4" fmla="*/ 1363096 h 6307034"/>
                  <a:gd name="connsiteX5" fmla="*/ 7611300 w 12361411"/>
                  <a:gd name="connsiteY5" fmla="*/ 6307034 h 6307034"/>
                  <a:gd name="connsiteX6" fmla="*/ 3630766 w 12361411"/>
                  <a:gd name="connsiteY6" fmla="*/ 6307034 h 6307034"/>
                  <a:gd name="connsiteX7" fmla="*/ 3654211 w 12361411"/>
                  <a:gd name="connsiteY7" fmla="*/ 4196881 h 6307034"/>
                  <a:gd name="connsiteX8" fmla="*/ 2880489 w 12361411"/>
                  <a:gd name="connsiteY8" fmla="*/ 4196882 h 6307034"/>
                  <a:gd name="connsiteX9" fmla="*/ 2964478 w 12361411"/>
                  <a:gd name="connsiteY9" fmla="*/ 6254393 h 6307034"/>
                  <a:gd name="connsiteX10" fmla="*/ 76572 w 12361411"/>
                  <a:gd name="connsiteY10" fmla="*/ 6270590 h 6307034"/>
                  <a:gd name="connsiteX11" fmla="*/ 1428679 w 12361411"/>
                  <a:gd name="connsiteY11" fmla="*/ 1617805 h 6307034"/>
                  <a:gd name="connsiteX0" fmla="*/ 1447387 w 12380119"/>
                  <a:gd name="connsiteY0" fmla="*/ 1617805 h 6307034"/>
                  <a:gd name="connsiteX1" fmla="*/ 4657658 w 12380119"/>
                  <a:gd name="connsiteY1" fmla="*/ 23466 h 6307034"/>
                  <a:gd name="connsiteX2" fmla="*/ 7025720 w 12380119"/>
                  <a:gd name="connsiteY2" fmla="*/ 4994050 h 6307034"/>
                  <a:gd name="connsiteX3" fmla="*/ 9487565 w 12380119"/>
                  <a:gd name="connsiteY3" fmla="*/ 20 h 6307034"/>
                  <a:gd name="connsiteX4" fmla="*/ 12380119 w 12380119"/>
                  <a:gd name="connsiteY4" fmla="*/ 1363096 h 6307034"/>
                  <a:gd name="connsiteX5" fmla="*/ 7630008 w 12380119"/>
                  <a:gd name="connsiteY5" fmla="*/ 6307034 h 6307034"/>
                  <a:gd name="connsiteX6" fmla="*/ 3649474 w 12380119"/>
                  <a:gd name="connsiteY6" fmla="*/ 6307034 h 6307034"/>
                  <a:gd name="connsiteX7" fmla="*/ 3672919 w 12380119"/>
                  <a:gd name="connsiteY7" fmla="*/ 4196881 h 6307034"/>
                  <a:gd name="connsiteX8" fmla="*/ 2899197 w 12380119"/>
                  <a:gd name="connsiteY8" fmla="*/ 4196882 h 6307034"/>
                  <a:gd name="connsiteX9" fmla="*/ 2983186 w 12380119"/>
                  <a:gd name="connsiteY9" fmla="*/ 6254393 h 6307034"/>
                  <a:gd name="connsiteX10" fmla="*/ 75700 w 12380119"/>
                  <a:gd name="connsiteY10" fmla="*/ 6266569 h 6307034"/>
                  <a:gd name="connsiteX11" fmla="*/ 1447387 w 12380119"/>
                  <a:gd name="connsiteY11" fmla="*/ 1617805 h 6307034"/>
                  <a:gd name="connsiteX0" fmla="*/ 1447388 w 12380120"/>
                  <a:gd name="connsiteY0" fmla="*/ 1617805 h 6307034"/>
                  <a:gd name="connsiteX1" fmla="*/ 4657659 w 12380120"/>
                  <a:gd name="connsiteY1" fmla="*/ 23466 h 6307034"/>
                  <a:gd name="connsiteX2" fmla="*/ 7025721 w 12380120"/>
                  <a:gd name="connsiteY2" fmla="*/ 4994050 h 6307034"/>
                  <a:gd name="connsiteX3" fmla="*/ 9487566 w 12380120"/>
                  <a:gd name="connsiteY3" fmla="*/ 20 h 6307034"/>
                  <a:gd name="connsiteX4" fmla="*/ 12380120 w 12380120"/>
                  <a:gd name="connsiteY4" fmla="*/ 1363096 h 6307034"/>
                  <a:gd name="connsiteX5" fmla="*/ 7630009 w 12380120"/>
                  <a:gd name="connsiteY5" fmla="*/ 6307034 h 6307034"/>
                  <a:gd name="connsiteX6" fmla="*/ 3649475 w 12380120"/>
                  <a:gd name="connsiteY6" fmla="*/ 6307034 h 6307034"/>
                  <a:gd name="connsiteX7" fmla="*/ 3672920 w 12380120"/>
                  <a:gd name="connsiteY7" fmla="*/ 4196881 h 6307034"/>
                  <a:gd name="connsiteX8" fmla="*/ 2899198 w 12380120"/>
                  <a:gd name="connsiteY8" fmla="*/ 4196882 h 6307034"/>
                  <a:gd name="connsiteX9" fmla="*/ 2979271 w 12380120"/>
                  <a:gd name="connsiteY9" fmla="*/ 6258414 h 6307034"/>
                  <a:gd name="connsiteX10" fmla="*/ 75701 w 12380120"/>
                  <a:gd name="connsiteY10" fmla="*/ 6266569 h 6307034"/>
                  <a:gd name="connsiteX11" fmla="*/ 1447388 w 12380120"/>
                  <a:gd name="connsiteY11" fmla="*/ 1617805 h 6307034"/>
                  <a:gd name="connsiteX0" fmla="*/ 1447388 w 12380120"/>
                  <a:gd name="connsiteY0" fmla="*/ 1617805 h 6307034"/>
                  <a:gd name="connsiteX1" fmla="*/ 4657659 w 12380120"/>
                  <a:gd name="connsiteY1" fmla="*/ 23466 h 6307034"/>
                  <a:gd name="connsiteX2" fmla="*/ 7025721 w 12380120"/>
                  <a:gd name="connsiteY2" fmla="*/ 4994050 h 6307034"/>
                  <a:gd name="connsiteX3" fmla="*/ 9487566 w 12380120"/>
                  <a:gd name="connsiteY3" fmla="*/ 20 h 6307034"/>
                  <a:gd name="connsiteX4" fmla="*/ 12380120 w 12380120"/>
                  <a:gd name="connsiteY4" fmla="*/ 1363096 h 6307034"/>
                  <a:gd name="connsiteX5" fmla="*/ 7630009 w 12380120"/>
                  <a:gd name="connsiteY5" fmla="*/ 6307034 h 6307034"/>
                  <a:gd name="connsiteX6" fmla="*/ 3649475 w 12380120"/>
                  <a:gd name="connsiteY6" fmla="*/ 6307034 h 6307034"/>
                  <a:gd name="connsiteX7" fmla="*/ 3672920 w 12380120"/>
                  <a:gd name="connsiteY7" fmla="*/ 4196881 h 6307034"/>
                  <a:gd name="connsiteX8" fmla="*/ 2899198 w 12380120"/>
                  <a:gd name="connsiteY8" fmla="*/ 4196882 h 6307034"/>
                  <a:gd name="connsiteX9" fmla="*/ 2994936 w 12380120"/>
                  <a:gd name="connsiteY9" fmla="*/ 6246351 h 6307034"/>
                  <a:gd name="connsiteX10" fmla="*/ 75701 w 12380120"/>
                  <a:gd name="connsiteY10" fmla="*/ 6266569 h 6307034"/>
                  <a:gd name="connsiteX11" fmla="*/ 1447388 w 12380120"/>
                  <a:gd name="connsiteY11" fmla="*/ 1617805 h 6307034"/>
                  <a:gd name="connsiteX0" fmla="*/ 1447388 w 12380120"/>
                  <a:gd name="connsiteY0" fmla="*/ 1617805 h 6307034"/>
                  <a:gd name="connsiteX1" fmla="*/ 4657659 w 12380120"/>
                  <a:gd name="connsiteY1" fmla="*/ 23466 h 6307034"/>
                  <a:gd name="connsiteX2" fmla="*/ 7025721 w 12380120"/>
                  <a:gd name="connsiteY2" fmla="*/ 4994050 h 6307034"/>
                  <a:gd name="connsiteX3" fmla="*/ 9487566 w 12380120"/>
                  <a:gd name="connsiteY3" fmla="*/ 20 h 6307034"/>
                  <a:gd name="connsiteX4" fmla="*/ 12380120 w 12380120"/>
                  <a:gd name="connsiteY4" fmla="*/ 1363096 h 6307034"/>
                  <a:gd name="connsiteX5" fmla="*/ 7630009 w 12380120"/>
                  <a:gd name="connsiteY5" fmla="*/ 6307034 h 6307034"/>
                  <a:gd name="connsiteX6" fmla="*/ 3649475 w 12380120"/>
                  <a:gd name="connsiteY6" fmla="*/ 6307034 h 6307034"/>
                  <a:gd name="connsiteX7" fmla="*/ 3672920 w 12380120"/>
                  <a:gd name="connsiteY7" fmla="*/ 4196881 h 6307034"/>
                  <a:gd name="connsiteX8" fmla="*/ 2899198 w 12380120"/>
                  <a:gd name="connsiteY8" fmla="*/ 4196882 h 6307034"/>
                  <a:gd name="connsiteX9" fmla="*/ 2994936 w 12380120"/>
                  <a:gd name="connsiteY9" fmla="*/ 6246351 h 6307034"/>
                  <a:gd name="connsiteX10" fmla="*/ 75701 w 12380120"/>
                  <a:gd name="connsiteY10" fmla="*/ 6254506 h 6307034"/>
                  <a:gd name="connsiteX11" fmla="*/ 1447388 w 12380120"/>
                  <a:gd name="connsiteY11" fmla="*/ 1617805 h 6307034"/>
                  <a:gd name="connsiteX0" fmla="*/ 1376277 w 12309009"/>
                  <a:gd name="connsiteY0" fmla="*/ 1617805 h 6307034"/>
                  <a:gd name="connsiteX1" fmla="*/ 4586548 w 12309009"/>
                  <a:gd name="connsiteY1" fmla="*/ 23466 h 6307034"/>
                  <a:gd name="connsiteX2" fmla="*/ 6954610 w 12309009"/>
                  <a:gd name="connsiteY2" fmla="*/ 4994050 h 6307034"/>
                  <a:gd name="connsiteX3" fmla="*/ 9416455 w 12309009"/>
                  <a:gd name="connsiteY3" fmla="*/ 20 h 6307034"/>
                  <a:gd name="connsiteX4" fmla="*/ 12309009 w 12309009"/>
                  <a:gd name="connsiteY4" fmla="*/ 1363096 h 6307034"/>
                  <a:gd name="connsiteX5" fmla="*/ 7558898 w 12309009"/>
                  <a:gd name="connsiteY5" fmla="*/ 6307034 h 6307034"/>
                  <a:gd name="connsiteX6" fmla="*/ 3578364 w 12309009"/>
                  <a:gd name="connsiteY6" fmla="*/ 6307034 h 6307034"/>
                  <a:gd name="connsiteX7" fmla="*/ 3601809 w 12309009"/>
                  <a:gd name="connsiteY7" fmla="*/ 4196881 h 6307034"/>
                  <a:gd name="connsiteX8" fmla="*/ 2828087 w 12309009"/>
                  <a:gd name="connsiteY8" fmla="*/ 4196882 h 6307034"/>
                  <a:gd name="connsiteX9" fmla="*/ 2923825 w 12309009"/>
                  <a:gd name="connsiteY9" fmla="*/ 6246351 h 6307034"/>
                  <a:gd name="connsiteX10" fmla="*/ 4590 w 12309009"/>
                  <a:gd name="connsiteY10" fmla="*/ 6254506 h 6307034"/>
                  <a:gd name="connsiteX11" fmla="*/ 1376277 w 12309009"/>
                  <a:gd name="connsiteY11" fmla="*/ 1617805 h 6307034"/>
                  <a:gd name="connsiteX0" fmla="*/ 1313499 w 12309276"/>
                  <a:gd name="connsiteY0" fmla="*/ 1585441 h 6307034"/>
                  <a:gd name="connsiteX1" fmla="*/ 4586815 w 12309276"/>
                  <a:gd name="connsiteY1" fmla="*/ 23466 h 6307034"/>
                  <a:gd name="connsiteX2" fmla="*/ 6954877 w 12309276"/>
                  <a:gd name="connsiteY2" fmla="*/ 4994050 h 6307034"/>
                  <a:gd name="connsiteX3" fmla="*/ 9416722 w 12309276"/>
                  <a:gd name="connsiteY3" fmla="*/ 20 h 6307034"/>
                  <a:gd name="connsiteX4" fmla="*/ 12309276 w 12309276"/>
                  <a:gd name="connsiteY4" fmla="*/ 1363096 h 6307034"/>
                  <a:gd name="connsiteX5" fmla="*/ 7559165 w 12309276"/>
                  <a:gd name="connsiteY5" fmla="*/ 6307034 h 6307034"/>
                  <a:gd name="connsiteX6" fmla="*/ 3578631 w 12309276"/>
                  <a:gd name="connsiteY6" fmla="*/ 6307034 h 6307034"/>
                  <a:gd name="connsiteX7" fmla="*/ 3602076 w 12309276"/>
                  <a:gd name="connsiteY7" fmla="*/ 4196881 h 6307034"/>
                  <a:gd name="connsiteX8" fmla="*/ 2828354 w 12309276"/>
                  <a:gd name="connsiteY8" fmla="*/ 4196882 h 6307034"/>
                  <a:gd name="connsiteX9" fmla="*/ 2924092 w 12309276"/>
                  <a:gd name="connsiteY9" fmla="*/ 6246351 h 6307034"/>
                  <a:gd name="connsiteX10" fmla="*/ 4857 w 12309276"/>
                  <a:gd name="connsiteY10" fmla="*/ 6254506 h 6307034"/>
                  <a:gd name="connsiteX11" fmla="*/ 1313499 w 12309276"/>
                  <a:gd name="connsiteY11" fmla="*/ 1585441 h 6307034"/>
                  <a:gd name="connsiteX0" fmla="*/ 1313499 w 12309276"/>
                  <a:gd name="connsiteY0" fmla="*/ 1645429 h 6367022"/>
                  <a:gd name="connsiteX1" fmla="*/ 4397685 w 12309276"/>
                  <a:gd name="connsiteY1" fmla="*/ 2541 h 6367022"/>
                  <a:gd name="connsiteX2" fmla="*/ 6954877 w 12309276"/>
                  <a:gd name="connsiteY2" fmla="*/ 5054038 h 6367022"/>
                  <a:gd name="connsiteX3" fmla="*/ 9416722 w 12309276"/>
                  <a:gd name="connsiteY3" fmla="*/ 60008 h 6367022"/>
                  <a:gd name="connsiteX4" fmla="*/ 12309276 w 12309276"/>
                  <a:gd name="connsiteY4" fmla="*/ 1423084 h 6367022"/>
                  <a:gd name="connsiteX5" fmla="*/ 7559165 w 12309276"/>
                  <a:gd name="connsiteY5" fmla="*/ 6367022 h 6367022"/>
                  <a:gd name="connsiteX6" fmla="*/ 3578631 w 12309276"/>
                  <a:gd name="connsiteY6" fmla="*/ 6367022 h 6367022"/>
                  <a:gd name="connsiteX7" fmla="*/ 3602076 w 12309276"/>
                  <a:gd name="connsiteY7" fmla="*/ 4256869 h 6367022"/>
                  <a:gd name="connsiteX8" fmla="*/ 2828354 w 12309276"/>
                  <a:gd name="connsiteY8" fmla="*/ 4256870 h 6367022"/>
                  <a:gd name="connsiteX9" fmla="*/ 2924092 w 12309276"/>
                  <a:gd name="connsiteY9" fmla="*/ 6306339 h 6367022"/>
                  <a:gd name="connsiteX10" fmla="*/ 4857 w 12309276"/>
                  <a:gd name="connsiteY10" fmla="*/ 6314494 h 6367022"/>
                  <a:gd name="connsiteX11" fmla="*/ 1313499 w 12309276"/>
                  <a:gd name="connsiteY11" fmla="*/ 1645429 h 6367022"/>
                  <a:gd name="connsiteX0" fmla="*/ 1313499 w 12309276"/>
                  <a:gd name="connsiteY0" fmla="*/ 1642887 h 6364480"/>
                  <a:gd name="connsiteX1" fmla="*/ 4397685 w 12309276"/>
                  <a:gd name="connsiteY1" fmla="*/ -1 h 6364480"/>
                  <a:gd name="connsiteX2" fmla="*/ 6954877 w 12309276"/>
                  <a:gd name="connsiteY2" fmla="*/ 5051496 h 6364480"/>
                  <a:gd name="connsiteX3" fmla="*/ 9416722 w 12309276"/>
                  <a:gd name="connsiteY3" fmla="*/ 57466 h 6364480"/>
                  <a:gd name="connsiteX4" fmla="*/ 12309276 w 12309276"/>
                  <a:gd name="connsiteY4" fmla="*/ 1420542 h 6364480"/>
                  <a:gd name="connsiteX5" fmla="*/ 7559165 w 12309276"/>
                  <a:gd name="connsiteY5" fmla="*/ 6364480 h 6364480"/>
                  <a:gd name="connsiteX6" fmla="*/ 3578631 w 12309276"/>
                  <a:gd name="connsiteY6" fmla="*/ 6364480 h 6364480"/>
                  <a:gd name="connsiteX7" fmla="*/ 3602076 w 12309276"/>
                  <a:gd name="connsiteY7" fmla="*/ 4254327 h 6364480"/>
                  <a:gd name="connsiteX8" fmla="*/ 2828354 w 12309276"/>
                  <a:gd name="connsiteY8" fmla="*/ 4254328 h 6364480"/>
                  <a:gd name="connsiteX9" fmla="*/ 2924092 w 12309276"/>
                  <a:gd name="connsiteY9" fmla="*/ 6303797 h 6364480"/>
                  <a:gd name="connsiteX10" fmla="*/ 4857 w 12309276"/>
                  <a:gd name="connsiteY10" fmla="*/ 6311952 h 6364480"/>
                  <a:gd name="connsiteX11" fmla="*/ 1313499 w 12309276"/>
                  <a:gd name="connsiteY11" fmla="*/ 1642887 h 6364480"/>
                  <a:gd name="connsiteX0" fmla="*/ 1313499 w 12309276"/>
                  <a:gd name="connsiteY0" fmla="*/ 1642888 h 6364481"/>
                  <a:gd name="connsiteX1" fmla="*/ 4397685 w 12309276"/>
                  <a:gd name="connsiteY1" fmla="*/ 0 h 6364481"/>
                  <a:gd name="connsiteX2" fmla="*/ 7002161 w 12309276"/>
                  <a:gd name="connsiteY2" fmla="*/ 5067681 h 6364481"/>
                  <a:gd name="connsiteX3" fmla="*/ 9416722 w 12309276"/>
                  <a:gd name="connsiteY3" fmla="*/ 57467 h 6364481"/>
                  <a:gd name="connsiteX4" fmla="*/ 12309276 w 12309276"/>
                  <a:gd name="connsiteY4" fmla="*/ 1420543 h 6364481"/>
                  <a:gd name="connsiteX5" fmla="*/ 7559165 w 12309276"/>
                  <a:gd name="connsiteY5" fmla="*/ 6364481 h 6364481"/>
                  <a:gd name="connsiteX6" fmla="*/ 3578631 w 12309276"/>
                  <a:gd name="connsiteY6" fmla="*/ 6364481 h 6364481"/>
                  <a:gd name="connsiteX7" fmla="*/ 3602076 w 12309276"/>
                  <a:gd name="connsiteY7" fmla="*/ 4254328 h 6364481"/>
                  <a:gd name="connsiteX8" fmla="*/ 2828354 w 12309276"/>
                  <a:gd name="connsiteY8" fmla="*/ 4254329 h 6364481"/>
                  <a:gd name="connsiteX9" fmla="*/ 2924092 w 12309276"/>
                  <a:gd name="connsiteY9" fmla="*/ 6303798 h 6364481"/>
                  <a:gd name="connsiteX10" fmla="*/ 4857 w 12309276"/>
                  <a:gd name="connsiteY10" fmla="*/ 6311953 h 6364481"/>
                  <a:gd name="connsiteX11" fmla="*/ 1313499 w 12309276"/>
                  <a:gd name="connsiteY11" fmla="*/ 1642888 h 6364481"/>
                  <a:gd name="connsiteX0" fmla="*/ 1313499 w 12309276"/>
                  <a:gd name="connsiteY0" fmla="*/ 1642888 h 6364481"/>
                  <a:gd name="connsiteX1" fmla="*/ 4397685 w 12309276"/>
                  <a:gd name="connsiteY1" fmla="*/ 0 h 6364481"/>
                  <a:gd name="connsiteX2" fmla="*/ 7002161 w 12309276"/>
                  <a:gd name="connsiteY2" fmla="*/ 5067681 h 6364481"/>
                  <a:gd name="connsiteX3" fmla="*/ 9416722 w 12309276"/>
                  <a:gd name="connsiteY3" fmla="*/ 57467 h 6364481"/>
                  <a:gd name="connsiteX4" fmla="*/ 12309276 w 12309276"/>
                  <a:gd name="connsiteY4" fmla="*/ 1420543 h 6364481"/>
                  <a:gd name="connsiteX5" fmla="*/ 7559165 w 12309276"/>
                  <a:gd name="connsiteY5" fmla="*/ 6364481 h 6364481"/>
                  <a:gd name="connsiteX6" fmla="*/ 3578631 w 12309276"/>
                  <a:gd name="connsiteY6" fmla="*/ 6364481 h 6364481"/>
                  <a:gd name="connsiteX7" fmla="*/ 3602076 w 12309276"/>
                  <a:gd name="connsiteY7" fmla="*/ 4254328 h 6364481"/>
                  <a:gd name="connsiteX8" fmla="*/ 2828354 w 12309276"/>
                  <a:gd name="connsiteY8" fmla="*/ 4254329 h 6364481"/>
                  <a:gd name="connsiteX9" fmla="*/ 2866860 w 12309276"/>
                  <a:gd name="connsiteY9" fmla="*/ 6318489 h 6364481"/>
                  <a:gd name="connsiteX10" fmla="*/ 4857 w 12309276"/>
                  <a:gd name="connsiteY10" fmla="*/ 6311953 h 6364481"/>
                  <a:gd name="connsiteX11" fmla="*/ 1313499 w 12309276"/>
                  <a:gd name="connsiteY11" fmla="*/ 1642888 h 6364481"/>
                  <a:gd name="connsiteX0" fmla="*/ 1313499 w 12309276"/>
                  <a:gd name="connsiteY0" fmla="*/ 1642888 h 6364481"/>
                  <a:gd name="connsiteX1" fmla="*/ 4397685 w 12309276"/>
                  <a:gd name="connsiteY1" fmla="*/ 0 h 6364481"/>
                  <a:gd name="connsiteX2" fmla="*/ 7002161 w 12309276"/>
                  <a:gd name="connsiteY2" fmla="*/ 5067681 h 6364481"/>
                  <a:gd name="connsiteX3" fmla="*/ 9416722 w 12309276"/>
                  <a:gd name="connsiteY3" fmla="*/ 57467 h 6364481"/>
                  <a:gd name="connsiteX4" fmla="*/ 12309276 w 12309276"/>
                  <a:gd name="connsiteY4" fmla="*/ 1420543 h 6364481"/>
                  <a:gd name="connsiteX5" fmla="*/ 7559165 w 12309276"/>
                  <a:gd name="connsiteY5" fmla="*/ 6364481 h 6364481"/>
                  <a:gd name="connsiteX6" fmla="*/ 3578631 w 12309276"/>
                  <a:gd name="connsiteY6" fmla="*/ 6364481 h 6364481"/>
                  <a:gd name="connsiteX7" fmla="*/ 3602076 w 12309276"/>
                  <a:gd name="connsiteY7" fmla="*/ 4254328 h 6364481"/>
                  <a:gd name="connsiteX8" fmla="*/ 2828354 w 12309276"/>
                  <a:gd name="connsiteY8" fmla="*/ 4254329 h 6364481"/>
                  <a:gd name="connsiteX9" fmla="*/ 2838247 w 12309276"/>
                  <a:gd name="connsiteY9" fmla="*/ 6318489 h 6364481"/>
                  <a:gd name="connsiteX10" fmla="*/ 4857 w 12309276"/>
                  <a:gd name="connsiteY10" fmla="*/ 6311953 h 6364481"/>
                  <a:gd name="connsiteX11" fmla="*/ 1313499 w 12309276"/>
                  <a:gd name="connsiteY11" fmla="*/ 1642888 h 6364481"/>
                  <a:gd name="connsiteX0" fmla="*/ 1313499 w 12309276"/>
                  <a:gd name="connsiteY0" fmla="*/ 1642888 h 6364481"/>
                  <a:gd name="connsiteX1" fmla="*/ 4397685 w 12309276"/>
                  <a:gd name="connsiteY1" fmla="*/ 0 h 6364481"/>
                  <a:gd name="connsiteX2" fmla="*/ 7002161 w 12309276"/>
                  <a:gd name="connsiteY2" fmla="*/ 5067681 h 6364481"/>
                  <a:gd name="connsiteX3" fmla="*/ 9416722 w 12309276"/>
                  <a:gd name="connsiteY3" fmla="*/ 57467 h 6364481"/>
                  <a:gd name="connsiteX4" fmla="*/ 12309276 w 12309276"/>
                  <a:gd name="connsiteY4" fmla="*/ 1420543 h 6364481"/>
                  <a:gd name="connsiteX5" fmla="*/ 7559165 w 12309276"/>
                  <a:gd name="connsiteY5" fmla="*/ 6364481 h 6364481"/>
                  <a:gd name="connsiteX6" fmla="*/ 3578631 w 12309276"/>
                  <a:gd name="connsiteY6" fmla="*/ 6364481 h 6364481"/>
                  <a:gd name="connsiteX7" fmla="*/ 3602076 w 12309276"/>
                  <a:gd name="connsiteY7" fmla="*/ 4254328 h 6364481"/>
                  <a:gd name="connsiteX8" fmla="*/ 2828354 w 12309276"/>
                  <a:gd name="connsiteY8" fmla="*/ 4254329 h 6364481"/>
                  <a:gd name="connsiteX9" fmla="*/ 2823935 w 12309276"/>
                  <a:gd name="connsiteY9" fmla="*/ 6303800 h 6364481"/>
                  <a:gd name="connsiteX10" fmla="*/ 4857 w 12309276"/>
                  <a:gd name="connsiteY10" fmla="*/ 6311953 h 6364481"/>
                  <a:gd name="connsiteX11" fmla="*/ 1313499 w 12309276"/>
                  <a:gd name="connsiteY11" fmla="*/ 1642888 h 6364481"/>
                  <a:gd name="connsiteX0" fmla="*/ 1313499 w 12309276"/>
                  <a:gd name="connsiteY0" fmla="*/ 1642888 h 6364481"/>
                  <a:gd name="connsiteX1" fmla="*/ 4397685 w 12309276"/>
                  <a:gd name="connsiteY1" fmla="*/ 0 h 6364481"/>
                  <a:gd name="connsiteX2" fmla="*/ 7002161 w 12309276"/>
                  <a:gd name="connsiteY2" fmla="*/ 5067681 h 6364481"/>
                  <a:gd name="connsiteX3" fmla="*/ 9416722 w 12309276"/>
                  <a:gd name="connsiteY3" fmla="*/ 57467 h 6364481"/>
                  <a:gd name="connsiteX4" fmla="*/ 12309276 w 12309276"/>
                  <a:gd name="connsiteY4" fmla="*/ 1420543 h 6364481"/>
                  <a:gd name="connsiteX5" fmla="*/ 7559165 w 12309276"/>
                  <a:gd name="connsiteY5" fmla="*/ 6364481 h 6364481"/>
                  <a:gd name="connsiteX6" fmla="*/ 3578631 w 12309276"/>
                  <a:gd name="connsiteY6" fmla="*/ 6364481 h 6364481"/>
                  <a:gd name="connsiteX7" fmla="*/ 3587768 w 12309276"/>
                  <a:gd name="connsiteY7" fmla="*/ 4269020 h 6364481"/>
                  <a:gd name="connsiteX8" fmla="*/ 2828354 w 12309276"/>
                  <a:gd name="connsiteY8" fmla="*/ 4254329 h 6364481"/>
                  <a:gd name="connsiteX9" fmla="*/ 2823935 w 12309276"/>
                  <a:gd name="connsiteY9" fmla="*/ 6303800 h 6364481"/>
                  <a:gd name="connsiteX10" fmla="*/ 4857 w 12309276"/>
                  <a:gd name="connsiteY10" fmla="*/ 6311953 h 6364481"/>
                  <a:gd name="connsiteX11" fmla="*/ 1313499 w 12309276"/>
                  <a:gd name="connsiteY11" fmla="*/ 1642888 h 6364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309276" h="6364481">
                    <a:moveTo>
                      <a:pt x="1313499" y="1642888"/>
                    </a:moveTo>
                    <a:cubicBezTo>
                      <a:pt x="2149128" y="783196"/>
                      <a:pt x="3490155" y="139484"/>
                      <a:pt x="4397685" y="0"/>
                    </a:cubicBezTo>
                    <a:lnTo>
                      <a:pt x="7002161" y="5067681"/>
                    </a:lnTo>
                    <a:lnTo>
                      <a:pt x="9416722" y="57467"/>
                    </a:lnTo>
                    <a:cubicBezTo>
                      <a:pt x="9548686" y="55867"/>
                      <a:pt x="11627616" y="142750"/>
                      <a:pt x="12309276" y="1420543"/>
                    </a:cubicBezTo>
                    <a:cubicBezTo>
                      <a:pt x="12176994" y="1896420"/>
                      <a:pt x="9071012" y="2074178"/>
                      <a:pt x="7559165" y="6364481"/>
                    </a:cubicBezTo>
                    <a:lnTo>
                      <a:pt x="3578631" y="6364481"/>
                    </a:lnTo>
                    <a:cubicBezTo>
                      <a:pt x="3581677" y="5665994"/>
                      <a:pt x="3584722" y="4967507"/>
                      <a:pt x="3587768" y="4269020"/>
                    </a:cubicBezTo>
                    <a:cubicBezTo>
                      <a:pt x="3493984" y="3612528"/>
                      <a:pt x="2758016" y="3926083"/>
                      <a:pt x="2828354" y="4254329"/>
                    </a:cubicBezTo>
                    <a:cubicBezTo>
                      <a:pt x="2831652" y="4942382"/>
                      <a:pt x="2820637" y="5615747"/>
                      <a:pt x="2823935" y="6303800"/>
                    </a:cubicBezTo>
                    <a:lnTo>
                      <a:pt x="4857" y="6311953"/>
                    </a:lnTo>
                    <a:cubicBezTo>
                      <a:pt x="-78378" y="2836018"/>
                      <a:pt x="930545" y="2214439"/>
                      <a:pt x="1313499" y="1642888"/>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4" name="Freeform 392">
                <a:extLst>
                  <a:ext uri="{FF2B5EF4-FFF2-40B4-BE49-F238E27FC236}">
                    <a16:creationId xmlns:a16="http://schemas.microsoft.com/office/drawing/2014/main" id="{D55DA7C0-A4F2-498E-812E-061697BDABCB}"/>
                  </a:ext>
                </a:extLst>
              </p:cNvPr>
              <p:cNvSpPr>
                <a:spLocks/>
              </p:cNvSpPr>
              <p:nvPr/>
            </p:nvSpPr>
            <p:spPr bwMode="auto">
              <a:xfrm>
                <a:off x="-3208670" y="3177668"/>
                <a:ext cx="774413" cy="812217"/>
              </a:xfrm>
              <a:custGeom>
                <a:avLst/>
                <a:gdLst>
                  <a:gd name="T0" fmla="*/ 7 w 7"/>
                  <a:gd name="T1" fmla="*/ 2 h 7"/>
                  <a:gd name="T2" fmla="*/ 7 w 7"/>
                  <a:gd name="T3" fmla="*/ 2 h 7"/>
                  <a:gd name="T4" fmla="*/ 7 w 7"/>
                  <a:gd name="T5" fmla="*/ 4 h 7"/>
                  <a:gd name="T6" fmla="*/ 4 w 7"/>
                  <a:gd name="T7" fmla="*/ 7 h 7"/>
                  <a:gd name="T8" fmla="*/ 2 w 7"/>
                  <a:gd name="T9" fmla="*/ 7 h 7"/>
                  <a:gd name="T10" fmla="*/ 2 w 7"/>
                  <a:gd name="T11" fmla="*/ 5 h 7"/>
                  <a:gd name="T12" fmla="*/ 0 w 7"/>
                  <a:gd name="T13" fmla="*/ 2 h 7"/>
                  <a:gd name="T14" fmla="*/ 0 w 7"/>
                  <a:gd name="T15" fmla="*/ 2 h 7"/>
                  <a:gd name="T16" fmla="*/ 0 w 7"/>
                  <a:gd name="T17" fmla="*/ 0 h 7"/>
                  <a:gd name="T18" fmla="*/ 7 w 7"/>
                  <a:gd name="T19" fmla="*/ 2 h 7"/>
                  <a:gd name="connsiteX0" fmla="*/ 10000 w 10000"/>
                  <a:gd name="connsiteY0" fmla="*/ 2857 h 10000"/>
                  <a:gd name="connsiteX1" fmla="*/ 10000 w 10000"/>
                  <a:gd name="connsiteY1" fmla="*/ 2857 h 10000"/>
                  <a:gd name="connsiteX2" fmla="*/ 10000 w 10000"/>
                  <a:gd name="connsiteY2" fmla="*/ 5714 h 10000"/>
                  <a:gd name="connsiteX3" fmla="*/ 5714 w 10000"/>
                  <a:gd name="connsiteY3" fmla="*/ 10000 h 10000"/>
                  <a:gd name="connsiteX4" fmla="*/ 2857 w 10000"/>
                  <a:gd name="connsiteY4" fmla="*/ 10000 h 10000"/>
                  <a:gd name="connsiteX5" fmla="*/ 2857 w 10000"/>
                  <a:gd name="connsiteY5" fmla="*/ 7143 h 10000"/>
                  <a:gd name="connsiteX6" fmla="*/ 0 w 10000"/>
                  <a:gd name="connsiteY6" fmla="*/ 2857 h 10000"/>
                  <a:gd name="connsiteX7" fmla="*/ 0 w 10000"/>
                  <a:gd name="connsiteY7" fmla="*/ 0 h 10000"/>
                  <a:gd name="connsiteX8" fmla="*/ 10000 w 10000"/>
                  <a:gd name="connsiteY8" fmla="*/ 2857 h 10000"/>
                  <a:gd name="connsiteX0" fmla="*/ 10495 w 10495"/>
                  <a:gd name="connsiteY0" fmla="*/ 2857 h 10000"/>
                  <a:gd name="connsiteX1" fmla="*/ 10495 w 10495"/>
                  <a:gd name="connsiteY1" fmla="*/ 2857 h 10000"/>
                  <a:gd name="connsiteX2" fmla="*/ 10495 w 10495"/>
                  <a:gd name="connsiteY2" fmla="*/ 5714 h 10000"/>
                  <a:gd name="connsiteX3" fmla="*/ 6209 w 10495"/>
                  <a:gd name="connsiteY3" fmla="*/ 10000 h 10000"/>
                  <a:gd name="connsiteX4" fmla="*/ 3352 w 10495"/>
                  <a:gd name="connsiteY4" fmla="*/ 10000 h 10000"/>
                  <a:gd name="connsiteX5" fmla="*/ 3352 w 10495"/>
                  <a:gd name="connsiteY5" fmla="*/ 7143 h 10000"/>
                  <a:gd name="connsiteX6" fmla="*/ 495 w 10495"/>
                  <a:gd name="connsiteY6" fmla="*/ 2857 h 10000"/>
                  <a:gd name="connsiteX7" fmla="*/ 495 w 10495"/>
                  <a:gd name="connsiteY7" fmla="*/ 0 h 10000"/>
                  <a:gd name="connsiteX8" fmla="*/ 10495 w 10495"/>
                  <a:gd name="connsiteY8" fmla="*/ 2857 h 10000"/>
                  <a:gd name="connsiteX0" fmla="*/ 10746 w 10746"/>
                  <a:gd name="connsiteY0" fmla="*/ 2857 h 10000"/>
                  <a:gd name="connsiteX1" fmla="*/ 10746 w 10746"/>
                  <a:gd name="connsiteY1" fmla="*/ 2857 h 10000"/>
                  <a:gd name="connsiteX2" fmla="*/ 10746 w 10746"/>
                  <a:gd name="connsiteY2" fmla="*/ 5714 h 10000"/>
                  <a:gd name="connsiteX3" fmla="*/ 6460 w 10746"/>
                  <a:gd name="connsiteY3" fmla="*/ 10000 h 10000"/>
                  <a:gd name="connsiteX4" fmla="*/ 3603 w 10746"/>
                  <a:gd name="connsiteY4" fmla="*/ 10000 h 10000"/>
                  <a:gd name="connsiteX5" fmla="*/ 3603 w 10746"/>
                  <a:gd name="connsiteY5" fmla="*/ 7143 h 10000"/>
                  <a:gd name="connsiteX6" fmla="*/ 746 w 10746"/>
                  <a:gd name="connsiteY6" fmla="*/ 2857 h 10000"/>
                  <a:gd name="connsiteX7" fmla="*/ 746 w 10746"/>
                  <a:gd name="connsiteY7" fmla="*/ 0 h 10000"/>
                  <a:gd name="connsiteX8" fmla="*/ 10746 w 10746"/>
                  <a:gd name="connsiteY8" fmla="*/ 2857 h 10000"/>
                  <a:gd name="connsiteX0" fmla="*/ 10746 w 10746"/>
                  <a:gd name="connsiteY0" fmla="*/ 2998 h 10141"/>
                  <a:gd name="connsiteX1" fmla="*/ 10746 w 10746"/>
                  <a:gd name="connsiteY1" fmla="*/ 2998 h 10141"/>
                  <a:gd name="connsiteX2" fmla="*/ 10746 w 10746"/>
                  <a:gd name="connsiteY2" fmla="*/ 5855 h 10141"/>
                  <a:gd name="connsiteX3" fmla="*/ 6460 w 10746"/>
                  <a:gd name="connsiteY3" fmla="*/ 10141 h 10141"/>
                  <a:gd name="connsiteX4" fmla="*/ 3603 w 10746"/>
                  <a:gd name="connsiteY4" fmla="*/ 10141 h 10141"/>
                  <a:gd name="connsiteX5" fmla="*/ 3603 w 10746"/>
                  <a:gd name="connsiteY5" fmla="*/ 7284 h 10141"/>
                  <a:gd name="connsiteX6" fmla="*/ 746 w 10746"/>
                  <a:gd name="connsiteY6" fmla="*/ 2998 h 10141"/>
                  <a:gd name="connsiteX7" fmla="*/ 746 w 10746"/>
                  <a:gd name="connsiteY7" fmla="*/ 141 h 10141"/>
                  <a:gd name="connsiteX8" fmla="*/ 10746 w 10746"/>
                  <a:gd name="connsiteY8" fmla="*/ 2998 h 10141"/>
                  <a:gd name="connsiteX0" fmla="*/ 746 w 10746"/>
                  <a:gd name="connsiteY0" fmla="*/ 0 h 10000"/>
                  <a:gd name="connsiteX1" fmla="*/ 10746 w 10746"/>
                  <a:gd name="connsiteY1" fmla="*/ 2857 h 10000"/>
                  <a:gd name="connsiteX2" fmla="*/ 10746 w 10746"/>
                  <a:gd name="connsiteY2" fmla="*/ 5714 h 10000"/>
                  <a:gd name="connsiteX3" fmla="*/ 6460 w 10746"/>
                  <a:gd name="connsiteY3" fmla="*/ 10000 h 10000"/>
                  <a:gd name="connsiteX4" fmla="*/ 3603 w 10746"/>
                  <a:gd name="connsiteY4" fmla="*/ 10000 h 10000"/>
                  <a:gd name="connsiteX5" fmla="*/ 3603 w 10746"/>
                  <a:gd name="connsiteY5" fmla="*/ 7143 h 10000"/>
                  <a:gd name="connsiteX6" fmla="*/ 746 w 10746"/>
                  <a:gd name="connsiteY6" fmla="*/ 2857 h 10000"/>
                  <a:gd name="connsiteX7" fmla="*/ 746 w 10746"/>
                  <a:gd name="connsiteY7" fmla="*/ 0 h 10000"/>
                  <a:gd name="connsiteX0" fmla="*/ 746 w 10746"/>
                  <a:gd name="connsiteY0" fmla="*/ 0 h 10000"/>
                  <a:gd name="connsiteX1" fmla="*/ 10746 w 10746"/>
                  <a:gd name="connsiteY1" fmla="*/ 2857 h 10000"/>
                  <a:gd name="connsiteX2" fmla="*/ 10746 w 10746"/>
                  <a:gd name="connsiteY2" fmla="*/ 5714 h 10000"/>
                  <a:gd name="connsiteX3" fmla="*/ 6460 w 10746"/>
                  <a:gd name="connsiteY3" fmla="*/ 10000 h 10000"/>
                  <a:gd name="connsiteX4" fmla="*/ 3603 w 10746"/>
                  <a:gd name="connsiteY4" fmla="*/ 10000 h 10000"/>
                  <a:gd name="connsiteX5" fmla="*/ 3603 w 10746"/>
                  <a:gd name="connsiteY5" fmla="*/ 7143 h 10000"/>
                  <a:gd name="connsiteX6" fmla="*/ 746 w 10746"/>
                  <a:gd name="connsiteY6" fmla="*/ 2857 h 10000"/>
                  <a:gd name="connsiteX7" fmla="*/ 746 w 10746"/>
                  <a:gd name="connsiteY7" fmla="*/ 0 h 10000"/>
                  <a:gd name="connsiteX0" fmla="*/ 746 w 10746"/>
                  <a:gd name="connsiteY0" fmla="*/ 173 h 10173"/>
                  <a:gd name="connsiteX1" fmla="*/ 10746 w 10746"/>
                  <a:gd name="connsiteY1" fmla="*/ 3030 h 10173"/>
                  <a:gd name="connsiteX2" fmla="*/ 10746 w 10746"/>
                  <a:gd name="connsiteY2" fmla="*/ 5887 h 10173"/>
                  <a:gd name="connsiteX3" fmla="*/ 6460 w 10746"/>
                  <a:gd name="connsiteY3" fmla="*/ 10173 h 10173"/>
                  <a:gd name="connsiteX4" fmla="*/ 3603 w 10746"/>
                  <a:gd name="connsiteY4" fmla="*/ 10173 h 10173"/>
                  <a:gd name="connsiteX5" fmla="*/ 3603 w 10746"/>
                  <a:gd name="connsiteY5" fmla="*/ 7316 h 10173"/>
                  <a:gd name="connsiteX6" fmla="*/ 746 w 10746"/>
                  <a:gd name="connsiteY6" fmla="*/ 3030 h 10173"/>
                  <a:gd name="connsiteX7" fmla="*/ 746 w 10746"/>
                  <a:gd name="connsiteY7" fmla="*/ 173 h 10173"/>
                  <a:gd name="connsiteX0" fmla="*/ 746 w 11186"/>
                  <a:gd name="connsiteY0" fmla="*/ 173 h 10173"/>
                  <a:gd name="connsiteX1" fmla="*/ 10746 w 11186"/>
                  <a:gd name="connsiteY1" fmla="*/ 3030 h 10173"/>
                  <a:gd name="connsiteX2" fmla="*/ 10746 w 11186"/>
                  <a:gd name="connsiteY2" fmla="*/ 5887 h 10173"/>
                  <a:gd name="connsiteX3" fmla="*/ 6460 w 11186"/>
                  <a:gd name="connsiteY3" fmla="*/ 10173 h 10173"/>
                  <a:gd name="connsiteX4" fmla="*/ 3603 w 11186"/>
                  <a:gd name="connsiteY4" fmla="*/ 10173 h 10173"/>
                  <a:gd name="connsiteX5" fmla="*/ 3603 w 11186"/>
                  <a:gd name="connsiteY5" fmla="*/ 7316 h 10173"/>
                  <a:gd name="connsiteX6" fmla="*/ 746 w 11186"/>
                  <a:gd name="connsiteY6" fmla="*/ 3030 h 10173"/>
                  <a:gd name="connsiteX7" fmla="*/ 746 w 11186"/>
                  <a:gd name="connsiteY7" fmla="*/ 173 h 10173"/>
                  <a:gd name="connsiteX0" fmla="*/ 746 w 11634"/>
                  <a:gd name="connsiteY0" fmla="*/ 173 h 10173"/>
                  <a:gd name="connsiteX1" fmla="*/ 10746 w 11634"/>
                  <a:gd name="connsiteY1" fmla="*/ 3030 h 10173"/>
                  <a:gd name="connsiteX2" fmla="*/ 10746 w 11634"/>
                  <a:gd name="connsiteY2" fmla="*/ 5887 h 10173"/>
                  <a:gd name="connsiteX3" fmla="*/ 6460 w 11634"/>
                  <a:gd name="connsiteY3" fmla="*/ 10173 h 10173"/>
                  <a:gd name="connsiteX4" fmla="*/ 3603 w 11634"/>
                  <a:gd name="connsiteY4" fmla="*/ 10173 h 10173"/>
                  <a:gd name="connsiteX5" fmla="*/ 3603 w 11634"/>
                  <a:gd name="connsiteY5" fmla="*/ 7316 h 10173"/>
                  <a:gd name="connsiteX6" fmla="*/ 746 w 11634"/>
                  <a:gd name="connsiteY6" fmla="*/ 3030 h 10173"/>
                  <a:gd name="connsiteX7" fmla="*/ 746 w 11634"/>
                  <a:gd name="connsiteY7" fmla="*/ 173 h 10173"/>
                  <a:gd name="connsiteX0" fmla="*/ 746 w 11634"/>
                  <a:gd name="connsiteY0" fmla="*/ 173 h 10173"/>
                  <a:gd name="connsiteX1" fmla="*/ 10746 w 11634"/>
                  <a:gd name="connsiteY1" fmla="*/ 3030 h 10173"/>
                  <a:gd name="connsiteX2" fmla="*/ 10746 w 11634"/>
                  <a:gd name="connsiteY2" fmla="*/ 5887 h 10173"/>
                  <a:gd name="connsiteX3" fmla="*/ 6460 w 11634"/>
                  <a:gd name="connsiteY3" fmla="*/ 10173 h 10173"/>
                  <a:gd name="connsiteX4" fmla="*/ 3603 w 11634"/>
                  <a:gd name="connsiteY4" fmla="*/ 10173 h 10173"/>
                  <a:gd name="connsiteX5" fmla="*/ 746 w 11634"/>
                  <a:gd name="connsiteY5" fmla="*/ 3030 h 10173"/>
                  <a:gd name="connsiteX6" fmla="*/ 746 w 11634"/>
                  <a:gd name="connsiteY6" fmla="*/ 173 h 10173"/>
                  <a:gd name="connsiteX0" fmla="*/ 746 w 11634"/>
                  <a:gd name="connsiteY0" fmla="*/ 173 h 10173"/>
                  <a:gd name="connsiteX1" fmla="*/ 10746 w 11634"/>
                  <a:gd name="connsiteY1" fmla="*/ 3030 h 10173"/>
                  <a:gd name="connsiteX2" fmla="*/ 10746 w 11634"/>
                  <a:gd name="connsiteY2" fmla="*/ 5887 h 10173"/>
                  <a:gd name="connsiteX3" fmla="*/ 6460 w 11634"/>
                  <a:gd name="connsiteY3" fmla="*/ 10173 h 10173"/>
                  <a:gd name="connsiteX4" fmla="*/ 3603 w 11634"/>
                  <a:gd name="connsiteY4" fmla="*/ 10173 h 10173"/>
                  <a:gd name="connsiteX5" fmla="*/ 746 w 11634"/>
                  <a:gd name="connsiteY5" fmla="*/ 3030 h 10173"/>
                  <a:gd name="connsiteX6" fmla="*/ 746 w 11634"/>
                  <a:gd name="connsiteY6" fmla="*/ 173 h 10173"/>
                  <a:gd name="connsiteX0" fmla="*/ 746 w 11634"/>
                  <a:gd name="connsiteY0" fmla="*/ 173 h 10173"/>
                  <a:gd name="connsiteX1" fmla="*/ 10746 w 11634"/>
                  <a:gd name="connsiteY1" fmla="*/ 3030 h 10173"/>
                  <a:gd name="connsiteX2" fmla="*/ 10746 w 11634"/>
                  <a:gd name="connsiteY2" fmla="*/ 5887 h 10173"/>
                  <a:gd name="connsiteX3" fmla="*/ 6460 w 11634"/>
                  <a:gd name="connsiteY3" fmla="*/ 10173 h 10173"/>
                  <a:gd name="connsiteX4" fmla="*/ 3603 w 11634"/>
                  <a:gd name="connsiteY4" fmla="*/ 10173 h 10173"/>
                  <a:gd name="connsiteX5" fmla="*/ 746 w 11634"/>
                  <a:gd name="connsiteY5" fmla="*/ 3030 h 10173"/>
                  <a:gd name="connsiteX6" fmla="*/ 746 w 11634"/>
                  <a:gd name="connsiteY6" fmla="*/ 173 h 10173"/>
                  <a:gd name="connsiteX0" fmla="*/ 746 w 11634"/>
                  <a:gd name="connsiteY0" fmla="*/ 173 h 10173"/>
                  <a:gd name="connsiteX1" fmla="*/ 10746 w 11634"/>
                  <a:gd name="connsiteY1" fmla="*/ 3030 h 10173"/>
                  <a:gd name="connsiteX2" fmla="*/ 10746 w 11634"/>
                  <a:gd name="connsiteY2" fmla="*/ 5887 h 10173"/>
                  <a:gd name="connsiteX3" fmla="*/ 6460 w 11634"/>
                  <a:gd name="connsiteY3" fmla="*/ 10173 h 10173"/>
                  <a:gd name="connsiteX4" fmla="*/ 5090 w 11634"/>
                  <a:gd name="connsiteY4" fmla="*/ 10049 h 10173"/>
                  <a:gd name="connsiteX5" fmla="*/ 746 w 11634"/>
                  <a:gd name="connsiteY5" fmla="*/ 3030 h 10173"/>
                  <a:gd name="connsiteX6" fmla="*/ 746 w 11634"/>
                  <a:gd name="connsiteY6" fmla="*/ 173 h 10173"/>
                  <a:gd name="connsiteX0" fmla="*/ 746 w 11634"/>
                  <a:gd name="connsiteY0" fmla="*/ 173 h 10173"/>
                  <a:gd name="connsiteX1" fmla="*/ 10746 w 11634"/>
                  <a:gd name="connsiteY1" fmla="*/ 3030 h 10173"/>
                  <a:gd name="connsiteX2" fmla="*/ 10746 w 11634"/>
                  <a:gd name="connsiteY2" fmla="*/ 5887 h 10173"/>
                  <a:gd name="connsiteX3" fmla="*/ 6460 w 11634"/>
                  <a:gd name="connsiteY3" fmla="*/ 10173 h 10173"/>
                  <a:gd name="connsiteX4" fmla="*/ 5090 w 11634"/>
                  <a:gd name="connsiteY4" fmla="*/ 10049 h 10173"/>
                  <a:gd name="connsiteX5" fmla="*/ 746 w 11634"/>
                  <a:gd name="connsiteY5" fmla="*/ 3030 h 10173"/>
                  <a:gd name="connsiteX6" fmla="*/ 746 w 11634"/>
                  <a:gd name="connsiteY6" fmla="*/ 173 h 10173"/>
                  <a:gd name="connsiteX0" fmla="*/ 746 w 11634"/>
                  <a:gd name="connsiteY0" fmla="*/ 173 h 10173"/>
                  <a:gd name="connsiteX1" fmla="*/ 10746 w 11634"/>
                  <a:gd name="connsiteY1" fmla="*/ 3030 h 10173"/>
                  <a:gd name="connsiteX2" fmla="*/ 10746 w 11634"/>
                  <a:gd name="connsiteY2" fmla="*/ 5887 h 10173"/>
                  <a:gd name="connsiteX3" fmla="*/ 6460 w 11634"/>
                  <a:gd name="connsiteY3" fmla="*/ 10173 h 10173"/>
                  <a:gd name="connsiteX4" fmla="*/ 5090 w 11634"/>
                  <a:gd name="connsiteY4" fmla="*/ 10049 h 10173"/>
                  <a:gd name="connsiteX5" fmla="*/ 746 w 11634"/>
                  <a:gd name="connsiteY5" fmla="*/ 3030 h 10173"/>
                  <a:gd name="connsiteX6" fmla="*/ 746 w 11634"/>
                  <a:gd name="connsiteY6" fmla="*/ 173 h 10173"/>
                  <a:gd name="connsiteX0" fmla="*/ 746 w 11781"/>
                  <a:gd name="connsiteY0" fmla="*/ 278 h 10278"/>
                  <a:gd name="connsiteX1" fmla="*/ 10994 w 11781"/>
                  <a:gd name="connsiteY1" fmla="*/ 2143 h 10278"/>
                  <a:gd name="connsiteX2" fmla="*/ 10746 w 11781"/>
                  <a:gd name="connsiteY2" fmla="*/ 5992 h 10278"/>
                  <a:gd name="connsiteX3" fmla="*/ 6460 w 11781"/>
                  <a:gd name="connsiteY3" fmla="*/ 10278 h 10278"/>
                  <a:gd name="connsiteX4" fmla="*/ 5090 w 11781"/>
                  <a:gd name="connsiteY4" fmla="*/ 10154 h 10278"/>
                  <a:gd name="connsiteX5" fmla="*/ 746 w 11781"/>
                  <a:gd name="connsiteY5" fmla="*/ 3135 h 10278"/>
                  <a:gd name="connsiteX6" fmla="*/ 746 w 11781"/>
                  <a:gd name="connsiteY6" fmla="*/ 278 h 10278"/>
                  <a:gd name="connsiteX0" fmla="*/ 746 w 11625"/>
                  <a:gd name="connsiteY0" fmla="*/ 278 h 10278"/>
                  <a:gd name="connsiteX1" fmla="*/ 10994 w 11625"/>
                  <a:gd name="connsiteY1" fmla="*/ 2143 h 10278"/>
                  <a:gd name="connsiteX2" fmla="*/ 10746 w 11625"/>
                  <a:gd name="connsiteY2" fmla="*/ 5992 h 10278"/>
                  <a:gd name="connsiteX3" fmla="*/ 6460 w 11625"/>
                  <a:gd name="connsiteY3" fmla="*/ 10278 h 10278"/>
                  <a:gd name="connsiteX4" fmla="*/ 5090 w 11625"/>
                  <a:gd name="connsiteY4" fmla="*/ 10154 h 10278"/>
                  <a:gd name="connsiteX5" fmla="*/ 746 w 11625"/>
                  <a:gd name="connsiteY5" fmla="*/ 3135 h 10278"/>
                  <a:gd name="connsiteX6" fmla="*/ 746 w 11625"/>
                  <a:gd name="connsiteY6" fmla="*/ 278 h 10278"/>
                  <a:gd name="connsiteX0" fmla="*/ 746 w 11625"/>
                  <a:gd name="connsiteY0" fmla="*/ 278 h 10526"/>
                  <a:gd name="connsiteX1" fmla="*/ 10994 w 11625"/>
                  <a:gd name="connsiteY1" fmla="*/ 2143 h 10526"/>
                  <a:gd name="connsiteX2" fmla="*/ 10746 w 11625"/>
                  <a:gd name="connsiteY2" fmla="*/ 5992 h 10526"/>
                  <a:gd name="connsiteX3" fmla="*/ 5964 w 11625"/>
                  <a:gd name="connsiteY3" fmla="*/ 10526 h 10526"/>
                  <a:gd name="connsiteX4" fmla="*/ 5090 w 11625"/>
                  <a:gd name="connsiteY4" fmla="*/ 10154 h 10526"/>
                  <a:gd name="connsiteX5" fmla="*/ 746 w 11625"/>
                  <a:gd name="connsiteY5" fmla="*/ 3135 h 10526"/>
                  <a:gd name="connsiteX6" fmla="*/ 746 w 11625"/>
                  <a:gd name="connsiteY6" fmla="*/ 278 h 10526"/>
                  <a:gd name="connsiteX0" fmla="*/ 746 w 11625"/>
                  <a:gd name="connsiteY0" fmla="*/ 278 h 10526"/>
                  <a:gd name="connsiteX1" fmla="*/ 10994 w 11625"/>
                  <a:gd name="connsiteY1" fmla="*/ 2143 h 10526"/>
                  <a:gd name="connsiteX2" fmla="*/ 10746 w 11625"/>
                  <a:gd name="connsiteY2" fmla="*/ 5992 h 10526"/>
                  <a:gd name="connsiteX3" fmla="*/ 5964 w 11625"/>
                  <a:gd name="connsiteY3" fmla="*/ 10526 h 10526"/>
                  <a:gd name="connsiteX4" fmla="*/ 5090 w 11625"/>
                  <a:gd name="connsiteY4" fmla="*/ 10154 h 10526"/>
                  <a:gd name="connsiteX5" fmla="*/ 746 w 11625"/>
                  <a:gd name="connsiteY5" fmla="*/ 3135 h 10526"/>
                  <a:gd name="connsiteX6" fmla="*/ 746 w 11625"/>
                  <a:gd name="connsiteY6" fmla="*/ 278 h 10526"/>
                  <a:gd name="connsiteX0" fmla="*/ 3086 w 13965"/>
                  <a:gd name="connsiteY0" fmla="*/ 278 h 10526"/>
                  <a:gd name="connsiteX1" fmla="*/ 13334 w 13965"/>
                  <a:gd name="connsiteY1" fmla="*/ 2143 h 10526"/>
                  <a:gd name="connsiteX2" fmla="*/ 13086 w 13965"/>
                  <a:gd name="connsiteY2" fmla="*/ 5992 h 10526"/>
                  <a:gd name="connsiteX3" fmla="*/ 8304 w 13965"/>
                  <a:gd name="connsiteY3" fmla="*/ 10526 h 10526"/>
                  <a:gd name="connsiteX4" fmla="*/ 7430 w 13965"/>
                  <a:gd name="connsiteY4" fmla="*/ 10154 h 10526"/>
                  <a:gd name="connsiteX5" fmla="*/ 239 w 13965"/>
                  <a:gd name="connsiteY5" fmla="*/ 4287 h 10526"/>
                  <a:gd name="connsiteX6" fmla="*/ 3086 w 13965"/>
                  <a:gd name="connsiteY6" fmla="*/ 278 h 10526"/>
                  <a:gd name="connsiteX0" fmla="*/ 3600 w 13937"/>
                  <a:gd name="connsiteY0" fmla="*/ 135 h 12078"/>
                  <a:gd name="connsiteX1" fmla="*/ 13306 w 13937"/>
                  <a:gd name="connsiteY1" fmla="*/ 3695 h 12078"/>
                  <a:gd name="connsiteX2" fmla="*/ 13058 w 13937"/>
                  <a:gd name="connsiteY2" fmla="*/ 7544 h 12078"/>
                  <a:gd name="connsiteX3" fmla="*/ 8276 w 13937"/>
                  <a:gd name="connsiteY3" fmla="*/ 12078 h 12078"/>
                  <a:gd name="connsiteX4" fmla="*/ 7402 w 13937"/>
                  <a:gd name="connsiteY4" fmla="*/ 11706 h 12078"/>
                  <a:gd name="connsiteX5" fmla="*/ 211 w 13937"/>
                  <a:gd name="connsiteY5" fmla="*/ 5839 h 12078"/>
                  <a:gd name="connsiteX6" fmla="*/ 3600 w 13937"/>
                  <a:gd name="connsiteY6" fmla="*/ 135 h 12078"/>
                  <a:gd name="connsiteX0" fmla="*/ 3600 w 14355"/>
                  <a:gd name="connsiteY0" fmla="*/ 392 h 12335"/>
                  <a:gd name="connsiteX1" fmla="*/ 13916 w 14355"/>
                  <a:gd name="connsiteY1" fmla="*/ 1715 h 12335"/>
                  <a:gd name="connsiteX2" fmla="*/ 13058 w 14355"/>
                  <a:gd name="connsiteY2" fmla="*/ 7801 h 12335"/>
                  <a:gd name="connsiteX3" fmla="*/ 8276 w 14355"/>
                  <a:gd name="connsiteY3" fmla="*/ 12335 h 12335"/>
                  <a:gd name="connsiteX4" fmla="*/ 7402 w 14355"/>
                  <a:gd name="connsiteY4" fmla="*/ 11963 h 12335"/>
                  <a:gd name="connsiteX5" fmla="*/ 211 w 14355"/>
                  <a:gd name="connsiteY5" fmla="*/ 6096 h 12335"/>
                  <a:gd name="connsiteX6" fmla="*/ 3600 w 14355"/>
                  <a:gd name="connsiteY6" fmla="*/ 392 h 12335"/>
                  <a:gd name="connsiteX0" fmla="*/ 3600 w 14355"/>
                  <a:gd name="connsiteY0" fmla="*/ 392 h 14607"/>
                  <a:gd name="connsiteX1" fmla="*/ 13916 w 14355"/>
                  <a:gd name="connsiteY1" fmla="*/ 1715 h 14607"/>
                  <a:gd name="connsiteX2" fmla="*/ 13058 w 14355"/>
                  <a:gd name="connsiteY2" fmla="*/ 7801 h 14607"/>
                  <a:gd name="connsiteX3" fmla="*/ 8276 w 14355"/>
                  <a:gd name="connsiteY3" fmla="*/ 12335 h 14607"/>
                  <a:gd name="connsiteX4" fmla="*/ 5911 w 14355"/>
                  <a:gd name="connsiteY4" fmla="*/ 14607 h 14607"/>
                  <a:gd name="connsiteX5" fmla="*/ 211 w 14355"/>
                  <a:gd name="connsiteY5" fmla="*/ 6096 h 14607"/>
                  <a:gd name="connsiteX6" fmla="*/ 3600 w 14355"/>
                  <a:gd name="connsiteY6" fmla="*/ 392 h 14607"/>
                  <a:gd name="connsiteX0" fmla="*/ 3600 w 14355"/>
                  <a:gd name="connsiteY0" fmla="*/ 392 h 14607"/>
                  <a:gd name="connsiteX1" fmla="*/ 13916 w 14355"/>
                  <a:gd name="connsiteY1" fmla="*/ 1715 h 14607"/>
                  <a:gd name="connsiteX2" fmla="*/ 13058 w 14355"/>
                  <a:gd name="connsiteY2" fmla="*/ 7801 h 14607"/>
                  <a:gd name="connsiteX3" fmla="*/ 9971 w 14355"/>
                  <a:gd name="connsiteY3" fmla="*/ 13148 h 14607"/>
                  <a:gd name="connsiteX4" fmla="*/ 5911 w 14355"/>
                  <a:gd name="connsiteY4" fmla="*/ 14607 h 14607"/>
                  <a:gd name="connsiteX5" fmla="*/ 211 w 14355"/>
                  <a:gd name="connsiteY5" fmla="*/ 6096 h 14607"/>
                  <a:gd name="connsiteX6" fmla="*/ 3600 w 14355"/>
                  <a:gd name="connsiteY6" fmla="*/ 392 h 14607"/>
                  <a:gd name="connsiteX0" fmla="*/ 3600 w 14355"/>
                  <a:gd name="connsiteY0" fmla="*/ 392 h 13658"/>
                  <a:gd name="connsiteX1" fmla="*/ 13916 w 14355"/>
                  <a:gd name="connsiteY1" fmla="*/ 1715 h 13658"/>
                  <a:gd name="connsiteX2" fmla="*/ 13058 w 14355"/>
                  <a:gd name="connsiteY2" fmla="*/ 7801 h 13658"/>
                  <a:gd name="connsiteX3" fmla="*/ 9971 w 14355"/>
                  <a:gd name="connsiteY3" fmla="*/ 13148 h 13658"/>
                  <a:gd name="connsiteX4" fmla="*/ 5504 w 14355"/>
                  <a:gd name="connsiteY4" fmla="*/ 13658 h 13658"/>
                  <a:gd name="connsiteX5" fmla="*/ 211 w 14355"/>
                  <a:gd name="connsiteY5" fmla="*/ 6096 h 13658"/>
                  <a:gd name="connsiteX6" fmla="*/ 3600 w 14355"/>
                  <a:gd name="connsiteY6" fmla="*/ 392 h 13658"/>
                  <a:gd name="connsiteX0" fmla="*/ 3600 w 14355"/>
                  <a:gd name="connsiteY0" fmla="*/ 392 h 14551"/>
                  <a:gd name="connsiteX1" fmla="*/ 13916 w 14355"/>
                  <a:gd name="connsiteY1" fmla="*/ 1715 h 14551"/>
                  <a:gd name="connsiteX2" fmla="*/ 13058 w 14355"/>
                  <a:gd name="connsiteY2" fmla="*/ 7801 h 14551"/>
                  <a:gd name="connsiteX3" fmla="*/ 9971 w 14355"/>
                  <a:gd name="connsiteY3" fmla="*/ 13148 h 14551"/>
                  <a:gd name="connsiteX4" fmla="*/ 5504 w 14355"/>
                  <a:gd name="connsiteY4" fmla="*/ 13658 h 14551"/>
                  <a:gd name="connsiteX5" fmla="*/ 211 w 14355"/>
                  <a:gd name="connsiteY5" fmla="*/ 6096 h 14551"/>
                  <a:gd name="connsiteX6" fmla="*/ 3600 w 14355"/>
                  <a:gd name="connsiteY6" fmla="*/ 392 h 14551"/>
                  <a:gd name="connsiteX0" fmla="*/ 3600 w 14355"/>
                  <a:gd name="connsiteY0" fmla="*/ 392 h 14908"/>
                  <a:gd name="connsiteX1" fmla="*/ 13916 w 14355"/>
                  <a:gd name="connsiteY1" fmla="*/ 1715 h 14908"/>
                  <a:gd name="connsiteX2" fmla="*/ 13058 w 14355"/>
                  <a:gd name="connsiteY2" fmla="*/ 7801 h 14908"/>
                  <a:gd name="connsiteX3" fmla="*/ 9971 w 14355"/>
                  <a:gd name="connsiteY3" fmla="*/ 13148 h 14908"/>
                  <a:gd name="connsiteX4" fmla="*/ 5504 w 14355"/>
                  <a:gd name="connsiteY4" fmla="*/ 13658 h 14908"/>
                  <a:gd name="connsiteX5" fmla="*/ 211 w 14355"/>
                  <a:gd name="connsiteY5" fmla="*/ 6096 h 14908"/>
                  <a:gd name="connsiteX6" fmla="*/ 3600 w 14355"/>
                  <a:gd name="connsiteY6" fmla="*/ 392 h 14908"/>
                  <a:gd name="connsiteX0" fmla="*/ 3600 w 14355"/>
                  <a:gd name="connsiteY0" fmla="*/ 392 h 14908"/>
                  <a:gd name="connsiteX1" fmla="*/ 13916 w 14355"/>
                  <a:gd name="connsiteY1" fmla="*/ 1715 h 14908"/>
                  <a:gd name="connsiteX2" fmla="*/ 13058 w 14355"/>
                  <a:gd name="connsiteY2" fmla="*/ 7801 h 14908"/>
                  <a:gd name="connsiteX3" fmla="*/ 9971 w 14355"/>
                  <a:gd name="connsiteY3" fmla="*/ 13148 h 14908"/>
                  <a:gd name="connsiteX4" fmla="*/ 5504 w 14355"/>
                  <a:gd name="connsiteY4" fmla="*/ 13658 h 14908"/>
                  <a:gd name="connsiteX5" fmla="*/ 211 w 14355"/>
                  <a:gd name="connsiteY5" fmla="*/ 6096 h 14908"/>
                  <a:gd name="connsiteX6" fmla="*/ 3600 w 14355"/>
                  <a:gd name="connsiteY6" fmla="*/ 392 h 14908"/>
                  <a:gd name="connsiteX0" fmla="*/ 3600 w 14605"/>
                  <a:gd name="connsiteY0" fmla="*/ 392 h 14908"/>
                  <a:gd name="connsiteX1" fmla="*/ 13916 w 14605"/>
                  <a:gd name="connsiteY1" fmla="*/ 1715 h 14908"/>
                  <a:gd name="connsiteX2" fmla="*/ 13804 w 14605"/>
                  <a:gd name="connsiteY2" fmla="*/ 7462 h 14908"/>
                  <a:gd name="connsiteX3" fmla="*/ 9971 w 14605"/>
                  <a:gd name="connsiteY3" fmla="*/ 13148 h 14908"/>
                  <a:gd name="connsiteX4" fmla="*/ 5504 w 14605"/>
                  <a:gd name="connsiteY4" fmla="*/ 13658 h 14908"/>
                  <a:gd name="connsiteX5" fmla="*/ 211 w 14605"/>
                  <a:gd name="connsiteY5" fmla="*/ 6096 h 14908"/>
                  <a:gd name="connsiteX6" fmla="*/ 3600 w 14605"/>
                  <a:gd name="connsiteY6" fmla="*/ 392 h 14908"/>
                  <a:gd name="connsiteX0" fmla="*/ 3600 w 14605"/>
                  <a:gd name="connsiteY0" fmla="*/ 784 h 15300"/>
                  <a:gd name="connsiteX1" fmla="*/ 13916 w 14605"/>
                  <a:gd name="connsiteY1" fmla="*/ 2107 h 15300"/>
                  <a:gd name="connsiteX2" fmla="*/ 13804 w 14605"/>
                  <a:gd name="connsiteY2" fmla="*/ 7854 h 15300"/>
                  <a:gd name="connsiteX3" fmla="*/ 9971 w 14605"/>
                  <a:gd name="connsiteY3" fmla="*/ 13540 h 15300"/>
                  <a:gd name="connsiteX4" fmla="*/ 5504 w 14605"/>
                  <a:gd name="connsiteY4" fmla="*/ 14050 h 15300"/>
                  <a:gd name="connsiteX5" fmla="*/ 211 w 14605"/>
                  <a:gd name="connsiteY5" fmla="*/ 6488 h 15300"/>
                  <a:gd name="connsiteX6" fmla="*/ 3600 w 14605"/>
                  <a:gd name="connsiteY6" fmla="*/ 784 h 15300"/>
                  <a:gd name="connsiteX0" fmla="*/ 3600 w 14630"/>
                  <a:gd name="connsiteY0" fmla="*/ 784 h 15300"/>
                  <a:gd name="connsiteX1" fmla="*/ 13916 w 14630"/>
                  <a:gd name="connsiteY1" fmla="*/ 2107 h 15300"/>
                  <a:gd name="connsiteX2" fmla="*/ 13804 w 14630"/>
                  <a:gd name="connsiteY2" fmla="*/ 7854 h 15300"/>
                  <a:gd name="connsiteX3" fmla="*/ 9971 w 14630"/>
                  <a:gd name="connsiteY3" fmla="*/ 13540 h 15300"/>
                  <a:gd name="connsiteX4" fmla="*/ 5504 w 14630"/>
                  <a:gd name="connsiteY4" fmla="*/ 14050 h 15300"/>
                  <a:gd name="connsiteX5" fmla="*/ 211 w 14630"/>
                  <a:gd name="connsiteY5" fmla="*/ 6488 h 15300"/>
                  <a:gd name="connsiteX6" fmla="*/ 3600 w 14630"/>
                  <a:gd name="connsiteY6" fmla="*/ 784 h 15300"/>
                  <a:gd name="connsiteX0" fmla="*/ 3738 w 14768"/>
                  <a:gd name="connsiteY0" fmla="*/ 784 h 15300"/>
                  <a:gd name="connsiteX1" fmla="*/ 14054 w 14768"/>
                  <a:gd name="connsiteY1" fmla="*/ 2107 h 15300"/>
                  <a:gd name="connsiteX2" fmla="*/ 13942 w 14768"/>
                  <a:gd name="connsiteY2" fmla="*/ 7854 h 15300"/>
                  <a:gd name="connsiteX3" fmla="*/ 10109 w 14768"/>
                  <a:gd name="connsiteY3" fmla="*/ 13540 h 15300"/>
                  <a:gd name="connsiteX4" fmla="*/ 5642 w 14768"/>
                  <a:gd name="connsiteY4" fmla="*/ 14050 h 15300"/>
                  <a:gd name="connsiteX5" fmla="*/ 349 w 14768"/>
                  <a:gd name="connsiteY5" fmla="*/ 6488 h 15300"/>
                  <a:gd name="connsiteX6" fmla="*/ 3738 w 14768"/>
                  <a:gd name="connsiteY6" fmla="*/ 784 h 15300"/>
                  <a:gd name="connsiteX0" fmla="*/ 3738 w 14768"/>
                  <a:gd name="connsiteY0" fmla="*/ 784 h 15300"/>
                  <a:gd name="connsiteX1" fmla="*/ 14054 w 14768"/>
                  <a:gd name="connsiteY1" fmla="*/ 2107 h 15300"/>
                  <a:gd name="connsiteX2" fmla="*/ 13942 w 14768"/>
                  <a:gd name="connsiteY2" fmla="*/ 7854 h 15300"/>
                  <a:gd name="connsiteX3" fmla="*/ 10109 w 14768"/>
                  <a:gd name="connsiteY3" fmla="*/ 13540 h 15300"/>
                  <a:gd name="connsiteX4" fmla="*/ 5642 w 14768"/>
                  <a:gd name="connsiteY4" fmla="*/ 14050 h 15300"/>
                  <a:gd name="connsiteX5" fmla="*/ 349 w 14768"/>
                  <a:gd name="connsiteY5" fmla="*/ 6488 h 15300"/>
                  <a:gd name="connsiteX6" fmla="*/ 3738 w 14768"/>
                  <a:gd name="connsiteY6" fmla="*/ 784 h 15300"/>
                  <a:gd name="connsiteX0" fmla="*/ 3738 w 14768"/>
                  <a:gd name="connsiteY0" fmla="*/ 784 h 15300"/>
                  <a:gd name="connsiteX1" fmla="*/ 14054 w 14768"/>
                  <a:gd name="connsiteY1" fmla="*/ 2107 h 15300"/>
                  <a:gd name="connsiteX2" fmla="*/ 13942 w 14768"/>
                  <a:gd name="connsiteY2" fmla="*/ 7854 h 15300"/>
                  <a:gd name="connsiteX3" fmla="*/ 10109 w 14768"/>
                  <a:gd name="connsiteY3" fmla="*/ 13540 h 15300"/>
                  <a:gd name="connsiteX4" fmla="*/ 5642 w 14768"/>
                  <a:gd name="connsiteY4" fmla="*/ 14050 h 15300"/>
                  <a:gd name="connsiteX5" fmla="*/ 349 w 14768"/>
                  <a:gd name="connsiteY5" fmla="*/ 6488 h 15300"/>
                  <a:gd name="connsiteX6" fmla="*/ 3738 w 14768"/>
                  <a:gd name="connsiteY6" fmla="*/ 784 h 15300"/>
                  <a:gd name="connsiteX0" fmla="*/ 3558 w 14588"/>
                  <a:gd name="connsiteY0" fmla="*/ 784 h 15300"/>
                  <a:gd name="connsiteX1" fmla="*/ 13874 w 14588"/>
                  <a:gd name="connsiteY1" fmla="*/ 2107 h 15300"/>
                  <a:gd name="connsiteX2" fmla="*/ 13762 w 14588"/>
                  <a:gd name="connsiteY2" fmla="*/ 7854 h 15300"/>
                  <a:gd name="connsiteX3" fmla="*/ 9929 w 14588"/>
                  <a:gd name="connsiteY3" fmla="*/ 13540 h 15300"/>
                  <a:gd name="connsiteX4" fmla="*/ 5462 w 14588"/>
                  <a:gd name="connsiteY4" fmla="*/ 14050 h 15300"/>
                  <a:gd name="connsiteX5" fmla="*/ 169 w 14588"/>
                  <a:gd name="connsiteY5" fmla="*/ 6488 h 15300"/>
                  <a:gd name="connsiteX6" fmla="*/ 3558 w 14588"/>
                  <a:gd name="connsiteY6" fmla="*/ 784 h 1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88" h="15300">
                    <a:moveTo>
                      <a:pt x="3558" y="784"/>
                    </a:moveTo>
                    <a:cubicBezTo>
                      <a:pt x="5225" y="40"/>
                      <a:pt x="11719" y="-1001"/>
                      <a:pt x="13874" y="2107"/>
                    </a:cubicBezTo>
                    <a:cubicBezTo>
                      <a:pt x="14865" y="3679"/>
                      <a:pt x="14822" y="5908"/>
                      <a:pt x="13762" y="7854"/>
                    </a:cubicBezTo>
                    <a:cubicBezTo>
                      <a:pt x="12733" y="9636"/>
                      <a:pt x="11771" y="11283"/>
                      <a:pt x="9929" y="13540"/>
                    </a:cubicBezTo>
                    <a:cubicBezTo>
                      <a:pt x="8915" y="15201"/>
                      <a:pt x="6070" y="16253"/>
                      <a:pt x="5462" y="14050"/>
                    </a:cubicBezTo>
                    <a:cubicBezTo>
                      <a:pt x="4113" y="9698"/>
                      <a:pt x="1951" y="9841"/>
                      <a:pt x="169" y="6488"/>
                    </a:cubicBezTo>
                    <a:cubicBezTo>
                      <a:pt x="-471" y="3888"/>
                      <a:pt x="724" y="2189"/>
                      <a:pt x="3558" y="784"/>
                    </a:cubicBezTo>
                    <a:close/>
                  </a:path>
                </a:pathLst>
              </a:custGeom>
              <a:grpFill/>
              <a:ln w="0">
                <a:noFill/>
                <a:prstDash val="solid"/>
                <a:round/>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5" name="Diamond 100">
                <a:extLst>
                  <a:ext uri="{FF2B5EF4-FFF2-40B4-BE49-F238E27FC236}">
                    <a16:creationId xmlns:a16="http://schemas.microsoft.com/office/drawing/2014/main" id="{603E7AC5-C2F7-46CC-99B8-52AD9F6F2FF5}"/>
                  </a:ext>
                </a:extLst>
              </p:cNvPr>
              <p:cNvSpPr/>
              <p:nvPr/>
            </p:nvSpPr>
            <p:spPr>
              <a:xfrm>
                <a:off x="-3345525" y="3824630"/>
                <a:ext cx="1041069" cy="2120858"/>
              </a:xfrm>
              <a:custGeom>
                <a:avLst/>
                <a:gdLst>
                  <a:gd name="connsiteX0" fmla="*/ 0 w 1255594"/>
                  <a:gd name="connsiteY0" fmla="*/ 1330657 h 2661314"/>
                  <a:gd name="connsiteX1" fmla="*/ 627797 w 1255594"/>
                  <a:gd name="connsiteY1" fmla="*/ 0 h 2661314"/>
                  <a:gd name="connsiteX2" fmla="*/ 1255594 w 1255594"/>
                  <a:gd name="connsiteY2" fmla="*/ 1330657 h 2661314"/>
                  <a:gd name="connsiteX3" fmla="*/ 627797 w 1255594"/>
                  <a:gd name="connsiteY3" fmla="*/ 2661314 h 2661314"/>
                  <a:gd name="connsiteX4" fmla="*/ 0 w 1255594"/>
                  <a:gd name="connsiteY4" fmla="*/ 1330657 h 2661314"/>
                  <a:gd name="connsiteX0" fmla="*/ 0 w 1439839"/>
                  <a:gd name="connsiteY0" fmla="*/ 1330657 h 2661314"/>
                  <a:gd name="connsiteX1" fmla="*/ 627797 w 1439839"/>
                  <a:gd name="connsiteY1" fmla="*/ 0 h 2661314"/>
                  <a:gd name="connsiteX2" fmla="*/ 1439839 w 1439839"/>
                  <a:gd name="connsiteY2" fmla="*/ 1235122 h 2661314"/>
                  <a:gd name="connsiteX3" fmla="*/ 627797 w 1439839"/>
                  <a:gd name="connsiteY3" fmla="*/ 2661314 h 2661314"/>
                  <a:gd name="connsiteX4" fmla="*/ 0 w 1439839"/>
                  <a:gd name="connsiteY4" fmla="*/ 1330657 h 2661314"/>
                  <a:gd name="connsiteX0" fmla="*/ 0 w 1453487"/>
                  <a:gd name="connsiteY0" fmla="*/ 1241947 h 2661314"/>
                  <a:gd name="connsiteX1" fmla="*/ 641445 w 1453487"/>
                  <a:gd name="connsiteY1" fmla="*/ 0 h 2661314"/>
                  <a:gd name="connsiteX2" fmla="*/ 1453487 w 1453487"/>
                  <a:gd name="connsiteY2" fmla="*/ 1235122 h 2661314"/>
                  <a:gd name="connsiteX3" fmla="*/ 641445 w 1453487"/>
                  <a:gd name="connsiteY3" fmla="*/ 2661314 h 2661314"/>
                  <a:gd name="connsiteX4" fmla="*/ 0 w 1453487"/>
                  <a:gd name="connsiteY4" fmla="*/ 1241947 h 2661314"/>
                  <a:gd name="connsiteX0" fmla="*/ 0 w 1453487"/>
                  <a:gd name="connsiteY0" fmla="*/ 1241947 h 2661314"/>
                  <a:gd name="connsiteX1" fmla="*/ 641445 w 1453487"/>
                  <a:gd name="connsiteY1" fmla="*/ 0 h 2661314"/>
                  <a:gd name="connsiteX2" fmla="*/ 887105 w 1453487"/>
                  <a:gd name="connsiteY2" fmla="*/ 368490 h 2661314"/>
                  <a:gd name="connsiteX3" fmla="*/ 1453487 w 1453487"/>
                  <a:gd name="connsiteY3" fmla="*/ 1235122 h 2661314"/>
                  <a:gd name="connsiteX4" fmla="*/ 641445 w 1453487"/>
                  <a:gd name="connsiteY4" fmla="*/ 2661314 h 2661314"/>
                  <a:gd name="connsiteX5" fmla="*/ 0 w 1453487"/>
                  <a:gd name="connsiteY5" fmla="*/ 1241947 h 2661314"/>
                  <a:gd name="connsiteX0" fmla="*/ 0 w 1453487"/>
                  <a:gd name="connsiteY0" fmla="*/ 1514901 h 2934268"/>
                  <a:gd name="connsiteX1" fmla="*/ 641445 w 1453487"/>
                  <a:gd name="connsiteY1" fmla="*/ 272954 h 2934268"/>
                  <a:gd name="connsiteX2" fmla="*/ 1173708 w 1453487"/>
                  <a:gd name="connsiteY2" fmla="*/ 0 h 2934268"/>
                  <a:gd name="connsiteX3" fmla="*/ 1453487 w 1453487"/>
                  <a:gd name="connsiteY3" fmla="*/ 1508076 h 2934268"/>
                  <a:gd name="connsiteX4" fmla="*/ 641445 w 1453487"/>
                  <a:gd name="connsiteY4" fmla="*/ 2934268 h 2934268"/>
                  <a:gd name="connsiteX5" fmla="*/ 0 w 1453487"/>
                  <a:gd name="connsiteY5" fmla="*/ 1514901 h 2934268"/>
                  <a:gd name="connsiteX0" fmla="*/ 0 w 1453487"/>
                  <a:gd name="connsiteY0" fmla="*/ 1514901 h 2934268"/>
                  <a:gd name="connsiteX1" fmla="*/ 334371 w 1453487"/>
                  <a:gd name="connsiteY1" fmla="*/ 859808 h 2934268"/>
                  <a:gd name="connsiteX2" fmla="*/ 641445 w 1453487"/>
                  <a:gd name="connsiteY2" fmla="*/ 272954 h 2934268"/>
                  <a:gd name="connsiteX3" fmla="*/ 1173708 w 1453487"/>
                  <a:gd name="connsiteY3" fmla="*/ 0 h 2934268"/>
                  <a:gd name="connsiteX4" fmla="*/ 1453487 w 1453487"/>
                  <a:gd name="connsiteY4" fmla="*/ 1508076 h 2934268"/>
                  <a:gd name="connsiteX5" fmla="*/ 641445 w 1453487"/>
                  <a:gd name="connsiteY5" fmla="*/ 2934268 h 2934268"/>
                  <a:gd name="connsiteX6" fmla="*/ 0 w 1453487"/>
                  <a:gd name="connsiteY6" fmla="*/ 1514901 h 2934268"/>
                  <a:gd name="connsiteX0" fmla="*/ 0 w 1453487"/>
                  <a:gd name="connsiteY0" fmla="*/ 1521726 h 2941093"/>
                  <a:gd name="connsiteX1" fmla="*/ 361667 w 1453487"/>
                  <a:gd name="connsiteY1" fmla="*/ 0 h 2941093"/>
                  <a:gd name="connsiteX2" fmla="*/ 641445 w 1453487"/>
                  <a:gd name="connsiteY2" fmla="*/ 279779 h 2941093"/>
                  <a:gd name="connsiteX3" fmla="*/ 1173708 w 1453487"/>
                  <a:gd name="connsiteY3" fmla="*/ 6825 h 2941093"/>
                  <a:gd name="connsiteX4" fmla="*/ 1453487 w 1453487"/>
                  <a:gd name="connsiteY4" fmla="*/ 1514901 h 2941093"/>
                  <a:gd name="connsiteX5" fmla="*/ 641445 w 1453487"/>
                  <a:gd name="connsiteY5" fmla="*/ 2941093 h 2941093"/>
                  <a:gd name="connsiteX6" fmla="*/ 0 w 1453487"/>
                  <a:gd name="connsiteY6" fmla="*/ 1521726 h 2941093"/>
                  <a:gd name="connsiteX0" fmla="*/ 0 w 1453487"/>
                  <a:gd name="connsiteY0" fmla="*/ 1521726 h 2941093"/>
                  <a:gd name="connsiteX1" fmla="*/ 361667 w 1453487"/>
                  <a:gd name="connsiteY1" fmla="*/ 0 h 2941093"/>
                  <a:gd name="connsiteX2" fmla="*/ 552735 w 1453487"/>
                  <a:gd name="connsiteY2" fmla="*/ 252483 h 2941093"/>
                  <a:gd name="connsiteX3" fmla="*/ 1173708 w 1453487"/>
                  <a:gd name="connsiteY3" fmla="*/ 6825 h 2941093"/>
                  <a:gd name="connsiteX4" fmla="*/ 1453487 w 1453487"/>
                  <a:gd name="connsiteY4" fmla="*/ 1514901 h 2941093"/>
                  <a:gd name="connsiteX5" fmla="*/ 641445 w 1453487"/>
                  <a:gd name="connsiteY5" fmla="*/ 2941093 h 2941093"/>
                  <a:gd name="connsiteX6" fmla="*/ 0 w 1453487"/>
                  <a:gd name="connsiteY6" fmla="*/ 1521726 h 2941093"/>
                  <a:gd name="connsiteX0" fmla="*/ 0 w 1453487"/>
                  <a:gd name="connsiteY0" fmla="*/ 1521726 h 2941093"/>
                  <a:gd name="connsiteX1" fmla="*/ 361667 w 1453487"/>
                  <a:gd name="connsiteY1" fmla="*/ 0 h 2941093"/>
                  <a:gd name="connsiteX2" fmla="*/ 552735 w 1453487"/>
                  <a:gd name="connsiteY2" fmla="*/ 252483 h 2941093"/>
                  <a:gd name="connsiteX3" fmla="*/ 846162 w 1453487"/>
                  <a:gd name="connsiteY3" fmla="*/ 143303 h 2941093"/>
                  <a:gd name="connsiteX4" fmla="*/ 1173708 w 1453487"/>
                  <a:gd name="connsiteY4" fmla="*/ 6825 h 2941093"/>
                  <a:gd name="connsiteX5" fmla="*/ 1453487 w 1453487"/>
                  <a:gd name="connsiteY5" fmla="*/ 1514901 h 2941093"/>
                  <a:gd name="connsiteX6" fmla="*/ 641445 w 1453487"/>
                  <a:gd name="connsiteY6" fmla="*/ 2941093 h 2941093"/>
                  <a:gd name="connsiteX7" fmla="*/ 0 w 1453487"/>
                  <a:gd name="connsiteY7" fmla="*/ 1521726 h 2941093"/>
                  <a:gd name="connsiteX0" fmla="*/ 0 w 1453487"/>
                  <a:gd name="connsiteY0" fmla="*/ 1521726 h 2941093"/>
                  <a:gd name="connsiteX1" fmla="*/ 361667 w 1453487"/>
                  <a:gd name="connsiteY1" fmla="*/ 0 h 2941093"/>
                  <a:gd name="connsiteX2" fmla="*/ 552735 w 1453487"/>
                  <a:gd name="connsiteY2" fmla="*/ 252483 h 2941093"/>
                  <a:gd name="connsiteX3" fmla="*/ 1003112 w 1453487"/>
                  <a:gd name="connsiteY3" fmla="*/ 266133 h 2941093"/>
                  <a:gd name="connsiteX4" fmla="*/ 1173708 w 1453487"/>
                  <a:gd name="connsiteY4" fmla="*/ 6825 h 2941093"/>
                  <a:gd name="connsiteX5" fmla="*/ 1453487 w 1453487"/>
                  <a:gd name="connsiteY5" fmla="*/ 1514901 h 2941093"/>
                  <a:gd name="connsiteX6" fmla="*/ 641445 w 1453487"/>
                  <a:gd name="connsiteY6" fmla="*/ 2941093 h 2941093"/>
                  <a:gd name="connsiteX7" fmla="*/ 0 w 1453487"/>
                  <a:gd name="connsiteY7" fmla="*/ 1521726 h 2941093"/>
                  <a:gd name="connsiteX0" fmla="*/ 0 w 1453487"/>
                  <a:gd name="connsiteY0" fmla="*/ 1521726 h 2941093"/>
                  <a:gd name="connsiteX1" fmla="*/ 361667 w 1453487"/>
                  <a:gd name="connsiteY1" fmla="*/ 0 h 2941093"/>
                  <a:gd name="connsiteX2" fmla="*/ 552735 w 1453487"/>
                  <a:gd name="connsiteY2" fmla="*/ 252483 h 2941093"/>
                  <a:gd name="connsiteX3" fmla="*/ 1000263 w 1453487"/>
                  <a:gd name="connsiteY3" fmla="*/ 260435 h 2941093"/>
                  <a:gd name="connsiteX4" fmla="*/ 1173708 w 1453487"/>
                  <a:gd name="connsiteY4" fmla="*/ 6825 h 2941093"/>
                  <a:gd name="connsiteX5" fmla="*/ 1453487 w 1453487"/>
                  <a:gd name="connsiteY5" fmla="*/ 1514901 h 2941093"/>
                  <a:gd name="connsiteX6" fmla="*/ 641445 w 1453487"/>
                  <a:gd name="connsiteY6" fmla="*/ 2941093 h 2941093"/>
                  <a:gd name="connsiteX7" fmla="*/ 0 w 1453487"/>
                  <a:gd name="connsiteY7" fmla="*/ 1521726 h 2941093"/>
                  <a:gd name="connsiteX0" fmla="*/ 0 w 1453487"/>
                  <a:gd name="connsiteY0" fmla="*/ 1521726 h 2941093"/>
                  <a:gd name="connsiteX1" fmla="*/ 361667 w 1453487"/>
                  <a:gd name="connsiteY1" fmla="*/ 0 h 2941093"/>
                  <a:gd name="connsiteX2" fmla="*/ 549886 w 1453487"/>
                  <a:gd name="connsiteY2" fmla="*/ 252483 h 2941093"/>
                  <a:gd name="connsiteX3" fmla="*/ 1000263 w 1453487"/>
                  <a:gd name="connsiteY3" fmla="*/ 260435 h 2941093"/>
                  <a:gd name="connsiteX4" fmla="*/ 1173708 w 1453487"/>
                  <a:gd name="connsiteY4" fmla="*/ 6825 h 2941093"/>
                  <a:gd name="connsiteX5" fmla="*/ 1453487 w 1453487"/>
                  <a:gd name="connsiteY5" fmla="*/ 1514901 h 2941093"/>
                  <a:gd name="connsiteX6" fmla="*/ 641445 w 1453487"/>
                  <a:gd name="connsiteY6" fmla="*/ 2941093 h 2941093"/>
                  <a:gd name="connsiteX7" fmla="*/ 0 w 1453487"/>
                  <a:gd name="connsiteY7" fmla="*/ 1521726 h 2941093"/>
                  <a:gd name="connsiteX0" fmla="*/ 0 w 1453487"/>
                  <a:gd name="connsiteY0" fmla="*/ 1521726 h 2941093"/>
                  <a:gd name="connsiteX1" fmla="*/ 361667 w 1453487"/>
                  <a:gd name="connsiteY1" fmla="*/ 0 h 2941093"/>
                  <a:gd name="connsiteX2" fmla="*/ 549886 w 1453487"/>
                  <a:gd name="connsiteY2" fmla="*/ 252483 h 2941093"/>
                  <a:gd name="connsiteX3" fmla="*/ 997414 w 1453487"/>
                  <a:gd name="connsiteY3" fmla="*/ 257587 h 2941093"/>
                  <a:gd name="connsiteX4" fmla="*/ 1173708 w 1453487"/>
                  <a:gd name="connsiteY4" fmla="*/ 6825 h 2941093"/>
                  <a:gd name="connsiteX5" fmla="*/ 1453487 w 1453487"/>
                  <a:gd name="connsiteY5" fmla="*/ 1514901 h 2941093"/>
                  <a:gd name="connsiteX6" fmla="*/ 641445 w 1453487"/>
                  <a:gd name="connsiteY6" fmla="*/ 2941093 h 2941093"/>
                  <a:gd name="connsiteX7" fmla="*/ 0 w 1453487"/>
                  <a:gd name="connsiteY7" fmla="*/ 1521726 h 2941093"/>
                  <a:gd name="connsiteX0" fmla="*/ 0 w 1453487"/>
                  <a:gd name="connsiteY0" fmla="*/ 1521726 h 2941093"/>
                  <a:gd name="connsiteX1" fmla="*/ 361667 w 1453487"/>
                  <a:gd name="connsiteY1" fmla="*/ 0 h 2941093"/>
                  <a:gd name="connsiteX2" fmla="*/ 549886 w 1453487"/>
                  <a:gd name="connsiteY2" fmla="*/ 252483 h 2941093"/>
                  <a:gd name="connsiteX3" fmla="*/ 997414 w 1453487"/>
                  <a:gd name="connsiteY3" fmla="*/ 251890 h 2941093"/>
                  <a:gd name="connsiteX4" fmla="*/ 1173708 w 1453487"/>
                  <a:gd name="connsiteY4" fmla="*/ 6825 h 2941093"/>
                  <a:gd name="connsiteX5" fmla="*/ 1453487 w 1453487"/>
                  <a:gd name="connsiteY5" fmla="*/ 1514901 h 2941093"/>
                  <a:gd name="connsiteX6" fmla="*/ 641445 w 1453487"/>
                  <a:gd name="connsiteY6" fmla="*/ 2941093 h 2941093"/>
                  <a:gd name="connsiteX7" fmla="*/ 0 w 1453487"/>
                  <a:gd name="connsiteY7" fmla="*/ 1521726 h 2941093"/>
                  <a:gd name="connsiteX0" fmla="*/ 0 w 1453487"/>
                  <a:gd name="connsiteY0" fmla="*/ 1541666 h 2961033"/>
                  <a:gd name="connsiteX1" fmla="*/ 364516 w 1453487"/>
                  <a:gd name="connsiteY1" fmla="*/ 0 h 2961033"/>
                  <a:gd name="connsiteX2" fmla="*/ 549886 w 1453487"/>
                  <a:gd name="connsiteY2" fmla="*/ 272423 h 2961033"/>
                  <a:gd name="connsiteX3" fmla="*/ 997414 w 1453487"/>
                  <a:gd name="connsiteY3" fmla="*/ 271830 h 2961033"/>
                  <a:gd name="connsiteX4" fmla="*/ 1173708 w 1453487"/>
                  <a:gd name="connsiteY4" fmla="*/ 26765 h 2961033"/>
                  <a:gd name="connsiteX5" fmla="*/ 1453487 w 1453487"/>
                  <a:gd name="connsiteY5" fmla="*/ 1534841 h 2961033"/>
                  <a:gd name="connsiteX6" fmla="*/ 641445 w 1453487"/>
                  <a:gd name="connsiteY6" fmla="*/ 2961033 h 2961033"/>
                  <a:gd name="connsiteX7" fmla="*/ 0 w 1453487"/>
                  <a:gd name="connsiteY7" fmla="*/ 1541666 h 2961033"/>
                  <a:gd name="connsiteX0" fmla="*/ 0 w 1453487"/>
                  <a:gd name="connsiteY0" fmla="*/ 1541666 h 2961033"/>
                  <a:gd name="connsiteX1" fmla="*/ 364516 w 1453487"/>
                  <a:gd name="connsiteY1" fmla="*/ 0 h 2961033"/>
                  <a:gd name="connsiteX2" fmla="*/ 547038 w 1453487"/>
                  <a:gd name="connsiteY2" fmla="*/ 269574 h 2961033"/>
                  <a:gd name="connsiteX3" fmla="*/ 997414 w 1453487"/>
                  <a:gd name="connsiteY3" fmla="*/ 271830 h 2961033"/>
                  <a:gd name="connsiteX4" fmla="*/ 1173708 w 1453487"/>
                  <a:gd name="connsiteY4" fmla="*/ 26765 h 2961033"/>
                  <a:gd name="connsiteX5" fmla="*/ 1453487 w 1453487"/>
                  <a:gd name="connsiteY5" fmla="*/ 1534841 h 2961033"/>
                  <a:gd name="connsiteX6" fmla="*/ 641445 w 1453487"/>
                  <a:gd name="connsiteY6" fmla="*/ 2961033 h 2961033"/>
                  <a:gd name="connsiteX7" fmla="*/ 0 w 1453487"/>
                  <a:gd name="connsiteY7" fmla="*/ 1541666 h 2961033"/>
                  <a:gd name="connsiteX0" fmla="*/ 0 w 1453487"/>
                  <a:gd name="connsiteY0" fmla="*/ 1541666 h 2961033"/>
                  <a:gd name="connsiteX1" fmla="*/ 364516 w 1453487"/>
                  <a:gd name="connsiteY1" fmla="*/ 0 h 2961033"/>
                  <a:gd name="connsiteX2" fmla="*/ 547038 w 1453487"/>
                  <a:gd name="connsiteY2" fmla="*/ 269574 h 2961033"/>
                  <a:gd name="connsiteX3" fmla="*/ 1000263 w 1453487"/>
                  <a:gd name="connsiteY3" fmla="*/ 268982 h 2961033"/>
                  <a:gd name="connsiteX4" fmla="*/ 1173708 w 1453487"/>
                  <a:gd name="connsiteY4" fmla="*/ 26765 h 2961033"/>
                  <a:gd name="connsiteX5" fmla="*/ 1453487 w 1453487"/>
                  <a:gd name="connsiteY5" fmla="*/ 1534841 h 2961033"/>
                  <a:gd name="connsiteX6" fmla="*/ 641445 w 1453487"/>
                  <a:gd name="connsiteY6" fmla="*/ 2961033 h 2961033"/>
                  <a:gd name="connsiteX7" fmla="*/ 0 w 1453487"/>
                  <a:gd name="connsiteY7" fmla="*/ 1541666 h 2961033"/>
                  <a:gd name="connsiteX0" fmla="*/ 0 w 1453487"/>
                  <a:gd name="connsiteY0" fmla="*/ 1541666 h 2961033"/>
                  <a:gd name="connsiteX1" fmla="*/ 364516 w 1453487"/>
                  <a:gd name="connsiteY1" fmla="*/ 0 h 2961033"/>
                  <a:gd name="connsiteX2" fmla="*/ 547038 w 1453487"/>
                  <a:gd name="connsiteY2" fmla="*/ 269574 h 2961033"/>
                  <a:gd name="connsiteX3" fmla="*/ 994566 w 1453487"/>
                  <a:gd name="connsiteY3" fmla="*/ 271831 h 2961033"/>
                  <a:gd name="connsiteX4" fmla="*/ 1173708 w 1453487"/>
                  <a:gd name="connsiteY4" fmla="*/ 26765 h 2961033"/>
                  <a:gd name="connsiteX5" fmla="*/ 1453487 w 1453487"/>
                  <a:gd name="connsiteY5" fmla="*/ 1534841 h 2961033"/>
                  <a:gd name="connsiteX6" fmla="*/ 641445 w 1453487"/>
                  <a:gd name="connsiteY6" fmla="*/ 2961033 h 2961033"/>
                  <a:gd name="connsiteX7" fmla="*/ 0 w 1453487"/>
                  <a:gd name="connsiteY7" fmla="*/ 1541666 h 2961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53487" h="2961033">
                    <a:moveTo>
                      <a:pt x="0" y="1541666"/>
                    </a:moveTo>
                    <a:lnTo>
                      <a:pt x="364516" y="0"/>
                    </a:lnTo>
                    <a:lnTo>
                      <a:pt x="547038" y="269574"/>
                    </a:lnTo>
                    <a:lnTo>
                      <a:pt x="994566" y="271831"/>
                    </a:lnTo>
                    <a:lnTo>
                      <a:pt x="1173708" y="26765"/>
                    </a:lnTo>
                    <a:lnTo>
                      <a:pt x="1453487" y="1534841"/>
                    </a:lnTo>
                    <a:lnTo>
                      <a:pt x="641445" y="2961033"/>
                    </a:lnTo>
                    <a:lnTo>
                      <a:pt x="0" y="1541666"/>
                    </a:ln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07" name="Group 106">
              <a:extLst>
                <a:ext uri="{FF2B5EF4-FFF2-40B4-BE49-F238E27FC236}">
                  <a16:creationId xmlns:a16="http://schemas.microsoft.com/office/drawing/2014/main" id="{EA34503B-A7CD-4474-A9C7-9C327A2E1AB5}"/>
                </a:ext>
              </a:extLst>
            </p:cNvPr>
            <p:cNvGrpSpPr/>
            <p:nvPr/>
          </p:nvGrpSpPr>
          <p:grpSpPr>
            <a:xfrm flipH="1">
              <a:off x="4051940" y="3257084"/>
              <a:ext cx="318921" cy="343896"/>
              <a:chOff x="-7791742" y="-2283273"/>
              <a:chExt cx="8816598" cy="9507034"/>
            </a:xfrm>
            <a:grpFill/>
          </p:grpSpPr>
          <p:sp>
            <p:nvSpPr>
              <p:cNvPr id="108" name="Freeform 386">
                <a:extLst>
                  <a:ext uri="{FF2B5EF4-FFF2-40B4-BE49-F238E27FC236}">
                    <a16:creationId xmlns:a16="http://schemas.microsoft.com/office/drawing/2014/main" id="{5FADEF0D-0781-43D4-9895-8693BDEF0D64}"/>
                  </a:ext>
                </a:extLst>
              </p:cNvPr>
              <p:cNvSpPr/>
              <p:nvPr/>
            </p:nvSpPr>
            <p:spPr>
              <a:xfrm>
                <a:off x="-5241118" y="-2283273"/>
                <a:ext cx="4888752" cy="5307884"/>
              </a:xfrm>
              <a:custGeom>
                <a:avLst/>
                <a:gdLst>
                  <a:gd name="connsiteX0" fmla="*/ 3409950 w 6825423"/>
                  <a:gd name="connsiteY0" fmla="*/ 0 h 7410594"/>
                  <a:gd name="connsiteX1" fmla="*/ 6229951 w 6825423"/>
                  <a:gd name="connsiteY1" fmla="*/ 2516401 h 7410594"/>
                  <a:gd name="connsiteX2" fmla="*/ 6238704 w 6825423"/>
                  <a:gd name="connsiteY2" fmla="*/ 2557692 h 7410594"/>
                  <a:gd name="connsiteX3" fmla="*/ 6296533 w 6825423"/>
                  <a:gd name="connsiteY3" fmla="*/ 2595147 h 7410594"/>
                  <a:gd name="connsiteX4" fmla="*/ 6674736 w 6825423"/>
                  <a:gd name="connsiteY4" fmla="*/ 2949584 h 7410594"/>
                  <a:gd name="connsiteX5" fmla="*/ 6674736 w 6825423"/>
                  <a:gd name="connsiteY5" fmla="*/ 4422766 h 7410594"/>
                  <a:gd name="connsiteX6" fmla="*/ 6134530 w 6825423"/>
                  <a:gd name="connsiteY6" fmla="*/ 4903781 h 7410594"/>
                  <a:gd name="connsiteX7" fmla="*/ 6097506 w 6825423"/>
                  <a:gd name="connsiteY7" fmla="*/ 4909551 h 7410594"/>
                  <a:gd name="connsiteX8" fmla="*/ 6054756 w 6825423"/>
                  <a:gd name="connsiteY8" fmla="*/ 5016817 h 7410594"/>
                  <a:gd name="connsiteX9" fmla="*/ 3352800 w 6825423"/>
                  <a:gd name="connsiteY9" fmla="*/ 7410450 h 7410594"/>
                  <a:gd name="connsiteX10" fmla="*/ 799523 w 6825423"/>
                  <a:gd name="connsiteY10" fmla="*/ 5059710 h 7410594"/>
                  <a:gd name="connsiteX11" fmla="*/ 738130 w 6825423"/>
                  <a:gd name="connsiteY11" fmla="*/ 4892092 h 7410594"/>
                  <a:gd name="connsiteX12" fmla="*/ 690893 w 6825423"/>
                  <a:gd name="connsiteY12" fmla="*/ 4884731 h 7410594"/>
                  <a:gd name="connsiteX13" fmla="*/ 150687 w 6825423"/>
                  <a:gd name="connsiteY13" fmla="*/ 4403716 h 7410594"/>
                  <a:gd name="connsiteX14" fmla="*/ 150687 w 6825423"/>
                  <a:gd name="connsiteY14" fmla="*/ 2930534 h 7410594"/>
                  <a:gd name="connsiteX15" fmla="*/ 436548 w 6825423"/>
                  <a:gd name="connsiteY15" fmla="*/ 2646152 h 7410594"/>
                  <a:gd name="connsiteX16" fmla="*/ 522375 w 6825423"/>
                  <a:gd name="connsiteY16" fmla="*/ 2581039 h 7410594"/>
                  <a:gd name="connsiteX17" fmla="*/ 543969 w 6825423"/>
                  <a:gd name="connsiteY17" fmla="*/ 2473931 h 7410594"/>
                  <a:gd name="connsiteX18" fmla="*/ 3409950 w 6825423"/>
                  <a:gd name="connsiteY18" fmla="*/ 0 h 7410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825423" h="7410594">
                    <a:moveTo>
                      <a:pt x="3409950" y="0"/>
                    </a:moveTo>
                    <a:cubicBezTo>
                      <a:pt x="4734941" y="0"/>
                      <a:pt x="5856099" y="1058526"/>
                      <a:pt x="6229951" y="2516401"/>
                    </a:cubicBezTo>
                    <a:lnTo>
                      <a:pt x="6238704" y="2557692"/>
                    </a:lnTo>
                    <a:lnTo>
                      <a:pt x="6296533" y="2595147"/>
                    </a:lnTo>
                    <a:cubicBezTo>
                      <a:pt x="6416937" y="2679806"/>
                      <a:pt x="6549956" y="2799961"/>
                      <a:pt x="6674736" y="2949584"/>
                    </a:cubicBezTo>
                    <a:cubicBezTo>
                      <a:pt x="6821179" y="3212045"/>
                      <a:pt x="6923689" y="3855505"/>
                      <a:pt x="6674736" y="4422766"/>
                    </a:cubicBezTo>
                    <a:cubicBezTo>
                      <a:pt x="6575328" y="4635424"/>
                      <a:pt x="6329416" y="4856355"/>
                      <a:pt x="6134530" y="4903781"/>
                    </a:cubicBezTo>
                    <a:lnTo>
                      <a:pt x="6097506" y="4909551"/>
                    </a:lnTo>
                    <a:lnTo>
                      <a:pt x="6054756" y="5016817"/>
                    </a:lnTo>
                    <a:cubicBezTo>
                      <a:pt x="5478809" y="6376352"/>
                      <a:pt x="4218682" y="7424738"/>
                      <a:pt x="3352800" y="7410450"/>
                    </a:cubicBezTo>
                    <a:cubicBezTo>
                      <a:pt x="2486918" y="7396163"/>
                      <a:pt x="1360736" y="6426399"/>
                      <a:pt x="799523" y="5059710"/>
                    </a:cubicBezTo>
                    <a:lnTo>
                      <a:pt x="738130" y="4892092"/>
                    </a:lnTo>
                    <a:lnTo>
                      <a:pt x="690893" y="4884731"/>
                    </a:lnTo>
                    <a:cubicBezTo>
                      <a:pt x="496007" y="4837305"/>
                      <a:pt x="250095" y="4616374"/>
                      <a:pt x="150687" y="4403716"/>
                    </a:cubicBezTo>
                    <a:cubicBezTo>
                      <a:pt x="-98266" y="3836455"/>
                      <a:pt x="4244" y="3192995"/>
                      <a:pt x="150687" y="2930534"/>
                    </a:cubicBezTo>
                    <a:cubicBezTo>
                      <a:pt x="244273" y="2818317"/>
                      <a:pt x="342492" y="2722675"/>
                      <a:pt x="436548" y="2646152"/>
                    </a:cubicBezTo>
                    <a:lnTo>
                      <a:pt x="522375" y="2581039"/>
                    </a:lnTo>
                    <a:lnTo>
                      <a:pt x="543969" y="2473931"/>
                    </a:lnTo>
                    <a:cubicBezTo>
                      <a:pt x="882058" y="983022"/>
                      <a:pt x="2084958" y="0"/>
                      <a:pt x="3409950" y="0"/>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9" name="Rectangle 92">
                <a:extLst>
                  <a:ext uri="{FF2B5EF4-FFF2-40B4-BE49-F238E27FC236}">
                    <a16:creationId xmlns:a16="http://schemas.microsoft.com/office/drawing/2014/main" id="{96507A5F-AB31-4E01-8430-0DC86CCAA2D6}"/>
                  </a:ext>
                </a:extLst>
              </p:cNvPr>
              <p:cNvSpPr/>
              <p:nvPr/>
            </p:nvSpPr>
            <p:spPr>
              <a:xfrm>
                <a:off x="-7791742" y="2783937"/>
                <a:ext cx="8816598" cy="4439824"/>
              </a:xfrm>
              <a:custGeom>
                <a:avLst/>
                <a:gdLst>
                  <a:gd name="connsiteX0" fmla="*/ 0 w 13620364"/>
                  <a:gd name="connsiteY0" fmla="*/ 0 h 6310100"/>
                  <a:gd name="connsiteX1" fmla="*/ 13620364 w 13620364"/>
                  <a:gd name="connsiteY1" fmla="*/ 0 h 6310100"/>
                  <a:gd name="connsiteX2" fmla="*/ 13620364 w 13620364"/>
                  <a:gd name="connsiteY2" fmla="*/ 6310100 h 6310100"/>
                  <a:gd name="connsiteX3" fmla="*/ 0 w 13620364"/>
                  <a:gd name="connsiteY3" fmla="*/ 6310100 h 6310100"/>
                  <a:gd name="connsiteX4" fmla="*/ 0 w 13620364"/>
                  <a:gd name="connsiteY4" fmla="*/ 0 h 6310100"/>
                  <a:gd name="connsiteX0" fmla="*/ 0 w 13620364"/>
                  <a:gd name="connsiteY0" fmla="*/ 1 h 6310101"/>
                  <a:gd name="connsiteX1" fmla="*/ 6914764 w 13620364"/>
                  <a:gd name="connsiteY1" fmla="*/ 0 h 6310101"/>
                  <a:gd name="connsiteX2" fmla="*/ 13620364 w 13620364"/>
                  <a:gd name="connsiteY2" fmla="*/ 1 h 6310101"/>
                  <a:gd name="connsiteX3" fmla="*/ 13620364 w 13620364"/>
                  <a:gd name="connsiteY3" fmla="*/ 6310101 h 6310101"/>
                  <a:gd name="connsiteX4" fmla="*/ 0 w 13620364"/>
                  <a:gd name="connsiteY4" fmla="*/ 6310101 h 6310101"/>
                  <a:gd name="connsiteX5" fmla="*/ 0 w 13620364"/>
                  <a:gd name="connsiteY5" fmla="*/ 1 h 6310101"/>
                  <a:gd name="connsiteX0" fmla="*/ 0 w 13620364"/>
                  <a:gd name="connsiteY0" fmla="*/ 0 h 6310100"/>
                  <a:gd name="connsiteX1" fmla="*/ 6774087 w 13620364"/>
                  <a:gd name="connsiteY1" fmla="*/ 5017476 h 6310100"/>
                  <a:gd name="connsiteX2" fmla="*/ 13620364 w 13620364"/>
                  <a:gd name="connsiteY2" fmla="*/ 0 h 6310100"/>
                  <a:gd name="connsiteX3" fmla="*/ 13620364 w 13620364"/>
                  <a:gd name="connsiteY3" fmla="*/ 6310100 h 6310100"/>
                  <a:gd name="connsiteX4" fmla="*/ 0 w 13620364"/>
                  <a:gd name="connsiteY4" fmla="*/ 6310100 h 6310100"/>
                  <a:gd name="connsiteX5" fmla="*/ 0 w 13620364"/>
                  <a:gd name="connsiteY5" fmla="*/ 0 h 6310100"/>
                  <a:gd name="connsiteX0" fmla="*/ 0 w 13620364"/>
                  <a:gd name="connsiteY0" fmla="*/ 0 h 6310100"/>
                  <a:gd name="connsiteX1" fmla="*/ 6774087 w 13620364"/>
                  <a:gd name="connsiteY1" fmla="*/ 5017476 h 6310100"/>
                  <a:gd name="connsiteX2" fmla="*/ 10994394 w 13620364"/>
                  <a:gd name="connsiteY2" fmla="*/ 1852246 h 6310100"/>
                  <a:gd name="connsiteX3" fmla="*/ 13620364 w 13620364"/>
                  <a:gd name="connsiteY3" fmla="*/ 0 h 6310100"/>
                  <a:gd name="connsiteX4" fmla="*/ 13620364 w 13620364"/>
                  <a:gd name="connsiteY4" fmla="*/ 6310100 h 6310100"/>
                  <a:gd name="connsiteX5" fmla="*/ 0 w 13620364"/>
                  <a:gd name="connsiteY5" fmla="*/ 6310100 h 6310100"/>
                  <a:gd name="connsiteX6" fmla="*/ 0 w 13620364"/>
                  <a:gd name="connsiteY6" fmla="*/ 0 h 6310100"/>
                  <a:gd name="connsiteX0" fmla="*/ 0 w 13620364"/>
                  <a:gd name="connsiteY0" fmla="*/ 0 h 6310100"/>
                  <a:gd name="connsiteX1" fmla="*/ 6774087 w 13620364"/>
                  <a:gd name="connsiteY1" fmla="*/ 5017476 h 6310100"/>
                  <a:gd name="connsiteX2" fmla="*/ 9235932 w 13620364"/>
                  <a:gd name="connsiteY2" fmla="*/ 23446 h 6310100"/>
                  <a:gd name="connsiteX3" fmla="*/ 13620364 w 13620364"/>
                  <a:gd name="connsiteY3" fmla="*/ 0 h 6310100"/>
                  <a:gd name="connsiteX4" fmla="*/ 13620364 w 13620364"/>
                  <a:gd name="connsiteY4" fmla="*/ 6310100 h 6310100"/>
                  <a:gd name="connsiteX5" fmla="*/ 0 w 13620364"/>
                  <a:gd name="connsiteY5" fmla="*/ 6310100 h 6310100"/>
                  <a:gd name="connsiteX6" fmla="*/ 0 w 13620364"/>
                  <a:gd name="connsiteY6" fmla="*/ 0 h 6310100"/>
                  <a:gd name="connsiteX0" fmla="*/ 0 w 13620364"/>
                  <a:gd name="connsiteY0" fmla="*/ 0 h 6310100"/>
                  <a:gd name="connsiteX1" fmla="*/ 2108302 w 13620364"/>
                  <a:gd name="connsiteY1" fmla="*/ 1547446 h 6310100"/>
                  <a:gd name="connsiteX2" fmla="*/ 6774087 w 13620364"/>
                  <a:gd name="connsiteY2" fmla="*/ 5017476 h 6310100"/>
                  <a:gd name="connsiteX3" fmla="*/ 9235932 w 13620364"/>
                  <a:gd name="connsiteY3" fmla="*/ 23446 h 6310100"/>
                  <a:gd name="connsiteX4" fmla="*/ 13620364 w 13620364"/>
                  <a:gd name="connsiteY4" fmla="*/ 0 h 6310100"/>
                  <a:gd name="connsiteX5" fmla="*/ 13620364 w 13620364"/>
                  <a:gd name="connsiteY5" fmla="*/ 6310100 h 6310100"/>
                  <a:gd name="connsiteX6" fmla="*/ 0 w 13620364"/>
                  <a:gd name="connsiteY6" fmla="*/ 6310100 h 6310100"/>
                  <a:gd name="connsiteX7" fmla="*/ 0 w 13620364"/>
                  <a:gd name="connsiteY7"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3620364 w 13620364"/>
                  <a:gd name="connsiteY4" fmla="*/ 0 h 6310100"/>
                  <a:gd name="connsiteX5" fmla="*/ 13620364 w 13620364"/>
                  <a:gd name="connsiteY5" fmla="*/ 6310100 h 6310100"/>
                  <a:gd name="connsiteX6" fmla="*/ 0 w 13620364"/>
                  <a:gd name="connsiteY6" fmla="*/ 6310100 h 6310100"/>
                  <a:gd name="connsiteX7" fmla="*/ 0 w 13620364"/>
                  <a:gd name="connsiteY7"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3620364 w 13620364"/>
                  <a:gd name="connsiteY4" fmla="*/ 0 h 6310100"/>
                  <a:gd name="connsiteX5" fmla="*/ 13620364 w 13620364"/>
                  <a:gd name="connsiteY5" fmla="*/ 6310100 h 6310100"/>
                  <a:gd name="connsiteX6" fmla="*/ 10830271 w 13620364"/>
                  <a:gd name="connsiteY6" fmla="*/ 6307015 h 6310100"/>
                  <a:gd name="connsiteX7" fmla="*/ 0 w 13620364"/>
                  <a:gd name="connsiteY7" fmla="*/ 6310100 h 6310100"/>
                  <a:gd name="connsiteX8" fmla="*/ 0 w 13620364"/>
                  <a:gd name="connsiteY8"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3620364 w 13620364"/>
                  <a:gd name="connsiteY4" fmla="*/ 0 h 6310100"/>
                  <a:gd name="connsiteX5" fmla="*/ 13620364 w 13620364"/>
                  <a:gd name="connsiteY5" fmla="*/ 6310100 h 6310100"/>
                  <a:gd name="connsiteX6" fmla="*/ 10830271 w 13620364"/>
                  <a:gd name="connsiteY6" fmla="*/ 6307015 h 6310100"/>
                  <a:gd name="connsiteX7" fmla="*/ 9681410 w 13620364"/>
                  <a:gd name="connsiteY7" fmla="*/ 6283569 h 6310100"/>
                  <a:gd name="connsiteX8" fmla="*/ 0 w 13620364"/>
                  <a:gd name="connsiteY8" fmla="*/ 6310100 h 6310100"/>
                  <a:gd name="connsiteX9" fmla="*/ 0 w 13620364"/>
                  <a:gd name="connsiteY9" fmla="*/ 0 h 6310100"/>
                  <a:gd name="connsiteX0" fmla="*/ 0 w 13620364"/>
                  <a:gd name="connsiteY0" fmla="*/ 0 h 6330461"/>
                  <a:gd name="connsiteX1" fmla="*/ 4406025 w 13620364"/>
                  <a:gd name="connsiteY1" fmla="*/ 46892 h 6330461"/>
                  <a:gd name="connsiteX2" fmla="*/ 6774087 w 13620364"/>
                  <a:gd name="connsiteY2" fmla="*/ 5017476 h 6330461"/>
                  <a:gd name="connsiteX3" fmla="*/ 9235932 w 13620364"/>
                  <a:gd name="connsiteY3" fmla="*/ 23446 h 6330461"/>
                  <a:gd name="connsiteX4" fmla="*/ 13620364 w 13620364"/>
                  <a:gd name="connsiteY4" fmla="*/ 0 h 6330461"/>
                  <a:gd name="connsiteX5" fmla="*/ 13620364 w 13620364"/>
                  <a:gd name="connsiteY5" fmla="*/ 6310100 h 6330461"/>
                  <a:gd name="connsiteX6" fmla="*/ 10830271 w 13620364"/>
                  <a:gd name="connsiteY6" fmla="*/ 6307015 h 6330461"/>
                  <a:gd name="connsiteX7" fmla="*/ 10220671 w 13620364"/>
                  <a:gd name="connsiteY7" fmla="*/ 6330461 h 6330461"/>
                  <a:gd name="connsiteX8" fmla="*/ 0 w 13620364"/>
                  <a:gd name="connsiteY8" fmla="*/ 6310100 h 6330461"/>
                  <a:gd name="connsiteX9" fmla="*/ 0 w 13620364"/>
                  <a:gd name="connsiteY9" fmla="*/ 0 h 6330461"/>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3620364 w 13620364"/>
                  <a:gd name="connsiteY4" fmla="*/ 0 h 6310100"/>
                  <a:gd name="connsiteX5" fmla="*/ 13620364 w 13620364"/>
                  <a:gd name="connsiteY5" fmla="*/ 6310100 h 6310100"/>
                  <a:gd name="connsiteX6" fmla="*/ 10830271 w 13620364"/>
                  <a:gd name="connsiteY6" fmla="*/ 6307015 h 6310100"/>
                  <a:gd name="connsiteX7" fmla="*/ 7594702 w 13620364"/>
                  <a:gd name="connsiteY7" fmla="*/ 6213230 h 6310100"/>
                  <a:gd name="connsiteX8" fmla="*/ 0 w 13620364"/>
                  <a:gd name="connsiteY8" fmla="*/ 6310100 h 6310100"/>
                  <a:gd name="connsiteX9" fmla="*/ 0 w 13620364"/>
                  <a:gd name="connsiteY9"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3620364 w 13620364"/>
                  <a:gd name="connsiteY4" fmla="*/ 0 h 6310100"/>
                  <a:gd name="connsiteX5" fmla="*/ 13620364 w 13620364"/>
                  <a:gd name="connsiteY5" fmla="*/ 6310100 h 6310100"/>
                  <a:gd name="connsiteX6" fmla="*/ 10830271 w 13620364"/>
                  <a:gd name="connsiteY6" fmla="*/ 6307015 h 6310100"/>
                  <a:gd name="connsiteX7" fmla="*/ 10384794 w 13620364"/>
                  <a:gd name="connsiteY7" fmla="*/ 6283569 h 6310100"/>
                  <a:gd name="connsiteX8" fmla="*/ 7594702 w 13620364"/>
                  <a:gd name="connsiteY8" fmla="*/ 6213230 h 6310100"/>
                  <a:gd name="connsiteX9" fmla="*/ 0 w 13620364"/>
                  <a:gd name="connsiteY9" fmla="*/ 6310100 h 6310100"/>
                  <a:gd name="connsiteX10" fmla="*/ 0 w 13620364"/>
                  <a:gd name="connsiteY10"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3620364 w 13620364"/>
                  <a:gd name="connsiteY4" fmla="*/ 0 h 6310100"/>
                  <a:gd name="connsiteX5" fmla="*/ 13620364 w 13620364"/>
                  <a:gd name="connsiteY5" fmla="*/ 6310100 h 6310100"/>
                  <a:gd name="connsiteX6" fmla="*/ 10830271 w 13620364"/>
                  <a:gd name="connsiteY6" fmla="*/ 6307015 h 6310100"/>
                  <a:gd name="connsiteX7" fmla="*/ 10877164 w 13620364"/>
                  <a:gd name="connsiteY7" fmla="*/ 4032738 h 6310100"/>
                  <a:gd name="connsiteX8" fmla="*/ 7594702 w 13620364"/>
                  <a:gd name="connsiteY8" fmla="*/ 6213230 h 6310100"/>
                  <a:gd name="connsiteX9" fmla="*/ 0 w 13620364"/>
                  <a:gd name="connsiteY9" fmla="*/ 6310100 h 6310100"/>
                  <a:gd name="connsiteX10" fmla="*/ 0 w 13620364"/>
                  <a:gd name="connsiteY10"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3620364 w 13620364"/>
                  <a:gd name="connsiteY4" fmla="*/ 0 h 6310100"/>
                  <a:gd name="connsiteX5" fmla="*/ 13620364 w 13620364"/>
                  <a:gd name="connsiteY5" fmla="*/ 6310100 h 6310100"/>
                  <a:gd name="connsiteX6" fmla="*/ 10830271 w 13620364"/>
                  <a:gd name="connsiteY6" fmla="*/ 6307015 h 6310100"/>
                  <a:gd name="connsiteX7" fmla="*/ 10783380 w 13620364"/>
                  <a:gd name="connsiteY7" fmla="*/ 4056184 h 6310100"/>
                  <a:gd name="connsiteX8" fmla="*/ 7594702 w 13620364"/>
                  <a:gd name="connsiteY8" fmla="*/ 6213230 h 6310100"/>
                  <a:gd name="connsiteX9" fmla="*/ 0 w 13620364"/>
                  <a:gd name="connsiteY9" fmla="*/ 6310100 h 6310100"/>
                  <a:gd name="connsiteX10" fmla="*/ 0 w 13620364"/>
                  <a:gd name="connsiteY10"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3620364 w 13620364"/>
                  <a:gd name="connsiteY4" fmla="*/ 0 h 6310100"/>
                  <a:gd name="connsiteX5" fmla="*/ 13620364 w 13620364"/>
                  <a:gd name="connsiteY5" fmla="*/ 6310100 h 6310100"/>
                  <a:gd name="connsiteX6" fmla="*/ 10830271 w 13620364"/>
                  <a:gd name="connsiteY6" fmla="*/ 6307015 h 6310100"/>
                  <a:gd name="connsiteX7" fmla="*/ 10877165 w 13620364"/>
                  <a:gd name="connsiteY7" fmla="*/ 4103077 h 6310100"/>
                  <a:gd name="connsiteX8" fmla="*/ 7594702 w 13620364"/>
                  <a:gd name="connsiteY8" fmla="*/ 6213230 h 6310100"/>
                  <a:gd name="connsiteX9" fmla="*/ 0 w 13620364"/>
                  <a:gd name="connsiteY9" fmla="*/ 6310100 h 6310100"/>
                  <a:gd name="connsiteX10" fmla="*/ 0 w 13620364"/>
                  <a:gd name="connsiteY10"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3620364 w 13620364"/>
                  <a:gd name="connsiteY4" fmla="*/ 0 h 6310100"/>
                  <a:gd name="connsiteX5" fmla="*/ 13620364 w 13620364"/>
                  <a:gd name="connsiteY5" fmla="*/ 6310100 h 6310100"/>
                  <a:gd name="connsiteX6" fmla="*/ 10830271 w 13620364"/>
                  <a:gd name="connsiteY6" fmla="*/ 6307015 h 6310100"/>
                  <a:gd name="connsiteX7" fmla="*/ 10877165 w 13620364"/>
                  <a:gd name="connsiteY7" fmla="*/ 4103077 h 6310100"/>
                  <a:gd name="connsiteX8" fmla="*/ 8931133 w 13620364"/>
                  <a:gd name="connsiteY8" fmla="*/ 5322276 h 6310100"/>
                  <a:gd name="connsiteX9" fmla="*/ 7594702 w 13620364"/>
                  <a:gd name="connsiteY9" fmla="*/ 6213230 h 6310100"/>
                  <a:gd name="connsiteX10" fmla="*/ 0 w 13620364"/>
                  <a:gd name="connsiteY10" fmla="*/ 6310100 h 6310100"/>
                  <a:gd name="connsiteX11" fmla="*/ 0 w 13620364"/>
                  <a:gd name="connsiteY11"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3620364 w 13620364"/>
                  <a:gd name="connsiteY4" fmla="*/ 0 h 6310100"/>
                  <a:gd name="connsiteX5" fmla="*/ 13620364 w 13620364"/>
                  <a:gd name="connsiteY5" fmla="*/ 6310100 h 6310100"/>
                  <a:gd name="connsiteX6" fmla="*/ 10830271 w 13620364"/>
                  <a:gd name="connsiteY6" fmla="*/ 6307015 h 6310100"/>
                  <a:gd name="connsiteX7" fmla="*/ 10877165 w 13620364"/>
                  <a:gd name="connsiteY7" fmla="*/ 4103077 h 6310100"/>
                  <a:gd name="connsiteX8" fmla="*/ 10197225 w 13620364"/>
                  <a:gd name="connsiteY8" fmla="*/ 4267200 h 6310100"/>
                  <a:gd name="connsiteX9" fmla="*/ 7594702 w 13620364"/>
                  <a:gd name="connsiteY9" fmla="*/ 6213230 h 6310100"/>
                  <a:gd name="connsiteX10" fmla="*/ 0 w 13620364"/>
                  <a:gd name="connsiteY10" fmla="*/ 6310100 h 6310100"/>
                  <a:gd name="connsiteX11" fmla="*/ 0 w 13620364"/>
                  <a:gd name="connsiteY11"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3620364 w 13620364"/>
                  <a:gd name="connsiteY4" fmla="*/ 0 h 6310100"/>
                  <a:gd name="connsiteX5" fmla="*/ 13620364 w 13620364"/>
                  <a:gd name="connsiteY5" fmla="*/ 6310100 h 6310100"/>
                  <a:gd name="connsiteX6" fmla="*/ 10830271 w 13620364"/>
                  <a:gd name="connsiteY6" fmla="*/ 6307015 h 6310100"/>
                  <a:gd name="connsiteX7" fmla="*/ 10877165 w 13620364"/>
                  <a:gd name="connsiteY7" fmla="*/ 4103077 h 6310100"/>
                  <a:gd name="connsiteX8" fmla="*/ 10197225 w 13620364"/>
                  <a:gd name="connsiteY8" fmla="*/ 4267200 h 6310100"/>
                  <a:gd name="connsiteX9" fmla="*/ 10173779 w 13620364"/>
                  <a:gd name="connsiteY9" fmla="*/ 6307015 h 6310100"/>
                  <a:gd name="connsiteX10" fmla="*/ 0 w 13620364"/>
                  <a:gd name="connsiteY10" fmla="*/ 6310100 h 6310100"/>
                  <a:gd name="connsiteX11" fmla="*/ 0 w 13620364"/>
                  <a:gd name="connsiteY11"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3620364 w 13620364"/>
                  <a:gd name="connsiteY4" fmla="*/ 0 h 6310100"/>
                  <a:gd name="connsiteX5" fmla="*/ 13620364 w 13620364"/>
                  <a:gd name="connsiteY5" fmla="*/ 6310100 h 6310100"/>
                  <a:gd name="connsiteX6" fmla="*/ 10877164 w 13620364"/>
                  <a:gd name="connsiteY6" fmla="*/ 6307015 h 6310100"/>
                  <a:gd name="connsiteX7" fmla="*/ 10877165 w 13620364"/>
                  <a:gd name="connsiteY7" fmla="*/ 4103077 h 6310100"/>
                  <a:gd name="connsiteX8" fmla="*/ 10197225 w 13620364"/>
                  <a:gd name="connsiteY8" fmla="*/ 4267200 h 6310100"/>
                  <a:gd name="connsiteX9" fmla="*/ 10173779 w 13620364"/>
                  <a:gd name="connsiteY9" fmla="*/ 6307015 h 6310100"/>
                  <a:gd name="connsiteX10" fmla="*/ 0 w 13620364"/>
                  <a:gd name="connsiteY10" fmla="*/ 6310100 h 6310100"/>
                  <a:gd name="connsiteX11" fmla="*/ 0 w 13620364"/>
                  <a:gd name="connsiteY11"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3620364 w 13620364"/>
                  <a:gd name="connsiteY4" fmla="*/ 0 h 6310100"/>
                  <a:gd name="connsiteX5" fmla="*/ 13620364 w 13620364"/>
                  <a:gd name="connsiteY5" fmla="*/ 6310100 h 6310100"/>
                  <a:gd name="connsiteX6" fmla="*/ 10877164 w 13620364"/>
                  <a:gd name="connsiteY6" fmla="*/ 6307015 h 6310100"/>
                  <a:gd name="connsiteX7" fmla="*/ 10877165 w 13620364"/>
                  <a:gd name="connsiteY7" fmla="*/ 4103077 h 6310100"/>
                  <a:gd name="connsiteX8" fmla="*/ 10197225 w 13620364"/>
                  <a:gd name="connsiteY8" fmla="*/ 4267200 h 6310100"/>
                  <a:gd name="connsiteX9" fmla="*/ 10173779 w 13620364"/>
                  <a:gd name="connsiteY9" fmla="*/ 6307015 h 6310100"/>
                  <a:gd name="connsiteX10" fmla="*/ 0 w 13620364"/>
                  <a:gd name="connsiteY10" fmla="*/ 6310100 h 6310100"/>
                  <a:gd name="connsiteX11" fmla="*/ 0 w 13620364"/>
                  <a:gd name="connsiteY11"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3620364 w 13620364"/>
                  <a:gd name="connsiteY4" fmla="*/ 0 h 6310100"/>
                  <a:gd name="connsiteX5" fmla="*/ 13620364 w 13620364"/>
                  <a:gd name="connsiteY5" fmla="*/ 6310100 h 6310100"/>
                  <a:gd name="connsiteX6" fmla="*/ 10877164 w 13620364"/>
                  <a:gd name="connsiteY6" fmla="*/ 6307015 h 6310100"/>
                  <a:gd name="connsiteX7" fmla="*/ 10877165 w 13620364"/>
                  <a:gd name="connsiteY7" fmla="*/ 4103077 h 6310100"/>
                  <a:gd name="connsiteX8" fmla="*/ 10197225 w 13620364"/>
                  <a:gd name="connsiteY8" fmla="*/ 4267200 h 6310100"/>
                  <a:gd name="connsiteX9" fmla="*/ 10173779 w 13620364"/>
                  <a:gd name="connsiteY9" fmla="*/ 6307015 h 6310100"/>
                  <a:gd name="connsiteX10" fmla="*/ 0 w 13620364"/>
                  <a:gd name="connsiteY10" fmla="*/ 6310100 h 6310100"/>
                  <a:gd name="connsiteX11" fmla="*/ 0 w 13620364"/>
                  <a:gd name="connsiteY11"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3620364 w 13620364"/>
                  <a:gd name="connsiteY4" fmla="*/ 0 h 6310100"/>
                  <a:gd name="connsiteX5" fmla="*/ 13620364 w 13620364"/>
                  <a:gd name="connsiteY5" fmla="*/ 6310100 h 6310100"/>
                  <a:gd name="connsiteX6" fmla="*/ 10877164 w 13620364"/>
                  <a:gd name="connsiteY6" fmla="*/ 6307015 h 6310100"/>
                  <a:gd name="connsiteX7" fmla="*/ 10877165 w 13620364"/>
                  <a:gd name="connsiteY7" fmla="*/ 4103077 h 6310100"/>
                  <a:gd name="connsiteX8" fmla="*/ 10197225 w 13620364"/>
                  <a:gd name="connsiteY8" fmla="*/ 4267200 h 6310100"/>
                  <a:gd name="connsiteX9" fmla="*/ 10173779 w 13620364"/>
                  <a:gd name="connsiteY9" fmla="*/ 6307015 h 6310100"/>
                  <a:gd name="connsiteX10" fmla="*/ 0 w 13620364"/>
                  <a:gd name="connsiteY10" fmla="*/ 6310100 h 6310100"/>
                  <a:gd name="connsiteX11" fmla="*/ 0 w 13620364"/>
                  <a:gd name="connsiteY11"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3620364 w 13620364"/>
                  <a:gd name="connsiteY4" fmla="*/ 0 h 6310100"/>
                  <a:gd name="connsiteX5" fmla="*/ 13620364 w 13620364"/>
                  <a:gd name="connsiteY5" fmla="*/ 6310100 h 6310100"/>
                  <a:gd name="connsiteX6" fmla="*/ 10877164 w 13620364"/>
                  <a:gd name="connsiteY6" fmla="*/ 6307015 h 6310100"/>
                  <a:gd name="connsiteX7" fmla="*/ 10877165 w 13620364"/>
                  <a:gd name="connsiteY7" fmla="*/ 4103077 h 6310100"/>
                  <a:gd name="connsiteX8" fmla="*/ 10197225 w 13620364"/>
                  <a:gd name="connsiteY8" fmla="*/ 4267200 h 6310100"/>
                  <a:gd name="connsiteX9" fmla="*/ 10173779 w 13620364"/>
                  <a:gd name="connsiteY9" fmla="*/ 6307015 h 6310100"/>
                  <a:gd name="connsiteX10" fmla="*/ 0 w 13620364"/>
                  <a:gd name="connsiteY10" fmla="*/ 6310100 h 6310100"/>
                  <a:gd name="connsiteX11" fmla="*/ 0 w 13620364"/>
                  <a:gd name="connsiteY11"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2213595 w 13620364"/>
                  <a:gd name="connsiteY4" fmla="*/ 1430215 h 6310100"/>
                  <a:gd name="connsiteX5" fmla="*/ 13620364 w 13620364"/>
                  <a:gd name="connsiteY5" fmla="*/ 6310100 h 6310100"/>
                  <a:gd name="connsiteX6" fmla="*/ 10877164 w 13620364"/>
                  <a:gd name="connsiteY6" fmla="*/ 6307015 h 6310100"/>
                  <a:gd name="connsiteX7" fmla="*/ 10877165 w 13620364"/>
                  <a:gd name="connsiteY7" fmla="*/ 4103077 h 6310100"/>
                  <a:gd name="connsiteX8" fmla="*/ 10197225 w 13620364"/>
                  <a:gd name="connsiteY8" fmla="*/ 4267200 h 6310100"/>
                  <a:gd name="connsiteX9" fmla="*/ 10173779 w 13620364"/>
                  <a:gd name="connsiteY9" fmla="*/ 6307015 h 6310100"/>
                  <a:gd name="connsiteX10" fmla="*/ 0 w 13620364"/>
                  <a:gd name="connsiteY10" fmla="*/ 6310100 h 6310100"/>
                  <a:gd name="connsiteX11" fmla="*/ 0 w 13620364"/>
                  <a:gd name="connsiteY11"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2213595 w 13620364"/>
                  <a:gd name="connsiteY4" fmla="*/ 1430215 h 6310100"/>
                  <a:gd name="connsiteX5" fmla="*/ 13620364 w 13620364"/>
                  <a:gd name="connsiteY5" fmla="*/ 6310100 h 6310100"/>
                  <a:gd name="connsiteX6" fmla="*/ 10877164 w 13620364"/>
                  <a:gd name="connsiteY6" fmla="*/ 6307015 h 6310100"/>
                  <a:gd name="connsiteX7" fmla="*/ 10877165 w 13620364"/>
                  <a:gd name="connsiteY7" fmla="*/ 4103077 h 6310100"/>
                  <a:gd name="connsiteX8" fmla="*/ 10197225 w 13620364"/>
                  <a:gd name="connsiteY8" fmla="*/ 4267200 h 6310100"/>
                  <a:gd name="connsiteX9" fmla="*/ 10173779 w 13620364"/>
                  <a:gd name="connsiteY9" fmla="*/ 6307015 h 6310100"/>
                  <a:gd name="connsiteX10" fmla="*/ 0 w 13620364"/>
                  <a:gd name="connsiteY10" fmla="*/ 6310100 h 6310100"/>
                  <a:gd name="connsiteX11" fmla="*/ 0 w 13620364"/>
                  <a:gd name="connsiteY11"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2213595 w 13620364"/>
                  <a:gd name="connsiteY4" fmla="*/ 1430215 h 6310100"/>
                  <a:gd name="connsiteX5" fmla="*/ 13620364 w 13620364"/>
                  <a:gd name="connsiteY5" fmla="*/ 6310100 h 6310100"/>
                  <a:gd name="connsiteX6" fmla="*/ 10877164 w 13620364"/>
                  <a:gd name="connsiteY6" fmla="*/ 6307015 h 6310100"/>
                  <a:gd name="connsiteX7" fmla="*/ 10877165 w 13620364"/>
                  <a:gd name="connsiteY7" fmla="*/ 4103077 h 6310100"/>
                  <a:gd name="connsiteX8" fmla="*/ 10197225 w 13620364"/>
                  <a:gd name="connsiteY8" fmla="*/ 4267200 h 6310100"/>
                  <a:gd name="connsiteX9" fmla="*/ 10173779 w 13620364"/>
                  <a:gd name="connsiteY9" fmla="*/ 6307015 h 6310100"/>
                  <a:gd name="connsiteX10" fmla="*/ 0 w 13620364"/>
                  <a:gd name="connsiteY10" fmla="*/ 6310100 h 6310100"/>
                  <a:gd name="connsiteX11" fmla="*/ 0 w 13620364"/>
                  <a:gd name="connsiteY11"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2213595 w 13620364"/>
                  <a:gd name="connsiteY4" fmla="*/ 1430215 h 6310100"/>
                  <a:gd name="connsiteX5" fmla="*/ 13620364 w 13620364"/>
                  <a:gd name="connsiteY5" fmla="*/ 6310100 h 6310100"/>
                  <a:gd name="connsiteX6" fmla="*/ 10877164 w 13620364"/>
                  <a:gd name="connsiteY6" fmla="*/ 6307015 h 6310100"/>
                  <a:gd name="connsiteX7" fmla="*/ 10877165 w 13620364"/>
                  <a:gd name="connsiteY7" fmla="*/ 4103077 h 6310100"/>
                  <a:gd name="connsiteX8" fmla="*/ 10197225 w 13620364"/>
                  <a:gd name="connsiteY8" fmla="*/ 4267200 h 6310100"/>
                  <a:gd name="connsiteX9" fmla="*/ 10173779 w 13620364"/>
                  <a:gd name="connsiteY9" fmla="*/ 6307015 h 6310100"/>
                  <a:gd name="connsiteX10" fmla="*/ 0 w 13620364"/>
                  <a:gd name="connsiteY10" fmla="*/ 6310100 h 6310100"/>
                  <a:gd name="connsiteX11" fmla="*/ 0 w 13620364"/>
                  <a:gd name="connsiteY11"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2213595 w 13620364"/>
                  <a:gd name="connsiteY4" fmla="*/ 1430215 h 6310100"/>
                  <a:gd name="connsiteX5" fmla="*/ 13620364 w 13620364"/>
                  <a:gd name="connsiteY5" fmla="*/ 6310100 h 6310100"/>
                  <a:gd name="connsiteX6" fmla="*/ 10877164 w 13620364"/>
                  <a:gd name="connsiteY6" fmla="*/ 6307015 h 6310100"/>
                  <a:gd name="connsiteX7" fmla="*/ 10877165 w 13620364"/>
                  <a:gd name="connsiteY7" fmla="*/ 4103077 h 6310100"/>
                  <a:gd name="connsiteX8" fmla="*/ 10197225 w 13620364"/>
                  <a:gd name="connsiteY8" fmla="*/ 4267200 h 6310100"/>
                  <a:gd name="connsiteX9" fmla="*/ 10173779 w 13620364"/>
                  <a:gd name="connsiteY9" fmla="*/ 6307015 h 6310100"/>
                  <a:gd name="connsiteX10" fmla="*/ 0 w 13620364"/>
                  <a:gd name="connsiteY10" fmla="*/ 6310100 h 6310100"/>
                  <a:gd name="connsiteX11" fmla="*/ 0 w 13620364"/>
                  <a:gd name="connsiteY11"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2213595 w 13620364"/>
                  <a:gd name="connsiteY4" fmla="*/ 1430215 h 6310100"/>
                  <a:gd name="connsiteX5" fmla="*/ 13620364 w 13620364"/>
                  <a:gd name="connsiteY5" fmla="*/ 6310100 h 6310100"/>
                  <a:gd name="connsiteX6" fmla="*/ 10877164 w 13620364"/>
                  <a:gd name="connsiteY6" fmla="*/ 6307015 h 6310100"/>
                  <a:gd name="connsiteX7" fmla="*/ 10877165 w 13620364"/>
                  <a:gd name="connsiteY7" fmla="*/ 4103077 h 6310100"/>
                  <a:gd name="connsiteX8" fmla="*/ 10197225 w 13620364"/>
                  <a:gd name="connsiteY8" fmla="*/ 4267200 h 6310100"/>
                  <a:gd name="connsiteX9" fmla="*/ 10173779 w 13620364"/>
                  <a:gd name="connsiteY9" fmla="*/ 6307015 h 6310100"/>
                  <a:gd name="connsiteX10" fmla="*/ 0 w 13620364"/>
                  <a:gd name="connsiteY10" fmla="*/ 6310100 h 6310100"/>
                  <a:gd name="connsiteX11" fmla="*/ 0 w 13620364"/>
                  <a:gd name="connsiteY11" fmla="*/ 0 h 6310100"/>
                  <a:gd name="connsiteX0" fmla="*/ 0 w 13656942"/>
                  <a:gd name="connsiteY0" fmla="*/ 0 h 6310100"/>
                  <a:gd name="connsiteX1" fmla="*/ 4406025 w 13656942"/>
                  <a:gd name="connsiteY1" fmla="*/ 46892 h 6310100"/>
                  <a:gd name="connsiteX2" fmla="*/ 6774087 w 13656942"/>
                  <a:gd name="connsiteY2" fmla="*/ 5017476 h 6310100"/>
                  <a:gd name="connsiteX3" fmla="*/ 9235932 w 13656942"/>
                  <a:gd name="connsiteY3" fmla="*/ 23446 h 6310100"/>
                  <a:gd name="connsiteX4" fmla="*/ 12213595 w 13656942"/>
                  <a:gd name="connsiteY4" fmla="*/ 1430215 h 6310100"/>
                  <a:gd name="connsiteX5" fmla="*/ 13620364 w 13656942"/>
                  <a:gd name="connsiteY5" fmla="*/ 6310100 h 6310100"/>
                  <a:gd name="connsiteX6" fmla="*/ 10877164 w 13656942"/>
                  <a:gd name="connsiteY6" fmla="*/ 6307015 h 6310100"/>
                  <a:gd name="connsiteX7" fmla="*/ 10877165 w 13656942"/>
                  <a:gd name="connsiteY7" fmla="*/ 4103077 h 6310100"/>
                  <a:gd name="connsiteX8" fmla="*/ 10197225 w 13656942"/>
                  <a:gd name="connsiteY8" fmla="*/ 4267200 h 6310100"/>
                  <a:gd name="connsiteX9" fmla="*/ 10173779 w 13656942"/>
                  <a:gd name="connsiteY9" fmla="*/ 6307015 h 6310100"/>
                  <a:gd name="connsiteX10" fmla="*/ 0 w 13656942"/>
                  <a:gd name="connsiteY10" fmla="*/ 6310100 h 6310100"/>
                  <a:gd name="connsiteX11" fmla="*/ 0 w 13656942"/>
                  <a:gd name="connsiteY11" fmla="*/ 0 h 6310100"/>
                  <a:gd name="connsiteX0" fmla="*/ 0 w 13688189"/>
                  <a:gd name="connsiteY0" fmla="*/ 0 h 6310100"/>
                  <a:gd name="connsiteX1" fmla="*/ 4406025 w 13688189"/>
                  <a:gd name="connsiteY1" fmla="*/ 46892 h 6310100"/>
                  <a:gd name="connsiteX2" fmla="*/ 6774087 w 13688189"/>
                  <a:gd name="connsiteY2" fmla="*/ 5017476 h 6310100"/>
                  <a:gd name="connsiteX3" fmla="*/ 9235932 w 13688189"/>
                  <a:gd name="connsiteY3" fmla="*/ 23446 h 6310100"/>
                  <a:gd name="connsiteX4" fmla="*/ 12213595 w 13688189"/>
                  <a:gd name="connsiteY4" fmla="*/ 1430215 h 6310100"/>
                  <a:gd name="connsiteX5" fmla="*/ 13620364 w 13688189"/>
                  <a:gd name="connsiteY5" fmla="*/ 6310100 h 6310100"/>
                  <a:gd name="connsiteX6" fmla="*/ 10877164 w 13688189"/>
                  <a:gd name="connsiteY6" fmla="*/ 6307015 h 6310100"/>
                  <a:gd name="connsiteX7" fmla="*/ 10877165 w 13688189"/>
                  <a:gd name="connsiteY7" fmla="*/ 4103077 h 6310100"/>
                  <a:gd name="connsiteX8" fmla="*/ 10197225 w 13688189"/>
                  <a:gd name="connsiteY8" fmla="*/ 4267200 h 6310100"/>
                  <a:gd name="connsiteX9" fmla="*/ 10173779 w 13688189"/>
                  <a:gd name="connsiteY9" fmla="*/ 6307015 h 6310100"/>
                  <a:gd name="connsiteX10" fmla="*/ 0 w 13688189"/>
                  <a:gd name="connsiteY10" fmla="*/ 6310100 h 6310100"/>
                  <a:gd name="connsiteX11" fmla="*/ 0 w 13688189"/>
                  <a:gd name="connsiteY11" fmla="*/ 0 h 6310100"/>
                  <a:gd name="connsiteX0" fmla="*/ 0 w 13623187"/>
                  <a:gd name="connsiteY0" fmla="*/ 0 h 6310100"/>
                  <a:gd name="connsiteX1" fmla="*/ 4406025 w 13623187"/>
                  <a:gd name="connsiteY1" fmla="*/ 46892 h 6310100"/>
                  <a:gd name="connsiteX2" fmla="*/ 6774087 w 13623187"/>
                  <a:gd name="connsiteY2" fmla="*/ 5017476 h 6310100"/>
                  <a:gd name="connsiteX3" fmla="*/ 9235932 w 13623187"/>
                  <a:gd name="connsiteY3" fmla="*/ 23446 h 6310100"/>
                  <a:gd name="connsiteX4" fmla="*/ 12213595 w 13623187"/>
                  <a:gd name="connsiteY4" fmla="*/ 1430215 h 6310100"/>
                  <a:gd name="connsiteX5" fmla="*/ 13620364 w 13623187"/>
                  <a:gd name="connsiteY5" fmla="*/ 6310100 h 6310100"/>
                  <a:gd name="connsiteX6" fmla="*/ 10877164 w 13623187"/>
                  <a:gd name="connsiteY6" fmla="*/ 6307015 h 6310100"/>
                  <a:gd name="connsiteX7" fmla="*/ 10877165 w 13623187"/>
                  <a:gd name="connsiteY7" fmla="*/ 4103077 h 6310100"/>
                  <a:gd name="connsiteX8" fmla="*/ 10197225 w 13623187"/>
                  <a:gd name="connsiteY8" fmla="*/ 4267200 h 6310100"/>
                  <a:gd name="connsiteX9" fmla="*/ 10173779 w 13623187"/>
                  <a:gd name="connsiteY9" fmla="*/ 6307015 h 6310100"/>
                  <a:gd name="connsiteX10" fmla="*/ 0 w 13623187"/>
                  <a:gd name="connsiteY10" fmla="*/ 6310100 h 6310100"/>
                  <a:gd name="connsiteX11" fmla="*/ 0 w 13623187"/>
                  <a:gd name="connsiteY11" fmla="*/ 0 h 6310100"/>
                  <a:gd name="connsiteX0" fmla="*/ 0 w 13623187"/>
                  <a:gd name="connsiteY0" fmla="*/ 0 h 6310100"/>
                  <a:gd name="connsiteX1" fmla="*/ 4406025 w 13623187"/>
                  <a:gd name="connsiteY1" fmla="*/ 46892 h 6310100"/>
                  <a:gd name="connsiteX2" fmla="*/ 6774087 w 13623187"/>
                  <a:gd name="connsiteY2" fmla="*/ 5017476 h 6310100"/>
                  <a:gd name="connsiteX3" fmla="*/ 9235932 w 13623187"/>
                  <a:gd name="connsiteY3" fmla="*/ 23446 h 6310100"/>
                  <a:gd name="connsiteX4" fmla="*/ 12213595 w 13623187"/>
                  <a:gd name="connsiteY4" fmla="*/ 1430215 h 6310100"/>
                  <a:gd name="connsiteX5" fmla="*/ 13620364 w 13623187"/>
                  <a:gd name="connsiteY5" fmla="*/ 6310100 h 6310100"/>
                  <a:gd name="connsiteX6" fmla="*/ 10877164 w 13623187"/>
                  <a:gd name="connsiteY6" fmla="*/ 6307015 h 6310100"/>
                  <a:gd name="connsiteX7" fmla="*/ 10877165 w 13623187"/>
                  <a:gd name="connsiteY7" fmla="*/ 4103077 h 6310100"/>
                  <a:gd name="connsiteX8" fmla="*/ 10197225 w 13623187"/>
                  <a:gd name="connsiteY8" fmla="*/ 4267200 h 6310100"/>
                  <a:gd name="connsiteX9" fmla="*/ 10173779 w 13623187"/>
                  <a:gd name="connsiteY9" fmla="*/ 6307015 h 6310100"/>
                  <a:gd name="connsiteX10" fmla="*/ 2600671 w 13623187"/>
                  <a:gd name="connsiteY10" fmla="*/ 6283569 h 6310100"/>
                  <a:gd name="connsiteX11" fmla="*/ 0 w 13623187"/>
                  <a:gd name="connsiteY11" fmla="*/ 6310100 h 6310100"/>
                  <a:gd name="connsiteX12" fmla="*/ 0 w 13623187"/>
                  <a:gd name="connsiteY12" fmla="*/ 0 h 6310100"/>
                  <a:gd name="connsiteX0" fmla="*/ 0 w 13623187"/>
                  <a:gd name="connsiteY0" fmla="*/ 0 h 6310100"/>
                  <a:gd name="connsiteX1" fmla="*/ 4406025 w 13623187"/>
                  <a:gd name="connsiteY1" fmla="*/ 46892 h 6310100"/>
                  <a:gd name="connsiteX2" fmla="*/ 6774087 w 13623187"/>
                  <a:gd name="connsiteY2" fmla="*/ 5017476 h 6310100"/>
                  <a:gd name="connsiteX3" fmla="*/ 9235932 w 13623187"/>
                  <a:gd name="connsiteY3" fmla="*/ 23446 h 6310100"/>
                  <a:gd name="connsiteX4" fmla="*/ 12213595 w 13623187"/>
                  <a:gd name="connsiteY4" fmla="*/ 1430215 h 6310100"/>
                  <a:gd name="connsiteX5" fmla="*/ 13620364 w 13623187"/>
                  <a:gd name="connsiteY5" fmla="*/ 6310100 h 6310100"/>
                  <a:gd name="connsiteX6" fmla="*/ 10877164 w 13623187"/>
                  <a:gd name="connsiteY6" fmla="*/ 6307015 h 6310100"/>
                  <a:gd name="connsiteX7" fmla="*/ 10877165 w 13623187"/>
                  <a:gd name="connsiteY7" fmla="*/ 4103077 h 6310100"/>
                  <a:gd name="connsiteX8" fmla="*/ 10197225 w 13623187"/>
                  <a:gd name="connsiteY8" fmla="*/ 4267200 h 6310100"/>
                  <a:gd name="connsiteX9" fmla="*/ 10173779 w 13623187"/>
                  <a:gd name="connsiteY9" fmla="*/ 6307015 h 6310100"/>
                  <a:gd name="connsiteX10" fmla="*/ 3374394 w 13623187"/>
                  <a:gd name="connsiteY10" fmla="*/ 6283569 h 6310100"/>
                  <a:gd name="connsiteX11" fmla="*/ 2600671 w 13623187"/>
                  <a:gd name="connsiteY11" fmla="*/ 6283569 h 6310100"/>
                  <a:gd name="connsiteX12" fmla="*/ 0 w 13623187"/>
                  <a:gd name="connsiteY12" fmla="*/ 6310100 h 6310100"/>
                  <a:gd name="connsiteX13" fmla="*/ 0 w 13623187"/>
                  <a:gd name="connsiteY13" fmla="*/ 0 h 6310100"/>
                  <a:gd name="connsiteX0" fmla="*/ 0 w 13623187"/>
                  <a:gd name="connsiteY0" fmla="*/ 0 h 6310100"/>
                  <a:gd name="connsiteX1" fmla="*/ 4406025 w 13623187"/>
                  <a:gd name="connsiteY1" fmla="*/ 46892 h 6310100"/>
                  <a:gd name="connsiteX2" fmla="*/ 6774087 w 13623187"/>
                  <a:gd name="connsiteY2" fmla="*/ 5017476 h 6310100"/>
                  <a:gd name="connsiteX3" fmla="*/ 9235932 w 13623187"/>
                  <a:gd name="connsiteY3" fmla="*/ 23446 h 6310100"/>
                  <a:gd name="connsiteX4" fmla="*/ 12213595 w 13623187"/>
                  <a:gd name="connsiteY4" fmla="*/ 1430215 h 6310100"/>
                  <a:gd name="connsiteX5" fmla="*/ 13620364 w 13623187"/>
                  <a:gd name="connsiteY5" fmla="*/ 6310100 h 6310100"/>
                  <a:gd name="connsiteX6" fmla="*/ 10877164 w 13623187"/>
                  <a:gd name="connsiteY6" fmla="*/ 6307015 h 6310100"/>
                  <a:gd name="connsiteX7" fmla="*/ 10877165 w 13623187"/>
                  <a:gd name="connsiteY7" fmla="*/ 4103077 h 6310100"/>
                  <a:gd name="connsiteX8" fmla="*/ 10197225 w 13623187"/>
                  <a:gd name="connsiteY8" fmla="*/ 4267200 h 6310100"/>
                  <a:gd name="connsiteX9" fmla="*/ 10173779 w 13623187"/>
                  <a:gd name="connsiteY9" fmla="*/ 6307015 h 6310100"/>
                  <a:gd name="connsiteX10" fmla="*/ 2647564 w 13623187"/>
                  <a:gd name="connsiteY10" fmla="*/ 4220308 h 6310100"/>
                  <a:gd name="connsiteX11" fmla="*/ 2600671 w 13623187"/>
                  <a:gd name="connsiteY11" fmla="*/ 6283569 h 6310100"/>
                  <a:gd name="connsiteX12" fmla="*/ 0 w 13623187"/>
                  <a:gd name="connsiteY12" fmla="*/ 6310100 h 6310100"/>
                  <a:gd name="connsiteX13" fmla="*/ 0 w 13623187"/>
                  <a:gd name="connsiteY13" fmla="*/ 0 h 6310100"/>
                  <a:gd name="connsiteX0" fmla="*/ 0 w 13623187"/>
                  <a:gd name="connsiteY0" fmla="*/ 0 h 6310100"/>
                  <a:gd name="connsiteX1" fmla="*/ 4406025 w 13623187"/>
                  <a:gd name="connsiteY1" fmla="*/ 46892 h 6310100"/>
                  <a:gd name="connsiteX2" fmla="*/ 6774087 w 13623187"/>
                  <a:gd name="connsiteY2" fmla="*/ 5017476 h 6310100"/>
                  <a:gd name="connsiteX3" fmla="*/ 9235932 w 13623187"/>
                  <a:gd name="connsiteY3" fmla="*/ 23446 h 6310100"/>
                  <a:gd name="connsiteX4" fmla="*/ 12213595 w 13623187"/>
                  <a:gd name="connsiteY4" fmla="*/ 1430215 h 6310100"/>
                  <a:gd name="connsiteX5" fmla="*/ 13620364 w 13623187"/>
                  <a:gd name="connsiteY5" fmla="*/ 6310100 h 6310100"/>
                  <a:gd name="connsiteX6" fmla="*/ 10877164 w 13623187"/>
                  <a:gd name="connsiteY6" fmla="*/ 6307015 h 6310100"/>
                  <a:gd name="connsiteX7" fmla="*/ 10877165 w 13623187"/>
                  <a:gd name="connsiteY7" fmla="*/ 4103077 h 6310100"/>
                  <a:gd name="connsiteX8" fmla="*/ 10197225 w 13623187"/>
                  <a:gd name="connsiteY8" fmla="*/ 4267200 h 6310100"/>
                  <a:gd name="connsiteX9" fmla="*/ 10173779 w 13623187"/>
                  <a:gd name="connsiteY9" fmla="*/ 6307015 h 6310100"/>
                  <a:gd name="connsiteX10" fmla="*/ 2647564 w 13623187"/>
                  <a:gd name="connsiteY10" fmla="*/ 4220308 h 6310100"/>
                  <a:gd name="connsiteX11" fmla="*/ 2647564 w 13623187"/>
                  <a:gd name="connsiteY11" fmla="*/ 6283569 h 6310100"/>
                  <a:gd name="connsiteX12" fmla="*/ 0 w 13623187"/>
                  <a:gd name="connsiteY12" fmla="*/ 6310100 h 6310100"/>
                  <a:gd name="connsiteX13" fmla="*/ 0 w 13623187"/>
                  <a:gd name="connsiteY13" fmla="*/ 0 h 6310100"/>
                  <a:gd name="connsiteX0" fmla="*/ 0 w 13623187"/>
                  <a:gd name="connsiteY0" fmla="*/ 0 h 6310100"/>
                  <a:gd name="connsiteX1" fmla="*/ 4406025 w 13623187"/>
                  <a:gd name="connsiteY1" fmla="*/ 46892 h 6310100"/>
                  <a:gd name="connsiteX2" fmla="*/ 6774087 w 13623187"/>
                  <a:gd name="connsiteY2" fmla="*/ 5017476 h 6310100"/>
                  <a:gd name="connsiteX3" fmla="*/ 9235932 w 13623187"/>
                  <a:gd name="connsiteY3" fmla="*/ 23446 h 6310100"/>
                  <a:gd name="connsiteX4" fmla="*/ 12213595 w 13623187"/>
                  <a:gd name="connsiteY4" fmla="*/ 1430215 h 6310100"/>
                  <a:gd name="connsiteX5" fmla="*/ 13620364 w 13623187"/>
                  <a:gd name="connsiteY5" fmla="*/ 6310100 h 6310100"/>
                  <a:gd name="connsiteX6" fmla="*/ 10877164 w 13623187"/>
                  <a:gd name="connsiteY6" fmla="*/ 6307015 h 6310100"/>
                  <a:gd name="connsiteX7" fmla="*/ 10877165 w 13623187"/>
                  <a:gd name="connsiteY7" fmla="*/ 4103077 h 6310100"/>
                  <a:gd name="connsiteX8" fmla="*/ 10197225 w 13623187"/>
                  <a:gd name="connsiteY8" fmla="*/ 4267200 h 6310100"/>
                  <a:gd name="connsiteX9" fmla="*/ 10173779 w 13623187"/>
                  <a:gd name="connsiteY9" fmla="*/ 6307015 h 6310100"/>
                  <a:gd name="connsiteX10" fmla="*/ 4570148 w 13623187"/>
                  <a:gd name="connsiteY10" fmla="*/ 4759569 h 6310100"/>
                  <a:gd name="connsiteX11" fmla="*/ 2647564 w 13623187"/>
                  <a:gd name="connsiteY11" fmla="*/ 4220308 h 6310100"/>
                  <a:gd name="connsiteX12" fmla="*/ 2647564 w 13623187"/>
                  <a:gd name="connsiteY12" fmla="*/ 6283569 h 6310100"/>
                  <a:gd name="connsiteX13" fmla="*/ 0 w 13623187"/>
                  <a:gd name="connsiteY13" fmla="*/ 6310100 h 6310100"/>
                  <a:gd name="connsiteX14" fmla="*/ 0 w 13623187"/>
                  <a:gd name="connsiteY14" fmla="*/ 0 h 6310100"/>
                  <a:gd name="connsiteX0" fmla="*/ 0 w 13623187"/>
                  <a:gd name="connsiteY0" fmla="*/ 0 h 6310100"/>
                  <a:gd name="connsiteX1" fmla="*/ 4406025 w 13623187"/>
                  <a:gd name="connsiteY1" fmla="*/ 46892 h 6310100"/>
                  <a:gd name="connsiteX2" fmla="*/ 6774087 w 13623187"/>
                  <a:gd name="connsiteY2" fmla="*/ 5017476 h 6310100"/>
                  <a:gd name="connsiteX3" fmla="*/ 9235932 w 13623187"/>
                  <a:gd name="connsiteY3" fmla="*/ 23446 h 6310100"/>
                  <a:gd name="connsiteX4" fmla="*/ 12213595 w 13623187"/>
                  <a:gd name="connsiteY4" fmla="*/ 1430215 h 6310100"/>
                  <a:gd name="connsiteX5" fmla="*/ 13620364 w 13623187"/>
                  <a:gd name="connsiteY5" fmla="*/ 6310100 h 6310100"/>
                  <a:gd name="connsiteX6" fmla="*/ 10877164 w 13623187"/>
                  <a:gd name="connsiteY6" fmla="*/ 6307015 h 6310100"/>
                  <a:gd name="connsiteX7" fmla="*/ 10877165 w 13623187"/>
                  <a:gd name="connsiteY7" fmla="*/ 4103077 h 6310100"/>
                  <a:gd name="connsiteX8" fmla="*/ 10197225 w 13623187"/>
                  <a:gd name="connsiteY8" fmla="*/ 4267200 h 6310100"/>
                  <a:gd name="connsiteX9" fmla="*/ 10173779 w 13623187"/>
                  <a:gd name="connsiteY9" fmla="*/ 6307015 h 6310100"/>
                  <a:gd name="connsiteX10" fmla="*/ 3327501 w 13623187"/>
                  <a:gd name="connsiteY10" fmla="*/ 4243753 h 6310100"/>
                  <a:gd name="connsiteX11" fmla="*/ 2647564 w 13623187"/>
                  <a:gd name="connsiteY11" fmla="*/ 4220308 h 6310100"/>
                  <a:gd name="connsiteX12" fmla="*/ 2647564 w 13623187"/>
                  <a:gd name="connsiteY12" fmla="*/ 6283569 h 6310100"/>
                  <a:gd name="connsiteX13" fmla="*/ 0 w 13623187"/>
                  <a:gd name="connsiteY13" fmla="*/ 6310100 h 6310100"/>
                  <a:gd name="connsiteX14" fmla="*/ 0 w 13623187"/>
                  <a:gd name="connsiteY14" fmla="*/ 0 h 6310100"/>
                  <a:gd name="connsiteX0" fmla="*/ 0 w 13623187"/>
                  <a:gd name="connsiteY0" fmla="*/ 0 h 6310100"/>
                  <a:gd name="connsiteX1" fmla="*/ 4406025 w 13623187"/>
                  <a:gd name="connsiteY1" fmla="*/ 46892 h 6310100"/>
                  <a:gd name="connsiteX2" fmla="*/ 6774087 w 13623187"/>
                  <a:gd name="connsiteY2" fmla="*/ 5017476 h 6310100"/>
                  <a:gd name="connsiteX3" fmla="*/ 9235932 w 13623187"/>
                  <a:gd name="connsiteY3" fmla="*/ 23446 h 6310100"/>
                  <a:gd name="connsiteX4" fmla="*/ 12213595 w 13623187"/>
                  <a:gd name="connsiteY4" fmla="*/ 1430215 h 6310100"/>
                  <a:gd name="connsiteX5" fmla="*/ 13620364 w 13623187"/>
                  <a:gd name="connsiteY5" fmla="*/ 6310100 h 6310100"/>
                  <a:gd name="connsiteX6" fmla="*/ 10877164 w 13623187"/>
                  <a:gd name="connsiteY6" fmla="*/ 6307015 h 6310100"/>
                  <a:gd name="connsiteX7" fmla="*/ 10877165 w 13623187"/>
                  <a:gd name="connsiteY7" fmla="*/ 4103077 h 6310100"/>
                  <a:gd name="connsiteX8" fmla="*/ 10197225 w 13623187"/>
                  <a:gd name="connsiteY8" fmla="*/ 4267200 h 6310100"/>
                  <a:gd name="connsiteX9" fmla="*/ 10173779 w 13623187"/>
                  <a:gd name="connsiteY9" fmla="*/ 6307015 h 6310100"/>
                  <a:gd name="connsiteX10" fmla="*/ 5976918 w 13623187"/>
                  <a:gd name="connsiteY10" fmla="*/ 5040922 h 6310100"/>
                  <a:gd name="connsiteX11" fmla="*/ 3327501 w 13623187"/>
                  <a:gd name="connsiteY11" fmla="*/ 4243753 h 6310100"/>
                  <a:gd name="connsiteX12" fmla="*/ 2647564 w 13623187"/>
                  <a:gd name="connsiteY12" fmla="*/ 4220308 h 6310100"/>
                  <a:gd name="connsiteX13" fmla="*/ 2647564 w 13623187"/>
                  <a:gd name="connsiteY13" fmla="*/ 6283569 h 6310100"/>
                  <a:gd name="connsiteX14" fmla="*/ 0 w 13623187"/>
                  <a:gd name="connsiteY14" fmla="*/ 6310100 h 6310100"/>
                  <a:gd name="connsiteX15" fmla="*/ 0 w 13623187"/>
                  <a:gd name="connsiteY15" fmla="*/ 0 h 6310100"/>
                  <a:gd name="connsiteX0" fmla="*/ 0 w 13623187"/>
                  <a:gd name="connsiteY0" fmla="*/ 0 h 6310100"/>
                  <a:gd name="connsiteX1" fmla="*/ 4406025 w 13623187"/>
                  <a:gd name="connsiteY1" fmla="*/ 46892 h 6310100"/>
                  <a:gd name="connsiteX2" fmla="*/ 6774087 w 13623187"/>
                  <a:gd name="connsiteY2" fmla="*/ 5017476 h 6310100"/>
                  <a:gd name="connsiteX3" fmla="*/ 9235932 w 13623187"/>
                  <a:gd name="connsiteY3" fmla="*/ 23446 h 6310100"/>
                  <a:gd name="connsiteX4" fmla="*/ 12213595 w 13623187"/>
                  <a:gd name="connsiteY4" fmla="*/ 1430215 h 6310100"/>
                  <a:gd name="connsiteX5" fmla="*/ 13620364 w 13623187"/>
                  <a:gd name="connsiteY5" fmla="*/ 6310100 h 6310100"/>
                  <a:gd name="connsiteX6" fmla="*/ 10877164 w 13623187"/>
                  <a:gd name="connsiteY6" fmla="*/ 6307015 h 6310100"/>
                  <a:gd name="connsiteX7" fmla="*/ 10877165 w 13623187"/>
                  <a:gd name="connsiteY7" fmla="*/ 4103077 h 6310100"/>
                  <a:gd name="connsiteX8" fmla="*/ 10197225 w 13623187"/>
                  <a:gd name="connsiteY8" fmla="*/ 4267200 h 6310100"/>
                  <a:gd name="connsiteX9" fmla="*/ 10173779 w 13623187"/>
                  <a:gd name="connsiteY9" fmla="*/ 6307015 h 6310100"/>
                  <a:gd name="connsiteX10" fmla="*/ 3374395 w 13623187"/>
                  <a:gd name="connsiteY10" fmla="*/ 6236676 h 6310100"/>
                  <a:gd name="connsiteX11" fmla="*/ 3327501 w 13623187"/>
                  <a:gd name="connsiteY11" fmla="*/ 4243753 h 6310100"/>
                  <a:gd name="connsiteX12" fmla="*/ 2647564 w 13623187"/>
                  <a:gd name="connsiteY12" fmla="*/ 4220308 h 6310100"/>
                  <a:gd name="connsiteX13" fmla="*/ 2647564 w 13623187"/>
                  <a:gd name="connsiteY13" fmla="*/ 6283569 h 6310100"/>
                  <a:gd name="connsiteX14" fmla="*/ 0 w 13623187"/>
                  <a:gd name="connsiteY14" fmla="*/ 6310100 h 6310100"/>
                  <a:gd name="connsiteX15" fmla="*/ 0 w 13623187"/>
                  <a:gd name="connsiteY15" fmla="*/ 0 h 6310100"/>
                  <a:gd name="connsiteX0" fmla="*/ 0 w 13623187"/>
                  <a:gd name="connsiteY0" fmla="*/ 0 h 6353906"/>
                  <a:gd name="connsiteX1" fmla="*/ 4406025 w 13623187"/>
                  <a:gd name="connsiteY1" fmla="*/ 46892 h 6353906"/>
                  <a:gd name="connsiteX2" fmla="*/ 6774087 w 13623187"/>
                  <a:gd name="connsiteY2" fmla="*/ 5017476 h 6353906"/>
                  <a:gd name="connsiteX3" fmla="*/ 9235932 w 13623187"/>
                  <a:gd name="connsiteY3" fmla="*/ 23446 h 6353906"/>
                  <a:gd name="connsiteX4" fmla="*/ 12213595 w 13623187"/>
                  <a:gd name="connsiteY4" fmla="*/ 1430215 h 6353906"/>
                  <a:gd name="connsiteX5" fmla="*/ 13620364 w 13623187"/>
                  <a:gd name="connsiteY5" fmla="*/ 6310100 h 6353906"/>
                  <a:gd name="connsiteX6" fmla="*/ 10877164 w 13623187"/>
                  <a:gd name="connsiteY6" fmla="*/ 6307015 h 6353906"/>
                  <a:gd name="connsiteX7" fmla="*/ 10877165 w 13623187"/>
                  <a:gd name="connsiteY7" fmla="*/ 4103077 h 6353906"/>
                  <a:gd name="connsiteX8" fmla="*/ 10197225 w 13623187"/>
                  <a:gd name="connsiteY8" fmla="*/ 4267200 h 6353906"/>
                  <a:gd name="connsiteX9" fmla="*/ 10173779 w 13623187"/>
                  <a:gd name="connsiteY9" fmla="*/ 6307015 h 6353906"/>
                  <a:gd name="connsiteX10" fmla="*/ 3374395 w 13623187"/>
                  <a:gd name="connsiteY10" fmla="*/ 6353906 h 6353906"/>
                  <a:gd name="connsiteX11" fmla="*/ 3327501 w 13623187"/>
                  <a:gd name="connsiteY11" fmla="*/ 4243753 h 6353906"/>
                  <a:gd name="connsiteX12" fmla="*/ 2647564 w 13623187"/>
                  <a:gd name="connsiteY12" fmla="*/ 4220308 h 6353906"/>
                  <a:gd name="connsiteX13" fmla="*/ 2647564 w 13623187"/>
                  <a:gd name="connsiteY13" fmla="*/ 6283569 h 6353906"/>
                  <a:gd name="connsiteX14" fmla="*/ 0 w 13623187"/>
                  <a:gd name="connsiteY14" fmla="*/ 6310100 h 6353906"/>
                  <a:gd name="connsiteX15" fmla="*/ 0 w 13623187"/>
                  <a:gd name="connsiteY15" fmla="*/ 0 h 6353906"/>
                  <a:gd name="connsiteX0" fmla="*/ 0 w 13623187"/>
                  <a:gd name="connsiteY0" fmla="*/ 0 h 6377352"/>
                  <a:gd name="connsiteX1" fmla="*/ 4406025 w 13623187"/>
                  <a:gd name="connsiteY1" fmla="*/ 46892 h 6377352"/>
                  <a:gd name="connsiteX2" fmla="*/ 6774087 w 13623187"/>
                  <a:gd name="connsiteY2" fmla="*/ 5017476 h 6377352"/>
                  <a:gd name="connsiteX3" fmla="*/ 9235932 w 13623187"/>
                  <a:gd name="connsiteY3" fmla="*/ 23446 h 6377352"/>
                  <a:gd name="connsiteX4" fmla="*/ 12213595 w 13623187"/>
                  <a:gd name="connsiteY4" fmla="*/ 1430215 h 6377352"/>
                  <a:gd name="connsiteX5" fmla="*/ 13620364 w 13623187"/>
                  <a:gd name="connsiteY5" fmla="*/ 6310100 h 6377352"/>
                  <a:gd name="connsiteX6" fmla="*/ 10877164 w 13623187"/>
                  <a:gd name="connsiteY6" fmla="*/ 6307015 h 6377352"/>
                  <a:gd name="connsiteX7" fmla="*/ 10877165 w 13623187"/>
                  <a:gd name="connsiteY7" fmla="*/ 4103077 h 6377352"/>
                  <a:gd name="connsiteX8" fmla="*/ 10197225 w 13623187"/>
                  <a:gd name="connsiteY8" fmla="*/ 4267200 h 6377352"/>
                  <a:gd name="connsiteX9" fmla="*/ 10173779 w 13623187"/>
                  <a:gd name="connsiteY9" fmla="*/ 6307015 h 6377352"/>
                  <a:gd name="connsiteX10" fmla="*/ 3350949 w 13623187"/>
                  <a:gd name="connsiteY10" fmla="*/ 6377352 h 6377352"/>
                  <a:gd name="connsiteX11" fmla="*/ 3327501 w 13623187"/>
                  <a:gd name="connsiteY11" fmla="*/ 4243753 h 6377352"/>
                  <a:gd name="connsiteX12" fmla="*/ 2647564 w 13623187"/>
                  <a:gd name="connsiteY12" fmla="*/ 4220308 h 6377352"/>
                  <a:gd name="connsiteX13" fmla="*/ 2647564 w 13623187"/>
                  <a:gd name="connsiteY13" fmla="*/ 6283569 h 6377352"/>
                  <a:gd name="connsiteX14" fmla="*/ 0 w 13623187"/>
                  <a:gd name="connsiteY14" fmla="*/ 6310100 h 6377352"/>
                  <a:gd name="connsiteX15" fmla="*/ 0 w 13623187"/>
                  <a:gd name="connsiteY15" fmla="*/ 0 h 6377352"/>
                  <a:gd name="connsiteX0" fmla="*/ 0 w 13623187"/>
                  <a:gd name="connsiteY0" fmla="*/ 0 h 6330460"/>
                  <a:gd name="connsiteX1" fmla="*/ 4406025 w 13623187"/>
                  <a:gd name="connsiteY1" fmla="*/ 46892 h 6330460"/>
                  <a:gd name="connsiteX2" fmla="*/ 6774087 w 13623187"/>
                  <a:gd name="connsiteY2" fmla="*/ 5017476 h 6330460"/>
                  <a:gd name="connsiteX3" fmla="*/ 9235932 w 13623187"/>
                  <a:gd name="connsiteY3" fmla="*/ 23446 h 6330460"/>
                  <a:gd name="connsiteX4" fmla="*/ 12213595 w 13623187"/>
                  <a:gd name="connsiteY4" fmla="*/ 1430215 h 6330460"/>
                  <a:gd name="connsiteX5" fmla="*/ 13620364 w 13623187"/>
                  <a:gd name="connsiteY5" fmla="*/ 6310100 h 6330460"/>
                  <a:gd name="connsiteX6" fmla="*/ 10877164 w 13623187"/>
                  <a:gd name="connsiteY6" fmla="*/ 6307015 h 6330460"/>
                  <a:gd name="connsiteX7" fmla="*/ 10877165 w 13623187"/>
                  <a:gd name="connsiteY7" fmla="*/ 4103077 h 6330460"/>
                  <a:gd name="connsiteX8" fmla="*/ 10197225 w 13623187"/>
                  <a:gd name="connsiteY8" fmla="*/ 4267200 h 6330460"/>
                  <a:gd name="connsiteX9" fmla="*/ 10173779 w 13623187"/>
                  <a:gd name="connsiteY9" fmla="*/ 6307015 h 6330460"/>
                  <a:gd name="connsiteX10" fmla="*/ 3397841 w 13623187"/>
                  <a:gd name="connsiteY10" fmla="*/ 6330460 h 6330460"/>
                  <a:gd name="connsiteX11" fmla="*/ 3327501 w 13623187"/>
                  <a:gd name="connsiteY11" fmla="*/ 4243753 h 6330460"/>
                  <a:gd name="connsiteX12" fmla="*/ 2647564 w 13623187"/>
                  <a:gd name="connsiteY12" fmla="*/ 4220308 h 6330460"/>
                  <a:gd name="connsiteX13" fmla="*/ 2647564 w 13623187"/>
                  <a:gd name="connsiteY13" fmla="*/ 6283569 h 6330460"/>
                  <a:gd name="connsiteX14" fmla="*/ 0 w 13623187"/>
                  <a:gd name="connsiteY14" fmla="*/ 6310100 h 6330460"/>
                  <a:gd name="connsiteX15" fmla="*/ 0 w 13623187"/>
                  <a:gd name="connsiteY15" fmla="*/ 0 h 6330460"/>
                  <a:gd name="connsiteX0" fmla="*/ 0 w 13623187"/>
                  <a:gd name="connsiteY0" fmla="*/ 0 h 6330460"/>
                  <a:gd name="connsiteX1" fmla="*/ 4406025 w 13623187"/>
                  <a:gd name="connsiteY1" fmla="*/ 46892 h 6330460"/>
                  <a:gd name="connsiteX2" fmla="*/ 6774087 w 13623187"/>
                  <a:gd name="connsiteY2" fmla="*/ 5017476 h 6330460"/>
                  <a:gd name="connsiteX3" fmla="*/ 9235932 w 13623187"/>
                  <a:gd name="connsiteY3" fmla="*/ 23446 h 6330460"/>
                  <a:gd name="connsiteX4" fmla="*/ 12213595 w 13623187"/>
                  <a:gd name="connsiteY4" fmla="*/ 1430215 h 6330460"/>
                  <a:gd name="connsiteX5" fmla="*/ 13620364 w 13623187"/>
                  <a:gd name="connsiteY5" fmla="*/ 6310100 h 6330460"/>
                  <a:gd name="connsiteX6" fmla="*/ 10877164 w 13623187"/>
                  <a:gd name="connsiteY6" fmla="*/ 6307015 h 6330460"/>
                  <a:gd name="connsiteX7" fmla="*/ 10877165 w 13623187"/>
                  <a:gd name="connsiteY7" fmla="*/ 4103077 h 6330460"/>
                  <a:gd name="connsiteX8" fmla="*/ 10197225 w 13623187"/>
                  <a:gd name="connsiteY8" fmla="*/ 4267200 h 6330460"/>
                  <a:gd name="connsiteX9" fmla="*/ 10173779 w 13623187"/>
                  <a:gd name="connsiteY9" fmla="*/ 6307015 h 6330460"/>
                  <a:gd name="connsiteX10" fmla="*/ 3397841 w 13623187"/>
                  <a:gd name="connsiteY10" fmla="*/ 6330460 h 6330460"/>
                  <a:gd name="connsiteX11" fmla="*/ 3421286 w 13623187"/>
                  <a:gd name="connsiteY11" fmla="*/ 4220307 h 6330460"/>
                  <a:gd name="connsiteX12" fmla="*/ 2647564 w 13623187"/>
                  <a:gd name="connsiteY12" fmla="*/ 4220308 h 6330460"/>
                  <a:gd name="connsiteX13" fmla="*/ 2647564 w 13623187"/>
                  <a:gd name="connsiteY13" fmla="*/ 6283569 h 6330460"/>
                  <a:gd name="connsiteX14" fmla="*/ 0 w 13623187"/>
                  <a:gd name="connsiteY14" fmla="*/ 6310100 h 6330460"/>
                  <a:gd name="connsiteX15" fmla="*/ 0 w 13623187"/>
                  <a:gd name="connsiteY15" fmla="*/ 0 h 6330460"/>
                  <a:gd name="connsiteX0" fmla="*/ 0 w 13623187"/>
                  <a:gd name="connsiteY0" fmla="*/ 0 h 6330460"/>
                  <a:gd name="connsiteX1" fmla="*/ 4406025 w 13623187"/>
                  <a:gd name="connsiteY1" fmla="*/ 46892 h 6330460"/>
                  <a:gd name="connsiteX2" fmla="*/ 6774087 w 13623187"/>
                  <a:gd name="connsiteY2" fmla="*/ 5017476 h 6330460"/>
                  <a:gd name="connsiteX3" fmla="*/ 9235932 w 13623187"/>
                  <a:gd name="connsiteY3" fmla="*/ 23446 h 6330460"/>
                  <a:gd name="connsiteX4" fmla="*/ 12213595 w 13623187"/>
                  <a:gd name="connsiteY4" fmla="*/ 1430215 h 6330460"/>
                  <a:gd name="connsiteX5" fmla="*/ 13620364 w 13623187"/>
                  <a:gd name="connsiteY5" fmla="*/ 6310100 h 6330460"/>
                  <a:gd name="connsiteX6" fmla="*/ 10877164 w 13623187"/>
                  <a:gd name="connsiteY6" fmla="*/ 6307015 h 6330460"/>
                  <a:gd name="connsiteX7" fmla="*/ 10877165 w 13623187"/>
                  <a:gd name="connsiteY7" fmla="*/ 4103077 h 6330460"/>
                  <a:gd name="connsiteX8" fmla="*/ 10197225 w 13623187"/>
                  <a:gd name="connsiteY8" fmla="*/ 4267200 h 6330460"/>
                  <a:gd name="connsiteX9" fmla="*/ 10173779 w 13623187"/>
                  <a:gd name="connsiteY9" fmla="*/ 6307015 h 6330460"/>
                  <a:gd name="connsiteX10" fmla="*/ 3397841 w 13623187"/>
                  <a:gd name="connsiteY10" fmla="*/ 6330460 h 6330460"/>
                  <a:gd name="connsiteX11" fmla="*/ 3421286 w 13623187"/>
                  <a:gd name="connsiteY11" fmla="*/ 4220307 h 6330460"/>
                  <a:gd name="connsiteX12" fmla="*/ 2647564 w 13623187"/>
                  <a:gd name="connsiteY12" fmla="*/ 4220308 h 6330460"/>
                  <a:gd name="connsiteX13" fmla="*/ 2647564 w 13623187"/>
                  <a:gd name="connsiteY13" fmla="*/ 6283569 h 6330460"/>
                  <a:gd name="connsiteX14" fmla="*/ 0 w 13623187"/>
                  <a:gd name="connsiteY14" fmla="*/ 6310100 h 6330460"/>
                  <a:gd name="connsiteX15" fmla="*/ 0 w 13623187"/>
                  <a:gd name="connsiteY15" fmla="*/ 0 h 6330460"/>
                  <a:gd name="connsiteX0" fmla="*/ 0 w 13623187"/>
                  <a:gd name="connsiteY0" fmla="*/ 0 h 6330460"/>
                  <a:gd name="connsiteX1" fmla="*/ 4406025 w 13623187"/>
                  <a:gd name="connsiteY1" fmla="*/ 46892 h 6330460"/>
                  <a:gd name="connsiteX2" fmla="*/ 6774087 w 13623187"/>
                  <a:gd name="connsiteY2" fmla="*/ 5017476 h 6330460"/>
                  <a:gd name="connsiteX3" fmla="*/ 9235932 w 13623187"/>
                  <a:gd name="connsiteY3" fmla="*/ 23446 h 6330460"/>
                  <a:gd name="connsiteX4" fmla="*/ 12213595 w 13623187"/>
                  <a:gd name="connsiteY4" fmla="*/ 1430215 h 6330460"/>
                  <a:gd name="connsiteX5" fmla="*/ 13620364 w 13623187"/>
                  <a:gd name="connsiteY5" fmla="*/ 6310100 h 6330460"/>
                  <a:gd name="connsiteX6" fmla="*/ 10877164 w 13623187"/>
                  <a:gd name="connsiteY6" fmla="*/ 6307015 h 6330460"/>
                  <a:gd name="connsiteX7" fmla="*/ 10877165 w 13623187"/>
                  <a:gd name="connsiteY7" fmla="*/ 4103077 h 6330460"/>
                  <a:gd name="connsiteX8" fmla="*/ 10197225 w 13623187"/>
                  <a:gd name="connsiteY8" fmla="*/ 4267200 h 6330460"/>
                  <a:gd name="connsiteX9" fmla="*/ 10173779 w 13623187"/>
                  <a:gd name="connsiteY9" fmla="*/ 6307015 h 6330460"/>
                  <a:gd name="connsiteX10" fmla="*/ 3397841 w 13623187"/>
                  <a:gd name="connsiteY10" fmla="*/ 6330460 h 6330460"/>
                  <a:gd name="connsiteX11" fmla="*/ 3421286 w 13623187"/>
                  <a:gd name="connsiteY11" fmla="*/ 4220307 h 6330460"/>
                  <a:gd name="connsiteX12" fmla="*/ 2647564 w 13623187"/>
                  <a:gd name="connsiteY12" fmla="*/ 4220308 h 6330460"/>
                  <a:gd name="connsiteX13" fmla="*/ 2647564 w 13623187"/>
                  <a:gd name="connsiteY13" fmla="*/ 6283569 h 6330460"/>
                  <a:gd name="connsiteX14" fmla="*/ 0 w 13623187"/>
                  <a:gd name="connsiteY14" fmla="*/ 6310100 h 6330460"/>
                  <a:gd name="connsiteX15" fmla="*/ 0 w 13623187"/>
                  <a:gd name="connsiteY15" fmla="*/ 0 h 6330460"/>
                  <a:gd name="connsiteX0" fmla="*/ 0 w 13623187"/>
                  <a:gd name="connsiteY0" fmla="*/ 0 h 6330460"/>
                  <a:gd name="connsiteX1" fmla="*/ 4406025 w 13623187"/>
                  <a:gd name="connsiteY1" fmla="*/ 46892 h 6330460"/>
                  <a:gd name="connsiteX2" fmla="*/ 6774087 w 13623187"/>
                  <a:gd name="connsiteY2" fmla="*/ 5017476 h 6330460"/>
                  <a:gd name="connsiteX3" fmla="*/ 9235932 w 13623187"/>
                  <a:gd name="connsiteY3" fmla="*/ 23446 h 6330460"/>
                  <a:gd name="connsiteX4" fmla="*/ 12213595 w 13623187"/>
                  <a:gd name="connsiteY4" fmla="*/ 1430215 h 6330460"/>
                  <a:gd name="connsiteX5" fmla="*/ 13620364 w 13623187"/>
                  <a:gd name="connsiteY5" fmla="*/ 6310100 h 6330460"/>
                  <a:gd name="connsiteX6" fmla="*/ 10877164 w 13623187"/>
                  <a:gd name="connsiteY6" fmla="*/ 6307015 h 6330460"/>
                  <a:gd name="connsiteX7" fmla="*/ 10877165 w 13623187"/>
                  <a:gd name="connsiteY7" fmla="*/ 4103077 h 6330460"/>
                  <a:gd name="connsiteX8" fmla="*/ 10197225 w 13623187"/>
                  <a:gd name="connsiteY8" fmla="*/ 4267200 h 6330460"/>
                  <a:gd name="connsiteX9" fmla="*/ 10173779 w 13623187"/>
                  <a:gd name="connsiteY9" fmla="*/ 6307015 h 6330460"/>
                  <a:gd name="connsiteX10" fmla="*/ 3397841 w 13623187"/>
                  <a:gd name="connsiteY10" fmla="*/ 6330460 h 6330460"/>
                  <a:gd name="connsiteX11" fmla="*/ 3421286 w 13623187"/>
                  <a:gd name="connsiteY11" fmla="*/ 4220307 h 6330460"/>
                  <a:gd name="connsiteX12" fmla="*/ 2647564 w 13623187"/>
                  <a:gd name="connsiteY12" fmla="*/ 4220308 h 6330460"/>
                  <a:gd name="connsiteX13" fmla="*/ 2647564 w 13623187"/>
                  <a:gd name="connsiteY13" fmla="*/ 6283569 h 6330460"/>
                  <a:gd name="connsiteX14" fmla="*/ 0 w 13623187"/>
                  <a:gd name="connsiteY14" fmla="*/ 6310100 h 6330460"/>
                  <a:gd name="connsiteX15" fmla="*/ 0 w 13623187"/>
                  <a:gd name="connsiteY15" fmla="*/ 0 h 6330460"/>
                  <a:gd name="connsiteX0" fmla="*/ 0 w 13623187"/>
                  <a:gd name="connsiteY0" fmla="*/ 0 h 6330460"/>
                  <a:gd name="connsiteX1" fmla="*/ 4406025 w 13623187"/>
                  <a:gd name="connsiteY1" fmla="*/ 46892 h 6330460"/>
                  <a:gd name="connsiteX2" fmla="*/ 6774087 w 13623187"/>
                  <a:gd name="connsiteY2" fmla="*/ 5017476 h 6330460"/>
                  <a:gd name="connsiteX3" fmla="*/ 9235932 w 13623187"/>
                  <a:gd name="connsiteY3" fmla="*/ 23446 h 6330460"/>
                  <a:gd name="connsiteX4" fmla="*/ 12213595 w 13623187"/>
                  <a:gd name="connsiteY4" fmla="*/ 1430215 h 6330460"/>
                  <a:gd name="connsiteX5" fmla="*/ 13620364 w 13623187"/>
                  <a:gd name="connsiteY5" fmla="*/ 6310100 h 6330460"/>
                  <a:gd name="connsiteX6" fmla="*/ 10877164 w 13623187"/>
                  <a:gd name="connsiteY6" fmla="*/ 6307015 h 6330460"/>
                  <a:gd name="connsiteX7" fmla="*/ 10877165 w 13623187"/>
                  <a:gd name="connsiteY7" fmla="*/ 4103077 h 6330460"/>
                  <a:gd name="connsiteX8" fmla="*/ 10197225 w 13623187"/>
                  <a:gd name="connsiteY8" fmla="*/ 4267200 h 6330460"/>
                  <a:gd name="connsiteX9" fmla="*/ 10173779 w 13623187"/>
                  <a:gd name="connsiteY9" fmla="*/ 6307015 h 6330460"/>
                  <a:gd name="connsiteX10" fmla="*/ 3397841 w 13623187"/>
                  <a:gd name="connsiteY10" fmla="*/ 6330460 h 6330460"/>
                  <a:gd name="connsiteX11" fmla="*/ 3421286 w 13623187"/>
                  <a:gd name="connsiteY11" fmla="*/ 4220307 h 6330460"/>
                  <a:gd name="connsiteX12" fmla="*/ 2647564 w 13623187"/>
                  <a:gd name="connsiteY12" fmla="*/ 4220308 h 6330460"/>
                  <a:gd name="connsiteX13" fmla="*/ 2647564 w 13623187"/>
                  <a:gd name="connsiteY13" fmla="*/ 6283569 h 6330460"/>
                  <a:gd name="connsiteX14" fmla="*/ 0 w 13623187"/>
                  <a:gd name="connsiteY14" fmla="*/ 6310100 h 6330460"/>
                  <a:gd name="connsiteX15" fmla="*/ 0 w 13623187"/>
                  <a:gd name="connsiteY15" fmla="*/ 0 h 6330460"/>
                  <a:gd name="connsiteX0" fmla="*/ 914400 w 13623187"/>
                  <a:gd name="connsiteY0" fmla="*/ 1970108 h 6307645"/>
                  <a:gd name="connsiteX1" fmla="*/ 4406025 w 13623187"/>
                  <a:gd name="connsiteY1" fmla="*/ 24077 h 6307645"/>
                  <a:gd name="connsiteX2" fmla="*/ 6774087 w 13623187"/>
                  <a:gd name="connsiteY2" fmla="*/ 4994661 h 6307645"/>
                  <a:gd name="connsiteX3" fmla="*/ 9235932 w 13623187"/>
                  <a:gd name="connsiteY3" fmla="*/ 631 h 6307645"/>
                  <a:gd name="connsiteX4" fmla="*/ 12213595 w 13623187"/>
                  <a:gd name="connsiteY4" fmla="*/ 1407400 h 6307645"/>
                  <a:gd name="connsiteX5" fmla="*/ 13620364 w 13623187"/>
                  <a:gd name="connsiteY5" fmla="*/ 6287285 h 6307645"/>
                  <a:gd name="connsiteX6" fmla="*/ 10877164 w 13623187"/>
                  <a:gd name="connsiteY6" fmla="*/ 6284200 h 6307645"/>
                  <a:gd name="connsiteX7" fmla="*/ 10877165 w 13623187"/>
                  <a:gd name="connsiteY7" fmla="*/ 4080262 h 6307645"/>
                  <a:gd name="connsiteX8" fmla="*/ 10197225 w 13623187"/>
                  <a:gd name="connsiteY8" fmla="*/ 4244385 h 6307645"/>
                  <a:gd name="connsiteX9" fmla="*/ 10173779 w 13623187"/>
                  <a:gd name="connsiteY9" fmla="*/ 6284200 h 6307645"/>
                  <a:gd name="connsiteX10" fmla="*/ 3397841 w 13623187"/>
                  <a:gd name="connsiteY10" fmla="*/ 6307645 h 6307645"/>
                  <a:gd name="connsiteX11" fmla="*/ 3421286 w 13623187"/>
                  <a:gd name="connsiteY11" fmla="*/ 4197492 h 6307645"/>
                  <a:gd name="connsiteX12" fmla="*/ 2647564 w 13623187"/>
                  <a:gd name="connsiteY12" fmla="*/ 4197493 h 6307645"/>
                  <a:gd name="connsiteX13" fmla="*/ 2647564 w 13623187"/>
                  <a:gd name="connsiteY13" fmla="*/ 6260754 h 6307645"/>
                  <a:gd name="connsiteX14" fmla="*/ 0 w 13623187"/>
                  <a:gd name="connsiteY14" fmla="*/ 6287285 h 6307645"/>
                  <a:gd name="connsiteX15" fmla="*/ 914400 w 13623187"/>
                  <a:gd name="connsiteY15" fmla="*/ 1970108 h 6307645"/>
                  <a:gd name="connsiteX0" fmla="*/ 914400 w 13623187"/>
                  <a:gd name="connsiteY0" fmla="*/ 1970108 h 6307645"/>
                  <a:gd name="connsiteX1" fmla="*/ 4406025 w 13623187"/>
                  <a:gd name="connsiteY1" fmla="*/ 24077 h 6307645"/>
                  <a:gd name="connsiteX2" fmla="*/ 6774087 w 13623187"/>
                  <a:gd name="connsiteY2" fmla="*/ 4994661 h 6307645"/>
                  <a:gd name="connsiteX3" fmla="*/ 9235932 w 13623187"/>
                  <a:gd name="connsiteY3" fmla="*/ 631 h 6307645"/>
                  <a:gd name="connsiteX4" fmla="*/ 12213595 w 13623187"/>
                  <a:gd name="connsiteY4" fmla="*/ 1407400 h 6307645"/>
                  <a:gd name="connsiteX5" fmla="*/ 13620364 w 13623187"/>
                  <a:gd name="connsiteY5" fmla="*/ 6287285 h 6307645"/>
                  <a:gd name="connsiteX6" fmla="*/ 10877164 w 13623187"/>
                  <a:gd name="connsiteY6" fmla="*/ 6284200 h 6307645"/>
                  <a:gd name="connsiteX7" fmla="*/ 10877165 w 13623187"/>
                  <a:gd name="connsiteY7" fmla="*/ 4080262 h 6307645"/>
                  <a:gd name="connsiteX8" fmla="*/ 10197225 w 13623187"/>
                  <a:gd name="connsiteY8" fmla="*/ 4244385 h 6307645"/>
                  <a:gd name="connsiteX9" fmla="*/ 10173779 w 13623187"/>
                  <a:gd name="connsiteY9" fmla="*/ 6284200 h 6307645"/>
                  <a:gd name="connsiteX10" fmla="*/ 3397841 w 13623187"/>
                  <a:gd name="connsiteY10" fmla="*/ 6307645 h 6307645"/>
                  <a:gd name="connsiteX11" fmla="*/ 3421286 w 13623187"/>
                  <a:gd name="connsiteY11" fmla="*/ 4197492 h 6307645"/>
                  <a:gd name="connsiteX12" fmla="*/ 2647564 w 13623187"/>
                  <a:gd name="connsiteY12" fmla="*/ 4197493 h 6307645"/>
                  <a:gd name="connsiteX13" fmla="*/ 2647564 w 13623187"/>
                  <a:gd name="connsiteY13" fmla="*/ 6260754 h 6307645"/>
                  <a:gd name="connsiteX14" fmla="*/ 0 w 13623187"/>
                  <a:gd name="connsiteY14" fmla="*/ 6287285 h 6307645"/>
                  <a:gd name="connsiteX15" fmla="*/ 914400 w 13623187"/>
                  <a:gd name="connsiteY15" fmla="*/ 1970108 h 6307645"/>
                  <a:gd name="connsiteX0" fmla="*/ 914400 w 13623187"/>
                  <a:gd name="connsiteY0" fmla="*/ 1985552 h 6323089"/>
                  <a:gd name="connsiteX1" fmla="*/ 4406025 w 13623187"/>
                  <a:gd name="connsiteY1" fmla="*/ 39521 h 6323089"/>
                  <a:gd name="connsiteX2" fmla="*/ 6774087 w 13623187"/>
                  <a:gd name="connsiteY2" fmla="*/ 5010105 h 6323089"/>
                  <a:gd name="connsiteX3" fmla="*/ 9235932 w 13623187"/>
                  <a:gd name="connsiteY3" fmla="*/ 16075 h 6323089"/>
                  <a:gd name="connsiteX4" fmla="*/ 12213595 w 13623187"/>
                  <a:gd name="connsiteY4" fmla="*/ 1422844 h 6323089"/>
                  <a:gd name="connsiteX5" fmla="*/ 13620364 w 13623187"/>
                  <a:gd name="connsiteY5" fmla="*/ 6302729 h 6323089"/>
                  <a:gd name="connsiteX6" fmla="*/ 10877164 w 13623187"/>
                  <a:gd name="connsiteY6" fmla="*/ 6299644 h 6323089"/>
                  <a:gd name="connsiteX7" fmla="*/ 10877165 w 13623187"/>
                  <a:gd name="connsiteY7" fmla="*/ 4095706 h 6323089"/>
                  <a:gd name="connsiteX8" fmla="*/ 10197225 w 13623187"/>
                  <a:gd name="connsiteY8" fmla="*/ 4259829 h 6323089"/>
                  <a:gd name="connsiteX9" fmla="*/ 10173779 w 13623187"/>
                  <a:gd name="connsiteY9" fmla="*/ 6299644 h 6323089"/>
                  <a:gd name="connsiteX10" fmla="*/ 3397841 w 13623187"/>
                  <a:gd name="connsiteY10" fmla="*/ 6323089 h 6323089"/>
                  <a:gd name="connsiteX11" fmla="*/ 3421286 w 13623187"/>
                  <a:gd name="connsiteY11" fmla="*/ 4212936 h 6323089"/>
                  <a:gd name="connsiteX12" fmla="*/ 2647564 w 13623187"/>
                  <a:gd name="connsiteY12" fmla="*/ 4212937 h 6323089"/>
                  <a:gd name="connsiteX13" fmla="*/ 2647564 w 13623187"/>
                  <a:gd name="connsiteY13" fmla="*/ 6276198 h 6323089"/>
                  <a:gd name="connsiteX14" fmla="*/ 0 w 13623187"/>
                  <a:gd name="connsiteY14" fmla="*/ 6302729 h 6323089"/>
                  <a:gd name="connsiteX15" fmla="*/ 914400 w 13623187"/>
                  <a:gd name="connsiteY15" fmla="*/ 1985552 h 6323089"/>
                  <a:gd name="connsiteX0" fmla="*/ 937847 w 13646634"/>
                  <a:gd name="connsiteY0" fmla="*/ 1985552 h 6323089"/>
                  <a:gd name="connsiteX1" fmla="*/ 4429472 w 13646634"/>
                  <a:gd name="connsiteY1" fmla="*/ 39521 h 6323089"/>
                  <a:gd name="connsiteX2" fmla="*/ 6797534 w 13646634"/>
                  <a:gd name="connsiteY2" fmla="*/ 5010105 h 6323089"/>
                  <a:gd name="connsiteX3" fmla="*/ 9259379 w 13646634"/>
                  <a:gd name="connsiteY3" fmla="*/ 16075 h 6323089"/>
                  <a:gd name="connsiteX4" fmla="*/ 12237042 w 13646634"/>
                  <a:gd name="connsiteY4" fmla="*/ 1422844 h 6323089"/>
                  <a:gd name="connsiteX5" fmla="*/ 13643811 w 13646634"/>
                  <a:gd name="connsiteY5" fmla="*/ 6302729 h 6323089"/>
                  <a:gd name="connsiteX6" fmla="*/ 10900611 w 13646634"/>
                  <a:gd name="connsiteY6" fmla="*/ 6299644 h 6323089"/>
                  <a:gd name="connsiteX7" fmla="*/ 10900612 w 13646634"/>
                  <a:gd name="connsiteY7" fmla="*/ 4095706 h 6323089"/>
                  <a:gd name="connsiteX8" fmla="*/ 10220672 w 13646634"/>
                  <a:gd name="connsiteY8" fmla="*/ 4259829 h 6323089"/>
                  <a:gd name="connsiteX9" fmla="*/ 10197226 w 13646634"/>
                  <a:gd name="connsiteY9" fmla="*/ 6299644 h 6323089"/>
                  <a:gd name="connsiteX10" fmla="*/ 3421288 w 13646634"/>
                  <a:gd name="connsiteY10" fmla="*/ 6323089 h 6323089"/>
                  <a:gd name="connsiteX11" fmla="*/ 3444733 w 13646634"/>
                  <a:gd name="connsiteY11" fmla="*/ 4212936 h 6323089"/>
                  <a:gd name="connsiteX12" fmla="*/ 2671011 w 13646634"/>
                  <a:gd name="connsiteY12" fmla="*/ 4212937 h 6323089"/>
                  <a:gd name="connsiteX13" fmla="*/ 2671011 w 13646634"/>
                  <a:gd name="connsiteY13" fmla="*/ 6276198 h 6323089"/>
                  <a:gd name="connsiteX14" fmla="*/ 0 w 13646634"/>
                  <a:gd name="connsiteY14" fmla="*/ 6232390 h 6323089"/>
                  <a:gd name="connsiteX15" fmla="*/ 937847 w 13646634"/>
                  <a:gd name="connsiteY15" fmla="*/ 1985552 h 6323089"/>
                  <a:gd name="connsiteX0" fmla="*/ 867509 w 13576296"/>
                  <a:gd name="connsiteY0" fmla="*/ 1985552 h 6323089"/>
                  <a:gd name="connsiteX1" fmla="*/ 4359134 w 13576296"/>
                  <a:gd name="connsiteY1" fmla="*/ 39521 h 6323089"/>
                  <a:gd name="connsiteX2" fmla="*/ 6727196 w 13576296"/>
                  <a:gd name="connsiteY2" fmla="*/ 5010105 h 6323089"/>
                  <a:gd name="connsiteX3" fmla="*/ 9189041 w 13576296"/>
                  <a:gd name="connsiteY3" fmla="*/ 16075 h 6323089"/>
                  <a:gd name="connsiteX4" fmla="*/ 12166704 w 13576296"/>
                  <a:gd name="connsiteY4" fmla="*/ 1422844 h 6323089"/>
                  <a:gd name="connsiteX5" fmla="*/ 13573473 w 13576296"/>
                  <a:gd name="connsiteY5" fmla="*/ 6302729 h 6323089"/>
                  <a:gd name="connsiteX6" fmla="*/ 10830273 w 13576296"/>
                  <a:gd name="connsiteY6" fmla="*/ 6299644 h 6323089"/>
                  <a:gd name="connsiteX7" fmla="*/ 10830274 w 13576296"/>
                  <a:gd name="connsiteY7" fmla="*/ 4095706 h 6323089"/>
                  <a:gd name="connsiteX8" fmla="*/ 10150334 w 13576296"/>
                  <a:gd name="connsiteY8" fmla="*/ 4259829 h 6323089"/>
                  <a:gd name="connsiteX9" fmla="*/ 10126888 w 13576296"/>
                  <a:gd name="connsiteY9" fmla="*/ 6299644 h 6323089"/>
                  <a:gd name="connsiteX10" fmla="*/ 3350950 w 13576296"/>
                  <a:gd name="connsiteY10" fmla="*/ 6323089 h 6323089"/>
                  <a:gd name="connsiteX11" fmla="*/ 3374395 w 13576296"/>
                  <a:gd name="connsiteY11" fmla="*/ 4212936 h 6323089"/>
                  <a:gd name="connsiteX12" fmla="*/ 2600673 w 13576296"/>
                  <a:gd name="connsiteY12" fmla="*/ 4212937 h 6323089"/>
                  <a:gd name="connsiteX13" fmla="*/ 2600673 w 13576296"/>
                  <a:gd name="connsiteY13" fmla="*/ 6276198 h 6323089"/>
                  <a:gd name="connsiteX14" fmla="*/ 0 w 13576296"/>
                  <a:gd name="connsiteY14" fmla="*/ 6302729 h 6323089"/>
                  <a:gd name="connsiteX15" fmla="*/ 867509 w 13576296"/>
                  <a:gd name="connsiteY15" fmla="*/ 1985552 h 6323089"/>
                  <a:gd name="connsiteX0" fmla="*/ 875123 w 13583910"/>
                  <a:gd name="connsiteY0" fmla="*/ 1985552 h 6323089"/>
                  <a:gd name="connsiteX1" fmla="*/ 4366748 w 13583910"/>
                  <a:gd name="connsiteY1" fmla="*/ 39521 h 6323089"/>
                  <a:gd name="connsiteX2" fmla="*/ 6734810 w 13583910"/>
                  <a:gd name="connsiteY2" fmla="*/ 5010105 h 6323089"/>
                  <a:gd name="connsiteX3" fmla="*/ 9196655 w 13583910"/>
                  <a:gd name="connsiteY3" fmla="*/ 16075 h 6323089"/>
                  <a:gd name="connsiteX4" fmla="*/ 12174318 w 13583910"/>
                  <a:gd name="connsiteY4" fmla="*/ 1422844 h 6323089"/>
                  <a:gd name="connsiteX5" fmla="*/ 13581087 w 13583910"/>
                  <a:gd name="connsiteY5" fmla="*/ 6302729 h 6323089"/>
                  <a:gd name="connsiteX6" fmla="*/ 10837887 w 13583910"/>
                  <a:gd name="connsiteY6" fmla="*/ 6299644 h 6323089"/>
                  <a:gd name="connsiteX7" fmla="*/ 10837888 w 13583910"/>
                  <a:gd name="connsiteY7" fmla="*/ 4095706 h 6323089"/>
                  <a:gd name="connsiteX8" fmla="*/ 10157948 w 13583910"/>
                  <a:gd name="connsiteY8" fmla="*/ 4259829 h 6323089"/>
                  <a:gd name="connsiteX9" fmla="*/ 10134502 w 13583910"/>
                  <a:gd name="connsiteY9" fmla="*/ 6299644 h 6323089"/>
                  <a:gd name="connsiteX10" fmla="*/ 3358564 w 13583910"/>
                  <a:gd name="connsiteY10" fmla="*/ 6323089 h 6323089"/>
                  <a:gd name="connsiteX11" fmla="*/ 3382009 w 13583910"/>
                  <a:gd name="connsiteY11" fmla="*/ 4212936 h 6323089"/>
                  <a:gd name="connsiteX12" fmla="*/ 2608287 w 13583910"/>
                  <a:gd name="connsiteY12" fmla="*/ 4212937 h 6323089"/>
                  <a:gd name="connsiteX13" fmla="*/ 2608287 w 13583910"/>
                  <a:gd name="connsiteY13" fmla="*/ 6276198 h 6323089"/>
                  <a:gd name="connsiteX14" fmla="*/ 7614 w 13583910"/>
                  <a:gd name="connsiteY14" fmla="*/ 6302729 h 6323089"/>
                  <a:gd name="connsiteX15" fmla="*/ 875123 w 13583910"/>
                  <a:gd name="connsiteY15" fmla="*/ 1985552 h 6323089"/>
                  <a:gd name="connsiteX0" fmla="*/ 1154365 w 13581798"/>
                  <a:gd name="connsiteY0" fmla="*/ 1654535 h 6343764"/>
                  <a:gd name="connsiteX1" fmla="*/ 4364636 w 13581798"/>
                  <a:gd name="connsiteY1" fmla="*/ 60196 h 6343764"/>
                  <a:gd name="connsiteX2" fmla="*/ 6732698 w 13581798"/>
                  <a:gd name="connsiteY2" fmla="*/ 5030780 h 6343764"/>
                  <a:gd name="connsiteX3" fmla="*/ 9194543 w 13581798"/>
                  <a:gd name="connsiteY3" fmla="*/ 36750 h 6343764"/>
                  <a:gd name="connsiteX4" fmla="*/ 12172206 w 13581798"/>
                  <a:gd name="connsiteY4" fmla="*/ 1443519 h 6343764"/>
                  <a:gd name="connsiteX5" fmla="*/ 13578975 w 13581798"/>
                  <a:gd name="connsiteY5" fmla="*/ 6323404 h 6343764"/>
                  <a:gd name="connsiteX6" fmla="*/ 10835775 w 13581798"/>
                  <a:gd name="connsiteY6" fmla="*/ 6320319 h 6343764"/>
                  <a:gd name="connsiteX7" fmla="*/ 10835776 w 13581798"/>
                  <a:gd name="connsiteY7" fmla="*/ 4116381 h 6343764"/>
                  <a:gd name="connsiteX8" fmla="*/ 10155836 w 13581798"/>
                  <a:gd name="connsiteY8" fmla="*/ 4280504 h 6343764"/>
                  <a:gd name="connsiteX9" fmla="*/ 10132390 w 13581798"/>
                  <a:gd name="connsiteY9" fmla="*/ 6320319 h 6343764"/>
                  <a:gd name="connsiteX10" fmla="*/ 3356452 w 13581798"/>
                  <a:gd name="connsiteY10" fmla="*/ 6343764 h 6343764"/>
                  <a:gd name="connsiteX11" fmla="*/ 3379897 w 13581798"/>
                  <a:gd name="connsiteY11" fmla="*/ 4233611 h 6343764"/>
                  <a:gd name="connsiteX12" fmla="*/ 2606175 w 13581798"/>
                  <a:gd name="connsiteY12" fmla="*/ 4233612 h 6343764"/>
                  <a:gd name="connsiteX13" fmla="*/ 2606175 w 13581798"/>
                  <a:gd name="connsiteY13" fmla="*/ 6296873 h 6343764"/>
                  <a:gd name="connsiteX14" fmla="*/ 5502 w 13581798"/>
                  <a:gd name="connsiteY14" fmla="*/ 6323404 h 6343764"/>
                  <a:gd name="connsiteX15" fmla="*/ 1154365 w 13581798"/>
                  <a:gd name="connsiteY15" fmla="*/ 1654535 h 6343764"/>
                  <a:gd name="connsiteX0" fmla="*/ 1154012 w 13581445"/>
                  <a:gd name="connsiteY0" fmla="*/ 1654535 h 6343764"/>
                  <a:gd name="connsiteX1" fmla="*/ 4364283 w 13581445"/>
                  <a:gd name="connsiteY1" fmla="*/ 60196 h 6343764"/>
                  <a:gd name="connsiteX2" fmla="*/ 6732345 w 13581445"/>
                  <a:gd name="connsiteY2" fmla="*/ 5030780 h 6343764"/>
                  <a:gd name="connsiteX3" fmla="*/ 9194190 w 13581445"/>
                  <a:gd name="connsiteY3" fmla="*/ 36750 h 6343764"/>
                  <a:gd name="connsiteX4" fmla="*/ 12171853 w 13581445"/>
                  <a:gd name="connsiteY4" fmla="*/ 1443519 h 6343764"/>
                  <a:gd name="connsiteX5" fmla="*/ 13578622 w 13581445"/>
                  <a:gd name="connsiteY5" fmla="*/ 6323404 h 6343764"/>
                  <a:gd name="connsiteX6" fmla="*/ 10835422 w 13581445"/>
                  <a:gd name="connsiteY6" fmla="*/ 6320319 h 6343764"/>
                  <a:gd name="connsiteX7" fmla="*/ 10835423 w 13581445"/>
                  <a:gd name="connsiteY7" fmla="*/ 4116381 h 6343764"/>
                  <a:gd name="connsiteX8" fmla="*/ 10155483 w 13581445"/>
                  <a:gd name="connsiteY8" fmla="*/ 4280504 h 6343764"/>
                  <a:gd name="connsiteX9" fmla="*/ 10132037 w 13581445"/>
                  <a:gd name="connsiteY9" fmla="*/ 6320319 h 6343764"/>
                  <a:gd name="connsiteX10" fmla="*/ 3356099 w 13581445"/>
                  <a:gd name="connsiteY10" fmla="*/ 6343764 h 6343764"/>
                  <a:gd name="connsiteX11" fmla="*/ 3379544 w 13581445"/>
                  <a:gd name="connsiteY11" fmla="*/ 4233611 h 6343764"/>
                  <a:gd name="connsiteX12" fmla="*/ 2605822 w 13581445"/>
                  <a:gd name="connsiteY12" fmla="*/ 4233612 h 6343764"/>
                  <a:gd name="connsiteX13" fmla="*/ 2605822 w 13581445"/>
                  <a:gd name="connsiteY13" fmla="*/ 6296873 h 6343764"/>
                  <a:gd name="connsiteX14" fmla="*/ 5149 w 13581445"/>
                  <a:gd name="connsiteY14" fmla="*/ 6323404 h 6343764"/>
                  <a:gd name="connsiteX15" fmla="*/ 1154012 w 13581445"/>
                  <a:gd name="connsiteY15" fmla="*/ 1654535 h 6343764"/>
                  <a:gd name="connsiteX0" fmla="*/ 1227606 w 13655039"/>
                  <a:gd name="connsiteY0" fmla="*/ 1654535 h 6343764"/>
                  <a:gd name="connsiteX1" fmla="*/ 4437877 w 13655039"/>
                  <a:gd name="connsiteY1" fmla="*/ 60196 h 6343764"/>
                  <a:gd name="connsiteX2" fmla="*/ 6805939 w 13655039"/>
                  <a:gd name="connsiteY2" fmla="*/ 5030780 h 6343764"/>
                  <a:gd name="connsiteX3" fmla="*/ 9267784 w 13655039"/>
                  <a:gd name="connsiteY3" fmla="*/ 36750 h 6343764"/>
                  <a:gd name="connsiteX4" fmla="*/ 12245447 w 13655039"/>
                  <a:gd name="connsiteY4" fmla="*/ 1443519 h 6343764"/>
                  <a:gd name="connsiteX5" fmla="*/ 13652216 w 13655039"/>
                  <a:gd name="connsiteY5" fmla="*/ 6323404 h 6343764"/>
                  <a:gd name="connsiteX6" fmla="*/ 10909016 w 13655039"/>
                  <a:gd name="connsiteY6" fmla="*/ 6320319 h 6343764"/>
                  <a:gd name="connsiteX7" fmla="*/ 10909017 w 13655039"/>
                  <a:gd name="connsiteY7" fmla="*/ 4116381 h 6343764"/>
                  <a:gd name="connsiteX8" fmla="*/ 10229077 w 13655039"/>
                  <a:gd name="connsiteY8" fmla="*/ 4280504 h 6343764"/>
                  <a:gd name="connsiteX9" fmla="*/ 10205631 w 13655039"/>
                  <a:gd name="connsiteY9" fmla="*/ 6320319 h 6343764"/>
                  <a:gd name="connsiteX10" fmla="*/ 3429693 w 13655039"/>
                  <a:gd name="connsiteY10" fmla="*/ 6343764 h 6343764"/>
                  <a:gd name="connsiteX11" fmla="*/ 3453138 w 13655039"/>
                  <a:gd name="connsiteY11" fmla="*/ 4233611 h 6343764"/>
                  <a:gd name="connsiteX12" fmla="*/ 2679416 w 13655039"/>
                  <a:gd name="connsiteY12" fmla="*/ 4233612 h 6343764"/>
                  <a:gd name="connsiteX13" fmla="*/ 2679416 w 13655039"/>
                  <a:gd name="connsiteY13" fmla="*/ 6296873 h 6343764"/>
                  <a:gd name="connsiteX14" fmla="*/ 78743 w 13655039"/>
                  <a:gd name="connsiteY14" fmla="*/ 6323404 h 6343764"/>
                  <a:gd name="connsiteX15" fmla="*/ 1227606 w 13655039"/>
                  <a:gd name="connsiteY15" fmla="*/ 1654535 h 6343764"/>
                  <a:gd name="connsiteX0" fmla="*/ 1227606 w 13655039"/>
                  <a:gd name="connsiteY0" fmla="*/ 1626092 h 6315321"/>
                  <a:gd name="connsiteX1" fmla="*/ 4437877 w 13655039"/>
                  <a:gd name="connsiteY1" fmla="*/ 31753 h 6315321"/>
                  <a:gd name="connsiteX2" fmla="*/ 6805939 w 13655039"/>
                  <a:gd name="connsiteY2" fmla="*/ 5002337 h 6315321"/>
                  <a:gd name="connsiteX3" fmla="*/ 9267784 w 13655039"/>
                  <a:gd name="connsiteY3" fmla="*/ 8307 h 6315321"/>
                  <a:gd name="connsiteX4" fmla="*/ 12245447 w 13655039"/>
                  <a:gd name="connsiteY4" fmla="*/ 1415076 h 6315321"/>
                  <a:gd name="connsiteX5" fmla="*/ 13652216 w 13655039"/>
                  <a:gd name="connsiteY5" fmla="*/ 6294961 h 6315321"/>
                  <a:gd name="connsiteX6" fmla="*/ 10909016 w 13655039"/>
                  <a:gd name="connsiteY6" fmla="*/ 6291876 h 6315321"/>
                  <a:gd name="connsiteX7" fmla="*/ 10909017 w 13655039"/>
                  <a:gd name="connsiteY7" fmla="*/ 4087938 h 6315321"/>
                  <a:gd name="connsiteX8" fmla="*/ 10229077 w 13655039"/>
                  <a:gd name="connsiteY8" fmla="*/ 4252061 h 6315321"/>
                  <a:gd name="connsiteX9" fmla="*/ 10205631 w 13655039"/>
                  <a:gd name="connsiteY9" fmla="*/ 6291876 h 6315321"/>
                  <a:gd name="connsiteX10" fmla="*/ 3429693 w 13655039"/>
                  <a:gd name="connsiteY10" fmla="*/ 6315321 h 6315321"/>
                  <a:gd name="connsiteX11" fmla="*/ 3453138 w 13655039"/>
                  <a:gd name="connsiteY11" fmla="*/ 4205168 h 6315321"/>
                  <a:gd name="connsiteX12" fmla="*/ 2679416 w 13655039"/>
                  <a:gd name="connsiteY12" fmla="*/ 4205169 h 6315321"/>
                  <a:gd name="connsiteX13" fmla="*/ 2679416 w 13655039"/>
                  <a:gd name="connsiteY13" fmla="*/ 6268430 h 6315321"/>
                  <a:gd name="connsiteX14" fmla="*/ 78743 w 13655039"/>
                  <a:gd name="connsiteY14" fmla="*/ 6294961 h 6315321"/>
                  <a:gd name="connsiteX15" fmla="*/ 1227606 w 13655039"/>
                  <a:gd name="connsiteY15" fmla="*/ 1626092 h 6315321"/>
                  <a:gd name="connsiteX0" fmla="*/ 1227606 w 13655039"/>
                  <a:gd name="connsiteY0" fmla="*/ 1618416 h 6307645"/>
                  <a:gd name="connsiteX1" fmla="*/ 4437877 w 13655039"/>
                  <a:gd name="connsiteY1" fmla="*/ 24077 h 6307645"/>
                  <a:gd name="connsiteX2" fmla="*/ 6805939 w 13655039"/>
                  <a:gd name="connsiteY2" fmla="*/ 4994661 h 6307645"/>
                  <a:gd name="connsiteX3" fmla="*/ 9267784 w 13655039"/>
                  <a:gd name="connsiteY3" fmla="*/ 631 h 6307645"/>
                  <a:gd name="connsiteX4" fmla="*/ 12245447 w 13655039"/>
                  <a:gd name="connsiteY4" fmla="*/ 1407400 h 6307645"/>
                  <a:gd name="connsiteX5" fmla="*/ 13652216 w 13655039"/>
                  <a:gd name="connsiteY5" fmla="*/ 6287285 h 6307645"/>
                  <a:gd name="connsiteX6" fmla="*/ 10909016 w 13655039"/>
                  <a:gd name="connsiteY6" fmla="*/ 6284200 h 6307645"/>
                  <a:gd name="connsiteX7" fmla="*/ 10909017 w 13655039"/>
                  <a:gd name="connsiteY7" fmla="*/ 4080262 h 6307645"/>
                  <a:gd name="connsiteX8" fmla="*/ 10229077 w 13655039"/>
                  <a:gd name="connsiteY8" fmla="*/ 4244385 h 6307645"/>
                  <a:gd name="connsiteX9" fmla="*/ 10205631 w 13655039"/>
                  <a:gd name="connsiteY9" fmla="*/ 6284200 h 6307645"/>
                  <a:gd name="connsiteX10" fmla="*/ 3429693 w 13655039"/>
                  <a:gd name="connsiteY10" fmla="*/ 6307645 h 6307645"/>
                  <a:gd name="connsiteX11" fmla="*/ 3453138 w 13655039"/>
                  <a:gd name="connsiteY11" fmla="*/ 4197492 h 6307645"/>
                  <a:gd name="connsiteX12" fmla="*/ 2679416 w 13655039"/>
                  <a:gd name="connsiteY12" fmla="*/ 4197493 h 6307645"/>
                  <a:gd name="connsiteX13" fmla="*/ 2679416 w 13655039"/>
                  <a:gd name="connsiteY13" fmla="*/ 6260754 h 6307645"/>
                  <a:gd name="connsiteX14" fmla="*/ 78743 w 13655039"/>
                  <a:gd name="connsiteY14" fmla="*/ 6287285 h 6307645"/>
                  <a:gd name="connsiteX15" fmla="*/ 1227606 w 13655039"/>
                  <a:gd name="connsiteY15" fmla="*/ 1618416 h 6307645"/>
                  <a:gd name="connsiteX0" fmla="*/ 1235776 w 13663209"/>
                  <a:gd name="connsiteY0" fmla="*/ 1618416 h 6307645"/>
                  <a:gd name="connsiteX1" fmla="*/ 4446047 w 13663209"/>
                  <a:gd name="connsiteY1" fmla="*/ 24077 h 6307645"/>
                  <a:gd name="connsiteX2" fmla="*/ 6814109 w 13663209"/>
                  <a:gd name="connsiteY2" fmla="*/ 4994661 h 6307645"/>
                  <a:gd name="connsiteX3" fmla="*/ 9275954 w 13663209"/>
                  <a:gd name="connsiteY3" fmla="*/ 631 h 6307645"/>
                  <a:gd name="connsiteX4" fmla="*/ 12253617 w 13663209"/>
                  <a:gd name="connsiteY4" fmla="*/ 1407400 h 6307645"/>
                  <a:gd name="connsiteX5" fmla="*/ 13660386 w 13663209"/>
                  <a:gd name="connsiteY5" fmla="*/ 6287285 h 6307645"/>
                  <a:gd name="connsiteX6" fmla="*/ 10917186 w 13663209"/>
                  <a:gd name="connsiteY6" fmla="*/ 6284200 h 6307645"/>
                  <a:gd name="connsiteX7" fmla="*/ 10917187 w 13663209"/>
                  <a:gd name="connsiteY7" fmla="*/ 4080262 h 6307645"/>
                  <a:gd name="connsiteX8" fmla="*/ 10237247 w 13663209"/>
                  <a:gd name="connsiteY8" fmla="*/ 4244385 h 6307645"/>
                  <a:gd name="connsiteX9" fmla="*/ 10213801 w 13663209"/>
                  <a:gd name="connsiteY9" fmla="*/ 6284200 h 6307645"/>
                  <a:gd name="connsiteX10" fmla="*/ 3437863 w 13663209"/>
                  <a:gd name="connsiteY10" fmla="*/ 6307645 h 6307645"/>
                  <a:gd name="connsiteX11" fmla="*/ 3461308 w 13663209"/>
                  <a:gd name="connsiteY11" fmla="*/ 4197492 h 6307645"/>
                  <a:gd name="connsiteX12" fmla="*/ 2687586 w 13663209"/>
                  <a:gd name="connsiteY12" fmla="*/ 4197493 h 6307645"/>
                  <a:gd name="connsiteX13" fmla="*/ 2687586 w 13663209"/>
                  <a:gd name="connsiteY13" fmla="*/ 6260754 h 6307645"/>
                  <a:gd name="connsiteX14" fmla="*/ 86913 w 13663209"/>
                  <a:gd name="connsiteY14" fmla="*/ 6287285 h 6307645"/>
                  <a:gd name="connsiteX15" fmla="*/ 1235776 w 13663209"/>
                  <a:gd name="connsiteY15" fmla="*/ 1618416 h 6307645"/>
                  <a:gd name="connsiteX0" fmla="*/ 1235776 w 13663209"/>
                  <a:gd name="connsiteY0" fmla="*/ 1618416 h 6307645"/>
                  <a:gd name="connsiteX1" fmla="*/ 4446047 w 13663209"/>
                  <a:gd name="connsiteY1" fmla="*/ 24077 h 6307645"/>
                  <a:gd name="connsiteX2" fmla="*/ 6814109 w 13663209"/>
                  <a:gd name="connsiteY2" fmla="*/ 4994661 h 6307645"/>
                  <a:gd name="connsiteX3" fmla="*/ 9275954 w 13663209"/>
                  <a:gd name="connsiteY3" fmla="*/ 631 h 6307645"/>
                  <a:gd name="connsiteX4" fmla="*/ 12253617 w 13663209"/>
                  <a:gd name="connsiteY4" fmla="*/ 1407400 h 6307645"/>
                  <a:gd name="connsiteX5" fmla="*/ 13660386 w 13663209"/>
                  <a:gd name="connsiteY5" fmla="*/ 6287285 h 6307645"/>
                  <a:gd name="connsiteX6" fmla="*/ 10917186 w 13663209"/>
                  <a:gd name="connsiteY6" fmla="*/ 6284200 h 6307645"/>
                  <a:gd name="connsiteX7" fmla="*/ 10917187 w 13663209"/>
                  <a:gd name="connsiteY7" fmla="*/ 4080262 h 6307645"/>
                  <a:gd name="connsiteX8" fmla="*/ 10237247 w 13663209"/>
                  <a:gd name="connsiteY8" fmla="*/ 4244385 h 6307645"/>
                  <a:gd name="connsiteX9" fmla="*/ 10213801 w 13663209"/>
                  <a:gd name="connsiteY9" fmla="*/ 6284200 h 6307645"/>
                  <a:gd name="connsiteX10" fmla="*/ 7333287 w 13663209"/>
                  <a:gd name="connsiteY10" fmla="*/ 6263952 h 6307645"/>
                  <a:gd name="connsiteX11" fmla="*/ 3437863 w 13663209"/>
                  <a:gd name="connsiteY11" fmla="*/ 6307645 h 6307645"/>
                  <a:gd name="connsiteX12" fmla="*/ 3461308 w 13663209"/>
                  <a:gd name="connsiteY12" fmla="*/ 4197492 h 6307645"/>
                  <a:gd name="connsiteX13" fmla="*/ 2687586 w 13663209"/>
                  <a:gd name="connsiteY13" fmla="*/ 4197493 h 6307645"/>
                  <a:gd name="connsiteX14" fmla="*/ 2687586 w 13663209"/>
                  <a:gd name="connsiteY14" fmla="*/ 6260754 h 6307645"/>
                  <a:gd name="connsiteX15" fmla="*/ 86913 w 13663209"/>
                  <a:gd name="connsiteY15" fmla="*/ 6287285 h 6307645"/>
                  <a:gd name="connsiteX16" fmla="*/ 1235776 w 13663209"/>
                  <a:gd name="connsiteY16" fmla="*/ 1618416 h 6307645"/>
                  <a:gd name="connsiteX0" fmla="*/ 1235776 w 13663209"/>
                  <a:gd name="connsiteY0" fmla="*/ 1618416 h 6307645"/>
                  <a:gd name="connsiteX1" fmla="*/ 4446047 w 13663209"/>
                  <a:gd name="connsiteY1" fmla="*/ 24077 h 6307645"/>
                  <a:gd name="connsiteX2" fmla="*/ 6814109 w 13663209"/>
                  <a:gd name="connsiteY2" fmla="*/ 4994661 h 6307645"/>
                  <a:gd name="connsiteX3" fmla="*/ 9275954 w 13663209"/>
                  <a:gd name="connsiteY3" fmla="*/ 631 h 6307645"/>
                  <a:gd name="connsiteX4" fmla="*/ 12253617 w 13663209"/>
                  <a:gd name="connsiteY4" fmla="*/ 1407400 h 6307645"/>
                  <a:gd name="connsiteX5" fmla="*/ 13660386 w 13663209"/>
                  <a:gd name="connsiteY5" fmla="*/ 6287285 h 6307645"/>
                  <a:gd name="connsiteX6" fmla="*/ 10917186 w 13663209"/>
                  <a:gd name="connsiteY6" fmla="*/ 6284200 h 6307645"/>
                  <a:gd name="connsiteX7" fmla="*/ 10917187 w 13663209"/>
                  <a:gd name="connsiteY7" fmla="*/ 4080262 h 6307645"/>
                  <a:gd name="connsiteX8" fmla="*/ 10237247 w 13663209"/>
                  <a:gd name="connsiteY8" fmla="*/ 4244385 h 6307645"/>
                  <a:gd name="connsiteX9" fmla="*/ 7333287 w 13663209"/>
                  <a:gd name="connsiteY9" fmla="*/ 6263952 h 6307645"/>
                  <a:gd name="connsiteX10" fmla="*/ 3437863 w 13663209"/>
                  <a:gd name="connsiteY10" fmla="*/ 6307645 h 6307645"/>
                  <a:gd name="connsiteX11" fmla="*/ 3461308 w 13663209"/>
                  <a:gd name="connsiteY11" fmla="*/ 4197492 h 6307645"/>
                  <a:gd name="connsiteX12" fmla="*/ 2687586 w 13663209"/>
                  <a:gd name="connsiteY12" fmla="*/ 4197493 h 6307645"/>
                  <a:gd name="connsiteX13" fmla="*/ 2687586 w 13663209"/>
                  <a:gd name="connsiteY13" fmla="*/ 6260754 h 6307645"/>
                  <a:gd name="connsiteX14" fmla="*/ 86913 w 13663209"/>
                  <a:gd name="connsiteY14" fmla="*/ 6287285 h 6307645"/>
                  <a:gd name="connsiteX15" fmla="*/ 1235776 w 13663209"/>
                  <a:gd name="connsiteY15" fmla="*/ 1618416 h 6307645"/>
                  <a:gd name="connsiteX0" fmla="*/ 1235776 w 13663209"/>
                  <a:gd name="connsiteY0" fmla="*/ 1618416 h 6307645"/>
                  <a:gd name="connsiteX1" fmla="*/ 4446047 w 13663209"/>
                  <a:gd name="connsiteY1" fmla="*/ 24077 h 6307645"/>
                  <a:gd name="connsiteX2" fmla="*/ 6814109 w 13663209"/>
                  <a:gd name="connsiteY2" fmla="*/ 4994661 h 6307645"/>
                  <a:gd name="connsiteX3" fmla="*/ 9275954 w 13663209"/>
                  <a:gd name="connsiteY3" fmla="*/ 631 h 6307645"/>
                  <a:gd name="connsiteX4" fmla="*/ 12253617 w 13663209"/>
                  <a:gd name="connsiteY4" fmla="*/ 1407400 h 6307645"/>
                  <a:gd name="connsiteX5" fmla="*/ 13660386 w 13663209"/>
                  <a:gd name="connsiteY5" fmla="*/ 6287285 h 6307645"/>
                  <a:gd name="connsiteX6" fmla="*/ 10917186 w 13663209"/>
                  <a:gd name="connsiteY6" fmla="*/ 6284200 h 6307645"/>
                  <a:gd name="connsiteX7" fmla="*/ 10917187 w 13663209"/>
                  <a:gd name="connsiteY7" fmla="*/ 4080262 h 6307645"/>
                  <a:gd name="connsiteX8" fmla="*/ 7333287 w 13663209"/>
                  <a:gd name="connsiteY8" fmla="*/ 6263952 h 6307645"/>
                  <a:gd name="connsiteX9" fmla="*/ 3437863 w 13663209"/>
                  <a:gd name="connsiteY9" fmla="*/ 6307645 h 6307645"/>
                  <a:gd name="connsiteX10" fmla="*/ 3461308 w 13663209"/>
                  <a:gd name="connsiteY10" fmla="*/ 4197492 h 6307645"/>
                  <a:gd name="connsiteX11" fmla="*/ 2687586 w 13663209"/>
                  <a:gd name="connsiteY11" fmla="*/ 4197493 h 6307645"/>
                  <a:gd name="connsiteX12" fmla="*/ 2687586 w 13663209"/>
                  <a:gd name="connsiteY12" fmla="*/ 6260754 h 6307645"/>
                  <a:gd name="connsiteX13" fmla="*/ 86913 w 13663209"/>
                  <a:gd name="connsiteY13" fmla="*/ 6287285 h 6307645"/>
                  <a:gd name="connsiteX14" fmla="*/ 1235776 w 13663209"/>
                  <a:gd name="connsiteY14" fmla="*/ 1618416 h 6307645"/>
                  <a:gd name="connsiteX0" fmla="*/ 1235776 w 13663209"/>
                  <a:gd name="connsiteY0" fmla="*/ 1618416 h 6307645"/>
                  <a:gd name="connsiteX1" fmla="*/ 4446047 w 13663209"/>
                  <a:gd name="connsiteY1" fmla="*/ 24077 h 6307645"/>
                  <a:gd name="connsiteX2" fmla="*/ 6814109 w 13663209"/>
                  <a:gd name="connsiteY2" fmla="*/ 4994661 h 6307645"/>
                  <a:gd name="connsiteX3" fmla="*/ 9275954 w 13663209"/>
                  <a:gd name="connsiteY3" fmla="*/ 631 h 6307645"/>
                  <a:gd name="connsiteX4" fmla="*/ 12253617 w 13663209"/>
                  <a:gd name="connsiteY4" fmla="*/ 1407400 h 6307645"/>
                  <a:gd name="connsiteX5" fmla="*/ 13660386 w 13663209"/>
                  <a:gd name="connsiteY5" fmla="*/ 6287285 h 6307645"/>
                  <a:gd name="connsiteX6" fmla="*/ 10917186 w 13663209"/>
                  <a:gd name="connsiteY6" fmla="*/ 6284200 h 6307645"/>
                  <a:gd name="connsiteX7" fmla="*/ 7333287 w 13663209"/>
                  <a:gd name="connsiteY7" fmla="*/ 6263952 h 6307645"/>
                  <a:gd name="connsiteX8" fmla="*/ 3437863 w 13663209"/>
                  <a:gd name="connsiteY8" fmla="*/ 6307645 h 6307645"/>
                  <a:gd name="connsiteX9" fmla="*/ 3461308 w 13663209"/>
                  <a:gd name="connsiteY9" fmla="*/ 4197492 h 6307645"/>
                  <a:gd name="connsiteX10" fmla="*/ 2687586 w 13663209"/>
                  <a:gd name="connsiteY10" fmla="*/ 4197493 h 6307645"/>
                  <a:gd name="connsiteX11" fmla="*/ 2687586 w 13663209"/>
                  <a:gd name="connsiteY11" fmla="*/ 6260754 h 6307645"/>
                  <a:gd name="connsiteX12" fmla="*/ 86913 w 13663209"/>
                  <a:gd name="connsiteY12" fmla="*/ 6287285 h 6307645"/>
                  <a:gd name="connsiteX13" fmla="*/ 1235776 w 13663209"/>
                  <a:gd name="connsiteY13" fmla="*/ 1618416 h 6307645"/>
                  <a:gd name="connsiteX0" fmla="*/ 1235776 w 13663209"/>
                  <a:gd name="connsiteY0" fmla="*/ 1618416 h 6307645"/>
                  <a:gd name="connsiteX1" fmla="*/ 4446047 w 13663209"/>
                  <a:gd name="connsiteY1" fmla="*/ 24077 h 6307645"/>
                  <a:gd name="connsiteX2" fmla="*/ 6814109 w 13663209"/>
                  <a:gd name="connsiteY2" fmla="*/ 4994661 h 6307645"/>
                  <a:gd name="connsiteX3" fmla="*/ 9275954 w 13663209"/>
                  <a:gd name="connsiteY3" fmla="*/ 631 h 6307645"/>
                  <a:gd name="connsiteX4" fmla="*/ 12253617 w 13663209"/>
                  <a:gd name="connsiteY4" fmla="*/ 1407400 h 6307645"/>
                  <a:gd name="connsiteX5" fmla="*/ 13660386 w 13663209"/>
                  <a:gd name="connsiteY5" fmla="*/ 6287285 h 6307645"/>
                  <a:gd name="connsiteX6" fmla="*/ 7333287 w 13663209"/>
                  <a:gd name="connsiteY6" fmla="*/ 6263952 h 6307645"/>
                  <a:gd name="connsiteX7" fmla="*/ 3437863 w 13663209"/>
                  <a:gd name="connsiteY7" fmla="*/ 6307645 h 6307645"/>
                  <a:gd name="connsiteX8" fmla="*/ 3461308 w 13663209"/>
                  <a:gd name="connsiteY8" fmla="*/ 4197492 h 6307645"/>
                  <a:gd name="connsiteX9" fmla="*/ 2687586 w 13663209"/>
                  <a:gd name="connsiteY9" fmla="*/ 4197493 h 6307645"/>
                  <a:gd name="connsiteX10" fmla="*/ 2687586 w 13663209"/>
                  <a:gd name="connsiteY10" fmla="*/ 6260754 h 6307645"/>
                  <a:gd name="connsiteX11" fmla="*/ 86913 w 13663209"/>
                  <a:gd name="connsiteY11" fmla="*/ 6287285 h 6307645"/>
                  <a:gd name="connsiteX12" fmla="*/ 1235776 w 13663209"/>
                  <a:gd name="connsiteY12" fmla="*/ 1618416 h 6307645"/>
                  <a:gd name="connsiteX0" fmla="*/ 1235776 w 12253617"/>
                  <a:gd name="connsiteY0" fmla="*/ 1618416 h 6307645"/>
                  <a:gd name="connsiteX1" fmla="*/ 4446047 w 12253617"/>
                  <a:gd name="connsiteY1" fmla="*/ 24077 h 6307645"/>
                  <a:gd name="connsiteX2" fmla="*/ 6814109 w 12253617"/>
                  <a:gd name="connsiteY2" fmla="*/ 4994661 h 6307645"/>
                  <a:gd name="connsiteX3" fmla="*/ 9275954 w 12253617"/>
                  <a:gd name="connsiteY3" fmla="*/ 631 h 6307645"/>
                  <a:gd name="connsiteX4" fmla="*/ 12253617 w 12253617"/>
                  <a:gd name="connsiteY4" fmla="*/ 1407400 h 6307645"/>
                  <a:gd name="connsiteX5" fmla="*/ 7333287 w 12253617"/>
                  <a:gd name="connsiteY5" fmla="*/ 6263952 h 6307645"/>
                  <a:gd name="connsiteX6" fmla="*/ 3437863 w 12253617"/>
                  <a:gd name="connsiteY6" fmla="*/ 6307645 h 6307645"/>
                  <a:gd name="connsiteX7" fmla="*/ 3461308 w 12253617"/>
                  <a:gd name="connsiteY7" fmla="*/ 4197492 h 6307645"/>
                  <a:gd name="connsiteX8" fmla="*/ 2687586 w 12253617"/>
                  <a:gd name="connsiteY8" fmla="*/ 4197493 h 6307645"/>
                  <a:gd name="connsiteX9" fmla="*/ 2687586 w 12253617"/>
                  <a:gd name="connsiteY9" fmla="*/ 6260754 h 6307645"/>
                  <a:gd name="connsiteX10" fmla="*/ 86913 w 12253617"/>
                  <a:gd name="connsiteY10" fmla="*/ 6287285 h 6307645"/>
                  <a:gd name="connsiteX11" fmla="*/ 1235776 w 12253617"/>
                  <a:gd name="connsiteY11" fmla="*/ 1618416 h 6307645"/>
                  <a:gd name="connsiteX0" fmla="*/ 1235776 w 12253617"/>
                  <a:gd name="connsiteY0" fmla="*/ 1618416 h 6307645"/>
                  <a:gd name="connsiteX1" fmla="*/ 4446047 w 12253617"/>
                  <a:gd name="connsiteY1" fmla="*/ 24077 h 6307645"/>
                  <a:gd name="connsiteX2" fmla="*/ 6814109 w 12253617"/>
                  <a:gd name="connsiteY2" fmla="*/ 4994661 h 6307645"/>
                  <a:gd name="connsiteX3" fmla="*/ 9275954 w 12253617"/>
                  <a:gd name="connsiteY3" fmla="*/ 631 h 6307645"/>
                  <a:gd name="connsiteX4" fmla="*/ 12253617 w 12253617"/>
                  <a:gd name="connsiteY4" fmla="*/ 1407400 h 6307645"/>
                  <a:gd name="connsiteX5" fmla="*/ 7418397 w 12253617"/>
                  <a:gd name="connsiteY5" fmla="*/ 6307645 h 6307645"/>
                  <a:gd name="connsiteX6" fmla="*/ 3437863 w 12253617"/>
                  <a:gd name="connsiteY6" fmla="*/ 6307645 h 6307645"/>
                  <a:gd name="connsiteX7" fmla="*/ 3461308 w 12253617"/>
                  <a:gd name="connsiteY7" fmla="*/ 4197492 h 6307645"/>
                  <a:gd name="connsiteX8" fmla="*/ 2687586 w 12253617"/>
                  <a:gd name="connsiteY8" fmla="*/ 4197493 h 6307645"/>
                  <a:gd name="connsiteX9" fmla="*/ 2687586 w 12253617"/>
                  <a:gd name="connsiteY9" fmla="*/ 6260754 h 6307645"/>
                  <a:gd name="connsiteX10" fmla="*/ 86913 w 12253617"/>
                  <a:gd name="connsiteY10" fmla="*/ 6287285 h 6307645"/>
                  <a:gd name="connsiteX11" fmla="*/ 1235776 w 12253617"/>
                  <a:gd name="connsiteY11" fmla="*/ 1618416 h 6307645"/>
                  <a:gd name="connsiteX0" fmla="*/ 1235776 w 12253617"/>
                  <a:gd name="connsiteY0" fmla="*/ 1618416 h 6307645"/>
                  <a:gd name="connsiteX1" fmla="*/ 4446047 w 12253617"/>
                  <a:gd name="connsiteY1" fmla="*/ 24077 h 6307645"/>
                  <a:gd name="connsiteX2" fmla="*/ 6814109 w 12253617"/>
                  <a:gd name="connsiteY2" fmla="*/ 4994661 h 6307645"/>
                  <a:gd name="connsiteX3" fmla="*/ 9275954 w 12253617"/>
                  <a:gd name="connsiteY3" fmla="*/ 631 h 6307645"/>
                  <a:gd name="connsiteX4" fmla="*/ 12253617 w 12253617"/>
                  <a:gd name="connsiteY4" fmla="*/ 1407400 h 6307645"/>
                  <a:gd name="connsiteX5" fmla="*/ 7418397 w 12253617"/>
                  <a:gd name="connsiteY5" fmla="*/ 6307645 h 6307645"/>
                  <a:gd name="connsiteX6" fmla="*/ 3437863 w 12253617"/>
                  <a:gd name="connsiteY6" fmla="*/ 6307645 h 6307645"/>
                  <a:gd name="connsiteX7" fmla="*/ 3461308 w 12253617"/>
                  <a:gd name="connsiteY7" fmla="*/ 4197492 h 6307645"/>
                  <a:gd name="connsiteX8" fmla="*/ 2687586 w 12253617"/>
                  <a:gd name="connsiteY8" fmla="*/ 4197493 h 6307645"/>
                  <a:gd name="connsiteX9" fmla="*/ 2687586 w 12253617"/>
                  <a:gd name="connsiteY9" fmla="*/ 6260754 h 6307645"/>
                  <a:gd name="connsiteX10" fmla="*/ 86913 w 12253617"/>
                  <a:gd name="connsiteY10" fmla="*/ 6287285 h 6307645"/>
                  <a:gd name="connsiteX11" fmla="*/ 1235776 w 12253617"/>
                  <a:gd name="connsiteY11" fmla="*/ 1618416 h 6307645"/>
                  <a:gd name="connsiteX0" fmla="*/ 1235776 w 12253617"/>
                  <a:gd name="connsiteY0" fmla="*/ 1627152 h 6316381"/>
                  <a:gd name="connsiteX1" fmla="*/ 4446047 w 12253617"/>
                  <a:gd name="connsiteY1" fmla="*/ 32813 h 6316381"/>
                  <a:gd name="connsiteX2" fmla="*/ 6814109 w 12253617"/>
                  <a:gd name="connsiteY2" fmla="*/ 5003397 h 6316381"/>
                  <a:gd name="connsiteX3" fmla="*/ 9275954 w 12253617"/>
                  <a:gd name="connsiteY3" fmla="*/ 9367 h 6316381"/>
                  <a:gd name="connsiteX4" fmla="*/ 12253617 w 12253617"/>
                  <a:gd name="connsiteY4" fmla="*/ 1416136 h 6316381"/>
                  <a:gd name="connsiteX5" fmla="*/ 7418397 w 12253617"/>
                  <a:gd name="connsiteY5" fmla="*/ 6316381 h 6316381"/>
                  <a:gd name="connsiteX6" fmla="*/ 3437863 w 12253617"/>
                  <a:gd name="connsiteY6" fmla="*/ 6316381 h 6316381"/>
                  <a:gd name="connsiteX7" fmla="*/ 3461308 w 12253617"/>
                  <a:gd name="connsiteY7" fmla="*/ 4206228 h 6316381"/>
                  <a:gd name="connsiteX8" fmla="*/ 2687586 w 12253617"/>
                  <a:gd name="connsiteY8" fmla="*/ 4206229 h 6316381"/>
                  <a:gd name="connsiteX9" fmla="*/ 2687586 w 12253617"/>
                  <a:gd name="connsiteY9" fmla="*/ 6269490 h 6316381"/>
                  <a:gd name="connsiteX10" fmla="*/ 86913 w 12253617"/>
                  <a:gd name="connsiteY10" fmla="*/ 6296021 h 6316381"/>
                  <a:gd name="connsiteX11" fmla="*/ 1235776 w 12253617"/>
                  <a:gd name="connsiteY11" fmla="*/ 1627152 h 6316381"/>
                  <a:gd name="connsiteX0" fmla="*/ 1235776 w 12253617"/>
                  <a:gd name="connsiteY0" fmla="*/ 1619906 h 6309135"/>
                  <a:gd name="connsiteX1" fmla="*/ 4446047 w 12253617"/>
                  <a:gd name="connsiteY1" fmla="*/ 25567 h 6309135"/>
                  <a:gd name="connsiteX2" fmla="*/ 6814109 w 12253617"/>
                  <a:gd name="connsiteY2" fmla="*/ 4996151 h 6309135"/>
                  <a:gd name="connsiteX3" fmla="*/ 9275954 w 12253617"/>
                  <a:gd name="connsiteY3" fmla="*/ 2121 h 6309135"/>
                  <a:gd name="connsiteX4" fmla="*/ 12253617 w 12253617"/>
                  <a:gd name="connsiteY4" fmla="*/ 1408890 h 6309135"/>
                  <a:gd name="connsiteX5" fmla="*/ 7418397 w 12253617"/>
                  <a:gd name="connsiteY5" fmla="*/ 6309135 h 6309135"/>
                  <a:gd name="connsiteX6" fmla="*/ 3437863 w 12253617"/>
                  <a:gd name="connsiteY6" fmla="*/ 6309135 h 6309135"/>
                  <a:gd name="connsiteX7" fmla="*/ 3461308 w 12253617"/>
                  <a:gd name="connsiteY7" fmla="*/ 4198982 h 6309135"/>
                  <a:gd name="connsiteX8" fmla="*/ 2687586 w 12253617"/>
                  <a:gd name="connsiteY8" fmla="*/ 4198983 h 6309135"/>
                  <a:gd name="connsiteX9" fmla="*/ 2687586 w 12253617"/>
                  <a:gd name="connsiteY9" fmla="*/ 6262244 h 6309135"/>
                  <a:gd name="connsiteX10" fmla="*/ 86913 w 12253617"/>
                  <a:gd name="connsiteY10" fmla="*/ 6288775 h 6309135"/>
                  <a:gd name="connsiteX11" fmla="*/ 1235776 w 12253617"/>
                  <a:gd name="connsiteY11" fmla="*/ 1619906 h 6309135"/>
                  <a:gd name="connsiteX0" fmla="*/ 1235776 w 12253617"/>
                  <a:gd name="connsiteY0" fmla="*/ 1619905 h 6309134"/>
                  <a:gd name="connsiteX1" fmla="*/ 4446047 w 12253617"/>
                  <a:gd name="connsiteY1" fmla="*/ 25566 h 6309134"/>
                  <a:gd name="connsiteX2" fmla="*/ 6814109 w 12253617"/>
                  <a:gd name="connsiteY2" fmla="*/ 4996150 h 6309134"/>
                  <a:gd name="connsiteX3" fmla="*/ 9275954 w 12253617"/>
                  <a:gd name="connsiteY3" fmla="*/ 2120 h 6309134"/>
                  <a:gd name="connsiteX4" fmla="*/ 12253617 w 12253617"/>
                  <a:gd name="connsiteY4" fmla="*/ 1408889 h 6309134"/>
                  <a:gd name="connsiteX5" fmla="*/ 7418397 w 12253617"/>
                  <a:gd name="connsiteY5" fmla="*/ 6309134 h 6309134"/>
                  <a:gd name="connsiteX6" fmla="*/ 3437863 w 12253617"/>
                  <a:gd name="connsiteY6" fmla="*/ 6309134 h 6309134"/>
                  <a:gd name="connsiteX7" fmla="*/ 3461308 w 12253617"/>
                  <a:gd name="connsiteY7" fmla="*/ 4198981 h 6309134"/>
                  <a:gd name="connsiteX8" fmla="*/ 2687586 w 12253617"/>
                  <a:gd name="connsiteY8" fmla="*/ 4198982 h 6309134"/>
                  <a:gd name="connsiteX9" fmla="*/ 2687586 w 12253617"/>
                  <a:gd name="connsiteY9" fmla="*/ 6262243 h 6309134"/>
                  <a:gd name="connsiteX10" fmla="*/ 86913 w 12253617"/>
                  <a:gd name="connsiteY10" fmla="*/ 6288774 h 6309134"/>
                  <a:gd name="connsiteX11" fmla="*/ 1235776 w 12253617"/>
                  <a:gd name="connsiteY11" fmla="*/ 1619905 h 6309134"/>
                  <a:gd name="connsiteX0" fmla="*/ 1235776 w 12168508"/>
                  <a:gd name="connsiteY0" fmla="*/ 1620410 h 6309639"/>
                  <a:gd name="connsiteX1" fmla="*/ 4446047 w 12168508"/>
                  <a:gd name="connsiteY1" fmla="*/ 26071 h 6309639"/>
                  <a:gd name="connsiteX2" fmla="*/ 6814109 w 12168508"/>
                  <a:gd name="connsiteY2" fmla="*/ 4996655 h 6309639"/>
                  <a:gd name="connsiteX3" fmla="*/ 9275954 w 12168508"/>
                  <a:gd name="connsiteY3" fmla="*/ 2625 h 6309639"/>
                  <a:gd name="connsiteX4" fmla="*/ 12168508 w 12168508"/>
                  <a:gd name="connsiteY4" fmla="*/ 1365701 h 6309639"/>
                  <a:gd name="connsiteX5" fmla="*/ 7418397 w 12168508"/>
                  <a:gd name="connsiteY5" fmla="*/ 6309639 h 6309639"/>
                  <a:gd name="connsiteX6" fmla="*/ 3437863 w 12168508"/>
                  <a:gd name="connsiteY6" fmla="*/ 6309639 h 6309639"/>
                  <a:gd name="connsiteX7" fmla="*/ 3461308 w 12168508"/>
                  <a:gd name="connsiteY7" fmla="*/ 4199486 h 6309639"/>
                  <a:gd name="connsiteX8" fmla="*/ 2687586 w 12168508"/>
                  <a:gd name="connsiteY8" fmla="*/ 4199487 h 6309639"/>
                  <a:gd name="connsiteX9" fmla="*/ 2687586 w 12168508"/>
                  <a:gd name="connsiteY9" fmla="*/ 6262748 h 6309639"/>
                  <a:gd name="connsiteX10" fmla="*/ 86913 w 12168508"/>
                  <a:gd name="connsiteY10" fmla="*/ 6289279 h 6309639"/>
                  <a:gd name="connsiteX11" fmla="*/ 1235776 w 12168508"/>
                  <a:gd name="connsiteY11" fmla="*/ 1620410 h 6309639"/>
                  <a:gd name="connsiteX0" fmla="*/ 1235776 w 12168508"/>
                  <a:gd name="connsiteY0" fmla="*/ 1620410 h 6309639"/>
                  <a:gd name="connsiteX1" fmla="*/ 4446047 w 12168508"/>
                  <a:gd name="connsiteY1" fmla="*/ 26071 h 6309639"/>
                  <a:gd name="connsiteX2" fmla="*/ 6814109 w 12168508"/>
                  <a:gd name="connsiteY2" fmla="*/ 4996655 h 6309639"/>
                  <a:gd name="connsiteX3" fmla="*/ 9275954 w 12168508"/>
                  <a:gd name="connsiteY3" fmla="*/ 2625 h 6309639"/>
                  <a:gd name="connsiteX4" fmla="*/ 12168508 w 12168508"/>
                  <a:gd name="connsiteY4" fmla="*/ 1365701 h 6309639"/>
                  <a:gd name="connsiteX5" fmla="*/ 7418397 w 12168508"/>
                  <a:gd name="connsiteY5" fmla="*/ 6309639 h 6309639"/>
                  <a:gd name="connsiteX6" fmla="*/ 3437863 w 12168508"/>
                  <a:gd name="connsiteY6" fmla="*/ 6309639 h 6309639"/>
                  <a:gd name="connsiteX7" fmla="*/ 3461308 w 12168508"/>
                  <a:gd name="connsiteY7" fmla="*/ 4199486 h 6309639"/>
                  <a:gd name="connsiteX8" fmla="*/ 2687586 w 12168508"/>
                  <a:gd name="connsiteY8" fmla="*/ 4199487 h 6309639"/>
                  <a:gd name="connsiteX9" fmla="*/ 2687586 w 12168508"/>
                  <a:gd name="connsiteY9" fmla="*/ 6262748 h 6309639"/>
                  <a:gd name="connsiteX10" fmla="*/ 86913 w 12168508"/>
                  <a:gd name="connsiteY10" fmla="*/ 6289279 h 6309639"/>
                  <a:gd name="connsiteX11" fmla="*/ 1235776 w 12168508"/>
                  <a:gd name="connsiteY11" fmla="*/ 1620410 h 6309639"/>
                  <a:gd name="connsiteX0" fmla="*/ 1235776 w 12168508"/>
                  <a:gd name="connsiteY0" fmla="*/ 1617805 h 6307034"/>
                  <a:gd name="connsiteX1" fmla="*/ 4446047 w 12168508"/>
                  <a:gd name="connsiteY1" fmla="*/ 23466 h 6307034"/>
                  <a:gd name="connsiteX2" fmla="*/ 6814109 w 12168508"/>
                  <a:gd name="connsiteY2" fmla="*/ 4994050 h 6307034"/>
                  <a:gd name="connsiteX3" fmla="*/ 9275954 w 12168508"/>
                  <a:gd name="connsiteY3" fmla="*/ 20 h 6307034"/>
                  <a:gd name="connsiteX4" fmla="*/ 12168508 w 12168508"/>
                  <a:gd name="connsiteY4" fmla="*/ 1363096 h 6307034"/>
                  <a:gd name="connsiteX5" fmla="*/ 7418397 w 12168508"/>
                  <a:gd name="connsiteY5" fmla="*/ 6307034 h 6307034"/>
                  <a:gd name="connsiteX6" fmla="*/ 3437863 w 12168508"/>
                  <a:gd name="connsiteY6" fmla="*/ 6307034 h 6307034"/>
                  <a:gd name="connsiteX7" fmla="*/ 3461308 w 12168508"/>
                  <a:gd name="connsiteY7" fmla="*/ 4196881 h 6307034"/>
                  <a:gd name="connsiteX8" fmla="*/ 2687586 w 12168508"/>
                  <a:gd name="connsiteY8" fmla="*/ 4196882 h 6307034"/>
                  <a:gd name="connsiteX9" fmla="*/ 2687586 w 12168508"/>
                  <a:gd name="connsiteY9" fmla="*/ 6260143 h 6307034"/>
                  <a:gd name="connsiteX10" fmla="*/ 86913 w 12168508"/>
                  <a:gd name="connsiteY10" fmla="*/ 6286674 h 6307034"/>
                  <a:gd name="connsiteX11" fmla="*/ 1235776 w 12168508"/>
                  <a:gd name="connsiteY11" fmla="*/ 1617805 h 6307034"/>
                  <a:gd name="connsiteX0" fmla="*/ 1376894 w 12309626"/>
                  <a:gd name="connsiteY0" fmla="*/ 1617805 h 6307034"/>
                  <a:gd name="connsiteX1" fmla="*/ 4587165 w 12309626"/>
                  <a:gd name="connsiteY1" fmla="*/ 23466 h 6307034"/>
                  <a:gd name="connsiteX2" fmla="*/ 6955227 w 12309626"/>
                  <a:gd name="connsiteY2" fmla="*/ 4994050 h 6307034"/>
                  <a:gd name="connsiteX3" fmla="*/ 9417072 w 12309626"/>
                  <a:gd name="connsiteY3" fmla="*/ 20 h 6307034"/>
                  <a:gd name="connsiteX4" fmla="*/ 12309626 w 12309626"/>
                  <a:gd name="connsiteY4" fmla="*/ 1363096 h 6307034"/>
                  <a:gd name="connsiteX5" fmla="*/ 7559515 w 12309626"/>
                  <a:gd name="connsiteY5" fmla="*/ 6307034 h 6307034"/>
                  <a:gd name="connsiteX6" fmla="*/ 3578981 w 12309626"/>
                  <a:gd name="connsiteY6" fmla="*/ 6307034 h 6307034"/>
                  <a:gd name="connsiteX7" fmla="*/ 3602426 w 12309626"/>
                  <a:gd name="connsiteY7" fmla="*/ 4196881 h 6307034"/>
                  <a:gd name="connsiteX8" fmla="*/ 2828704 w 12309626"/>
                  <a:gd name="connsiteY8" fmla="*/ 4196882 h 6307034"/>
                  <a:gd name="connsiteX9" fmla="*/ 2828704 w 12309626"/>
                  <a:gd name="connsiteY9" fmla="*/ 6260143 h 6307034"/>
                  <a:gd name="connsiteX10" fmla="*/ 79090 w 12309626"/>
                  <a:gd name="connsiteY10" fmla="*/ 6221134 h 6307034"/>
                  <a:gd name="connsiteX11" fmla="*/ 1376894 w 12309626"/>
                  <a:gd name="connsiteY11" fmla="*/ 1617805 h 6307034"/>
                  <a:gd name="connsiteX0" fmla="*/ 1417460 w 12350192"/>
                  <a:gd name="connsiteY0" fmla="*/ 1617805 h 6307034"/>
                  <a:gd name="connsiteX1" fmla="*/ 4627731 w 12350192"/>
                  <a:gd name="connsiteY1" fmla="*/ 23466 h 6307034"/>
                  <a:gd name="connsiteX2" fmla="*/ 6995793 w 12350192"/>
                  <a:gd name="connsiteY2" fmla="*/ 4994050 h 6307034"/>
                  <a:gd name="connsiteX3" fmla="*/ 9457638 w 12350192"/>
                  <a:gd name="connsiteY3" fmla="*/ 20 h 6307034"/>
                  <a:gd name="connsiteX4" fmla="*/ 12350192 w 12350192"/>
                  <a:gd name="connsiteY4" fmla="*/ 1363096 h 6307034"/>
                  <a:gd name="connsiteX5" fmla="*/ 7600081 w 12350192"/>
                  <a:gd name="connsiteY5" fmla="*/ 6307034 h 6307034"/>
                  <a:gd name="connsiteX6" fmla="*/ 3619547 w 12350192"/>
                  <a:gd name="connsiteY6" fmla="*/ 6307034 h 6307034"/>
                  <a:gd name="connsiteX7" fmla="*/ 3642992 w 12350192"/>
                  <a:gd name="connsiteY7" fmla="*/ 4196881 h 6307034"/>
                  <a:gd name="connsiteX8" fmla="*/ 2869270 w 12350192"/>
                  <a:gd name="connsiteY8" fmla="*/ 4196882 h 6307034"/>
                  <a:gd name="connsiteX9" fmla="*/ 2869270 w 12350192"/>
                  <a:gd name="connsiteY9" fmla="*/ 6260143 h 6307034"/>
                  <a:gd name="connsiteX10" fmla="*/ 77102 w 12350192"/>
                  <a:gd name="connsiteY10" fmla="*/ 6286674 h 6307034"/>
                  <a:gd name="connsiteX11" fmla="*/ 1417460 w 12350192"/>
                  <a:gd name="connsiteY11" fmla="*/ 1617805 h 6307034"/>
                  <a:gd name="connsiteX0" fmla="*/ 1417460 w 12350192"/>
                  <a:gd name="connsiteY0" fmla="*/ 1617805 h 6307034"/>
                  <a:gd name="connsiteX1" fmla="*/ 4627731 w 12350192"/>
                  <a:gd name="connsiteY1" fmla="*/ 23466 h 6307034"/>
                  <a:gd name="connsiteX2" fmla="*/ 6995793 w 12350192"/>
                  <a:gd name="connsiteY2" fmla="*/ 4994050 h 6307034"/>
                  <a:gd name="connsiteX3" fmla="*/ 9457638 w 12350192"/>
                  <a:gd name="connsiteY3" fmla="*/ 20 h 6307034"/>
                  <a:gd name="connsiteX4" fmla="*/ 12350192 w 12350192"/>
                  <a:gd name="connsiteY4" fmla="*/ 1363096 h 6307034"/>
                  <a:gd name="connsiteX5" fmla="*/ 7600081 w 12350192"/>
                  <a:gd name="connsiteY5" fmla="*/ 6307034 h 6307034"/>
                  <a:gd name="connsiteX6" fmla="*/ 3619547 w 12350192"/>
                  <a:gd name="connsiteY6" fmla="*/ 6307034 h 6307034"/>
                  <a:gd name="connsiteX7" fmla="*/ 3642992 w 12350192"/>
                  <a:gd name="connsiteY7" fmla="*/ 4196881 h 6307034"/>
                  <a:gd name="connsiteX8" fmla="*/ 2869270 w 12350192"/>
                  <a:gd name="connsiteY8" fmla="*/ 4196882 h 6307034"/>
                  <a:gd name="connsiteX9" fmla="*/ 2953259 w 12350192"/>
                  <a:gd name="connsiteY9" fmla="*/ 6265891 h 6307034"/>
                  <a:gd name="connsiteX10" fmla="*/ 77102 w 12350192"/>
                  <a:gd name="connsiteY10" fmla="*/ 6286674 h 6307034"/>
                  <a:gd name="connsiteX11" fmla="*/ 1417460 w 12350192"/>
                  <a:gd name="connsiteY11" fmla="*/ 1617805 h 6307034"/>
                  <a:gd name="connsiteX0" fmla="*/ 1417460 w 12350192"/>
                  <a:gd name="connsiteY0" fmla="*/ 1617805 h 6307034"/>
                  <a:gd name="connsiteX1" fmla="*/ 4627731 w 12350192"/>
                  <a:gd name="connsiteY1" fmla="*/ 23466 h 6307034"/>
                  <a:gd name="connsiteX2" fmla="*/ 6995793 w 12350192"/>
                  <a:gd name="connsiteY2" fmla="*/ 4994050 h 6307034"/>
                  <a:gd name="connsiteX3" fmla="*/ 9457638 w 12350192"/>
                  <a:gd name="connsiteY3" fmla="*/ 20 h 6307034"/>
                  <a:gd name="connsiteX4" fmla="*/ 12350192 w 12350192"/>
                  <a:gd name="connsiteY4" fmla="*/ 1363096 h 6307034"/>
                  <a:gd name="connsiteX5" fmla="*/ 7600081 w 12350192"/>
                  <a:gd name="connsiteY5" fmla="*/ 6307034 h 6307034"/>
                  <a:gd name="connsiteX6" fmla="*/ 3619547 w 12350192"/>
                  <a:gd name="connsiteY6" fmla="*/ 6307034 h 6307034"/>
                  <a:gd name="connsiteX7" fmla="*/ 3642992 w 12350192"/>
                  <a:gd name="connsiteY7" fmla="*/ 4196881 h 6307034"/>
                  <a:gd name="connsiteX8" fmla="*/ 2869270 w 12350192"/>
                  <a:gd name="connsiteY8" fmla="*/ 4196882 h 6307034"/>
                  <a:gd name="connsiteX9" fmla="*/ 2953259 w 12350192"/>
                  <a:gd name="connsiteY9" fmla="*/ 6254393 h 6307034"/>
                  <a:gd name="connsiteX10" fmla="*/ 77102 w 12350192"/>
                  <a:gd name="connsiteY10" fmla="*/ 6286674 h 6307034"/>
                  <a:gd name="connsiteX11" fmla="*/ 1417460 w 12350192"/>
                  <a:gd name="connsiteY11" fmla="*/ 1617805 h 6307034"/>
                  <a:gd name="connsiteX0" fmla="*/ 1432418 w 12365150"/>
                  <a:gd name="connsiteY0" fmla="*/ 1617805 h 6307034"/>
                  <a:gd name="connsiteX1" fmla="*/ 4642689 w 12365150"/>
                  <a:gd name="connsiteY1" fmla="*/ 23466 h 6307034"/>
                  <a:gd name="connsiteX2" fmla="*/ 7010751 w 12365150"/>
                  <a:gd name="connsiteY2" fmla="*/ 4994050 h 6307034"/>
                  <a:gd name="connsiteX3" fmla="*/ 9472596 w 12365150"/>
                  <a:gd name="connsiteY3" fmla="*/ 20 h 6307034"/>
                  <a:gd name="connsiteX4" fmla="*/ 12365150 w 12365150"/>
                  <a:gd name="connsiteY4" fmla="*/ 1363096 h 6307034"/>
                  <a:gd name="connsiteX5" fmla="*/ 7615039 w 12365150"/>
                  <a:gd name="connsiteY5" fmla="*/ 6307034 h 6307034"/>
                  <a:gd name="connsiteX6" fmla="*/ 3634505 w 12365150"/>
                  <a:gd name="connsiteY6" fmla="*/ 6307034 h 6307034"/>
                  <a:gd name="connsiteX7" fmla="*/ 3657950 w 12365150"/>
                  <a:gd name="connsiteY7" fmla="*/ 4196881 h 6307034"/>
                  <a:gd name="connsiteX8" fmla="*/ 2884228 w 12365150"/>
                  <a:gd name="connsiteY8" fmla="*/ 4196882 h 6307034"/>
                  <a:gd name="connsiteX9" fmla="*/ 2968217 w 12365150"/>
                  <a:gd name="connsiteY9" fmla="*/ 6254393 h 6307034"/>
                  <a:gd name="connsiteX10" fmla="*/ 76395 w 12365150"/>
                  <a:gd name="connsiteY10" fmla="*/ 6278632 h 6307034"/>
                  <a:gd name="connsiteX11" fmla="*/ 1432418 w 12365150"/>
                  <a:gd name="connsiteY11" fmla="*/ 1617805 h 6307034"/>
                  <a:gd name="connsiteX0" fmla="*/ 1428679 w 12361411"/>
                  <a:gd name="connsiteY0" fmla="*/ 1617805 h 6307034"/>
                  <a:gd name="connsiteX1" fmla="*/ 4638950 w 12361411"/>
                  <a:gd name="connsiteY1" fmla="*/ 23466 h 6307034"/>
                  <a:gd name="connsiteX2" fmla="*/ 7007012 w 12361411"/>
                  <a:gd name="connsiteY2" fmla="*/ 4994050 h 6307034"/>
                  <a:gd name="connsiteX3" fmla="*/ 9468857 w 12361411"/>
                  <a:gd name="connsiteY3" fmla="*/ 20 h 6307034"/>
                  <a:gd name="connsiteX4" fmla="*/ 12361411 w 12361411"/>
                  <a:gd name="connsiteY4" fmla="*/ 1363096 h 6307034"/>
                  <a:gd name="connsiteX5" fmla="*/ 7611300 w 12361411"/>
                  <a:gd name="connsiteY5" fmla="*/ 6307034 h 6307034"/>
                  <a:gd name="connsiteX6" fmla="*/ 3630766 w 12361411"/>
                  <a:gd name="connsiteY6" fmla="*/ 6307034 h 6307034"/>
                  <a:gd name="connsiteX7" fmla="*/ 3654211 w 12361411"/>
                  <a:gd name="connsiteY7" fmla="*/ 4196881 h 6307034"/>
                  <a:gd name="connsiteX8" fmla="*/ 2880489 w 12361411"/>
                  <a:gd name="connsiteY8" fmla="*/ 4196882 h 6307034"/>
                  <a:gd name="connsiteX9" fmla="*/ 2964478 w 12361411"/>
                  <a:gd name="connsiteY9" fmla="*/ 6254393 h 6307034"/>
                  <a:gd name="connsiteX10" fmla="*/ 76572 w 12361411"/>
                  <a:gd name="connsiteY10" fmla="*/ 6270590 h 6307034"/>
                  <a:gd name="connsiteX11" fmla="*/ 1428679 w 12361411"/>
                  <a:gd name="connsiteY11" fmla="*/ 1617805 h 6307034"/>
                  <a:gd name="connsiteX0" fmla="*/ 1447387 w 12380119"/>
                  <a:gd name="connsiteY0" fmla="*/ 1617805 h 6307034"/>
                  <a:gd name="connsiteX1" fmla="*/ 4657658 w 12380119"/>
                  <a:gd name="connsiteY1" fmla="*/ 23466 h 6307034"/>
                  <a:gd name="connsiteX2" fmla="*/ 7025720 w 12380119"/>
                  <a:gd name="connsiteY2" fmla="*/ 4994050 h 6307034"/>
                  <a:gd name="connsiteX3" fmla="*/ 9487565 w 12380119"/>
                  <a:gd name="connsiteY3" fmla="*/ 20 h 6307034"/>
                  <a:gd name="connsiteX4" fmla="*/ 12380119 w 12380119"/>
                  <a:gd name="connsiteY4" fmla="*/ 1363096 h 6307034"/>
                  <a:gd name="connsiteX5" fmla="*/ 7630008 w 12380119"/>
                  <a:gd name="connsiteY5" fmla="*/ 6307034 h 6307034"/>
                  <a:gd name="connsiteX6" fmla="*/ 3649474 w 12380119"/>
                  <a:gd name="connsiteY6" fmla="*/ 6307034 h 6307034"/>
                  <a:gd name="connsiteX7" fmla="*/ 3672919 w 12380119"/>
                  <a:gd name="connsiteY7" fmla="*/ 4196881 h 6307034"/>
                  <a:gd name="connsiteX8" fmla="*/ 2899197 w 12380119"/>
                  <a:gd name="connsiteY8" fmla="*/ 4196882 h 6307034"/>
                  <a:gd name="connsiteX9" fmla="*/ 2983186 w 12380119"/>
                  <a:gd name="connsiteY9" fmla="*/ 6254393 h 6307034"/>
                  <a:gd name="connsiteX10" fmla="*/ 75700 w 12380119"/>
                  <a:gd name="connsiteY10" fmla="*/ 6266569 h 6307034"/>
                  <a:gd name="connsiteX11" fmla="*/ 1447387 w 12380119"/>
                  <a:gd name="connsiteY11" fmla="*/ 1617805 h 6307034"/>
                  <a:gd name="connsiteX0" fmla="*/ 1447388 w 12380120"/>
                  <a:gd name="connsiteY0" fmla="*/ 1617805 h 6307034"/>
                  <a:gd name="connsiteX1" fmla="*/ 4657659 w 12380120"/>
                  <a:gd name="connsiteY1" fmla="*/ 23466 h 6307034"/>
                  <a:gd name="connsiteX2" fmla="*/ 7025721 w 12380120"/>
                  <a:gd name="connsiteY2" fmla="*/ 4994050 h 6307034"/>
                  <a:gd name="connsiteX3" fmla="*/ 9487566 w 12380120"/>
                  <a:gd name="connsiteY3" fmla="*/ 20 h 6307034"/>
                  <a:gd name="connsiteX4" fmla="*/ 12380120 w 12380120"/>
                  <a:gd name="connsiteY4" fmla="*/ 1363096 h 6307034"/>
                  <a:gd name="connsiteX5" fmla="*/ 7630009 w 12380120"/>
                  <a:gd name="connsiteY5" fmla="*/ 6307034 h 6307034"/>
                  <a:gd name="connsiteX6" fmla="*/ 3649475 w 12380120"/>
                  <a:gd name="connsiteY6" fmla="*/ 6307034 h 6307034"/>
                  <a:gd name="connsiteX7" fmla="*/ 3672920 w 12380120"/>
                  <a:gd name="connsiteY7" fmla="*/ 4196881 h 6307034"/>
                  <a:gd name="connsiteX8" fmla="*/ 2899198 w 12380120"/>
                  <a:gd name="connsiteY8" fmla="*/ 4196882 h 6307034"/>
                  <a:gd name="connsiteX9" fmla="*/ 2979271 w 12380120"/>
                  <a:gd name="connsiteY9" fmla="*/ 6258414 h 6307034"/>
                  <a:gd name="connsiteX10" fmla="*/ 75701 w 12380120"/>
                  <a:gd name="connsiteY10" fmla="*/ 6266569 h 6307034"/>
                  <a:gd name="connsiteX11" fmla="*/ 1447388 w 12380120"/>
                  <a:gd name="connsiteY11" fmla="*/ 1617805 h 6307034"/>
                  <a:gd name="connsiteX0" fmla="*/ 1447388 w 12380120"/>
                  <a:gd name="connsiteY0" fmla="*/ 1617805 h 6307034"/>
                  <a:gd name="connsiteX1" fmla="*/ 4657659 w 12380120"/>
                  <a:gd name="connsiteY1" fmla="*/ 23466 h 6307034"/>
                  <a:gd name="connsiteX2" fmla="*/ 7025721 w 12380120"/>
                  <a:gd name="connsiteY2" fmla="*/ 4994050 h 6307034"/>
                  <a:gd name="connsiteX3" fmla="*/ 9487566 w 12380120"/>
                  <a:gd name="connsiteY3" fmla="*/ 20 h 6307034"/>
                  <a:gd name="connsiteX4" fmla="*/ 12380120 w 12380120"/>
                  <a:gd name="connsiteY4" fmla="*/ 1363096 h 6307034"/>
                  <a:gd name="connsiteX5" fmla="*/ 7630009 w 12380120"/>
                  <a:gd name="connsiteY5" fmla="*/ 6307034 h 6307034"/>
                  <a:gd name="connsiteX6" fmla="*/ 3649475 w 12380120"/>
                  <a:gd name="connsiteY6" fmla="*/ 6307034 h 6307034"/>
                  <a:gd name="connsiteX7" fmla="*/ 3672920 w 12380120"/>
                  <a:gd name="connsiteY7" fmla="*/ 4196881 h 6307034"/>
                  <a:gd name="connsiteX8" fmla="*/ 2899198 w 12380120"/>
                  <a:gd name="connsiteY8" fmla="*/ 4196882 h 6307034"/>
                  <a:gd name="connsiteX9" fmla="*/ 2994936 w 12380120"/>
                  <a:gd name="connsiteY9" fmla="*/ 6246351 h 6307034"/>
                  <a:gd name="connsiteX10" fmla="*/ 75701 w 12380120"/>
                  <a:gd name="connsiteY10" fmla="*/ 6266569 h 6307034"/>
                  <a:gd name="connsiteX11" fmla="*/ 1447388 w 12380120"/>
                  <a:gd name="connsiteY11" fmla="*/ 1617805 h 6307034"/>
                  <a:gd name="connsiteX0" fmla="*/ 1447388 w 12380120"/>
                  <a:gd name="connsiteY0" fmla="*/ 1617805 h 6307034"/>
                  <a:gd name="connsiteX1" fmla="*/ 4657659 w 12380120"/>
                  <a:gd name="connsiteY1" fmla="*/ 23466 h 6307034"/>
                  <a:gd name="connsiteX2" fmla="*/ 7025721 w 12380120"/>
                  <a:gd name="connsiteY2" fmla="*/ 4994050 h 6307034"/>
                  <a:gd name="connsiteX3" fmla="*/ 9487566 w 12380120"/>
                  <a:gd name="connsiteY3" fmla="*/ 20 h 6307034"/>
                  <a:gd name="connsiteX4" fmla="*/ 12380120 w 12380120"/>
                  <a:gd name="connsiteY4" fmla="*/ 1363096 h 6307034"/>
                  <a:gd name="connsiteX5" fmla="*/ 7630009 w 12380120"/>
                  <a:gd name="connsiteY5" fmla="*/ 6307034 h 6307034"/>
                  <a:gd name="connsiteX6" fmla="*/ 3649475 w 12380120"/>
                  <a:gd name="connsiteY6" fmla="*/ 6307034 h 6307034"/>
                  <a:gd name="connsiteX7" fmla="*/ 3672920 w 12380120"/>
                  <a:gd name="connsiteY7" fmla="*/ 4196881 h 6307034"/>
                  <a:gd name="connsiteX8" fmla="*/ 2899198 w 12380120"/>
                  <a:gd name="connsiteY8" fmla="*/ 4196882 h 6307034"/>
                  <a:gd name="connsiteX9" fmla="*/ 2994936 w 12380120"/>
                  <a:gd name="connsiteY9" fmla="*/ 6246351 h 6307034"/>
                  <a:gd name="connsiteX10" fmla="*/ 75701 w 12380120"/>
                  <a:gd name="connsiteY10" fmla="*/ 6254506 h 6307034"/>
                  <a:gd name="connsiteX11" fmla="*/ 1447388 w 12380120"/>
                  <a:gd name="connsiteY11" fmla="*/ 1617805 h 6307034"/>
                  <a:gd name="connsiteX0" fmla="*/ 1376277 w 12309009"/>
                  <a:gd name="connsiteY0" fmla="*/ 1617805 h 6307034"/>
                  <a:gd name="connsiteX1" fmla="*/ 4586548 w 12309009"/>
                  <a:gd name="connsiteY1" fmla="*/ 23466 h 6307034"/>
                  <a:gd name="connsiteX2" fmla="*/ 6954610 w 12309009"/>
                  <a:gd name="connsiteY2" fmla="*/ 4994050 h 6307034"/>
                  <a:gd name="connsiteX3" fmla="*/ 9416455 w 12309009"/>
                  <a:gd name="connsiteY3" fmla="*/ 20 h 6307034"/>
                  <a:gd name="connsiteX4" fmla="*/ 12309009 w 12309009"/>
                  <a:gd name="connsiteY4" fmla="*/ 1363096 h 6307034"/>
                  <a:gd name="connsiteX5" fmla="*/ 7558898 w 12309009"/>
                  <a:gd name="connsiteY5" fmla="*/ 6307034 h 6307034"/>
                  <a:gd name="connsiteX6" fmla="*/ 3578364 w 12309009"/>
                  <a:gd name="connsiteY6" fmla="*/ 6307034 h 6307034"/>
                  <a:gd name="connsiteX7" fmla="*/ 3601809 w 12309009"/>
                  <a:gd name="connsiteY7" fmla="*/ 4196881 h 6307034"/>
                  <a:gd name="connsiteX8" fmla="*/ 2828087 w 12309009"/>
                  <a:gd name="connsiteY8" fmla="*/ 4196882 h 6307034"/>
                  <a:gd name="connsiteX9" fmla="*/ 2923825 w 12309009"/>
                  <a:gd name="connsiteY9" fmla="*/ 6246351 h 6307034"/>
                  <a:gd name="connsiteX10" fmla="*/ 4590 w 12309009"/>
                  <a:gd name="connsiteY10" fmla="*/ 6254506 h 6307034"/>
                  <a:gd name="connsiteX11" fmla="*/ 1376277 w 12309009"/>
                  <a:gd name="connsiteY11" fmla="*/ 1617805 h 6307034"/>
                  <a:gd name="connsiteX0" fmla="*/ 1313499 w 12309276"/>
                  <a:gd name="connsiteY0" fmla="*/ 1585441 h 6307034"/>
                  <a:gd name="connsiteX1" fmla="*/ 4586815 w 12309276"/>
                  <a:gd name="connsiteY1" fmla="*/ 23466 h 6307034"/>
                  <a:gd name="connsiteX2" fmla="*/ 6954877 w 12309276"/>
                  <a:gd name="connsiteY2" fmla="*/ 4994050 h 6307034"/>
                  <a:gd name="connsiteX3" fmla="*/ 9416722 w 12309276"/>
                  <a:gd name="connsiteY3" fmla="*/ 20 h 6307034"/>
                  <a:gd name="connsiteX4" fmla="*/ 12309276 w 12309276"/>
                  <a:gd name="connsiteY4" fmla="*/ 1363096 h 6307034"/>
                  <a:gd name="connsiteX5" fmla="*/ 7559165 w 12309276"/>
                  <a:gd name="connsiteY5" fmla="*/ 6307034 h 6307034"/>
                  <a:gd name="connsiteX6" fmla="*/ 3578631 w 12309276"/>
                  <a:gd name="connsiteY6" fmla="*/ 6307034 h 6307034"/>
                  <a:gd name="connsiteX7" fmla="*/ 3602076 w 12309276"/>
                  <a:gd name="connsiteY7" fmla="*/ 4196881 h 6307034"/>
                  <a:gd name="connsiteX8" fmla="*/ 2828354 w 12309276"/>
                  <a:gd name="connsiteY8" fmla="*/ 4196882 h 6307034"/>
                  <a:gd name="connsiteX9" fmla="*/ 2924092 w 12309276"/>
                  <a:gd name="connsiteY9" fmla="*/ 6246351 h 6307034"/>
                  <a:gd name="connsiteX10" fmla="*/ 4857 w 12309276"/>
                  <a:gd name="connsiteY10" fmla="*/ 6254506 h 6307034"/>
                  <a:gd name="connsiteX11" fmla="*/ 1313499 w 12309276"/>
                  <a:gd name="connsiteY11" fmla="*/ 1585441 h 6307034"/>
                  <a:gd name="connsiteX0" fmla="*/ 1313499 w 12309276"/>
                  <a:gd name="connsiteY0" fmla="*/ 1645429 h 6367022"/>
                  <a:gd name="connsiteX1" fmla="*/ 4397685 w 12309276"/>
                  <a:gd name="connsiteY1" fmla="*/ 2541 h 6367022"/>
                  <a:gd name="connsiteX2" fmla="*/ 6954877 w 12309276"/>
                  <a:gd name="connsiteY2" fmla="*/ 5054038 h 6367022"/>
                  <a:gd name="connsiteX3" fmla="*/ 9416722 w 12309276"/>
                  <a:gd name="connsiteY3" fmla="*/ 60008 h 6367022"/>
                  <a:gd name="connsiteX4" fmla="*/ 12309276 w 12309276"/>
                  <a:gd name="connsiteY4" fmla="*/ 1423084 h 6367022"/>
                  <a:gd name="connsiteX5" fmla="*/ 7559165 w 12309276"/>
                  <a:gd name="connsiteY5" fmla="*/ 6367022 h 6367022"/>
                  <a:gd name="connsiteX6" fmla="*/ 3578631 w 12309276"/>
                  <a:gd name="connsiteY6" fmla="*/ 6367022 h 6367022"/>
                  <a:gd name="connsiteX7" fmla="*/ 3602076 w 12309276"/>
                  <a:gd name="connsiteY7" fmla="*/ 4256869 h 6367022"/>
                  <a:gd name="connsiteX8" fmla="*/ 2828354 w 12309276"/>
                  <a:gd name="connsiteY8" fmla="*/ 4256870 h 6367022"/>
                  <a:gd name="connsiteX9" fmla="*/ 2924092 w 12309276"/>
                  <a:gd name="connsiteY9" fmla="*/ 6306339 h 6367022"/>
                  <a:gd name="connsiteX10" fmla="*/ 4857 w 12309276"/>
                  <a:gd name="connsiteY10" fmla="*/ 6314494 h 6367022"/>
                  <a:gd name="connsiteX11" fmla="*/ 1313499 w 12309276"/>
                  <a:gd name="connsiteY11" fmla="*/ 1645429 h 6367022"/>
                  <a:gd name="connsiteX0" fmla="*/ 1313499 w 12309276"/>
                  <a:gd name="connsiteY0" fmla="*/ 1642887 h 6364480"/>
                  <a:gd name="connsiteX1" fmla="*/ 4397685 w 12309276"/>
                  <a:gd name="connsiteY1" fmla="*/ -1 h 6364480"/>
                  <a:gd name="connsiteX2" fmla="*/ 6954877 w 12309276"/>
                  <a:gd name="connsiteY2" fmla="*/ 5051496 h 6364480"/>
                  <a:gd name="connsiteX3" fmla="*/ 9416722 w 12309276"/>
                  <a:gd name="connsiteY3" fmla="*/ 57466 h 6364480"/>
                  <a:gd name="connsiteX4" fmla="*/ 12309276 w 12309276"/>
                  <a:gd name="connsiteY4" fmla="*/ 1420542 h 6364480"/>
                  <a:gd name="connsiteX5" fmla="*/ 7559165 w 12309276"/>
                  <a:gd name="connsiteY5" fmla="*/ 6364480 h 6364480"/>
                  <a:gd name="connsiteX6" fmla="*/ 3578631 w 12309276"/>
                  <a:gd name="connsiteY6" fmla="*/ 6364480 h 6364480"/>
                  <a:gd name="connsiteX7" fmla="*/ 3602076 w 12309276"/>
                  <a:gd name="connsiteY7" fmla="*/ 4254327 h 6364480"/>
                  <a:gd name="connsiteX8" fmla="*/ 2828354 w 12309276"/>
                  <a:gd name="connsiteY8" fmla="*/ 4254328 h 6364480"/>
                  <a:gd name="connsiteX9" fmla="*/ 2924092 w 12309276"/>
                  <a:gd name="connsiteY9" fmla="*/ 6303797 h 6364480"/>
                  <a:gd name="connsiteX10" fmla="*/ 4857 w 12309276"/>
                  <a:gd name="connsiteY10" fmla="*/ 6311952 h 6364480"/>
                  <a:gd name="connsiteX11" fmla="*/ 1313499 w 12309276"/>
                  <a:gd name="connsiteY11" fmla="*/ 1642887 h 6364480"/>
                  <a:gd name="connsiteX0" fmla="*/ 1313499 w 12309276"/>
                  <a:gd name="connsiteY0" fmla="*/ 1642888 h 6364481"/>
                  <a:gd name="connsiteX1" fmla="*/ 4397685 w 12309276"/>
                  <a:gd name="connsiteY1" fmla="*/ 0 h 6364481"/>
                  <a:gd name="connsiteX2" fmla="*/ 7002161 w 12309276"/>
                  <a:gd name="connsiteY2" fmla="*/ 5067681 h 6364481"/>
                  <a:gd name="connsiteX3" fmla="*/ 9416722 w 12309276"/>
                  <a:gd name="connsiteY3" fmla="*/ 57467 h 6364481"/>
                  <a:gd name="connsiteX4" fmla="*/ 12309276 w 12309276"/>
                  <a:gd name="connsiteY4" fmla="*/ 1420543 h 6364481"/>
                  <a:gd name="connsiteX5" fmla="*/ 7559165 w 12309276"/>
                  <a:gd name="connsiteY5" fmla="*/ 6364481 h 6364481"/>
                  <a:gd name="connsiteX6" fmla="*/ 3578631 w 12309276"/>
                  <a:gd name="connsiteY6" fmla="*/ 6364481 h 6364481"/>
                  <a:gd name="connsiteX7" fmla="*/ 3602076 w 12309276"/>
                  <a:gd name="connsiteY7" fmla="*/ 4254328 h 6364481"/>
                  <a:gd name="connsiteX8" fmla="*/ 2828354 w 12309276"/>
                  <a:gd name="connsiteY8" fmla="*/ 4254329 h 6364481"/>
                  <a:gd name="connsiteX9" fmla="*/ 2924092 w 12309276"/>
                  <a:gd name="connsiteY9" fmla="*/ 6303798 h 6364481"/>
                  <a:gd name="connsiteX10" fmla="*/ 4857 w 12309276"/>
                  <a:gd name="connsiteY10" fmla="*/ 6311953 h 6364481"/>
                  <a:gd name="connsiteX11" fmla="*/ 1313499 w 12309276"/>
                  <a:gd name="connsiteY11" fmla="*/ 1642888 h 6364481"/>
                  <a:gd name="connsiteX0" fmla="*/ 1313499 w 12309276"/>
                  <a:gd name="connsiteY0" fmla="*/ 1642888 h 6364481"/>
                  <a:gd name="connsiteX1" fmla="*/ 4397685 w 12309276"/>
                  <a:gd name="connsiteY1" fmla="*/ 0 h 6364481"/>
                  <a:gd name="connsiteX2" fmla="*/ 7002161 w 12309276"/>
                  <a:gd name="connsiteY2" fmla="*/ 5067681 h 6364481"/>
                  <a:gd name="connsiteX3" fmla="*/ 9416722 w 12309276"/>
                  <a:gd name="connsiteY3" fmla="*/ 57467 h 6364481"/>
                  <a:gd name="connsiteX4" fmla="*/ 12309276 w 12309276"/>
                  <a:gd name="connsiteY4" fmla="*/ 1420543 h 6364481"/>
                  <a:gd name="connsiteX5" fmla="*/ 7559165 w 12309276"/>
                  <a:gd name="connsiteY5" fmla="*/ 6364481 h 6364481"/>
                  <a:gd name="connsiteX6" fmla="*/ 3607241 w 12309276"/>
                  <a:gd name="connsiteY6" fmla="*/ 6364481 h 6364481"/>
                  <a:gd name="connsiteX7" fmla="*/ 3602076 w 12309276"/>
                  <a:gd name="connsiteY7" fmla="*/ 4254328 h 6364481"/>
                  <a:gd name="connsiteX8" fmla="*/ 2828354 w 12309276"/>
                  <a:gd name="connsiteY8" fmla="*/ 4254329 h 6364481"/>
                  <a:gd name="connsiteX9" fmla="*/ 2924092 w 12309276"/>
                  <a:gd name="connsiteY9" fmla="*/ 6303798 h 6364481"/>
                  <a:gd name="connsiteX10" fmla="*/ 4857 w 12309276"/>
                  <a:gd name="connsiteY10" fmla="*/ 6311953 h 6364481"/>
                  <a:gd name="connsiteX11" fmla="*/ 1313499 w 12309276"/>
                  <a:gd name="connsiteY11" fmla="*/ 1642888 h 6364481"/>
                  <a:gd name="connsiteX0" fmla="*/ 1313499 w 12309276"/>
                  <a:gd name="connsiteY0" fmla="*/ 1642888 h 6364481"/>
                  <a:gd name="connsiteX1" fmla="*/ 4397685 w 12309276"/>
                  <a:gd name="connsiteY1" fmla="*/ 0 h 6364481"/>
                  <a:gd name="connsiteX2" fmla="*/ 7002161 w 12309276"/>
                  <a:gd name="connsiteY2" fmla="*/ 5067681 h 6364481"/>
                  <a:gd name="connsiteX3" fmla="*/ 9416722 w 12309276"/>
                  <a:gd name="connsiteY3" fmla="*/ 57467 h 6364481"/>
                  <a:gd name="connsiteX4" fmla="*/ 12309276 w 12309276"/>
                  <a:gd name="connsiteY4" fmla="*/ 1420543 h 6364481"/>
                  <a:gd name="connsiteX5" fmla="*/ 7559165 w 12309276"/>
                  <a:gd name="connsiteY5" fmla="*/ 6364481 h 6364481"/>
                  <a:gd name="connsiteX6" fmla="*/ 3607241 w 12309276"/>
                  <a:gd name="connsiteY6" fmla="*/ 6364481 h 6364481"/>
                  <a:gd name="connsiteX7" fmla="*/ 3602076 w 12309276"/>
                  <a:gd name="connsiteY7" fmla="*/ 4254328 h 6364481"/>
                  <a:gd name="connsiteX8" fmla="*/ 2828354 w 12309276"/>
                  <a:gd name="connsiteY8" fmla="*/ 4254329 h 6364481"/>
                  <a:gd name="connsiteX9" fmla="*/ 2895479 w 12309276"/>
                  <a:gd name="connsiteY9" fmla="*/ 6303800 h 6364481"/>
                  <a:gd name="connsiteX10" fmla="*/ 4857 w 12309276"/>
                  <a:gd name="connsiteY10" fmla="*/ 6311953 h 6364481"/>
                  <a:gd name="connsiteX11" fmla="*/ 1313499 w 12309276"/>
                  <a:gd name="connsiteY11" fmla="*/ 1642888 h 6364481"/>
                  <a:gd name="connsiteX0" fmla="*/ 1313499 w 12309276"/>
                  <a:gd name="connsiteY0" fmla="*/ 1642888 h 6364481"/>
                  <a:gd name="connsiteX1" fmla="*/ 4397685 w 12309276"/>
                  <a:gd name="connsiteY1" fmla="*/ 0 h 6364481"/>
                  <a:gd name="connsiteX2" fmla="*/ 7002161 w 12309276"/>
                  <a:gd name="connsiteY2" fmla="*/ 5067681 h 6364481"/>
                  <a:gd name="connsiteX3" fmla="*/ 9416722 w 12309276"/>
                  <a:gd name="connsiteY3" fmla="*/ 57467 h 6364481"/>
                  <a:gd name="connsiteX4" fmla="*/ 12309276 w 12309276"/>
                  <a:gd name="connsiteY4" fmla="*/ 1420543 h 6364481"/>
                  <a:gd name="connsiteX5" fmla="*/ 7559165 w 12309276"/>
                  <a:gd name="connsiteY5" fmla="*/ 6364481 h 6364481"/>
                  <a:gd name="connsiteX6" fmla="*/ 3607241 w 12309276"/>
                  <a:gd name="connsiteY6" fmla="*/ 6364481 h 6364481"/>
                  <a:gd name="connsiteX7" fmla="*/ 3602076 w 12309276"/>
                  <a:gd name="connsiteY7" fmla="*/ 4254328 h 6364481"/>
                  <a:gd name="connsiteX8" fmla="*/ 2828354 w 12309276"/>
                  <a:gd name="connsiteY8" fmla="*/ 4254329 h 6364481"/>
                  <a:gd name="connsiteX9" fmla="*/ 2809628 w 12309276"/>
                  <a:gd name="connsiteY9" fmla="*/ 6303800 h 6364481"/>
                  <a:gd name="connsiteX10" fmla="*/ 4857 w 12309276"/>
                  <a:gd name="connsiteY10" fmla="*/ 6311953 h 6364481"/>
                  <a:gd name="connsiteX11" fmla="*/ 1313499 w 12309276"/>
                  <a:gd name="connsiteY11" fmla="*/ 1642888 h 6364481"/>
                  <a:gd name="connsiteX0" fmla="*/ 1313499 w 12309276"/>
                  <a:gd name="connsiteY0" fmla="*/ 1642888 h 6364481"/>
                  <a:gd name="connsiteX1" fmla="*/ 4397685 w 12309276"/>
                  <a:gd name="connsiteY1" fmla="*/ 0 h 6364481"/>
                  <a:gd name="connsiteX2" fmla="*/ 7002161 w 12309276"/>
                  <a:gd name="connsiteY2" fmla="*/ 5067681 h 6364481"/>
                  <a:gd name="connsiteX3" fmla="*/ 9416722 w 12309276"/>
                  <a:gd name="connsiteY3" fmla="*/ 57467 h 6364481"/>
                  <a:gd name="connsiteX4" fmla="*/ 12309276 w 12309276"/>
                  <a:gd name="connsiteY4" fmla="*/ 1420543 h 6364481"/>
                  <a:gd name="connsiteX5" fmla="*/ 7559165 w 12309276"/>
                  <a:gd name="connsiteY5" fmla="*/ 6364481 h 6364481"/>
                  <a:gd name="connsiteX6" fmla="*/ 3607241 w 12309276"/>
                  <a:gd name="connsiteY6" fmla="*/ 6364481 h 6364481"/>
                  <a:gd name="connsiteX7" fmla="*/ 3602076 w 12309276"/>
                  <a:gd name="connsiteY7" fmla="*/ 4254328 h 6364481"/>
                  <a:gd name="connsiteX8" fmla="*/ 2828354 w 12309276"/>
                  <a:gd name="connsiteY8" fmla="*/ 4254329 h 6364481"/>
                  <a:gd name="connsiteX9" fmla="*/ 2838247 w 12309276"/>
                  <a:gd name="connsiteY9" fmla="*/ 6318489 h 6364481"/>
                  <a:gd name="connsiteX10" fmla="*/ 4857 w 12309276"/>
                  <a:gd name="connsiteY10" fmla="*/ 6311953 h 6364481"/>
                  <a:gd name="connsiteX11" fmla="*/ 1313499 w 12309276"/>
                  <a:gd name="connsiteY11" fmla="*/ 1642888 h 6364481"/>
                  <a:gd name="connsiteX0" fmla="*/ 1313499 w 12309276"/>
                  <a:gd name="connsiteY0" fmla="*/ 1642888 h 6364481"/>
                  <a:gd name="connsiteX1" fmla="*/ 4397685 w 12309276"/>
                  <a:gd name="connsiteY1" fmla="*/ 0 h 6364481"/>
                  <a:gd name="connsiteX2" fmla="*/ 7002161 w 12309276"/>
                  <a:gd name="connsiteY2" fmla="*/ 5067681 h 6364481"/>
                  <a:gd name="connsiteX3" fmla="*/ 9416722 w 12309276"/>
                  <a:gd name="connsiteY3" fmla="*/ 57467 h 6364481"/>
                  <a:gd name="connsiteX4" fmla="*/ 12309276 w 12309276"/>
                  <a:gd name="connsiteY4" fmla="*/ 1420543 h 6364481"/>
                  <a:gd name="connsiteX5" fmla="*/ 7559165 w 12309276"/>
                  <a:gd name="connsiteY5" fmla="*/ 6364481 h 6364481"/>
                  <a:gd name="connsiteX6" fmla="*/ 3607241 w 12309276"/>
                  <a:gd name="connsiteY6" fmla="*/ 6364481 h 6364481"/>
                  <a:gd name="connsiteX7" fmla="*/ 3602076 w 12309276"/>
                  <a:gd name="connsiteY7" fmla="*/ 4254328 h 6364481"/>
                  <a:gd name="connsiteX8" fmla="*/ 2828354 w 12309276"/>
                  <a:gd name="connsiteY8" fmla="*/ 4254329 h 6364481"/>
                  <a:gd name="connsiteX9" fmla="*/ 2823935 w 12309276"/>
                  <a:gd name="connsiteY9" fmla="*/ 6333178 h 6364481"/>
                  <a:gd name="connsiteX10" fmla="*/ 4857 w 12309276"/>
                  <a:gd name="connsiteY10" fmla="*/ 6311953 h 6364481"/>
                  <a:gd name="connsiteX11" fmla="*/ 1313499 w 12309276"/>
                  <a:gd name="connsiteY11" fmla="*/ 1642888 h 6364481"/>
                  <a:gd name="connsiteX0" fmla="*/ 1313499 w 12309276"/>
                  <a:gd name="connsiteY0" fmla="*/ 1642888 h 6364481"/>
                  <a:gd name="connsiteX1" fmla="*/ 4397685 w 12309276"/>
                  <a:gd name="connsiteY1" fmla="*/ 0 h 6364481"/>
                  <a:gd name="connsiteX2" fmla="*/ 7002161 w 12309276"/>
                  <a:gd name="connsiteY2" fmla="*/ 5067681 h 6364481"/>
                  <a:gd name="connsiteX3" fmla="*/ 9416722 w 12309276"/>
                  <a:gd name="connsiteY3" fmla="*/ 57467 h 6364481"/>
                  <a:gd name="connsiteX4" fmla="*/ 12309276 w 12309276"/>
                  <a:gd name="connsiteY4" fmla="*/ 1420543 h 6364481"/>
                  <a:gd name="connsiteX5" fmla="*/ 7559165 w 12309276"/>
                  <a:gd name="connsiteY5" fmla="*/ 6364481 h 6364481"/>
                  <a:gd name="connsiteX6" fmla="*/ 3607241 w 12309276"/>
                  <a:gd name="connsiteY6" fmla="*/ 6364481 h 6364481"/>
                  <a:gd name="connsiteX7" fmla="*/ 3602076 w 12309276"/>
                  <a:gd name="connsiteY7" fmla="*/ 4254328 h 6364481"/>
                  <a:gd name="connsiteX8" fmla="*/ 2828354 w 12309276"/>
                  <a:gd name="connsiteY8" fmla="*/ 4254329 h 6364481"/>
                  <a:gd name="connsiteX9" fmla="*/ 2823935 w 12309276"/>
                  <a:gd name="connsiteY9" fmla="*/ 6333178 h 6364481"/>
                  <a:gd name="connsiteX10" fmla="*/ 4855 w 12309276"/>
                  <a:gd name="connsiteY10" fmla="*/ 6341334 h 6364481"/>
                  <a:gd name="connsiteX11" fmla="*/ 1313499 w 12309276"/>
                  <a:gd name="connsiteY11" fmla="*/ 1642888 h 6364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309276" h="6364481">
                    <a:moveTo>
                      <a:pt x="1313499" y="1642888"/>
                    </a:moveTo>
                    <a:cubicBezTo>
                      <a:pt x="2149128" y="783196"/>
                      <a:pt x="3490155" y="139484"/>
                      <a:pt x="4397685" y="0"/>
                    </a:cubicBezTo>
                    <a:lnTo>
                      <a:pt x="7002161" y="5067681"/>
                    </a:lnTo>
                    <a:lnTo>
                      <a:pt x="9416722" y="57467"/>
                    </a:lnTo>
                    <a:cubicBezTo>
                      <a:pt x="9548686" y="55867"/>
                      <a:pt x="11627616" y="142750"/>
                      <a:pt x="12309276" y="1420543"/>
                    </a:cubicBezTo>
                    <a:cubicBezTo>
                      <a:pt x="12176994" y="1896420"/>
                      <a:pt x="9071012" y="2074178"/>
                      <a:pt x="7559165" y="6364481"/>
                    </a:cubicBezTo>
                    <a:lnTo>
                      <a:pt x="3607241" y="6364481"/>
                    </a:lnTo>
                    <a:cubicBezTo>
                      <a:pt x="3615056" y="5661097"/>
                      <a:pt x="3594261" y="4957712"/>
                      <a:pt x="3602076" y="4254328"/>
                    </a:cubicBezTo>
                    <a:cubicBezTo>
                      <a:pt x="3508292" y="3597836"/>
                      <a:pt x="2758016" y="3926083"/>
                      <a:pt x="2828354" y="4254329"/>
                    </a:cubicBezTo>
                    <a:cubicBezTo>
                      <a:pt x="2831652" y="4942382"/>
                      <a:pt x="2820637" y="5645125"/>
                      <a:pt x="2823935" y="6333178"/>
                    </a:cubicBezTo>
                    <a:lnTo>
                      <a:pt x="4855" y="6341334"/>
                    </a:lnTo>
                    <a:cubicBezTo>
                      <a:pt x="-78380" y="2865399"/>
                      <a:pt x="930545" y="2214439"/>
                      <a:pt x="1313499" y="1642888"/>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0" name="Freeform 388">
                <a:extLst>
                  <a:ext uri="{FF2B5EF4-FFF2-40B4-BE49-F238E27FC236}">
                    <a16:creationId xmlns:a16="http://schemas.microsoft.com/office/drawing/2014/main" id="{4B1FB169-861B-4EB1-A95F-1F063F4B3DAE}"/>
                  </a:ext>
                </a:extLst>
              </p:cNvPr>
              <p:cNvSpPr>
                <a:spLocks/>
              </p:cNvSpPr>
              <p:nvPr/>
            </p:nvSpPr>
            <p:spPr bwMode="auto">
              <a:xfrm>
                <a:off x="-3208670" y="3177668"/>
                <a:ext cx="774413" cy="812217"/>
              </a:xfrm>
              <a:custGeom>
                <a:avLst/>
                <a:gdLst>
                  <a:gd name="T0" fmla="*/ 7 w 7"/>
                  <a:gd name="T1" fmla="*/ 2 h 7"/>
                  <a:gd name="T2" fmla="*/ 7 w 7"/>
                  <a:gd name="T3" fmla="*/ 2 h 7"/>
                  <a:gd name="T4" fmla="*/ 7 w 7"/>
                  <a:gd name="T5" fmla="*/ 4 h 7"/>
                  <a:gd name="T6" fmla="*/ 4 w 7"/>
                  <a:gd name="T7" fmla="*/ 7 h 7"/>
                  <a:gd name="T8" fmla="*/ 2 w 7"/>
                  <a:gd name="T9" fmla="*/ 7 h 7"/>
                  <a:gd name="T10" fmla="*/ 2 w 7"/>
                  <a:gd name="T11" fmla="*/ 5 h 7"/>
                  <a:gd name="T12" fmla="*/ 0 w 7"/>
                  <a:gd name="T13" fmla="*/ 2 h 7"/>
                  <a:gd name="T14" fmla="*/ 0 w 7"/>
                  <a:gd name="T15" fmla="*/ 2 h 7"/>
                  <a:gd name="T16" fmla="*/ 0 w 7"/>
                  <a:gd name="T17" fmla="*/ 0 h 7"/>
                  <a:gd name="T18" fmla="*/ 7 w 7"/>
                  <a:gd name="T19" fmla="*/ 2 h 7"/>
                  <a:gd name="connsiteX0" fmla="*/ 10000 w 10000"/>
                  <a:gd name="connsiteY0" fmla="*/ 2857 h 10000"/>
                  <a:gd name="connsiteX1" fmla="*/ 10000 w 10000"/>
                  <a:gd name="connsiteY1" fmla="*/ 2857 h 10000"/>
                  <a:gd name="connsiteX2" fmla="*/ 10000 w 10000"/>
                  <a:gd name="connsiteY2" fmla="*/ 5714 h 10000"/>
                  <a:gd name="connsiteX3" fmla="*/ 5714 w 10000"/>
                  <a:gd name="connsiteY3" fmla="*/ 10000 h 10000"/>
                  <a:gd name="connsiteX4" fmla="*/ 2857 w 10000"/>
                  <a:gd name="connsiteY4" fmla="*/ 10000 h 10000"/>
                  <a:gd name="connsiteX5" fmla="*/ 2857 w 10000"/>
                  <a:gd name="connsiteY5" fmla="*/ 7143 h 10000"/>
                  <a:gd name="connsiteX6" fmla="*/ 0 w 10000"/>
                  <a:gd name="connsiteY6" fmla="*/ 2857 h 10000"/>
                  <a:gd name="connsiteX7" fmla="*/ 0 w 10000"/>
                  <a:gd name="connsiteY7" fmla="*/ 0 h 10000"/>
                  <a:gd name="connsiteX8" fmla="*/ 10000 w 10000"/>
                  <a:gd name="connsiteY8" fmla="*/ 2857 h 10000"/>
                  <a:gd name="connsiteX0" fmla="*/ 10495 w 10495"/>
                  <a:gd name="connsiteY0" fmla="*/ 2857 h 10000"/>
                  <a:gd name="connsiteX1" fmla="*/ 10495 w 10495"/>
                  <a:gd name="connsiteY1" fmla="*/ 2857 h 10000"/>
                  <a:gd name="connsiteX2" fmla="*/ 10495 w 10495"/>
                  <a:gd name="connsiteY2" fmla="*/ 5714 h 10000"/>
                  <a:gd name="connsiteX3" fmla="*/ 6209 w 10495"/>
                  <a:gd name="connsiteY3" fmla="*/ 10000 h 10000"/>
                  <a:gd name="connsiteX4" fmla="*/ 3352 w 10495"/>
                  <a:gd name="connsiteY4" fmla="*/ 10000 h 10000"/>
                  <a:gd name="connsiteX5" fmla="*/ 3352 w 10495"/>
                  <a:gd name="connsiteY5" fmla="*/ 7143 h 10000"/>
                  <a:gd name="connsiteX6" fmla="*/ 495 w 10495"/>
                  <a:gd name="connsiteY6" fmla="*/ 2857 h 10000"/>
                  <a:gd name="connsiteX7" fmla="*/ 495 w 10495"/>
                  <a:gd name="connsiteY7" fmla="*/ 0 h 10000"/>
                  <a:gd name="connsiteX8" fmla="*/ 10495 w 10495"/>
                  <a:gd name="connsiteY8" fmla="*/ 2857 h 10000"/>
                  <a:gd name="connsiteX0" fmla="*/ 10746 w 10746"/>
                  <a:gd name="connsiteY0" fmla="*/ 2857 h 10000"/>
                  <a:gd name="connsiteX1" fmla="*/ 10746 w 10746"/>
                  <a:gd name="connsiteY1" fmla="*/ 2857 h 10000"/>
                  <a:gd name="connsiteX2" fmla="*/ 10746 w 10746"/>
                  <a:gd name="connsiteY2" fmla="*/ 5714 h 10000"/>
                  <a:gd name="connsiteX3" fmla="*/ 6460 w 10746"/>
                  <a:gd name="connsiteY3" fmla="*/ 10000 h 10000"/>
                  <a:gd name="connsiteX4" fmla="*/ 3603 w 10746"/>
                  <a:gd name="connsiteY4" fmla="*/ 10000 h 10000"/>
                  <a:gd name="connsiteX5" fmla="*/ 3603 w 10746"/>
                  <a:gd name="connsiteY5" fmla="*/ 7143 h 10000"/>
                  <a:gd name="connsiteX6" fmla="*/ 746 w 10746"/>
                  <a:gd name="connsiteY6" fmla="*/ 2857 h 10000"/>
                  <a:gd name="connsiteX7" fmla="*/ 746 w 10746"/>
                  <a:gd name="connsiteY7" fmla="*/ 0 h 10000"/>
                  <a:gd name="connsiteX8" fmla="*/ 10746 w 10746"/>
                  <a:gd name="connsiteY8" fmla="*/ 2857 h 10000"/>
                  <a:gd name="connsiteX0" fmla="*/ 10746 w 10746"/>
                  <a:gd name="connsiteY0" fmla="*/ 2998 h 10141"/>
                  <a:gd name="connsiteX1" fmla="*/ 10746 w 10746"/>
                  <a:gd name="connsiteY1" fmla="*/ 2998 h 10141"/>
                  <a:gd name="connsiteX2" fmla="*/ 10746 w 10746"/>
                  <a:gd name="connsiteY2" fmla="*/ 5855 h 10141"/>
                  <a:gd name="connsiteX3" fmla="*/ 6460 w 10746"/>
                  <a:gd name="connsiteY3" fmla="*/ 10141 h 10141"/>
                  <a:gd name="connsiteX4" fmla="*/ 3603 w 10746"/>
                  <a:gd name="connsiteY4" fmla="*/ 10141 h 10141"/>
                  <a:gd name="connsiteX5" fmla="*/ 3603 w 10746"/>
                  <a:gd name="connsiteY5" fmla="*/ 7284 h 10141"/>
                  <a:gd name="connsiteX6" fmla="*/ 746 w 10746"/>
                  <a:gd name="connsiteY6" fmla="*/ 2998 h 10141"/>
                  <a:gd name="connsiteX7" fmla="*/ 746 w 10746"/>
                  <a:gd name="connsiteY7" fmla="*/ 141 h 10141"/>
                  <a:gd name="connsiteX8" fmla="*/ 10746 w 10746"/>
                  <a:gd name="connsiteY8" fmla="*/ 2998 h 10141"/>
                  <a:gd name="connsiteX0" fmla="*/ 746 w 10746"/>
                  <a:gd name="connsiteY0" fmla="*/ 0 h 10000"/>
                  <a:gd name="connsiteX1" fmla="*/ 10746 w 10746"/>
                  <a:gd name="connsiteY1" fmla="*/ 2857 h 10000"/>
                  <a:gd name="connsiteX2" fmla="*/ 10746 w 10746"/>
                  <a:gd name="connsiteY2" fmla="*/ 5714 h 10000"/>
                  <a:gd name="connsiteX3" fmla="*/ 6460 w 10746"/>
                  <a:gd name="connsiteY3" fmla="*/ 10000 h 10000"/>
                  <a:gd name="connsiteX4" fmla="*/ 3603 w 10746"/>
                  <a:gd name="connsiteY4" fmla="*/ 10000 h 10000"/>
                  <a:gd name="connsiteX5" fmla="*/ 3603 w 10746"/>
                  <a:gd name="connsiteY5" fmla="*/ 7143 h 10000"/>
                  <a:gd name="connsiteX6" fmla="*/ 746 w 10746"/>
                  <a:gd name="connsiteY6" fmla="*/ 2857 h 10000"/>
                  <a:gd name="connsiteX7" fmla="*/ 746 w 10746"/>
                  <a:gd name="connsiteY7" fmla="*/ 0 h 10000"/>
                  <a:gd name="connsiteX0" fmla="*/ 746 w 10746"/>
                  <a:gd name="connsiteY0" fmla="*/ 0 h 10000"/>
                  <a:gd name="connsiteX1" fmla="*/ 10746 w 10746"/>
                  <a:gd name="connsiteY1" fmla="*/ 2857 h 10000"/>
                  <a:gd name="connsiteX2" fmla="*/ 10746 w 10746"/>
                  <a:gd name="connsiteY2" fmla="*/ 5714 h 10000"/>
                  <a:gd name="connsiteX3" fmla="*/ 6460 w 10746"/>
                  <a:gd name="connsiteY3" fmla="*/ 10000 h 10000"/>
                  <a:gd name="connsiteX4" fmla="*/ 3603 w 10746"/>
                  <a:gd name="connsiteY4" fmla="*/ 10000 h 10000"/>
                  <a:gd name="connsiteX5" fmla="*/ 3603 w 10746"/>
                  <a:gd name="connsiteY5" fmla="*/ 7143 h 10000"/>
                  <a:gd name="connsiteX6" fmla="*/ 746 w 10746"/>
                  <a:gd name="connsiteY6" fmla="*/ 2857 h 10000"/>
                  <a:gd name="connsiteX7" fmla="*/ 746 w 10746"/>
                  <a:gd name="connsiteY7" fmla="*/ 0 h 10000"/>
                  <a:gd name="connsiteX0" fmla="*/ 746 w 10746"/>
                  <a:gd name="connsiteY0" fmla="*/ 173 h 10173"/>
                  <a:gd name="connsiteX1" fmla="*/ 10746 w 10746"/>
                  <a:gd name="connsiteY1" fmla="*/ 3030 h 10173"/>
                  <a:gd name="connsiteX2" fmla="*/ 10746 w 10746"/>
                  <a:gd name="connsiteY2" fmla="*/ 5887 h 10173"/>
                  <a:gd name="connsiteX3" fmla="*/ 6460 w 10746"/>
                  <a:gd name="connsiteY3" fmla="*/ 10173 h 10173"/>
                  <a:gd name="connsiteX4" fmla="*/ 3603 w 10746"/>
                  <a:gd name="connsiteY4" fmla="*/ 10173 h 10173"/>
                  <a:gd name="connsiteX5" fmla="*/ 3603 w 10746"/>
                  <a:gd name="connsiteY5" fmla="*/ 7316 h 10173"/>
                  <a:gd name="connsiteX6" fmla="*/ 746 w 10746"/>
                  <a:gd name="connsiteY6" fmla="*/ 3030 h 10173"/>
                  <a:gd name="connsiteX7" fmla="*/ 746 w 10746"/>
                  <a:gd name="connsiteY7" fmla="*/ 173 h 10173"/>
                  <a:gd name="connsiteX0" fmla="*/ 746 w 11186"/>
                  <a:gd name="connsiteY0" fmla="*/ 173 h 10173"/>
                  <a:gd name="connsiteX1" fmla="*/ 10746 w 11186"/>
                  <a:gd name="connsiteY1" fmla="*/ 3030 h 10173"/>
                  <a:gd name="connsiteX2" fmla="*/ 10746 w 11186"/>
                  <a:gd name="connsiteY2" fmla="*/ 5887 h 10173"/>
                  <a:gd name="connsiteX3" fmla="*/ 6460 w 11186"/>
                  <a:gd name="connsiteY3" fmla="*/ 10173 h 10173"/>
                  <a:gd name="connsiteX4" fmla="*/ 3603 w 11186"/>
                  <a:gd name="connsiteY4" fmla="*/ 10173 h 10173"/>
                  <a:gd name="connsiteX5" fmla="*/ 3603 w 11186"/>
                  <a:gd name="connsiteY5" fmla="*/ 7316 h 10173"/>
                  <a:gd name="connsiteX6" fmla="*/ 746 w 11186"/>
                  <a:gd name="connsiteY6" fmla="*/ 3030 h 10173"/>
                  <a:gd name="connsiteX7" fmla="*/ 746 w 11186"/>
                  <a:gd name="connsiteY7" fmla="*/ 173 h 10173"/>
                  <a:gd name="connsiteX0" fmla="*/ 746 w 11634"/>
                  <a:gd name="connsiteY0" fmla="*/ 173 h 10173"/>
                  <a:gd name="connsiteX1" fmla="*/ 10746 w 11634"/>
                  <a:gd name="connsiteY1" fmla="*/ 3030 h 10173"/>
                  <a:gd name="connsiteX2" fmla="*/ 10746 w 11634"/>
                  <a:gd name="connsiteY2" fmla="*/ 5887 h 10173"/>
                  <a:gd name="connsiteX3" fmla="*/ 6460 w 11634"/>
                  <a:gd name="connsiteY3" fmla="*/ 10173 h 10173"/>
                  <a:gd name="connsiteX4" fmla="*/ 3603 w 11634"/>
                  <a:gd name="connsiteY4" fmla="*/ 10173 h 10173"/>
                  <a:gd name="connsiteX5" fmla="*/ 3603 w 11634"/>
                  <a:gd name="connsiteY5" fmla="*/ 7316 h 10173"/>
                  <a:gd name="connsiteX6" fmla="*/ 746 w 11634"/>
                  <a:gd name="connsiteY6" fmla="*/ 3030 h 10173"/>
                  <a:gd name="connsiteX7" fmla="*/ 746 w 11634"/>
                  <a:gd name="connsiteY7" fmla="*/ 173 h 10173"/>
                  <a:gd name="connsiteX0" fmla="*/ 746 w 11634"/>
                  <a:gd name="connsiteY0" fmla="*/ 173 h 10173"/>
                  <a:gd name="connsiteX1" fmla="*/ 10746 w 11634"/>
                  <a:gd name="connsiteY1" fmla="*/ 3030 h 10173"/>
                  <a:gd name="connsiteX2" fmla="*/ 10746 w 11634"/>
                  <a:gd name="connsiteY2" fmla="*/ 5887 h 10173"/>
                  <a:gd name="connsiteX3" fmla="*/ 6460 w 11634"/>
                  <a:gd name="connsiteY3" fmla="*/ 10173 h 10173"/>
                  <a:gd name="connsiteX4" fmla="*/ 3603 w 11634"/>
                  <a:gd name="connsiteY4" fmla="*/ 10173 h 10173"/>
                  <a:gd name="connsiteX5" fmla="*/ 746 w 11634"/>
                  <a:gd name="connsiteY5" fmla="*/ 3030 h 10173"/>
                  <a:gd name="connsiteX6" fmla="*/ 746 w 11634"/>
                  <a:gd name="connsiteY6" fmla="*/ 173 h 10173"/>
                  <a:gd name="connsiteX0" fmla="*/ 746 w 11634"/>
                  <a:gd name="connsiteY0" fmla="*/ 173 h 10173"/>
                  <a:gd name="connsiteX1" fmla="*/ 10746 w 11634"/>
                  <a:gd name="connsiteY1" fmla="*/ 3030 h 10173"/>
                  <a:gd name="connsiteX2" fmla="*/ 10746 w 11634"/>
                  <a:gd name="connsiteY2" fmla="*/ 5887 h 10173"/>
                  <a:gd name="connsiteX3" fmla="*/ 6460 w 11634"/>
                  <a:gd name="connsiteY3" fmla="*/ 10173 h 10173"/>
                  <a:gd name="connsiteX4" fmla="*/ 3603 w 11634"/>
                  <a:gd name="connsiteY4" fmla="*/ 10173 h 10173"/>
                  <a:gd name="connsiteX5" fmla="*/ 746 w 11634"/>
                  <a:gd name="connsiteY5" fmla="*/ 3030 h 10173"/>
                  <a:gd name="connsiteX6" fmla="*/ 746 w 11634"/>
                  <a:gd name="connsiteY6" fmla="*/ 173 h 10173"/>
                  <a:gd name="connsiteX0" fmla="*/ 746 w 11634"/>
                  <a:gd name="connsiteY0" fmla="*/ 173 h 10173"/>
                  <a:gd name="connsiteX1" fmla="*/ 10746 w 11634"/>
                  <a:gd name="connsiteY1" fmla="*/ 3030 h 10173"/>
                  <a:gd name="connsiteX2" fmla="*/ 10746 w 11634"/>
                  <a:gd name="connsiteY2" fmla="*/ 5887 h 10173"/>
                  <a:gd name="connsiteX3" fmla="*/ 6460 w 11634"/>
                  <a:gd name="connsiteY3" fmla="*/ 10173 h 10173"/>
                  <a:gd name="connsiteX4" fmla="*/ 3603 w 11634"/>
                  <a:gd name="connsiteY4" fmla="*/ 10173 h 10173"/>
                  <a:gd name="connsiteX5" fmla="*/ 746 w 11634"/>
                  <a:gd name="connsiteY5" fmla="*/ 3030 h 10173"/>
                  <a:gd name="connsiteX6" fmla="*/ 746 w 11634"/>
                  <a:gd name="connsiteY6" fmla="*/ 173 h 10173"/>
                  <a:gd name="connsiteX0" fmla="*/ 746 w 11634"/>
                  <a:gd name="connsiteY0" fmla="*/ 173 h 10173"/>
                  <a:gd name="connsiteX1" fmla="*/ 10746 w 11634"/>
                  <a:gd name="connsiteY1" fmla="*/ 3030 h 10173"/>
                  <a:gd name="connsiteX2" fmla="*/ 10746 w 11634"/>
                  <a:gd name="connsiteY2" fmla="*/ 5887 h 10173"/>
                  <a:gd name="connsiteX3" fmla="*/ 6460 w 11634"/>
                  <a:gd name="connsiteY3" fmla="*/ 10173 h 10173"/>
                  <a:gd name="connsiteX4" fmla="*/ 5090 w 11634"/>
                  <a:gd name="connsiteY4" fmla="*/ 10049 h 10173"/>
                  <a:gd name="connsiteX5" fmla="*/ 746 w 11634"/>
                  <a:gd name="connsiteY5" fmla="*/ 3030 h 10173"/>
                  <a:gd name="connsiteX6" fmla="*/ 746 w 11634"/>
                  <a:gd name="connsiteY6" fmla="*/ 173 h 10173"/>
                  <a:gd name="connsiteX0" fmla="*/ 746 w 11634"/>
                  <a:gd name="connsiteY0" fmla="*/ 173 h 10173"/>
                  <a:gd name="connsiteX1" fmla="*/ 10746 w 11634"/>
                  <a:gd name="connsiteY1" fmla="*/ 3030 h 10173"/>
                  <a:gd name="connsiteX2" fmla="*/ 10746 w 11634"/>
                  <a:gd name="connsiteY2" fmla="*/ 5887 h 10173"/>
                  <a:gd name="connsiteX3" fmla="*/ 6460 w 11634"/>
                  <a:gd name="connsiteY3" fmla="*/ 10173 h 10173"/>
                  <a:gd name="connsiteX4" fmla="*/ 5090 w 11634"/>
                  <a:gd name="connsiteY4" fmla="*/ 10049 h 10173"/>
                  <a:gd name="connsiteX5" fmla="*/ 746 w 11634"/>
                  <a:gd name="connsiteY5" fmla="*/ 3030 h 10173"/>
                  <a:gd name="connsiteX6" fmla="*/ 746 w 11634"/>
                  <a:gd name="connsiteY6" fmla="*/ 173 h 10173"/>
                  <a:gd name="connsiteX0" fmla="*/ 746 w 11634"/>
                  <a:gd name="connsiteY0" fmla="*/ 173 h 10173"/>
                  <a:gd name="connsiteX1" fmla="*/ 10746 w 11634"/>
                  <a:gd name="connsiteY1" fmla="*/ 3030 h 10173"/>
                  <a:gd name="connsiteX2" fmla="*/ 10746 w 11634"/>
                  <a:gd name="connsiteY2" fmla="*/ 5887 h 10173"/>
                  <a:gd name="connsiteX3" fmla="*/ 6460 w 11634"/>
                  <a:gd name="connsiteY3" fmla="*/ 10173 h 10173"/>
                  <a:gd name="connsiteX4" fmla="*/ 5090 w 11634"/>
                  <a:gd name="connsiteY4" fmla="*/ 10049 h 10173"/>
                  <a:gd name="connsiteX5" fmla="*/ 746 w 11634"/>
                  <a:gd name="connsiteY5" fmla="*/ 3030 h 10173"/>
                  <a:gd name="connsiteX6" fmla="*/ 746 w 11634"/>
                  <a:gd name="connsiteY6" fmla="*/ 173 h 10173"/>
                  <a:gd name="connsiteX0" fmla="*/ 746 w 11781"/>
                  <a:gd name="connsiteY0" fmla="*/ 278 h 10278"/>
                  <a:gd name="connsiteX1" fmla="*/ 10994 w 11781"/>
                  <a:gd name="connsiteY1" fmla="*/ 2143 h 10278"/>
                  <a:gd name="connsiteX2" fmla="*/ 10746 w 11781"/>
                  <a:gd name="connsiteY2" fmla="*/ 5992 h 10278"/>
                  <a:gd name="connsiteX3" fmla="*/ 6460 w 11781"/>
                  <a:gd name="connsiteY3" fmla="*/ 10278 h 10278"/>
                  <a:gd name="connsiteX4" fmla="*/ 5090 w 11781"/>
                  <a:gd name="connsiteY4" fmla="*/ 10154 h 10278"/>
                  <a:gd name="connsiteX5" fmla="*/ 746 w 11781"/>
                  <a:gd name="connsiteY5" fmla="*/ 3135 h 10278"/>
                  <a:gd name="connsiteX6" fmla="*/ 746 w 11781"/>
                  <a:gd name="connsiteY6" fmla="*/ 278 h 10278"/>
                  <a:gd name="connsiteX0" fmla="*/ 746 w 11625"/>
                  <a:gd name="connsiteY0" fmla="*/ 278 h 10278"/>
                  <a:gd name="connsiteX1" fmla="*/ 10994 w 11625"/>
                  <a:gd name="connsiteY1" fmla="*/ 2143 h 10278"/>
                  <a:gd name="connsiteX2" fmla="*/ 10746 w 11625"/>
                  <a:gd name="connsiteY2" fmla="*/ 5992 h 10278"/>
                  <a:gd name="connsiteX3" fmla="*/ 6460 w 11625"/>
                  <a:gd name="connsiteY3" fmla="*/ 10278 h 10278"/>
                  <a:gd name="connsiteX4" fmla="*/ 5090 w 11625"/>
                  <a:gd name="connsiteY4" fmla="*/ 10154 h 10278"/>
                  <a:gd name="connsiteX5" fmla="*/ 746 w 11625"/>
                  <a:gd name="connsiteY5" fmla="*/ 3135 h 10278"/>
                  <a:gd name="connsiteX6" fmla="*/ 746 w 11625"/>
                  <a:gd name="connsiteY6" fmla="*/ 278 h 10278"/>
                  <a:gd name="connsiteX0" fmla="*/ 746 w 11625"/>
                  <a:gd name="connsiteY0" fmla="*/ 278 h 10526"/>
                  <a:gd name="connsiteX1" fmla="*/ 10994 w 11625"/>
                  <a:gd name="connsiteY1" fmla="*/ 2143 h 10526"/>
                  <a:gd name="connsiteX2" fmla="*/ 10746 w 11625"/>
                  <a:gd name="connsiteY2" fmla="*/ 5992 h 10526"/>
                  <a:gd name="connsiteX3" fmla="*/ 5964 w 11625"/>
                  <a:gd name="connsiteY3" fmla="*/ 10526 h 10526"/>
                  <a:gd name="connsiteX4" fmla="*/ 5090 w 11625"/>
                  <a:gd name="connsiteY4" fmla="*/ 10154 h 10526"/>
                  <a:gd name="connsiteX5" fmla="*/ 746 w 11625"/>
                  <a:gd name="connsiteY5" fmla="*/ 3135 h 10526"/>
                  <a:gd name="connsiteX6" fmla="*/ 746 w 11625"/>
                  <a:gd name="connsiteY6" fmla="*/ 278 h 10526"/>
                  <a:gd name="connsiteX0" fmla="*/ 746 w 11625"/>
                  <a:gd name="connsiteY0" fmla="*/ 278 h 10526"/>
                  <a:gd name="connsiteX1" fmla="*/ 10994 w 11625"/>
                  <a:gd name="connsiteY1" fmla="*/ 2143 h 10526"/>
                  <a:gd name="connsiteX2" fmla="*/ 10746 w 11625"/>
                  <a:gd name="connsiteY2" fmla="*/ 5992 h 10526"/>
                  <a:gd name="connsiteX3" fmla="*/ 5964 w 11625"/>
                  <a:gd name="connsiteY3" fmla="*/ 10526 h 10526"/>
                  <a:gd name="connsiteX4" fmla="*/ 5090 w 11625"/>
                  <a:gd name="connsiteY4" fmla="*/ 10154 h 10526"/>
                  <a:gd name="connsiteX5" fmla="*/ 746 w 11625"/>
                  <a:gd name="connsiteY5" fmla="*/ 3135 h 10526"/>
                  <a:gd name="connsiteX6" fmla="*/ 746 w 11625"/>
                  <a:gd name="connsiteY6" fmla="*/ 278 h 10526"/>
                  <a:gd name="connsiteX0" fmla="*/ 3086 w 13965"/>
                  <a:gd name="connsiteY0" fmla="*/ 278 h 10526"/>
                  <a:gd name="connsiteX1" fmla="*/ 13334 w 13965"/>
                  <a:gd name="connsiteY1" fmla="*/ 2143 h 10526"/>
                  <a:gd name="connsiteX2" fmla="*/ 13086 w 13965"/>
                  <a:gd name="connsiteY2" fmla="*/ 5992 h 10526"/>
                  <a:gd name="connsiteX3" fmla="*/ 8304 w 13965"/>
                  <a:gd name="connsiteY3" fmla="*/ 10526 h 10526"/>
                  <a:gd name="connsiteX4" fmla="*/ 7430 w 13965"/>
                  <a:gd name="connsiteY4" fmla="*/ 10154 h 10526"/>
                  <a:gd name="connsiteX5" fmla="*/ 239 w 13965"/>
                  <a:gd name="connsiteY5" fmla="*/ 4287 h 10526"/>
                  <a:gd name="connsiteX6" fmla="*/ 3086 w 13965"/>
                  <a:gd name="connsiteY6" fmla="*/ 278 h 10526"/>
                  <a:gd name="connsiteX0" fmla="*/ 3600 w 13937"/>
                  <a:gd name="connsiteY0" fmla="*/ 135 h 12078"/>
                  <a:gd name="connsiteX1" fmla="*/ 13306 w 13937"/>
                  <a:gd name="connsiteY1" fmla="*/ 3695 h 12078"/>
                  <a:gd name="connsiteX2" fmla="*/ 13058 w 13937"/>
                  <a:gd name="connsiteY2" fmla="*/ 7544 h 12078"/>
                  <a:gd name="connsiteX3" fmla="*/ 8276 w 13937"/>
                  <a:gd name="connsiteY3" fmla="*/ 12078 h 12078"/>
                  <a:gd name="connsiteX4" fmla="*/ 7402 w 13937"/>
                  <a:gd name="connsiteY4" fmla="*/ 11706 h 12078"/>
                  <a:gd name="connsiteX5" fmla="*/ 211 w 13937"/>
                  <a:gd name="connsiteY5" fmla="*/ 5839 h 12078"/>
                  <a:gd name="connsiteX6" fmla="*/ 3600 w 13937"/>
                  <a:gd name="connsiteY6" fmla="*/ 135 h 12078"/>
                  <a:gd name="connsiteX0" fmla="*/ 3600 w 14355"/>
                  <a:gd name="connsiteY0" fmla="*/ 392 h 12335"/>
                  <a:gd name="connsiteX1" fmla="*/ 13916 w 14355"/>
                  <a:gd name="connsiteY1" fmla="*/ 1715 h 12335"/>
                  <a:gd name="connsiteX2" fmla="*/ 13058 w 14355"/>
                  <a:gd name="connsiteY2" fmla="*/ 7801 h 12335"/>
                  <a:gd name="connsiteX3" fmla="*/ 8276 w 14355"/>
                  <a:gd name="connsiteY3" fmla="*/ 12335 h 12335"/>
                  <a:gd name="connsiteX4" fmla="*/ 7402 w 14355"/>
                  <a:gd name="connsiteY4" fmla="*/ 11963 h 12335"/>
                  <a:gd name="connsiteX5" fmla="*/ 211 w 14355"/>
                  <a:gd name="connsiteY5" fmla="*/ 6096 h 12335"/>
                  <a:gd name="connsiteX6" fmla="*/ 3600 w 14355"/>
                  <a:gd name="connsiteY6" fmla="*/ 392 h 12335"/>
                  <a:gd name="connsiteX0" fmla="*/ 3600 w 14355"/>
                  <a:gd name="connsiteY0" fmla="*/ 392 h 14607"/>
                  <a:gd name="connsiteX1" fmla="*/ 13916 w 14355"/>
                  <a:gd name="connsiteY1" fmla="*/ 1715 h 14607"/>
                  <a:gd name="connsiteX2" fmla="*/ 13058 w 14355"/>
                  <a:gd name="connsiteY2" fmla="*/ 7801 h 14607"/>
                  <a:gd name="connsiteX3" fmla="*/ 8276 w 14355"/>
                  <a:gd name="connsiteY3" fmla="*/ 12335 h 14607"/>
                  <a:gd name="connsiteX4" fmla="*/ 5911 w 14355"/>
                  <a:gd name="connsiteY4" fmla="*/ 14607 h 14607"/>
                  <a:gd name="connsiteX5" fmla="*/ 211 w 14355"/>
                  <a:gd name="connsiteY5" fmla="*/ 6096 h 14607"/>
                  <a:gd name="connsiteX6" fmla="*/ 3600 w 14355"/>
                  <a:gd name="connsiteY6" fmla="*/ 392 h 14607"/>
                  <a:gd name="connsiteX0" fmla="*/ 3600 w 14355"/>
                  <a:gd name="connsiteY0" fmla="*/ 392 h 14607"/>
                  <a:gd name="connsiteX1" fmla="*/ 13916 w 14355"/>
                  <a:gd name="connsiteY1" fmla="*/ 1715 h 14607"/>
                  <a:gd name="connsiteX2" fmla="*/ 13058 w 14355"/>
                  <a:gd name="connsiteY2" fmla="*/ 7801 h 14607"/>
                  <a:gd name="connsiteX3" fmla="*/ 9971 w 14355"/>
                  <a:gd name="connsiteY3" fmla="*/ 13148 h 14607"/>
                  <a:gd name="connsiteX4" fmla="*/ 5911 w 14355"/>
                  <a:gd name="connsiteY4" fmla="*/ 14607 h 14607"/>
                  <a:gd name="connsiteX5" fmla="*/ 211 w 14355"/>
                  <a:gd name="connsiteY5" fmla="*/ 6096 h 14607"/>
                  <a:gd name="connsiteX6" fmla="*/ 3600 w 14355"/>
                  <a:gd name="connsiteY6" fmla="*/ 392 h 14607"/>
                  <a:gd name="connsiteX0" fmla="*/ 3600 w 14355"/>
                  <a:gd name="connsiteY0" fmla="*/ 392 h 13658"/>
                  <a:gd name="connsiteX1" fmla="*/ 13916 w 14355"/>
                  <a:gd name="connsiteY1" fmla="*/ 1715 h 13658"/>
                  <a:gd name="connsiteX2" fmla="*/ 13058 w 14355"/>
                  <a:gd name="connsiteY2" fmla="*/ 7801 h 13658"/>
                  <a:gd name="connsiteX3" fmla="*/ 9971 w 14355"/>
                  <a:gd name="connsiteY3" fmla="*/ 13148 h 13658"/>
                  <a:gd name="connsiteX4" fmla="*/ 5504 w 14355"/>
                  <a:gd name="connsiteY4" fmla="*/ 13658 h 13658"/>
                  <a:gd name="connsiteX5" fmla="*/ 211 w 14355"/>
                  <a:gd name="connsiteY5" fmla="*/ 6096 h 13658"/>
                  <a:gd name="connsiteX6" fmla="*/ 3600 w 14355"/>
                  <a:gd name="connsiteY6" fmla="*/ 392 h 13658"/>
                  <a:gd name="connsiteX0" fmla="*/ 3600 w 14355"/>
                  <a:gd name="connsiteY0" fmla="*/ 392 h 14551"/>
                  <a:gd name="connsiteX1" fmla="*/ 13916 w 14355"/>
                  <a:gd name="connsiteY1" fmla="*/ 1715 h 14551"/>
                  <a:gd name="connsiteX2" fmla="*/ 13058 w 14355"/>
                  <a:gd name="connsiteY2" fmla="*/ 7801 h 14551"/>
                  <a:gd name="connsiteX3" fmla="*/ 9971 w 14355"/>
                  <a:gd name="connsiteY3" fmla="*/ 13148 h 14551"/>
                  <a:gd name="connsiteX4" fmla="*/ 5504 w 14355"/>
                  <a:gd name="connsiteY4" fmla="*/ 13658 h 14551"/>
                  <a:gd name="connsiteX5" fmla="*/ 211 w 14355"/>
                  <a:gd name="connsiteY5" fmla="*/ 6096 h 14551"/>
                  <a:gd name="connsiteX6" fmla="*/ 3600 w 14355"/>
                  <a:gd name="connsiteY6" fmla="*/ 392 h 14551"/>
                  <a:gd name="connsiteX0" fmla="*/ 3600 w 14355"/>
                  <a:gd name="connsiteY0" fmla="*/ 392 h 14908"/>
                  <a:gd name="connsiteX1" fmla="*/ 13916 w 14355"/>
                  <a:gd name="connsiteY1" fmla="*/ 1715 h 14908"/>
                  <a:gd name="connsiteX2" fmla="*/ 13058 w 14355"/>
                  <a:gd name="connsiteY2" fmla="*/ 7801 h 14908"/>
                  <a:gd name="connsiteX3" fmla="*/ 9971 w 14355"/>
                  <a:gd name="connsiteY3" fmla="*/ 13148 h 14908"/>
                  <a:gd name="connsiteX4" fmla="*/ 5504 w 14355"/>
                  <a:gd name="connsiteY4" fmla="*/ 13658 h 14908"/>
                  <a:gd name="connsiteX5" fmla="*/ 211 w 14355"/>
                  <a:gd name="connsiteY5" fmla="*/ 6096 h 14908"/>
                  <a:gd name="connsiteX6" fmla="*/ 3600 w 14355"/>
                  <a:gd name="connsiteY6" fmla="*/ 392 h 14908"/>
                  <a:gd name="connsiteX0" fmla="*/ 3600 w 14355"/>
                  <a:gd name="connsiteY0" fmla="*/ 392 h 14908"/>
                  <a:gd name="connsiteX1" fmla="*/ 13916 w 14355"/>
                  <a:gd name="connsiteY1" fmla="*/ 1715 h 14908"/>
                  <a:gd name="connsiteX2" fmla="*/ 13058 w 14355"/>
                  <a:gd name="connsiteY2" fmla="*/ 7801 h 14908"/>
                  <a:gd name="connsiteX3" fmla="*/ 9971 w 14355"/>
                  <a:gd name="connsiteY3" fmla="*/ 13148 h 14908"/>
                  <a:gd name="connsiteX4" fmla="*/ 5504 w 14355"/>
                  <a:gd name="connsiteY4" fmla="*/ 13658 h 14908"/>
                  <a:gd name="connsiteX5" fmla="*/ 211 w 14355"/>
                  <a:gd name="connsiteY5" fmla="*/ 6096 h 14908"/>
                  <a:gd name="connsiteX6" fmla="*/ 3600 w 14355"/>
                  <a:gd name="connsiteY6" fmla="*/ 392 h 14908"/>
                  <a:gd name="connsiteX0" fmla="*/ 3600 w 14605"/>
                  <a:gd name="connsiteY0" fmla="*/ 392 h 14908"/>
                  <a:gd name="connsiteX1" fmla="*/ 13916 w 14605"/>
                  <a:gd name="connsiteY1" fmla="*/ 1715 h 14908"/>
                  <a:gd name="connsiteX2" fmla="*/ 13804 w 14605"/>
                  <a:gd name="connsiteY2" fmla="*/ 7462 h 14908"/>
                  <a:gd name="connsiteX3" fmla="*/ 9971 w 14605"/>
                  <a:gd name="connsiteY3" fmla="*/ 13148 h 14908"/>
                  <a:gd name="connsiteX4" fmla="*/ 5504 w 14605"/>
                  <a:gd name="connsiteY4" fmla="*/ 13658 h 14908"/>
                  <a:gd name="connsiteX5" fmla="*/ 211 w 14605"/>
                  <a:gd name="connsiteY5" fmla="*/ 6096 h 14908"/>
                  <a:gd name="connsiteX6" fmla="*/ 3600 w 14605"/>
                  <a:gd name="connsiteY6" fmla="*/ 392 h 14908"/>
                  <a:gd name="connsiteX0" fmla="*/ 3600 w 14605"/>
                  <a:gd name="connsiteY0" fmla="*/ 784 h 15300"/>
                  <a:gd name="connsiteX1" fmla="*/ 13916 w 14605"/>
                  <a:gd name="connsiteY1" fmla="*/ 2107 h 15300"/>
                  <a:gd name="connsiteX2" fmla="*/ 13804 w 14605"/>
                  <a:gd name="connsiteY2" fmla="*/ 7854 h 15300"/>
                  <a:gd name="connsiteX3" fmla="*/ 9971 w 14605"/>
                  <a:gd name="connsiteY3" fmla="*/ 13540 h 15300"/>
                  <a:gd name="connsiteX4" fmla="*/ 5504 w 14605"/>
                  <a:gd name="connsiteY4" fmla="*/ 14050 h 15300"/>
                  <a:gd name="connsiteX5" fmla="*/ 211 w 14605"/>
                  <a:gd name="connsiteY5" fmla="*/ 6488 h 15300"/>
                  <a:gd name="connsiteX6" fmla="*/ 3600 w 14605"/>
                  <a:gd name="connsiteY6" fmla="*/ 784 h 15300"/>
                  <a:gd name="connsiteX0" fmla="*/ 3600 w 14630"/>
                  <a:gd name="connsiteY0" fmla="*/ 784 h 15300"/>
                  <a:gd name="connsiteX1" fmla="*/ 13916 w 14630"/>
                  <a:gd name="connsiteY1" fmla="*/ 2107 h 15300"/>
                  <a:gd name="connsiteX2" fmla="*/ 13804 w 14630"/>
                  <a:gd name="connsiteY2" fmla="*/ 7854 h 15300"/>
                  <a:gd name="connsiteX3" fmla="*/ 9971 w 14630"/>
                  <a:gd name="connsiteY3" fmla="*/ 13540 h 15300"/>
                  <a:gd name="connsiteX4" fmla="*/ 5504 w 14630"/>
                  <a:gd name="connsiteY4" fmla="*/ 14050 h 15300"/>
                  <a:gd name="connsiteX5" fmla="*/ 211 w 14630"/>
                  <a:gd name="connsiteY5" fmla="*/ 6488 h 15300"/>
                  <a:gd name="connsiteX6" fmla="*/ 3600 w 14630"/>
                  <a:gd name="connsiteY6" fmla="*/ 784 h 15300"/>
                  <a:gd name="connsiteX0" fmla="*/ 3738 w 14768"/>
                  <a:gd name="connsiteY0" fmla="*/ 784 h 15300"/>
                  <a:gd name="connsiteX1" fmla="*/ 14054 w 14768"/>
                  <a:gd name="connsiteY1" fmla="*/ 2107 h 15300"/>
                  <a:gd name="connsiteX2" fmla="*/ 13942 w 14768"/>
                  <a:gd name="connsiteY2" fmla="*/ 7854 h 15300"/>
                  <a:gd name="connsiteX3" fmla="*/ 10109 w 14768"/>
                  <a:gd name="connsiteY3" fmla="*/ 13540 h 15300"/>
                  <a:gd name="connsiteX4" fmla="*/ 5642 w 14768"/>
                  <a:gd name="connsiteY4" fmla="*/ 14050 h 15300"/>
                  <a:gd name="connsiteX5" fmla="*/ 349 w 14768"/>
                  <a:gd name="connsiteY5" fmla="*/ 6488 h 15300"/>
                  <a:gd name="connsiteX6" fmla="*/ 3738 w 14768"/>
                  <a:gd name="connsiteY6" fmla="*/ 784 h 15300"/>
                  <a:gd name="connsiteX0" fmla="*/ 3738 w 14768"/>
                  <a:gd name="connsiteY0" fmla="*/ 784 h 15300"/>
                  <a:gd name="connsiteX1" fmla="*/ 14054 w 14768"/>
                  <a:gd name="connsiteY1" fmla="*/ 2107 h 15300"/>
                  <a:gd name="connsiteX2" fmla="*/ 13942 w 14768"/>
                  <a:gd name="connsiteY2" fmla="*/ 7854 h 15300"/>
                  <a:gd name="connsiteX3" fmla="*/ 10109 w 14768"/>
                  <a:gd name="connsiteY3" fmla="*/ 13540 h 15300"/>
                  <a:gd name="connsiteX4" fmla="*/ 5642 w 14768"/>
                  <a:gd name="connsiteY4" fmla="*/ 14050 h 15300"/>
                  <a:gd name="connsiteX5" fmla="*/ 349 w 14768"/>
                  <a:gd name="connsiteY5" fmla="*/ 6488 h 15300"/>
                  <a:gd name="connsiteX6" fmla="*/ 3738 w 14768"/>
                  <a:gd name="connsiteY6" fmla="*/ 784 h 15300"/>
                  <a:gd name="connsiteX0" fmla="*/ 3738 w 14768"/>
                  <a:gd name="connsiteY0" fmla="*/ 784 h 15300"/>
                  <a:gd name="connsiteX1" fmla="*/ 14054 w 14768"/>
                  <a:gd name="connsiteY1" fmla="*/ 2107 h 15300"/>
                  <a:gd name="connsiteX2" fmla="*/ 13942 w 14768"/>
                  <a:gd name="connsiteY2" fmla="*/ 7854 h 15300"/>
                  <a:gd name="connsiteX3" fmla="*/ 10109 w 14768"/>
                  <a:gd name="connsiteY3" fmla="*/ 13540 h 15300"/>
                  <a:gd name="connsiteX4" fmla="*/ 5642 w 14768"/>
                  <a:gd name="connsiteY4" fmla="*/ 14050 h 15300"/>
                  <a:gd name="connsiteX5" fmla="*/ 349 w 14768"/>
                  <a:gd name="connsiteY5" fmla="*/ 6488 h 15300"/>
                  <a:gd name="connsiteX6" fmla="*/ 3738 w 14768"/>
                  <a:gd name="connsiteY6" fmla="*/ 784 h 15300"/>
                  <a:gd name="connsiteX0" fmla="*/ 3558 w 14588"/>
                  <a:gd name="connsiteY0" fmla="*/ 784 h 15300"/>
                  <a:gd name="connsiteX1" fmla="*/ 13874 w 14588"/>
                  <a:gd name="connsiteY1" fmla="*/ 2107 h 15300"/>
                  <a:gd name="connsiteX2" fmla="*/ 13762 w 14588"/>
                  <a:gd name="connsiteY2" fmla="*/ 7854 h 15300"/>
                  <a:gd name="connsiteX3" fmla="*/ 9929 w 14588"/>
                  <a:gd name="connsiteY3" fmla="*/ 13540 h 15300"/>
                  <a:gd name="connsiteX4" fmla="*/ 5462 w 14588"/>
                  <a:gd name="connsiteY4" fmla="*/ 14050 h 15300"/>
                  <a:gd name="connsiteX5" fmla="*/ 169 w 14588"/>
                  <a:gd name="connsiteY5" fmla="*/ 6488 h 15300"/>
                  <a:gd name="connsiteX6" fmla="*/ 3558 w 14588"/>
                  <a:gd name="connsiteY6" fmla="*/ 784 h 1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88" h="15300">
                    <a:moveTo>
                      <a:pt x="3558" y="784"/>
                    </a:moveTo>
                    <a:cubicBezTo>
                      <a:pt x="5225" y="40"/>
                      <a:pt x="11719" y="-1001"/>
                      <a:pt x="13874" y="2107"/>
                    </a:cubicBezTo>
                    <a:cubicBezTo>
                      <a:pt x="14865" y="3679"/>
                      <a:pt x="14822" y="5908"/>
                      <a:pt x="13762" y="7854"/>
                    </a:cubicBezTo>
                    <a:cubicBezTo>
                      <a:pt x="12733" y="9636"/>
                      <a:pt x="11771" y="11283"/>
                      <a:pt x="9929" y="13540"/>
                    </a:cubicBezTo>
                    <a:cubicBezTo>
                      <a:pt x="8915" y="15201"/>
                      <a:pt x="6070" y="16253"/>
                      <a:pt x="5462" y="14050"/>
                    </a:cubicBezTo>
                    <a:cubicBezTo>
                      <a:pt x="4113" y="9698"/>
                      <a:pt x="1951" y="9841"/>
                      <a:pt x="169" y="6488"/>
                    </a:cubicBezTo>
                    <a:cubicBezTo>
                      <a:pt x="-471" y="3888"/>
                      <a:pt x="724" y="2189"/>
                      <a:pt x="3558" y="784"/>
                    </a:cubicBezTo>
                    <a:close/>
                  </a:path>
                </a:pathLst>
              </a:custGeom>
              <a:grpFill/>
              <a:ln w="0">
                <a:noFill/>
                <a:prstDash val="solid"/>
                <a:round/>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1" name="Diamond 100">
                <a:extLst>
                  <a:ext uri="{FF2B5EF4-FFF2-40B4-BE49-F238E27FC236}">
                    <a16:creationId xmlns:a16="http://schemas.microsoft.com/office/drawing/2014/main" id="{FF55F567-D293-48E4-B94E-65FAC11690A5}"/>
                  </a:ext>
                </a:extLst>
              </p:cNvPr>
              <p:cNvSpPr/>
              <p:nvPr/>
            </p:nvSpPr>
            <p:spPr>
              <a:xfrm>
                <a:off x="-3345525" y="3824630"/>
                <a:ext cx="1041069" cy="2120858"/>
              </a:xfrm>
              <a:custGeom>
                <a:avLst/>
                <a:gdLst>
                  <a:gd name="connsiteX0" fmla="*/ 0 w 1255594"/>
                  <a:gd name="connsiteY0" fmla="*/ 1330657 h 2661314"/>
                  <a:gd name="connsiteX1" fmla="*/ 627797 w 1255594"/>
                  <a:gd name="connsiteY1" fmla="*/ 0 h 2661314"/>
                  <a:gd name="connsiteX2" fmla="*/ 1255594 w 1255594"/>
                  <a:gd name="connsiteY2" fmla="*/ 1330657 h 2661314"/>
                  <a:gd name="connsiteX3" fmla="*/ 627797 w 1255594"/>
                  <a:gd name="connsiteY3" fmla="*/ 2661314 h 2661314"/>
                  <a:gd name="connsiteX4" fmla="*/ 0 w 1255594"/>
                  <a:gd name="connsiteY4" fmla="*/ 1330657 h 2661314"/>
                  <a:gd name="connsiteX0" fmla="*/ 0 w 1439839"/>
                  <a:gd name="connsiteY0" fmla="*/ 1330657 h 2661314"/>
                  <a:gd name="connsiteX1" fmla="*/ 627797 w 1439839"/>
                  <a:gd name="connsiteY1" fmla="*/ 0 h 2661314"/>
                  <a:gd name="connsiteX2" fmla="*/ 1439839 w 1439839"/>
                  <a:gd name="connsiteY2" fmla="*/ 1235122 h 2661314"/>
                  <a:gd name="connsiteX3" fmla="*/ 627797 w 1439839"/>
                  <a:gd name="connsiteY3" fmla="*/ 2661314 h 2661314"/>
                  <a:gd name="connsiteX4" fmla="*/ 0 w 1439839"/>
                  <a:gd name="connsiteY4" fmla="*/ 1330657 h 2661314"/>
                  <a:gd name="connsiteX0" fmla="*/ 0 w 1453487"/>
                  <a:gd name="connsiteY0" fmla="*/ 1241947 h 2661314"/>
                  <a:gd name="connsiteX1" fmla="*/ 641445 w 1453487"/>
                  <a:gd name="connsiteY1" fmla="*/ 0 h 2661314"/>
                  <a:gd name="connsiteX2" fmla="*/ 1453487 w 1453487"/>
                  <a:gd name="connsiteY2" fmla="*/ 1235122 h 2661314"/>
                  <a:gd name="connsiteX3" fmla="*/ 641445 w 1453487"/>
                  <a:gd name="connsiteY3" fmla="*/ 2661314 h 2661314"/>
                  <a:gd name="connsiteX4" fmla="*/ 0 w 1453487"/>
                  <a:gd name="connsiteY4" fmla="*/ 1241947 h 2661314"/>
                  <a:gd name="connsiteX0" fmla="*/ 0 w 1453487"/>
                  <a:gd name="connsiteY0" fmla="*/ 1241947 h 2661314"/>
                  <a:gd name="connsiteX1" fmla="*/ 641445 w 1453487"/>
                  <a:gd name="connsiteY1" fmla="*/ 0 h 2661314"/>
                  <a:gd name="connsiteX2" fmla="*/ 887105 w 1453487"/>
                  <a:gd name="connsiteY2" fmla="*/ 368490 h 2661314"/>
                  <a:gd name="connsiteX3" fmla="*/ 1453487 w 1453487"/>
                  <a:gd name="connsiteY3" fmla="*/ 1235122 h 2661314"/>
                  <a:gd name="connsiteX4" fmla="*/ 641445 w 1453487"/>
                  <a:gd name="connsiteY4" fmla="*/ 2661314 h 2661314"/>
                  <a:gd name="connsiteX5" fmla="*/ 0 w 1453487"/>
                  <a:gd name="connsiteY5" fmla="*/ 1241947 h 2661314"/>
                  <a:gd name="connsiteX0" fmla="*/ 0 w 1453487"/>
                  <a:gd name="connsiteY0" fmla="*/ 1514901 h 2934268"/>
                  <a:gd name="connsiteX1" fmla="*/ 641445 w 1453487"/>
                  <a:gd name="connsiteY1" fmla="*/ 272954 h 2934268"/>
                  <a:gd name="connsiteX2" fmla="*/ 1173708 w 1453487"/>
                  <a:gd name="connsiteY2" fmla="*/ 0 h 2934268"/>
                  <a:gd name="connsiteX3" fmla="*/ 1453487 w 1453487"/>
                  <a:gd name="connsiteY3" fmla="*/ 1508076 h 2934268"/>
                  <a:gd name="connsiteX4" fmla="*/ 641445 w 1453487"/>
                  <a:gd name="connsiteY4" fmla="*/ 2934268 h 2934268"/>
                  <a:gd name="connsiteX5" fmla="*/ 0 w 1453487"/>
                  <a:gd name="connsiteY5" fmla="*/ 1514901 h 2934268"/>
                  <a:gd name="connsiteX0" fmla="*/ 0 w 1453487"/>
                  <a:gd name="connsiteY0" fmla="*/ 1514901 h 2934268"/>
                  <a:gd name="connsiteX1" fmla="*/ 334371 w 1453487"/>
                  <a:gd name="connsiteY1" fmla="*/ 859808 h 2934268"/>
                  <a:gd name="connsiteX2" fmla="*/ 641445 w 1453487"/>
                  <a:gd name="connsiteY2" fmla="*/ 272954 h 2934268"/>
                  <a:gd name="connsiteX3" fmla="*/ 1173708 w 1453487"/>
                  <a:gd name="connsiteY3" fmla="*/ 0 h 2934268"/>
                  <a:gd name="connsiteX4" fmla="*/ 1453487 w 1453487"/>
                  <a:gd name="connsiteY4" fmla="*/ 1508076 h 2934268"/>
                  <a:gd name="connsiteX5" fmla="*/ 641445 w 1453487"/>
                  <a:gd name="connsiteY5" fmla="*/ 2934268 h 2934268"/>
                  <a:gd name="connsiteX6" fmla="*/ 0 w 1453487"/>
                  <a:gd name="connsiteY6" fmla="*/ 1514901 h 2934268"/>
                  <a:gd name="connsiteX0" fmla="*/ 0 w 1453487"/>
                  <a:gd name="connsiteY0" fmla="*/ 1521726 h 2941093"/>
                  <a:gd name="connsiteX1" fmla="*/ 361667 w 1453487"/>
                  <a:gd name="connsiteY1" fmla="*/ 0 h 2941093"/>
                  <a:gd name="connsiteX2" fmla="*/ 641445 w 1453487"/>
                  <a:gd name="connsiteY2" fmla="*/ 279779 h 2941093"/>
                  <a:gd name="connsiteX3" fmla="*/ 1173708 w 1453487"/>
                  <a:gd name="connsiteY3" fmla="*/ 6825 h 2941093"/>
                  <a:gd name="connsiteX4" fmla="*/ 1453487 w 1453487"/>
                  <a:gd name="connsiteY4" fmla="*/ 1514901 h 2941093"/>
                  <a:gd name="connsiteX5" fmla="*/ 641445 w 1453487"/>
                  <a:gd name="connsiteY5" fmla="*/ 2941093 h 2941093"/>
                  <a:gd name="connsiteX6" fmla="*/ 0 w 1453487"/>
                  <a:gd name="connsiteY6" fmla="*/ 1521726 h 2941093"/>
                  <a:gd name="connsiteX0" fmla="*/ 0 w 1453487"/>
                  <a:gd name="connsiteY0" fmla="*/ 1521726 h 2941093"/>
                  <a:gd name="connsiteX1" fmla="*/ 361667 w 1453487"/>
                  <a:gd name="connsiteY1" fmla="*/ 0 h 2941093"/>
                  <a:gd name="connsiteX2" fmla="*/ 552735 w 1453487"/>
                  <a:gd name="connsiteY2" fmla="*/ 252483 h 2941093"/>
                  <a:gd name="connsiteX3" fmla="*/ 1173708 w 1453487"/>
                  <a:gd name="connsiteY3" fmla="*/ 6825 h 2941093"/>
                  <a:gd name="connsiteX4" fmla="*/ 1453487 w 1453487"/>
                  <a:gd name="connsiteY4" fmla="*/ 1514901 h 2941093"/>
                  <a:gd name="connsiteX5" fmla="*/ 641445 w 1453487"/>
                  <a:gd name="connsiteY5" fmla="*/ 2941093 h 2941093"/>
                  <a:gd name="connsiteX6" fmla="*/ 0 w 1453487"/>
                  <a:gd name="connsiteY6" fmla="*/ 1521726 h 2941093"/>
                  <a:gd name="connsiteX0" fmla="*/ 0 w 1453487"/>
                  <a:gd name="connsiteY0" fmla="*/ 1521726 h 2941093"/>
                  <a:gd name="connsiteX1" fmla="*/ 361667 w 1453487"/>
                  <a:gd name="connsiteY1" fmla="*/ 0 h 2941093"/>
                  <a:gd name="connsiteX2" fmla="*/ 552735 w 1453487"/>
                  <a:gd name="connsiteY2" fmla="*/ 252483 h 2941093"/>
                  <a:gd name="connsiteX3" fmla="*/ 846162 w 1453487"/>
                  <a:gd name="connsiteY3" fmla="*/ 143303 h 2941093"/>
                  <a:gd name="connsiteX4" fmla="*/ 1173708 w 1453487"/>
                  <a:gd name="connsiteY4" fmla="*/ 6825 h 2941093"/>
                  <a:gd name="connsiteX5" fmla="*/ 1453487 w 1453487"/>
                  <a:gd name="connsiteY5" fmla="*/ 1514901 h 2941093"/>
                  <a:gd name="connsiteX6" fmla="*/ 641445 w 1453487"/>
                  <a:gd name="connsiteY6" fmla="*/ 2941093 h 2941093"/>
                  <a:gd name="connsiteX7" fmla="*/ 0 w 1453487"/>
                  <a:gd name="connsiteY7" fmla="*/ 1521726 h 2941093"/>
                  <a:gd name="connsiteX0" fmla="*/ 0 w 1453487"/>
                  <a:gd name="connsiteY0" fmla="*/ 1521726 h 2941093"/>
                  <a:gd name="connsiteX1" fmla="*/ 361667 w 1453487"/>
                  <a:gd name="connsiteY1" fmla="*/ 0 h 2941093"/>
                  <a:gd name="connsiteX2" fmla="*/ 552735 w 1453487"/>
                  <a:gd name="connsiteY2" fmla="*/ 252483 h 2941093"/>
                  <a:gd name="connsiteX3" fmla="*/ 1003112 w 1453487"/>
                  <a:gd name="connsiteY3" fmla="*/ 266133 h 2941093"/>
                  <a:gd name="connsiteX4" fmla="*/ 1173708 w 1453487"/>
                  <a:gd name="connsiteY4" fmla="*/ 6825 h 2941093"/>
                  <a:gd name="connsiteX5" fmla="*/ 1453487 w 1453487"/>
                  <a:gd name="connsiteY5" fmla="*/ 1514901 h 2941093"/>
                  <a:gd name="connsiteX6" fmla="*/ 641445 w 1453487"/>
                  <a:gd name="connsiteY6" fmla="*/ 2941093 h 2941093"/>
                  <a:gd name="connsiteX7" fmla="*/ 0 w 1453487"/>
                  <a:gd name="connsiteY7" fmla="*/ 1521726 h 2941093"/>
                  <a:gd name="connsiteX0" fmla="*/ 0 w 1453487"/>
                  <a:gd name="connsiteY0" fmla="*/ 1521726 h 2941093"/>
                  <a:gd name="connsiteX1" fmla="*/ 361667 w 1453487"/>
                  <a:gd name="connsiteY1" fmla="*/ 0 h 2941093"/>
                  <a:gd name="connsiteX2" fmla="*/ 552735 w 1453487"/>
                  <a:gd name="connsiteY2" fmla="*/ 252483 h 2941093"/>
                  <a:gd name="connsiteX3" fmla="*/ 1000263 w 1453487"/>
                  <a:gd name="connsiteY3" fmla="*/ 260435 h 2941093"/>
                  <a:gd name="connsiteX4" fmla="*/ 1173708 w 1453487"/>
                  <a:gd name="connsiteY4" fmla="*/ 6825 h 2941093"/>
                  <a:gd name="connsiteX5" fmla="*/ 1453487 w 1453487"/>
                  <a:gd name="connsiteY5" fmla="*/ 1514901 h 2941093"/>
                  <a:gd name="connsiteX6" fmla="*/ 641445 w 1453487"/>
                  <a:gd name="connsiteY6" fmla="*/ 2941093 h 2941093"/>
                  <a:gd name="connsiteX7" fmla="*/ 0 w 1453487"/>
                  <a:gd name="connsiteY7" fmla="*/ 1521726 h 2941093"/>
                  <a:gd name="connsiteX0" fmla="*/ 0 w 1453487"/>
                  <a:gd name="connsiteY0" fmla="*/ 1521726 h 2941093"/>
                  <a:gd name="connsiteX1" fmla="*/ 361667 w 1453487"/>
                  <a:gd name="connsiteY1" fmla="*/ 0 h 2941093"/>
                  <a:gd name="connsiteX2" fmla="*/ 549886 w 1453487"/>
                  <a:gd name="connsiteY2" fmla="*/ 252483 h 2941093"/>
                  <a:gd name="connsiteX3" fmla="*/ 1000263 w 1453487"/>
                  <a:gd name="connsiteY3" fmla="*/ 260435 h 2941093"/>
                  <a:gd name="connsiteX4" fmla="*/ 1173708 w 1453487"/>
                  <a:gd name="connsiteY4" fmla="*/ 6825 h 2941093"/>
                  <a:gd name="connsiteX5" fmla="*/ 1453487 w 1453487"/>
                  <a:gd name="connsiteY5" fmla="*/ 1514901 h 2941093"/>
                  <a:gd name="connsiteX6" fmla="*/ 641445 w 1453487"/>
                  <a:gd name="connsiteY6" fmla="*/ 2941093 h 2941093"/>
                  <a:gd name="connsiteX7" fmla="*/ 0 w 1453487"/>
                  <a:gd name="connsiteY7" fmla="*/ 1521726 h 2941093"/>
                  <a:gd name="connsiteX0" fmla="*/ 0 w 1453487"/>
                  <a:gd name="connsiteY0" fmla="*/ 1521726 h 2941093"/>
                  <a:gd name="connsiteX1" fmla="*/ 361667 w 1453487"/>
                  <a:gd name="connsiteY1" fmla="*/ 0 h 2941093"/>
                  <a:gd name="connsiteX2" fmla="*/ 549886 w 1453487"/>
                  <a:gd name="connsiteY2" fmla="*/ 252483 h 2941093"/>
                  <a:gd name="connsiteX3" fmla="*/ 997414 w 1453487"/>
                  <a:gd name="connsiteY3" fmla="*/ 257587 h 2941093"/>
                  <a:gd name="connsiteX4" fmla="*/ 1173708 w 1453487"/>
                  <a:gd name="connsiteY4" fmla="*/ 6825 h 2941093"/>
                  <a:gd name="connsiteX5" fmla="*/ 1453487 w 1453487"/>
                  <a:gd name="connsiteY5" fmla="*/ 1514901 h 2941093"/>
                  <a:gd name="connsiteX6" fmla="*/ 641445 w 1453487"/>
                  <a:gd name="connsiteY6" fmla="*/ 2941093 h 2941093"/>
                  <a:gd name="connsiteX7" fmla="*/ 0 w 1453487"/>
                  <a:gd name="connsiteY7" fmla="*/ 1521726 h 2941093"/>
                  <a:gd name="connsiteX0" fmla="*/ 0 w 1453487"/>
                  <a:gd name="connsiteY0" fmla="*/ 1521726 h 2941093"/>
                  <a:gd name="connsiteX1" fmla="*/ 361667 w 1453487"/>
                  <a:gd name="connsiteY1" fmla="*/ 0 h 2941093"/>
                  <a:gd name="connsiteX2" fmla="*/ 549886 w 1453487"/>
                  <a:gd name="connsiteY2" fmla="*/ 252483 h 2941093"/>
                  <a:gd name="connsiteX3" fmla="*/ 997414 w 1453487"/>
                  <a:gd name="connsiteY3" fmla="*/ 251890 h 2941093"/>
                  <a:gd name="connsiteX4" fmla="*/ 1173708 w 1453487"/>
                  <a:gd name="connsiteY4" fmla="*/ 6825 h 2941093"/>
                  <a:gd name="connsiteX5" fmla="*/ 1453487 w 1453487"/>
                  <a:gd name="connsiteY5" fmla="*/ 1514901 h 2941093"/>
                  <a:gd name="connsiteX6" fmla="*/ 641445 w 1453487"/>
                  <a:gd name="connsiteY6" fmla="*/ 2941093 h 2941093"/>
                  <a:gd name="connsiteX7" fmla="*/ 0 w 1453487"/>
                  <a:gd name="connsiteY7" fmla="*/ 1521726 h 2941093"/>
                  <a:gd name="connsiteX0" fmla="*/ 0 w 1453487"/>
                  <a:gd name="connsiteY0" fmla="*/ 1541666 h 2961033"/>
                  <a:gd name="connsiteX1" fmla="*/ 364516 w 1453487"/>
                  <a:gd name="connsiteY1" fmla="*/ 0 h 2961033"/>
                  <a:gd name="connsiteX2" fmla="*/ 549886 w 1453487"/>
                  <a:gd name="connsiteY2" fmla="*/ 272423 h 2961033"/>
                  <a:gd name="connsiteX3" fmla="*/ 997414 w 1453487"/>
                  <a:gd name="connsiteY3" fmla="*/ 271830 h 2961033"/>
                  <a:gd name="connsiteX4" fmla="*/ 1173708 w 1453487"/>
                  <a:gd name="connsiteY4" fmla="*/ 26765 h 2961033"/>
                  <a:gd name="connsiteX5" fmla="*/ 1453487 w 1453487"/>
                  <a:gd name="connsiteY5" fmla="*/ 1534841 h 2961033"/>
                  <a:gd name="connsiteX6" fmla="*/ 641445 w 1453487"/>
                  <a:gd name="connsiteY6" fmla="*/ 2961033 h 2961033"/>
                  <a:gd name="connsiteX7" fmla="*/ 0 w 1453487"/>
                  <a:gd name="connsiteY7" fmla="*/ 1541666 h 2961033"/>
                  <a:gd name="connsiteX0" fmla="*/ 0 w 1453487"/>
                  <a:gd name="connsiteY0" fmla="*/ 1541666 h 2961033"/>
                  <a:gd name="connsiteX1" fmla="*/ 364516 w 1453487"/>
                  <a:gd name="connsiteY1" fmla="*/ 0 h 2961033"/>
                  <a:gd name="connsiteX2" fmla="*/ 547038 w 1453487"/>
                  <a:gd name="connsiteY2" fmla="*/ 269574 h 2961033"/>
                  <a:gd name="connsiteX3" fmla="*/ 997414 w 1453487"/>
                  <a:gd name="connsiteY3" fmla="*/ 271830 h 2961033"/>
                  <a:gd name="connsiteX4" fmla="*/ 1173708 w 1453487"/>
                  <a:gd name="connsiteY4" fmla="*/ 26765 h 2961033"/>
                  <a:gd name="connsiteX5" fmla="*/ 1453487 w 1453487"/>
                  <a:gd name="connsiteY5" fmla="*/ 1534841 h 2961033"/>
                  <a:gd name="connsiteX6" fmla="*/ 641445 w 1453487"/>
                  <a:gd name="connsiteY6" fmla="*/ 2961033 h 2961033"/>
                  <a:gd name="connsiteX7" fmla="*/ 0 w 1453487"/>
                  <a:gd name="connsiteY7" fmla="*/ 1541666 h 2961033"/>
                  <a:gd name="connsiteX0" fmla="*/ 0 w 1453487"/>
                  <a:gd name="connsiteY0" fmla="*/ 1541666 h 2961033"/>
                  <a:gd name="connsiteX1" fmla="*/ 364516 w 1453487"/>
                  <a:gd name="connsiteY1" fmla="*/ 0 h 2961033"/>
                  <a:gd name="connsiteX2" fmla="*/ 547038 w 1453487"/>
                  <a:gd name="connsiteY2" fmla="*/ 269574 h 2961033"/>
                  <a:gd name="connsiteX3" fmla="*/ 1000263 w 1453487"/>
                  <a:gd name="connsiteY3" fmla="*/ 268982 h 2961033"/>
                  <a:gd name="connsiteX4" fmla="*/ 1173708 w 1453487"/>
                  <a:gd name="connsiteY4" fmla="*/ 26765 h 2961033"/>
                  <a:gd name="connsiteX5" fmla="*/ 1453487 w 1453487"/>
                  <a:gd name="connsiteY5" fmla="*/ 1534841 h 2961033"/>
                  <a:gd name="connsiteX6" fmla="*/ 641445 w 1453487"/>
                  <a:gd name="connsiteY6" fmla="*/ 2961033 h 2961033"/>
                  <a:gd name="connsiteX7" fmla="*/ 0 w 1453487"/>
                  <a:gd name="connsiteY7" fmla="*/ 1541666 h 2961033"/>
                  <a:gd name="connsiteX0" fmla="*/ 0 w 1453487"/>
                  <a:gd name="connsiteY0" fmla="*/ 1541666 h 2961033"/>
                  <a:gd name="connsiteX1" fmla="*/ 364516 w 1453487"/>
                  <a:gd name="connsiteY1" fmla="*/ 0 h 2961033"/>
                  <a:gd name="connsiteX2" fmla="*/ 547038 w 1453487"/>
                  <a:gd name="connsiteY2" fmla="*/ 269574 h 2961033"/>
                  <a:gd name="connsiteX3" fmla="*/ 994566 w 1453487"/>
                  <a:gd name="connsiteY3" fmla="*/ 271831 h 2961033"/>
                  <a:gd name="connsiteX4" fmla="*/ 1173708 w 1453487"/>
                  <a:gd name="connsiteY4" fmla="*/ 26765 h 2961033"/>
                  <a:gd name="connsiteX5" fmla="*/ 1453487 w 1453487"/>
                  <a:gd name="connsiteY5" fmla="*/ 1534841 h 2961033"/>
                  <a:gd name="connsiteX6" fmla="*/ 641445 w 1453487"/>
                  <a:gd name="connsiteY6" fmla="*/ 2961033 h 2961033"/>
                  <a:gd name="connsiteX7" fmla="*/ 0 w 1453487"/>
                  <a:gd name="connsiteY7" fmla="*/ 1541666 h 2961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53487" h="2961033">
                    <a:moveTo>
                      <a:pt x="0" y="1541666"/>
                    </a:moveTo>
                    <a:lnTo>
                      <a:pt x="364516" y="0"/>
                    </a:lnTo>
                    <a:lnTo>
                      <a:pt x="547038" y="269574"/>
                    </a:lnTo>
                    <a:lnTo>
                      <a:pt x="994566" y="271831"/>
                    </a:lnTo>
                    <a:lnTo>
                      <a:pt x="1173708" y="26765"/>
                    </a:lnTo>
                    <a:lnTo>
                      <a:pt x="1453487" y="1534841"/>
                    </a:lnTo>
                    <a:lnTo>
                      <a:pt x="641445" y="2961033"/>
                    </a:lnTo>
                    <a:lnTo>
                      <a:pt x="0" y="1541666"/>
                    </a:ln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sp>
        <p:nvSpPr>
          <p:cNvPr id="2" name="Arrow: Right 1">
            <a:extLst>
              <a:ext uri="{FF2B5EF4-FFF2-40B4-BE49-F238E27FC236}">
                <a16:creationId xmlns:a16="http://schemas.microsoft.com/office/drawing/2014/main" id="{17B8210C-1B24-4646-A13D-6345A2EEECDE}"/>
              </a:ext>
            </a:extLst>
          </p:cNvPr>
          <p:cNvSpPr/>
          <p:nvPr/>
        </p:nvSpPr>
        <p:spPr bwMode="auto">
          <a:xfrm rot="10800000">
            <a:off x="8305800" y="3158235"/>
            <a:ext cx="633564" cy="465742"/>
          </a:xfrm>
          <a:prstGeom prst="rightArrow">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2506010163"/>
      </p:ext>
    </p:extLst>
  </p:cSld>
  <p:clrMapOvr>
    <a:masterClrMapping/>
  </p:clrMapOvr>
  <p:transition>
    <p:wipe dir="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3"/>
          <p:cNvSpPr>
            <a:spLocks noGrp="1" noChangeArrowheads="1"/>
          </p:cNvSpPr>
          <p:nvPr>
            <p:ph idx="1"/>
          </p:nvPr>
        </p:nvSpPr>
        <p:spPr>
          <a:xfrm>
            <a:off x="252412" y="1447800"/>
            <a:ext cx="8435975" cy="906462"/>
          </a:xfrm>
        </p:spPr>
        <p:txBody>
          <a:bodyPr/>
          <a:lstStyle/>
          <a:p>
            <a:pPr eaLnBrk="1" hangingPunct="1"/>
            <a:r>
              <a:rPr lang="en-US" dirty="0"/>
              <a:t>	“How satisfied are you with the temperature in your workspace?”</a:t>
            </a:r>
          </a:p>
        </p:txBody>
      </p:sp>
      <p:sp>
        <p:nvSpPr>
          <p:cNvPr id="194564" name="Rectangle 2"/>
          <p:cNvSpPr>
            <a:spLocks noGrp="1" noChangeArrowheads="1"/>
          </p:cNvSpPr>
          <p:nvPr>
            <p:ph type="title"/>
          </p:nvPr>
        </p:nvSpPr>
        <p:spPr>
          <a:xfrm>
            <a:off x="307975" y="228600"/>
            <a:ext cx="5940425" cy="990600"/>
          </a:xfrm>
        </p:spPr>
        <p:txBody>
          <a:bodyPr/>
          <a:lstStyle/>
          <a:p>
            <a:pPr eaLnBrk="1" hangingPunct="1"/>
            <a:r>
              <a:rPr lang="en-US" dirty="0"/>
              <a:t>Thermal Satisfaction: </a:t>
            </a:r>
            <a:r>
              <a:rPr lang="en-US" sz="3200" dirty="0"/>
              <a:t>2</a:t>
            </a:r>
            <a:r>
              <a:rPr lang="en-US" sz="3200" baseline="30000" dirty="0"/>
              <a:t>nd</a:t>
            </a:r>
            <a:r>
              <a:rPr lang="en-US" sz="3200" dirty="0"/>
              <a:t> Lowest Category</a:t>
            </a:r>
            <a:endParaRPr lang="en-US" sz="2800" dirty="0"/>
          </a:p>
        </p:txBody>
      </p:sp>
      <p:sp>
        <p:nvSpPr>
          <p:cNvPr id="194563" name="AutoShape 66"/>
          <p:cNvSpPr>
            <a:spLocks noChangeArrowheads="1"/>
          </p:cNvSpPr>
          <p:nvPr/>
        </p:nvSpPr>
        <p:spPr bwMode="auto">
          <a:xfrm>
            <a:off x="6626225" y="2978150"/>
            <a:ext cx="2286000" cy="1296988"/>
          </a:xfrm>
          <a:prstGeom prst="irregularSeal1">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7" tIns="45714" rIns="91427" bIns="45714" anchor="ctr">
            <a:spAutoFit/>
          </a:bodyPr>
          <a:lstStyle/>
          <a:p>
            <a:endParaRPr lang="en-US" dirty="0"/>
          </a:p>
        </p:txBody>
      </p:sp>
      <p:sp>
        <p:nvSpPr>
          <p:cNvPr id="194565" name="Rectangle 4"/>
          <p:cNvSpPr>
            <a:spLocks noChangeArrowheads="1"/>
          </p:cNvSpPr>
          <p:nvPr/>
        </p:nvSpPr>
        <p:spPr bwMode="auto">
          <a:xfrm>
            <a:off x="3148013" y="2768600"/>
            <a:ext cx="3314700" cy="2513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7" tIns="45714" rIns="91427" bIns="45714"/>
          <a:lstStyle/>
          <a:p>
            <a:endParaRPr lang="en-US" dirty="0">
              <a:latin typeface="+mn-lt"/>
            </a:endParaRPr>
          </a:p>
        </p:txBody>
      </p:sp>
      <p:sp>
        <p:nvSpPr>
          <p:cNvPr id="194566" name="Line 5"/>
          <p:cNvSpPr>
            <a:spLocks noChangeShapeType="1"/>
          </p:cNvSpPr>
          <p:nvPr/>
        </p:nvSpPr>
        <p:spPr bwMode="auto">
          <a:xfrm>
            <a:off x="3148013" y="4776788"/>
            <a:ext cx="3314700" cy="1587"/>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lIns="91427" tIns="45714" rIns="91427" bIns="45714"/>
          <a:lstStyle/>
          <a:p>
            <a:endParaRPr lang="en-US" dirty="0">
              <a:latin typeface="+mn-lt"/>
            </a:endParaRPr>
          </a:p>
        </p:txBody>
      </p:sp>
      <p:sp>
        <p:nvSpPr>
          <p:cNvPr id="194567" name="Line 6"/>
          <p:cNvSpPr>
            <a:spLocks noChangeShapeType="1"/>
          </p:cNvSpPr>
          <p:nvPr/>
        </p:nvSpPr>
        <p:spPr bwMode="auto">
          <a:xfrm>
            <a:off x="3148013" y="4278313"/>
            <a:ext cx="3314700" cy="1587"/>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lIns="91427" tIns="45714" rIns="91427" bIns="45714"/>
          <a:lstStyle/>
          <a:p>
            <a:endParaRPr lang="en-US" dirty="0">
              <a:latin typeface="+mn-lt"/>
            </a:endParaRPr>
          </a:p>
        </p:txBody>
      </p:sp>
      <p:sp>
        <p:nvSpPr>
          <p:cNvPr id="194568" name="Line 7"/>
          <p:cNvSpPr>
            <a:spLocks noChangeShapeType="1"/>
          </p:cNvSpPr>
          <p:nvPr/>
        </p:nvSpPr>
        <p:spPr bwMode="auto">
          <a:xfrm>
            <a:off x="3148013" y="3773488"/>
            <a:ext cx="3314700" cy="1587"/>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lIns="91427" tIns="45714" rIns="91427" bIns="45714"/>
          <a:lstStyle/>
          <a:p>
            <a:endParaRPr lang="en-US" dirty="0">
              <a:latin typeface="+mn-lt"/>
            </a:endParaRPr>
          </a:p>
        </p:txBody>
      </p:sp>
      <p:sp>
        <p:nvSpPr>
          <p:cNvPr id="194569" name="Line 8"/>
          <p:cNvSpPr>
            <a:spLocks noChangeShapeType="1"/>
          </p:cNvSpPr>
          <p:nvPr/>
        </p:nvSpPr>
        <p:spPr bwMode="auto">
          <a:xfrm>
            <a:off x="3148013" y="3273425"/>
            <a:ext cx="3314700" cy="1588"/>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lIns="91427" tIns="45714" rIns="91427" bIns="45714"/>
          <a:lstStyle/>
          <a:p>
            <a:endParaRPr lang="en-US" dirty="0">
              <a:latin typeface="+mn-lt"/>
            </a:endParaRPr>
          </a:p>
        </p:txBody>
      </p:sp>
      <p:sp>
        <p:nvSpPr>
          <p:cNvPr id="194570" name="Line 9"/>
          <p:cNvSpPr>
            <a:spLocks noChangeShapeType="1"/>
          </p:cNvSpPr>
          <p:nvPr/>
        </p:nvSpPr>
        <p:spPr bwMode="auto">
          <a:xfrm>
            <a:off x="3148013" y="2768600"/>
            <a:ext cx="3314700" cy="1588"/>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lIns="91427" tIns="45714" rIns="91427" bIns="45714"/>
          <a:lstStyle/>
          <a:p>
            <a:endParaRPr lang="en-US" dirty="0">
              <a:latin typeface="+mn-lt"/>
            </a:endParaRPr>
          </a:p>
        </p:txBody>
      </p:sp>
      <p:sp>
        <p:nvSpPr>
          <p:cNvPr id="194571" name="Rectangle 10"/>
          <p:cNvSpPr>
            <a:spLocks noChangeArrowheads="1"/>
          </p:cNvSpPr>
          <p:nvPr/>
        </p:nvSpPr>
        <p:spPr bwMode="auto">
          <a:xfrm>
            <a:off x="3148013" y="2763838"/>
            <a:ext cx="3314700" cy="2513012"/>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91427" tIns="45714" rIns="91427" bIns="45714"/>
          <a:lstStyle/>
          <a:p>
            <a:endParaRPr lang="en-US" dirty="0">
              <a:latin typeface="+mn-lt"/>
            </a:endParaRPr>
          </a:p>
        </p:txBody>
      </p:sp>
      <p:sp>
        <p:nvSpPr>
          <p:cNvPr id="194572" name="Rectangle 11"/>
          <p:cNvSpPr>
            <a:spLocks noChangeArrowheads="1"/>
          </p:cNvSpPr>
          <p:nvPr/>
        </p:nvSpPr>
        <p:spPr bwMode="auto">
          <a:xfrm>
            <a:off x="3244850" y="4170363"/>
            <a:ext cx="277813" cy="1111250"/>
          </a:xfrm>
          <a:prstGeom prst="rect">
            <a:avLst/>
          </a:prstGeom>
          <a:solidFill>
            <a:srgbClr val="808080"/>
          </a:solidFill>
          <a:ln w="28575">
            <a:solidFill>
              <a:srgbClr val="000000"/>
            </a:solidFill>
            <a:miter lim="800000"/>
            <a:headEnd/>
            <a:tailEnd/>
          </a:ln>
        </p:spPr>
        <p:txBody>
          <a:bodyPr lIns="91427" tIns="45714" rIns="91427" bIns="45714"/>
          <a:lstStyle/>
          <a:p>
            <a:endParaRPr lang="en-US" dirty="0">
              <a:latin typeface="+mn-lt"/>
            </a:endParaRPr>
          </a:p>
        </p:txBody>
      </p:sp>
      <p:sp>
        <p:nvSpPr>
          <p:cNvPr id="194573" name="Rectangle 12"/>
          <p:cNvSpPr>
            <a:spLocks noChangeArrowheads="1"/>
          </p:cNvSpPr>
          <p:nvPr/>
        </p:nvSpPr>
        <p:spPr bwMode="auto">
          <a:xfrm>
            <a:off x="3716338" y="4192588"/>
            <a:ext cx="282575" cy="1089025"/>
          </a:xfrm>
          <a:prstGeom prst="rect">
            <a:avLst/>
          </a:prstGeom>
          <a:solidFill>
            <a:srgbClr val="808080"/>
          </a:solidFill>
          <a:ln w="28575">
            <a:solidFill>
              <a:srgbClr val="000000"/>
            </a:solidFill>
            <a:miter lim="800000"/>
            <a:headEnd/>
            <a:tailEnd/>
          </a:ln>
        </p:spPr>
        <p:txBody>
          <a:bodyPr lIns="91427" tIns="45714" rIns="91427" bIns="45714"/>
          <a:lstStyle/>
          <a:p>
            <a:endParaRPr lang="en-US" dirty="0">
              <a:latin typeface="+mn-lt"/>
            </a:endParaRPr>
          </a:p>
        </p:txBody>
      </p:sp>
      <p:sp>
        <p:nvSpPr>
          <p:cNvPr id="194574" name="Rectangle 13"/>
          <p:cNvSpPr>
            <a:spLocks noChangeArrowheads="1"/>
          </p:cNvSpPr>
          <p:nvPr/>
        </p:nvSpPr>
        <p:spPr bwMode="auto">
          <a:xfrm>
            <a:off x="4192588" y="4016375"/>
            <a:ext cx="277812" cy="1265238"/>
          </a:xfrm>
          <a:prstGeom prst="rect">
            <a:avLst/>
          </a:prstGeom>
          <a:solidFill>
            <a:srgbClr val="808080"/>
          </a:solidFill>
          <a:ln w="28575">
            <a:solidFill>
              <a:srgbClr val="000000"/>
            </a:solidFill>
            <a:miter lim="800000"/>
            <a:headEnd/>
            <a:tailEnd/>
          </a:ln>
        </p:spPr>
        <p:txBody>
          <a:bodyPr lIns="91427" tIns="45714" rIns="91427" bIns="45714"/>
          <a:lstStyle/>
          <a:p>
            <a:endParaRPr lang="en-US" dirty="0">
              <a:latin typeface="+mn-lt"/>
            </a:endParaRPr>
          </a:p>
        </p:txBody>
      </p:sp>
      <p:sp>
        <p:nvSpPr>
          <p:cNvPr id="194575" name="Rectangle 14"/>
          <p:cNvSpPr>
            <a:spLocks noChangeArrowheads="1"/>
          </p:cNvSpPr>
          <p:nvPr/>
        </p:nvSpPr>
        <p:spPr bwMode="auto">
          <a:xfrm>
            <a:off x="4664075" y="3716338"/>
            <a:ext cx="284163" cy="1565275"/>
          </a:xfrm>
          <a:prstGeom prst="rect">
            <a:avLst/>
          </a:prstGeom>
          <a:solidFill>
            <a:srgbClr val="808080"/>
          </a:solidFill>
          <a:ln w="28575">
            <a:solidFill>
              <a:srgbClr val="000000"/>
            </a:solidFill>
            <a:miter lim="800000"/>
            <a:headEnd/>
            <a:tailEnd/>
          </a:ln>
        </p:spPr>
        <p:txBody>
          <a:bodyPr lIns="91427" tIns="45714" rIns="91427" bIns="45714"/>
          <a:lstStyle/>
          <a:p>
            <a:endParaRPr lang="en-US" dirty="0">
              <a:latin typeface="+mn-lt"/>
            </a:endParaRPr>
          </a:p>
        </p:txBody>
      </p:sp>
      <p:sp>
        <p:nvSpPr>
          <p:cNvPr id="194576" name="Rectangle 15"/>
          <p:cNvSpPr>
            <a:spLocks noChangeArrowheads="1"/>
          </p:cNvSpPr>
          <p:nvPr/>
        </p:nvSpPr>
        <p:spPr bwMode="auto">
          <a:xfrm>
            <a:off x="5140325" y="3925888"/>
            <a:ext cx="277813" cy="1355725"/>
          </a:xfrm>
          <a:prstGeom prst="rect">
            <a:avLst/>
          </a:prstGeom>
          <a:solidFill>
            <a:srgbClr val="808080"/>
          </a:solidFill>
          <a:ln w="28575">
            <a:solidFill>
              <a:srgbClr val="000000"/>
            </a:solidFill>
            <a:miter lim="800000"/>
            <a:headEnd/>
            <a:tailEnd/>
          </a:ln>
        </p:spPr>
        <p:txBody>
          <a:bodyPr lIns="91427" tIns="45714" rIns="91427" bIns="45714"/>
          <a:lstStyle/>
          <a:p>
            <a:endParaRPr lang="en-US" dirty="0">
              <a:latin typeface="+mn-lt"/>
            </a:endParaRPr>
          </a:p>
        </p:txBody>
      </p:sp>
      <p:sp>
        <p:nvSpPr>
          <p:cNvPr id="194577" name="Rectangle 16"/>
          <p:cNvSpPr>
            <a:spLocks noChangeArrowheads="1"/>
          </p:cNvSpPr>
          <p:nvPr/>
        </p:nvSpPr>
        <p:spPr bwMode="auto">
          <a:xfrm>
            <a:off x="5611813" y="3965575"/>
            <a:ext cx="284162" cy="1316038"/>
          </a:xfrm>
          <a:prstGeom prst="rect">
            <a:avLst/>
          </a:prstGeom>
          <a:solidFill>
            <a:srgbClr val="808080"/>
          </a:solidFill>
          <a:ln w="28575">
            <a:solidFill>
              <a:srgbClr val="000000"/>
            </a:solidFill>
            <a:miter lim="800000"/>
            <a:headEnd/>
            <a:tailEnd/>
          </a:ln>
        </p:spPr>
        <p:txBody>
          <a:bodyPr lIns="91427" tIns="45714" rIns="91427" bIns="45714"/>
          <a:lstStyle/>
          <a:p>
            <a:endParaRPr lang="en-US" dirty="0">
              <a:latin typeface="+mn-lt"/>
            </a:endParaRPr>
          </a:p>
        </p:txBody>
      </p:sp>
      <p:sp>
        <p:nvSpPr>
          <p:cNvPr id="194578" name="Rectangle 17"/>
          <p:cNvSpPr>
            <a:spLocks noChangeArrowheads="1"/>
          </p:cNvSpPr>
          <p:nvPr/>
        </p:nvSpPr>
        <p:spPr bwMode="auto">
          <a:xfrm>
            <a:off x="6088063" y="4759325"/>
            <a:ext cx="277812" cy="522288"/>
          </a:xfrm>
          <a:prstGeom prst="rect">
            <a:avLst/>
          </a:prstGeom>
          <a:solidFill>
            <a:srgbClr val="808080"/>
          </a:solidFill>
          <a:ln w="28575">
            <a:solidFill>
              <a:srgbClr val="000000"/>
            </a:solidFill>
            <a:miter lim="800000"/>
            <a:headEnd/>
            <a:tailEnd/>
          </a:ln>
        </p:spPr>
        <p:txBody>
          <a:bodyPr lIns="91427" tIns="45714" rIns="91427" bIns="45714"/>
          <a:lstStyle/>
          <a:p>
            <a:endParaRPr lang="en-US" dirty="0">
              <a:latin typeface="+mn-lt"/>
            </a:endParaRPr>
          </a:p>
        </p:txBody>
      </p:sp>
      <p:sp>
        <p:nvSpPr>
          <p:cNvPr id="194579" name="Line 18"/>
          <p:cNvSpPr>
            <a:spLocks noChangeShapeType="1"/>
          </p:cNvSpPr>
          <p:nvPr/>
        </p:nvSpPr>
        <p:spPr bwMode="auto">
          <a:xfrm>
            <a:off x="3148013" y="2768600"/>
            <a:ext cx="1587" cy="251301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lIns="91427" tIns="45714" rIns="91427" bIns="45714"/>
          <a:lstStyle/>
          <a:p>
            <a:endParaRPr lang="en-US" dirty="0">
              <a:latin typeface="+mn-lt"/>
            </a:endParaRPr>
          </a:p>
        </p:txBody>
      </p:sp>
      <p:sp>
        <p:nvSpPr>
          <p:cNvPr id="194580" name="Line 19"/>
          <p:cNvSpPr>
            <a:spLocks noChangeShapeType="1"/>
          </p:cNvSpPr>
          <p:nvPr/>
        </p:nvSpPr>
        <p:spPr bwMode="auto">
          <a:xfrm>
            <a:off x="3074988" y="5281613"/>
            <a:ext cx="73025" cy="15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lIns="91427" tIns="45714" rIns="91427" bIns="45714"/>
          <a:lstStyle/>
          <a:p>
            <a:endParaRPr lang="en-US" dirty="0">
              <a:latin typeface="+mn-lt"/>
            </a:endParaRPr>
          </a:p>
        </p:txBody>
      </p:sp>
      <p:sp>
        <p:nvSpPr>
          <p:cNvPr id="194581" name="Line 20"/>
          <p:cNvSpPr>
            <a:spLocks noChangeShapeType="1"/>
          </p:cNvSpPr>
          <p:nvPr/>
        </p:nvSpPr>
        <p:spPr bwMode="auto">
          <a:xfrm>
            <a:off x="3074988" y="4776788"/>
            <a:ext cx="73025" cy="15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lIns="91427" tIns="45714" rIns="91427" bIns="45714"/>
          <a:lstStyle/>
          <a:p>
            <a:endParaRPr lang="en-US" dirty="0">
              <a:latin typeface="+mn-lt"/>
            </a:endParaRPr>
          </a:p>
        </p:txBody>
      </p:sp>
      <p:sp>
        <p:nvSpPr>
          <p:cNvPr id="194582" name="Line 21"/>
          <p:cNvSpPr>
            <a:spLocks noChangeShapeType="1"/>
          </p:cNvSpPr>
          <p:nvPr/>
        </p:nvSpPr>
        <p:spPr bwMode="auto">
          <a:xfrm>
            <a:off x="3074988" y="4278313"/>
            <a:ext cx="73025" cy="15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lIns="91427" tIns="45714" rIns="91427" bIns="45714"/>
          <a:lstStyle/>
          <a:p>
            <a:endParaRPr lang="en-US" dirty="0">
              <a:latin typeface="+mn-lt"/>
            </a:endParaRPr>
          </a:p>
        </p:txBody>
      </p:sp>
      <p:sp>
        <p:nvSpPr>
          <p:cNvPr id="194583" name="Line 22"/>
          <p:cNvSpPr>
            <a:spLocks noChangeShapeType="1"/>
          </p:cNvSpPr>
          <p:nvPr/>
        </p:nvSpPr>
        <p:spPr bwMode="auto">
          <a:xfrm>
            <a:off x="3074988" y="3773488"/>
            <a:ext cx="73025" cy="15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lIns="91427" tIns="45714" rIns="91427" bIns="45714"/>
          <a:lstStyle/>
          <a:p>
            <a:endParaRPr lang="en-US" dirty="0">
              <a:latin typeface="+mn-lt"/>
            </a:endParaRPr>
          </a:p>
        </p:txBody>
      </p:sp>
      <p:sp>
        <p:nvSpPr>
          <p:cNvPr id="194584" name="Line 23"/>
          <p:cNvSpPr>
            <a:spLocks noChangeShapeType="1"/>
          </p:cNvSpPr>
          <p:nvPr/>
        </p:nvSpPr>
        <p:spPr bwMode="auto">
          <a:xfrm>
            <a:off x="3074988" y="3273425"/>
            <a:ext cx="73025" cy="15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lIns="91427" tIns="45714" rIns="91427" bIns="45714"/>
          <a:lstStyle/>
          <a:p>
            <a:endParaRPr lang="en-US" dirty="0">
              <a:latin typeface="+mn-lt"/>
            </a:endParaRPr>
          </a:p>
        </p:txBody>
      </p:sp>
      <p:sp>
        <p:nvSpPr>
          <p:cNvPr id="194585" name="Line 24"/>
          <p:cNvSpPr>
            <a:spLocks noChangeShapeType="1"/>
          </p:cNvSpPr>
          <p:nvPr/>
        </p:nvSpPr>
        <p:spPr bwMode="auto">
          <a:xfrm>
            <a:off x="3074988" y="2768600"/>
            <a:ext cx="73025" cy="15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lIns="91427" tIns="45714" rIns="91427" bIns="45714"/>
          <a:lstStyle/>
          <a:p>
            <a:endParaRPr lang="en-US" dirty="0">
              <a:latin typeface="+mn-lt"/>
            </a:endParaRPr>
          </a:p>
        </p:txBody>
      </p:sp>
      <p:sp>
        <p:nvSpPr>
          <p:cNvPr id="194586" name="Line 25"/>
          <p:cNvSpPr>
            <a:spLocks noChangeShapeType="1"/>
          </p:cNvSpPr>
          <p:nvPr/>
        </p:nvSpPr>
        <p:spPr bwMode="auto">
          <a:xfrm>
            <a:off x="3148013" y="5281613"/>
            <a:ext cx="3314700" cy="15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lIns="91427" tIns="45714" rIns="91427" bIns="45714"/>
          <a:lstStyle/>
          <a:p>
            <a:endParaRPr lang="en-US" dirty="0">
              <a:latin typeface="+mn-lt"/>
            </a:endParaRPr>
          </a:p>
        </p:txBody>
      </p:sp>
      <p:sp>
        <p:nvSpPr>
          <p:cNvPr id="194587" name="Line 26"/>
          <p:cNvSpPr>
            <a:spLocks noChangeShapeType="1"/>
          </p:cNvSpPr>
          <p:nvPr/>
        </p:nvSpPr>
        <p:spPr bwMode="auto">
          <a:xfrm flipV="1">
            <a:off x="3148013" y="5281613"/>
            <a:ext cx="1587" cy="7302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lIns="91427" tIns="45714" rIns="91427" bIns="45714"/>
          <a:lstStyle/>
          <a:p>
            <a:endParaRPr lang="en-US" dirty="0">
              <a:latin typeface="+mn-lt"/>
            </a:endParaRPr>
          </a:p>
        </p:txBody>
      </p:sp>
      <p:sp>
        <p:nvSpPr>
          <p:cNvPr id="194588" name="Line 27"/>
          <p:cNvSpPr>
            <a:spLocks noChangeShapeType="1"/>
          </p:cNvSpPr>
          <p:nvPr/>
        </p:nvSpPr>
        <p:spPr bwMode="auto">
          <a:xfrm flipV="1">
            <a:off x="3619500" y="5281613"/>
            <a:ext cx="1588" cy="7302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lIns="91427" tIns="45714" rIns="91427" bIns="45714"/>
          <a:lstStyle/>
          <a:p>
            <a:endParaRPr lang="en-US" dirty="0">
              <a:latin typeface="+mn-lt"/>
            </a:endParaRPr>
          </a:p>
        </p:txBody>
      </p:sp>
      <p:sp>
        <p:nvSpPr>
          <p:cNvPr id="194589" name="Line 28"/>
          <p:cNvSpPr>
            <a:spLocks noChangeShapeType="1"/>
          </p:cNvSpPr>
          <p:nvPr/>
        </p:nvSpPr>
        <p:spPr bwMode="auto">
          <a:xfrm flipV="1">
            <a:off x="4095750" y="5281613"/>
            <a:ext cx="1588" cy="7302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lIns="91427" tIns="45714" rIns="91427" bIns="45714"/>
          <a:lstStyle/>
          <a:p>
            <a:endParaRPr lang="en-US" dirty="0">
              <a:latin typeface="+mn-lt"/>
            </a:endParaRPr>
          </a:p>
        </p:txBody>
      </p:sp>
      <p:sp>
        <p:nvSpPr>
          <p:cNvPr id="194590" name="Line 29"/>
          <p:cNvSpPr>
            <a:spLocks noChangeShapeType="1"/>
          </p:cNvSpPr>
          <p:nvPr/>
        </p:nvSpPr>
        <p:spPr bwMode="auto">
          <a:xfrm flipV="1">
            <a:off x="4567238" y="5281613"/>
            <a:ext cx="1587" cy="7302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lIns="91427" tIns="45714" rIns="91427" bIns="45714"/>
          <a:lstStyle/>
          <a:p>
            <a:endParaRPr lang="en-US" dirty="0">
              <a:latin typeface="+mn-lt"/>
            </a:endParaRPr>
          </a:p>
        </p:txBody>
      </p:sp>
      <p:sp>
        <p:nvSpPr>
          <p:cNvPr id="194591" name="Line 30"/>
          <p:cNvSpPr>
            <a:spLocks noChangeShapeType="1"/>
          </p:cNvSpPr>
          <p:nvPr/>
        </p:nvSpPr>
        <p:spPr bwMode="auto">
          <a:xfrm flipV="1">
            <a:off x="5043488" y="5281613"/>
            <a:ext cx="1587" cy="7302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lIns="91427" tIns="45714" rIns="91427" bIns="45714"/>
          <a:lstStyle/>
          <a:p>
            <a:endParaRPr lang="en-US" dirty="0">
              <a:latin typeface="+mn-lt"/>
            </a:endParaRPr>
          </a:p>
        </p:txBody>
      </p:sp>
      <p:sp>
        <p:nvSpPr>
          <p:cNvPr id="194592" name="Line 31"/>
          <p:cNvSpPr>
            <a:spLocks noChangeShapeType="1"/>
          </p:cNvSpPr>
          <p:nvPr/>
        </p:nvSpPr>
        <p:spPr bwMode="auto">
          <a:xfrm flipV="1">
            <a:off x="5514975" y="5281613"/>
            <a:ext cx="1588" cy="7302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lIns="91427" tIns="45714" rIns="91427" bIns="45714"/>
          <a:lstStyle/>
          <a:p>
            <a:endParaRPr lang="en-US" dirty="0">
              <a:latin typeface="+mn-lt"/>
            </a:endParaRPr>
          </a:p>
        </p:txBody>
      </p:sp>
      <p:sp>
        <p:nvSpPr>
          <p:cNvPr id="194593" name="Line 32"/>
          <p:cNvSpPr>
            <a:spLocks noChangeShapeType="1"/>
          </p:cNvSpPr>
          <p:nvPr/>
        </p:nvSpPr>
        <p:spPr bwMode="auto">
          <a:xfrm flipV="1">
            <a:off x="5991225" y="5281613"/>
            <a:ext cx="1588" cy="7302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lIns="91427" tIns="45714" rIns="91427" bIns="45714"/>
          <a:lstStyle/>
          <a:p>
            <a:endParaRPr lang="en-US" dirty="0">
              <a:latin typeface="+mn-lt"/>
            </a:endParaRPr>
          </a:p>
        </p:txBody>
      </p:sp>
      <p:sp>
        <p:nvSpPr>
          <p:cNvPr id="194594" name="Line 33"/>
          <p:cNvSpPr>
            <a:spLocks noChangeShapeType="1"/>
          </p:cNvSpPr>
          <p:nvPr/>
        </p:nvSpPr>
        <p:spPr bwMode="auto">
          <a:xfrm flipV="1">
            <a:off x="6462713" y="5281613"/>
            <a:ext cx="1587" cy="7302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lIns="91427" tIns="45714" rIns="91427" bIns="45714"/>
          <a:lstStyle/>
          <a:p>
            <a:endParaRPr lang="en-US" dirty="0">
              <a:latin typeface="+mn-lt"/>
            </a:endParaRPr>
          </a:p>
        </p:txBody>
      </p:sp>
      <p:sp>
        <p:nvSpPr>
          <p:cNvPr id="194595" name="Line 34"/>
          <p:cNvSpPr>
            <a:spLocks noChangeShapeType="1"/>
          </p:cNvSpPr>
          <p:nvPr/>
        </p:nvSpPr>
        <p:spPr bwMode="auto">
          <a:xfrm>
            <a:off x="6462713" y="2768600"/>
            <a:ext cx="1587" cy="251301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lIns="91427" tIns="45714" rIns="91427" bIns="45714"/>
          <a:lstStyle/>
          <a:p>
            <a:endParaRPr lang="en-US" dirty="0">
              <a:latin typeface="+mn-lt"/>
            </a:endParaRPr>
          </a:p>
        </p:txBody>
      </p:sp>
      <p:sp>
        <p:nvSpPr>
          <p:cNvPr id="194596" name="Rectangle 35"/>
          <p:cNvSpPr>
            <a:spLocks noChangeArrowheads="1"/>
          </p:cNvSpPr>
          <p:nvPr/>
        </p:nvSpPr>
        <p:spPr bwMode="auto">
          <a:xfrm>
            <a:off x="3154363" y="3795713"/>
            <a:ext cx="46166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50000"/>
              </a:spcBef>
            </a:pPr>
            <a:r>
              <a:rPr lang="en-US" sz="1800" dirty="0">
                <a:solidFill>
                  <a:srgbClr val="000000"/>
                </a:solidFill>
                <a:latin typeface="+mn-lt"/>
              </a:rPr>
              <a:t>14%</a:t>
            </a:r>
            <a:endParaRPr lang="en-US" sz="1800" b="1" dirty="0">
              <a:latin typeface="+mn-lt"/>
            </a:endParaRPr>
          </a:p>
        </p:txBody>
      </p:sp>
      <p:sp>
        <p:nvSpPr>
          <p:cNvPr id="194597" name="Rectangle 36"/>
          <p:cNvSpPr>
            <a:spLocks noChangeArrowheads="1"/>
          </p:cNvSpPr>
          <p:nvPr/>
        </p:nvSpPr>
        <p:spPr bwMode="auto">
          <a:xfrm>
            <a:off x="3630613" y="3817938"/>
            <a:ext cx="46166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50000"/>
              </a:spcBef>
            </a:pPr>
            <a:r>
              <a:rPr lang="en-US" sz="1800" dirty="0">
                <a:solidFill>
                  <a:srgbClr val="000000"/>
                </a:solidFill>
                <a:latin typeface="+mn-lt"/>
              </a:rPr>
              <a:t>13%</a:t>
            </a:r>
            <a:endParaRPr lang="en-US" sz="1800" b="1" dirty="0">
              <a:latin typeface="+mn-lt"/>
            </a:endParaRPr>
          </a:p>
        </p:txBody>
      </p:sp>
      <p:sp>
        <p:nvSpPr>
          <p:cNvPr id="194598" name="Rectangle 37"/>
          <p:cNvSpPr>
            <a:spLocks noChangeArrowheads="1"/>
          </p:cNvSpPr>
          <p:nvPr/>
        </p:nvSpPr>
        <p:spPr bwMode="auto">
          <a:xfrm>
            <a:off x="4102100" y="3641725"/>
            <a:ext cx="46166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50000"/>
              </a:spcBef>
            </a:pPr>
            <a:r>
              <a:rPr lang="en-US" sz="1800" dirty="0">
                <a:solidFill>
                  <a:srgbClr val="000000"/>
                </a:solidFill>
                <a:latin typeface="+mn-lt"/>
              </a:rPr>
              <a:t>15%</a:t>
            </a:r>
            <a:endParaRPr lang="en-US" sz="1800" b="1" dirty="0">
              <a:latin typeface="+mn-lt"/>
            </a:endParaRPr>
          </a:p>
        </p:txBody>
      </p:sp>
      <p:sp>
        <p:nvSpPr>
          <p:cNvPr id="194599" name="Rectangle 38"/>
          <p:cNvSpPr>
            <a:spLocks noChangeArrowheads="1"/>
          </p:cNvSpPr>
          <p:nvPr/>
        </p:nvSpPr>
        <p:spPr bwMode="auto">
          <a:xfrm>
            <a:off x="4578350" y="3348038"/>
            <a:ext cx="46166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50000"/>
              </a:spcBef>
            </a:pPr>
            <a:r>
              <a:rPr lang="en-US" sz="1800" dirty="0">
                <a:solidFill>
                  <a:srgbClr val="000000"/>
                </a:solidFill>
                <a:latin typeface="+mn-lt"/>
              </a:rPr>
              <a:t>19%</a:t>
            </a:r>
            <a:endParaRPr lang="en-US" sz="1800" b="1" dirty="0">
              <a:latin typeface="+mn-lt"/>
            </a:endParaRPr>
          </a:p>
        </p:txBody>
      </p:sp>
      <p:sp>
        <p:nvSpPr>
          <p:cNvPr id="194600" name="Rectangle 39"/>
          <p:cNvSpPr>
            <a:spLocks noChangeArrowheads="1"/>
          </p:cNvSpPr>
          <p:nvPr/>
        </p:nvSpPr>
        <p:spPr bwMode="auto">
          <a:xfrm>
            <a:off x="5049838" y="3551238"/>
            <a:ext cx="46166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50000"/>
              </a:spcBef>
            </a:pPr>
            <a:r>
              <a:rPr lang="en-US" sz="1800" dirty="0">
                <a:solidFill>
                  <a:srgbClr val="000000"/>
                </a:solidFill>
                <a:latin typeface="+mn-lt"/>
              </a:rPr>
              <a:t>16%</a:t>
            </a:r>
            <a:endParaRPr lang="en-US" sz="1800" b="1" dirty="0">
              <a:latin typeface="+mn-lt"/>
            </a:endParaRPr>
          </a:p>
        </p:txBody>
      </p:sp>
      <p:sp>
        <p:nvSpPr>
          <p:cNvPr id="194601" name="Rectangle 40"/>
          <p:cNvSpPr>
            <a:spLocks noChangeArrowheads="1"/>
          </p:cNvSpPr>
          <p:nvPr/>
        </p:nvSpPr>
        <p:spPr bwMode="auto">
          <a:xfrm>
            <a:off x="5526088" y="3597275"/>
            <a:ext cx="46166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50000"/>
              </a:spcBef>
            </a:pPr>
            <a:r>
              <a:rPr lang="en-US" sz="1800" dirty="0">
                <a:solidFill>
                  <a:srgbClr val="000000"/>
                </a:solidFill>
                <a:latin typeface="+mn-lt"/>
              </a:rPr>
              <a:t>16%</a:t>
            </a:r>
            <a:endParaRPr lang="en-US" sz="1800" b="1" dirty="0">
              <a:latin typeface="+mn-lt"/>
            </a:endParaRPr>
          </a:p>
        </p:txBody>
      </p:sp>
      <p:sp>
        <p:nvSpPr>
          <p:cNvPr id="194602" name="Rectangle 41"/>
          <p:cNvSpPr>
            <a:spLocks noChangeArrowheads="1"/>
          </p:cNvSpPr>
          <p:nvPr/>
        </p:nvSpPr>
        <p:spPr bwMode="auto">
          <a:xfrm>
            <a:off x="6059488" y="4373563"/>
            <a:ext cx="33342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50000"/>
              </a:spcBef>
            </a:pPr>
            <a:r>
              <a:rPr lang="en-US" sz="1800" dirty="0">
                <a:solidFill>
                  <a:srgbClr val="000000"/>
                </a:solidFill>
                <a:latin typeface="+mn-lt"/>
              </a:rPr>
              <a:t>6%</a:t>
            </a:r>
            <a:endParaRPr lang="en-US" sz="1800" b="1" dirty="0">
              <a:latin typeface="+mn-lt"/>
            </a:endParaRPr>
          </a:p>
        </p:txBody>
      </p:sp>
      <p:sp>
        <p:nvSpPr>
          <p:cNvPr id="194603" name="Rectangle 42"/>
          <p:cNvSpPr>
            <a:spLocks noChangeArrowheads="1"/>
          </p:cNvSpPr>
          <p:nvPr/>
        </p:nvSpPr>
        <p:spPr bwMode="auto">
          <a:xfrm>
            <a:off x="2506663" y="5129213"/>
            <a:ext cx="857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50000"/>
              </a:spcBef>
            </a:pPr>
            <a:r>
              <a:rPr lang="en-US" sz="2000" dirty="0">
                <a:solidFill>
                  <a:srgbClr val="000000"/>
                </a:solidFill>
                <a:latin typeface="+mn-lt"/>
              </a:rPr>
              <a:t>-</a:t>
            </a:r>
            <a:endParaRPr lang="en-US" sz="1400" b="1" dirty="0">
              <a:latin typeface="+mn-lt"/>
            </a:endParaRPr>
          </a:p>
        </p:txBody>
      </p:sp>
      <p:sp>
        <p:nvSpPr>
          <p:cNvPr id="194604" name="Rectangle 43"/>
          <p:cNvSpPr>
            <a:spLocks noChangeArrowheads="1"/>
          </p:cNvSpPr>
          <p:nvPr/>
        </p:nvSpPr>
        <p:spPr bwMode="auto">
          <a:xfrm>
            <a:off x="2233613" y="4624388"/>
            <a:ext cx="64120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50000"/>
              </a:spcBef>
            </a:pPr>
            <a:r>
              <a:rPr lang="en-US" sz="2000" dirty="0">
                <a:solidFill>
                  <a:srgbClr val="000000"/>
                </a:solidFill>
                <a:latin typeface="+mn-lt"/>
              </a:rPr>
              <a:t>2,000</a:t>
            </a:r>
            <a:endParaRPr lang="en-US" sz="1400" b="1" dirty="0">
              <a:latin typeface="+mn-lt"/>
            </a:endParaRPr>
          </a:p>
        </p:txBody>
      </p:sp>
      <p:sp>
        <p:nvSpPr>
          <p:cNvPr id="194605" name="Rectangle 44"/>
          <p:cNvSpPr>
            <a:spLocks noChangeArrowheads="1"/>
          </p:cNvSpPr>
          <p:nvPr/>
        </p:nvSpPr>
        <p:spPr bwMode="auto">
          <a:xfrm>
            <a:off x="2233613" y="4124325"/>
            <a:ext cx="64120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50000"/>
              </a:spcBef>
            </a:pPr>
            <a:r>
              <a:rPr lang="en-US" sz="2000" dirty="0">
                <a:solidFill>
                  <a:srgbClr val="000000"/>
                </a:solidFill>
                <a:latin typeface="+mn-lt"/>
              </a:rPr>
              <a:t>4,000</a:t>
            </a:r>
            <a:endParaRPr lang="en-US" sz="1400" b="1" dirty="0">
              <a:latin typeface="+mn-lt"/>
            </a:endParaRPr>
          </a:p>
        </p:txBody>
      </p:sp>
      <p:sp>
        <p:nvSpPr>
          <p:cNvPr id="194606" name="Rectangle 45"/>
          <p:cNvSpPr>
            <a:spLocks noChangeArrowheads="1"/>
          </p:cNvSpPr>
          <p:nvPr/>
        </p:nvSpPr>
        <p:spPr bwMode="auto">
          <a:xfrm>
            <a:off x="2233613" y="3619500"/>
            <a:ext cx="64120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50000"/>
              </a:spcBef>
            </a:pPr>
            <a:r>
              <a:rPr lang="en-US" sz="2000" dirty="0">
                <a:solidFill>
                  <a:srgbClr val="000000"/>
                </a:solidFill>
                <a:latin typeface="+mn-lt"/>
              </a:rPr>
              <a:t>6,000</a:t>
            </a:r>
            <a:endParaRPr lang="en-US" sz="1400" b="1" dirty="0">
              <a:latin typeface="+mn-lt"/>
            </a:endParaRPr>
          </a:p>
        </p:txBody>
      </p:sp>
      <p:sp>
        <p:nvSpPr>
          <p:cNvPr id="194607" name="Rectangle 46"/>
          <p:cNvSpPr>
            <a:spLocks noChangeArrowheads="1"/>
          </p:cNvSpPr>
          <p:nvPr/>
        </p:nvSpPr>
        <p:spPr bwMode="auto">
          <a:xfrm>
            <a:off x="2233613" y="3121025"/>
            <a:ext cx="64120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50000"/>
              </a:spcBef>
            </a:pPr>
            <a:r>
              <a:rPr lang="en-US" sz="2000" dirty="0">
                <a:solidFill>
                  <a:srgbClr val="000000"/>
                </a:solidFill>
                <a:latin typeface="+mn-lt"/>
              </a:rPr>
              <a:t>8,000</a:t>
            </a:r>
            <a:endParaRPr lang="en-US" sz="1400" b="1" dirty="0">
              <a:latin typeface="+mn-lt"/>
            </a:endParaRPr>
          </a:p>
        </p:txBody>
      </p:sp>
      <p:sp>
        <p:nvSpPr>
          <p:cNvPr id="194608" name="Rectangle 47"/>
          <p:cNvSpPr>
            <a:spLocks noChangeArrowheads="1"/>
          </p:cNvSpPr>
          <p:nvPr/>
        </p:nvSpPr>
        <p:spPr bwMode="auto">
          <a:xfrm>
            <a:off x="2092325" y="2616200"/>
            <a:ext cx="78386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50000"/>
              </a:spcBef>
            </a:pPr>
            <a:r>
              <a:rPr lang="en-US" sz="2000" dirty="0">
                <a:solidFill>
                  <a:srgbClr val="000000"/>
                </a:solidFill>
                <a:latin typeface="+mn-lt"/>
              </a:rPr>
              <a:t>10,000</a:t>
            </a:r>
            <a:endParaRPr lang="en-US" sz="1400" b="1" dirty="0">
              <a:latin typeface="+mn-lt"/>
            </a:endParaRPr>
          </a:p>
        </p:txBody>
      </p:sp>
      <p:sp>
        <p:nvSpPr>
          <p:cNvPr id="194609" name="Rectangle 48"/>
          <p:cNvSpPr>
            <a:spLocks noChangeArrowheads="1"/>
          </p:cNvSpPr>
          <p:nvPr/>
        </p:nvSpPr>
        <p:spPr bwMode="auto">
          <a:xfrm>
            <a:off x="3273425" y="5491163"/>
            <a:ext cx="22762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50000"/>
              </a:spcBef>
            </a:pPr>
            <a:r>
              <a:rPr lang="en-US" sz="2000" dirty="0">
                <a:solidFill>
                  <a:srgbClr val="000000"/>
                </a:solidFill>
                <a:latin typeface="+mn-lt"/>
              </a:rPr>
              <a:t>-3</a:t>
            </a:r>
            <a:endParaRPr lang="en-US" sz="1400" b="1" dirty="0">
              <a:latin typeface="+mn-lt"/>
            </a:endParaRPr>
          </a:p>
        </p:txBody>
      </p:sp>
      <p:sp>
        <p:nvSpPr>
          <p:cNvPr id="194610" name="Rectangle 49"/>
          <p:cNvSpPr>
            <a:spLocks noChangeArrowheads="1"/>
          </p:cNvSpPr>
          <p:nvPr/>
        </p:nvSpPr>
        <p:spPr bwMode="auto">
          <a:xfrm>
            <a:off x="3744913" y="5491163"/>
            <a:ext cx="22762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50000"/>
              </a:spcBef>
            </a:pPr>
            <a:r>
              <a:rPr lang="en-US" sz="2000" dirty="0">
                <a:solidFill>
                  <a:srgbClr val="000000"/>
                </a:solidFill>
                <a:latin typeface="+mn-lt"/>
              </a:rPr>
              <a:t>-2</a:t>
            </a:r>
            <a:endParaRPr lang="en-US" sz="1400" b="1" dirty="0">
              <a:latin typeface="+mn-lt"/>
            </a:endParaRPr>
          </a:p>
        </p:txBody>
      </p:sp>
      <p:sp>
        <p:nvSpPr>
          <p:cNvPr id="194611" name="Rectangle 50"/>
          <p:cNvSpPr>
            <a:spLocks noChangeArrowheads="1"/>
          </p:cNvSpPr>
          <p:nvPr/>
        </p:nvSpPr>
        <p:spPr bwMode="auto">
          <a:xfrm>
            <a:off x="4221163" y="5491163"/>
            <a:ext cx="22762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50000"/>
              </a:spcBef>
            </a:pPr>
            <a:r>
              <a:rPr lang="en-US" sz="2000" dirty="0">
                <a:solidFill>
                  <a:srgbClr val="000000"/>
                </a:solidFill>
                <a:latin typeface="+mn-lt"/>
              </a:rPr>
              <a:t>-1</a:t>
            </a:r>
            <a:endParaRPr lang="en-US" sz="1400" b="1" dirty="0">
              <a:latin typeface="+mn-lt"/>
            </a:endParaRPr>
          </a:p>
        </p:txBody>
      </p:sp>
      <p:sp>
        <p:nvSpPr>
          <p:cNvPr id="194612" name="Rectangle 51"/>
          <p:cNvSpPr>
            <a:spLocks noChangeArrowheads="1"/>
          </p:cNvSpPr>
          <p:nvPr/>
        </p:nvSpPr>
        <p:spPr bwMode="auto">
          <a:xfrm>
            <a:off x="4737100" y="5491163"/>
            <a:ext cx="14266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50000"/>
              </a:spcBef>
            </a:pPr>
            <a:r>
              <a:rPr lang="en-US" sz="2000" dirty="0">
                <a:solidFill>
                  <a:srgbClr val="000000"/>
                </a:solidFill>
                <a:latin typeface="+mn-lt"/>
              </a:rPr>
              <a:t>0</a:t>
            </a:r>
            <a:endParaRPr lang="en-US" sz="1400" b="1" dirty="0">
              <a:latin typeface="+mn-lt"/>
            </a:endParaRPr>
          </a:p>
        </p:txBody>
      </p:sp>
      <p:sp>
        <p:nvSpPr>
          <p:cNvPr id="194613" name="Rectangle 52"/>
          <p:cNvSpPr>
            <a:spLocks noChangeArrowheads="1"/>
          </p:cNvSpPr>
          <p:nvPr/>
        </p:nvSpPr>
        <p:spPr bwMode="auto">
          <a:xfrm>
            <a:off x="5208588" y="5491163"/>
            <a:ext cx="14266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50000"/>
              </a:spcBef>
            </a:pPr>
            <a:r>
              <a:rPr lang="en-US" sz="2000" dirty="0">
                <a:solidFill>
                  <a:srgbClr val="000000"/>
                </a:solidFill>
                <a:latin typeface="+mn-lt"/>
              </a:rPr>
              <a:t>1</a:t>
            </a:r>
            <a:endParaRPr lang="en-US" sz="1400" b="1" dirty="0">
              <a:latin typeface="+mn-lt"/>
            </a:endParaRPr>
          </a:p>
        </p:txBody>
      </p:sp>
      <p:sp>
        <p:nvSpPr>
          <p:cNvPr id="194614" name="Rectangle 53"/>
          <p:cNvSpPr>
            <a:spLocks noChangeArrowheads="1"/>
          </p:cNvSpPr>
          <p:nvPr/>
        </p:nvSpPr>
        <p:spPr bwMode="auto">
          <a:xfrm>
            <a:off x="5684838" y="5491163"/>
            <a:ext cx="14266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50000"/>
              </a:spcBef>
            </a:pPr>
            <a:r>
              <a:rPr lang="en-US" sz="2000" dirty="0">
                <a:solidFill>
                  <a:srgbClr val="000000"/>
                </a:solidFill>
                <a:latin typeface="+mn-lt"/>
              </a:rPr>
              <a:t>2</a:t>
            </a:r>
            <a:endParaRPr lang="en-US" sz="1400" b="1" dirty="0">
              <a:latin typeface="+mn-lt"/>
            </a:endParaRPr>
          </a:p>
        </p:txBody>
      </p:sp>
      <p:sp>
        <p:nvSpPr>
          <p:cNvPr id="194615" name="Rectangle 54"/>
          <p:cNvSpPr>
            <a:spLocks noChangeArrowheads="1"/>
          </p:cNvSpPr>
          <p:nvPr/>
        </p:nvSpPr>
        <p:spPr bwMode="auto">
          <a:xfrm>
            <a:off x="6156325" y="5491163"/>
            <a:ext cx="14266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50000"/>
              </a:spcBef>
            </a:pPr>
            <a:r>
              <a:rPr lang="en-US" sz="2000" dirty="0">
                <a:solidFill>
                  <a:srgbClr val="000000"/>
                </a:solidFill>
                <a:latin typeface="+mn-lt"/>
              </a:rPr>
              <a:t>3</a:t>
            </a:r>
            <a:endParaRPr lang="en-US" sz="1400" b="1" dirty="0">
              <a:latin typeface="+mn-lt"/>
            </a:endParaRPr>
          </a:p>
        </p:txBody>
      </p:sp>
      <p:sp>
        <p:nvSpPr>
          <p:cNvPr id="194616" name="Rectangle 55"/>
          <p:cNvSpPr>
            <a:spLocks noChangeArrowheads="1"/>
          </p:cNvSpPr>
          <p:nvPr/>
        </p:nvSpPr>
        <p:spPr bwMode="auto">
          <a:xfrm rot="-5400000">
            <a:off x="518382" y="3882330"/>
            <a:ext cx="244938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50000"/>
              </a:spcBef>
            </a:pPr>
            <a:r>
              <a:rPr lang="en-US" sz="2000" dirty="0">
                <a:solidFill>
                  <a:srgbClr val="000000"/>
                </a:solidFill>
                <a:latin typeface="+mn-lt"/>
              </a:rPr>
              <a:t>Number of responses</a:t>
            </a:r>
            <a:endParaRPr lang="en-US" sz="1400" b="1" dirty="0">
              <a:latin typeface="+mn-lt"/>
            </a:endParaRPr>
          </a:p>
        </p:txBody>
      </p:sp>
      <p:sp>
        <p:nvSpPr>
          <p:cNvPr id="194617" name="Rectangle 56"/>
          <p:cNvSpPr>
            <a:spLocks noChangeArrowheads="1"/>
          </p:cNvSpPr>
          <p:nvPr/>
        </p:nvSpPr>
        <p:spPr bwMode="auto">
          <a:xfrm>
            <a:off x="2257425" y="5678488"/>
            <a:ext cx="2043113" cy="5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7" tIns="45714" rIns="91427" bIns="45714"/>
          <a:lstStyle/>
          <a:p>
            <a:endParaRPr lang="en-US" dirty="0">
              <a:latin typeface="+mn-lt"/>
            </a:endParaRPr>
          </a:p>
        </p:txBody>
      </p:sp>
      <p:sp>
        <p:nvSpPr>
          <p:cNvPr id="194618" name="Rectangle 57"/>
          <p:cNvSpPr>
            <a:spLocks noChangeArrowheads="1"/>
          </p:cNvSpPr>
          <p:nvPr/>
        </p:nvSpPr>
        <p:spPr bwMode="auto">
          <a:xfrm>
            <a:off x="2359025" y="5780088"/>
            <a:ext cx="18621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50000"/>
              </a:spcBef>
            </a:pPr>
            <a:r>
              <a:rPr lang="en-US" sz="2000" dirty="0">
                <a:solidFill>
                  <a:srgbClr val="000000"/>
                </a:solidFill>
                <a:latin typeface="+mn-lt"/>
              </a:rPr>
              <a:t>very dissatisfied</a:t>
            </a:r>
            <a:endParaRPr lang="en-US" sz="1400" b="1" dirty="0">
              <a:latin typeface="+mn-lt"/>
            </a:endParaRPr>
          </a:p>
        </p:txBody>
      </p:sp>
      <p:sp>
        <p:nvSpPr>
          <p:cNvPr id="194619" name="Rectangle 58"/>
          <p:cNvSpPr>
            <a:spLocks noChangeArrowheads="1"/>
          </p:cNvSpPr>
          <p:nvPr/>
        </p:nvSpPr>
        <p:spPr bwMode="auto">
          <a:xfrm>
            <a:off x="5270500" y="5678488"/>
            <a:ext cx="208915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7" tIns="45714" rIns="91427" bIns="45714"/>
          <a:lstStyle/>
          <a:p>
            <a:endParaRPr lang="en-US" dirty="0">
              <a:latin typeface="+mn-lt"/>
            </a:endParaRPr>
          </a:p>
        </p:txBody>
      </p:sp>
      <p:sp>
        <p:nvSpPr>
          <p:cNvPr id="194620" name="Rectangle 59"/>
          <p:cNvSpPr>
            <a:spLocks noChangeArrowheads="1"/>
          </p:cNvSpPr>
          <p:nvPr/>
        </p:nvSpPr>
        <p:spPr bwMode="auto">
          <a:xfrm>
            <a:off x="5561013" y="5780088"/>
            <a:ext cx="15208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50000"/>
              </a:spcBef>
            </a:pPr>
            <a:r>
              <a:rPr lang="en-US" sz="2000" dirty="0">
                <a:solidFill>
                  <a:srgbClr val="000000"/>
                </a:solidFill>
                <a:latin typeface="+mn-lt"/>
              </a:rPr>
              <a:t>very satisfied</a:t>
            </a:r>
            <a:endParaRPr lang="en-US" sz="1400" b="1" dirty="0">
              <a:latin typeface="+mn-lt"/>
            </a:endParaRPr>
          </a:p>
        </p:txBody>
      </p:sp>
      <p:sp>
        <p:nvSpPr>
          <p:cNvPr id="194621" name="Rectangle 60"/>
          <p:cNvSpPr>
            <a:spLocks noChangeArrowheads="1"/>
          </p:cNvSpPr>
          <p:nvPr/>
        </p:nvSpPr>
        <p:spPr bwMode="auto">
          <a:xfrm>
            <a:off x="3087688" y="3063875"/>
            <a:ext cx="1479550" cy="2747963"/>
          </a:xfrm>
          <a:prstGeom prst="rect">
            <a:avLst/>
          </a:prstGeom>
          <a:noFill/>
          <a:ln w="25400">
            <a:solidFill>
              <a:srgbClr val="FF3300"/>
            </a:solidFill>
            <a:miter lim="800000"/>
            <a:headEnd/>
            <a:tailEnd/>
          </a:ln>
          <a:extLst>
            <a:ext uri="{909E8E84-426E-40DD-AFC4-6F175D3DCCD1}">
              <a14:hiddenFill xmlns:a14="http://schemas.microsoft.com/office/drawing/2010/main">
                <a:solidFill>
                  <a:srgbClr val="FFFFFF"/>
                </a:solidFill>
              </a14:hiddenFill>
            </a:ext>
          </a:extLst>
        </p:spPr>
        <p:txBody>
          <a:bodyPr wrap="none" lIns="96644" tIns="48322" rIns="96644" bIns="48322" anchor="ctr"/>
          <a:lstStyle/>
          <a:p>
            <a:endParaRPr lang="en-US" dirty="0">
              <a:latin typeface="+mn-lt"/>
            </a:endParaRPr>
          </a:p>
        </p:txBody>
      </p:sp>
      <p:sp>
        <p:nvSpPr>
          <p:cNvPr id="194622" name="Text Box 62"/>
          <p:cNvSpPr txBox="1">
            <a:spLocks noChangeArrowheads="1"/>
          </p:cNvSpPr>
          <p:nvPr/>
        </p:nvSpPr>
        <p:spPr bwMode="auto">
          <a:xfrm>
            <a:off x="661986" y="6229350"/>
            <a:ext cx="7616826" cy="400050"/>
          </a:xfrm>
          <a:prstGeom prst="rect">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a:extLst>
            <a:ext uri="{91240B29-F687-4F45-9708-019B960494DF}">
              <a14:hiddenLine xmlns:a14="http://schemas.microsoft.com/office/drawing/2010/main" w="28575">
                <a:solidFill>
                  <a:srgbClr val="000000"/>
                </a:solidFill>
                <a:miter lim="800000"/>
                <a:headEnd/>
                <a:tailEnd/>
              </a14:hiddenLine>
            </a:ext>
          </a:extLst>
        </p:spPr>
        <p:style>
          <a:lnRef idx="0">
            <a:scrgbClr r="0" g="0" b="0"/>
          </a:lnRef>
          <a:fillRef idx="0">
            <a:scrgbClr r="0" g="0" b="0"/>
          </a:fillRef>
          <a:effectRef idx="0">
            <a:scrgbClr r="0" g="0" b="0"/>
          </a:effectRef>
          <a:fontRef idx="minor">
            <a:schemeClr val="lt1"/>
          </a:fontRef>
        </p:style>
        <p:txBody>
          <a:bodyPr wrap="square" lIns="91427" tIns="45714" rIns="91427" bIns="45714">
            <a:spAutoFit/>
          </a:bodyPr>
          <a:lstStyle>
            <a:lvl1pPr eaLnBrk="0" hangingPunct="0">
              <a:defRPr sz="2400">
                <a:solidFill>
                  <a:schemeClr val="tx1"/>
                </a:solidFill>
                <a:latin typeface="Book Antiqua" pitchFamily="18" charset="0"/>
                <a:ea typeface="MS PGothic" pitchFamily="34" charset="-128"/>
              </a:defRPr>
            </a:lvl1pPr>
            <a:lvl2pPr marL="742950" indent="-285750" eaLnBrk="0" hangingPunct="0">
              <a:defRPr sz="2400">
                <a:solidFill>
                  <a:schemeClr val="tx1"/>
                </a:solidFill>
                <a:latin typeface="Book Antiqua" pitchFamily="18" charset="0"/>
                <a:ea typeface="MS PGothic" pitchFamily="34" charset="-128"/>
              </a:defRPr>
            </a:lvl2pPr>
            <a:lvl3pPr marL="1143000" indent="-228600" eaLnBrk="0" hangingPunct="0">
              <a:defRPr sz="2400">
                <a:solidFill>
                  <a:schemeClr val="tx1"/>
                </a:solidFill>
                <a:latin typeface="Book Antiqua" pitchFamily="18" charset="0"/>
                <a:ea typeface="MS PGothic" pitchFamily="34" charset="-128"/>
              </a:defRPr>
            </a:lvl3pPr>
            <a:lvl4pPr marL="1600200" indent="-228600" eaLnBrk="0" hangingPunct="0">
              <a:defRPr sz="2400">
                <a:solidFill>
                  <a:schemeClr val="tx1"/>
                </a:solidFill>
                <a:latin typeface="Book Antiqua" pitchFamily="18" charset="0"/>
                <a:ea typeface="MS PGothic" pitchFamily="34" charset="-128"/>
              </a:defRPr>
            </a:lvl4pPr>
            <a:lvl5pPr marL="2057400" indent="-228600" eaLnBrk="0" hangingPunct="0">
              <a:defRPr sz="2400">
                <a:solidFill>
                  <a:schemeClr val="tx1"/>
                </a:solidFill>
                <a:latin typeface="Book Antiqua"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Book Antiqua"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Book Antiqua"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Book Antiqua"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Book Antiqua" pitchFamily="18" charset="0"/>
                <a:ea typeface="MS PGothic" pitchFamily="34" charset="-128"/>
              </a:defRPr>
            </a:lvl9pPr>
          </a:lstStyle>
          <a:p>
            <a:pPr eaLnBrk="1" hangingPunct="1">
              <a:spcBef>
                <a:spcPct val="50000"/>
              </a:spcBef>
            </a:pPr>
            <a:r>
              <a:rPr lang="en-US" sz="2000" b="1" dirty="0">
                <a:latin typeface="+mn-lt"/>
              </a:rPr>
              <a:t>42% of workers are dissatisfied with the thermal environment</a:t>
            </a:r>
          </a:p>
        </p:txBody>
      </p:sp>
      <p:sp>
        <p:nvSpPr>
          <p:cNvPr id="194623" name="Text Box 64"/>
          <p:cNvSpPr txBox="1">
            <a:spLocks noChangeArrowheads="1"/>
          </p:cNvSpPr>
          <p:nvPr/>
        </p:nvSpPr>
        <p:spPr bwMode="auto">
          <a:xfrm>
            <a:off x="6902450" y="3238500"/>
            <a:ext cx="28956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Book Antiqua" pitchFamily="18" charset="0"/>
                <a:ea typeface="MS PGothic" pitchFamily="34" charset="-128"/>
              </a:defRPr>
            </a:lvl1pPr>
            <a:lvl2pPr marL="742950" indent="-285750" eaLnBrk="0" hangingPunct="0">
              <a:defRPr sz="2400">
                <a:solidFill>
                  <a:schemeClr val="tx1"/>
                </a:solidFill>
                <a:latin typeface="Book Antiqua" pitchFamily="18" charset="0"/>
                <a:ea typeface="MS PGothic" pitchFamily="34" charset="-128"/>
              </a:defRPr>
            </a:lvl2pPr>
            <a:lvl3pPr marL="1143000" indent="-228600" eaLnBrk="0" hangingPunct="0">
              <a:defRPr sz="2400">
                <a:solidFill>
                  <a:schemeClr val="tx1"/>
                </a:solidFill>
                <a:latin typeface="Book Antiqua" pitchFamily="18" charset="0"/>
                <a:ea typeface="MS PGothic" pitchFamily="34" charset="-128"/>
              </a:defRPr>
            </a:lvl3pPr>
            <a:lvl4pPr marL="1600200" indent="-228600" eaLnBrk="0" hangingPunct="0">
              <a:defRPr sz="2400">
                <a:solidFill>
                  <a:schemeClr val="tx1"/>
                </a:solidFill>
                <a:latin typeface="Book Antiqua" pitchFamily="18" charset="0"/>
                <a:ea typeface="MS PGothic" pitchFamily="34" charset="-128"/>
              </a:defRPr>
            </a:lvl4pPr>
            <a:lvl5pPr marL="2057400" indent="-228600" eaLnBrk="0" hangingPunct="0">
              <a:defRPr sz="2400">
                <a:solidFill>
                  <a:schemeClr val="tx1"/>
                </a:solidFill>
                <a:latin typeface="Book Antiqua"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Book Antiqua"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Book Antiqua"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Book Antiqua"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Book Antiqua" pitchFamily="18" charset="0"/>
                <a:ea typeface="MS PGothic" pitchFamily="34" charset="-128"/>
              </a:defRPr>
            </a:lvl9pPr>
          </a:lstStyle>
          <a:p>
            <a:pPr eaLnBrk="1" hangingPunct="1">
              <a:spcBef>
                <a:spcPct val="50000"/>
              </a:spcBef>
              <a:buFont typeface="Wingdings" pitchFamily="2" charset="2"/>
              <a:buNone/>
            </a:pPr>
            <a:r>
              <a:rPr lang="en-US" dirty="0"/>
              <a:t>    </a:t>
            </a:r>
            <a:r>
              <a:rPr lang="en-US" dirty="0">
                <a:latin typeface="+mn-lt"/>
              </a:rPr>
              <a:t>HVAC </a:t>
            </a:r>
            <a:br>
              <a:rPr lang="en-US" dirty="0">
                <a:latin typeface="+mn-lt"/>
              </a:rPr>
            </a:br>
            <a:r>
              <a:rPr lang="en-US" dirty="0">
                <a:latin typeface="+mn-lt"/>
              </a:rPr>
              <a:t>   buildings</a:t>
            </a:r>
          </a:p>
        </p:txBody>
      </p:sp>
    </p:spTree>
    <p:extLst>
      <p:ext uri="{BB962C8B-B14F-4D97-AF65-F5344CB8AC3E}">
        <p14:creationId xmlns:p14="http://schemas.microsoft.com/office/powerpoint/2010/main" val="762994933"/>
      </p:ext>
    </p:extLst>
  </p:cSld>
  <p:clrMapOvr>
    <a:masterClrMapping/>
  </p:clrMapOvr>
  <p:transition>
    <p:wipe dir="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p:cNvSpPr>
            <a:spLocks noGrp="1" noChangeArrowheads="1"/>
          </p:cNvSpPr>
          <p:nvPr>
            <p:ph type="title"/>
          </p:nvPr>
        </p:nvSpPr>
        <p:spPr>
          <a:xfrm>
            <a:off x="313267" y="238172"/>
            <a:ext cx="6573710" cy="990600"/>
          </a:xfrm>
        </p:spPr>
        <p:txBody>
          <a:bodyPr/>
          <a:lstStyle/>
          <a:p>
            <a:pPr eaLnBrk="1" hangingPunct="1"/>
            <a:r>
              <a:rPr lang="en-US" dirty="0"/>
              <a:t>Sources of Thermal Discomfort</a:t>
            </a:r>
          </a:p>
        </p:txBody>
      </p:sp>
      <p:grpSp>
        <p:nvGrpSpPr>
          <p:cNvPr id="195587" name="Group 2"/>
          <p:cNvGrpSpPr>
            <a:grpSpLocks/>
          </p:cNvGrpSpPr>
          <p:nvPr/>
        </p:nvGrpSpPr>
        <p:grpSpPr bwMode="auto">
          <a:xfrm>
            <a:off x="369887" y="1523999"/>
            <a:ext cx="8404225" cy="5167314"/>
            <a:chOff x="950434" y="1174472"/>
            <a:chExt cx="7626119" cy="5666492"/>
          </a:xfrm>
        </p:grpSpPr>
        <p:sp>
          <p:nvSpPr>
            <p:cNvPr id="195588" name="Rectangle 46"/>
            <p:cNvSpPr>
              <a:spLocks noChangeArrowheads="1"/>
            </p:cNvSpPr>
            <p:nvPr/>
          </p:nvSpPr>
          <p:spPr bwMode="auto">
            <a:xfrm>
              <a:off x="950434" y="1174473"/>
              <a:ext cx="7626119" cy="1376622"/>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spcBef>
                  <a:spcPct val="50000"/>
                </a:spcBef>
              </a:pPr>
              <a:r>
                <a:rPr lang="en-US" sz="1100" b="1" dirty="0">
                  <a:solidFill>
                    <a:srgbClr val="000000"/>
                  </a:solidFill>
                  <a:latin typeface="+mn-lt"/>
                </a:rPr>
                <a:t>Source of dissatisfaction with temperature in CBE survey database</a:t>
              </a:r>
            </a:p>
            <a:p>
              <a:pPr>
                <a:spcBef>
                  <a:spcPct val="50000"/>
                </a:spcBef>
              </a:pPr>
              <a:endParaRPr lang="en-US" sz="1100" b="1" dirty="0">
                <a:solidFill>
                  <a:srgbClr val="000000"/>
                </a:solidFill>
                <a:latin typeface="+mn-lt"/>
              </a:endParaRPr>
            </a:p>
            <a:p>
              <a:pPr>
                <a:spcBef>
                  <a:spcPct val="50000"/>
                </a:spcBef>
              </a:pPr>
              <a:endParaRPr lang="en-US" sz="1100" b="1" dirty="0">
                <a:solidFill>
                  <a:srgbClr val="000000"/>
                </a:solidFill>
                <a:latin typeface="+mn-lt"/>
              </a:endParaRPr>
            </a:p>
            <a:p>
              <a:pPr>
                <a:spcBef>
                  <a:spcPct val="50000"/>
                </a:spcBef>
              </a:pPr>
              <a:endParaRPr lang="en-US" sz="1100" b="1" dirty="0">
                <a:solidFill>
                  <a:srgbClr val="000000"/>
                </a:solidFill>
                <a:latin typeface="+mn-lt"/>
              </a:endParaRPr>
            </a:p>
            <a:p>
              <a:pPr>
                <a:spcBef>
                  <a:spcPct val="50000"/>
                </a:spcBef>
              </a:pPr>
              <a:endParaRPr lang="en-US" sz="1100" b="1" dirty="0">
                <a:solidFill>
                  <a:srgbClr val="000000"/>
                </a:solidFill>
                <a:latin typeface="+mn-lt"/>
              </a:endParaRPr>
            </a:p>
            <a:p>
              <a:pPr>
                <a:spcBef>
                  <a:spcPct val="50000"/>
                </a:spcBef>
              </a:pPr>
              <a:r>
                <a:rPr lang="en-US" sz="1100" b="1" dirty="0">
                  <a:solidFill>
                    <a:srgbClr val="000000"/>
                  </a:solidFill>
                  <a:latin typeface="+mn-lt"/>
                </a:rPr>
                <a:t> </a:t>
              </a:r>
              <a:endParaRPr lang="en-US" sz="1400" b="1" dirty="0">
                <a:latin typeface="+mn-lt"/>
              </a:endParaRPr>
            </a:p>
          </p:txBody>
        </p:sp>
        <p:sp>
          <p:nvSpPr>
            <p:cNvPr id="195589" name="Rectangle 3"/>
            <p:cNvSpPr>
              <a:spLocks noChangeArrowheads="1"/>
            </p:cNvSpPr>
            <p:nvPr/>
          </p:nvSpPr>
          <p:spPr bwMode="auto">
            <a:xfrm>
              <a:off x="5659438" y="1525984"/>
              <a:ext cx="2754312" cy="4872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latin typeface="+mn-lt"/>
              </a:endParaRPr>
            </a:p>
          </p:txBody>
        </p:sp>
        <p:sp>
          <p:nvSpPr>
            <p:cNvPr id="195590" name="Rectangle 4"/>
            <p:cNvSpPr>
              <a:spLocks noChangeArrowheads="1"/>
            </p:cNvSpPr>
            <p:nvPr/>
          </p:nvSpPr>
          <p:spPr bwMode="auto">
            <a:xfrm>
              <a:off x="5659438" y="1525984"/>
              <a:ext cx="2754312" cy="4872037"/>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dirty="0">
                <a:latin typeface="+mn-lt"/>
              </a:endParaRPr>
            </a:p>
          </p:txBody>
        </p:sp>
        <p:sp>
          <p:nvSpPr>
            <p:cNvPr id="195591" name="Rectangle 5"/>
            <p:cNvSpPr>
              <a:spLocks noChangeArrowheads="1"/>
            </p:cNvSpPr>
            <p:nvPr/>
          </p:nvSpPr>
          <p:spPr bwMode="auto">
            <a:xfrm>
              <a:off x="5659438" y="6191646"/>
              <a:ext cx="103187" cy="120650"/>
            </a:xfrm>
            <a:prstGeom prst="rect">
              <a:avLst/>
            </a:prstGeom>
            <a:solidFill>
              <a:srgbClr val="9999FF"/>
            </a:solidFill>
            <a:ln w="9525">
              <a:solidFill>
                <a:srgbClr val="000000"/>
              </a:solidFill>
              <a:miter lim="800000"/>
              <a:headEnd/>
              <a:tailEnd/>
            </a:ln>
          </p:spPr>
          <p:txBody>
            <a:bodyPr/>
            <a:lstStyle/>
            <a:p>
              <a:endParaRPr lang="en-US" dirty="0">
                <a:latin typeface="+mn-lt"/>
              </a:endParaRPr>
            </a:p>
          </p:txBody>
        </p:sp>
        <p:sp>
          <p:nvSpPr>
            <p:cNvPr id="195592" name="Rectangle 6"/>
            <p:cNvSpPr>
              <a:spLocks noChangeArrowheads="1"/>
            </p:cNvSpPr>
            <p:nvPr/>
          </p:nvSpPr>
          <p:spPr bwMode="auto">
            <a:xfrm>
              <a:off x="5659438" y="5910659"/>
              <a:ext cx="122237" cy="112712"/>
            </a:xfrm>
            <a:prstGeom prst="rect">
              <a:avLst/>
            </a:prstGeom>
            <a:solidFill>
              <a:srgbClr val="9999FF"/>
            </a:solidFill>
            <a:ln w="9525">
              <a:solidFill>
                <a:srgbClr val="000000"/>
              </a:solidFill>
              <a:miter lim="800000"/>
              <a:headEnd/>
              <a:tailEnd/>
            </a:ln>
          </p:spPr>
          <p:txBody>
            <a:bodyPr/>
            <a:lstStyle/>
            <a:p>
              <a:endParaRPr lang="en-US" dirty="0">
                <a:latin typeface="+mn-lt"/>
              </a:endParaRPr>
            </a:p>
          </p:txBody>
        </p:sp>
        <p:sp>
          <p:nvSpPr>
            <p:cNvPr id="195593" name="Rectangle 7"/>
            <p:cNvSpPr>
              <a:spLocks noChangeArrowheads="1"/>
            </p:cNvSpPr>
            <p:nvPr/>
          </p:nvSpPr>
          <p:spPr bwMode="auto">
            <a:xfrm>
              <a:off x="5659438" y="5620146"/>
              <a:ext cx="336550" cy="122238"/>
            </a:xfrm>
            <a:prstGeom prst="rect">
              <a:avLst/>
            </a:prstGeom>
            <a:solidFill>
              <a:srgbClr val="9999FF"/>
            </a:solidFill>
            <a:ln w="9525">
              <a:solidFill>
                <a:srgbClr val="000000"/>
              </a:solidFill>
              <a:miter lim="800000"/>
              <a:headEnd/>
              <a:tailEnd/>
            </a:ln>
          </p:spPr>
          <p:txBody>
            <a:bodyPr/>
            <a:lstStyle/>
            <a:p>
              <a:endParaRPr lang="en-US" dirty="0">
                <a:latin typeface="+mn-lt"/>
              </a:endParaRPr>
            </a:p>
          </p:txBody>
        </p:sp>
        <p:sp>
          <p:nvSpPr>
            <p:cNvPr id="195594" name="Rectangle 8"/>
            <p:cNvSpPr>
              <a:spLocks noChangeArrowheads="1"/>
            </p:cNvSpPr>
            <p:nvPr/>
          </p:nvSpPr>
          <p:spPr bwMode="auto">
            <a:xfrm>
              <a:off x="5659438" y="5339159"/>
              <a:ext cx="403225" cy="112712"/>
            </a:xfrm>
            <a:prstGeom prst="rect">
              <a:avLst/>
            </a:prstGeom>
            <a:solidFill>
              <a:srgbClr val="9999FF"/>
            </a:solidFill>
            <a:ln w="9525">
              <a:solidFill>
                <a:srgbClr val="000000"/>
              </a:solidFill>
              <a:miter lim="800000"/>
              <a:headEnd/>
              <a:tailEnd/>
            </a:ln>
          </p:spPr>
          <p:txBody>
            <a:bodyPr/>
            <a:lstStyle/>
            <a:p>
              <a:endParaRPr lang="en-US" dirty="0">
                <a:latin typeface="+mn-lt"/>
              </a:endParaRPr>
            </a:p>
          </p:txBody>
        </p:sp>
        <p:sp>
          <p:nvSpPr>
            <p:cNvPr id="195595" name="Rectangle 9"/>
            <p:cNvSpPr>
              <a:spLocks noChangeArrowheads="1"/>
            </p:cNvSpPr>
            <p:nvPr/>
          </p:nvSpPr>
          <p:spPr bwMode="auto">
            <a:xfrm>
              <a:off x="5659438" y="5048646"/>
              <a:ext cx="420687" cy="122238"/>
            </a:xfrm>
            <a:prstGeom prst="rect">
              <a:avLst/>
            </a:prstGeom>
            <a:solidFill>
              <a:srgbClr val="9999FF"/>
            </a:solidFill>
            <a:ln w="9525">
              <a:solidFill>
                <a:srgbClr val="000000"/>
              </a:solidFill>
              <a:miter lim="800000"/>
              <a:headEnd/>
              <a:tailEnd/>
            </a:ln>
          </p:spPr>
          <p:txBody>
            <a:bodyPr/>
            <a:lstStyle/>
            <a:p>
              <a:endParaRPr lang="en-US" dirty="0">
                <a:latin typeface="+mn-lt"/>
              </a:endParaRPr>
            </a:p>
          </p:txBody>
        </p:sp>
        <p:sp>
          <p:nvSpPr>
            <p:cNvPr id="195596" name="Rectangle 10"/>
            <p:cNvSpPr>
              <a:spLocks noChangeArrowheads="1"/>
            </p:cNvSpPr>
            <p:nvPr/>
          </p:nvSpPr>
          <p:spPr bwMode="auto">
            <a:xfrm>
              <a:off x="5659438" y="4758134"/>
              <a:ext cx="449262" cy="122237"/>
            </a:xfrm>
            <a:prstGeom prst="rect">
              <a:avLst/>
            </a:prstGeom>
            <a:solidFill>
              <a:srgbClr val="9999FF"/>
            </a:solidFill>
            <a:ln w="9525">
              <a:solidFill>
                <a:srgbClr val="000000"/>
              </a:solidFill>
              <a:miter lim="800000"/>
              <a:headEnd/>
              <a:tailEnd/>
            </a:ln>
          </p:spPr>
          <p:txBody>
            <a:bodyPr/>
            <a:lstStyle/>
            <a:p>
              <a:endParaRPr lang="en-US" dirty="0">
                <a:latin typeface="+mn-lt"/>
              </a:endParaRPr>
            </a:p>
          </p:txBody>
        </p:sp>
        <p:sp>
          <p:nvSpPr>
            <p:cNvPr id="195597" name="Rectangle 11"/>
            <p:cNvSpPr>
              <a:spLocks noChangeArrowheads="1"/>
            </p:cNvSpPr>
            <p:nvPr/>
          </p:nvSpPr>
          <p:spPr bwMode="auto">
            <a:xfrm>
              <a:off x="5659438" y="4477146"/>
              <a:ext cx="533400" cy="112713"/>
            </a:xfrm>
            <a:prstGeom prst="rect">
              <a:avLst/>
            </a:prstGeom>
            <a:solidFill>
              <a:srgbClr val="9999FF"/>
            </a:solidFill>
            <a:ln w="9525">
              <a:solidFill>
                <a:srgbClr val="000000"/>
              </a:solidFill>
              <a:miter lim="800000"/>
              <a:headEnd/>
              <a:tailEnd/>
            </a:ln>
          </p:spPr>
          <p:txBody>
            <a:bodyPr/>
            <a:lstStyle/>
            <a:p>
              <a:endParaRPr lang="en-US" dirty="0">
                <a:latin typeface="+mn-lt"/>
              </a:endParaRPr>
            </a:p>
          </p:txBody>
        </p:sp>
        <p:sp>
          <p:nvSpPr>
            <p:cNvPr id="195598" name="Rectangle 12"/>
            <p:cNvSpPr>
              <a:spLocks noChangeArrowheads="1"/>
            </p:cNvSpPr>
            <p:nvPr/>
          </p:nvSpPr>
          <p:spPr bwMode="auto">
            <a:xfrm>
              <a:off x="5659438" y="4186634"/>
              <a:ext cx="600075" cy="122237"/>
            </a:xfrm>
            <a:prstGeom prst="rect">
              <a:avLst/>
            </a:prstGeom>
            <a:solidFill>
              <a:srgbClr val="9999FF"/>
            </a:solidFill>
            <a:ln w="9525">
              <a:solidFill>
                <a:srgbClr val="000000"/>
              </a:solidFill>
              <a:miter lim="800000"/>
              <a:headEnd/>
              <a:tailEnd/>
            </a:ln>
          </p:spPr>
          <p:txBody>
            <a:bodyPr/>
            <a:lstStyle/>
            <a:p>
              <a:endParaRPr lang="en-US" dirty="0">
                <a:latin typeface="+mn-lt"/>
              </a:endParaRPr>
            </a:p>
          </p:txBody>
        </p:sp>
        <p:sp>
          <p:nvSpPr>
            <p:cNvPr id="195599" name="Rectangle 13"/>
            <p:cNvSpPr>
              <a:spLocks noChangeArrowheads="1"/>
            </p:cNvSpPr>
            <p:nvPr/>
          </p:nvSpPr>
          <p:spPr bwMode="auto">
            <a:xfrm>
              <a:off x="5659438" y="3905646"/>
              <a:ext cx="703262" cy="112713"/>
            </a:xfrm>
            <a:prstGeom prst="rect">
              <a:avLst/>
            </a:prstGeom>
            <a:solidFill>
              <a:srgbClr val="9999FF"/>
            </a:solidFill>
            <a:ln w="9525">
              <a:solidFill>
                <a:srgbClr val="000000"/>
              </a:solidFill>
              <a:miter lim="800000"/>
              <a:headEnd/>
              <a:tailEnd/>
            </a:ln>
          </p:spPr>
          <p:txBody>
            <a:bodyPr/>
            <a:lstStyle/>
            <a:p>
              <a:endParaRPr lang="en-US" dirty="0">
                <a:latin typeface="+mn-lt"/>
              </a:endParaRPr>
            </a:p>
          </p:txBody>
        </p:sp>
        <p:sp>
          <p:nvSpPr>
            <p:cNvPr id="195600" name="Rectangle 14"/>
            <p:cNvSpPr>
              <a:spLocks noChangeArrowheads="1"/>
            </p:cNvSpPr>
            <p:nvPr/>
          </p:nvSpPr>
          <p:spPr bwMode="auto">
            <a:xfrm>
              <a:off x="5659438" y="3615134"/>
              <a:ext cx="703262" cy="122237"/>
            </a:xfrm>
            <a:prstGeom prst="rect">
              <a:avLst/>
            </a:prstGeom>
            <a:solidFill>
              <a:srgbClr val="9999FF"/>
            </a:solidFill>
            <a:ln w="9525">
              <a:solidFill>
                <a:srgbClr val="000000"/>
              </a:solidFill>
              <a:miter lim="800000"/>
              <a:headEnd/>
              <a:tailEnd/>
            </a:ln>
          </p:spPr>
          <p:txBody>
            <a:bodyPr/>
            <a:lstStyle/>
            <a:p>
              <a:endParaRPr lang="en-US" dirty="0">
                <a:latin typeface="+mn-lt"/>
              </a:endParaRPr>
            </a:p>
          </p:txBody>
        </p:sp>
        <p:sp>
          <p:nvSpPr>
            <p:cNvPr id="195601" name="Rectangle 15"/>
            <p:cNvSpPr>
              <a:spLocks noChangeArrowheads="1"/>
            </p:cNvSpPr>
            <p:nvPr/>
          </p:nvSpPr>
          <p:spPr bwMode="auto">
            <a:xfrm>
              <a:off x="5659438" y="3334146"/>
              <a:ext cx="711200" cy="112713"/>
            </a:xfrm>
            <a:prstGeom prst="rect">
              <a:avLst/>
            </a:prstGeom>
            <a:solidFill>
              <a:srgbClr val="9999FF"/>
            </a:solidFill>
            <a:ln w="9525">
              <a:solidFill>
                <a:srgbClr val="000000"/>
              </a:solidFill>
              <a:miter lim="800000"/>
              <a:headEnd/>
              <a:tailEnd/>
            </a:ln>
          </p:spPr>
          <p:txBody>
            <a:bodyPr/>
            <a:lstStyle/>
            <a:p>
              <a:endParaRPr lang="en-US" dirty="0">
                <a:latin typeface="+mn-lt"/>
              </a:endParaRPr>
            </a:p>
          </p:txBody>
        </p:sp>
        <p:sp>
          <p:nvSpPr>
            <p:cNvPr id="195602" name="Rectangle 16"/>
            <p:cNvSpPr>
              <a:spLocks noChangeArrowheads="1"/>
            </p:cNvSpPr>
            <p:nvPr/>
          </p:nvSpPr>
          <p:spPr bwMode="auto">
            <a:xfrm>
              <a:off x="5659438" y="3043634"/>
              <a:ext cx="1020762" cy="122237"/>
            </a:xfrm>
            <a:prstGeom prst="rect">
              <a:avLst/>
            </a:prstGeom>
            <a:solidFill>
              <a:srgbClr val="9999FF"/>
            </a:solidFill>
            <a:ln w="9525">
              <a:solidFill>
                <a:srgbClr val="000000"/>
              </a:solidFill>
              <a:miter lim="800000"/>
              <a:headEnd/>
              <a:tailEnd/>
            </a:ln>
          </p:spPr>
          <p:txBody>
            <a:bodyPr/>
            <a:lstStyle/>
            <a:p>
              <a:endParaRPr lang="en-US" dirty="0">
                <a:latin typeface="+mn-lt"/>
              </a:endParaRPr>
            </a:p>
          </p:txBody>
        </p:sp>
        <p:sp>
          <p:nvSpPr>
            <p:cNvPr id="195603" name="Rectangle 17"/>
            <p:cNvSpPr>
              <a:spLocks noChangeArrowheads="1"/>
            </p:cNvSpPr>
            <p:nvPr/>
          </p:nvSpPr>
          <p:spPr bwMode="auto">
            <a:xfrm>
              <a:off x="5659438" y="2753121"/>
              <a:ext cx="1368425" cy="122238"/>
            </a:xfrm>
            <a:prstGeom prst="rect">
              <a:avLst/>
            </a:prstGeom>
            <a:solidFill>
              <a:srgbClr val="9999FF"/>
            </a:solidFill>
            <a:ln w="9525">
              <a:solidFill>
                <a:srgbClr val="000000"/>
              </a:solidFill>
              <a:miter lim="800000"/>
              <a:headEnd/>
              <a:tailEnd/>
            </a:ln>
          </p:spPr>
          <p:txBody>
            <a:bodyPr/>
            <a:lstStyle/>
            <a:p>
              <a:endParaRPr lang="en-US" dirty="0">
                <a:latin typeface="+mn-lt"/>
              </a:endParaRPr>
            </a:p>
          </p:txBody>
        </p:sp>
        <p:sp>
          <p:nvSpPr>
            <p:cNvPr id="195604" name="Rectangle 18"/>
            <p:cNvSpPr>
              <a:spLocks noChangeArrowheads="1"/>
            </p:cNvSpPr>
            <p:nvPr/>
          </p:nvSpPr>
          <p:spPr bwMode="auto">
            <a:xfrm>
              <a:off x="5659438" y="2472134"/>
              <a:ext cx="1658937" cy="112712"/>
            </a:xfrm>
            <a:prstGeom prst="rect">
              <a:avLst/>
            </a:prstGeom>
            <a:solidFill>
              <a:srgbClr val="9999FF"/>
            </a:solidFill>
            <a:ln w="9525">
              <a:solidFill>
                <a:srgbClr val="000000"/>
              </a:solidFill>
              <a:miter lim="800000"/>
              <a:headEnd/>
              <a:tailEnd/>
            </a:ln>
          </p:spPr>
          <p:txBody>
            <a:bodyPr/>
            <a:lstStyle/>
            <a:p>
              <a:endParaRPr lang="en-US" dirty="0">
                <a:latin typeface="+mn-lt"/>
              </a:endParaRPr>
            </a:p>
          </p:txBody>
        </p:sp>
        <p:sp>
          <p:nvSpPr>
            <p:cNvPr id="195605" name="Rectangle 19"/>
            <p:cNvSpPr>
              <a:spLocks noChangeArrowheads="1"/>
            </p:cNvSpPr>
            <p:nvPr/>
          </p:nvSpPr>
          <p:spPr bwMode="auto">
            <a:xfrm>
              <a:off x="5659438" y="2181621"/>
              <a:ext cx="1947862" cy="122238"/>
            </a:xfrm>
            <a:prstGeom prst="rect">
              <a:avLst/>
            </a:prstGeom>
            <a:solidFill>
              <a:srgbClr val="9999FF"/>
            </a:solidFill>
            <a:ln w="9525">
              <a:solidFill>
                <a:srgbClr val="000000"/>
              </a:solidFill>
              <a:miter lim="800000"/>
              <a:headEnd/>
              <a:tailEnd/>
            </a:ln>
          </p:spPr>
          <p:txBody>
            <a:bodyPr/>
            <a:lstStyle/>
            <a:p>
              <a:endParaRPr lang="en-US" dirty="0">
                <a:latin typeface="+mn-lt"/>
              </a:endParaRPr>
            </a:p>
          </p:txBody>
        </p:sp>
        <p:sp>
          <p:nvSpPr>
            <p:cNvPr id="195606" name="Rectangle 20"/>
            <p:cNvSpPr>
              <a:spLocks noChangeArrowheads="1"/>
            </p:cNvSpPr>
            <p:nvPr/>
          </p:nvSpPr>
          <p:spPr bwMode="auto">
            <a:xfrm>
              <a:off x="5659438" y="1900634"/>
              <a:ext cx="2033587" cy="112712"/>
            </a:xfrm>
            <a:prstGeom prst="rect">
              <a:avLst/>
            </a:prstGeom>
            <a:solidFill>
              <a:srgbClr val="9999FF"/>
            </a:solidFill>
            <a:ln w="9525">
              <a:solidFill>
                <a:srgbClr val="000000"/>
              </a:solidFill>
              <a:miter lim="800000"/>
              <a:headEnd/>
              <a:tailEnd/>
            </a:ln>
          </p:spPr>
          <p:txBody>
            <a:bodyPr/>
            <a:lstStyle/>
            <a:p>
              <a:endParaRPr lang="en-US" dirty="0">
                <a:latin typeface="+mn-lt"/>
              </a:endParaRPr>
            </a:p>
          </p:txBody>
        </p:sp>
        <p:sp>
          <p:nvSpPr>
            <p:cNvPr id="195607" name="Rectangle 21"/>
            <p:cNvSpPr>
              <a:spLocks noChangeArrowheads="1"/>
            </p:cNvSpPr>
            <p:nvPr/>
          </p:nvSpPr>
          <p:spPr bwMode="auto">
            <a:xfrm>
              <a:off x="5659438" y="1610121"/>
              <a:ext cx="2192337" cy="122238"/>
            </a:xfrm>
            <a:prstGeom prst="rect">
              <a:avLst/>
            </a:prstGeom>
            <a:solidFill>
              <a:srgbClr val="9999FF"/>
            </a:solidFill>
            <a:ln w="9525">
              <a:solidFill>
                <a:srgbClr val="000000"/>
              </a:solidFill>
              <a:miter lim="800000"/>
              <a:headEnd/>
              <a:tailEnd/>
            </a:ln>
          </p:spPr>
          <p:txBody>
            <a:bodyPr/>
            <a:lstStyle/>
            <a:p>
              <a:endParaRPr lang="en-US" dirty="0">
                <a:latin typeface="+mn-lt"/>
              </a:endParaRPr>
            </a:p>
          </p:txBody>
        </p:sp>
        <p:sp>
          <p:nvSpPr>
            <p:cNvPr id="195608" name="Line 22"/>
            <p:cNvSpPr>
              <a:spLocks noChangeShapeType="1"/>
            </p:cNvSpPr>
            <p:nvPr/>
          </p:nvSpPr>
          <p:spPr bwMode="auto">
            <a:xfrm>
              <a:off x="5659438" y="6398021"/>
              <a:ext cx="2754312" cy="15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latin typeface="+mn-lt"/>
              </a:endParaRPr>
            </a:p>
          </p:txBody>
        </p:sp>
        <p:sp>
          <p:nvSpPr>
            <p:cNvPr id="195609" name="Line 23"/>
            <p:cNvSpPr>
              <a:spLocks noChangeShapeType="1"/>
            </p:cNvSpPr>
            <p:nvPr/>
          </p:nvSpPr>
          <p:spPr bwMode="auto">
            <a:xfrm flipV="1">
              <a:off x="5659438" y="6398021"/>
              <a:ext cx="1587" cy="4603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latin typeface="+mn-lt"/>
              </a:endParaRPr>
            </a:p>
          </p:txBody>
        </p:sp>
        <p:sp>
          <p:nvSpPr>
            <p:cNvPr id="195610" name="Line 24"/>
            <p:cNvSpPr>
              <a:spLocks noChangeShapeType="1"/>
            </p:cNvSpPr>
            <p:nvPr/>
          </p:nvSpPr>
          <p:spPr bwMode="auto">
            <a:xfrm flipV="1">
              <a:off x="6427788" y="6398021"/>
              <a:ext cx="1587" cy="4603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latin typeface="+mn-lt"/>
              </a:endParaRPr>
            </a:p>
          </p:txBody>
        </p:sp>
        <p:sp>
          <p:nvSpPr>
            <p:cNvPr id="195611" name="Line 25"/>
            <p:cNvSpPr>
              <a:spLocks noChangeShapeType="1"/>
            </p:cNvSpPr>
            <p:nvPr/>
          </p:nvSpPr>
          <p:spPr bwMode="auto">
            <a:xfrm flipV="1">
              <a:off x="7186613" y="6398021"/>
              <a:ext cx="1587" cy="4603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latin typeface="+mn-lt"/>
              </a:endParaRPr>
            </a:p>
          </p:txBody>
        </p:sp>
        <p:sp>
          <p:nvSpPr>
            <p:cNvPr id="195612" name="Line 26"/>
            <p:cNvSpPr>
              <a:spLocks noChangeShapeType="1"/>
            </p:cNvSpPr>
            <p:nvPr/>
          </p:nvSpPr>
          <p:spPr bwMode="auto">
            <a:xfrm flipV="1">
              <a:off x="7954963" y="6398021"/>
              <a:ext cx="1587" cy="4603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latin typeface="+mn-lt"/>
              </a:endParaRPr>
            </a:p>
          </p:txBody>
        </p:sp>
        <p:sp>
          <p:nvSpPr>
            <p:cNvPr id="195613" name="Line 27"/>
            <p:cNvSpPr>
              <a:spLocks noChangeShapeType="1"/>
            </p:cNvSpPr>
            <p:nvPr/>
          </p:nvSpPr>
          <p:spPr bwMode="auto">
            <a:xfrm>
              <a:off x="5659438" y="1525984"/>
              <a:ext cx="1587" cy="487203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latin typeface="+mn-lt"/>
              </a:endParaRPr>
            </a:p>
          </p:txBody>
        </p:sp>
        <p:sp>
          <p:nvSpPr>
            <p:cNvPr id="195614" name="Line 28"/>
            <p:cNvSpPr>
              <a:spLocks noChangeShapeType="1"/>
            </p:cNvSpPr>
            <p:nvPr/>
          </p:nvSpPr>
          <p:spPr bwMode="auto">
            <a:xfrm>
              <a:off x="5611813" y="6398021"/>
              <a:ext cx="47625" cy="15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latin typeface="+mn-lt"/>
              </a:endParaRPr>
            </a:p>
          </p:txBody>
        </p:sp>
        <p:sp>
          <p:nvSpPr>
            <p:cNvPr id="195615" name="Line 29"/>
            <p:cNvSpPr>
              <a:spLocks noChangeShapeType="1"/>
            </p:cNvSpPr>
            <p:nvPr/>
          </p:nvSpPr>
          <p:spPr bwMode="auto">
            <a:xfrm>
              <a:off x="5611813" y="6107509"/>
              <a:ext cx="47625" cy="15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latin typeface="+mn-lt"/>
              </a:endParaRPr>
            </a:p>
          </p:txBody>
        </p:sp>
        <p:sp>
          <p:nvSpPr>
            <p:cNvPr id="195616" name="Line 30"/>
            <p:cNvSpPr>
              <a:spLocks noChangeShapeType="1"/>
            </p:cNvSpPr>
            <p:nvPr/>
          </p:nvSpPr>
          <p:spPr bwMode="auto">
            <a:xfrm>
              <a:off x="5611813" y="5826521"/>
              <a:ext cx="47625" cy="15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latin typeface="+mn-lt"/>
              </a:endParaRPr>
            </a:p>
          </p:txBody>
        </p:sp>
        <p:sp>
          <p:nvSpPr>
            <p:cNvPr id="195617" name="Line 31"/>
            <p:cNvSpPr>
              <a:spLocks noChangeShapeType="1"/>
            </p:cNvSpPr>
            <p:nvPr/>
          </p:nvSpPr>
          <p:spPr bwMode="auto">
            <a:xfrm>
              <a:off x="5611813" y="5536009"/>
              <a:ext cx="47625" cy="15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latin typeface="+mn-lt"/>
              </a:endParaRPr>
            </a:p>
          </p:txBody>
        </p:sp>
        <p:sp>
          <p:nvSpPr>
            <p:cNvPr id="195618" name="Line 32"/>
            <p:cNvSpPr>
              <a:spLocks noChangeShapeType="1"/>
            </p:cNvSpPr>
            <p:nvPr/>
          </p:nvSpPr>
          <p:spPr bwMode="auto">
            <a:xfrm>
              <a:off x="5611813" y="5255021"/>
              <a:ext cx="47625" cy="15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latin typeface="+mn-lt"/>
              </a:endParaRPr>
            </a:p>
          </p:txBody>
        </p:sp>
        <p:sp>
          <p:nvSpPr>
            <p:cNvPr id="195619" name="Line 33"/>
            <p:cNvSpPr>
              <a:spLocks noChangeShapeType="1"/>
            </p:cNvSpPr>
            <p:nvPr/>
          </p:nvSpPr>
          <p:spPr bwMode="auto">
            <a:xfrm>
              <a:off x="5611813" y="4964509"/>
              <a:ext cx="47625" cy="15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latin typeface="+mn-lt"/>
              </a:endParaRPr>
            </a:p>
          </p:txBody>
        </p:sp>
        <p:sp>
          <p:nvSpPr>
            <p:cNvPr id="195620" name="Line 34"/>
            <p:cNvSpPr>
              <a:spLocks noChangeShapeType="1"/>
            </p:cNvSpPr>
            <p:nvPr/>
          </p:nvSpPr>
          <p:spPr bwMode="auto">
            <a:xfrm>
              <a:off x="5611813" y="4673996"/>
              <a:ext cx="47625" cy="15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latin typeface="+mn-lt"/>
              </a:endParaRPr>
            </a:p>
          </p:txBody>
        </p:sp>
        <p:sp>
          <p:nvSpPr>
            <p:cNvPr id="195621" name="Line 35"/>
            <p:cNvSpPr>
              <a:spLocks noChangeShapeType="1"/>
            </p:cNvSpPr>
            <p:nvPr/>
          </p:nvSpPr>
          <p:spPr bwMode="auto">
            <a:xfrm>
              <a:off x="5611813" y="4393009"/>
              <a:ext cx="47625" cy="15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latin typeface="+mn-lt"/>
              </a:endParaRPr>
            </a:p>
          </p:txBody>
        </p:sp>
        <p:sp>
          <p:nvSpPr>
            <p:cNvPr id="195622" name="Line 36"/>
            <p:cNvSpPr>
              <a:spLocks noChangeShapeType="1"/>
            </p:cNvSpPr>
            <p:nvPr/>
          </p:nvSpPr>
          <p:spPr bwMode="auto">
            <a:xfrm>
              <a:off x="5611813" y="4102496"/>
              <a:ext cx="47625" cy="15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latin typeface="+mn-lt"/>
              </a:endParaRPr>
            </a:p>
          </p:txBody>
        </p:sp>
        <p:sp>
          <p:nvSpPr>
            <p:cNvPr id="195623" name="Line 37"/>
            <p:cNvSpPr>
              <a:spLocks noChangeShapeType="1"/>
            </p:cNvSpPr>
            <p:nvPr/>
          </p:nvSpPr>
          <p:spPr bwMode="auto">
            <a:xfrm>
              <a:off x="5611813" y="3821509"/>
              <a:ext cx="47625" cy="15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latin typeface="+mn-lt"/>
              </a:endParaRPr>
            </a:p>
          </p:txBody>
        </p:sp>
        <p:sp>
          <p:nvSpPr>
            <p:cNvPr id="195624" name="Line 38"/>
            <p:cNvSpPr>
              <a:spLocks noChangeShapeType="1"/>
            </p:cNvSpPr>
            <p:nvPr/>
          </p:nvSpPr>
          <p:spPr bwMode="auto">
            <a:xfrm>
              <a:off x="5611813" y="3530996"/>
              <a:ext cx="47625" cy="15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latin typeface="+mn-lt"/>
              </a:endParaRPr>
            </a:p>
          </p:txBody>
        </p:sp>
        <p:sp>
          <p:nvSpPr>
            <p:cNvPr id="195625" name="Line 39"/>
            <p:cNvSpPr>
              <a:spLocks noChangeShapeType="1"/>
            </p:cNvSpPr>
            <p:nvPr/>
          </p:nvSpPr>
          <p:spPr bwMode="auto">
            <a:xfrm>
              <a:off x="5611813" y="3250009"/>
              <a:ext cx="47625" cy="15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latin typeface="+mn-lt"/>
              </a:endParaRPr>
            </a:p>
          </p:txBody>
        </p:sp>
        <p:sp>
          <p:nvSpPr>
            <p:cNvPr id="195626" name="Line 40"/>
            <p:cNvSpPr>
              <a:spLocks noChangeShapeType="1"/>
            </p:cNvSpPr>
            <p:nvPr/>
          </p:nvSpPr>
          <p:spPr bwMode="auto">
            <a:xfrm>
              <a:off x="5611813" y="2959496"/>
              <a:ext cx="47625" cy="15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latin typeface="+mn-lt"/>
              </a:endParaRPr>
            </a:p>
          </p:txBody>
        </p:sp>
        <p:sp>
          <p:nvSpPr>
            <p:cNvPr id="195627" name="Line 41"/>
            <p:cNvSpPr>
              <a:spLocks noChangeShapeType="1"/>
            </p:cNvSpPr>
            <p:nvPr/>
          </p:nvSpPr>
          <p:spPr bwMode="auto">
            <a:xfrm>
              <a:off x="5611813" y="2668984"/>
              <a:ext cx="47625" cy="15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latin typeface="+mn-lt"/>
              </a:endParaRPr>
            </a:p>
          </p:txBody>
        </p:sp>
        <p:sp>
          <p:nvSpPr>
            <p:cNvPr id="195628" name="Line 42"/>
            <p:cNvSpPr>
              <a:spLocks noChangeShapeType="1"/>
            </p:cNvSpPr>
            <p:nvPr/>
          </p:nvSpPr>
          <p:spPr bwMode="auto">
            <a:xfrm>
              <a:off x="5611813" y="2387996"/>
              <a:ext cx="47625" cy="15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latin typeface="+mn-lt"/>
              </a:endParaRPr>
            </a:p>
          </p:txBody>
        </p:sp>
        <p:sp>
          <p:nvSpPr>
            <p:cNvPr id="195629" name="Line 43"/>
            <p:cNvSpPr>
              <a:spLocks noChangeShapeType="1"/>
            </p:cNvSpPr>
            <p:nvPr/>
          </p:nvSpPr>
          <p:spPr bwMode="auto">
            <a:xfrm>
              <a:off x="5611813" y="2097484"/>
              <a:ext cx="47625" cy="15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latin typeface="+mn-lt"/>
              </a:endParaRPr>
            </a:p>
          </p:txBody>
        </p:sp>
        <p:sp>
          <p:nvSpPr>
            <p:cNvPr id="195630" name="Line 44"/>
            <p:cNvSpPr>
              <a:spLocks noChangeShapeType="1"/>
            </p:cNvSpPr>
            <p:nvPr/>
          </p:nvSpPr>
          <p:spPr bwMode="auto">
            <a:xfrm>
              <a:off x="5611813" y="1816496"/>
              <a:ext cx="47625" cy="15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latin typeface="+mn-lt"/>
              </a:endParaRPr>
            </a:p>
          </p:txBody>
        </p:sp>
        <p:sp>
          <p:nvSpPr>
            <p:cNvPr id="195631" name="Line 45"/>
            <p:cNvSpPr>
              <a:spLocks noChangeShapeType="1"/>
            </p:cNvSpPr>
            <p:nvPr/>
          </p:nvSpPr>
          <p:spPr bwMode="auto">
            <a:xfrm>
              <a:off x="5611813" y="1525984"/>
              <a:ext cx="47625" cy="15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latin typeface="+mn-lt"/>
              </a:endParaRPr>
            </a:p>
          </p:txBody>
        </p:sp>
        <p:sp>
          <p:nvSpPr>
            <p:cNvPr id="195632" name="Rectangle 47"/>
            <p:cNvSpPr>
              <a:spLocks noChangeArrowheads="1"/>
            </p:cNvSpPr>
            <p:nvPr/>
          </p:nvSpPr>
          <p:spPr bwMode="auto">
            <a:xfrm>
              <a:off x="5659437" y="1174472"/>
              <a:ext cx="2754314" cy="371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spcBef>
                  <a:spcPct val="50000"/>
                </a:spcBef>
              </a:pPr>
              <a:r>
                <a:rPr lang="en-US" sz="1100" b="1" dirty="0">
                  <a:solidFill>
                    <a:srgbClr val="000000"/>
                  </a:solidFill>
                  <a:latin typeface="+mn-lt"/>
                </a:rPr>
                <a:t>(one-person/one-vote) (total number of complaints = 32,806)</a:t>
              </a:r>
              <a:endParaRPr lang="en-US" sz="1400" b="1" dirty="0">
                <a:latin typeface="+mn-lt"/>
              </a:endParaRPr>
            </a:p>
          </p:txBody>
        </p:sp>
        <p:sp>
          <p:nvSpPr>
            <p:cNvPr id="195633" name="Rectangle 48"/>
            <p:cNvSpPr>
              <a:spLocks noChangeArrowheads="1"/>
            </p:cNvSpPr>
            <p:nvPr/>
          </p:nvSpPr>
          <p:spPr bwMode="auto">
            <a:xfrm>
              <a:off x="5799137" y="6172596"/>
              <a:ext cx="181174" cy="161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50000"/>
                </a:spcBef>
              </a:pPr>
              <a:r>
                <a:rPr lang="en-US" sz="1100" dirty="0">
                  <a:solidFill>
                    <a:srgbClr val="000000"/>
                  </a:solidFill>
                  <a:latin typeface="+mn-lt"/>
                </a:rPr>
                <a:t>1%</a:t>
              </a:r>
              <a:endParaRPr lang="en-US" sz="1400" b="1" dirty="0">
                <a:latin typeface="+mn-lt"/>
              </a:endParaRPr>
            </a:p>
          </p:txBody>
        </p:sp>
        <p:sp>
          <p:nvSpPr>
            <p:cNvPr id="195634" name="Rectangle 49"/>
            <p:cNvSpPr>
              <a:spLocks noChangeArrowheads="1"/>
            </p:cNvSpPr>
            <p:nvPr/>
          </p:nvSpPr>
          <p:spPr bwMode="auto">
            <a:xfrm>
              <a:off x="5818188" y="5891609"/>
              <a:ext cx="181174" cy="161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50000"/>
                </a:spcBef>
              </a:pPr>
              <a:r>
                <a:rPr lang="en-US" sz="1100" dirty="0">
                  <a:solidFill>
                    <a:srgbClr val="000000"/>
                  </a:solidFill>
                  <a:latin typeface="+mn-lt"/>
                </a:rPr>
                <a:t>1%</a:t>
              </a:r>
              <a:endParaRPr lang="en-US" sz="1400" b="1" dirty="0">
                <a:latin typeface="+mn-lt"/>
              </a:endParaRPr>
            </a:p>
          </p:txBody>
        </p:sp>
        <p:sp>
          <p:nvSpPr>
            <p:cNvPr id="195635" name="Rectangle 50"/>
            <p:cNvSpPr>
              <a:spLocks noChangeArrowheads="1"/>
            </p:cNvSpPr>
            <p:nvPr/>
          </p:nvSpPr>
          <p:spPr bwMode="auto">
            <a:xfrm>
              <a:off x="6034089" y="5601096"/>
              <a:ext cx="181174" cy="161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50000"/>
                </a:spcBef>
              </a:pPr>
              <a:r>
                <a:rPr lang="en-US" sz="1100" dirty="0">
                  <a:solidFill>
                    <a:srgbClr val="000000"/>
                  </a:solidFill>
                  <a:latin typeface="+mn-lt"/>
                </a:rPr>
                <a:t>2%</a:t>
              </a:r>
              <a:endParaRPr lang="en-US" sz="1400" b="1" dirty="0">
                <a:latin typeface="+mn-lt"/>
              </a:endParaRPr>
            </a:p>
          </p:txBody>
        </p:sp>
        <p:sp>
          <p:nvSpPr>
            <p:cNvPr id="195636" name="Rectangle 51"/>
            <p:cNvSpPr>
              <a:spLocks noChangeArrowheads="1"/>
            </p:cNvSpPr>
            <p:nvPr/>
          </p:nvSpPr>
          <p:spPr bwMode="auto">
            <a:xfrm>
              <a:off x="6099176" y="5320109"/>
              <a:ext cx="181174" cy="161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50000"/>
                </a:spcBef>
              </a:pPr>
              <a:r>
                <a:rPr lang="en-US" sz="1100" dirty="0">
                  <a:solidFill>
                    <a:srgbClr val="000000"/>
                  </a:solidFill>
                  <a:latin typeface="+mn-lt"/>
                </a:rPr>
                <a:t>3%</a:t>
              </a:r>
              <a:endParaRPr lang="en-US" sz="1400" b="1" dirty="0">
                <a:latin typeface="+mn-lt"/>
              </a:endParaRPr>
            </a:p>
          </p:txBody>
        </p:sp>
        <p:sp>
          <p:nvSpPr>
            <p:cNvPr id="195637" name="Rectangle 52"/>
            <p:cNvSpPr>
              <a:spLocks noChangeArrowheads="1"/>
            </p:cNvSpPr>
            <p:nvPr/>
          </p:nvSpPr>
          <p:spPr bwMode="auto">
            <a:xfrm>
              <a:off x="6118226" y="5029596"/>
              <a:ext cx="181174" cy="161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50000"/>
                </a:spcBef>
              </a:pPr>
              <a:r>
                <a:rPr lang="en-US" sz="1100" dirty="0">
                  <a:solidFill>
                    <a:srgbClr val="000000"/>
                  </a:solidFill>
                  <a:latin typeface="+mn-lt"/>
                </a:rPr>
                <a:t>3%</a:t>
              </a:r>
              <a:endParaRPr lang="en-US" sz="1400" b="1" dirty="0">
                <a:latin typeface="+mn-lt"/>
              </a:endParaRPr>
            </a:p>
          </p:txBody>
        </p:sp>
        <p:sp>
          <p:nvSpPr>
            <p:cNvPr id="195638" name="Rectangle 53"/>
            <p:cNvSpPr>
              <a:spLocks noChangeArrowheads="1"/>
            </p:cNvSpPr>
            <p:nvPr/>
          </p:nvSpPr>
          <p:spPr bwMode="auto">
            <a:xfrm>
              <a:off x="6146800" y="4739084"/>
              <a:ext cx="181174" cy="161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50000"/>
                </a:spcBef>
              </a:pPr>
              <a:r>
                <a:rPr lang="en-US" sz="1100" dirty="0">
                  <a:solidFill>
                    <a:srgbClr val="000000"/>
                  </a:solidFill>
                  <a:latin typeface="+mn-lt"/>
                </a:rPr>
                <a:t>3%</a:t>
              </a:r>
              <a:endParaRPr lang="en-US" sz="1400" b="1" dirty="0">
                <a:latin typeface="+mn-lt"/>
              </a:endParaRPr>
            </a:p>
          </p:txBody>
        </p:sp>
        <p:sp>
          <p:nvSpPr>
            <p:cNvPr id="195639" name="Rectangle 54"/>
            <p:cNvSpPr>
              <a:spLocks noChangeArrowheads="1"/>
            </p:cNvSpPr>
            <p:nvPr/>
          </p:nvSpPr>
          <p:spPr bwMode="auto">
            <a:xfrm>
              <a:off x="6230938" y="4458096"/>
              <a:ext cx="181174" cy="161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50000"/>
                </a:spcBef>
              </a:pPr>
              <a:r>
                <a:rPr lang="en-US" sz="1100" dirty="0">
                  <a:solidFill>
                    <a:srgbClr val="000000"/>
                  </a:solidFill>
                  <a:latin typeface="+mn-lt"/>
                </a:rPr>
                <a:t>3%</a:t>
              </a:r>
              <a:endParaRPr lang="en-US" sz="1400" b="1" dirty="0">
                <a:latin typeface="+mn-lt"/>
              </a:endParaRPr>
            </a:p>
          </p:txBody>
        </p:sp>
        <p:sp>
          <p:nvSpPr>
            <p:cNvPr id="195640" name="Rectangle 55"/>
            <p:cNvSpPr>
              <a:spLocks noChangeArrowheads="1"/>
            </p:cNvSpPr>
            <p:nvPr/>
          </p:nvSpPr>
          <p:spPr bwMode="auto">
            <a:xfrm>
              <a:off x="6296025" y="4167584"/>
              <a:ext cx="181174" cy="161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50000"/>
                </a:spcBef>
              </a:pPr>
              <a:r>
                <a:rPr lang="en-US" sz="1100" dirty="0">
                  <a:solidFill>
                    <a:srgbClr val="000000"/>
                  </a:solidFill>
                  <a:latin typeface="+mn-lt"/>
                </a:rPr>
                <a:t>4%</a:t>
              </a:r>
              <a:endParaRPr lang="en-US" sz="1400" b="1" dirty="0">
                <a:latin typeface="+mn-lt"/>
              </a:endParaRPr>
            </a:p>
          </p:txBody>
        </p:sp>
        <p:sp>
          <p:nvSpPr>
            <p:cNvPr id="195641" name="Rectangle 56"/>
            <p:cNvSpPr>
              <a:spLocks noChangeArrowheads="1"/>
            </p:cNvSpPr>
            <p:nvPr/>
          </p:nvSpPr>
          <p:spPr bwMode="auto">
            <a:xfrm>
              <a:off x="6399214" y="3886596"/>
              <a:ext cx="181174" cy="161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50000"/>
                </a:spcBef>
              </a:pPr>
              <a:r>
                <a:rPr lang="en-US" sz="1100" dirty="0">
                  <a:solidFill>
                    <a:srgbClr val="000000"/>
                  </a:solidFill>
                  <a:latin typeface="+mn-lt"/>
                </a:rPr>
                <a:t>5%</a:t>
              </a:r>
              <a:endParaRPr lang="en-US" sz="1400" b="1" dirty="0">
                <a:latin typeface="+mn-lt"/>
              </a:endParaRPr>
            </a:p>
          </p:txBody>
        </p:sp>
        <p:sp>
          <p:nvSpPr>
            <p:cNvPr id="195642" name="Rectangle 57"/>
            <p:cNvSpPr>
              <a:spLocks noChangeArrowheads="1"/>
            </p:cNvSpPr>
            <p:nvPr/>
          </p:nvSpPr>
          <p:spPr bwMode="auto">
            <a:xfrm>
              <a:off x="6399214" y="3596084"/>
              <a:ext cx="181174" cy="161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50000"/>
                </a:spcBef>
              </a:pPr>
              <a:r>
                <a:rPr lang="en-US" sz="1100" dirty="0">
                  <a:solidFill>
                    <a:srgbClr val="000000"/>
                  </a:solidFill>
                  <a:latin typeface="+mn-lt"/>
                </a:rPr>
                <a:t>5%</a:t>
              </a:r>
              <a:endParaRPr lang="en-US" sz="1400" b="1" dirty="0">
                <a:latin typeface="+mn-lt"/>
              </a:endParaRPr>
            </a:p>
          </p:txBody>
        </p:sp>
        <p:sp>
          <p:nvSpPr>
            <p:cNvPr id="195643" name="Rectangle 58"/>
            <p:cNvSpPr>
              <a:spLocks noChangeArrowheads="1"/>
            </p:cNvSpPr>
            <p:nvPr/>
          </p:nvSpPr>
          <p:spPr bwMode="auto">
            <a:xfrm>
              <a:off x="6408738" y="3315096"/>
              <a:ext cx="181174" cy="161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50000"/>
                </a:spcBef>
              </a:pPr>
              <a:r>
                <a:rPr lang="en-US" sz="1100" dirty="0">
                  <a:solidFill>
                    <a:srgbClr val="000000"/>
                  </a:solidFill>
                  <a:latin typeface="+mn-lt"/>
                </a:rPr>
                <a:t>5%</a:t>
              </a:r>
              <a:endParaRPr lang="en-US" sz="1400" b="1" dirty="0">
                <a:latin typeface="+mn-lt"/>
              </a:endParaRPr>
            </a:p>
          </p:txBody>
        </p:sp>
        <p:sp>
          <p:nvSpPr>
            <p:cNvPr id="195644" name="Rectangle 59"/>
            <p:cNvSpPr>
              <a:spLocks noChangeArrowheads="1"/>
            </p:cNvSpPr>
            <p:nvPr/>
          </p:nvSpPr>
          <p:spPr bwMode="auto">
            <a:xfrm>
              <a:off x="6718301" y="3024584"/>
              <a:ext cx="181174" cy="161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50000"/>
                </a:spcBef>
              </a:pPr>
              <a:r>
                <a:rPr lang="en-US" sz="1100" dirty="0">
                  <a:solidFill>
                    <a:srgbClr val="000000"/>
                  </a:solidFill>
                  <a:latin typeface="+mn-lt"/>
                </a:rPr>
                <a:t>7%</a:t>
              </a:r>
              <a:endParaRPr lang="en-US" sz="1400" b="1" dirty="0">
                <a:latin typeface="+mn-lt"/>
              </a:endParaRPr>
            </a:p>
          </p:txBody>
        </p:sp>
        <p:sp>
          <p:nvSpPr>
            <p:cNvPr id="195645" name="Rectangle 60"/>
            <p:cNvSpPr>
              <a:spLocks noChangeArrowheads="1"/>
            </p:cNvSpPr>
            <p:nvPr/>
          </p:nvSpPr>
          <p:spPr bwMode="auto">
            <a:xfrm>
              <a:off x="7064376" y="2734071"/>
              <a:ext cx="181174" cy="161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50000"/>
                </a:spcBef>
              </a:pPr>
              <a:r>
                <a:rPr lang="en-US" sz="1100" dirty="0">
                  <a:solidFill>
                    <a:srgbClr val="000000"/>
                  </a:solidFill>
                  <a:latin typeface="+mn-lt"/>
                </a:rPr>
                <a:t>9%</a:t>
              </a:r>
              <a:endParaRPr lang="en-US" sz="1400" b="1" dirty="0">
                <a:latin typeface="+mn-lt"/>
              </a:endParaRPr>
            </a:p>
          </p:txBody>
        </p:sp>
        <p:sp>
          <p:nvSpPr>
            <p:cNvPr id="195646" name="Rectangle 61"/>
            <p:cNvSpPr>
              <a:spLocks noChangeArrowheads="1"/>
            </p:cNvSpPr>
            <p:nvPr/>
          </p:nvSpPr>
          <p:spPr bwMode="auto">
            <a:xfrm>
              <a:off x="7354888" y="2453084"/>
              <a:ext cx="251076" cy="161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50000"/>
                </a:spcBef>
              </a:pPr>
              <a:r>
                <a:rPr lang="en-US" sz="1100" dirty="0">
                  <a:solidFill>
                    <a:srgbClr val="000000"/>
                  </a:solidFill>
                  <a:latin typeface="+mn-lt"/>
                </a:rPr>
                <a:t>11%</a:t>
              </a:r>
              <a:endParaRPr lang="en-US" sz="1400" b="1" dirty="0">
                <a:latin typeface="+mn-lt"/>
              </a:endParaRPr>
            </a:p>
          </p:txBody>
        </p:sp>
        <p:sp>
          <p:nvSpPr>
            <p:cNvPr id="195647" name="Rectangle 62"/>
            <p:cNvSpPr>
              <a:spLocks noChangeArrowheads="1"/>
            </p:cNvSpPr>
            <p:nvPr/>
          </p:nvSpPr>
          <p:spPr bwMode="auto">
            <a:xfrm>
              <a:off x="7645400" y="2162571"/>
              <a:ext cx="251076" cy="161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50000"/>
                </a:spcBef>
              </a:pPr>
              <a:r>
                <a:rPr lang="en-US" sz="1100" dirty="0">
                  <a:solidFill>
                    <a:srgbClr val="000000"/>
                  </a:solidFill>
                  <a:latin typeface="+mn-lt"/>
                </a:rPr>
                <a:t>13%</a:t>
              </a:r>
              <a:endParaRPr lang="en-US" sz="1400" b="1" dirty="0">
                <a:latin typeface="+mn-lt"/>
              </a:endParaRPr>
            </a:p>
          </p:txBody>
        </p:sp>
        <p:sp>
          <p:nvSpPr>
            <p:cNvPr id="195648" name="Rectangle 63"/>
            <p:cNvSpPr>
              <a:spLocks noChangeArrowheads="1"/>
            </p:cNvSpPr>
            <p:nvPr/>
          </p:nvSpPr>
          <p:spPr bwMode="auto">
            <a:xfrm>
              <a:off x="7729536" y="1881584"/>
              <a:ext cx="251076" cy="161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50000"/>
                </a:spcBef>
              </a:pPr>
              <a:r>
                <a:rPr lang="en-US" sz="1100" dirty="0">
                  <a:solidFill>
                    <a:srgbClr val="000000"/>
                  </a:solidFill>
                  <a:latin typeface="+mn-lt"/>
                </a:rPr>
                <a:t>13%</a:t>
              </a:r>
              <a:endParaRPr lang="en-US" sz="1400" b="1" dirty="0">
                <a:latin typeface="+mn-lt"/>
              </a:endParaRPr>
            </a:p>
          </p:txBody>
        </p:sp>
        <p:sp>
          <p:nvSpPr>
            <p:cNvPr id="195649" name="Rectangle 64"/>
            <p:cNvSpPr>
              <a:spLocks noChangeArrowheads="1"/>
            </p:cNvSpPr>
            <p:nvPr/>
          </p:nvSpPr>
          <p:spPr bwMode="auto">
            <a:xfrm>
              <a:off x="7889875" y="1592659"/>
              <a:ext cx="251076" cy="161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50000"/>
                </a:spcBef>
              </a:pPr>
              <a:r>
                <a:rPr lang="en-US" sz="1100" dirty="0">
                  <a:solidFill>
                    <a:srgbClr val="000000"/>
                  </a:solidFill>
                  <a:latin typeface="+mn-lt"/>
                </a:rPr>
                <a:t>14%</a:t>
              </a:r>
              <a:endParaRPr lang="en-US" sz="1400" b="1" dirty="0">
                <a:latin typeface="+mn-lt"/>
              </a:endParaRPr>
            </a:p>
          </p:txBody>
        </p:sp>
        <p:sp>
          <p:nvSpPr>
            <p:cNvPr id="195650" name="Rectangle 65"/>
            <p:cNvSpPr>
              <a:spLocks noChangeArrowheads="1"/>
            </p:cNvSpPr>
            <p:nvPr/>
          </p:nvSpPr>
          <p:spPr bwMode="auto">
            <a:xfrm>
              <a:off x="5565775" y="6528196"/>
              <a:ext cx="181174" cy="161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50000"/>
                </a:spcBef>
              </a:pPr>
              <a:r>
                <a:rPr lang="en-US" sz="1100" dirty="0">
                  <a:solidFill>
                    <a:srgbClr val="000000"/>
                  </a:solidFill>
                  <a:latin typeface="+mn-lt"/>
                </a:rPr>
                <a:t>0%</a:t>
              </a:r>
              <a:endParaRPr lang="en-US" sz="1400" b="1" dirty="0">
                <a:latin typeface="+mn-lt"/>
              </a:endParaRPr>
            </a:p>
          </p:txBody>
        </p:sp>
        <p:sp>
          <p:nvSpPr>
            <p:cNvPr id="195651" name="Rectangle 66"/>
            <p:cNvSpPr>
              <a:spLocks noChangeArrowheads="1"/>
            </p:cNvSpPr>
            <p:nvPr/>
          </p:nvSpPr>
          <p:spPr bwMode="auto">
            <a:xfrm>
              <a:off x="6334126" y="6528196"/>
              <a:ext cx="181174" cy="161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50000"/>
                </a:spcBef>
              </a:pPr>
              <a:r>
                <a:rPr lang="en-US" sz="1100" dirty="0">
                  <a:solidFill>
                    <a:srgbClr val="000000"/>
                  </a:solidFill>
                  <a:latin typeface="+mn-lt"/>
                </a:rPr>
                <a:t>5%</a:t>
              </a:r>
              <a:endParaRPr lang="en-US" sz="1400" b="1" dirty="0">
                <a:latin typeface="+mn-lt"/>
              </a:endParaRPr>
            </a:p>
          </p:txBody>
        </p:sp>
        <p:sp>
          <p:nvSpPr>
            <p:cNvPr id="195652" name="Rectangle 67"/>
            <p:cNvSpPr>
              <a:spLocks noChangeArrowheads="1"/>
            </p:cNvSpPr>
            <p:nvPr/>
          </p:nvSpPr>
          <p:spPr bwMode="auto">
            <a:xfrm>
              <a:off x="7054850" y="6528196"/>
              <a:ext cx="251076" cy="161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50000"/>
                </a:spcBef>
              </a:pPr>
              <a:r>
                <a:rPr lang="en-US" sz="1100" dirty="0">
                  <a:solidFill>
                    <a:srgbClr val="000000"/>
                  </a:solidFill>
                  <a:latin typeface="+mn-lt"/>
                </a:rPr>
                <a:t>10%</a:t>
              </a:r>
              <a:endParaRPr lang="en-US" sz="1400" b="1" dirty="0">
                <a:latin typeface="+mn-lt"/>
              </a:endParaRPr>
            </a:p>
          </p:txBody>
        </p:sp>
        <p:sp>
          <p:nvSpPr>
            <p:cNvPr id="195653" name="Rectangle 68"/>
            <p:cNvSpPr>
              <a:spLocks noChangeArrowheads="1"/>
            </p:cNvSpPr>
            <p:nvPr/>
          </p:nvSpPr>
          <p:spPr bwMode="auto">
            <a:xfrm>
              <a:off x="7823201" y="6528196"/>
              <a:ext cx="251076" cy="161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50000"/>
                </a:spcBef>
              </a:pPr>
              <a:r>
                <a:rPr lang="en-US" sz="1100" dirty="0">
                  <a:solidFill>
                    <a:srgbClr val="000000"/>
                  </a:solidFill>
                  <a:latin typeface="+mn-lt"/>
                </a:rPr>
                <a:t>15%</a:t>
              </a:r>
              <a:endParaRPr lang="en-US" sz="1400" b="1" dirty="0">
                <a:latin typeface="+mn-lt"/>
              </a:endParaRPr>
            </a:p>
          </p:txBody>
        </p:sp>
        <p:sp>
          <p:nvSpPr>
            <p:cNvPr id="195654" name="Rectangle 69"/>
            <p:cNvSpPr>
              <a:spLocks noChangeArrowheads="1"/>
            </p:cNvSpPr>
            <p:nvPr/>
          </p:nvSpPr>
          <p:spPr bwMode="auto">
            <a:xfrm>
              <a:off x="2834678" y="6167834"/>
              <a:ext cx="2681883" cy="206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r">
                <a:spcBef>
                  <a:spcPct val="50000"/>
                </a:spcBef>
              </a:pPr>
              <a:r>
                <a:rPr lang="en-US" sz="1400" dirty="0">
                  <a:solidFill>
                    <a:srgbClr val="000000"/>
                  </a:solidFill>
                  <a:latin typeface="+mn-lt"/>
                </a:rPr>
                <a:t>Heating/cooling capacity is insufficient</a:t>
              </a:r>
              <a:endParaRPr lang="en-US" sz="1400" b="1" dirty="0">
                <a:latin typeface="+mn-lt"/>
              </a:endParaRPr>
            </a:p>
          </p:txBody>
        </p:sp>
        <p:sp>
          <p:nvSpPr>
            <p:cNvPr id="195655" name="Rectangle 70"/>
            <p:cNvSpPr>
              <a:spLocks noChangeArrowheads="1"/>
            </p:cNvSpPr>
            <p:nvPr/>
          </p:nvSpPr>
          <p:spPr bwMode="auto">
            <a:xfrm>
              <a:off x="3502554" y="5877321"/>
              <a:ext cx="2002896" cy="206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r">
                <a:spcBef>
                  <a:spcPct val="50000"/>
                </a:spcBef>
              </a:pPr>
              <a:r>
                <a:rPr lang="en-US" sz="1400" dirty="0">
                  <a:solidFill>
                    <a:srgbClr val="000000"/>
                  </a:solidFill>
                  <a:latin typeface="+mn-lt"/>
                </a:rPr>
                <a:t>Clothing policy is not flexible</a:t>
              </a:r>
              <a:endParaRPr lang="en-US" sz="1400" b="1" dirty="0">
                <a:latin typeface="+mn-lt"/>
              </a:endParaRPr>
            </a:p>
          </p:txBody>
        </p:sp>
        <p:sp>
          <p:nvSpPr>
            <p:cNvPr id="195656" name="Rectangle 71"/>
            <p:cNvSpPr>
              <a:spLocks noChangeArrowheads="1"/>
            </p:cNvSpPr>
            <p:nvPr/>
          </p:nvSpPr>
          <p:spPr bwMode="auto">
            <a:xfrm>
              <a:off x="3042920" y="5596334"/>
              <a:ext cx="2487928" cy="206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r">
                <a:spcBef>
                  <a:spcPct val="50000"/>
                </a:spcBef>
              </a:pPr>
              <a:r>
                <a:rPr lang="en-US" sz="1400" dirty="0">
                  <a:solidFill>
                    <a:srgbClr val="000000"/>
                  </a:solidFill>
                  <a:latin typeface="+mn-lt"/>
                </a:rPr>
                <a:t>Air coming out of vents too hot/cold</a:t>
              </a:r>
              <a:endParaRPr lang="en-US" sz="1400" b="1" dirty="0">
                <a:latin typeface="+mn-lt"/>
              </a:endParaRPr>
            </a:p>
          </p:txBody>
        </p:sp>
        <p:sp>
          <p:nvSpPr>
            <p:cNvPr id="195657" name="Rectangle 72"/>
            <p:cNvSpPr>
              <a:spLocks noChangeArrowheads="1"/>
            </p:cNvSpPr>
            <p:nvPr/>
          </p:nvSpPr>
          <p:spPr bwMode="auto">
            <a:xfrm>
              <a:off x="3591785" y="5277246"/>
              <a:ext cx="1964464" cy="206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r">
                <a:spcBef>
                  <a:spcPct val="50000"/>
                </a:spcBef>
              </a:pPr>
              <a:r>
                <a:rPr lang="en-US" sz="1400" dirty="0">
                  <a:solidFill>
                    <a:srgbClr val="000000"/>
                  </a:solidFill>
                  <a:latin typeface="+mn-lt"/>
                </a:rPr>
                <a:t>Heat from office equipment</a:t>
              </a:r>
              <a:endParaRPr lang="en-US" sz="1400" b="1" dirty="0">
                <a:latin typeface="+mn-lt"/>
              </a:endParaRPr>
            </a:p>
          </p:txBody>
        </p:sp>
        <p:sp>
          <p:nvSpPr>
            <p:cNvPr id="195658" name="Rectangle 73"/>
            <p:cNvSpPr>
              <a:spLocks noChangeArrowheads="1"/>
            </p:cNvSpPr>
            <p:nvPr/>
          </p:nvSpPr>
          <p:spPr bwMode="auto">
            <a:xfrm>
              <a:off x="4125266" y="5001021"/>
              <a:ext cx="1443684" cy="206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r">
                <a:spcBef>
                  <a:spcPct val="50000"/>
                </a:spcBef>
              </a:pPr>
              <a:r>
                <a:rPr lang="en-US" sz="1400" dirty="0">
                  <a:solidFill>
                    <a:srgbClr val="000000"/>
                  </a:solidFill>
                  <a:latin typeface="+mn-lt"/>
                </a:rPr>
                <a:t>Drafts from windows</a:t>
              </a:r>
              <a:endParaRPr lang="en-US" sz="1400" dirty="0">
                <a:latin typeface="+mn-lt"/>
              </a:endParaRPr>
            </a:p>
          </p:txBody>
        </p:sp>
        <p:sp>
          <p:nvSpPr>
            <p:cNvPr id="195659" name="Rectangle 74"/>
            <p:cNvSpPr>
              <a:spLocks noChangeArrowheads="1"/>
            </p:cNvSpPr>
            <p:nvPr/>
          </p:nvSpPr>
          <p:spPr bwMode="auto">
            <a:xfrm>
              <a:off x="3983812" y="4705746"/>
              <a:ext cx="1540689" cy="206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r">
                <a:spcBef>
                  <a:spcPct val="50000"/>
                </a:spcBef>
              </a:pPr>
              <a:r>
                <a:rPr lang="en-US" sz="1400" dirty="0">
                  <a:solidFill>
                    <a:srgbClr val="000000"/>
                  </a:solidFill>
                  <a:latin typeface="+mn-lt"/>
                </a:rPr>
                <a:t>Humidity too low (dry)</a:t>
              </a:r>
              <a:endParaRPr lang="en-US" sz="1400" b="1" dirty="0">
                <a:latin typeface="+mn-lt"/>
              </a:endParaRPr>
            </a:p>
          </p:txBody>
        </p:sp>
        <p:sp>
          <p:nvSpPr>
            <p:cNvPr id="195660" name="Rectangle 75"/>
            <p:cNvSpPr>
              <a:spLocks noChangeArrowheads="1"/>
            </p:cNvSpPr>
            <p:nvPr/>
          </p:nvSpPr>
          <p:spPr bwMode="auto">
            <a:xfrm>
              <a:off x="1828799" y="4415234"/>
              <a:ext cx="3733801" cy="206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r">
                <a:spcBef>
                  <a:spcPct val="50000"/>
                </a:spcBef>
              </a:pPr>
              <a:r>
                <a:rPr lang="en-US" sz="1400" dirty="0">
                  <a:solidFill>
                    <a:srgbClr val="000000"/>
                  </a:solidFill>
                  <a:latin typeface="+mn-lt"/>
                </a:rPr>
                <a:t>Hot/cold surrounding surfaces (floor, ceiling)</a:t>
              </a:r>
              <a:endParaRPr lang="en-US" sz="1400" b="1" dirty="0">
                <a:latin typeface="+mn-lt"/>
              </a:endParaRPr>
            </a:p>
          </p:txBody>
        </p:sp>
        <p:sp>
          <p:nvSpPr>
            <p:cNvPr id="195661" name="Rectangle 76"/>
            <p:cNvSpPr>
              <a:spLocks noChangeArrowheads="1"/>
            </p:cNvSpPr>
            <p:nvPr/>
          </p:nvSpPr>
          <p:spPr bwMode="auto">
            <a:xfrm>
              <a:off x="3767801" y="4148534"/>
              <a:ext cx="1778926" cy="206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r">
                <a:spcBef>
                  <a:spcPct val="50000"/>
                </a:spcBef>
              </a:pPr>
              <a:r>
                <a:rPr lang="en-US" sz="1400" dirty="0">
                  <a:solidFill>
                    <a:srgbClr val="000000"/>
                  </a:solidFill>
                  <a:latin typeface="+mn-lt"/>
                </a:rPr>
                <a:t>Humidity too high (damp)</a:t>
              </a:r>
              <a:endParaRPr lang="en-US" sz="1400" b="1" dirty="0">
                <a:latin typeface="+mn-lt"/>
              </a:endParaRPr>
            </a:p>
          </p:txBody>
        </p:sp>
        <p:sp>
          <p:nvSpPr>
            <p:cNvPr id="195662" name="Rectangle 77"/>
            <p:cNvSpPr>
              <a:spLocks noChangeArrowheads="1"/>
            </p:cNvSpPr>
            <p:nvPr/>
          </p:nvSpPr>
          <p:spPr bwMode="auto">
            <a:xfrm>
              <a:off x="5200649" y="3886596"/>
              <a:ext cx="322418" cy="161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50000"/>
                </a:spcBef>
              </a:pPr>
              <a:r>
                <a:rPr lang="en-US" sz="1100" dirty="0">
                  <a:solidFill>
                    <a:srgbClr val="000000"/>
                  </a:solidFill>
                  <a:latin typeface="+mn-lt"/>
                </a:rPr>
                <a:t>Other</a:t>
              </a:r>
              <a:endParaRPr lang="en-US" sz="1400" b="1" dirty="0">
                <a:latin typeface="+mn-lt"/>
              </a:endParaRPr>
            </a:p>
          </p:txBody>
        </p:sp>
        <p:sp>
          <p:nvSpPr>
            <p:cNvPr id="195663" name="Rectangle 78"/>
            <p:cNvSpPr>
              <a:spLocks noChangeArrowheads="1"/>
            </p:cNvSpPr>
            <p:nvPr/>
          </p:nvSpPr>
          <p:spPr bwMode="auto">
            <a:xfrm>
              <a:off x="4572020" y="3553221"/>
              <a:ext cx="971531" cy="206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r">
                <a:spcBef>
                  <a:spcPct val="50000"/>
                </a:spcBef>
              </a:pPr>
              <a:r>
                <a:rPr lang="en-US" sz="1400" dirty="0">
                  <a:solidFill>
                    <a:srgbClr val="000000"/>
                  </a:solidFill>
                  <a:latin typeface="+mn-lt"/>
                </a:rPr>
                <a:t>Incoming sun</a:t>
              </a:r>
              <a:endParaRPr lang="en-US" sz="1400" b="1" dirty="0">
                <a:latin typeface="+mn-lt"/>
              </a:endParaRPr>
            </a:p>
          </p:txBody>
        </p:sp>
        <p:sp>
          <p:nvSpPr>
            <p:cNvPr id="195664" name="Rectangle 79"/>
            <p:cNvSpPr>
              <a:spLocks noChangeArrowheads="1"/>
            </p:cNvSpPr>
            <p:nvPr/>
          </p:nvSpPr>
          <p:spPr bwMode="auto">
            <a:xfrm>
              <a:off x="3961191" y="3286521"/>
              <a:ext cx="1593473" cy="206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r">
                <a:spcBef>
                  <a:spcPct val="50000"/>
                </a:spcBef>
              </a:pPr>
              <a:r>
                <a:rPr lang="en-US" sz="1400" dirty="0">
                  <a:solidFill>
                    <a:srgbClr val="000000"/>
                  </a:solidFill>
                  <a:latin typeface="+mn-lt"/>
                </a:rPr>
                <a:t>Air movement too high</a:t>
              </a:r>
              <a:endParaRPr lang="en-US" sz="1400" b="1" dirty="0">
                <a:latin typeface="+mn-lt"/>
              </a:endParaRPr>
            </a:p>
          </p:txBody>
        </p:sp>
        <p:sp>
          <p:nvSpPr>
            <p:cNvPr id="195665" name="Rectangle 80"/>
            <p:cNvSpPr>
              <a:spLocks noChangeArrowheads="1"/>
            </p:cNvSpPr>
            <p:nvPr/>
          </p:nvSpPr>
          <p:spPr bwMode="auto">
            <a:xfrm>
              <a:off x="4297785" y="2981721"/>
              <a:ext cx="1242591" cy="206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r">
                <a:spcBef>
                  <a:spcPct val="50000"/>
                </a:spcBef>
              </a:pPr>
              <a:r>
                <a:rPr lang="en-US" sz="1400" dirty="0">
                  <a:solidFill>
                    <a:srgbClr val="000000"/>
                  </a:solidFill>
                  <a:latin typeface="+mn-lt"/>
                </a:rPr>
                <a:t>Drafts from vents</a:t>
              </a:r>
              <a:endParaRPr lang="en-US" sz="1400" b="1" dirty="0">
                <a:latin typeface="+mn-lt"/>
              </a:endParaRPr>
            </a:p>
          </p:txBody>
        </p:sp>
        <p:sp>
          <p:nvSpPr>
            <p:cNvPr id="195666" name="Rectangle 81"/>
            <p:cNvSpPr>
              <a:spLocks noChangeArrowheads="1"/>
            </p:cNvSpPr>
            <p:nvPr/>
          </p:nvSpPr>
          <p:spPr bwMode="auto">
            <a:xfrm>
              <a:off x="2358796" y="2686446"/>
              <a:ext cx="3164119" cy="206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r">
                <a:spcBef>
                  <a:spcPct val="50000"/>
                </a:spcBef>
              </a:pPr>
              <a:r>
                <a:rPr lang="en-US" sz="1400" b="1" dirty="0">
                  <a:solidFill>
                    <a:srgbClr val="000000"/>
                  </a:solidFill>
                  <a:latin typeface="+mn-lt"/>
                </a:rPr>
                <a:t>Heating/cooling system does not respond</a:t>
              </a:r>
              <a:endParaRPr lang="en-US" sz="1400" b="1" dirty="0">
                <a:latin typeface="+mn-lt"/>
              </a:endParaRPr>
            </a:p>
          </p:txBody>
        </p:sp>
        <p:sp>
          <p:nvSpPr>
            <p:cNvPr id="195667" name="Rectangle 82"/>
            <p:cNvSpPr>
              <a:spLocks noChangeArrowheads="1"/>
            </p:cNvSpPr>
            <p:nvPr/>
          </p:nvSpPr>
          <p:spPr bwMode="auto">
            <a:xfrm>
              <a:off x="3788262" y="2410221"/>
              <a:ext cx="1664801" cy="206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r">
                <a:spcBef>
                  <a:spcPct val="50000"/>
                </a:spcBef>
              </a:pPr>
              <a:r>
                <a:rPr lang="en-US" sz="1400" b="1" dirty="0">
                  <a:solidFill>
                    <a:srgbClr val="000000"/>
                  </a:solidFill>
                  <a:latin typeface="+mn-lt"/>
                </a:rPr>
                <a:t>Air movement too low</a:t>
              </a:r>
              <a:endParaRPr lang="en-US" sz="1400" b="1" dirty="0">
                <a:latin typeface="+mn-lt"/>
              </a:endParaRPr>
            </a:p>
          </p:txBody>
        </p:sp>
        <p:sp>
          <p:nvSpPr>
            <p:cNvPr id="195668" name="Rectangle 83"/>
            <p:cNvSpPr>
              <a:spLocks noChangeArrowheads="1"/>
            </p:cNvSpPr>
            <p:nvPr/>
          </p:nvSpPr>
          <p:spPr bwMode="auto">
            <a:xfrm>
              <a:off x="2530578" y="2133996"/>
              <a:ext cx="2970107" cy="206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r">
                <a:spcBef>
                  <a:spcPct val="50000"/>
                </a:spcBef>
              </a:pPr>
              <a:r>
                <a:rPr lang="en-US" sz="1400" b="1" dirty="0">
                  <a:solidFill>
                    <a:srgbClr val="000000"/>
                  </a:solidFill>
                  <a:latin typeface="+mn-lt"/>
                </a:rPr>
                <a:t>Thermostat is adjusted by other people</a:t>
              </a:r>
              <a:endParaRPr lang="en-US" sz="1400" b="1" dirty="0">
                <a:latin typeface="+mn-lt"/>
              </a:endParaRPr>
            </a:p>
          </p:txBody>
        </p:sp>
        <p:sp>
          <p:nvSpPr>
            <p:cNvPr id="195669" name="Rectangle 84"/>
            <p:cNvSpPr>
              <a:spLocks noChangeArrowheads="1"/>
            </p:cNvSpPr>
            <p:nvPr/>
          </p:nvSpPr>
          <p:spPr bwMode="auto">
            <a:xfrm>
              <a:off x="3464820" y="1853009"/>
              <a:ext cx="2034280" cy="206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r">
                <a:spcBef>
                  <a:spcPct val="50000"/>
                </a:spcBef>
              </a:pPr>
              <a:r>
                <a:rPr lang="en-US" sz="1400" b="1" dirty="0">
                  <a:solidFill>
                    <a:srgbClr val="000000"/>
                  </a:solidFill>
                  <a:latin typeface="+mn-lt"/>
                </a:rPr>
                <a:t>Thermostat is inaccessible</a:t>
              </a:r>
              <a:endParaRPr lang="en-US" sz="1400" b="1" dirty="0">
                <a:latin typeface="+mn-lt"/>
              </a:endParaRPr>
            </a:p>
          </p:txBody>
        </p:sp>
        <p:sp>
          <p:nvSpPr>
            <p:cNvPr id="195670" name="Rectangle 85"/>
            <p:cNvSpPr>
              <a:spLocks noChangeArrowheads="1"/>
            </p:cNvSpPr>
            <p:nvPr/>
          </p:nvSpPr>
          <p:spPr bwMode="auto">
            <a:xfrm>
              <a:off x="2557268" y="1592659"/>
              <a:ext cx="2981519" cy="206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r">
                <a:spcBef>
                  <a:spcPct val="50000"/>
                </a:spcBef>
              </a:pPr>
              <a:r>
                <a:rPr lang="en-US" sz="1400" b="1" dirty="0">
                  <a:solidFill>
                    <a:srgbClr val="000000"/>
                  </a:solidFill>
                  <a:latin typeface="+mn-lt"/>
                </a:rPr>
                <a:t>My area is hotter/colder than other area</a:t>
              </a:r>
              <a:endParaRPr lang="en-US" sz="1400" b="1" dirty="0">
                <a:latin typeface="+mn-lt"/>
              </a:endParaRPr>
            </a:p>
          </p:txBody>
        </p:sp>
        <p:sp>
          <p:nvSpPr>
            <p:cNvPr id="195671" name="Rectangle 86"/>
            <p:cNvSpPr>
              <a:spLocks noChangeArrowheads="1"/>
            </p:cNvSpPr>
            <p:nvPr/>
          </p:nvSpPr>
          <p:spPr bwMode="auto">
            <a:xfrm>
              <a:off x="5875338" y="6679009"/>
              <a:ext cx="2145645" cy="161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50000"/>
                </a:spcBef>
              </a:pPr>
              <a:r>
                <a:rPr lang="en-US" sz="1100" dirty="0">
                  <a:solidFill>
                    <a:srgbClr val="000000"/>
                  </a:solidFill>
                  <a:latin typeface="+mn-lt"/>
                </a:rPr>
                <a:t>% of total thermal dissatisfaction votes</a:t>
              </a:r>
              <a:endParaRPr lang="en-US" sz="1400" b="1" dirty="0">
                <a:latin typeface="+mn-lt"/>
              </a:endParaRPr>
            </a:p>
          </p:txBody>
        </p:sp>
      </p:grpSp>
    </p:spTree>
    <p:extLst>
      <p:ext uri="{BB962C8B-B14F-4D97-AF65-F5344CB8AC3E}">
        <p14:creationId xmlns:p14="http://schemas.microsoft.com/office/powerpoint/2010/main" val="4259255288"/>
      </p:ext>
    </p:extLst>
  </p:cSld>
  <p:clrMapOvr>
    <a:masterClrMapping/>
  </p:clrMapOvr>
  <p:transition>
    <p:wipe dir="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B30E8B9-1C1F-4C7E-ADF7-E83DDDA52D11}"/>
              </a:ext>
            </a:extLst>
          </p:cNvPr>
          <p:cNvSpPr>
            <a:spLocks noGrp="1"/>
          </p:cNvSpPr>
          <p:nvPr>
            <p:ph type="title"/>
          </p:nvPr>
        </p:nvSpPr>
        <p:spPr/>
        <p:txBody>
          <a:bodyPr/>
          <a:lstStyle/>
          <a:p>
            <a:r>
              <a:rPr lang="en-US" dirty="0"/>
              <a:t>Indoor Environmental Quality</a:t>
            </a:r>
          </a:p>
        </p:txBody>
      </p:sp>
      <p:grpSp>
        <p:nvGrpSpPr>
          <p:cNvPr id="9" name="Group 8">
            <a:extLst>
              <a:ext uri="{FF2B5EF4-FFF2-40B4-BE49-F238E27FC236}">
                <a16:creationId xmlns:a16="http://schemas.microsoft.com/office/drawing/2014/main" id="{6791A82F-8B2B-4289-9119-9CB1328F2346}"/>
              </a:ext>
            </a:extLst>
          </p:cNvPr>
          <p:cNvGrpSpPr/>
          <p:nvPr/>
        </p:nvGrpSpPr>
        <p:grpSpPr>
          <a:xfrm>
            <a:off x="3163681" y="2551331"/>
            <a:ext cx="2248760" cy="2174616"/>
            <a:chOff x="1942240" y="1711584"/>
            <a:chExt cx="1333570" cy="1330726"/>
          </a:xfrm>
        </p:grpSpPr>
        <p:sp>
          <p:nvSpPr>
            <p:cNvPr id="7" name="Oval 6">
              <a:extLst>
                <a:ext uri="{FF2B5EF4-FFF2-40B4-BE49-F238E27FC236}">
                  <a16:creationId xmlns:a16="http://schemas.microsoft.com/office/drawing/2014/main" id="{D9E8002C-B26A-424F-85AB-61BB33F8EBD0}"/>
                </a:ext>
              </a:extLst>
            </p:cNvPr>
            <p:cNvSpPr/>
            <p:nvPr/>
          </p:nvSpPr>
          <p:spPr>
            <a:xfrm>
              <a:off x="1942240" y="1711584"/>
              <a:ext cx="1333570" cy="1330726"/>
            </a:xfrm>
            <a:prstGeom prst="ellipse">
              <a:avLst/>
            </a:prstGeom>
            <a:solidFill>
              <a:schemeClr val="bg1"/>
            </a:solidFill>
            <a:ln w="25400">
              <a:solidFill>
                <a:srgbClr val="EC423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Arial" panose="020B0604020202020204" pitchFamily="34" charset="0"/>
                <a:cs typeface="Arial" panose="020B0604020202020204" pitchFamily="34" charset="0"/>
              </a:endParaRPr>
            </a:p>
          </p:txBody>
        </p:sp>
        <p:sp>
          <p:nvSpPr>
            <p:cNvPr id="8" name="Freeform 71">
              <a:extLst>
                <a:ext uri="{FF2B5EF4-FFF2-40B4-BE49-F238E27FC236}">
                  <a16:creationId xmlns:a16="http://schemas.microsoft.com/office/drawing/2014/main" id="{9E399C98-52D9-43B1-AFDE-D71E1A3C0998}"/>
                </a:ext>
              </a:extLst>
            </p:cNvPr>
            <p:cNvSpPr/>
            <p:nvPr/>
          </p:nvSpPr>
          <p:spPr>
            <a:xfrm>
              <a:off x="2224356" y="1896932"/>
              <a:ext cx="769337" cy="960029"/>
            </a:xfrm>
            <a:custGeom>
              <a:avLst/>
              <a:gdLst>
                <a:gd name="connsiteX0" fmla="*/ 2741019 w 3920858"/>
                <a:gd name="connsiteY0" fmla="*/ 1922696 h 4892692"/>
                <a:gd name="connsiteX1" fmla="*/ 2624771 w 3920858"/>
                <a:gd name="connsiteY1" fmla="*/ 2038944 h 4892692"/>
                <a:gd name="connsiteX2" fmla="*/ 2741019 w 3920858"/>
                <a:gd name="connsiteY2" fmla="*/ 2155192 h 4892692"/>
                <a:gd name="connsiteX3" fmla="*/ 2857267 w 3920858"/>
                <a:gd name="connsiteY3" fmla="*/ 2038944 h 4892692"/>
                <a:gd name="connsiteX4" fmla="*/ 2741019 w 3920858"/>
                <a:gd name="connsiteY4" fmla="*/ 1922696 h 4892692"/>
                <a:gd name="connsiteX5" fmla="*/ 2741019 w 3920858"/>
                <a:gd name="connsiteY5" fmla="*/ 1818376 h 4892692"/>
                <a:gd name="connsiteX6" fmla="*/ 2961588 w 3920858"/>
                <a:gd name="connsiteY6" fmla="*/ 2038944 h 4892692"/>
                <a:gd name="connsiteX7" fmla="*/ 2741019 w 3920858"/>
                <a:gd name="connsiteY7" fmla="*/ 2259513 h 4892692"/>
                <a:gd name="connsiteX8" fmla="*/ 2520451 w 3920858"/>
                <a:gd name="connsiteY8" fmla="*/ 2038944 h 4892692"/>
                <a:gd name="connsiteX9" fmla="*/ 2741019 w 3920858"/>
                <a:gd name="connsiteY9" fmla="*/ 1818376 h 4892692"/>
                <a:gd name="connsiteX10" fmla="*/ 2709661 w 3920858"/>
                <a:gd name="connsiteY10" fmla="*/ 1598397 h 4892692"/>
                <a:gd name="connsiteX11" fmla="*/ 2682221 w 3920858"/>
                <a:gd name="connsiteY11" fmla="*/ 1625838 h 4892692"/>
                <a:gd name="connsiteX12" fmla="*/ 2682221 w 3920858"/>
                <a:gd name="connsiteY12" fmla="*/ 1666617 h 4892692"/>
                <a:gd name="connsiteX13" fmla="*/ 2664967 w 3920858"/>
                <a:gd name="connsiteY13" fmla="*/ 1669250 h 4892692"/>
                <a:gd name="connsiteX14" fmla="*/ 2530033 w 3920858"/>
                <a:gd name="connsiteY14" fmla="*/ 1726031 h 4892692"/>
                <a:gd name="connsiteX15" fmla="*/ 2519746 w 3920858"/>
                <a:gd name="connsiteY15" fmla="*/ 1734518 h 4892692"/>
                <a:gd name="connsiteX16" fmla="*/ 2490486 w 3920858"/>
                <a:gd name="connsiteY16" fmla="*/ 1705257 h 4892692"/>
                <a:gd name="connsiteX17" fmla="*/ 2471082 w 3920858"/>
                <a:gd name="connsiteY17" fmla="*/ 1697220 h 4892692"/>
                <a:gd name="connsiteX18" fmla="*/ 2451679 w 3920858"/>
                <a:gd name="connsiteY18" fmla="*/ 1705257 h 4892692"/>
                <a:gd name="connsiteX19" fmla="*/ 2407332 w 3920858"/>
                <a:gd name="connsiteY19" fmla="*/ 1749604 h 4892692"/>
                <a:gd name="connsiteX20" fmla="*/ 2407332 w 3920858"/>
                <a:gd name="connsiteY20" fmla="*/ 1788411 h 4892692"/>
                <a:gd name="connsiteX21" fmla="*/ 2436593 w 3920858"/>
                <a:gd name="connsiteY21" fmla="*/ 1817671 h 4892692"/>
                <a:gd name="connsiteX22" fmla="*/ 2428105 w 3920858"/>
                <a:gd name="connsiteY22" fmla="*/ 1827958 h 4892692"/>
                <a:gd name="connsiteX23" fmla="*/ 2371325 w 3920858"/>
                <a:gd name="connsiteY23" fmla="*/ 1962893 h 4892692"/>
                <a:gd name="connsiteX24" fmla="*/ 2368692 w 3920858"/>
                <a:gd name="connsiteY24" fmla="*/ 1980146 h 4892692"/>
                <a:gd name="connsiteX25" fmla="*/ 2327912 w 3920858"/>
                <a:gd name="connsiteY25" fmla="*/ 1980146 h 4892692"/>
                <a:gd name="connsiteX26" fmla="*/ 2300472 w 3920858"/>
                <a:gd name="connsiteY26" fmla="*/ 2007586 h 4892692"/>
                <a:gd name="connsiteX27" fmla="*/ 2300472 w 3920858"/>
                <a:gd name="connsiteY27" fmla="*/ 2070302 h 4892692"/>
                <a:gd name="connsiteX28" fmla="*/ 2327913 w 3920858"/>
                <a:gd name="connsiteY28" fmla="*/ 2097742 h 4892692"/>
                <a:gd name="connsiteX29" fmla="*/ 2368692 w 3920858"/>
                <a:gd name="connsiteY29" fmla="*/ 2097743 h 4892692"/>
                <a:gd name="connsiteX30" fmla="*/ 2371324 w 3920858"/>
                <a:gd name="connsiteY30" fmla="*/ 2114995 h 4892692"/>
                <a:gd name="connsiteX31" fmla="*/ 2428105 w 3920858"/>
                <a:gd name="connsiteY31" fmla="*/ 2249930 h 4892692"/>
                <a:gd name="connsiteX32" fmla="*/ 2436593 w 3920858"/>
                <a:gd name="connsiteY32" fmla="*/ 2260217 h 4892692"/>
                <a:gd name="connsiteX33" fmla="*/ 2407332 w 3920858"/>
                <a:gd name="connsiteY33" fmla="*/ 2289478 h 4892692"/>
                <a:gd name="connsiteX34" fmla="*/ 2407332 w 3920858"/>
                <a:gd name="connsiteY34" fmla="*/ 2328285 h 4892692"/>
                <a:gd name="connsiteX35" fmla="*/ 2451679 w 3920858"/>
                <a:gd name="connsiteY35" fmla="*/ 2372632 h 4892692"/>
                <a:gd name="connsiteX36" fmla="*/ 2490486 w 3920858"/>
                <a:gd name="connsiteY36" fmla="*/ 2372632 h 4892692"/>
                <a:gd name="connsiteX37" fmla="*/ 2519746 w 3920858"/>
                <a:gd name="connsiteY37" fmla="*/ 2343371 h 4892692"/>
                <a:gd name="connsiteX38" fmla="*/ 2530033 w 3920858"/>
                <a:gd name="connsiteY38" fmla="*/ 2351858 h 4892692"/>
                <a:gd name="connsiteX39" fmla="*/ 2664967 w 3920858"/>
                <a:gd name="connsiteY39" fmla="*/ 2408638 h 4892692"/>
                <a:gd name="connsiteX40" fmla="*/ 2682221 w 3920858"/>
                <a:gd name="connsiteY40" fmla="*/ 2411271 h 4892692"/>
                <a:gd name="connsiteX41" fmla="*/ 2682221 w 3920858"/>
                <a:gd name="connsiteY41" fmla="*/ 2452051 h 4892692"/>
                <a:gd name="connsiteX42" fmla="*/ 2709661 w 3920858"/>
                <a:gd name="connsiteY42" fmla="*/ 2479491 h 4892692"/>
                <a:gd name="connsiteX43" fmla="*/ 2772378 w 3920858"/>
                <a:gd name="connsiteY43" fmla="*/ 2479491 h 4892692"/>
                <a:gd name="connsiteX44" fmla="*/ 2799817 w 3920858"/>
                <a:gd name="connsiteY44" fmla="*/ 2452051 h 4892692"/>
                <a:gd name="connsiteX45" fmla="*/ 2799817 w 3920858"/>
                <a:gd name="connsiteY45" fmla="*/ 2411271 h 4892692"/>
                <a:gd name="connsiteX46" fmla="*/ 2817070 w 3920858"/>
                <a:gd name="connsiteY46" fmla="*/ 2408638 h 4892692"/>
                <a:gd name="connsiteX47" fmla="*/ 2952005 w 3920858"/>
                <a:gd name="connsiteY47" fmla="*/ 2351858 h 4892692"/>
                <a:gd name="connsiteX48" fmla="*/ 2962292 w 3920858"/>
                <a:gd name="connsiteY48" fmla="*/ 2343370 h 4892692"/>
                <a:gd name="connsiteX49" fmla="*/ 2991553 w 3920858"/>
                <a:gd name="connsiteY49" fmla="*/ 2372631 h 4892692"/>
                <a:gd name="connsiteX50" fmla="*/ 3030360 w 3920858"/>
                <a:gd name="connsiteY50" fmla="*/ 2372631 h 4892692"/>
                <a:gd name="connsiteX51" fmla="*/ 3074706 w 3920858"/>
                <a:gd name="connsiteY51" fmla="*/ 2328285 h 4892692"/>
                <a:gd name="connsiteX52" fmla="*/ 3074706 w 3920858"/>
                <a:gd name="connsiteY52" fmla="*/ 2289477 h 4892692"/>
                <a:gd name="connsiteX53" fmla="*/ 3045445 w 3920858"/>
                <a:gd name="connsiteY53" fmla="*/ 2260217 h 4892692"/>
                <a:gd name="connsiteX54" fmla="*/ 3053932 w 3920858"/>
                <a:gd name="connsiteY54" fmla="*/ 2249930 h 4892692"/>
                <a:gd name="connsiteX55" fmla="*/ 3110713 w 3920858"/>
                <a:gd name="connsiteY55" fmla="*/ 2114995 h 4892692"/>
                <a:gd name="connsiteX56" fmla="*/ 3113346 w 3920858"/>
                <a:gd name="connsiteY56" fmla="*/ 2097742 h 4892692"/>
                <a:gd name="connsiteX57" fmla="*/ 3154126 w 3920858"/>
                <a:gd name="connsiteY57" fmla="*/ 2097742 h 4892692"/>
                <a:gd name="connsiteX58" fmla="*/ 3181567 w 3920858"/>
                <a:gd name="connsiteY58" fmla="*/ 2070303 h 4892692"/>
                <a:gd name="connsiteX59" fmla="*/ 3181566 w 3920858"/>
                <a:gd name="connsiteY59" fmla="*/ 2007586 h 4892692"/>
                <a:gd name="connsiteX60" fmla="*/ 3154126 w 3920858"/>
                <a:gd name="connsiteY60" fmla="*/ 1980146 h 4892692"/>
                <a:gd name="connsiteX61" fmla="*/ 3113346 w 3920858"/>
                <a:gd name="connsiteY61" fmla="*/ 1980146 h 4892692"/>
                <a:gd name="connsiteX62" fmla="*/ 3110713 w 3920858"/>
                <a:gd name="connsiteY62" fmla="*/ 1962892 h 4892692"/>
                <a:gd name="connsiteX63" fmla="*/ 3053932 w 3920858"/>
                <a:gd name="connsiteY63" fmla="*/ 1827958 h 4892692"/>
                <a:gd name="connsiteX64" fmla="*/ 3045445 w 3920858"/>
                <a:gd name="connsiteY64" fmla="*/ 1817672 h 4892692"/>
                <a:gd name="connsiteX65" fmla="*/ 3074707 w 3920858"/>
                <a:gd name="connsiteY65" fmla="*/ 1788410 h 4892692"/>
                <a:gd name="connsiteX66" fmla="*/ 3074707 w 3920858"/>
                <a:gd name="connsiteY66" fmla="*/ 1749604 h 4892692"/>
                <a:gd name="connsiteX67" fmla="*/ 3030359 w 3920858"/>
                <a:gd name="connsiteY67" fmla="*/ 1705257 h 4892692"/>
                <a:gd name="connsiteX68" fmla="*/ 3010956 w 3920858"/>
                <a:gd name="connsiteY68" fmla="*/ 1697220 h 4892692"/>
                <a:gd name="connsiteX69" fmla="*/ 2991553 w 3920858"/>
                <a:gd name="connsiteY69" fmla="*/ 1705257 h 4892692"/>
                <a:gd name="connsiteX70" fmla="*/ 2962292 w 3920858"/>
                <a:gd name="connsiteY70" fmla="*/ 1734518 h 4892692"/>
                <a:gd name="connsiteX71" fmla="*/ 2952005 w 3920858"/>
                <a:gd name="connsiteY71" fmla="*/ 1726031 h 4892692"/>
                <a:gd name="connsiteX72" fmla="*/ 2817070 w 3920858"/>
                <a:gd name="connsiteY72" fmla="*/ 1669250 h 4892692"/>
                <a:gd name="connsiteX73" fmla="*/ 2799818 w 3920858"/>
                <a:gd name="connsiteY73" fmla="*/ 1666617 h 4892692"/>
                <a:gd name="connsiteX74" fmla="*/ 2799818 w 3920858"/>
                <a:gd name="connsiteY74" fmla="*/ 1625838 h 4892692"/>
                <a:gd name="connsiteX75" fmla="*/ 2772377 w 3920858"/>
                <a:gd name="connsiteY75" fmla="*/ 1598397 h 4892692"/>
                <a:gd name="connsiteX76" fmla="*/ 1648672 w 3920858"/>
                <a:gd name="connsiteY76" fmla="*/ 916365 h 4892692"/>
                <a:gd name="connsiteX77" fmla="*/ 1458101 w 3920858"/>
                <a:gd name="connsiteY77" fmla="*/ 1106936 h 4892692"/>
                <a:gd name="connsiteX78" fmla="*/ 1648672 w 3920858"/>
                <a:gd name="connsiteY78" fmla="*/ 1297507 h 4892692"/>
                <a:gd name="connsiteX79" fmla="*/ 1839243 w 3920858"/>
                <a:gd name="connsiteY79" fmla="*/ 1106936 h 4892692"/>
                <a:gd name="connsiteX80" fmla="*/ 1648672 w 3920858"/>
                <a:gd name="connsiteY80" fmla="*/ 916365 h 4892692"/>
                <a:gd name="connsiteX81" fmla="*/ 2951313 w 3920858"/>
                <a:gd name="connsiteY81" fmla="*/ 857979 h 4892692"/>
                <a:gd name="connsiteX82" fmla="*/ 2835065 w 3920858"/>
                <a:gd name="connsiteY82" fmla="*/ 974227 h 4892692"/>
                <a:gd name="connsiteX83" fmla="*/ 2951313 w 3920858"/>
                <a:gd name="connsiteY83" fmla="*/ 1090475 h 4892692"/>
                <a:gd name="connsiteX84" fmla="*/ 3067561 w 3920858"/>
                <a:gd name="connsiteY84" fmla="*/ 974227 h 4892692"/>
                <a:gd name="connsiteX85" fmla="*/ 2951313 w 3920858"/>
                <a:gd name="connsiteY85" fmla="*/ 857979 h 4892692"/>
                <a:gd name="connsiteX86" fmla="*/ 2951313 w 3920858"/>
                <a:gd name="connsiteY86" fmla="*/ 753659 h 4892692"/>
                <a:gd name="connsiteX87" fmla="*/ 3171882 w 3920858"/>
                <a:gd name="connsiteY87" fmla="*/ 974227 h 4892692"/>
                <a:gd name="connsiteX88" fmla="*/ 2951313 w 3920858"/>
                <a:gd name="connsiteY88" fmla="*/ 1194796 h 4892692"/>
                <a:gd name="connsiteX89" fmla="*/ 2730745 w 3920858"/>
                <a:gd name="connsiteY89" fmla="*/ 974227 h 4892692"/>
                <a:gd name="connsiteX90" fmla="*/ 2951313 w 3920858"/>
                <a:gd name="connsiteY90" fmla="*/ 753659 h 4892692"/>
                <a:gd name="connsiteX91" fmla="*/ 1648671 w 3920858"/>
                <a:gd name="connsiteY91" fmla="*/ 745348 h 4892692"/>
                <a:gd name="connsiteX92" fmla="*/ 2010259 w 3920858"/>
                <a:gd name="connsiteY92" fmla="*/ 1106935 h 4892692"/>
                <a:gd name="connsiteX93" fmla="*/ 1648671 w 3920858"/>
                <a:gd name="connsiteY93" fmla="*/ 1468523 h 4892692"/>
                <a:gd name="connsiteX94" fmla="*/ 1287084 w 3920858"/>
                <a:gd name="connsiteY94" fmla="*/ 1106935 h 4892692"/>
                <a:gd name="connsiteX95" fmla="*/ 1648671 w 3920858"/>
                <a:gd name="connsiteY95" fmla="*/ 745348 h 4892692"/>
                <a:gd name="connsiteX96" fmla="*/ 2919955 w 3920858"/>
                <a:gd name="connsiteY96" fmla="*/ 533680 h 4892692"/>
                <a:gd name="connsiteX97" fmla="*/ 2892515 w 3920858"/>
                <a:gd name="connsiteY97" fmla="*/ 561121 h 4892692"/>
                <a:gd name="connsiteX98" fmla="*/ 2892515 w 3920858"/>
                <a:gd name="connsiteY98" fmla="*/ 601900 h 4892692"/>
                <a:gd name="connsiteX99" fmla="*/ 2875261 w 3920858"/>
                <a:gd name="connsiteY99" fmla="*/ 604533 h 4892692"/>
                <a:gd name="connsiteX100" fmla="*/ 2740327 w 3920858"/>
                <a:gd name="connsiteY100" fmla="*/ 661314 h 4892692"/>
                <a:gd name="connsiteX101" fmla="*/ 2730040 w 3920858"/>
                <a:gd name="connsiteY101" fmla="*/ 669801 h 4892692"/>
                <a:gd name="connsiteX102" fmla="*/ 2700780 w 3920858"/>
                <a:gd name="connsiteY102" fmla="*/ 640540 h 4892692"/>
                <a:gd name="connsiteX103" fmla="*/ 2681376 w 3920858"/>
                <a:gd name="connsiteY103" fmla="*/ 632503 h 4892692"/>
                <a:gd name="connsiteX104" fmla="*/ 2661973 w 3920858"/>
                <a:gd name="connsiteY104" fmla="*/ 640540 h 4892692"/>
                <a:gd name="connsiteX105" fmla="*/ 2617626 w 3920858"/>
                <a:gd name="connsiteY105" fmla="*/ 684887 h 4892692"/>
                <a:gd name="connsiteX106" fmla="*/ 2617626 w 3920858"/>
                <a:gd name="connsiteY106" fmla="*/ 723694 h 4892692"/>
                <a:gd name="connsiteX107" fmla="*/ 2646887 w 3920858"/>
                <a:gd name="connsiteY107" fmla="*/ 752954 h 4892692"/>
                <a:gd name="connsiteX108" fmla="*/ 2638399 w 3920858"/>
                <a:gd name="connsiteY108" fmla="*/ 763241 h 4892692"/>
                <a:gd name="connsiteX109" fmla="*/ 2581619 w 3920858"/>
                <a:gd name="connsiteY109" fmla="*/ 898176 h 4892692"/>
                <a:gd name="connsiteX110" fmla="*/ 2578986 w 3920858"/>
                <a:gd name="connsiteY110" fmla="*/ 915429 h 4892692"/>
                <a:gd name="connsiteX111" fmla="*/ 2538206 w 3920858"/>
                <a:gd name="connsiteY111" fmla="*/ 915429 h 4892692"/>
                <a:gd name="connsiteX112" fmla="*/ 2510766 w 3920858"/>
                <a:gd name="connsiteY112" fmla="*/ 942869 h 4892692"/>
                <a:gd name="connsiteX113" fmla="*/ 2510766 w 3920858"/>
                <a:gd name="connsiteY113" fmla="*/ 1005585 h 4892692"/>
                <a:gd name="connsiteX114" fmla="*/ 2538207 w 3920858"/>
                <a:gd name="connsiteY114" fmla="*/ 1033025 h 4892692"/>
                <a:gd name="connsiteX115" fmla="*/ 2578986 w 3920858"/>
                <a:gd name="connsiteY115" fmla="*/ 1033026 h 4892692"/>
                <a:gd name="connsiteX116" fmla="*/ 2581618 w 3920858"/>
                <a:gd name="connsiteY116" fmla="*/ 1050278 h 4892692"/>
                <a:gd name="connsiteX117" fmla="*/ 2638399 w 3920858"/>
                <a:gd name="connsiteY117" fmla="*/ 1185213 h 4892692"/>
                <a:gd name="connsiteX118" fmla="*/ 2646887 w 3920858"/>
                <a:gd name="connsiteY118" fmla="*/ 1195500 h 4892692"/>
                <a:gd name="connsiteX119" fmla="*/ 2617626 w 3920858"/>
                <a:gd name="connsiteY119" fmla="*/ 1224761 h 4892692"/>
                <a:gd name="connsiteX120" fmla="*/ 2617626 w 3920858"/>
                <a:gd name="connsiteY120" fmla="*/ 1263568 h 4892692"/>
                <a:gd name="connsiteX121" fmla="*/ 2661973 w 3920858"/>
                <a:gd name="connsiteY121" fmla="*/ 1307915 h 4892692"/>
                <a:gd name="connsiteX122" fmla="*/ 2700780 w 3920858"/>
                <a:gd name="connsiteY122" fmla="*/ 1307915 h 4892692"/>
                <a:gd name="connsiteX123" fmla="*/ 2730040 w 3920858"/>
                <a:gd name="connsiteY123" fmla="*/ 1278654 h 4892692"/>
                <a:gd name="connsiteX124" fmla="*/ 2740327 w 3920858"/>
                <a:gd name="connsiteY124" fmla="*/ 1287141 h 4892692"/>
                <a:gd name="connsiteX125" fmla="*/ 2875261 w 3920858"/>
                <a:gd name="connsiteY125" fmla="*/ 1343921 h 4892692"/>
                <a:gd name="connsiteX126" fmla="*/ 2892515 w 3920858"/>
                <a:gd name="connsiteY126" fmla="*/ 1346554 h 4892692"/>
                <a:gd name="connsiteX127" fmla="*/ 2892515 w 3920858"/>
                <a:gd name="connsiteY127" fmla="*/ 1387334 h 4892692"/>
                <a:gd name="connsiteX128" fmla="*/ 2919955 w 3920858"/>
                <a:gd name="connsiteY128" fmla="*/ 1414774 h 4892692"/>
                <a:gd name="connsiteX129" fmla="*/ 2982672 w 3920858"/>
                <a:gd name="connsiteY129" fmla="*/ 1414774 h 4892692"/>
                <a:gd name="connsiteX130" fmla="*/ 3010111 w 3920858"/>
                <a:gd name="connsiteY130" fmla="*/ 1387334 h 4892692"/>
                <a:gd name="connsiteX131" fmla="*/ 3010111 w 3920858"/>
                <a:gd name="connsiteY131" fmla="*/ 1346554 h 4892692"/>
                <a:gd name="connsiteX132" fmla="*/ 3027364 w 3920858"/>
                <a:gd name="connsiteY132" fmla="*/ 1343921 h 4892692"/>
                <a:gd name="connsiteX133" fmla="*/ 3162299 w 3920858"/>
                <a:gd name="connsiteY133" fmla="*/ 1287141 h 4892692"/>
                <a:gd name="connsiteX134" fmla="*/ 3172586 w 3920858"/>
                <a:gd name="connsiteY134" fmla="*/ 1278653 h 4892692"/>
                <a:gd name="connsiteX135" fmla="*/ 3201847 w 3920858"/>
                <a:gd name="connsiteY135" fmla="*/ 1307914 h 4892692"/>
                <a:gd name="connsiteX136" fmla="*/ 3240654 w 3920858"/>
                <a:gd name="connsiteY136" fmla="*/ 1307914 h 4892692"/>
                <a:gd name="connsiteX137" fmla="*/ 3285000 w 3920858"/>
                <a:gd name="connsiteY137" fmla="*/ 1263568 h 4892692"/>
                <a:gd name="connsiteX138" fmla="*/ 3285000 w 3920858"/>
                <a:gd name="connsiteY138" fmla="*/ 1224760 h 4892692"/>
                <a:gd name="connsiteX139" fmla="*/ 3255739 w 3920858"/>
                <a:gd name="connsiteY139" fmla="*/ 1195500 h 4892692"/>
                <a:gd name="connsiteX140" fmla="*/ 3264226 w 3920858"/>
                <a:gd name="connsiteY140" fmla="*/ 1185213 h 4892692"/>
                <a:gd name="connsiteX141" fmla="*/ 3321007 w 3920858"/>
                <a:gd name="connsiteY141" fmla="*/ 1050278 h 4892692"/>
                <a:gd name="connsiteX142" fmla="*/ 3323640 w 3920858"/>
                <a:gd name="connsiteY142" fmla="*/ 1033025 h 4892692"/>
                <a:gd name="connsiteX143" fmla="*/ 3364420 w 3920858"/>
                <a:gd name="connsiteY143" fmla="*/ 1033025 h 4892692"/>
                <a:gd name="connsiteX144" fmla="*/ 3391861 w 3920858"/>
                <a:gd name="connsiteY144" fmla="*/ 1005586 h 4892692"/>
                <a:gd name="connsiteX145" fmla="*/ 3391860 w 3920858"/>
                <a:gd name="connsiteY145" fmla="*/ 942869 h 4892692"/>
                <a:gd name="connsiteX146" fmla="*/ 3364420 w 3920858"/>
                <a:gd name="connsiteY146" fmla="*/ 915429 h 4892692"/>
                <a:gd name="connsiteX147" fmla="*/ 3323640 w 3920858"/>
                <a:gd name="connsiteY147" fmla="*/ 915429 h 4892692"/>
                <a:gd name="connsiteX148" fmla="*/ 3321007 w 3920858"/>
                <a:gd name="connsiteY148" fmla="*/ 898176 h 4892692"/>
                <a:gd name="connsiteX149" fmla="*/ 3264226 w 3920858"/>
                <a:gd name="connsiteY149" fmla="*/ 763241 h 4892692"/>
                <a:gd name="connsiteX150" fmla="*/ 3255739 w 3920858"/>
                <a:gd name="connsiteY150" fmla="*/ 752955 h 4892692"/>
                <a:gd name="connsiteX151" fmla="*/ 3285001 w 3920858"/>
                <a:gd name="connsiteY151" fmla="*/ 723694 h 4892692"/>
                <a:gd name="connsiteX152" fmla="*/ 3285001 w 3920858"/>
                <a:gd name="connsiteY152" fmla="*/ 684887 h 4892692"/>
                <a:gd name="connsiteX153" fmla="*/ 3240653 w 3920858"/>
                <a:gd name="connsiteY153" fmla="*/ 640540 h 4892692"/>
                <a:gd name="connsiteX154" fmla="*/ 3221250 w 3920858"/>
                <a:gd name="connsiteY154" fmla="*/ 632503 h 4892692"/>
                <a:gd name="connsiteX155" fmla="*/ 3201847 w 3920858"/>
                <a:gd name="connsiteY155" fmla="*/ 640540 h 4892692"/>
                <a:gd name="connsiteX156" fmla="*/ 3172586 w 3920858"/>
                <a:gd name="connsiteY156" fmla="*/ 669801 h 4892692"/>
                <a:gd name="connsiteX157" fmla="*/ 3162299 w 3920858"/>
                <a:gd name="connsiteY157" fmla="*/ 661314 h 4892692"/>
                <a:gd name="connsiteX158" fmla="*/ 3027364 w 3920858"/>
                <a:gd name="connsiteY158" fmla="*/ 604533 h 4892692"/>
                <a:gd name="connsiteX159" fmla="*/ 3010112 w 3920858"/>
                <a:gd name="connsiteY159" fmla="*/ 601900 h 4892692"/>
                <a:gd name="connsiteX160" fmla="*/ 3010112 w 3920858"/>
                <a:gd name="connsiteY160" fmla="*/ 561121 h 4892692"/>
                <a:gd name="connsiteX161" fmla="*/ 2982671 w 3920858"/>
                <a:gd name="connsiteY161" fmla="*/ 533680 h 4892692"/>
                <a:gd name="connsiteX162" fmla="*/ 1597264 w 3920858"/>
                <a:gd name="connsiteY162" fmla="*/ 384727 h 4892692"/>
                <a:gd name="connsiteX163" fmla="*/ 1552280 w 3920858"/>
                <a:gd name="connsiteY163" fmla="*/ 429711 h 4892692"/>
                <a:gd name="connsiteX164" fmla="*/ 1552280 w 3920858"/>
                <a:gd name="connsiteY164" fmla="*/ 496563 h 4892692"/>
                <a:gd name="connsiteX165" fmla="*/ 1523995 w 3920858"/>
                <a:gd name="connsiteY165" fmla="*/ 500879 h 4892692"/>
                <a:gd name="connsiteX166" fmla="*/ 1302792 w 3920858"/>
                <a:gd name="connsiteY166" fmla="*/ 593962 h 4892692"/>
                <a:gd name="connsiteX167" fmla="*/ 1285929 w 3920858"/>
                <a:gd name="connsiteY167" fmla="*/ 607875 h 4892692"/>
                <a:gd name="connsiteX168" fmla="*/ 1237961 w 3920858"/>
                <a:gd name="connsiteY168" fmla="*/ 559907 h 4892692"/>
                <a:gd name="connsiteX169" fmla="*/ 1206152 w 3920858"/>
                <a:gd name="connsiteY169" fmla="*/ 546732 h 4892692"/>
                <a:gd name="connsiteX170" fmla="*/ 1174342 w 3920858"/>
                <a:gd name="connsiteY170" fmla="*/ 559907 h 4892692"/>
                <a:gd name="connsiteX171" fmla="*/ 1101643 w 3920858"/>
                <a:gd name="connsiteY171" fmla="*/ 632606 h 4892692"/>
                <a:gd name="connsiteX172" fmla="*/ 1101643 w 3920858"/>
                <a:gd name="connsiteY172" fmla="*/ 696225 h 4892692"/>
                <a:gd name="connsiteX173" fmla="*/ 1149611 w 3920858"/>
                <a:gd name="connsiteY173" fmla="*/ 744193 h 4892692"/>
                <a:gd name="connsiteX174" fmla="*/ 1135698 w 3920858"/>
                <a:gd name="connsiteY174" fmla="*/ 761057 h 4892692"/>
                <a:gd name="connsiteX175" fmla="*/ 1042615 w 3920858"/>
                <a:gd name="connsiteY175" fmla="*/ 982262 h 4892692"/>
                <a:gd name="connsiteX176" fmla="*/ 1038299 w 3920858"/>
                <a:gd name="connsiteY176" fmla="*/ 1010544 h 4892692"/>
                <a:gd name="connsiteX177" fmla="*/ 971447 w 3920858"/>
                <a:gd name="connsiteY177" fmla="*/ 1010545 h 4892692"/>
                <a:gd name="connsiteX178" fmla="*/ 926463 w 3920858"/>
                <a:gd name="connsiteY178" fmla="*/ 1055528 h 4892692"/>
                <a:gd name="connsiteX179" fmla="*/ 926463 w 3920858"/>
                <a:gd name="connsiteY179" fmla="*/ 1158342 h 4892692"/>
                <a:gd name="connsiteX180" fmla="*/ 971447 w 3920858"/>
                <a:gd name="connsiteY180" fmla="*/ 1203326 h 4892692"/>
                <a:gd name="connsiteX181" fmla="*/ 1038298 w 3920858"/>
                <a:gd name="connsiteY181" fmla="*/ 1203327 h 4892692"/>
                <a:gd name="connsiteX182" fmla="*/ 1042614 w 3920858"/>
                <a:gd name="connsiteY182" fmla="*/ 1231609 h 4892692"/>
                <a:gd name="connsiteX183" fmla="*/ 1135698 w 3920858"/>
                <a:gd name="connsiteY183" fmla="*/ 1452814 h 4892692"/>
                <a:gd name="connsiteX184" fmla="*/ 1149611 w 3920858"/>
                <a:gd name="connsiteY184" fmla="*/ 1469677 h 4892692"/>
                <a:gd name="connsiteX185" fmla="*/ 1101643 w 3920858"/>
                <a:gd name="connsiteY185" fmla="*/ 1517646 h 4892692"/>
                <a:gd name="connsiteX186" fmla="*/ 1101643 w 3920858"/>
                <a:gd name="connsiteY186" fmla="*/ 1581264 h 4892692"/>
                <a:gd name="connsiteX187" fmla="*/ 1174343 w 3920858"/>
                <a:gd name="connsiteY187" fmla="*/ 1653964 h 4892692"/>
                <a:gd name="connsiteX188" fmla="*/ 1237960 w 3920858"/>
                <a:gd name="connsiteY188" fmla="*/ 1653964 h 4892692"/>
                <a:gd name="connsiteX189" fmla="*/ 1285929 w 3920858"/>
                <a:gd name="connsiteY189" fmla="*/ 1605995 h 4892692"/>
                <a:gd name="connsiteX190" fmla="*/ 1302792 w 3920858"/>
                <a:gd name="connsiteY190" fmla="*/ 1619908 h 4892692"/>
                <a:gd name="connsiteX191" fmla="*/ 1523995 w 3920858"/>
                <a:gd name="connsiteY191" fmla="*/ 1712991 h 4892692"/>
                <a:gd name="connsiteX192" fmla="*/ 1552280 w 3920858"/>
                <a:gd name="connsiteY192" fmla="*/ 1717308 h 4892692"/>
                <a:gd name="connsiteX193" fmla="*/ 1552280 w 3920858"/>
                <a:gd name="connsiteY193" fmla="*/ 1784159 h 4892692"/>
                <a:gd name="connsiteX194" fmla="*/ 1597264 w 3920858"/>
                <a:gd name="connsiteY194" fmla="*/ 1829143 h 4892692"/>
                <a:gd name="connsiteX195" fmla="*/ 1700078 w 3920858"/>
                <a:gd name="connsiteY195" fmla="*/ 1829144 h 4892692"/>
                <a:gd name="connsiteX196" fmla="*/ 1745061 w 3920858"/>
                <a:gd name="connsiteY196" fmla="*/ 1784160 h 4892692"/>
                <a:gd name="connsiteX197" fmla="*/ 1745061 w 3920858"/>
                <a:gd name="connsiteY197" fmla="*/ 1717307 h 4892692"/>
                <a:gd name="connsiteX198" fmla="*/ 1773344 w 3920858"/>
                <a:gd name="connsiteY198" fmla="*/ 1712991 h 4892692"/>
                <a:gd name="connsiteX199" fmla="*/ 1994549 w 3920858"/>
                <a:gd name="connsiteY199" fmla="*/ 1619908 h 4892692"/>
                <a:gd name="connsiteX200" fmla="*/ 2011413 w 3920858"/>
                <a:gd name="connsiteY200" fmla="*/ 1605994 h 4892692"/>
                <a:gd name="connsiteX201" fmla="*/ 2059381 w 3920858"/>
                <a:gd name="connsiteY201" fmla="*/ 1653963 h 4892692"/>
                <a:gd name="connsiteX202" fmla="*/ 2123000 w 3920858"/>
                <a:gd name="connsiteY202" fmla="*/ 1653963 h 4892692"/>
                <a:gd name="connsiteX203" fmla="*/ 2195699 w 3920858"/>
                <a:gd name="connsiteY203" fmla="*/ 1581264 h 4892692"/>
                <a:gd name="connsiteX204" fmla="*/ 2195699 w 3920858"/>
                <a:gd name="connsiteY204" fmla="*/ 1517645 h 4892692"/>
                <a:gd name="connsiteX205" fmla="*/ 2147730 w 3920858"/>
                <a:gd name="connsiteY205" fmla="*/ 1469677 h 4892692"/>
                <a:gd name="connsiteX206" fmla="*/ 2161643 w 3920858"/>
                <a:gd name="connsiteY206" fmla="*/ 1452814 h 4892692"/>
                <a:gd name="connsiteX207" fmla="*/ 2254727 w 3920858"/>
                <a:gd name="connsiteY207" fmla="*/ 1231609 h 4892692"/>
                <a:gd name="connsiteX208" fmla="*/ 2259042 w 3920858"/>
                <a:gd name="connsiteY208" fmla="*/ 1203326 h 4892692"/>
                <a:gd name="connsiteX209" fmla="*/ 2325895 w 3920858"/>
                <a:gd name="connsiteY209" fmla="*/ 1203326 h 4892692"/>
                <a:gd name="connsiteX210" fmla="*/ 2370880 w 3920858"/>
                <a:gd name="connsiteY210" fmla="*/ 1158342 h 4892692"/>
                <a:gd name="connsiteX211" fmla="*/ 2370879 w 3920858"/>
                <a:gd name="connsiteY211" fmla="*/ 1055528 h 4892692"/>
                <a:gd name="connsiteX212" fmla="*/ 2325895 w 3920858"/>
                <a:gd name="connsiteY212" fmla="*/ 1010544 h 4892692"/>
                <a:gd name="connsiteX213" fmla="*/ 2259042 w 3920858"/>
                <a:gd name="connsiteY213" fmla="*/ 1010544 h 4892692"/>
                <a:gd name="connsiteX214" fmla="*/ 2254726 w 3920858"/>
                <a:gd name="connsiteY214" fmla="*/ 982260 h 4892692"/>
                <a:gd name="connsiteX215" fmla="*/ 2161643 w 3920858"/>
                <a:gd name="connsiteY215" fmla="*/ 761057 h 4892692"/>
                <a:gd name="connsiteX216" fmla="*/ 2147730 w 3920858"/>
                <a:gd name="connsiteY216" fmla="*/ 744194 h 4892692"/>
                <a:gd name="connsiteX217" fmla="*/ 2195700 w 3920858"/>
                <a:gd name="connsiteY217" fmla="*/ 696224 h 4892692"/>
                <a:gd name="connsiteX218" fmla="*/ 2195700 w 3920858"/>
                <a:gd name="connsiteY218" fmla="*/ 632607 h 4892692"/>
                <a:gd name="connsiteX219" fmla="*/ 2122999 w 3920858"/>
                <a:gd name="connsiteY219" fmla="*/ 559907 h 4892692"/>
                <a:gd name="connsiteX220" fmla="*/ 2091191 w 3920858"/>
                <a:gd name="connsiteY220" fmla="*/ 546732 h 4892692"/>
                <a:gd name="connsiteX221" fmla="*/ 2059382 w 3920858"/>
                <a:gd name="connsiteY221" fmla="*/ 559907 h 4892692"/>
                <a:gd name="connsiteX222" fmla="*/ 2011413 w 3920858"/>
                <a:gd name="connsiteY222" fmla="*/ 607876 h 4892692"/>
                <a:gd name="connsiteX223" fmla="*/ 1994549 w 3920858"/>
                <a:gd name="connsiteY223" fmla="*/ 593962 h 4892692"/>
                <a:gd name="connsiteX224" fmla="*/ 1773345 w 3920858"/>
                <a:gd name="connsiteY224" fmla="*/ 500879 h 4892692"/>
                <a:gd name="connsiteX225" fmla="*/ 1745062 w 3920858"/>
                <a:gd name="connsiteY225" fmla="*/ 496563 h 4892692"/>
                <a:gd name="connsiteX226" fmla="*/ 1745062 w 3920858"/>
                <a:gd name="connsiteY226" fmla="*/ 429711 h 4892692"/>
                <a:gd name="connsiteX227" fmla="*/ 1700078 w 3920858"/>
                <a:gd name="connsiteY227" fmla="*/ 384727 h 4892692"/>
                <a:gd name="connsiteX228" fmla="*/ 2074148 w 3920858"/>
                <a:gd name="connsiteY228" fmla="*/ 302 h 4892692"/>
                <a:gd name="connsiteX229" fmla="*/ 3783631 w 3920858"/>
                <a:gd name="connsiteY229" fmla="*/ 986263 h 4892692"/>
                <a:gd name="connsiteX230" fmla="*/ 3131760 w 3920858"/>
                <a:gd name="connsiteY230" fmla="*/ 3292244 h 4892692"/>
                <a:gd name="connsiteX231" fmla="*/ 3227344 w 3920858"/>
                <a:gd name="connsiteY231" fmla="*/ 4661262 h 4892692"/>
                <a:gd name="connsiteX232" fmla="*/ 1708641 w 3920858"/>
                <a:gd name="connsiteY232" fmla="*/ 4862605 h 4892692"/>
                <a:gd name="connsiteX233" fmla="*/ 1467029 w 3920858"/>
                <a:gd name="connsiteY233" fmla="*/ 4750429 h 4892692"/>
                <a:gd name="connsiteX234" fmla="*/ 1372686 w 3920858"/>
                <a:gd name="connsiteY234" fmla="*/ 4172284 h 4892692"/>
                <a:gd name="connsiteX235" fmla="*/ 1091030 w 3920858"/>
                <a:gd name="connsiteY235" fmla="*/ 3947305 h 4892692"/>
                <a:gd name="connsiteX236" fmla="*/ 551419 w 3920858"/>
                <a:gd name="connsiteY236" fmla="*/ 3914122 h 4892692"/>
                <a:gd name="connsiteX237" fmla="*/ 397604 w 3920858"/>
                <a:gd name="connsiteY237" fmla="*/ 3600494 h 4892692"/>
                <a:gd name="connsiteX238" fmla="*/ 361183 w 3920858"/>
                <a:gd name="connsiteY238" fmla="*/ 3365173 h 4892692"/>
                <a:gd name="connsiteX239" fmla="*/ 367611 w 3920858"/>
                <a:gd name="connsiteY239" fmla="*/ 3028508 h 4892692"/>
                <a:gd name="connsiteX240" fmla="*/ 243360 w 3920858"/>
                <a:gd name="connsiteY240" fmla="*/ 2801426 h 4892692"/>
                <a:gd name="connsiteX241" fmla="*/ 299058 w 3920858"/>
                <a:gd name="connsiteY241" fmla="*/ 2550782 h 4892692"/>
                <a:gd name="connsiteX242" fmla="*/ 22705 w 3920858"/>
                <a:gd name="connsiteY242" fmla="*/ 2349408 h 4892692"/>
                <a:gd name="connsiteX243" fmla="*/ 408313 w 3920858"/>
                <a:gd name="connsiteY243" fmla="*/ 1777421 h 4892692"/>
                <a:gd name="connsiteX244" fmla="*/ 380685 w 3920858"/>
                <a:gd name="connsiteY244" fmla="*/ 1418781 h 4892692"/>
                <a:gd name="connsiteX245" fmla="*/ 2074148 w 3920858"/>
                <a:gd name="connsiteY245" fmla="*/ 302 h 4892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Lst>
              <a:rect l="l" t="t" r="r" b="b"/>
              <a:pathLst>
                <a:path w="3920858" h="4892692">
                  <a:moveTo>
                    <a:pt x="2741019" y="1922696"/>
                  </a:moveTo>
                  <a:cubicBezTo>
                    <a:pt x="2676817" y="1922696"/>
                    <a:pt x="2624771" y="1974742"/>
                    <a:pt x="2624771" y="2038944"/>
                  </a:cubicBezTo>
                  <a:cubicBezTo>
                    <a:pt x="2624771" y="2103146"/>
                    <a:pt x="2676817" y="2155192"/>
                    <a:pt x="2741019" y="2155192"/>
                  </a:cubicBezTo>
                  <a:cubicBezTo>
                    <a:pt x="2805221" y="2155192"/>
                    <a:pt x="2857267" y="2103146"/>
                    <a:pt x="2857267" y="2038944"/>
                  </a:cubicBezTo>
                  <a:cubicBezTo>
                    <a:pt x="2857267" y="1974742"/>
                    <a:pt x="2805221" y="1922696"/>
                    <a:pt x="2741019" y="1922696"/>
                  </a:cubicBezTo>
                  <a:close/>
                  <a:moveTo>
                    <a:pt x="2741019" y="1818376"/>
                  </a:moveTo>
                  <a:cubicBezTo>
                    <a:pt x="2862837" y="1818375"/>
                    <a:pt x="2961588" y="1917127"/>
                    <a:pt x="2961588" y="2038944"/>
                  </a:cubicBezTo>
                  <a:cubicBezTo>
                    <a:pt x="2961588" y="2160761"/>
                    <a:pt x="2862837" y="2259513"/>
                    <a:pt x="2741019" y="2259513"/>
                  </a:cubicBezTo>
                  <a:cubicBezTo>
                    <a:pt x="2619202" y="2259513"/>
                    <a:pt x="2520450" y="2160761"/>
                    <a:pt x="2520451" y="2038944"/>
                  </a:cubicBezTo>
                  <a:cubicBezTo>
                    <a:pt x="2520450" y="1917127"/>
                    <a:pt x="2619202" y="1818375"/>
                    <a:pt x="2741019" y="1818376"/>
                  </a:cubicBezTo>
                  <a:close/>
                  <a:moveTo>
                    <a:pt x="2709661" y="1598397"/>
                  </a:moveTo>
                  <a:cubicBezTo>
                    <a:pt x="2694507" y="1598397"/>
                    <a:pt x="2682221" y="1610683"/>
                    <a:pt x="2682221" y="1625838"/>
                  </a:cubicBezTo>
                  <a:lnTo>
                    <a:pt x="2682221" y="1666617"/>
                  </a:lnTo>
                  <a:lnTo>
                    <a:pt x="2664967" y="1669250"/>
                  </a:lnTo>
                  <a:cubicBezTo>
                    <a:pt x="2615837" y="1679303"/>
                    <a:pt x="2570184" y="1698905"/>
                    <a:pt x="2530033" y="1726031"/>
                  </a:cubicBezTo>
                  <a:lnTo>
                    <a:pt x="2519746" y="1734518"/>
                  </a:lnTo>
                  <a:lnTo>
                    <a:pt x="2490486" y="1705257"/>
                  </a:lnTo>
                  <a:cubicBezTo>
                    <a:pt x="2485128" y="1699899"/>
                    <a:pt x="2478105" y="1697220"/>
                    <a:pt x="2471082" y="1697220"/>
                  </a:cubicBezTo>
                  <a:cubicBezTo>
                    <a:pt x="2464060" y="1697220"/>
                    <a:pt x="2457038" y="1699899"/>
                    <a:pt x="2451679" y="1705257"/>
                  </a:cubicBezTo>
                  <a:lnTo>
                    <a:pt x="2407332" y="1749604"/>
                  </a:lnTo>
                  <a:cubicBezTo>
                    <a:pt x="2396616" y="1760321"/>
                    <a:pt x="2396616" y="1777694"/>
                    <a:pt x="2407332" y="1788411"/>
                  </a:cubicBezTo>
                  <a:lnTo>
                    <a:pt x="2436593" y="1817671"/>
                  </a:lnTo>
                  <a:lnTo>
                    <a:pt x="2428105" y="1827958"/>
                  </a:lnTo>
                  <a:cubicBezTo>
                    <a:pt x="2400980" y="1868109"/>
                    <a:pt x="2381378" y="1913762"/>
                    <a:pt x="2371325" y="1962893"/>
                  </a:cubicBezTo>
                  <a:lnTo>
                    <a:pt x="2368692" y="1980146"/>
                  </a:lnTo>
                  <a:lnTo>
                    <a:pt x="2327912" y="1980146"/>
                  </a:lnTo>
                  <a:cubicBezTo>
                    <a:pt x="2312757" y="1980146"/>
                    <a:pt x="2300472" y="1992432"/>
                    <a:pt x="2300472" y="2007586"/>
                  </a:cubicBezTo>
                  <a:lnTo>
                    <a:pt x="2300472" y="2070302"/>
                  </a:lnTo>
                  <a:cubicBezTo>
                    <a:pt x="2300472" y="2085457"/>
                    <a:pt x="2312758" y="2097743"/>
                    <a:pt x="2327913" y="2097742"/>
                  </a:cubicBezTo>
                  <a:lnTo>
                    <a:pt x="2368692" y="2097743"/>
                  </a:lnTo>
                  <a:lnTo>
                    <a:pt x="2371324" y="2114995"/>
                  </a:lnTo>
                  <a:cubicBezTo>
                    <a:pt x="2381378" y="2164126"/>
                    <a:pt x="2400980" y="2209779"/>
                    <a:pt x="2428105" y="2249930"/>
                  </a:cubicBezTo>
                  <a:lnTo>
                    <a:pt x="2436593" y="2260217"/>
                  </a:lnTo>
                  <a:lnTo>
                    <a:pt x="2407332" y="2289478"/>
                  </a:lnTo>
                  <a:cubicBezTo>
                    <a:pt x="2396616" y="2300194"/>
                    <a:pt x="2396616" y="2317568"/>
                    <a:pt x="2407332" y="2328285"/>
                  </a:cubicBezTo>
                  <a:lnTo>
                    <a:pt x="2451679" y="2372632"/>
                  </a:lnTo>
                  <a:cubicBezTo>
                    <a:pt x="2462395" y="2383348"/>
                    <a:pt x="2479769" y="2383348"/>
                    <a:pt x="2490486" y="2372632"/>
                  </a:cubicBezTo>
                  <a:lnTo>
                    <a:pt x="2519746" y="2343371"/>
                  </a:lnTo>
                  <a:lnTo>
                    <a:pt x="2530033" y="2351858"/>
                  </a:lnTo>
                  <a:cubicBezTo>
                    <a:pt x="2570184" y="2378983"/>
                    <a:pt x="2615836" y="2398585"/>
                    <a:pt x="2664967" y="2408638"/>
                  </a:cubicBezTo>
                  <a:lnTo>
                    <a:pt x="2682221" y="2411271"/>
                  </a:lnTo>
                  <a:lnTo>
                    <a:pt x="2682221" y="2452051"/>
                  </a:lnTo>
                  <a:cubicBezTo>
                    <a:pt x="2682220" y="2467206"/>
                    <a:pt x="2694506" y="2479491"/>
                    <a:pt x="2709661" y="2479491"/>
                  </a:cubicBezTo>
                  <a:lnTo>
                    <a:pt x="2772378" y="2479491"/>
                  </a:lnTo>
                  <a:cubicBezTo>
                    <a:pt x="2787532" y="2479491"/>
                    <a:pt x="2799818" y="2467205"/>
                    <a:pt x="2799817" y="2452051"/>
                  </a:cubicBezTo>
                  <a:lnTo>
                    <a:pt x="2799817" y="2411271"/>
                  </a:lnTo>
                  <a:lnTo>
                    <a:pt x="2817070" y="2408638"/>
                  </a:lnTo>
                  <a:cubicBezTo>
                    <a:pt x="2866200" y="2398585"/>
                    <a:pt x="2911853" y="2378983"/>
                    <a:pt x="2952005" y="2351858"/>
                  </a:cubicBezTo>
                  <a:lnTo>
                    <a:pt x="2962292" y="2343370"/>
                  </a:lnTo>
                  <a:lnTo>
                    <a:pt x="2991553" y="2372631"/>
                  </a:lnTo>
                  <a:cubicBezTo>
                    <a:pt x="3002269" y="2383348"/>
                    <a:pt x="3019643" y="2383348"/>
                    <a:pt x="3030360" y="2372631"/>
                  </a:cubicBezTo>
                  <a:lnTo>
                    <a:pt x="3074706" y="2328285"/>
                  </a:lnTo>
                  <a:cubicBezTo>
                    <a:pt x="3085422" y="2317569"/>
                    <a:pt x="3085422" y="2300194"/>
                    <a:pt x="3074706" y="2289477"/>
                  </a:cubicBezTo>
                  <a:lnTo>
                    <a:pt x="3045445" y="2260217"/>
                  </a:lnTo>
                  <a:lnTo>
                    <a:pt x="3053932" y="2249930"/>
                  </a:lnTo>
                  <a:cubicBezTo>
                    <a:pt x="3081058" y="2209779"/>
                    <a:pt x="3100659" y="2164126"/>
                    <a:pt x="3110713" y="2114995"/>
                  </a:cubicBezTo>
                  <a:lnTo>
                    <a:pt x="3113346" y="2097742"/>
                  </a:lnTo>
                  <a:lnTo>
                    <a:pt x="3154126" y="2097742"/>
                  </a:lnTo>
                  <a:cubicBezTo>
                    <a:pt x="3169281" y="2097743"/>
                    <a:pt x="3181566" y="2085457"/>
                    <a:pt x="3181567" y="2070303"/>
                  </a:cubicBezTo>
                  <a:lnTo>
                    <a:pt x="3181566" y="2007586"/>
                  </a:lnTo>
                  <a:cubicBezTo>
                    <a:pt x="3181566" y="1992432"/>
                    <a:pt x="3169280" y="1980146"/>
                    <a:pt x="3154126" y="1980146"/>
                  </a:cubicBezTo>
                  <a:lnTo>
                    <a:pt x="3113346" y="1980146"/>
                  </a:lnTo>
                  <a:lnTo>
                    <a:pt x="3110713" y="1962892"/>
                  </a:lnTo>
                  <a:cubicBezTo>
                    <a:pt x="3100659" y="1913762"/>
                    <a:pt x="3081058" y="1868109"/>
                    <a:pt x="3053932" y="1827958"/>
                  </a:cubicBezTo>
                  <a:lnTo>
                    <a:pt x="3045445" y="1817672"/>
                  </a:lnTo>
                  <a:lnTo>
                    <a:pt x="3074707" y="1788410"/>
                  </a:lnTo>
                  <a:cubicBezTo>
                    <a:pt x="3085423" y="1777694"/>
                    <a:pt x="3085423" y="1760320"/>
                    <a:pt x="3074707" y="1749604"/>
                  </a:cubicBezTo>
                  <a:lnTo>
                    <a:pt x="3030359" y="1705257"/>
                  </a:lnTo>
                  <a:cubicBezTo>
                    <a:pt x="3025001" y="1699899"/>
                    <a:pt x="3017979" y="1697220"/>
                    <a:pt x="3010956" y="1697220"/>
                  </a:cubicBezTo>
                  <a:cubicBezTo>
                    <a:pt x="3003934" y="1697220"/>
                    <a:pt x="2996911" y="1699899"/>
                    <a:pt x="2991553" y="1705257"/>
                  </a:cubicBezTo>
                  <a:lnTo>
                    <a:pt x="2962292" y="1734518"/>
                  </a:lnTo>
                  <a:lnTo>
                    <a:pt x="2952005" y="1726031"/>
                  </a:lnTo>
                  <a:cubicBezTo>
                    <a:pt x="2911853" y="1698905"/>
                    <a:pt x="2866200" y="1679304"/>
                    <a:pt x="2817070" y="1669250"/>
                  </a:cubicBezTo>
                  <a:lnTo>
                    <a:pt x="2799818" y="1666617"/>
                  </a:lnTo>
                  <a:lnTo>
                    <a:pt x="2799818" y="1625838"/>
                  </a:lnTo>
                  <a:cubicBezTo>
                    <a:pt x="2799818" y="1610683"/>
                    <a:pt x="2787532" y="1598397"/>
                    <a:pt x="2772377" y="1598397"/>
                  </a:cubicBezTo>
                  <a:close/>
                  <a:moveTo>
                    <a:pt x="1648672" y="916365"/>
                  </a:moveTo>
                  <a:cubicBezTo>
                    <a:pt x="1543423" y="916365"/>
                    <a:pt x="1458101" y="1001687"/>
                    <a:pt x="1458101" y="1106936"/>
                  </a:cubicBezTo>
                  <a:cubicBezTo>
                    <a:pt x="1458101" y="1212185"/>
                    <a:pt x="1543423" y="1297507"/>
                    <a:pt x="1648672" y="1297507"/>
                  </a:cubicBezTo>
                  <a:cubicBezTo>
                    <a:pt x="1753921" y="1297507"/>
                    <a:pt x="1839243" y="1212185"/>
                    <a:pt x="1839243" y="1106936"/>
                  </a:cubicBezTo>
                  <a:cubicBezTo>
                    <a:pt x="1839243" y="1001687"/>
                    <a:pt x="1753921" y="916365"/>
                    <a:pt x="1648672" y="916365"/>
                  </a:cubicBezTo>
                  <a:close/>
                  <a:moveTo>
                    <a:pt x="2951313" y="857979"/>
                  </a:moveTo>
                  <a:cubicBezTo>
                    <a:pt x="2887111" y="857979"/>
                    <a:pt x="2835065" y="910025"/>
                    <a:pt x="2835065" y="974227"/>
                  </a:cubicBezTo>
                  <a:cubicBezTo>
                    <a:pt x="2835065" y="1038429"/>
                    <a:pt x="2887111" y="1090475"/>
                    <a:pt x="2951313" y="1090475"/>
                  </a:cubicBezTo>
                  <a:cubicBezTo>
                    <a:pt x="3015515" y="1090475"/>
                    <a:pt x="3067561" y="1038429"/>
                    <a:pt x="3067561" y="974227"/>
                  </a:cubicBezTo>
                  <a:cubicBezTo>
                    <a:pt x="3067561" y="910025"/>
                    <a:pt x="3015515" y="857979"/>
                    <a:pt x="2951313" y="857979"/>
                  </a:cubicBezTo>
                  <a:close/>
                  <a:moveTo>
                    <a:pt x="2951313" y="753659"/>
                  </a:moveTo>
                  <a:cubicBezTo>
                    <a:pt x="3073131" y="753658"/>
                    <a:pt x="3171882" y="852410"/>
                    <a:pt x="3171882" y="974227"/>
                  </a:cubicBezTo>
                  <a:cubicBezTo>
                    <a:pt x="3171882" y="1096044"/>
                    <a:pt x="3073131" y="1194796"/>
                    <a:pt x="2951313" y="1194796"/>
                  </a:cubicBezTo>
                  <a:cubicBezTo>
                    <a:pt x="2829496" y="1194796"/>
                    <a:pt x="2730744" y="1096044"/>
                    <a:pt x="2730745" y="974227"/>
                  </a:cubicBezTo>
                  <a:cubicBezTo>
                    <a:pt x="2730744" y="852410"/>
                    <a:pt x="2829496" y="753658"/>
                    <a:pt x="2951313" y="753659"/>
                  </a:cubicBezTo>
                  <a:close/>
                  <a:moveTo>
                    <a:pt x="1648671" y="745348"/>
                  </a:moveTo>
                  <a:cubicBezTo>
                    <a:pt x="1848372" y="745347"/>
                    <a:pt x="2010259" y="907235"/>
                    <a:pt x="2010259" y="1106935"/>
                  </a:cubicBezTo>
                  <a:cubicBezTo>
                    <a:pt x="2010259" y="1306636"/>
                    <a:pt x="1848372" y="1468523"/>
                    <a:pt x="1648671" y="1468523"/>
                  </a:cubicBezTo>
                  <a:cubicBezTo>
                    <a:pt x="1448971" y="1468523"/>
                    <a:pt x="1287083" y="1306636"/>
                    <a:pt x="1287084" y="1106935"/>
                  </a:cubicBezTo>
                  <a:cubicBezTo>
                    <a:pt x="1287083" y="907235"/>
                    <a:pt x="1448971" y="745347"/>
                    <a:pt x="1648671" y="745348"/>
                  </a:cubicBezTo>
                  <a:close/>
                  <a:moveTo>
                    <a:pt x="2919955" y="533680"/>
                  </a:moveTo>
                  <a:cubicBezTo>
                    <a:pt x="2904801" y="533680"/>
                    <a:pt x="2892515" y="545966"/>
                    <a:pt x="2892515" y="561121"/>
                  </a:cubicBezTo>
                  <a:lnTo>
                    <a:pt x="2892515" y="601900"/>
                  </a:lnTo>
                  <a:lnTo>
                    <a:pt x="2875261" y="604533"/>
                  </a:lnTo>
                  <a:cubicBezTo>
                    <a:pt x="2826131" y="614586"/>
                    <a:pt x="2780478" y="634188"/>
                    <a:pt x="2740327" y="661314"/>
                  </a:cubicBezTo>
                  <a:lnTo>
                    <a:pt x="2730040" y="669801"/>
                  </a:lnTo>
                  <a:lnTo>
                    <a:pt x="2700780" y="640540"/>
                  </a:lnTo>
                  <a:cubicBezTo>
                    <a:pt x="2695422" y="635182"/>
                    <a:pt x="2688399" y="632504"/>
                    <a:pt x="2681376" y="632503"/>
                  </a:cubicBezTo>
                  <a:cubicBezTo>
                    <a:pt x="2674354" y="632504"/>
                    <a:pt x="2667332" y="635182"/>
                    <a:pt x="2661973" y="640540"/>
                  </a:cubicBezTo>
                  <a:lnTo>
                    <a:pt x="2617626" y="684887"/>
                  </a:lnTo>
                  <a:cubicBezTo>
                    <a:pt x="2606910" y="695604"/>
                    <a:pt x="2606910" y="712977"/>
                    <a:pt x="2617626" y="723694"/>
                  </a:cubicBezTo>
                  <a:lnTo>
                    <a:pt x="2646887" y="752954"/>
                  </a:lnTo>
                  <a:lnTo>
                    <a:pt x="2638399" y="763241"/>
                  </a:lnTo>
                  <a:cubicBezTo>
                    <a:pt x="2611274" y="803393"/>
                    <a:pt x="2591672" y="849045"/>
                    <a:pt x="2581619" y="898176"/>
                  </a:cubicBezTo>
                  <a:lnTo>
                    <a:pt x="2578986" y="915429"/>
                  </a:lnTo>
                  <a:lnTo>
                    <a:pt x="2538206" y="915429"/>
                  </a:lnTo>
                  <a:cubicBezTo>
                    <a:pt x="2523051" y="915429"/>
                    <a:pt x="2510766" y="927715"/>
                    <a:pt x="2510766" y="942869"/>
                  </a:cubicBezTo>
                  <a:lnTo>
                    <a:pt x="2510766" y="1005585"/>
                  </a:lnTo>
                  <a:cubicBezTo>
                    <a:pt x="2510766" y="1020740"/>
                    <a:pt x="2523052" y="1033026"/>
                    <a:pt x="2538207" y="1033025"/>
                  </a:cubicBezTo>
                  <a:lnTo>
                    <a:pt x="2578986" y="1033026"/>
                  </a:lnTo>
                  <a:lnTo>
                    <a:pt x="2581618" y="1050278"/>
                  </a:lnTo>
                  <a:cubicBezTo>
                    <a:pt x="2591672" y="1099409"/>
                    <a:pt x="2611274" y="1145062"/>
                    <a:pt x="2638399" y="1185213"/>
                  </a:cubicBezTo>
                  <a:lnTo>
                    <a:pt x="2646887" y="1195500"/>
                  </a:lnTo>
                  <a:lnTo>
                    <a:pt x="2617626" y="1224761"/>
                  </a:lnTo>
                  <a:cubicBezTo>
                    <a:pt x="2606910" y="1235477"/>
                    <a:pt x="2606910" y="1252851"/>
                    <a:pt x="2617626" y="1263568"/>
                  </a:cubicBezTo>
                  <a:lnTo>
                    <a:pt x="2661973" y="1307915"/>
                  </a:lnTo>
                  <a:cubicBezTo>
                    <a:pt x="2672689" y="1318631"/>
                    <a:pt x="2690063" y="1318631"/>
                    <a:pt x="2700780" y="1307915"/>
                  </a:cubicBezTo>
                  <a:lnTo>
                    <a:pt x="2730040" y="1278654"/>
                  </a:lnTo>
                  <a:lnTo>
                    <a:pt x="2740327" y="1287141"/>
                  </a:lnTo>
                  <a:cubicBezTo>
                    <a:pt x="2780478" y="1314266"/>
                    <a:pt x="2826130" y="1333868"/>
                    <a:pt x="2875261" y="1343921"/>
                  </a:cubicBezTo>
                  <a:lnTo>
                    <a:pt x="2892515" y="1346554"/>
                  </a:lnTo>
                  <a:lnTo>
                    <a:pt x="2892515" y="1387334"/>
                  </a:lnTo>
                  <a:cubicBezTo>
                    <a:pt x="2892514" y="1402489"/>
                    <a:pt x="2904800" y="1414774"/>
                    <a:pt x="2919955" y="1414774"/>
                  </a:cubicBezTo>
                  <a:lnTo>
                    <a:pt x="2982672" y="1414774"/>
                  </a:lnTo>
                  <a:cubicBezTo>
                    <a:pt x="2997826" y="1414774"/>
                    <a:pt x="3010112" y="1402488"/>
                    <a:pt x="3010111" y="1387334"/>
                  </a:cubicBezTo>
                  <a:lnTo>
                    <a:pt x="3010111" y="1346554"/>
                  </a:lnTo>
                  <a:lnTo>
                    <a:pt x="3027364" y="1343921"/>
                  </a:lnTo>
                  <a:cubicBezTo>
                    <a:pt x="3076494" y="1333868"/>
                    <a:pt x="3122147" y="1314266"/>
                    <a:pt x="3162299" y="1287141"/>
                  </a:cubicBezTo>
                  <a:lnTo>
                    <a:pt x="3172586" y="1278653"/>
                  </a:lnTo>
                  <a:lnTo>
                    <a:pt x="3201847" y="1307914"/>
                  </a:lnTo>
                  <a:cubicBezTo>
                    <a:pt x="3212563" y="1318631"/>
                    <a:pt x="3229937" y="1318631"/>
                    <a:pt x="3240654" y="1307914"/>
                  </a:cubicBezTo>
                  <a:lnTo>
                    <a:pt x="3285000" y="1263568"/>
                  </a:lnTo>
                  <a:cubicBezTo>
                    <a:pt x="3295716" y="1252852"/>
                    <a:pt x="3295716" y="1235477"/>
                    <a:pt x="3285000" y="1224760"/>
                  </a:cubicBezTo>
                  <a:lnTo>
                    <a:pt x="3255739" y="1195500"/>
                  </a:lnTo>
                  <a:lnTo>
                    <a:pt x="3264226" y="1185213"/>
                  </a:lnTo>
                  <a:cubicBezTo>
                    <a:pt x="3291352" y="1145062"/>
                    <a:pt x="3310953" y="1099409"/>
                    <a:pt x="3321007" y="1050278"/>
                  </a:cubicBezTo>
                  <a:lnTo>
                    <a:pt x="3323640" y="1033025"/>
                  </a:lnTo>
                  <a:lnTo>
                    <a:pt x="3364420" y="1033025"/>
                  </a:lnTo>
                  <a:cubicBezTo>
                    <a:pt x="3379575" y="1033026"/>
                    <a:pt x="3391860" y="1020740"/>
                    <a:pt x="3391861" y="1005586"/>
                  </a:cubicBezTo>
                  <a:lnTo>
                    <a:pt x="3391860" y="942869"/>
                  </a:lnTo>
                  <a:cubicBezTo>
                    <a:pt x="3391860" y="927715"/>
                    <a:pt x="3379574" y="915429"/>
                    <a:pt x="3364420" y="915429"/>
                  </a:cubicBezTo>
                  <a:lnTo>
                    <a:pt x="3323640" y="915429"/>
                  </a:lnTo>
                  <a:lnTo>
                    <a:pt x="3321007" y="898176"/>
                  </a:lnTo>
                  <a:cubicBezTo>
                    <a:pt x="3310953" y="849045"/>
                    <a:pt x="3291352" y="803393"/>
                    <a:pt x="3264226" y="763241"/>
                  </a:cubicBezTo>
                  <a:lnTo>
                    <a:pt x="3255739" y="752955"/>
                  </a:lnTo>
                  <a:lnTo>
                    <a:pt x="3285001" y="723694"/>
                  </a:lnTo>
                  <a:cubicBezTo>
                    <a:pt x="3295717" y="712977"/>
                    <a:pt x="3295717" y="695603"/>
                    <a:pt x="3285001" y="684887"/>
                  </a:cubicBezTo>
                  <a:lnTo>
                    <a:pt x="3240653" y="640540"/>
                  </a:lnTo>
                  <a:cubicBezTo>
                    <a:pt x="3235295" y="635182"/>
                    <a:pt x="3228273" y="632503"/>
                    <a:pt x="3221250" y="632503"/>
                  </a:cubicBezTo>
                  <a:cubicBezTo>
                    <a:pt x="3214228" y="632503"/>
                    <a:pt x="3207205" y="635182"/>
                    <a:pt x="3201847" y="640540"/>
                  </a:cubicBezTo>
                  <a:lnTo>
                    <a:pt x="3172586" y="669801"/>
                  </a:lnTo>
                  <a:lnTo>
                    <a:pt x="3162299" y="661314"/>
                  </a:lnTo>
                  <a:cubicBezTo>
                    <a:pt x="3122147" y="634188"/>
                    <a:pt x="3076494" y="614587"/>
                    <a:pt x="3027364" y="604533"/>
                  </a:cubicBezTo>
                  <a:lnTo>
                    <a:pt x="3010112" y="601900"/>
                  </a:lnTo>
                  <a:lnTo>
                    <a:pt x="3010112" y="561121"/>
                  </a:lnTo>
                  <a:cubicBezTo>
                    <a:pt x="3010112" y="545966"/>
                    <a:pt x="2997826" y="533680"/>
                    <a:pt x="2982671" y="533680"/>
                  </a:cubicBezTo>
                  <a:close/>
                  <a:moveTo>
                    <a:pt x="1597264" y="384727"/>
                  </a:moveTo>
                  <a:cubicBezTo>
                    <a:pt x="1572421" y="384727"/>
                    <a:pt x="1552280" y="404868"/>
                    <a:pt x="1552280" y="429711"/>
                  </a:cubicBezTo>
                  <a:lnTo>
                    <a:pt x="1552280" y="496563"/>
                  </a:lnTo>
                  <a:lnTo>
                    <a:pt x="1523995" y="500879"/>
                  </a:lnTo>
                  <a:cubicBezTo>
                    <a:pt x="1443454" y="517360"/>
                    <a:pt x="1368614" y="549494"/>
                    <a:pt x="1302792" y="593962"/>
                  </a:cubicBezTo>
                  <a:lnTo>
                    <a:pt x="1285929" y="607875"/>
                  </a:lnTo>
                  <a:lnTo>
                    <a:pt x="1237961" y="559907"/>
                  </a:lnTo>
                  <a:cubicBezTo>
                    <a:pt x="1229177" y="551124"/>
                    <a:pt x="1217664" y="546733"/>
                    <a:pt x="1206152" y="546732"/>
                  </a:cubicBezTo>
                  <a:cubicBezTo>
                    <a:pt x="1194639" y="546733"/>
                    <a:pt x="1183128" y="551124"/>
                    <a:pt x="1174342" y="559907"/>
                  </a:cubicBezTo>
                  <a:lnTo>
                    <a:pt x="1101643" y="632606"/>
                  </a:lnTo>
                  <a:cubicBezTo>
                    <a:pt x="1084076" y="650175"/>
                    <a:pt x="1084076" y="678656"/>
                    <a:pt x="1101643" y="696225"/>
                  </a:cubicBezTo>
                  <a:lnTo>
                    <a:pt x="1149611" y="744193"/>
                  </a:lnTo>
                  <a:lnTo>
                    <a:pt x="1135698" y="761057"/>
                  </a:lnTo>
                  <a:cubicBezTo>
                    <a:pt x="1091229" y="826878"/>
                    <a:pt x="1059095" y="901719"/>
                    <a:pt x="1042615" y="982262"/>
                  </a:cubicBezTo>
                  <a:lnTo>
                    <a:pt x="1038299" y="1010544"/>
                  </a:lnTo>
                  <a:lnTo>
                    <a:pt x="971447" y="1010545"/>
                  </a:lnTo>
                  <a:cubicBezTo>
                    <a:pt x="946602" y="1010544"/>
                    <a:pt x="926463" y="1030685"/>
                    <a:pt x="926463" y="1055528"/>
                  </a:cubicBezTo>
                  <a:lnTo>
                    <a:pt x="926463" y="1158342"/>
                  </a:lnTo>
                  <a:cubicBezTo>
                    <a:pt x="926463" y="1183186"/>
                    <a:pt x="946603" y="1203327"/>
                    <a:pt x="971447" y="1203326"/>
                  </a:cubicBezTo>
                  <a:lnTo>
                    <a:pt x="1038298" y="1203327"/>
                  </a:lnTo>
                  <a:lnTo>
                    <a:pt x="1042614" y="1231609"/>
                  </a:lnTo>
                  <a:cubicBezTo>
                    <a:pt x="1059095" y="1312152"/>
                    <a:pt x="1091229" y="1386992"/>
                    <a:pt x="1135698" y="1452814"/>
                  </a:cubicBezTo>
                  <a:lnTo>
                    <a:pt x="1149611" y="1469677"/>
                  </a:lnTo>
                  <a:lnTo>
                    <a:pt x="1101643" y="1517646"/>
                  </a:lnTo>
                  <a:cubicBezTo>
                    <a:pt x="1084075" y="1535213"/>
                    <a:pt x="1084075" y="1563696"/>
                    <a:pt x="1101643" y="1581264"/>
                  </a:cubicBezTo>
                  <a:lnTo>
                    <a:pt x="1174343" y="1653964"/>
                  </a:lnTo>
                  <a:cubicBezTo>
                    <a:pt x="1191911" y="1671531"/>
                    <a:pt x="1220393" y="1671531"/>
                    <a:pt x="1237960" y="1653964"/>
                  </a:cubicBezTo>
                  <a:lnTo>
                    <a:pt x="1285929" y="1605995"/>
                  </a:lnTo>
                  <a:lnTo>
                    <a:pt x="1302792" y="1619908"/>
                  </a:lnTo>
                  <a:cubicBezTo>
                    <a:pt x="1368614" y="1664376"/>
                    <a:pt x="1443453" y="1696509"/>
                    <a:pt x="1523995" y="1712991"/>
                  </a:cubicBezTo>
                  <a:lnTo>
                    <a:pt x="1552280" y="1717308"/>
                  </a:lnTo>
                  <a:lnTo>
                    <a:pt x="1552280" y="1784159"/>
                  </a:lnTo>
                  <a:cubicBezTo>
                    <a:pt x="1552280" y="1809003"/>
                    <a:pt x="1572420" y="1829144"/>
                    <a:pt x="1597264" y="1829143"/>
                  </a:cubicBezTo>
                  <a:lnTo>
                    <a:pt x="1700078" y="1829144"/>
                  </a:lnTo>
                  <a:cubicBezTo>
                    <a:pt x="1724921" y="1829143"/>
                    <a:pt x="1745062" y="1809002"/>
                    <a:pt x="1745061" y="1784160"/>
                  </a:cubicBezTo>
                  <a:lnTo>
                    <a:pt x="1745061" y="1717307"/>
                  </a:lnTo>
                  <a:lnTo>
                    <a:pt x="1773344" y="1712991"/>
                  </a:lnTo>
                  <a:cubicBezTo>
                    <a:pt x="1853886" y="1696509"/>
                    <a:pt x="1928727" y="1664376"/>
                    <a:pt x="1994549" y="1619908"/>
                  </a:cubicBezTo>
                  <a:lnTo>
                    <a:pt x="2011413" y="1605994"/>
                  </a:lnTo>
                  <a:lnTo>
                    <a:pt x="2059381" y="1653963"/>
                  </a:lnTo>
                  <a:cubicBezTo>
                    <a:pt x="2076949" y="1671531"/>
                    <a:pt x="2105432" y="1671531"/>
                    <a:pt x="2123000" y="1653963"/>
                  </a:cubicBezTo>
                  <a:lnTo>
                    <a:pt x="2195699" y="1581264"/>
                  </a:lnTo>
                  <a:cubicBezTo>
                    <a:pt x="2213266" y="1563696"/>
                    <a:pt x="2213266" y="1535214"/>
                    <a:pt x="2195699" y="1517645"/>
                  </a:cubicBezTo>
                  <a:lnTo>
                    <a:pt x="2147730" y="1469677"/>
                  </a:lnTo>
                  <a:lnTo>
                    <a:pt x="2161643" y="1452814"/>
                  </a:lnTo>
                  <a:cubicBezTo>
                    <a:pt x="2206112" y="1386992"/>
                    <a:pt x="2238245" y="1312151"/>
                    <a:pt x="2254727" y="1231609"/>
                  </a:cubicBezTo>
                  <a:lnTo>
                    <a:pt x="2259042" y="1203326"/>
                  </a:lnTo>
                  <a:lnTo>
                    <a:pt x="2325895" y="1203326"/>
                  </a:lnTo>
                  <a:cubicBezTo>
                    <a:pt x="2350739" y="1203327"/>
                    <a:pt x="2370879" y="1183185"/>
                    <a:pt x="2370880" y="1158342"/>
                  </a:cubicBezTo>
                  <a:lnTo>
                    <a:pt x="2370879" y="1055528"/>
                  </a:lnTo>
                  <a:cubicBezTo>
                    <a:pt x="2370879" y="1030685"/>
                    <a:pt x="2350738" y="1010544"/>
                    <a:pt x="2325895" y="1010544"/>
                  </a:cubicBezTo>
                  <a:lnTo>
                    <a:pt x="2259042" y="1010544"/>
                  </a:lnTo>
                  <a:lnTo>
                    <a:pt x="2254726" y="982260"/>
                  </a:lnTo>
                  <a:cubicBezTo>
                    <a:pt x="2238244" y="901719"/>
                    <a:pt x="2206112" y="826878"/>
                    <a:pt x="2161643" y="761057"/>
                  </a:cubicBezTo>
                  <a:lnTo>
                    <a:pt x="2147730" y="744194"/>
                  </a:lnTo>
                  <a:lnTo>
                    <a:pt x="2195700" y="696224"/>
                  </a:lnTo>
                  <a:cubicBezTo>
                    <a:pt x="2213267" y="678657"/>
                    <a:pt x="2213267" y="650175"/>
                    <a:pt x="2195700" y="632607"/>
                  </a:cubicBezTo>
                  <a:lnTo>
                    <a:pt x="2122999" y="559907"/>
                  </a:lnTo>
                  <a:cubicBezTo>
                    <a:pt x="2114215" y="551123"/>
                    <a:pt x="2102704" y="546732"/>
                    <a:pt x="2091191" y="546732"/>
                  </a:cubicBezTo>
                  <a:cubicBezTo>
                    <a:pt x="2079679" y="546732"/>
                    <a:pt x="2068166" y="551123"/>
                    <a:pt x="2059382" y="559907"/>
                  </a:cubicBezTo>
                  <a:lnTo>
                    <a:pt x="2011413" y="607876"/>
                  </a:lnTo>
                  <a:lnTo>
                    <a:pt x="1994549" y="593962"/>
                  </a:lnTo>
                  <a:cubicBezTo>
                    <a:pt x="1928727" y="549494"/>
                    <a:pt x="1853886" y="517361"/>
                    <a:pt x="1773345" y="500879"/>
                  </a:cubicBezTo>
                  <a:lnTo>
                    <a:pt x="1745062" y="496563"/>
                  </a:lnTo>
                  <a:lnTo>
                    <a:pt x="1745062" y="429711"/>
                  </a:lnTo>
                  <a:cubicBezTo>
                    <a:pt x="1745062" y="404868"/>
                    <a:pt x="1724922" y="384727"/>
                    <a:pt x="1700078" y="384727"/>
                  </a:cubicBezTo>
                  <a:close/>
                  <a:moveTo>
                    <a:pt x="2074148" y="302"/>
                  </a:moveTo>
                  <a:cubicBezTo>
                    <a:pt x="2777627" y="-10917"/>
                    <a:pt x="3495908" y="290364"/>
                    <a:pt x="3783631" y="986263"/>
                  </a:cubicBezTo>
                  <a:cubicBezTo>
                    <a:pt x="4097015" y="1881072"/>
                    <a:pt x="3871139" y="2682972"/>
                    <a:pt x="3131760" y="3292244"/>
                  </a:cubicBezTo>
                  <a:cubicBezTo>
                    <a:pt x="2861192" y="3621424"/>
                    <a:pt x="3219562" y="4477197"/>
                    <a:pt x="3227344" y="4661262"/>
                  </a:cubicBezTo>
                  <a:cubicBezTo>
                    <a:pt x="2899074" y="4855874"/>
                    <a:pt x="2060992" y="4943622"/>
                    <a:pt x="1708641" y="4862605"/>
                  </a:cubicBezTo>
                  <a:cubicBezTo>
                    <a:pt x="1560509" y="4833362"/>
                    <a:pt x="1488984" y="4814188"/>
                    <a:pt x="1467029" y="4750429"/>
                  </a:cubicBezTo>
                  <a:cubicBezTo>
                    <a:pt x="1450458" y="4613784"/>
                    <a:pt x="1411862" y="4407289"/>
                    <a:pt x="1372686" y="4172284"/>
                  </a:cubicBezTo>
                  <a:cubicBezTo>
                    <a:pt x="1354714" y="4038889"/>
                    <a:pt x="1244335" y="3944118"/>
                    <a:pt x="1091030" y="3947305"/>
                  </a:cubicBezTo>
                  <a:cubicBezTo>
                    <a:pt x="898884" y="3951654"/>
                    <a:pt x="693354" y="3938699"/>
                    <a:pt x="551419" y="3914122"/>
                  </a:cubicBezTo>
                  <a:cubicBezTo>
                    <a:pt x="274797" y="3850292"/>
                    <a:pt x="351188" y="3661851"/>
                    <a:pt x="397604" y="3600494"/>
                  </a:cubicBezTo>
                  <a:cubicBezTo>
                    <a:pt x="461521" y="3484543"/>
                    <a:pt x="414876" y="3396160"/>
                    <a:pt x="361183" y="3365173"/>
                  </a:cubicBezTo>
                  <a:cubicBezTo>
                    <a:pt x="158758" y="3265131"/>
                    <a:pt x="264415" y="3150500"/>
                    <a:pt x="367611" y="3028508"/>
                  </a:cubicBezTo>
                  <a:cubicBezTo>
                    <a:pt x="297987" y="3001319"/>
                    <a:pt x="176236" y="2943173"/>
                    <a:pt x="243360" y="2801426"/>
                  </a:cubicBezTo>
                  <a:cubicBezTo>
                    <a:pt x="286704" y="2678955"/>
                    <a:pt x="354111" y="2549354"/>
                    <a:pt x="299058" y="2550782"/>
                  </a:cubicBezTo>
                  <a:cubicBezTo>
                    <a:pt x="15208" y="2580718"/>
                    <a:pt x="-38707" y="2458664"/>
                    <a:pt x="22705" y="2349408"/>
                  </a:cubicBezTo>
                  <a:cubicBezTo>
                    <a:pt x="173735" y="2116917"/>
                    <a:pt x="362217" y="1893965"/>
                    <a:pt x="408313" y="1777421"/>
                  </a:cubicBezTo>
                  <a:cubicBezTo>
                    <a:pt x="426239" y="1613860"/>
                    <a:pt x="406124" y="1518962"/>
                    <a:pt x="380685" y="1418781"/>
                  </a:cubicBezTo>
                  <a:cubicBezTo>
                    <a:pt x="289670" y="545730"/>
                    <a:pt x="1169674" y="14725"/>
                    <a:pt x="2074148" y="302"/>
                  </a:cubicBezTo>
                  <a:close/>
                </a:path>
              </a:pathLst>
            </a:custGeom>
            <a:solidFill>
              <a:schemeClr val="tx1">
                <a:lumMod val="65000"/>
                <a:lumOff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solidFill>
                  <a:schemeClr val="tx1"/>
                </a:solidFill>
                <a:latin typeface="Arial" panose="020B0604020202020204" pitchFamily="34" charset="0"/>
                <a:cs typeface="Arial" panose="020B0604020202020204" pitchFamily="34" charset="0"/>
              </a:endParaRPr>
            </a:p>
          </p:txBody>
        </p:sp>
      </p:grpSp>
      <p:sp>
        <p:nvSpPr>
          <p:cNvPr id="10" name="TextBox 9">
            <a:extLst>
              <a:ext uri="{FF2B5EF4-FFF2-40B4-BE49-F238E27FC236}">
                <a16:creationId xmlns:a16="http://schemas.microsoft.com/office/drawing/2014/main" id="{21AE3C45-62CA-4654-9C4F-2EB4CBDE7CED}"/>
              </a:ext>
            </a:extLst>
          </p:cNvPr>
          <p:cNvSpPr txBox="1"/>
          <p:nvPr/>
        </p:nvSpPr>
        <p:spPr>
          <a:xfrm>
            <a:off x="1026184" y="1905000"/>
            <a:ext cx="2743200" cy="646331"/>
          </a:xfrm>
          <a:prstGeom prst="rect">
            <a:avLst/>
          </a:prstGeom>
          <a:noFill/>
        </p:spPr>
        <p:txBody>
          <a:bodyPr wrap="square" rtlCol="0">
            <a:spAutoFit/>
          </a:bodyPr>
          <a:lstStyle/>
          <a:p>
            <a:r>
              <a:rPr lang="en-US" sz="3600" dirty="0">
                <a:latin typeface="+mj-lt"/>
              </a:rPr>
              <a:t>Comfort</a:t>
            </a:r>
          </a:p>
        </p:txBody>
      </p:sp>
      <p:sp>
        <p:nvSpPr>
          <p:cNvPr id="11" name="TextBox 10">
            <a:extLst>
              <a:ext uri="{FF2B5EF4-FFF2-40B4-BE49-F238E27FC236}">
                <a16:creationId xmlns:a16="http://schemas.microsoft.com/office/drawing/2014/main" id="{182F1FC3-D325-4D66-B706-88018F2DBD50}"/>
              </a:ext>
            </a:extLst>
          </p:cNvPr>
          <p:cNvSpPr txBox="1"/>
          <p:nvPr/>
        </p:nvSpPr>
        <p:spPr>
          <a:xfrm>
            <a:off x="5619757" y="1905000"/>
            <a:ext cx="2743200" cy="646331"/>
          </a:xfrm>
          <a:prstGeom prst="rect">
            <a:avLst/>
          </a:prstGeom>
          <a:noFill/>
        </p:spPr>
        <p:txBody>
          <a:bodyPr wrap="square" rtlCol="0">
            <a:spAutoFit/>
          </a:bodyPr>
          <a:lstStyle/>
          <a:p>
            <a:r>
              <a:rPr lang="en-US" sz="3600" dirty="0">
                <a:latin typeface="+mj-lt"/>
              </a:rPr>
              <a:t>Productivity</a:t>
            </a:r>
          </a:p>
        </p:txBody>
      </p:sp>
      <p:cxnSp>
        <p:nvCxnSpPr>
          <p:cNvPr id="13" name="Connector: Curved 12">
            <a:extLst>
              <a:ext uri="{FF2B5EF4-FFF2-40B4-BE49-F238E27FC236}">
                <a16:creationId xmlns:a16="http://schemas.microsoft.com/office/drawing/2014/main" id="{32EF98CE-E85C-44F9-B511-27F790A41FC1}"/>
              </a:ext>
            </a:extLst>
          </p:cNvPr>
          <p:cNvCxnSpPr>
            <a:stCxn id="7" idx="2"/>
          </p:cNvCxnSpPr>
          <p:nvPr/>
        </p:nvCxnSpPr>
        <p:spPr bwMode="auto">
          <a:xfrm rot="10800000">
            <a:off x="2397785" y="2743201"/>
            <a:ext cx="765897" cy="895439"/>
          </a:xfrm>
          <a:prstGeom prst="curvedConnector2">
            <a:avLst/>
          </a:prstGeom>
          <a:ln>
            <a:headEnd type="none" w="med" len="med"/>
            <a:tailEnd type="triangle"/>
          </a:ln>
        </p:spPr>
        <p:style>
          <a:lnRef idx="2">
            <a:schemeClr val="accent4"/>
          </a:lnRef>
          <a:fillRef idx="0">
            <a:schemeClr val="accent4"/>
          </a:fillRef>
          <a:effectRef idx="1">
            <a:schemeClr val="accent4"/>
          </a:effectRef>
          <a:fontRef idx="minor">
            <a:schemeClr val="tx1"/>
          </a:fontRef>
        </p:style>
      </p:cxnSp>
      <p:cxnSp>
        <p:nvCxnSpPr>
          <p:cNvPr id="15" name="Connector: Curved 14">
            <a:extLst>
              <a:ext uri="{FF2B5EF4-FFF2-40B4-BE49-F238E27FC236}">
                <a16:creationId xmlns:a16="http://schemas.microsoft.com/office/drawing/2014/main" id="{522875AB-C15F-4BBA-84C0-AA078270EA30}"/>
              </a:ext>
            </a:extLst>
          </p:cNvPr>
          <p:cNvCxnSpPr>
            <a:stCxn id="7" idx="6"/>
          </p:cNvCxnSpPr>
          <p:nvPr/>
        </p:nvCxnSpPr>
        <p:spPr bwMode="auto">
          <a:xfrm flipV="1">
            <a:off x="5412441" y="2743201"/>
            <a:ext cx="835959" cy="895438"/>
          </a:xfrm>
          <a:prstGeom prst="curvedConnector2">
            <a:avLst/>
          </a:prstGeom>
          <a:ln>
            <a:headEnd type="none" w="med" len="med"/>
            <a:tailEnd type="triangle"/>
          </a:ln>
        </p:spPr>
        <p:style>
          <a:lnRef idx="2">
            <a:schemeClr val="accent4"/>
          </a:lnRef>
          <a:fillRef idx="0">
            <a:schemeClr val="accent4"/>
          </a:fillRef>
          <a:effectRef idx="1">
            <a:schemeClr val="accent4"/>
          </a:effectRef>
          <a:fontRef idx="minor">
            <a:schemeClr val="tx1"/>
          </a:fontRef>
        </p:style>
      </p:cxnSp>
      <p:sp>
        <p:nvSpPr>
          <p:cNvPr id="16" name="TextBox 15">
            <a:extLst>
              <a:ext uri="{FF2B5EF4-FFF2-40B4-BE49-F238E27FC236}">
                <a16:creationId xmlns:a16="http://schemas.microsoft.com/office/drawing/2014/main" id="{35B0BBDF-32C1-4BDB-A612-B29EE5280A4C}"/>
              </a:ext>
            </a:extLst>
          </p:cNvPr>
          <p:cNvSpPr txBox="1"/>
          <p:nvPr/>
        </p:nvSpPr>
        <p:spPr>
          <a:xfrm>
            <a:off x="3163681" y="5028835"/>
            <a:ext cx="2456076" cy="646331"/>
          </a:xfrm>
          <a:prstGeom prst="rect">
            <a:avLst/>
          </a:prstGeom>
          <a:noFill/>
        </p:spPr>
        <p:txBody>
          <a:bodyPr wrap="square" rtlCol="0">
            <a:spAutoFit/>
          </a:bodyPr>
          <a:lstStyle/>
          <a:p>
            <a:pPr algn="ctr"/>
            <a:r>
              <a:rPr lang="en-US" sz="3600" dirty="0">
                <a:latin typeface="+mj-lt"/>
              </a:rPr>
              <a:t>Health</a:t>
            </a:r>
          </a:p>
        </p:txBody>
      </p:sp>
    </p:spTree>
    <p:extLst>
      <p:ext uri="{BB962C8B-B14F-4D97-AF65-F5344CB8AC3E}">
        <p14:creationId xmlns:p14="http://schemas.microsoft.com/office/powerpoint/2010/main" val="764274786"/>
      </p:ext>
    </p:extLst>
  </p:cSld>
  <p:clrMapOvr>
    <a:masterClrMapping/>
  </p:clrMapOvr>
  <p:transition>
    <p:wipe dir="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2758" name="Group 1029"/>
          <p:cNvGrpSpPr>
            <a:grpSpLocks/>
          </p:cNvGrpSpPr>
          <p:nvPr/>
        </p:nvGrpSpPr>
        <p:grpSpPr bwMode="auto">
          <a:xfrm>
            <a:off x="5791200" y="1718468"/>
            <a:ext cx="2689225" cy="2057400"/>
            <a:chOff x="3157" y="2360"/>
            <a:chExt cx="2187" cy="1910"/>
          </a:xfrm>
        </p:grpSpPr>
        <p:grpSp>
          <p:nvGrpSpPr>
            <p:cNvPr id="202759" name="Group 1030"/>
            <p:cNvGrpSpPr>
              <a:grpSpLocks/>
            </p:cNvGrpSpPr>
            <p:nvPr/>
          </p:nvGrpSpPr>
          <p:grpSpPr bwMode="auto">
            <a:xfrm>
              <a:off x="3157" y="2360"/>
              <a:ext cx="2187" cy="1910"/>
              <a:chOff x="275" y="2773"/>
              <a:chExt cx="1710" cy="1494"/>
            </a:xfrm>
          </p:grpSpPr>
          <p:pic>
            <p:nvPicPr>
              <p:cNvPr id="202762" name="Picture 1031" descr="graph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5" y="2773"/>
                <a:ext cx="1710" cy="1494"/>
              </a:xfrm>
              <a:prstGeom prst="rect">
                <a:avLst/>
              </a:prstGeom>
              <a:noFill/>
              <a:ln w="9525">
                <a:solidFill>
                  <a:schemeClr val="folHlink"/>
                </a:solidFill>
                <a:miter lim="800000"/>
                <a:headEnd/>
                <a:tailEnd/>
              </a:ln>
              <a:extLst>
                <a:ext uri="{909E8E84-426E-40DD-AFC4-6F175D3DCCD1}">
                  <a14:hiddenFill xmlns:a14="http://schemas.microsoft.com/office/drawing/2010/main">
                    <a:solidFill>
                      <a:srgbClr val="FFFFFF"/>
                    </a:solidFill>
                  </a14:hiddenFill>
                </a:ext>
              </a:extLst>
            </p:spPr>
          </p:pic>
          <p:sp>
            <p:nvSpPr>
              <p:cNvPr id="202763" name="AutoShape 1032"/>
              <p:cNvSpPr>
                <a:spLocks noChangeArrowheads="1"/>
              </p:cNvSpPr>
              <p:nvPr/>
            </p:nvSpPr>
            <p:spPr bwMode="auto">
              <a:xfrm rot="10800000" flipH="1">
                <a:off x="976" y="3028"/>
                <a:ext cx="240" cy="895"/>
              </a:xfrm>
              <a:prstGeom prst="parallelogram">
                <a:avLst>
                  <a:gd name="adj" fmla="val 27560"/>
                </a:avLst>
              </a:prstGeom>
              <a:solidFill>
                <a:srgbClr val="FF3300">
                  <a:alpha val="30980"/>
                </a:srgbClr>
              </a:solidFill>
              <a:ln w="9525">
                <a:solidFill>
                  <a:schemeClr val="accent3">
                    <a:lumMod val="65000"/>
                  </a:schemeClr>
                </a:solidFill>
                <a:miter lim="800000"/>
                <a:headEnd/>
                <a:tailEnd/>
              </a:ln>
            </p:spPr>
            <p:txBody>
              <a:bodyPr wrap="none" anchor="ctr"/>
              <a:lstStyle/>
              <a:p>
                <a:endParaRPr lang="en-US" dirty="0"/>
              </a:p>
            </p:txBody>
          </p:sp>
          <p:sp>
            <p:nvSpPr>
              <p:cNvPr id="202764" name="AutoShape 1033"/>
              <p:cNvSpPr>
                <a:spLocks noChangeArrowheads="1"/>
              </p:cNvSpPr>
              <p:nvPr/>
            </p:nvSpPr>
            <p:spPr bwMode="auto">
              <a:xfrm rot="10800000" flipH="1">
                <a:off x="799" y="3031"/>
                <a:ext cx="305" cy="904"/>
              </a:xfrm>
              <a:prstGeom prst="parallelogram">
                <a:avLst>
                  <a:gd name="adj" fmla="val 27560"/>
                </a:avLst>
              </a:prstGeom>
              <a:solidFill>
                <a:schemeClr val="accent2">
                  <a:alpha val="30980"/>
                </a:schemeClr>
              </a:solidFill>
              <a:ln w="9525">
                <a:solidFill>
                  <a:schemeClr val="accent3">
                    <a:lumMod val="65000"/>
                  </a:schemeClr>
                </a:solidFill>
                <a:miter lim="800000"/>
                <a:headEnd/>
                <a:tailEnd/>
              </a:ln>
            </p:spPr>
            <p:txBody>
              <a:bodyPr wrap="none" anchor="ctr"/>
              <a:lstStyle/>
              <a:p>
                <a:endParaRPr lang="en-US" dirty="0"/>
              </a:p>
            </p:txBody>
          </p:sp>
        </p:grpSp>
        <p:sp>
          <p:nvSpPr>
            <p:cNvPr id="202760" name="Rectangle 1034"/>
            <p:cNvSpPr>
              <a:spLocks noChangeArrowheads="1"/>
            </p:cNvSpPr>
            <p:nvPr/>
          </p:nvSpPr>
          <p:spPr bwMode="auto">
            <a:xfrm>
              <a:off x="3656" y="2964"/>
              <a:ext cx="192" cy="96"/>
            </a:xfrm>
            <a:prstGeom prst="rect">
              <a:avLst/>
            </a:prstGeom>
            <a:solidFill>
              <a:schemeClr val="accent2">
                <a:alpha val="30196"/>
              </a:schemeClr>
            </a:solidFill>
            <a:ln w="9525">
              <a:solidFill>
                <a:schemeClr val="accent3">
                  <a:lumMod val="65000"/>
                </a:schemeClr>
              </a:solidFill>
              <a:miter lim="800000"/>
              <a:headEnd/>
              <a:tailEnd/>
            </a:ln>
          </p:spPr>
          <p:txBody>
            <a:bodyPr wrap="none" anchor="ctr"/>
            <a:lstStyle/>
            <a:p>
              <a:endParaRPr lang="en-US" dirty="0"/>
            </a:p>
          </p:txBody>
        </p:sp>
        <p:sp>
          <p:nvSpPr>
            <p:cNvPr id="202761" name="Rectangle 1035"/>
            <p:cNvSpPr>
              <a:spLocks noChangeArrowheads="1"/>
            </p:cNvSpPr>
            <p:nvPr/>
          </p:nvSpPr>
          <p:spPr bwMode="auto">
            <a:xfrm>
              <a:off x="4354" y="2998"/>
              <a:ext cx="192" cy="96"/>
            </a:xfrm>
            <a:prstGeom prst="rect">
              <a:avLst/>
            </a:prstGeom>
            <a:solidFill>
              <a:srgbClr val="FF0000">
                <a:alpha val="30196"/>
              </a:srgbClr>
            </a:solidFill>
            <a:ln w="9525">
              <a:solidFill>
                <a:schemeClr val="accent3">
                  <a:lumMod val="65000"/>
                </a:schemeClr>
              </a:solidFill>
              <a:miter lim="800000"/>
              <a:headEnd/>
              <a:tailEnd/>
            </a:ln>
          </p:spPr>
          <p:txBody>
            <a:bodyPr wrap="none" anchor="ctr"/>
            <a:lstStyle/>
            <a:p>
              <a:endParaRPr lang="en-US" dirty="0"/>
            </a:p>
          </p:txBody>
        </p:sp>
      </p:grpSp>
      <p:sp>
        <p:nvSpPr>
          <p:cNvPr id="3" name="Content Placeholder 2"/>
          <p:cNvSpPr>
            <a:spLocks noGrp="1"/>
          </p:cNvSpPr>
          <p:nvPr>
            <p:ph idx="1"/>
          </p:nvPr>
        </p:nvSpPr>
        <p:spPr>
          <a:xfrm>
            <a:off x="304800" y="1447800"/>
            <a:ext cx="5329213" cy="4656137"/>
          </a:xfrm>
        </p:spPr>
        <p:txBody>
          <a:bodyPr/>
          <a:lstStyle/>
          <a:p>
            <a:pPr marL="0" indent="0">
              <a:defRPr/>
            </a:pPr>
            <a:r>
              <a:rPr lang="en-US" sz="2400" b="1" dirty="0"/>
              <a:t>Conventional standards…</a:t>
            </a:r>
            <a:endParaRPr lang="en-US" sz="2400" dirty="0"/>
          </a:p>
          <a:p>
            <a:pPr marL="568325" indent="-342900">
              <a:buFont typeface="Wingdings" panose="05000000000000000000" pitchFamily="2" charset="2"/>
              <a:buChar char="§"/>
              <a:defRPr/>
            </a:pPr>
            <a:r>
              <a:rPr lang="en-US" sz="2400" dirty="0"/>
              <a:t>Are based on laboratory experiments (that don’t always match real buildings)</a:t>
            </a:r>
          </a:p>
          <a:p>
            <a:pPr marL="568325" indent="-342900" eaLnBrk="1" hangingPunct="1">
              <a:spcBef>
                <a:spcPct val="50000"/>
              </a:spcBef>
              <a:spcAft>
                <a:spcPct val="40000"/>
              </a:spcAft>
              <a:buFont typeface="Wingdings" panose="05000000000000000000" pitchFamily="2" charset="2"/>
              <a:buChar char="§"/>
              <a:defRPr/>
            </a:pPr>
            <a:r>
              <a:rPr lang="en-US" sz="2400" dirty="0"/>
              <a:t>Follow one-size-fits all principle, universally applied to all climates, cultures, and building types</a:t>
            </a:r>
          </a:p>
          <a:p>
            <a:pPr marL="568325" indent="-342900" eaLnBrk="1" hangingPunct="1">
              <a:spcBef>
                <a:spcPts val="600"/>
              </a:spcBef>
              <a:spcAft>
                <a:spcPct val="40000"/>
              </a:spcAft>
              <a:buFont typeface="Wingdings" panose="05000000000000000000" pitchFamily="2" charset="2"/>
              <a:buChar char="§"/>
              <a:defRPr/>
            </a:pPr>
            <a:r>
              <a:rPr lang="en-US" sz="2400" dirty="0"/>
              <a:t>Energy intensive: Broad application of narrow setpoints exaggerates the “need” for air conditioning.</a:t>
            </a:r>
          </a:p>
          <a:p>
            <a:pPr marL="342854" indent="-342854">
              <a:buFont typeface="Arial" pitchFamily="34" charset="0"/>
              <a:buChar char="•"/>
              <a:defRPr/>
            </a:pPr>
            <a:endParaRPr lang="en-US" sz="2400" dirty="0"/>
          </a:p>
        </p:txBody>
      </p:sp>
      <p:sp>
        <p:nvSpPr>
          <p:cNvPr id="202754" name="Title 1"/>
          <p:cNvSpPr>
            <a:spLocks noGrp="1"/>
          </p:cNvSpPr>
          <p:nvPr>
            <p:ph type="title"/>
          </p:nvPr>
        </p:nvSpPr>
        <p:spPr>
          <a:xfrm>
            <a:off x="304800" y="-152400"/>
            <a:ext cx="6553200" cy="1627187"/>
          </a:xfrm>
        </p:spPr>
        <p:txBody>
          <a:bodyPr/>
          <a:lstStyle/>
          <a:p>
            <a:r>
              <a:rPr lang="en-US" dirty="0"/>
              <a:t>What do thermal comfort standards say?</a:t>
            </a:r>
          </a:p>
        </p:txBody>
      </p:sp>
      <p:pic>
        <p:nvPicPr>
          <p:cNvPr id="202757" name="Picture 1028"/>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615267" y="2754970"/>
            <a:ext cx="2102053" cy="2726661"/>
          </a:xfrm>
          <a:prstGeom prst="rect">
            <a:avLst/>
          </a:prstGeom>
          <a:noFill/>
          <a:ln w="9525">
            <a:solidFill>
              <a:schemeClr val="folHlink"/>
            </a:solidFill>
            <a:miter lim="800000"/>
            <a:headEnd/>
            <a:tailEnd/>
          </a:ln>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EF072C04-5E2B-4E38-BDE5-6A9C3EA23940}"/>
              </a:ext>
            </a:extLst>
          </p:cNvPr>
          <p:cNvPicPr>
            <a:picLocks noChangeAspect="1"/>
          </p:cNvPicPr>
          <p:nvPr/>
        </p:nvPicPr>
        <p:blipFill>
          <a:blip r:embed="rId5"/>
          <a:stretch>
            <a:fillRect/>
          </a:stretch>
        </p:blipFill>
        <p:spPr>
          <a:xfrm flipH="1">
            <a:off x="5029199" y="5076613"/>
            <a:ext cx="3955431" cy="1624746"/>
          </a:xfrm>
          <a:prstGeom prst="rect">
            <a:avLst/>
          </a:prstGeom>
        </p:spPr>
      </p:pic>
    </p:spTree>
    <p:extLst>
      <p:ext uri="{BB962C8B-B14F-4D97-AF65-F5344CB8AC3E}">
        <p14:creationId xmlns:p14="http://schemas.microsoft.com/office/powerpoint/2010/main" val="2968797299"/>
      </p:ext>
    </p:extLst>
  </p:cSld>
  <p:clrMapOvr>
    <a:masterClrMapping/>
  </p:clrMapOvr>
  <p:transition>
    <p:wipe dir="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title"/>
          </p:nvPr>
        </p:nvSpPr>
        <p:spPr>
          <a:xfrm>
            <a:off x="355600" y="228600"/>
            <a:ext cx="6629400" cy="990600"/>
          </a:xfrm>
        </p:spPr>
        <p:txBody>
          <a:bodyPr/>
          <a:lstStyle/>
          <a:p>
            <a:pPr eaLnBrk="1" hangingPunct="1"/>
            <a:r>
              <a:rPr lang="en-US" dirty="0"/>
              <a:t>The Challenge of Occupant Comfort</a:t>
            </a:r>
          </a:p>
        </p:txBody>
      </p:sp>
      <p:pic>
        <p:nvPicPr>
          <p:cNvPr id="188419" name="Picture 3"/>
          <p:cNvPicPr>
            <a:picLocks noChangeArrowheads="1"/>
          </p:cNvPicPr>
          <p:nvPr/>
        </p:nvPicPr>
        <p:blipFill>
          <a:blip r:embed="rId3" cstate="print">
            <a:extLst>
              <a:ext uri="{28A0092B-C50C-407E-A947-70E740481C1C}">
                <a14:useLocalDpi xmlns:a14="http://schemas.microsoft.com/office/drawing/2010/main" val="0"/>
              </a:ext>
            </a:extLst>
          </a:blip>
          <a:srcRect l="3371" r="2229"/>
          <a:stretch>
            <a:fillRect/>
          </a:stretch>
        </p:blipFill>
        <p:spPr bwMode="auto">
          <a:xfrm>
            <a:off x="381000" y="1482726"/>
            <a:ext cx="8130223" cy="4994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extLst>
      <p:ext uri="{BB962C8B-B14F-4D97-AF65-F5344CB8AC3E}">
        <p14:creationId xmlns:p14="http://schemas.microsoft.com/office/powerpoint/2010/main" val="3689200342"/>
      </p:ext>
    </p:extLst>
  </p:cSld>
  <p:clrMapOvr>
    <a:masterClrMapping/>
  </p:clrMapOvr>
  <p:transition>
    <p:wipe dir="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Content Placeholder 2"/>
          <p:cNvSpPr>
            <a:spLocks noGrp="1"/>
          </p:cNvSpPr>
          <p:nvPr>
            <p:ph idx="1"/>
          </p:nvPr>
        </p:nvSpPr>
        <p:spPr>
          <a:xfrm>
            <a:off x="571500" y="1828800"/>
            <a:ext cx="8001000" cy="4114800"/>
          </a:xfrm>
        </p:spPr>
        <p:txBody>
          <a:bodyPr/>
          <a:lstStyle/>
          <a:p>
            <a:pPr lvl="2" indent="-1085850" eaLnBrk="1" hangingPunct="1">
              <a:buClr>
                <a:schemeClr val="accent1">
                  <a:lumMod val="50000"/>
                </a:schemeClr>
              </a:buClr>
              <a:buFont typeface="Wingdings" panose="05000000000000000000" pitchFamily="2" charset="2"/>
              <a:buChar char="q"/>
            </a:pPr>
            <a:r>
              <a:rPr lang="en-US" sz="3200" b="1" dirty="0">
                <a:cs typeface="Arial" pitchFamily="34" charset="0"/>
              </a:rPr>
              <a:t>Air temperature</a:t>
            </a:r>
          </a:p>
          <a:p>
            <a:pPr lvl="2" indent="-1085850" eaLnBrk="1" hangingPunct="1">
              <a:buClr>
                <a:schemeClr val="accent1">
                  <a:lumMod val="50000"/>
                </a:schemeClr>
              </a:buClr>
              <a:buFont typeface="Wingdings" panose="05000000000000000000" pitchFamily="2" charset="2"/>
              <a:buChar char="q"/>
            </a:pPr>
            <a:r>
              <a:rPr lang="en-US" sz="3200" b="1" dirty="0">
                <a:cs typeface="Arial" pitchFamily="34" charset="0"/>
              </a:rPr>
              <a:t>Surface temperature</a:t>
            </a:r>
          </a:p>
          <a:p>
            <a:pPr lvl="2" indent="-1085850" eaLnBrk="1" hangingPunct="1">
              <a:buClr>
                <a:schemeClr val="accent1">
                  <a:lumMod val="50000"/>
                </a:schemeClr>
              </a:buClr>
              <a:buFont typeface="Wingdings" panose="05000000000000000000" pitchFamily="2" charset="2"/>
              <a:buChar char="q"/>
            </a:pPr>
            <a:r>
              <a:rPr lang="en-US" sz="3200" b="1" dirty="0">
                <a:cs typeface="Arial" pitchFamily="34" charset="0"/>
              </a:rPr>
              <a:t>Fresh Air</a:t>
            </a:r>
          </a:p>
          <a:p>
            <a:pPr lvl="2" indent="-1085850" eaLnBrk="1" hangingPunct="1">
              <a:buClr>
                <a:schemeClr val="accent1">
                  <a:lumMod val="50000"/>
                </a:schemeClr>
              </a:buClr>
              <a:buFont typeface="Wingdings" panose="05000000000000000000" pitchFamily="2" charset="2"/>
              <a:buChar char="q"/>
            </a:pPr>
            <a:r>
              <a:rPr lang="en-US" sz="3200" b="1" dirty="0">
                <a:cs typeface="Arial" pitchFamily="34" charset="0"/>
              </a:rPr>
              <a:t>Relative Humidity</a:t>
            </a:r>
          </a:p>
          <a:p>
            <a:pPr lvl="2" indent="-1085850" eaLnBrk="1" hangingPunct="1">
              <a:buClr>
                <a:schemeClr val="accent1">
                  <a:lumMod val="50000"/>
                </a:schemeClr>
              </a:buClr>
              <a:buFont typeface="Wingdings" panose="05000000000000000000" pitchFamily="2" charset="2"/>
              <a:buChar char="q"/>
            </a:pPr>
            <a:r>
              <a:rPr lang="en-US" sz="3200" b="1" dirty="0">
                <a:cs typeface="Arial" pitchFamily="34" charset="0"/>
              </a:rPr>
              <a:t>Air Velocity</a:t>
            </a:r>
          </a:p>
          <a:p>
            <a:endParaRPr lang="en-US" dirty="0"/>
          </a:p>
        </p:txBody>
      </p:sp>
      <p:sp>
        <p:nvSpPr>
          <p:cNvPr id="28674" name="Title 1"/>
          <p:cNvSpPr>
            <a:spLocks noGrp="1"/>
          </p:cNvSpPr>
          <p:nvPr>
            <p:ph type="title"/>
          </p:nvPr>
        </p:nvSpPr>
        <p:spPr>
          <a:xfrm>
            <a:off x="304800" y="304800"/>
            <a:ext cx="7162800" cy="914400"/>
          </a:xfrm>
          <a:noFill/>
          <a:ln>
            <a:noFill/>
          </a:ln>
        </p:spPr>
        <p:txBody>
          <a:bodyPr vert="horz" wrap="square" lIns="90488" tIns="44450" rIns="90488" bIns="44450" numCol="1" anchor="ctr" anchorCtr="0" compatLnSpc="1">
            <a:prstTxWarp prst="textNoShape">
              <a:avLst/>
            </a:prstTxWarp>
          </a:bodyPr>
          <a:lstStyle/>
          <a:p>
            <a:r>
              <a:rPr lang="en-US" dirty="0">
                <a:solidFill>
                  <a:schemeClr val="tx1"/>
                </a:solidFill>
              </a:rPr>
              <a:t>What Impacts Thermal Comfort?</a:t>
            </a:r>
          </a:p>
        </p:txBody>
      </p:sp>
    </p:spTree>
  </p:cSld>
  <p:clrMapOvr>
    <a:masterClrMapping/>
  </p:clrMapOvr>
  <p:transition>
    <p:wipe dir="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62000" y="1524000"/>
            <a:ext cx="70104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
            <a:extLst>
              <a:ext uri="{FF2B5EF4-FFF2-40B4-BE49-F238E27FC236}">
                <a16:creationId xmlns:a16="http://schemas.microsoft.com/office/drawing/2014/main" id="{A5EE2589-B957-4C0F-8341-6D2CA7B8FD1F}"/>
              </a:ext>
            </a:extLst>
          </p:cNvPr>
          <p:cNvSpPr txBox="1">
            <a:spLocks/>
          </p:cNvSpPr>
          <p:nvPr/>
        </p:nvSpPr>
        <p:spPr>
          <a:xfrm>
            <a:off x="304800" y="304800"/>
            <a:ext cx="7162800" cy="914400"/>
          </a:xfrm>
          <a:prstGeom prst="rect">
            <a:avLst/>
          </a:prstGeom>
          <a:noFill/>
          <a:ln>
            <a:noFill/>
          </a:ln>
        </p:spPr>
        <p:txBody>
          <a:bodyPr vert="horz" wrap="square" lIns="90488" tIns="44450" rIns="90488" bIns="44450" numCol="1" anchor="ctr" anchorCtr="0" compatLnSpc="1">
            <a:prstTxWarp prst="textNoShape">
              <a:avLst/>
            </a:prstTxWarp>
          </a:bodyPr>
          <a:lstStyle>
            <a:lvl1pPr algn="l" rtl="0" eaLnBrk="1" fontAlgn="base" hangingPunct="1">
              <a:spcBef>
                <a:spcPct val="0"/>
              </a:spcBef>
              <a:spcAft>
                <a:spcPct val="0"/>
              </a:spcAft>
              <a:defRPr sz="4000" b="1">
                <a:solidFill>
                  <a:schemeClr val="tx2"/>
                </a:solidFill>
                <a:latin typeface="+mj-lt"/>
                <a:ea typeface="+mj-ea"/>
                <a:cs typeface="+mj-cs"/>
              </a:defRPr>
            </a:lvl1pPr>
            <a:lvl2pPr algn="l" rtl="0" eaLnBrk="1" fontAlgn="base" hangingPunct="1">
              <a:spcBef>
                <a:spcPct val="0"/>
              </a:spcBef>
              <a:spcAft>
                <a:spcPct val="0"/>
              </a:spcAft>
              <a:defRPr sz="4000" b="1">
                <a:solidFill>
                  <a:schemeClr val="tx2"/>
                </a:solidFill>
                <a:latin typeface="Arial" pitchFamily="34" charset="0"/>
              </a:defRPr>
            </a:lvl2pPr>
            <a:lvl3pPr algn="l" rtl="0" eaLnBrk="1" fontAlgn="base" hangingPunct="1">
              <a:spcBef>
                <a:spcPct val="0"/>
              </a:spcBef>
              <a:spcAft>
                <a:spcPct val="0"/>
              </a:spcAft>
              <a:defRPr sz="4000" b="1">
                <a:solidFill>
                  <a:schemeClr val="tx2"/>
                </a:solidFill>
                <a:latin typeface="Arial" pitchFamily="34" charset="0"/>
              </a:defRPr>
            </a:lvl3pPr>
            <a:lvl4pPr algn="l" rtl="0" eaLnBrk="1" fontAlgn="base" hangingPunct="1">
              <a:spcBef>
                <a:spcPct val="0"/>
              </a:spcBef>
              <a:spcAft>
                <a:spcPct val="0"/>
              </a:spcAft>
              <a:defRPr sz="4000" b="1">
                <a:solidFill>
                  <a:schemeClr val="tx2"/>
                </a:solidFill>
                <a:latin typeface="Arial" pitchFamily="34" charset="0"/>
              </a:defRPr>
            </a:lvl4pPr>
            <a:lvl5pPr algn="l" rtl="0" eaLnBrk="1" fontAlgn="base" hangingPunct="1">
              <a:spcBef>
                <a:spcPct val="0"/>
              </a:spcBef>
              <a:spcAft>
                <a:spcPct val="0"/>
              </a:spcAft>
              <a:defRPr sz="4000" b="1">
                <a:solidFill>
                  <a:schemeClr val="tx2"/>
                </a:solidFill>
                <a:latin typeface="Arial" pitchFamily="34" charset="0"/>
              </a:defRPr>
            </a:lvl5pPr>
            <a:lvl6pPr marL="457200" algn="l" rtl="0" eaLnBrk="1" fontAlgn="base" hangingPunct="1">
              <a:spcBef>
                <a:spcPct val="0"/>
              </a:spcBef>
              <a:spcAft>
                <a:spcPct val="0"/>
              </a:spcAft>
              <a:defRPr sz="4000" b="1">
                <a:solidFill>
                  <a:schemeClr val="tx2"/>
                </a:solidFill>
                <a:latin typeface="Arial" pitchFamily="34" charset="0"/>
              </a:defRPr>
            </a:lvl6pPr>
            <a:lvl7pPr marL="914400" algn="l" rtl="0" eaLnBrk="1" fontAlgn="base" hangingPunct="1">
              <a:spcBef>
                <a:spcPct val="0"/>
              </a:spcBef>
              <a:spcAft>
                <a:spcPct val="0"/>
              </a:spcAft>
              <a:defRPr sz="4000" b="1">
                <a:solidFill>
                  <a:schemeClr val="tx2"/>
                </a:solidFill>
                <a:latin typeface="Arial" pitchFamily="34" charset="0"/>
              </a:defRPr>
            </a:lvl7pPr>
            <a:lvl8pPr marL="1371600" algn="l" rtl="0" eaLnBrk="1" fontAlgn="base" hangingPunct="1">
              <a:spcBef>
                <a:spcPct val="0"/>
              </a:spcBef>
              <a:spcAft>
                <a:spcPct val="0"/>
              </a:spcAft>
              <a:defRPr sz="4000" b="1">
                <a:solidFill>
                  <a:schemeClr val="tx2"/>
                </a:solidFill>
                <a:latin typeface="Arial" pitchFamily="34" charset="0"/>
              </a:defRPr>
            </a:lvl8pPr>
            <a:lvl9pPr marL="1828800" algn="l" rtl="0" eaLnBrk="1" fontAlgn="base" hangingPunct="1">
              <a:spcBef>
                <a:spcPct val="0"/>
              </a:spcBef>
              <a:spcAft>
                <a:spcPct val="0"/>
              </a:spcAft>
              <a:defRPr sz="4000" b="1">
                <a:solidFill>
                  <a:schemeClr val="tx2"/>
                </a:solidFill>
                <a:latin typeface="Arial" pitchFamily="34" charset="0"/>
              </a:defRPr>
            </a:lvl9pPr>
          </a:lstStyle>
          <a:p>
            <a:r>
              <a:rPr lang="en-US" kern="0" dirty="0">
                <a:solidFill>
                  <a:schemeClr val="tx1"/>
                </a:solidFill>
              </a:rPr>
              <a:t>Surface Temperatures</a:t>
            </a:r>
          </a:p>
        </p:txBody>
      </p:sp>
    </p:spTree>
    <p:extLst>
      <p:ext uri="{BB962C8B-B14F-4D97-AF65-F5344CB8AC3E}">
        <p14:creationId xmlns:p14="http://schemas.microsoft.com/office/powerpoint/2010/main" val="1403489593"/>
      </p:ext>
    </p:extLst>
  </p:cSld>
  <p:clrMapOvr>
    <a:masterClrMapping/>
  </p:clrMapOvr>
  <p:transition>
    <p:wipe dir="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Relative Humidity</a:t>
            </a:r>
          </a:p>
        </p:txBody>
      </p:sp>
      <p:pic>
        <p:nvPicPr>
          <p:cNvPr id="19" name="Picture 18">
            <a:extLst>
              <a:ext uri="{FF2B5EF4-FFF2-40B4-BE49-F238E27FC236}">
                <a16:creationId xmlns:a16="http://schemas.microsoft.com/office/drawing/2014/main" id="{C2816AC7-467D-4BA8-8337-A5CA6E048859}"/>
              </a:ext>
            </a:extLst>
          </p:cNvPr>
          <p:cNvPicPr>
            <a:picLocks noChangeAspect="1"/>
          </p:cNvPicPr>
          <p:nvPr/>
        </p:nvPicPr>
        <p:blipFill>
          <a:blip r:embed="rId3"/>
          <a:stretch>
            <a:fillRect/>
          </a:stretch>
        </p:blipFill>
        <p:spPr>
          <a:xfrm>
            <a:off x="571500" y="1676400"/>
            <a:ext cx="8001000" cy="4820899"/>
          </a:xfrm>
          <a:prstGeom prst="rect">
            <a:avLst/>
          </a:prstGeom>
          <a:ln w="28575">
            <a:solidFill>
              <a:schemeClr val="tx1"/>
            </a:solidFill>
          </a:ln>
        </p:spPr>
      </p:pic>
    </p:spTree>
    <p:extLst>
      <p:ext uri="{BB962C8B-B14F-4D97-AF65-F5344CB8AC3E}">
        <p14:creationId xmlns:p14="http://schemas.microsoft.com/office/powerpoint/2010/main" val="3873212732"/>
      </p:ext>
    </p:extLst>
  </p:cSld>
  <p:clrMapOvr>
    <a:masterClrMapping/>
  </p:clrMapOvr>
  <p:transition>
    <p:wipe dir="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a:xfrm>
            <a:off x="304800" y="76200"/>
            <a:ext cx="6781800" cy="1219200"/>
          </a:xfrm>
        </p:spPr>
        <p:txBody>
          <a:bodyPr/>
          <a:lstStyle/>
          <a:p>
            <a:r>
              <a:rPr lang="en-US" sz="4400" dirty="0">
                <a:solidFill>
                  <a:schemeClr val="tx1"/>
                </a:solidFill>
              </a:rPr>
              <a:t>Fundamentals of IEQ</a:t>
            </a:r>
          </a:p>
        </p:txBody>
      </p:sp>
      <p:grpSp>
        <p:nvGrpSpPr>
          <p:cNvPr id="7" name="Group 6">
            <a:extLst>
              <a:ext uri="{FF2B5EF4-FFF2-40B4-BE49-F238E27FC236}">
                <a16:creationId xmlns:a16="http://schemas.microsoft.com/office/drawing/2014/main" id="{ED2465A3-6639-4E4E-8B8D-3D0871FD8F35}"/>
              </a:ext>
            </a:extLst>
          </p:cNvPr>
          <p:cNvGrpSpPr/>
          <p:nvPr/>
        </p:nvGrpSpPr>
        <p:grpSpPr>
          <a:xfrm>
            <a:off x="0" y="1600200"/>
            <a:ext cx="8224158" cy="4874599"/>
            <a:chOff x="5442" y="1345493"/>
            <a:chExt cx="7611167" cy="5129306"/>
          </a:xfrm>
        </p:grpSpPr>
        <p:grpSp>
          <p:nvGrpSpPr>
            <p:cNvPr id="8" name="Group 7">
              <a:extLst>
                <a:ext uri="{FF2B5EF4-FFF2-40B4-BE49-F238E27FC236}">
                  <a16:creationId xmlns:a16="http://schemas.microsoft.com/office/drawing/2014/main" id="{720F6514-52B3-4443-B9EB-22992BDD97AA}"/>
                </a:ext>
              </a:extLst>
            </p:cNvPr>
            <p:cNvGrpSpPr/>
            <p:nvPr/>
          </p:nvGrpSpPr>
          <p:grpSpPr>
            <a:xfrm>
              <a:off x="5442" y="2787689"/>
              <a:ext cx="2485051" cy="2259295"/>
              <a:chOff x="5442" y="2780902"/>
              <a:chExt cx="2485051" cy="2259295"/>
            </a:xfrm>
          </p:grpSpPr>
          <p:sp>
            <p:nvSpPr>
              <p:cNvPr id="81" name="Freeform 93">
                <a:extLst>
                  <a:ext uri="{FF2B5EF4-FFF2-40B4-BE49-F238E27FC236}">
                    <a16:creationId xmlns:a16="http://schemas.microsoft.com/office/drawing/2014/main" id="{5FEEEC9E-AF18-4AFF-86EE-DC923AAE2982}"/>
                  </a:ext>
                </a:extLst>
              </p:cNvPr>
              <p:cNvSpPr/>
              <p:nvPr/>
            </p:nvSpPr>
            <p:spPr>
              <a:xfrm>
                <a:off x="5442" y="2780902"/>
                <a:ext cx="2485051" cy="2259295"/>
              </a:xfrm>
              <a:custGeom>
                <a:avLst/>
                <a:gdLst>
                  <a:gd name="connsiteX0" fmla="*/ 0 w 3200591"/>
                  <a:gd name="connsiteY0" fmla="*/ 0 h 2909832"/>
                  <a:gd name="connsiteX1" fmla="*/ 1745675 w 3200591"/>
                  <a:gd name="connsiteY1" fmla="*/ 0 h 2909832"/>
                  <a:gd name="connsiteX2" fmla="*/ 3200591 w 3200591"/>
                  <a:gd name="connsiteY2" fmla="*/ 1454916 h 2909832"/>
                  <a:gd name="connsiteX3" fmla="*/ 1745675 w 3200591"/>
                  <a:gd name="connsiteY3" fmla="*/ 2909832 h 2909832"/>
                  <a:gd name="connsiteX4" fmla="*/ 0 w 3200591"/>
                  <a:gd name="connsiteY4" fmla="*/ 2909832 h 2909832"/>
                  <a:gd name="connsiteX5" fmla="*/ 0 w 3200591"/>
                  <a:gd name="connsiteY5" fmla="*/ 0 h 290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00591" h="2909832">
                    <a:moveTo>
                      <a:pt x="0" y="0"/>
                    </a:moveTo>
                    <a:lnTo>
                      <a:pt x="1745675" y="0"/>
                    </a:lnTo>
                    <a:cubicBezTo>
                      <a:pt x="2549203" y="0"/>
                      <a:pt x="3200591" y="651388"/>
                      <a:pt x="3200591" y="1454916"/>
                    </a:cubicBezTo>
                    <a:cubicBezTo>
                      <a:pt x="3200591" y="2258444"/>
                      <a:pt x="2549203" y="2909832"/>
                      <a:pt x="1745675" y="2909832"/>
                    </a:cubicBezTo>
                    <a:lnTo>
                      <a:pt x="0" y="2909832"/>
                    </a:lnTo>
                    <a:lnTo>
                      <a:pt x="0" y="0"/>
                    </a:lnTo>
                    <a:close/>
                  </a:path>
                </a:pathLst>
              </a:custGeom>
              <a:solidFill>
                <a:schemeClr val="bg1">
                  <a:lumMod val="6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cs typeface="Arial" panose="020B0604020202020204" pitchFamily="34" charset="0"/>
                </a:endParaRPr>
              </a:p>
            </p:txBody>
          </p:sp>
          <p:grpSp>
            <p:nvGrpSpPr>
              <p:cNvPr id="83" name="Group 82">
                <a:extLst>
                  <a:ext uri="{FF2B5EF4-FFF2-40B4-BE49-F238E27FC236}">
                    <a16:creationId xmlns:a16="http://schemas.microsoft.com/office/drawing/2014/main" id="{75E0946F-BD92-46B5-B541-6D748CFB4655}"/>
                  </a:ext>
                </a:extLst>
              </p:cNvPr>
              <p:cNvGrpSpPr/>
              <p:nvPr/>
            </p:nvGrpSpPr>
            <p:grpSpPr>
              <a:xfrm>
                <a:off x="463819" y="2978151"/>
                <a:ext cx="1750120" cy="1864796"/>
                <a:chOff x="6229707" y="1610094"/>
                <a:chExt cx="865279" cy="921977"/>
              </a:xfrm>
            </p:grpSpPr>
            <p:sp>
              <p:nvSpPr>
                <p:cNvPr id="89" name="Oval 88">
                  <a:extLst>
                    <a:ext uri="{FF2B5EF4-FFF2-40B4-BE49-F238E27FC236}">
                      <a16:creationId xmlns:a16="http://schemas.microsoft.com/office/drawing/2014/main" id="{3AE78F0E-0871-4683-AA29-564975C70B06}"/>
                    </a:ext>
                  </a:extLst>
                </p:cNvPr>
                <p:cNvSpPr/>
                <p:nvPr/>
              </p:nvSpPr>
              <p:spPr>
                <a:xfrm>
                  <a:off x="6229707" y="1610094"/>
                  <a:ext cx="865279" cy="921977"/>
                </a:xfrm>
                <a:prstGeom prst="ellipse">
                  <a:avLst/>
                </a:prstGeom>
                <a:gradFill>
                  <a:gsLst>
                    <a:gs pos="0">
                      <a:schemeClr val="bg1"/>
                    </a:gs>
                    <a:gs pos="100000">
                      <a:schemeClr val="bg1">
                        <a:lumMod val="65000"/>
                      </a:schemeClr>
                    </a:gs>
                  </a:gsLst>
                  <a:lin ang="270000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cs typeface="Arial" panose="020B0604020202020204" pitchFamily="34" charset="0"/>
                  </a:endParaRPr>
                </a:p>
              </p:txBody>
            </p:sp>
            <p:sp>
              <p:nvSpPr>
                <p:cNvPr id="90" name="Oval 89">
                  <a:extLst>
                    <a:ext uri="{FF2B5EF4-FFF2-40B4-BE49-F238E27FC236}">
                      <a16:creationId xmlns:a16="http://schemas.microsoft.com/office/drawing/2014/main" id="{EA9950D4-52F3-4502-877C-D2D8D9017C09}"/>
                    </a:ext>
                  </a:extLst>
                </p:cNvPr>
                <p:cNvSpPr/>
                <p:nvPr/>
              </p:nvSpPr>
              <p:spPr>
                <a:xfrm>
                  <a:off x="6229707" y="1666793"/>
                  <a:ext cx="808580" cy="808579"/>
                </a:xfrm>
                <a:prstGeom prst="ellipse">
                  <a:avLst/>
                </a:prstGeom>
                <a:gradFill flip="none" rotWithShape="1">
                  <a:gsLst>
                    <a:gs pos="100000">
                      <a:schemeClr val="bg1"/>
                    </a:gs>
                    <a:gs pos="0">
                      <a:schemeClr val="bg1">
                        <a:lumMod val="65000"/>
                      </a:schemeClr>
                    </a:gs>
                  </a:gsLst>
                  <a:lin ang="27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cs typeface="Arial" panose="020B0604020202020204" pitchFamily="34" charset="0"/>
                  </a:endParaRPr>
                </a:p>
              </p:txBody>
            </p:sp>
          </p:grpSp>
        </p:grpSp>
        <p:grpSp>
          <p:nvGrpSpPr>
            <p:cNvPr id="9" name="Group 8">
              <a:extLst>
                <a:ext uri="{FF2B5EF4-FFF2-40B4-BE49-F238E27FC236}">
                  <a16:creationId xmlns:a16="http://schemas.microsoft.com/office/drawing/2014/main" id="{158425DE-CE62-43A1-AC2B-29AA1DE92B3A}"/>
                </a:ext>
              </a:extLst>
            </p:cNvPr>
            <p:cNvGrpSpPr/>
            <p:nvPr/>
          </p:nvGrpSpPr>
          <p:grpSpPr>
            <a:xfrm>
              <a:off x="2122340" y="1345493"/>
              <a:ext cx="5494269" cy="5129306"/>
              <a:chOff x="2122340" y="1345493"/>
              <a:chExt cx="5494269" cy="5129306"/>
            </a:xfrm>
          </p:grpSpPr>
          <p:grpSp>
            <p:nvGrpSpPr>
              <p:cNvPr id="10" name="Group 9">
                <a:extLst>
                  <a:ext uri="{FF2B5EF4-FFF2-40B4-BE49-F238E27FC236}">
                    <a16:creationId xmlns:a16="http://schemas.microsoft.com/office/drawing/2014/main" id="{326C0496-AE54-49A7-9FF6-9C7465C66AD1}"/>
                  </a:ext>
                </a:extLst>
              </p:cNvPr>
              <p:cNvGrpSpPr/>
              <p:nvPr/>
            </p:nvGrpSpPr>
            <p:grpSpPr>
              <a:xfrm>
                <a:off x="2122340" y="2314094"/>
                <a:ext cx="1132910" cy="3194987"/>
                <a:chOff x="2122340" y="2307307"/>
                <a:chExt cx="1132910" cy="3194987"/>
              </a:xfrm>
            </p:grpSpPr>
            <p:cxnSp>
              <p:nvCxnSpPr>
                <p:cNvPr id="76" name="Straight Connector 75">
                  <a:extLst>
                    <a:ext uri="{FF2B5EF4-FFF2-40B4-BE49-F238E27FC236}">
                      <a16:creationId xmlns:a16="http://schemas.microsoft.com/office/drawing/2014/main" id="{62A0C242-C6E4-424B-8864-02CA344DB256}"/>
                    </a:ext>
                  </a:extLst>
                </p:cNvPr>
                <p:cNvCxnSpPr/>
                <p:nvPr/>
              </p:nvCxnSpPr>
              <p:spPr>
                <a:xfrm flipV="1">
                  <a:off x="2122340" y="2307307"/>
                  <a:ext cx="392363" cy="402398"/>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DEA57EC1-2A28-416C-B9A9-8A4D3F69B96F}"/>
                    </a:ext>
                  </a:extLst>
                </p:cNvPr>
                <p:cNvCxnSpPr/>
                <p:nvPr/>
              </p:nvCxnSpPr>
              <p:spPr>
                <a:xfrm flipV="1">
                  <a:off x="2788974" y="3348176"/>
                  <a:ext cx="466276" cy="120053"/>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DF723BE5-AE58-4F1E-A79F-2844EF5CEFB3}"/>
                    </a:ext>
                  </a:extLst>
                </p:cNvPr>
                <p:cNvCxnSpPr/>
                <p:nvPr/>
              </p:nvCxnSpPr>
              <p:spPr>
                <a:xfrm>
                  <a:off x="2156475" y="5130262"/>
                  <a:ext cx="329154" cy="372032"/>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6DFF3187-D3C1-49A6-B50D-360CA33FD764}"/>
                    </a:ext>
                  </a:extLst>
                </p:cNvPr>
                <p:cNvCxnSpPr/>
                <p:nvPr/>
              </p:nvCxnSpPr>
              <p:spPr>
                <a:xfrm>
                  <a:off x="2785615" y="4369986"/>
                  <a:ext cx="451881" cy="11691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80" name="Freeform 104">
                  <a:extLst>
                    <a:ext uri="{FF2B5EF4-FFF2-40B4-BE49-F238E27FC236}">
                      <a16:creationId xmlns:a16="http://schemas.microsoft.com/office/drawing/2014/main" id="{B6AEDF28-DF75-49FC-AFBD-F819845E8A6B}"/>
                    </a:ext>
                  </a:extLst>
                </p:cNvPr>
                <p:cNvSpPr/>
                <p:nvPr/>
              </p:nvSpPr>
              <p:spPr>
                <a:xfrm>
                  <a:off x="2122579" y="2712949"/>
                  <a:ext cx="743086" cy="2422177"/>
                </a:xfrm>
                <a:custGeom>
                  <a:avLst/>
                  <a:gdLst>
                    <a:gd name="connsiteX0" fmla="*/ 0 w 743086"/>
                    <a:gd name="connsiteY0" fmla="*/ 0 h 2434704"/>
                    <a:gd name="connsiteX1" fmla="*/ 26004 w 743086"/>
                    <a:gd name="connsiteY1" fmla="*/ 12527 h 2434704"/>
                    <a:gd name="connsiteX2" fmla="*/ 743086 w 743086"/>
                    <a:gd name="connsiteY2" fmla="*/ 1217352 h 2434704"/>
                    <a:gd name="connsiteX3" fmla="*/ 26004 w 743086"/>
                    <a:gd name="connsiteY3" fmla="*/ 2422177 h 2434704"/>
                    <a:gd name="connsiteX4" fmla="*/ 0 w 743086"/>
                    <a:gd name="connsiteY4" fmla="*/ 2434704 h 2434704"/>
                    <a:gd name="connsiteX0" fmla="*/ 0 w 743086"/>
                    <a:gd name="connsiteY0" fmla="*/ 2434704 h 2526144"/>
                    <a:gd name="connsiteX1" fmla="*/ 0 w 743086"/>
                    <a:gd name="connsiteY1" fmla="*/ 0 h 2526144"/>
                    <a:gd name="connsiteX2" fmla="*/ 26004 w 743086"/>
                    <a:gd name="connsiteY2" fmla="*/ 12527 h 2526144"/>
                    <a:gd name="connsiteX3" fmla="*/ 743086 w 743086"/>
                    <a:gd name="connsiteY3" fmla="*/ 1217352 h 2526144"/>
                    <a:gd name="connsiteX4" fmla="*/ 26004 w 743086"/>
                    <a:gd name="connsiteY4" fmla="*/ 2422177 h 2526144"/>
                    <a:gd name="connsiteX5" fmla="*/ 91440 w 743086"/>
                    <a:gd name="connsiteY5" fmla="*/ 2526144 h 2526144"/>
                    <a:gd name="connsiteX0" fmla="*/ 0 w 743086"/>
                    <a:gd name="connsiteY0" fmla="*/ 0 h 2526144"/>
                    <a:gd name="connsiteX1" fmla="*/ 26004 w 743086"/>
                    <a:gd name="connsiteY1" fmla="*/ 12527 h 2526144"/>
                    <a:gd name="connsiteX2" fmla="*/ 743086 w 743086"/>
                    <a:gd name="connsiteY2" fmla="*/ 1217352 h 2526144"/>
                    <a:gd name="connsiteX3" fmla="*/ 26004 w 743086"/>
                    <a:gd name="connsiteY3" fmla="*/ 2422177 h 2526144"/>
                    <a:gd name="connsiteX4" fmla="*/ 91440 w 743086"/>
                    <a:gd name="connsiteY4" fmla="*/ 2526144 h 2526144"/>
                    <a:gd name="connsiteX0" fmla="*/ 0 w 743086"/>
                    <a:gd name="connsiteY0" fmla="*/ 0 h 2422177"/>
                    <a:gd name="connsiteX1" fmla="*/ 26004 w 743086"/>
                    <a:gd name="connsiteY1" fmla="*/ 12527 h 2422177"/>
                    <a:gd name="connsiteX2" fmla="*/ 743086 w 743086"/>
                    <a:gd name="connsiteY2" fmla="*/ 1217352 h 2422177"/>
                    <a:gd name="connsiteX3" fmla="*/ 26004 w 743086"/>
                    <a:gd name="connsiteY3" fmla="*/ 2422177 h 2422177"/>
                  </a:gdLst>
                  <a:ahLst/>
                  <a:cxnLst>
                    <a:cxn ang="0">
                      <a:pos x="connsiteX0" y="connsiteY0"/>
                    </a:cxn>
                    <a:cxn ang="0">
                      <a:pos x="connsiteX1" y="connsiteY1"/>
                    </a:cxn>
                    <a:cxn ang="0">
                      <a:pos x="connsiteX2" y="connsiteY2"/>
                    </a:cxn>
                    <a:cxn ang="0">
                      <a:pos x="connsiteX3" y="connsiteY3"/>
                    </a:cxn>
                  </a:cxnLst>
                  <a:rect l="l" t="t" r="r" b="b"/>
                  <a:pathLst>
                    <a:path w="743086" h="2422177">
                      <a:moveTo>
                        <a:pt x="0" y="0"/>
                      </a:moveTo>
                      <a:lnTo>
                        <a:pt x="26004" y="12527"/>
                      </a:lnTo>
                      <a:cubicBezTo>
                        <a:pt x="453130" y="244556"/>
                        <a:pt x="743086" y="697093"/>
                        <a:pt x="743086" y="1217352"/>
                      </a:cubicBezTo>
                      <a:cubicBezTo>
                        <a:pt x="743086" y="1737612"/>
                        <a:pt x="453130" y="2190148"/>
                        <a:pt x="26004" y="2422177"/>
                      </a:cubicBezTo>
                    </a:path>
                  </a:pathLst>
                </a:custGeom>
                <a:noFill/>
                <a:ln w="6350">
                  <a:solidFill>
                    <a:schemeClr val="bg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grpSp>
          <p:grpSp>
            <p:nvGrpSpPr>
              <p:cNvPr id="11" name="Group 10">
                <a:extLst>
                  <a:ext uri="{FF2B5EF4-FFF2-40B4-BE49-F238E27FC236}">
                    <a16:creationId xmlns:a16="http://schemas.microsoft.com/office/drawing/2014/main" id="{4E7D9523-67B5-430A-81CA-27FFBFFBBB54}"/>
                  </a:ext>
                </a:extLst>
              </p:cNvPr>
              <p:cNvGrpSpPr/>
              <p:nvPr/>
            </p:nvGrpSpPr>
            <p:grpSpPr>
              <a:xfrm>
                <a:off x="2352019" y="1345493"/>
                <a:ext cx="5264590" cy="5129306"/>
                <a:chOff x="2352019" y="1345493"/>
                <a:chExt cx="5264590" cy="5129306"/>
              </a:xfrm>
            </p:grpSpPr>
            <p:grpSp>
              <p:nvGrpSpPr>
                <p:cNvPr id="12" name="Group 11">
                  <a:extLst>
                    <a:ext uri="{FF2B5EF4-FFF2-40B4-BE49-F238E27FC236}">
                      <a16:creationId xmlns:a16="http://schemas.microsoft.com/office/drawing/2014/main" id="{79459858-0FF1-49B6-AEAD-BE5F76BB6F21}"/>
                    </a:ext>
                  </a:extLst>
                </p:cNvPr>
                <p:cNvGrpSpPr/>
                <p:nvPr/>
              </p:nvGrpSpPr>
              <p:grpSpPr>
                <a:xfrm>
                  <a:off x="2352019" y="1345493"/>
                  <a:ext cx="4440008" cy="1161288"/>
                  <a:chOff x="2352019" y="1345493"/>
                  <a:chExt cx="4440008" cy="1161288"/>
                </a:xfrm>
              </p:grpSpPr>
              <p:sp>
                <p:nvSpPr>
                  <p:cNvPr id="57" name="Freeform 15">
                    <a:extLst>
                      <a:ext uri="{FF2B5EF4-FFF2-40B4-BE49-F238E27FC236}">
                        <a16:creationId xmlns:a16="http://schemas.microsoft.com/office/drawing/2014/main" id="{DEFCF4C7-C3C8-4CB7-BE3C-AA6D027C2EEB}"/>
                      </a:ext>
                    </a:extLst>
                  </p:cNvPr>
                  <p:cNvSpPr/>
                  <p:nvPr/>
                </p:nvSpPr>
                <p:spPr>
                  <a:xfrm>
                    <a:off x="2352019" y="1345493"/>
                    <a:ext cx="4440008" cy="1161288"/>
                  </a:xfrm>
                  <a:custGeom>
                    <a:avLst/>
                    <a:gdLst>
                      <a:gd name="connsiteX0" fmla="*/ 1268057 w 4440008"/>
                      <a:gd name="connsiteY0" fmla="*/ 0 h 1161288"/>
                      <a:gd name="connsiteX1" fmla="*/ 4221059 w 4440008"/>
                      <a:gd name="connsiteY1" fmla="*/ 0 h 1161288"/>
                      <a:gd name="connsiteX2" fmla="*/ 4440008 w 4440008"/>
                      <a:gd name="connsiteY2" fmla="*/ 218949 h 1161288"/>
                      <a:gd name="connsiteX3" fmla="*/ 4440008 w 4440008"/>
                      <a:gd name="connsiteY3" fmla="*/ 942339 h 1161288"/>
                      <a:gd name="connsiteX4" fmla="*/ 4221059 w 4440008"/>
                      <a:gd name="connsiteY4" fmla="*/ 1161288 h 1161288"/>
                      <a:gd name="connsiteX5" fmla="*/ 1268057 w 4440008"/>
                      <a:gd name="connsiteY5" fmla="*/ 1161288 h 1161288"/>
                      <a:gd name="connsiteX6" fmla="*/ 1254824 w 4440008"/>
                      <a:gd name="connsiteY6" fmla="*/ 1159954 h 1161288"/>
                      <a:gd name="connsiteX7" fmla="*/ 579977 w 4440008"/>
                      <a:gd name="connsiteY7" fmla="*/ 1159954 h 1161288"/>
                      <a:gd name="connsiteX8" fmla="*/ 0 w 4440008"/>
                      <a:gd name="connsiteY8" fmla="*/ 579978 h 1161288"/>
                      <a:gd name="connsiteX9" fmla="*/ 579977 w 4440008"/>
                      <a:gd name="connsiteY9" fmla="*/ 1 h 1161288"/>
                      <a:gd name="connsiteX10" fmla="*/ 1268047 w 4440008"/>
                      <a:gd name="connsiteY10" fmla="*/ 1 h 1161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40008" h="1161288">
                        <a:moveTo>
                          <a:pt x="1268057" y="0"/>
                        </a:moveTo>
                        <a:lnTo>
                          <a:pt x="4221059" y="0"/>
                        </a:lnTo>
                        <a:cubicBezTo>
                          <a:pt x="4341981" y="0"/>
                          <a:pt x="4440008" y="98027"/>
                          <a:pt x="4440008" y="218949"/>
                        </a:cubicBezTo>
                        <a:lnTo>
                          <a:pt x="4440008" y="942339"/>
                        </a:lnTo>
                        <a:cubicBezTo>
                          <a:pt x="4440008" y="1063261"/>
                          <a:pt x="4341981" y="1161288"/>
                          <a:pt x="4221059" y="1161288"/>
                        </a:cubicBezTo>
                        <a:lnTo>
                          <a:pt x="1268057" y="1161288"/>
                        </a:lnTo>
                        <a:lnTo>
                          <a:pt x="1254824" y="1159954"/>
                        </a:lnTo>
                        <a:lnTo>
                          <a:pt x="579977" y="1159954"/>
                        </a:lnTo>
                        <a:cubicBezTo>
                          <a:pt x="259665" y="1159954"/>
                          <a:pt x="0" y="900290"/>
                          <a:pt x="0" y="579978"/>
                        </a:cubicBezTo>
                        <a:cubicBezTo>
                          <a:pt x="0" y="259666"/>
                          <a:pt x="259665" y="1"/>
                          <a:pt x="579977" y="1"/>
                        </a:cubicBezTo>
                        <a:lnTo>
                          <a:pt x="1268047" y="1"/>
                        </a:lnTo>
                        <a:close/>
                      </a:path>
                    </a:pathLst>
                  </a:custGeom>
                  <a:solidFill>
                    <a:schemeClr val="accent1">
                      <a:lumMod val="50000"/>
                    </a:schemeClr>
                  </a:solidFill>
                  <a:ln>
                    <a:noFill/>
                  </a:ln>
                  <a:effectLst>
                    <a:innerShdw blurRad="25400" dist="50800">
                      <a:prstClr val="black">
                        <a:alpha val="2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grpSp>
                <p:nvGrpSpPr>
                  <p:cNvPr id="58" name="Group 57">
                    <a:extLst>
                      <a:ext uri="{FF2B5EF4-FFF2-40B4-BE49-F238E27FC236}">
                        <a16:creationId xmlns:a16="http://schemas.microsoft.com/office/drawing/2014/main" id="{7363E152-71F5-406D-BD07-869B809C5C50}"/>
                      </a:ext>
                    </a:extLst>
                  </p:cNvPr>
                  <p:cNvGrpSpPr/>
                  <p:nvPr/>
                </p:nvGrpSpPr>
                <p:grpSpPr>
                  <a:xfrm>
                    <a:off x="2477308" y="1464481"/>
                    <a:ext cx="3383214" cy="921977"/>
                    <a:chOff x="2477308" y="1464481"/>
                    <a:chExt cx="3383214" cy="921977"/>
                  </a:xfrm>
                </p:grpSpPr>
                <p:grpSp>
                  <p:nvGrpSpPr>
                    <p:cNvPr id="63" name="Group 62">
                      <a:extLst>
                        <a:ext uri="{FF2B5EF4-FFF2-40B4-BE49-F238E27FC236}">
                          <a16:creationId xmlns:a16="http://schemas.microsoft.com/office/drawing/2014/main" id="{2F3CD5DA-4BE5-421B-8426-0CD25DA914BC}"/>
                        </a:ext>
                      </a:extLst>
                    </p:cNvPr>
                    <p:cNvGrpSpPr/>
                    <p:nvPr/>
                  </p:nvGrpSpPr>
                  <p:grpSpPr>
                    <a:xfrm>
                      <a:off x="2477308" y="1464481"/>
                      <a:ext cx="921978" cy="921977"/>
                      <a:chOff x="4236120" y="431800"/>
                      <a:chExt cx="1187450" cy="1187450"/>
                    </a:xfrm>
                  </p:grpSpPr>
                  <p:sp>
                    <p:nvSpPr>
                      <p:cNvPr id="74" name="Oval 73">
                        <a:extLst>
                          <a:ext uri="{FF2B5EF4-FFF2-40B4-BE49-F238E27FC236}">
                            <a16:creationId xmlns:a16="http://schemas.microsoft.com/office/drawing/2014/main" id="{7B17F45C-4F0D-44F8-A396-AE42C6ACB755}"/>
                          </a:ext>
                        </a:extLst>
                      </p:cNvPr>
                      <p:cNvSpPr/>
                      <p:nvPr/>
                    </p:nvSpPr>
                    <p:spPr>
                      <a:xfrm>
                        <a:off x="4236120" y="431800"/>
                        <a:ext cx="1187450" cy="1187450"/>
                      </a:xfrm>
                      <a:prstGeom prst="ellipse">
                        <a:avLst/>
                      </a:prstGeom>
                      <a:gradFill>
                        <a:gsLst>
                          <a:gs pos="0">
                            <a:schemeClr val="bg1"/>
                          </a:gs>
                          <a:gs pos="100000">
                            <a:schemeClr val="bg1">
                              <a:lumMod val="65000"/>
                            </a:schemeClr>
                          </a:gs>
                        </a:gsLst>
                        <a:lin ang="270000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cs typeface="Arial" panose="020B0604020202020204" pitchFamily="34" charset="0"/>
                        </a:endParaRPr>
                      </a:p>
                    </p:txBody>
                  </p:sp>
                  <p:sp>
                    <p:nvSpPr>
                      <p:cNvPr id="75" name="Oval 74">
                        <a:extLst>
                          <a:ext uri="{FF2B5EF4-FFF2-40B4-BE49-F238E27FC236}">
                            <a16:creationId xmlns:a16="http://schemas.microsoft.com/office/drawing/2014/main" id="{D87D6915-A66E-4A96-9DED-E41B0AB179DC}"/>
                          </a:ext>
                        </a:extLst>
                      </p:cNvPr>
                      <p:cNvSpPr/>
                      <p:nvPr/>
                    </p:nvSpPr>
                    <p:spPr>
                      <a:xfrm>
                        <a:off x="4309145" y="504825"/>
                        <a:ext cx="1041400" cy="1041400"/>
                      </a:xfrm>
                      <a:prstGeom prst="ellipse">
                        <a:avLst/>
                      </a:prstGeom>
                      <a:gradFill flip="none" rotWithShape="1">
                        <a:gsLst>
                          <a:gs pos="100000">
                            <a:schemeClr val="bg1"/>
                          </a:gs>
                          <a:gs pos="0">
                            <a:schemeClr val="bg1">
                              <a:lumMod val="65000"/>
                            </a:schemeClr>
                          </a:gs>
                        </a:gsLst>
                        <a:lin ang="27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cs typeface="Arial" panose="020B0604020202020204" pitchFamily="34" charset="0"/>
                        </a:endParaRPr>
                      </a:p>
                    </p:txBody>
                  </p:sp>
                </p:grpSp>
                <p:sp>
                  <p:nvSpPr>
                    <p:cNvPr id="62" name="TextBox 61">
                      <a:extLst>
                        <a:ext uri="{FF2B5EF4-FFF2-40B4-BE49-F238E27FC236}">
                          <a16:creationId xmlns:a16="http://schemas.microsoft.com/office/drawing/2014/main" id="{B16E1188-8F96-4157-9E9F-5D3A9BE63DB1}"/>
                        </a:ext>
                      </a:extLst>
                    </p:cNvPr>
                    <p:cNvSpPr txBox="1"/>
                    <p:nvPr/>
                  </p:nvSpPr>
                  <p:spPr>
                    <a:xfrm>
                      <a:off x="3418330" y="1562401"/>
                      <a:ext cx="2442192" cy="550559"/>
                    </a:xfrm>
                    <a:prstGeom prst="rect">
                      <a:avLst/>
                    </a:prstGeom>
                    <a:noFill/>
                  </p:spPr>
                  <p:txBody>
                    <a:bodyPr vert="horz" wrap="square" rtlCol="0">
                      <a:spAutoFit/>
                    </a:bodyPr>
                    <a:lstStyle/>
                    <a:p>
                      <a:pPr fontAlgn="b"/>
                      <a:r>
                        <a:rPr lang="en-IN" sz="2800" b="1" dirty="0">
                          <a:solidFill>
                            <a:schemeClr val="bg1"/>
                          </a:solidFill>
                          <a:latin typeface="Arial" panose="020B0604020202020204" pitchFamily="34" charset="0"/>
                          <a:cs typeface="Arial" panose="020B0604020202020204" pitchFamily="34" charset="0"/>
                        </a:rPr>
                        <a:t>Air Quality</a:t>
                      </a:r>
                      <a:endParaRPr lang="en-US" sz="2800" b="1" dirty="0">
                        <a:solidFill>
                          <a:schemeClr val="bg1"/>
                        </a:solidFill>
                        <a:latin typeface="Arial" panose="020B0604020202020204" pitchFamily="34" charset="0"/>
                        <a:cs typeface="Arial" panose="020B0604020202020204" pitchFamily="34" charset="0"/>
                      </a:endParaRPr>
                    </a:p>
                  </p:txBody>
                </p:sp>
              </p:grpSp>
            </p:grpSp>
            <p:grpSp>
              <p:nvGrpSpPr>
                <p:cNvPr id="13" name="Group 12">
                  <a:extLst>
                    <a:ext uri="{FF2B5EF4-FFF2-40B4-BE49-F238E27FC236}">
                      <a16:creationId xmlns:a16="http://schemas.microsoft.com/office/drawing/2014/main" id="{78BBEE6C-1211-4C60-851E-4099C50AA600}"/>
                    </a:ext>
                  </a:extLst>
                </p:cNvPr>
                <p:cNvGrpSpPr/>
                <p:nvPr/>
              </p:nvGrpSpPr>
              <p:grpSpPr>
                <a:xfrm>
                  <a:off x="3176601" y="2671367"/>
                  <a:ext cx="4440008" cy="1161288"/>
                  <a:chOff x="3176601" y="2671367"/>
                  <a:chExt cx="4440008" cy="1161288"/>
                </a:xfrm>
              </p:grpSpPr>
              <p:sp>
                <p:nvSpPr>
                  <p:cNvPr id="44" name="Freeform 16">
                    <a:extLst>
                      <a:ext uri="{FF2B5EF4-FFF2-40B4-BE49-F238E27FC236}">
                        <a16:creationId xmlns:a16="http://schemas.microsoft.com/office/drawing/2014/main" id="{949F384A-D832-4391-8824-1EB1C249793D}"/>
                      </a:ext>
                    </a:extLst>
                  </p:cNvPr>
                  <p:cNvSpPr/>
                  <p:nvPr/>
                </p:nvSpPr>
                <p:spPr>
                  <a:xfrm>
                    <a:off x="3176601" y="2671367"/>
                    <a:ext cx="4440008" cy="1161288"/>
                  </a:xfrm>
                  <a:custGeom>
                    <a:avLst/>
                    <a:gdLst>
                      <a:gd name="connsiteX0" fmla="*/ 1268057 w 4440008"/>
                      <a:gd name="connsiteY0" fmla="*/ 0 h 1161288"/>
                      <a:gd name="connsiteX1" fmla="*/ 4221059 w 4440008"/>
                      <a:gd name="connsiteY1" fmla="*/ 0 h 1161288"/>
                      <a:gd name="connsiteX2" fmla="*/ 4440008 w 4440008"/>
                      <a:gd name="connsiteY2" fmla="*/ 218949 h 1161288"/>
                      <a:gd name="connsiteX3" fmla="*/ 4440008 w 4440008"/>
                      <a:gd name="connsiteY3" fmla="*/ 942339 h 1161288"/>
                      <a:gd name="connsiteX4" fmla="*/ 4221059 w 4440008"/>
                      <a:gd name="connsiteY4" fmla="*/ 1161288 h 1161288"/>
                      <a:gd name="connsiteX5" fmla="*/ 1268057 w 4440008"/>
                      <a:gd name="connsiteY5" fmla="*/ 1161288 h 1161288"/>
                      <a:gd name="connsiteX6" fmla="*/ 1254824 w 4440008"/>
                      <a:gd name="connsiteY6" fmla="*/ 1159954 h 1161288"/>
                      <a:gd name="connsiteX7" fmla="*/ 579977 w 4440008"/>
                      <a:gd name="connsiteY7" fmla="*/ 1159954 h 1161288"/>
                      <a:gd name="connsiteX8" fmla="*/ 0 w 4440008"/>
                      <a:gd name="connsiteY8" fmla="*/ 579978 h 1161288"/>
                      <a:gd name="connsiteX9" fmla="*/ 579977 w 4440008"/>
                      <a:gd name="connsiteY9" fmla="*/ 1 h 1161288"/>
                      <a:gd name="connsiteX10" fmla="*/ 1268047 w 4440008"/>
                      <a:gd name="connsiteY10" fmla="*/ 1 h 1161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40008" h="1161288">
                        <a:moveTo>
                          <a:pt x="1268057" y="0"/>
                        </a:moveTo>
                        <a:lnTo>
                          <a:pt x="4221059" y="0"/>
                        </a:lnTo>
                        <a:cubicBezTo>
                          <a:pt x="4341981" y="0"/>
                          <a:pt x="4440008" y="98027"/>
                          <a:pt x="4440008" y="218949"/>
                        </a:cubicBezTo>
                        <a:lnTo>
                          <a:pt x="4440008" y="942339"/>
                        </a:lnTo>
                        <a:cubicBezTo>
                          <a:pt x="4440008" y="1063261"/>
                          <a:pt x="4341981" y="1161288"/>
                          <a:pt x="4221059" y="1161288"/>
                        </a:cubicBezTo>
                        <a:lnTo>
                          <a:pt x="1268057" y="1161288"/>
                        </a:lnTo>
                        <a:lnTo>
                          <a:pt x="1254824" y="1159954"/>
                        </a:lnTo>
                        <a:lnTo>
                          <a:pt x="579977" y="1159954"/>
                        </a:lnTo>
                        <a:cubicBezTo>
                          <a:pt x="259665" y="1159954"/>
                          <a:pt x="0" y="900290"/>
                          <a:pt x="0" y="579978"/>
                        </a:cubicBezTo>
                        <a:cubicBezTo>
                          <a:pt x="0" y="259666"/>
                          <a:pt x="259665" y="1"/>
                          <a:pt x="579977" y="1"/>
                        </a:cubicBezTo>
                        <a:lnTo>
                          <a:pt x="1268047" y="1"/>
                        </a:lnTo>
                        <a:close/>
                      </a:path>
                    </a:pathLst>
                  </a:custGeom>
                  <a:solidFill>
                    <a:srgbClr val="002060"/>
                  </a:solidFill>
                  <a:ln>
                    <a:noFill/>
                  </a:ln>
                  <a:effectLst>
                    <a:innerShdw blurRad="25400" dist="50800">
                      <a:prstClr val="black">
                        <a:alpha val="2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grpSp>
                <p:nvGrpSpPr>
                  <p:cNvPr id="46" name="Group 45">
                    <a:extLst>
                      <a:ext uri="{FF2B5EF4-FFF2-40B4-BE49-F238E27FC236}">
                        <a16:creationId xmlns:a16="http://schemas.microsoft.com/office/drawing/2014/main" id="{22FE74EF-E6FB-45CB-BD8F-6502E196A055}"/>
                      </a:ext>
                    </a:extLst>
                  </p:cNvPr>
                  <p:cNvGrpSpPr/>
                  <p:nvPr/>
                </p:nvGrpSpPr>
                <p:grpSpPr>
                  <a:xfrm>
                    <a:off x="3295748" y="2791023"/>
                    <a:ext cx="921978" cy="921977"/>
                    <a:chOff x="3295748" y="2785818"/>
                    <a:chExt cx="921978" cy="921977"/>
                  </a:xfrm>
                </p:grpSpPr>
                <p:grpSp>
                  <p:nvGrpSpPr>
                    <p:cNvPr id="50" name="Group 49">
                      <a:extLst>
                        <a:ext uri="{FF2B5EF4-FFF2-40B4-BE49-F238E27FC236}">
                          <a16:creationId xmlns:a16="http://schemas.microsoft.com/office/drawing/2014/main" id="{D962A331-8384-4E73-A19D-F5E13386BCB9}"/>
                        </a:ext>
                      </a:extLst>
                    </p:cNvPr>
                    <p:cNvGrpSpPr/>
                    <p:nvPr/>
                  </p:nvGrpSpPr>
                  <p:grpSpPr>
                    <a:xfrm>
                      <a:off x="3295748" y="2785818"/>
                      <a:ext cx="921978" cy="921977"/>
                      <a:chOff x="4236120" y="431800"/>
                      <a:chExt cx="1187450" cy="1187450"/>
                    </a:xfrm>
                  </p:grpSpPr>
                  <p:sp>
                    <p:nvSpPr>
                      <p:cNvPr id="55" name="Oval 54">
                        <a:extLst>
                          <a:ext uri="{FF2B5EF4-FFF2-40B4-BE49-F238E27FC236}">
                            <a16:creationId xmlns:a16="http://schemas.microsoft.com/office/drawing/2014/main" id="{F2539595-DA81-498F-91DD-46404A397655}"/>
                          </a:ext>
                        </a:extLst>
                      </p:cNvPr>
                      <p:cNvSpPr/>
                      <p:nvPr/>
                    </p:nvSpPr>
                    <p:spPr>
                      <a:xfrm>
                        <a:off x="4236120" y="431800"/>
                        <a:ext cx="1187450" cy="1187450"/>
                      </a:xfrm>
                      <a:prstGeom prst="ellipse">
                        <a:avLst/>
                      </a:prstGeom>
                      <a:gradFill>
                        <a:gsLst>
                          <a:gs pos="0">
                            <a:schemeClr val="bg1"/>
                          </a:gs>
                          <a:gs pos="100000">
                            <a:schemeClr val="bg1">
                              <a:lumMod val="65000"/>
                            </a:schemeClr>
                          </a:gs>
                        </a:gsLst>
                        <a:lin ang="270000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cs typeface="Arial" panose="020B0604020202020204" pitchFamily="34" charset="0"/>
                        </a:endParaRPr>
                      </a:p>
                    </p:txBody>
                  </p:sp>
                  <p:sp>
                    <p:nvSpPr>
                      <p:cNvPr id="56" name="Oval 55">
                        <a:extLst>
                          <a:ext uri="{FF2B5EF4-FFF2-40B4-BE49-F238E27FC236}">
                            <a16:creationId xmlns:a16="http://schemas.microsoft.com/office/drawing/2014/main" id="{5480DB4D-B6EE-48BD-A578-7265CFEFA055}"/>
                          </a:ext>
                        </a:extLst>
                      </p:cNvPr>
                      <p:cNvSpPr/>
                      <p:nvPr/>
                    </p:nvSpPr>
                    <p:spPr>
                      <a:xfrm>
                        <a:off x="4309145" y="504825"/>
                        <a:ext cx="1041400" cy="1041400"/>
                      </a:xfrm>
                      <a:prstGeom prst="ellipse">
                        <a:avLst/>
                      </a:prstGeom>
                      <a:gradFill flip="none" rotWithShape="1">
                        <a:gsLst>
                          <a:gs pos="100000">
                            <a:schemeClr val="bg1"/>
                          </a:gs>
                          <a:gs pos="0">
                            <a:schemeClr val="bg1">
                              <a:lumMod val="65000"/>
                            </a:schemeClr>
                          </a:gs>
                        </a:gsLst>
                        <a:lin ang="27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cs typeface="Arial" panose="020B0604020202020204" pitchFamily="34" charset="0"/>
                        </a:endParaRPr>
                      </a:p>
                    </p:txBody>
                  </p:sp>
                </p:grpSp>
                <p:grpSp>
                  <p:nvGrpSpPr>
                    <p:cNvPr id="51" name="Group 50">
                      <a:extLst>
                        <a:ext uri="{FF2B5EF4-FFF2-40B4-BE49-F238E27FC236}">
                          <a16:creationId xmlns:a16="http://schemas.microsoft.com/office/drawing/2014/main" id="{343C3CB5-6231-4700-A7F2-B32FC061E281}"/>
                        </a:ext>
                      </a:extLst>
                    </p:cNvPr>
                    <p:cNvGrpSpPr/>
                    <p:nvPr/>
                  </p:nvGrpSpPr>
                  <p:grpSpPr>
                    <a:xfrm>
                      <a:off x="3575295" y="3064259"/>
                      <a:ext cx="362884" cy="365094"/>
                      <a:chOff x="2617639" y="1062466"/>
                      <a:chExt cx="5592965" cy="5627146"/>
                    </a:xfrm>
                    <a:solidFill>
                      <a:schemeClr val="tx1">
                        <a:lumMod val="65000"/>
                        <a:lumOff val="35000"/>
                      </a:schemeClr>
                    </a:solidFill>
                    <a:effectLst/>
                  </p:grpSpPr>
                  <p:sp>
                    <p:nvSpPr>
                      <p:cNvPr id="52" name="Freeform 41">
                        <a:extLst>
                          <a:ext uri="{FF2B5EF4-FFF2-40B4-BE49-F238E27FC236}">
                            <a16:creationId xmlns:a16="http://schemas.microsoft.com/office/drawing/2014/main" id="{CF7E93D0-70C1-4CBE-9E60-9B3A7FBD8D70}"/>
                          </a:ext>
                        </a:extLst>
                      </p:cNvPr>
                      <p:cNvSpPr/>
                      <p:nvPr/>
                    </p:nvSpPr>
                    <p:spPr>
                      <a:xfrm>
                        <a:off x="4234668" y="2719144"/>
                        <a:ext cx="2334248" cy="2317030"/>
                      </a:xfrm>
                      <a:custGeom>
                        <a:avLst/>
                        <a:gdLst>
                          <a:gd name="connsiteX0" fmla="*/ 1173387 w 2334255"/>
                          <a:gd name="connsiteY0" fmla="*/ 891273 h 2317034"/>
                          <a:gd name="connsiteX1" fmla="*/ 909614 w 2334255"/>
                          <a:gd name="connsiteY1" fmla="*/ 1154313 h 2317034"/>
                          <a:gd name="connsiteX2" fmla="*/ 1173387 w 2334255"/>
                          <a:gd name="connsiteY2" fmla="*/ 1417353 h 2317034"/>
                          <a:gd name="connsiteX3" fmla="*/ 1437160 w 2334255"/>
                          <a:gd name="connsiteY3" fmla="*/ 1154313 h 2317034"/>
                          <a:gd name="connsiteX4" fmla="*/ 1173387 w 2334255"/>
                          <a:gd name="connsiteY4" fmla="*/ 891273 h 2317034"/>
                          <a:gd name="connsiteX5" fmla="*/ 940186 w 2334255"/>
                          <a:gd name="connsiteY5" fmla="*/ 0 h 2317034"/>
                          <a:gd name="connsiteX6" fmla="*/ 1411288 w 2334255"/>
                          <a:gd name="connsiteY6" fmla="*/ 0 h 2317034"/>
                          <a:gd name="connsiteX7" fmla="*/ 1411288 w 2334255"/>
                          <a:gd name="connsiteY7" fmla="*/ 383639 h 2317034"/>
                          <a:gd name="connsiteX8" fmla="*/ 1413816 w 2334255"/>
                          <a:gd name="connsiteY8" fmla="*/ 384287 h 2317034"/>
                          <a:gd name="connsiteX9" fmla="*/ 1488099 w 2334255"/>
                          <a:gd name="connsiteY9" fmla="*/ 411399 h 2317034"/>
                          <a:gd name="connsiteX10" fmla="*/ 1533435 w 2334255"/>
                          <a:gd name="connsiteY10" fmla="*/ 435938 h 2317034"/>
                          <a:gd name="connsiteX11" fmla="*/ 1836305 w 2334255"/>
                          <a:gd name="connsiteY11" fmla="*/ 133068 h 2317034"/>
                          <a:gd name="connsiteX12" fmla="*/ 2199593 w 2334255"/>
                          <a:gd name="connsiteY12" fmla="*/ 496356 h 2317034"/>
                          <a:gd name="connsiteX13" fmla="*/ 1896202 w 2334255"/>
                          <a:gd name="connsiteY13" fmla="*/ 799747 h 2317034"/>
                          <a:gd name="connsiteX14" fmla="*/ 1918370 w 2334255"/>
                          <a:gd name="connsiteY14" fmla="*/ 840475 h 2317034"/>
                          <a:gd name="connsiteX15" fmla="*/ 1945558 w 2334255"/>
                          <a:gd name="connsiteY15" fmla="*/ 914552 h 2317034"/>
                          <a:gd name="connsiteX16" fmla="*/ 1948956 w 2334255"/>
                          <a:gd name="connsiteY16" fmla="*/ 927731 h 2317034"/>
                          <a:gd name="connsiteX17" fmla="*/ 2334255 w 2334255"/>
                          <a:gd name="connsiteY17" fmla="*/ 927731 h 2317034"/>
                          <a:gd name="connsiteX18" fmla="*/ 2334255 w 2334255"/>
                          <a:gd name="connsiteY18" fmla="*/ 1383586 h 2317034"/>
                          <a:gd name="connsiteX19" fmla="*/ 1948262 w 2334255"/>
                          <a:gd name="connsiteY19" fmla="*/ 1383586 h 2317034"/>
                          <a:gd name="connsiteX20" fmla="*/ 1945558 w 2334255"/>
                          <a:gd name="connsiteY20" fmla="*/ 1394074 h 2317034"/>
                          <a:gd name="connsiteX21" fmla="*/ 1918370 w 2334255"/>
                          <a:gd name="connsiteY21" fmla="*/ 1468152 h 2317034"/>
                          <a:gd name="connsiteX22" fmla="*/ 1893705 w 2334255"/>
                          <a:gd name="connsiteY22" fmla="*/ 1513465 h 2317034"/>
                          <a:gd name="connsiteX23" fmla="*/ 2199593 w 2334255"/>
                          <a:gd name="connsiteY23" fmla="*/ 1819353 h 2317034"/>
                          <a:gd name="connsiteX24" fmla="*/ 1836305 w 2334255"/>
                          <a:gd name="connsiteY24" fmla="*/ 2182641 h 2317034"/>
                          <a:gd name="connsiteX25" fmla="*/ 1528839 w 2334255"/>
                          <a:gd name="connsiteY25" fmla="*/ 1875175 h 2317034"/>
                          <a:gd name="connsiteX26" fmla="*/ 1488099 w 2334255"/>
                          <a:gd name="connsiteY26" fmla="*/ 1897227 h 2317034"/>
                          <a:gd name="connsiteX27" fmla="*/ 1413816 w 2334255"/>
                          <a:gd name="connsiteY27" fmla="*/ 1924340 h 2317034"/>
                          <a:gd name="connsiteX28" fmla="*/ 1411288 w 2334255"/>
                          <a:gd name="connsiteY28" fmla="*/ 1924988 h 2317034"/>
                          <a:gd name="connsiteX29" fmla="*/ 1411288 w 2334255"/>
                          <a:gd name="connsiteY29" fmla="*/ 2317034 h 2317034"/>
                          <a:gd name="connsiteX30" fmla="*/ 940186 w 2334255"/>
                          <a:gd name="connsiteY30" fmla="*/ 2317034 h 2317034"/>
                          <a:gd name="connsiteX31" fmla="*/ 940186 w 2334255"/>
                          <a:gd name="connsiteY31" fmla="*/ 1926193 h 2317034"/>
                          <a:gd name="connsiteX32" fmla="*/ 932958 w 2334255"/>
                          <a:gd name="connsiteY32" fmla="*/ 1924340 h 2317034"/>
                          <a:gd name="connsiteX33" fmla="*/ 858675 w 2334255"/>
                          <a:gd name="connsiteY33" fmla="*/ 1897227 h 2317034"/>
                          <a:gd name="connsiteX34" fmla="*/ 819777 w 2334255"/>
                          <a:gd name="connsiteY34" fmla="*/ 1876172 h 2317034"/>
                          <a:gd name="connsiteX35" fmla="*/ 513308 w 2334255"/>
                          <a:gd name="connsiteY35" fmla="*/ 2182641 h 2317034"/>
                          <a:gd name="connsiteX36" fmla="*/ 150020 w 2334255"/>
                          <a:gd name="connsiteY36" fmla="*/ 1819353 h 2317034"/>
                          <a:gd name="connsiteX37" fmla="*/ 454069 w 2334255"/>
                          <a:gd name="connsiteY37" fmla="*/ 1515304 h 2317034"/>
                          <a:gd name="connsiteX38" fmla="*/ 428404 w 2334255"/>
                          <a:gd name="connsiteY38" fmla="*/ 1468152 h 2317034"/>
                          <a:gd name="connsiteX39" fmla="*/ 401216 w 2334255"/>
                          <a:gd name="connsiteY39" fmla="*/ 1394074 h 2317034"/>
                          <a:gd name="connsiteX40" fmla="*/ 398512 w 2334255"/>
                          <a:gd name="connsiteY40" fmla="*/ 1383586 h 2317034"/>
                          <a:gd name="connsiteX41" fmla="*/ 0 w 2334255"/>
                          <a:gd name="connsiteY41" fmla="*/ 1383586 h 2317034"/>
                          <a:gd name="connsiteX42" fmla="*/ 0 w 2334255"/>
                          <a:gd name="connsiteY42" fmla="*/ 927731 h 2317034"/>
                          <a:gd name="connsiteX43" fmla="*/ 397818 w 2334255"/>
                          <a:gd name="connsiteY43" fmla="*/ 927731 h 2317034"/>
                          <a:gd name="connsiteX44" fmla="*/ 401216 w 2334255"/>
                          <a:gd name="connsiteY44" fmla="*/ 914552 h 2317034"/>
                          <a:gd name="connsiteX45" fmla="*/ 428404 w 2334255"/>
                          <a:gd name="connsiteY45" fmla="*/ 840475 h 2317034"/>
                          <a:gd name="connsiteX46" fmla="*/ 451573 w 2334255"/>
                          <a:gd name="connsiteY46" fmla="*/ 797909 h 2317034"/>
                          <a:gd name="connsiteX47" fmla="*/ 150020 w 2334255"/>
                          <a:gd name="connsiteY47" fmla="*/ 496356 h 2317034"/>
                          <a:gd name="connsiteX48" fmla="*/ 513308 w 2334255"/>
                          <a:gd name="connsiteY48" fmla="*/ 133068 h 2317034"/>
                          <a:gd name="connsiteX49" fmla="*/ 815181 w 2334255"/>
                          <a:gd name="connsiteY49" fmla="*/ 434941 h 2317034"/>
                          <a:gd name="connsiteX50" fmla="*/ 858675 w 2334255"/>
                          <a:gd name="connsiteY50" fmla="*/ 411399 h 2317034"/>
                          <a:gd name="connsiteX51" fmla="*/ 932958 w 2334255"/>
                          <a:gd name="connsiteY51" fmla="*/ 384287 h 2317034"/>
                          <a:gd name="connsiteX52" fmla="*/ 940186 w 2334255"/>
                          <a:gd name="connsiteY52" fmla="*/ 382433 h 2317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2334255" h="2317034">
                            <a:moveTo>
                              <a:pt x="1173387" y="891273"/>
                            </a:moveTo>
                            <a:cubicBezTo>
                              <a:pt x="1027709" y="891273"/>
                              <a:pt x="909614" y="1009040"/>
                              <a:pt x="909614" y="1154313"/>
                            </a:cubicBezTo>
                            <a:cubicBezTo>
                              <a:pt x="909614" y="1299586"/>
                              <a:pt x="1027709" y="1417353"/>
                              <a:pt x="1173387" y="1417353"/>
                            </a:cubicBezTo>
                            <a:cubicBezTo>
                              <a:pt x="1319065" y="1417353"/>
                              <a:pt x="1437160" y="1299586"/>
                              <a:pt x="1437160" y="1154313"/>
                            </a:cubicBezTo>
                            <a:cubicBezTo>
                              <a:pt x="1437160" y="1009040"/>
                              <a:pt x="1319065" y="891273"/>
                              <a:pt x="1173387" y="891273"/>
                            </a:cubicBezTo>
                            <a:close/>
                            <a:moveTo>
                              <a:pt x="940186" y="0"/>
                            </a:moveTo>
                            <a:lnTo>
                              <a:pt x="1411288" y="0"/>
                            </a:lnTo>
                            <a:lnTo>
                              <a:pt x="1411288" y="383639"/>
                            </a:lnTo>
                            <a:lnTo>
                              <a:pt x="1413816" y="384287"/>
                            </a:lnTo>
                            <a:cubicBezTo>
                              <a:pt x="1439133" y="392139"/>
                              <a:pt x="1463917" y="401199"/>
                              <a:pt x="1488099" y="411399"/>
                            </a:cubicBezTo>
                            <a:lnTo>
                              <a:pt x="1533435" y="435938"/>
                            </a:lnTo>
                            <a:lnTo>
                              <a:pt x="1836305" y="133068"/>
                            </a:lnTo>
                            <a:lnTo>
                              <a:pt x="2199593" y="496356"/>
                            </a:lnTo>
                            <a:lnTo>
                              <a:pt x="1896202" y="799747"/>
                            </a:lnTo>
                            <a:lnTo>
                              <a:pt x="1918370" y="840475"/>
                            </a:lnTo>
                            <a:cubicBezTo>
                              <a:pt x="1928598" y="864590"/>
                              <a:pt x="1937683" y="889305"/>
                              <a:pt x="1945558" y="914552"/>
                            </a:cubicBezTo>
                            <a:lnTo>
                              <a:pt x="1948956" y="927731"/>
                            </a:lnTo>
                            <a:lnTo>
                              <a:pt x="2334255" y="927731"/>
                            </a:lnTo>
                            <a:lnTo>
                              <a:pt x="2334255" y="1383586"/>
                            </a:lnTo>
                            <a:lnTo>
                              <a:pt x="1948262" y="1383586"/>
                            </a:lnTo>
                            <a:lnTo>
                              <a:pt x="1945558" y="1394074"/>
                            </a:lnTo>
                            <a:cubicBezTo>
                              <a:pt x="1937683" y="1419321"/>
                              <a:pt x="1928598" y="1444036"/>
                              <a:pt x="1918370" y="1468152"/>
                            </a:cubicBezTo>
                            <a:lnTo>
                              <a:pt x="1893705" y="1513465"/>
                            </a:lnTo>
                            <a:lnTo>
                              <a:pt x="2199593" y="1819353"/>
                            </a:lnTo>
                            <a:lnTo>
                              <a:pt x="1836305" y="2182641"/>
                            </a:lnTo>
                            <a:lnTo>
                              <a:pt x="1528839" y="1875175"/>
                            </a:lnTo>
                            <a:lnTo>
                              <a:pt x="1488099" y="1897227"/>
                            </a:lnTo>
                            <a:cubicBezTo>
                              <a:pt x="1463917" y="1907427"/>
                              <a:pt x="1439133" y="1916487"/>
                              <a:pt x="1413816" y="1924340"/>
                            </a:cubicBezTo>
                            <a:lnTo>
                              <a:pt x="1411288" y="1924988"/>
                            </a:lnTo>
                            <a:lnTo>
                              <a:pt x="1411288" y="2317034"/>
                            </a:lnTo>
                            <a:lnTo>
                              <a:pt x="940186" y="2317034"/>
                            </a:lnTo>
                            <a:lnTo>
                              <a:pt x="940186" y="1926193"/>
                            </a:lnTo>
                            <a:lnTo>
                              <a:pt x="932958" y="1924340"/>
                            </a:lnTo>
                            <a:cubicBezTo>
                              <a:pt x="907641" y="1916487"/>
                              <a:pt x="882857" y="1907427"/>
                              <a:pt x="858675" y="1897227"/>
                            </a:cubicBezTo>
                            <a:lnTo>
                              <a:pt x="819777" y="1876172"/>
                            </a:lnTo>
                            <a:lnTo>
                              <a:pt x="513308" y="2182641"/>
                            </a:lnTo>
                            <a:lnTo>
                              <a:pt x="150020" y="1819353"/>
                            </a:lnTo>
                            <a:lnTo>
                              <a:pt x="454069" y="1515304"/>
                            </a:lnTo>
                            <a:lnTo>
                              <a:pt x="428404" y="1468152"/>
                            </a:lnTo>
                            <a:cubicBezTo>
                              <a:pt x="418176" y="1444036"/>
                              <a:pt x="409091" y="1419321"/>
                              <a:pt x="401216" y="1394074"/>
                            </a:cubicBezTo>
                            <a:lnTo>
                              <a:pt x="398512" y="1383586"/>
                            </a:lnTo>
                            <a:lnTo>
                              <a:pt x="0" y="1383586"/>
                            </a:lnTo>
                            <a:lnTo>
                              <a:pt x="0" y="927731"/>
                            </a:lnTo>
                            <a:lnTo>
                              <a:pt x="397818" y="927731"/>
                            </a:lnTo>
                            <a:lnTo>
                              <a:pt x="401216" y="914552"/>
                            </a:lnTo>
                            <a:cubicBezTo>
                              <a:pt x="409091" y="889305"/>
                              <a:pt x="418176" y="864590"/>
                              <a:pt x="428404" y="840475"/>
                            </a:cubicBezTo>
                            <a:lnTo>
                              <a:pt x="451573" y="797909"/>
                            </a:lnTo>
                            <a:lnTo>
                              <a:pt x="150020" y="496356"/>
                            </a:lnTo>
                            <a:lnTo>
                              <a:pt x="513308" y="133068"/>
                            </a:lnTo>
                            <a:lnTo>
                              <a:pt x="815181" y="434941"/>
                            </a:lnTo>
                            <a:lnTo>
                              <a:pt x="858675" y="411399"/>
                            </a:lnTo>
                            <a:cubicBezTo>
                              <a:pt x="882857" y="401199"/>
                              <a:pt x="907641" y="392139"/>
                              <a:pt x="932958" y="384287"/>
                            </a:cubicBezTo>
                            <a:lnTo>
                              <a:pt x="940186" y="382433"/>
                            </a:ln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cs typeface="Arial" panose="020B0604020202020204" pitchFamily="34" charset="0"/>
                        </a:endParaRPr>
                      </a:p>
                    </p:txBody>
                  </p:sp>
                  <p:sp>
                    <p:nvSpPr>
                      <p:cNvPr id="53" name="Rectangle 20">
                        <a:extLst>
                          <a:ext uri="{FF2B5EF4-FFF2-40B4-BE49-F238E27FC236}">
                            <a16:creationId xmlns:a16="http://schemas.microsoft.com/office/drawing/2014/main" id="{534D836E-1B5D-4ADE-9F77-361CC5F35109}"/>
                          </a:ext>
                        </a:extLst>
                      </p:cNvPr>
                      <p:cNvSpPr/>
                      <p:nvPr/>
                    </p:nvSpPr>
                    <p:spPr>
                      <a:xfrm>
                        <a:off x="2719240" y="1062466"/>
                        <a:ext cx="5491364" cy="2706148"/>
                      </a:xfrm>
                      <a:custGeom>
                        <a:avLst/>
                        <a:gdLst>
                          <a:gd name="connsiteX0" fmla="*/ 0 w 1252728"/>
                          <a:gd name="connsiteY0" fmla="*/ 0 h 2104287"/>
                          <a:gd name="connsiteX1" fmla="*/ 1252728 w 1252728"/>
                          <a:gd name="connsiteY1" fmla="*/ 0 h 2104287"/>
                          <a:gd name="connsiteX2" fmla="*/ 1252728 w 1252728"/>
                          <a:gd name="connsiteY2" fmla="*/ 2104287 h 2104287"/>
                          <a:gd name="connsiteX3" fmla="*/ 0 w 1252728"/>
                          <a:gd name="connsiteY3" fmla="*/ 2104287 h 2104287"/>
                          <a:gd name="connsiteX4" fmla="*/ 0 w 1252728"/>
                          <a:gd name="connsiteY4" fmla="*/ 0 h 2104287"/>
                          <a:gd name="connsiteX0" fmla="*/ 495300 w 1748028"/>
                          <a:gd name="connsiteY0" fmla="*/ 0 h 2104287"/>
                          <a:gd name="connsiteX1" fmla="*/ 1748028 w 1748028"/>
                          <a:gd name="connsiteY1" fmla="*/ 0 h 2104287"/>
                          <a:gd name="connsiteX2" fmla="*/ 1748028 w 1748028"/>
                          <a:gd name="connsiteY2" fmla="*/ 2104287 h 2104287"/>
                          <a:gd name="connsiteX3" fmla="*/ 0 w 1748028"/>
                          <a:gd name="connsiteY3" fmla="*/ 1166074 h 2104287"/>
                          <a:gd name="connsiteX4" fmla="*/ 495300 w 1748028"/>
                          <a:gd name="connsiteY4" fmla="*/ 0 h 2104287"/>
                          <a:gd name="connsiteX0" fmla="*/ 1104900 w 1748028"/>
                          <a:gd name="connsiteY0" fmla="*/ 433387 h 2104287"/>
                          <a:gd name="connsiteX1" fmla="*/ 1748028 w 1748028"/>
                          <a:gd name="connsiteY1" fmla="*/ 0 h 2104287"/>
                          <a:gd name="connsiteX2" fmla="*/ 1748028 w 1748028"/>
                          <a:gd name="connsiteY2" fmla="*/ 2104287 h 2104287"/>
                          <a:gd name="connsiteX3" fmla="*/ 0 w 1748028"/>
                          <a:gd name="connsiteY3" fmla="*/ 1166074 h 2104287"/>
                          <a:gd name="connsiteX4" fmla="*/ 1104900 w 1748028"/>
                          <a:gd name="connsiteY4" fmla="*/ 433387 h 2104287"/>
                          <a:gd name="connsiteX0" fmla="*/ 1104900 w 1748028"/>
                          <a:gd name="connsiteY0" fmla="*/ 433387 h 2104287"/>
                          <a:gd name="connsiteX1" fmla="*/ 1748028 w 1748028"/>
                          <a:gd name="connsiteY1" fmla="*/ 0 h 2104287"/>
                          <a:gd name="connsiteX2" fmla="*/ 1748028 w 1748028"/>
                          <a:gd name="connsiteY2" fmla="*/ 2104287 h 2104287"/>
                          <a:gd name="connsiteX3" fmla="*/ 0 w 1748028"/>
                          <a:gd name="connsiteY3" fmla="*/ 1166074 h 2104287"/>
                          <a:gd name="connsiteX4" fmla="*/ 634353 w 1748028"/>
                          <a:gd name="connsiteY4" fmla="*/ 747713 h 2104287"/>
                          <a:gd name="connsiteX5" fmla="*/ 1104900 w 1748028"/>
                          <a:gd name="connsiteY5" fmla="*/ 433387 h 2104287"/>
                          <a:gd name="connsiteX0" fmla="*/ 1185120 w 1828248"/>
                          <a:gd name="connsiteY0" fmla="*/ 614362 h 2285262"/>
                          <a:gd name="connsiteX1" fmla="*/ 1828248 w 1828248"/>
                          <a:gd name="connsiteY1" fmla="*/ 180975 h 2285262"/>
                          <a:gd name="connsiteX2" fmla="*/ 1828248 w 1828248"/>
                          <a:gd name="connsiteY2" fmla="*/ 2285262 h 2285262"/>
                          <a:gd name="connsiteX3" fmla="*/ 80220 w 1828248"/>
                          <a:gd name="connsiteY3" fmla="*/ 1347049 h 2285262"/>
                          <a:gd name="connsiteX4" fmla="*/ 714573 w 1828248"/>
                          <a:gd name="connsiteY4" fmla="*/ 928688 h 2285262"/>
                          <a:gd name="connsiteX5" fmla="*/ 9723 w 1828248"/>
                          <a:gd name="connsiteY5" fmla="*/ 0 h 2285262"/>
                          <a:gd name="connsiteX6" fmla="*/ 1185120 w 1828248"/>
                          <a:gd name="connsiteY6" fmla="*/ 614362 h 2285262"/>
                          <a:gd name="connsiteX0" fmla="*/ 4850329 w 5493457"/>
                          <a:gd name="connsiteY0" fmla="*/ 433387 h 2104287"/>
                          <a:gd name="connsiteX1" fmla="*/ 5493457 w 5493457"/>
                          <a:gd name="connsiteY1" fmla="*/ 0 h 2104287"/>
                          <a:gd name="connsiteX2" fmla="*/ 5493457 w 5493457"/>
                          <a:gd name="connsiteY2" fmla="*/ 2104287 h 2104287"/>
                          <a:gd name="connsiteX3" fmla="*/ 3745429 w 5493457"/>
                          <a:gd name="connsiteY3" fmla="*/ 1166074 h 2104287"/>
                          <a:gd name="connsiteX4" fmla="*/ 4379782 w 5493457"/>
                          <a:gd name="connsiteY4" fmla="*/ 747713 h 2104287"/>
                          <a:gd name="connsiteX5" fmla="*/ 2092 w 5493457"/>
                          <a:gd name="connsiteY5" fmla="*/ 1396365 h 2104287"/>
                          <a:gd name="connsiteX6" fmla="*/ 4850329 w 5493457"/>
                          <a:gd name="connsiteY6" fmla="*/ 433387 h 2104287"/>
                          <a:gd name="connsiteX0" fmla="*/ 5202289 w 5845417"/>
                          <a:gd name="connsiteY0" fmla="*/ 433387 h 2104287"/>
                          <a:gd name="connsiteX1" fmla="*/ 5845417 w 5845417"/>
                          <a:gd name="connsiteY1" fmla="*/ 0 h 2104287"/>
                          <a:gd name="connsiteX2" fmla="*/ 5845417 w 5845417"/>
                          <a:gd name="connsiteY2" fmla="*/ 2104287 h 2104287"/>
                          <a:gd name="connsiteX3" fmla="*/ 4097389 w 5845417"/>
                          <a:gd name="connsiteY3" fmla="*/ 1166074 h 2104287"/>
                          <a:gd name="connsiteX4" fmla="*/ 4731742 w 5845417"/>
                          <a:gd name="connsiteY4" fmla="*/ 747713 h 2104287"/>
                          <a:gd name="connsiteX5" fmla="*/ 855068 w 5845417"/>
                          <a:gd name="connsiteY5" fmla="*/ 1619250 h 2104287"/>
                          <a:gd name="connsiteX6" fmla="*/ 354052 w 5845417"/>
                          <a:gd name="connsiteY6" fmla="*/ 1396365 h 2104287"/>
                          <a:gd name="connsiteX7" fmla="*/ 5202289 w 5845417"/>
                          <a:gd name="connsiteY7" fmla="*/ 433387 h 2104287"/>
                          <a:gd name="connsiteX0" fmla="*/ 5202289 w 5845417"/>
                          <a:gd name="connsiteY0" fmla="*/ 433387 h 2104287"/>
                          <a:gd name="connsiteX1" fmla="*/ 5845417 w 5845417"/>
                          <a:gd name="connsiteY1" fmla="*/ 0 h 2104287"/>
                          <a:gd name="connsiteX2" fmla="*/ 5845417 w 5845417"/>
                          <a:gd name="connsiteY2" fmla="*/ 2104287 h 2104287"/>
                          <a:gd name="connsiteX3" fmla="*/ 4097389 w 5845417"/>
                          <a:gd name="connsiteY3" fmla="*/ 1166074 h 2104287"/>
                          <a:gd name="connsiteX4" fmla="*/ 4731742 w 5845417"/>
                          <a:gd name="connsiteY4" fmla="*/ 747713 h 2104287"/>
                          <a:gd name="connsiteX5" fmla="*/ 855068 w 5845417"/>
                          <a:gd name="connsiteY5" fmla="*/ 1619250 h 2104287"/>
                          <a:gd name="connsiteX6" fmla="*/ 354052 w 5845417"/>
                          <a:gd name="connsiteY6" fmla="*/ 1396365 h 2104287"/>
                          <a:gd name="connsiteX7" fmla="*/ 5202289 w 5845417"/>
                          <a:gd name="connsiteY7" fmla="*/ 433387 h 2104287"/>
                          <a:gd name="connsiteX0" fmla="*/ 5202289 w 5845417"/>
                          <a:gd name="connsiteY0" fmla="*/ 1017185 h 2688085"/>
                          <a:gd name="connsiteX1" fmla="*/ 5845417 w 5845417"/>
                          <a:gd name="connsiteY1" fmla="*/ 583798 h 2688085"/>
                          <a:gd name="connsiteX2" fmla="*/ 5845417 w 5845417"/>
                          <a:gd name="connsiteY2" fmla="*/ 2688085 h 2688085"/>
                          <a:gd name="connsiteX3" fmla="*/ 4097389 w 5845417"/>
                          <a:gd name="connsiteY3" fmla="*/ 1749872 h 2688085"/>
                          <a:gd name="connsiteX4" fmla="*/ 4731742 w 5845417"/>
                          <a:gd name="connsiteY4" fmla="*/ 1331511 h 2688085"/>
                          <a:gd name="connsiteX5" fmla="*/ 855068 w 5845417"/>
                          <a:gd name="connsiteY5" fmla="*/ 2203048 h 2688085"/>
                          <a:gd name="connsiteX6" fmla="*/ 354052 w 5845417"/>
                          <a:gd name="connsiteY6" fmla="*/ 1980163 h 2688085"/>
                          <a:gd name="connsiteX7" fmla="*/ 5202289 w 5845417"/>
                          <a:gd name="connsiteY7" fmla="*/ 1017185 h 2688085"/>
                          <a:gd name="connsiteX0" fmla="*/ 5202289 w 5845417"/>
                          <a:gd name="connsiteY0" fmla="*/ 1027039 h 2697939"/>
                          <a:gd name="connsiteX1" fmla="*/ 5845417 w 5845417"/>
                          <a:gd name="connsiteY1" fmla="*/ 593652 h 2697939"/>
                          <a:gd name="connsiteX2" fmla="*/ 5845417 w 5845417"/>
                          <a:gd name="connsiteY2" fmla="*/ 2697939 h 2697939"/>
                          <a:gd name="connsiteX3" fmla="*/ 4097389 w 5845417"/>
                          <a:gd name="connsiteY3" fmla="*/ 1759726 h 2697939"/>
                          <a:gd name="connsiteX4" fmla="*/ 4731742 w 5845417"/>
                          <a:gd name="connsiteY4" fmla="*/ 1341365 h 2697939"/>
                          <a:gd name="connsiteX5" fmla="*/ 855068 w 5845417"/>
                          <a:gd name="connsiteY5" fmla="*/ 2212902 h 2697939"/>
                          <a:gd name="connsiteX6" fmla="*/ 354052 w 5845417"/>
                          <a:gd name="connsiteY6" fmla="*/ 1990017 h 2697939"/>
                          <a:gd name="connsiteX7" fmla="*/ 5202289 w 5845417"/>
                          <a:gd name="connsiteY7" fmla="*/ 1027039 h 2697939"/>
                          <a:gd name="connsiteX0" fmla="*/ 4848237 w 5491365"/>
                          <a:gd name="connsiteY0" fmla="*/ 1027039 h 2697939"/>
                          <a:gd name="connsiteX1" fmla="*/ 5491365 w 5491365"/>
                          <a:gd name="connsiteY1" fmla="*/ 593652 h 2697939"/>
                          <a:gd name="connsiteX2" fmla="*/ 5491365 w 5491365"/>
                          <a:gd name="connsiteY2" fmla="*/ 2697939 h 2697939"/>
                          <a:gd name="connsiteX3" fmla="*/ 3743337 w 5491365"/>
                          <a:gd name="connsiteY3" fmla="*/ 1759726 h 2697939"/>
                          <a:gd name="connsiteX4" fmla="*/ 4377690 w 5491365"/>
                          <a:gd name="connsiteY4" fmla="*/ 1341365 h 2697939"/>
                          <a:gd name="connsiteX5" fmla="*/ 501016 w 5491365"/>
                          <a:gd name="connsiteY5" fmla="*/ 2212902 h 2697939"/>
                          <a:gd name="connsiteX6" fmla="*/ 0 w 5491365"/>
                          <a:gd name="connsiteY6" fmla="*/ 1990017 h 2697939"/>
                          <a:gd name="connsiteX7" fmla="*/ 4848237 w 5491365"/>
                          <a:gd name="connsiteY7" fmla="*/ 1027039 h 2697939"/>
                          <a:gd name="connsiteX0" fmla="*/ 4848237 w 5491365"/>
                          <a:gd name="connsiteY0" fmla="*/ 1027039 h 2697939"/>
                          <a:gd name="connsiteX1" fmla="*/ 5491365 w 5491365"/>
                          <a:gd name="connsiteY1" fmla="*/ 593652 h 2697939"/>
                          <a:gd name="connsiteX2" fmla="*/ 5491365 w 5491365"/>
                          <a:gd name="connsiteY2" fmla="*/ 2697939 h 2697939"/>
                          <a:gd name="connsiteX3" fmla="*/ 3743337 w 5491365"/>
                          <a:gd name="connsiteY3" fmla="*/ 1759726 h 2697939"/>
                          <a:gd name="connsiteX4" fmla="*/ 4377690 w 5491365"/>
                          <a:gd name="connsiteY4" fmla="*/ 1341365 h 2697939"/>
                          <a:gd name="connsiteX5" fmla="*/ 501016 w 5491365"/>
                          <a:gd name="connsiteY5" fmla="*/ 2212902 h 2697939"/>
                          <a:gd name="connsiteX6" fmla="*/ 0 w 5491365"/>
                          <a:gd name="connsiteY6" fmla="*/ 1990017 h 2697939"/>
                          <a:gd name="connsiteX7" fmla="*/ 4848237 w 5491365"/>
                          <a:gd name="connsiteY7" fmla="*/ 1027039 h 2697939"/>
                          <a:gd name="connsiteX0" fmla="*/ 4848237 w 5491365"/>
                          <a:gd name="connsiteY0" fmla="*/ 1027039 h 2697939"/>
                          <a:gd name="connsiteX1" fmla="*/ 5491365 w 5491365"/>
                          <a:gd name="connsiteY1" fmla="*/ 593652 h 2697939"/>
                          <a:gd name="connsiteX2" fmla="*/ 5491365 w 5491365"/>
                          <a:gd name="connsiteY2" fmla="*/ 2697939 h 2697939"/>
                          <a:gd name="connsiteX3" fmla="*/ 3743337 w 5491365"/>
                          <a:gd name="connsiteY3" fmla="*/ 1759726 h 2697939"/>
                          <a:gd name="connsiteX4" fmla="*/ 4377690 w 5491365"/>
                          <a:gd name="connsiteY4" fmla="*/ 1341365 h 2697939"/>
                          <a:gd name="connsiteX5" fmla="*/ 501016 w 5491365"/>
                          <a:gd name="connsiteY5" fmla="*/ 2212902 h 2697939"/>
                          <a:gd name="connsiteX6" fmla="*/ 0 w 5491365"/>
                          <a:gd name="connsiteY6" fmla="*/ 1990017 h 2697939"/>
                          <a:gd name="connsiteX7" fmla="*/ 4848237 w 5491365"/>
                          <a:gd name="connsiteY7" fmla="*/ 1027039 h 2697939"/>
                          <a:gd name="connsiteX0" fmla="*/ 4848237 w 5491365"/>
                          <a:gd name="connsiteY0" fmla="*/ 1027039 h 2697939"/>
                          <a:gd name="connsiteX1" fmla="*/ 5491365 w 5491365"/>
                          <a:gd name="connsiteY1" fmla="*/ 593652 h 2697939"/>
                          <a:gd name="connsiteX2" fmla="*/ 5491365 w 5491365"/>
                          <a:gd name="connsiteY2" fmla="*/ 2697939 h 2697939"/>
                          <a:gd name="connsiteX3" fmla="*/ 3743337 w 5491365"/>
                          <a:gd name="connsiteY3" fmla="*/ 1759726 h 2697939"/>
                          <a:gd name="connsiteX4" fmla="*/ 4377690 w 5491365"/>
                          <a:gd name="connsiteY4" fmla="*/ 1341365 h 2697939"/>
                          <a:gd name="connsiteX5" fmla="*/ 478156 w 5491365"/>
                          <a:gd name="connsiteY5" fmla="*/ 2220522 h 2697939"/>
                          <a:gd name="connsiteX6" fmla="*/ 0 w 5491365"/>
                          <a:gd name="connsiteY6" fmla="*/ 1990017 h 2697939"/>
                          <a:gd name="connsiteX7" fmla="*/ 4848237 w 5491365"/>
                          <a:gd name="connsiteY7" fmla="*/ 1027039 h 2697939"/>
                          <a:gd name="connsiteX0" fmla="*/ 4848237 w 5491365"/>
                          <a:gd name="connsiteY0" fmla="*/ 1027039 h 2697939"/>
                          <a:gd name="connsiteX1" fmla="*/ 5491365 w 5491365"/>
                          <a:gd name="connsiteY1" fmla="*/ 593652 h 2697939"/>
                          <a:gd name="connsiteX2" fmla="*/ 5491365 w 5491365"/>
                          <a:gd name="connsiteY2" fmla="*/ 2697939 h 2697939"/>
                          <a:gd name="connsiteX3" fmla="*/ 3743337 w 5491365"/>
                          <a:gd name="connsiteY3" fmla="*/ 1759726 h 2697939"/>
                          <a:gd name="connsiteX4" fmla="*/ 4377690 w 5491365"/>
                          <a:gd name="connsiteY4" fmla="*/ 1341365 h 2697939"/>
                          <a:gd name="connsiteX5" fmla="*/ 478156 w 5491365"/>
                          <a:gd name="connsiteY5" fmla="*/ 2220522 h 2697939"/>
                          <a:gd name="connsiteX6" fmla="*/ 0 w 5491365"/>
                          <a:gd name="connsiteY6" fmla="*/ 1990017 h 2697939"/>
                          <a:gd name="connsiteX7" fmla="*/ 4848237 w 5491365"/>
                          <a:gd name="connsiteY7" fmla="*/ 1027039 h 2697939"/>
                          <a:gd name="connsiteX0" fmla="*/ 4848237 w 5491365"/>
                          <a:gd name="connsiteY0" fmla="*/ 1027039 h 2697939"/>
                          <a:gd name="connsiteX1" fmla="*/ 5491365 w 5491365"/>
                          <a:gd name="connsiteY1" fmla="*/ 593652 h 2697939"/>
                          <a:gd name="connsiteX2" fmla="*/ 5491365 w 5491365"/>
                          <a:gd name="connsiteY2" fmla="*/ 2697939 h 2697939"/>
                          <a:gd name="connsiteX3" fmla="*/ 3743337 w 5491365"/>
                          <a:gd name="connsiteY3" fmla="*/ 1759726 h 2697939"/>
                          <a:gd name="connsiteX4" fmla="*/ 4377690 w 5491365"/>
                          <a:gd name="connsiteY4" fmla="*/ 1341365 h 2697939"/>
                          <a:gd name="connsiteX5" fmla="*/ 501016 w 5491365"/>
                          <a:gd name="connsiteY5" fmla="*/ 2235762 h 2697939"/>
                          <a:gd name="connsiteX6" fmla="*/ 0 w 5491365"/>
                          <a:gd name="connsiteY6" fmla="*/ 1990017 h 2697939"/>
                          <a:gd name="connsiteX7" fmla="*/ 4848237 w 5491365"/>
                          <a:gd name="connsiteY7" fmla="*/ 1027039 h 2697939"/>
                          <a:gd name="connsiteX0" fmla="*/ 4848237 w 5491365"/>
                          <a:gd name="connsiteY0" fmla="*/ 1027039 h 2697939"/>
                          <a:gd name="connsiteX1" fmla="*/ 5491365 w 5491365"/>
                          <a:gd name="connsiteY1" fmla="*/ 593652 h 2697939"/>
                          <a:gd name="connsiteX2" fmla="*/ 5491365 w 5491365"/>
                          <a:gd name="connsiteY2" fmla="*/ 2697939 h 2697939"/>
                          <a:gd name="connsiteX3" fmla="*/ 3743337 w 5491365"/>
                          <a:gd name="connsiteY3" fmla="*/ 1759726 h 2697939"/>
                          <a:gd name="connsiteX4" fmla="*/ 4377690 w 5491365"/>
                          <a:gd name="connsiteY4" fmla="*/ 1341365 h 2697939"/>
                          <a:gd name="connsiteX5" fmla="*/ 501016 w 5491365"/>
                          <a:gd name="connsiteY5" fmla="*/ 2235762 h 2697939"/>
                          <a:gd name="connsiteX6" fmla="*/ 0 w 5491365"/>
                          <a:gd name="connsiteY6" fmla="*/ 1990017 h 2697939"/>
                          <a:gd name="connsiteX7" fmla="*/ 4848237 w 5491365"/>
                          <a:gd name="connsiteY7" fmla="*/ 1027039 h 2697939"/>
                          <a:gd name="connsiteX0" fmla="*/ 4848237 w 5491365"/>
                          <a:gd name="connsiteY0" fmla="*/ 1027039 h 2697939"/>
                          <a:gd name="connsiteX1" fmla="*/ 5491365 w 5491365"/>
                          <a:gd name="connsiteY1" fmla="*/ 593652 h 2697939"/>
                          <a:gd name="connsiteX2" fmla="*/ 5491365 w 5491365"/>
                          <a:gd name="connsiteY2" fmla="*/ 2697939 h 2697939"/>
                          <a:gd name="connsiteX3" fmla="*/ 3743337 w 5491365"/>
                          <a:gd name="connsiteY3" fmla="*/ 1759726 h 2697939"/>
                          <a:gd name="connsiteX4" fmla="*/ 4377690 w 5491365"/>
                          <a:gd name="connsiteY4" fmla="*/ 1341365 h 2697939"/>
                          <a:gd name="connsiteX5" fmla="*/ 523876 w 5491365"/>
                          <a:gd name="connsiteY5" fmla="*/ 2235762 h 2697939"/>
                          <a:gd name="connsiteX6" fmla="*/ 0 w 5491365"/>
                          <a:gd name="connsiteY6" fmla="*/ 1990017 h 2697939"/>
                          <a:gd name="connsiteX7" fmla="*/ 4848237 w 5491365"/>
                          <a:gd name="connsiteY7" fmla="*/ 1027039 h 2697939"/>
                          <a:gd name="connsiteX0" fmla="*/ 4848237 w 5491365"/>
                          <a:gd name="connsiteY0" fmla="*/ 1027039 h 2697939"/>
                          <a:gd name="connsiteX1" fmla="*/ 5491365 w 5491365"/>
                          <a:gd name="connsiteY1" fmla="*/ 593652 h 2697939"/>
                          <a:gd name="connsiteX2" fmla="*/ 5491365 w 5491365"/>
                          <a:gd name="connsiteY2" fmla="*/ 2697939 h 2697939"/>
                          <a:gd name="connsiteX3" fmla="*/ 3743337 w 5491365"/>
                          <a:gd name="connsiteY3" fmla="*/ 1759726 h 2697939"/>
                          <a:gd name="connsiteX4" fmla="*/ 4377690 w 5491365"/>
                          <a:gd name="connsiteY4" fmla="*/ 1341365 h 2697939"/>
                          <a:gd name="connsiteX5" fmla="*/ 523876 w 5491365"/>
                          <a:gd name="connsiteY5" fmla="*/ 2235762 h 2697939"/>
                          <a:gd name="connsiteX6" fmla="*/ 0 w 5491365"/>
                          <a:gd name="connsiteY6" fmla="*/ 1990017 h 2697939"/>
                          <a:gd name="connsiteX7" fmla="*/ 4848237 w 5491365"/>
                          <a:gd name="connsiteY7" fmla="*/ 1027039 h 2697939"/>
                          <a:gd name="connsiteX0" fmla="*/ 4848237 w 5491365"/>
                          <a:gd name="connsiteY0" fmla="*/ 1027039 h 2697939"/>
                          <a:gd name="connsiteX1" fmla="*/ 5491365 w 5491365"/>
                          <a:gd name="connsiteY1" fmla="*/ 593652 h 2697939"/>
                          <a:gd name="connsiteX2" fmla="*/ 5491365 w 5491365"/>
                          <a:gd name="connsiteY2" fmla="*/ 2697939 h 2697939"/>
                          <a:gd name="connsiteX3" fmla="*/ 3743337 w 5491365"/>
                          <a:gd name="connsiteY3" fmla="*/ 1759726 h 2697939"/>
                          <a:gd name="connsiteX4" fmla="*/ 4377690 w 5491365"/>
                          <a:gd name="connsiteY4" fmla="*/ 1341365 h 2697939"/>
                          <a:gd name="connsiteX5" fmla="*/ 523876 w 5491365"/>
                          <a:gd name="connsiteY5" fmla="*/ 2235762 h 2697939"/>
                          <a:gd name="connsiteX6" fmla="*/ 0 w 5491365"/>
                          <a:gd name="connsiteY6" fmla="*/ 1990017 h 2697939"/>
                          <a:gd name="connsiteX7" fmla="*/ 4848237 w 5491365"/>
                          <a:gd name="connsiteY7" fmla="*/ 1027039 h 2697939"/>
                          <a:gd name="connsiteX0" fmla="*/ 4848237 w 5491365"/>
                          <a:gd name="connsiteY0" fmla="*/ 1027039 h 2697939"/>
                          <a:gd name="connsiteX1" fmla="*/ 5491365 w 5491365"/>
                          <a:gd name="connsiteY1" fmla="*/ 593652 h 2697939"/>
                          <a:gd name="connsiteX2" fmla="*/ 5491365 w 5491365"/>
                          <a:gd name="connsiteY2" fmla="*/ 2697939 h 2697939"/>
                          <a:gd name="connsiteX3" fmla="*/ 3743337 w 5491365"/>
                          <a:gd name="connsiteY3" fmla="*/ 1759726 h 2697939"/>
                          <a:gd name="connsiteX4" fmla="*/ 4377690 w 5491365"/>
                          <a:gd name="connsiteY4" fmla="*/ 1341365 h 2697939"/>
                          <a:gd name="connsiteX5" fmla="*/ 531496 w 5491365"/>
                          <a:gd name="connsiteY5" fmla="*/ 2235762 h 2697939"/>
                          <a:gd name="connsiteX6" fmla="*/ 0 w 5491365"/>
                          <a:gd name="connsiteY6" fmla="*/ 1990017 h 2697939"/>
                          <a:gd name="connsiteX7" fmla="*/ 4848237 w 5491365"/>
                          <a:gd name="connsiteY7" fmla="*/ 1027039 h 2697939"/>
                          <a:gd name="connsiteX0" fmla="*/ 4840617 w 5491365"/>
                          <a:gd name="connsiteY0" fmla="*/ 1024336 h 2702856"/>
                          <a:gd name="connsiteX1" fmla="*/ 5491365 w 5491365"/>
                          <a:gd name="connsiteY1" fmla="*/ 598569 h 2702856"/>
                          <a:gd name="connsiteX2" fmla="*/ 5491365 w 5491365"/>
                          <a:gd name="connsiteY2" fmla="*/ 2702856 h 2702856"/>
                          <a:gd name="connsiteX3" fmla="*/ 3743337 w 5491365"/>
                          <a:gd name="connsiteY3" fmla="*/ 1764643 h 2702856"/>
                          <a:gd name="connsiteX4" fmla="*/ 4377690 w 5491365"/>
                          <a:gd name="connsiteY4" fmla="*/ 1346282 h 2702856"/>
                          <a:gd name="connsiteX5" fmla="*/ 531496 w 5491365"/>
                          <a:gd name="connsiteY5" fmla="*/ 2240679 h 2702856"/>
                          <a:gd name="connsiteX6" fmla="*/ 0 w 5491365"/>
                          <a:gd name="connsiteY6" fmla="*/ 1994934 h 2702856"/>
                          <a:gd name="connsiteX7" fmla="*/ 4840617 w 5491365"/>
                          <a:gd name="connsiteY7" fmla="*/ 1024336 h 2702856"/>
                          <a:gd name="connsiteX0" fmla="*/ 4840617 w 5491365"/>
                          <a:gd name="connsiteY0" fmla="*/ 1027625 h 2706145"/>
                          <a:gd name="connsiteX1" fmla="*/ 5491365 w 5491365"/>
                          <a:gd name="connsiteY1" fmla="*/ 601858 h 2706145"/>
                          <a:gd name="connsiteX2" fmla="*/ 5491365 w 5491365"/>
                          <a:gd name="connsiteY2" fmla="*/ 2706145 h 2706145"/>
                          <a:gd name="connsiteX3" fmla="*/ 3743337 w 5491365"/>
                          <a:gd name="connsiteY3" fmla="*/ 1767932 h 2706145"/>
                          <a:gd name="connsiteX4" fmla="*/ 4377690 w 5491365"/>
                          <a:gd name="connsiteY4" fmla="*/ 1349571 h 2706145"/>
                          <a:gd name="connsiteX5" fmla="*/ 531496 w 5491365"/>
                          <a:gd name="connsiteY5" fmla="*/ 2243968 h 2706145"/>
                          <a:gd name="connsiteX6" fmla="*/ 0 w 5491365"/>
                          <a:gd name="connsiteY6" fmla="*/ 1998223 h 2706145"/>
                          <a:gd name="connsiteX7" fmla="*/ 4840617 w 5491365"/>
                          <a:gd name="connsiteY7" fmla="*/ 1027625 h 2706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91365" h="2706145">
                            <a:moveTo>
                              <a:pt x="4840617" y="1027625"/>
                            </a:moveTo>
                            <a:lnTo>
                              <a:pt x="5491365" y="601858"/>
                            </a:lnTo>
                            <a:lnTo>
                              <a:pt x="5491365" y="2706145"/>
                            </a:lnTo>
                            <a:lnTo>
                              <a:pt x="3743337" y="1767932"/>
                            </a:lnTo>
                            <a:lnTo>
                              <a:pt x="4377690" y="1349571"/>
                            </a:lnTo>
                            <a:cubicBezTo>
                              <a:pt x="2901313" y="-269080"/>
                              <a:pt x="742951" y="909039"/>
                              <a:pt x="531496" y="2243968"/>
                            </a:cubicBezTo>
                            <a:cubicBezTo>
                              <a:pt x="175261" y="2085377"/>
                              <a:pt x="183513" y="2094267"/>
                              <a:pt x="0" y="1998223"/>
                            </a:cubicBezTo>
                            <a:cubicBezTo>
                              <a:pt x="785499" y="-128710"/>
                              <a:pt x="3255018" y="-724022"/>
                              <a:pt x="4840617" y="1027625"/>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cs typeface="Arial" panose="020B0604020202020204" pitchFamily="34" charset="0"/>
                        </a:endParaRPr>
                      </a:p>
                    </p:txBody>
                  </p:sp>
                  <p:sp>
                    <p:nvSpPr>
                      <p:cNvPr id="54" name="Rectangle 20">
                        <a:extLst>
                          <a:ext uri="{FF2B5EF4-FFF2-40B4-BE49-F238E27FC236}">
                            <a16:creationId xmlns:a16="http://schemas.microsoft.com/office/drawing/2014/main" id="{99FD0CA7-84F2-4B63-9107-DCCD912DBE81}"/>
                          </a:ext>
                        </a:extLst>
                      </p:cNvPr>
                      <p:cNvSpPr/>
                      <p:nvPr/>
                    </p:nvSpPr>
                    <p:spPr>
                      <a:xfrm flipH="1" flipV="1">
                        <a:off x="2617639" y="3983464"/>
                        <a:ext cx="5491364" cy="2706148"/>
                      </a:xfrm>
                      <a:custGeom>
                        <a:avLst/>
                        <a:gdLst>
                          <a:gd name="connsiteX0" fmla="*/ 0 w 1252728"/>
                          <a:gd name="connsiteY0" fmla="*/ 0 h 2104287"/>
                          <a:gd name="connsiteX1" fmla="*/ 1252728 w 1252728"/>
                          <a:gd name="connsiteY1" fmla="*/ 0 h 2104287"/>
                          <a:gd name="connsiteX2" fmla="*/ 1252728 w 1252728"/>
                          <a:gd name="connsiteY2" fmla="*/ 2104287 h 2104287"/>
                          <a:gd name="connsiteX3" fmla="*/ 0 w 1252728"/>
                          <a:gd name="connsiteY3" fmla="*/ 2104287 h 2104287"/>
                          <a:gd name="connsiteX4" fmla="*/ 0 w 1252728"/>
                          <a:gd name="connsiteY4" fmla="*/ 0 h 2104287"/>
                          <a:gd name="connsiteX0" fmla="*/ 495300 w 1748028"/>
                          <a:gd name="connsiteY0" fmla="*/ 0 h 2104287"/>
                          <a:gd name="connsiteX1" fmla="*/ 1748028 w 1748028"/>
                          <a:gd name="connsiteY1" fmla="*/ 0 h 2104287"/>
                          <a:gd name="connsiteX2" fmla="*/ 1748028 w 1748028"/>
                          <a:gd name="connsiteY2" fmla="*/ 2104287 h 2104287"/>
                          <a:gd name="connsiteX3" fmla="*/ 0 w 1748028"/>
                          <a:gd name="connsiteY3" fmla="*/ 1166074 h 2104287"/>
                          <a:gd name="connsiteX4" fmla="*/ 495300 w 1748028"/>
                          <a:gd name="connsiteY4" fmla="*/ 0 h 2104287"/>
                          <a:gd name="connsiteX0" fmla="*/ 1104900 w 1748028"/>
                          <a:gd name="connsiteY0" fmla="*/ 433387 h 2104287"/>
                          <a:gd name="connsiteX1" fmla="*/ 1748028 w 1748028"/>
                          <a:gd name="connsiteY1" fmla="*/ 0 h 2104287"/>
                          <a:gd name="connsiteX2" fmla="*/ 1748028 w 1748028"/>
                          <a:gd name="connsiteY2" fmla="*/ 2104287 h 2104287"/>
                          <a:gd name="connsiteX3" fmla="*/ 0 w 1748028"/>
                          <a:gd name="connsiteY3" fmla="*/ 1166074 h 2104287"/>
                          <a:gd name="connsiteX4" fmla="*/ 1104900 w 1748028"/>
                          <a:gd name="connsiteY4" fmla="*/ 433387 h 2104287"/>
                          <a:gd name="connsiteX0" fmla="*/ 1104900 w 1748028"/>
                          <a:gd name="connsiteY0" fmla="*/ 433387 h 2104287"/>
                          <a:gd name="connsiteX1" fmla="*/ 1748028 w 1748028"/>
                          <a:gd name="connsiteY1" fmla="*/ 0 h 2104287"/>
                          <a:gd name="connsiteX2" fmla="*/ 1748028 w 1748028"/>
                          <a:gd name="connsiteY2" fmla="*/ 2104287 h 2104287"/>
                          <a:gd name="connsiteX3" fmla="*/ 0 w 1748028"/>
                          <a:gd name="connsiteY3" fmla="*/ 1166074 h 2104287"/>
                          <a:gd name="connsiteX4" fmla="*/ 634353 w 1748028"/>
                          <a:gd name="connsiteY4" fmla="*/ 747713 h 2104287"/>
                          <a:gd name="connsiteX5" fmla="*/ 1104900 w 1748028"/>
                          <a:gd name="connsiteY5" fmla="*/ 433387 h 2104287"/>
                          <a:gd name="connsiteX0" fmla="*/ 1185120 w 1828248"/>
                          <a:gd name="connsiteY0" fmla="*/ 614362 h 2285262"/>
                          <a:gd name="connsiteX1" fmla="*/ 1828248 w 1828248"/>
                          <a:gd name="connsiteY1" fmla="*/ 180975 h 2285262"/>
                          <a:gd name="connsiteX2" fmla="*/ 1828248 w 1828248"/>
                          <a:gd name="connsiteY2" fmla="*/ 2285262 h 2285262"/>
                          <a:gd name="connsiteX3" fmla="*/ 80220 w 1828248"/>
                          <a:gd name="connsiteY3" fmla="*/ 1347049 h 2285262"/>
                          <a:gd name="connsiteX4" fmla="*/ 714573 w 1828248"/>
                          <a:gd name="connsiteY4" fmla="*/ 928688 h 2285262"/>
                          <a:gd name="connsiteX5" fmla="*/ 9723 w 1828248"/>
                          <a:gd name="connsiteY5" fmla="*/ 0 h 2285262"/>
                          <a:gd name="connsiteX6" fmla="*/ 1185120 w 1828248"/>
                          <a:gd name="connsiteY6" fmla="*/ 614362 h 2285262"/>
                          <a:gd name="connsiteX0" fmla="*/ 4850329 w 5493457"/>
                          <a:gd name="connsiteY0" fmla="*/ 433387 h 2104287"/>
                          <a:gd name="connsiteX1" fmla="*/ 5493457 w 5493457"/>
                          <a:gd name="connsiteY1" fmla="*/ 0 h 2104287"/>
                          <a:gd name="connsiteX2" fmla="*/ 5493457 w 5493457"/>
                          <a:gd name="connsiteY2" fmla="*/ 2104287 h 2104287"/>
                          <a:gd name="connsiteX3" fmla="*/ 3745429 w 5493457"/>
                          <a:gd name="connsiteY3" fmla="*/ 1166074 h 2104287"/>
                          <a:gd name="connsiteX4" fmla="*/ 4379782 w 5493457"/>
                          <a:gd name="connsiteY4" fmla="*/ 747713 h 2104287"/>
                          <a:gd name="connsiteX5" fmla="*/ 2092 w 5493457"/>
                          <a:gd name="connsiteY5" fmla="*/ 1396365 h 2104287"/>
                          <a:gd name="connsiteX6" fmla="*/ 4850329 w 5493457"/>
                          <a:gd name="connsiteY6" fmla="*/ 433387 h 2104287"/>
                          <a:gd name="connsiteX0" fmla="*/ 5202289 w 5845417"/>
                          <a:gd name="connsiteY0" fmla="*/ 433387 h 2104287"/>
                          <a:gd name="connsiteX1" fmla="*/ 5845417 w 5845417"/>
                          <a:gd name="connsiteY1" fmla="*/ 0 h 2104287"/>
                          <a:gd name="connsiteX2" fmla="*/ 5845417 w 5845417"/>
                          <a:gd name="connsiteY2" fmla="*/ 2104287 h 2104287"/>
                          <a:gd name="connsiteX3" fmla="*/ 4097389 w 5845417"/>
                          <a:gd name="connsiteY3" fmla="*/ 1166074 h 2104287"/>
                          <a:gd name="connsiteX4" fmla="*/ 4731742 w 5845417"/>
                          <a:gd name="connsiteY4" fmla="*/ 747713 h 2104287"/>
                          <a:gd name="connsiteX5" fmla="*/ 855068 w 5845417"/>
                          <a:gd name="connsiteY5" fmla="*/ 1619250 h 2104287"/>
                          <a:gd name="connsiteX6" fmla="*/ 354052 w 5845417"/>
                          <a:gd name="connsiteY6" fmla="*/ 1396365 h 2104287"/>
                          <a:gd name="connsiteX7" fmla="*/ 5202289 w 5845417"/>
                          <a:gd name="connsiteY7" fmla="*/ 433387 h 2104287"/>
                          <a:gd name="connsiteX0" fmla="*/ 5202289 w 5845417"/>
                          <a:gd name="connsiteY0" fmla="*/ 433387 h 2104287"/>
                          <a:gd name="connsiteX1" fmla="*/ 5845417 w 5845417"/>
                          <a:gd name="connsiteY1" fmla="*/ 0 h 2104287"/>
                          <a:gd name="connsiteX2" fmla="*/ 5845417 w 5845417"/>
                          <a:gd name="connsiteY2" fmla="*/ 2104287 h 2104287"/>
                          <a:gd name="connsiteX3" fmla="*/ 4097389 w 5845417"/>
                          <a:gd name="connsiteY3" fmla="*/ 1166074 h 2104287"/>
                          <a:gd name="connsiteX4" fmla="*/ 4731742 w 5845417"/>
                          <a:gd name="connsiteY4" fmla="*/ 747713 h 2104287"/>
                          <a:gd name="connsiteX5" fmla="*/ 855068 w 5845417"/>
                          <a:gd name="connsiteY5" fmla="*/ 1619250 h 2104287"/>
                          <a:gd name="connsiteX6" fmla="*/ 354052 w 5845417"/>
                          <a:gd name="connsiteY6" fmla="*/ 1396365 h 2104287"/>
                          <a:gd name="connsiteX7" fmla="*/ 5202289 w 5845417"/>
                          <a:gd name="connsiteY7" fmla="*/ 433387 h 2104287"/>
                          <a:gd name="connsiteX0" fmla="*/ 5202289 w 5845417"/>
                          <a:gd name="connsiteY0" fmla="*/ 1017185 h 2688085"/>
                          <a:gd name="connsiteX1" fmla="*/ 5845417 w 5845417"/>
                          <a:gd name="connsiteY1" fmla="*/ 583798 h 2688085"/>
                          <a:gd name="connsiteX2" fmla="*/ 5845417 w 5845417"/>
                          <a:gd name="connsiteY2" fmla="*/ 2688085 h 2688085"/>
                          <a:gd name="connsiteX3" fmla="*/ 4097389 w 5845417"/>
                          <a:gd name="connsiteY3" fmla="*/ 1749872 h 2688085"/>
                          <a:gd name="connsiteX4" fmla="*/ 4731742 w 5845417"/>
                          <a:gd name="connsiteY4" fmla="*/ 1331511 h 2688085"/>
                          <a:gd name="connsiteX5" fmla="*/ 855068 w 5845417"/>
                          <a:gd name="connsiteY5" fmla="*/ 2203048 h 2688085"/>
                          <a:gd name="connsiteX6" fmla="*/ 354052 w 5845417"/>
                          <a:gd name="connsiteY6" fmla="*/ 1980163 h 2688085"/>
                          <a:gd name="connsiteX7" fmla="*/ 5202289 w 5845417"/>
                          <a:gd name="connsiteY7" fmla="*/ 1017185 h 2688085"/>
                          <a:gd name="connsiteX0" fmla="*/ 5202289 w 5845417"/>
                          <a:gd name="connsiteY0" fmla="*/ 1027039 h 2697939"/>
                          <a:gd name="connsiteX1" fmla="*/ 5845417 w 5845417"/>
                          <a:gd name="connsiteY1" fmla="*/ 593652 h 2697939"/>
                          <a:gd name="connsiteX2" fmla="*/ 5845417 w 5845417"/>
                          <a:gd name="connsiteY2" fmla="*/ 2697939 h 2697939"/>
                          <a:gd name="connsiteX3" fmla="*/ 4097389 w 5845417"/>
                          <a:gd name="connsiteY3" fmla="*/ 1759726 h 2697939"/>
                          <a:gd name="connsiteX4" fmla="*/ 4731742 w 5845417"/>
                          <a:gd name="connsiteY4" fmla="*/ 1341365 h 2697939"/>
                          <a:gd name="connsiteX5" fmla="*/ 855068 w 5845417"/>
                          <a:gd name="connsiteY5" fmla="*/ 2212902 h 2697939"/>
                          <a:gd name="connsiteX6" fmla="*/ 354052 w 5845417"/>
                          <a:gd name="connsiteY6" fmla="*/ 1990017 h 2697939"/>
                          <a:gd name="connsiteX7" fmla="*/ 5202289 w 5845417"/>
                          <a:gd name="connsiteY7" fmla="*/ 1027039 h 2697939"/>
                          <a:gd name="connsiteX0" fmla="*/ 4848237 w 5491365"/>
                          <a:gd name="connsiteY0" fmla="*/ 1027039 h 2697939"/>
                          <a:gd name="connsiteX1" fmla="*/ 5491365 w 5491365"/>
                          <a:gd name="connsiteY1" fmla="*/ 593652 h 2697939"/>
                          <a:gd name="connsiteX2" fmla="*/ 5491365 w 5491365"/>
                          <a:gd name="connsiteY2" fmla="*/ 2697939 h 2697939"/>
                          <a:gd name="connsiteX3" fmla="*/ 3743337 w 5491365"/>
                          <a:gd name="connsiteY3" fmla="*/ 1759726 h 2697939"/>
                          <a:gd name="connsiteX4" fmla="*/ 4377690 w 5491365"/>
                          <a:gd name="connsiteY4" fmla="*/ 1341365 h 2697939"/>
                          <a:gd name="connsiteX5" fmla="*/ 501016 w 5491365"/>
                          <a:gd name="connsiteY5" fmla="*/ 2212902 h 2697939"/>
                          <a:gd name="connsiteX6" fmla="*/ 0 w 5491365"/>
                          <a:gd name="connsiteY6" fmla="*/ 1990017 h 2697939"/>
                          <a:gd name="connsiteX7" fmla="*/ 4848237 w 5491365"/>
                          <a:gd name="connsiteY7" fmla="*/ 1027039 h 2697939"/>
                          <a:gd name="connsiteX0" fmla="*/ 4848237 w 5491365"/>
                          <a:gd name="connsiteY0" fmla="*/ 1027039 h 2697939"/>
                          <a:gd name="connsiteX1" fmla="*/ 5491365 w 5491365"/>
                          <a:gd name="connsiteY1" fmla="*/ 593652 h 2697939"/>
                          <a:gd name="connsiteX2" fmla="*/ 5491365 w 5491365"/>
                          <a:gd name="connsiteY2" fmla="*/ 2697939 h 2697939"/>
                          <a:gd name="connsiteX3" fmla="*/ 3743337 w 5491365"/>
                          <a:gd name="connsiteY3" fmla="*/ 1759726 h 2697939"/>
                          <a:gd name="connsiteX4" fmla="*/ 4377690 w 5491365"/>
                          <a:gd name="connsiteY4" fmla="*/ 1341365 h 2697939"/>
                          <a:gd name="connsiteX5" fmla="*/ 501016 w 5491365"/>
                          <a:gd name="connsiteY5" fmla="*/ 2212902 h 2697939"/>
                          <a:gd name="connsiteX6" fmla="*/ 0 w 5491365"/>
                          <a:gd name="connsiteY6" fmla="*/ 1990017 h 2697939"/>
                          <a:gd name="connsiteX7" fmla="*/ 4848237 w 5491365"/>
                          <a:gd name="connsiteY7" fmla="*/ 1027039 h 2697939"/>
                          <a:gd name="connsiteX0" fmla="*/ 4848237 w 5491365"/>
                          <a:gd name="connsiteY0" fmla="*/ 1027039 h 2697939"/>
                          <a:gd name="connsiteX1" fmla="*/ 5491365 w 5491365"/>
                          <a:gd name="connsiteY1" fmla="*/ 593652 h 2697939"/>
                          <a:gd name="connsiteX2" fmla="*/ 5491365 w 5491365"/>
                          <a:gd name="connsiteY2" fmla="*/ 2697939 h 2697939"/>
                          <a:gd name="connsiteX3" fmla="*/ 3743337 w 5491365"/>
                          <a:gd name="connsiteY3" fmla="*/ 1759726 h 2697939"/>
                          <a:gd name="connsiteX4" fmla="*/ 4377690 w 5491365"/>
                          <a:gd name="connsiteY4" fmla="*/ 1341365 h 2697939"/>
                          <a:gd name="connsiteX5" fmla="*/ 501016 w 5491365"/>
                          <a:gd name="connsiteY5" fmla="*/ 2212902 h 2697939"/>
                          <a:gd name="connsiteX6" fmla="*/ 0 w 5491365"/>
                          <a:gd name="connsiteY6" fmla="*/ 1990017 h 2697939"/>
                          <a:gd name="connsiteX7" fmla="*/ 4848237 w 5491365"/>
                          <a:gd name="connsiteY7" fmla="*/ 1027039 h 2697939"/>
                          <a:gd name="connsiteX0" fmla="*/ 4848237 w 5491365"/>
                          <a:gd name="connsiteY0" fmla="*/ 1027039 h 2697939"/>
                          <a:gd name="connsiteX1" fmla="*/ 5491365 w 5491365"/>
                          <a:gd name="connsiteY1" fmla="*/ 593652 h 2697939"/>
                          <a:gd name="connsiteX2" fmla="*/ 5491365 w 5491365"/>
                          <a:gd name="connsiteY2" fmla="*/ 2697939 h 2697939"/>
                          <a:gd name="connsiteX3" fmla="*/ 3743337 w 5491365"/>
                          <a:gd name="connsiteY3" fmla="*/ 1759726 h 2697939"/>
                          <a:gd name="connsiteX4" fmla="*/ 4377690 w 5491365"/>
                          <a:gd name="connsiteY4" fmla="*/ 1341365 h 2697939"/>
                          <a:gd name="connsiteX5" fmla="*/ 478156 w 5491365"/>
                          <a:gd name="connsiteY5" fmla="*/ 2220522 h 2697939"/>
                          <a:gd name="connsiteX6" fmla="*/ 0 w 5491365"/>
                          <a:gd name="connsiteY6" fmla="*/ 1990017 h 2697939"/>
                          <a:gd name="connsiteX7" fmla="*/ 4848237 w 5491365"/>
                          <a:gd name="connsiteY7" fmla="*/ 1027039 h 2697939"/>
                          <a:gd name="connsiteX0" fmla="*/ 4848237 w 5491365"/>
                          <a:gd name="connsiteY0" fmla="*/ 1027039 h 2697939"/>
                          <a:gd name="connsiteX1" fmla="*/ 5491365 w 5491365"/>
                          <a:gd name="connsiteY1" fmla="*/ 593652 h 2697939"/>
                          <a:gd name="connsiteX2" fmla="*/ 5491365 w 5491365"/>
                          <a:gd name="connsiteY2" fmla="*/ 2697939 h 2697939"/>
                          <a:gd name="connsiteX3" fmla="*/ 3743337 w 5491365"/>
                          <a:gd name="connsiteY3" fmla="*/ 1759726 h 2697939"/>
                          <a:gd name="connsiteX4" fmla="*/ 4377690 w 5491365"/>
                          <a:gd name="connsiteY4" fmla="*/ 1341365 h 2697939"/>
                          <a:gd name="connsiteX5" fmla="*/ 478156 w 5491365"/>
                          <a:gd name="connsiteY5" fmla="*/ 2220522 h 2697939"/>
                          <a:gd name="connsiteX6" fmla="*/ 0 w 5491365"/>
                          <a:gd name="connsiteY6" fmla="*/ 1990017 h 2697939"/>
                          <a:gd name="connsiteX7" fmla="*/ 4848237 w 5491365"/>
                          <a:gd name="connsiteY7" fmla="*/ 1027039 h 2697939"/>
                          <a:gd name="connsiteX0" fmla="*/ 4848237 w 5491365"/>
                          <a:gd name="connsiteY0" fmla="*/ 1027039 h 2697939"/>
                          <a:gd name="connsiteX1" fmla="*/ 5491365 w 5491365"/>
                          <a:gd name="connsiteY1" fmla="*/ 593652 h 2697939"/>
                          <a:gd name="connsiteX2" fmla="*/ 5491365 w 5491365"/>
                          <a:gd name="connsiteY2" fmla="*/ 2697939 h 2697939"/>
                          <a:gd name="connsiteX3" fmla="*/ 3743337 w 5491365"/>
                          <a:gd name="connsiteY3" fmla="*/ 1759726 h 2697939"/>
                          <a:gd name="connsiteX4" fmla="*/ 4377690 w 5491365"/>
                          <a:gd name="connsiteY4" fmla="*/ 1341365 h 2697939"/>
                          <a:gd name="connsiteX5" fmla="*/ 501016 w 5491365"/>
                          <a:gd name="connsiteY5" fmla="*/ 2235762 h 2697939"/>
                          <a:gd name="connsiteX6" fmla="*/ 0 w 5491365"/>
                          <a:gd name="connsiteY6" fmla="*/ 1990017 h 2697939"/>
                          <a:gd name="connsiteX7" fmla="*/ 4848237 w 5491365"/>
                          <a:gd name="connsiteY7" fmla="*/ 1027039 h 2697939"/>
                          <a:gd name="connsiteX0" fmla="*/ 4848237 w 5491365"/>
                          <a:gd name="connsiteY0" fmla="*/ 1027039 h 2697939"/>
                          <a:gd name="connsiteX1" fmla="*/ 5491365 w 5491365"/>
                          <a:gd name="connsiteY1" fmla="*/ 593652 h 2697939"/>
                          <a:gd name="connsiteX2" fmla="*/ 5491365 w 5491365"/>
                          <a:gd name="connsiteY2" fmla="*/ 2697939 h 2697939"/>
                          <a:gd name="connsiteX3" fmla="*/ 3743337 w 5491365"/>
                          <a:gd name="connsiteY3" fmla="*/ 1759726 h 2697939"/>
                          <a:gd name="connsiteX4" fmla="*/ 4377690 w 5491365"/>
                          <a:gd name="connsiteY4" fmla="*/ 1341365 h 2697939"/>
                          <a:gd name="connsiteX5" fmla="*/ 501016 w 5491365"/>
                          <a:gd name="connsiteY5" fmla="*/ 2235762 h 2697939"/>
                          <a:gd name="connsiteX6" fmla="*/ 0 w 5491365"/>
                          <a:gd name="connsiteY6" fmla="*/ 1990017 h 2697939"/>
                          <a:gd name="connsiteX7" fmla="*/ 4848237 w 5491365"/>
                          <a:gd name="connsiteY7" fmla="*/ 1027039 h 2697939"/>
                          <a:gd name="connsiteX0" fmla="*/ 4848237 w 5491365"/>
                          <a:gd name="connsiteY0" fmla="*/ 1027039 h 2697939"/>
                          <a:gd name="connsiteX1" fmla="*/ 5491365 w 5491365"/>
                          <a:gd name="connsiteY1" fmla="*/ 593652 h 2697939"/>
                          <a:gd name="connsiteX2" fmla="*/ 5491365 w 5491365"/>
                          <a:gd name="connsiteY2" fmla="*/ 2697939 h 2697939"/>
                          <a:gd name="connsiteX3" fmla="*/ 3743337 w 5491365"/>
                          <a:gd name="connsiteY3" fmla="*/ 1759726 h 2697939"/>
                          <a:gd name="connsiteX4" fmla="*/ 4377690 w 5491365"/>
                          <a:gd name="connsiteY4" fmla="*/ 1341365 h 2697939"/>
                          <a:gd name="connsiteX5" fmla="*/ 523876 w 5491365"/>
                          <a:gd name="connsiteY5" fmla="*/ 2235762 h 2697939"/>
                          <a:gd name="connsiteX6" fmla="*/ 0 w 5491365"/>
                          <a:gd name="connsiteY6" fmla="*/ 1990017 h 2697939"/>
                          <a:gd name="connsiteX7" fmla="*/ 4848237 w 5491365"/>
                          <a:gd name="connsiteY7" fmla="*/ 1027039 h 2697939"/>
                          <a:gd name="connsiteX0" fmla="*/ 4848237 w 5491365"/>
                          <a:gd name="connsiteY0" fmla="*/ 1027039 h 2697939"/>
                          <a:gd name="connsiteX1" fmla="*/ 5491365 w 5491365"/>
                          <a:gd name="connsiteY1" fmla="*/ 593652 h 2697939"/>
                          <a:gd name="connsiteX2" fmla="*/ 5491365 w 5491365"/>
                          <a:gd name="connsiteY2" fmla="*/ 2697939 h 2697939"/>
                          <a:gd name="connsiteX3" fmla="*/ 3743337 w 5491365"/>
                          <a:gd name="connsiteY3" fmla="*/ 1759726 h 2697939"/>
                          <a:gd name="connsiteX4" fmla="*/ 4377690 w 5491365"/>
                          <a:gd name="connsiteY4" fmla="*/ 1341365 h 2697939"/>
                          <a:gd name="connsiteX5" fmla="*/ 523876 w 5491365"/>
                          <a:gd name="connsiteY5" fmla="*/ 2235762 h 2697939"/>
                          <a:gd name="connsiteX6" fmla="*/ 0 w 5491365"/>
                          <a:gd name="connsiteY6" fmla="*/ 1990017 h 2697939"/>
                          <a:gd name="connsiteX7" fmla="*/ 4848237 w 5491365"/>
                          <a:gd name="connsiteY7" fmla="*/ 1027039 h 2697939"/>
                          <a:gd name="connsiteX0" fmla="*/ 4848237 w 5491365"/>
                          <a:gd name="connsiteY0" fmla="*/ 1027039 h 2697939"/>
                          <a:gd name="connsiteX1" fmla="*/ 5491365 w 5491365"/>
                          <a:gd name="connsiteY1" fmla="*/ 593652 h 2697939"/>
                          <a:gd name="connsiteX2" fmla="*/ 5491365 w 5491365"/>
                          <a:gd name="connsiteY2" fmla="*/ 2697939 h 2697939"/>
                          <a:gd name="connsiteX3" fmla="*/ 3743337 w 5491365"/>
                          <a:gd name="connsiteY3" fmla="*/ 1759726 h 2697939"/>
                          <a:gd name="connsiteX4" fmla="*/ 4377690 w 5491365"/>
                          <a:gd name="connsiteY4" fmla="*/ 1341365 h 2697939"/>
                          <a:gd name="connsiteX5" fmla="*/ 523876 w 5491365"/>
                          <a:gd name="connsiteY5" fmla="*/ 2235762 h 2697939"/>
                          <a:gd name="connsiteX6" fmla="*/ 0 w 5491365"/>
                          <a:gd name="connsiteY6" fmla="*/ 1990017 h 2697939"/>
                          <a:gd name="connsiteX7" fmla="*/ 4848237 w 5491365"/>
                          <a:gd name="connsiteY7" fmla="*/ 1027039 h 2697939"/>
                          <a:gd name="connsiteX0" fmla="*/ 4848237 w 5491365"/>
                          <a:gd name="connsiteY0" fmla="*/ 1027039 h 2697939"/>
                          <a:gd name="connsiteX1" fmla="*/ 5491365 w 5491365"/>
                          <a:gd name="connsiteY1" fmla="*/ 593652 h 2697939"/>
                          <a:gd name="connsiteX2" fmla="*/ 5491365 w 5491365"/>
                          <a:gd name="connsiteY2" fmla="*/ 2697939 h 2697939"/>
                          <a:gd name="connsiteX3" fmla="*/ 3743337 w 5491365"/>
                          <a:gd name="connsiteY3" fmla="*/ 1759726 h 2697939"/>
                          <a:gd name="connsiteX4" fmla="*/ 4377690 w 5491365"/>
                          <a:gd name="connsiteY4" fmla="*/ 1341365 h 2697939"/>
                          <a:gd name="connsiteX5" fmla="*/ 531496 w 5491365"/>
                          <a:gd name="connsiteY5" fmla="*/ 2235762 h 2697939"/>
                          <a:gd name="connsiteX6" fmla="*/ 0 w 5491365"/>
                          <a:gd name="connsiteY6" fmla="*/ 1990017 h 2697939"/>
                          <a:gd name="connsiteX7" fmla="*/ 4848237 w 5491365"/>
                          <a:gd name="connsiteY7" fmla="*/ 1027039 h 2697939"/>
                          <a:gd name="connsiteX0" fmla="*/ 4840617 w 5491365"/>
                          <a:gd name="connsiteY0" fmla="*/ 1024336 h 2702856"/>
                          <a:gd name="connsiteX1" fmla="*/ 5491365 w 5491365"/>
                          <a:gd name="connsiteY1" fmla="*/ 598569 h 2702856"/>
                          <a:gd name="connsiteX2" fmla="*/ 5491365 w 5491365"/>
                          <a:gd name="connsiteY2" fmla="*/ 2702856 h 2702856"/>
                          <a:gd name="connsiteX3" fmla="*/ 3743337 w 5491365"/>
                          <a:gd name="connsiteY3" fmla="*/ 1764643 h 2702856"/>
                          <a:gd name="connsiteX4" fmla="*/ 4377690 w 5491365"/>
                          <a:gd name="connsiteY4" fmla="*/ 1346282 h 2702856"/>
                          <a:gd name="connsiteX5" fmla="*/ 531496 w 5491365"/>
                          <a:gd name="connsiteY5" fmla="*/ 2240679 h 2702856"/>
                          <a:gd name="connsiteX6" fmla="*/ 0 w 5491365"/>
                          <a:gd name="connsiteY6" fmla="*/ 1994934 h 2702856"/>
                          <a:gd name="connsiteX7" fmla="*/ 4840617 w 5491365"/>
                          <a:gd name="connsiteY7" fmla="*/ 1024336 h 2702856"/>
                          <a:gd name="connsiteX0" fmla="*/ 4840617 w 5491365"/>
                          <a:gd name="connsiteY0" fmla="*/ 1027625 h 2706145"/>
                          <a:gd name="connsiteX1" fmla="*/ 5491365 w 5491365"/>
                          <a:gd name="connsiteY1" fmla="*/ 601858 h 2706145"/>
                          <a:gd name="connsiteX2" fmla="*/ 5491365 w 5491365"/>
                          <a:gd name="connsiteY2" fmla="*/ 2706145 h 2706145"/>
                          <a:gd name="connsiteX3" fmla="*/ 3743337 w 5491365"/>
                          <a:gd name="connsiteY3" fmla="*/ 1767932 h 2706145"/>
                          <a:gd name="connsiteX4" fmla="*/ 4377690 w 5491365"/>
                          <a:gd name="connsiteY4" fmla="*/ 1349571 h 2706145"/>
                          <a:gd name="connsiteX5" fmla="*/ 531496 w 5491365"/>
                          <a:gd name="connsiteY5" fmla="*/ 2243968 h 2706145"/>
                          <a:gd name="connsiteX6" fmla="*/ 0 w 5491365"/>
                          <a:gd name="connsiteY6" fmla="*/ 1998223 h 2706145"/>
                          <a:gd name="connsiteX7" fmla="*/ 4840617 w 5491365"/>
                          <a:gd name="connsiteY7" fmla="*/ 1027625 h 2706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91365" h="2706145">
                            <a:moveTo>
                              <a:pt x="4840617" y="1027625"/>
                            </a:moveTo>
                            <a:lnTo>
                              <a:pt x="5491365" y="601858"/>
                            </a:lnTo>
                            <a:lnTo>
                              <a:pt x="5491365" y="2706145"/>
                            </a:lnTo>
                            <a:lnTo>
                              <a:pt x="3743337" y="1767932"/>
                            </a:lnTo>
                            <a:lnTo>
                              <a:pt x="4377690" y="1349571"/>
                            </a:lnTo>
                            <a:cubicBezTo>
                              <a:pt x="2901313" y="-269080"/>
                              <a:pt x="742951" y="909039"/>
                              <a:pt x="531496" y="2243968"/>
                            </a:cubicBezTo>
                            <a:cubicBezTo>
                              <a:pt x="175261" y="2085377"/>
                              <a:pt x="183513" y="2094267"/>
                              <a:pt x="0" y="1998223"/>
                            </a:cubicBezTo>
                            <a:cubicBezTo>
                              <a:pt x="785499" y="-128710"/>
                              <a:pt x="3255018" y="-724022"/>
                              <a:pt x="4840617" y="1027625"/>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cs typeface="Arial" panose="020B0604020202020204" pitchFamily="34" charset="0"/>
                        </a:endParaRPr>
                      </a:p>
                    </p:txBody>
                  </p:sp>
                </p:grpSp>
              </p:grpSp>
            </p:grpSp>
            <p:grpSp>
              <p:nvGrpSpPr>
                <p:cNvPr id="14" name="Group 13">
                  <a:extLst>
                    <a:ext uri="{FF2B5EF4-FFF2-40B4-BE49-F238E27FC236}">
                      <a16:creationId xmlns:a16="http://schemas.microsoft.com/office/drawing/2014/main" id="{DA1AC319-3DAA-45C5-955B-9E6C470DBCF6}"/>
                    </a:ext>
                  </a:extLst>
                </p:cNvPr>
                <p:cNvGrpSpPr/>
                <p:nvPr/>
              </p:nvGrpSpPr>
              <p:grpSpPr>
                <a:xfrm>
                  <a:off x="3138613" y="3992577"/>
                  <a:ext cx="4440008" cy="1161288"/>
                  <a:chOff x="3138613" y="3992577"/>
                  <a:chExt cx="4440008" cy="1161288"/>
                </a:xfrm>
              </p:grpSpPr>
              <p:sp>
                <p:nvSpPr>
                  <p:cNvPr id="29" name="Freeform 17">
                    <a:extLst>
                      <a:ext uri="{FF2B5EF4-FFF2-40B4-BE49-F238E27FC236}">
                        <a16:creationId xmlns:a16="http://schemas.microsoft.com/office/drawing/2014/main" id="{7252EC68-E0B1-4AE4-8FAF-67F76457D691}"/>
                      </a:ext>
                    </a:extLst>
                  </p:cNvPr>
                  <p:cNvSpPr/>
                  <p:nvPr/>
                </p:nvSpPr>
                <p:spPr>
                  <a:xfrm>
                    <a:off x="3138613" y="3992577"/>
                    <a:ext cx="4440008" cy="1161288"/>
                  </a:xfrm>
                  <a:custGeom>
                    <a:avLst/>
                    <a:gdLst>
                      <a:gd name="connsiteX0" fmla="*/ 1268057 w 4440008"/>
                      <a:gd name="connsiteY0" fmla="*/ 0 h 1161288"/>
                      <a:gd name="connsiteX1" fmla="*/ 4221059 w 4440008"/>
                      <a:gd name="connsiteY1" fmla="*/ 0 h 1161288"/>
                      <a:gd name="connsiteX2" fmla="*/ 4440008 w 4440008"/>
                      <a:gd name="connsiteY2" fmla="*/ 218949 h 1161288"/>
                      <a:gd name="connsiteX3" fmla="*/ 4440008 w 4440008"/>
                      <a:gd name="connsiteY3" fmla="*/ 942339 h 1161288"/>
                      <a:gd name="connsiteX4" fmla="*/ 4221059 w 4440008"/>
                      <a:gd name="connsiteY4" fmla="*/ 1161288 h 1161288"/>
                      <a:gd name="connsiteX5" fmla="*/ 1268057 w 4440008"/>
                      <a:gd name="connsiteY5" fmla="*/ 1161288 h 1161288"/>
                      <a:gd name="connsiteX6" fmla="*/ 1254824 w 4440008"/>
                      <a:gd name="connsiteY6" fmla="*/ 1159954 h 1161288"/>
                      <a:gd name="connsiteX7" fmla="*/ 579977 w 4440008"/>
                      <a:gd name="connsiteY7" fmla="*/ 1159954 h 1161288"/>
                      <a:gd name="connsiteX8" fmla="*/ 0 w 4440008"/>
                      <a:gd name="connsiteY8" fmla="*/ 579978 h 1161288"/>
                      <a:gd name="connsiteX9" fmla="*/ 579977 w 4440008"/>
                      <a:gd name="connsiteY9" fmla="*/ 1 h 1161288"/>
                      <a:gd name="connsiteX10" fmla="*/ 1268047 w 4440008"/>
                      <a:gd name="connsiteY10" fmla="*/ 1 h 1161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40008" h="1161288">
                        <a:moveTo>
                          <a:pt x="1268057" y="0"/>
                        </a:moveTo>
                        <a:lnTo>
                          <a:pt x="4221059" y="0"/>
                        </a:lnTo>
                        <a:cubicBezTo>
                          <a:pt x="4341981" y="0"/>
                          <a:pt x="4440008" y="98027"/>
                          <a:pt x="4440008" y="218949"/>
                        </a:cubicBezTo>
                        <a:lnTo>
                          <a:pt x="4440008" y="942339"/>
                        </a:lnTo>
                        <a:cubicBezTo>
                          <a:pt x="4440008" y="1063261"/>
                          <a:pt x="4341981" y="1161288"/>
                          <a:pt x="4221059" y="1161288"/>
                        </a:cubicBezTo>
                        <a:lnTo>
                          <a:pt x="1268057" y="1161288"/>
                        </a:lnTo>
                        <a:lnTo>
                          <a:pt x="1254824" y="1159954"/>
                        </a:lnTo>
                        <a:lnTo>
                          <a:pt x="579977" y="1159954"/>
                        </a:lnTo>
                        <a:cubicBezTo>
                          <a:pt x="259665" y="1159954"/>
                          <a:pt x="0" y="900290"/>
                          <a:pt x="0" y="579978"/>
                        </a:cubicBezTo>
                        <a:cubicBezTo>
                          <a:pt x="0" y="259666"/>
                          <a:pt x="259665" y="1"/>
                          <a:pt x="579977" y="1"/>
                        </a:cubicBezTo>
                        <a:lnTo>
                          <a:pt x="1268047" y="1"/>
                        </a:lnTo>
                        <a:close/>
                      </a:path>
                    </a:pathLst>
                  </a:custGeom>
                  <a:solidFill>
                    <a:srgbClr val="3E74AB"/>
                  </a:solidFill>
                  <a:ln>
                    <a:noFill/>
                  </a:ln>
                  <a:effectLst>
                    <a:innerShdw blurRad="25400" dist="50800">
                      <a:prstClr val="black">
                        <a:alpha val="2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grpSp>
                <p:nvGrpSpPr>
                  <p:cNvPr id="35" name="Group 34">
                    <a:extLst>
                      <a:ext uri="{FF2B5EF4-FFF2-40B4-BE49-F238E27FC236}">
                        <a16:creationId xmlns:a16="http://schemas.microsoft.com/office/drawing/2014/main" id="{BB31B9AF-74BA-4EF9-A5B4-F747795D8E63}"/>
                      </a:ext>
                    </a:extLst>
                  </p:cNvPr>
                  <p:cNvGrpSpPr/>
                  <p:nvPr/>
                </p:nvGrpSpPr>
                <p:grpSpPr>
                  <a:xfrm>
                    <a:off x="3256305" y="4112233"/>
                    <a:ext cx="921978" cy="921977"/>
                    <a:chOff x="4236120" y="431800"/>
                    <a:chExt cx="1187450" cy="1187450"/>
                  </a:xfrm>
                </p:grpSpPr>
                <p:sp>
                  <p:nvSpPr>
                    <p:cNvPr id="42" name="Oval 41">
                      <a:extLst>
                        <a:ext uri="{FF2B5EF4-FFF2-40B4-BE49-F238E27FC236}">
                          <a16:creationId xmlns:a16="http://schemas.microsoft.com/office/drawing/2014/main" id="{6FADFD04-CF72-4AC1-9595-78FCEE5401B1}"/>
                        </a:ext>
                      </a:extLst>
                    </p:cNvPr>
                    <p:cNvSpPr/>
                    <p:nvPr/>
                  </p:nvSpPr>
                  <p:spPr>
                    <a:xfrm>
                      <a:off x="4236120" y="431800"/>
                      <a:ext cx="1187450" cy="1187450"/>
                    </a:xfrm>
                    <a:prstGeom prst="ellipse">
                      <a:avLst/>
                    </a:prstGeom>
                    <a:gradFill>
                      <a:gsLst>
                        <a:gs pos="0">
                          <a:schemeClr val="bg1"/>
                        </a:gs>
                        <a:gs pos="100000">
                          <a:schemeClr val="bg1">
                            <a:lumMod val="65000"/>
                          </a:schemeClr>
                        </a:gs>
                      </a:gsLst>
                      <a:lin ang="270000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cs typeface="Arial" panose="020B0604020202020204" pitchFamily="34" charset="0"/>
                      </a:endParaRPr>
                    </a:p>
                  </p:txBody>
                </p:sp>
                <p:sp>
                  <p:nvSpPr>
                    <p:cNvPr id="43" name="Oval 42">
                      <a:extLst>
                        <a:ext uri="{FF2B5EF4-FFF2-40B4-BE49-F238E27FC236}">
                          <a16:creationId xmlns:a16="http://schemas.microsoft.com/office/drawing/2014/main" id="{D06D1928-BFD6-47A9-8AB9-EA090D126416}"/>
                        </a:ext>
                      </a:extLst>
                    </p:cNvPr>
                    <p:cNvSpPr/>
                    <p:nvPr/>
                  </p:nvSpPr>
                  <p:spPr>
                    <a:xfrm>
                      <a:off x="4309145" y="504825"/>
                      <a:ext cx="1041400" cy="1041400"/>
                    </a:xfrm>
                    <a:prstGeom prst="ellipse">
                      <a:avLst/>
                    </a:prstGeom>
                    <a:gradFill flip="none" rotWithShape="1">
                      <a:gsLst>
                        <a:gs pos="100000">
                          <a:schemeClr val="bg1"/>
                        </a:gs>
                        <a:gs pos="0">
                          <a:schemeClr val="bg1">
                            <a:lumMod val="65000"/>
                          </a:schemeClr>
                        </a:gs>
                      </a:gsLst>
                      <a:lin ang="27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cs typeface="Arial" panose="020B0604020202020204" pitchFamily="34" charset="0"/>
                      </a:endParaRPr>
                    </a:p>
                  </p:txBody>
                </p:sp>
              </p:grpSp>
            </p:grpSp>
            <p:grpSp>
              <p:nvGrpSpPr>
                <p:cNvPr id="15" name="Group 14">
                  <a:extLst>
                    <a:ext uri="{FF2B5EF4-FFF2-40B4-BE49-F238E27FC236}">
                      <a16:creationId xmlns:a16="http://schemas.microsoft.com/office/drawing/2014/main" id="{E789D0CA-E432-464E-B34F-858C26DBA91D}"/>
                    </a:ext>
                  </a:extLst>
                </p:cNvPr>
                <p:cNvGrpSpPr/>
                <p:nvPr/>
              </p:nvGrpSpPr>
              <p:grpSpPr>
                <a:xfrm>
                  <a:off x="2355197" y="5313511"/>
                  <a:ext cx="4440008" cy="1161288"/>
                  <a:chOff x="2355197" y="5313511"/>
                  <a:chExt cx="4440008" cy="1161288"/>
                </a:xfrm>
              </p:grpSpPr>
              <p:sp>
                <p:nvSpPr>
                  <p:cNvPr id="16" name="Freeform 18">
                    <a:extLst>
                      <a:ext uri="{FF2B5EF4-FFF2-40B4-BE49-F238E27FC236}">
                        <a16:creationId xmlns:a16="http://schemas.microsoft.com/office/drawing/2014/main" id="{70A3F45E-74EE-40AC-8F01-A53B109FECBE}"/>
                      </a:ext>
                    </a:extLst>
                  </p:cNvPr>
                  <p:cNvSpPr/>
                  <p:nvPr/>
                </p:nvSpPr>
                <p:spPr>
                  <a:xfrm>
                    <a:off x="2355197" y="5313511"/>
                    <a:ext cx="4440008" cy="1161288"/>
                  </a:xfrm>
                  <a:custGeom>
                    <a:avLst/>
                    <a:gdLst>
                      <a:gd name="connsiteX0" fmla="*/ 1268057 w 4440008"/>
                      <a:gd name="connsiteY0" fmla="*/ 0 h 1161288"/>
                      <a:gd name="connsiteX1" fmla="*/ 4221059 w 4440008"/>
                      <a:gd name="connsiteY1" fmla="*/ 0 h 1161288"/>
                      <a:gd name="connsiteX2" fmla="*/ 4440008 w 4440008"/>
                      <a:gd name="connsiteY2" fmla="*/ 218949 h 1161288"/>
                      <a:gd name="connsiteX3" fmla="*/ 4440008 w 4440008"/>
                      <a:gd name="connsiteY3" fmla="*/ 942339 h 1161288"/>
                      <a:gd name="connsiteX4" fmla="*/ 4221059 w 4440008"/>
                      <a:gd name="connsiteY4" fmla="*/ 1161288 h 1161288"/>
                      <a:gd name="connsiteX5" fmla="*/ 1268057 w 4440008"/>
                      <a:gd name="connsiteY5" fmla="*/ 1161288 h 1161288"/>
                      <a:gd name="connsiteX6" fmla="*/ 1254824 w 4440008"/>
                      <a:gd name="connsiteY6" fmla="*/ 1159954 h 1161288"/>
                      <a:gd name="connsiteX7" fmla="*/ 579977 w 4440008"/>
                      <a:gd name="connsiteY7" fmla="*/ 1159954 h 1161288"/>
                      <a:gd name="connsiteX8" fmla="*/ 0 w 4440008"/>
                      <a:gd name="connsiteY8" fmla="*/ 579978 h 1161288"/>
                      <a:gd name="connsiteX9" fmla="*/ 579977 w 4440008"/>
                      <a:gd name="connsiteY9" fmla="*/ 1 h 1161288"/>
                      <a:gd name="connsiteX10" fmla="*/ 1268047 w 4440008"/>
                      <a:gd name="connsiteY10" fmla="*/ 1 h 1161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40008" h="1161288">
                        <a:moveTo>
                          <a:pt x="1268057" y="0"/>
                        </a:moveTo>
                        <a:lnTo>
                          <a:pt x="4221059" y="0"/>
                        </a:lnTo>
                        <a:cubicBezTo>
                          <a:pt x="4341981" y="0"/>
                          <a:pt x="4440008" y="98027"/>
                          <a:pt x="4440008" y="218949"/>
                        </a:cubicBezTo>
                        <a:lnTo>
                          <a:pt x="4440008" y="942339"/>
                        </a:lnTo>
                        <a:cubicBezTo>
                          <a:pt x="4440008" y="1063261"/>
                          <a:pt x="4341981" y="1161288"/>
                          <a:pt x="4221059" y="1161288"/>
                        </a:cubicBezTo>
                        <a:lnTo>
                          <a:pt x="1268057" y="1161288"/>
                        </a:lnTo>
                        <a:lnTo>
                          <a:pt x="1254824" y="1159954"/>
                        </a:lnTo>
                        <a:lnTo>
                          <a:pt x="579977" y="1159954"/>
                        </a:lnTo>
                        <a:cubicBezTo>
                          <a:pt x="259665" y="1159954"/>
                          <a:pt x="0" y="900290"/>
                          <a:pt x="0" y="579978"/>
                        </a:cubicBezTo>
                        <a:cubicBezTo>
                          <a:pt x="0" y="259666"/>
                          <a:pt x="259665" y="1"/>
                          <a:pt x="579977" y="1"/>
                        </a:cubicBezTo>
                        <a:lnTo>
                          <a:pt x="1268047" y="1"/>
                        </a:lnTo>
                        <a:close/>
                      </a:path>
                    </a:pathLst>
                  </a:custGeom>
                  <a:solidFill>
                    <a:schemeClr val="accent5">
                      <a:lumMod val="50000"/>
                    </a:schemeClr>
                  </a:solidFill>
                  <a:ln>
                    <a:noFill/>
                  </a:ln>
                  <a:effectLst>
                    <a:innerShdw blurRad="25400" dist="50800">
                      <a:prstClr val="black">
                        <a:alpha val="2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grpSp>
                <p:nvGrpSpPr>
                  <p:cNvPr id="18" name="Group 17">
                    <a:extLst>
                      <a:ext uri="{FF2B5EF4-FFF2-40B4-BE49-F238E27FC236}">
                        <a16:creationId xmlns:a16="http://schemas.microsoft.com/office/drawing/2014/main" id="{66807C80-237F-4774-8DC2-B027D80A5213}"/>
                      </a:ext>
                    </a:extLst>
                  </p:cNvPr>
                  <p:cNvGrpSpPr/>
                  <p:nvPr/>
                </p:nvGrpSpPr>
                <p:grpSpPr>
                  <a:xfrm>
                    <a:off x="2477445" y="5433167"/>
                    <a:ext cx="921978" cy="921977"/>
                    <a:chOff x="2477445" y="5428491"/>
                    <a:chExt cx="921978" cy="921977"/>
                  </a:xfrm>
                </p:grpSpPr>
                <p:grpSp>
                  <p:nvGrpSpPr>
                    <p:cNvPr id="22" name="Group 21">
                      <a:extLst>
                        <a:ext uri="{FF2B5EF4-FFF2-40B4-BE49-F238E27FC236}">
                          <a16:creationId xmlns:a16="http://schemas.microsoft.com/office/drawing/2014/main" id="{A6E431DD-7944-4DCD-8EBD-4DC0847A455B}"/>
                        </a:ext>
                      </a:extLst>
                    </p:cNvPr>
                    <p:cNvGrpSpPr/>
                    <p:nvPr/>
                  </p:nvGrpSpPr>
                  <p:grpSpPr>
                    <a:xfrm>
                      <a:off x="2477445" y="5428491"/>
                      <a:ext cx="921978" cy="921977"/>
                      <a:chOff x="4236120" y="431800"/>
                      <a:chExt cx="1187450" cy="1187450"/>
                    </a:xfrm>
                  </p:grpSpPr>
                  <p:sp>
                    <p:nvSpPr>
                      <p:cNvPr id="27" name="Oval 26">
                        <a:extLst>
                          <a:ext uri="{FF2B5EF4-FFF2-40B4-BE49-F238E27FC236}">
                            <a16:creationId xmlns:a16="http://schemas.microsoft.com/office/drawing/2014/main" id="{6747147F-0307-472B-AB99-DE851E9790E4}"/>
                          </a:ext>
                        </a:extLst>
                      </p:cNvPr>
                      <p:cNvSpPr/>
                      <p:nvPr/>
                    </p:nvSpPr>
                    <p:spPr>
                      <a:xfrm>
                        <a:off x="4236120" y="431800"/>
                        <a:ext cx="1187450" cy="1187450"/>
                      </a:xfrm>
                      <a:prstGeom prst="ellipse">
                        <a:avLst/>
                      </a:prstGeom>
                      <a:gradFill>
                        <a:gsLst>
                          <a:gs pos="0">
                            <a:schemeClr val="bg1"/>
                          </a:gs>
                          <a:gs pos="100000">
                            <a:schemeClr val="bg1">
                              <a:lumMod val="65000"/>
                            </a:schemeClr>
                          </a:gs>
                        </a:gsLst>
                        <a:lin ang="270000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cs typeface="Arial" panose="020B0604020202020204" pitchFamily="34" charset="0"/>
                        </a:endParaRPr>
                      </a:p>
                    </p:txBody>
                  </p:sp>
                  <p:sp>
                    <p:nvSpPr>
                      <p:cNvPr id="28" name="Oval 27">
                        <a:extLst>
                          <a:ext uri="{FF2B5EF4-FFF2-40B4-BE49-F238E27FC236}">
                            <a16:creationId xmlns:a16="http://schemas.microsoft.com/office/drawing/2014/main" id="{5B1EEDB3-D3D2-42B6-84F5-327E4D09F753}"/>
                          </a:ext>
                        </a:extLst>
                      </p:cNvPr>
                      <p:cNvSpPr/>
                      <p:nvPr/>
                    </p:nvSpPr>
                    <p:spPr>
                      <a:xfrm>
                        <a:off x="4309145" y="504825"/>
                        <a:ext cx="1041400" cy="1041400"/>
                      </a:xfrm>
                      <a:prstGeom prst="ellipse">
                        <a:avLst/>
                      </a:prstGeom>
                      <a:gradFill flip="none" rotWithShape="1">
                        <a:gsLst>
                          <a:gs pos="100000">
                            <a:schemeClr val="bg1"/>
                          </a:gs>
                          <a:gs pos="0">
                            <a:schemeClr val="bg1">
                              <a:lumMod val="65000"/>
                            </a:schemeClr>
                          </a:gs>
                        </a:gsLst>
                        <a:lin ang="27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cs typeface="Arial" panose="020B0604020202020204" pitchFamily="34" charset="0"/>
                        </a:endParaRPr>
                      </a:p>
                    </p:txBody>
                  </p:sp>
                </p:grpSp>
                <p:grpSp>
                  <p:nvGrpSpPr>
                    <p:cNvPr id="23" name="Group 22">
                      <a:extLst>
                        <a:ext uri="{FF2B5EF4-FFF2-40B4-BE49-F238E27FC236}">
                          <a16:creationId xmlns:a16="http://schemas.microsoft.com/office/drawing/2014/main" id="{1B5F5425-DA6F-4A71-BF93-BDB85D582CE5}"/>
                        </a:ext>
                      </a:extLst>
                    </p:cNvPr>
                    <p:cNvGrpSpPr/>
                    <p:nvPr/>
                  </p:nvGrpSpPr>
                  <p:grpSpPr>
                    <a:xfrm>
                      <a:off x="2732055" y="5700255"/>
                      <a:ext cx="412758" cy="378448"/>
                      <a:chOff x="2422562" y="1390266"/>
                      <a:chExt cx="2905458" cy="2663968"/>
                    </a:xfrm>
                    <a:solidFill>
                      <a:schemeClr val="tx1">
                        <a:lumMod val="65000"/>
                        <a:lumOff val="35000"/>
                      </a:schemeClr>
                    </a:solidFill>
                    <a:effectLst/>
                  </p:grpSpPr>
                  <p:sp>
                    <p:nvSpPr>
                      <p:cNvPr id="24" name="Freeform 59">
                        <a:extLst>
                          <a:ext uri="{FF2B5EF4-FFF2-40B4-BE49-F238E27FC236}">
                            <a16:creationId xmlns:a16="http://schemas.microsoft.com/office/drawing/2014/main" id="{7A0F9FC2-575E-42F2-A323-DA16347E7466}"/>
                          </a:ext>
                        </a:extLst>
                      </p:cNvPr>
                      <p:cNvSpPr/>
                      <p:nvPr/>
                    </p:nvSpPr>
                    <p:spPr>
                      <a:xfrm rot="18102765">
                        <a:off x="4197741" y="1389802"/>
                        <a:ext cx="1129816" cy="1130743"/>
                      </a:xfrm>
                      <a:custGeom>
                        <a:avLst/>
                        <a:gdLst>
                          <a:gd name="connsiteX0" fmla="*/ 736125 w 1129812"/>
                          <a:gd name="connsiteY0" fmla="*/ 457096 h 1130747"/>
                          <a:gd name="connsiteX1" fmla="*/ 471744 w 1129812"/>
                          <a:gd name="connsiteY1" fmla="*/ 394661 h 1130747"/>
                          <a:gd name="connsiteX2" fmla="*/ 409309 w 1129812"/>
                          <a:gd name="connsiteY2" fmla="*/ 659042 h 1130747"/>
                          <a:gd name="connsiteX3" fmla="*/ 673690 w 1129812"/>
                          <a:gd name="connsiteY3" fmla="*/ 721477 h 1130747"/>
                          <a:gd name="connsiteX4" fmla="*/ 736125 w 1129812"/>
                          <a:gd name="connsiteY4" fmla="*/ 457096 h 1130747"/>
                          <a:gd name="connsiteX5" fmla="*/ 1129663 w 1129812"/>
                          <a:gd name="connsiteY5" fmla="*/ 419205 h 1130747"/>
                          <a:gd name="connsiteX6" fmla="*/ 1129812 w 1129812"/>
                          <a:gd name="connsiteY6" fmla="*/ 647258 h 1130747"/>
                          <a:gd name="connsiteX7" fmla="*/ 918347 w 1129812"/>
                          <a:gd name="connsiteY7" fmla="*/ 695682 h 1130747"/>
                          <a:gd name="connsiteX8" fmla="*/ 877931 w 1129812"/>
                          <a:gd name="connsiteY8" fmla="*/ 774861 h 1130747"/>
                          <a:gd name="connsiteX9" fmla="*/ 874176 w 1129812"/>
                          <a:gd name="connsiteY9" fmla="*/ 779174 h 1130747"/>
                          <a:gd name="connsiteX10" fmla="*/ 959896 w 1129812"/>
                          <a:gd name="connsiteY10" fmla="*/ 992123 h 1130747"/>
                          <a:gd name="connsiteX11" fmla="*/ 758310 w 1129812"/>
                          <a:gd name="connsiteY11" fmla="*/ 1098757 h 1130747"/>
                          <a:gd name="connsiteX12" fmla="*/ 612125 w 1129812"/>
                          <a:gd name="connsiteY12" fmla="*/ 929033 h 1130747"/>
                          <a:gd name="connsiteX13" fmla="*/ 557840 w 1129812"/>
                          <a:gd name="connsiteY13" fmla="*/ 932087 h 1130747"/>
                          <a:gd name="connsiteX14" fmla="*/ 539372 w 1129812"/>
                          <a:gd name="connsiteY14" fmla="*/ 929553 h 1130747"/>
                          <a:gd name="connsiteX15" fmla="*/ 395690 w 1129812"/>
                          <a:gd name="connsiteY15" fmla="*/ 1130747 h 1130747"/>
                          <a:gd name="connsiteX16" fmla="*/ 197362 w 1129812"/>
                          <a:gd name="connsiteY16" fmla="*/ 1018167 h 1130747"/>
                          <a:gd name="connsiteX17" fmla="*/ 270238 w 1129812"/>
                          <a:gd name="connsiteY17" fmla="*/ 775579 h 1130747"/>
                          <a:gd name="connsiteX18" fmla="*/ 254320 w 1129812"/>
                          <a:gd name="connsiteY18" fmla="*/ 754811 h 1130747"/>
                          <a:gd name="connsiteX19" fmla="*/ 236466 w 1129812"/>
                          <a:gd name="connsiteY19" fmla="*/ 718133 h 1130747"/>
                          <a:gd name="connsiteX20" fmla="*/ 0 w 1129812"/>
                          <a:gd name="connsiteY20" fmla="*/ 689393 h 1130747"/>
                          <a:gd name="connsiteX21" fmla="*/ 3895 w 1129812"/>
                          <a:gd name="connsiteY21" fmla="*/ 461374 h 1130747"/>
                          <a:gd name="connsiteX22" fmla="*/ 228108 w 1129812"/>
                          <a:gd name="connsiteY22" fmla="*/ 414199 h 1130747"/>
                          <a:gd name="connsiteX23" fmla="*/ 231556 w 1129812"/>
                          <a:gd name="connsiteY23" fmla="*/ 404051 h 1130747"/>
                          <a:gd name="connsiteX24" fmla="*/ 257608 w 1129812"/>
                          <a:gd name="connsiteY24" fmla="*/ 358550 h 1130747"/>
                          <a:gd name="connsiteX25" fmla="*/ 160597 w 1129812"/>
                          <a:gd name="connsiteY25" fmla="*/ 127259 h 1130747"/>
                          <a:gd name="connsiteX26" fmla="*/ 360621 w 1129812"/>
                          <a:gd name="connsiteY26" fmla="*/ 17722 h 1130747"/>
                          <a:gd name="connsiteX27" fmla="*/ 512401 w 1129812"/>
                          <a:gd name="connsiteY27" fmla="*/ 188878 h 1130747"/>
                          <a:gd name="connsiteX28" fmla="*/ 515367 w 1129812"/>
                          <a:gd name="connsiteY28" fmla="*/ 188113 h 1130747"/>
                          <a:gd name="connsiteX29" fmla="*/ 600600 w 1129812"/>
                          <a:gd name="connsiteY29" fmla="*/ 187418 h 1130747"/>
                          <a:gd name="connsiteX30" fmla="*/ 734444 w 1129812"/>
                          <a:gd name="connsiteY30" fmla="*/ 0 h 1130747"/>
                          <a:gd name="connsiteX31" fmla="*/ 932771 w 1129812"/>
                          <a:gd name="connsiteY31" fmla="*/ 112580 h 1130747"/>
                          <a:gd name="connsiteX32" fmla="*/ 867708 w 1129812"/>
                          <a:gd name="connsiteY32" fmla="*/ 329161 h 1130747"/>
                          <a:gd name="connsiteX33" fmla="*/ 891111 w 1129812"/>
                          <a:gd name="connsiteY33" fmla="*/ 361325 h 1130747"/>
                          <a:gd name="connsiteX34" fmla="*/ 909269 w 1129812"/>
                          <a:gd name="connsiteY34" fmla="*/ 396377 h 1130747"/>
                          <a:gd name="connsiteX0" fmla="*/ 736125 w 1129812"/>
                          <a:gd name="connsiteY0" fmla="*/ 457096 h 1130747"/>
                          <a:gd name="connsiteX1" fmla="*/ 471744 w 1129812"/>
                          <a:gd name="connsiteY1" fmla="*/ 394661 h 1130747"/>
                          <a:gd name="connsiteX2" fmla="*/ 409309 w 1129812"/>
                          <a:gd name="connsiteY2" fmla="*/ 659042 h 1130747"/>
                          <a:gd name="connsiteX3" fmla="*/ 673690 w 1129812"/>
                          <a:gd name="connsiteY3" fmla="*/ 721477 h 1130747"/>
                          <a:gd name="connsiteX4" fmla="*/ 736125 w 1129812"/>
                          <a:gd name="connsiteY4" fmla="*/ 457096 h 1130747"/>
                          <a:gd name="connsiteX5" fmla="*/ 1129663 w 1129812"/>
                          <a:gd name="connsiteY5" fmla="*/ 419205 h 1130747"/>
                          <a:gd name="connsiteX6" fmla="*/ 1129812 w 1129812"/>
                          <a:gd name="connsiteY6" fmla="*/ 647258 h 1130747"/>
                          <a:gd name="connsiteX7" fmla="*/ 918347 w 1129812"/>
                          <a:gd name="connsiteY7" fmla="*/ 695682 h 1130747"/>
                          <a:gd name="connsiteX8" fmla="*/ 877931 w 1129812"/>
                          <a:gd name="connsiteY8" fmla="*/ 774861 h 1130747"/>
                          <a:gd name="connsiteX9" fmla="*/ 874176 w 1129812"/>
                          <a:gd name="connsiteY9" fmla="*/ 779174 h 1130747"/>
                          <a:gd name="connsiteX10" fmla="*/ 959896 w 1129812"/>
                          <a:gd name="connsiteY10" fmla="*/ 992123 h 1130747"/>
                          <a:gd name="connsiteX11" fmla="*/ 758310 w 1129812"/>
                          <a:gd name="connsiteY11" fmla="*/ 1098757 h 1130747"/>
                          <a:gd name="connsiteX12" fmla="*/ 612125 w 1129812"/>
                          <a:gd name="connsiteY12" fmla="*/ 929033 h 1130747"/>
                          <a:gd name="connsiteX13" fmla="*/ 557840 w 1129812"/>
                          <a:gd name="connsiteY13" fmla="*/ 932087 h 1130747"/>
                          <a:gd name="connsiteX14" fmla="*/ 539372 w 1129812"/>
                          <a:gd name="connsiteY14" fmla="*/ 929553 h 1130747"/>
                          <a:gd name="connsiteX15" fmla="*/ 395690 w 1129812"/>
                          <a:gd name="connsiteY15" fmla="*/ 1130747 h 1130747"/>
                          <a:gd name="connsiteX16" fmla="*/ 197362 w 1129812"/>
                          <a:gd name="connsiteY16" fmla="*/ 1018167 h 1130747"/>
                          <a:gd name="connsiteX17" fmla="*/ 270238 w 1129812"/>
                          <a:gd name="connsiteY17" fmla="*/ 775579 h 1130747"/>
                          <a:gd name="connsiteX18" fmla="*/ 254320 w 1129812"/>
                          <a:gd name="connsiteY18" fmla="*/ 754811 h 1130747"/>
                          <a:gd name="connsiteX19" fmla="*/ 236466 w 1129812"/>
                          <a:gd name="connsiteY19" fmla="*/ 718133 h 1130747"/>
                          <a:gd name="connsiteX20" fmla="*/ 0 w 1129812"/>
                          <a:gd name="connsiteY20" fmla="*/ 689393 h 1130747"/>
                          <a:gd name="connsiteX21" fmla="*/ 3895 w 1129812"/>
                          <a:gd name="connsiteY21" fmla="*/ 461374 h 1130747"/>
                          <a:gd name="connsiteX22" fmla="*/ 228108 w 1129812"/>
                          <a:gd name="connsiteY22" fmla="*/ 414199 h 1130747"/>
                          <a:gd name="connsiteX23" fmla="*/ 231556 w 1129812"/>
                          <a:gd name="connsiteY23" fmla="*/ 404051 h 1130747"/>
                          <a:gd name="connsiteX24" fmla="*/ 257608 w 1129812"/>
                          <a:gd name="connsiteY24" fmla="*/ 358550 h 1130747"/>
                          <a:gd name="connsiteX25" fmla="*/ 160597 w 1129812"/>
                          <a:gd name="connsiteY25" fmla="*/ 127259 h 1130747"/>
                          <a:gd name="connsiteX26" fmla="*/ 360621 w 1129812"/>
                          <a:gd name="connsiteY26" fmla="*/ 17722 h 1130747"/>
                          <a:gd name="connsiteX27" fmla="*/ 512401 w 1129812"/>
                          <a:gd name="connsiteY27" fmla="*/ 188878 h 1130747"/>
                          <a:gd name="connsiteX28" fmla="*/ 515367 w 1129812"/>
                          <a:gd name="connsiteY28" fmla="*/ 188113 h 1130747"/>
                          <a:gd name="connsiteX29" fmla="*/ 600600 w 1129812"/>
                          <a:gd name="connsiteY29" fmla="*/ 187418 h 1130747"/>
                          <a:gd name="connsiteX30" fmla="*/ 734444 w 1129812"/>
                          <a:gd name="connsiteY30" fmla="*/ 0 h 1130747"/>
                          <a:gd name="connsiteX31" fmla="*/ 932771 w 1129812"/>
                          <a:gd name="connsiteY31" fmla="*/ 112580 h 1130747"/>
                          <a:gd name="connsiteX32" fmla="*/ 867708 w 1129812"/>
                          <a:gd name="connsiteY32" fmla="*/ 329161 h 1130747"/>
                          <a:gd name="connsiteX33" fmla="*/ 909269 w 1129812"/>
                          <a:gd name="connsiteY33" fmla="*/ 396377 h 1130747"/>
                          <a:gd name="connsiteX34" fmla="*/ 1129663 w 1129812"/>
                          <a:gd name="connsiteY34" fmla="*/ 419205 h 1130747"/>
                          <a:gd name="connsiteX0" fmla="*/ 736125 w 1129812"/>
                          <a:gd name="connsiteY0" fmla="*/ 457096 h 1130747"/>
                          <a:gd name="connsiteX1" fmla="*/ 471744 w 1129812"/>
                          <a:gd name="connsiteY1" fmla="*/ 394661 h 1130747"/>
                          <a:gd name="connsiteX2" fmla="*/ 409309 w 1129812"/>
                          <a:gd name="connsiteY2" fmla="*/ 659042 h 1130747"/>
                          <a:gd name="connsiteX3" fmla="*/ 673690 w 1129812"/>
                          <a:gd name="connsiteY3" fmla="*/ 721477 h 1130747"/>
                          <a:gd name="connsiteX4" fmla="*/ 736125 w 1129812"/>
                          <a:gd name="connsiteY4" fmla="*/ 457096 h 1130747"/>
                          <a:gd name="connsiteX5" fmla="*/ 1129663 w 1129812"/>
                          <a:gd name="connsiteY5" fmla="*/ 419205 h 1130747"/>
                          <a:gd name="connsiteX6" fmla="*/ 1129812 w 1129812"/>
                          <a:gd name="connsiteY6" fmla="*/ 647258 h 1130747"/>
                          <a:gd name="connsiteX7" fmla="*/ 918347 w 1129812"/>
                          <a:gd name="connsiteY7" fmla="*/ 695682 h 1130747"/>
                          <a:gd name="connsiteX8" fmla="*/ 877931 w 1129812"/>
                          <a:gd name="connsiteY8" fmla="*/ 774861 h 1130747"/>
                          <a:gd name="connsiteX9" fmla="*/ 874176 w 1129812"/>
                          <a:gd name="connsiteY9" fmla="*/ 779174 h 1130747"/>
                          <a:gd name="connsiteX10" fmla="*/ 959896 w 1129812"/>
                          <a:gd name="connsiteY10" fmla="*/ 992123 h 1130747"/>
                          <a:gd name="connsiteX11" fmla="*/ 758310 w 1129812"/>
                          <a:gd name="connsiteY11" fmla="*/ 1098757 h 1130747"/>
                          <a:gd name="connsiteX12" fmla="*/ 612125 w 1129812"/>
                          <a:gd name="connsiteY12" fmla="*/ 929033 h 1130747"/>
                          <a:gd name="connsiteX13" fmla="*/ 557840 w 1129812"/>
                          <a:gd name="connsiteY13" fmla="*/ 932087 h 1130747"/>
                          <a:gd name="connsiteX14" fmla="*/ 539372 w 1129812"/>
                          <a:gd name="connsiteY14" fmla="*/ 929553 h 1130747"/>
                          <a:gd name="connsiteX15" fmla="*/ 395690 w 1129812"/>
                          <a:gd name="connsiteY15" fmla="*/ 1130747 h 1130747"/>
                          <a:gd name="connsiteX16" fmla="*/ 197362 w 1129812"/>
                          <a:gd name="connsiteY16" fmla="*/ 1018167 h 1130747"/>
                          <a:gd name="connsiteX17" fmla="*/ 270238 w 1129812"/>
                          <a:gd name="connsiteY17" fmla="*/ 775579 h 1130747"/>
                          <a:gd name="connsiteX18" fmla="*/ 254320 w 1129812"/>
                          <a:gd name="connsiteY18" fmla="*/ 754811 h 1130747"/>
                          <a:gd name="connsiteX19" fmla="*/ 236466 w 1129812"/>
                          <a:gd name="connsiteY19" fmla="*/ 718133 h 1130747"/>
                          <a:gd name="connsiteX20" fmla="*/ 0 w 1129812"/>
                          <a:gd name="connsiteY20" fmla="*/ 689393 h 1130747"/>
                          <a:gd name="connsiteX21" fmla="*/ 3895 w 1129812"/>
                          <a:gd name="connsiteY21" fmla="*/ 461374 h 1130747"/>
                          <a:gd name="connsiteX22" fmla="*/ 228108 w 1129812"/>
                          <a:gd name="connsiteY22" fmla="*/ 414199 h 1130747"/>
                          <a:gd name="connsiteX23" fmla="*/ 257608 w 1129812"/>
                          <a:gd name="connsiteY23" fmla="*/ 358550 h 1130747"/>
                          <a:gd name="connsiteX24" fmla="*/ 160597 w 1129812"/>
                          <a:gd name="connsiteY24" fmla="*/ 127259 h 1130747"/>
                          <a:gd name="connsiteX25" fmla="*/ 360621 w 1129812"/>
                          <a:gd name="connsiteY25" fmla="*/ 17722 h 1130747"/>
                          <a:gd name="connsiteX26" fmla="*/ 512401 w 1129812"/>
                          <a:gd name="connsiteY26" fmla="*/ 188878 h 1130747"/>
                          <a:gd name="connsiteX27" fmla="*/ 515367 w 1129812"/>
                          <a:gd name="connsiteY27" fmla="*/ 188113 h 1130747"/>
                          <a:gd name="connsiteX28" fmla="*/ 600600 w 1129812"/>
                          <a:gd name="connsiteY28" fmla="*/ 187418 h 1130747"/>
                          <a:gd name="connsiteX29" fmla="*/ 734444 w 1129812"/>
                          <a:gd name="connsiteY29" fmla="*/ 0 h 1130747"/>
                          <a:gd name="connsiteX30" fmla="*/ 932771 w 1129812"/>
                          <a:gd name="connsiteY30" fmla="*/ 112580 h 1130747"/>
                          <a:gd name="connsiteX31" fmla="*/ 867708 w 1129812"/>
                          <a:gd name="connsiteY31" fmla="*/ 329161 h 1130747"/>
                          <a:gd name="connsiteX32" fmla="*/ 909269 w 1129812"/>
                          <a:gd name="connsiteY32" fmla="*/ 396377 h 1130747"/>
                          <a:gd name="connsiteX33" fmla="*/ 1129663 w 1129812"/>
                          <a:gd name="connsiteY33" fmla="*/ 419205 h 1130747"/>
                          <a:gd name="connsiteX0" fmla="*/ 736125 w 1129812"/>
                          <a:gd name="connsiteY0" fmla="*/ 457096 h 1130747"/>
                          <a:gd name="connsiteX1" fmla="*/ 471744 w 1129812"/>
                          <a:gd name="connsiteY1" fmla="*/ 394661 h 1130747"/>
                          <a:gd name="connsiteX2" fmla="*/ 409309 w 1129812"/>
                          <a:gd name="connsiteY2" fmla="*/ 659042 h 1130747"/>
                          <a:gd name="connsiteX3" fmla="*/ 673690 w 1129812"/>
                          <a:gd name="connsiteY3" fmla="*/ 721477 h 1130747"/>
                          <a:gd name="connsiteX4" fmla="*/ 736125 w 1129812"/>
                          <a:gd name="connsiteY4" fmla="*/ 457096 h 1130747"/>
                          <a:gd name="connsiteX5" fmla="*/ 1129663 w 1129812"/>
                          <a:gd name="connsiteY5" fmla="*/ 419205 h 1130747"/>
                          <a:gd name="connsiteX6" fmla="*/ 1129812 w 1129812"/>
                          <a:gd name="connsiteY6" fmla="*/ 647258 h 1130747"/>
                          <a:gd name="connsiteX7" fmla="*/ 918347 w 1129812"/>
                          <a:gd name="connsiteY7" fmla="*/ 695682 h 1130747"/>
                          <a:gd name="connsiteX8" fmla="*/ 877931 w 1129812"/>
                          <a:gd name="connsiteY8" fmla="*/ 774861 h 1130747"/>
                          <a:gd name="connsiteX9" fmla="*/ 874176 w 1129812"/>
                          <a:gd name="connsiteY9" fmla="*/ 779174 h 1130747"/>
                          <a:gd name="connsiteX10" fmla="*/ 959896 w 1129812"/>
                          <a:gd name="connsiteY10" fmla="*/ 992123 h 1130747"/>
                          <a:gd name="connsiteX11" fmla="*/ 758310 w 1129812"/>
                          <a:gd name="connsiteY11" fmla="*/ 1098757 h 1130747"/>
                          <a:gd name="connsiteX12" fmla="*/ 612125 w 1129812"/>
                          <a:gd name="connsiteY12" fmla="*/ 929033 h 1130747"/>
                          <a:gd name="connsiteX13" fmla="*/ 539372 w 1129812"/>
                          <a:gd name="connsiteY13" fmla="*/ 929553 h 1130747"/>
                          <a:gd name="connsiteX14" fmla="*/ 395690 w 1129812"/>
                          <a:gd name="connsiteY14" fmla="*/ 1130747 h 1130747"/>
                          <a:gd name="connsiteX15" fmla="*/ 197362 w 1129812"/>
                          <a:gd name="connsiteY15" fmla="*/ 1018167 h 1130747"/>
                          <a:gd name="connsiteX16" fmla="*/ 270238 w 1129812"/>
                          <a:gd name="connsiteY16" fmla="*/ 775579 h 1130747"/>
                          <a:gd name="connsiteX17" fmla="*/ 254320 w 1129812"/>
                          <a:gd name="connsiteY17" fmla="*/ 754811 h 1130747"/>
                          <a:gd name="connsiteX18" fmla="*/ 236466 w 1129812"/>
                          <a:gd name="connsiteY18" fmla="*/ 718133 h 1130747"/>
                          <a:gd name="connsiteX19" fmla="*/ 0 w 1129812"/>
                          <a:gd name="connsiteY19" fmla="*/ 689393 h 1130747"/>
                          <a:gd name="connsiteX20" fmla="*/ 3895 w 1129812"/>
                          <a:gd name="connsiteY20" fmla="*/ 461374 h 1130747"/>
                          <a:gd name="connsiteX21" fmla="*/ 228108 w 1129812"/>
                          <a:gd name="connsiteY21" fmla="*/ 414199 h 1130747"/>
                          <a:gd name="connsiteX22" fmla="*/ 257608 w 1129812"/>
                          <a:gd name="connsiteY22" fmla="*/ 358550 h 1130747"/>
                          <a:gd name="connsiteX23" fmla="*/ 160597 w 1129812"/>
                          <a:gd name="connsiteY23" fmla="*/ 127259 h 1130747"/>
                          <a:gd name="connsiteX24" fmla="*/ 360621 w 1129812"/>
                          <a:gd name="connsiteY24" fmla="*/ 17722 h 1130747"/>
                          <a:gd name="connsiteX25" fmla="*/ 512401 w 1129812"/>
                          <a:gd name="connsiteY25" fmla="*/ 188878 h 1130747"/>
                          <a:gd name="connsiteX26" fmla="*/ 515367 w 1129812"/>
                          <a:gd name="connsiteY26" fmla="*/ 188113 h 1130747"/>
                          <a:gd name="connsiteX27" fmla="*/ 600600 w 1129812"/>
                          <a:gd name="connsiteY27" fmla="*/ 187418 h 1130747"/>
                          <a:gd name="connsiteX28" fmla="*/ 734444 w 1129812"/>
                          <a:gd name="connsiteY28" fmla="*/ 0 h 1130747"/>
                          <a:gd name="connsiteX29" fmla="*/ 932771 w 1129812"/>
                          <a:gd name="connsiteY29" fmla="*/ 112580 h 1130747"/>
                          <a:gd name="connsiteX30" fmla="*/ 867708 w 1129812"/>
                          <a:gd name="connsiteY30" fmla="*/ 329161 h 1130747"/>
                          <a:gd name="connsiteX31" fmla="*/ 909269 w 1129812"/>
                          <a:gd name="connsiteY31" fmla="*/ 396377 h 1130747"/>
                          <a:gd name="connsiteX32" fmla="*/ 1129663 w 1129812"/>
                          <a:gd name="connsiteY32" fmla="*/ 419205 h 1130747"/>
                          <a:gd name="connsiteX0" fmla="*/ 736125 w 1129812"/>
                          <a:gd name="connsiteY0" fmla="*/ 457096 h 1130747"/>
                          <a:gd name="connsiteX1" fmla="*/ 471744 w 1129812"/>
                          <a:gd name="connsiteY1" fmla="*/ 394661 h 1130747"/>
                          <a:gd name="connsiteX2" fmla="*/ 409309 w 1129812"/>
                          <a:gd name="connsiteY2" fmla="*/ 659042 h 1130747"/>
                          <a:gd name="connsiteX3" fmla="*/ 673690 w 1129812"/>
                          <a:gd name="connsiteY3" fmla="*/ 721477 h 1130747"/>
                          <a:gd name="connsiteX4" fmla="*/ 736125 w 1129812"/>
                          <a:gd name="connsiteY4" fmla="*/ 457096 h 1130747"/>
                          <a:gd name="connsiteX5" fmla="*/ 1129663 w 1129812"/>
                          <a:gd name="connsiteY5" fmla="*/ 419205 h 1130747"/>
                          <a:gd name="connsiteX6" fmla="*/ 1129812 w 1129812"/>
                          <a:gd name="connsiteY6" fmla="*/ 647258 h 1130747"/>
                          <a:gd name="connsiteX7" fmla="*/ 918347 w 1129812"/>
                          <a:gd name="connsiteY7" fmla="*/ 695682 h 1130747"/>
                          <a:gd name="connsiteX8" fmla="*/ 877931 w 1129812"/>
                          <a:gd name="connsiteY8" fmla="*/ 774861 h 1130747"/>
                          <a:gd name="connsiteX9" fmla="*/ 874176 w 1129812"/>
                          <a:gd name="connsiteY9" fmla="*/ 779174 h 1130747"/>
                          <a:gd name="connsiteX10" fmla="*/ 959896 w 1129812"/>
                          <a:gd name="connsiteY10" fmla="*/ 992123 h 1130747"/>
                          <a:gd name="connsiteX11" fmla="*/ 758310 w 1129812"/>
                          <a:gd name="connsiteY11" fmla="*/ 1098757 h 1130747"/>
                          <a:gd name="connsiteX12" fmla="*/ 612125 w 1129812"/>
                          <a:gd name="connsiteY12" fmla="*/ 929033 h 1130747"/>
                          <a:gd name="connsiteX13" fmla="*/ 539372 w 1129812"/>
                          <a:gd name="connsiteY13" fmla="*/ 929553 h 1130747"/>
                          <a:gd name="connsiteX14" fmla="*/ 395690 w 1129812"/>
                          <a:gd name="connsiteY14" fmla="*/ 1130747 h 1130747"/>
                          <a:gd name="connsiteX15" fmla="*/ 197362 w 1129812"/>
                          <a:gd name="connsiteY15" fmla="*/ 1018167 h 1130747"/>
                          <a:gd name="connsiteX16" fmla="*/ 270238 w 1129812"/>
                          <a:gd name="connsiteY16" fmla="*/ 775579 h 1130747"/>
                          <a:gd name="connsiteX17" fmla="*/ 236466 w 1129812"/>
                          <a:gd name="connsiteY17" fmla="*/ 718133 h 1130747"/>
                          <a:gd name="connsiteX18" fmla="*/ 0 w 1129812"/>
                          <a:gd name="connsiteY18" fmla="*/ 689393 h 1130747"/>
                          <a:gd name="connsiteX19" fmla="*/ 3895 w 1129812"/>
                          <a:gd name="connsiteY19" fmla="*/ 461374 h 1130747"/>
                          <a:gd name="connsiteX20" fmla="*/ 228108 w 1129812"/>
                          <a:gd name="connsiteY20" fmla="*/ 414199 h 1130747"/>
                          <a:gd name="connsiteX21" fmla="*/ 257608 w 1129812"/>
                          <a:gd name="connsiteY21" fmla="*/ 358550 h 1130747"/>
                          <a:gd name="connsiteX22" fmla="*/ 160597 w 1129812"/>
                          <a:gd name="connsiteY22" fmla="*/ 127259 h 1130747"/>
                          <a:gd name="connsiteX23" fmla="*/ 360621 w 1129812"/>
                          <a:gd name="connsiteY23" fmla="*/ 17722 h 1130747"/>
                          <a:gd name="connsiteX24" fmla="*/ 512401 w 1129812"/>
                          <a:gd name="connsiteY24" fmla="*/ 188878 h 1130747"/>
                          <a:gd name="connsiteX25" fmla="*/ 515367 w 1129812"/>
                          <a:gd name="connsiteY25" fmla="*/ 188113 h 1130747"/>
                          <a:gd name="connsiteX26" fmla="*/ 600600 w 1129812"/>
                          <a:gd name="connsiteY26" fmla="*/ 187418 h 1130747"/>
                          <a:gd name="connsiteX27" fmla="*/ 734444 w 1129812"/>
                          <a:gd name="connsiteY27" fmla="*/ 0 h 1130747"/>
                          <a:gd name="connsiteX28" fmla="*/ 932771 w 1129812"/>
                          <a:gd name="connsiteY28" fmla="*/ 112580 h 1130747"/>
                          <a:gd name="connsiteX29" fmla="*/ 867708 w 1129812"/>
                          <a:gd name="connsiteY29" fmla="*/ 329161 h 1130747"/>
                          <a:gd name="connsiteX30" fmla="*/ 909269 w 1129812"/>
                          <a:gd name="connsiteY30" fmla="*/ 396377 h 1130747"/>
                          <a:gd name="connsiteX31" fmla="*/ 1129663 w 1129812"/>
                          <a:gd name="connsiteY31" fmla="*/ 419205 h 1130747"/>
                          <a:gd name="connsiteX0" fmla="*/ 736125 w 1129812"/>
                          <a:gd name="connsiteY0" fmla="*/ 457096 h 1130747"/>
                          <a:gd name="connsiteX1" fmla="*/ 471744 w 1129812"/>
                          <a:gd name="connsiteY1" fmla="*/ 394661 h 1130747"/>
                          <a:gd name="connsiteX2" fmla="*/ 409309 w 1129812"/>
                          <a:gd name="connsiteY2" fmla="*/ 659042 h 1130747"/>
                          <a:gd name="connsiteX3" fmla="*/ 673690 w 1129812"/>
                          <a:gd name="connsiteY3" fmla="*/ 721477 h 1130747"/>
                          <a:gd name="connsiteX4" fmla="*/ 736125 w 1129812"/>
                          <a:gd name="connsiteY4" fmla="*/ 457096 h 1130747"/>
                          <a:gd name="connsiteX5" fmla="*/ 1129663 w 1129812"/>
                          <a:gd name="connsiteY5" fmla="*/ 419205 h 1130747"/>
                          <a:gd name="connsiteX6" fmla="*/ 1129812 w 1129812"/>
                          <a:gd name="connsiteY6" fmla="*/ 647258 h 1130747"/>
                          <a:gd name="connsiteX7" fmla="*/ 918347 w 1129812"/>
                          <a:gd name="connsiteY7" fmla="*/ 695682 h 1130747"/>
                          <a:gd name="connsiteX8" fmla="*/ 874176 w 1129812"/>
                          <a:gd name="connsiteY8" fmla="*/ 779174 h 1130747"/>
                          <a:gd name="connsiteX9" fmla="*/ 959896 w 1129812"/>
                          <a:gd name="connsiteY9" fmla="*/ 992123 h 1130747"/>
                          <a:gd name="connsiteX10" fmla="*/ 758310 w 1129812"/>
                          <a:gd name="connsiteY10" fmla="*/ 1098757 h 1130747"/>
                          <a:gd name="connsiteX11" fmla="*/ 612125 w 1129812"/>
                          <a:gd name="connsiteY11" fmla="*/ 929033 h 1130747"/>
                          <a:gd name="connsiteX12" fmla="*/ 539372 w 1129812"/>
                          <a:gd name="connsiteY12" fmla="*/ 929553 h 1130747"/>
                          <a:gd name="connsiteX13" fmla="*/ 395690 w 1129812"/>
                          <a:gd name="connsiteY13" fmla="*/ 1130747 h 1130747"/>
                          <a:gd name="connsiteX14" fmla="*/ 197362 w 1129812"/>
                          <a:gd name="connsiteY14" fmla="*/ 1018167 h 1130747"/>
                          <a:gd name="connsiteX15" fmla="*/ 270238 w 1129812"/>
                          <a:gd name="connsiteY15" fmla="*/ 775579 h 1130747"/>
                          <a:gd name="connsiteX16" fmla="*/ 236466 w 1129812"/>
                          <a:gd name="connsiteY16" fmla="*/ 718133 h 1130747"/>
                          <a:gd name="connsiteX17" fmla="*/ 0 w 1129812"/>
                          <a:gd name="connsiteY17" fmla="*/ 689393 h 1130747"/>
                          <a:gd name="connsiteX18" fmla="*/ 3895 w 1129812"/>
                          <a:gd name="connsiteY18" fmla="*/ 461374 h 1130747"/>
                          <a:gd name="connsiteX19" fmla="*/ 228108 w 1129812"/>
                          <a:gd name="connsiteY19" fmla="*/ 414199 h 1130747"/>
                          <a:gd name="connsiteX20" fmla="*/ 257608 w 1129812"/>
                          <a:gd name="connsiteY20" fmla="*/ 358550 h 1130747"/>
                          <a:gd name="connsiteX21" fmla="*/ 160597 w 1129812"/>
                          <a:gd name="connsiteY21" fmla="*/ 127259 h 1130747"/>
                          <a:gd name="connsiteX22" fmla="*/ 360621 w 1129812"/>
                          <a:gd name="connsiteY22" fmla="*/ 17722 h 1130747"/>
                          <a:gd name="connsiteX23" fmla="*/ 512401 w 1129812"/>
                          <a:gd name="connsiteY23" fmla="*/ 188878 h 1130747"/>
                          <a:gd name="connsiteX24" fmla="*/ 515367 w 1129812"/>
                          <a:gd name="connsiteY24" fmla="*/ 188113 h 1130747"/>
                          <a:gd name="connsiteX25" fmla="*/ 600600 w 1129812"/>
                          <a:gd name="connsiteY25" fmla="*/ 187418 h 1130747"/>
                          <a:gd name="connsiteX26" fmla="*/ 734444 w 1129812"/>
                          <a:gd name="connsiteY26" fmla="*/ 0 h 1130747"/>
                          <a:gd name="connsiteX27" fmla="*/ 932771 w 1129812"/>
                          <a:gd name="connsiteY27" fmla="*/ 112580 h 1130747"/>
                          <a:gd name="connsiteX28" fmla="*/ 867708 w 1129812"/>
                          <a:gd name="connsiteY28" fmla="*/ 329161 h 1130747"/>
                          <a:gd name="connsiteX29" fmla="*/ 909269 w 1129812"/>
                          <a:gd name="connsiteY29" fmla="*/ 396377 h 1130747"/>
                          <a:gd name="connsiteX30" fmla="*/ 1129663 w 1129812"/>
                          <a:gd name="connsiteY30" fmla="*/ 419205 h 1130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129812" h="1130747">
                            <a:moveTo>
                              <a:pt x="736125" y="457096"/>
                            </a:moveTo>
                            <a:cubicBezTo>
                              <a:pt x="680359" y="366848"/>
                              <a:pt x="561991" y="338895"/>
                              <a:pt x="471744" y="394661"/>
                            </a:cubicBezTo>
                            <a:cubicBezTo>
                              <a:pt x="381496" y="450427"/>
                              <a:pt x="353543" y="568795"/>
                              <a:pt x="409309" y="659042"/>
                            </a:cubicBezTo>
                            <a:cubicBezTo>
                              <a:pt x="465075" y="749290"/>
                              <a:pt x="583443" y="777243"/>
                              <a:pt x="673690" y="721477"/>
                            </a:cubicBezTo>
                            <a:cubicBezTo>
                              <a:pt x="763938" y="665711"/>
                              <a:pt x="791891" y="547343"/>
                              <a:pt x="736125" y="457096"/>
                            </a:cubicBezTo>
                            <a:close/>
                            <a:moveTo>
                              <a:pt x="1129663" y="419205"/>
                            </a:moveTo>
                            <a:cubicBezTo>
                              <a:pt x="1129713" y="495223"/>
                              <a:pt x="1129762" y="571240"/>
                              <a:pt x="1129812" y="647258"/>
                            </a:cubicBezTo>
                            <a:lnTo>
                              <a:pt x="918347" y="695682"/>
                            </a:lnTo>
                            <a:lnTo>
                              <a:pt x="874176" y="779174"/>
                            </a:lnTo>
                            <a:lnTo>
                              <a:pt x="959896" y="992123"/>
                            </a:lnTo>
                            <a:lnTo>
                              <a:pt x="758310" y="1098757"/>
                            </a:lnTo>
                            <a:lnTo>
                              <a:pt x="612125" y="929033"/>
                            </a:lnTo>
                            <a:lnTo>
                              <a:pt x="539372" y="929553"/>
                            </a:lnTo>
                            <a:lnTo>
                              <a:pt x="395690" y="1130747"/>
                            </a:lnTo>
                            <a:lnTo>
                              <a:pt x="197362" y="1018167"/>
                            </a:lnTo>
                            <a:lnTo>
                              <a:pt x="270238" y="775579"/>
                            </a:lnTo>
                            <a:lnTo>
                              <a:pt x="236466" y="718133"/>
                            </a:lnTo>
                            <a:lnTo>
                              <a:pt x="0" y="689393"/>
                            </a:lnTo>
                            <a:cubicBezTo>
                              <a:pt x="1298" y="613387"/>
                              <a:pt x="2597" y="537380"/>
                              <a:pt x="3895" y="461374"/>
                            </a:cubicBezTo>
                            <a:lnTo>
                              <a:pt x="228108" y="414199"/>
                            </a:lnTo>
                            <a:lnTo>
                              <a:pt x="257608" y="358550"/>
                            </a:lnTo>
                            <a:lnTo>
                              <a:pt x="160597" y="127259"/>
                            </a:lnTo>
                            <a:lnTo>
                              <a:pt x="360621" y="17722"/>
                            </a:lnTo>
                            <a:lnTo>
                              <a:pt x="512401" y="188878"/>
                            </a:lnTo>
                            <a:lnTo>
                              <a:pt x="515367" y="188113"/>
                            </a:lnTo>
                            <a:lnTo>
                              <a:pt x="600600" y="187418"/>
                            </a:lnTo>
                            <a:lnTo>
                              <a:pt x="734444" y="0"/>
                            </a:lnTo>
                            <a:lnTo>
                              <a:pt x="932771" y="112580"/>
                            </a:lnTo>
                            <a:lnTo>
                              <a:pt x="867708" y="329161"/>
                            </a:lnTo>
                            <a:lnTo>
                              <a:pt x="909269" y="396377"/>
                            </a:lnTo>
                            <a:lnTo>
                              <a:pt x="1129663" y="419205"/>
                            </a:ln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cs typeface="Arial" panose="020B0604020202020204" pitchFamily="34" charset="0"/>
                        </a:endParaRPr>
                      </a:p>
                    </p:txBody>
                  </p:sp>
                  <p:sp>
                    <p:nvSpPr>
                      <p:cNvPr id="25" name="Freeform 60">
                        <a:extLst>
                          <a:ext uri="{FF2B5EF4-FFF2-40B4-BE49-F238E27FC236}">
                            <a16:creationId xmlns:a16="http://schemas.microsoft.com/office/drawing/2014/main" id="{58E15410-069F-4064-B446-20E0997F0701}"/>
                          </a:ext>
                        </a:extLst>
                      </p:cNvPr>
                      <p:cNvSpPr/>
                      <p:nvPr/>
                    </p:nvSpPr>
                    <p:spPr>
                      <a:xfrm rot="2990316">
                        <a:off x="2414379" y="1762915"/>
                        <a:ext cx="1913680" cy="1897314"/>
                      </a:xfrm>
                      <a:custGeom>
                        <a:avLst/>
                        <a:gdLst>
                          <a:gd name="connsiteX0" fmla="*/ 662680 w 1913678"/>
                          <a:gd name="connsiteY0" fmla="*/ 686595 h 1897314"/>
                          <a:gd name="connsiteX1" fmla="*/ 709643 w 1913678"/>
                          <a:gd name="connsiteY1" fmla="*/ 1241387 h 1897314"/>
                          <a:gd name="connsiteX2" fmla="*/ 1264435 w 1913678"/>
                          <a:gd name="connsiteY2" fmla="*/ 1194423 h 1897314"/>
                          <a:gd name="connsiteX3" fmla="*/ 1217471 w 1913678"/>
                          <a:gd name="connsiteY3" fmla="*/ 639632 h 1897314"/>
                          <a:gd name="connsiteX4" fmla="*/ 662680 w 1913678"/>
                          <a:gd name="connsiteY4" fmla="*/ 686595 h 1897314"/>
                          <a:gd name="connsiteX5" fmla="*/ 314274 w 1913678"/>
                          <a:gd name="connsiteY5" fmla="*/ 230546 h 1897314"/>
                          <a:gd name="connsiteX6" fmla="*/ 382638 w 1913678"/>
                          <a:gd name="connsiteY6" fmla="*/ 219691 h 1897314"/>
                          <a:gd name="connsiteX7" fmla="*/ 582678 w 1913678"/>
                          <a:gd name="connsiteY7" fmla="*/ 336280 h 1897314"/>
                          <a:gd name="connsiteX8" fmla="*/ 638412 w 1913678"/>
                          <a:gd name="connsiteY8" fmla="*/ 300646 h 1897314"/>
                          <a:gd name="connsiteX9" fmla="*/ 674607 w 1913678"/>
                          <a:gd name="connsiteY9" fmla="*/ 286501 h 1897314"/>
                          <a:gd name="connsiteX10" fmla="*/ 703310 w 1913678"/>
                          <a:gd name="connsiteY10" fmla="*/ 47813 h 1897314"/>
                          <a:gd name="connsiteX11" fmla="*/ 716407 w 1913678"/>
                          <a:gd name="connsiteY11" fmla="*/ 14475 h 1897314"/>
                          <a:gd name="connsiteX12" fmla="*/ 758079 w 1913678"/>
                          <a:gd name="connsiteY12" fmla="*/ 2570 h 1897314"/>
                          <a:gd name="connsiteX13" fmla="*/ 1020016 w 1913678"/>
                          <a:gd name="connsiteY13" fmla="*/ 188 h 1897314"/>
                          <a:gd name="connsiteX14" fmla="*/ 1072403 w 1913678"/>
                          <a:gd name="connsiteY14" fmla="*/ 45433 h 1897314"/>
                          <a:gd name="connsiteX15" fmla="*/ 1106566 w 1913678"/>
                          <a:gd name="connsiteY15" fmla="*/ 240648 h 1897314"/>
                          <a:gd name="connsiteX16" fmla="*/ 1176517 w 1913678"/>
                          <a:gd name="connsiteY16" fmla="*/ 255095 h 1897314"/>
                          <a:gd name="connsiteX17" fmla="*/ 1251039 w 1913678"/>
                          <a:gd name="connsiteY17" fmla="*/ 286599 h 1897314"/>
                          <a:gd name="connsiteX18" fmla="*/ 1414114 w 1913678"/>
                          <a:gd name="connsiteY18" fmla="*/ 134627 h 1897314"/>
                          <a:gd name="connsiteX19" fmla="*/ 1485150 w 1913678"/>
                          <a:gd name="connsiteY19" fmla="*/ 135374 h 1897314"/>
                          <a:gd name="connsiteX20" fmla="*/ 1686866 w 1913678"/>
                          <a:gd name="connsiteY20" fmla="*/ 302488 h 1897314"/>
                          <a:gd name="connsiteX21" fmla="*/ 1697721 w 1913678"/>
                          <a:gd name="connsiteY21" fmla="*/ 370852 h 1897314"/>
                          <a:gd name="connsiteX22" fmla="*/ 1579849 w 1913678"/>
                          <a:gd name="connsiteY22" fmla="*/ 573093 h 1897314"/>
                          <a:gd name="connsiteX23" fmla="*/ 1582402 w 1913678"/>
                          <a:gd name="connsiteY23" fmla="*/ 576930 h 1897314"/>
                          <a:gd name="connsiteX24" fmla="*/ 1618444 w 1913678"/>
                          <a:gd name="connsiteY24" fmla="*/ 646845 h 1897314"/>
                          <a:gd name="connsiteX25" fmla="*/ 1629941 w 1913678"/>
                          <a:gd name="connsiteY25" fmla="*/ 678521 h 1897314"/>
                          <a:gd name="connsiteX26" fmla="*/ 1845348 w 1913678"/>
                          <a:gd name="connsiteY26" fmla="*/ 690669 h 1897314"/>
                          <a:gd name="connsiteX27" fmla="*/ 1893967 w 1913678"/>
                          <a:gd name="connsiteY27" fmla="*/ 742464 h 1897314"/>
                          <a:gd name="connsiteX28" fmla="*/ 1912925 w 1913678"/>
                          <a:gd name="connsiteY28" fmla="*/ 1003725 h 1897314"/>
                          <a:gd name="connsiteX29" fmla="*/ 1871086 w 1913678"/>
                          <a:gd name="connsiteY29" fmla="*/ 1058871 h 1897314"/>
                          <a:gd name="connsiteX30" fmla="*/ 1659050 w 1913678"/>
                          <a:gd name="connsiteY30" fmla="*/ 1109995 h 1897314"/>
                          <a:gd name="connsiteX31" fmla="*/ 1648972 w 1913678"/>
                          <a:gd name="connsiteY31" fmla="*/ 1153469 h 1897314"/>
                          <a:gd name="connsiteX32" fmla="*/ 1620493 w 1913678"/>
                          <a:gd name="connsiteY32" fmla="*/ 1220834 h 1897314"/>
                          <a:gd name="connsiteX33" fmla="*/ 1774046 w 1913678"/>
                          <a:gd name="connsiteY33" fmla="*/ 1385607 h 1897314"/>
                          <a:gd name="connsiteX34" fmla="*/ 1773299 w 1913678"/>
                          <a:gd name="connsiteY34" fmla="*/ 1456642 h 1897314"/>
                          <a:gd name="connsiteX35" fmla="*/ 1606185 w 1913678"/>
                          <a:gd name="connsiteY35" fmla="*/ 1658359 h 1897314"/>
                          <a:gd name="connsiteX36" fmla="*/ 1537821 w 1913678"/>
                          <a:gd name="connsiteY36" fmla="*/ 1669214 h 1897314"/>
                          <a:gd name="connsiteX37" fmla="*/ 1337499 w 1913678"/>
                          <a:gd name="connsiteY37" fmla="*/ 1552460 h 1897314"/>
                          <a:gd name="connsiteX38" fmla="*/ 1327137 w 1913678"/>
                          <a:gd name="connsiteY38" fmla="*/ 1559354 h 1897314"/>
                          <a:gd name="connsiteX39" fmla="*/ 1257222 w 1913678"/>
                          <a:gd name="connsiteY39" fmla="*/ 1595396 h 1897314"/>
                          <a:gd name="connsiteX40" fmla="*/ 1239843 w 1913678"/>
                          <a:gd name="connsiteY40" fmla="*/ 1601704 h 1897314"/>
                          <a:gd name="connsiteX41" fmla="*/ 1227974 w 1913678"/>
                          <a:gd name="connsiteY41" fmla="*/ 1827727 h 1897314"/>
                          <a:gd name="connsiteX42" fmla="*/ 1176368 w 1913678"/>
                          <a:gd name="connsiteY42" fmla="*/ 1876546 h 1897314"/>
                          <a:gd name="connsiteX43" fmla="*/ 915182 w 1913678"/>
                          <a:gd name="connsiteY43" fmla="*/ 1896516 h 1897314"/>
                          <a:gd name="connsiteX44" fmla="*/ 859874 w 1913678"/>
                          <a:gd name="connsiteY44" fmla="*/ 1854891 h 1897314"/>
                          <a:gd name="connsiteX45" fmla="*/ 806932 w 1913678"/>
                          <a:gd name="connsiteY45" fmla="*/ 1638983 h 1897314"/>
                          <a:gd name="connsiteX46" fmla="*/ 750598 w 1913678"/>
                          <a:gd name="connsiteY46" fmla="*/ 1625923 h 1897314"/>
                          <a:gd name="connsiteX47" fmla="*/ 695955 w 1913678"/>
                          <a:gd name="connsiteY47" fmla="*/ 1602824 h 1897314"/>
                          <a:gd name="connsiteX48" fmla="*/ 528165 w 1913678"/>
                          <a:gd name="connsiteY48" fmla="*/ 1759189 h 1897314"/>
                          <a:gd name="connsiteX49" fmla="*/ 457129 w 1913678"/>
                          <a:gd name="connsiteY49" fmla="*/ 1758442 h 1897314"/>
                          <a:gd name="connsiteX50" fmla="*/ 255413 w 1913678"/>
                          <a:gd name="connsiteY50" fmla="*/ 1591328 h 1897314"/>
                          <a:gd name="connsiteX51" fmla="*/ 244558 w 1913678"/>
                          <a:gd name="connsiteY51" fmla="*/ 1522964 h 1897314"/>
                          <a:gd name="connsiteX52" fmla="*/ 359325 w 1913678"/>
                          <a:gd name="connsiteY52" fmla="*/ 1326051 h 1897314"/>
                          <a:gd name="connsiteX53" fmla="*/ 344713 w 1913678"/>
                          <a:gd name="connsiteY53" fmla="*/ 1304089 h 1897314"/>
                          <a:gd name="connsiteX54" fmla="*/ 308671 w 1913678"/>
                          <a:gd name="connsiteY54" fmla="*/ 1234174 h 1897314"/>
                          <a:gd name="connsiteX55" fmla="*/ 304722 w 1913678"/>
                          <a:gd name="connsiteY55" fmla="*/ 1223295 h 1897314"/>
                          <a:gd name="connsiteX56" fmla="*/ 64791 w 1913678"/>
                          <a:gd name="connsiteY56" fmla="*/ 1207138 h 1897314"/>
                          <a:gd name="connsiteX57" fmla="*/ 16740 w 1913678"/>
                          <a:gd name="connsiteY57" fmla="*/ 1154816 h 1897314"/>
                          <a:gd name="connsiteX58" fmla="*/ 632 w 1913678"/>
                          <a:gd name="connsiteY58" fmla="*/ 893364 h 1897314"/>
                          <a:gd name="connsiteX59" fmla="*/ 43068 w 1913678"/>
                          <a:gd name="connsiteY59" fmla="*/ 838677 h 1897314"/>
                          <a:gd name="connsiteX60" fmla="*/ 264148 w 1913678"/>
                          <a:gd name="connsiteY60" fmla="*/ 787917 h 1897314"/>
                          <a:gd name="connsiteX61" fmla="*/ 278143 w 1913678"/>
                          <a:gd name="connsiteY61" fmla="*/ 727550 h 1897314"/>
                          <a:gd name="connsiteX62" fmla="*/ 302251 w 1913678"/>
                          <a:gd name="connsiteY62" fmla="*/ 670522 h 1897314"/>
                          <a:gd name="connsiteX63" fmla="*/ 146413 w 1913678"/>
                          <a:gd name="connsiteY63" fmla="*/ 503298 h 1897314"/>
                          <a:gd name="connsiteX64" fmla="*/ 147160 w 1913678"/>
                          <a:gd name="connsiteY64" fmla="*/ 432263 h 1897314"/>
                          <a:gd name="connsiteX0" fmla="*/ 662680 w 1913678"/>
                          <a:gd name="connsiteY0" fmla="*/ 686595 h 1897314"/>
                          <a:gd name="connsiteX1" fmla="*/ 709643 w 1913678"/>
                          <a:gd name="connsiteY1" fmla="*/ 1241387 h 1897314"/>
                          <a:gd name="connsiteX2" fmla="*/ 1264435 w 1913678"/>
                          <a:gd name="connsiteY2" fmla="*/ 1194423 h 1897314"/>
                          <a:gd name="connsiteX3" fmla="*/ 1217471 w 1913678"/>
                          <a:gd name="connsiteY3" fmla="*/ 639632 h 1897314"/>
                          <a:gd name="connsiteX4" fmla="*/ 662680 w 1913678"/>
                          <a:gd name="connsiteY4" fmla="*/ 686595 h 1897314"/>
                          <a:gd name="connsiteX5" fmla="*/ 314274 w 1913678"/>
                          <a:gd name="connsiteY5" fmla="*/ 230546 h 1897314"/>
                          <a:gd name="connsiteX6" fmla="*/ 382638 w 1913678"/>
                          <a:gd name="connsiteY6" fmla="*/ 219691 h 1897314"/>
                          <a:gd name="connsiteX7" fmla="*/ 582678 w 1913678"/>
                          <a:gd name="connsiteY7" fmla="*/ 336280 h 1897314"/>
                          <a:gd name="connsiteX8" fmla="*/ 638412 w 1913678"/>
                          <a:gd name="connsiteY8" fmla="*/ 300646 h 1897314"/>
                          <a:gd name="connsiteX9" fmla="*/ 674607 w 1913678"/>
                          <a:gd name="connsiteY9" fmla="*/ 286501 h 1897314"/>
                          <a:gd name="connsiteX10" fmla="*/ 703310 w 1913678"/>
                          <a:gd name="connsiteY10" fmla="*/ 47813 h 1897314"/>
                          <a:gd name="connsiteX11" fmla="*/ 716407 w 1913678"/>
                          <a:gd name="connsiteY11" fmla="*/ 14475 h 1897314"/>
                          <a:gd name="connsiteX12" fmla="*/ 758079 w 1913678"/>
                          <a:gd name="connsiteY12" fmla="*/ 2570 h 1897314"/>
                          <a:gd name="connsiteX13" fmla="*/ 1020016 w 1913678"/>
                          <a:gd name="connsiteY13" fmla="*/ 188 h 1897314"/>
                          <a:gd name="connsiteX14" fmla="*/ 1072403 w 1913678"/>
                          <a:gd name="connsiteY14" fmla="*/ 45433 h 1897314"/>
                          <a:gd name="connsiteX15" fmla="*/ 1106566 w 1913678"/>
                          <a:gd name="connsiteY15" fmla="*/ 240648 h 1897314"/>
                          <a:gd name="connsiteX16" fmla="*/ 1251039 w 1913678"/>
                          <a:gd name="connsiteY16" fmla="*/ 286599 h 1897314"/>
                          <a:gd name="connsiteX17" fmla="*/ 1414114 w 1913678"/>
                          <a:gd name="connsiteY17" fmla="*/ 134627 h 1897314"/>
                          <a:gd name="connsiteX18" fmla="*/ 1485150 w 1913678"/>
                          <a:gd name="connsiteY18" fmla="*/ 135374 h 1897314"/>
                          <a:gd name="connsiteX19" fmla="*/ 1686866 w 1913678"/>
                          <a:gd name="connsiteY19" fmla="*/ 302488 h 1897314"/>
                          <a:gd name="connsiteX20" fmla="*/ 1697721 w 1913678"/>
                          <a:gd name="connsiteY20" fmla="*/ 370852 h 1897314"/>
                          <a:gd name="connsiteX21" fmla="*/ 1579849 w 1913678"/>
                          <a:gd name="connsiteY21" fmla="*/ 573093 h 1897314"/>
                          <a:gd name="connsiteX22" fmla="*/ 1582402 w 1913678"/>
                          <a:gd name="connsiteY22" fmla="*/ 576930 h 1897314"/>
                          <a:gd name="connsiteX23" fmla="*/ 1618444 w 1913678"/>
                          <a:gd name="connsiteY23" fmla="*/ 646845 h 1897314"/>
                          <a:gd name="connsiteX24" fmla="*/ 1629941 w 1913678"/>
                          <a:gd name="connsiteY24" fmla="*/ 678521 h 1897314"/>
                          <a:gd name="connsiteX25" fmla="*/ 1845348 w 1913678"/>
                          <a:gd name="connsiteY25" fmla="*/ 690669 h 1897314"/>
                          <a:gd name="connsiteX26" fmla="*/ 1893967 w 1913678"/>
                          <a:gd name="connsiteY26" fmla="*/ 742464 h 1897314"/>
                          <a:gd name="connsiteX27" fmla="*/ 1912925 w 1913678"/>
                          <a:gd name="connsiteY27" fmla="*/ 1003725 h 1897314"/>
                          <a:gd name="connsiteX28" fmla="*/ 1871086 w 1913678"/>
                          <a:gd name="connsiteY28" fmla="*/ 1058871 h 1897314"/>
                          <a:gd name="connsiteX29" fmla="*/ 1659050 w 1913678"/>
                          <a:gd name="connsiteY29" fmla="*/ 1109995 h 1897314"/>
                          <a:gd name="connsiteX30" fmla="*/ 1648972 w 1913678"/>
                          <a:gd name="connsiteY30" fmla="*/ 1153469 h 1897314"/>
                          <a:gd name="connsiteX31" fmla="*/ 1620493 w 1913678"/>
                          <a:gd name="connsiteY31" fmla="*/ 1220834 h 1897314"/>
                          <a:gd name="connsiteX32" fmla="*/ 1774046 w 1913678"/>
                          <a:gd name="connsiteY32" fmla="*/ 1385607 h 1897314"/>
                          <a:gd name="connsiteX33" fmla="*/ 1773299 w 1913678"/>
                          <a:gd name="connsiteY33" fmla="*/ 1456642 h 1897314"/>
                          <a:gd name="connsiteX34" fmla="*/ 1606185 w 1913678"/>
                          <a:gd name="connsiteY34" fmla="*/ 1658359 h 1897314"/>
                          <a:gd name="connsiteX35" fmla="*/ 1537821 w 1913678"/>
                          <a:gd name="connsiteY35" fmla="*/ 1669214 h 1897314"/>
                          <a:gd name="connsiteX36" fmla="*/ 1337499 w 1913678"/>
                          <a:gd name="connsiteY36" fmla="*/ 1552460 h 1897314"/>
                          <a:gd name="connsiteX37" fmla="*/ 1327137 w 1913678"/>
                          <a:gd name="connsiteY37" fmla="*/ 1559354 h 1897314"/>
                          <a:gd name="connsiteX38" fmla="*/ 1257222 w 1913678"/>
                          <a:gd name="connsiteY38" fmla="*/ 1595396 h 1897314"/>
                          <a:gd name="connsiteX39" fmla="*/ 1239843 w 1913678"/>
                          <a:gd name="connsiteY39" fmla="*/ 1601704 h 1897314"/>
                          <a:gd name="connsiteX40" fmla="*/ 1227974 w 1913678"/>
                          <a:gd name="connsiteY40" fmla="*/ 1827727 h 1897314"/>
                          <a:gd name="connsiteX41" fmla="*/ 1176368 w 1913678"/>
                          <a:gd name="connsiteY41" fmla="*/ 1876546 h 1897314"/>
                          <a:gd name="connsiteX42" fmla="*/ 915182 w 1913678"/>
                          <a:gd name="connsiteY42" fmla="*/ 1896516 h 1897314"/>
                          <a:gd name="connsiteX43" fmla="*/ 859874 w 1913678"/>
                          <a:gd name="connsiteY43" fmla="*/ 1854891 h 1897314"/>
                          <a:gd name="connsiteX44" fmla="*/ 806932 w 1913678"/>
                          <a:gd name="connsiteY44" fmla="*/ 1638983 h 1897314"/>
                          <a:gd name="connsiteX45" fmla="*/ 750598 w 1913678"/>
                          <a:gd name="connsiteY45" fmla="*/ 1625923 h 1897314"/>
                          <a:gd name="connsiteX46" fmla="*/ 695955 w 1913678"/>
                          <a:gd name="connsiteY46" fmla="*/ 1602824 h 1897314"/>
                          <a:gd name="connsiteX47" fmla="*/ 528165 w 1913678"/>
                          <a:gd name="connsiteY47" fmla="*/ 1759189 h 1897314"/>
                          <a:gd name="connsiteX48" fmla="*/ 457129 w 1913678"/>
                          <a:gd name="connsiteY48" fmla="*/ 1758442 h 1897314"/>
                          <a:gd name="connsiteX49" fmla="*/ 255413 w 1913678"/>
                          <a:gd name="connsiteY49" fmla="*/ 1591328 h 1897314"/>
                          <a:gd name="connsiteX50" fmla="*/ 244558 w 1913678"/>
                          <a:gd name="connsiteY50" fmla="*/ 1522964 h 1897314"/>
                          <a:gd name="connsiteX51" fmla="*/ 359325 w 1913678"/>
                          <a:gd name="connsiteY51" fmla="*/ 1326051 h 1897314"/>
                          <a:gd name="connsiteX52" fmla="*/ 344713 w 1913678"/>
                          <a:gd name="connsiteY52" fmla="*/ 1304089 h 1897314"/>
                          <a:gd name="connsiteX53" fmla="*/ 308671 w 1913678"/>
                          <a:gd name="connsiteY53" fmla="*/ 1234174 h 1897314"/>
                          <a:gd name="connsiteX54" fmla="*/ 304722 w 1913678"/>
                          <a:gd name="connsiteY54" fmla="*/ 1223295 h 1897314"/>
                          <a:gd name="connsiteX55" fmla="*/ 64791 w 1913678"/>
                          <a:gd name="connsiteY55" fmla="*/ 1207138 h 1897314"/>
                          <a:gd name="connsiteX56" fmla="*/ 16740 w 1913678"/>
                          <a:gd name="connsiteY56" fmla="*/ 1154816 h 1897314"/>
                          <a:gd name="connsiteX57" fmla="*/ 632 w 1913678"/>
                          <a:gd name="connsiteY57" fmla="*/ 893364 h 1897314"/>
                          <a:gd name="connsiteX58" fmla="*/ 43068 w 1913678"/>
                          <a:gd name="connsiteY58" fmla="*/ 838677 h 1897314"/>
                          <a:gd name="connsiteX59" fmla="*/ 264148 w 1913678"/>
                          <a:gd name="connsiteY59" fmla="*/ 787917 h 1897314"/>
                          <a:gd name="connsiteX60" fmla="*/ 278143 w 1913678"/>
                          <a:gd name="connsiteY60" fmla="*/ 727550 h 1897314"/>
                          <a:gd name="connsiteX61" fmla="*/ 302251 w 1913678"/>
                          <a:gd name="connsiteY61" fmla="*/ 670522 h 1897314"/>
                          <a:gd name="connsiteX62" fmla="*/ 146413 w 1913678"/>
                          <a:gd name="connsiteY62" fmla="*/ 503298 h 1897314"/>
                          <a:gd name="connsiteX63" fmla="*/ 147160 w 1913678"/>
                          <a:gd name="connsiteY63" fmla="*/ 432263 h 1897314"/>
                          <a:gd name="connsiteX64" fmla="*/ 314274 w 1913678"/>
                          <a:gd name="connsiteY64" fmla="*/ 230546 h 1897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913678" h="1897314">
                            <a:moveTo>
                              <a:pt x="662680" y="686595"/>
                            </a:moveTo>
                            <a:cubicBezTo>
                              <a:pt x="522446" y="852766"/>
                              <a:pt x="543473" y="1101154"/>
                              <a:pt x="709643" y="1241387"/>
                            </a:cubicBezTo>
                            <a:cubicBezTo>
                              <a:pt x="875814" y="1381620"/>
                              <a:pt x="1124202" y="1360594"/>
                              <a:pt x="1264435" y="1194423"/>
                            </a:cubicBezTo>
                            <a:cubicBezTo>
                              <a:pt x="1404668" y="1028253"/>
                              <a:pt x="1383642" y="779865"/>
                              <a:pt x="1217471" y="639632"/>
                            </a:cubicBezTo>
                            <a:cubicBezTo>
                              <a:pt x="1051301" y="499399"/>
                              <a:pt x="802913" y="520425"/>
                              <a:pt x="662680" y="686595"/>
                            </a:cubicBezTo>
                            <a:close/>
                            <a:moveTo>
                              <a:pt x="314274" y="230546"/>
                            </a:moveTo>
                            <a:cubicBezTo>
                              <a:pt x="330466" y="208898"/>
                              <a:pt x="352403" y="195212"/>
                              <a:pt x="382638" y="219691"/>
                            </a:cubicBezTo>
                            <a:lnTo>
                              <a:pt x="582678" y="336280"/>
                            </a:lnTo>
                            <a:lnTo>
                              <a:pt x="638412" y="300646"/>
                            </a:lnTo>
                            <a:lnTo>
                              <a:pt x="674607" y="286501"/>
                            </a:lnTo>
                            <a:lnTo>
                              <a:pt x="703310" y="47813"/>
                            </a:lnTo>
                            <a:cubicBezTo>
                              <a:pt x="705692" y="31144"/>
                              <a:pt x="708668" y="21024"/>
                              <a:pt x="716407" y="14475"/>
                            </a:cubicBezTo>
                            <a:cubicBezTo>
                              <a:pt x="724146" y="7927"/>
                              <a:pt x="736648" y="4951"/>
                              <a:pt x="758079" y="2570"/>
                            </a:cubicBezTo>
                            <a:lnTo>
                              <a:pt x="1020016" y="188"/>
                            </a:lnTo>
                            <a:cubicBezTo>
                              <a:pt x="1047003" y="-1399"/>
                              <a:pt x="1071610" y="6539"/>
                              <a:pt x="1072403" y="45433"/>
                            </a:cubicBezTo>
                            <a:lnTo>
                              <a:pt x="1106566" y="240648"/>
                            </a:lnTo>
                            <a:lnTo>
                              <a:pt x="1251039" y="286599"/>
                            </a:lnTo>
                            <a:lnTo>
                              <a:pt x="1414114" y="134627"/>
                            </a:lnTo>
                            <a:cubicBezTo>
                              <a:pt x="1439255" y="112221"/>
                              <a:pt x="1449322" y="111370"/>
                              <a:pt x="1485150" y="135374"/>
                            </a:cubicBezTo>
                            <a:lnTo>
                              <a:pt x="1686866" y="302488"/>
                            </a:lnTo>
                            <a:cubicBezTo>
                              <a:pt x="1708514" y="318680"/>
                              <a:pt x="1722200" y="340617"/>
                              <a:pt x="1697721" y="370852"/>
                            </a:cubicBezTo>
                            <a:lnTo>
                              <a:pt x="1579849" y="573093"/>
                            </a:lnTo>
                            <a:lnTo>
                              <a:pt x="1582402" y="576930"/>
                            </a:lnTo>
                            <a:cubicBezTo>
                              <a:pt x="1595758" y="599662"/>
                              <a:pt x="1607775" y="623008"/>
                              <a:pt x="1618444" y="646845"/>
                            </a:cubicBezTo>
                            <a:lnTo>
                              <a:pt x="1629941" y="678521"/>
                            </a:lnTo>
                            <a:lnTo>
                              <a:pt x="1845348" y="690669"/>
                            </a:lnTo>
                            <a:cubicBezTo>
                              <a:pt x="1878920" y="693312"/>
                              <a:pt x="1886501" y="699989"/>
                              <a:pt x="1893967" y="742464"/>
                            </a:cubicBezTo>
                            <a:lnTo>
                              <a:pt x="1912925" y="1003725"/>
                            </a:lnTo>
                            <a:cubicBezTo>
                              <a:pt x="1916217" y="1030557"/>
                              <a:pt x="1909852" y="1055618"/>
                              <a:pt x="1871086" y="1058871"/>
                            </a:cubicBezTo>
                            <a:lnTo>
                              <a:pt x="1659050" y="1109995"/>
                            </a:lnTo>
                            <a:lnTo>
                              <a:pt x="1648972" y="1153469"/>
                            </a:lnTo>
                            <a:lnTo>
                              <a:pt x="1620493" y="1220834"/>
                            </a:lnTo>
                            <a:lnTo>
                              <a:pt x="1774046" y="1385607"/>
                            </a:lnTo>
                            <a:cubicBezTo>
                              <a:pt x="1796452" y="1410748"/>
                              <a:pt x="1797304" y="1420814"/>
                              <a:pt x="1773299" y="1456642"/>
                            </a:cubicBezTo>
                            <a:lnTo>
                              <a:pt x="1606185" y="1658359"/>
                            </a:lnTo>
                            <a:cubicBezTo>
                              <a:pt x="1589993" y="1680007"/>
                              <a:pt x="1568056" y="1693692"/>
                              <a:pt x="1537821" y="1669214"/>
                            </a:cubicBezTo>
                            <a:lnTo>
                              <a:pt x="1337499" y="1552460"/>
                            </a:lnTo>
                            <a:lnTo>
                              <a:pt x="1327137" y="1559354"/>
                            </a:lnTo>
                            <a:cubicBezTo>
                              <a:pt x="1304404" y="1572710"/>
                              <a:pt x="1281059" y="1584727"/>
                              <a:pt x="1257222" y="1595396"/>
                            </a:cubicBezTo>
                            <a:lnTo>
                              <a:pt x="1239843" y="1601704"/>
                            </a:lnTo>
                            <a:lnTo>
                              <a:pt x="1227974" y="1827727"/>
                            </a:lnTo>
                            <a:cubicBezTo>
                              <a:pt x="1225461" y="1861309"/>
                              <a:pt x="1218813" y="1868916"/>
                              <a:pt x="1176368" y="1876546"/>
                            </a:cubicBezTo>
                            <a:lnTo>
                              <a:pt x="915182" y="1896516"/>
                            </a:lnTo>
                            <a:cubicBezTo>
                              <a:pt x="888362" y="1899911"/>
                              <a:pt x="863278" y="1893644"/>
                              <a:pt x="859874" y="1854891"/>
                            </a:cubicBezTo>
                            <a:lnTo>
                              <a:pt x="806932" y="1638983"/>
                            </a:lnTo>
                            <a:lnTo>
                              <a:pt x="750598" y="1625923"/>
                            </a:lnTo>
                            <a:lnTo>
                              <a:pt x="695955" y="1602824"/>
                            </a:lnTo>
                            <a:lnTo>
                              <a:pt x="528165" y="1759189"/>
                            </a:lnTo>
                            <a:cubicBezTo>
                              <a:pt x="503024" y="1781595"/>
                              <a:pt x="492957" y="1782447"/>
                              <a:pt x="457129" y="1758442"/>
                            </a:cubicBezTo>
                            <a:lnTo>
                              <a:pt x="255413" y="1591328"/>
                            </a:lnTo>
                            <a:cubicBezTo>
                              <a:pt x="233765" y="1575136"/>
                              <a:pt x="220079" y="1553200"/>
                              <a:pt x="244558" y="1522964"/>
                            </a:cubicBezTo>
                            <a:lnTo>
                              <a:pt x="359325" y="1326051"/>
                            </a:lnTo>
                            <a:lnTo>
                              <a:pt x="344713" y="1304089"/>
                            </a:lnTo>
                            <a:cubicBezTo>
                              <a:pt x="331357" y="1281357"/>
                              <a:pt x="319340" y="1258011"/>
                              <a:pt x="308671" y="1234174"/>
                            </a:cubicBezTo>
                            <a:lnTo>
                              <a:pt x="304722" y="1223295"/>
                            </a:lnTo>
                            <a:lnTo>
                              <a:pt x="64791" y="1207138"/>
                            </a:lnTo>
                            <a:cubicBezTo>
                              <a:pt x="31250" y="1204129"/>
                              <a:pt x="23742" y="1197369"/>
                              <a:pt x="16740" y="1154816"/>
                            </a:cubicBezTo>
                            <a:lnTo>
                              <a:pt x="632" y="893364"/>
                            </a:lnTo>
                            <a:cubicBezTo>
                              <a:pt x="-2368" y="866497"/>
                              <a:pt x="4269" y="841508"/>
                              <a:pt x="43068" y="838677"/>
                            </a:cubicBezTo>
                            <a:lnTo>
                              <a:pt x="264148" y="787917"/>
                            </a:lnTo>
                            <a:lnTo>
                              <a:pt x="278143" y="727550"/>
                            </a:lnTo>
                            <a:lnTo>
                              <a:pt x="302251" y="670522"/>
                            </a:lnTo>
                            <a:lnTo>
                              <a:pt x="146413" y="503298"/>
                            </a:lnTo>
                            <a:cubicBezTo>
                              <a:pt x="124007" y="478157"/>
                              <a:pt x="123156" y="468090"/>
                              <a:pt x="147160" y="432263"/>
                            </a:cubicBezTo>
                            <a:lnTo>
                              <a:pt x="314274" y="230546"/>
                            </a:ln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cs typeface="Arial" panose="020B0604020202020204" pitchFamily="34" charset="0"/>
                        </a:endParaRPr>
                      </a:p>
                    </p:txBody>
                  </p:sp>
                  <p:sp>
                    <p:nvSpPr>
                      <p:cNvPr id="26" name="Freeform 61">
                        <a:extLst>
                          <a:ext uri="{FF2B5EF4-FFF2-40B4-BE49-F238E27FC236}">
                            <a16:creationId xmlns:a16="http://schemas.microsoft.com/office/drawing/2014/main" id="{54017C5C-E902-4488-9BFC-F650353F068D}"/>
                          </a:ext>
                        </a:extLst>
                      </p:cNvPr>
                      <p:cNvSpPr/>
                      <p:nvPr/>
                    </p:nvSpPr>
                    <p:spPr>
                      <a:xfrm rot="18102765">
                        <a:off x="4195633" y="2923954"/>
                        <a:ext cx="1129816" cy="1130743"/>
                      </a:xfrm>
                      <a:custGeom>
                        <a:avLst/>
                        <a:gdLst>
                          <a:gd name="connsiteX0" fmla="*/ 736125 w 1129812"/>
                          <a:gd name="connsiteY0" fmla="*/ 457096 h 1130747"/>
                          <a:gd name="connsiteX1" fmla="*/ 471744 w 1129812"/>
                          <a:gd name="connsiteY1" fmla="*/ 394661 h 1130747"/>
                          <a:gd name="connsiteX2" fmla="*/ 409309 w 1129812"/>
                          <a:gd name="connsiteY2" fmla="*/ 659042 h 1130747"/>
                          <a:gd name="connsiteX3" fmla="*/ 673690 w 1129812"/>
                          <a:gd name="connsiteY3" fmla="*/ 721477 h 1130747"/>
                          <a:gd name="connsiteX4" fmla="*/ 736125 w 1129812"/>
                          <a:gd name="connsiteY4" fmla="*/ 457096 h 1130747"/>
                          <a:gd name="connsiteX5" fmla="*/ 1129663 w 1129812"/>
                          <a:gd name="connsiteY5" fmla="*/ 419205 h 1130747"/>
                          <a:gd name="connsiteX6" fmla="*/ 1129812 w 1129812"/>
                          <a:gd name="connsiteY6" fmla="*/ 647258 h 1130747"/>
                          <a:gd name="connsiteX7" fmla="*/ 918347 w 1129812"/>
                          <a:gd name="connsiteY7" fmla="*/ 695682 h 1130747"/>
                          <a:gd name="connsiteX8" fmla="*/ 877931 w 1129812"/>
                          <a:gd name="connsiteY8" fmla="*/ 774861 h 1130747"/>
                          <a:gd name="connsiteX9" fmla="*/ 874176 w 1129812"/>
                          <a:gd name="connsiteY9" fmla="*/ 779174 h 1130747"/>
                          <a:gd name="connsiteX10" fmla="*/ 959896 w 1129812"/>
                          <a:gd name="connsiteY10" fmla="*/ 992123 h 1130747"/>
                          <a:gd name="connsiteX11" fmla="*/ 758310 w 1129812"/>
                          <a:gd name="connsiteY11" fmla="*/ 1098757 h 1130747"/>
                          <a:gd name="connsiteX12" fmla="*/ 612125 w 1129812"/>
                          <a:gd name="connsiteY12" fmla="*/ 929033 h 1130747"/>
                          <a:gd name="connsiteX13" fmla="*/ 557840 w 1129812"/>
                          <a:gd name="connsiteY13" fmla="*/ 932087 h 1130747"/>
                          <a:gd name="connsiteX14" fmla="*/ 539372 w 1129812"/>
                          <a:gd name="connsiteY14" fmla="*/ 929553 h 1130747"/>
                          <a:gd name="connsiteX15" fmla="*/ 395690 w 1129812"/>
                          <a:gd name="connsiteY15" fmla="*/ 1130747 h 1130747"/>
                          <a:gd name="connsiteX16" fmla="*/ 197362 w 1129812"/>
                          <a:gd name="connsiteY16" fmla="*/ 1018167 h 1130747"/>
                          <a:gd name="connsiteX17" fmla="*/ 270238 w 1129812"/>
                          <a:gd name="connsiteY17" fmla="*/ 775579 h 1130747"/>
                          <a:gd name="connsiteX18" fmla="*/ 254320 w 1129812"/>
                          <a:gd name="connsiteY18" fmla="*/ 754811 h 1130747"/>
                          <a:gd name="connsiteX19" fmla="*/ 236466 w 1129812"/>
                          <a:gd name="connsiteY19" fmla="*/ 718133 h 1130747"/>
                          <a:gd name="connsiteX20" fmla="*/ 0 w 1129812"/>
                          <a:gd name="connsiteY20" fmla="*/ 689393 h 1130747"/>
                          <a:gd name="connsiteX21" fmla="*/ 3895 w 1129812"/>
                          <a:gd name="connsiteY21" fmla="*/ 461374 h 1130747"/>
                          <a:gd name="connsiteX22" fmla="*/ 228108 w 1129812"/>
                          <a:gd name="connsiteY22" fmla="*/ 414199 h 1130747"/>
                          <a:gd name="connsiteX23" fmla="*/ 231556 w 1129812"/>
                          <a:gd name="connsiteY23" fmla="*/ 404051 h 1130747"/>
                          <a:gd name="connsiteX24" fmla="*/ 257608 w 1129812"/>
                          <a:gd name="connsiteY24" fmla="*/ 358550 h 1130747"/>
                          <a:gd name="connsiteX25" fmla="*/ 160597 w 1129812"/>
                          <a:gd name="connsiteY25" fmla="*/ 127259 h 1130747"/>
                          <a:gd name="connsiteX26" fmla="*/ 360621 w 1129812"/>
                          <a:gd name="connsiteY26" fmla="*/ 17722 h 1130747"/>
                          <a:gd name="connsiteX27" fmla="*/ 512401 w 1129812"/>
                          <a:gd name="connsiteY27" fmla="*/ 188878 h 1130747"/>
                          <a:gd name="connsiteX28" fmla="*/ 515367 w 1129812"/>
                          <a:gd name="connsiteY28" fmla="*/ 188113 h 1130747"/>
                          <a:gd name="connsiteX29" fmla="*/ 600600 w 1129812"/>
                          <a:gd name="connsiteY29" fmla="*/ 187418 h 1130747"/>
                          <a:gd name="connsiteX30" fmla="*/ 734444 w 1129812"/>
                          <a:gd name="connsiteY30" fmla="*/ 0 h 1130747"/>
                          <a:gd name="connsiteX31" fmla="*/ 932771 w 1129812"/>
                          <a:gd name="connsiteY31" fmla="*/ 112580 h 1130747"/>
                          <a:gd name="connsiteX32" fmla="*/ 867708 w 1129812"/>
                          <a:gd name="connsiteY32" fmla="*/ 329161 h 1130747"/>
                          <a:gd name="connsiteX33" fmla="*/ 891111 w 1129812"/>
                          <a:gd name="connsiteY33" fmla="*/ 361325 h 1130747"/>
                          <a:gd name="connsiteX34" fmla="*/ 909269 w 1129812"/>
                          <a:gd name="connsiteY34" fmla="*/ 396377 h 1130747"/>
                          <a:gd name="connsiteX0" fmla="*/ 736125 w 1129812"/>
                          <a:gd name="connsiteY0" fmla="*/ 457096 h 1130747"/>
                          <a:gd name="connsiteX1" fmla="*/ 471744 w 1129812"/>
                          <a:gd name="connsiteY1" fmla="*/ 394661 h 1130747"/>
                          <a:gd name="connsiteX2" fmla="*/ 409309 w 1129812"/>
                          <a:gd name="connsiteY2" fmla="*/ 659042 h 1130747"/>
                          <a:gd name="connsiteX3" fmla="*/ 673690 w 1129812"/>
                          <a:gd name="connsiteY3" fmla="*/ 721477 h 1130747"/>
                          <a:gd name="connsiteX4" fmla="*/ 736125 w 1129812"/>
                          <a:gd name="connsiteY4" fmla="*/ 457096 h 1130747"/>
                          <a:gd name="connsiteX5" fmla="*/ 1129663 w 1129812"/>
                          <a:gd name="connsiteY5" fmla="*/ 419205 h 1130747"/>
                          <a:gd name="connsiteX6" fmla="*/ 1129812 w 1129812"/>
                          <a:gd name="connsiteY6" fmla="*/ 647258 h 1130747"/>
                          <a:gd name="connsiteX7" fmla="*/ 918347 w 1129812"/>
                          <a:gd name="connsiteY7" fmla="*/ 695682 h 1130747"/>
                          <a:gd name="connsiteX8" fmla="*/ 877931 w 1129812"/>
                          <a:gd name="connsiteY8" fmla="*/ 774861 h 1130747"/>
                          <a:gd name="connsiteX9" fmla="*/ 874176 w 1129812"/>
                          <a:gd name="connsiteY9" fmla="*/ 779174 h 1130747"/>
                          <a:gd name="connsiteX10" fmla="*/ 959896 w 1129812"/>
                          <a:gd name="connsiteY10" fmla="*/ 992123 h 1130747"/>
                          <a:gd name="connsiteX11" fmla="*/ 758310 w 1129812"/>
                          <a:gd name="connsiteY11" fmla="*/ 1098757 h 1130747"/>
                          <a:gd name="connsiteX12" fmla="*/ 612125 w 1129812"/>
                          <a:gd name="connsiteY12" fmla="*/ 929033 h 1130747"/>
                          <a:gd name="connsiteX13" fmla="*/ 557840 w 1129812"/>
                          <a:gd name="connsiteY13" fmla="*/ 932087 h 1130747"/>
                          <a:gd name="connsiteX14" fmla="*/ 539372 w 1129812"/>
                          <a:gd name="connsiteY14" fmla="*/ 929553 h 1130747"/>
                          <a:gd name="connsiteX15" fmla="*/ 395690 w 1129812"/>
                          <a:gd name="connsiteY15" fmla="*/ 1130747 h 1130747"/>
                          <a:gd name="connsiteX16" fmla="*/ 197362 w 1129812"/>
                          <a:gd name="connsiteY16" fmla="*/ 1018167 h 1130747"/>
                          <a:gd name="connsiteX17" fmla="*/ 270238 w 1129812"/>
                          <a:gd name="connsiteY17" fmla="*/ 775579 h 1130747"/>
                          <a:gd name="connsiteX18" fmla="*/ 254320 w 1129812"/>
                          <a:gd name="connsiteY18" fmla="*/ 754811 h 1130747"/>
                          <a:gd name="connsiteX19" fmla="*/ 236466 w 1129812"/>
                          <a:gd name="connsiteY19" fmla="*/ 718133 h 1130747"/>
                          <a:gd name="connsiteX20" fmla="*/ 0 w 1129812"/>
                          <a:gd name="connsiteY20" fmla="*/ 689393 h 1130747"/>
                          <a:gd name="connsiteX21" fmla="*/ 3895 w 1129812"/>
                          <a:gd name="connsiteY21" fmla="*/ 461374 h 1130747"/>
                          <a:gd name="connsiteX22" fmla="*/ 228108 w 1129812"/>
                          <a:gd name="connsiteY22" fmla="*/ 414199 h 1130747"/>
                          <a:gd name="connsiteX23" fmla="*/ 231556 w 1129812"/>
                          <a:gd name="connsiteY23" fmla="*/ 404051 h 1130747"/>
                          <a:gd name="connsiteX24" fmla="*/ 257608 w 1129812"/>
                          <a:gd name="connsiteY24" fmla="*/ 358550 h 1130747"/>
                          <a:gd name="connsiteX25" fmla="*/ 160597 w 1129812"/>
                          <a:gd name="connsiteY25" fmla="*/ 127259 h 1130747"/>
                          <a:gd name="connsiteX26" fmla="*/ 360621 w 1129812"/>
                          <a:gd name="connsiteY26" fmla="*/ 17722 h 1130747"/>
                          <a:gd name="connsiteX27" fmla="*/ 512401 w 1129812"/>
                          <a:gd name="connsiteY27" fmla="*/ 188878 h 1130747"/>
                          <a:gd name="connsiteX28" fmla="*/ 515367 w 1129812"/>
                          <a:gd name="connsiteY28" fmla="*/ 188113 h 1130747"/>
                          <a:gd name="connsiteX29" fmla="*/ 600600 w 1129812"/>
                          <a:gd name="connsiteY29" fmla="*/ 187418 h 1130747"/>
                          <a:gd name="connsiteX30" fmla="*/ 734444 w 1129812"/>
                          <a:gd name="connsiteY30" fmla="*/ 0 h 1130747"/>
                          <a:gd name="connsiteX31" fmla="*/ 932771 w 1129812"/>
                          <a:gd name="connsiteY31" fmla="*/ 112580 h 1130747"/>
                          <a:gd name="connsiteX32" fmla="*/ 867708 w 1129812"/>
                          <a:gd name="connsiteY32" fmla="*/ 329161 h 1130747"/>
                          <a:gd name="connsiteX33" fmla="*/ 909269 w 1129812"/>
                          <a:gd name="connsiteY33" fmla="*/ 396377 h 1130747"/>
                          <a:gd name="connsiteX34" fmla="*/ 1129663 w 1129812"/>
                          <a:gd name="connsiteY34" fmla="*/ 419205 h 1130747"/>
                          <a:gd name="connsiteX0" fmla="*/ 736125 w 1129812"/>
                          <a:gd name="connsiteY0" fmla="*/ 457096 h 1130747"/>
                          <a:gd name="connsiteX1" fmla="*/ 471744 w 1129812"/>
                          <a:gd name="connsiteY1" fmla="*/ 394661 h 1130747"/>
                          <a:gd name="connsiteX2" fmla="*/ 409309 w 1129812"/>
                          <a:gd name="connsiteY2" fmla="*/ 659042 h 1130747"/>
                          <a:gd name="connsiteX3" fmla="*/ 673690 w 1129812"/>
                          <a:gd name="connsiteY3" fmla="*/ 721477 h 1130747"/>
                          <a:gd name="connsiteX4" fmla="*/ 736125 w 1129812"/>
                          <a:gd name="connsiteY4" fmla="*/ 457096 h 1130747"/>
                          <a:gd name="connsiteX5" fmla="*/ 1129663 w 1129812"/>
                          <a:gd name="connsiteY5" fmla="*/ 419205 h 1130747"/>
                          <a:gd name="connsiteX6" fmla="*/ 1129812 w 1129812"/>
                          <a:gd name="connsiteY6" fmla="*/ 647258 h 1130747"/>
                          <a:gd name="connsiteX7" fmla="*/ 918347 w 1129812"/>
                          <a:gd name="connsiteY7" fmla="*/ 695682 h 1130747"/>
                          <a:gd name="connsiteX8" fmla="*/ 877931 w 1129812"/>
                          <a:gd name="connsiteY8" fmla="*/ 774861 h 1130747"/>
                          <a:gd name="connsiteX9" fmla="*/ 874176 w 1129812"/>
                          <a:gd name="connsiteY9" fmla="*/ 779174 h 1130747"/>
                          <a:gd name="connsiteX10" fmla="*/ 959896 w 1129812"/>
                          <a:gd name="connsiteY10" fmla="*/ 992123 h 1130747"/>
                          <a:gd name="connsiteX11" fmla="*/ 758310 w 1129812"/>
                          <a:gd name="connsiteY11" fmla="*/ 1098757 h 1130747"/>
                          <a:gd name="connsiteX12" fmla="*/ 612125 w 1129812"/>
                          <a:gd name="connsiteY12" fmla="*/ 929033 h 1130747"/>
                          <a:gd name="connsiteX13" fmla="*/ 557840 w 1129812"/>
                          <a:gd name="connsiteY13" fmla="*/ 932087 h 1130747"/>
                          <a:gd name="connsiteX14" fmla="*/ 539372 w 1129812"/>
                          <a:gd name="connsiteY14" fmla="*/ 929553 h 1130747"/>
                          <a:gd name="connsiteX15" fmla="*/ 395690 w 1129812"/>
                          <a:gd name="connsiteY15" fmla="*/ 1130747 h 1130747"/>
                          <a:gd name="connsiteX16" fmla="*/ 197362 w 1129812"/>
                          <a:gd name="connsiteY16" fmla="*/ 1018167 h 1130747"/>
                          <a:gd name="connsiteX17" fmla="*/ 270238 w 1129812"/>
                          <a:gd name="connsiteY17" fmla="*/ 775579 h 1130747"/>
                          <a:gd name="connsiteX18" fmla="*/ 254320 w 1129812"/>
                          <a:gd name="connsiteY18" fmla="*/ 754811 h 1130747"/>
                          <a:gd name="connsiteX19" fmla="*/ 236466 w 1129812"/>
                          <a:gd name="connsiteY19" fmla="*/ 718133 h 1130747"/>
                          <a:gd name="connsiteX20" fmla="*/ 0 w 1129812"/>
                          <a:gd name="connsiteY20" fmla="*/ 689393 h 1130747"/>
                          <a:gd name="connsiteX21" fmla="*/ 3895 w 1129812"/>
                          <a:gd name="connsiteY21" fmla="*/ 461374 h 1130747"/>
                          <a:gd name="connsiteX22" fmla="*/ 228108 w 1129812"/>
                          <a:gd name="connsiteY22" fmla="*/ 414199 h 1130747"/>
                          <a:gd name="connsiteX23" fmla="*/ 257608 w 1129812"/>
                          <a:gd name="connsiteY23" fmla="*/ 358550 h 1130747"/>
                          <a:gd name="connsiteX24" fmla="*/ 160597 w 1129812"/>
                          <a:gd name="connsiteY24" fmla="*/ 127259 h 1130747"/>
                          <a:gd name="connsiteX25" fmla="*/ 360621 w 1129812"/>
                          <a:gd name="connsiteY25" fmla="*/ 17722 h 1130747"/>
                          <a:gd name="connsiteX26" fmla="*/ 512401 w 1129812"/>
                          <a:gd name="connsiteY26" fmla="*/ 188878 h 1130747"/>
                          <a:gd name="connsiteX27" fmla="*/ 515367 w 1129812"/>
                          <a:gd name="connsiteY27" fmla="*/ 188113 h 1130747"/>
                          <a:gd name="connsiteX28" fmla="*/ 600600 w 1129812"/>
                          <a:gd name="connsiteY28" fmla="*/ 187418 h 1130747"/>
                          <a:gd name="connsiteX29" fmla="*/ 734444 w 1129812"/>
                          <a:gd name="connsiteY29" fmla="*/ 0 h 1130747"/>
                          <a:gd name="connsiteX30" fmla="*/ 932771 w 1129812"/>
                          <a:gd name="connsiteY30" fmla="*/ 112580 h 1130747"/>
                          <a:gd name="connsiteX31" fmla="*/ 867708 w 1129812"/>
                          <a:gd name="connsiteY31" fmla="*/ 329161 h 1130747"/>
                          <a:gd name="connsiteX32" fmla="*/ 909269 w 1129812"/>
                          <a:gd name="connsiteY32" fmla="*/ 396377 h 1130747"/>
                          <a:gd name="connsiteX33" fmla="*/ 1129663 w 1129812"/>
                          <a:gd name="connsiteY33" fmla="*/ 419205 h 1130747"/>
                          <a:gd name="connsiteX0" fmla="*/ 736125 w 1129812"/>
                          <a:gd name="connsiteY0" fmla="*/ 457096 h 1130747"/>
                          <a:gd name="connsiteX1" fmla="*/ 471744 w 1129812"/>
                          <a:gd name="connsiteY1" fmla="*/ 394661 h 1130747"/>
                          <a:gd name="connsiteX2" fmla="*/ 409309 w 1129812"/>
                          <a:gd name="connsiteY2" fmla="*/ 659042 h 1130747"/>
                          <a:gd name="connsiteX3" fmla="*/ 673690 w 1129812"/>
                          <a:gd name="connsiteY3" fmla="*/ 721477 h 1130747"/>
                          <a:gd name="connsiteX4" fmla="*/ 736125 w 1129812"/>
                          <a:gd name="connsiteY4" fmla="*/ 457096 h 1130747"/>
                          <a:gd name="connsiteX5" fmla="*/ 1129663 w 1129812"/>
                          <a:gd name="connsiteY5" fmla="*/ 419205 h 1130747"/>
                          <a:gd name="connsiteX6" fmla="*/ 1129812 w 1129812"/>
                          <a:gd name="connsiteY6" fmla="*/ 647258 h 1130747"/>
                          <a:gd name="connsiteX7" fmla="*/ 918347 w 1129812"/>
                          <a:gd name="connsiteY7" fmla="*/ 695682 h 1130747"/>
                          <a:gd name="connsiteX8" fmla="*/ 877931 w 1129812"/>
                          <a:gd name="connsiteY8" fmla="*/ 774861 h 1130747"/>
                          <a:gd name="connsiteX9" fmla="*/ 874176 w 1129812"/>
                          <a:gd name="connsiteY9" fmla="*/ 779174 h 1130747"/>
                          <a:gd name="connsiteX10" fmla="*/ 959896 w 1129812"/>
                          <a:gd name="connsiteY10" fmla="*/ 992123 h 1130747"/>
                          <a:gd name="connsiteX11" fmla="*/ 758310 w 1129812"/>
                          <a:gd name="connsiteY11" fmla="*/ 1098757 h 1130747"/>
                          <a:gd name="connsiteX12" fmla="*/ 612125 w 1129812"/>
                          <a:gd name="connsiteY12" fmla="*/ 929033 h 1130747"/>
                          <a:gd name="connsiteX13" fmla="*/ 539372 w 1129812"/>
                          <a:gd name="connsiteY13" fmla="*/ 929553 h 1130747"/>
                          <a:gd name="connsiteX14" fmla="*/ 395690 w 1129812"/>
                          <a:gd name="connsiteY14" fmla="*/ 1130747 h 1130747"/>
                          <a:gd name="connsiteX15" fmla="*/ 197362 w 1129812"/>
                          <a:gd name="connsiteY15" fmla="*/ 1018167 h 1130747"/>
                          <a:gd name="connsiteX16" fmla="*/ 270238 w 1129812"/>
                          <a:gd name="connsiteY16" fmla="*/ 775579 h 1130747"/>
                          <a:gd name="connsiteX17" fmla="*/ 254320 w 1129812"/>
                          <a:gd name="connsiteY17" fmla="*/ 754811 h 1130747"/>
                          <a:gd name="connsiteX18" fmla="*/ 236466 w 1129812"/>
                          <a:gd name="connsiteY18" fmla="*/ 718133 h 1130747"/>
                          <a:gd name="connsiteX19" fmla="*/ 0 w 1129812"/>
                          <a:gd name="connsiteY19" fmla="*/ 689393 h 1130747"/>
                          <a:gd name="connsiteX20" fmla="*/ 3895 w 1129812"/>
                          <a:gd name="connsiteY20" fmla="*/ 461374 h 1130747"/>
                          <a:gd name="connsiteX21" fmla="*/ 228108 w 1129812"/>
                          <a:gd name="connsiteY21" fmla="*/ 414199 h 1130747"/>
                          <a:gd name="connsiteX22" fmla="*/ 257608 w 1129812"/>
                          <a:gd name="connsiteY22" fmla="*/ 358550 h 1130747"/>
                          <a:gd name="connsiteX23" fmla="*/ 160597 w 1129812"/>
                          <a:gd name="connsiteY23" fmla="*/ 127259 h 1130747"/>
                          <a:gd name="connsiteX24" fmla="*/ 360621 w 1129812"/>
                          <a:gd name="connsiteY24" fmla="*/ 17722 h 1130747"/>
                          <a:gd name="connsiteX25" fmla="*/ 512401 w 1129812"/>
                          <a:gd name="connsiteY25" fmla="*/ 188878 h 1130747"/>
                          <a:gd name="connsiteX26" fmla="*/ 515367 w 1129812"/>
                          <a:gd name="connsiteY26" fmla="*/ 188113 h 1130747"/>
                          <a:gd name="connsiteX27" fmla="*/ 600600 w 1129812"/>
                          <a:gd name="connsiteY27" fmla="*/ 187418 h 1130747"/>
                          <a:gd name="connsiteX28" fmla="*/ 734444 w 1129812"/>
                          <a:gd name="connsiteY28" fmla="*/ 0 h 1130747"/>
                          <a:gd name="connsiteX29" fmla="*/ 932771 w 1129812"/>
                          <a:gd name="connsiteY29" fmla="*/ 112580 h 1130747"/>
                          <a:gd name="connsiteX30" fmla="*/ 867708 w 1129812"/>
                          <a:gd name="connsiteY30" fmla="*/ 329161 h 1130747"/>
                          <a:gd name="connsiteX31" fmla="*/ 909269 w 1129812"/>
                          <a:gd name="connsiteY31" fmla="*/ 396377 h 1130747"/>
                          <a:gd name="connsiteX32" fmla="*/ 1129663 w 1129812"/>
                          <a:gd name="connsiteY32" fmla="*/ 419205 h 1130747"/>
                          <a:gd name="connsiteX0" fmla="*/ 736125 w 1129812"/>
                          <a:gd name="connsiteY0" fmla="*/ 457096 h 1130747"/>
                          <a:gd name="connsiteX1" fmla="*/ 471744 w 1129812"/>
                          <a:gd name="connsiteY1" fmla="*/ 394661 h 1130747"/>
                          <a:gd name="connsiteX2" fmla="*/ 409309 w 1129812"/>
                          <a:gd name="connsiteY2" fmla="*/ 659042 h 1130747"/>
                          <a:gd name="connsiteX3" fmla="*/ 673690 w 1129812"/>
                          <a:gd name="connsiteY3" fmla="*/ 721477 h 1130747"/>
                          <a:gd name="connsiteX4" fmla="*/ 736125 w 1129812"/>
                          <a:gd name="connsiteY4" fmla="*/ 457096 h 1130747"/>
                          <a:gd name="connsiteX5" fmla="*/ 1129663 w 1129812"/>
                          <a:gd name="connsiteY5" fmla="*/ 419205 h 1130747"/>
                          <a:gd name="connsiteX6" fmla="*/ 1129812 w 1129812"/>
                          <a:gd name="connsiteY6" fmla="*/ 647258 h 1130747"/>
                          <a:gd name="connsiteX7" fmla="*/ 918347 w 1129812"/>
                          <a:gd name="connsiteY7" fmla="*/ 695682 h 1130747"/>
                          <a:gd name="connsiteX8" fmla="*/ 877931 w 1129812"/>
                          <a:gd name="connsiteY8" fmla="*/ 774861 h 1130747"/>
                          <a:gd name="connsiteX9" fmla="*/ 874176 w 1129812"/>
                          <a:gd name="connsiteY9" fmla="*/ 779174 h 1130747"/>
                          <a:gd name="connsiteX10" fmla="*/ 959896 w 1129812"/>
                          <a:gd name="connsiteY10" fmla="*/ 992123 h 1130747"/>
                          <a:gd name="connsiteX11" fmla="*/ 758310 w 1129812"/>
                          <a:gd name="connsiteY11" fmla="*/ 1098757 h 1130747"/>
                          <a:gd name="connsiteX12" fmla="*/ 612125 w 1129812"/>
                          <a:gd name="connsiteY12" fmla="*/ 929033 h 1130747"/>
                          <a:gd name="connsiteX13" fmla="*/ 539372 w 1129812"/>
                          <a:gd name="connsiteY13" fmla="*/ 929553 h 1130747"/>
                          <a:gd name="connsiteX14" fmla="*/ 395690 w 1129812"/>
                          <a:gd name="connsiteY14" fmla="*/ 1130747 h 1130747"/>
                          <a:gd name="connsiteX15" fmla="*/ 197362 w 1129812"/>
                          <a:gd name="connsiteY15" fmla="*/ 1018167 h 1130747"/>
                          <a:gd name="connsiteX16" fmla="*/ 270238 w 1129812"/>
                          <a:gd name="connsiteY16" fmla="*/ 775579 h 1130747"/>
                          <a:gd name="connsiteX17" fmla="*/ 236466 w 1129812"/>
                          <a:gd name="connsiteY17" fmla="*/ 718133 h 1130747"/>
                          <a:gd name="connsiteX18" fmla="*/ 0 w 1129812"/>
                          <a:gd name="connsiteY18" fmla="*/ 689393 h 1130747"/>
                          <a:gd name="connsiteX19" fmla="*/ 3895 w 1129812"/>
                          <a:gd name="connsiteY19" fmla="*/ 461374 h 1130747"/>
                          <a:gd name="connsiteX20" fmla="*/ 228108 w 1129812"/>
                          <a:gd name="connsiteY20" fmla="*/ 414199 h 1130747"/>
                          <a:gd name="connsiteX21" fmla="*/ 257608 w 1129812"/>
                          <a:gd name="connsiteY21" fmla="*/ 358550 h 1130747"/>
                          <a:gd name="connsiteX22" fmla="*/ 160597 w 1129812"/>
                          <a:gd name="connsiteY22" fmla="*/ 127259 h 1130747"/>
                          <a:gd name="connsiteX23" fmla="*/ 360621 w 1129812"/>
                          <a:gd name="connsiteY23" fmla="*/ 17722 h 1130747"/>
                          <a:gd name="connsiteX24" fmla="*/ 512401 w 1129812"/>
                          <a:gd name="connsiteY24" fmla="*/ 188878 h 1130747"/>
                          <a:gd name="connsiteX25" fmla="*/ 515367 w 1129812"/>
                          <a:gd name="connsiteY25" fmla="*/ 188113 h 1130747"/>
                          <a:gd name="connsiteX26" fmla="*/ 600600 w 1129812"/>
                          <a:gd name="connsiteY26" fmla="*/ 187418 h 1130747"/>
                          <a:gd name="connsiteX27" fmla="*/ 734444 w 1129812"/>
                          <a:gd name="connsiteY27" fmla="*/ 0 h 1130747"/>
                          <a:gd name="connsiteX28" fmla="*/ 932771 w 1129812"/>
                          <a:gd name="connsiteY28" fmla="*/ 112580 h 1130747"/>
                          <a:gd name="connsiteX29" fmla="*/ 867708 w 1129812"/>
                          <a:gd name="connsiteY29" fmla="*/ 329161 h 1130747"/>
                          <a:gd name="connsiteX30" fmla="*/ 909269 w 1129812"/>
                          <a:gd name="connsiteY30" fmla="*/ 396377 h 1130747"/>
                          <a:gd name="connsiteX31" fmla="*/ 1129663 w 1129812"/>
                          <a:gd name="connsiteY31" fmla="*/ 419205 h 1130747"/>
                          <a:gd name="connsiteX0" fmla="*/ 736125 w 1129812"/>
                          <a:gd name="connsiteY0" fmla="*/ 457096 h 1130747"/>
                          <a:gd name="connsiteX1" fmla="*/ 471744 w 1129812"/>
                          <a:gd name="connsiteY1" fmla="*/ 394661 h 1130747"/>
                          <a:gd name="connsiteX2" fmla="*/ 409309 w 1129812"/>
                          <a:gd name="connsiteY2" fmla="*/ 659042 h 1130747"/>
                          <a:gd name="connsiteX3" fmla="*/ 673690 w 1129812"/>
                          <a:gd name="connsiteY3" fmla="*/ 721477 h 1130747"/>
                          <a:gd name="connsiteX4" fmla="*/ 736125 w 1129812"/>
                          <a:gd name="connsiteY4" fmla="*/ 457096 h 1130747"/>
                          <a:gd name="connsiteX5" fmla="*/ 1129663 w 1129812"/>
                          <a:gd name="connsiteY5" fmla="*/ 419205 h 1130747"/>
                          <a:gd name="connsiteX6" fmla="*/ 1129812 w 1129812"/>
                          <a:gd name="connsiteY6" fmla="*/ 647258 h 1130747"/>
                          <a:gd name="connsiteX7" fmla="*/ 918347 w 1129812"/>
                          <a:gd name="connsiteY7" fmla="*/ 695682 h 1130747"/>
                          <a:gd name="connsiteX8" fmla="*/ 874176 w 1129812"/>
                          <a:gd name="connsiteY8" fmla="*/ 779174 h 1130747"/>
                          <a:gd name="connsiteX9" fmla="*/ 959896 w 1129812"/>
                          <a:gd name="connsiteY9" fmla="*/ 992123 h 1130747"/>
                          <a:gd name="connsiteX10" fmla="*/ 758310 w 1129812"/>
                          <a:gd name="connsiteY10" fmla="*/ 1098757 h 1130747"/>
                          <a:gd name="connsiteX11" fmla="*/ 612125 w 1129812"/>
                          <a:gd name="connsiteY11" fmla="*/ 929033 h 1130747"/>
                          <a:gd name="connsiteX12" fmla="*/ 539372 w 1129812"/>
                          <a:gd name="connsiteY12" fmla="*/ 929553 h 1130747"/>
                          <a:gd name="connsiteX13" fmla="*/ 395690 w 1129812"/>
                          <a:gd name="connsiteY13" fmla="*/ 1130747 h 1130747"/>
                          <a:gd name="connsiteX14" fmla="*/ 197362 w 1129812"/>
                          <a:gd name="connsiteY14" fmla="*/ 1018167 h 1130747"/>
                          <a:gd name="connsiteX15" fmla="*/ 270238 w 1129812"/>
                          <a:gd name="connsiteY15" fmla="*/ 775579 h 1130747"/>
                          <a:gd name="connsiteX16" fmla="*/ 236466 w 1129812"/>
                          <a:gd name="connsiteY16" fmla="*/ 718133 h 1130747"/>
                          <a:gd name="connsiteX17" fmla="*/ 0 w 1129812"/>
                          <a:gd name="connsiteY17" fmla="*/ 689393 h 1130747"/>
                          <a:gd name="connsiteX18" fmla="*/ 3895 w 1129812"/>
                          <a:gd name="connsiteY18" fmla="*/ 461374 h 1130747"/>
                          <a:gd name="connsiteX19" fmla="*/ 228108 w 1129812"/>
                          <a:gd name="connsiteY19" fmla="*/ 414199 h 1130747"/>
                          <a:gd name="connsiteX20" fmla="*/ 257608 w 1129812"/>
                          <a:gd name="connsiteY20" fmla="*/ 358550 h 1130747"/>
                          <a:gd name="connsiteX21" fmla="*/ 160597 w 1129812"/>
                          <a:gd name="connsiteY21" fmla="*/ 127259 h 1130747"/>
                          <a:gd name="connsiteX22" fmla="*/ 360621 w 1129812"/>
                          <a:gd name="connsiteY22" fmla="*/ 17722 h 1130747"/>
                          <a:gd name="connsiteX23" fmla="*/ 512401 w 1129812"/>
                          <a:gd name="connsiteY23" fmla="*/ 188878 h 1130747"/>
                          <a:gd name="connsiteX24" fmla="*/ 515367 w 1129812"/>
                          <a:gd name="connsiteY24" fmla="*/ 188113 h 1130747"/>
                          <a:gd name="connsiteX25" fmla="*/ 600600 w 1129812"/>
                          <a:gd name="connsiteY25" fmla="*/ 187418 h 1130747"/>
                          <a:gd name="connsiteX26" fmla="*/ 734444 w 1129812"/>
                          <a:gd name="connsiteY26" fmla="*/ 0 h 1130747"/>
                          <a:gd name="connsiteX27" fmla="*/ 932771 w 1129812"/>
                          <a:gd name="connsiteY27" fmla="*/ 112580 h 1130747"/>
                          <a:gd name="connsiteX28" fmla="*/ 867708 w 1129812"/>
                          <a:gd name="connsiteY28" fmla="*/ 329161 h 1130747"/>
                          <a:gd name="connsiteX29" fmla="*/ 909269 w 1129812"/>
                          <a:gd name="connsiteY29" fmla="*/ 396377 h 1130747"/>
                          <a:gd name="connsiteX30" fmla="*/ 1129663 w 1129812"/>
                          <a:gd name="connsiteY30" fmla="*/ 419205 h 1130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129812" h="1130747">
                            <a:moveTo>
                              <a:pt x="736125" y="457096"/>
                            </a:moveTo>
                            <a:cubicBezTo>
                              <a:pt x="680359" y="366848"/>
                              <a:pt x="561991" y="338895"/>
                              <a:pt x="471744" y="394661"/>
                            </a:cubicBezTo>
                            <a:cubicBezTo>
                              <a:pt x="381496" y="450427"/>
                              <a:pt x="353543" y="568795"/>
                              <a:pt x="409309" y="659042"/>
                            </a:cubicBezTo>
                            <a:cubicBezTo>
                              <a:pt x="465075" y="749290"/>
                              <a:pt x="583443" y="777243"/>
                              <a:pt x="673690" y="721477"/>
                            </a:cubicBezTo>
                            <a:cubicBezTo>
                              <a:pt x="763938" y="665711"/>
                              <a:pt x="791891" y="547343"/>
                              <a:pt x="736125" y="457096"/>
                            </a:cubicBezTo>
                            <a:close/>
                            <a:moveTo>
                              <a:pt x="1129663" y="419205"/>
                            </a:moveTo>
                            <a:cubicBezTo>
                              <a:pt x="1129713" y="495223"/>
                              <a:pt x="1129762" y="571240"/>
                              <a:pt x="1129812" y="647258"/>
                            </a:cubicBezTo>
                            <a:lnTo>
                              <a:pt x="918347" y="695682"/>
                            </a:lnTo>
                            <a:lnTo>
                              <a:pt x="874176" y="779174"/>
                            </a:lnTo>
                            <a:lnTo>
                              <a:pt x="959896" y="992123"/>
                            </a:lnTo>
                            <a:lnTo>
                              <a:pt x="758310" y="1098757"/>
                            </a:lnTo>
                            <a:lnTo>
                              <a:pt x="612125" y="929033"/>
                            </a:lnTo>
                            <a:lnTo>
                              <a:pt x="539372" y="929553"/>
                            </a:lnTo>
                            <a:lnTo>
                              <a:pt x="395690" y="1130747"/>
                            </a:lnTo>
                            <a:lnTo>
                              <a:pt x="197362" y="1018167"/>
                            </a:lnTo>
                            <a:lnTo>
                              <a:pt x="270238" y="775579"/>
                            </a:lnTo>
                            <a:lnTo>
                              <a:pt x="236466" y="718133"/>
                            </a:lnTo>
                            <a:lnTo>
                              <a:pt x="0" y="689393"/>
                            </a:lnTo>
                            <a:cubicBezTo>
                              <a:pt x="1298" y="613387"/>
                              <a:pt x="2597" y="537380"/>
                              <a:pt x="3895" y="461374"/>
                            </a:cubicBezTo>
                            <a:lnTo>
                              <a:pt x="228108" y="414199"/>
                            </a:lnTo>
                            <a:lnTo>
                              <a:pt x="257608" y="358550"/>
                            </a:lnTo>
                            <a:lnTo>
                              <a:pt x="160597" y="127259"/>
                            </a:lnTo>
                            <a:lnTo>
                              <a:pt x="360621" y="17722"/>
                            </a:lnTo>
                            <a:lnTo>
                              <a:pt x="512401" y="188878"/>
                            </a:lnTo>
                            <a:lnTo>
                              <a:pt x="515367" y="188113"/>
                            </a:lnTo>
                            <a:lnTo>
                              <a:pt x="600600" y="187418"/>
                            </a:lnTo>
                            <a:lnTo>
                              <a:pt x="734444" y="0"/>
                            </a:lnTo>
                            <a:lnTo>
                              <a:pt x="932771" y="112580"/>
                            </a:lnTo>
                            <a:lnTo>
                              <a:pt x="867708" y="329161"/>
                            </a:lnTo>
                            <a:lnTo>
                              <a:pt x="909269" y="396377"/>
                            </a:lnTo>
                            <a:lnTo>
                              <a:pt x="1129663" y="419205"/>
                            </a:ln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cs typeface="Arial" panose="020B0604020202020204" pitchFamily="34" charset="0"/>
                        </a:endParaRPr>
                      </a:p>
                    </p:txBody>
                  </p:sp>
                </p:grpSp>
              </p:grpSp>
            </p:grpSp>
          </p:grpSp>
        </p:grpSp>
      </p:grpSp>
      <p:sp>
        <p:nvSpPr>
          <p:cNvPr id="93" name="Freeform 71">
            <a:extLst>
              <a:ext uri="{FF2B5EF4-FFF2-40B4-BE49-F238E27FC236}">
                <a16:creationId xmlns:a16="http://schemas.microsoft.com/office/drawing/2014/main" id="{48A7F07A-9FAE-4E84-A714-8DA6A2E548AE}"/>
              </a:ext>
            </a:extLst>
          </p:cNvPr>
          <p:cNvSpPr/>
          <p:nvPr/>
        </p:nvSpPr>
        <p:spPr>
          <a:xfrm>
            <a:off x="871730" y="3384426"/>
            <a:ext cx="1090560" cy="1347868"/>
          </a:xfrm>
          <a:custGeom>
            <a:avLst/>
            <a:gdLst>
              <a:gd name="connsiteX0" fmla="*/ 2741019 w 3920858"/>
              <a:gd name="connsiteY0" fmla="*/ 1922696 h 4892692"/>
              <a:gd name="connsiteX1" fmla="*/ 2624771 w 3920858"/>
              <a:gd name="connsiteY1" fmla="*/ 2038944 h 4892692"/>
              <a:gd name="connsiteX2" fmla="*/ 2741019 w 3920858"/>
              <a:gd name="connsiteY2" fmla="*/ 2155192 h 4892692"/>
              <a:gd name="connsiteX3" fmla="*/ 2857267 w 3920858"/>
              <a:gd name="connsiteY3" fmla="*/ 2038944 h 4892692"/>
              <a:gd name="connsiteX4" fmla="*/ 2741019 w 3920858"/>
              <a:gd name="connsiteY4" fmla="*/ 1922696 h 4892692"/>
              <a:gd name="connsiteX5" fmla="*/ 2741019 w 3920858"/>
              <a:gd name="connsiteY5" fmla="*/ 1818376 h 4892692"/>
              <a:gd name="connsiteX6" fmla="*/ 2961588 w 3920858"/>
              <a:gd name="connsiteY6" fmla="*/ 2038944 h 4892692"/>
              <a:gd name="connsiteX7" fmla="*/ 2741019 w 3920858"/>
              <a:gd name="connsiteY7" fmla="*/ 2259513 h 4892692"/>
              <a:gd name="connsiteX8" fmla="*/ 2520451 w 3920858"/>
              <a:gd name="connsiteY8" fmla="*/ 2038944 h 4892692"/>
              <a:gd name="connsiteX9" fmla="*/ 2741019 w 3920858"/>
              <a:gd name="connsiteY9" fmla="*/ 1818376 h 4892692"/>
              <a:gd name="connsiteX10" fmla="*/ 2709661 w 3920858"/>
              <a:gd name="connsiteY10" fmla="*/ 1598397 h 4892692"/>
              <a:gd name="connsiteX11" fmla="*/ 2682221 w 3920858"/>
              <a:gd name="connsiteY11" fmla="*/ 1625838 h 4892692"/>
              <a:gd name="connsiteX12" fmla="*/ 2682221 w 3920858"/>
              <a:gd name="connsiteY12" fmla="*/ 1666617 h 4892692"/>
              <a:gd name="connsiteX13" fmla="*/ 2664967 w 3920858"/>
              <a:gd name="connsiteY13" fmla="*/ 1669250 h 4892692"/>
              <a:gd name="connsiteX14" fmla="*/ 2530033 w 3920858"/>
              <a:gd name="connsiteY14" fmla="*/ 1726031 h 4892692"/>
              <a:gd name="connsiteX15" fmla="*/ 2519746 w 3920858"/>
              <a:gd name="connsiteY15" fmla="*/ 1734518 h 4892692"/>
              <a:gd name="connsiteX16" fmla="*/ 2490486 w 3920858"/>
              <a:gd name="connsiteY16" fmla="*/ 1705257 h 4892692"/>
              <a:gd name="connsiteX17" fmla="*/ 2471082 w 3920858"/>
              <a:gd name="connsiteY17" fmla="*/ 1697220 h 4892692"/>
              <a:gd name="connsiteX18" fmla="*/ 2451679 w 3920858"/>
              <a:gd name="connsiteY18" fmla="*/ 1705257 h 4892692"/>
              <a:gd name="connsiteX19" fmla="*/ 2407332 w 3920858"/>
              <a:gd name="connsiteY19" fmla="*/ 1749604 h 4892692"/>
              <a:gd name="connsiteX20" fmla="*/ 2407332 w 3920858"/>
              <a:gd name="connsiteY20" fmla="*/ 1788411 h 4892692"/>
              <a:gd name="connsiteX21" fmla="*/ 2436593 w 3920858"/>
              <a:gd name="connsiteY21" fmla="*/ 1817671 h 4892692"/>
              <a:gd name="connsiteX22" fmla="*/ 2428105 w 3920858"/>
              <a:gd name="connsiteY22" fmla="*/ 1827958 h 4892692"/>
              <a:gd name="connsiteX23" fmla="*/ 2371325 w 3920858"/>
              <a:gd name="connsiteY23" fmla="*/ 1962893 h 4892692"/>
              <a:gd name="connsiteX24" fmla="*/ 2368692 w 3920858"/>
              <a:gd name="connsiteY24" fmla="*/ 1980146 h 4892692"/>
              <a:gd name="connsiteX25" fmla="*/ 2327912 w 3920858"/>
              <a:gd name="connsiteY25" fmla="*/ 1980146 h 4892692"/>
              <a:gd name="connsiteX26" fmla="*/ 2300472 w 3920858"/>
              <a:gd name="connsiteY26" fmla="*/ 2007586 h 4892692"/>
              <a:gd name="connsiteX27" fmla="*/ 2300472 w 3920858"/>
              <a:gd name="connsiteY27" fmla="*/ 2070302 h 4892692"/>
              <a:gd name="connsiteX28" fmla="*/ 2327913 w 3920858"/>
              <a:gd name="connsiteY28" fmla="*/ 2097742 h 4892692"/>
              <a:gd name="connsiteX29" fmla="*/ 2368692 w 3920858"/>
              <a:gd name="connsiteY29" fmla="*/ 2097743 h 4892692"/>
              <a:gd name="connsiteX30" fmla="*/ 2371324 w 3920858"/>
              <a:gd name="connsiteY30" fmla="*/ 2114995 h 4892692"/>
              <a:gd name="connsiteX31" fmla="*/ 2428105 w 3920858"/>
              <a:gd name="connsiteY31" fmla="*/ 2249930 h 4892692"/>
              <a:gd name="connsiteX32" fmla="*/ 2436593 w 3920858"/>
              <a:gd name="connsiteY32" fmla="*/ 2260217 h 4892692"/>
              <a:gd name="connsiteX33" fmla="*/ 2407332 w 3920858"/>
              <a:gd name="connsiteY33" fmla="*/ 2289478 h 4892692"/>
              <a:gd name="connsiteX34" fmla="*/ 2407332 w 3920858"/>
              <a:gd name="connsiteY34" fmla="*/ 2328285 h 4892692"/>
              <a:gd name="connsiteX35" fmla="*/ 2451679 w 3920858"/>
              <a:gd name="connsiteY35" fmla="*/ 2372632 h 4892692"/>
              <a:gd name="connsiteX36" fmla="*/ 2490486 w 3920858"/>
              <a:gd name="connsiteY36" fmla="*/ 2372632 h 4892692"/>
              <a:gd name="connsiteX37" fmla="*/ 2519746 w 3920858"/>
              <a:gd name="connsiteY37" fmla="*/ 2343371 h 4892692"/>
              <a:gd name="connsiteX38" fmla="*/ 2530033 w 3920858"/>
              <a:gd name="connsiteY38" fmla="*/ 2351858 h 4892692"/>
              <a:gd name="connsiteX39" fmla="*/ 2664967 w 3920858"/>
              <a:gd name="connsiteY39" fmla="*/ 2408638 h 4892692"/>
              <a:gd name="connsiteX40" fmla="*/ 2682221 w 3920858"/>
              <a:gd name="connsiteY40" fmla="*/ 2411271 h 4892692"/>
              <a:gd name="connsiteX41" fmla="*/ 2682221 w 3920858"/>
              <a:gd name="connsiteY41" fmla="*/ 2452051 h 4892692"/>
              <a:gd name="connsiteX42" fmla="*/ 2709661 w 3920858"/>
              <a:gd name="connsiteY42" fmla="*/ 2479491 h 4892692"/>
              <a:gd name="connsiteX43" fmla="*/ 2772378 w 3920858"/>
              <a:gd name="connsiteY43" fmla="*/ 2479491 h 4892692"/>
              <a:gd name="connsiteX44" fmla="*/ 2799817 w 3920858"/>
              <a:gd name="connsiteY44" fmla="*/ 2452051 h 4892692"/>
              <a:gd name="connsiteX45" fmla="*/ 2799817 w 3920858"/>
              <a:gd name="connsiteY45" fmla="*/ 2411271 h 4892692"/>
              <a:gd name="connsiteX46" fmla="*/ 2817070 w 3920858"/>
              <a:gd name="connsiteY46" fmla="*/ 2408638 h 4892692"/>
              <a:gd name="connsiteX47" fmla="*/ 2952005 w 3920858"/>
              <a:gd name="connsiteY47" fmla="*/ 2351858 h 4892692"/>
              <a:gd name="connsiteX48" fmla="*/ 2962292 w 3920858"/>
              <a:gd name="connsiteY48" fmla="*/ 2343370 h 4892692"/>
              <a:gd name="connsiteX49" fmla="*/ 2991553 w 3920858"/>
              <a:gd name="connsiteY49" fmla="*/ 2372631 h 4892692"/>
              <a:gd name="connsiteX50" fmla="*/ 3030360 w 3920858"/>
              <a:gd name="connsiteY50" fmla="*/ 2372631 h 4892692"/>
              <a:gd name="connsiteX51" fmla="*/ 3074706 w 3920858"/>
              <a:gd name="connsiteY51" fmla="*/ 2328285 h 4892692"/>
              <a:gd name="connsiteX52" fmla="*/ 3074706 w 3920858"/>
              <a:gd name="connsiteY52" fmla="*/ 2289477 h 4892692"/>
              <a:gd name="connsiteX53" fmla="*/ 3045445 w 3920858"/>
              <a:gd name="connsiteY53" fmla="*/ 2260217 h 4892692"/>
              <a:gd name="connsiteX54" fmla="*/ 3053932 w 3920858"/>
              <a:gd name="connsiteY54" fmla="*/ 2249930 h 4892692"/>
              <a:gd name="connsiteX55" fmla="*/ 3110713 w 3920858"/>
              <a:gd name="connsiteY55" fmla="*/ 2114995 h 4892692"/>
              <a:gd name="connsiteX56" fmla="*/ 3113346 w 3920858"/>
              <a:gd name="connsiteY56" fmla="*/ 2097742 h 4892692"/>
              <a:gd name="connsiteX57" fmla="*/ 3154126 w 3920858"/>
              <a:gd name="connsiteY57" fmla="*/ 2097742 h 4892692"/>
              <a:gd name="connsiteX58" fmla="*/ 3181567 w 3920858"/>
              <a:gd name="connsiteY58" fmla="*/ 2070303 h 4892692"/>
              <a:gd name="connsiteX59" fmla="*/ 3181566 w 3920858"/>
              <a:gd name="connsiteY59" fmla="*/ 2007586 h 4892692"/>
              <a:gd name="connsiteX60" fmla="*/ 3154126 w 3920858"/>
              <a:gd name="connsiteY60" fmla="*/ 1980146 h 4892692"/>
              <a:gd name="connsiteX61" fmla="*/ 3113346 w 3920858"/>
              <a:gd name="connsiteY61" fmla="*/ 1980146 h 4892692"/>
              <a:gd name="connsiteX62" fmla="*/ 3110713 w 3920858"/>
              <a:gd name="connsiteY62" fmla="*/ 1962892 h 4892692"/>
              <a:gd name="connsiteX63" fmla="*/ 3053932 w 3920858"/>
              <a:gd name="connsiteY63" fmla="*/ 1827958 h 4892692"/>
              <a:gd name="connsiteX64" fmla="*/ 3045445 w 3920858"/>
              <a:gd name="connsiteY64" fmla="*/ 1817672 h 4892692"/>
              <a:gd name="connsiteX65" fmla="*/ 3074707 w 3920858"/>
              <a:gd name="connsiteY65" fmla="*/ 1788410 h 4892692"/>
              <a:gd name="connsiteX66" fmla="*/ 3074707 w 3920858"/>
              <a:gd name="connsiteY66" fmla="*/ 1749604 h 4892692"/>
              <a:gd name="connsiteX67" fmla="*/ 3030359 w 3920858"/>
              <a:gd name="connsiteY67" fmla="*/ 1705257 h 4892692"/>
              <a:gd name="connsiteX68" fmla="*/ 3010956 w 3920858"/>
              <a:gd name="connsiteY68" fmla="*/ 1697220 h 4892692"/>
              <a:gd name="connsiteX69" fmla="*/ 2991553 w 3920858"/>
              <a:gd name="connsiteY69" fmla="*/ 1705257 h 4892692"/>
              <a:gd name="connsiteX70" fmla="*/ 2962292 w 3920858"/>
              <a:gd name="connsiteY70" fmla="*/ 1734518 h 4892692"/>
              <a:gd name="connsiteX71" fmla="*/ 2952005 w 3920858"/>
              <a:gd name="connsiteY71" fmla="*/ 1726031 h 4892692"/>
              <a:gd name="connsiteX72" fmla="*/ 2817070 w 3920858"/>
              <a:gd name="connsiteY72" fmla="*/ 1669250 h 4892692"/>
              <a:gd name="connsiteX73" fmla="*/ 2799818 w 3920858"/>
              <a:gd name="connsiteY73" fmla="*/ 1666617 h 4892692"/>
              <a:gd name="connsiteX74" fmla="*/ 2799818 w 3920858"/>
              <a:gd name="connsiteY74" fmla="*/ 1625838 h 4892692"/>
              <a:gd name="connsiteX75" fmla="*/ 2772377 w 3920858"/>
              <a:gd name="connsiteY75" fmla="*/ 1598397 h 4892692"/>
              <a:gd name="connsiteX76" fmla="*/ 1648672 w 3920858"/>
              <a:gd name="connsiteY76" fmla="*/ 916365 h 4892692"/>
              <a:gd name="connsiteX77" fmla="*/ 1458101 w 3920858"/>
              <a:gd name="connsiteY77" fmla="*/ 1106936 h 4892692"/>
              <a:gd name="connsiteX78" fmla="*/ 1648672 w 3920858"/>
              <a:gd name="connsiteY78" fmla="*/ 1297507 h 4892692"/>
              <a:gd name="connsiteX79" fmla="*/ 1839243 w 3920858"/>
              <a:gd name="connsiteY79" fmla="*/ 1106936 h 4892692"/>
              <a:gd name="connsiteX80" fmla="*/ 1648672 w 3920858"/>
              <a:gd name="connsiteY80" fmla="*/ 916365 h 4892692"/>
              <a:gd name="connsiteX81" fmla="*/ 2951313 w 3920858"/>
              <a:gd name="connsiteY81" fmla="*/ 857979 h 4892692"/>
              <a:gd name="connsiteX82" fmla="*/ 2835065 w 3920858"/>
              <a:gd name="connsiteY82" fmla="*/ 974227 h 4892692"/>
              <a:gd name="connsiteX83" fmla="*/ 2951313 w 3920858"/>
              <a:gd name="connsiteY83" fmla="*/ 1090475 h 4892692"/>
              <a:gd name="connsiteX84" fmla="*/ 3067561 w 3920858"/>
              <a:gd name="connsiteY84" fmla="*/ 974227 h 4892692"/>
              <a:gd name="connsiteX85" fmla="*/ 2951313 w 3920858"/>
              <a:gd name="connsiteY85" fmla="*/ 857979 h 4892692"/>
              <a:gd name="connsiteX86" fmla="*/ 2951313 w 3920858"/>
              <a:gd name="connsiteY86" fmla="*/ 753659 h 4892692"/>
              <a:gd name="connsiteX87" fmla="*/ 3171882 w 3920858"/>
              <a:gd name="connsiteY87" fmla="*/ 974227 h 4892692"/>
              <a:gd name="connsiteX88" fmla="*/ 2951313 w 3920858"/>
              <a:gd name="connsiteY88" fmla="*/ 1194796 h 4892692"/>
              <a:gd name="connsiteX89" fmla="*/ 2730745 w 3920858"/>
              <a:gd name="connsiteY89" fmla="*/ 974227 h 4892692"/>
              <a:gd name="connsiteX90" fmla="*/ 2951313 w 3920858"/>
              <a:gd name="connsiteY90" fmla="*/ 753659 h 4892692"/>
              <a:gd name="connsiteX91" fmla="*/ 1648671 w 3920858"/>
              <a:gd name="connsiteY91" fmla="*/ 745348 h 4892692"/>
              <a:gd name="connsiteX92" fmla="*/ 2010259 w 3920858"/>
              <a:gd name="connsiteY92" fmla="*/ 1106935 h 4892692"/>
              <a:gd name="connsiteX93" fmla="*/ 1648671 w 3920858"/>
              <a:gd name="connsiteY93" fmla="*/ 1468523 h 4892692"/>
              <a:gd name="connsiteX94" fmla="*/ 1287084 w 3920858"/>
              <a:gd name="connsiteY94" fmla="*/ 1106935 h 4892692"/>
              <a:gd name="connsiteX95" fmla="*/ 1648671 w 3920858"/>
              <a:gd name="connsiteY95" fmla="*/ 745348 h 4892692"/>
              <a:gd name="connsiteX96" fmla="*/ 2919955 w 3920858"/>
              <a:gd name="connsiteY96" fmla="*/ 533680 h 4892692"/>
              <a:gd name="connsiteX97" fmla="*/ 2892515 w 3920858"/>
              <a:gd name="connsiteY97" fmla="*/ 561121 h 4892692"/>
              <a:gd name="connsiteX98" fmla="*/ 2892515 w 3920858"/>
              <a:gd name="connsiteY98" fmla="*/ 601900 h 4892692"/>
              <a:gd name="connsiteX99" fmla="*/ 2875261 w 3920858"/>
              <a:gd name="connsiteY99" fmla="*/ 604533 h 4892692"/>
              <a:gd name="connsiteX100" fmla="*/ 2740327 w 3920858"/>
              <a:gd name="connsiteY100" fmla="*/ 661314 h 4892692"/>
              <a:gd name="connsiteX101" fmla="*/ 2730040 w 3920858"/>
              <a:gd name="connsiteY101" fmla="*/ 669801 h 4892692"/>
              <a:gd name="connsiteX102" fmla="*/ 2700780 w 3920858"/>
              <a:gd name="connsiteY102" fmla="*/ 640540 h 4892692"/>
              <a:gd name="connsiteX103" fmla="*/ 2681376 w 3920858"/>
              <a:gd name="connsiteY103" fmla="*/ 632503 h 4892692"/>
              <a:gd name="connsiteX104" fmla="*/ 2661973 w 3920858"/>
              <a:gd name="connsiteY104" fmla="*/ 640540 h 4892692"/>
              <a:gd name="connsiteX105" fmla="*/ 2617626 w 3920858"/>
              <a:gd name="connsiteY105" fmla="*/ 684887 h 4892692"/>
              <a:gd name="connsiteX106" fmla="*/ 2617626 w 3920858"/>
              <a:gd name="connsiteY106" fmla="*/ 723694 h 4892692"/>
              <a:gd name="connsiteX107" fmla="*/ 2646887 w 3920858"/>
              <a:gd name="connsiteY107" fmla="*/ 752954 h 4892692"/>
              <a:gd name="connsiteX108" fmla="*/ 2638399 w 3920858"/>
              <a:gd name="connsiteY108" fmla="*/ 763241 h 4892692"/>
              <a:gd name="connsiteX109" fmla="*/ 2581619 w 3920858"/>
              <a:gd name="connsiteY109" fmla="*/ 898176 h 4892692"/>
              <a:gd name="connsiteX110" fmla="*/ 2578986 w 3920858"/>
              <a:gd name="connsiteY110" fmla="*/ 915429 h 4892692"/>
              <a:gd name="connsiteX111" fmla="*/ 2538206 w 3920858"/>
              <a:gd name="connsiteY111" fmla="*/ 915429 h 4892692"/>
              <a:gd name="connsiteX112" fmla="*/ 2510766 w 3920858"/>
              <a:gd name="connsiteY112" fmla="*/ 942869 h 4892692"/>
              <a:gd name="connsiteX113" fmla="*/ 2510766 w 3920858"/>
              <a:gd name="connsiteY113" fmla="*/ 1005585 h 4892692"/>
              <a:gd name="connsiteX114" fmla="*/ 2538207 w 3920858"/>
              <a:gd name="connsiteY114" fmla="*/ 1033025 h 4892692"/>
              <a:gd name="connsiteX115" fmla="*/ 2578986 w 3920858"/>
              <a:gd name="connsiteY115" fmla="*/ 1033026 h 4892692"/>
              <a:gd name="connsiteX116" fmla="*/ 2581618 w 3920858"/>
              <a:gd name="connsiteY116" fmla="*/ 1050278 h 4892692"/>
              <a:gd name="connsiteX117" fmla="*/ 2638399 w 3920858"/>
              <a:gd name="connsiteY117" fmla="*/ 1185213 h 4892692"/>
              <a:gd name="connsiteX118" fmla="*/ 2646887 w 3920858"/>
              <a:gd name="connsiteY118" fmla="*/ 1195500 h 4892692"/>
              <a:gd name="connsiteX119" fmla="*/ 2617626 w 3920858"/>
              <a:gd name="connsiteY119" fmla="*/ 1224761 h 4892692"/>
              <a:gd name="connsiteX120" fmla="*/ 2617626 w 3920858"/>
              <a:gd name="connsiteY120" fmla="*/ 1263568 h 4892692"/>
              <a:gd name="connsiteX121" fmla="*/ 2661973 w 3920858"/>
              <a:gd name="connsiteY121" fmla="*/ 1307915 h 4892692"/>
              <a:gd name="connsiteX122" fmla="*/ 2700780 w 3920858"/>
              <a:gd name="connsiteY122" fmla="*/ 1307915 h 4892692"/>
              <a:gd name="connsiteX123" fmla="*/ 2730040 w 3920858"/>
              <a:gd name="connsiteY123" fmla="*/ 1278654 h 4892692"/>
              <a:gd name="connsiteX124" fmla="*/ 2740327 w 3920858"/>
              <a:gd name="connsiteY124" fmla="*/ 1287141 h 4892692"/>
              <a:gd name="connsiteX125" fmla="*/ 2875261 w 3920858"/>
              <a:gd name="connsiteY125" fmla="*/ 1343921 h 4892692"/>
              <a:gd name="connsiteX126" fmla="*/ 2892515 w 3920858"/>
              <a:gd name="connsiteY126" fmla="*/ 1346554 h 4892692"/>
              <a:gd name="connsiteX127" fmla="*/ 2892515 w 3920858"/>
              <a:gd name="connsiteY127" fmla="*/ 1387334 h 4892692"/>
              <a:gd name="connsiteX128" fmla="*/ 2919955 w 3920858"/>
              <a:gd name="connsiteY128" fmla="*/ 1414774 h 4892692"/>
              <a:gd name="connsiteX129" fmla="*/ 2982672 w 3920858"/>
              <a:gd name="connsiteY129" fmla="*/ 1414774 h 4892692"/>
              <a:gd name="connsiteX130" fmla="*/ 3010111 w 3920858"/>
              <a:gd name="connsiteY130" fmla="*/ 1387334 h 4892692"/>
              <a:gd name="connsiteX131" fmla="*/ 3010111 w 3920858"/>
              <a:gd name="connsiteY131" fmla="*/ 1346554 h 4892692"/>
              <a:gd name="connsiteX132" fmla="*/ 3027364 w 3920858"/>
              <a:gd name="connsiteY132" fmla="*/ 1343921 h 4892692"/>
              <a:gd name="connsiteX133" fmla="*/ 3162299 w 3920858"/>
              <a:gd name="connsiteY133" fmla="*/ 1287141 h 4892692"/>
              <a:gd name="connsiteX134" fmla="*/ 3172586 w 3920858"/>
              <a:gd name="connsiteY134" fmla="*/ 1278653 h 4892692"/>
              <a:gd name="connsiteX135" fmla="*/ 3201847 w 3920858"/>
              <a:gd name="connsiteY135" fmla="*/ 1307914 h 4892692"/>
              <a:gd name="connsiteX136" fmla="*/ 3240654 w 3920858"/>
              <a:gd name="connsiteY136" fmla="*/ 1307914 h 4892692"/>
              <a:gd name="connsiteX137" fmla="*/ 3285000 w 3920858"/>
              <a:gd name="connsiteY137" fmla="*/ 1263568 h 4892692"/>
              <a:gd name="connsiteX138" fmla="*/ 3285000 w 3920858"/>
              <a:gd name="connsiteY138" fmla="*/ 1224760 h 4892692"/>
              <a:gd name="connsiteX139" fmla="*/ 3255739 w 3920858"/>
              <a:gd name="connsiteY139" fmla="*/ 1195500 h 4892692"/>
              <a:gd name="connsiteX140" fmla="*/ 3264226 w 3920858"/>
              <a:gd name="connsiteY140" fmla="*/ 1185213 h 4892692"/>
              <a:gd name="connsiteX141" fmla="*/ 3321007 w 3920858"/>
              <a:gd name="connsiteY141" fmla="*/ 1050278 h 4892692"/>
              <a:gd name="connsiteX142" fmla="*/ 3323640 w 3920858"/>
              <a:gd name="connsiteY142" fmla="*/ 1033025 h 4892692"/>
              <a:gd name="connsiteX143" fmla="*/ 3364420 w 3920858"/>
              <a:gd name="connsiteY143" fmla="*/ 1033025 h 4892692"/>
              <a:gd name="connsiteX144" fmla="*/ 3391861 w 3920858"/>
              <a:gd name="connsiteY144" fmla="*/ 1005586 h 4892692"/>
              <a:gd name="connsiteX145" fmla="*/ 3391860 w 3920858"/>
              <a:gd name="connsiteY145" fmla="*/ 942869 h 4892692"/>
              <a:gd name="connsiteX146" fmla="*/ 3364420 w 3920858"/>
              <a:gd name="connsiteY146" fmla="*/ 915429 h 4892692"/>
              <a:gd name="connsiteX147" fmla="*/ 3323640 w 3920858"/>
              <a:gd name="connsiteY147" fmla="*/ 915429 h 4892692"/>
              <a:gd name="connsiteX148" fmla="*/ 3321007 w 3920858"/>
              <a:gd name="connsiteY148" fmla="*/ 898176 h 4892692"/>
              <a:gd name="connsiteX149" fmla="*/ 3264226 w 3920858"/>
              <a:gd name="connsiteY149" fmla="*/ 763241 h 4892692"/>
              <a:gd name="connsiteX150" fmla="*/ 3255739 w 3920858"/>
              <a:gd name="connsiteY150" fmla="*/ 752955 h 4892692"/>
              <a:gd name="connsiteX151" fmla="*/ 3285001 w 3920858"/>
              <a:gd name="connsiteY151" fmla="*/ 723694 h 4892692"/>
              <a:gd name="connsiteX152" fmla="*/ 3285001 w 3920858"/>
              <a:gd name="connsiteY152" fmla="*/ 684887 h 4892692"/>
              <a:gd name="connsiteX153" fmla="*/ 3240653 w 3920858"/>
              <a:gd name="connsiteY153" fmla="*/ 640540 h 4892692"/>
              <a:gd name="connsiteX154" fmla="*/ 3221250 w 3920858"/>
              <a:gd name="connsiteY154" fmla="*/ 632503 h 4892692"/>
              <a:gd name="connsiteX155" fmla="*/ 3201847 w 3920858"/>
              <a:gd name="connsiteY155" fmla="*/ 640540 h 4892692"/>
              <a:gd name="connsiteX156" fmla="*/ 3172586 w 3920858"/>
              <a:gd name="connsiteY156" fmla="*/ 669801 h 4892692"/>
              <a:gd name="connsiteX157" fmla="*/ 3162299 w 3920858"/>
              <a:gd name="connsiteY157" fmla="*/ 661314 h 4892692"/>
              <a:gd name="connsiteX158" fmla="*/ 3027364 w 3920858"/>
              <a:gd name="connsiteY158" fmla="*/ 604533 h 4892692"/>
              <a:gd name="connsiteX159" fmla="*/ 3010112 w 3920858"/>
              <a:gd name="connsiteY159" fmla="*/ 601900 h 4892692"/>
              <a:gd name="connsiteX160" fmla="*/ 3010112 w 3920858"/>
              <a:gd name="connsiteY160" fmla="*/ 561121 h 4892692"/>
              <a:gd name="connsiteX161" fmla="*/ 2982671 w 3920858"/>
              <a:gd name="connsiteY161" fmla="*/ 533680 h 4892692"/>
              <a:gd name="connsiteX162" fmla="*/ 1597264 w 3920858"/>
              <a:gd name="connsiteY162" fmla="*/ 384727 h 4892692"/>
              <a:gd name="connsiteX163" fmla="*/ 1552280 w 3920858"/>
              <a:gd name="connsiteY163" fmla="*/ 429711 h 4892692"/>
              <a:gd name="connsiteX164" fmla="*/ 1552280 w 3920858"/>
              <a:gd name="connsiteY164" fmla="*/ 496563 h 4892692"/>
              <a:gd name="connsiteX165" fmla="*/ 1523995 w 3920858"/>
              <a:gd name="connsiteY165" fmla="*/ 500879 h 4892692"/>
              <a:gd name="connsiteX166" fmla="*/ 1302792 w 3920858"/>
              <a:gd name="connsiteY166" fmla="*/ 593962 h 4892692"/>
              <a:gd name="connsiteX167" fmla="*/ 1285929 w 3920858"/>
              <a:gd name="connsiteY167" fmla="*/ 607875 h 4892692"/>
              <a:gd name="connsiteX168" fmla="*/ 1237961 w 3920858"/>
              <a:gd name="connsiteY168" fmla="*/ 559907 h 4892692"/>
              <a:gd name="connsiteX169" fmla="*/ 1206152 w 3920858"/>
              <a:gd name="connsiteY169" fmla="*/ 546732 h 4892692"/>
              <a:gd name="connsiteX170" fmla="*/ 1174342 w 3920858"/>
              <a:gd name="connsiteY170" fmla="*/ 559907 h 4892692"/>
              <a:gd name="connsiteX171" fmla="*/ 1101643 w 3920858"/>
              <a:gd name="connsiteY171" fmla="*/ 632606 h 4892692"/>
              <a:gd name="connsiteX172" fmla="*/ 1101643 w 3920858"/>
              <a:gd name="connsiteY172" fmla="*/ 696225 h 4892692"/>
              <a:gd name="connsiteX173" fmla="*/ 1149611 w 3920858"/>
              <a:gd name="connsiteY173" fmla="*/ 744193 h 4892692"/>
              <a:gd name="connsiteX174" fmla="*/ 1135698 w 3920858"/>
              <a:gd name="connsiteY174" fmla="*/ 761057 h 4892692"/>
              <a:gd name="connsiteX175" fmla="*/ 1042615 w 3920858"/>
              <a:gd name="connsiteY175" fmla="*/ 982262 h 4892692"/>
              <a:gd name="connsiteX176" fmla="*/ 1038299 w 3920858"/>
              <a:gd name="connsiteY176" fmla="*/ 1010544 h 4892692"/>
              <a:gd name="connsiteX177" fmla="*/ 971447 w 3920858"/>
              <a:gd name="connsiteY177" fmla="*/ 1010545 h 4892692"/>
              <a:gd name="connsiteX178" fmla="*/ 926463 w 3920858"/>
              <a:gd name="connsiteY178" fmla="*/ 1055528 h 4892692"/>
              <a:gd name="connsiteX179" fmla="*/ 926463 w 3920858"/>
              <a:gd name="connsiteY179" fmla="*/ 1158342 h 4892692"/>
              <a:gd name="connsiteX180" fmla="*/ 971447 w 3920858"/>
              <a:gd name="connsiteY180" fmla="*/ 1203326 h 4892692"/>
              <a:gd name="connsiteX181" fmla="*/ 1038298 w 3920858"/>
              <a:gd name="connsiteY181" fmla="*/ 1203327 h 4892692"/>
              <a:gd name="connsiteX182" fmla="*/ 1042614 w 3920858"/>
              <a:gd name="connsiteY182" fmla="*/ 1231609 h 4892692"/>
              <a:gd name="connsiteX183" fmla="*/ 1135698 w 3920858"/>
              <a:gd name="connsiteY183" fmla="*/ 1452814 h 4892692"/>
              <a:gd name="connsiteX184" fmla="*/ 1149611 w 3920858"/>
              <a:gd name="connsiteY184" fmla="*/ 1469677 h 4892692"/>
              <a:gd name="connsiteX185" fmla="*/ 1101643 w 3920858"/>
              <a:gd name="connsiteY185" fmla="*/ 1517646 h 4892692"/>
              <a:gd name="connsiteX186" fmla="*/ 1101643 w 3920858"/>
              <a:gd name="connsiteY186" fmla="*/ 1581264 h 4892692"/>
              <a:gd name="connsiteX187" fmla="*/ 1174343 w 3920858"/>
              <a:gd name="connsiteY187" fmla="*/ 1653964 h 4892692"/>
              <a:gd name="connsiteX188" fmla="*/ 1237960 w 3920858"/>
              <a:gd name="connsiteY188" fmla="*/ 1653964 h 4892692"/>
              <a:gd name="connsiteX189" fmla="*/ 1285929 w 3920858"/>
              <a:gd name="connsiteY189" fmla="*/ 1605995 h 4892692"/>
              <a:gd name="connsiteX190" fmla="*/ 1302792 w 3920858"/>
              <a:gd name="connsiteY190" fmla="*/ 1619908 h 4892692"/>
              <a:gd name="connsiteX191" fmla="*/ 1523995 w 3920858"/>
              <a:gd name="connsiteY191" fmla="*/ 1712991 h 4892692"/>
              <a:gd name="connsiteX192" fmla="*/ 1552280 w 3920858"/>
              <a:gd name="connsiteY192" fmla="*/ 1717308 h 4892692"/>
              <a:gd name="connsiteX193" fmla="*/ 1552280 w 3920858"/>
              <a:gd name="connsiteY193" fmla="*/ 1784159 h 4892692"/>
              <a:gd name="connsiteX194" fmla="*/ 1597264 w 3920858"/>
              <a:gd name="connsiteY194" fmla="*/ 1829143 h 4892692"/>
              <a:gd name="connsiteX195" fmla="*/ 1700078 w 3920858"/>
              <a:gd name="connsiteY195" fmla="*/ 1829144 h 4892692"/>
              <a:gd name="connsiteX196" fmla="*/ 1745061 w 3920858"/>
              <a:gd name="connsiteY196" fmla="*/ 1784160 h 4892692"/>
              <a:gd name="connsiteX197" fmla="*/ 1745061 w 3920858"/>
              <a:gd name="connsiteY197" fmla="*/ 1717307 h 4892692"/>
              <a:gd name="connsiteX198" fmla="*/ 1773344 w 3920858"/>
              <a:gd name="connsiteY198" fmla="*/ 1712991 h 4892692"/>
              <a:gd name="connsiteX199" fmla="*/ 1994549 w 3920858"/>
              <a:gd name="connsiteY199" fmla="*/ 1619908 h 4892692"/>
              <a:gd name="connsiteX200" fmla="*/ 2011413 w 3920858"/>
              <a:gd name="connsiteY200" fmla="*/ 1605994 h 4892692"/>
              <a:gd name="connsiteX201" fmla="*/ 2059381 w 3920858"/>
              <a:gd name="connsiteY201" fmla="*/ 1653963 h 4892692"/>
              <a:gd name="connsiteX202" fmla="*/ 2123000 w 3920858"/>
              <a:gd name="connsiteY202" fmla="*/ 1653963 h 4892692"/>
              <a:gd name="connsiteX203" fmla="*/ 2195699 w 3920858"/>
              <a:gd name="connsiteY203" fmla="*/ 1581264 h 4892692"/>
              <a:gd name="connsiteX204" fmla="*/ 2195699 w 3920858"/>
              <a:gd name="connsiteY204" fmla="*/ 1517645 h 4892692"/>
              <a:gd name="connsiteX205" fmla="*/ 2147730 w 3920858"/>
              <a:gd name="connsiteY205" fmla="*/ 1469677 h 4892692"/>
              <a:gd name="connsiteX206" fmla="*/ 2161643 w 3920858"/>
              <a:gd name="connsiteY206" fmla="*/ 1452814 h 4892692"/>
              <a:gd name="connsiteX207" fmla="*/ 2254727 w 3920858"/>
              <a:gd name="connsiteY207" fmla="*/ 1231609 h 4892692"/>
              <a:gd name="connsiteX208" fmla="*/ 2259042 w 3920858"/>
              <a:gd name="connsiteY208" fmla="*/ 1203326 h 4892692"/>
              <a:gd name="connsiteX209" fmla="*/ 2325895 w 3920858"/>
              <a:gd name="connsiteY209" fmla="*/ 1203326 h 4892692"/>
              <a:gd name="connsiteX210" fmla="*/ 2370880 w 3920858"/>
              <a:gd name="connsiteY210" fmla="*/ 1158342 h 4892692"/>
              <a:gd name="connsiteX211" fmla="*/ 2370879 w 3920858"/>
              <a:gd name="connsiteY211" fmla="*/ 1055528 h 4892692"/>
              <a:gd name="connsiteX212" fmla="*/ 2325895 w 3920858"/>
              <a:gd name="connsiteY212" fmla="*/ 1010544 h 4892692"/>
              <a:gd name="connsiteX213" fmla="*/ 2259042 w 3920858"/>
              <a:gd name="connsiteY213" fmla="*/ 1010544 h 4892692"/>
              <a:gd name="connsiteX214" fmla="*/ 2254726 w 3920858"/>
              <a:gd name="connsiteY214" fmla="*/ 982260 h 4892692"/>
              <a:gd name="connsiteX215" fmla="*/ 2161643 w 3920858"/>
              <a:gd name="connsiteY215" fmla="*/ 761057 h 4892692"/>
              <a:gd name="connsiteX216" fmla="*/ 2147730 w 3920858"/>
              <a:gd name="connsiteY216" fmla="*/ 744194 h 4892692"/>
              <a:gd name="connsiteX217" fmla="*/ 2195700 w 3920858"/>
              <a:gd name="connsiteY217" fmla="*/ 696224 h 4892692"/>
              <a:gd name="connsiteX218" fmla="*/ 2195700 w 3920858"/>
              <a:gd name="connsiteY218" fmla="*/ 632607 h 4892692"/>
              <a:gd name="connsiteX219" fmla="*/ 2122999 w 3920858"/>
              <a:gd name="connsiteY219" fmla="*/ 559907 h 4892692"/>
              <a:gd name="connsiteX220" fmla="*/ 2091191 w 3920858"/>
              <a:gd name="connsiteY220" fmla="*/ 546732 h 4892692"/>
              <a:gd name="connsiteX221" fmla="*/ 2059382 w 3920858"/>
              <a:gd name="connsiteY221" fmla="*/ 559907 h 4892692"/>
              <a:gd name="connsiteX222" fmla="*/ 2011413 w 3920858"/>
              <a:gd name="connsiteY222" fmla="*/ 607876 h 4892692"/>
              <a:gd name="connsiteX223" fmla="*/ 1994549 w 3920858"/>
              <a:gd name="connsiteY223" fmla="*/ 593962 h 4892692"/>
              <a:gd name="connsiteX224" fmla="*/ 1773345 w 3920858"/>
              <a:gd name="connsiteY224" fmla="*/ 500879 h 4892692"/>
              <a:gd name="connsiteX225" fmla="*/ 1745062 w 3920858"/>
              <a:gd name="connsiteY225" fmla="*/ 496563 h 4892692"/>
              <a:gd name="connsiteX226" fmla="*/ 1745062 w 3920858"/>
              <a:gd name="connsiteY226" fmla="*/ 429711 h 4892692"/>
              <a:gd name="connsiteX227" fmla="*/ 1700078 w 3920858"/>
              <a:gd name="connsiteY227" fmla="*/ 384727 h 4892692"/>
              <a:gd name="connsiteX228" fmla="*/ 2074148 w 3920858"/>
              <a:gd name="connsiteY228" fmla="*/ 302 h 4892692"/>
              <a:gd name="connsiteX229" fmla="*/ 3783631 w 3920858"/>
              <a:gd name="connsiteY229" fmla="*/ 986263 h 4892692"/>
              <a:gd name="connsiteX230" fmla="*/ 3131760 w 3920858"/>
              <a:gd name="connsiteY230" fmla="*/ 3292244 h 4892692"/>
              <a:gd name="connsiteX231" fmla="*/ 3227344 w 3920858"/>
              <a:gd name="connsiteY231" fmla="*/ 4661262 h 4892692"/>
              <a:gd name="connsiteX232" fmla="*/ 1708641 w 3920858"/>
              <a:gd name="connsiteY232" fmla="*/ 4862605 h 4892692"/>
              <a:gd name="connsiteX233" fmla="*/ 1467029 w 3920858"/>
              <a:gd name="connsiteY233" fmla="*/ 4750429 h 4892692"/>
              <a:gd name="connsiteX234" fmla="*/ 1372686 w 3920858"/>
              <a:gd name="connsiteY234" fmla="*/ 4172284 h 4892692"/>
              <a:gd name="connsiteX235" fmla="*/ 1091030 w 3920858"/>
              <a:gd name="connsiteY235" fmla="*/ 3947305 h 4892692"/>
              <a:gd name="connsiteX236" fmla="*/ 551419 w 3920858"/>
              <a:gd name="connsiteY236" fmla="*/ 3914122 h 4892692"/>
              <a:gd name="connsiteX237" fmla="*/ 397604 w 3920858"/>
              <a:gd name="connsiteY237" fmla="*/ 3600494 h 4892692"/>
              <a:gd name="connsiteX238" fmla="*/ 361183 w 3920858"/>
              <a:gd name="connsiteY238" fmla="*/ 3365173 h 4892692"/>
              <a:gd name="connsiteX239" fmla="*/ 367611 w 3920858"/>
              <a:gd name="connsiteY239" fmla="*/ 3028508 h 4892692"/>
              <a:gd name="connsiteX240" fmla="*/ 243360 w 3920858"/>
              <a:gd name="connsiteY240" fmla="*/ 2801426 h 4892692"/>
              <a:gd name="connsiteX241" fmla="*/ 299058 w 3920858"/>
              <a:gd name="connsiteY241" fmla="*/ 2550782 h 4892692"/>
              <a:gd name="connsiteX242" fmla="*/ 22705 w 3920858"/>
              <a:gd name="connsiteY242" fmla="*/ 2349408 h 4892692"/>
              <a:gd name="connsiteX243" fmla="*/ 408313 w 3920858"/>
              <a:gd name="connsiteY243" fmla="*/ 1777421 h 4892692"/>
              <a:gd name="connsiteX244" fmla="*/ 380685 w 3920858"/>
              <a:gd name="connsiteY244" fmla="*/ 1418781 h 4892692"/>
              <a:gd name="connsiteX245" fmla="*/ 2074148 w 3920858"/>
              <a:gd name="connsiteY245" fmla="*/ 302 h 4892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Lst>
            <a:rect l="l" t="t" r="r" b="b"/>
            <a:pathLst>
              <a:path w="3920858" h="4892692">
                <a:moveTo>
                  <a:pt x="2741019" y="1922696"/>
                </a:moveTo>
                <a:cubicBezTo>
                  <a:pt x="2676817" y="1922696"/>
                  <a:pt x="2624771" y="1974742"/>
                  <a:pt x="2624771" y="2038944"/>
                </a:cubicBezTo>
                <a:cubicBezTo>
                  <a:pt x="2624771" y="2103146"/>
                  <a:pt x="2676817" y="2155192"/>
                  <a:pt x="2741019" y="2155192"/>
                </a:cubicBezTo>
                <a:cubicBezTo>
                  <a:pt x="2805221" y="2155192"/>
                  <a:pt x="2857267" y="2103146"/>
                  <a:pt x="2857267" y="2038944"/>
                </a:cubicBezTo>
                <a:cubicBezTo>
                  <a:pt x="2857267" y="1974742"/>
                  <a:pt x="2805221" y="1922696"/>
                  <a:pt x="2741019" y="1922696"/>
                </a:cubicBezTo>
                <a:close/>
                <a:moveTo>
                  <a:pt x="2741019" y="1818376"/>
                </a:moveTo>
                <a:cubicBezTo>
                  <a:pt x="2862837" y="1818375"/>
                  <a:pt x="2961588" y="1917127"/>
                  <a:pt x="2961588" y="2038944"/>
                </a:cubicBezTo>
                <a:cubicBezTo>
                  <a:pt x="2961588" y="2160761"/>
                  <a:pt x="2862837" y="2259513"/>
                  <a:pt x="2741019" y="2259513"/>
                </a:cubicBezTo>
                <a:cubicBezTo>
                  <a:pt x="2619202" y="2259513"/>
                  <a:pt x="2520450" y="2160761"/>
                  <a:pt x="2520451" y="2038944"/>
                </a:cubicBezTo>
                <a:cubicBezTo>
                  <a:pt x="2520450" y="1917127"/>
                  <a:pt x="2619202" y="1818375"/>
                  <a:pt x="2741019" y="1818376"/>
                </a:cubicBezTo>
                <a:close/>
                <a:moveTo>
                  <a:pt x="2709661" y="1598397"/>
                </a:moveTo>
                <a:cubicBezTo>
                  <a:pt x="2694507" y="1598397"/>
                  <a:pt x="2682221" y="1610683"/>
                  <a:pt x="2682221" y="1625838"/>
                </a:cubicBezTo>
                <a:lnTo>
                  <a:pt x="2682221" y="1666617"/>
                </a:lnTo>
                <a:lnTo>
                  <a:pt x="2664967" y="1669250"/>
                </a:lnTo>
                <a:cubicBezTo>
                  <a:pt x="2615837" y="1679303"/>
                  <a:pt x="2570184" y="1698905"/>
                  <a:pt x="2530033" y="1726031"/>
                </a:cubicBezTo>
                <a:lnTo>
                  <a:pt x="2519746" y="1734518"/>
                </a:lnTo>
                <a:lnTo>
                  <a:pt x="2490486" y="1705257"/>
                </a:lnTo>
                <a:cubicBezTo>
                  <a:pt x="2485128" y="1699899"/>
                  <a:pt x="2478105" y="1697220"/>
                  <a:pt x="2471082" y="1697220"/>
                </a:cubicBezTo>
                <a:cubicBezTo>
                  <a:pt x="2464060" y="1697220"/>
                  <a:pt x="2457038" y="1699899"/>
                  <a:pt x="2451679" y="1705257"/>
                </a:cubicBezTo>
                <a:lnTo>
                  <a:pt x="2407332" y="1749604"/>
                </a:lnTo>
                <a:cubicBezTo>
                  <a:pt x="2396616" y="1760321"/>
                  <a:pt x="2396616" y="1777694"/>
                  <a:pt x="2407332" y="1788411"/>
                </a:cubicBezTo>
                <a:lnTo>
                  <a:pt x="2436593" y="1817671"/>
                </a:lnTo>
                <a:lnTo>
                  <a:pt x="2428105" y="1827958"/>
                </a:lnTo>
                <a:cubicBezTo>
                  <a:pt x="2400980" y="1868109"/>
                  <a:pt x="2381378" y="1913762"/>
                  <a:pt x="2371325" y="1962893"/>
                </a:cubicBezTo>
                <a:lnTo>
                  <a:pt x="2368692" y="1980146"/>
                </a:lnTo>
                <a:lnTo>
                  <a:pt x="2327912" y="1980146"/>
                </a:lnTo>
                <a:cubicBezTo>
                  <a:pt x="2312757" y="1980146"/>
                  <a:pt x="2300472" y="1992432"/>
                  <a:pt x="2300472" y="2007586"/>
                </a:cubicBezTo>
                <a:lnTo>
                  <a:pt x="2300472" y="2070302"/>
                </a:lnTo>
                <a:cubicBezTo>
                  <a:pt x="2300472" y="2085457"/>
                  <a:pt x="2312758" y="2097743"/>
                  <a:pt x="2327913" y="2097742"/>
                </a:cubicBezTo>
                <a:lnTo>
                  <a:pt x="2368692" y="2097743"/>
                </a:lnTo>
                <a:lnTo>
                  <a:pt x="2371324" y="2114995"/>
                </a:lnTo>
                <a:cubicBezTo>
                  <a:pt x="2381378" y="2164126"/>
                  <a:pt x="2400980" y="2209779"/>
                  <a:pt x="2428105" y="2249930"/>
                </a:cubicBezTo>
                <a:lnTo>
                  <a:pt x="2436593" y="2260217"/>
                </a:lnTo>
                <a:lnTo>
                  <a:pt x="2407332" y="2289478"/>
                </a:lnTo>
                <a:cubicBezTo>
                  <a:pt x="2396616" y="2300194"/>
                  <a:pt x="2396616" y="2317568"/>
                  <a:pt x="2407332" y="2328285"/>
                </a:cubicBezTo>
                <a:lnTo>
                  <a:pt x="2451679" y="2372632"/>
                </a:lnTo>
                <a:cubicBezTo>
                  <a:pt x="2462395" y="2383348"/>
                  <a:pt x="2479769" y="2383348"/>
                  <a:pt x="2490486" y="2372632"/>
                </a:cubicBezTo>
                <a:lnTo>
                  <a:pt x="2519746" y="2343371"/>
                </a:lnTo>
                <a:lnTo>
                  <a:pt x="2530033" y="2351858"/>
                </a:lnTo>
                <a:cubicBezTo>
                  <a:pt x="2570184" y="2378983"/>
                  <a:pt x="2615836" y="2398585"/>
                  <a:pt x="2664967" y="2408638"/>
                </a:cubicBezTo>
                <a:lnTo>
                  <a:pt x="2682221" y="2411271"/>
                </a:lnTo>
                <a:lnTo>
                  <a:pt x="2682221" y="2452051"/>
                </a:lnTo>
                <a:cubicBezTo>
                  <a:pt x="2682220" y="2467206"/>
                  <a:pt x="2694506" y="2479491"/>
                  <a:pt x="2709661" y="2479491"/>
                </a:cubicBezTo>
                <a:lnTo>
                  <a:pt x="2772378" y="2479491"/>
                </a:lnTo>
                <a:cubicBezTo>
                  <a:pt x="2787532" y="2479491"/>
                  <a:pt x="2799818" y="2467205"/>
                  <a:pt x="2799817" y="2452051"/>
                </a:cubicBezTo>
                <a:lnTo>
                  <a:pt x="2799817" y="2411271"/>
                </a:lnTo>
                <a:lnTo>
                  <a:pt x="2817070" y="2408638"/>
                </a:lnTo>
                <a:cubicBezTo>
                  <a:pt x="2866200" y="2398585"/>
                  <a:pt x="2911853" y="2378983"/>
                  <a:pt x="2952005" y="2351858"/>
                </a:cubicBezTo>
                <a:lnTo>
                  <a:pt x="2962292" y="2343370"/>
                </a:lnTo>
                <a:lnTo>
                  <a:pt x="2991553" y="2372631"/>
                </a:lnTo>
                <a:cubicBezTo>
                  <a:pt x="3002269" y="2383348"/>
                  <a:pt x="3019643" y="2383348"/>
                  <a:pt x="3030360" y="2372631"/>
                </a:cubicBezTo>
                <a:lnTo>
                  <a:pt x="3074706" y="2328285"/>
                </a:lnTo>
                <a:cubicBezTo>
                  <a:pt x="3085422" y="2317569"/>
                  <a:pt x="3085422" y="2300194"/>
                  <a:pt x="3074706" y="2289477"/>
                </a:cubicBezTo>
                <a:lnTo>
                  <a:pt x="3045445" y="2260217"/>
                </a:lnTo>
                <a:lnTo>
                  <a:pt x="3053932" y="2249930"/>
                </a:lnTo>
                <a:cubicBezTo>
                  <a:pt x="3081058" y="2209779"/>
                  <a:pt x="3100659" y="2164126"/>
                  <a:pt x="3110713" y="2114995"/>
                </a:cubicBezTo>
                <a:lnTo>
                  <a:pt x="3113346" y="2097742"/>
                </a:lnTo>
                <a:lnTo>
                  <a:pt x="3154126" y="2097742"/>
                </a:lnTo>
                <a:cubicBezTo>
                  <a:pt x="3169281" y="2097743"/>
                  <a:pt x="3181566" y="2085457"/>
                  <a:pt x="3181567" y="2070303"/>
                </a:cubicBezTo>
                <a:lnTo>
                  <a:pt x="3181566" y="2007586"/>
                </a:lnTo>
                <a:cubicBezTo>
                  <a:pt x="3181566" y="1992432"/>
                  <a:pt x="3169280" y="1980146"/>
                  <a:pt x="3154126" y="1980146"/>
                </a:cubicBezTo>
                <a:lnTo>
                  <a:pt x="3113346" y="1980146"/>
                </a:lnTo>
                <a:lnTo>
                  <a:pt x="3110713" y="1962892"/>
                </a:lnTo>
                <a:cubicBezTo>
                  <a:pt x="3100659" y="1913762"/>
                  <a:pt x="3081058" y="1868109"/>
                  <a:pt x="3053932" y="1827958"/>
                </a:cubicBezTo>
                <a:lnTo>
                  <a:pt x="3045445" y="1817672"/>
                </a:lnTo>
                <a:lnTo>
                  <a:pt x="3074707" y="1788410"/>
                </a:lnTo>
                <a:cubicBezTo>
                  <a:pt x="3085423" y="1777694"/>
                  <a:pt x="3085423" y="1760320"/>
                  <a:pt x="3074707" y="1749604"/>
                </a:cubicBezTo>
                <a:lnTo>
                  <a:pt x="3030359" y="1705257"/>
                </a:lnTo>
                <a:cubicBezTo>
                  <a:pt x="3025001" y="1699899"/>
                  <a:pt x="3017979" y="1697220"/>
                  <a:pt x="3010956" y="1697220"/>
                </a:cubicBezTo>
                <a:cubicBezTo>
                  <a:pt x="3003934" y="1697220"/>
                  <a:pt x="2996911" y="1699899"/>
                  <a:pt x="2991553" y="1705257"/>
                </a:cubicBezTo>
                <a:lnTo>
                  <a:pt x="2962292" y="1734518"/>
                </a:lnTo>
                <a:lnTo>
                  <a:pt x="2952005" y="1726031"/>
                </a:lnTo>
                <a:cubicBezTo>
                  <a:pt x="2911853" y="1698905"/>
                  <a:pt x="2866200" y="1679304"/>
                  <a:pt x="2817070" y="1669250"/>
                </a:cubicBezTo>
                <a:lnTo>
                  <a:pt x="2799818" y="1666617"/>
                </a:lnTo>
                <a:lnTo>
                  <a:pt x="2799818" y="1625838"/>
                </a:lnTo>
                <a:cubicBezTo>
                  <a:pt x="2799818" y="1610683"/>
                  <a:pt x="2787532" y="1598397"/>
                  <a:pt x="2772377" y="1598397"/>
                </a:cubicBezTo>
                <a:close/>
                <a:moveTo>
                  <a:pt x="1648672" y="916365"/>
                </a:moveTo>
                <a:cubicBezTo>
                  <a:pt x="1543423" y="916365"/>
                  <a:pt x="1458101" y="1001687"/>
                  <a:pt x="1458101" y="1106936"/>
                </a:cubicBezTo>
                <a:cubicBezTo>
                  <a:pt x="1458101" y="1212185"/>
                  <a:pt x="1543423" y="1297507"/>
                  <a:pt x="1648672" y="1297507"/>
                </a:cubicBezTo>
                <a:cubicBezTo>
                  <a:pt x="1753921" y="1297507"/>
                  <a:pt x="1839243" y="1212185"/>
                  <a:pt x="1839243" y="1106936"/>
                </a:cubicBezTo>
                <a:cubicBezTo>
                  <a:pt x="1839243" y="1001687"/>
                  <a:pt x="1753921" y="916365"/>
                  <a:pt x="1648672" y="916365"/>
                </a:cubicBezTo>
                <a:close/>
                <a:moveTo>
                  <a:pt x="2951313" y="857979"/>
                </a:moveTo>
                <a:cubicBezTo>
                  <a:pt x="2887111" y="857979"/>
                  <a:pt x="2835065" y="910025"/>
                  <a:pt x="2835065" y="974227"/>
                </a:cubicBezTo>
                <a:cubicBezTo>
                  <a:pt x="2835065" y="1038429"/>
                  <a:pt x="2887111" y="1090475"/>
                  <a:pt x="2951313" y="1090475"/>
                </a:cubicBezTo>
                <a:cubicBezTo>
                  <a:pt x="3015515" y="1090475"/>
                  <a:pt x="3067561" y="1038429"/>
                  <a:pt x="3067561" y="974227"/>
                </a:cubicBezTo>
                <a:cubicBezTo>
                  <a:pt x="3067561" y="910025"/>
                  <a:pt x="3015515" y="857979"/>
                  <a:pt x="2951313" y="857979"/>
                </a:cubicBezTo>
                <a:close/>
                <a:moveTo>
                  <a:pt x="2951313" y="753659"/>
                </a:moveTo>
                <a:cubicBezTo>
                  <a:pt x="3073131" y="753658"/>
                  <a:pt x="3171882" y="852410"/>
                  <a:pt x="3171882" y="974227"/>
                </a:cubicBezTo>
                <a:cubicBezTo>
                  <a:pt x="3171882" y="1096044"/>
                  <a:pt x="3073131" y="1194796"/>
                  <a:pt x="2951313" y="1194796"/>
                </a:cubicBezTo>
                <a:cubicBezTo>
                  <a:pt x="2829496" y="1194796"/>
                  <a:pt x="2730744" y="1096044"/>
                  <a:pt x="2730745" y="974227"/>
                </a:cubicBezTo>
                <a:cubicBezTo>
                  <a:pt x="2730744" y="852410"/>
                  <a:pt x="2829496" y="753658"/>
                  <a:pt x="2951313" y="753659"/>
                </a:cubicBezTo>
                <a:close/>
                <a:moveTo>
                  <a:pt x="1648671" y="745348"/>
                </a:moveTo>
                <a:cubicBezTo>
                  <a:pt x="1848372" y="745347"/>
                  <a:pt x="2010259" y="907235"/>
                  <a:pt x="2010259" y="1106935"/>
                </a:cubicBezTo>
                <a:cubicBezTo>
                  <a:pt x="2010259" y="1306636"/>
                  <a:pt x="1848372" y="1468523"/>
                  <a:pt x="1648671" y="1468523"/>
                </a:cubicBezTo>
                <a:cubicBezTo>
                  <a:pt x="1448971" y="1468523"/>
                  <a:pt x="1287083" y="1306636"/>
                  <a:pt x="1287084" y="1106935"/>
                </a:cubicBezTo>
                <a:cubicBezTo>
                  <a:pt x="1287083" y="907235"/>
                  <a:pt x="1448971" y="745347"/>
                  <a:pt x="1648671" y="745348"/>
                </a:cubicBezTo>
                <a:close/>
                <a:moveTo>
                  <a:pt x="2919955" y="533680"/>
                </a:moveTo>
                <a:cubicBezTo>
                  <a:pt x="2904801" y="533680"/>
                  <a:pt x="2892515" y="545966"/>
                  <a:pt x="2892515" y="561121"/>
                </a:cubicBezTo>
                <a:lnTo>
                  <a:pt x="2892515" y="601900"/>
                </a:lnTo>
                <a:lnTo>
                  <a:pt x="2875261" y="604533"/>
                </a:lnTo>
                <a:cubicBezTo>
                  <a:pt x="2826131" y="614586"/>
                  <a:pt x="2780478" y="634188"/>
                  <a:pt x="2740327" y="661314"/>
                </a:cubicBezTo>
                <a:lnTo>
                  <a:pt x="2730040" y="669801"/>
                </a:lnTo>
                <a:lnTo>
                  <a:pt x="2700780" y="640540"/>
                </a:lnTo>
                <a:cubicBezTo>
                  <a:pt x="2695422" y="635182"/>
                  <a:pt x="2688399" y="632504"/>
                  <a:pt x="2681376" y="632503"/>
                </a:cubicBezTo>
                <a:cubicBezTo>
                  <a:pt x="2674354" y="632504"/>
                  <a:pt x="2667332" y="635182"/>
                  <a:pt x="2661973" y="640540"/>
                </a:cubicBezTo>
                <a:lnTo>
                  <a:pt x="2617626" y="684887"/>
                </a:lnTo>
                <a:cubicBezTo>
                  <a:pt x="2606910" y="695604"/>
                  <a:pt x="2606910" y="712977"/>
                  <a:pt x="2617626" y="723694"/>
                </a:cubicBezTo>
                <a:lnTo>
                  <a:pt x="2646887" y="752954"/>
                </a:lnTo>
                <a:lnTo>
                  <a:pt x="2638399" y="763241"/>
                </a:lnTo>
                <a:cubicBezTo>
                  <a:pt x="2611274" y="803393"/>
                  <a:pt x="2591672" y="849045"/>
                  <a:pt x="2581619" y="898176"/>
                </a:cubicBezTo>
                <a:lnTo>
                  <a:pt x="2578986" y="915429"/>
                </a:lnTo>
                <a:lnTo>
                  <a:pt x="2538206" y="915429"/>
                </a:lnTo>
                <a:cubicBezTo>
                  <a:pt x="2523051" y="915429"/>
                  <a:pt x="2510766" y="927715"/>
                  <a:pt x="2510766" y="942869"/>
                </a:cubicBezTo>
                <a:lnTo>
                  <a:pt x="2510766" y="1005585"/>
                </a:lnTo>
                <a:cubicBezTo>
                  <a:pt x="2510766" y="1020740"/>
                  <a:pt x="2523052" y="1033026"/>
                  <a:pt x="2538207" y="1033025"/>
                </a:cubicBezTo>
                <a:lnTo>
                  <a:pt x="2578986" y="1033026"/>
                </a:lnTo>
                <a:lnTo>
                  <a:pt x="2581618" y="1050278"/>
                </a:lnTo>
                <a:cubicBezTo>
                  <a:pt x="2591672" y="1099409"/>
                  <a:pt x="2611274" y="1145062"/>
                  <a:pt x="2638399" y="1185213"/>
                </a:cubicBezTo>
                <a:lnTo>
                  <a:pt x="2646887" y="1195500"/>
                </a:lnTo>
                <a:lnTo>
                  <a:pt x="2617626" y="1224761"/>
                </a:lnTo>
                <a:cubicBezTo>
                  <a:pt x="2606910" y="1235477"/>
                  <a:pt x="2606910" y="1252851"/>
                  <a:pt x="2617626" y="1263568"/>
                </a:cubicBezTo>
                <a:lnTo>
                  <a:pt x="2661973" y="1307915"/>
                </a:lnTo>
                <a:cubicBezTo>
                  <a:pt x="2672689" y="1318631"/>
                  <a:pt x="2690063" y="1318631"/>
                  <a:pt x="2700780" y="1307915"/>
                </a:cubicBezTo>
                <a:lnTo>
                  <a:pt x="2730040" y="1278654"/>
                </a:lnTo>
                <a:lnTo>
                  <a:pt x="2740327" y="1287141"/>
                </a:lnTo>
                <a:cubicBezTo>
                  <a:pt x="2780478" y="1314266"/>
                  <a:pt x="2826130" y="1333868"/>
                  <a:pt x="2875261" y="1343921"/>
                </a:cubicBezTo>
                <a:lnTo>
                  <a:pt x="2892515" y="1346554"/>
                </a:lnTo>
                <a:lnTo>
                  <a:pt x="2892515" y="1387334"/>
                </a:lnTo>
                <a:cubicBezTo>
                  <a:pt x="2892514" y="1402489"/>
                  <a:pt x="2904800" y="1414774"/>
                  <a:pt x="2919955" y="1414774"/>
                </a:cubicBezTo>
                <a:lnTo>
                  <a:pt x="2982672" y="1414774"/>
                </a:lnTo>
                <a:cubicBezTo>
                  <a:pt x="2997826" y="1414774"/>
                  <a:pt x="3010112" y="1402488"/>
                  <a:pt x="3010111" y="1387334"/>
                </a:cubicBezTo>
                <a:lnTo>
                  <a:pt x="3010111" y="1346554"/>
                </a:lnTo>
                <a:lnTo>
                  <a:pt x="3027364" y="1343921"/>
                </a:lnTo>
                <a:cubicBezTo>
                  <a:pt x="3076494" y="1333868"/>
                  <a:pt x="3122147" y="1314266"/>
                  <a:pt x="3162299" y="1287141"/>
                </a:cubicBezTo>
                <a:lnTo>
                  <a:pt x="3172586" y="1278653"/>
                </a:lnTo>
                <a:lnTo>
                  <a:pt x="3201847" y="1307914"/>
                </a:lnTo>
                <a:cubicBezTo>
                  <a:pt x="3212563" y="1318631"/>
                  <a:pt x="3229937" y="1318631"/>
                  <a:pt x="3240654" y="1307914"/>
                </a:cubicBezTo>
                <a:lnTo>
                  <a:pt x="3285000" y="1263568"/>
                </a:lnTo>
                <a:cubicBezTo>
                  <a:pt x="3295716" y="1252852"/>
                  <a:pt x="3295716" y="1235477"/>
                  <a:pt x="3285000" y="1224760"/>
                </a:cubicBezTo>
                <a:lnTo>
                  <a:pt x="3255739" y="1195500"/>
                </a:lnTo>
                <a:lnTo>
                  <a:pt x="3264226" y="1185213"/>
                </a:lnTo>
                <a:cubicBezTo>
                  <a:pt x="3291352" y="1145062"/>
                  <a:pt x="3310953" y="1099409"/>
                  <a:pt x="3321007" y="1050278"/>
                </a:cubicBezTo>
                <a:lnTo>
                  <a:pt x="3323640" y="1033025"/>
                </a:lnTo>
                <a:lnTo>
                  <a:pt x="3364420" y="1033025"/>
                </a:lnTo>
                <a:cubicBezTo>
                  <a:pt x="3379575" y="1033026"/>
                  <a:pt x="3391860" y="1020740"/>
                  <a:pt x="3391861" y="1005586"/>
                </a:cubicBezTo>
                <a:lnTo>
                  <a:pt x="3391860" y="942869"/>
                </a:lnTo>
                <a:cubicBezTo>
                  <a:pt x="3391860" y="927715"/>
                  <a:pt x="3379574" y="915429"/>
                  <a:pt x="3364420" y="915429"/>
                </a:cubicBezTo>
                <a:lnTo>
                  <a:pt x="3323640" y="915429"/>
                </a:lnTo>
                <a:lnTo>
                  <a:pt x="3321007" y="898176"/>
                </a:lnTo>
                <a:cubicBezTo>
                  <a:pt x="3310953" y="849045"/>
                  <a:pt x="3291352" y="803393"/>
                  <a:pt x="3264226" y="763241"/>
                </a:cubicBezTo>
                <a:lnTo>
                  <a:pt x="3255739" y="752955"/>
                </a:lnTo>
                <a:lnTo>
                  <a:pt x="3285001" y="723694"/>
                </a:lnTo>
                <a:cubicBezTo>
                  <a:pt x="3295717" y="712977"/>
                  <a:pt x="3295717" y="695603"/>
                  <a:pt x="3285001" y="684887"/>
                </a:cubicBezTo>
                <a:lnTo>
                  <a:pt x="3240653" y="640540"/>
                </a:lnTo>
                <a:cubicBezTo>
                  <a:pt x="3235295" y="635182"/>
                  <a:pt x="3228273" y="632503"/>
                  <a:pt x="3221250" y="632503"/>
                </a:cubicBezTo>
                <a:cubicBezTo>
                  <a:pt x="3214228" y="632503"/>
                  <a:pt x="3207205" y="635182"/>
                  <a:pt x="3201847" y="640540"/>
                </a:cubicBezTo>
                <a:lnTo>
                  <a:pt x="3172586" y="669801"/>
                </a:lnTo>
                <a:lnTo>
                  <a:pt x="3162299" y="661314"/>
                </a:lnTo>
                <a:cubicBezTo>
                  <a:pt x="3122147" y="634188"/>
                  <a:pt x="3076494" y="614587"/>
                  <a:pt x="3027364" y="604533"/>
                </a:cubicBezTo>
                <a:lnTo>
                  <a:pt x="3010112" y="601900"/>
                </a:lnTo>
                <a:lnTo>
                  <a:pt x="3010112" y="561121"/>
                </a:lnTo>
                <a:cubicBezTo>
                  <a:pt x="3010112" y="545966"/>
                  <a:pt x="2997826" y="533680"/>
                  <a:pt x="2982671" y="533680"/>
                </a:cubicBezTo>
                <a:close/>
                <a:moveTo>
                  <a:pt x="1597264" y="384727"/>
                </a:moveTo>
                <a:cubicBezTo>
                  <a:pt x="1572421" y="384727"/>
                  <a:pt x="1552280" y="404868"/>
                  <a:pt x="1552280" y="429711"/>
                </a:cubicBezTo>
                <a:lnTo>
                  <a:pt x="1552280" y="496563"/>
                </a:lnTo>
                <a:lnTo>
                  <a:pt x="1523995" y="500879"/>
                </a:lnTo>
                <a:cubicBezTo>
                  <a:pt x="1443454" y="517360"/>
                  <a:pt x="1368614" y="549494"/>
                  <a:pt x="1302792" y="593962"/>
                </a:cubicBezTo>
                <a:lnTo>
                  <a:pt x="1285929" y="607875"/>
                </a:lnTo>
                <a:lnTo>
                  <a:pt x="1237961" y="559907"/>
                </a:lnTo>
                <a:cubicBezTo>
                  <a:pt x="1229177" y="551124"/>
                  <a:pt x="1217664" y="546733"/>
                  <a:pt x="1206152" y="546732"/>
                </a:cubicBezTo>
                <a:cubicBezTo>
                  <a:pt x="1194639" y="546733"/>
                  <a:pt x="1183128" y="551124"/>
                  <a:pt x="1174342" y="559907"/>
                </a:cubicBezTo>
                <a:lnTo>
                  <a:pt x="1101643" y="632606"/>
                </a:lnTo>
                <a:cubicBezTo>
                  <a:pt x="1084076" y="650175"/>
                  <a:pt x="1084076" y="678656"/>
                  <a:pt x="1101643" y="696225"/>
                </a:cubicBezTo>
                <a:lnTo>
                  <a:pt x="1149611" y="744193"/>
                </a:lnTo>
                <a:lnTo>
                  <a:pt x="1135698" y="761057"/>
                </a:lnTo>
                <a:cubicBezTo>
                  <a:pt x="1091229" y="826878"/>
                  <a:pt x="1059095" y="901719"/>
                  <a:pt x="1042615" y="982262"/>
                </a:cubicBezTo>
                <a:lnTo>
                  <a:pt x="1038299" y="1010544"/>
                </a:lnTo>
                <a:lnTo>
                  <a:pt x="971447" y="1010545"/>
                </a:lnTo>
                <a:cubicBezTo>
                  <a:pt x="946602" y="1010544"/>
                  <a:pt x="926463" y="1030685"/>
                  <a:pt x="926463" y="1055528"/>
                </a:cubicBezTo>
                <a:lnTo>
                  <a:pt x="926463" y="1158342"/>
                </a:lnTo>
                <a:cubicBezTo>
                  <a:pt x="926463" y="1183186"/>
                  <a:pt x="946603" y="1203327"/>
                  <a:pt x="971447" y="1203326"/>
                </a:cubicBezTo>
                <a:lnTo>
                  <a:pt x="1038298" y="1203327"/>
                </a:lnTo>
                <a:lnTo>
                  <a:pt x="1042614" y="1231609"/>
                </a:lnTo>
                <a:cubicBezTo>
                  <a:pt x="1059095" y="1312152"/>
                  <a:pt x="1091229" y="1386992"/>
                  <a:pt x="1135698" y="1452814"/>
                </a:cubicBezTo>
                <a:lnTo>
                  <a:pt x="1149611" y="1469677"/>
                </a:lnTo>
                <a:lnTo>
                  <a:pt x="1101643" y="1517646"/>
                </a:lnTo>
                <a:cubicBezTo>
                  <a:pt x="1084075" y="1535213"/>
                  <a:pt x="1084075" y="1563696"/>
                  <a:pt x="1101643" y="1581264"/>
                </a:cubicBezTo>
                <a:lnTo>
                  <a:pt x="1174343" y="1653964"/>
                </a:lnTo>
                <a:cubicBezTo>
                  <a:pt x="1191911" y="1671531"/>
                  <a:pt x="1220393" y="1671531"/>
                  <a:pt x="1237960" y="1653964"/>
                </a:cubicBezTo>
                <a:lnTo>
                  <a:pt x="1285929" y="1605995"/>
                </a:lnTo>
                <a:lnTo>
                  <a:pt x="1302792" y="1619908"/>
                </a:lnTo>
                <a:cubicBezTo>
                  <a:pt x="1368614" y="1664376"/>
                  <a:pt x="1443453" y="1696509"/>
                  <a:pt x="1523995" y="1712991"/>
                </a:cubicBezTo>
                <a:lnTo>
                  <a:pt x="1552280" y="1717308"/>
                </a:lnTo>
                <a:lnTo>
                  <a:pt x="1552280" y="1784159"/>
                </a:lnTo>
                <a:cubicBezTo>
                  <a:pt x="1552280" y="1809003"/>
                  <a:pt x="1572420" y="1829144"/>
                  <a:pt x="1597264" y="1829143"/>
                </a:cubicBezTo>
                <a:lnTo>
                  <a:pt x="1700078" y="1829144"/>
                </a:lnTo>
                <a:cubicBezTo>
                  <a:pt x="1724921" y="1829143"/>
                  <a:pt x="1745062" y="1809002"/>
                  <a:pt x="1745061" y="1784160"/>
                </a:cubicBezTo>
                <a:lnTo>
                  <a:pt x="1745061" y="1717307"/>
                </a:lnTo>
                <a:lnTo>
                  <a:pt x="1773344" y="1712991"/>
                </a:lnTo>
                <a:cubicBezTo>
                  <a:pt x="1853886" y="1696509"/>
                  <a:pt x="1928727" y="1664376"/>
                  <a:pt x="1994549" y="1619908"/>
                </a:cubicBezTo>
                <a:lnTo>
                  <a:pt x="2011413" y="1605994"/>
                </a:lnTo>
                <a:lnTo>
                  <a:pt x="2059381" y="1653963"/>
                </a:lnTo>
                <a:cubicBezTo>
                  <a:pt x="2076949" y="1671531"/>
                  <a:pt x="2105432" y="1671531"/>
                  <a:pt x="2123000" y="1653963"/>
                </a:cubicBezTo>
                <a:lnTo>
                  <a:pt x="2195699" y="1581264"/>
                </a:lnTo>
                <a:cubicBezTo>
                  <a:pt x="2213266" y="1563696"/>
                  <a:pt x="2213266" y="1535214"/>
                  <a:pt x="2195699" y="1517645"/>
                </a:cubicBezTo>
                <a:lnTo>
                  <a:pt x="2147730" y="1469677"/>
                </a:lnTo>
                <a:lnTo>
                  <a:pt x="2161643" y="1452814"/>
                </a:lnTo>
                <a:cubicBezTo>
                  <a:pt x="2206112" y="1386992"/>
                  <a:pt x="2238245" y="1312151"/>
                  <a:pt x="2254727" y="1231609"/>
                </a:cubicBezTo>
                <a:lnTo>
                  <a:pt x="2259042" y="1203326"/>
                </a:lnTo>
                <a:lnTo>
                  <a:pt x="2325895" y="1203326"/>
                </a:lnTo>
                <a:cubicBezTo>
                  <a:pt x="2350739" y="1203327"/>
                  <a:pt x="2370879" y="1183185"/>
                  <a:pt x="2370880" y="1158342"/>
                </a:cubicBezTo>
                <a:lnTo>
                  <a:pt x="2370879" y="1055528"/>
                </a:lnTo>
                <a:cubicBezTo>
                  <a:pt x="2370879" y="1030685"/>
                  <a:pt x="2350738" y="1010544"/>
                  <a:pt x="2325895" y="1010544"/>
                </a:cubicBezTo>
                <a:lnTo>
                  <a:pt x="2259042" y="1010544"/>
                </a:lnTo>
                <a:lnTo>
                  <a:pt x="2254726" y="982260"/>
                </a:lnTo>
                <a:cubicBezTo>
                  <a:pt x="2238244" y="901719"/>
                  <a:pt x="2206112" y="826878"/>
                  <a:pt x="2161643" y="761057"/>
                </a:cubicBezTo>
                <a:lnTo>
                  <a:pt x="2147730" y="744194"/>
                </a:lnTo>
                <a:lnTo>
                  <a:pt x="2195700" y="696224"/>
                </a:lnTo>
                <a:cubicBezTo>
                  <a:pt x="2213267" y="678657"/>
                  <a:pt x="2213267" y="650175"/>
                  <a:pt x="2195700" y="632607"/>
                </a:cubicBezTo>
                <a:lnTo>
                  <a:pt x="2122999" y="559907"/>
                </a:lnTo>
                <a:cubicBezTo>
                  <a:pt x="2114215" y="551123"/>
                  <a:pt x="2102704" y="546732"/>
                  <a:pt x="2091191" y="546732"/>
                </a:cubicBezTo>
                <a:cubicBezTo>
                  <a:pt x="2079679" y="546732"/>
                  <a:pt x="2068166" y="551123"/>
                  <a:pt x="2059382" y="559907"/>
                </a:cubicBezTo>
                <a:lnTo>
                  <a:pt x="2011413" y="607876"/>
                </a:lnTo>
                <a:lnTo>
                  <a:pt x="1994549" y="593962"/>
                </a:lnTo>
                <a:cubicBezTo>
                  <a:pt x="1928727" y="549494"/>
                  <a:pt x="1853886" y="517361"/>
                  <a:pt x="1773345" y="500879"/>
                </a:cubicBezTo>
                <a:lnTo>
                  <a:pt x="1745062" y="496563"/>
                </a:lnTo>
                <a:lnTo>
                  <a:pt x="1745062" y="429711"/>
                </a:lnTo>
                <a:cubicBezTo>
                  <a:pt x="1745062" y="404868"/>
                  <a:pt x="1724922" y="384727"/>
                  <a:pt x="1700078" y="384727"/>
                </a:cubicBezTo>
                <a:close/>
                <a:moveTo>
                  <a:pt x="2074148" y="302"/>
                </a:moveTo>
                <a:cubicBezTo>
                  <a:pt x="2777627" y="-10917"/>
                  <a:pt x="3495908" y="290364"/>
                  <a:pt x="3783631" y="986263"/>
                </a:cubicBezTo>
                <a:cubicBezTo>
                  <a:pt x="4097015" y="1881072"/>
                  <a:pt x="3871139" y="2682972"/>
                  <a:pt x="3131760" y="3292244"/>
                </a:cubicBezTo>
                <a:cubicBezTo>
                  <a:pt x="2861192" y="3621424"/>
                  <a:pt x="3219562" y="4477197"/>
                  <a:pt x="3227344" y="4661262"/>
                </a:cubicBezTo>
                <a:cubicBezTo>
                  <a:pt x="2899074" y="4855874"/>
                  <a:pt x="2060992" y="4943622"/>
                  <a:pt x="1708641" y="4862605"/>
                </a:cubicBezTo>
                <a:cubicBezTo>
                  <a:pt x="1560509" y="4833362"/>
                  <a:pt x="1488984" y="4814188"/>
                  <a:pt x="1467029" y="4750429"/>
                </a:cubicBezTo>
                <a:cubicBezTo>
                  <a:pt x="1450458" y="4613784"/>
                  <a:pt x="1411862" y="4407289"/>
                  <a:pt x="1372686" y="4172284"/>
                </a:cubicBezTo>
                <a:cubicBezTo>
                  <a:pt x="1354714" y="4038889"/>
                  <a:pt x="1244335" y="3944118"/>
                  <a:pt x="1091030" y="3947305"/>
                </a:cubicBezTo>
                <a:cubicBezTo>
                  <a:pt x="898884" y="3951654"/>
                  <a:pt x="693354" y="3938699"/>
                  <a:pt x="551419" y="3914122"/>
                </a:cubicBezTo>
                <a:cubicBezTo>
                  <a:pt x="274797" y="3850292"/>
                  <a:pt x="351188" y="3661851"/>
                  <a:pt x="397604" y="3600494"/>
                </a:cubicBezTo>
                <a:cubicBezTo>
                  <a:pt x="461521" y="3484543"/>
                  <a:pt x="414876" y="3396160"/>
                  <a:pt x="361183" y="3365173"/>
                </a:cubicBezTo>
                <a:cubicBezTo>
                  <a:pt x="158758" y="3265131"/>
                  <a:pt x="264415" y="3150500"/>
                  <a:pt x="367611" y="3028508"/>
                </a:cubicBezTo>
                <a:cubicBezTo>
                  <a:pt x="297987" y="3001319"/>
                  <a:pt x="176236" y="2943173"/>
                  <a:pt x="243360" y="2801426"/>
                </a:cubicBezTo>
                <a:cubicBezTo>
                  <a:pt x="286704" y="2678955"/>
                  <a:pt x="354111" y="2549354"/>
                  <a:pt x="299058" y="2550782"/>
                </a:cubicBezTo>
                <a:cubicBezTo>
                  <a:pt x="15208" y="2580718"/>
                  <a:pt x="-38707" y="2458664"/>
                  <a:pt x="22705" y="2349408"/>
                </a:cubicBezTo>
                <a:cubicBezTo>
                  <a:pt x="173735" y="2116917"/>
                  <a:pt x="362217" y="1893965"/>
                  <a:pt x="408313" y="1777421"/>
                </a:cubicBezTo>
                <a:cubicBezTo>
                  <a:pt x="426239" y="1613860"/>
                  <a:pt x="406124" y="1518962"/>
                  <a:pt x="380685" y="1418781"/>
                </a:cubicBezTo>
                <a:cubicBezTo>
                  <a:pt x="289670" y="545730"/>
                  <a:pt x="1169674" y="14725"/>
                  <a:pt x="2074148" y="302"/>
                </a:cubicBezTo>
                <a:close/>
              </a:path>
            </a:pathLst>
          </a:custGeom>
          <a:solidFill>
            <a:schemeClr val="tx1">
              <a:lumMod val="65000"/>
              <a:lumOff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solidFill>
                <a:schemeClr val="tx1"/>
              </a:solidFill>
              <a:latin typeface="Arial" panose="020B0604020202020204" pitchFamily="34" charset="0"/>
              <a:cs typeface="Arial" panose="020B0604020202020204" pitchFamily="34" charset="0"/>
            </a:endParaRPr>
          </a:p>
        </p:txBody>
      </p:sp>
      <p:sp>
        <p:nvSpPr>
          <p:cNvPr id="95" name="TextBox 94">
            <a:extLst>
              <a:ext uri="{FF2B5EF4-FFF2-40B4-BE49-F238E27FC236}">
                <a16:creationId xmlns:a16="http://schemas.microsoft.com/office/drawing/2014/main" id="{BC22F2A7-9D2C-4E51-8D3E-C728A86B180F}"/>
              </a:ext>
            </a:extLst>
          </p:cNvPr>
          <p:cNvSpPr txBox="1"/>
          <p:nvPr/>
        </p:nvSpPr>
        <p:spPr>
          <a:xfrm>
            <a:off x="4657778" y="3105413"/>
            <a:ext cx="3190822" cy="523220"/>
          </a:xfrm>
          <a:prstGeom prst="rect">
            <a:avLst/>
          </a:prstGeom>
          <a:noFill/>
        </p:spPr>
        <p:txBody>
          <a:bodyPr vert="horz" wrap="square" rtlCol="0">
            <a:spAutoFit/>
          </a:bodyPr>
          <a:lstStyle/>
          <a:p>
            <a:pPr fontAlgn="b"/>
            <a:r>
              <a:rPr lang="en-IN" sz="2800" b="1" dirty="0">
                <a:solidFill>
                  <a:schemeClr val="bg1"/>
                </a:solidFill>
                <a:latin typeface="Arial" panose="020B0604020202020204" pitchFamily="34" charset="0"/>
                <a:cs typeface="Arial" panose="020B0604020202020204" pitchFamily="34" charset="0"/>
              </a:rPr>
              <a:t>Thermal Comfort</a:t>
            </a:r>
            <a:endParaRPr lang="en-US" sz="2800" b="1" dirty="0">
              <a:solidFill>
                <a:schemeClr val="bg1"/>
              </a:solidFill>
              <a:latin typeface="Arial" panose="020B0604020202020204" pitchFamily="34" charset="0"/>
              <a:cs typeface="Arial" panose="020B0604020202020204" pitchFamily="34" charset="0"/>
            </a:endParaRPr>
          </a:p>
        </p:txBody>
      </p:sp>
      <p:sp>
        <p:nvSpPr>
          <p:cNvPr id="96" name="TextBox 95">
            <a:extLst>
              <a:ext uri="{FF2B5EF4-FFF2-40B4-BE49-F238E27FC236}">
                <a16:creationId xmlns:a16="http://schemas.microsoft.com/office/drawing/2014/main" id="{41575BDA-D154-41CF-8F58-82722A893EEB}"/>
              </a:ext>
            </a:extLst>
          </p:cNvPr>
          <p:cNvSpPr txBox="1"/>
          <p:nvPr/>
        </p:nvSpPr>
        <p:spPr>
          <a:xfrm>
            <a:off x="4674014" y="4406038"/>
            <a:ext cx="3190822" cy="523220"/>
          </a:xfrm>
          <a:prstGeom prst="rect">
            <a:avLst/>
          </a:prstGeom>
          <a:noFill/>
        </p:spPr>
        <p:txBody>
          <a:bodyPr vert="horz" wrap="square" rtlCol="0">
            <a:spAutoFit/>
          </a:bodyPr>
          <a:lstStyle/>
          <a:p>
            <a:pPr fontAlgn="b"/>
            <a:r>
              <a:rPr lang="en-IN" sz="2800" b="1" dirty="0">
                <a:solidFill>
                  <a:schemeClr val="bg1"/>
                </a:solidFill>
                <a:latin typeface="Arial" panose="020B0604020202020204" pitchFamily="34" charset="0"/>
                <a:cs typeface="Arial" panose="020B0604020202020204" pitchFamily="34" charset="0"/>
              </a:rPr>
              <a:t>Lighting</a:t>
            </a:r>
            <a:endParaRPr lang="en-US" sz="2800" b="1" dirty="0">
              <a:solidFill>
                <a:schemeClr val="bg1"/>
              </a:solidFill>
              <a:latin typeface="Arial" panose="020B0604020202020204" pitchFamily="34" charset="0"/>
              <a:cs typeface="Arial" panose="020B0604020202020204" pitchFamily="34" charset="0"/>
            </a:endParaRPr>
          </a:p>
        </p:txBody>
      </p:sp>
      <p:sp>
        <p:nvSpPr>
          <p:cNvPr id="97" name="TextBox 96">
            <a:extLst>
              <a:ext uri="{FF2B5EF4-FFF2-40B4-BE49-F238E27FC236}">
                <a16:creationId xmlns:a16="http://schemas.microsoft.com/office/drawing/2014/main" id="{9333BFAF-5898-42D8-8997-EB9EB51C0220}"/>
              </a:ext>
            </a:extLst>
          </p:cNvPr>
          <p:cNvSpPr txBox="1"/>
          <p:nvPr/>
        </p:nvSpPr>
        <p:spPr>
          <a:xfrm>
            <a:off x="3925118" y="5668318"/>
            <a:ext cx="3190822" cy="523220"/>
          </a:xfrm>
          <a:prstGeom prst="rect">
            <a:avLst/>
          </a:prstGeom>
          <a:noFill/>
        </p:spPr>
        <p:txBody>
          <a:bodyPr vert="horz" wrap="square" rtlCol="0">
            <a:spAutoFit/>
          </a:bodyPr>
          <a:lstStyle/>
          <a:p>
            <a:pPr fontAlgn="b"/>
            <a:r>
              <a:rPr lang="en-IN" sz="2800" b="1" dirty="0">
                <a:solidFill>
                  <a:schemeClr val="bg1"/>
                </a:solidFill>
                <a:latin typeface="Arial" panose="020B0604020202020204" pitchFamily="34" charset="0"/>
                <a:cs typeface="Arial" panose="020B0604020202020204" pitchFamily="34" charset="0"/>
              </a:rPr>
              <a:t>Noise</a:t>
            </a:r>
            <a:endParaRPr lang="en-US" sz="2800" b="1" dirty="0">
              <a:solidFill>
                <a:schemeClr val="bg1"/>
              </a:solidFill>
              <a:latin typeface="Arial" panose="020B0604020202020204" pitchFamily="34" charset="0"/>
              <a:cs typeface="Arial" panose="020B0604020202020204" pitchFamily="34" charset="0"/>
            </a:endParaRPr>
          </a:p>
        </p:txBody>
      </p:sp>
      <p:grpSp>
        <p:nvGrpSpPr>
          <p:cNvPr id="100" name="Group 99">
            <a:extLst>
              <a:ext uri="{FF2B5EF4-FFF2-40B4-BE49-F238E27FC236}">
                <a16:creationId xmlns:a16="http://schemas.microsoft.com/office/drawing/2014/main" id="{ABC542C0-500B-46D9-91CE-9889E878B794}"/>
              </a:ext>
            </a:extLst>
          </p:cNvPr>
          <p:cNvGrpSpPr/>
          <p:nvPr/>
        </p:nvGrpSpPr>
        <p:grpSpPr>
          <a:xfrm>
            <a:off x="3771606" y="4402069"/>
            <a:ext cx="470744" cy="553173"/>
            <a:chOff x="-950191" y="1968789"/>
            <a:chExt cx="1538981" cy="2514037"/>
          </a:xfrm>
          <a:solidFill>
            <a:schemeClr val="bg2">
              <a:lumMod val="75000"/>
            </a:schemeClr>
          </a:solidFill>
        </p:grpSpPr>
        <p:sp>
          <p:nvSpPr>
            <p:cNvPr id="101" name="Freeform 56">
              <a:extLst>
                <a:ext uri="{FF2B5EF4-FFF2-40B4-BE49-F238E27FC236}">
                  <a16:creationId xmlns:a16="http://schemas.microsoft.com/office/drawing/2014/main" id="{60AC004D-3B92-4111-9CF2-2D182D9B27DB}"/>
                </a:ext>
              </a:extLst>
            </p:cNvPr>
            <p:cNvSpPr/>
            <p:nvPr/>
          </p:nvSpPr>
          <p:spPr>
            <a:xfrm>
              <a:off x="-950191" y="1968789"/>
              <a:ext cx="1538981" cy="2514037"/>
            </a:xfrm>
            <a:custGeom>
              <a:avLst/>
              <a:gdLst>
                <a:gd name="connsiteX0" fmla="*/ 377945 w 1538981"/>
                <a:gd name="connsiteY0" fmla="*/ 2016111 h 2298686"/>
                <a:gd name="connsiteX1" fmla="*/ 377945 w 1538981"/>
                <a:gd name="connsiteY1" fmla="*/ 2016112 h 2298686"/>
                <a:gd name="connsiteX2" fmla="*/ 377945 w 1538981"/>
                <a:gd name="connsiteY2" fmla="*/ 2016112 h 2298686"/>
                <a:gd name="connsiteX3" fmla="*/ 341263 w 1538981"/>
                <a:gd name="connsiteY3" fmla="*/ 1819261 h 2298686"/>
                <a:gd name="connsiteX4" fmla="*/ 341263 w 1538981"/>
                <a:gd name="connsiteY4" fmla="*/ 1819262 h 2298686"/>
                <a:gd name="connsiteX5" fmla="*/ 341263 w 1538981"/>
                <a:gd name="connsiteY5" fmla="*/ 1819262 h 2298686"/>
                <a:gd name="connsiteX6" fmla="*/ 341263 w 1538981"/>
                <a:gd name="connsiteY6" fmla="*/ 1625586 h 2298686"/>
                <a:gd name="connsiteX7" fmla="*/ 341263 w 1538981"/>
                <a:gd name="connsiteY7" fmla="*/ 1625587 h 2298686"/>
                <a:gd name="connsiteX8" fmla="*/ 341263 w 1538981"/>
                <a:gd name="connsiteY8" fmla="*/ 1625587 h 2298686"/>
                <a:gd name="connsiteX9" fmla="*/ 769289 w 1538981"/>
                <a:gd name="connsiteY9" fmla="*/ 203200 h 2298686"/>
                <a:gd name="connsiteX10" fmla="*/ 201010 w 1538981"/>
                <a:gd name="connsiteY10" fmla="*/ 713369 h 2298686"/>
                <a:gd name="connsiteX11" fmla="*/ 309792 w 1538981"/>
                <a:gd name="connsiteY11" fmla="*/ 989227 h 2298686"/>
                <a:gd name="connsiteX12" fmla="*/ 523328 w 1538981"/>
                <a:gd name="connsiteY12" fmla="*/ 1350191 h 2298686"/>
                <a:gd name="connsiteX13" fmla="*/ 1022289 w 1538981"/>
                <a:gd name="connsiteY13" fmla="*/ 1352536 h 2298686"/>
                <a:gd name="connsiteX14" fmla="*/ 1212369 w 1538981"/>
                <a:gd name="connsiteY14" fmla="*/ 1007992 h 2298686"/>
                <a:gd name="connsiteX15" fmla="*/ 1337569 w 1538981"/>
                <a:gd name="connsiteY15" fmla="*/ 713369 h 2298686"/>
                <a:gd name="connsiteX16" fmla="*/ 769289 w 1538981"/>
                <a:gd name="connsiteY16" fmla="*/ 203200 h 2298686"/>
                <a:gd name="connsiteX17" fmla="*/ 769219 w 1538981"/>
                <a:gd name="connsiteY17" fmla="*/ 0 h 2298686"/>
                <a:gd name="connsiteX18" fmla="*/ 1538438 w 1538981"/>
                <a:gd name="connsiteY18" fmla="*/ 690563 h 2298686"/>
                <a:gd name="connsiteX19" fmla="*/ 1368968 w 1538981"/>
                <a:gd name="connsiteY19" fmla="*/ 1089363 h 2298686"/>
                <a:gd name="connsiteX20" fmla="*/ 1145805 w 1538981"/>
                <a:gd name="connsiteY20" fmla="*/ 1418368 h 2298686"/>
                <a:gd name="connsiteX21" fmla="*/ 1121333 w 1538981"/>
                <a:gd name="connsiteY21" fmla="*/ 1516871 h 2298686"/>
                <a:gd name="connsiteX22" fmla="*/ 1126325 w 1538981"/>
                <a:gd name="connsiteY22" fmla="*/ 1517878 h 2298686"/>
                <a:gd name="connsiteX23" fmla="*/ 1197719 w 1538981"/>
                <a:gd name="connsiteY23" fmla="*/ 1625587 h 2298686"/>
                <a:gd name="connsiteX24" fmla="*/ 1197718 w 1538981"/>
                <a:gd name="connsiteY24" fmla="*/ 1625587 h 2298686"/>
                <a:gd name="connsiteX25" fmla="*/ 1163480 w 1538981"/>
                <a:gd name="connsiteY25" fmla="*/ 1708244 h 2298686"/>
                <a:gd name="connsiteX26" fmla="*/ 1142448 w 1538981"/>
                <a:gd name="connsiteY26" fmla="*/ 1722424 h 2298686"/>
                <a:gd name="connsiteX27" fmla="*/ 1163481 w 1538981"/>
                <a:gd name="connsiteY27" fmla="*/ 1736605 h 2298686"/>
                <a:gd name="connsiteX28" fmla="*/ 1197719 w 1538981"/>
                <a:gd name="connsiteY28" fmla="*/ 1819262 h 2298686"/>
                <a:gd name="connsiteX29" fmla="*/ 1197718 w 1538981"/>
                <a:gd name="connsiteY29" fmla="*/ 1819262 h 2298686"/>
                <a:gd name="connsiteX30" fmla="*/ 1126324 w 1538981"/>
                <a:gd name="connsiteY30" fmla="*/ 1926971 h 2298686"/>
                <a:gd name="connsiteX31" fmla="*/ 1119289 w 1538981"/>
                <a:gd name="connsiteY31" fmla="*/ 1928391 h 2298686"/>
                <a:gd name="connsiteX32" fmla="*/ 1126799 w 1538981"/>
                <a:gd name="connsiteY32" fmla="*/ 1933455 h 2298686"/>
                <a:gd name="connsiteX33" fmla="*/ 1161037 w 1538981"/>
                <a:gd name="connsiteY33" fmla="*/ 2016112 h 2298686"/>
                <a:gd name="connsiteX34" fmla="*/ 1161036 w 1538981"/>
                <a:gd name="connsiteY34" fmla="*/ 2016112 h 2298686"/>
                <a:gd name="connsiteX35" fmla="*/ 1044141 w 1538981"/>
                <a:gd name="connsiteY35" fmla="*/ 2133007 h 2298686"/>
                <a:gd name="connsiteX36" fmla="*/ 970756 w 1538981"/>
                <a:gd name="connsiteY36" fmla="*/ 2133007 h 2298686"/>
                <a:gd name="connsiteX37" fmla="*/ 974889 w 1538981"/>
                <a:gd name="connsiteY37" fmla="*/ 2160574 h 2298686"/>
                <a:gd name="connsiteX38" fmla="*/ 769490 w 1538981"/>
                <a:gd name="connsiteY38" fmla="*/ 2298686 h 2298686"/>
                <a:gd name="connsiteX39" fmla="*/ 564091 w 1538981"/>
                <a:gd name="connsiteY39" fmla="*/ 2160574 h 2298686"/>
                <a:gd name="connsiteX40" fmla="*/ 568224 w 1538981"/>
                <a:gd name="connsiteY40" fmla="*/ 2133006 h 2298686"/>
                <a:gd name="connsiteX41" fmla="*/ 494840 w 1538981"/>
                <a:gd name="connsiteY41" fmla="*/ 2133006 h 2298686"/>
                <a:gd name="connsiteX42" fmla="*/ 387131 w 1538981"/>
                <a:gd name="connsiteY42" fmla="*/ 2061612 h 2298686"/>
                <a:gd name="connsiteX43" fmla="*/ 377945 w 1538981"/>
                <a:gd name="connsiteY43" fmla="*/ 2016112 h 2298686"/>
                <a:gd name="connsiteX44" fmla="*/ 387131 w 1538981"/>
                <a:gd name="connsiteY44" fmla="*/ 1970611 h 2298686"/>
                <a:gd name="connsiteX45" fmla="*/ 412183 w 1538981"/>
                <a:gd name="connsiteY45" fmla="*/ 1933455 h 2298686"/>
                <a:gd name="connsiteX46" fmla="*/ 419062 w 1538981"/>
                <a:gd name="connsiteY46" fmla="*/ 1928817 h 2298686"/>
                <a:gd name="connsiteX47" fmla="*/ 392801 w 1538981"/>
                <a:gd name="connsiteY47" fmla="*/ 1916192 h 2298686"/>
                <a:gd name="connsiteX48" fmla="*/ 350449 w 1538981"/>
                <a:gd name="connsiteY48" fmla="*/ 1864762 h 2298686"/>
                <a:gd name="connsiteX49" fmla="*/ 341263 w 1538981"/>
                <a:gd name="connsiteY49" fmla="*/ 1819262 h 2298686"/>
                <a:gd name="connsiteX50" fmla="*/ 350449 w 1538981"/>
                <a:gd name="connsiteY50" fmla="*/ 1773761 h 2298686"/>
                <a:gd name="connsiteX51" fmla="*/ 375501 w 1538981"/>
                <a:gd name="connsiteY51" fmla="*/ 1736605 h 2298686"/>
                <a:gd name="connsiteX52" fmla="*/ 394900 w 1538981"/>
                <a:gd name="connsiteY52" fmla="*/ 1723526 h 2298686"/>
                <a:gd name="connsiteX53" fmla="*/ 392801 w 1538981"/>
                <a:gd name="connsiteY53" fmla="*/ 1722517 h 2298686"/>
                <a:gd name="connsiteX54" fmla="*/ 350449 w 1538981"/>
                <a:gd name="connsiteY54" fmla="*/ 1671087 h 2298686"/>
                <a:gd name="connsiteX55" fmla="*/ 341263 w 1538981"/>
                <a:gd name="connsiteY55" fmla="*/ 1625587 h 2298686"/>
                <a:gd name="connsiteX56" fmla="*/ 350449 w 1538981"/>
                <a:gd name="connsiteY56" fmla="*/ 1580086 h 2298686"/>
                <a:gd name="connsiteX57" fmla="*/ 412657 w 1538981"/>
                <a:gd name="connsiteY57" fmla="*/ 1517878 h 2298686"/>
                <a:gd name="connsiteX58" fmla="*/ 427082 w 1538981"/>
                <a:gd name="connsiteY58" fmla="*/ 1514966 h 2298686"/>
                <a:gd name="connsiteX59" fmla="*/ 414351 w 1538981"/>
                <a:gd name="connsiteY59" fmla="*/ 1462968 h 2298686"/>
                <a:gd name="connsiteX60" fmla="*/ 147246 w 1538981"/>
                <a:gd name="connsiteY60" fmla="*/ 1063963 h 2298686"/>
                <a:gd name="connsiteX61" fmla="*/ 0 w 1538981"/>
                <a:gd name="connsiteY61" fmla="*/ 690563 h 2298686"/>
                <a:gd name="connsiteX62" fmla="*/ 769219 w 1538981"/>
                <a:gd name="connsiteY62" fmla="*/ 0 h 2298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1538981" h="2298686">
                  <a:moveTo>
                    <a:pt x="377945" y="2016111"/>
                  </a:moveTo>
                  <a:lnTo>
                    <a:pt x="377945" y="2016112"/>
                  </a:lnTo>
                  <a:lnTo>
                    <a:pt x="377945" y="2016112"/>
                  </a:lnTo>
                  <a:close/>
                  <a:moveTo>
                    <a:pt x="341263" y="1819261"/>
                  </a:moveTo>
                  <a:lnTo>
                    <a:pt x="341263" y="1819262"/>
                  </a:lnTo>
                  <a:lnTo>
                    <a:pt x="341263" y="1819262"/>
                  </a:lnTo>
                  <a:close/>
                  <a:moveTo>
                    <a:pt x="341263" y="1625586"/>
                  </a:moveTo>
                  <a:lnTo>
                    <a:pt x="341263" y="1625587"/>
                  </a:lnTo>
                  <a:lnTo>
                    <a:pt x="341263" y="1625587"/>
                  </a:lnTo>
                  <a:close/>
                  <a:moveTo>
                    <a:pt x="769289" y="203200"/>
                  </a:moveTo>
                  <a:cubicBezTo>
                    <a:pt x="455437" y="203200"/>
                    <a:pt x="201010" y="431611"/>
                    <a:pt x="201010" y="713369"/>
                  </a:cubicBezTo>
                  <a:cubicBezTo>
                    <a:pt x="201010" y="819029"/>
                    <a:pt x="257899" y="931260"/>
                    <a:pt x="309792" y="989227"/>
                  </a:cubicBezTo>
                  <a:cubicBezTo>
                    <a:pt x="401299" y="1099384"/>
                    <a:pt x="485769" y="1157938"/>
                    <a:pt x="523328" y="1350191"/>
                  </a:cubicBezTo>
                  <a:lnTo>
                    <a:pt x="1022289" y="1352536"/>
                  </a:lnTo>
                  <a:cubicBezTo>
                    <a:pt x="1048901" y="1203286"/>
                    <a:pt x="1100623" y="1116901"/>
                    <a:pt x="1212369" y="1007992"/>
                  </a:cubicBezTo>
                  <a:cubicBezTo>
                    <a:pt x="1273446" y="948465"/>
                    <a:pt x="1343930" y="826602"/>
                    <a:pt x="1337569" y="713369"/>
                  </a:cubicBezTo>
                  <a:cubicBezTo>
                    <a:pt x="1320008" y="400761"/>
                    <a:pt x="1083142" y="203200"/>
                    <a:pt x="769289" y="203200"/>
                  </a:cubicBezTo>
                  <a:close/>
                  <a:moveTo>
                    <a:pt x="769219" y="0"/>
                  </a:moveTo>
                  <a:cubicBezTo>
                    <a:pt x="1194047" y="0"/>
                    <a:pt x="1514668" y="267417"/>
                    <a:pt x="1538438" y="690563"/>
                  </a:cubicBezTo>
                  <a:cubicBezTo>
                    <a:pt x="1547048" y="843834"/>
                    <a:pt x="1451642" y="1008788"/>
                    <a:pt x="1368968" y="1089363"/>
                  </a:cubicBezTo>
                  <a:cubicBezTo>
                    <a:pt x="1255524" y="1199927"/>
                    <a:pt x="1187782" y="1293342"/>
                    <a:pt x="1145805" y="1418368"/>
                  </a:cubicBezTo>
                  <a:lnTo>
                    <a:pt x="1121333" y="1516871"/>
                  </a:lnTo>
                  <a:lnTo>
                    <a:pt x="1126325" y="1517878"/>
                  </a:lnTo>
                  <a:cubicBezTo>
                    <a:pt x="1168280" y="1535624"/>
                    <a:pt x="1197719" y="1577168"/>
                    <a:pt x="1197719" y="1625587"/>
                  </a:cubicBezTo>
                  <a:lnTo>
                    <a:pt x="1197718" y="1625587"/>
                  </a:lnTo>
                  <a:cubicBezTo>
                    <a:pt x="1197718" y="1657867"/>
                    <a:pt x="1184634" y="1687090"/>
                    <a:pt x="1163480" y="1708244"/>
                  </a:cubicBezTo>
                  <a:lnTo>
                    <a:pt x="1142448" y="1722424"/>
                  </a:lnTo>
                  <a:lnTo>
                    <a:pt x="1163481" y="1736605"/>
                  </a:lnTo>
                  <a:cubicBezTo>
                    <a:pt x="1184635" y="1757759"/>
                    <a:pt x="1197719" y="1786983"/>
                    <a:pt x="1197719" y="1819262"/>
                  </a:cubicBezTo>
                  <a:lnTo>
                    <a:pt x="1197718" y="1819262"/>
                  </a:lnTo>
                  <a:cubicBezTo>
                    <a:pt x="1197718" y="1867681"/>
                    <a:pt x="1168279" y="1909225"/>
                    <a:pt x="1126324" y="1926971"/>
                  </a:cubicBezTo>
                  <a:lnTo>
                    <a:pt x="1119289" y="1928391"/>
                  </a:lnTo>
                  <a:lnTo>
                    <a:pt x="1126799" y="1933455"/>
                  </a:lnTo>
                  <a:cubicBezTo>
                    <a:pt x="1147953" y="1954609"/>
                    <a:pt x="1161037" y="1983833"/>
                    <a:pt x="1161037" y="2016112"/>
                  </a:cubicBezTo>
                  <a:lnTo>
                    <a:pt x="1161036" y="2016112"/>
                  </a:lnTo>
                  <a:cubicBezTo>
                    <a:pt x="1161036" y="2080671"/>
                    <a:pt x="1108700" y="2133007"/>
                    <a:pt x="1044141" y="2133007"/>
                  </a:cubicBezTo>
                  <a:lnTo>
                    <a:pt x="970756" y="2133007"/>
                  </a:lnTo>
                  <a:lnTo>
                    <a:pt x="974889" y="2160574"/>
                  </a:lnTo>
                  <a:cubicBezTo>
                    <a:pt x="974889" y="2236851"/>
                    <a:pt x="882929" y="2298686"/>
                    <a:pt x="769490" y="2298686"/>
                  </a:cubicBezTo>
                  <a:cubicBezTo>
                    <a:pt x="656051" y="2298686"/>
                    <a:pt x="564091" y="2236851"/>
                    <a:pt x="564091" y="2160574"/>
                  </a:cubicBezTo>
                  <a:lnTo>
                    <a:pt x="568224" y="2133006"/>
                  </a:lnTo>
                  <a:lnTo>
                    <a:pt x="494840" y="2133006"/>
                  </a:lnTo>
                  <a:cubicBezTo>
                    <a:pt x="446421" y="2133006"/>
                    <a:pt x="404877" y="2103567"/>
                    <a:pt x="387131" y="2061612"/>
                  </a:cubicBezTo>
                  <a:lnTo>
                    <a:pt x="377945" y="2016112"/>
                  </a:lnTo>
                  <a:lnTo>
                    <a:pt x="387131" y="1970611"/>
                  </a:lnTo>
                  <a:cubicBezTo>
                    <a:pt x="393047" y="1956626"/>
                    <a:pt x="401606" y="1944032"/>
                    <a:pt x="412183" y="1933455"/>
                  </a:cubicBezTo>
                  <a:lnTo>
                    <a:pt x="419062" y="1928817"/>
                  </a:lnTo>
                  <a:lnTo>
                    <a:pt x="392801" y="1916192"/>
                  </a:lnTo>
                  <a:cubicBezTo>
                    <a:pt x="374145" y="1903588"/>
                    <a:pt x="359322" y="1885740"/>
                    <a:pt x="350449" y="1864762"/>
                  </a:cubicBezTo>
                  <a:lnTo>
                    <a:pt x="341263" y="1819262"/>
                  </a:lnTo>
                  <a:lnTo>
                    <a:pt x="350449" y="1773761"/>
                  </a:lnTo>
                  <a:cubicBezTo>
                    <a:pt x="356365" y="1759776"/>
                    <a:pt x="364924" y="1747182"/>
                    <a:pt x="375501" y="1736605"/>
                  </a:cubicBezTo>
                  <a:lnTo>
                    <a:pt x="394900" y="1723526"/>
                  </a:lnTo>
                  <a:lnTo>
                    <a:pt x="392801" y="1722517"/>
                  </a:lnTo>
                  <a:cubicBezTo>
                    <a:pt x="374145" y="1709913"/>
                    <a:pt x="359322" y="1692065"/>
                    <a:pt x="350449" y="1671087"/>
                  </a:cubicBezTo>
                  <a:lnTo>
                    <a:pt x="341263" y="1625587"/>
                  </a:lnTo>
                  <a:lnTo>
                    <a:pt x="350449" y="1580086"/>
                  </a:lnTo>
                  <a:cubicBezTo>
                    <a:pt x="362280" y="1552116"/>
                    <a:pt x="384687" y="1529709"/>
                    <a:pt x="412657" y="1517878"/>
                  </a:cubicBezTo>
                  <a:lnTo>
                    <a:pt x="427082" y="1514966"/>
                  </a:lnTo>
                  <a:lnTo>
                    <a:pt x="414351" y="1462968"/>
                  </a:lnTo>
                  <a:cubicBezTo>
                    <a:pt x="356715" y="1271423"/>
                    <a:pt x="255627" y="1194433"/>
                    <a:pt x="147246" y="1063963"/>
                  </a:cubicBezTo>
                  <a:cubicBezTo>
                    <a:pt x="77005" y="985499"/>
                    <a:pt x="0" y="833583"/>
                    <a:pt x="0" y="690563"/>
                  </a:cubicBezTo>
                  <a:cubicBezTo>
                    <a:pt x="0" y="309176"/>
                    <a:pt x="344391" y="0"/>
                    <a:pt x="769219" y="0"/>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102" name="Rectangle 12">
              <a:extLst>
                <a:ext uri="{FF2B5EF4-FFF2-40B4-BE49-F238E27FC236}">
                  <a16:creationId xmlns:a16="http://schemas.microsoft.com/office/drawing/2014/main" id="{90FEC9DE-8AC5-4272-BFD9-2C1387807472}"/>
                </a:ext>
              </a:extLst>
            </p:cNvPr>
            <p:cNvSpPr/>
            <p:nvPr/>
          </p:nvSpPr>
          <p:spPr>
            <a:xfrm>
              <a:off x="-201844" y="2352040"/>
              <a:ext cx="386248" cy="292491"/>
            </a:xfrm>
            <a:custGeom>
              <a:avLst/>
              <a:gdLst>
                <a:gd name="connsiteX0" fmla="*/ 0 w 381000"/>
                <a:gd name="connsiteY0" fmla="*/ 0 h 102394"/>
                <a:gd name="connsiteX1" fmla="*/ 381000 w 381000"/>
                <a:gd name="connsiteY1" fmla="*/ 0 h 102394"/>
                <a:gd name="connsiteX2" fmla="*/ 381000 w 381000"/>
                <a:gd name="connsiteY2" fmla="*/ 102394 h 102394"/>
                <a:gd name="connsiteX3" fmla="*/ 0 w 381000"/>
                <a:gd name="connsiteY3" fmla="*/ 102394 h 102394"/>
                <a:gd name="connsiteX4" fmla="*/ 0 w 381000"/>
                <a:gd name="connsiteY4" fmla="*/ 0 h 102394"/>
                <a:gd name="connsiteX0" fmla="*/ 0 w 381000"/>
                <a:gd name="connsiteY0" fmla="*/ 0 h 269081"/>
                <a:gd name="connsiteX1" fmla="*/ 381000 w 381000"/>
                <a:gd name="connsiteY1" fmla="*/ 0 h 269081"/>
                <a:gd name="connsiteX2" fmla="*/ 257175 w 381000"/>
                <a:gd name="connsiteY2" fmla="*/ 269081 h 269081"/>
                <a:gd name="connsiteX3" fmla="*/ 0 w 381000"/>
                <a:gd name="connsiteY3" fmla="*/ 102394 h 269081"/>
                <a:gd name="connsiteX4" fmla="*/ 0 w 381000"/>
                <a:gd name="connsiteY4" fmla="*/ 0 h 269081"/>
                <a:gd name="connsiteX0" fmla="*/ 0 w 350044"/>
                <a:gd name="connsiteY0" fmla="*/ 0 h 269081"/>
                <a:gd name="connsiteX1" fmla="*/ 350044 w 350044"/>
                <a:gd name="connsiteY1" fmla="*/ 238125 h 269081"/>
                <a:gd name="connsiteX2" fmla="*/ 257175 w 350044"/>
                <a:gd name="connsiteY2" fmla="*/ 269081 h 269081"/>
                <a:gd name="connsiteX3" fmla="*/ 0 w 350044"/>
                <a:gd name="connsiteY3" fmla="*/ 102394 h 269081"/>
                <a:gd name="connsiteX4" fmla="*/ 0 w 350044"/>
                <a:gd name="connsiteY4" fmla="*/ 0 h 269081"/>
                <a:gd name="connsiteX0" fmla="*/ 0 w 350044"/>
                <a:gd name="connsiteY0" fmla="*/ 0 h 269081"/>
                <a:gd name="connsiteX1" fmla="*/ 350044 w 350044"/>
                <a:gd name="connsiteY1" fmla="*/ 238125 h 269081"/>
                <a:gd name="connsiteX2" fmla="*/ 257175 w 350044"/>
                <a:gd name="connsiteY2" fmla="*/ 269081 h 269081"/>
                <a:gd name="connsiteX3" fmla="*/ 0 w 350044"/>
                <a:gd name="connsiteY3" fmla="*/ 102394 h 269081"/>
                <a:gd name="connsiteX4" fmla="*/ 0 w 350044"/>
                <a:gd name="connsiteY4" fmla="*/ 0 h 269081"/>
                <a:gd name="connsiteX0" fmla="*/ 0 w 350044"/>
                <a:gd name="connsiteY0" fmla="*/ 8098 h 277179"/>
                <a:gd name="connsiteX1" fmla="*/ 350044 w 350044"/>
                <a:gd name="connsiteY1" fmla="*/ 246223 h 277179"/>
                <a:gd name="connsiteX2" fmla="*/ 257175 w 350044"/>
                <a:gd name="connsiteY2" fmla="*/ 277179 h 277179"/>
                <a:gd name="connsiteX3" fmla="*/ 0 w 350044"/>
                <a:gd name="connsiteY3" fmla="*/ 110492 h 277179"/>
                <a:gd name="connsiteX4" fmla="*/ 0 w 350044"/>
                <a:gd name="connsiteY4" fmla="*/ 8098 h 277179"/>
                <a:gd name="connsiteX0" fmla="*/ 0 w 350044"/>
                <a:gd name="connsiteY0" fmla="*/ 7347 h 276428"/>
                <a:gd name="connsiteX1" fmla="*/ 350044 w 350044"/>
                <a:gd name="connsiteY1" fmla="*/ 245472 h 276428"/>
                <a:gd name="connsiteX2" fmla="*/ 257175 w 350044"/>
                <a:gd name="connsiteY2" fmla="*/ 276428 h 276428"/>
                <a:gd name="connsiteX3" fmla="*/ 0 w 350044"/>
                <a:gd name="connsiteY3" fmla="*/ 109741 h 276428"/>
                <a:gd name="connsiteX4" fmla="*/ 0 w 350044"/>
                <a:gd name="connsiteY4" fmla="*/ 7347 h 276428"/>
                <a:gd name="connsiteX0" fmla="*/ 11906 w 350044"/>
                <a:gd name="connsiteY0" fmla="*/ 7753 h 269690"/>
                <a:gd name="connsiteX1" fmla="*/ 350044 w 350044"/>
                <a:gd name="connsiteY1" fmla="*/ 238734 h 269690"/>
                <a:gd name="connsiteX2" fmla="*/ 257175 w 350044"/>
                <a:gd name="connsiteY2" fmla="*/ 269690 h 269690"/>
                <a:gd name="connsiteX3" fmla="*/ 0 w 350044"/>
                <a:gd name="connsiteY3" fmla="*/ 103003 h 269690"/>
                <a:gd name="connsiteX4" fmla="*/ 11906 w 350044"/>
                <a:gd name="connsiteY4" fmla="*/ 7753 h 269690"/>
                <a:gd name="connsiteX0" fmla="*/ 11906 w 350044"/>
                <a:gd name="connsiteY0" fmla="*/ 7753 h 269690"/>
                <a:gd name="connsiteX1" fmla="*/ 350044 w 350044"/>
                <a:gd name="connsiteY1" fmla="*/ 238734 h 269690"/>
                <a:gd name="connsiteX2" fmla="*/ 257175 w 350044"/>
                <a:gd name="connsiteY2" fmla="*/ 269690 h 269690"/>
                <a:gd name="connsiteX3" fmla="*/ 0 w 350044"/>
                <a:gd name="connsiteY3" fmla="*/ 100622 h 269690"/>
                <a:gd name="connsiteX4" fmla="*/ 11906 w 350044"/>
                <a:gd name="connsiteY4" fmla="*/ 7753 h 269690"/>
                <a:gd name="connsiteX0" fmla="*/ 32487 w 370625"/>
                <a:gd name="connsiteY0" fmla="*/ 7753 h 269690"/>
                <a:gd name="connsiteX1" fmla="*/ 370625 w 370625"/>
                <a:gd name="connsiteY1" fmla="*/ 238734 h 269690"/>
                <a:gd name="connsiteX2" fmla="*/ 277756 w 370625"/>
                <a:gd name="connsiteY2" fmla="*/ 269690 h 269690"/>
                <a:gd name="connsiteX3" fmla="*/ 20581 w 370625"/>
                <a:gd name="connsiteY3" fmla="*/ 100622 h 269690"/>
                <a:gd name="connsiteX4" fmla="*/ 32487 w 370625"/>
                <a:gd name="connsiteY4" fmla="*/ 7753 h 269690"/>
                <a:gd name="connsiteX0" fmla="*/ 48916 w 387054"/>
                <a:gd name="connsiteY0" fmla="*/ 7753 h 269690"/>
                <a:gd name="connsiteX1" fmla="*/ 387054 w 387054"/>
                <a:gd name="connsiteY1" fmla="*/ 238734 h 269690"/>
                <a:gd name="connsiteX2" fmla="*/ 294185 w 387054"/>
                <a:gd name="connsiteY2" fmla="*/ 269690 h 269690"/>
                <a:gd name="connsiteX3" fmla="*/ 37010 w 387054"/>
                <a:gd name="connsiteY3" fmla="*/ 100622 h 269690"/>
                <a:gd name="connsiteX4" fmla="*/ 48916 w 387054"/>
                <a:gd name="connsiteY4" fmla="*/ 7753 h 269690"/>
                <a:gd name="connsiteX0" fmla="*/ 48916 w 387054"/>
                <a:gd name="connsiteY0" fmla="*/ 7753 h 269690"/>
                <a:gd name="connsiteX1" fmla="*/ 387054 w 387054"/>
                <a:gd name="connsiteY1" fmla="*/ 238734 h 269690"/>
                <a:gd name="connsiteX2" fmla="*/ 294185 w 387054"/>
                <a:gd name="connsiteY2" fmla="*/ 269690 h 269690"/>
                <a:gd name="connsiteX3" fmla="*/ 37010 w 387054"/>
                <a:gd name="connsiteY3" fmla="*/ 100622 h 269690"/>
                <a:gd name="connsiteX4" fmla="*/ 48916 w 387054"/>
                <a:gd name="connsiteY4" fmla="*/ 7753 h 269690"/>
                <a:gd name="connsiteX0" fmla="*/ 48916 w 387054"/>
                <a:gd name="connsiteY0" fmla="*/ 7753 h 280105"/>
                <a:gd name="connsiteX1" fmla="*/ 387054 w 387054"/>
                <a:gd name="connsiteY1" fmla="*/ 238734 h 280105"/>
                <a:gd name="connsiteX2" fmla="*/ 294185 w 387054"/>
                <a:gd name="connsiteY2" fmla="*/ 269690 h 280105"/>
                <a:gd name="connsiteX3" fmla="*/ 37010 w 387054"/>
                <a:gd name="connsiteY3" fmla="*/ 100622 h 280105"/>
                <a:gd name="connsiteX4" fmla="*/ 48916 w 387054"/>
                <a:gd name="connsiteY4" fmla="*/ 7753 h 280105"/>
                <a:gd name="connsiteX0" fmla="*/ 48916 w 387621"/>
                <a:gd name="connsiteY0" fmla="*/ 7753 h 291667"/>
                <a:gd name="connsiteX1" fmla="*/ 387054 w 387621"/>
                <a:gd name="connsiteY1" fmla="*/ 238734 h 291667"/>
                <a:gd name="connsiteX2" fmla="*/ 294185 w 387621"/>
                <a:gd name="connsiteY2" fmla="*/ 269690 h 291667"/>
                <a:gd name="connsiteX3" fmla="*/ 37010 w 387621"/>
                <a:gd name="connsiteY3" fmla="*/ 100622 h 291667"/>
                <a:gd name="connsiteX4" fmla="*/ 48916 w 387621"/>
                <a:gd name="connsiteY4" fmla="*/ 7753 h 291667"/>
                <a:gd name="connsiteX0" fmla="*/ 48916 w 387621"/>
                <a:gd name="connsiteY0" fmla="*/ 7753 h 291667"/>
                <a:gd name="connsiteX1" fmla="*/ 387054 w 387621"/>
                <a:gd name="connsiteY1" fmla="*/ 238734 h 291667"/>
                <a:gd name="connsiteX2" fmla="*/ 294185 w 387621"/>
                <a:gd name="connsiteY2" fmla="*/ 269690 h 291667"/>
                <a:gd name="connsiteX3" fmla="*/ 37010 w 387621"/>
                <a:gd name="connsiteY3" fmla="*/ 100622 h 291667"/>
                <a:gd name="connsiteX4" fmla="*/ 48916 w 387621"/>
                <a:gd name="connsiteY4" fmla="*/ 7753 h 291667"/>
                <a:gd name="connsiteX0" fmla="*/ 50586 w 389291"/>
                <a:gd name="connsiteY0" fmla="*/ 7753 h 291667"/>
                <a:gd name="connsiteX1" fmla="*/ 388724 w 389291"/>
                <a:gd name="connsiteY1" fmla="*/ 238734 h 291667"/>
                <a:gd name="connsiteX2" fmla="*/ 295855 w 389291"/>
                <a:gd name="connsiteY2" fmla="*/ 269690 h 291667"/>
                <a:gd name="connsiteX3" fmla="*/ 38680 w 389291"/>
                <a:gd name="connsiteY3" fmla="*/ 100622 h 291667"/>
                <a:gd name="connsiteX4" fmla="*/ 50586 w 389291"/>
                <a:gd name="connsiteY4" fmla="*/ 7753 h 291667"/>
                <a:gd name="connsiteX0" fmla="*/ 44152 w 382857"/>
                <a:gd name="connsiteY0" fmla="*/ 7753 h 291667"/>
                <a:gd name="connsiteX1" fmla="*/ 382290 w 382857"/>
                <a:gd name="connsiteY1" fmla="*/ 238734 h 291667"/>
                <a:gd name="connsiteX2" fmla="*/ 289421 w 382857"/>
                <a:gd name="connsiteY2" fmla="*/ 269690 h 291667"/>
                <a:gd name="connsiteX3" fmla="*/ 32246 w 382857"/>
                <a:gd name="connsiteY3" fmla="*/ 100622 h 291667"/>
                <a:gd name="connsiteX4" fmla="*/ 44152 w 382857"/>
                <a:gd name="connsiteY4" fmla="*/ 7753 h 291667"/>
                <a:gd name="connsiteX0" fmla="*/ 45308 w 384013"/>
                <a:gd name="connsiteY0" fmla="*/ 7753 h 291667"/>
                <a:gd name="connsiteX1" fmla="*/ 383446 w 384013"/>
                <a:gd name="connsiteY1" fmla="*/ 238734 h 291667"/>
                <a:gd name="connsiteX2" fmla="*/ 290577 w 384013"/>
                <a:gd name="connsiteY2" fmla="*/ 269690 h 291667"/>
                <a:gd name="connsiteX3" fmla="*/ 33402 w 384013"/>
                <a:gd name="connsiteY3" fmla="*/ 100622 h 291667"/>
                <a:gd name="connsiteX4" fmla="*/ 45308 w 384013"/>
                <a:gd name="connsiteY4" fmla="*/ 7753 h 291667"/>
                <a:gd name="connsiteX0" fmla="*/ 45308 w 384013"/>
                <a:gd name="connsiteY0" fmla="*/ 7753 h 291667"/>
                <a:gd name="connsiteX1" fmla="*/ 383446 w 384013"/>
                <a:gd name="connsiteY1" fmla="*/ 238734 h 291667"/>
                <a:gd name="connsiteX2" fmla="*/ 290577 w 384013"/>
                <a:gd name="connsiteY2" fmla="*/ 269690 h 291667"/>
                <a:gd name="connsiteX3" fmla="*/ 33402 w 384013"/>
                <a:gd name="connsiteY3" fmla="*/ 100622 h 291667"/>
                <a:gd name="connsiteX4" fmla="*/ 45308 w 384013"/>
                <a:gd name="connsiteY4" fmla="*/ 7753 h 291667"/>
                <a:gd name="connsiteX0" fmla="*/ 47474 w 386179"/>
                <a:gd name="connsiteY0" fmla="*/ 2302 h 286216"/>
                <a:gd name="connsiteX1" fmla="*/ 385612 w 386179"/>
                <a:gd name="connsiteY1" fmla="*/ 233283 h 286216"/>
                <a:gd name="connsiteX2" fmla="*/ 292743 w 386179"/>
                <a:gd name="connsiteY2" fmla="*/ 264239 h 286216"/>
                <a:gd name="connsiteX3" fmla="*/ 35568 w 386179"/>
                <a:gd name="connsiteY3" fmla="*/ 95171 h 286216"/>
                <a:gd name="connsiteX4" fmla="*/ 47474 w 386179"/>
                <a:gd name="connsiteY4" fmla="*/ 2302 h 286216"/>
                <a:gd name="connsiteX0" fmla="*/ 47200 w 385905"/>
                <a:gd name="connsiteY0" fmla="*/ 3498 h 287412"/>
                <a:gd name="connsiteX1" fmla="*/ 385338 w 385905"/>
                <a:gd name="connsiteY1" fmla="*/ 234479 h 287412"/>
                <a:gd name="connsiteX2" fmla="*/ 292469 w 385905"/>
                <a:gd name="connsiteY2" fmla="*/ 265435 h 287412"/>
                <a:gd name="connsiteX3" fmla="*/ 35294 w 385905"/>
                <a:gd name="connsiteY3" fmla="*/ 96367 h 287412"/>
                <a:gd name="connsiteX4" fmla="*/ 47200 w 385905"/>
                <a:gd name="connsiteY4" fmla="*/ 3498 h 287412"/>
                <a:gd name="connsiteX0" fmla="*/ 47200 w 385729"/>
                <a:gd name="connsiteY0" fmla="*/ 3498 h 292491"/>
                <a:gd name="connsiteX1" fmla="*/ 385338 w 385729"/>
                <a:gd name="connsiteY1" fmla="*/ 234479 h 292491"/>
                <a:gd name="connsiteX2" fmla="*/ 292469 w 385729"/>
                <a:gd name="connsiteY2" fmla="*/ 265435 h 292491"/>
                <a:gd name="connsiteX3" fmla="*/ 35294 w 385729"/>
                <a:gd name="connsiteY3" fmla="*/ 96367 h 292491"/>
                <a:gd name="connsiteX4" fmla="*/ 47200 w 385729"/>
                <a:gd name="connsiteY4" fmla="*/ 3498 h 292491"/>
                <a:gd name="connsiteX0" fmla="*/ 47200 w 385729"/>
                <a:gd name="connsiteY0" fmla="*/ 3498 h 292491"/>
                <a:gd name="connsiteX1" fmla="*/ 385338 w 385729"/>
                <a:gd name="connsiteY1" fmla="*/ 234479 h 292491"/>
                <a:gd name="connsiteX2" fmla="*/ 292469 w 385729"/>
                <a:gd name="connsiteY2" fmla="*/ 265435 h 292491"/>
                <a:gd name="connsiteX3" fmla="*/ 35294 w 385729"/>
                <a:gd name="connsiteY3" fmla="*/ 96367 h 292491"/>
                <a:gd name="connsiteX4" fmla="*/ 47200 w 385729"/>
                <a:gd name="connsiteY4" fmla="*/ 3498 h 292491"/>
                <a:gd name="connsiteX0" fmla="*/ 47669 w 386198"/>
                <a:gd name="connsiteY0" fmla="*/ 3498 h 292491"/>
                <a:gd name="connsiteX1" fmla="*/ 385807 w 386198"/>
                <a:gd name="connsiteY1" fmla="*/ 234479 h 292491"/>
                <a:gd name="connsiteX2" fmla="*/ 292938 w 386198"/>
                <a:gd name="connsiteY2" fmla="*/ 265435 h 292491"/>
                <a:gd name="connsiteX3" fmla="*/ 35763 w 386198"/>
                <a:gd name="connsiteY3" fmla="*/ 96367 h 292491"/>
                <a:gd name="connsiteX4" fmla="*/ 47669 w 386198"/>
                <a:gd name="connsiteY4" fmla="*/ 3498 h 292491"/>
                <a:gd name="connsiteX0" fmla="*/ 47720 w 386249"/>
                <a:gd name="connsiteY0" fmla="*/ 3498 h 292491"/>
                <a:gd name="connsiteX1" fmla="*/ 385858 w 386249"/>
                <a:gd name="connsiteY1" fmla="*/ 234479 h 292491"/>
                <a:gd name="connsiteX2" fmla="*/ 292989 w 386249"/>
                <a:gd name="connsiteY2" fmla="*/ 265435 h 292491"/>
                <a:gd name="connsiteX3" fmla="*/ 35814 w 386249"/>
                <a:gd name="connsiteY3" fmla="*/ 96367 h 292491"/>
                <a:gd name="connsiteX4" fmla="*/ 47720 w 386249"/>
                <a:gd name="connsiteY4" fmla="*/ 3498 h 2924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6249" h="292491">
                  <a:moveTo>
                    <a:pt x="47720" y="3498"/>
                  </a:moveTo>
                  <a:cubicBezTo>
                    <a:pt x="162019" y="-17139"/>
                    <a:pt x="369189" y="52710"/>
                    <a:pt x="385858" y="234479"/>
                  </a:cubicBezTo>
                  <a:cubicBezTo>
                    <a:pt x="393002" y="299566"/>
                    <a:pt x="300132" y="309885"/>
                    <a:pt x="292989" y="265435"/>
                  </a:cubicBezTo>
                  <a:cubicBezTo>
                    <a:pt x="262033" y="99541"/>
                    <a:pt x="125767" y="100954"/>
                    <a:pt x="35814" y="96367"/>
                  </a:cubicBezTo>
                  <a:cubicBezTo>
                    <a:pt x="-7032" y="94182"/>
                    <a:pt x="-20806" y="15870"/>
                    <a:pt x="47720" y="3498"/>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grpSp>
      <p:grpSp>
        <p:nvGrpSpPr>
          <p:cNvPr id="104" name="Group 103">
            <a:extLst>
              <a:ext uri="{FF2B5EF4-FFF2-40B4-BE49-F238E27FC236}">
                <a16:creationId xmlns:a16="http://schemas.microsoft.com/office/drawing/2014/main" id="{224841F7-88AD-4F2D-980F-0EC91562BD3D}"/>
              </a:ext>
            </a:extLst>
          </p:cNvPr>
          <p:cNvGrpSpPr/>
          <p:nvPr/>
        </p:nvGrpSpPr>
        <p:grpSpPr>
          <a:xfrm>
            <a:off x="2809373" y="1905220"/>
            <a:ext cx="682986" cy="443730"/>
            <a:chOff x="3485967" y="3223136"/>
            <a:chExt cx="884894" cy="485338"/>
          </a:xfrm>
          <a:solidFill>
            <a:schemeClr val="bg2">
              <a:lumMod val="75000"/>
            </a:schemeClr>
          </a:solidFill>
          <a:effectLst/>
        </p:grpSpPr>
        <p:grpSp>
          <p:nvGrpSpPr>
            <p:cNvPr id="105" name="Group 104">
              <a:extLst>
                <a:ext uri="{FF2B5EF4-FFF2-40B4-BE49-F238E27FC236}">
                  <a16:creationId xmlns:a16="http://schemas.microsoft.com/office/drawing/2014/main" id="{44D3258C-CFE3-4A98-BF38-D3C072019E55}"/>
                </a:ext>
              </a:extLst>
            </p:cNvPr>
            <p:cNvGrpSpPr/>
            <p:nvPr/>
          </p:nvGrpSpPr>
          <p:grpSpPr>
            <a:xfrm>
              <a:off x="3681256" y="3223136"/>
              <a:ext cx="494236" cy="485338"/>
              <a:chOff x="-2429678" y="-3238500"/>
              <a:chExt cx="13663209" cy="13417212"/>
            </a:xfrm>
            <a:grpFill/>
          </p:grpSpPr>
          <p:sp>
            <p:nvSpPr>
              <p:cNvPr id="116" name="Freeform 394">
                <a:extLst>
                  <a:ext uri="{FF2B5EF4-FFF2-40B4-BE49-F238E27FC236}">
                    <a16:creationId xmlns:a16="http://schemas.microsoft.com/office/drawing/2014/main" id="{72DC029B-2933-4CD9-8586-76A9FC770289}"/>
                  </a:ext>
                </a:extLst>
              </p:cNvPr>
              <p:cNvSpPr/>
              <p:nvPr/>
            </p:nvSpPr>
            <p:spPr>
              <a:xfrm>
                <a:off x="990599" y="-3238500"/>
                <a:ext cx="6825423" cy="7410594"/>
              </a:xfrm>
              <a:custGeom>
                <a:avLst/>
                <a:gdLst>
                  <a:gd name="connsiteX0" fmla="*/ 3409950 w 6825423"/>
                  <a:gd name="connsiteY0" fmla="*/ 0 h 7410594"/>
                  <a:gd name="connsiteX1" fmla="*/ 6229951 w 6825423"/>
                  <a:gd name="connsiteY1" fmla="*/ 2516401 h 7410594"/>
                  <a:gd name="connsiteX2" fmla="*/ 6238704 w 6825423"/>
                  <a:gd name="connsiteY2" fmla="*/ 2557692 h 7410594"/>
                  <a:gd name="connsiteX3" fmla="*/ 6296533 w 6825423"/>
                  <a:gd name="connsiteY3" fmla="*/ 2595147 h 7410594"/>
                  <a:gd name="connsiteX4" fmla="*/ 6674736 w 6825423"/>
                  <a:gd name="connsiteY4" fmla="*/ 2949584 h 7410594"/>
                  <a:gd name="connsiteX5" fmla="*/ 6674736 w 6825423"/>
                  <a:gd name="connsiteY5" fmla="*/ 4422766 h 7410594"/>
                  <a:gd name="connsiteX6" fmla="*/ 6134530 w 6825423"/>
                  <a:gd name="connsiteY6" fmla="*/ 4903781 h 7410594"/>
                  <a:gd name="connsiteX7" fmla="*/ 6097506 w 6825423"/>
                  <a:gd name="connsiteY7" fmla="*/ 4909551 h 7410594"/>
                  <a:gd name="connsiteX8" fmla="*/ 6054756 w 6825423"/>
                  <a:gd name="connsiteY8" fmla="*/ 5016817 h 7410594"/>
                  <a:gd name="connsiteX9" fmla="*/ 3352800 w 6825423"/>
                  <a:gd name="connsiteY9" fmla="*/ 7410450 h 7410594"/>
                  <a:gd name="connsiteX10" fmla="*/ 799523 w 6825423"/>
                  <a:gd name="connsiteY10" fmla="*/ 5059710 h 7410594"/>
                  <a:gd name="connsiteX11" fmla="*/ 738130 w 6825423"/>
                  <a:gd name="connsiteY11" fmla="*/ 4892092 h 7410594"/>
                  <a:gd name="connsiteX12" fmla="*/ 690893 w 6825423"/>
                  <a:gd name="connsiteY12" fmla="*/ 4884731 h 7410594"/>
                  <a:gd name="connsiteX13" fmla="*/ 150687 w 6825423"/>
                  <a:gd name="connsiteY13" fmla="*/ 4403716 h 7410594"/>
                  <a:gd name="connsiteX14" fmla="*/ 150687 w 6825423"/>
                  <a:gd name="connsiteY14" fmla="*/ 2930534 h 7410594"/>
                  <a:gd name="connsiteX15" fmla="*/ 436548 w 6825423"/>
                  <a:gd name="connsiteY15" fmla="*/ 2646152 h 7410594"/>
                  <a:gd name="connsiteX16" fmla="*/ 522375 w 6825423"/>
                  <a:gd name="connsiteY16" fmla="*/ 2581039 h 7410594"/>
                  <a:gd name="connsiteX17" fmla="*/ 543969 w 6825423"/>
                  <a:gd name="connsiteY17" fmla="*/ 2473931 h 7410594"/>
                  <a:gd name="connsiteX18" fmla="*/ 3409950 w 6825423"/>
                  <a:gd name="connsiteY18" fmla="*/ 0 h 7410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825423" h="7410594">
                    <a:moveTo>
                      <a:pt x="3409950" y="0"/>
                    </a:moveTo>
                    <a:cubicBezTo>
                      <a:pt x="4734941" y="0"/>
                      <a:pt x="5856099" y="1058526"/>
                      <a:pt x="6229951" y="2516401"/>
                    </a:cubicBezTo>
                    <a:lnTo>
                      <a:pt x="6238704" y="2557692"/>
                    </a:lnTo>
                    <a:lnTo>
                      <a:pt x="6296533" y="2595147"/>
                    </a:lnTo>
                    <a:cubicBezTo>
                      <a:pt x="6416937" y="2679806"/>
                      <a:pt x="6549956" y="2799961"/>
                      <a:pt x="6674736" y="2949584"/>
                    </a:cubicBezTo>
                    <a:cubicBezTo>
                      <a:pt x="6821179" y="3212045"/>
                      <a:pt x="6923689" y="3855505"/>
                      <a:pt x="6674736" y="4422766"/>
                    </a:cubicBezTo>
                    <a:cubicBezTo>
                      <a:pt x="6575328" y="4635424"/>
                      <a:pt x="6329416" y="4856355"/>
                      <a:pt x="6134530" y="4903781"/>
                    </a:cubicBezTo>
                    <a:lnTo>
                      <a:pt x="6097506" y="4909551"/>
                    </a:lnTo>
                    <a:lnTo>
                      <a:pt x="6054756" y="5016817"/>
                    </a:lnTo>
                    <a:cubicBezTo>
                      <a:pt x="5478809" y="6376352"/>
                      <a:pt x="4218682" y="7424738"/>
                      <a:pt x="3352800" y="7410450"/>
                    </a:cubicBezTo>
                    <a:cubicBezTo>
                      <a:pt x="2486918" y="7396163"/>
                      <a:pt x="1360736" y="6426399"/>
                      <a:pt x="799523" y="5059710"/>
                    </a:cubicBezTo>
                    <a:lnTo>
                      <a:pt x="738130" y="4892092"/>
                    </a:lnTo>
                    <a:lnTo>
                      <a:pt x="690893" y="4884731"/>
                    </a:lnTo>
                    <a:cubicBezTo>
                      <a:pt x="496007" y="4837305"/>
                      <a:pt x="250095" y="4616374"/>
                      <a:pt x="150687" y="4403716"/>
                    </a:cubicBezTo>
                    <a:cubicBezTo>
                      <a:pt x="-98266" y="3836455"/>
                      <a:pt x="4244" y="3192995"/>
                      <a:pt x="150687" y="2930534"/>
                    </a:cubicBezTo>
                    <a:cubicBezTo>
                      <a:pt x="244273" y="2818317"/>
                      <a:pt x="342492" y="2722675"/>
                      <a:pt x="436548" y="2646152"/>
                    </a:cubicBezTo>
                    <a:lnTo>
                      <a:pt x="522375" y="2581039"/>
                    </a:lnTo>
                    <a:lnTo>
                      <a:pt x="543969" y="2473931"/>
                    </a:lnTo>
                    <a:cubicBezTo>
                      <a:pt x="882058" y="983022"/>
                      <a:pt x="2084958" y="0"/>
                      <a:pt x="3409950" y="0"/>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7" name="Rectangle 92">
                <a:extLst>
                  <a:ext uri="{FF2B5EF4-FFF2-40B4-BE49-F238E27FC236}">
                    <a16:creationId xmlns:a16="http://schemas.microsoft.com/office/drawing/2014/main" id="{90E15490-325F-4A84-8B2C-3FC97BF4BC7E}"/>
                  </a:ext>
                </a:extLst>
              </p:cNvPr>
              <p:cNvSpPr/>
              <p:nvPr/>
            </p:nvSpPr>
            <p:spPr>
              <a:xfrm>
                <a:off x="-2429678" y="3891431"/>
                <a:ext cx="13663209" cy="6287281"/>
              </a:xfrm>
              <a:custGeom>
                <a:avLst/>
                <a:gdLst>
                  <a:gd name="connsiteX0" fmla="*/ 0 w 13620364"/>
                  <a:gd name="connsiteY0" fmla="*/ 0 h 6310100"/>
                  <a:gd name="connsiteX1" fmla="*/ 13620364 w 13620364"/>
                  <a:gd name="connsiteY1" fmla="*/ 0 h 6310100"/>
                  <a:gd name="connsiteX2" fmla="*/ 13620364 w 13620364"/>
                  <a:gd name="connsiteY2" fmla="*/ 6310100 h 6310100"/>
                  <a:gd name="connsiteX3" fmla="*/ 0 w 13620364"/>
                  <a:gd name="connsiteY3" fmla="*/ 6310100 h 6310100"/>
                  <a:gd name="connsiteX4" fmla="*/ 0 w 13620364"/>
                  <a:gd name="connsiteY4" fmla="*/ 0 h 6310100"/>
                  <a:gd name="connsiteX0" fmla="*/ 0 w 13620364"/>
                  <a:gd name="connsiteY0" fmla="*/ 1 h 6310101"/>
                  <a:gd name="connsiteX1" fmla="*/ 6914764 w 13620364"/>
                  <a:gd name="connsiteY1" fmla="*/ 0 h 6310101"/>
                  <a:gd name="connsiteX2" fmla="*/ 13620364 w 13620364"/>
                  <a:gd name="connsiteY2" fmla="*/ 1 h 6310101"/>
                  <a:gd name="connsiteX3" fmla="*/ 13620364 w 13620364"/>
                  <a:gd name="connsiteY3" fmla="*/ 6310101 h 6310101"/>
                  <a:gd name="connsiteX4" fmla="*/ 0 w 13620364"/>
                  <a:gd name="connsiteY4" fmla="*/ 6310101 h 6310101"/>
                  <a:gd name="connsiteX5" fmla="*/ 0 w 13620364"/>
                  <a:gd name="connsiteY5" fmla="*/ 1 h 6310101"/>
                  <a:gd name="connsiteX0" fmla="*/ 0 w 13620364"/>
                  <a:gd name="connsiteY0" fmla="*/ 0 h 6310100"/>
                  <a:gd name="connsiteX1" fmla="*/ 6774087 w 13620364"/>
                  <a:gd name="connsiteY1" fmla="*/ 5017476 h 6310100"/>
                  <a:gd name="connsiteX2" fmla="*/ 13620364 w 13620364"/>
                  <a:gd name="connsiteY2" fmla="*/ 0 h 6310100"/>
                  <a:gd name="connsiteX3" fmla="*/ 13620364 w 13620364"/>
                  <a:gd name="connsiteY3" fmla="*/ 6310100 h 6310100"/>
                  <a:gd name="connsiteX4" fmla="*/ 0 w 13620364"/>
                  <a:gd name="connsiteY4" fmla="*/ 6310100 h 6310100"/>
                  <a:gd name="connsiteX5" fmla="*/ 0 w 13620364"/>
                  <a:gd name="connsiteY5" fmla="*/ 0 h 6310100"/>
                  <a:gd name="connsiteX0" fmla="*/ 0 w 13620364"/>
                  <a:gd name="connsiteY0" fmla="*/ 0 h 6310100"/>
                  <a:gd name="connsiteX1" fmla="*/ 6774087 w 13620364"/>
                  <a:gd name="connsiteY1" fmla="*/ 5017476 h 6310100"/>
                  <a:gd name="connsiteX2" fmla="*/ 10994394 w 13620364"/>
                  <a:gd name="connsiteY2" fmla="*/ 1852246 h 6310100"/>
                  <a:gd name="connsiteX3" fmla="*/ 13620364 w 13620364"/>
                  <a:gd name="connsiteY3" fmla="*/ 0 h 6310100"/>
                  <a:gd name="connsiteX4" fmla="*/ 13620364 w 13620364"/>
                  <a:gd name="connsiteY4" fmla="*/ 6310100 h 6310100"/>
                  <a:gd name="connsiteX5" fmla="*/ 0 w 13620364"/>
                  <a:gd name="connsiteY5" fmla="*/ 6310100 h 6310100"/>
                  <a:gd name="connsiteX6" fmla="*/ 0 w 13620364"/>
                  <a:gd name="connsiteY6" fmla="*/ 0 h 6310100"/>
                  <a:gd name="connsiteX0" fmla="*/ 0 w 13620364"/>
                  <a:gd name="connsiteY0" fmla="*/ 0 h 6310100"/>
                  <a:gd name="connsiteX1" fmla="*/ 6774087 w 13620364"/>
                  <a:gd name="connsiteY1" fmla="*/ 5017476 h 6310100"/>
                  <a:gd name="connsiteX2" fmla="*/ 9235932 w 13620364"/>
                  <a:gd name="connsiteY2" fmla="*/ 23446 h 6310100"/>
                  <a:gd name="connsiteX3" fmla="*/ 13620364 w 13620364"/>
                  <a:gd name="connsiteY3" fmla="*/ 0 h 6310100"/>
                  <a:gd name="connsiteX4" fmla="*/ 13620364 w 13620364"/>
                  <a:gd name="connsiteY4" fmla="*/ 6310100 h 6310100"/>
                  <a:gd name="connsiteX5" fmla="*/ 0 w 13620364"/>
                  <a:gd name="connsiteY5" fmla="*/ 6310100 h 6310100"/>
                  <a:gd name="connsiteX6" fmla="*/ 0 w 13620364"/>
                  <a:gd name="connsiteY6" fmla="*/ 0 h 6310100"/>
                  <a:gd name="connsiteX0" fmla="*/ 0 w 13620364"/>
                  <a:gd name="connsiteY0" fmla="*/ 0 h 6310100"/>
                  <a:gd name="connsiteX1" fmla="*/ 2108302 w 13620364"/>
                  <a:gd name="connsiteY1" fmla="*/ 1547446 h 6310100"/>
                  <a:gd name="connsiteX2" fmla="*/ 6774087 w 13620364"/>
                  <a:gd name="connsiteY2" fmla="*/ 5017476 h 6310100"/>
                  <a:gd name="connsiteX3" fmla="*/ 9235932 w 13620364"/>
                  <a:gd name="connsiteY3" fmla="*/ 23446 h 6310100"/>
                  <a:gd name="connsiteX4" fmla="*/ 13620364 w 13620364"/>
                  <a:gd name="connsiteY4" fmla="*/ 0 h 6310100"/>
                  <a:gd name="connsiteX5" fmla="*/ 13620364 w 13620364"/>
                  <a:gd name="connsiteY5" fmla="*/ 6310100 h 6310100"/>
                  <a:gd name="connsiteX6" fmla="*/ 0 w 13620364"/>
                  <a:gd name="connsiteY6" fmla="*/ 6310100 h 6310100"/>
                  <a:gd name="connsiteX7" fmla="*/ 0 w 13620364"/>
                  <a:gd name="connsiteY7"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3620364 w 13620364"/>
                  <a:gd name="connsiteY4" fmla="*/ 0 h 6310100"/>
                  <a:gd name="connsiteX5" fmla="*/ 13620364 w 13620364"/>
                  <a:gd name="connsiteY5" fmla="*/ 6310100 h 6310100"/>
                  <a:gd name="connsiteX6" fmla="*/ 0 w 13620364"/>
                  <a:gd name="connsiteY6" fmla="*/ 6310100 h 6310100"/>
                  <a:gd name="connsiteX7" fmla="*/ 0 w 13620364"/>
                  <a:gd name="connsiteY7"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3620364 w 13620364"/>
                  <a:gd name="connsiteY4" fmla="*/ 0 h 6310100"/>
                  <a:gd name="connsiteX5" fmla="*/ 13620364 w 13620364"/>
                  <a:gd name="connsiteY5" fmla="*/ 6310100 h 6310100"/>
                  <a:gd name="connsiteX6" fmla="*/ 10830271 w 13620364"/>
                  <a:gd name="connsiteY6" fmla="*/ 6307015 h 6310100"/>
                  <a:gd name="connsiteX7" fmla="*/ 0 w 13620364"/>
                  <a:gd name="connsiteY7" fmla="*/ 6310100 h 6310100"/>
                  <a:gd name="connsiteX8" fmla="*/ 0 w 13620364"/>
                  <a:gd name="connsiteY8"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3620364 w 13620364"/>
                  <a:gd name="connsiteY4" fmla="*/ 0 h 6310100"/>
                  <a:gd name="connsiteX5" fmla="*/ 13620364 w 13620364"/>
                  <a:gd name="connsiteY5" fmla="*/ 6310100 h 6310100"/>
                  <a:gd name="connsiteX6" fmla="*/ 10830271 w 13620364"/>
                  <a:gd name="connsiteY6" fmla="*/ 6307015 h 6310100"/>
                  <a:gd name="connsiteX7" fmla="*/ 9681410 w 13620364"/>
                  <a:gd name="connsiteY7" fmla="*/ 6283569 h 6310100"/>
                  <a:gd name="connsiteX8" fmla="*/ 0 w 13620364"/>
                  <a:gd name="connsiteY8" fmla="*/ 6310100 h 6310100"/>
                  <a:gd name="connsiteX9" fmla="*/ 0 w 13620364"/>
                  <a:gd name="connsiteY9" fmla="*/ 0 h 6310100"/>
                  <a:gd name="connsiteX0" fmla="*/ 0 w 13620364"/>
                  <a:gd name="connsiteY0" fmla="*/ 0 h 6330461"/>
                  <a:gd name="connsiteX1" fmla="*/ 4406025 w 13620364"/>
                  <a:gd name="connsiteY1" fmla="*/ 46892 h 6330461"/>
                  <a:gd name="connsiteX2" fmla="*/ 6774087 w 13620364"/>
                  <a:gd name="connsiteY2" fmla="*/ 5017476 h 6330461"/>
                  <a:gd name="connsiteX3" fmla="*/ 9235932 w 13620364"/>
                  <a:gd name="connsiteY3" fmla="*/ 23446 h 6330461"/>
                  <a:gd name="connsiteX4" fmla="*/ 13620364 w 13620364"/>
                  <a:gd name="connsiteY4" fmla="*/ 0 h 6330461"/>
                  <a:gd name="connsiteX5" fmla="*/ 13620364 w 13620364"/>
                  <a:gd name="connsiteY5" fmla="*/ 6310100 h 6330461"/>
                  <a:gd name="connsiteX6" fmla="*/ 10830271 w 13620364"/>
                  <a:gd name="connsiteY6" fmla="*/ 6307015 h 6330461"/>
                  <a:gd name="connsiteX7" fmla="*/ 10220671 w 13620364"/>
                  <a:gd name="connsiteY7" fmla="*/ 6330461 h 6330461"/>
                  <a:gd name="connsiteX8" fmla="*/ 0 w 13620364"/>
                  <a:gd name="connsiteY8" fmla="*/ 6310100 h 6330461"/>
                  <a:gd name="connsiteX9" fmla="*/ 0 w 13620364"/>
                  <a:gd name="connsiteY9" fmla="*/ 0 h 6330461"/>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3620364 w 13620364"/>
                  <a:gd name="connsiteY4" fmla="*/ 0 h 6310100"/>
                  <a:gd name="connsiteX5" fmla="*/ 13620364 w 13620364"/>
                  <a:gd name="connsiteY5" fmla="*/ 6310100 h 6310100"/>
                  <a:gd name="connsiteX6" fmla="*/ 10830271 w 13620364"/>
                  <a:gd name="connsiteY6" fmla="*/ 6307015 h 6310100"/>
                  <a:gd name="connsiteX7" fmla="*/ 7594702 w 13620364"/>
                  <a:gd name="connsiteY7" fmla="*/ 6213230 h 6310100"/>
                  <a:gd name="connsiteX8" fmla="*/ 0 w 13620364"/>
                  <a:gd name="connsiteY8" fmla="*/ 6310100 h 6310100"/>
                  <a:gd name="connsiteX9" fmla="*/ 0 w 13620364"/>
                  <a:gd name="connsiteY9"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3620364 w 13620364"/>
                  <a:gd name="connsiteY4" fmla="*/ 0 h 6310100"/>
                  <a:gd name="connsiteX5" fmla="*/ 13620364 w 13620364"/>
                  <a:gd name="connsiteY5" fmla="*/ 6310100 h 6310100"/>
                  <a:gd name="connsiteX6" fmla="*/ 10830271 w 13620364"/>
                  <a:gd name="connsiteY6" fmla="*/ 6307015 h 6310100"/>
                  <a:gd name="connsiteX7" fmla="*/ 10384794 w 13620364"/>
                  <a:gd name="connsiteY7" fmla="*/ 6283569 h 6310100"/>
                  <a:gd name="connsiteX8" fmla="*/ 7594702 w 13620364"/>
                  <a:gd name="connsiteY8" fmla="*/ 6213230 h 6310100"/>
                  <a:gd name="connsiteX9" fmla="*/ 0 w 13620364"/>
                  <a:gd name="connsiteY9" fmla="*/ 6310100 h 6310100"/>
                  <a:gd name="connsiteX10" fmla="*/ 0 w 13620364"/>
                  <a:gd name="connsiteY10"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3620364 w 13620364"/>
                  <a:gd name="connsiteY4" fmla="*/ 0 h 6310100"/>
                  <a:gd name="connsiteX5" fmla="*/ 13620364 w 13620364"/>
                  <a:gd name="connsiteY5" fmla="*/ 6310100 h 6310100"/>
                  <a:gd name="connsiteX6" fmla="*/ 10830271 w 13620364"/>
                  <a:gd name="connsiteY6" fmla="*/ 6307015 h 6310100"/>
                  <a:gd name="connsiteX7" fmla="*/ 10877164 w 13620364"/>
                  <a:gd name="connsiteY7" fmla="*/ 4032738 h 6310100"/>
                  <a:gd name="connsiteX8" fmla="*/ 7594702 w 13620364"/>
                  <a:gd name="connsiteY8" fmla="*/ 6213230 h 6310100"/>
                  <a:gd name="connsiteX9" fmla="*/ 0 w 13620364"/>
                  <a:gd name="connsiteY9" fmla="*/ 6310100 h 6310100"/>
                  <a:gd name="connsiteX10" fmla="*/ 0 w 13620364"/>
                  <a:gd name="connsiteY10"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3620364 w 13620364"/>
                  <a:gd name="connsiteY4" fmla="*/ 0 h 6310100"/>
                  <a:gd name="connsiteX5" fmla="*/ 13620364 w 13620364"/>
                  <a:gd name="connsiteY5" fmla="*/ 6310100 h 6310100"/>
                  <a:gd name="connsiteX6" fmla="*/ 10830271 w 13620364"/>
                  <a:gd name="connsiteY6" fmla="*/ 6307015 h 6310100"/>
                  <a:gd name="connsiteX7" fmla="*/ 10783380 w 13620364"/>
                  <a:gd name="connsiteY7" fmla="*/ 4056184 h 6310100"/>
                  <a:gd name="connsiteX8" fmla="*/ 7594702 w 13620364"/>
                  <a:gd name="connsiteY8" fmla="*/ 6213230 h 6310100"/>
                  <a:gd name="connsiteX9" fmla="*/ 0 w 13620364"/>
                  <a:gd name="connsiteY9" fmla="*/ 6310100 h 6310100"/>
                  <a:gd name="connsiteX10" fmla="*/ 0 w 13620364"/>
                  <a:gd name="connsiteY10"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3620364 w 13620364"/>
                  <a:gd name="connsiteY4" fmla="*/ 0 h 6310100"/>
                  <a:gd name="connsiteX5" fmla="*/ 13620364 w 13620364"/>
                  <a:gd name="connsiteY5" fmla="*/ 6310100 h 6310100"/>
                  <a:gd name="connsiteX6" fmla="*/ 10830271 w 13620364"/>
                  <a:gd name="connsiteY6" fmla="*/ 6307015 h 6310100"/>
                  <a:gd name="connsiteX7" fmla="*/ 10877165 w 13620364"/>
                  <a:gd name="connsiteY7" fmla="*/ 4103077 h 6310100"/>
                  <a:gd name="connsiteX8" fmla="*/ 7594702 w 13620364"/>
                  <a:gd name="connsiteY8" fmla="*/ 6213230 h 6310100"/>
                  <a:gd name="connsiteX9" fmla="*/ 0 w 13620364"/>
                  <a:gd name="connsiteY9" fmla="*/ 6310100 h 6310100"/>
                  <a:gd name="connsiteX10" fmla="*/ 0 w 13620364"/>
                  <a:gd name="connsiteY10"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3620364 w 13620364"/>
                  <a:gd name="connsiteY4" fmla="*/ 0 h 6310100"/>
                  <a:gd name="connsiteX5" fmla="*/ 13620364 w 13620364"/>
                  <a:gd name="connsiteY5" fmla="*/ 6310100 h 6310100"/>
                  <a:gd name="connsiteX6" fmla="*/ 10830271 w 13620364"/>
                  <a:gd name="connsiteY6" fmla="*/ 6307015 h 6310100"/>
                  <a:gd name="connsiteX7" fmla="*/ 10877165 w 13620364"/>
                  <a:gd name="connsiteY7" fmla="*/ 4103077 h 6310100"/>
                  <a:gd name="connsiteX8" fmla="*/ 8931133 w 13620364"/>
                  <a:gd name="connsiteY8" fmla="*/ 5322276 h 6310100"/>
                  <a:gd name="connsiteX9" fmla="*/ 7594702 w 13620364"/>
                  <a:gd name="connsiteY9" fmla="*/ 6213230 h 6310100"/>
                  <a:gd name="connsiteX10" fmla="*/ 0 w 13620364"/>
                  <a:gd name="connsiteY10" fmla="*/ 6310100 h 6310100"/>
                  <a:gd name="connsiteX11" fmla="*/ 0 w 13620364"/>
                  <a:gd name="connsiteY11"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3620364 w 13620364"/>
                  <a:gd name="connsiteY4" fmla="*/ 0 h 6310100"/>
                  <a:gd name="connsiteX5" fmla="*/ 13620364 w 13620364"/>
                  <a:gd name="connsiteY5" fmla="*/ 6310100 h 6310100"/>
                  <a:gd name="connsiteX6" fmla="*/ 10830271 w 13620364"/>
                  <a:gd name="connsiteY6" fmla="*/ 6307015 h 6310100"/>
                  <a:gd name="connsiteX7" fmla="*/ 10877165 w 13620364"/>
                  <a:gd name="connsiteY7" fmla="*/ 4103077 h 6310100"/>
                  <a:gd name="connsiteX8" fmla="*/ 10197225 w 13620364"/>
                  <a:gd name="connsiteY8" fmla="*/ 4267200 h 6310100"/>
                  <a:gd name="connsiteX9" fmla="*/ 7594702 w 13620364"/>
                  <a:gd name="connsiteY9" fmla="*/ 6213230 h 6310100"/>
                  <a:gd name="connsiteX10" fmla="*/ 0 w 13620364"/>
                  <a:gd name="connsiteY10" fmla="*/ 6310100 h 6310100"/>
                  <a:gd name="connsiteX11" fmla="*/ 0 w 13620364"/>
                  <a:gd name="connsiteY11"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3620364 w 13620364"/>
                  <a:gd name="connsiteY4" fmla="*/ 0 h 6310100"/>
                  <a:gd name="connsiteX5" fmla="*/ 13620364 w 13620364"/>
                  <a:gd name="connsiteY5" fmla="*/ 6310100 h 6310100"/>
                  <a:gd name="connsiteX6" fmla="*/ 10830271 w 13620364"/>
                  <a:gd name="connsiteY6" fmla="*/ 6307015 h 6310100"/>
                  <a:gd name="connsiteX7" fmla="*/ 10877165 w 13620364"/>
                  <a:gd name="connsiteY7" fmla="*/ 4103077 h 6310100"/>
                  <a:gd name="connsiteX8" fmla="*/ 10197225 w 13620364"/>
                  <a:gd name="connsiteY8" fmla="*/ 4267200 h 6310100"/>
                  <a:gd name="connsiteX9" fmla="*/ 10173779 w 13620364"/>
                  <a:gd name="connsiteY9" fmla="*/ 6307015 h 6310100"/>
                  <a:gd name="connsiteX10" fmla="*/ 0 w 13620364"/>
                  <a:gd name="connsiteY10" fmla="*/ 6310100 h 6310100"/>
                  <a:gd name="connsiteX11" fmla="*/ 0 w 13620364"/>
                  <a:gd name="connsiteY11"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3620364 w 13620364"/>
                  <a:gd name="connsiteY4" fmla="*/ 0 h 6310100"/>
                  <a:gd name="connsiteX5" fmla="*/ 13620364 w 13620364"/>
                  <a:gd name="connsiteY5" fmla="*/ 6310100 h 6310100"/>
                  <a:gd name="connsiteX6" fmla="*/ 10877164 w 13620364"/>
                  <a:gd name="connsiteY6" fmla="*/ 6307015 h 6310100"/>
                  <a:gd name="connsiteX7" fmla="*/ 10877165 w 13620364"/>
                  <a:gd name="connsiteY7" fmla="*/ 4103077 h 6310100"/>
                  <a:gd name="connsiteX8" fmla="*/ 10197225 w 13620364"/>
                  <a:gd name="connsiteY8" fmla="*/ 4267200 h 6310100"/>
                  <a:gd name="connsiteX9" fmla="*/ 10173779 w 13620364"/>
                  <a:gd name="connsiteY9" fmla="*/ 6307015 h 6310100"/>
                  <a:gd name="connsiteX10" fmla="*/ 0 w 13620364"/>
                  <a:gd name="connsiteY10" fmla="*/ 6310100 h 6310100"/>
                  <a:gd name="connsiteX11" fmla="*/ 0 w 13620364"/>
                  <a:gd name="connsiteY11"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3620364 w 13620364"/>
                  <a:gd name="connsiteY4" fmla="*/ 0 h 6310100"/>
                  <a:gd name="connsiteX5" fmla="*/ 13620364 w 13620364"/>
                  <a:gd name="connsiteY5" fmla="*/ 6310100 h 6310100"/>
                  <a:gd name="connsiteX6" fmla="*/ 10877164 w 13620364"/>
                  <a:gd name="connsiteY6" fmla="*/ 6307015 h 6310100"/>
                  <a:gd name="connsiteX7" fmla="*/ 10877165 w 13620364"/>
                  <a:gd name="connsiteY7" fmla="*/ 4103077 h 6310100"/>
                  <a:gd name="connsiteX8" fmla="*/ 10197225 w 13620364"/>
                  <a:gd name="connsiteY8" fmla="*/ 4267200 h 6310100"/>
                  <a:gd name="connsiteX9" fmla="*/ 10173779 w 13620364"/>
                  <a:gd name="connsiteY9" fmla="*/ 6307015 h 6310100"/>
                  <a:gd name="connsiteX10" fmla="*/ 0 w 13620364"/>
                  <a:gd name="connsiteY10" fmla="*/ 6310100 h 6310100"/>
                  <a:gd name="connsiteX11" fmla="*/ 0 w 13620364"/>
                  <a:gd name="connsiteY11"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3620364 w 13620364"/>
                  <a:gd name="connsiteY4" fmla="*/ 0 h 6310100"/>
                  <a:gd name="connsiteX5" fmla="*/ 13620364 w 13620364"/>
                  <a:gd name="connsiteY5" fmla="*/ 6310100 h 6310100"/>
                  <a:gd name="connsiteX6" fmla="*/ 10877164 w 13620364"/>
                  <a:gd name="connsiteY6" fmla="*/ 6307015 h 6310100"/>
                  <a:gd name="connsiteX7" fmla="*/ 10877165 w 13620364"/>
                  <a:gd name="connsiteY7" fmla="*/ 4103077 h 6310100"/>
                  <a:gd name="connsiteX8" fmla="*/ 10197225 w 13620364"/>
                  <a:gd name="connsiteY8" fmla="*/ 4267200 h 6310100"/>
                  <a:gd name="connsiteX9" fmla="*/ 10173779 w 13620364"/>
                  <a:gd name="connsiteY9" fmla="*/ 6307015 h 6310100"/>
                  <a:gd name="connsiteX10" fmla="*/ 0 w 13620364"/>
                  <a:gd name="connsiteY10" fmla="*/ 6310100 h 6310100"/>
                  <a:gd name="connsiteX11" fmla="*/ 0 w 13620364"/>
                  <a:gd name="connsiteY11"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3620364 w 13620364"/>
                  <a:gd name="connsiteY4" fmla="*/ 0 h 6310100"/>
                  <a:gd name="connsiteX5" fmla="*/ 13620364 w 13620364"/>
                  <a:gd name="connsiteY5" fmla="*/ 6310100 h 6310100"/>
                  <a:gd name="connsiteX6" fmla="*/ 10877164 w 13620364"/>
                  <a:gd name="connsiteY6" fmla="*/ 6307015 h 6310100"/>
                  <a:gd name="connsiteX7" fmla="*/ 10877165 w 13620364"/>
                  <a:gd name="connsiteY7" fmla="*/ 4103077 h 6310100"/>
                  <a:gd name="connsiteX8" fmla="*/ 10197225 w 13620364"/>
                  <a:gd name="connsiteY8" fmla="*/ 4267200 h 6310100"/>
                  <a:gd name="connsiteX9" fmla="*/ 10173779 w 13620364"/>
                  <a:gd name="connsiteY9" fmla="*/ 6307015 h 6310100"/>
                  <a:gd name="connsiteX10" fmla="*/ 0 w 13620364"/>
                  <a:gd name="connsiteY10" fmla="*/ 6310100 h 6310100"/>
                  <a:gd name="connsiteX11" fmla="*/ 0 w 13620364"/>
                  <a:gd name="connsiteY11"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3620364 w 13620364"/>
                  <a:gd name="connsiteY4" fmla="*/ 0 h 6310100"/>
                  <a:gd name="connsiteX5" fmla="*/ 13620364 w 13620364"/>
                  <a:gd name="connsiteY5" fmla="*/ 6310100 h 6310100"/>
                  <a:gd name="connsiteX6" fmla="*/ 10877164 w 13620364"/>
                  <a:gd name="connsiteY6" fmla="*/ 6307015 h 6310100"/>
                  <a:gd name="connsiteX7" fmla="*/ 10877165 w 13620364"/>
                  <a:gd name="connsiteY7" fmla="*/ 4103077 h 6310100"/>
                  <a:gd name="connsiteX8" fmla="*/ 10197225 w 13620364"/>
                  <a:gd name="connsiteY8" fmla="*/ 4267200 h 6310100"/>
                  <a:gd name="connsiteX9" fmla="*/ 10173779 w 13620364"/>
                  <a:gd name="connsiteY9" fmla="*/ 6307015 h 6310100"/>
                  <a:gd name="connsiteX10" fmla="*/ 0 w 13620364"/>
                  <a:gd name="connsiteY10" fmla="*/ 6310100 h 6310100"/>
                  <a:gd name="connsiteX11" fmla="*/ 0 w 13620364"/>
                  <a:gd name="connsiteY11"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2213595 w 13620364"/>
                  <a:gd name="connsiteY4" fmla="*/ 1430215 h 6310100"/>
                  <a:gd name="connsiteX5" fmla="*/ 13620364 w 13620364"/>
                  <a:gd name="connsiteY5" fmla="*/ 6310100 h 6310100"/>
                  <a:gd name="connsiteX6" fmla="*/ 10877164 w 13620364"/>
                  <a:gd name="connsiteY6" fmla="*/ 6307015 h 6310100"/>
                  <a:gd name="connsiteX7" fmla="*/ 10877165 w 13620364"/>
                  <a:gd name="connsiteY7" fmla="*/ 4103077 h 6310100"/>
                  <a:gd name="connsiteX8" fmla="*/ 10197225 w 13620364"/>
                  <a:gd name="connsiteY8" fmla="*/ 4267200 h 6310100"/>
                  <a:gd name="connsiteX9" fmla="*/ 10173779 w 13620364"/>
                  <a:gd name="connsiteY9" fmla="*/ 6307015 h 6310100"/>
                  <a:gd name="connsiteX10" fmla="*/ 0 w 13620364"/>
                  <a:gd name="connsiteY10" fmla="*/ 6310100 h 6310100"/>
                  <a:gd name="connsiteX11" fmla="*/ 0 w 13620364"/>
                  <a:gd name="connsiteY11"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2213595 w 13620364"/>
                  <a:gd name="connsiteY4" fmla="*/ 1430215 h 6310100"/>
                  <a:gd name="connsiteX5" fmla="*/ 13620364 w 13620364"/>
                  <a:gd name="connsiteY5" fmla="*/ 6310100 h 6310100"/>
                  <a:gd name="connsiteX6" fmla="*/ 10877164 w 13620364"/>
                  <a:gd name="connsiteY6" fmla="*/ 6307015 h 6310100"/>
                  <a:gd name="connsiteX7" fmla="*/ 10877165 w 13620364"/>
                  <a:gd name="connsiteY7" fmla="*/ 4103077 h 6310100"/>
                  <a:gd name="connsiteX8" fmla="*/ 10197225 w 13620364"/>
                  <a:gd name="connsiteY8" fmla="*/ 4267200 h 6310100"/>
                  <a:gd name="connsiteX9" fmla="*/ 10173779 w 13620364"/>
                  <a:gd name="connsiteY9" fmla="*/ 6307015 h 6310100"/>
                  <a:gd name="connsiteX10" fmla="*/ 0 w 13620364"/>
                  <a:gd name="connsiteY10" fmla="*/ 6310100 h 6310100"/>
                  <a:gd name="connsiteX11" fmla="*/ 0 w 13620364"/>
                  <a:gd name="connsiteY11"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2213595 w 13620364"/>
                  <a:gd name="connsiteY4" fmla="*/ 1430215 h 6310100"/>
                  <a:gd name="connsiteX5" fmla="*/ 13620364 w 13620364"/>
                  <a:gd name="connsiteY5" fmla="*/ 6310100 h 6310100"/>
                  <a:gd name="connsiteX6" fmla="*/ 10877164 w 13620364"/>
                  <a:gd name="connsiteY6" fmla="*/ 6307015 h 6310100"/>
                  <a:gd name="connsiteX7" fmla="*/ 10877165 w 13620364"/>
                  <a:gd name="connsiteY7" fmla="*/ 4103077 h 6310100"/>
                  <a:gd name="connsiteX8" fmla="*/ 10197225 w 13620364"/>
                  <a:gd name="connsiteY8" fmla="*/ 4267200 h 6310100"/>
                  <a:gd name="connsiteX9" fmla="*/ 10173779 w 13620364"/>
                  <a:gd name="connsiteY9" fmla="*/ 6307015 h 6310100"/>
                  <a:gd name="connsiteX10" fmla="*/ 0 w 13620364"/>
                  <a:gd name="connsiteY10" fmla="*/ 6310100 h 6310100"/>
                  <a:gd name="connsiteX11" fmla="*/ 0 w 13620364"/>
                  <a:gd name="connsiteY11"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2213595 w 13620364"/>
                  <a:gd name="connsiteY4" fmla="*/ 1430215 h 6310100"/>
                  <a:gd name="connsiteX5" fmla="*/ 13620364 w 13620364"/>
                  <a:gd name="connsiteY5" fmla="*/ 6310100 h 6310100"/>
                  <a:gd name="connsiteX6" fmla="*/ 10877164 w 13620364"/>
                  <a:gd name="connsiteY6" fmla="*/ 6307015 h 6310100"/>
                  <a:gd name="connsiteX7" fmla="*/ 10877165 w 13620364"/>
                  <a:gd name="connsiteY7" fmla="*/ 4103077 h 6310100"/>
                  <a:gd name="connsiteX8" fmla="*/ 10197225 w 13620364"/>
                  <a:gd name="connsiteY8" fmla="*/ 4267200 h 6310100"/>
                  <a:gd name="connsiteX9" fmla="*/ 10173779 w 13620364"/>
                  <a:gd name="connsiteY9" fmla="*/ 6307015 h 6310100"/>
                  <a:gd name="connsiteX10" fmla="*/ 0 w 13620364"/>
                  <a:gd name="connsiteY10" fmla="*/ 6310100 h 6310100"/>
                  <a:gd name="connsiteX11" fmla="*/ 0 w 13620364"/>
                  <a:gd name="connsiteY11"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2213595 w 13620364"/>
                  <a:gd name="connsiteY4" fmla="*/ 1430215 h 6310100"/>
                  <a:gd name="connsiteX5" fmla="*/ 13620364 w 13620364"/>
                  <a:gd name="connsiteY5" fmla="*/ 6310100 h 6310100"/>
                  <a:gd name="connsiteX6" fmla="*/ 10877164 w 13620364"/>
                  <a:gd name="connsiteY6" fmla="*/ 6307015 h 6310100"/>
                  <a:gd name="connsiteX7" fmla="*/ 10877165 w 13620364"/>
                  <a:gd name="connsiteY7" fmla="*/ 4103077 h 6310100"/>
                  <a:gd name="connsiteX8" fmla="*/ 10197225 w 13620364"/>
                  <a:gd name="connsiteY8" fmla="*/ 4267200 h 6310100"/>
                  <a:gd name="connsiteX9" fmla="*/ 10173779 w 13620364"/>
                  <a:gd name="connsiteY9" fmla="*/ 6307015 h 6310100"/>
                  <a:gd name="connsiteX10" fmla="*/ 0 w 13620364"/>
                  <a:gd name="connsiteY10" fmla="*/ 6310100 h 6310100"/>
                  <a:gd name="connsiteX11" fmla="*/ 0 w 13620364"/>
                  <a:gd name="connsiteY11"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2213595 w 13620364"/>
                  <a:gd name="connsiteY4" fmla="*/ 1430215 h 6310100"/>
                  <a:gd name="connsiteX5" fmla="*/ 13620364 w 13620364"/>
                  <a:gd name="connsiteY5" fmla="*/ 6310100 h 6310100"/>
                  <a:gd name="connsiteX6" fmla="*/ 10877164 w 13620364"/>
                  <a:gd name="connsiteY6" fmla="*/ 6307015 h 6310100"/>
                  <a:gd name="connsiteX7" fmla="*/ 10877165 w 13620364"/>
                  <a:gd name="connsiteY7" fmla="*/ 4103077 h 6310100"/>
                  <a:gd name="connsiteX8" fmla="*/ 10197225 w 13620364"/>
                  <a:gd name="connsiteY8" fmla="*/ 4267200 h 6310100"/>
                  <a:gd name="connsiteX9" fmla="*/ 10173779 w 13620364"/>
                  <a:gd name="connsiteY9" fmla="*/ 6307015 h 6310100"/>
                  <a:gd name="connsiteX10" fmla="*/ 0 w 13620364"/>
                  <a:gd name="connsiteY10" fmla="*/ 6310100 h 6310100"/>
                  <a:gd name="connsiteX11" fmla="*/ 0 w 13620364"/>
                  <a:gd name="connsiteY11" fmla="*/ 0 h 6310100"/>
                  <a:gd name="connsiteX0" fmla="*/ 0 w 13656942"/>
                  <a:gd name="connsiteY0" fmla="*/ 0 h 6310100"/>
                  <a:gd name="connsiteX1" fmla="*/ 4406025 w 13656942"/>
                  <a:gd name="connsiteY1" fmla="*/ 46892 h 6310100"/>
                  <a:gd name="connsiteX2" fmla="*/ 6774087 w 13656942"/>
                  <a:gd name="connsiteY2" fmla="*/ 5017476 h 6310100"/>
                  <a:gd name="connsiteX3" fmla="*/ 9235932 w 13656942"/>
                  <a:gd name="connsiteY3" fmla="*/ 23446 h 6310100"/>
                  <a:gd name="connsiteX4" fmla="*/ 12213595 w 13656942"/>
                  <a:gd name="connsiteY4" fmla="*/ 1430215 h 6310100"/>
                  <a:gd name="connsiteX5" fmla="*/ 13620364 w 13656942"/>
                  <a:gd name="connsiteY5" fmla="*/ 6310100 h 6310100"/>
                  <a:gd name="connsiteX6" fmla="*/ 10877164 w 13656942"/>
                  <a:gd name="connsiteY6" fmla="*/ 6307015 h 6310100"/>
                  <a:gd name="connsiteX7" fmla="*/ 10877165 w 13656942"/>
                  <a:gd name="connsiteY7" fmla="*/ 4103077 h 6310100"/>
                  <a:gd name="connsiteX8" fmla="*/ 10197225 w 13656942"/>
                  <a:gd name="connsiteY8" fmla="*/ 4267200 h 6310100"/>
                  <a:gd name="connsiteX9" fmla="*/ 10173779 w 13656942"/>
                  <a:gd name="connsiteY9" fmla="*/ 6307015 h 6310100"/>
                  <a:gd name="connsiteX10" fmla="*/ 0 w 13656942"/>
                  <a:gd name="connsiteY10" fmla="*/ 6310100 h 6310100"/>
                  <a:gd name="connsiteX11" fmla="*/ 0 w 13656942"/>
                  <a:gd name="connsiteY11" fmla="*/ 0 h 6310100"/>
                  <a:gd name="connsiteX0" fmla="*/ 0 w 13688189"/>
                  <a:gd name="connsiteY0" fmla="*/ 0 h 6310100"/>
                  <a:gd name="connsiteX1" fmla="*/ 4406025 w 13688189"/>
                  <a:gd name="connsiteY1" fmla="*/ 46892 h 6310100"/>
                  <a:gd name="connsiteX2" fmla="*/ 6774087 w 13688189"/>
                  <a:gd name="connsiteY2" fmla="*/ 5017476 h 6310100"/>
                  <a:gd name="connsiteX3" fmla="*/ 9235932 w 13688189"/>
                  <a:gd name="connsiteY3" fmla="*/ 23446 h 6310100"/>
                  <a:gd name="connsiteX4" fmla="*/ 12213595 w 13688189"/>
                  <a:gd name="connsiteY4" fmla="*/ 1430215 h 6310100"/>
                  <a:gd name="connsiteX5" fmla="*/ 13620364 w 13688189"/>
                  <a:gd name="connsiteY5" fmla="*/ 6310100 h 6310100"/>
                  <a:gd name="connsiteX6" fmla="*/ 10877164 w 13688189"/>
                  <a:gd name="connsiteY6" fmla="*/ 6307015 h 6310100"/>
                  <a:gd name="connsiteX7" fmla="*/ 10877165 w 13688189"/>
                  <a:gd name="connsiteY7" fmla="*/ 4103077 h 6310100"/>
                  <a:gd name="connsiteX8" fmla="*/ 10197225 w 13688189"/>
                  <a:gd name="connsiteY8" fmla="*/ 4267200 h 6310100"/>
                  <a:gd name="connsiteX9" fmla="*/ 10173779 w 13688189"/>
                  <a:gd name="connsiteY9" fmla="*/ 6307015 h 6310100"/>
                  <a:gd name="connsiteX10" fmla="*/ 0 w 13688189"/>
                  <a:gd name="connsiteY10" fmla="*/ 6310100 h 6310100"/>
                  <a:gd name="connsiteX11" fmla="*/ 0 w 13688189"/>
                  <a:gd name="connsiteY11" fmla="*/ 0 h 6310100"/>
                  <a:gd name="connsiteX0" fmla="*/ 0 w 13623187"/>
                  <a:gd name="connsiteY0" fmla="*/ 0 h 6310100"/>
                  <a:gd name="connsiteX1" fmla="*/ 4406025 w 13623187"/>
                  <a:gd name="connsiteY1" fmla="*/ 46892 h 6310100"/>
                  <a:gd name="connsiteX2" fmla="*/ 6774087 w 13623187"/>
                  <a:gd name="connsiteY2" fmla="*/ 5017476 h 6310100"/>
                  <a:gd name="connsiteX3" fmla="*/ 9235932 w 13623187"/>
                  <a:gd name="connsiteY3" fmla="*/ 23446 h 6310100"/>
                  <a:gd name="connsiteX4" fmla="*/ 12213595 w 13623187"/>
                  <a:gd name="connsiteY4" fmla="*/ 1430215 h 6310100"/>
                  <a:gd name="connsiteX5" fmla="*/ 13620364 w 13623187"/>
                  <a:gd name="connsiteY5" fmla="*/ 6310100 h 6310100"/>
                  <a:gd name="connsiteX6" fmla="*/ 10877164 w 13623187"/>
                  <a:gd name="connsiteY6" fmla="*/ 6307015 h 6310100"/>
                  <a:gd name="connsiteX7" fmla="*/ 10877165 w 13623187"/>
                  <a:gd name="connsiteY7" fmla="*/ 4103077 h 6310100"/>
                  <a:gd name="connsiteX8" fmla="*/ 10197225 w 13623187"/>
                  <a:gd name="connsiteY8" fmla="*/ 4267200 h 6310100"/>
                  <a:gd name="connsiteX9" fmla="*/ 10173779 w 13623187"/>
                  <a:gd name="connsiteY9" fmla="*/ 6307015 h 6310100"/>
                  <a:gd name="connsiteX10" fmla="*/ 0 w 13623187"/>
                  <a:gd name="connsiteY10" fmla="*/ 6310100 h 6310100"/>
                  <a:gd name="connsiteX11" fmla="*/ 0 w 13623187"/>
                  <a:gd name="connsiteY11" fmla="*/ 0 h 6310100"/>
                  <a:gd name="connsiteX0" fmla="*/ 0 w 13623187"/>
                  <a:gd name="connsiteY0" fmla="*/ 0 h 6310100"/>
                  <a:gd name="connsiteX1" fmla="*/ 4406025 w 13623187"/>
                  <a:gd name="connsiteY1" fmla="*/ 46892 h 6310100"/>
                  <a:gd name="connsiteX2" fmla="*/ 6774087 w 13623187"/>
                  <a:gd name="connsiteY2" fmla="*/ 5017476 h 6310100"/>
                  <a:gd name="connsiteX3" fmla="*/ 9235932 w 13623187"/>
                  <a:gd name="connsiteY3" fmla="*/ 23446 h 6310100"/>
                  <a:gd name="connsiteX4" fmla="*/ 12213595 w 13623187"/>
                  <a:gd name="connsiteY4" fmla="*/ 1430215 h 6310100"/>
                  <a:gd name="connsiteX5" fmla="*/ 13620364 w 13623187"/>
                  <a:gd name="connsiteY5" fmla="*/ 6310100 h 6310100"/>
                  <a:gd name="connsiteX6" fmla="*/ 10877164 w 13623187"/>
                  <a:gd name="connsiteY6" fmla="*/ 6307015 h 6310100"/>
                  <a:gd name="connsiteX7" fmla="*/ 10877165 w 13623187"/>
                  <a:gd name="connsiteY7" fmla="*/ 4103077 h 6310100"/>
                  <a:gd name="connsiteX8" fmla="*/ 10197225 w 13623187"/>
                  <a:gd name="connsiteY8" fmla="*/ 4267200 h 6310100"/>
                  <a:gd name="connsiteX9" fmla="*/ 10173779 w 13623187"/>
                  <a:gd name="connsiteY9" fmla="*/ 6307015 h 6310100"/>
                  <a:gd name="connsiteX10" fmla="*/ 2600671 w 13623187"/>
                  <a:gd name="connsiteY10" fmla="*/ 6283569 h 6310100"/>
                  <a:gd name="connsiteX11" fmla="*/ 0 w 13623187"/>
                  <a:gd name="connsiteY11" fmla="*/ 6310100 h 6310100"/>
                  <a:gd name="connsiteX12" fmla="*/ 0 w 13623187"/>
                  <a:gd name="connsiteY12" fmla="*/ 0 h 6310100"/>
                  <a:gd name="connsiteX0" fmla="*/ 0 w 13623187"/>
                  <a:gd name="connsiteY0" fmla="*/ 0 h 6310100"/>
                  <a:gd name="connsiteX1" fmla="*/ 4406025 w 13623187"/>
                  <a:gd name="connsiteY1" fmla="*/ 46892 h 6310100"/>
                  <a:gd name="connsiteX2" fmla="*/ 6774087 w 13623187"/>
                  <a:gd name="connsiteY2" fmla="*/ 5017476 h 6310100"/>
                  <a:gd name="connsiteX3" fmla="*/ 9235932 w 13623187"/>
                  <a:gd name="connsiteY3" fmla="*/ 23446 h 6310100"/>
                  <a:gd name="connsiteX4" fmla="*/ 12213595 w 13623187"/>
                  <a:gd name="connsiteY4" fmla="*/ 1430215 h 6310100"/>
                  <a:gd name="connsiteX5" fmla="*/ 13620364 w 13623187"/>
                  <a:gd name="connsiteY5" fmla="*/ 6310100 h 6310100"/>
                  <a:gd name="connsiteX6" fmla="*/ 10877164 w 13623187"/>
                  <a:gd name="connsiteY6" fmla="*/ 6307015 h 6310100"/>
                  <a:gd name="connsiteX7" fmla="*/ 10877165 w 13623187"/>
                  <a:gd name="connsiteY7" fmla="*/ 4103077 h 6310100"/>
                  <a:gd name="connsiteX8" fmla="*/ 10197225 w 13623187"/>
                  <a:gd name="connsiteY8" fmla="*/ 4267200 h 6310100"/>
                  <a:gd name="connsiteX9" fmla="*/ 10173779 w 13623187"/>
                  <a:gd name="connsiteY9" fmla="*/ 6307015 h 6310100"/>
                  <a:gd name="connsiteX10" fmla="*/ 3374394 w 13623187"/>
                  <a:gd name="connsiteY10" fmla="*/ 6283569 h 6310100"/>
                  <a:gd name="connsiteX11" fmla="*/ 2600671 w 13623187"/>
                  <a:gd name="connsiteY11" fmla="*/ 6283569 h 6310100"/>
                  <a:gd name="connsiteX12" fmla="*/ 0 w 13623187"/>
                  <a:gd name="connsiteY12" fmla="*/ 6310100 h 6310100"/>
                  <a:gd name="connsiteX13" fmla="*/ 0 w 13623187"/>
                  <a:gd name="connsiteY13" fmla="*/ 0 h 6310100"/>
                  <a:gd name="connsiteX0" fmla="*/ 0 w 13623187"/>
                  <a:gd name="connsiteY0" fmla="*/ 0 h 6310100"/>
                  <a:gd name="connsiteX1" fmla="*/ 4406025 w 13623187"/>
                  <a:gd name="connsiteY1" fmla="*/ 46892 h 6310100"/>
                  <a:gd name="connsiteX2" fmla="*/ 6774087 w 13623187"/>
                  <a:gd name="connsiteY2" fmla="*/ 5017476 h 6310100"/>
                  <a:gd name="connsiteX3" fmla="*/ 9235932 w 13623187"/>
                  <a:gd name="connsiteY3" fmla="*/ 23446 h 6310100"/>
                  <a:gd name="connsiteX4" fmla="*/ 12213595 w 13623187"/>
                  <a:gd name="connsiteY4" fmla="*/ 1430215 h 6310100"/>
                  <a:gd name="connsiteX5" fmla="*/ 13620364 w 13623187"/>
                  <a:gd name="connsiteY5" fmla="*/ 6310100 h 6310100"/>
                  <a:gd name="connsiteX6" fmla="*/ 10877164 w 13623187"/>
                  <a:gd name="connsiteY6" fmla="*/ 6307015 h 6310100"/>
                  <a:gd name="connsiteX7" fmla="*/ 10877165 w 13623187"/>
                  <a:gd name="connsiteY7" fmla="*/ 4103077 h 6310100"/>
                  <a:gd name="connsiteX8" fmla="*/ 10197225 w 13623187"/>
                  <a:gd name="connsiteY8" fmla="*/ 4267200 h 6310100"/>
                  <a:gd name="connsiteX9" fmla="*/ 10173779 w 13623187"/>
                  <a:gd name="connsiteY9" fmla="*/ 6307015 h 6310100"/>
                  <a:gd name="connsiteX10" fmla="*/ 2647564 w 13623187"/>
                  <a:gd name="connsiteY10" fmla="*/ 4220308 h 6310100"/>
                  <a:gd name="connsiteX11" fmla="*/ 2600671 w 13623187"/>
                  <a:gd name="connsiteY11" fmla="*/ 6283569 h 6310100"/>
                  <a:gd name="connsiteX12" fmla="*/ 0 w 13623187"/>
                  <a:gd name="connsiteY12" fmla="*/ 6310100 h 6310100"/>
                  <a:gd name="connsiteX13" fmla="*/ 0 w 13623187"/>
                  <a:gd name="connsiteY13" fmla="*/ 0 h 6310100"/>
                  <a:gd name="connsiteX0" fmla="*/ 0 w 13623187"/>
                  <a:gd name="connsiteY0" fmla="*/ 0 h 6310100"/>
                  <a:gd name="connsiteX1" fmla="*/ 4406025 w 13623187"/>
                  <a:gd name="connsiteY1" fmla="*/ 46892 h 6310100"/>
                  <a:gd name="connsiteX2" fmla="*/ 6774087 w 13623187"/>
                  <a:gd name="connsiteY2" fmla="*/ 5017476 h 6310100"/>
                  <a:gd name="connsiteX3" fmla="*/ 9235932 w 13623187"/>
                  <a:gd name="connsiteY3" fmla="*/ 23446 h 6310100"/>
                  <a:gd name="connsiteX4" fmla="*/ 12213595 w 13623187"/>
                  <a:gd name="connsiteY4" fmla="*/ 1430215 h 6310100"/>
                  <a:gd name="connsiteX5" fmla="*/ 13620364 w 13623187"/>
                  <a:gd name="connsiteY5" fmla="*/ 6310100 h 6310100"/>
                  <a:gd name="connsiteX6" fmla="*/ 10877164 w 13623187"/>
                  <a:gd name="connsiteY6" fmla="*/ 6307015 h 6310100"/>
                  <a:gd name="connsiteX7" fmla="*/ 10877165 w 13623187"/>
                  <a:gd name="connsiteY7" fmla="*/ 4103077 h 6310100"/>
                  <a:gd name="connsiteX8" fmla="*/ 10197225 w 13623187"/>
                  <a:gd name="connsiteY8" fmla="*/ 4267200 h 6310100"/>
                  <a:gd name="connsiteX9" fmla="*/ 10173779 w 13623187"/>
                  <a:gd name="connsiteY9" fmla="*/ 6307015 h 6310100"/>
                  <a:gd name="connsiteX10" fmla="*/ 2647564 w 13623187"/>
                  <a:gd name="connsiteY10" fmla="*/ 4220308 h 6310100"/>
                  <a:gd name="connsiteX11" fmla="*/ 2647564 w 13623187"/>
                  <a:gd name="connsiteY11" fmla="*/ 6283569 h 6310100"/>
                  <a:gd name="connsiteX12" fmla="*/ 0 w 13623187"/>
                  <a:gd name="connsiteY12" fmla="*/ 6310100 h 6310100"/>
                  <a:gd name="connsiteX13" fmla="*/ 0 w 13623187"/>
                  <a:gd name="connsiteY13" fmla="*/ 0 h 6310100"/>
                  <a:gd name="connsiteX0" fmla="*/ 0 w 13623187"/>
                  <a:gd name="connsiteY0" fmla="*/ 0 h 6310100"/>
                  <a:gd name="connsiteX1" fmla="*/ 4406025 w 13623187"/>
                  <a:gd name="connsiteY1" fmla="*/ 46892 h 6310100"/>
                  <a:gd name="connsiteX2" fmla="*/ 6774087 w 13623187"/>
                  <a:gd name="connsiteY2" fmla="*/ 5017476 h 6310100"/>
                  <a:gd name="connsiteX3" fmla="*/ 9235932 w 13623187"/>
                  <a:gd name="connsiteY3" fmla="*/ 23446 h 6310100"/>
                  <a:gd name="connsiteX4" fmla="*/ 12213595 w 13623187"/>
                  <a:gd name="connsiteY4" fmla="*/ 1430215 h 6310100"/>
                  <a:gd name="connsiteX5" fmla="*/ 13620364 w 13623187"/>
                  <a:gd name="connsiteY5" fmla="*/ 6310100 h 6310100"/>
                  <a:gd name="connsiteX6" fmla="*/ 10877164 w 13623187"/>
                  <a:gd name="connsiteY6" fmla="*/ 6307015 h 6310100"/>
                  <a:gd name="connsiteX7" fmla="*/ 10877165 w 13623187"/>
                  <a:gd name="connsiteY7" fmla="*/ 4103077 h 6310100"/>
                  <a:gd name="connsiteX8" fmla="*/ 10197225 w 13623187"/>
                  <a:gd name="connsiteY8" fmla="*/ 4267200 h 6310100"/>
                  <a:gd name="connsiteX9" fmla="*/ 10173779 w 13623187"/>
                  <a:gd name="connsiteY9" fmla="*/ 6307015 h 6310100"/>
                  <a:gd name="connsiteX10" fmla="*/ 4570148 w 13623187"/>
                  <a:gd name="connsiteY10" fmla="*/ 4759569 h 6310100"/>
                  <a:gd name="connsiteX11" fmla="*/ 2647564 w 13623187"/>
                  <a:gd name="connsiteY11" fmla="*/ 4220308 h 6310100"/>
                  <a:gd name="connsiteX12" fmla="*/ 2647564 w 13623187"/>
                  <a:gd name="connsiteY12" fmla="*/ 6283569 h 6310100"/>
                  <a:gd name="connsiteX13" fmla="*/ 0 w 13623187"/>
                  <a:gd name="connsiteY13" fmla="*/ 6310100 h 6310100"/>
                  <a:gd name="connsiteX14" fmla="*/ 0 w 13623187"/>
                  <a:gd name="connsiteY14" fmla="*/ 0 h 6310100"/>
                  <a:gd name="connsiteX0" fmla="*/ 0 w 13623187"/>
                  <a:gd name="connsiteY0" fmla="*/ 0 h 6310100"/>
                  <a:gd name="connsiteX1" fmla="*/ 4406025 w 13623187"/>
                  <a:gd name="connsiteY1" fmla="*/ 46892 h 6310100"/>
                  <a:gd name="connsiteX2" fmla="*/ 6774087 w 13623187"/>
                  <a:gd name="connsiteY2" fmla="*/ 5017476 h 6310100"/>
                  <a:gd name="connsiteX3" fmla="*/ 9235932 w 13623187"/>
                  <a:gd name="connsiteY3" fmla="*/ 23446 h 6310100"/>
                  <a:gd name="connsiteX4" fmla="*/ 12213595 w 13623187"/>
                  <a:gd name="connsiteY4" fmla="*/ 1430215 h 6310100"/>
                  <a:gd name="connsiteX5" fmla="*/ 13620364 w 13623187"/>
                  <a:gd name="connsiteY5" fmla="*/ 6310100 h 6310100"/>
                  <a:gd name="connsiteX6" fmla="*/ 10877164 w 13623187"/>
                  <a:gd name="connsiteY6" fmla="*/ 6307015 h 6310100"/>
                  <a:gd name="connsiteX7" fmla="*/ 10877165 w 13623187"/>
                  <a:gd name="connsiteY7" fmla="*/ 4103077 h 6310100"/>
                  <a:gd name="connsiteX8" fmla="*/ 10197225 w 13623187"/>
                  <a:gd name="connsiteY8" fmla="*/ 4267200 h 6310100"/>
                  <a:gd name="connsiteX9" fmla="*/ 10173779 w 13623187"/>
                  <a:gd name="connsiteY9" fmla="*/ 6307015 h 6310100"/>
                  <a:gd name="connsiteX10" fmla="*/ 3327501 w 13623187"/>
                  <a:gd name="connsiteY10" fmla="*/ 4243753 h 6310100"/>
                  <a:gd name="connsiteX11" fmla="*/ 2647564 w 13623187"/>
                  <a:gd name="connsiteY11" fmla="*/ 4220308 h 6310100"/>
                  <a:gd name="connsiteX12" fmla="*/ 2647564 w 13623187"/>
                  <a:gd name="connsiteY12" fmla="*/ 6283569 h 6310100"/>
                  <a:gd name="connsiteX13" fmla="*/ 0 w 13623187"/>
                  <a:gd name="connsiteY13" fmla="*/ 6310100 h 6310100"/>
                  <a:gd name="connsiteX14" fmla="*/ 0 w 13623187"/>
                  <a:gd name="connsiteY14" fmla="*/ 0 h 6310100"/>
                  <a:gd name="connsiteX0" fmla="*/ 0 w 13623187"/>
                  <a:gd name="connsiteY0" fmla="*/ 0 h 6310100"/>
                  <a:gd name="connsiteX1" fmla="*/ 4406025 w 13623187"/>
                  <a:gd name="connsiteY1" fmla="*/ 46892 h 6310100"/>
                  <a:gd name="connsiteX2" fmla="*/ 6774087 w 13623187"/>
                  <a:gd name="connsiteY2" fmla="*/ 5017476 h 6310100"/>
                  <a:gd name="connsiteX3" fmla="*/ 9235932 w 13623187"/>
                  <a:gd name="connsiteY3" fmla="*/ 23446 h 6310100"/>
                  <a:gd name="connsiteX4" fmla="*/ 12213595 w 13623187"/>
                  <a:gd name="connsiteY4" fmla="*/ 1430215 h 6310100"/>
                  <a:gd name="connsiteX5" fmla="*/ 13620364 w 13623187"/>
                  <a:gd name="connsiteY5" fmla="*/ 6310100 h 6310100"/>
                  <a:gd name="connsiteX6" fmla="*/ 10877164 w 13623187"/>
                  <a:gd name="connsiteY6" fmla="*/ 6307015 h 6310100"/>
                  <a:gd name="connsiteX7" fmla="*/ 10877165 w 13623187"/>
                  <a:gd name="connsiteY7" fmla="*/ 4103077 h 6310100"/>
                  <a:gd name="connsiteX8" fmla="*/ 10197225 w 13623187"/>
                  <a:gd name="connsiteY8" fmla="*/ 4267200 h 6310100"/>
                  <a:gd name="connsiteX9" fmla="*/ 10173779 w 13623187"/>
                  <a:gd name="connsiteY9" fmla="*/ 6307015 h 6310100"/>
                  <a:gd name="connsiteX10" fmla="*/ 5976918 w 13623187"/>
                  <a:gd name="connsiteY10" fmla="*/ 5040922 h 6310100"/>
                  <a:gd name="connsiteX11" fmla="*/ 3327501 w 13623187"/>
                  <a:gd name="connsiteY11" fmla="*/ 4243753 h 6310100"/>
                  <a:gd name="connsiteX12" fmla="*/ 2647564 w 13623187"/>
                  <a:gd name="connsiteY12" fmla="*/ 4220308 h 6310100"/>
                  <a:gd name="connsiteX13" fmla="*/ 2647564 w 13623187"/>
                  <a:gd name="connsiteY13" fmla="*/ 6283569 h 6310100"/>
                  <a:gd name="connsiteX14" fmla="*/ 0 w 13623187"/>
                  <a:gd name="connsiteY14" fmla="*/ 6310100 h 6310100"/>
                  <a:gd name="connsiteX15" fmla="*/ 0 w 13623187"/>
                  <a:gd name="connsiteY15" fmla="*/ 0 h 6310100"/>
                  <a:gd name="connsiteX0" fmla="*/ 0 w 13623187"/>
                  <a:gd name="connsiteY0" fmla="*/ 0 h 6310100"/>
                  <a:gd name="connsiteX1" fmla="*/ 4406025 w 13623187"/>
                  <a:gd name="connsiteY1" fmla="*/ 46892 h 6310100"/>
                  <a:gd name="connsiteX2" fmla="*/ 6774087 w 13623187"/>
                  <a:gd name="connsiteY2" fmla="*/ 5017476 h 6310100"/>
                  <a:gd name="connsiteX3" fmla="*/ 9235932 w 13623187"/>
                  <a:gd name="connsiteY3" fmla="*/ 23446 h 6310100"/>
                  <a:gd name="connsiteX4" fmla="*/ 12213595 w 13623187"/>
                  <a:gd name="connsiteY4" fmla="*/ 1430215 h 6310100"/>
                  <a:gd name="connsiteX5" fmla="*/ 13620364 w 13623187"/>
                  <a:gd name="connsiteY5" fmla="*/ 6310100 h 6310100"/>
                  <a:gd name="connsiteX6" fmla="*/ 10877164 w 13623187"/>
                  <a:gd name="connsiteY6" fmla="*/ 6307015 h 6310100"/>
                  <a:gd name="connsiteX7" fmla="*/ 10877165 w 13623187"/>
                  <a:gd name="connsiteY7" fmla="*/ 4103077 h 6310100"/>
                  <a:gd name="connsiteX8" fmla="*/ 10197225 w 13623187"/>
                  <a:gd name="connsiteY8" fmla="*/ 4267200 h 6310100"/>
                  <a:gd name="connsiteX9" fmla="*/ 10173779 w 13623187"/>
                  <a:gd name="connsiteY9" fmla="*/ 6307015 h 6310100"/>
                  <a:gd name="connsiteX10" fmla="*/ 3374395 w 13623187"/>
                  <a:gd name="connsiteY10" fmla="*/ 6236676 h 6310100"/>
                  <a:gd name="connsiteX11" fmla="*/ 3327501 w 13623187"/>
                  <a:gd name="connsiteY11" fmla="*/ 4243753 h 6310100"/>
                  <a:gd name="connsiteX12" fmla="*/ 2647564 w 13623187"/>
                  <a:gd name="connsiteY12" fmla="*/ 4220308 h 6310100"/>
                  <a:gd name="connsiteX13" fmla="*/ 2647564 w 13623187"/>
                  <a:gd name="connsiteY13" fmla="*/ 6283569 h 6310100"/>
                  <a:gd name="connsiteX14" fmla="*/ 0 w 13623187"/>
                  <a:gd name="connsiteY14" fmla="*/ 6310100 h 6310100"/>
                  <a:gd name="connsiteX15" fmla="*/ 0 w 13623187"/>
                  <a:gd name="connsiteY15" fmla="*/ 0 h 6310100"/>
                  <a:gd name="connsiteX0" fmla="*/ 0 w 13623187"/>
                  <a:gd name="connsiteY0" fmla="*/ 0 h 6353906"/>
                  <a:gd name="connsiteX1" fmla="*/ 4406025 w 13623187"/>
                  <a:gd name="connsiteY1" fmla="*/ 46892 h 6353906"/>
                  <a:gd name="connsiteX2" fmla="*/ 6774087 w 13623187"/>
                  <a:gd name="connsiteY2" fmla="*/ 5017476 h 6353906"/>
                  <a:gd name="connsiteX3" fmla="*/ 9235932 w 13623187"/>
                  <a:gd name="connsiteY3" fmla="*/ 23446 h 6353906"/>
                  <a:gd name="connsiteX4" fmla="*/ 12213595 w 13623187"/>
                  <a:gd name="connsiteY4" fmla="*/ 1430215 h 6353906"/>
                  <a:gd name="connsiteX5" fmla="*/ 13620364 w 13623187"/>
                  <a:gd name="connsiteY5" fmla="*/ 6310100 h 6353906"/>
                  <a:gd name="connsiteX6" fmla="*/ 10877164 w 13623187"/>
                  <a:gd name="connsiteY6" fmla="*/ 6307015 h 6353906"/>
                  <a:gd name="connsiteX7" fmla="*/ 10877165 w 13623187"/>
                  <a:gd name="connsiteY7" fmla="*/ 4103077 h 6353906"/>
                  <a:gd name="connsiteX8" fmla="*/ 10197225 w 13623187"/>
                  <a:gd name="connsiteY8" fmla="*/ 4267200 h 6353906"/>
                  <a:gd name="connsiteX9" fmla="*/ 10173779 w 13623187"/>
                  <a:gd name="connsiteY9" fmla="*/ 6307015 h 6353906"/>
                  <a:gd name="connsiteX10" fmla="*/ 3374395 w 13623187"/>
                  <a:gd name="connsiteY10" fmla="*/ 6353906 h 6353906"/>
                  <a:gd name="connsiteX11" fmla="*/ 3327501 w 13623187"/>
                  <a:gd name="connsiteY11" fmla="*/ 4243753 h 6353906"/>
                  <a:gd name="connsiteX12" fmla="*/ 2647564 w 13623187"/>
                  <a:gd name="connsiteY12" fmla="*/ 4220308 h 6353906"/>
                  <a:gd name="connsiteX13" fmla="*/ 2647564 w 13623187"/>
                  <a:gd name="connsiteY13" fmla="*/ 6283569 h 6353906"/>
                  <a:gd name="connsiteX14" fmla="*/ 0 w 13623187"/>
                  <a:gd name="connsiteY14" fmla="*/ 6310100 h 6353906"/>
                  <a:gd name="connsiteX15" fmla="*/ 0 w 13623187"/>
                  <a:gd name="connsiteY15" fmla="*/ 0 h 6353906"/>
                  <a:gd name="connsiteX0" fmla="*/ 0 w 13623187"/>
                  <a:gd name="connsiteY0" fmla="*/ 0 h 6377352"/>
                  <a:gd name="connsiteX1" fmla="*/ 4406025 w 13623187"/>
                  <a:gd name="connsiteY1" fmla="*/ 46892 h 6377352"/>
                  <a:gd name="connsiteX2" fmla="*/ 6774087 w 13623187"/>
                  <a:gd name="connsiteY2" fmla="*/ 5017476 h 6377352"/>
                  <a:gd name="connsiteX3" fmla="*/ 9235932 w 13623187"/>
                  <a:gd name="connsiteY3" fmla="*/ 23446 h 6377352"/>
                  <a:gd name="connsiteX4" fmla="*/ 12213595 w 13623187"/>
                  <a:gd name="connsiteY4" fmla="*/ 1430215 h 6377352"/>
                  <a:gd name="connsiteX5" fmla="*/ 13620364 w 13623187"/>
                  <a:gd name="connsiteY5" fmla="*/ 6310100 h 6377352"/>
                  <a:gd name="connsiteX6" fmla="*/ 10877164 w 13623187"/>
                  <a:gd name="connsiteY6" fmla="*/ 6307015 h 6377352"/>
                  <a:gd name="connsiteX7" fmla="*/ 10877165 w 13623187"/>
                  <a:gd name="connsiteY7" fmla="*/ 4103077 h 6377352"/>
                  <a:gd name="connsiteX8" fmla="*/ 10197225 w 13623187"/>
                  <a:gd name="connsiteY8" fmla="*/ 4267200 h 6377352"/>
                  <a:gd name="connsiteX9" fmla="*/ 10173779 w 13623187"/>
                  <a:gd name="connsiteY9" fmla="*/ 6307015 h 6377352"/>
                  <a:gd name="connsiteX10" fmla="*/ 3350949 w 13623187"/>
                  <a:gd name="connsiteY10" fmla="*/ 6377352 h 6377352"/>
                  <a:gd name="connsiteX11" fmla="*/ 3327501 w 13623187"/>
                  <a:gd name="connsiteY11" fmla="*/ 4243753 h 6377352"/>
                  <a:gd name="connsiteX12" fmla="*/ 2647564 w 13623187"/>
                  <a:gd name="connsiteY12" fmla="*/ 4220308 h 6377352"/>
                  <a:gd name="connsiteX13" fmla="*/ 2647564 w 13623187"/>
                  <a:gd name="connsiteY13" fmla="*/ 6283569 h 6377352"/>
                  <a:gd name="connsiteX14" fmla="*/ 0 w 13623187"/>
                  <a:gd name="connsiteY14" fmla="*/ 6310100 h 6377352"/>
                  <a:gd name="connsiteX15" fmla="*/ 0 w 13623187"/>
                  <a:gd name="connsiteY15" fmla="*/ 0 h 6377352"/>
                  <a:gd name="connsiteX0" fmla="*/ 0 w 13623187"/>
                  <a:gd name="connsiteY0" fmla="*/ 0 h 6330460"/>
                  <a:gd name="connsiteX1" fmla="*/ 4406025 w 13623187"/>
                  <a:gd name="connsiteY1" fmla="*/ 46892 h 6330460"/>
                  <a:gd name="connsiteX2" fmla="*/ 6774087 w 13623187"/>
                  <a:gd name="connsiteY2" fmla="*/ 5017476 h 6330460"/>
                  <a:gd name="connsiteX3" fmla="*/ 9235932 w 13623187"/>
                  <a:gd name="connsiteY3" fmla="*/ 23446 h 6330460"/>
                  <a:gd name="connsiteX4" fmla="*/ 12213595 w 13623187"/>
                  <a:gd name="connsiteY4" fmla="*/ 1430215 h 6330460"/>
                  <a:gd name="connsiteX5" fmla="*/ 13620364 w 13623187"/>
                  <a:gd name="connsiteY5" fmla="*/ 6310100 h 6330460"/>
                  <a:gd name="connsiteX6" fmla="*/ 10877164 w 13623187"/>
                  <a:gd name="connsiteY6" fmla="*/ 6307015 h 6330460"/>
                  <a:gd name="connsiteX7" fmla="*/ 10877165 w 13623187"/>
                  <a:gd name="connsiteY7" fmla="*/ 4103077 h 6330460"/>
                  <a:gd name="connsiteX8" fmla="*/ 10197225 w 13623187"/>
                  <a:gd name="connsiteY8" fmla="*/ 4267200 h 6330460"/>
                  <a:gd name="connsiteX9" fmla="*/ 10173779 w 13623187"/>
                  <a:gd name="connsiteY9" fmla="*/ 6307015 h 6330460"/>
                  <a:gd name="connsiteX10" fmla="*/ 3397841 w 13623187"/>
                  <a:gd name="connsiteY10" fmla="*/ 6330460 h 6330460"/>
                  <a:gd name="connsiteX11" fmla="*/ 3327501 w 13623187"/>
                  <a:gd name="connsiteY11" fmla="*/ 4243753 h 6330460"/>
                  <a:gd name="connsiteX12" fmla="*/ 2647564 w 13623187"/>
                  <a:gd name="connsiteY12" fmla="*/ 4220308 h 6330460"/>
                  <a:gd name="connsiteX13" fmla="*/ 2647564 w 13623187"/>
                  <a:gd name="connsiteY13" fmla="*/ 6283569 h 6330460"/>
                  <a:gd name="connsiteX14" fmla="*/ 0 w 13623187"/>
                  <a:gd name="connsiteY14" fmla="*/ 6310100 h 6330460"/>
                  <a:gd name="connsiteX15" fmla="*/ 0 w 13623187"/>
                  <a:gd name="connsiteY15" fmla="*/ 0 h 6330460"/>
                  <a:gd name="connsiteX0" fmla="*/ 0 w 13623187"/>
                  <a:gd name="connsiteY0" fmla="*/ 0 h 6330460"/>
                  <a:gd name="connsiteX1" fmla="*/ 4406025 w 13623187"/>
                  <a:gd name="connsiteY1" fmla="*/ 46892 h 6330460"/>
                  <a:gd name="connsiteX2" fmla="*/ 6774087 w 13623187"/>
                  <a:gd name="connsiteY2" fmla="*/ 5017476 h 6330460"/>
                  <a:gd name="connsiteX3" fmla="*/ 9235932 w 13623187"/>
                  <a:gd name="connsiteY3" fmla="*/ 23446 h 6330460"/>
                  <a:gd name="connsiteX4" fmla="*/ 12213595 w 13623187"/>
                  <a:gd name="connsiteY4" fmla="*/ 1430215 h 6330460"/>
                  <a:gd name="connsiteX5" fmla="*/ 13620364 w 13623187"/>
                  <a:gd name="connsiteY5" fmla="*/ 6310100 h 6330460"/>
                  <a:gd name="connsiteX6" fmla="*/ 10877164 w 13623187"/>
                  <a:gd name="connsiteY6" fmla="*/ 6307015 h 6330460"/>
                  <a:gd name="connsiteX7" fmla="*/ 10877165 w 13623187"/>
                  <a:gd name="connsiteY7" fmla="*/ 4103077 h 6330460"/>
                  <a:gd name="connsiteX8" fmla="*/ 10197225 w 13623187"/>
                  <a:gd name="connsiteY8" fmla="*/ 4267200 h 6330460"/>
                  <a:gd name="connsiteX9" fmla="*/ 10173779 w 13623187"/>
                  <a:gd name="connsiteY9" fmla="*/ 6307015 h 6330460"/>
                  <a:gd name="connsiteX10" fmla="*/ 3397841 w 13623187"/>
                  <a:gd name="connsiteY10" fmla="*/ 6330460 h 6330460"/>
                  <a:gd name="connsiteX11" fmla="*/ 3421286 w 13623187"/>
                  <a:gd name="connsiteY11" fmla="*/ 4220307 h 6330460"/>
                  <a:gd name="connsiteX12" fmla="*/ 2647564 w 13623187"/>
                  <a:gd name="connsiteY12" fmla="*/ 4220308 h 6330460"/>
                  <a:gd name="connsiteX13" fmla="*/ 2647564 w 13623187"/>
                  <a:gd name="connsiteY13" fmla="*/ 6283569 h 6330460"/>
                  <a:gd name="connsiteX14" fmla="*/ 0 w 13623187"/>
                  <a:gd name="connsiteY14" fmla="*/ 6310100 h 6330460"/>
                  <a:gd name="connsiteX15" fmla="*/ 0 w 13623187"/>
                  <a:gd name="connsiteY15" fmla="*/ 0 h 6330460"/>
                  <a:gd name="connsiteX0" fmla="*/ 0 w 13623187"/>
                  <a:gd name="connsiteY0" fmla="*/ 0 h 6330460"/>
                  <a:gd name="connsiteX1" fmla="*/ 4406025 w 13623187"/>
                  <a:gd name="connsiteY1" fmla="*/ 46892 h 6330460"/>
                  <a:gd name="connsiteX2" fmla="*/ 6774087 w 13623187"/>
                  <a:gd name="connsiteY2" fmla="*/ 5017476 h 6330460"/>
                  <a:gd name="connsiteX3" fmla="*/ 9235932 w 13623187"/>
                  <a:gd name="connsiteY3" fmla="*/ 23446 h 6330460"/>
                  <a:gd name="connsiteX4" fmla="*/ 12213595 w 13623187"/>
                  <a:gd name="connsiteY4" fmla="*/ 1430215 h 6330460"/>
                  <a:gd name="connsiteX5" fmla="*/ 13620364 w 13623187"/>
                  <a:gd name="connsiteY5" fmla="*/ 6310100 h 6330460"/>
                  <a:gd name="connsiteX6" fmla="*/ 10877164 w 13623187"/>
                  <a:gd name="connsiteY6" fmla="*/ 6307015 h 6330460"/>
                  <a:gd name="connsiteX7" fmla="*/ 10877165 w 13623187"/>
                  <a:gd name="connsiteY7" fmla="*/ 4103077 h 6330460"/>
                  <a:gd name="connsiteX8" fmla="*/ 10197225 w 13623187"/>
                  <a:gd name="connsiteY8" fmla="*/ 4267200 h 6330460"/>
                  <a:gd name="connsiteX9" fmla="*/ 10173779 w 13623187"/>
                  <a:gd name="connsiteY9" fmla="*/ 6307015 h 6330460"/>
                  <a:gd name="connsiteX10" fmla="*/ 3397841 w 13623187"/>
                  <a:gd name="connsiteY10" fmla="*/ 6330460 h 6330460"/>
                  <a:gd name="connsiteX11" fmla="*/ 3421286 w 13623187"/>
                  <a:gd name="connsiteY11" fmla="*/ 4220307 h 6330460"/>
                  <a:gd name="connsiteX12" fmla="*/ 2647564 w 13623187"/>
                  <a:gd name="connsiteY12" fmla="*/ 4220308 h 6330460"/>
                  <a:gd name="connsiteX13" fmla="*/ 2647564 w 13623187"/>
                  <a:gd name="connsiteY13" fmla="*/ 6283569 h 6330460"/>
                  <a:gd name="connsiteX14" fmla="*/ 0 w 13623187"/>
                  <a:gd name="connsiteY14" fmla="*/ 6310100 h 6330460"/>
                  <a:gd name="connsiteX15" fmla="*/ 0 w 13623187"/>
                  <a:gd name="connsiteY15" fmla="*/ 0 h 6330460"/>
                  <a:gd name="connsiteX0" fmla="*/ 0 w 13623187"/>
                  <a:gd name="connsiteY0" fmla="*/ 0 h 6330460"/>
                  <a:gd name="connsiteX1" fmla="*/ 4406025 w 13623187"/>
                  <a:gd name="connsiteY1" fmla="*/ 46892 h 6330460"/>
                  <a:gd name="connsiteX2" fmla="*/ 6774087 w 13623187"/>
                  <a:gd name="connsiteY2" fmla="*/ 5017476 h 6330460"/>
                  <a:gd name="connsiteX3" fmla="*/ 9235932 w 13623187"/>
                  <a:gd name="connsiteY3" fmla="*/ 23446 h 6330460"/>
                  <a:gd name="connsiteX4" fmla="*/ 12213595 w 13623187"/>
                  <a:gd name="connsiteY4" fmla="*/ 1430215 h 6330460"/>
                  <a:gd name="connsiteX5" fmla="*/ 13620364 w 13623187"/>
                  <a:gd name="connsiteY5" fmla="*/ 6310100 h 6330460"/>
                  <a:gd name="connsiteX6" fmla="*/ 10877164 w 13623187"/>
                  <a:gd name="connsiteY6" fmla="*/ 6307015 h 6330460"/>
                  <a:gd name="connsiteX7" fmla="*/ 10877165 w 13623187"/>
                  <a:gd name="connsiteY7" fmla="*/ 4103077 h 6330460"/>
                  <a:gd name="connsiteX8" fmla="*/ 10197225 w 13623187"/>
                  <a:gd name="connsiteY8" fmla="*/ 4267200 h 6330460"/>
                  <a:gd name="connsiteX9" fmla="*/ 10173779 w 13623187"/>
                  <a:gd name="connsiteY9" fmla="*/ 6307015 h 6330460"/>
                  <a:gd name="connsiteX10" fmla="*/ 3397841 w 13623187"/>
                  <a:gd name="connsiteY10" fmla="*/ 6330460 h 6330460"/>
                  <a:gd name="connsiteX11" fmla="*/ 3421286 w 13623187"/>
                  <a:gd name="connsiteY11" fmla="*/ 4220307 h 6330460"/>
                  <a:gd name="connsiteX12" fmla="*/ 2647564 w 13623187"/>
                  <a:gd name="connsiteY12" fmla="*/ 4220308 h 6330460"/>
                  <a:gd name="connsiteX13" fmla="*/ 2647564 w 13623187"/>
                  <a:gd name="connsiteY13" fmla="*/ 6283569 h 6330460"/>
                  <a:gd name="connsiteX14" fmla="*/ 0 w 13623187"/>
                  <a:gd name="connsiteY14" fmla="*/ 6310100 h 6330460"/>
                  <a:gd name="connsiteX15" fmla="*/ 0 w 13623187"/>
                  <a:gd name="connsiteY15" fmla="*/ 0 h 6330460"/>
                  <a:gd name="connsiteX0" fmla="*/ 0 w 13623187"/>
                  <a:gd name="connsiteY0" fmla="*/ 0 h 6330460"/>
                  <a:gd name="connsiteX1" fmla="*/ 4406025 w 13623187"/>
                  <a:gd name="connsiteY1" fmla="*/ 46892 h 6330460"/>
                  <a:gd name="connsiteX2" fmla="*/ 6774087 w 13623187"/>
                  <a:gd name="connsiteY2" fmla="*/ 5017476 h 6330460"/>
                  <a:gd name="connsiteX3" fmla="*/ 9235932 w 13623187"/>
                  <a:gd name="connsiteY3" fmla="*/ 23446 h 6330460"/>
                  <a:gd name="connsiteX4" fmla="*/ 12213595 w 13623187"/>
                  <a:gd name="connsiteY4" fmla="*/ 1430215 h 6330460"/>
                  <a:gd name="connsiteX5" fmla="*/ 13620364 w 13623187"/>
                  <a:gd name="connsiteY5" fmla="*/ 6310100 h 6330460"/>
                  <a:gd name="connsiteX6" fmla="*/ 10877164 w 13623187"/>
                  <a:gd name="connsiteY6" fmla="*/ 6307015 h 6330460"/>
                  <a:gd name="connsiteX7" fmla="*/ 10877165 w 13623187"/>
                  <a:gd name="connsiteY7" fmla="*/ 4103077 h 6330460"/>
                  <a:gd name="connsiteX8" fmla="*/ 10197225 w 13623187"/>
                  <a:gd name="connsiteY8" fmla="*/ 4267200 h 6330460"/>
                  <a:gd name="connsiteX9" fmla="*/ 10173779 w 13623187"/>
                  <a:gd name="connsiteY9" fmla="*/ 6307015 h 6330460"/>
                  <a:gd name="connsiteX10" fmla="*/ 3397841 w 13623187"/>
                  <a:gd name="connsiteY10" fmla="*/ 6330460 h 6330460"/>
                  <a:gd name="connsiteX11" fmla="*/ 3421286 w 13623187"/>
                  <a:gd name="connsiteY11" fmla="*/ 4220307 h 6330460"/>
                  <a:gd name="connsiteX12" fmla="*/ 2647564 w 13623187"/>
                  <a:gd name="connsiteY12" fmla="*/ 4220308 h 6330460"/>
                  <a:gd name="connsiteX13" fmla="*/ 2647564 w 13623187"/>
                  <a:gd name="connsiteY13" fmla="*/ 6283569 h 6330460"/>
                  <a:gd name="connsiteX14" fmla="*/ 0 w 13623187"/>
                  <a:gd name="connsiteY14" fmla="*/ 6310100 h 6330460"/>
                  <a:gd name="connsiteX15" fmla="*/ 0 w 13623187"/>
                  <a:gd name="connsiteY15" fmla="*/ 0 h 6330460"/>
                  <a:gd name="connsiteX0" fmla="*/ 0 w 13623187"/>
                  <a:gd name="connsiteY0" fmla="*/ 0 h 6330460"/>
                  <a:gd name="connsiteX1" fmla="*/ 4406025 w 13623187"/>
                  <a:gd name="connsiteY1" fmla="*/ 46892 h 6330460"/>
                  <a:gd name="connsiteX2" fmla="*/ 6774087 w 13623187"/>
                  <a:gd name="connsiteY2" fmla="*/ 5017476 h 6330460"/>
                  <a:gd name="connsiteX3" fmla="*/ 9235932 w 13623187"/>
                  <a:gd name="connsiteY3" fmla="*/ 23446 h 6330460"/>
                  <a:gd name="connsiteX4" fmla="*/ 12213595 w 13623187"/>
                  <a:gd name="connsiteY4" fmla="*/ 1430215 h 6330460"/>
                  <a:gd name="connsiteX5" fmla="*/ 13620364 w 13623187"/>
                  <a:gd name="connsiteY5" fmla="*/ 6310100 h 6330460"/>
                  <a:gd name="connsiteX6" fmla="*/ 10877164 w 13623187"/>
                  <a:gd name="connsiteY6" fmla="*/ 6307015 h 6330460"/>
                  <a:gd name="connsiteX7" fmla="*/ 10877165 w 13623187"/>
                  <a:gd name="connsiteY7" fmla="*/ 4103077 h 6330460"/>
                  <a:gd name="connsiteX8" fmla="*/ 10197225 w 13623187"/>
                  <a:gd name="connsiteY8" fmla="*/ 4267200 h 6330460"/>
                  <a:gd name="connsiteX9" fmla="*/ 10173779 w 13623187"/>
                  <a:gd name="connsiteY9" fmla="*/ 6307015 h 6330460"/>
                  <a:gd name="connsiteX10" fmla="*/ 3397841 w 13623187"/>
                  <a:gd name="connsiteY10" fmla="*/ 6330460 h 6330460"/>
                  <a:gd name="connsiteX11" fmla="*/ 3421286 w 13623187"/>
                  <a:gd name="connsiteY11" fmla="*/ 4220307 h 6330460"/>
                  <a:gd name="connsiteX12" fmla="*/ 2647564 w 13623187"/>
                  <a:gd name="connsiteY12" fmla="*/ 4220308 h 6330460"/>
                  <a:gd name="connsiteX13" fmla="*/ 2647564 w 13623187"/>
                  <a:gd name="connsiteY13" fmla="*/ 6283569 h 6330460"/>
                  <a:gd name="connsiteX14" fmla="*/ 0 w 13623187"/>
                  <a:gd name="connsiteY14" fmla="*/ 6310100 h 6330460"/>
                  <a:gd name="connsiteX15" fmla="*/ 0 w 13623187"/>
                  <a:gd name="connsiteY15" fmla="*/ 0 h 6330460"/>
                  <a:gd name="connsiteX0" fmla="*/ 914400 w 13623187"/>
                  <a:gd name="connsiteY0" fmla="*/ 1970108 h 6307645"/>
                  <a:gd name="connsiteX1" fmla="*/ 4406025 w 13623187"/>
                  <a:gd name="connsiteY1" fmla="*/ 24077 h 6307645"/>
                  <a:gd name="connsiteX2" fmla="*/ 6774087 w 13623187"/>
                  <a:gd name="connsiteY2" fmla="*/ 4994661 h 6307645"/>
                  <a:gd name="connsiteX3" fmla="*/ 9235932 w 13623187"/>
                  <a:gd name="connsiteY3" fmla="*/ 631 h 6307645"/>
                  <a:gd name="connsiteX4" fmla="*/ 12213595 w 13623187"/>
                  <a:gd name="connsiteY4" fmla="*/ 1407400 h 6307645"/>
                  <a:gd name="connsiteX5" fmla="*/ 13620364 w 13623187"/>
                  <a:gd name="connsiteY5" fmla="*/ 6287285 h 6307645"/>
                  <a:gd name="connsiteX6" fmla="*/ 10877164 w 13623187"/>
                  <a:gd name="connsiteY6" fmla="*/ 6284200 h 6307645"/>
                  <a:gd name="connsiteX7" fmla="*/ 10877165 w 13623187"/>
                  <a:gd name="connsiteY7" fmla="*/ 4080262 h 6307645"/>
                  <a:gd name="connsiteX8" fmla="*/ 10197225 w 13623187"/>
                  <a:gd name="connsiteY8" fmla="*/ 4244385 h 6307645"/>
                  <a:gd name="connsiteX9" fmla="*/ 10173779 w 13623187"/>
                  <a:gd name="connsiteY9" fmla="*/ 6284200 h 6307645"/>
                  <a:gd name="connsiteX10" fmla="*/ 3397841 w 13623187"/>
                  <a:gd name="connsiteY10" fmla="*/ 6307645 h 6307645"/>
                  <a:gd name="connsiteX11" fmla="*/ 3421286 w 13623187"/>
                  <a:gd name="connsiteY11" fmla="*/ 4197492 h 6307645"/>
                  <a:gd name="connsiteX12" fmla="*/ 2647564 w 13623187"/>
                  <a:gd name="connsiteY12" fmla="*/ 4197493 h 6307645"/>
                  <a:gd name="connsiteX13" fmla="*/ 2647564 w 13623187"/>
                  <a:gd name="connsiteY13" fmla="*/ 6260754 h 6307645"/>
                  <a:gd name="connsiteX14" fmla="*/ 0 w 13623187"/>
                  <a:gd name="connsiteY14" fmla="*/ 6287285 h 6307645"/>
                  <a:gd name="connsiteX15" fmla="*/ 914400 w 13623187"/>
                  <a:gd name="connsiteY15" fmla="*/ 1970108 h 6307645"/>
                  <a:gd name="connsiteX0" fmla="*/ 914400 w 13623187"/>
                  <a:gd name="connsiteY0" fmla="*/ 1970108 h 6307645"/>
                  <a:gd name="connsiteX1" fmla="*/ 4406025 w 13623187"/>
                  <a:gd name="connsiteY1" fmla="*/ 24077 h 6307645"/>
                  <a:gd name="connsiteX2" fmla="*/ 6774087 w 13623187"/>
                  <a:gd name="connsiteY2" fmla="*/ 4994661 h 6307645"/>
                  <a:gd name="connsiteX3" fmla="*/ 9235932 w 13623187"/>
                  <a:gd name="connsiteY3" fmla="*/ 631 h 6307645"/>
                  <a:gd name="connsiteX4" fmla="*/ 12213595 w 13623187"/>
                  <a:gd name="connsiteY4" fmla="*/ 1407400 h 6307645"/>
                  <a:gd name="connsiteX5" fmla="*/ 13620364 w 13623187"/>
                  <a:gd name="connsiteY5" fmla="*/ 6287285 h 6307645"/>
                  <a:gd name="connsiteX6" fmla="*/ 10877164 w 13623187"/>
                  <a:gd name="connsiteY6" fmla="*/ 6284200 h 6307645"/>
                  <a:gd name="connsiteX7" fmla="*/ 10877165 w 13623187"/>
                  <a:gd name="connsiteY7" fmla="*/ 4080262 h 6307645"/>
                  <a:gd name="connsiteX8" fmla="*/ 10197225 w 13623187"/>
                  <a:gd name="connsiteY8" fmla="*/ 4244385 h 6307645"/>
                  <a:gd name="connsiteX9" fmla="*/ 10173779 w 13623187"/>
                  <a:gd name="connsiteY9" fmla="*/ 6284200 h 6307645"/>
                  <a:gd name="connsiteX10" fmla="*/ 3397841 w 13623187"/>
                  <a:gd name="connsiteY10" fmla="*/ 6307645 h 6307645"/>
                  <a:gd name="connsiteX11" fmla="*/ 3421286 w 13623187"/>
                  <a:gd name="connsiteY11" fmla="*/ 4197492 h 6307645"/>
                  <a:gd name="connsiteX12" fmla="*/ 2647564 w 13623187"/>
                  <a:gd name="connsiteY12" fmla="*/ 4197493 h 6307645"/>
                  <a:gd name="connsiteX13" fmla="*/ 2647564 w 13623187"/>
                  <a:gd name="connsiteY13" fmla="*/ 6260754 h 6307645"/>
                  <a:gd name="connsiteX14" fmla="*/ 0 w 13623187"/>
                  <a:gd name="connsiteY14" fmla="*/ 6287285 h 6307645"/>
                  <a:gd name="connsiteX15" fmla="*/ 914400 w 13623187"/>
                  <a:gd name="connsiteY15" fmla="*/ 1970108 h 6307645"/>
                  <a:gd name="connsiteX0" fmla="*/ 914400 w 13623187"/>
                  <a:gd name="connsiteY0" fmla="*/ 1985552 h 6323089"/>
                  <a:gd name="connsiteX1" fmla="*/ 4406025 w 13623187"/>
                  <a:gd name="connsiteY1" fmla="*/ 39521 h 6323089"/>
                  <a:gd name="connsiteX2" fmla="*/ 6774087 w 13623187"/>
                  <a:gd name="connsiteY2" fmla="*/ 5010105 h 6323089"/>
                  <a:gd name="connsiteX3" fmla="*/ 9235932 w 13623187"/>
                  <a:gd name="connsiteY3" fmla="*/ 16075 h 6323089"/>
                  <a:gd name="connsiteX4" fmla="*/ 12213595 w 13623187"/>
                  <a:gd name="connsiteY4" fmla="*/ 1422844 h 6323089"/>
                  <a:gd name="connsiteX5" fmla="*/ 13620364 w 13623187"/>
                  <a:gd name="connsiteY5" fmla="*/ 6302729 h 6323089"/>
                  <a:gd name="connsiteX6" fmla="*/ 10877164 w 13623187"/>
                  <a:gd name="connsiteY6" fmla="*/ 6299644 h 6323089"/>
                  <a:gd name="connsiteX7" fmla="*/ 10877165 w 13623187"/>
                  <a:gd name="connsiteY7" fmla="*/ 4095706 h 6323089"/>
                  <a:gd name="connsiteX8" fmla="*/ 10197225 w 13623187"/>
                  <a:gd name="connsiteY8" fmla="*/ 4259829 h 6323089"/>
                  <a:gd name="connsiteX9" fmla="*/ 10173779 w 13623187"/>
                  <a:gd name="connsiteY9" fmla="*/ 6299644 h 6323089"/>
                  <a:gd name="connsiteX10" fmla="*/ 3397841 w 13623187"/>
                  <a:gd name="connsiteY10" fmla="*/ 6323089 h 6323089"/>
                  <a:gd name="connsiteX11" fmla="*/ 3421286 w 13623187"/>
                  <a:gd name="connsiteY11" fmla="*/ 4212936 h 6323089"/>
                  <a:gd name="connsiteX12" fmla="*/ 2647564 w 13623187"/>
                  <a:gd name="connsiteY12" fmla="*/ 4212937 h 6323089"/>
                  <a:gd name="connsiteX13" fmla="*/ 2647564 w 13623187"/>
                  <a:gd name="connsiteY13" fmla="*/ 6276198 h 6323089"/>
                  <a:gd name="connsiteX14" fmla="*/ 0 w 13623187"/>
                  <a:gd name="connsiteY14" fmla="*/ 6302729 h 6323089"/>
                  <a:gd name="connsiteX15" fmla="*/ 914400 w 13623187"/>
                  <a:gd name="connsiteY15" fmla="*/ 1985552 h 6323089"/>
                  <a:gd name="connsiteX0" fmla="*/ 937847 w 13646634"/>
                  <a:gd name="connsiteY0" fmla="*/ 1985552 h 6323089"/>
                  <a:gd name="connsiteX1" fmla="*/ 4429472 w 13646634"/>
                  <a:gd name="connsiteY1" fmla="*/ 39521 h 6323089"/>
                  <a:gd name="connsiteX2" fmla="*/ 6797534 w 13646634"/>
                  <a:gd name="connsiteY2" fmla="*/ 5010105 h 6323089"/>
                  <a:gd name="connsiteX3" fmla="*/ 9259379 w 13646634"/>
                  <a:gd name="connsiteY3" fmla="*/ 16075 h 6323089"/>
                  <a:gd name="connsiteX4" fmla="*/ 12237042 w 13646634"/>
                  <a:gd name="connsiteY4" fmla="*/ 1422844 h 6323089"/>
                  <a:gd name="connsiteX5" fmla="*/ 13643811 w 13646634"/>
                  <a:gd name="connsiteY5" fmla="*/ 6302729 h 6323089"/>
                  <a:gd name="connsiteX6" fmla="*/ 10900611 w 13646634"/>
                  <a:gd name="connsiteY6" fmla="*/ 6299644 h 6323089"/>
                  <a:gd name="connsiteX7" fmla="*/ 10900612 w 13646634"/>
                  <a:gd name="connsiteY7" fmla="*/ 4095706 h 6323089"/>
                  <a:gd name="connsiteX8" fmla="*/ 10220672 w 13646634"/>
                  <a:gd name="connsiteY8" fmla="*/ 4259829 h 6323089"/>
                  <a:gd name="connsiteX9" fmla="*/ 10197226 w 13646634"/>
                  <a:gd name="connsiteY9" fmla="*/ 6299644 h 6323089"/>
                  <a:gd name="connsiteX10" fmla="*/ 3421288 w 13646634"/>
                  <a:gd name="connsiteY10" fmla="*/ 6323089 h 6323089"/>
                  <a:gd name="connsiteX11" fmla="*/ 3444733 w 13646634"/>
                  <a:gd name="connsiteY11" fmla="*/ 4212936 h 6323089"/>
                  <a:gd name="connsiteX12" fmla="*/ 2671011 w 13646634"/>
                  <a:gd name="connsiteY12" fmla="*/ 4212937 h 6323089"/>
                  <a:gd name="connsiteX13" fmla="*/ 2671011 w 13646634"/>
                  <a:gd name="connsiteY13" fmla="*/ 6276198 h 6323089"/>
                  <a:gd name="connsiteX14" fmla="*/ 0 w 13646634"/>
                  <a:gd name="connsiteY14" fmla="*/ 6232390 h 6323089"/>
                  <a:gd name="connsiteX15" fmla="*/ 937847 w 13646634"/>
                  <a:gd name="connsiteY15" fmla="*/ 1985552 h 6323089"/>
                  <a:gd name="connsiteX0" fmla="*/ 867509 w 13576296"/>
                  <a:gd name="connsiteY0" fmla="*/ 1985552 h 6323089"/>
                  <a:gd name="connsiteX1" fmla="*/ 4359134 w 13576296"/>
                  <a:gd name="connsiteY1" fmla="*/ 39521 h 6323089"/>
                  <a:gd name="connsiteX2" fmla="*/ 6727196 w 13576296"/>
                  <a:gd name="connsiteY2" fmla="*/ 5010105 h 6323089"/>
                  <a:gd name="connsiteX3" fmla="*/ 9189041 w 13576296"/>
                  <a:gd name="connsiteY3" fmla="*/ 16075 h 6323089"/>
                  <a:gd name="connsiteX4" fmla="*/ 12166704 w 13576296"/>
                  <a:gd name="connsiteY4" fmla="*/ 1422844 h 6323089"/>
                  <a:gd name="connsiteX5" fmla="*/ 13573473 w 13576296"/>
                  <a:gd name="connsiteY5" fmla="*/ 6302729 h 6323089"/>
                  <a:gd name="connsiteX6" fmla="*/ 10830273 w 13576296"/>
                  <a:gd name="connsiteY6" fmla="*/ 6299644 h 6323089"/>
                  <a:gd name="connsiteX7" fmla="*/ 10830274 w 13576296"/>
                  <a:gd name="connsiteY7" fmla="*/ 4095706 h 6323089"/>
                  <a:gd name="connsiteX8" fmla="*/ 10150334 w 13576296"/>
                  <a:gd name="connsiteY8" fmla="*/ 4259829 h 6323089"/>
                  <a:gd name="connsiteX9" fmla="*/ 10126888 w 13576296"/>
                  <a:gd name="connsiteY9" fmla="*/ 6299644 h 6323089"/>
                  <a:gd name="connsiteX10" fmla="*/ 3350950 w 13576296"/>
                  <a:gd name="connsiteY10" fmla="*/ 6323089 h 6323089"/>
                  <a:gd name="connsiteX11" fmla="*/ 3374395 w 13576296"/>
                  <a:gd name="connsiteY11" fmla="*/ 4212936 h 6323089"/>
                  <a:gd name="connsiteX12" fmla="*/ 2600673 w 13576296"/>
                  <a:gd name="connsiteY12" fmla="*/ 4212937 h 6323089"/>
                  <a:gd name="connsiteX13" fmla="*/ 2600673 w 13576296"/>
                  <a:gd name="connsiteY13" fmla="*/ 6276198 h 6323089"/>
                  <a:gd name="connsiteX14" fmla="*/ 0 w 13576296"/>
                  <a:gd name="connsiteY14" fmla="*/ 6302729 h 6323089"/>
                  <a:gd name="connsiteX15" fmla="*/ 867509 w 13576296"/>
                  <a:gd name="connsiteY15" fmla="*/ 1985552 h 6323089"/>
                  <a:gd name="connsiteX0" fmla="*/ 875123 w 13583910"/>
                  <a:gd name="connsiteY0" fmla="*/ 1985552 h 6323089"/>
                  <a:gd name="connsiteX1" fmla="*/ 4366748 w 13583910"/>
                  <a:gd name="connsiteY1" fmla="*/ 39521 h 6323089"/>
                  <a:gd name="connsiteX2" fmla="*/ 6734810 w 13583910"/>
                  <a:gd name="connsiteY2" fmla="*/ 5010105 h 6323089"/>
                  <a:gd name="connsiteX3" fmla="*/ 9196655 w 13583910"/>
                  <a:gd name="connsiteY3" fmla="*/ 16075 h 6323089"/>
                  <a:gd name="connsiteX4" fmla="*/ 12174318 w 13583910"/>
                  <a:gd name="connsiteY4" fmla="*/ 1422844 h 6323089"/>
                  <a:gd name="connsiteX5" fmla="*/ 13581087 w 13583910"/>
                  <a:gd name="connsiteY5" fmla="*/ 6302729 h 6323089"/>
                  <a:gd name="connsiteX6" fmla="*/ 10837887 w 13583910"/>
                  <a:gd name="connsiteY6" fmla="*/ 6299644 h 6323089"/>
                  <a:gd name="connsiteX7" fmla="*/ 10837888 w 13583910"/>
                  <a:gd name="connsiteY7" fmla="*/ 4095706 h 6323089"/>
                  <a:gd name="connsiteX8" fmla="*/ 10157948 w 13583910"/>
                  <a:gd name="connsiteY8" fmla="*/ 4259829 h 6323089"/>
                  <a:gd name="connsiteX9" fmla="*/ 10134502 w 13583910"/>
                  <a:gd name="connsiteY9" fmla="*/ 6299644 h 6323089"/>
                  <a:gd name="connsiteX10" fmla="*/ 3358564 w 13583910"/>
                  <a:gd name="connsiteY10" fmla="*/ 6323089 h 6323089"/>
                  <a:gd name="connsiteX11" fmla="*/ 3382009 w 13583910"/>
                  <a:gd name="connsiteY11" fmla="*/ 4212936 h 6323089"/>
                  <a:gd name="connsiteX12" fmla="*/ 2608287 w 13583910"/>
                  <a:gd name="connsiteY12" fmla="*/ 4212937 h 6323089"/>
                  <a:gd name="connsiteX13" fmla="*/ 2608287 w 13583910"/>
                  <a:gd name="connsiteY13" fmla="*/ 6276198 h 6323089"/>
                  <a:gd name="connsiteX14" fmla="*/ 7614 w 13583910"/>
                  <a:gd name="connsiteY14" fmla="*/ 6302729 h 6323089"/>
                  <a:gd name="connsiteX15" fmla="*/ 875123 w 13583910"/>
                  <a:gd name="connsiteY15" fmla="*/ 1985552 h 6323089"/>
                  <a:gd name="connsiteX0" fmla="*/ 1154365 w 13581798"/>
                  <a:gd name="connsiteY0" fmla="*/ 1654535 h 6343764"/>
                  <a:gd name="connsiteX1" fmla="*/ 4364636 w 13581798"/>
                  <a:gd name="connsiteY1" fmla="*/ 60196 h 6343764"/>
                  <a:gd name="connsiteX2" fmla="*/ 6732698 w 13581798"/>
                  <a:gd name="connsiteY2" fmla="*/ 5030780 h 6343764"/>
                  <a:gd name="connsiteX3" fmla="*/ 9194543 w 13581798"/>
                  <a:gd name="connsiteY3" fmla="*/ 36750 h 6343764"/>
                  <a:gd name="connsiteX4" fmla="*/ 12172206 w 13581798"/>
                  <a:gd name="connsiteY4" fmla="*/ 1443519 h 6343764"/>
                  <a:gd name="connsiteX5" fmla="*/ 13578975 w 13581798"/>
                  <a:gd name="connsiteY5" fmla="*/ 6323404 h 6343764"/>
                  <a:gd name="connsiteX6" fmla="*/ 10835775 w 13581798"/>
                  <a:gd name="connsiteY6" fmla="*/ 6320319 h 6343764"/>
                  <a:gd name="connsiteX7" fmla="*/ 10835776 w 13581798"/>
                  <a:gd name="connsiteY7" fmla="*/ 4116381 h 6343764"/>
                  <a:gd name="connsiteX8" fmla="*/ 10155836 w 13581798"/>
                  <a:gd name="connsiteY8" fmla="*/ 4280504 h 6343764"/>
                  <a:gd name="connsiteX9" fmla="*/ 10132390 w 13581798"/>
                  <a:gd name="connsiteY9" fmla="*/ 6320319 h 6343764"/>
                  <a:gd name="connsiteX10" fmla="*/ 3356452 w 13581798"/>
                  <a:gd name="connsiteY10" fmla="*/ 6343764 h 6343764"/>
                  <a:gd name="connsiteX11" fmla="*/ 3379897 w 13581798"/>
                  <a:gd name="connsiteY11" fmla="*/ 4233611 h 6343764"/>
                  <a:gd name="connsiteX12" fmla="*/ 2606175 w 13581798"/>
                  <a:gd name="connsiteY12" fmla="*/ 4233612 h 6343764"/>
                  <a:gd name="connsiteX13" fmla="*/ 2606175 w 13581798"/>
                  <a:gd name="connsiteY13" fmla="*/ 6296873 h 6343764"/>
                  <a:gd name="connsiteX14" fmla="*/ 5502 w 13581798"/>
                  <a:gd name="connsiteY14" fmla="*/ 6323404 h 6343764"/>
                  <a:gd name="connsiteX15" fmla="*/ 1154365 w 13581798"/>
                  <a:gd name="connsiteY15" fmla="*/ 1654535 h 6343764"/>
                  <a:gd name="connsiteX0" fmla="*/ 1154012 w 13581445"/>
                  <a:gd name="connsiteY0" fmla="*/ 1654535 h 6343764"/>
                  <a:gd name="connsiteX1" fmla="*/ 4364283 w 13581445"/>
                  <a:gd name="connsiteY1" fmla="*/ 60196 h 6343764"/>
                  <a:gd name="connsiteX2" fmla="*/ 6732345 w 13581445"/>
                  <a:gd name="connsiteY2" fmla="*/ 5030780 h 6343764"/>
                  <a:gd name="connsiteX3" fmla="*/ 9194190 w 13581445"/>
                  <a:gd name="connsiteY3" fmla="*/ 36750 h 6343764"/>
                  <a:gd name="connsiteX4" fmla="*/ 12171853 w 13581445"/>
                  <a:gd name="connsiteY4" fmla="*/ 1443519 h 6343764"/>
                  <a:gd name="connsiteX5" fmla="*/ 13578622 w 13581445"/>
                  <a:gd name="connsiteY5" fmla="*/ 6323404 h 6343764"/>
                  <a:gd name="connsiteX6" fmla="*/ 10835422 w 13581445"/>
                  <a:gd name="connsiteY6" fmla="*/ 6320319 h 6343764"/>
                  <a:gd name="connsiteX7" fmla="*/ 10835423 w 13581445"/>
                  <a:gd name="connsiteY7" fmla="*/ 4116381 h 6343764"/>
                  <a:gd name="connsiteX8" fmla="*/ 10155483 w 13581445"/>
                  <a:gd name="connsiteY8" fmla="*/ 4280504 h 6343764"/>
                  <a:gd name="connsiteX9" fmla="*/ 10132037 w 13581445"/>
                  <a:gd name="connsiteY9" fmla="*/ 6320319 h 6343764"/>
                  <a:gd name="connsiteX10" fmla="*/ 3356099 w 13581445"/>
                  <a:gd name="connsiteY10" fmla="*/ 6343764 h 6343764"/>
                  <a:gd name="connsiteX11" fmla="*/ 3379544 w 13581445"/>
                  <a:gd name="connsiteY11" fmla="*/ 4233611 h 6343764"/>
                  <a:gd name="connsiteX12" fmla="*/ 2605822 w 13581445"/>
                  <a:gd name="connsiteY12" fmla="*/ 4233612 h 6343764"/>
                  <a:gd name="connsiteX13" fmla="*/ 2605822 w 13581445"/>
                  <a:gd name="connsiteY13" fmla="*/ 6296873 h 6343764"/>
                  <a:gd name="connsiteX14" fmla="*/ 5149 w 13581445"/>
                  <a:gd name="connsiteY14" fmla="*/ 6323404 h 6343764"/>
                  <a:gd name="connsiteX15" fmla="*/ 1154012 w 13581445"/>
                  <a:gd name="connsiteY15" fmla="*/ 1654535 h 6343764"/>
                  <a:gd name="connsiteX0" fmla="*/ 1227606 w 13655039"/>
                  <a:gd name="connsiteY0" fmla="*/ 1654535 h 6343764"/>
                  <a:gd name="connsiteX1" fmla="*/ 4437877 w 13655039"/>
                  <a:gd name="connsiteY1" fmla="*/ 60196 h 6343764"/>
                  <a:gd name="connsiteX2" fmla="*/ 6805939 w 13655039"/>
                  <a:gd name="connsiteY2" fmla="*/ 5030780 h 6343764"/>
                  <a:gd name="connsiteX3" fmla="*/ 9267784 w 13655039"/>
                  <a:gd name="connsiteY3" fmla="*/ 36750 h 6343764"/>
                  <a:gd name="connsiteX4" fmla="*/ 12245447 w 13655039"/>
                  <a:gd name="connsiteY4" fmla="*/ 1443519 h 6343764"/>
                  <a:gd name="connsiteX5" fmla="*/ 13652216 w 13655039"/>
                  <a:gd name="connsiteY5" fmla="*/ 6323404 h 6343764"/>
                  <a:gd name="connsiteX6" fmla="*/ 10909016 w 13655039"/>
                  <a:gd name="connsiteY6" fmla="*/ 6320319 h 6343764"/>
                  <a:gd name="connsiteX7" fmla="*/ 10909017 w 13655039"/>
                  <a:gd name="connsiteY7" fmla="*/ 4116381 h 6343764"/>
                  <a:gd name="connsiteX8" fmla="*/ 10229077 w 13655039"/>
                  <a:gd name="connsiteY8" fmla="*/ 4280504 h 6343764"/>
                  <a:gd name="connsiteX9" fmla="*/ 10205631 w 13655039"/>
                  <a:gd name="connsiteY9" fmla="*/ 6320319 h 6343764"/>
                  <a:gd name="connsiteX10" fmla="*/ 3429693 w 13655039"/>
                  <a:gd name="connsiteY10" fmla="*/ 6343764 h 6343764"/>
                  <a:gd name="connsiteX11" fmla="*/ 3453138 w 13655039"/>
                  <a:gd name="connsiteY11" fmla="*/ 4233611 h 6343764"/>
                  <a:gd name="connsiteX12" fmla="*/ 2679416 w 13655039"/>
                  <a:gd name="connsiteY12" fmla="*/ 4233612 h 6343764"/>
                  <a:gd name="connsiteX13" fmla="*/ 2679416 w 13655039"/>
                  <a:gd name="connsiteY13" fmla="*/ 6296873 h 6343764"/>
                  <a:gd name="connsiteX14" fmla="*/ 78743 w 13655039"/>
                  <a:gd name="connsiteY14" fmla="*/ 6323404 h 6343764"/>
                  <a:gd name="connsiteX15" fmla="*/ 1227606 w 13655039"/>
                  <a:gd name="connsiteY15" fmla="*/ 1654535 h 6343764"/>
                  <a:gd name="connsiteX0" fmla="*/ 1227606 w 13655039"/>
                  <a:gd name="connsiteY0" fmla="*/ 1626092 h 6315321"/>
                  <a:gd name="connsiteX1" fmla="*/ 4437877 w 13655039"/>
                  <a:gd name="connsiteY1" fmla="*/ 31753 h 6315321"/>
                  <a:gd name="connsiteX2" fmla="*/ 6805939 w 13655039"/>
                  <a:gd name="connsiteY2" fmla="*/ 5002337 h 6315321"/>
                  <a:gd name="connsiteX3" fmla="*/ 9267784 w 13655039"/>
                  <a:gd name="connsiteY3" fmla="*/ 8307 h 6315321"/>
                  <a:gd name="connsiteX4" fmla="*/ 12245447 w 13655039"/>
                  <a:gd name="connsiteY4" fmla="*/ 1415076 h 6315321"/>
                  <a:gd name="connsiteX5" fmla="*/ 13652216 w 13655039"/>
                  <a:gd name="connsiteY5" fmla="*/ 6294961 h 6315321"/>
                  <a:gd name="connsiteX6" fmla="*/ 10909016 w 13655039"/>
                  <a:gd name="connsiteY6" fmla="*/ 6291876 h 6315321"/>
                  <a:gd name="connsiteX7" fmla="*/ 10909017 w 13655039"/>
                  <a:gd name="connsiteY7" fmla="*/ 4087938 h 6315321"/>
                  <a:gd name="connsiteX8" fmla="*/ 10229077 w 13655039"/>
                  <a:gd name="connsiteY8" fmla="*/ 4252061 h 6315321"/>
                  <a:gd name="connsiteX9" fmla="*/ 10205631 w 13655039"/>
                  <a:gd name="connsiteY9" fmla="*/ 6291876 h 6315321"/>
                  <a:gd name="connsiteX10" fmla="*/ 3429693 w 13655039"/>
                  <a:gd name="connsiteY10" fmla="*/ 6315321 h 6315321"/>
                  <a:gd name="connsiteX11" fmla="*/ 3453138 w 13655039"/>
                  <a:gd name="connsiteY11" fmla="*/ 4205168 h 6315321"/>
                  <a:gd name="connsiteX12" fmla="*/ 2679416 w 13655039"/>
                  <a:gd name="connsiteY12" fmla="*/ 4205169 h 6315321"/>
                  <a:gd name="connsiteX13" fmla="*/ 2679416 w 13655039"/>
                  <a:gd name="connsiteY13" fmla="*/ 6268430 h 6315321"/>
                  <a:gd name="connsiteX14" fmla="*/ 78743 w 13655039"/>
                  <a:gd name="connsiteY14" fmla="*/ 6294961 h 6315321"/>
                  <a:gd name="connsiteX15" fmla="*/ 1227606 w 13655039"/>
                  <a:gd name="connsiteY15" fmla="*/ 1626092 h 6315321"/>
                  <a:gd name="connsiteX0" fmla="*/ 1227606 w 13655039"/>
                  <a:gd name="connsiteY0" fmla="*/ 1618416 h 6307645"/>
                  <a:gd name="connsiteX1" fmla="*/ 4437877 w 13655039"/>
                  <a:gd name="connsiteY1" fmla="*/ 24077 h 6307645"/>
                  <a:gd name="connsiteX2" fmla="*/ 6805939 w 13655039"/>
                  <a:gd name="connsiteY2" fmla="*/ 4994661 h 6307645"/>
                  <a:gd name="connsiteX3" fmla="*/ 9267784 w 13655039"/>
                  <a:gd name="connsiteY3" fmla="*/ 631 h 6307645"/>
                  <a:gd name="connsiteX4" fmla="*/ 12245447 w 13655039"/>
                  <a:gd name="connsiteY4" fmla="*/ 1407400 h 6307645"/>
                  <a:gd name="connsiteX5" fmla="*/ 13652216 w 13655039"/>
                  <a:gd name="connsiteY5" fmla="*/ 6287285 h 6307645"/>
                  <a:gd name="connsiteX6" fmla="*/ 10909016 w 13655039"/>
                  <a:gd name="connsiteY6" fmla="*/ 6284200 h 6307645"/>
                  <a:gd name="connsiteX7" fmla="*/ 10909017 w 13655039"/>
                  <a:gd name="connsiteY7" fmla="*/ 4080262 h 6307645"/>
                  <a:gd name="connsiteX8" fmla="*/ 10229077 w 13655039"/>
                  <a:gd name="connsiteY8" fmla="*/ 4244385 h 6307645"/>
                  <a:gd name="connsiteX9" fmla="*/ 10205631 w 13655039"/>
                  <a:gd name="connsiteY9" fmla="*/ 6284200 h 6307645"/>
                  <a:gd name="connsiteX10" fmla="*/ 3429693 w 13655039"/>
                  <a:gd name="connsiteY10" fmla="*/ 6307645 h 6307645"/>
                  <a:gd name="connsiteX11" fmla="*/ 3453138 w 13655039"/>
                  <a:gd name="connsiteY11" fmla="*/ 4197492 h 6307645"/>
                  <a:gd name="connsiteX12" fmla="*/ 2679416 w 13655039"/>
                  <a:gd name="connsiteY12" fmla="*/ 4197493 h 6307645"/>
                  <a:gd name="connsiteX13" fmla="*/ 2679416 w 13655039"/>
                  <a:gd name="connsiteY13" fmla="*/ 6260754 h 6307645"/>
                  <a:gd name="connsiteX14" fmla="*/ 78743 w 13655039"/>
                  <a:gd name="connsiteY14" fmla="*/ 6287285 h 6307645"/>
                  <a:gd name="connsiteX15" fmla="*/ 1227606 w 13655039"/>
                  <a:gd name="connsiteY15" fmla="*/ 1618416 h 6307645"/>
                  <a:gd name="connsiteX0" fmla="*/ 1235776 w 13663209"/>
                  <a:gd name="connsiteY0" fmla="*/ 1618416 h 6307645"/>
                  <a:gd name="connsiteX1" fmla="*/ 4446047 w 13663209"/>
                  <a:gd name="connsiteY1" fmla="*/ 24077 h 6307645"/>
                  <a:gd name="connsiteX2" fmla="*/ 6814109 w 13663209"/>
                  <a:gd name="connsiteY2" fmla="*/ 4994661 h 6307645"/>
                  <a:gd name="connsiteX3" fmla="*/ 9275954 w 13663209"/>
                  <a:gd name="connsiteY3" fmla="*/ 631 h 6307645"/>
                  <a:gd name="connsiteX4" fmla="*/ 12253617 w 13663209"/>
                  <a:gd name="connsiteY4" fmla="*/ 1407400 h 6307645"/>
                  <a:gd name="connsiteX5" fmla="*/ 13660386 w 13663209"/>
                  <a:gd name="connsiteY5" fmla="*/ 6287285 h 6307645"/>
                  <a:gd name="connsiteX6" fmla="*/ 10917186 w 13663209"/>
                  <a:gd name="connsiteY6" fmla="*/ 6284200 h 6307645"/>
                  <a:gd name="connsiteX7" fmla="*/ 10917187 w 13663209"/>
                  <a:gd name="connsiteY7" fmla="*/ 4080262 h 6307645"/>
                  <a:gd name="connsiteX8" fmla="*/ 10237247 w 13663209"/>
                  <a:gd name="connsiteY8" fmla="*/ 4244385 h 6307645"/>
                  <a:gd name="connsiteX9" fmla="*/ 10213801 w 13663209"/>
                  <a:gd name="connsiteY9" fmla="*/ 6284200 h 6307645"/>
                  <a:gd name="connsiteX10" fmla="*/ 3437863 w 13663209"/>
                  <a:gd name="connsiteY10" fmla="*/ 6307645 h 6307645"/>
                  <a:gd name="connsiteX11" fmla="*/ 3461308 w 13663209"/>
                  <a:gd name="connsiteY11" fmla="*/ 4197492 h 6307645"/>
                  <a:gd name="connsiteX12" fmla="*/ 2687586 w 13663209"/>
                  <a:gd name="connsiteY12" fmla="*/ 4197493 h 6307645"/>
                  <a:gd name="connsiteX13" fmla="*/ 2687586 w 13663209"/>
                  <a:gd name="connsiteY13" fmla="*/ 6260754 h 6307645"/>
                  <a:gd name="connsiteX14" fmla="*/ 86913 w 13663209"/>
                  <a:gd name="connsiteY14" fmla="*/ 6287285 h 6307645"/>
                  <a:gd name="connsiteX15" fmla="*/ 1235776 w 13663209"/>
                  <a:gd name="connsiteY15" fmla="*/ 1618416 h 6307645"/>
                  <a:gd name="connsiteX0" fmla="*/ 1235776 w 13663209"/>
                  <a:gd name="connsiteY0" fmla="*/ 1618416 h 6307645"/>
                  <a:gd name="connsiteX1" fmla="*/ 4446047 w 13663209"/>
                  <a:gd name="connsiteY1" fmla="*/ 24077 h 6307645"/>
                  <a:gd name="connsiteX2" fmla="*/ 6814109 w 13663209"/>
                  <a:gd name="connsiteY2" fmla="*/ 4994661 h 6307645"/>
                  <a:gd name="connsiteX3" fmla="*/ 9275954 w 13663209"/>
                  <a:gd name="connsiteY3" fmla="*/ 631 h 6307645"/>
                  <a:gd name="connsiteX4" fmla="*/ 12253617 w 13663209"/>
                  <a:gd name="connsiteY4" fmla="*/ 1407400 h 6307645"/>
                  <a:gd name="connsiteX5" fmla="*/ 13660386 w 13663209"/>
                  <a:gd name="connsiteY5" fmla="*/ 6287285 h 6307645"/>
                  <a:gd name="connsiteX6" fmla="*/ 10917186 w 13663209"/>
                  <a:gd name="connsiteY6" fmla="*/ 6284200 h 6307645"/>
                  <a:gd name="connsiteX7" fmla="*/ 10917187 w 13663209"/>
                  <a:gd name="connsiteY7" fmla="*/ 4080262 h 6307645"/>
                  <a:gd name="connsiteX8" fmla="*/ 10237247 w 13663209"/>
                  <a:gd name="connsiteY8" fmla="*/ 4244385 h 6307645"/>
                  <a:gd name="connsiteX9" fmla="*/ 10213801 w 13663209"/>
                  <a:gd name="connsiteY9" fmla="*/ 6284200 h 6307645"/>
                  <a:gd name="connsiteX10" fmla="*/ 3437863 w 13663209"/>
                  <a:gd name="connsiteY10" fmla="*/ 6307645 h 6307645"/>
                  <a:gd name="connsiteX11" fmla="*/ 3461308 w 13663209"/>
                  <a:gd name="connsiteY11" fmla="*/ 4197492 h 6307645"/>
                  <a:gd name="connsiteX12" fmla="*/ 2687586 w 13663209"/>
                  <a:gd name="connsiteY12" fmla="*/ 4197493 h 6307645"/>
                  <a:gd name="connsiteX13" fmla="*/ 2687586 w 13663209"/>
                  <a:gd name="connsiteY13" fmla="*/ 6260754 h 6307645"/>
                  <a:gd name="connsiteX14" fmla="*/ 86913 w 13663209"/>
                  <a:gd name="connsiteY14" fmla="*/ 6287285 h 6307645"/>
                  <a:gd name="connsiteX15" fmla="*/ 1235776 w 13663209"/>
                  <a:gd name="connsiteY15" fmla="*/ 1618416 h 6307645"/>
                  <a:gd name="connsiteX0" fmla="*/ 1235776 w 13663209"/>
                  <a:gd name="connsiteY0" fmla="*/ 1618416 h 6307645"/>
                  <a:gd name="connsiteX1" fmla="*/ 4446047 w 13663209"/>
                  <a:gd name="connsiteY1" fmla="*/ 24077 h 6307645"/>
                  <a:gd name="connsiteX2" fmla="*/ 6814109 w 13663209"/>
                  <a:gd name="connsiteY2" fmla="*/ 4994661 h 6307645"/>
                  <a:gd name="connsiteX3" fmla="*/ 9275954 w 13663209"/>
                  <a:gd name="connsiteY3" fmla="*/ 631 h 6307645"/>
                  <a:gd name="connsiteX4" fmla="*/ 12253617 w 13663209"/>
                  <a:gd name="connsiteY4" fmla="*/ 1407400 h 6307645"/>
                  <a:gd name="connsiteX5" fmla="*/ 13660386 w 13663209"/>
                  <a:gd name="connsiteY5" fmla="*/ 6287285 h 6307645"/>
                  <a:gd name="connsiteX6" fmla="*/ 10917186 w 13663209"/>
                  <a:gd name="connsiteY6" fmla="*/ 6284200 h 6307645"/>
                  <a:gd name="connsiteX7" fmla="*/ 10917187 w 13663209"/>
                  <a:gd name="connsiteY7" fmla="*/ 4080262 h 6307645"/>
                  <a:gd name="connsiteX8" fmla="*/ 10237247 w 13663209"/>
                  <a:gd name="connsiteY8" fmla="*/ 4244385 h 6307645"/>
                  <a:gd name="connsiteX9" fmla="*/ 10213801 w 13663209"/>
                  <a:gd name="connsiteY9" fmla="*/ 6284200 h 6307645"/>
                  <a:gd name="connsiteX10" fmla="*/ 3437863 w 13663209"/>
                  <a:gd name="connsiteY10" fmla="*/ 6307645 h 6307645"/>
                  <a:gd name="connsiteX11" fmla="*/ 3433981 w 13663209"/>
                  <a:gd name="connsiteY11" fmla="*/ 4197491 h 6307645"/>
                  <a:gd name="connsiteX12" fmla="*/ 2687586 w 13663209"/>
                  <a:gd name="connsiteY12" fmla="*/ 4197493 h 6307645"/>
                  <a:gd name="connsiteX13" fmla="*/ 2687586 w 13663209"/>
                  <a:gd name="connsiteY13" fmla="*/ 6260754 h 6307645"/>
                  <a:gd name="connsiteX14" fmla="*/ 86913 w 13663209"/>
                  <a:gd name="connsiteY14" fmla="*/ 6287285 h 6307645"/>
                  <a:gd name="connsiteX15" fmla="*/ 1235776 w 13663209"/>
                  <a:gd name="connsiteY15" fmla="*/ 1618416 h 6307645"/>
                  <a:gd name="connsiteX0" fmla="*/ 1235776 w 13663209"/>
                  <a:gd name="connsiteY0" fmla="*/ 1618416 h 6307645"/>
                  <a:gd name="connsiteX1" fmla="*/ 4446047 w 13663209"/>
                  <a:gd name="connsiteY1" fmla="*/ 24077 h 6307645"/>
                  <a:gd name="connsiteX2" fmla="*/ 6814109 w 13663209"/>
                  <a:gd name="connsiteY2" fmla="*/ 4994661 h 6307645"/>
                  <a:gd name="connsiteX3" fmla="*/ 9275954 w 13663209"/>
                  <a:gd name="connsiteY3" fmla="*/ 631 h 6307645"/>
                  <a:gd name="connsiteX4" fmla="*/ 12253617 w 13663209"/>
                  <a:gd name="connsiteY4" fmla="*/ 1407400 h 6307645"/>
                  <a:gd name="connsiteX5" fmla="*/ 13660386 w 13663209"/>
                  <a:gd name="connsiteY5" fmla="*/ 6287285 h 6307645"/>
                  <a:gd name="connsiteX6" fmla="*/ 10917186 w 13663209"/>
                  <a:gd name="connsiteY6" fmla="*/ 6284200 h 6307645"/>
                  <a:gd name="connsiteX7" fmla="*/ 10917187 w 13663209"/>
                  <a:gd name="connsiteY7" fmla="*/ 4080262 h 6307645"/>
                  <a:gd name="connsiteX8" fmla="*/ 10237247 w 13663209"/>
                  <a:gd name="connsiteY8" fmla="*/ 4244385 h 6307645"/>
                  <a:gd name="connsiteX9" fmla="*/ 10213801 w 13663209"/>
                  <a:gd name="connsiteY9" fmla="*/ 6284200 h 6307645"/>
                  <a:gd name="connsiteX10" fmla="*/ 3437863 w 13663209"/>
                  <a:gd name="connsiteY10" fmla="*/ 6307645 h 6307645"/>
                  <a:gd name="connsiteX11" fmla="*/ 3433981 w 13663209"/>
                  <a:gd name="connsiteY11" fmla="*/ 4197491 h 6307645"/>
                  <a:gd name="connsiteX12" fmla="*/ 2687586 w 13663209"/>
                  <a:gd name="connsiteY12" fmla="*/ 4197493 h 6307645"/>
                  <a:gd name="connsiteX13" fmla="*/ 2687586 w 13663209"/>
                  <a:gd name="connsiteY13" fmla="*/ 6274421 h 6307645"/>
                  <a:gd name="connsiteX14" fmla="*/ 86913 w 13663209"/>
                  <a:gd name="connsiteY14" fmla="*/ 6287285 h 6307645"/>
                  <a:gd name="connsiteX15" fmla="*/ 1235776 w 13663209"/>
                  <a:gd name="connsiteY15" fmla="*/ 1618416 h 6307645"/>
                  <a:gd name="connsiteX0" fmla="*/ 1235776 w 13663209"/>
                  <a:gd name="connsiteY0" fmla="*/ 1618416 h 6293981"/>
                  <a:gd name="connsiteX1" fmla="*/ 4446047 w 13663209"/>
                  <a:gd name="connsiteY1" fmla="*/ 24077 h 6293981"/>
                  <a:gd name="connsiteX2" fmla="*/ 6814109 w 13663209"/>
                  <a:gd name="connsiteY2" fmla="*/ 4994661 h 6293981"/>
                  <a:gd name="connsiteX3" fmla="*/ 9275954 w 13663209"/>
                  <a:gd name="connsiteY3" fmla="*/ 631 h 6293981"/>
                  <a:gd name="connsiteX4" fmla="*/ 12253617 w 13663209"/>
                  <a:gd name="connsiteY4" fmla="*/ 1407400 h 6293981"/>
                  <a:gd name="connsiteX5" fmla="*/ 13660386 w 13663209"/>
                  <a:gd name="connsiteY5" fmla="*/ 6287285 h 6293981"/>
                  <a:gd name="connsiteX6" fmla="*/ 10917186 w 13663209"/>
                  <a:gd name="connsiteY6" fmla="*/ 6284200 h 6293981"/>
                  <a:gd name="connsiteX7" fmla="*/ 10917187 w 13663209"/>
                  <a:gd name="connsiteY7" fmla="*/ 4080262 h 6293981"/>
                  <a:gd name="connsiteX8" fmla="*/ 10237247 w 13663209"/>
                  <a:gd name="connsiteY8" fmla="*/ 4244385 h 6293981"/>
                  <a:gd name="connsiteX9" fmla="*/ 10213801 w 13663209"/>
                  <a:gd name="connsiteY9" fmla="*/ 6284200 h 6293981"/>
                  <a:gd name="connsiteX10" fmla="*/ 3437863 w 13663209"/>
                  <a:gd name="connsiteY10" fmla="*/ 6293981 h 6293981"/>
                  <a:gd name="connsiteX11" fmla="*/ 3433981 w 13663209"/>
                  <a:gd name="connsiteY11" fmla="*/ 4197491 h 6293981"/>
                  <a:gd name="connsiteX12" fmla="*/ 2687586 w 13663209"/>
                  <a:gd name="connsiteY12" fmla="*/ 4197493 h 6293981"/>
                  <a:gd name="connsiteX13" fmla="*/ 2687586 w 13663209"/>
                  <a:gd name="connsiteY13" fmla="*/ 6274421 h 6293981"/>
                  <a:gd name="connsiteX14" fmla="*/ 86913 w 13663209"/>
                  <a:gd name="connsiteY14" fmla="*/ 6287285 h 6293981"/>
                  <a:gd name="connsiteX15" fmla="*/ 1235776 w 13663209"/>
                  <a:gd name="connsiteY15" fmla="*/ 1618416 h 6293981"/>
                  <a:gd name="connsiteX0" fmla="*/ 1235776 w 13663209"/>
                  <a:gd name="connsiteY0" fmla="*/ 1618416 h 6287284"/>
                  <a:gd name="connsiteX1" fmla="*/ 4446047 w 13663209"/>
                  <a:gd name="connsiteY1" fmla="*/ 24077 h 6287284"/>
                  <a:gd name="connsiteX2" fmla="*/ 6814109 w 13663209"/>
                  <a:gd name="connsiteY2" fmla="*/ 4994661 h 6287284"/>
                  <a:gd name="connsiteX3" fmla="*/ 9275954 w 13663209"/>
                  <a:gd name="connsiteY3" fmla="*/ 631 h 6287284"/>
                  <a:gd name="connsiteX4" fmla="*/ 12253617 w 13663209"/>
                  <a:gd name="connsiteY4" fmla="*/ 1407400 h 6287284"/>
                  <a:gd name="connsiteX5" fmla="*/ 13660386 w 13663209"/>
                  <a:gd name="connsiteY5" fmla="*/ 6287285 h 6287284"/>
                  <a:gd name="connsiteX6" fmla="*/ 10917186 w 13663209"/>
                  <a:gd name="connsiteY6" fmla="*/ 6284200 h 6287284"/>
                  <a:gd name="connsiteX7" fmla="*/ 10917187 w 13663209"/>
                  <a:gd name="connsiteY7" fmla="*/ 4080262 h 6287284"/>
                  <a:gd name="connsiteX8" fmla="*/ 10237247 w 13663209"/>
                  <a:gd name="connsiteY8" fmla="*/ 4244385 h 6287284"/>
                  <a:gd name="connsiteX9" fmla="*/ 10213801 w 13663209"/>
                  <a:gd name="connsiteY9" fmla="*/ 6284200 h 6287284"/>
                  <a:gd name="connsiteX10" fmla="*/ 3437863 w 13663209"/>
                  <a:gd name="connsiteY10" fmla="*/ 6280317 h 6287284"/>
                  <a:gd name="connsiteX11" fmla="*/ 3433981 w 13663209"/>
                  <a:gd name="connsiteY11" fmla="*/ 4197491 h 6287284"/>
                  <a:gd name="connsiteX12" fmla="*/ 2687586 w 13663209"/>
                  <a:gd name="connsiteY12" fmla="*/ 4197493 h 6287284"/>
                  <a:gd name="connsiteX13" fmla="*/ 2687586 w 13663209"/>
                  <a:gd name="connsiteY13" fmla="*/ 6274421 h 6287284"/>
                  <a:gd name="connsiteX14" fmla="*/ 86913 w 13663209"/>
                  <a:gd name="connsiteY14" fmla="*/ 6287285 h 6287284"/>
                  <a:gd name="connsiteX15" fmla="*/ 1235776 w 13663209"/>
                  <a:gd name="connsiteY15" fmla="*/ 1618416 h 6287284"/>
                  <a:gd name="connsiteX0" fmla="*/ 1235776 w 13663209"/>
                  <a:gd name="connsiteY0" fmla="*/ 1618416 h 6287284"/>
                  <a:gd name="connsiteX1" fmla="*/ 4446047 w 13663209"/>
                  <a:gd name="connsiteY1" fmla="*/ 24077 h 6287284"/>
                  <a:gd name="connsiteX2" fmla="*/ 6814109 w 13663209"/>
                  <a:gd name="connsiteY2" fmla="*/ 4994661 h 6287284"/>
                  <a:gd name="connsiteX3" fmla="*/ 9275954 w 13663209"/>
                  <a:gd name="connsiteY3" fmla="*/ 631 h 6287284"/>
                  <a:gd name="connsiteX4" fmla="*/ 12253617 w 13663209"/>
                  <a:gd name="connsiteY4" fmla="*/ 1407400 h 6287284"/>
                  <a:gd name="connsiteX5" fmla="*/ 13660386 w 13663209"/>
                  <a:gd name="connsiteY5" fmla="*/ 6287285 h 6287284"/>
                  <a:gd name="connsiteX6" fmla="*/ 10917186 w 13663209"/>
                  <a:gd name="connsiteY6" fmla="*/ 6284200 h 6287284"/>
                  <a:gd name="connsiteX7" fmla="*/ 10917187 w 13663209"/>
                  <a:gd name="connsiteY7" fmla="*/ 4080262 h 6287284"/>
                  <a:gd name="connsiteX8" fmla="*/ 10237247 w 13663209"/>
                  <a:gd name="connsiteY8" fmla="*/ 4244385 h 6287284"/>
                  <a:gd name="connsiteX9" fmla="*/ 10227468 w 13663209"/>
                  <a:gd name="connsiteY9" fmla="*/ 6284198 h 6287284"/>
                  <a:gd name="connsiteX10" fmla="*/ 3437863 w 13663209"/>
                  <a:gd name="connsiteY10" fmla="*/ 6280317 h 6287284"/>
                  <a:gd name="connsiteX11" fmla="*/ 3433981 w 13663209"/>
                  <a:gd name="connsiteY11" fmla="*/ 4197491 h 6287284"/>
                  <a:gd name="connsiteX12" fmla="*/ 2687586 w 13663209"/>
                  <a:gd name="connsiteY12" fmla="*/ 4197493 h 6287284"/>
                  <a:gd name="connsiteX13" fmla="*/ 2687586 w 13663209"/>
                  <a:gd name="connsiteY13" fmla="*/ 6274421 h 6287284"/>
                  <a:gd name="connsiteX14" fmla="*/ 86913 w 13663209"/>
                  <a:gd name="connsiteY14" fmla="*/ 6287285 h 6287284"/>
                  <a:gd name="connsiteX15" fmla="*/ 1235776 w 13663209"/>
                  <a:gd name="connsiteY15" fmla="*/ 1618416 h 6287284"/>
                  <a:gd name="connsiteX0" fmla="*/ 1235776 w 13663209"/>
                  <a:gd name="connsiteY0" fmla="*/ 1618416 h 6287284"/>
                  <a:gd name="connsiteX1" fmla="*/ 4446047 w 13663209"/>
                  <a:gd name="connsiteY1" fmla="*/ 24077 h 6287284"/>
                  <a:gd name="connsiteX2" fmla="*/ 6814109 w 13663209"/>
                  <a:gd name="connsiteY2" fmla="*/ 4994661 h 6287284"/>
                  <a:gd name="connsiteX3" fmla="*/ 9275954 w 13663209"/>
                  <a:gd name="connsiteY3" fmla="*/ 631 h 6287284"/>
                  <a:gd name="connsiteX4" fmla="*/ 12253617 w 13663209"/>
                  <a:gd name="connsiteY4" fmla="*/ 1407400 h 6287284"/>
                  <a:gd name="connsiteX5" fmla="*/ 13660386 w 13663209"/>
                  <a:gd name="connsiteY5" fmla="*/ 6287285 h 6287284"/>
                  <a:gd name="connsiteX6" fmla="*/ 10917186 w 13663209"/>
                  <a:gd name="connsiteY6" fmla="*/ 6284200 h 6287284"/>
                  <a:gd name="connsiteX7" fmla="*/ 10917187 w 13663209"/>
                  <a:gd name="connsiteY7" fmla="*/ 4080262 h 6287284"/>
                  <a:gd name="connsiteX8" fmla="*/ 10237247 w 13663209"/>
                  <a:gd name="connsiteY8" fmla="*/ 4244385 h 6287284"/>
                  <a:gd name="connsiteX9" fmla="*/ 10241132 w 13663209"/>
                  <a:gd name="connsiteY9" fmla="*/ 6270534 h 6287284"/>
                  <a:gd name="connsiteX10" fmla="*/ 3437863 w 13663209"/>
                  <a:gd name="connsiteY10" fmla="*/ 6280317 h 6287284"/>
                  <a:gd name="connsiteX11" fmla="*/ 3433981 w 13663209"/>
                  <a:gd name="connsiteY11" fmla="*/ 4197491 h 6287284"/>
                  <a:gd name="connsiteX12" fmla="*/ 2687586 w 13663209"/>
                  <a:gd name="connsiteY12" fmla="*/ 4197493 h 6287284"/>
                  <a:gd name="connsiteX13" fmla="*/ 2687586 w 13663209"/>
                  <a:gd name="connsiteY13" fmla="*/ 6274421 h 6287284"/>
                  <a:gd name="connsiteX14" fmla="*/ 86913 w 13663209"/>
                  <a:gd name="connsiteY14" fmla="*/ 6287285 h 6287284"/>
                  <a:gd name="connsiteX15" fmla="*/ 1235776 w 13663209"/>
                  <a:gd name="connsiteY15" fmla="*/ 1618416 h 6287284"/>
                  <a:gd name="connsiteX0" fmla="*/ 1235776 w 13663209"/>
                  <a:gd name="connsiteY0" fmla="*/ 1618416 h 6297862"/>
                  <a:gd name="connsiteX1" fmla="*/ 4446047 w 13663209"/>
                  <a:gd name="connsiteY1" fmla="*/ 24077 h 6297862"/>
                  <a:gd name="connsiteX2" fmla="*/ 6814109 w 13663209"/>
                  <a:gd name="connsiteY2" fmla="*/ 4994661 h 6297862"/>
                  <a:gd name="connsiteX3" fmla="*/ 9275954 w 13663209"/>
                  <a:gd name="connsiteY3" fmla="*/ 631 h 6297862"/>
                  <a:gd name="connsiteX4" fmla="*/ 12253617 w 13663209"/>
                  <a:gd name="connsiteY4" fmla="*/ 1407400 h 6297862"/>
                  <a:gd name="connsiteX5" fmla="*/ 13660386 w 13663209"/>
                  <a:gd name="connsiteY5" fmla="*/ 6287285 h 6297862"/>
                  <a:gd name="connsiteX6" fmla="*/ 10917186 w 13663209"/>
                  <a:gd name="connsiteY6" fmla="*/ 6284200 h 6297862"/>
                  <a:gd name="connsiteX7" fmla="*/ 10917187 w 13663209"/>
                  <a:gd name="connsiteY7" fmla="*/ 4080262 h 6297862"/>
                  <a:gd name="connsiteX8" fmla="*/ 10237247 w 13663209"/>
                  <a:gd name="connsiteY8" fmla="*/ 4244385 h 6297862"/>
                  <a:gd name="connsiteX9" fmla="*/ 10254796 w 13663209"/>
                  <a:gd name="connsiteY9" fmla="*/ 6297862 h 6297862"/>
                  <a:gd name="connsiteX10" fmla="*/ 3437863 w 13663209"/>
                  <a:gd name="connsiteY10" fmla="*/ 6280317 h 6297862"/>
                  <a:gd name="connsiteX11" fmla="*/ 3433981 w 13663209"/>
                  <a:gd name="connsiteY11" fmla="*/ 4197491 h 6297862"/>
                  <a:gd name="connsiteX12" fmla="*/ 2687586 w 13663209"/>
                  <a:gd name="connsiteY12" fmla="*/ 4197493 h 6297862"/>
                  <a:gd name="connsiteX13" fmla="*/ 2687586 w 13663209"/>
                  <a:gd name="connsiteY13" fmla="*/ 6274421 h 6297862"/>
                  <a:gd name="connsiteX14" fmla="*/ 86913 w 13663209"/>
                  <a:gd name="connsiteY14" fmla="*/ 6287285 h 6297862"/>
                  <a:gd name="connsiteX15" fmla="*/ 1235776 w 13663209"/>
                  <a:gd name="connsiteY15" fmla="*/ 1618416 h 6297862"/>
                  <a:gd name="connsiteX0" fmla="*/ 1235776 w 13663209"/>
                  <a:gd name="connsiteY0" fmla="*/ 1618416 h 6287284"/>
                  <a:gd name="connsiteX1" fmla="*/ 4446047 w 13663209"/>
                  <a:gd name="connsiteY1" fmla="*/ 24077 h 6287284"/>
                  <a:gd name="connsiteX2" fmla="*/ 6814109 w 13663209"/>
                  <a:gd name="connsiteY2" fmla="*/ 4994661 h 6287284"/>
                  <a:gd name="connsiteX3" fmla="*/ 9275954 w 13663209"/>
                  <a:gd name="connsiteY3" fmla="*/ 631 h 6287284"/>
                  <a:gd name="connsiteX4" fmla="*/ 12253617 w 13663209"/>
                  <a:gd name="connsiteY4" fmla="*/ 1407400 h 6287284"/>
                  <a:gd name="connsiteX5" fmla="*/ 13660386 w 13663209"/>
                  <a:gd name="connsiteY5" fmla="*/ 6287285 h 6287284"/>
                  <a:gd name="connsiteX6" fmla="*/ 10917186 w 13663209"/>
                  <a:gd name="connsiteY6" fmla="*/ 6284200 h 6287284"/>
                  <a:gd name="connsiteX7" fmla="*/ 10917187 w 13663209"/>
                  <a:gd name="connsiteY7" fmla="*/ 4080262 h 6287284"/>
                  <a:gd name="connsiteX8" fmla="*/ 10237247 w 13663209"/>
                  <a:gd name="connsiteY8" fmla="*/ 4244385 h 6287284"/>
                  <a:gd name="connsiteX9" fmla="*/ 10241132 w 13663209"/>
                  <a:gd name="connsiteY9" fmla="*/ 6270534 h 6287284"/>
                  <a:gd name="connsiteX10" fmla="*/ 3437863 w 13663209"/>
                  <a:gd name="connsiteY10" fmla="*/ 6280317 h 6287284"/>
                  <a:gd name="connsiteX11" fmla="*/ 3433981 w 13663209"/>
                  <a:gd name="connsiteY11" fmla="*/ 4197491 h 6287284"/>
                  <a:gd name="connsiteX12" fmla="*/ 2687586 w 13663209"/>
                  <a:gd name="connsiteY12" fmla="*/ 4197493 h 6287284"/>
                  <a:gd name="connsiteX13" fmla="*/ 2687586 w 13663209"/>
                  <a:gd name="connsiteY13" fmla="*/ 6274421 h 6287284"/>
                  <a:gd name="connsiteX14" fmla="*/ 86913 w 13663209"/>
                  <a:gd name="connsiteY14" fmla="*/ 6287285 h 6287284"/>
                  <a:gd name="connsiteX15" fmla="*/ 1235776 w 13663209"/>
                  <a:gd name="connsiteY15" fmla="*/ 1618416 h 6287284"/>
                  <a:gd name="connsiteX0" fmla="*/ 1235776 w 13663209"/>
                  <a:gd name="connsiteY0" fmla="*/ 1618416 h 6287284"/>
                  <a:gd name="connsiteX1" fmla="*/ 4446047 w 13663209"/>
                  <a:gd name="connsiteY1" fmla="*/ 24077 h 6287284"/>
                  <a:gd name="connsiteX2" fmla="*/ 6814109 w 13663209"/>
                  <a:gd name="connsiteY2" fmla="*/ 4994661 h 6287284"/>
                  <a:gd name="connsiteX3" fmla="*/ 9275954 w 13663209"/>
                  <a:gd name="connsiteY3" fmla="*/ 631 h 6287284"/>
                  <a:gd name="connsiteX4" fmla="*/ 12253617 w 13663209"/>
                  <a:gd name="connsiteY4" fmla="*/ 1407400 h 6287284"/>
                  <a:gd name="connsiteX5" fmla="*/ 13660386 w 13663209"/>
                  <a:gd name="connsiteY5" fmla="*/ 6287285 h 6287284"/>
                  <a:gd name="connsiteX6" fmla="*/ 10917186 w 13663209"/>
                  <a:gd name="connsiteY6" fmla="*/ 6284200 h 6287284"/>
                  <a:gd name="connsiteX7" fmla="*/ 10917187 w 13663209"/>
                  <a:gd name="connsiteY7" fmla="*/ 4080262 h 6287284"/>
                  <a:gd name="connsiteX8" fmla="*/ 10237247 w 13663209"/>
                  <a:gd name="connsiteY8" fmla="*/ 4244385 h 6287284"/>
                  <a:gd name="connsiteX9" fmla="*/ 10227468 w 13663209"/>
                  <a:gd name="connsiteY9" fmla="*/ 6284198 h 6287284"/>
                  <a:gd name="connsiteX10" fmla="*/ 3437863 w 13663209"/>
                  <a:gd name="connsiteY10" fmla="*/ 6280317 h 6287284"/>
                  <a:gd name="connsiteX11" fmla="*/ 3433981 w 13663209"/>
                  <a:gd name="connsiteY11" fmla="*/ 4197491 h 6287284"/>
                  <a:gd name="connsiteX12" fmla="*/ 2687586 w 13663209"/>
                  <a:gd name="connsiteY12" fmla="*/ 4197493 h 6287284"/>
                  <a:gd name="connsiteX13" fmla="*/ 2687586 w 13663209"/>
                  <a:gd name="connsiteY13" fmla="*/ 6274421 h 6287284"/>
                  <a:gd name="connsiteX14" fmla="*/ 86913 w 13663209"/>
                  <a:gd name="connsiteY14" fmla="*/ 6287285 h 6287284"/>
                  <a:gd name="connsiteX15" fmla="*/ 1235776 w 13663209"/>
                  <a:gd name="connsiteY15" fmla="*/ 1618416 h 6287284"/>
                  <a:gd name="connsiteX0" fmla="*/ 1235776 w 13663209"/>
                  <a:gd name="connsiteY0" fmla="*/ 1618416 h 6287284"/>
                  <a:gd name="connsiteX1" fmla="*/ 4446047 w 13663209"/>
                  <a:gd name="connsiteY1" fmla="*/ 24077 h 6287284"/>
                  <a:gd name="connsiteX2" fmla="*/ 6814109 w 13663209"/>
                  <a:gd name="connsiteY2" fmla="*/ 4994661 h 6287284"/>
                  <a:gd name="connsiteX3" fmla="*/ 9275954 w 13663209"/>
                  <a:gd name="connsiteY3" fmla="*/ 631 h 6287284"/>
                  <a:gd name="connsiteX4" fmla="*/ 12253617 w 13663209"/>
                  <a:gd name="connsiteY4" fmla="*/ 1407400 h 6287284"/>
                  <a:gd name="connsiteX5" fmla="*/ 13660386 w 13663209"/>
                  <a:gd name="connsiteY5" fmla="*/ 6287285 h 6287284"/>
                  <a:gd name="connsiteX6" fmla="*/ 10917186 w 13663209"/>
                  <a:gd name="connsiteY6" fmla="*/ 6284200 h 6287284"/>
                  <a:gd name="connsiteX7" fmla="*/ 10917187 w 13663209"/>
                  <a:gd name="connsiteY7" fmla="*/ 4080262 h 6287284"/>
                  <a:gd name="connsiteX8" fmla="*/ 10223582 w 13663209"/>
                  <a:gd name="connsiteY8" fmla="*/ 4230721 h 6287284"/>
                  <a:gd name="connsiteX9" fmla="*/ 10227468 w 13663209"/>
                  <a:gd name="connsiteY9" fmla="*/ 6284198 h 6287284"/>
                  <a:gd name="connsiteX10" fmla="*/ 3437863 w 13663209"/>
                  <a:gd name="connsiteY10" fmla="*/ 6280317 h 6287284"/>
                  <a:gd name="connsiteX11" fmla="*/ 3433981 w 13663209"/>
                  <a:gd name="connsiteY11" fmla="*/ 4197491 h 6287284"/>
                  <a:gd name="connsiteX12" fmla="*/ 2687586 w 13663209"/>
                  <a:gd name="connsiteY12" fmla="*/ 4197493 h 6287284"/>
                  <a:gd name="connsiteX13" fmla="*/ 2687586 w 13663209"/>
                  <a:gd name="connsiteY13" fmla="*/ 6274421 h 6287284"/>
                  <a:gd name="connsiteX14" fmla="*/ 86913 w 13663209"/>
                  <a:gd name="connsiteY14" fmla="*/ 6287285 h 6287284"/>
                  <a:gd name="connsiteX15" fmla="*/ 1235776 w 13663209"/>
                  <a:gd name="connsiteY15" fmla="*/ 1618416 h 6287284"/>
                  <a:gd name="connsiteX0" fmla="*/ 1235776 w 13663209"/>
                  <a:gd name="connsiteY0" fmla="*/ 1618416 h 6287284"/>
                  <a:gd name="connsiteX1" fmla="*/ 4446047 w 13663209"/>
                  <a:gd name="connsiteY1" fmla="*/ 24077 h 6287284"/>
                  <a:gd name="connsiteX2" fmla="*/ 6814109 w 13663209"/>
                  <a:gd name="connsiteY2" fmla="*/ 4994661 h 6287284"/>
                  <a:gd name="connsiteX3" fmla="*/ 9275954 w 13663209"/>
                  <a:gd name="connsiteY3" fmla="*/ 631 h 6287284"/>
                  <a:gd name="connsiteX4" fmla="*/ 12253617 w 13663209"/>
                  <a:gd name="connsiteY4" fmla="*/ 1407400 h 6287284"/>
                  <a:gd name="connsiteX5" fmla="*/ 13660386 w 13663209"/>
                  <a:gd name="connsiteY5" fmla="*/ 6287285 h 6287284"/>
                  <a:gd name="connsiteX6" fmla="*/ 10917186 w 13663209"/>
                  <a:gd name="connsiteY6" fmla="*/ 6284200 h 6287284"/>
                  <a:gd name="connsiteX7" fmla="*/ 10917187 w 13663209"/>
                  <a:gd name="connsiteY7" fmla="*/ 4080262 h 6287284"/>
                  <a:gd name="connsiteX8" fmla="*/ 10223582 w 13663209"/>
                  <a:gd name="connsiteY8" fmla="*/ 4230721 h 6287284"/>
                  <a:gd name="connsiteX9" fmla="*/ 10227468 w 13663209"/>
                  <a:gd name="connsiteY9" fmla="*/ 6284198 h 6287284"/>
                  <a:gd name="connsiteX10" fmla="*/ 3437863 w 13663209"/>
                  <a:gd name="connsiteY10" fmla="*/ 6280317 h 6287284"/>
                  <a:gd name="connsiteX11" fmla="*/ 3433981 w 13663209"/>
                  <a:gd name="connsiteY11" fmla="*/ 4197491 h 6287284"/>
                  <a:gd name="connsiteX12" fmla="*/ 2687586 w 13663209"/>
                  <a:gd name="connsiteY12" fmla="*/ 4197493 h 6287284"/>
                  <a:gd name="connsiteX13" fmla="*/ 2687586 w 13663209"/>
                  <a:gd name="connsiteY13" fmla="*/ 6274421 h 6287284"/>
                  <a:gd name="connsiteX14" fmla="*/ 86913 w 13663209"/>
                  <a:gd name="connsiteY14" fmla="*/ 6287285 h 6287284"/>
                  <a:gd name="connsiteX15" fmla="*/ 1235776 w 13663209"/>
                  <a:gd name="connsiteY15" fmla="*/ 1618416 h 6287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663209" h="6287284">
                    <a:moveTo>
                      <a:pt x="1235776" y="1618416"/>
                    </a:moveTo>
                    <a:cubicBezTo>
                      <a:pt x="2071405" y="758724"/>
                      <a:pt x="3727649" y="-30631"/>
                      <a:pt x="4446047" y="24077"/>
                    </a:cubicBezTo>
                    <a:lnTo>
                      <a:pt x="6814109" y="4994661"/>
                    </a:lnTo>
                    <a:lnTo>
                      <a:pt x="9275954" y="631"/>
                    </a:lnTo>
                    <a:cubicBezTo>
                      <a:pt x="9705800" y="-22816"/>
                      <a:pt x="11401739" y="610230"/>
                      <a:pt x="12253617" y="1407400"/>
                    </a:cubicBezTo>
                    <a:cubicBezTo>
                      <a:pt x="13590047" y="2776120"/>
                      <a:pt x="13683833" y="5176472"/>
                      <a:pt x="13660386" y="6287285"/>
                    </a:cubicBezTo>
                    <a:lnTo>
                      <a:pt x="10917186" y="6284200"/>
                    </a:lnTo>
                    <a:cubicBezTo>
                      <a:pt x="10917186" y="5549554"/>
                      <a:pt x="10917187" y="4814908"/>
                      <a:pt x="10917187" y="4080262"/>
                    </a:cubicBezTo>
                    <a:cubicBezTo>
                      <a:pt x="10901555" y="3759831"/>
                      <a:pt x="10256759" y="3449182"/>
                      <a:pt x="10223582" y="4230721"/>
                    </a:cubicBezTo>
                    <a:cubicBezTo>
                      <a:pt x="10220322" y="4910659"/>
                      <a:pt x="10230728" y="5604260"/>
                      <a:pt x="10227468" y="6284198"/>
                    </a:cubicBezTo>
                    <a:lnTo>
                      <a:pt x="3437863" y="6280317"/>
                    </a:lnTo>
                    <a:cubicBezTo>
                      <a:pt x="3432014" y="5535940"/>
                      <a:pt x="3426166" y="4900875"/>
                      <a:pt x="3433981" y="4197491"/>
                    </a:cubicBezTo>
                    <a:cubicBezTo>
                      <a:pt x="3340197" y="3540999"/>
                      <a:pt x="2617248" y="3869247"/>
                      <a:pt x="2687586" y="4197493"/>
                    </a:cubicBezTo>
                    <a:lnTo>
                      <a:pt x="2687586" y="6274421"/>
                    </a:lnTo>
                    <a:lnTo>
                      <a:pt x="86913" y="6287285"/>
                    </a:lnTo>
                    <a:cubicBezTo>
                      <a:pt x="-327301" y="3183549"/>
                      <a:pt x="852822" y="2189967"/>
                      <a:pt x="1235776" y="1618416"/>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8" name="Freeform 14">
                <a:extLst>
                  <a:ext uri="{FF2B5EF4-FFF2-40B4-BE49-F238E27FC236}">
                    <a16:creationId xmlns:a16="http://schemas.microsoft.com/office/drawing/2014/main" id="{7F9C59EC-64B4-410C-BA32-F65796BFDA4B}"/>
                  </a:ext>
                </a:extLst>
              </p:cNvPr>
              <p:cNvSpPr>
                <a:spLocks/>
              </p:cNvSpPr>
              <p:nvPr/>
            </p:nvSpPr>
            <p:spPr bwMode="auto">
              <a:xfrm>
                <a:off x="3828198" y="4385784"/>
                <a:ext cx="1081196" cy="1133975"/>
              </a:xfrm>
              <a:custGeom>
                <a:avLst/>
                <a:gdLst>
                  <a:gd name="T0" fmla="*/ 7 w 7"/>
                  <a:gd name="T1" fmla="*/ 2 h 7"/>
                  <a:gd name="T2" fmla="*/ 7 w 7"/>
                  <a:gd name="T3" fmla="*/ 2 h 7"/>
                  <a:gd name="T4" fmla="*/ 7 w 7"/>
                  <a:gd name="T5" fmla="*/ 4 h 7"/>
                  <a:gd name="T6" fmla="*/ 4 w 7"/>
                  <a:gd name="T7" fmla="*/ 7 h 7"/>
                  <a:gd name="T8" fmla="*/ 2 w 7"/>
                  <a:gd name="T9" fmla="*/ 7 h 7"/>
                  <a:gd name="T10" fmla="*/ 2 w 7"/>
                  <a:gd name="T11" fmla="*/ 5 h 7"/>
                  <a:gd name="T12" fmla="*/ 0 w 7"/>
                  <a:gd name="T13" fmla="*/ 2 h 7"/>
                  <a:gd name="T14" fmla="*/ 0 w 7"/>
                  <a:gd name="T15" fmla="*/ 2 h 7"/>
                  <a:gd name="T16" fmla="*/ 0 w 7"/>
                  <a:gd name="T17" fmla="*/ 0 h 7"/>
                  <a:gd name="T18" fmla="*/ 7 w 7"/>
                  <a:gd name="T19" fmla="*/ 2 h 7"/>
                  <a:gd name="connsiteX0" fmla="*/ 10000 w 10000"/>
                  <a:gd name="connsiteY0" fmla="*/ 2857 h 10000"/>
                  <a:gd name="connsiteX1" fmla="*/ 10000 w 10000"/>
                  <a:gd name="connsiteY1" fmla="*/ 2857 h 10000"/>
                  <a:gd name="connsiteX2" fmla="*/ 10000 w 10000"/>
                  <a:gd name="connsiteY2" fmla="*/ 5714 h 10000"/>
                  <a:gd name="connsiteX3" fmla="*/ 5714 w 10000"/>
                  <a:gd name="connsiteY3" fmla="*/ 10000 h 10000"/>
                  <a:gd name="connsiteX4" fmla="*/ 2857 w 10000"/>
                  <a:gd name="connsiteY4" fmla="*/ 10000 h 10000"/>
                  <a:gd name="connsiteX5" fmla="*/ 2857 w 10000"/>
                  <a:gd name="connsiteY5" fmla="*/ 7143 h 10000"/>
                  <a:gd name="connsiteX6" fmla="*/ 0 w 10000"/>
                  <a:gd name="connsiteY6" fmla="*/ 2857 h 10000"/>
                  <a:gd name="connsiteX7" fmla="*/ 0 w 10000"/>
                  <a:gd name="connsiteY7" fmla="*/ 0 h 10000"/>
                  <a:gd name="connsiteX8" fmla="*/ 10000 w 10000"/>
                  <a:gd name="connsiteY8" fmla="*/ 2857 h 10000"/>
                  <a:gd name="connsiteX0" fmla="*/ 10495 w 10495"/>
                  <a:gd name="connsiteY0" fmla="*/ 2857 h 10000"/>
                  <a:gd name="connsiteX1" fmla="*/ 10495 w 10495"/>
                  <a:gd name="connsiteY1" fmla="*/ 2857 h 10000"/>
                  <a:gd name="connsiteX2" fmla="*/ 10495 w 10495"/>
                  <a:gd name="connsiteY2" fmla="*/ 5714 h 10000"/>
                  <a:gd name="connsiteX3" fmla="*/ 6209 w 10495"/>
                  <a:gd name="connsiteY3" fmla="*/ 10000 h 10000"/>
                  <a:gd name="connsiteX4" fmla="*/ 3352 w 10495"/>
                  <a:gd name="connsiteY4" fmla="*/ 10000 h 10000"/>
                  <a:gd name="connsiteX5" fmla="*/ 3352 w 10495"/>
                  <a:gd name="connsiteY5" fmla="*/ 7143 h 10000"/>
                  <a:gd name="connsiteX6" fmla="*/ 495 w 10495"/>
                  <a:gd name="connsiteY6" fmla="*/ 2857 h 10000"/>
                  <a:gd name="connsiteX7" fmla="*/ 495 w 10495"/>
                  <a:gd name="connsiteY7" fmla="*/ 0 h 10000"/>
                  <a:gd name="connsiteX8" fmla="*/ 10495 w 10495"/>
                  <a:gd name="connsiteY8" fmla="*/ 2857 h 10000"/>
                  <a:gd name="connsiteX0" fmla="*/ 10746 w 10746"/>
                  <a:gd name="connsiteY0" fmla="*/ 2857 h 10000"/>
                  <a:gd name="connsiteX1" fmla="*/ 10746 w 10746"/>
                  <a:gd name="connsiteY1" fmla="*/ 2857 h 10000"/>
                  <a:gd name="connsiteX2" fmla="*/ 10746 w 10746"/>
                  <a:gd name="connsiteY2" fmla="*/ 5714 h 10000"/>
                  <a:gd name="connsiteX3" fmla="*/ 6460 w 10746"/>
                  <a:gd name="connsiteY3" fmla="*/ 10000 h 10000"/>
                  <a:gd name="connsiteX4" fmla="*/ 3603 w 10746"/>
                  <a:gd name="connsiteY4" fmla="*/ 10000 h 10000"/>
                  <a:gd name="connsiteX5" fmla="*/ 3603 w 10746"/>
                  <a:gd name="connsiteY5" fmla="*/ 7143 h 10000"/>
                  <a:gd name="connsiteX6" fmla="*/ 746 w 10746"/>
                  <a:gd name="connsiteY6" fmla="*/ 2857 h 10000"/>
                  <a:gd name="connsiteX7" fmla="*/ 746 w 10746"/>
                  <a:gd name="connsiteY7" fmla="*/ 0 h 10000"/>
                  <a:gd name="connsiteX8" fmla="*/ 10746 w 10746"/>
                  <a:gd name="connsiteY8" fmla="*/ 2857 h 10000"/>
                  <a:gd name="connsiteX0" fmla="*/ 10746 w 10746"/>
                  <a:gd name="connsiteY0" fmla="*/ 2998 h 10141"/>
                  <a:gd name="connsiteX1" fmla="*/ 10746 w 10746"/>
                  <a:gd name="connsiteY1" fmla="*/ 2998 h 10141"/>
                  <a:gd name="connsiteX2" fmla="*/ 10746 w 10746"/>
                  <a:gd name="connsiteY2" fmla="*/ 5855 h 10141"/>
                  <a:gd name="connsiteX3" fmla="*/ 6460 w 10746"/>
                  <a:gd name="connsiteY3" fmla="*/ 10141 h 10141"/>
                  <a:gd name="connsiteX4" fmla="*/ 3603 w 10746"/>
                  <a:gd name="connsiteY4" fmla="*/ 10141 h 10141"/>
                  <a:gd name="connsiteX5" fmla="*/ 3603 w 10746"/>
                  <a:gd name="connsiteY5" fmla="*/ 7284 h 10141"/>
                  <a:gd name="connsiteX6" fmla="*/ 746 w 10746"/>
                  <a:gd name="connsiteY6" fmla="*/ 2998 h 10141"/>
                  <a:gd name="connsiteX7" fmla="*/ 746 w 10746"/>
                  <a:gd name="connsiteY7" fmla="*/ 141 h 10141"/>
                  <a:gd name="connsiteX8" fmla="*/ 10746 w 10746"/>
                  <a:gd name="connsiteY8" fmla="*/ 2998 h 10141"/>
                  <a:gd name="connsiteX0" fmla="*/ 746 w 10746"/>
                  <a:gd name="connsiteY0" fmla="*/ 0 h 10000"/>
                  <a:gd name="connsiteX1" fmla="*/ 10746 w 10746"/>
                  <a:gd name="connsiteY1" fmla="*/ 2857 h 10000"/>
                  <a:gd name="connsiteX2" fmla="*/ 10746 w 10746"/>
                  <a:gd name="connsiteY2" fmla="*/ 5714 h 10000"/>
                  <a:gd name="connsiteX3" fmla="*/ 6460 w 10746"/>
                  <a:gd name="connsiteY3" fmla="*/ 10000 h 10000"/>
                  <a:gd name="connsiteX4" fmla="*/ 3603 w 10746"/>
                  <a:gd name="connsiteY4" fmla="*/ 10000 h 10000"/>
                  <a:gd name="connsiteX5" fmla="*/ 3603 w 10746"/>
                  <a:gd name="connsiteY5" fmla="*/ 7143 h 10000"/>
                  <a:gd name="connsiteX6" fmla="*/ 746 w 10746"/>
                  <a:gd name="connsiteY6" fmla="*/ 2857 h 10000"/>
                  <a:gd name="connsiteX7" fmla="*/ 746 w 10746"/>
                  <a:gd name="connsiteY7" fmla="*/ 0 h 10000"/>
                  <a:gd name="connsiteX0" fmla="*/ 746 w 10746"/>
                  <a:gd name="connsiteY0" fmla="*/ 0 h 10000"/>
                  <a:gd name="connsiteX1" fmla="*/ 10746 w 10746"/>
                  <a:gd name="connsiteY1" fmla="*/ 2857 h 10000"/>
                  <a:gd name="connsiteX2" fmla="*/ 10746 w 10746"/>
                  <a:gd name="connsiteY2" fmla="*/ 5714 h 10000"/>
                  <a:gd name="connsiteX3" fmla="*/ 6460 w 10746"/>
                  <a:gd name="connsiteY3" fmla="*/ 10000 h 10000"/>
                  <a:gd name="connsiteX4" fmla="*/ 3603 w 10746"/>
                  <a:gd name="connsiteY4" fmla="*/ 10000 h 10000"/>
                  <a:gd name="connsiteX5" fmla="*/ 3603 w 10746"/>
                  <a:gd name="connsiteY5" fmla="*/ 7143 h 10000"/>
                  <a:gd name="connsiteX6" fmla="*/ 746 w 10746"/>
                  <a:gd name="connsiteY6" fmla="*/ 2857 h 10000"/>
                  <a:gd name="connsiteX7" fmla="*/ 746 w 10746"/>
                  <a:gd name="connsiteY7" fmla="*/ 0 h 10000"/>
                  <a:gd name="connsiteX0" fmla="*/ 746 w 10746"/>
                  <a:gd name="connsiteY0" fmla="*/ 173 h 10173"/>
                  <a:gd name="connsiteX1" fmla="*/ 10746 w 10746"/>
                  <a:gd name="connsiteY1" fmla="*/ 3030 h 10173"/>
                  <a:gd name="connsiteX2" fmla="*/ 10746 w 10746"/>
                  <a:gd name="connsiteY2" fmla="*/ 5887 h 10173"/>
                  <a:gd name="connsiteX3" fmla="*/ 6460 w 10746"/>
                  <a:gd name="connsiteY3" fmla="*/ 10173 h 10173"/>
                  <a:gd name="connsiteX4" fmla="*/ 3603 w 10746"/>
                  <a:gd name="connsiteY4" fmla="*/ 10173 h 10173"/>
                  <a:gd name="connsiteX5" fmla="*/ 3603 w 10746"/>
                  <a:gd name="connsiteY5" fmla="*/ 7316 h 10173"/>
                  <a:gd name="connsiteX6" fmla="*/ 746 w 10746"/>
                  <a:gd name="connsiteY6" fmla="*/ 3030 h 10173"/>
                  <a:gd name="connsiteX7" fmla="*/ 746 w 10746"/>
                  <a:gd name="connsiteY7" fmla="*/ 173 h 10173"/>
                  <a:gd name="connsiteX0" fmla="*/ 746 w 11186"/>
                  <a:gd name="connsiteY0" fmla="*/ 173 h 10173"/>
                  <a:gd name="connsiteX1" fmla="*/ 10746 w 11186"/>
                  <a:gd name="connsiteY1" fmla="*/ 3030 h 10173"/>
                  <a:gd name="connsiteX2" fmla="*/ 10746 w 11186"/>
                  <a:gd name="connsiteY2" fmla="*/ 5887 h 10173"/>
                  <a:gd name="connsiteX3" fmla="*/ 6460 w 11186"/>
                  <a:gd name="connsiteY3" fmla="*/ 10173 h 10173"/>
                  <a:gd name="connsiteX4" fmla="*/ 3603 w 11186"/>
                  <a:gd name="connsiteY4" fmla="*/ 10173 h 10173"/>
                  <a:gd name="connsiteX5" fmla="*/ 3603 w 11186"/>
                  <a:gd name="connsiteY5" fmla="*/ 7316 h 10173"/>
                  <a:gd name="connsiteX6" fmla="*/ 746 w 11186"/>
                  <a:gd name="connsiteY6" fmla="*/ 3030 h 10173"/>
                  <a:gd name="connsiteX7" fmla="*/ 746 w 11186"/>
                  <a:gd name="connsiteY7" fmla="*/ 173 h 10173"/>
                  <a:gd name="connsiteX0" fmla="*/ 746 w 11634"/>
                  <a:gd name="connsiteY0" fmla="*/ 173 h 10173"/>
                  <a:gd name="connsiteX1" fmla="*/ 10746 w 11634"/>
                  <a:gd name="connsiteY1" fmla="*/ 3030 h 10173"/>
                  <a:gd name="connsiteX2" fmla="*/ 10746 w 11634"/>
                  <a:gd name="connsiteY2" fmla="*/ 5887 h 10173"/>
                  <a:gd name="connsiteX3" fmla="*/ 6460 w 11634"/>
                  <a:gd name="connsiteY3" fmla="*/ 10173 h 10173"/>
                  <a:gd name="connsiteX4" fmla="*/ 3603 w 11634"/>
                  <a:gd name="connsiteY4" fmla="*/ 10173 h 10173"/>
                  <a:gd name="connsiteX5" fmla="*/ 3603 w 11634"/>
                  <a:gd name="connsiteY5" fmla="*/ 7316 h 10173"/>
                  <a:gd name="connsiteX6" fmla="*/ 746 w 11634"/>
                  <a:gd name="connsiteY6" fmla="*/ 3030 h 10173"/>
                  <a:gd name="connsiteX7" fmla="*/ 746 w 11634"/>
                  <a:gd name="connsiteY7" fmla="*/ 173 h 10173"/>
                  <a:gd name="connsiteX0" fmla="*/ 746 w 11634"/>
                  <a:gd name="connsiteY0" fmla="*/ 173 h 10173"/>
                  <a:gd name="connsiteX1" fmla="*/ 10746 w 11634"/>
                  <a:gd name="connsiteY1" fmla="*/ 3030 h 10173"/>
                  <a:gd name="connsiteX2" fmla="*/ 10746 w 11634"/>
                  <a:gd name="connsiteY2" fmla="*/ 5887 h 10173"/>
                  <a:gd name="connsiteX3" fmla="*/ 6460 w 11634"/>
                  <a:gd name="connsiteY3" fmla="*/ 10173 h 10173"/>
                  <a:gd name="connsiteX4" fmla="*/ 3603 w 11634"/>
                  <a:gd name="connsiteY4" fmla="*/ 10173 h 10173"/>
                  <a:gd name="connsiteX5" fmla="*/ 746 w 11634"/>
                  <a:gd name="connsiteY5" fmla="*/ 3030 h 10173"/>
                  <a:gd name="connsiteX6" fmla="*/ 746 w 11634"/>
                  <a:gd name="connsiteY6" fmla="*/ 173 h 10173"/>
                  <a:gd name="connsiteX0" fmla="*/ 746 w 11634"/>
                  <a:gd name="connsiteY0" fmla="*/ 173 h 10173"/>
                  <a:gd name="connsiteX1" fmla="*/ 10746 w 11634"/>
                  <a:gd name="connsiteY1" fmla="*/ 3030 h 10173"/>
                  <a:gd name="connsiteX2" fmla="*/ 10746 w 11634"/>
                  <a:gd name="connsiteY2" fmla="*/ 5887 h 10173"/>
                  <a:gd name="connsiteX3" fmla="*/ 6460 w 11634"/>
                  <a:gd name="connsiteY3" fmla="*/ 10173 h 10173"/>
                  <a:gd name="connsiteX4" fmla="*/ 3603 w 11634"/>
                  <a:gd name="connsiteY4" fmla="*/ 10173 h 10173"/>
                  <a:gd name="connsiteX5" fmla="*/ 746 w 11634"/>
                  <a:gd name="connsiteY5" fmla="*/ 3030 h 10173"/>
                  <a:gd name="connsiteX6" fmla="*/ 746 w 11634"/>
                  <a:gd name="connsiteY6" fmla="*/ 173 h 10173"/>
                  <a:gd name="connsiteX0" fmla="*/ 746 w 11634"/>
                  <a:gd name="connsiteY0" fmla="*/ 173 h 10173"/>
                  <a:gd name="connsiteX1" fmla="*/ 10746 w 11634"/>
                  <a:gd name="connsiteY1" fmla="*/ 3030 h 10173"/>
                  <a:gd name="connsiteX2" fmla="*/ 10746 w 11634"/>
                  <a:gd name="connsiteY2" fmla="*/ 5887 h 10173"/>
                  <a:gd name="connsiteX3" fmla="*/ 6460 w 11634"/>
                  <a:gd name="connsiteY3" fmla="*/ 10173 h 10173"/>
                  <a:gd name="connsiteX4" fmla="*/ 3603 w 11634"/>
                  <a:gd name="connsiteY4" fmla="*/ 10173 h 10173"/>
                  <a:gd name="connsiteX5" fmla="*/ 746 w 11634"/>
                  <a:gd name="connsiteY5" fmla="*/ 3030 h 10173"/>
                  <a:gd name="connsiteX6" fmla="*/ 746 w 11634"/>
                  <a:gd name="connsiteY6" fmla="*/ 173 h 10173"/>
                  <a:gd name="connsiteX0" fmla="*/ 746 w 11634"/>
                  <a:gd name="connsiteY0" fmla="*/ 173 h 10173"/>
                  <a:gd name="connsiteX1" fmla="*/ 10746 w 11634"/>
                  <a:gd name="connsiteY1" fmla="*/ 3030 h 10173"/>
                  <a:gd name="connsiteX2" fmla="*/ 10746 w 11634"/>
                  <a:gd name="connsiteY2" fmla="*/ 5887 h 10173"/>
                  <a:gd name="connsiteX3" fmla="*/ 6460 w 11634"/>
                  <a:gd name="connsiteY3" fmla="*/ 10173 h 10173"/>
                  <a:gd name="connsiteX4" fmla="*/ 5090 w 11634"/>
                  <a:gd name="connsiteY4" fmla="*/ 10049 h 10173"/>
                  <a:gd name="connsiteX5" fmla="*/ 746 w 11634"/>
                  <a:gd name="connsiteY5" fmla="*/ 3030 h 10173"/>
                  <a:gd name="connsiteX6" fmla="*/ 746 w 11634"/>
                  <a:gd name="connsiteY6" fmla="*/ 173 h 10173"/>
                  <a:gd name="connsiteX0" fmla="*/ 746 w 11634"/>
                  <a:gd name="connsiteY0" fmla="*/ 173 h 10173"/>
                  <a:gd name="connsiteX1" fmla="*/ 10746 w 11634"/>
                  <a:gd name="connsiteY1" fmla="*/ 3030 h 10173"/>
                  <a:gd name="connsiteX2" fmla="*/ 10746 w 11634"/>
                  <a:gd name="connsiteY2" fmla="*/ 5887 h 10173"/>
                  <a:gd name="connsiteX3" fmla="*/ 6460 w 11634"/>
                  <a:gd name="connsiteY3" fmla="*/ 10173 h 10173"/>
                  <a:gd name="connsiteX4" fmla="*/ 5090 w 11634"/>
                  <a:gd name="connsiteY4" fmla="*/ 10049 h 10173"/>
                  <a:gd name="connsiteX5" fmla="*/ 746 w 11634"/>
                  <a:gd name="connsiteY5" fmla="*/ 3030 h 10173"/>
                  <a:gd name="connsiteX6" fmla="*/ 746 w 11634"/>
                  <a:gd name="connsiteY6" fmla="*/ 173 h 10173"/>
                  <a:gd name="connsiteX0" fmla="*/ 746 w 11634"/>
                  <a:gd name="connsiteY0" fmla="*/ 173 h 10173"/>
                  <a:gd name="connsiteX1" fmla="*/ 10746 w 11634"/>
                  <a:gd name="connsiteY1" fmla="*/ 3030 h 10173"/>
                  <a:gd name="connsiteX2" fmla="*/ 10746 w 11634"/>
                  <a:gd name="connsiteY2" fmla="*/ 5887 h 10173"/>
                  <a:gd name="connsiteX3" fmla="*/ 6460 w 11634"/>
                  <a:gd name="connsiteY3" fmla="*/ 10173 h 10173"/>
                  <a:gd name="connsiteX4" fmla="*/ 5090 w 11634"/>
                  <a:gd name="connsiteY4" fmla="*/ 10049 h 10173"/>
                  <a:gd name="connsiteX5" fmla="*/ 746 w 11634"/>
                  <a:gd name="connsiteY5" fmla="*/ 3030 h 10173"/>
                  <a:gd name="connsiteX6" fmla="*/ 746 w 11634"/>
                  <a:gd name="connsiteY6" fmla="*/ 173 h 10173"/>
                  <a:gd name="connsiteX0" fmla="*/ 746 w 11781"/>
                  <a:gd name="connsiteY0" fmla="*/ 278 h 10278"/>
                  <a:gd name="connsiteX1" fmla="*/ 10994 w 11781"/>
                  <a:gd name="connsiteY1" fmla="*/ 2143 h 10278"/>
                  <a:gd name="connsiteX2" fmla="*/ 10746 w 11781"/>
                  <a:gd name="connsiteY2" fmla="*/ 5992 h 10278"/>
                  <a:gd name="connsiteX3" fmla="*/ 6460 w 11781"/>
                  <a:gd name="connsiteY3" fmla="*/ 10278 h 10278"/>
                  <a:gd name="connsiteX4" fmla="*/ 5090 w 11781"/>
                  <a:gd name="connsiteY4" fmla="*/ 10154 h 10278"/>
                  <a:gd name="connsiteX5" fmla="*/ 746 w 11781"/>
                  <a:gd name="connsiteY5" fmla="*/ 3135 h 10278"/>
                  <a:gd name="connsiteX6" fmla="*/ 746 w 11781"/>
                  <a:gd name="connsiteY6" fmla="*/ 278 h 10278"/>
                  <a:gd name="connsiteX0" fmla="*/ 746 w 11625"/>
                  <a:gd name="connsiteY0" fmla="*/ 278 h 10278"/>
                  <a:gd name="connsiteX1" fmla="*/ 10994 w 11625"/>
                  <a:gd name="connsiteY1" fmla="*/ 2143 h 10278"/>
                  <a:gd name="connsiteX2" fmla="*/ 10746 w 11625"/>
                  <a:gd name="connsiteY2" fmla="*/ 5992 h 10278"/>
                  <a:gd name="connsiteX3" fmla="*/ 6460 w 11625"/>
                  <a:gd name="connsiteY3" fmla="*/ 10278 h 10278"/>
                  <a:gd name="connsiteX4" fmla="*/ 5090 w 11625"/>
                  <a:gd name="connsiteY4" fmla="*/ 10154 h 10278"/>
                  <a:gd name="connsiteX5" fmla="*/ 746 w 11625"/>
                  <a:gd name="connsiteY5" fmla="*/ 3135 h 10278"/>
                  <a:gd name="connsiteX6" fmla="*/ 746 w 11625"/>
                  <a:gd name="connsiteY6" fmla="*/ 278 h 10278"/>
                  <a:gd name="connsiteX0" fmla="*/ 746 w 11625"/>
                  <a:gd name="connsiteY0" fmla="*/ 278 h 10526"/>
                  <a:gd name="connsiteX1" fmla="*/ 10994 w 11625"/>
                  <a:gd name="connsiteY1" fmla="*/ 2143 h 10526"/>
                  <a:gd name="connsiteX2" fmla="*/ 10746 w 11625"/>
                  <a:gd name="connsiteY2" fmla="*/ 5992 h 10526"/>
                  <a:gd name="connsiteX3" fmla="*/ 5964 w 11625"/>
                  <a:gd name="connsiteY3" fmla="*/ 10526 h 10526"/>
                  <a:gd name="connsiteX4" fmla="*/ 5090 w 11625"/>
                  <a:gd name="connsiteY4" fmla="*/ 10154 h 10526"/>
                  <a:gd name="connsiteX5" fmla="*/ 746 w 11625"/>
                  <a:gd name="connsiteY5" fmla="*/ 3135 h 10526"/>
                  <a:gd name="connsiteX6" fmla="*/ 746 w 11625"/>
                  <a:gd name="connsiteY6" fmla="*/ 278 h 10526"/>
                  <a:gd name="connsiteX0" fmla="*/ 746 w 11625"/>
                  <a:gd name="connsiteY0" fmla="*/ 278 h 10526"/>
                  <a:gd name="connsiteX1" fmla="*/ 10994 w 11625"/>
                  <a:gd name="connsiteY1" fmla="*/ 2143 h 10526"/>
                  <a:gd name="connsiteX2" fmla="*/ 10746 w 11625"/>
                  <a:gd name="connsiteY2" fmla="*/ 5992 h 10526"/>
                  <a:gd name="connsiteX3" fmla="*/ 5964 w 11625"/>
                  <a:gd name="connsiteY3" fmla="*/ 10526 h 10526"/>
                  <a:gd name="connsiteX4" fmla="*/ 5090 w 11625"/>
                  <a:gd name="connsiteY4" fmla="*/ 10154 h 10526"/>
                  <a:gd name="connsiteX5" fmla="*/ 746 w 11625"/>
                  <a:gd name="connsiteY5" fmla="*/ 3135 h 10526"/>
                  <a:gd name="connsiteX6" fmla="*/ 746 w 11625"/>
                  <a:gd name="connsiteY6" fmla="*/ 278 h 10526"/>
                  <a:gd name="connsiteX0" fmla="*/ 3086 w 13965"/>
                  <a:gd name="connsiteY0" fmla="*/ 278 h 10526"/>
                  <a:gd name="connsiteX1" fmla="*/ 13334 w 13965"/>
                  <a:gd name="connsiteY1" fmla="*/ 2143 h 10526"/>
                  <a:gd name="connsiteX2" fmla="*/ 13086 w 13965"/>
                  <a:gd name="connsiteY2" fmla="*/ 5992 h 10526"/>
                  <a:gd name="connsiteX3" fmla="*/ 8304 w 13965"/>
                  <a:gd name="connsiteY3" fmla="*/ 10526 h 10526"/>
                  <a:gd name="connsiteX4" fmla="*/ 7430 w 13965"/>
                  <a:gd name="connsiteY4" fmla="*/ 10154 h 10526"/>
                  <a:gd name="connsiteX5" fmla="*/ 239 w 13965"/>
                  <a:gd name="connsiteY5" fmla="*/ 4287 h 10526"/>
                  <a:gd name="connsiteX6" fmla="*/ 3086 w 13965"/>
                  <a:gd name="connsiteY6" fmla="*/ 278 h 10526"/>
                  <a:gd name="connsiteX0" fmla="*/ 3600 w 13937"/>
                  <a:gd name="connsiteY0" fmla="*/ 135 h 12078"/>
                  <a:gd name="connsiteX1" fmla="*/ 13306 w 13937"/>
                  <a:gd name="connsiteY1" fmla="*/ 3695 h 12078"/>
                  <a:gd name="connsiteX2" fmla="*/ 13058 w 13937"/>
                  <a:gd name="connsiteY2" fmla="*/ 7544 h 12078"/>
                  <a:gd name="connsiteX3" fmla="*/ 8276 w 13937"/>
                  <a:gd name="connsiteY3" fmla="*/ 12078 h 12078"/>
                  <a:gd name="connsiteX4" fmla="*/ 7402 w 13937"/>
                  <a:gd name="connsiteY4" fmla="*/ 11706 h 12078"/>
                  <a:gd name="connsiteX5" fmla="*/ 211 w 13937"/>
                  <a:gd name="connsiteY5" fmla="*/ 5839 h 12078"/>
                  <a:gd name="connsiteX6" fmla="*/ 3600 w 13937"/>
                  <a:gd name="connsiteY6" fmla="*/ 135 h 12078"/>
                  <a:gd name="connsiteX0" fmla="*/ 3600 w 14355"/>
                  <a:gd name="connsiteY0" fmla="*/ 392 h 12335"/>
                  <a:gd name="connsiteX1" fmla="*/ 13916 w 14355"/>
                  <a:gd name="connsiteY1" fmla="*/ 1715 h 12335"/>
                  <a:gd name="connsiteX2" fmla="*/ 13058 w 14355"/>
                  <a:gd name="connsiteY2" fmla="*/ 7801 h 12335"/>
                  <a:gd name="connsiteX3" fmla="*/ 8276 w 14355"/>
                  <a:gd name="connsiteY3" fmla="*/ 12335 h 12335"/>
                  <a:gd name="connsiteX4" fmla="*/ 7402 w 14355"/>
                  <a:gd name="connsiteY4" fmla="*/ 11963 h 12335"/>
                  <a:gd name="connsiteX5" fmla="*/ 211 w 14355"/>
                  <a:gd name="connsiteY5" fmla="*/ 6096 h 12335"/>
                  <a:gd name="connsiteX6" fmla="*/ 3600 w 14355"/>
                  <a:gd name="connsiteY6" fmla="*/ 392 h 12335"/>
                  <a:gd name="connsiteX0" fmla="*/ 3600 w 14355"/>
                  <a:gd name="connsiteY0" fmla="*/ 392 h 14607"/>
                  <a:gd name="connsiteX1" fmla="*/ 13916 w 14355"/>
                  <a:gd name="connsiteY1" fmla="*/ 1715 h 14607"/>
                  <a:gd name="connsiteX2" fmla="*/ 13058 w 14355"/>
                  <a:gd name="connsiteY2" fmla="*/ 7801 h 14607"/>
                  <a:gd name="connsiteX3" fmla="*/ 8276 w 14355"/>
                  <a:gd name="connsiteY3" fmla="*/ 12335 h 14607"/>
                  <a:gd name="connsiteX4" fmla="*/ 5911 w 14355"/>
                  <a:gd name="connsiteY4" fmla="*/ 14607 h 14607"/>
                  <a:gd name="connsiteX5" fmla="*/ 211 w 14355"/>
                  <a:gd name="connsiteY5" fmla="*/ 6096 h 14607"/>
                  <a:gd name="connsiteX6" fmla="*/ 3600 w 14355"/>
                  <a:gd name="connsiteY6" fmla="*/ 392 h 14607"/>
                  <a:gd name="connsiteX0" fmla="*/ 3600 w 14355"/>
                  <a:gd name="connsiteY0" fmla="*/ 392 h 14607"/>
                  <a:gd name="connsiteX1" fmla="*/ 13916 w 14355"/>
                  <a:gd name="connsiteY1" fmla="*/ 1715 h 14607"/>
                  <a:gd name="connsiteX2" fmla="*/ 13058 w 14355"/>
                  <a:gd name="connsiteY2" fmla="*/ 7801 h 14607"/>
                  <a:gd name="connsiteX3" fmla="*/ 9971 w 14355"/>
                  <a:gd name="connsiteY3" fmla="*/ 13148 h 14607"/>
                  <a:gd name="connsiteX4" fmla="*/ 5911 w 14355"/>
                  <a:gd name="connsiteY4" fmla="*/ 14607 h 14607"/>
                  <a:gd name="connsiteX5" fmla="*/ 211 w 14355"/>
                  <a:gd name="connsiteY5" fmla="*/ 6096 h 14607"/>
                  <a:gd name="connsiteX6" fmla="*/ 3600 w 14355"/>
                  <a:gd name="connsiteY6" fmla="*/ 392 h 14607"/>
                  <a:gd name="connsiteX0" fmla="*/ 3600 w 14355"/>
                  <a:gd name="connsiteY0" fmla="*/ 392 h 13658"/>
                  <a:gd name="connsiteX1" fmla="*/ 13916 w 14355"/>
                  <a:gd name="connsiteY1" fmla="*/ 1715 h 13658"/>
                  <a:gd name="connsiteX2" fmla="*/ 13058 w 14355"/>
                  <a:gd name="connsiteY2" fmla="*/ 7801 h 13658"/>
                  <a:gd name="connsiteX3" fmla="*/ 9971 w 14355"/>
                  <a:gd name="connsiteY3" fmla="*/ 13148 h 13658"/>
                  <a:gd name="connsiteX4" fmla="*/ 5504 w 14355"/>
                  <a:gd name="connsiteY4" fmla="*/ 13658 h 13658"/>
                  <a:gd name="connsiteX5" fmla="*/ 211 w 14355"/>
                  <a:gd name="connsiteY5" fmla="*/ 6096 h 13658"/>
                  <a:gd name="connsiteX6" fmla="*/ 3600 w 14355"/>
                  <a:gd name="connsiteY6" fmla="*/ 392 h 13658"/>
                  <a:gd name="connsiteX0" fmla="*/ 3600 w 14355"/>
                  <a:gd name="connsiteY0" fmla="*/ 392 h 14551"/>
                  <a:gd name="connsiteX1" fmla="*/ 13916 w 14355"/>
                  <a:gd name="connsiteY1" fmla="*/ 1715 h 14551"/>
                  <a:gd name="connsiteX2" fmla="*/ 13058 w 14355"/>
                  <a:gd name="connsiteY2" fmla="*/ 7801 h 14551"/>
                  <a:gd name="connsiteX3" fmla="*/ 9971 w 14355"/>
                  <a:gd name="connsiteY3" fmla="*/ 13148 h 14551"/>
                  <a:gd name="connsiteX4" fmla="*/ 5504 w 14355"/>
                  <a:gd name="connsiteY4" fmla="*/ 13658 h 14551"/>
                  <a:gd name="connsiteX5" fmla="*/ 211 w 14355"/>
                  <a:gd name="connsiteY5" fmla="*/ 6096 h 14551"/>
                  <a:gd name="connsiteX6" fmla="*/ 3600 w 14355"/>
                  <a:gd name="connsiteY6" fmla="*/ 392 h 14551"/>
                  <a:gd name="connsiteX0" fmla="*/ 3600 w 14355"/>
                  <a:gd name="connsiteY0" fmla="*/ 392 h 14908"/>
                  <a:gd name="connsiteX1" fmla="*/ 13916 w 14355"/>
                  <a:gd name="connsiteY1" fmla="*/ 1715 h 14908"/>
                  <a:gd name="connsiteX2" fmla="*/ 13058 w 14355"/>
                  <a:gd name="connsiteY2" fmla="*/ 7801 h 14908"/>
                  <a:gd name="connsiteX3" fmla="*/ 9971 w 14355"/>
                  <a:gd name="connsiteY3" fmla="*/ 13148 h 14908"/>
                  <a:gd name="connsiteX4" fmla="*/ 5504 w 14355"/>
                  <a:gd name="connsiteY4" fmla="*/ 13658 h 14908"/>
                  <a:gd name="connsiteX5" fmla="*/ 211 w 14355"/>
                  <a:gd name="connsiteY5" fmla="*/ 6096 h 14908"/>
                  <a:gd name="connsiteX6" fmla="*/ 3600 w 14355"/>
                  <a:gd name="connsiteY6" fmla="*/ 392 h 14908"/>
                  <a:gd name="connsiteX0" fmla="*/ 3600 w 14355"/>
                  <a:gd name="connsiteY0" fmla="*/ 392 h 14908"/>
                  <a:gd name="connsiteX1" fmla="*/ 13916 w 14355"/>
                  <a:gd name="connsiteY1" fmla="*/ 1715 h 14908"/>
                  <a:gd name="connsiteX2" fmla="*/ 13058 w 14355"/>
                  <a:gd name="connsiteY2" fmla="*/ 7801 h 14908"/>
                  <a:gd name="connsiteX3" fmla="*/ 9971 w 14355"/>
                  <a:gd name="connsiteY3" fmla="*/ 13148 h 14908"/>
                  <a:gd name="connsiteX4" fmla="*/ 5504 w 14355"/>
                  <a:gd name="connsiteY4" fmla="*/ 13658 h 14908"/>
                  <a:gd name="connsiteX5" fmla="*/ 211 w 14355"/>
                  <a:gd name="connsiteY5" fmla="*/ 6096 h 14908"/>
                  <a:gd name="connsiteX6" fmla="*/ 3600 w 14355"/>
                  <a:gd name="connsiteY6" fmla="*/ 392 h 14908"/>
                  <a:gd name="connsiteX0" fmla="*/ 3600 w 14605"/>
                  <a:gd name="connsiteY0" fmla="*/ 392 h 14908"/>
                  <a:gd name="connsiteX1" fmla="*/ 13916 w 14605"/>
                  <a:gd name="connsiteY1" fmla="*/ 1715 h 14908"/>
                  <a:gd name="connsiteX2" fmla="*/ 13804 w 14605"/>
                  <a:gd name="connsiteY2" fmla="*/ 7462 h 14908"/>
                  <a:gd name="connsiteX3" fmla="*/ 9971 w 14605"/>
                  <a:gd name="connsiteY3" fmla="*/ 13148 h 14908"/>
                  <a:gd name="connsiteX4" fmla="*/ 5504 w 14605"/>
                  <a:gd name="connsiteY4" fmla="*/ 13658 h 14908"/>
                  <a:gd name="connsiteX5" fmla="*/ 211 w 14605"/>
                  <a:gd name="connsiteY5" fmla="*/ 6096 h 14908"/>
                  <a:gd name="connsiteX6" fmla="*/ 3600 w 14605"/>
                  <a:gd name="connsiteY6" fmla="*/ 392 h 14908"/>
                  <a:gd name="connsiteX0" fmla="*/ 3600 w 14605"/>
                  <a:gd name="connsiteY0" fmla="*/ 784 h 15300"/>
                  <a:gd name="connsiteX1" fmla="*/ 13916 w 14605"/>
                  <a:gd name="connsiteY1" fmla="*/ 2107 h 15300"/>
                  <a:gd name="connsiteX2" fmla="*/ 13804 w 14605"/>
                  <a:gd name="connsiteY2" fmla="*/ 7854 h 15300"/>
                  <a:gd name="connsiteX3" fmla="*/ 9971 w 14605"/>
                  <a:gd name="connsiteY3" fmla="*/ 13540 h 15300"/>
                  <a:gd name="connsiteX4" fmla="*/ 5504 w 14605"/>
                  <a:gd name="connsiteY4" fmla="*/ 14050 h 15300"/>
                  <a:gd name="connsiteX5" fmla="*/ 211 w 14605"/>
                  <a:gd name="connsiteY5" fmla="*/ 6488 h 15300"/>
                  <a:gd name="connsiteX6" fmla="*/ 3600 w 14605"/>
                  <a:gd name="connsiteY6" fmla="*/ 784 h 15300"/>
                  <a:gd name="connsiteX0" fmla="*/ 3600 w 14630"/>
                  <a:gd name="connsiteY0" fmla="*/ 784 h 15300"/>
                  <a:gd name="connsiteX1" fmla="*/ 13916 w 14630"/>
                  <a:gd name="connsiteY1" fmla="*/ 2107 h 15300"/>
                  <a:gd name="connsiteX2" fmla="*/ 13804 w 14630"/>
                  <a:gd name="connsiteY2" fmla="*/ 7854 h 15300"/>
                  <a:gd name="connsiteX3" fmla="*/ 9971 w 14630"/>
                  <a:gd name="connsiteY3" fmla="*/ 13540 h 15300"/>
                  <a:gd name="connsiteX4" fmla="*/ 5504 w 14630"/>
                  <a:gd name="connsiteY4" fmla="*/ 14050 h 15300"/>
                  <a:gd name="connsiteX5" fmla="*/ 211 w 14630"/>
                  <a:gd name="connsiteY5" fmla="*/ 6488 h 15300"/>
                  <a:gd name="connsiteX6" fmla="*/ 3600 w 14630"/>
                  <a:gd name="connsiteY6" fmla="*/ 784 h 15300"/>
                  <a:gd name="connsiteX0" fmla="*/ 3738 w 14768"/>
                  <a:gd name="connsiteY0" fmla="*/ 784 h 15300"/>
                  <a:gd name="connsiteX1" fmla="*/ 14054 w 14768"/>
                  <a:gd name="connsiteY1" fmla="*/ 2107 h 15300"/>
                  <a:gd name="connsiteX2" fmla="*/ 13942 w 14768"/>
                  <a:gd name="connsiteY2" fmla="*/ 7854 h 15300"/>
                  <a:gd name="connsiteX3" fmla="*/ 10109 w 14768"/>
                  <a:gd name="connsiteY3" fmla="*/ 13540 h 15300"/>
                  <a:gd name="connsiteX4" fmla="*/ 5642 w 14768"/>
                  <a:gd name="connsiteY4" fmla="*/ 14050 h 15300"/>
                  <a:gd name="connsiteX5" fmla="*/ 349 w 14768"/>
                  <a:gd name="connsiteY5" fmla="*/ 6488 h 15300"/>
                  <a:gd name="connsiteX6" fmla="*/ 3738 w 14768"/>
                  <a:gd name="connsiteY6" fmla="*/ 784 h 15300"/>
                  <a:gd name="connsiteX0" fmla="*/ 3738 w 14768"/>
                  <a:gd name="connsiteY0" fmla="*/ 784 h 15300"/>
                  <a:gd name="connsiteX1" fmla="*/ 14054 w 14768"/>
                  <a:gd name="connsiteY1" fmla="*/ 2107 h 15300"/>
                  <a:gd name="connsiteX2" fmla="*/ 13942 w 14768"/>
                  <a:gd name="connsiteY2" fmla="*/ 7854 h 15300"/>
                  <a:gd name="connsiteX3" fmla="*/ 10109 w 14768"/>
                  <a:gd name="connsiteY3" fmla="*/ 13540 h 15300"/>
                  <a:gd name="connsiteX4" fmla="*/ 5642 w 14768"/>
                  <a:gd name="connsiteY4" fmla="*/ 14050 h 15300"/>
                  <a:gd name="connsiteX5" fmla="*/ 349 w 14768"/>
                  <a:gd name="connsiteY5" fmla="*/ 6488 h 15300"/>
                  <a:gd name="connsiteX6" fmla="*/ 3738 w 14768"/>
                  <a:gd name="connsiteY6" fmla="*/ 784 h 15300"/>
                  <a:gd name="connsiteX0" fmla="*/ 3738 w 14768"/>
                  <a:gd name="connsiteY0" fmla="*/ 784 h 15300"/>
                  <a:gd name="connsiteX1" fmla="*/ 14054 w 14768"/>
                  <a:gd name="connsiteY1" fmla="*/ 2107 h 15300"/>
                  <a:gd name="connsiteX2" fmla="*/ 13942 w 14768"/>
                  <a:gd name="connsiteY2" fmla="*/ 7854 h 15300"/>
                  <a:gd name="connsiteX3" fmla="*/ 10109 w 14768"/>
                  <a:gd name="connsiteY3" fmla="*/ 13540 h 15300"/>
                  <a:gd name="connsiteX4" fmla="*/ 5642 w 14768"/>
                  <a:gd name="connsiteY4" fmla="*/ 14050 h 15300"/>
                  <a:gd name="connsiteX5" fmla="*/ 349 w 14768"/>
                  <a:gd name="connsiteY5" fmla="*/ 6488 h 15300"/>
                  <a:gd name="connsiteX6" fmla="*/ 3738 w 14768"/>
                  <a:gd name="connsiteY6" fmla="*/ 784 h 15300"/>
                  <a:gd name="connsiteX0" fmla="*/ 3558 w 14588"/>
                  <a:gd name="connsiteY0" fmla="*/ 784 h 15300"/>
                  <a:gd name="connsiteX1" fmla="*/ 13874 w 14588"/>
                  <a:gd name="connsiteY1" fmla="*/ 2107 h 15300"/>
                  <a:gd name="connsiteX2" fmla="*/ 13762 w 14588"/>
                  <a:gd name="connsiteY2" fmla="*/ 7854 h 15300"/>
                  <a:gd name="connsiteX3" fmla="*/ 9929 w 14588"/>
                  <a:gd name="connsiteY3" fmla="*/ 13540 h 15300"/>
                  <a:gd name="connsiteX4" fmla="*/ 5462 w 14588"/>
                  <a:gd name="connsiteY4" fmla="*/ 14050 h 15300"/>
                  <a:gd name="connsiteX5" fmla="*/ 169 w 14588"/>
                  <a:gd name="connsiteY5" fmla="*/ 6488 h 15300"/>
                  <a:gd name="connsiteX6" fmla="*/ 3558 w 14588"/>
                  <a:gd name="connsiteY6" fmla="*/ 784 h 1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88" h="15300">
                    <a:moveTo>
                      <a:pt x="3558" y="784"/>
                    </a:moveTo>
                    <a:cubicBezTo>
                      <a:pt x="5225" y="40"/>
                      <a:pt x="11719" y="-1001"/>
                      <a:pt x="13874" y="2107"/>
                    </a:cubicBezTo>
                    <a:cubicBezTo>
                      <a:pt x="14865" y="3679"/>
                      <a:pt x="14822" y="5908"/>
                      <a:pt x="13762" y="7854"/>
                    </a:cubicBezTo>
                    <a:cubicBezTo>
                      <a:pt x="12733" y="9636"/>
                      <a:pt x="11771" y="11283"/>
                      <a:pt x="9929" y="13540"/>
                    </a:cubicBezTo>
                    <a:cubicBezTo>
                      <a:pt x="8915" y="15201"/>
                      <a:pt x="6070" y="16253"/>
                      <a:pt x="5462" y="14050"/>
                    </a:cubicBezTo>
                    <a:cubicBezTo>
                      <a:pt x="4113" y="9698"/>
                      <a:pt x="1951" y="9841"/>
                      <a:pt x="169" y="6488"/>
                    </a:cubicBezTo>
                    <a:cubicBezTo>
                      <a:pt x="-471" y="3888"/>
                      <a:pt x="724" y="2189"/>
                      <a:pt x="3558" y="784"/>
                    </a:cubicBezTo>
                    <a:close/>
                  </a:path>
                </a:pathLst>
              </a:custGeom>
              <a:grpFill/>
              <a:ln w="0">
                <a:noFill/>
                <a:prstDash val="solid"/>
                <a:round/>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9" name="Diamond 100">
                <a:extLst>
                  <a:ext uri="{FF2B5EF4-FFF2-40B4-BE49-F238E27FC236}">
                    <a16:creationId xmlns:a16="http://schemas.microsoft.com/office/drawing/2014/main" id="{ED98670D-68B4-464C-BFA9-A22482CDCCED}"/>
                  </a:ext>
                </a:extLst>
              </p:cNvPr>
              <p:cNvSpPr/>
              <p:nvPr/>
            </p:nvSpPr>
            <p:spPr>
              <a:xfrm>
                <a:off x="3637128" y="5289038"/>
                <a:ext cx="1453487" cy="2961033"/>
              </a:xfrm>
              <a:custGeom>
                <a:avLst/>
                <a:gdLst>
                  <a:gd name="connsiteX0" fmla="*/ 0 w 1255594"/>
                  <a:gd name="connsiteY0" fmla="*/ 1330657 h 2661314"/>
                  <a:gd name="connsiteX1" fmla="*/ 627797 w 1255594"/>
                  <a:gd name="connsiteY1" fmla="*/ 0 h 2661314"/>
                  <a:gd name="connsiteX2" fmla="*/ 1255594 w 1255594"/>
                  <a:gd name="connsiteY2" fmla="*/ 1330657 h 2661314"/>
                  <a:gd name="connsiteX3" fmla="*/ 627797 w 1255594"/>
                  <a:gd name="connsiteY3" fmla="*/ 2661314 h 2661314"/>
                  <a:gd name="connsiteX4" fmla="*/ 0 w 1255594"/>
                  <a:gd name="connsiteY4" fmla="*/ 1330657 h 2661314"/>
                  <a:gd name="connsiteX0" fmla="*/ 0 w 1439839"/>
                  <a:gd name="connsiteY0" fmla="*/ 1330657 h 2661314"/>
                  <a:gd name="connsiteX1" fmla="*/ 627797 w 1439839"/>
                  <a:gd name="connsiteY1" fmla="*/ 0 h 2661314"/>
                  <a:gd name="connsiteX2" fmla="*/ 1439839 w 1439839"/>
                  <a:gd name="connsiteY2" fmla="*/ 1235122 h 2661314"/>
                  <a:gd name="connsiteX3" fmla="*/ 627797 w 1439839"/>
                  <a:gd name="connsiteY3" fmla="*/ 2661314 h 2661314"/>
                  <a:gd name="connsiteX4" fmla="*/ 0 w 1439839"/>
                  <a:gd name="connsiteY4" fmla="*/ 1330657 h 2661314"/>
                  <a:gd name="connsiteX0" fmla="*/ 0 w 1453487"/>
                  <a:gd name="connsiteY0" fmla="*/ 1241947 h 2661314"/>
                  <a:gd name="connsiteX1" fmla="*/ 641445 w 1453487"/>
                  <a:gd name="connsiteY1" fmla="*/ 0 h 2661314"/>
                  <a:gd name="connsiteX2" fmla="*/ 1453487 w 1453487"/>
                  <a:gd name="connsiteY2" fmla="*/ 1235122 h 2661314"/>
                  <a:gd name="connsiteX3" fmla="*/ 641445 w 1453487"/>
                  <a:gd name="connsiteY3" fmla="*/ 2661314 h 2661314"/>
                  <a:gd name="connsiteX4" fmla="*/ 0 w 1453487"/>
                  <a:gd name="connsiteY4" fmla="*/ 1241947 h 2661314"/>
                  <a:gd name="connsiteX0" fmla="*/ 0 w 1453487"/>
                  <a:gd name="connsiteY0" fmla="*/ 1241947 h 2661314"/>
                  <a:gd name="connsiteX1" fmla="*/ 641445 w 1453487"/>
                  <a:gd name="connsiteY1" fmla="*/ 0 h 2661314"/>
                  <a:gd name="connsiteX2" fmla="*/ 887105 w 1453487"/>
                  <a:gd name="connsiteY2" fmla="*/ 368490 h 2661314"/>
                  <a:gd name="connsiteX3" fmla="*/ 1453487 w 1453487"/>
                  <a:gd name="connsiteY3" fmla="*/ 1235122 h 2661314"/>
                  <a:gd name="connsiteX4" fmla="*/ 641445 w 1453487"/>
                  <a:gd name="connsiteY4" fmla="*/ 2661314 h 2661314"/>
                  <a:gd name="connsiteX5" fmla="*/ 0 w 1453487"/>
                  <a:gd name="connsiteY5" fmla="*/ 1241947 h 2661314"/>
                  <a:gd name="connsiteX0" fmla="*/ 0 w 1453487"/>
                  <a:gd name="connsiteY0" fmla="*/ 1514901 h 2934268"/>
                  <a:gd name="connsiteX1" fmla="*/ 641445 w 1453487"/>
                  <a:gd name="connsiteY1" fmla="*/ 272954 h 2934268"/>
                  <a:gd name="connsiteX2" fmla="*/ 1173708 w 1453487"/>
                  <a:gd name="connsiteY2" fmla="*/ 0 h 2934268"/>
                  <a:gd name="connsiteX3" fmla="*/ 1453487 w 1453487"/>
                  <a:gd name="connsiteY3" fmla="*/ 1508076 h 2934268"/>
                  <a:gd name="connsiteX4" fmla="*/ 641445 w 1453487"/>
                  <a:gd name="connsiteY4" fmla="*/ 2934268 h 2934268"/>
                  <a:gd name="connsiteX5" fmla="*/ 0 w 1453487"/>
                  <a:gd name="connsiteY5" fmla="*/ 1514901 h 2934268"/>
                  <a:gd name="connsiteX0" fmla="*/ 0 w 1453487"/>
                  <a:gd name="connsiteY0" fmla="*/ 1514901 h 2934268"/>
                  <a:gd name="connsiteX1" fmla="*/ 334371 w 1453487"/>
                  <a:gd name="connsiteY1" fmla="*/ 859808 h 2934268"/>
                  <a:gd name="connsiteX2" fmla="*/ 641445 w 1453487"/>
                  <a:gd name="connsiteY2" fmla="*/ 272954 h 2934268"/>
                  <a:gd name="connsiteX3" fmla="*/ 1173708 w 1453487"/>
                  <a:gd name="connsiteY3" fmla="*/ 0 h 2934268"/>
                  <a:gd name="connsiteX4" fmla="*/ 1453487 w 1453487"/>
                  <a:gd name="connsiteY4" fmla="*/ 1508076 h 2934268"/>
                  <a:gd name="connsiteX5" fmla="*/ 641445 w 1453487"/>
                  <a:gd name="connsiteY5" fmla="*/ 2934268 h 2934268"/>
                  <a:gd name="connsiteX6" fmla="*/ 0 w 1453487"/>
                  <a:gd name="connsiteY6" fmla="*/ 1514901 h 2934268"/>
                  <a:gd name="connsiteX0" fmla="*/ 0 w 1453487"/>
                  <a:gd name="connsiteY0" fmla="*/ 1521726 h 2941093"/>
                  <a:gd name="connsiteX1" fmla="*/ 361667 w 1453487"/>
                  <a:gd name="connsiteY1" fmla="*/ 0 h 2941093"/>
                  <a:gd name="connsiteX2" fmla="*/ 641445 w 1453487"/>
                  <a:gd name="connsiteY2" fmla="*/ 279779 h 2941093"/>
                  <a:gd name="connsiteX3" fmla="*/ 1173708 w 1453487"/>
                  <a:gd name="connsiteY3" fmla="*/ 6825 h 2941093"/>
                  <a:gd name="connsiteX4" fmla="*/ 1453487 w 1453487"/>
                  <a:gd name="connsiteY4" fmla="*/ 1514901 h 2941093"/>
                  <a:gd name="connsiteX5" fmla="*/ 641445 w 1453487"/>
                  <a:gd name="connsiteY5" fmla="*/ 2941093 h 2941093"/>
                  <a:gd name="connsiteX6" fmla="*/ 0 w 1453487"/>
                  <a:gd name="connsiteY6" fmla="*/ 1521726 h 2941093"/>
                  <a:gd name="connsiteX0" fmla="*/ 0 w 1453487"/>
                  <a:gd name="connsiteY0" fmla="*/ 1521726 h 2941093"/>
                  <a:gd name="connsiteX1" fmla="*/ 361667 w 1453487"/>
                  <a:gd name="connsiteY1" fmla="*/ 0 h 2941093"/>
                  <a:gd name="connsiteX2" fmla="*/ 552735 w 1453487"/>
                  <a:gd name="connsiteY2" fmla="*/ 252483 h 2941093"/>
                  <a:gd name="connsiteX3" fmla="*/ 1173708 w 1453487"/>
                  <a:gd name="connsiteY3" fmla="*/ 6825 h 2941093"/>
                  <a:gd name="connsiteX4" fmla="*/ 1453487 w 1453487"/>
                  <a:gd name="connsiteY4" fmla="*/ 1514901 h 2941093"/>
                  <a:gd name="connsiteX5" fmla="*/ 641445 w 1453487"/>
                  <a:gd name="connsiteY5" fmla="*/ 2941093 h 2941093"/>
                  <a:gd name="connsiteX6" fmla="*/ 0 w 1453487"/>
                  <a:gd name="connsiteY6" fmla="*/ 1521726 h 2941093"/>
                  <a:gd name="connsiteX0" fmla="*/ 0 w 1453487"/>
                  <a:gd name="connsiteY0" fmla="*/ 1521726 h 2941093"/>
                  <a:gd name="connsiteX1" fmla="*/ 361667 w 1453487"/>
                  <a:gd name="connsiteY1" fmla="*/ 0 h 2941093"/>
                  <a:gd name="connsiteX2" fmla="*/ 552735 w 1453487"/>
                  <a:gd name="connsiteY2" fmla="*/ 252483 h 2941093"/>
                  <a:gd name="connsiteX3" fmla="*/ 846162 w 1453487"/>
                  <a:gd name="connsiteY3" fmla="*/ 143303 h 2941093"/>
                  <a:gd name="connsiteX4" fmla="*/ 1173708 w 1453487"/>
                  <a:gd name="connsiteY4" fmla="*/ 6825 h 2941093"/>
                  <a:gd name="connsiteX5" fmla="*/ 1453487 w 1453487"/>
                  <a:gd name="connsiteY5" fmla="*/ 1514901 h 2941093"/>
                  <a:gd name="connsiteX6" fmla="*/ 641445 w 1453487"/>
                  <a:gd name="connsiteY6" fmla="*/ 2941093 h 2941093"/>
                  <a:gd name="connsiteX7" fmla="*/ 0 w 1453487"/>
                  <a:gd name="connsiteY7" fmla="*/ 1521726 h 2941093"/>
                  <a:gd name="connsiteX0" fmla="*/ 0 w 1453487"/>
                  <a:gd name="connsiteY0" fmla="*/ 1521726 h 2941093"/>
                  <a:gd name="connsiteX1" fmla="*/ 361667 w 1453487"/>
                  <a:gd name="connsiteY1" fmla="*/ 0 h 2941093"/>
                  <a:gd name="connsiteX2" fmla="*/ 552735 w 1453487"/>
                  <a:gd name="connsiteY2" fmla="*/ 252483 h 2941093"/>
                  <a:gd name="connsiteX3" fmla="*/ 1003112 w 1453487"/>
                  <a:gd name="connsiteY3" fmla="*/ 266133 h 2941093"/>
                  <a:gd name="connsiteX4" fmla="*/ 1173708 w 1453487"/>
                  <a:gd name="connsiteY4" fmla="*/ 6825 h 2941093"/>
                  <a:gd name="connsiteX5" fmla="*/ 1453487 w 1453487"/>
                  <a:gd name="connsiteY5" fmla="*/ 1514901 h 2941093"/>
                  <a:gd name="connsiteX6" fmla="*/ 641445 w 1453487"/>
                  <a:gd name="connsiteY6" fmla="*/ 2941093 h 2941093"/>
                  <a:gd name="connsiteX7" fmla="*/ 0 w 1453487"/>
                  <a:gd name="connsiteY7" fmla="*/ 1521726 h 2941093"/>
                  <a:gd name="connsiteX0" fmla="*/ 0 w 1453487"/>
                  <a:gd name="connsiteY0" fmla="*/ 1521726 h 2941093"/>
                  <a:gd name="connsiteX1" fmla="*/ 361667 w 1453487"/>
                  <a:gd name="connsiteY1" fmla="*/ 0 h 2941093"/>
                  <a:gd name="connsiteX2" fmla="*/ 552735 w 1453487"/>
                  <a:gd name="connsiteY2" fmla="*/ 252483 h 2941093"/>
                  <a:gd name="connsiteX3" fmla="*/ 1000263 w 1453487"/>
                  <a:gd name="connsiteY3" fmla="*/ 260435 h 2941093"/>
                  <a:gd name="connsiteX4" fmla="*/ 1173708 w 1453487"/>
                  <a:gd name="connsiteY4" fmla="*/ 6825 h 2941093"/>
                  <a:gd name="connsiteX5" fmla="*/ 1453487 w 1453487"/>
                  <a:gd name="connsiteY5" fmla="*/ 1514901 h 2941093"/>
                  <a:gd name="connsiteX6" fmla="*/ 641445 w 1453487"/>
                  <a:gd name="connsiteY6" fmla="*/ 2941093 h 2941093"/>
                  <a:gd name="connsiteX7" fmla="*/ 0 w 1453487"/>
                  <a:gd name="connsiteY7" fmla="*/ 1521726 h 2941093"/>
                  <a:gd name="connsiteX0" fmla="*/ 0 w 1453487"/>
                  <a:gd name="connsiteY0" fmla="*/ 1521726 h 2941093"/>
                  <a:gd name="connsiteX1" fmla="*/ 361667 w 1453487"/>
                  <a:gd name="connsiteY1" fmla="*/ 0 h 2941093"/>
                  <a:gd name="connsiteX2" fmla="*/ 549886 w 1453487"/>
                  <a:gd name="connsiteY2" fmla="*/ 252483 h 2941093"/>
                  <a:gd name="connsiteX3" fmla="*/ 1000263 w 1453487"/>
                  <a:gd name="connsiteY3" fmla="*/ 260435 h 2941093"/>
                  <a:gd name="connsiteX4" fmla="*/ 1173708 w 1453487"/>
                  <a:gd name="connsiteY4" fmla="*/ 6825 h 2941093"/>
                  <a:gd name="connsiteX5" fmla="*/ 1453487 w 1453487"/>
                  <a:gd name="connsiteY5" fmla="*/ 1514901 h 2941093"/>
                  <a:gd name="connsiteX6" fmla="*/ 641445 w 1453487"/>
                  <a:gd name="connsiteY6" fmla="*/ 2941093 h 2941093"/>
                  <a:gd name="connsiteX7" fmla="*/ 0 w 1453487"/>
                  <a:gd name="connsiteY7" fmla="*/ 1521726 h 2941093"/>
                  <a:gd name="connsiteX0" fmla="*/ 0 w 1453487"/>
                  <a:gd name="connsiteY0" fmla="*/ 1521726 h 2941093"/>
                  <a:gd name="connsiteX1" fmla="*/ 361667 w 1453487"/>
                  <a:gd name="connsiteY1" fmla="*/ 0 h 2941093"/>
                  <a:gd name="connsiteX2" fmla="*/ 549886 w 1453487"/>
                  <a:gd name="connsiteY2" fmla="*/ 252483 h 2941093"/>
                  <a:gd name="connsiteX3" fmla="*/ 997414 w 1453487"/>
                  <a:gd name="connsiteY3" fmla="*/ 257587 h 2941093"/>
                  <a:gd name="connsiteX4" fmla="*/ 1173708 w 1453487"/>
                  <a:gd name="connsiteY4" fmla="*/ 6825 h 2941093"/>
                  <a:gd name="connsiteX5" fmla="*/ 1453487 w 1453487"/>
                  <a:gd name="connsiteY5" fmla="*/ 1514901 h 2941093"/>
                  <a:gd name="connsiteX6" fmla="*/ 641445 w 1453487"/>
                  <a:gd name="connsiteY6" fmla="*/ 2941093 h 2941093"/>
                  <a:gd name="connsiteX7" fmla="*/ 0 w 1453487"/>
                  <a:gd name="connsiteY7" fmla="*/ 1521726 h 2941093"/>
                  <a:gd name="connsiteX0" fmla="*/ 0 w 1453487"/>
                  <a:gd name="connsiteY0" fmla="*/ 1521726 h 2941093"/>
                  <a:gd name="connsiteX1" fmla="*/ 361667 w 1453487"/>
                  <a:gd name="connsiteY1" fmla="*/ 0 h 2941093"/>
                  <a:gd name="connsiteX2" fmla="*/ 549886 w 1453487"/>
                  <a:gd name="connsiteY2" fmla="*/ 252483 h 2941093"/>
                  <a:gd name="connsiteX3" fmla="*/ 997414 w 1453487"/>
                  <a:gd name="connsiteY3" fmla="*/ 251890 h 2941093"/>
                  <a:gd name="connsiteX4" fmla="*/ 1173708 w 1453487"/>
                  <a:gd name="connsiteY4" fmla="*/ 6825 h 2941093"/>
                  <a:gd name="connsiteX5" fmla="*/ 1453487 w 1453487"/>
                  <a:gd name="connsiteY5" fmla="*/ 1514901 h 2941093"/>
                  <a:gd name="connsiteX6" fmla="*/ 641445 w 1453487"/>
                  <a:gd name="connsiteY6" fmla="*/ 2941093 h 2941093"/>
                  <a:gd name="connsiteX7" fmla="*/ 0 w 1453487"/>
                  <a:gd name="connsiteY7" fmla="*/ 1521726 h 2941093"/>
                  <a:gd name="connsiteX0" fmla="*/ 0 w 1453487"/>
                  <a:gd name="connsiteY0" fmla="*/ 1541666 h 2961033"/>
                  <a:gd name="connsiteX1" fmla="*/ 364516 w 1453487"/>
                  <a:gd name="connsiteY1" fmla="*/ 0 h 2961033"/>
                  <a:gd name="connsiteX2" fmla="*/ 549886 w 1453487"/>
                  <a:gd name="connsiteY2" fmla="*/ 272423 h 2961033"/>
                  <a:gd name="connsiteX3" fmla="*/ 997414 w 1453487"/>
                  <a:gd name="connsiteY3" fmla="*/ 271830 h 2961033"/>
                  <a:gd name="connsiteX4" fmla="*/ 1173708 w 1453487"/>
                  <a:gd name="connsiteY4" fmla="*/ 26765 h 2961033"/>
                  <a:gd name="connsiteX5" fmla="*/ 1453487 w 1453487"/>
                  <a:gd name="connsiteY5" fmla="*/ 1534841 h 2961033"/>
                  <a:gd name="connsiteX6" fmla="*/ 641445 w 1453487"/>
                  <a:gd name="connsiteY6" fmla="*/ 2961033 h 2961033"/>
                  <a:gd name="connsiteX7" fmla="*/ 0 w 1453487"/>
                  <a:gd name="connsiteY7" fmla="*/ 1541666 h 2961033"/>
                  <a:gd name="connsiteX0" fmla="*/ 0 w 1453487"/>
                  <a:gd name="connsiteY0" fmla="*/ 1541666 h 2961033"/>
                  <a:gd name="connsiteX1" fmla="*/ 364516 w 1453487"/>
                  <a:gd name="connsiteY1" fmla="*/ 0 h 2961033"/>
                  <a:gd name="connsiteX2" fmla="*/ 547038 w 1453487"/>
                  <a:gd name="connsiteY2" fmla="*/ 269574 h 2961033"/>
                  <a:gd name="connsiteX3" fmla="*/ 997414 w 1453487"/>
                  <a:gd name="connsiteY3" fmla="*/ 271830 h 2961033"/>
                  <a:gd name="connsiteX4" fmla="*/ 1173708 w 1453487"/>
                  <a:gd name="connsiteY4" fmla="*/ 26765 h 2961033"/>
                  <a:gd name="connsiteX5" fmla="*/ 1453487 w 1453487"/>
                  <a:gd name="connsiteY5" fmla="*/ 1534841 h 2961033"/>
                  <a:gd name="connsiteX6" fmla="*/ 641445 w 1453487"/>
                  <a:gd name="connsiteY6" fmla="*/ 2961033 h 2961033"/>
                  <a:gd name="connsiteX7" fmla="*/ 0 w 1453487"/>
                  <a:gd name="connsiteY7" fmla="*/ 1541666 h 2961033"/>
                  <a:gd name="connsiteX0" fmla="*/ 0 w 1453487"/>
                  <a:gd name="connsiteY0" fmla="*/ 1541666 h 2961033"/>
                  <a:gd name="connsiteX1" fmla="*/ 364516 w 1453487"/>
                  <a:gd name="connsiteY1" fmla="*/ 0 h 2961033"/>
                  <a:gd name="connsiteX2" fmla="*/ 547038 w 1453487"/>
                  <a:gd name="connsiteY2" fmla="*/ 269574 h 2961033"/>
                  <a:gd name="connsiteX3" fmla="*/ 1000263 w 1453487"/>
                  <a:gd name="connsiteY3" fmla="*/ 268982 h 2961033"/>
                  <a:gd name="connsiteX4" fmla="*/ 1173708 w 1453487"/>
                  <a:gd name="connsiteY4" fmla="*/ 26765 h 2961033"/>
                  <a:gd name="connsiteX5" fmla="*/ 1453487 w 1453487"/>
                  <a:gd name="connsiteY5" fmla="*/ 1534841 h 2961033"/>
                  <a:gd name="connsiteX6" fmla="*/ 641445 w 1453487"/>
                  <a:gd name="connsiteY6" fmla="*/ 2961033 h 2961033"/>
                  <a:gd name="connsiteX7" fmla="*/ 0 w 1453487"/>
                  <a:gd name="connsiteY7" fmla="*/ 1541666 h 2961033"/>
                  <a:gd name="connsiteX0" fmla="*/ 0 w 1453487"/>
                  <a:gd name="connsiteY0" fmla="*/ 1541666 h 2961033"/>
                  <a:gd name="connsiteX1" fmla="*/ 364516 w 1453487"/>
                  <a:gd name="connsiteY1" fmla="*/ 0 h 2961033"/>
                  <a:gd name="connsiteX2" fmla="*/ 547038 w 1453487"/>
                  <a:gd name="connsiteY2" fmla="*/ 269574 h 2961033"/>
                  <a:gd name="connsiteX3" fmla="*/ 994566 w 1453487"/>
                  <a:gd name="connsiteY3" fmla="*/ 271831 h 2961033"/>
                  <a:gd name="connsiteX4" fmla="*/ 1173708 w 1453487"/>
                  <a:gd name="connsiteY4" fmla="*/ 26765 h 2961033"/>
                  <a:gd name="connsiteX5" fmla="*/ 1453487 w 1453487"/>
                  <a:gd name="connsiteY5" fmla="*/ 1534841 h 2961033"/>
                  <a:gd name="connsiteX6" fmla="*/ 641445 w 1453487"/>
                  <a:gd name="connsiteY6" fmla="*/ 2961033 h 2961033"/>
                  <a:gd name="connsiteX7" fmla="*/ 0 w 1453487"/>
                  <a:gd name="connsiteY7" fmla="*/ 1541666 h 2961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53487" h="2961033">
                    <a:moveTo>
                      <a:pt x="0" y="1541666"/>
                    </a:moveTo>
                    <a:lnTo>
                      <a:pt x="364516" y="0"/>
                    </a:lnTo>
                    <a:lnTo>
                      <a:pt x="547038" y="269574"/>
                    </a:lnTo>
                    <a:lnTo>
                      <a:pt x="994566" y="271831"/>
                    </a:lnTo>
                    <a:lnTo>
                      <a:pt x="1173708" y="26765"/>
                    </a:lnTo>
                    <a:lnTo>
                      <a:pt x="1453487" y="1534841"/>
                    </a:lnTo>
                    <a:lnTo>
                      <a:pt x="641445" y="2961033"/>
                    </a:lnTo>
                    <a:lnTo>
                      <a:pt x="0" y="1541666"/>
                    </a:ln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06" name="Group 105">
              <a:extLst>
                <a:ext uri="{FF2B5EF4-FFF2-40B4-BE49-F238E27FC236}">
                  <a16:creationId xmlns:a16="http://schemas.microsoft.com/office/drawing/2014/main" id="{E6D9C498-3E4C-4DDF-9370-43A150971AED}"/>
                </a:ext>
              </a:extLst>
            </p:cNvPr>
            <p:cNvGrpSpPr/>
            <p:nvPr/>
          </p:nvGrpSpPr>
          <p:grpSpPr>
            <a:xfrm>
              <a:off x="3485967" y="3257084"/>
              <a:ext cx="318921" cy="343896"/>
              <a:chOff x="-7791742" y="-2283273"/>
              <a:chExt cx="8816598" cy="9507034"/>
            </a:xfrm>
            <a:grpFill/>
          </p:grpSpPr>
          <p:sp>
            <p:nvSpPr>
              <p:cNvPr id="112" name="Freeform 390">
                <a:extLst>
                  <a:ext uri="{FF2B5EF4-FFF2-40B4-BE49-F238E27FC236}">
                    <a16:creationId xmlns:a16="http://schemas.microsoft.com/office/drawing/2014/main" id="{F994A147-3027-428B-A485-8B3C4B794355}"/>
                  </a:ext>
                </a:extLst>
              </p:cNvPr>
              <p:cNvSpPr/>
              <p:nvPr/>
            </p:nvSpPr>
            <p:spPr>
              <a:xfrm>
                <a:off x="-5241118" y="-2283273"/>
                <a:ext cx="4888752" cy="5307884"/>
              </a:xfrm>
              <a:custGeom>
                <a:avLst/>
                <a:gdLst>
                  <a:gd name="connsiteX0" fmla="*/ 3409950 w 6825423"/>
                  <a:gd name="connsiteY0" fmla="*/ 0 h 7410594"/>
                  <a:gd name="connsiteX1" fmla="*/ 6229951 w 6825423"/>
                  <a:gd name="connsiteY1" fmla="*/ 2516401 h 7410594"/>
                  <a:gd name="connsiteX2" fmla="*/ 6238704 w 6825423"/>
                  <a:gd name="connsiteY2" fmla="*/ 2557692 h 7410594"/>
                  <a:gd name="connsiteX3" fmla="*/ 6296533 w 6825423"/>
                  <a:gd name="connsiteY3" fmla="*/ 2595147 h 7410594"/>
                  <a:gd name="connsiteX4" fmla="*/ 6674736 w 6825423"/>
                  <a:gd name="connsiteY4" fmla="*/ 2949584 h 7410594"/>
                  <a:gd name="connsiteX5" fmla="*/ 6674736 w 6825423"/>
                  <a:gd name="connsiteY5" fmla="*/ 4422766 h 7410594"/>
                  <a:gd name="connsiteX6" fmla="*/ 6134530 w 6825423"/>
                  <a:gd name="connsiteY6" fmla="*/ 4903781 h 7410594"/>
                  <a:gd name="connsiteX7" fmla="*/ 6097506 w 6825423"/>
                  <a:gd name="connsiteY7" fmla="*/ 4909551 h 7410594"/>
                  <a:gd name="connsiteX8" fmla="*/ 6054756 w 6825423"/>
                  <a:gd name="connsiteY8" fmla="*/ 5016817 h 7410594"/>
                  <a:gd name="connsiteX9" fmla="*/ 3352800 w 6825423"/>
                  <a:gd name="connsiteY9" fmla="*/ 7410450 h 7410594"/>
                  <a:gd name="connsiteX10" fmla="*/ 799523 w 6825423"/>
                  <a:gd name="connsiteY10" fmla="*/ 5059710 h 7410594"/>
                  <a:gd name="connsiteX11" fmla="*/ 738130 w 6825423"/>
                  <a:gd name="connsiteY11" fmla="*/ 4892092 h 7410594"/>
                  <a:gd name="connsiteX12" fmla="*/ 690893 w 6825423"/>
                  <a:gd name="connsiteY12" fmla="*/ 4884731 h 7410594"/>
                  <a:gd name="connsiteX13" fmla="*/ 150687 w 6825423"/>
                  <a:gd name="connsiteY13" fmla="*/ 4403716 h 7410594"/>
                  <a:gd name="connsiteX14" fmla="*/ 150687 w 6825423"/>
                  <a:gd name="connsiteY14" fmla="*/ 2930534 h 7410594"/>
                  <a:gd name="connsiteX15" fmla="*/ 436548 w 6825423"/>
                  <a:gd name="connsiteY15" fmla="*/ 2646152 h 7410594"/>
                  <a:gd name="connsiteX16" fmla="*/ 522375 w 6825423"/>
                  <a:gd name="connsiteY16" fmla="*/ 2581039 h 7410594"/>
                  <a:gd name="connsiteX17" fmla="*/ 543969 w 6825423"/>
                  <a:gd name="connsiteY17" fmla="*/ 2473931 h 7410594"/>
                  <a:gd name="connsiteX18" fmla="*/ 3409950 w 6825423"/>
                  <a:gd name="connsiteY18" fmla="*/ 0 h 7410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825423" h="7410594">
                    <a:moveTo>
                      <a:pt x="3409950" y="0"/>
                    </a:moveTo>
                    <a:cubicBezTo>
                      <a:pt x="4734941" y="0"/>
                      <a:pt x="5856099" y="1058526"/>
                      <a:pt x="6229951" y="2516401"/>
                    </a:cubicBezTo>
                    <a:lnTo>
                      <a:pt x="6238704" y="2557692"/>
                    </a:lnTo>
                    <a:lnTo>
                      <a:pt x="6296533" y="2595147"/>
                    </a:lnTo>
                    <a:cubicBezTo>
                      <a:pt x="6416937" y="2679806"/>
                      <a:pt x="6549956" y="2799961"/>
                      <a:pt x="6674736" y="2949584"/>
                    </a:cubicBezTo>
                    <a:cubicBezTo>
                      <a:pt x="6821179" y="3212045"/>
                      <a:pt x="6923689" y="3855505"/>
                      <a:pt x="6674736" y="4422766"/>
                    </a:cubicBezTo>
                    <a:cubicBezTo>
                      <a:pt x="6575328" y="4635424"/>
                      <a:pt x="6329416" y="4856355"/>
                      <a:pt x="6134530" y="4903781"/>
                    </a:cubicBezTo>
                    <a:lnTo>
                      <a:pt x="6097506" y="4909551"/>
                    </a:lnTo>
                    <a:lnTo>
                      <a:pt x="6054756" y="5016817"/>
                    </a:lnTo>
                    <a:cubicBezTo>
                      <a:pt x="5478809" y="6376352"/>
                      <a:pt x="4218682" y="7424738"/>
                      <a:pt x="3352800" y="7410450"/>
                    </a:cubicBezTo>
                    <a:cubicBezTo>
                      <a:pt x="2486918" y="7396163"/>
                      <a:pt x="1360736" y="6426399"/>
                      <a:pt x="799523" y="5059710"/>
                    </a:cubicBezTo>
                    <a:lnTo>
                      <a:pt x="738130" y="4892092"/>
                    </a:lnTo>
                    <a:lnTo>
                      <a:pt x="690893" y="4884731"/>
                    </a:lnTo>
                    <a:cubicBezTo>
                      <a:pt x="496007" y="4837305"/>
                      <a:pt x="250095" y="4616374"/>
                      <a:pt x="150687" y="4403716"/>
                    </a:cubicBezTo>
                    <a:cubicBezTo>
                      <a:pt x="-98266" y="3836455"/>
                      <a:pt x="4244" y="3192995"/>
                      <a:pt x="150687" y="2930534"/>
                    </a:cubicBezTo>
                    <a:cubicBezTo>
                      <a:pt x="244273" y="2818317"/>
                      <a:pt x="342492" y="2722675"/>
                      <a:pt x="436548" y="2646152"/>
                    </a:cubicBezTo>
                    <a:lnTo>
                      <a:pt x="522375" y="2581039"/>
                    </a:lnTo>
                    <a:lnTo>
                      <a:pt x="543969" y="2473931"/>
                    </a:lnTo>
                    <a:cubicBezTo>
                      <a:pt x="882058" y="983022"/>
                      <a:pt x="2084958" y="0"/>
                      <a:pt x="3409950" y="0"/>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3" name="Rectangle 92">
                <a:extLst>
                  <a:ext uri="{FF2B5EF4-FFF2-40B4-BE49-F238E27FC236}">
                    <a16:creationId xmlns:a16="http://schemas.microsoft.com/office/drawing/2014/main" id="{D60E8430-9D10-43B3-927A-C1A5611D323C}"/>
                  </a:ext>
                </a:extLst>
              </p:cNvPr>
              <p:cNvSpPr/>
              <p:nvPr/>
            </p:nvSpPr>
            <p:spPr>
              <a:xfrm>
                <a:off x="-7791742" y="2783937"/>
                <a:ext cx="8816598" cy="4439824"/>
              </a:xfrm>
              <a:custGeom>
                <a:avLst/>
                <a:gdLst>
                  <a:gd name="connsiteX0" fmla="*/ 0 w 13620364"/>
                  <a:gd name="connsiteY0" fmla="*/ 0 h 6310100"/>
                  <a:gd name="connsiteX1" fmla="*/ 13620364 w 13620364"/>
                  <a:gd name="connsiteY1" fmla="*/ 0 h 6310100"/>
                  <a:gd name="connsiteX2" fmla="*/ 13620364 w 13620364"/>
                  <a:gd name="connsiteY2" fmla="*/ 6310100 h 6310100"/>
                  <a:gd name="connsiteX3" fmla="*/ 0 w 13620364"/>
                  <a:gd name="connsiteY3" fmla="*/ 6310100 h 6310100"/>
                  <a:gd name="connsiteX4" fmla="*/ 0 w 13620364"/>
                  <a:gd name="connsiteY4" fmla="*/ 0 h 6310100"/>
                  <a:gd name="connsiteX0" fmla="*/ 0 w 13620364"/>
                  <a:gd name="connsiteY0" fmla="*/ 1 h 6310101"/>
                  <a:gd name="connsiteX1" fmla="*/ 6914764 w 13620364"/>
                  <a:gd name="connsiteY1" fmla="*/ 0 h 6310101"/>
                  <a:gd name="connsiteX2" fmla="*/ 13620364 w 13620364"/>
                  <a:gd name="connsiteY2" fmla="*/ 1 h 6310101"/>
                  <a:gd name="connsiteX3" fmla="*/ 13620364 w 13620364"/>
                  <a:gd name="connsiteY3" fmla="*/ 6310101 h 6310101"/>
                  <a:gd name="connsiteX4" fmla="*/ 0 w 13620364"/>
                  <a:gd name="connsiteY4" fmla="*/ 6310101 h 6310101"/>
                  <a:gd name="connsiteX5" fmla="*/ 0 w 13620364"/>
                  <a:gd name="connsiteY5" fmla="*/ 1 h 6310101"/>
                  <a:gd name="connsiteX0" fmla="*/ 0 w 13620364"/>
                  <a:gd name="connsiteY0" fmla="*/ 0 h 6310100"/>
                  <a:gd name="connsiteX1" fmla="*/ 6774087 w 13620364"/>
                  <a:gd name="connsiteY1" fmla="*/ 5017476 h 6310100"/>
                  <a:gd name="connsiteX2" fmla="*/ 13620364 w 13620364"/>
                  <a:gd name="connsiteY2" fmla="*/ 0 h 6310100"/>
                  <a:gd name="connsiteX3" fmla="*/ 13620364 w 13620364"/>
                  <a:gd name="connsiteY3" fmla="*/ 6310100 h 6310100"/>
                  <a:gd name="connsiteX4" fmla="*/ 0 w 13620364"/>
                  <a:gd name="connsiteY4" fmla="*/ 6310100 h 6310100"/>
                  <a:gd name="connsiteX5" fmla="*/ 0 w 13620364"/>
                  <a:gd name="connsiteY5" fmla="*/ 0 h 6310100"/>
                  <a:gd name="connsiteX0" fmla="*/ 0 w 13620364"/>
                  <a:gd name="connsiteY0" fmla="*/ 0 h 6310100"/>
                  <a:gd name="connsiteX1" fmla="*/ 6774087 w 13620364"/>
                  <a:gd name="connsiteY1" fmla="*/ 5017476 h 6310100"/>
                  <a:gd name="connsiteX2" fmla="*/ 10994394 w 13620364"/>
                  <a:gd name="connsiteY2" fmla="*/ 1852246 h 6310100"/>
                  <a:gd name="connsiteX3" fmla="*/ 13620364 w 13620364"/>
                  <a:gd name="connsiteY3" fmla="*/ 0 h 6310100"/>
                  <a:gd name="connsiteX4" fmla="*/ 13620364 w 13620364"/>
                  <a:gd name="connsiteY4" fmla="*/ 6310100 h 6310100"/>
                  <a:gd name="connsiteX5" fmla="*/ 0 w 13620364"/>
                  <a:gd name="connsiteY5" fmla="*/ 6310100 h 6310100"/>
                  <a:gd name="connsiteX6" fmla="*/ 0 w 13620364"/>
                  <a:gd name="connsiteY6" fmla="*/ 0 h 6310100"/>
                  <a:gd name="connsiteX0" fmla="*/ 0 w 13620364"/>
                  <a:gd name="connsiteY0" fmla="*/ 0 h 6310100"/>
                  <a:gd name="connsiteX1" fmla="*/ 6774087 w 13620364"/>
                  <a:gd name="connsiteY1" fmla="*/ 5017476 h 6310100"/>
                  <a:gd name="connsiteX2" fmla="*/ 9235932 w 13620364"/>
                  <a:gd name="connsiteY2" fmla="*/ 23446 h 6310100"/>
                  <a:gd name="connsiteX3" fmla="*/ 13620364 w 13620364"/>
                  <a:gd name="connsiteY3" fmla="*/ 0 h 6310100"/>
                  <a:gd name="connsiteX4" fmla="*/ 13620364 w 13620364"/>
                  <a:gd name="connsiteY4" fmla="*/ 6310100 h 6310100"/>
                  <a:gd name="connsiteX5" fmla="*/ 0 w 13620364"/>
                  <a:gd name="connsiteY5" fmla="*/ 6310100 h 6310100"/>
                  <a:gd name="connsiteX6" fmla="*/ 0 w 13620364"/>
                  <a:gd name="connsiteY6" fmla="*/ 0 h 6310100"/>
                  <a:gd name="connsiteX0" fmla="*/ 0 w 13620364"/>
                  <a:gd name="connsiteY0" fmla="*/ 0 h 6310100"/>
                  <a:gd name="connsiteX1" fmla="*/ 2108302 w 13620364"/>
                  <a:gd name="connsiteY1" fmla="*/ 1547446 h 6310100"/>
                  <a:gd name="connsiteX2" fmla="*/ 6774087 w 13620364"/>
                  <a:gd name="connsiteY2" fmla="*/ 5017476 h 6310100"/>
                  <a:gd name="connsiteX3" fmla="*/ 9235932 w 13620364"/>
                  <a:gd name="connsiteY3" fmla="*/ 23446 h 6310100"/>
                  <a:gd name="connsiteX4" fmla="*/ 13620364 w 13620364"/>
                  <a:gd name="connsiteY4" fmla="*/ 0 h 6310100"/>
                  <a:gd name="connsiteX5" fmla="*/ 13620364 w 13620364"/>
                  <a:gd name="connsiteY5" fmla="*/ 6310100 h 6310100"/>
                  <a:gd name="connsiteX6" fmla="*/ 0 w 13620364"/>
                  <a:gd name="connsiteY6" fmla="*/ 6310100 h 6310100"/>
                  <a:gd name="connsiteX7" fmla="*/ 0 w 13620364"/>
                  <a:gd name="connsiteY7"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3620364 w 13620364"/>
                  <a:gd name="connsiteY4" fmla="*/ 0 h 6310100"/>
                  <a:gd name="connsiteX5" fmla="*/ 13620364 w 13620364"/>
                  <a:gd name="connsiteY5" fmla="*/ 6310100 h 6310100"/>
                  <a:gd name="connsiteX6" fmla="*/ 0 w 13620364"/>
                  <a:gd name="connsiteY6" fmla="*/ 6310100 h 6310100"/>
                  <a:gd name="connsiteX7" fmla="*/ 0 w 13620364"/>
                  <a:gd name="connsiteY7"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3620364 w 13620364"/>
                  <a:gd name="connsiteY4" fmla="*/ 0 h 6310100"/>
                  <a:gd name="connsiteX5" fmla="*/ 13620364 w 13620364"/>
                  <a:gd name="connsiteY5" fmla="*/ 6310100 h 6310100"/>
                  <a:gd name="connsiteX6" fmla="*/ 10830271 w 13620364"/>
                  <a:gd name="connsiteY6" fmla="*/ 6307015 h 6310100"/>
                  <a:gd name="connsiteX7" fmla="*/ 0 w 13620364"/>
                  <a:gd name="connsiteY7" fmla="*/ 6310100 h 6310100"/>
                  <a:gd name="connsiteX8" fmla="*/ 0 w 13620364"/>
                  <a:gd name="connsiteY8"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3620364 w 13620364"/>
                  <a:gd name="connsiteY4" fmla="*/ 0 h 6310100"/>
                  <a:gd name="connsiteX5" fmla="*/ 13620364 w 13620364"/>
                  <a:gd name="connsiteY5" fmla="*/ 6310100 h 6310100"/>
                  <a:gd name="connsiteX6" fmla="*/ 10830271 w 13620364"/>
                  <a:gd name="connsiteY6" fmla="*/ 6307015 h 6310100"/>
                  <a:gd name="connsiteX7" fmla="*/ 9681410 w 13620364"/>
                  <a:gd name="connsiteY7" fmla="*/ 6283569 h 6310100"/>
                  <a:gd name="connsiteX8" fmla="*/ 0 w 13620364"/>
                  <a:gd name="connsiteY8" fmla="*/ 6310100 h 6310100"/>
                  <a:gd name="connsiteX9" fmla="*/ 0 w 13620364"/>
                  <a:gd name="connsiteY9" fmla="*/ 0 h 6310100"/>
                  <a:gd name="connsiteX0" fmla="*/ 0 w 13620364"/>
                  <a:gd name="connsiteY0" fmla="*/ 0 h 6330461"/>
                  <a:gd name="connsiteX1" fmla="*/ 4406025 w 13620364"/>
                  <a:gd name="connsiteY1" fmla="*/ 46892 h 6330461"/>
                  <a:gd name="connsiteX2" fmla="*/ 6774087 w 13620364"/>
                  <a:gd name="connsiteY2" fmla="*/ 5017476 h 6330461"/>
                  <a:gd name="connsiteX3" fmla="*/ 9235932 w 13620364"/>
                  <a:gd name="connsiteY3" fmla="*/ 23446 h 6330461"/>
                  <a:gd name="connsiteX4" fmla="*/ 13620364 w 13620364"/>
                  <a:gd name="connsiteY4" fmla="*/ 0 h 6330461"/>
                  <a:gd name="connsiteX5" fmla="*/ 13620364 w 13620364"/>
                  <a:gd name="connsiteY5" fmla="*/ 6310100 h 6330461"/>
                  <a:gd name="connsiteX6" fmla="*/ 10830271 w 13620364"/>
                  <a:gd name="connsiteY6" fmla="*/ 6307015 h 6330461"/>
                  <a:gd name="connsiteX7" fmla="*/ 10220671 w 13620364"/>
                  <a:gd name="connsiteY7" fmla="*/ 6330461 h 6330461"/>
                  <a:gd name="connsiteX8" fmla="*/ 0 w 13620364"/>
                  <a:gd name="connsiteY8" fmla="*/ 6310100 h 6330461"/>
                  <a:gd name="connsiteX9" fmla="*/ 0 w 13620364"/>
                  <a:gd name="connsiteY9" fmla="*/ 0 h 6330461"/>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3620364 w 13620364"/>
                  <a:gd name="connsiteY4" fmla="*/ 0 h 6310100"/>
                  <a:gd name="connsiteX5" fmla="*/ 13620364 w 13620364"/>
                  <a:gd name="connsiteY5" fmla="*/ 6310100 h 6310100"/>
                  <a:gd name="connsiteX6" fmla="*/ 10830271 w 13620364"/>
                  <a:gd name="connsiteY6" fmla="*/ 6307015 h 6310100"/>
                  <a:gd name="connsiteX7" fmla="*/ 7594702 w 13620364"/>
                  <a:gd name="connsiteY7" fmla="*/ 6213230 h 6310100"/>
                  <a:gd name="connsiteX8" fmla="*/ 0 w 13620364"/>
                  <a:gd name="connsiteY8" fmla="*/ 6310100 h 6310100"/>
                  <a:gd name="connsiteX9" fmla="*/ 0 w 13620364"/>
                  <a:gd name="connsiteY9"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3620364 w 13620364"/>
                  <a:gd name="connsiteY4" fmla="*/ 0 h 6310100"/>
                  <a:gd name="connsiteX5" fmla="*/ 13620364 w 13620364"/>
                  <a:gd name="connsiteY5" fmla="*/ 6310100 h 6310100"/>
                  <a:gd name="connsiteX6" fmla="*/ 10830271 w 13620364"/>
                  <a:gd name="connsiteY6" fmla="*/ 6307015 h 6310100"/>
                  <a:gd name="connsiteX7" fmla="*/ 10384794 w 13620364"/>
                  <a:gd name="connsiteY7" fmla="*/ 6283569 h 6310100"/>
                  <a:gd name="connsiteX8" fmla="*/ 7594702 w 13620364"/>
                  <a:gd name="connsiteY8" fmla="*/ 6213230 h 6310100"/>
                  <a:gd name="connsiteX9" fmla="*/ 0 w 13620364"/>
                  <a:gd name="connsiteY9" fmla="*/ 6310100 h 6310100"/>
                  <a:gd name="connsiteX10" fmla="*/ 0 w 13620364"/>
                  <a:gd name="connsiteY10"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3620364 w 13620364"/>
                  <a:gd name="connsiteY4" fmla="*/ 0 h 6310100"/>
                  <a:gd name="connsiteX5" fmla="*/ 13620364 w 13620364"/>
                  <a:gd name="connsiteY5" fmla="*/ 6310100 h 6310100"/>
                  <a:gd name="connsiteX6" fmla="*/ 10830271 w 13620364"/>
                  <a:gd name="connsiteY6" fmla="*/ 6307015 h 6310100"/>
                  <a:gd name="connsiteX7" fmla="*/ 10877164 w 13620364"/>
                  <a:gd name="connsiteY7" fmla="*/ 4032738 h 6310100"/>
                  <a:gd name="connsiteX8" fmla="*/ 7594702 w 13620364"/>
                  <a:gd name="connsiteY8" fmla="*/ 6213230 h 6310100"/>
                  <a:gd name="connsiteX9" fmla="*/ 0 w 13620364"/>
                  <a:gd name="connsiteY9" fmla="*/ 6310100 h 6310100"/>
                  <a:gd name="connsiteX10" fmla="*/ 0 w 13620364"/>
                  <a:gd name="connsiteY10"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3620364 w 13620364"/>
                  <a:gd name="connsiteY4" fmla="*/ 0 h 6310100"/>
                  <a:gd name="connsiteX5" fmla="*/ 13620364 w 13620364"/>
                  <a:gd name="connsiteY5" fmla="*/ 6310100 h 6310100"/>
                  <a:gd name="connsiteX6" fmla="*/ 10830271 w 13620364"/>
                  <a:gd name="connsiteY6" fmla="*/ 6307015 h 6310100"/>
                  <a:gd name="connsiteX7" fmla="*/ 10783380 w 13620364"/>
                  <a:gd name="connsiteY7" fmla="*/ 4056184 h 6310100"/>
                  <a:gd name="connsiteX8" fmla="*/ 7594702 w 13620364"/>
                  <a:gd name="connsiteY8" fmla="*/ 6213230 h 6310100"/>
                  <a:gd name="connsiteX9" fmla="*/ 0 w 13620364"/>
                  <a:gd name="connsiteY9" fmla="*/ 6310100 h 6310100"/>
                  <a:gd name="connsiteX10" fmla="*/ 0 w 13620364"/>
                  <a:gd name="connsiteY10"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3620364 w 13620364"/>
                  <a:gd name="connsiteY4" fmla="*/ 0 h 6310100"/>
                  <a:gd name="connsiteX5" fmla="*/ 13620364 w 13620364"/>
                  <a:gd name="connsiteY5" fmla="*/ 6310100 h 6310100"/>
                  <a:gd name="connsiteX6" fmla="*/ 10830271 w 13620364"/>
                  <a:gd name="connsiteY6" fmla="*/ 6307015 h 6310100"/>
                  <a:gd name="connsiteX7" fmla="*/ 10877165 w 13620364"/>
                  <a:gd name="connsiteY7" fmla="*/ 4103077 h 6310100"/>
                  <a:gd name="connsiteX8" fmla="*/ 7594702 w 13620364"/>
                  <a:gd name="connsiteY8" fmla="*/ 6213230 h 6310100"/>
                  <a:gd name="connsiteX9" fmla="*/ 0 w 13620364"/>
                  <a:gd name="connsiteY9" fmla="*/ 6310100 h 6310100"/>
                  <a:gd name="connsiteX10" fmla="*/ 0 w 13620364"/>
                  <a:gd name="connsiteY10"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3620364 w 13620364"/>
                  <a:gd name="connsiteY4" fmla="*/ 0 h 6310100"/>
                  <a:gd name="connsiteX5" fmla="*/ 13620364 w 13620364"/>
                  <a:gd name="connsiteY5" fmla="*/ 6310100 h 6310100"/>
                  <a:gd name="connsiteX6" fmla="*/ 10830271 w 13620364"/>
                  <a:gd name="connsiteY6" fmla="*/ 6307015 h 6310100"/>
                  <a:gd name="connsiteX7" fmla="*/ 10877165 w 13620364"/>
                  <a:gd name="connsiteY7" fmla="*/ 4103077 h 6310100"/>
                  <a:gd name="connsiteX8" fmla="*/ 8931133 w 13620364"/>
                  <a:gd name="connsiteY8" fmla="*/ 5322276 h 6310100"/>
                  <a:gd name="connsiteX9" fmla="*/ 7594702 w 13620364"/>
                  <a:gd name="connsiteY9" fmla="*/ 6213230 h 6310100"/>
                  <a:gd name="connsiteX10" fmla="*/ 0 w 13620364"/>
                  <a:gd name="connsiteY10" fmla="*/ 6310100 h 6310100"/>
                  <a:gd name="connsiteX11" fmla="*/ 0 w 13620364"/>
                  <a:gd name="connsiteY11"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3620364 w 13620364"/>
                  <a:gd name="connsiteY4" fmla="*/ 0 h 6310100"/>
                  <a:gd name="connsiteX5" fmla="*/ 13620364 w 13620364"/>
                  <a:gd name="connsiteY5" fmla="*/ 6310100 h 6310100"/>
                  <a:gd name="connsiteX6" fmla="*/ 10830271 w 13620364"/>
                  <a:gd name="connsiteY6" fmla="*/ 6307015 h 6310100"/>
                  <a:gd name="connsiteX7" fmla="*/ 10877165 w 13620364"/>
                  <a:gd name="connsiteY7" fmla="*/ 4103077 h 6310100"/>
                  <a:gd name="connsiteX8" fmla="*/ 10197225 w 13620364"/>
                  <a:gd name="connsiteY8" fmla="*/ 4267200 h 6310100"/>
                  <a:gd name="connsiteX9" fmla="*/ 7594702 w 13620364"/>
                  <a:gd name="connsiteY9" fmla="*/ 6213230 h 6310100"/>
                  <a:gd name="connsiteX10" fmla="*/ 0 w 13620364"/>
                  <a:gd name="connsiteY10" fmla="*/ 6310100 h 6310100"/>
                  <a:gd name="connsiteX11" fmla="*/ 0 w 13620364"/>
                  <a:gd name="connsiteY11"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3620364 w 13620364"/>
                  <a:gd name="connsiteY4" fmla="*/ 0 h 6310100"/>
                  <a:gd name="connsiteX5" fmla="*/ 13620364 w 13620364"/>
                  <a:gd name="connsiteY5" fmla="*/ 6310100 h 6310100"/>
                  <a:gd name="connsiteX6" fmla="*/ 10830271 w 13620364"/>
                  <a:gd name="connsiteY6" fmla="*/ 6307015 h 6310100"/>
                  <a:gd name="connsiteX7" fmla="*/ 10877165 w 13620364"/>
                  <a:gd name="connsiteY7" fmla="*/ 4103077 h 6310100"/>
                  <a:gd name="connsiteX8" fmla="*/ 10197225 w 13620364"/>
                  <a:gd name="connsiteY8" fmla="*/ 4267200 h 6310100"/>
                  <a:gd name="connsiteX9" fmla="*/ 10173779 w 13620364"/>
                  <a:gd name="connsiteY9" fmla="*/ 6307015 h 6310100"/>
                  <a:gd name="connsiteX10" fmla="*/ 0 w 13620364"/>
                  <a:gd name="connsiteY10" fmla="*/ 6310100 h 6310100"/>
                  <a:gd name="connsiteX11" fmla="*/ 0 w 13620364"/>
                  <a:gd name="connsiteY11"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3620364 w 13620364"/>
                  <a:gd name="connsiteY4" fmla="*/ 0 h 6310100"/>
                  <a:gd name="connsiteX5" fmla="*/ 13620364 w 13620364"/>
                  <a:gd name="connsiteY5" fmla="*/ 6310100 h 6310100"/>
                  <a:gd name="connsiteX6" fmla="*/ 10877164 w 13620364"/>
                  <a:gd name="connsiteY6" fmla="*/ 6307015 h 6310100"/>
                  <a:gd name="connsiteX7" fmla="*/ 10877165 w 13620364"/>
                  <a:gd name="connsiteY7" fmla="*/ 4103077 h 6310100"/>
                  <a:gd name="connsiteX8" fmla="*/ 10197225 w 13620364"/>
                  <a:gd name="connsiteY8" fmla="*/ 4267200 h 6310100"/>
                  <a:gd name="connsiteX9" fmla="*/ 10173779 w 13620364"/>
                  <a:gd name="connsiteY9" fmla="*/ 6307015 h 6310100"/>
                  <a:gd name="connsiteX10" fmla="*/ 0 w 13620364"/>
                  <a:gd name="connsiteY10" fmla="*/ 6310100 h 6310100"/>
                  <a:gd name="connsiteX11" fmla="*/ 0 w 13620364"/>
                  <a:gd name="connsiteY11"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3620364 w 13620364"/>
                  <a:gd name="connsiteY4" fmla="*/ 0 h 6310100"/>
                  <a:gd name="connsiteX5" fmla="*/ 13620364 w 13620364"/>
                  <a:gd name="connsiteY5" fmla="*/ 6310100 h 6310100"/>
                  <a:gd name="connsiteX6" fmla="*/ 10877164 w 13620364"/>
                  <a:gd name="connsiteY6" fmla="*/ 6307015 h 6310100"/>
                  <a:gd name="connsiteX7" fmla="*/ 10877165 w 13620364"/>
                  <a:gd name="connsiteY7" fmla="*/ 4103077 h 6310100"/>
                  <a:gd name="connsiteX8" fmla="*/ 10197225 w 13620364"/>
                  <a:gd name="connsiteY8" fmla="*/ 4267200 h 6310100"/>
                  <a:gd name="connsiteX9" fmla="*/ 10173779 w 13620364"/>
                  <a:gd name="connsiteY9" fmla="*/ 6307015 h 6310100"/>
                  <a:gd name="connsiteX10" fmla="*/ 0 w 13620364"/>
                  <a:gd name="connsiteY10" fmla="*/ 6310100 h 6310100"/>
                  <a:gd name="connsiteX11" fmla="*/ 0 w 13620364"/>
                  <a:gd name="connsiteY11"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3620364 w 13620364"/>
                  <a:gd name="connsiteY4" fmla="*/ 0 h 6310100"/>
                  <a:gd name="connsiteX5" fmla="*/ 13620364 w 13620364"/>
                  <a:gd name="connsiteY5" fmla="*/ 6310100 h 6310100"/>
                  <a:gd name="connsiteX6" fmla="*/ 10877164 w 13620364"/>
                  <a:gd name="connsiteY6" fmla="*/ 6307015 h 6310100"/>
                  <a:gd name="connsiteX7" fmla="*/ 10877165 w 13620364"/>
                  <a:gd name="connsiteY7" fmla="*/ 4103077 h 6310100"/>
                  <a:gd name="connsiteX8" fmla="*/ 10197225 w 13620364"/>
                  <a:gd name="connsiteY8" fmla="*/ 4267200 h 6310100"/>
                  <a:gd name="connsiteX9" fmla="*/ 10173779 w 13620364"/>
                  <a:gd name="connsiteY9" fmla="*/ 6307015 h 6310100"/>
                  <a:gd name="connsiteX10" fmla="*/ 0 w 13620364"/>
                  <a:gd name="connsiteY10" fmla="*/ 6310100 h 6310100"/>
                  <a:gd name="connsiteX11" fmla="*/ 0 w 13620364"/>
                  <a:gd name="connsiteY11"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3620364 w 13620364"/>
                  <a:gd name="connsiteY4" fmla="*/ 0 h 6310100"/>
                  <a:gd name="connsiteX5" fmla="*/ 13620364 w 13620364"/>
                  <a:gd name="connsiteY5" fmla="*/ 6310100 h 6310100"/>
                  <a:gd name="connsiteX6" fmla="*/ 10877164 w 13620364"/>
                  <a:gd name="connsiteY6" fmla="*/ 6307015 h 6310100"/>
                  <a:gd name="connsiteX7" fmla="*/ 10877165 w 13620364"/>
                  <a:gd name="connsiteY7" fmla="*/ 4103077 h 6310100"/>
                  <a:gd name="connsiteX8" fmla="*/ 10197225 w 13620364"/>
                  <a:gd name="connsiteY8" fmla="*/ 4267200 h 6310100"/>
                  <a:gd name="connsiteX9" fmla="*/ 10173779 w 13620364"/>
                  <a:gd name="connsiteY9" fmla="*/ 6307015 h 6310100"/>
                  <a:gd name="connsiteX10" fmla="*/ 0 w 13620364"/>
                  <a:gd name="connsiteY10" fmla="*/ 6310100 h 6310100"/>
                  <a:gd name="connsiteX11" fmla="*/ 0 w 13620364"/>
                  <a:gd name="connsiteY11"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3620364 w 13620364"/>
                  <a:gd name="connsiteY4" fmla="*/ 0 h 6310100"/>
                  <a:gd name="connsiteX5" fmla="*/ 13620364 w 13620364"/>
                  <a:gd name="connsiteY5" fmla="*/ 6310100 h 6310100"/>
                  <a:gd name="connsiteX6" fmla="*/ 10877164 w 13620364"/>
                  <a:gd name="connsiteY6" fmla="*/ 6307015 h 6310100"/>
                  <a:gd name="connsiteX7" fmla="*/ 10877165 w 13620364"/>
                  <a:gd name="connsiteY7" fmla="*/ 4103077 h 6310100"/>
                  <a:gd name="connsiteX8" fmla="*/ 10197225 w 13620364"/>
                  <a:gd name="connsiteY8" fmla="*/ 4267200 h 6310100"/>
                  <a:gd name="connsiteX9" fmla="*/ 10173779 w 13620364"/>
                  <a:gd name="connsiteY9" fmla="*/ 6307015 h 6310100"/>
                  <a:gd name="connsiteX10" fmla="*/ 0 w 13620364"/>
                  <a:gd name="connsiteY10" fmla="*/ 6310100 h 6310100"/>
                  <a:gd name="connsiteX11" fmla="*/ 0 w 13620364"/>
                  <a:gd name="connsiteY11"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2213595 w 13620364"/>
                  <a:gd name="connsiteY4" fmla="*/ 1430215 h 6310100"/>
                  <a:gd name="connsiteX5" fmla="*/ 13620364 w 13620364"/>
                  <a:gd name="connsiteY5" fmla="*/ 6310100 h 6310100"/>
                  <a:gd name="connsiteX6" fmla="*/ 10877164 w 13620364"/>
                  <a:gd name="connsiteY6" fmla="*/ 6307015 h 6310100"/>
                  <a:gd name="connsiteX7" fmla="*/ 10877165 w 13620364"/>
                  <a:gd name="connsiteY7" fmla="*/ 4103077 h 6310100"/>
                  <a:gd name="connsiteX8" fmla="*/ 10197225 w 13620364"/>
                  <a:gd name="connsiteY8" fmla="*/ 4267200 h 6310100"/>
                  <a:gd name="connsiteX9" fmla="*/ 10173779 w 13620364"/>
                  <a:gd name="connsiteY9" fmla="*/ 6307015 h 6310100"/>
                  <a:gd name="connsiteX10" fmla="*/ 0 w 13620364"/>
                  <a:gd name="connsiteY10" fmla="*/ 6310100 h 6310100"/>
                  <a:gd name="connsiteX11" fmla="*/ 0 w 13620364"/>
                  <a:gd name="connsiteY11"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2213595 w 13620364"/>
                  <a:gd name="connsiteY4" fmla="*/ 1430215 h 6310100"/>
                  <a:gd name="connsiteX5" fmla="*/ 13620364 w 13620364"/>
                  <a:gd name="connsiteY5" fmla="*/ 6310100 h 6310100"/>
                  <a:gd name="connsiteX6" fmla="*/ 10877164 w 13620364"/>
                  <a:gd name="connsiteY6" fmla="*/ 6307015 h 6310100"/>
                  <a:gd name="connsiteX7" fmla="*/ 10877165 w 13620364"/>
                  <a:gd name="connsiteY7" fmla="*/ 4103077 h 6310100"/>
                  <a:gd name="connsiteX8" fmla="*/ 10197225 w 13620364"/>
                  <a:gd name="connsiteY8" fmla="*/ 4267200 h 6310100"/>
                  <a:gd name="connsiteX9" fmla="*/ 10173779 w 13620364"/>
                  <a:gd name="connsiteY9" fmla="*/ 6307015 h 6310100"/>
                  <a:gd name="connsiteX10" fmla="*/ 0 w 13620364"/>
                  <a:gd name="connsiteY10" fmla="*/ 6310100 h 6310100"/>
                  <a:gd name="connsiteX11" fmla="*/ 0 w 13620364"/>
                  <a:gd name="connsiteY11"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2213595 w 13620364"/>
                  <a:gd name="connsiteY4" fmla="*/ 1430215 h 6310100"/>
                  <a:gd name="connsiteX5" fmla="*/ 13620364 w 13620364"/>
                  <a:gd name="connsiteY5" fmla="*/ 6310100 h 6310100"/>
                  <a:gd name="connsiteX6" fmla="*/ 10877164 w 13620364"/>
                  <a:gd name="connsiteY6" fmla="*/ 6307015 h 6310100"/>
                  <a:gd name="connsiteX7" fmla="*/ 10877165 w 13620364"/>
                  <a:gd name="connsiteY7" fmla="*/ 4103077 h 6310100"/>
                  <a:gd name="connsiteX8" fmla="*/ 10197225 w 13620364"/>
                  <a:gd name="connsiteY8" fmla="*/ 4267200 h 6310100"/>
                  <a:gd name="connsiteX9" fmla="*/ 10173779 w 13620364"/>
                  <a:gd name="connsiteY9" fmla="*/ 6307015 h 6310100"/>
                  <a:gd name="connsiteX10" fmla="*/ 0 w 13620364"/>
                  <a:gd name="connsiteY10" fmla="*/ 6310100 h 6310100"/>
                  <a:gd name="connsiteX11" fmla="*/ 0 w 13620364"/>
                  <a:gd name="connsiteY11"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2213595 w 13620364"/>
                  <a:gd name="connsiteY4" fmla="*/ 1430215 h 6310100"/>
                  <a:gd name="connsiteX5" fmla="*/ 13620364 w 13620364"/>
                  <a:gd name="connsiteY5" fmla="*/ 6310100 h 6310100"/>
                  <a:gd name="connsiteX6" fmla="*/ 10877164 w 13620364"/>
                  <a:gd name="connsiteY6" fmla="*/ 6307015 h 6310100"/>
                  <a:gd name="connsiteX7" fmla="*/ 10877165 w 13620364"/>
                  <a:gd name="connsiteY7" fmla="*/ 4103077 h 6310100"/>
                  <a:gd name="connsiteX8" fmla="*/ 10197225 w 13620364"/>
                  <a:gd name="connsiteY8" fmla="*/ 4267200 h 6310100"/>
                  <a:gd name="connsiteX9" fmla="*/ 10173779 w 13620364"/>
                  <a:gd name="connsiteY9" fmla="*/ 6307015 h 6310100"/>
                  <a:gd name="connsiteX10" fmla="*/ 0 w 13620364"/>
                  <a:gd name="connsiteY10" fmla="*/ 6310100 h 6310100"/>
                  <a:gd name="connsiteX11" fmla="*/ 0 w 13620364"/>
                  <a:gd name="connsiteY11"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2213595 w 13620364"/>
                  <a:gd name="connsiteY4" fmla="*/ 1430215 h 6310100"/>
                  <a:gd name="connsiteX5" fmla="*/ 13620364 w 13620364"/>
                  <a:gd name="connsiteY5" fmla="*/ 6310100 h 6310100"/>
                  <a:gd name="connsiteX6" fmla="*/ 10877164 w 13620364"/>
                  <a:gd name="connsiteY6" fmla="*/ 6307015 h 6310100"/>
                  <a:gd name="connsiteX7" fmla="*/ 10877165 w 13620364"/>
                  <a:gd name="connsiteY7" fmla="*/ 4103077 h 6310100"/>
                  <a:gd name="connsiteX8" fmla="*/ 10197225 w 13620364"/>
                  <a:gd name="connsiteY8" fmla="*/ 4267200 h 6310100"/>
                  <a:gd name="connsiteX9" fmla="*/ 10173779 w 13620364"/>
                  <a:gd name="connsiteY9" fmla="*/ 6307015 h 6310100"/>
                  <a:gd name="connsiteX10" fmla="*/ 0 w 13620364"/>
                  <a:gd name="connsiteY10" fmla="*/ 6310100 h 6310100"/>
                  <a:gd name="connsiteX11" fmla="*/ 0 w 13620364"/>
                  <a:gd name="connsiteY11"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2213595 w 13620364"/>
                  <a:gd name="connsiteY4" fmla="*/ 1430215 h 6310100"/>
                  <a:gd name="connsiteX5" fmla="*/ 13620364 w 13620364"/>
                  <a:gd name="connsiteY5" fmla="*/ 6310100 h 6310100"/>
                  <a:gd name="connsiteX6" fmla="*/ 10877164 w 13620364"/>
                  <a:gd name="connsiteY6" fmla="*/ 6307015 h 6310100"/>
                  <a:gd name="connsiteX7" fmla="*/ 10877165 w 13620364"/>
                  <a:gd name="connsiteY7" fmla="*/ 4103077 h 6310100"/>
                  <a:gd name="connsiteX8" fmla="*/ 10197225 w 13620364"/>
                  <a:gd name="connsiteY8" fmla="*/ 4267200 h 6310100"/>
                  <a:gd name="connsiteX9" fmla="*/ 10173779 w 13620364"/>
                  <a:gd name="connsiteY9" fmla="*/ 6307015 h 6310100"/>
                  <a:gd name="connsiteX10" fmla="*/ 0 w 13620364"/>
                  <a:gd name="connsiteY10" fmla="*/ 6310100 h 6310100"/>
                  <a:gd name="connsiteX11" fmla="*/ 0 w 13620364"/>
                  <a:gd name="connsiteY11" fmla="*/ 0 h 6310100"/>
                  <a:gd name="connsiteX0" fmla="*/ 0 w 13656942"/>
                  <a:gd name="connsiteY0" fmla="*/ 0 h 6310100"/>
                  <a:gd name="connsiteX1" fmla="*/ 4406025 w 13656942"/>
                  <a:gd name="connsiteY1" fmla="*/ 46892 h 6310100"/>
                  <a:gd name="connsiteX2" fmla="*/ 6774087 w 13656942"/>
                  <a:gd name="connsiteY2" fmla="*/ 5017476 h 6310100"/>
                  <a:gd name="connsiteX3" fmla="*/ 9235932 w 13656942"/>
                  <a:gd name="connsiteY3" fmla="*/ 23446 h 6310100"/>
                  <a:gd name="connsiteX4" fmla="*/ 12213595 w 13656942"/>
                  <a:gd name="connsiteY4" fmla="*/ 1430215 h 6310100"/>
                  <a:gd name="connsiteX5" fmla="*/ 13620364 w 13656942"/>
                  <a:gd name="connsiteY5" fmla="*/ 6310100 h 6310100"/>
                  <a:gd name="connsiteX6" fmla="*/ 10877164 w 13656942"/>
                  <a:gd name="connsiteY6" fmla="*/ 6307015 h 6310100"/>
                  <a:gd name="connsiteX7" fmla="*/ 10877165 w 13656942"/>
                  <a:gd name="connsiteY7" fmla="*/ 4103077 h 6310100"/>
                  <a:gd name="connsiteX8" fmla="*/ 10197225 w 13656942"/>
                  <a:gd name="connsiteY8" fmla="*/ 4267200 h 6310100"/>
                  <a:gd name="connsiteX9" fmla="*/ 10173779 w 13656942"/>
                  <a:gd name="connsiteY9" fmla="*/ 6307015 h 6310100"/>
                  <a:gd name="connsiteX10" fmla="*/ 0 w 13656942"/>
                  <a:gd name="connsiteY10" fmla="*/ 6310100 h 6310100"/>
                  <a:gd name="connsiteX11" fmla="*/ 0 w 13656942"/>
                  <a:gd name="connsiteY11" fmla="*/ 0 h 6310100"/>
                  <a:gd name="connsiteX0" fmla="*/ 0 w 13688189"/>
                  <a:gd name="connsiteY0" fmla="*/ 0 h 6310100"/>
                  <a:gd name="connsiteX1" fmla="*/ 4406025 w 13688189"/>
                  <a:gd name="connsiteY1" fmla="*/ 46892 h 6310100"/>
                  <a:gd name="connsiteX2" fmla="*/ 6774087 w 13688189"/>
                  <a:gd name="connsiteY2" fmla="*/ 5017476 h 6310100"/>
                  <a:gd name="connsiteX3" fmla="*/ 9235932 w 13688189"/>
                  <a:gd name="connsiteY3" fmla="*/ 23446 h 6310100"/>
                  <a:gd name="connsiteX4" fmla="*/ 12213595 w 13688189"/>
                  <a:gd name="connsiteY4" fmla="*/ 1430215 h 6310100"/>
                  <a:gd name="connsiteX5" fmla="*/ 13620364 w 13688189"/>
                  <a:gd name="connsiteY5" fmla="*/ 6310100 h 6310100"/>
                  <a:gd name="connsiteX6" fmla="*/ 10877164 w 13688189"/>
                  <a:gd name="connsiteY6" fmla="*/ 6307015 h 6310100"/>
                  <a:gd name="connsiteX7" fmla="*/ 10877165 w 13688189"/>
                  <a:gd name="connsiteY7" fmla="*/ 4103077 h 6310100"/>
                  <a:gd name="connsiteX8" fmla="*/ 10197225 w 13688189"/>
                  <a:gd name="connsiteY8" fmla="*/ 4267200 h 6310100"/>
                  <a:gd name="connsiteX9" fmla="*/ 10173779 w 13688189"/>
                  <a:gd name="connsiteY9" fmla="*/ 6307015 h 6310100"/>
                  <a:gd name="connsiteX10" fmla="*/ 0 w 13688189"/>
                  <a:gd name="connsiteY10" fmla="*/ 6310100 h 6310100"/>
                  <a:gd name="connsiteX11" fmla="*/ 0 w 13688189"/>
                  <a:gd name="connsiteY11" fmla="*/ 0 h 6310100"/>
                  <a:gd name="connsiteX0" fmla="*/ 0 w 13623187"/>
                  <a:gd name="connsiteY0" fmla="*/ 0 h 6310100"/>
                  <a:gd name="connsiteX1" fmla="*/ 4406025 w 13623187"/>
                  <a:gd name="connsiteY1" fmla="*/ 46892 h 6310100"/>
                  <a:gd name="connsiteX2" fmla="*/ 6774087 w 13623187"/>
                  <a:gd name="connsiteY2" fmla="*/ 5017476 h 6310100"/>
                  <a:gd name="connsiteX3" fmla="*/ 9235932 w 13623187"/>
                  <a:gd name="connsiteY3" fmla="*/ 23446 h 6310100"/>
                  <a:gd name="connsiteX4" fmla="*/ 12213595 w 13623187"/>
                  <a:gd name="connsiteY4" fmla="*/ 1430215 h 6310100"/>
                  <a:gd name="connsiteX5" fmla="*/ 13620364 w 13623187"/>
                  <a:gd name="connsiteY5" fmla="*/ 6310100 h 6310100"/>
                  <a:gd name="connsiteX6" fmla="*/ 10877164 w 13623187"/>
                  <a:gd name="connsiteY6" fmla="*/ 6307015 h 6310100"/>
                  <a:gd name="connsiteX7" fmla="*/ 10877165 w 13623187"/>
                  <a:gd name="connsiteY7" fmla="*/ 4103077 h 6310100"/>
                  <a:gd name="connsiteX8" fmla="*/ 10197225 w 13623187"/>
                  <a:gd name="connsiteY8" fmla="*/ 4267200 h 6310100"/>
                  <a:gd name="connsiteX9" fmla="*/ 10173779 w 13623187"/>
                  <a:gd name="connsiteY9" fmla="*/ 6307015 h 6310100"/>
                  <a:gd name="connsiteX10" fmla="*/ 0 w 13623187"/>
                  <a:gd name="connsiteY10" fmla="*/ 6310100 h 6310100"/>
                  <a:gd name="connsiteX11" fmla="*/ 0 w 13623187"/>
                  <a:gd name="connsiteY11" fmla="*/ 0 h 6310100"/>
                  <a:gd name="connsiteX0" fmla="*/ 0 w 13623187"/>
                  <a:gd name="connsiteY0" fmla="*/ 0 h 6310100"/>
                  <a:gd name="connsiteX1" fmla="*/ 4406025 w 13623187"/>
                  <a:gd name="connsiteY1" fmla="*/ 46892 h 6310100"/>
                  <a:gd name="connsiteX2" fmla="*/ 6774087 w 13623187"/>
                  <a:gd name="connsiteY2" fmla="*/ 5017476 h 6310100"/>
                  <a:gd name="connsiteX3" fmla="*/ 9235932 w 13623187"/>
                  <a:gd name="connsiteY3" fmla="*/ 23446 h 6310100"/>
                  <a:gd name="connsiteX4" fmla="*/ 12213595 w 13623187"/>
                  <a:gd name="connsiteY4" fmla="*/ 1430215 h 6310100"/>
                  <a:gd name="connsiteX5" fmla="*/ 13620364 w 13623187"/>
                  <a:gd name="connsiteY5" fmla="*/ 6310100 h 6310100"/>
                  <a:gd name="connsiteX6" fmla="*/ 10877164 w 13623187"/>
                  <a:gd name="connsiteY6" fmla="*/ 6307015 h 6310100"/>
                  <a:gd name="connsiteX7" fmla="*/ 10877165 w 13623187"/>
                  <a:gd name="connsiteY7" fmla="*/ 4103077 h 6310100"/>
                  <a:gd name="connsiteX8" fmla="*/ 10197225 w 13623187"/>
                  <a:gd name="connsiteY8" fmla="*/ 4267200 h 6310100"/>
                  <a:gd name="connsiteX9" fmla="*/ 10173779 w 13623187"/>
                  <a:gd name="connsiteY9" fmla="*/ 6307015 h 6310100"/>
                  <a:gd name="connsiteX10" fmla="*/ 2600671 w 13623187"/>
                  <a:gd name="connsiteY10" fmla="*/ 6283569 h 6310100"/>
                  <a:gd name="connsiteX11" fmla="*/ 0 w 13623187"/>
                  <a:gd name="connsiteY11" fmla="*/ 6310100 h 6310100"/>
                  <a:gd name="connsiteX12" fmla="*/ 0 w 13623187"/>
                  <a:gd name="connsiteY12" fmla="*/ 0 h 6310100"/>
                  <a:gd name="connsiteX0" fmla="*/ 0 w 13623187"/>
                  <a:gd name="connsiteY0" fmla="*/ 0 h 6310100"/>
                  <a:gd name="connsiteX1" fmla="*/ 4406025 w 13623187"/>
                  <a:gd name="connsiteY1" fmla="*/ 46892 h 6310100"/>
                  <a:gd name="connsiteX2" fmla="*/ 6774087 w 13623187"/>
                  <a:gd name="connsiteY2" fmla="*/ 5017476 h 6310100"/>
                  <a:gd name="connsiteX3" fmla="*/ 9235932 w 13623187"/>
                  <a:gd name="connsiteY3" fmla="*/ 23446 h 6310100"/>
                  <a:gd name="connsiteX4" fmla="*/ 12213595 w 13623187"/>
                  <a:gd name="connsiteY4" fmla="*/ 1430215 h 6310100"/>
                  <a:gd name="connsiteX5" fmla="*/ 13620364 w 13623187"/>
                  <a:gd name="connsiteY5" fmla="*/ 6310100 h 6310100"/>
                  <a:gd name="connsiteX6" fmla="*/ 10877164 w 13623187"/>
                  <a:gd name="connsiteY6" fmla="*/ 6307015 h 6310100"/>
                  <a:gd name="connsiteX7" fmla="*/ 10877165 w 13623187"/>
                  <a:gd name="connsiteY7" fmla="*/ 4103077 h 6310100"/>
                  <a:gd name="connsiteX8" fmla="*/ 10197225 w 13623187"/>
                  <a:gd name="connsiteY8" fmla="*/ 4267200 h 6310100"/>
                  <a:gd name="connsiteX9" fmla="*/ 10173779 w 13623187"/>
                  <a:gd name="connsiteY9" fmla="*/ 6307015 h 6310100"/>
                  <a:gd name="connsiteX10" fmla="*/ 3374394 w 13623187"/>
                  <a:gd name="connsiteY10" fmla="*/ 6283569 h 6310100"/>
                  <a:gd name="connsiteX11" fmla="*/ 2600671 w 13623187"/>
                  <a:gd name="connsiteY11" fmla="*/ 6283569 h 6310100"/>
                  <a:gd name="connsiteX12" fmla="*/ 0 w 13623187"/>
                  <a:gd name="connsiteY12" fmla="*/ 6310100 h 6310100"/>
                  <a:gd name="connsiteX13" fmla="*/ 0 w 13623187"/>
                  <a:gd name="connsiteY13" fmla="*/ 0 h 6310100"/>
                  <a:gd name="connsiteX0" fmla="*/ 0 w 13623187"/>
                  <a:gd name="connsiteY0" fmla="*/ 0 h 6310100"/>
                  <a:gd name="connsiteX1" fmla="*/ 4406025 w 13623187"/>
                  <a:gd name="connsiteY1" fmla="*/ 46892 h 6310100"/>
                  <a:gd name="connsiteX2" fmla="*/ 6774087 w 13623187"/>
                  <a:gd name="connsiteY2" fmla="*/ 5017476 h 6310100"/>
                  <a:gd name="connsiteX3" fmla="*/ 9235932 w 13623187"/>
                  <a:gd name="connsiteY3" fmla="*/ 23446 h 6310100"/>
                  <a:gd name="connsiteX4" fmla="*/ 12213595 w 13623187"/>
                  <a:gd name="connsiteY4" fmla="*/ 1430215 h 6310100"/>
                  <a:gd name="connsiteX5" fmla="*/ 13620364 w 13623187"/>
                  <a:gd name="connsiteY5" fmla="*/ 6310100 h 6310100"/>
                  <a:gd name="connsiteX6" fmla="*/ 10877164 w 13623187"/>
                  <a:gd name="connsiteY6" fmla="*/ 6307015 h 6310100"/>
                  <a:gd name="connsiteX7" fmla="*/ 10877165 w 13623187"/>
                  <a:gd name="connsiteY7" fmla="*/ 4103077 h 6310100"/>
                  <a:gd name="connsiteX8" fmla="*/ 10197225 w 13623187"/>
                  <a:gd name="connsiteY8" fmla="*/ 4267200 h 6310100"/>
                  <a:gd name="connsiteX9" fmla="*/ 10173779 w 13623187"/>
                  <a:gd name="connsiteY9" fmla="*/ 6307015 h 6310100"/>
                  <a:gd name="connsiteX10" fmla="*/ 2647564 w 13623187"/>
                  <a:gd name="connsiteY10" fmla="*/ 4220308 h 6310100"/>
                  <a:gd name="connsiteX11" fmla="*/ 2600671 w 13623187"/>
                  <a:gd name="connsiteY11" fmla="*/ 6283569 h 6310100"/>
                  <a:gd name="connsiteX12" fmla="*/ 0 w 13623187"/>
                  <a:gd name="connsiteY12" fmla="*/ 6310100 h 6310100"/>
                  <a:gd name="connsiteX13" fmla="*/ 0 w 13623187"/>
                  <a:gd name="connsiteY13" fmla="*/ 0 h 6310100"/>
                  <a:gd name="connsiteX0" fmla="*/ 0 w 13623187"/>
                  <a:gd name="connsiteY0" fmla="*/ 0 h 6310100"/>
                  <a:gd name="connsiteX1" fmla="*/ 4406025 w 13623187"/>
                  <a:gd name="connsiteY1" fmla="*/ 46892 h 6310100"/>
                  <a:gd name="connsiteX2" fmla="*/ 6774087 w 13623187"/>
                  <a:gd name="connsiteY2" fmla="*/ 5017476 h 6310100"/>
                  <a:gd name="connsiteX3" fmla="*/ 9235932 w 13623187"/>
                  <a:gd name="connsiteY3" fmla="*/ 23446 h 6310100"/>
                  <a:gd name="connsiteX4" fmla="*/ 12213595 w 13623187"/>
                  <a:gd name="connsiteY4" fmla="*/ 1430215 h 6310100"/>
                  <a:gd name="connsiteX5" fmla="*/ 13620364 w 13623187"/>
                  <a:gd name="connsiteY5" fmla="*/ 6310100 h 6310100"/>
                  <a:gd name="connsiteX6" fmla="*/ 10877164 w 13623187"/>
                  <a:gd name="connsiteY6" fmla="*/ 6307015 h 6310100"/>
                  <a:gd name="connsiteX7" fmla="*/ 10877165 w 13623187"/>
                  <a:gd name="connsiteY7" fmla="*/ 4103077 h 6310100"/>
                  <a:gd name="connsiteX8" fmla="*/ 10197225 w 13623187"/>
                  <a:gd name="connsiteY8" fmla="*/ 4267200 h 6310100"/>
                  <a:gd name="connsiteX9" fmla="*/ 10173779 w 13623187"/>
                  <a:gd name="connsiteY9" fmla="*/ 6307015 h 6310100"/>
                  <a:gd name="connsiteX10" fmla="*/ 2647564 w 13623187"/>
                  <a:gd name="connsiteY10" fmla="*/ 4220308 h 6310100"/>
                  <a:gd name="connsiteX11" fmla="*/ 2647564 w 13623187"/>
                  <a:gd name="connsiteY11" fmla="*/ 6283569 h 6310100"/>
                  <a:gd name="connsiteX12" fmla="*/ 0 w 13623187"/>
                  <a:gd name="connsiteY12" fmla="*/ 6310100 h 6310100"/>
                  <a:gd name="connsiteX13" fmla="*/ 0 w 13623187"/>
                  <a:gd name="connsiteY13" fmla="*/ 0 h 6310100"/>
                  <a:gd name="connsiteX0" fmla="*/ 0 w 13623187"/>
                  <a:gd name="connsiteY0" fmla="*/ 0 h 6310100"/>
                  <a:gd name="connsiteX1" fmla="*/ 4406025 w 13623187"/>
                  <a:gd name="connsiteY1" fmla="*/ 46892 h 6310100"/>
                  <a:gd name="connsiteX2" fmla="*/ 6774087 w 13623187"/>
                  <a:gd name="connsiteY2" fmla="*/ 5017476 h 6310100"/>
                  <a:gd name="connsiteX3" fmla="*/ 9235932 w 13623187"/>
                  <a:gd name="connsiteY3" fmla="*/ 23446 h 6310100"/>
                  <a:gd name="connsiteX4" fmla="*/ 12213595 w 13623187"/>
                  <a:gd name="connsiteY4" fmla="*/ 1430215 h 6310100"/>
                  <a:gd name="connsiteX5" fmla="*/ 13620364 w 13623187"/>
                  <a:gd name="connsiteY5" fmla="*/ 6310100 h 6310100"/>
                  <a:gd name="connsiteX6" fmla="*/ 10877164 w 13623187"/>
                  <a:gd name="connsiteY6" fmla="*/ 6307015 h 6310100"/>
                  <a:gd name="connsiteX7" fmla="*/ 10877165 w 13623187"/>
                  <a:gd name="connsiteY7" fmla="*/ 4103077 h 6310100"/>
                  <a:gd name="connsiteX8" fmla="*/ 10197225 w 13623187"/>
                  <a:gd name="connsiteY8" fmla="*/ 4267200 h 6310100"/>
                  <a:gd name="connsiteX9" fmla="*/ 10173779 w 13623187"/>
                  <a:gd name="connsiteY9" fmla="*/ 6307015 h 6310100"/>
                  <a:gd name="connsiteX10" fmla="*/ 4570148 w 13623187"/>
                  <a:gd name="connsiteY10" fmla="*/ 4759569 h 6310100"/>
                  <a:gd name="connsiteX11" fmla="*/ 2647564 w 13623187"/>
                  <a:gd name="connsiteY11" fmla="*/ 4220308 h 6310100"/>
                  <a:gd name="connsiteX12" fmla="*/ 2647564 w 13623187"/>
                  <a:gd name="connsiteY12" fmla="*/ 6283569 h 6310100"/>
                  <a:gd name="connsiteX13" fmla="*/ 0 w 13623187"/>
                  <a:gd name="connsiteY13" fmla="*/ 6310100 h 6310100"/>
                  <a:gd name="connsiteX14" fmla="*/ 0 w 13623187"/>
                  <a:gd name="connsiteY14" fmla="*/ 0 h 6310100"/>
                  <a:gd name="connsiteX0" fmla="*/ 0 w 13623187"/>
                  <a:gd name="connsiteY0" fmla="*/ 0 h 6310100"/>
                  <a:gd name="connsiteX1" fmla="*/ 4406025 w 13623187"/>
                  <a:gd name="connsiteY1" fmla="*/ 46892 h 6310100"/>
                  <a:gd name="connsiteX2" fmla="*/ 6774087 w 13623187"/>
                  <a:gd name="connsiteY2" fmla="*/ 5017476 h 6310100"/>
                  <a:gd name="connsiteX3" fmla="*/ 9235932 w 13623187"/>
                  <a:gd name="connsiteY3" fmla="*/ 23446 h 6310100"/>
                  <a:gd name="connsiteX4" fmla="*/ 12213595 w 13623187"/>
                  <a:gd name="connsiteY4" fmla="*/ 1430215 h 6310100"/>
                  <a:gd name="connsiteX5" fmla="*/ 13620364 w 13623187"/>
                  <a:gd name="connsiteY5" fmla="*/ 6310100 h 6310100"/>
                  <a:gd name="connsiteX6" fmla="*/ 10877164 w 13623187"/>
                  <a:gd name="connsiteY6" fmla="*/ 6307015 h 6310100"/>
                  <a:gd name="connsiteX7" fmla="*/ 10877165 w 13623187"/>
                  <a:gd name="connsiteY7" fmla="*/ 4103077 h 6310100"/>
                  <a:gd name="connsiteX8" fmla="*/ 10197225 w 13623187"/>
                  <a:gd name="connsiteY8" fmla="*/ 4267200 h 6310100"/>
                  <a:gd name="connsiteX9" fmla="*/ 10173779 w 13623187"/>
                  <a:gd name="connsiteY9" fmla="*/ 6307015 h 6310100"/>
                  <a:gd name="connsiteX10" fmla="*/ 3327501 w 13623187"/>
                  <a:gd name="connsiteY10" fmla="*/ 4243753 h 6310100"/>
                  <a:gd name="connsiteX11" fmla="*/ 2647564 w 13623187"/>
                  <a:gd name="connsiteY11" fmla="*/ 4220308 h 6310100"/>
                  <a:gd name="connsiteX12" fmla="*/ 2647564 w 13623187"/>
                  <a:gd name="connsiteY12" fmla="*/ 6283569 h 6310100"/>
                  <a:gd name="connsiteX13" fmla="*/ 0 w 13623187"/>
                  <a:gd name="connsiteY13" fmla="*/ 6310100 h 6310100"/>
                  <a:gd name="connsiteX14" fmla="*/ 0 w 13623187"/>
                  <a:gd name="connsiteY14" fmla="*/ 0 h 6310100"/>
                  <a:gd name="connsiteX0" fmla="*/ 0 w 13623187"/>
                  <a:gd name="connsiteY0" fmla="*/ 0 h 6310100"/>
                  <a:gd name="connsiteX1" fmla="*/ 4406025 w 13623187"/>
                  <a:gd name="connsiteY1" fmla="*/ 46892 h 6310100"/>
                  <a:gd name="connsiteX2" fmla="*/ 6774087 w 13623187"/>
                  <a:gd name="connsiteY2" fmla="*/ 5017476 h 6310100"/>
                  <a:gd name="connsiteX3" fmla="*/ 9235932 w 13623187"/>
                  <a:gd name="connsiteY3" fmla="*/ 23446 h 6310100"/>
                  <a:gd name="connsiteX4" fmla="*/ 12213595 w 13623187"/>
                  <a:gd name="connsiteY4" fmla="*/ 1430215 h 6310100"/>
                  <a:gd name="connsiteX5" fmla="*/ 13620364 w 13623187"/>
                  <a:gd name="connsiteY5" fmla="*/ 6310100 h 6310100"/>
                  <a:gd name="connsiteX6" fmla="*/ 10877164 w 13623187"/>
                  <a:gd name="connsiteY6" fmla="*/ 6307015 h 6310100"/>
                  <a:gd name="connsiteX7" fmla="*/ 10877165 w 13623187"/>
                  <a:gd name="connsiteY7" fmla="*/ 4103077 h 6310100"/>
                  <a:gd name="connsiteX8" fmla="*/ 10197225 w 13623187"/>
                  <a:gd name="connsiteY8" fmla="*/ 4267200 h 6310100"/>
                  <a:gd name="connsiteX9" fmla="*/ 10173779 w 13623187"/>
                  <a:gd name="connsiteY9" fmla="*/ 6307015 h 6310100"/>
                  <a:gd name="connsiteX10" fmla="*/ 5976918 w 13623187"/>
                  <a:gd name="connsiteY10" fmla="*/ 5040922 h 6310100"/>
                  <a:gd name="connsiteX11" fmla="*/ 3327501 w 13623187"/>
                  <a:gd name="connsiteY11" fmla="*/ 4243753 h 6310100"/>
                  <a:gd name="connsiteX12" fmla="*/ 2647564 w 13623187"/>
                  <a:gd name="connsiteY12" fmla="*/ 4220308 h 6310100"/>
                  <a:gd name="connsiteX13" fmla="*/ 2647564 w 13623187"/>
                  <a:gd name="connsiteY13" fmla="*/ 6283569 h 6310100"/>
                  <a:gd name="connsiteX14" fmla="*/ 0 w 13623187"/>
                  <a:gd name="connsiteY14" fmla="*/ 6310100 h 6310100"/>
                  <a:gd name="connsiteX15" fmla="*/ 0 w 13623187"/>
                  <a:gd name="connsiteY15" fmla="*/ 0 h 6310100"/>
                  <a:gd name="connsiteX0" fmla="*/ 0 w 13623187"/>
                  <a:gd name="connsiteY0" fmla="*/ 0 h 6310100"/>
                  <a:gd name="connsiteX1" fmla="*/ 4406025 w 13623187"/>
                  <a:gd name="connsiteY1" fmla="*/ 46892 h 6310100"/>
                  <a:gd name="connsiteX2" fmla="*/ 6774087 w 13623187"/>
                  <a:gd name="connsiteY2" fmla="*/ 5017476 h 6310100"/>
                  <a:gd name="connsiteX3" fmla="*/ 9235932 w 13623187"/>
                  <a:gd name="connsiteY3" fmla="*/ 23446 h 6310100"/>
                  <a:gd name="connsiteX4" fmla="*/ 12213595 w 13623187"/>
                  <a:gd name="connsiteY4" fmla="*/ 1430215 h 6310100"/>
                  <a:gd name="connsiteX5" fmla="*/ 13620364 w 13623187"/>
                  <a:gd name="connsiteY5" fmla="*/ 6310100 h 6310100"/>
                  <a:gd name="connsiteX6" fmla="*/ 10877164 w 13623187"/>
                  <a:gd name="connsiteY6" fmla="*/ 6307015 h 6310100"/>
                  <a:gd name="connsiteX7" fmla="*/ 10877165 w 13623187"/>
                  <a:gd name="connsiteY7" fmla="*/ 4103077 h 6310100"/>
                  <a:gd name="connsiteX8" fmla="*/ 10197225 w 13623187"/>
                  <a:gd name="connsiteY8" fmla="*/ 4267200 h 6310100"/>
                  <a:gd name="connsiteX9" fmla="*/ 10173779 w 13623187"/>
                  <a:gd name="connsiteY9" fmla="*/ 6307015 h 6310100"/>
                  <a:gd name="connsiteX10" fmla="*/ 3374395 w 13623187"/>
                  <a:gd name="connsiteY10" fmla="*/ 6236676 h 6310100"/>
                  <a:gd name="connsiteX11" fmla="*/ 3327501 w 13623187"/>
                  <a:gd name="connsiteY11" fmla="*/ 4243753 h 6310100"/>
                  <a:gd name="connsiteX12" fmla="*/ 2647564 w 13623187"/>
                  <a:gd name="connsiteY12" fmla="*/ 4220308 h 6310100"/>
                  <a:gd name="connsiteX13" fmla="*/ 2647564 w 13623187"/>
                  <a:gd name="connsiteY13" fmla="*/ 6283569 h 6310100"/>
                  <a:gd name="connsiteX14" fmla="*/ 0 w 13623187"/>
                  <a:gd name="connsiteY14" fmla="*/ 6310100 h 6310100"/>
                  <a:gd name="connsiteX15" fmla="*/ 0 w 13623187"/>
                  <a:gd name="connsiteY15" fmla="*/ 0 h 6310100"/>
                  <a:gd name="connsiteX0" fmla="*/ 0 w 13623187"/>
                  <a:gd name="connsiteY0" fmla="*/ 0 h 6353906"/>
                  <a:gd name="connsiteX1" fmla="*/ 4406025 w 13623187"/>
                  <a:gd name="connsiteY1" fmla="*/ 46892 h 6353906"/>
                  <a:gd name="connsiteX2" fmla="*/ 6774087 w 13623187"/>
                  <a:gd name="connsiteY2" fmla="*/ 5017476 h 6353906"/>
                  <a:gd name="connsiteX3" fmla="*/ 9235932 w 13623187"/>
                  <a:gd name="connsiteY3" fmla="*/ 23446 h 6353906"/>
                  <a:gd name="connsiteX4" fmla="*/ 12213595 w 13623187"/>
                  <a:gd name="connsiteY4" fmla="*/ 1430215 h 6353906"/>
                  <a:gd name="connsiteX5" fmla="*/ 13620364 w 13623187"/>
                  <a:gd name="connsiteY5" fmla="*/ 6310100 h 6353906"/>
                  <a:gd name="connsiteX6" fmla="*/ 10877164 w 13623187"/>
                  <a:gd name="connsiteY6" fmla="*/ 6307015 h 6353906"/>
                  <a:gd name="connsiteX7" fmla="*/ 10877165 w 13623187"/>
                  <a:gd name="connsiteY7" fmla="*/ 4103077 h 6353906"/>
                  <a:gd name="connsiteX8" fmla="*/ 10197225 w 13623187"/>
                  <a:gd name="connsiteY8" fmla="*/ 4267200 h 6353906"/>
                  <a:gd name="connsiteX9" fmla="*/ 10173779 w 13623187"/>
                  <a:gd name="connsiteY9" fmla="*/ 6307015 h 6353906"/>
                  <a:gd name="connsiteX10" fmla="*/ 3374395 w 13623187"/>
                  <a:gd name="connsiteY10" fmla="*/ 6353906 h 6353906"/>
                  <a:gd name="connsiteX11" fmla="*/ 3327501 w 13623187"/>
                  <a:gd name="connsiteY11" fmla="*/ 4243753 h 6353906"/>
                  <a:gd name="connsiteX12" fmla="*/ 2647564 w 13623187"/>
                  <a:gd name="connsiteY12" fmla="*/ 4220308 h 6353906"/>
                  <a:gd name="connsiteX13" fmla="*/ 2647564 w 13623187"/>
                  <a:gd name="connsiteY13" fmla="*/ 6283569 h 6353906"/>
                  <a:gd name="connsiteX14" fmla="*/ 0 w 13623187"/>
                  <a:gd name="connsiteY14" fmla="*/ 6310100 h 6353906"/>
                  <a:gd name="connsiteX15" fmla="*/ 0 w 13623187"/>
                  <a:gd name="connsiteY15" fmla="*/ 0 h 6353906"/>
                  <a:gd name="connsiteX0" fmla="*/ 0 w 13623187"/>
                  <a:gd name="connsiteY0" fmla="*/ 0 h 6377352"/>
                  <a:gd name="connsiteX1" fmla="*/ 4406025 w 13623187"/>
                  <a:gd name="connsiteY1" fmla="*/ 46892 h 6377352"/>
                  <a:gd name="connsiteX2" fmla="*/ 6774087 w 13623187"/>
                  <a:gd name="connsiteY2" fmla="*/ 5017476 h 6377352"/>
                  <a:gd name="connsiteX3" fmla="*/ 9235932 w 13623187"/>
                  <a:gd name="connsiteY3" fmla="*/ 23446 h 6377352"/>
                  <a:gd name="connsiteX4" fmla="*/ 12213595 w 13623187"/>
                  <a:gd name="connsiteY4" fmla="*/ 1430215 h 6377352"/>
                  <a:gd name="connsiteX5" fmla="*/ 13620364 w 13623187"/>
                  <a:gd name="connsiteY5" fmla="*/ 6310100 h 6377352"/>
                  <a:gd name="connsiteX6" fmla="*/ 10877164 w 13623187"/>
                  <a:gd name="connsiteY6" fmla="*/ 6307015 h 6377352"/>
                  <a:gd name="connsiteX7" fmla="*/ 10877165 w 13623187"/>
                  <a:gd name="connsiteY7" fmla="*/ 4103077 h 6377352"/>
                  <a:gd name="connsiteX8" fmla="*/ 10197225 w 13623187"/>
                  <a:gd name="connsiteY8" fmla="*/ 4267200 h 6377352"/>
                  <a:gd name="connsiteX9" fmla="*/ 10173779 w 13623187"/>
                  <a:gd name="connsiteY9" fmla="*/ 6307015 h 6377352"/>
                  <a:gd name="connsiteX10" fmla="*/ 3350949 w 13623187"/>
                  <a:gd name="connsiteY10" fmla="*/ 6377352 h 6377352"/>
                  <a:gd name="connsiteX11" fmla="*/ 3327501 w 13623187"/>
                  <a:gd name="connsiteY11" fmla="*/ 4243753 h 6377352"/>
                  <a:gd name="connsiteX12" fmla="*/ 2647564 w 13623187"/>
                  <a:gd name="connsiteY12" fmla="*/ 4220308 h 6377352"/>
                  <a:gd name="connsiteX13" fmla="*/ 2647564 w 13623187"/>
                  <a:gd name="connsiteY13" fmla="*/ 6283569 h 6377352"/>
                  <a:gd name="connsiteX14" fmla="*/ 0 w 13623187"/>
                  <a:gd name="connsiteY14" fmla="*/ 6310100 h 6377352"/>
                  <a:gd name="connsiteX15" fmla="*/ 0 w 13623187"/>
                  <a:gd name="connsiteY15" fmla="*/ 0 h 6377352"/>
                  <a:gd name="connsiteX0" fmla="*/ 0 w 13623187"/>
                  <a:gd name="connsiteY0" fmla="*/ 0 h 6330460"/>
                  <a:gd name="connsiteX1" fmla="*/ 4406025 w 13623187"/>
                  <a:gd name="connsiteY1" fmla="*/ 46892 h 6330460"/>
                  <a:gd name="connsiteX2" fmla="*/ 6774087 w 13623187"/>
                  <a:gd name="connsiteY2" fmla="*/ 5017476 h 6330460"/>
                  <a:gd name="connsiteX3" fmla="*/ 9235932 w 13623187"/>
                  <a:gd name="connsiteY3" fmla="*/ 23446 h 6330460"/>
                  <a:gd name="connsiteX4" fmla="*/ 12213595 w 13623187"/>
                  <a:gd name="connsiteY4" fmla="*/ 1430215 h 6330460"/>
                  <a:gd name="connsiteX5" fmla="*/ 13620364 w 13623187"/>
                  <a:gd name="connsiteY5" fmla="*/ 6310100 h 6330460"/>
                  <a:gd name="connsiteX6" fmla="*/ 10877164 w 13623187"/>
                  <a:gd name="connsiteY6" fmla="*/ 6307015 h 6330460"/>
                  <a:gd name="connsiteX7" fmla="*/ 10877165 w 13623187"/>
                  <a:gd name="connsiteY7" fmla="*/ 4103077 h 6330460"/>
                  <a:gd name="connsiteX8" fmla="*/ 10197225 w 13623187"/>
                  <a:gd name="connsiteY8" fmla="*/ 4267200 h 6330460"/>
                  <a:gd name="connsiteX9" fmla="*/ 10173779 w 13623187"/>
                  <a:gd name="connsiteY9" fmla="*/ 6307015 h 6330460"/>
                  <a:gd name="connsiteX10" fmla="*/ 3397841 w 13623187"/>
                  <a:gd name="connsiteY10" fmla="*/ 6330460 h 6330460"/>
                  <a:gd name="connsiteX11" fmla="*/ 3327501 w 13623187"/>
                  <a:gd name="connsiteY11" fmla="*/ 4243753 h 6330460"/>
                  <a:gd name="connsiteX12" fmla="*/ 2647564 w 13623187"/>
                  <a:gd name="connsiteY12" fmla="*/ 4220308 h 6330460"/>
                  <a:gd name="connsiteX13" fmla="*/ 2647564 w 13623187"/>
                  <a:gd name="connsiteY13" fmla="*/ 6283569 h 6330460"/>
                  <a:gd name="connsiteX14" fmla="*/ 0 w 13623187"/>
                  <a:gd name="connsiteY14" fmla="*/ 6310100 h 6330460"/>
                  <a:gd name="connsiteX15" fmla="*/ 0 w 13623187"/>
                  <a:gd name="connsiteY15" fmla="*/ 0 h 6330460"/>
                  <a:gd name="connsiteX0" fmla="*/ 0 w 13623187"/>
                  <a:gd name="connsiteY0" fmla="*/ 0 h 6330460"/>
                  <a:gd name="connsiteX1" fmla="*/ 4406025 w 13623187"/>
                  <a:gd name="connsiteY1" fmla="*/ 46892 h 6330460"/>
                  <a:gd name="connsiteX2" fmla="*/ 6774087 w 13623187"/>
                  <a:gd name="connsiteY2" fmla="*/ 5017476 h 6330460"/>
                  <a:gd name="connsiteX3" fmla="*/ 9235932 w 13623187"/>
                  <a:gd name="connsiteY3" fmla="*/ 23446 h 6330460"/>
                  <a:gd name="connsiteX4" fmla="*/ 12213595 w 13623187"/>
                  <a:gd name="connsiteY4" fmla="*/ 1430215 h 6330460"/>
                  <a:gd name="connsiteX5" fmla="*/ 13620364 w 13623187"/>
                  <a:gd name="connsiteY5" fmla="*/ 6310100 h 6330460"/>
                  <a:gd name="connsiteX6" fmla="*/ 10877164 w 13623187"/>
                  <a:gd name="connsiteY6" fmla="*/ 6307015 h 6330460"/>
                  <a:gd name="connsiteX7" fmla="*/ 10877165 w 13623187"/>
                  <a:gd name="connsiteY7" fmla="*/ 4103077 h 6330460"/>
                  <a:gd name="connsiteX8" fmla="*/ 10197225 w 13623187"/>
                  <a:gd name="connsiteY8" fmla="*/ 4267200 h 6330460"/>
                  <a:gd name="connsiteX9" fmla="*/ 10173779 w 13623187"/>
                  <a:gd name="connsiteY9" fmla="*/ 6307015 h 6330460"/>
                  <a:gd name="connsiteX10" fmla="*/ 3397841 w 13623187"/>
                  <a:gd name="connsiteY10" fmla="*/ 6330460 h 6330460"/>
                  <a:gd name="connsiteX11" fmla="*/ 3421286 w 13623187"/>
                  <a:gd name="connsiteY11" fmla="*/ 4220307 h 6330460"/>
                  <a:gd name="connsiteX12" fmla="*/ 2647564 w 13623187"/>
                  <a:gd name="connsiteY12" fmla="*/ 4220308 h 6330460"/>
                  <a:gd name="connsiteX13" fmla="*/ 2647564 w 13623187"/>
                  <a:gd name="connsiteY13" fmla="*/ 6283569 h 6330460"/>
                  <a:gd name="connsiteX14" fmla="*/ 0 w 13623187"/>
                  <a:gd name="connsiteY14" fmla="*/ 6310100 h 6330460"/>
                  <a:gd name="connsiteX15" fmla="*/ 0 w 13623187"/>
                  <a:gd name="connsiteY15" fmla="*/ 0 h 6330460"/>
                  <a:gd name="connsiteX0" fmla="*/ 0 w 13623187"/>
                  <a:gd name="connsiteY0" fmla="*/ 0 h 6330460"/>
                  <a:gd name="connsiteX1" fmla="*/ 4406025 w 13623187"/>
                  <a:gd name="connsiteY1" fmla="*/ 46892 h 6330460"/>
                  <a:gd name="connsiteX2" fmla="*/ 6774087 w 13623187"/>
                  <a:gd name="connsiteY2" fmla="*/ 5017476 h 6330460"/>
                  <a:gd name="connsiteX3" fmla="*/ 9235932 w 13623187"/>
                  <a:gd name="connsiteY3" fmla="*/ 23446 h 6330460"/>
                  <a:gd name="connsiteX4" fmla="*/ 12213595 w 13623187"/>
                  <a:gd name="connsiteY4" fmla="*/ 1430215 h 6330460"/>
                  <a:gd name="connsiteX5" fmla="*/ 13620364 w 13623187"/>
                  <a:gd name="connsiteY5" fmla="*/ 6310100 h 6330460"/>
                  <a:gd name="connsiteX6" fmla="*/ 10877164 w 13623187"/>
                  <a:gd name="connsiteY6" fmla="*/ 6307015 h 6330460"/>
                  <a:gd name="connsiteX7" fmla="*/ 10877165 w 13623187"/>
                  <a:gd name="connsiteY7" fmla="*/ 4103077 h 6330460"/>
                  <a:gd name="connsiteX8" fmla="*/ 10197225 w 13623187"/>
                  <a:gd name="connsiteY8" fmla="*/ 4267200 h 6330460"/>
                  <a:gd name="connsiteX9" fmla="*/ 10173779 w 13623187"/>
                  <a:gd name="connsiteY9" fmla="*/ 6307015 h 6330460"/>
                  <a:gd name="connsiteX10" fmla="*/ 3397841 w 13623187"/>
                  <a:gd name="connsiteY10" fmla="*/ 6330460 h 6330460"/>
                  <a:gd name="connsiteX11" fmla="*/ 3421286 w 13623187"/>
                  <a:gd name="connsiteY11" fmla="*/ 4220307 h 6330460"/>
                  <a:gd name="connsiteX12" fmla="*/ 2647564 w 13623187"/>
                  <a:gd name="connsiteY12" fmla="*/ 4220308 h 6330460"/>
                  <a:gd name="connsiteX13" fmla="*/ 2647564 w 13623187"/>
                  <a:gd name="connsiteY13" fmla="*/ 6283569 h 6330460"/>
                  <a:gd name="connsiteX14" fmla="*/ 0 w 13623187"/>
                  <a:gd name="connsiteY14" fmla="*/ 6310100 h 6330460"/>
                  <a:gd name="connsiteX15" fmla="*/ 0 w 13623187"/>
                  <a:gd name="connsiteY15" fmla="*/ 0 h 6330460"/>
                  <a:gd name="connsiteX0" fmla="*/ 0 w 13623187"/>
                  <a:gd name="connsiteY0" fmla="*/ 0 h 6330460"/>
                  <a:gd name="connsiteX1" fmla="*/ 4406025 w 13623187"/>
                  <a:gd name="connsiteY1" fmla="*/ 46892 h 6330460"/>
                  <a:gd name="connsiteX2" fmla="*/ 6774087 w 13623187"/>
                  <a:gd name="connsiteY2" fmla="*/ 5017476 h 6330460"/>
                  <a:gd name="connsiteX3" fmla="*/ 9235932 w 13623187"/>
                  <a:gd name="connsiteY3" fmla="*/ 23446 h 6330460"/>
                  <a:gd name="connsiteX4" fmla="*/ 12213595 w 13623187"/>
                  <a:gd name="connsiteY4" fmla="*/ 1430215 h 6330460"/>
                  <a:gd name="connsiteX5" fmla="*/ 13620364 w 13623187"/>
                  <a:gd name="connsiteY5" fmla="*/ 6310100 h 6330460"/>
                  <a:gd name="connsiteX6" fmla="*/ 10877164 w 13623187"/>
                  <a:gd name="connsiteY6" fmla="*/ 6307015 h 6330460"/>
                  <a:gd name="connsiteX7" fmla="*/ 10877165 w 13623187"/>
                  <a:gd name="connsiteY7" fmla="*/ 4103077 h 6330460"/>
                  <a:gd name="connsiteX8" fmla="*/ 10197225 w 13623187"/>
                  <a:gd name="connsiteY8" fmla="*/ 4267200 h 6330460"/>
                  <a:gd name="connsiteX9" fmla="*/ 10173779 w 13623187"/>
                  <a:gd name="connsiteY9" fmla="*/ 6307015 h 6330460"/>
                  <a:gd name="connsiteX10" fmla="*/ 3397841 w 13623187"/>
                  <a:gd name="connsiteY10" fmla="*/ 6330460 h 6330460"/>
                  <a:gd name="connsiteX11" fmla="*/ 3421286 w 13623187"/>
                  <a:gd name="connsiteY11" fmla="*/ 4220307 h 6330460"/>
                  <a:gd name="connsiteX12" fmla="*/ 2647564 w 13623187"/>
                  <a:gd name="connsiteY12" fmla="*/ 4220308 h 6330460"/>
                  <a:gd name="connsiteX13" fmla="*/ 2647564 w 13623187"/>
                  <a:gd name="connsiteY13" fmla="*/ 6283569 h 6330460"/>
                  <a:gd name="connsiteX14" fmla="*/ 0 w 13623187"/>
                  <a:gd name="connsiteY14" fmla="*/ 6310100 h 6330460"/>
                  <a:gd name="connsiteX15" fmla="*/ 0 w 13623187"/>
                  <a:gd name="connsiteY15" fmla="*/ 0 h 6330460"/>
                  <a:gd name="connsiteX0" fmla="*/ 0 w 13623187"/>
                  <a:gd name="connsiteY0" fmla="*/ 0 h 6330460"/>
                  <a:gd name="connsiteX1" fmla="*/ 4406025 w 13623187"/>
                  <a:gd name="connsiteY1" fmla="*/ 46892 h 6330460"/>
                  <a:gd name="connsiteX2" fmla="*/ 6774087 w 13623187"/>
                  <a:gd name="connsiteY2" fmla="*/ 5017476 h 6330460"/>
                  <a:gd name="connsiteX3" fmla="*/ 9235932 w 13623187"/>
                  <a:gd name="connsiteY3" fmla="*/ 23446 h 6330460"/>
                  <a:gd name="connsiteX4" fmla="*/ 12213595 w 13623187"/>
                  <a:gd name="connsiteY4" fmla="*/ 1430215 h 6330460"/>
                  <a:gd name="connsiteX5" fmla="*/ 13620364 w 13623187"/>
                  <a:gd name="connsiteY5" fmla="*/ 6310100 h 6330460"/>
                  <a:gd name="connsiteX6" fmla="*/ 10877164 w 13623187"/>
                  <a:gd name="connsiteY6" fmla="*/ 6307015 h 6330460"/>
                  <a:gd name="connsiteX7" fmla="*/ 10877165 w 13623187"/>
                  <a:gd name="connsiteY7" fmla="*/ 4103077 h 6330460"/>
                  <a:gd name="connsiteX8" fmla="*/ 10197225 w 13623187"/>
                  <a:gd name="connsiteY8" fmla="*/ 4267200 h 6330460"/>
                  <a:gd name="connsiteX9" fmla="*/ 10173779 w 13623187"/>
                  <a:gd name="connsiteY9" fmla="*/ 6307015 h 6330460"/>
                  <a:gd name="connsiteX10" fmla="*/ 3397841 w 13623187"/>
                  <a:gd name="connsiteY10" fmla="*/ 6330460 h 6330460"/>
                  <a:gd name="connsiteX11" fmla="*/ 3421286 w 13623187"/>
                  <a:gd name="connsiteY11" fmla="*/ 4220307 h 6330460"/>
                  <a:gd name="connsiteX12" fmla="*/ 2647564 w 13623187"/>
                  <a:gd name="connsiteY12" fmla="*/ 4220308 h 6330460"/>
                  <a:gd name="connsiteX13" fmla="*/ 2647564 w 13623187"/>
                  <a:gd name="connsiteY13" fmla="*/ 6283569 h 6330460"/>
                  <a:gd name="connsiteX14" fmla="*/ 0 w 13623187"/>
                  <a:gd name="connsiteY14" fmla="*/ 6310100 h 6330460"/>
                  <a:gd name="connsiteX15" fmla="*/ 0 w 13623187"/>
                  <a:gd name="connsiteY15" fmla="*/ 0 h 6330460"/>
                  <a:gd name="connsiteX0" fmla="*/ 0 w 13623187"/>
                  <a:gd name="connsiteY0" fmla="*/ 0 h 6330460"/>
                  <a:gd name="connsiteX1" fmla="*/ 4406025 w 13623187"/>
                  <a:gd name="connsiteY1" fmla="*/ 46892 h 6330460"/>
                  <a:gd name="connsiteX2" fmla="*/ 6774087 w 13623187"/>
                  <a:gd name="connsiteY2" fmla="*/ 5017476 h 6330460"/>
                  <a:gd name="connsiteX3" fmla="*/ 9235932 w 13623187"/>
                  <a:gd name="connsiteY3" fmla="*/ 23446 h 6330460"/>
                  <a:gd name="connsiteX4" fmla="*/ 12213595 w 13623187"/>
                  <a:gd name="connsiteY4" fmla="*/ 1430215 h 6330460"/>
                  <a:gd name="connsiteX5" fmla="*/ 13620364 w 13623187"/>
                  <a:gd name="connsiteY5" fmla="*/ 6310100 h 6330460"/>
                  <a:gd name="connsiteX6" fmla="*/ 10877164 w 13623187"/>
                  <a:gd name="connsiteY6" fmla="*/ 6307015 h 6330460"/>
                  <a:gd name="connsiteX7" fmla="*/ 10877165 w 13623187"/>
                  <a:gd name="connsiteY7" fmla="*/ 4103077 h 6330460"/>
                  <a:gd name="connsiteX8" fmla="*/ 10197225 w 13623187"/>
                  <a:gd name="connsiteY8" fmla="*/ 4267200 h 6330460"/>
                  <a:gd name="connsiteX9" fmla="*/ 10173779 w 13623187"/>
                  <a:gd name="connsiteY9" fmla="*/ 6307015 h 6330460"/>
                  <a:gd name="connsiteX10" fmla="*/ 3397841 w 13623187"/>
                  <a:gd name="connsiteY10" fmla="*/ 6330460 h 6330460"/>
                  <a:gd name="connsiteX11" fmla="*/ 3421286 w 13623187"/>
                  <a:gd name="connsiteY11" fmla="*/ 4220307 h 6330460"/>
                  <a:gd name="connsiteX12" fmla="*/ 2647564 w 13623187"/>
                  <a:gd name="connsiteY12" fmla="*/ 4220308 h 6330460"/>
                  <a:gd name="connsiteX13" fmla="*/ 2647564 w 13623187"/>
                  <a:gd name="connsiteY13" fmla="*/ 6283569 h 6330460"/>
                  <a:gd name="connsiteX14" fmla="*/ 0 w 13623187"/>
                  <a:gd name="connsiteY14" fmla="*/ 6310100 h 6330460"/>
                  <a:gd name="connsiteX15" fmla="*/ 0 w 13623187"/>
                  <a:gd name="connsiteY15" fmla="*/ 0 h 6330460"/>
                  <a:gd name="connsiteX0" fmla="*/ 914400 w 13623187"/>
                  <a:gd name="connsiteY0" fmla="*/ 1970108 h 6307645"/>
                  <a:gd name="connsiteX1" fmla="*/ 4406025 w 13623187"/>
                  <a:gd name="connsiteY1" fmla="*/ 24077 h 6307645"/>
                  <a:gd name="connsiteX2" fmla="*/ 6774087 w 13623187"/>
                  <a:gd name="connsiteY2" fmla="*/ 4994661 h 6307645"/>
                  <a:gd name="connsiteX3" fmla="*/ 9235932 w 13623187"/>
                  <a:gd name="connsiteY3" fmla="*/ 631 h 6307645"/>
                  <a:gd name="connsiteX4" fmla="*/ 12213595 w 13623187"/>
                  <a:gd name="connsiteY4" fmla="*/ 1407400 h 6307645"/>
                  <a:gd name="connsiteX5" fmla="*/ 13620364 w 13623187"/>
                  <a:gd name="connsiteY5" fmla="*/ 6287285 h 6307645"/>
                  <a:gd name="connsiteX6" fmla="*/ 10877164 w 13623187"/>
                  <a:gd name="connsiteY6" fmla="*/ 6284200 h 6307645"/>
                  <a:gd name="connsiteX7" fmla="*/ 10877165 w 13623187"/>
                  <a:gd name="connsiteY7" fmla="*/ 4080262 h 6307645"/>
                  <a:gd name="connsiteX8" fmla="*/ 10197225 w 13623187"/>
                  <a:gd name="connsiteY8" fmla="*/ 4244385 h 6307645"/>
                  <a:gd name="connsiteX9" fmla="*/ 10173779 w 13623187"/>
                  <a:gd name="connsiteY9" fmla="*/ 6284200 h 6307645"/>
                  <a:gd name="connsiteX10" fmla="*/ 3397841 w 13623187"/>
                  <a:gd name="connsiteY10" fmla="*/ 6307645 h 6307645"/>
                  <a:gd name="connsiteX11" fmla="*/ 3421286 w 13623187"/>
                  <a:gd name="connsiteY11" fmla="*/ 4197492 h 6307645"/>
                  <a:gd name="connsiteX12" fmla="*/ 2647564 w 13623187"/>
                  <a:gd name="connsiteY12" fmla="*/ 4197493 h 6307645"/>
                  <a:gd name="connsiteX13" fmla="*/ 2647564 w 13623187"/>
                  <a:gd name="connsiteY13" fmla="*/ 6260754 h 6307645"/>
                  <a:gd name="connsiteX14" fmla="*/ 0 w 13623187"/>
                  <a:gd name="connsiteY14" fmla="*/ 6287285 h 6307645"/>
                  <a:gd name="connsiteX15" fmla="*/ 914400 w 13623187"/>
                  <a:gd name="connsiteY15" fmla="*/ 1970108 h 6307645"/>
                  <a:gd name="connsiteX0" fmla="*/ 914400 w 13623187"/>
                  <a:gd name="connsiteY0" fmla="*/ 1970108 h 6307645"/>
                  <a:gd name="connsiteX1" fmla="*/ 4406025 w 13623187"/>
                  <a:gd name="connsiteY1" fmla="*/ 24077 h 6307645"/>
                  <a:gd name="connsiteX2" fmla="*/ 6774087 w 13623187"/>
                  <a:gd name="connsiteY2" fmla="*/ 4994661 h 6307645"/>
                  <a:gd name="connsiteX3" fmla="*/ 9235932 w 13623187"/>
                  <a:gd name="connsiteY3" fmla="*/ 631 h 6307645"/>
                  <a:gd name="connsiteX4" fmla="*/ 12213595 w 13623187"/>
                  <a:gd name="connsiteY4" fmla="*/ 1407400 h 6307645"/>
                  <a:gd name="connsiteX5" fmla="*/ 13620364 w 13623187"/>
                  <a:gd name="connsiteY5" fmla="*/ 6287285 h 6307645"/>
                  <a:gd name="connsiteX6" fmla="*/ 10877164 w 13623187"/>
                  <a:gd name="connsiteY6" fmla="*/ 6284200 h 6307645"/>
                  <a:gd name="connsiteX7" fmla="*/ 10877165 w 13623187"/>
                  <a:gd name="connsiteY7" fmla="*/ 4080262 h 6307645"/>
                  <a:gd name="connsiteX8" fmla="*/ 10197225 w 13623187"/>
                  <a:gd name="connsiteY8" fmla="*/ 4244385 h 6307645"/>
                  <a:gd name="connsiteX9" fmla="*/ 10173779 w 13623187"/>
                  <a:gd name="connsiteY9" fmla="*/ 6284200 h 6307645"/>
                  <a:gd name="connsiteX10" fmla="*/ 3397841 w 13623187"/>
                  <a:gd name="connsiteY10" fmla="*/ 6307645 h 6307645"/>
                  <a:gd name="connsiteX11" fmla="*/ 3421286 w 13623187"/>
                  <a:gd name="connsiteY11" fmla="*/ 4197492 h 6307645"/>
                  <a:gd name="connsiteX12" fmla="*/ 2647564 w 13623187"/>
                  <a:gd name="connsiteY12" fmla="*/ 4197493 h 6307645"/>
                  <a:gd name="connsiteX13" fmla="*/ 2647564 w 13623187"/>
                  <a:gd name="connsiteY13" fmla="*/ 6260754 h 6307645"/>
                  <a:gd name="connsiteX14" fmla="*/ 0 w 13623187"/>
                  <a:gd name="connsiteY14" fmla="*/ 6287285 h 6307645"/>
                  <a:gd name="connsiteX15" fmla="*/ 914400 w 13623187"/>
                  <a:gd name="connsiteY15" fmla="*/ 1970108 h 6307645"/>
                  <a:gd name="connsiteX0" fmla="*/ 914400 w 13623187"/>
                  <a:gd name="connsiteY0" fmla="*/ 1985552 h 6323089"/>
                  <a:gd name="connsiteX1" fmla="*/ 4406025 w 13623187"/>
                  <a:gd name="connsiteY1" fmla="*/ 39521 h 6323089"/>
                  <a:gd name="connsiteX2" fmla="*/ 6774087 w 13623187"/>
                  <a:gd name="connsiteY2" fmla="*/ 5010105 h 6323089"/>
                  <a:gd name="connsiteX3" fmla="*/ 9235932 w 13623187"/>
                  <a:gd name="connsiteY3" fmla="*/ 16075 h 6323089"/>
                  <a:gd name="connsiteX4" fmla="*/ 12213595 w 13623187"/>
                  <a:gd name="connsiteY4" fmla="*/ 1422844 h 6323089"/>
                  <a:gd name="connsiteX5" fmla="*/ 13620364 w 13623187"/>
                  <a:gd name="connsiteY5" fmla="*/ 6302729 h 6323089"/>
                  <a:gd name="connsiteX6" fmla="*/ 10877164 w 13623187"/>
                  <a:gd name="connsiteY6" fmla="*/ 6299644 h 6323089"/>
                  <a:gd name="connsiteX7" fmla="*/ 10877165 w 13623187"/>
                  <a:gd name="connsiteY7" fmla="*/ 4095706 h 6323089"/>
                  <a:gd name="connsiteX8" fmla="*/ 10197225 w 13623187"/>
                  <a:gd name="connsiteY8" fmla="*/ 4259829 h 6323089"/>
                  <a:gd name="connsiteX9" fmla="*/ 10173779 w 13623187"/>
                  <a:gd name="connsiteY9" fmla="*/ 6299644 h 6323089"/>
                  <a:gd name="connsiteX10" fmla="*/ 3397841 w 13623187"/>
                  <a:gd name="connsiteY10" fmla="*/ 6323089 h 6323089"/>
                  <a:gd name="connsiteX11" fmla="*/ 3421286 w 13623187"/>
                  <a:gd name="connsiteY11" fmla="*/ 4212936 h 6323089"/>
                  <a:gd name="connsiteX12" fmla="*/ 2647564 w 13623187"/>
                  <a:gd name="connsiteY12" fmla="*/ 4212937 h 6323089"/>
                  <a:gd name="connsiteX13" fmla="*/ 2647564 w 13623187"/>
                  <a:gd name="connsiteY13" fmla="*/ 6276198 h 6323089"/>
                  <a:gd name="connsiteX14" fmla="*/ 0 w 13623187"/>
                  <a:gd name="connsiteY14" fmla="*/ 6302729 h 6323089"/>
                  <a:gd name="connsiteX15" fmla="*/ 914400 w 13623187"/>
                  <a:gd name="connsiteY15" fmla="*/ 1985552 h 6323089"/>
                  <a:gd name="connsiteX0" fmla="*/ 937847 w 13646634"/>
                  <a:gd name="connsiteY0" fmla="*/ 1985552 h 6323089"/>
                  <a:gd name="connsiteX1" fmla="*/ 4429472 w 13646634"/>
                  <a:gd name="connsiteY1" fmla="*/ 39521 h 6323089"/>
                  <a:gd name="connsiteX2" fmla="*/ 6797534 w 13646634"/>
                  <a:gd name="connsiteY2" fmla="*/ 5010105 h 6323089"/>
                  <a:gd name="connsiteX3" fmla="*/ 9259379 w 13646634"/>
                  <a:gd name="connsiteY3" fmla="*/ 16075 h 6323089"/>
                  <a:gd name="connsiteX4" fmla="*/ 12237042 w 13646634"/>
                  <a:gd name="connsiteY4" fmla="*/ 1422844 h 6323089"/>
                  <a:gd name="connsiteX5" fmla="*/ 13643811 w 13646634"/>
                  <a:gd name="connsiteY5" fmla="*/ 6302729 h 6323089"/>
                  <a:gd name="connsiteX6" fmla="*/ 10900611 w 13646634"/>
                  <a:gd name="connsiteY6" fmla="*/ 6299644 h 6323089"/>
                  <a:gd name="connsiteX7" fmla="*/ 10900612 w 13646634"/>
                  <a:gd name="connsiteY7" fmla="*/ 4095706 h 6323089"/>
                  <a:gd name="connsiteX8" fmla="*/ 10220672 w 13646634"/>
                  <a:gd name="connsiteY8" fmla="*/ 4259829 h 6323089"/>
                  <a:gd name="connsiteX9" fmla="*/ 10197226 w 13646634"/>
                  <a:gd name="connsiteY9" fmla="*/ 6299644 h 6323089"/>
                  <a:gd name="connsiteX10" fmla="*/ 3421288 w 13646634"/>
                  <a:gd name="connsiteY10" fmla="*/ 6323089 h 6323089"/>
                  <a:gd name="connsiteX11" fmla="*/ 3444733 w 13646634"/>
                  <a:gd name="connsiteY11" fmla="*/ 4212936 h 6323089"/>
                  <a:gd name="connsiteX12" fmla="*/ 2671011 w 13646634"/>
                  <a:gd name="connsiteY12" fmla="*/ 4212937 h 6323089"/>
                  <a:gd name="connsiteX13" fmla="*/ 2671011 w 13646634"/>
                  <a:gd name="connsiteY13" fmla="*/ 6276198 h 6323089"/>
                  <a:gd name="connsiteX14" fmla="*/ 0 w 13646634"/>
                  <a:gd name="connsiteY14" fmla="*/ 6232390 h 6323089"/>
                  <a:gd name="connsiteX15" fmla="*/ 937847 w 13646634"/>
                  <a:gd name="connsiteY15" fmla="*/ 1985552 h 6323089"/>
                  <a:gd name="connsiteX0" fmla="*/ 867509 w 13576296"/>
                  <a:gd name="connsiteY0" fmla="*/ 1985552 h 6323089"/>
                  <a:gd name="connsiteX1" fmla="*/ 4359134 w 13576296"/>
                  <a:gd name="connsiteY1" fmla="*/ 39521 h 6323089"/>
                  <a:gd name="connsiteX2" fmla="*/ 6727196 w 13576296"/>
                  <a:gd name="connsiteY2" fmla="*/ 5010105 h 6323089"/>
                  <a:gd name="connsiteX3" fmla="*/ 9189041 w 13576296"/>
                  <a:gd name="connsiteY3" fmla="*/ 16075 h 6323089"/>
                  <a:gd name="connsiteX4" fmla="*/ 12166704 w 13576296"/>
                  <a:gd name="connsiteY4" fmla="*/ 1422844 h 6323089"/>
                  <a:gd name="connsiteX5" fmla="*/ 13573473 w 13576296"/>
                  <a:gd name="connsiteY5" fmla="*/ 6302729 h 6323089"/>
                  <a:gd name="connsiteX6" fmla="*/ 10830273 w 13576296"/>
                  <a:gd name="connsiteY6" fmla="*/ 6299644 h 6323089"/>
                  <a:gd name="connsiteX7" fmla="*/ 10830274 w 13576296"/>
                  <a:gd name="connsiteY7" fmla="*/ 4095706 h 6323089"/>
                  <a:gd name="connsiteX8" fmla="*/ 10150334 w 13576296"/>
                  <a:gd name="connsiteY8" fmla="*/ 4259829 h 6323089"/>
                  <a:gd name="connsiteX9" fmla="*/ 10126888 w 13576296"/>
                  <a:gd name="connsiteY9" fmla="*/ 6299644 h 6323089"/>
                  <a:gd name="connsiteX10" fmla="*/ 3350950 w 13576296"/>
                  <a:gd name="connsiteY10" fmla="*/ 6323089 h 6323089"/>
                  <a:gd name="connsiteX11" fmla="*/ 3374395 w 13576296"/>
                  <a:gd name="connsiteY11" fmla="*/ 4212936 h 6323089"/>
                  <a:gd name="connsiteX12" fmla="*/ 2600673 w 13576296"/>
                  <a:gd name="connsiteY12" fmla="*/ 4212937 h 6323089"/>
                  <a:gd name="connsiteX13" fmla="*/ 2600673 w 13576296"/>
                  <a:gd name="connsiteY13" fmla="*/ 6276198 h 6323089"/>
                  <a:gd name="connsiteX14" fmla="*/ 0 w 13576296"/>
                  <a:gd name="connsiteY14" fmla="*/ 6302729 h 6323089"/>
                  <a:gd name="connsiteX15" fmla="*/ 867509 w 13576296"/>
                  <a:gd name="connsiteY15" fmla="*/ 1985552 h 6323089"/>
                  <a:gd name="connsiteX0" fmla="*/ 875123 w 13583910"/>
                  <a:gd name="connsiteY0" fmla="*/ 1985552 h 6323089"/>
                  <a:gd name="connsiteX1" fmla="*/ 4366748 w 13583910"/>
                  <a:gd name="connsiteY1" fmla="*/ 39521 h 6323089"/>
                  <a:gd name="connsiteX2" fmla="*/ 6734810 w 13583910"/>
                  <a:gd name="connsiteY2" fmla="*/ 5010105 h 6323089"/>
                  <a:gd name="connsiteX3" fmla="*/ 9196655 w 13583910"/>
                  <a:gd name="connsiteY3" fmla="*/ 16075 h 6323089"/>
                  <a:gd name="connsiteX4" fmla="*/ 12174318 w 13583910"/>
                  <a:gd name="connsiteY4" fmla="*/ 1422844 h 6323089"/>
                  <a:gd name="connsiteX5" fmla="*/ 13581087 w 13583910"/>
                  <a:gd name="connsiteY5" fmla="*/ 6302729 h 6323089"/>
                  <a:gd name="connsiteX6" fmla="*/ 10837887 w 13583910"/>
                  <a:gd name="connsiteY6" fmla="*/ 6299644 h 6323089"/>
                  <a:gd name="connsiteX7" fmla="*/ 10837888 w 13583910"/>
                  <a:gd name="connsiteY7" fmla="*/ 4095706 h 6323089"/>
                  <a:gd name="connsiteX8" fmla="*/ 10157948 w 13583910"/>
                  <a:gd name="connsiteY8" fmla="*/ 4259829 h 6323089"/>
                  <a:gd name="connsiteX9" fmla="*/ 10134502 w 13583910"/>
                  <a:gd name="connsiteY9" fmla="*/ 6299644 h 6323089"/>
                  <a:gd name="connsiteX10" fmla="*/ 3358564 w 13583910"/>
                  <a:gd name="connsiteY10" fmla="*/ 6323089 h 6323089"/>
                  <a:gd name="connsiteX11" fmla="*/ 3382009 w 13583910"/>
                  <a:gd name="connsiteY11" fmla="*/ 4212936 h 6323089"/>
                  <a:gd name="connsiteX12" fmla="*/ 2608287 w 13583910"/>
                  <a:gd name="connsiteY12" fmla="*/ 4212937 h 6323089"/>
                  <a:gd name="connsiteX13" fmla="*/ 2608287 w 13583910"/>
                  <a:gd name="connsiteY13" fmla="*/ 6276198 h 6323089"/>
                  <a:gd name="connsiteX14" fmla="*/ 7614 w 13583910"/>
                  <a:gd name="connsiteY14" fmla="*/ 6302729 h 6323089"/>
                  <a:gd name="connsiteX15" fmla="*/ 875123 w 13583910"/>
                  <a:gd name="connsiteY15" fmla="*/ 1985552 h 6323089"/>
                  <a:gd name="connsiteX0" fmla="*/ 1154365 w 13581798"/>
                  <a:gd name="connsiteY0" fmla="*/ 1654535 h 6343764"/>
                  <a:gd name="connsiteX1" fmla="*/ 4364636 w 13581798"/>
                  <a:gd name="connsiteY1" fmla="*/ 60196 h 6343764"/>
                  <a:gd name="connsiteX2" fmla="*/ 6732698 w 13581798"/>
                  <a:gd name="connsiteY2" fmla="*/ 5030780 h 6343764"/>
                  <a:gd name="connsiteX3" fmla="*/ 9194543 w 13581798"/>
                  <a:gd name="connsiteY3" fmla="*/ 36750 h 6343764"/>
                  <a:gd name="connsiteX4" fmla="*/ 12172206 w 13581798"/>
                  <a:gd name="connsiteY4" fmla="*/ 1443519 h 6343764"/>
                  <a:gd name="connsiteX5" fmla="*/ 13578975 w 13581798"/>
                  <a:gd name="connsiteY5" fmla="*/ 6323404 h 6343764"/>
                  <a:gd name="connsiteX6" fmla="*/ 10835775 w 13581798"/>
                  <a:gd name="connsiteY6" fmla="*/ 6320319 h 6343764"/>
                  <a:gd name="connsiteX7" fmla="*/ 10835776 w 13581798"/>
                  <a:gd name="connsiteY7" fmla="*/ 4116381 h 6343764"/>
                  <a:gd name="connsiteX8" fmla="*/ 10155836 w 13581798"/>
                  <a:gd name="connsiteY8" fmla="*/ 4280504 h 6343764"/>
                  <a:gd name="connsiteX9" fmla="*/ 10132390 w 13581798"/>
                  <a:gd name="connsiteY9" fmla="*/ 6320319 h 6343764"/>
                  <a:gd name="connsiteX10" fmla="*/ 3356452 w 13581798"/>
                  <a:gd name="connsiteY10" fmla="*/ 6343764 h 6343764"/>
                  <a:gd name="connsiteX11" fmla="*/ 3379897 w 13581798"/>
                  <a:gd name="connsiteY11" fmla="*/ 4233611 h 6343764"/>
                  <a:gd name="connsiteX12" fmla="*/ 2606175 w 13581798"/>
                  <a:gd name="connsiteY12" fmla="*/ 4233612 h 6343764"/>
                  <a:gd name="connsiteX13" fmla="*/ 2606175 w 13581798"/>
                  <a:gd name="connsiteY13" fmla="*/ 6296873 h 6343764"/>
                  <a:gd name="connsiteX14" fmla="*/ 5502 w 13581798"/>
                  <a:gd name="connsiteY14" fmla="*/ 6323404 h 6343764"/>
                  <a:gd name="connsiteX15" fmla="*/ 1154365 w 13581798"/>
                  <a:gd name="connsiteY15" fmla="*/ 1654535 h 6343764"/>
                  <a:gd name="connsiteX0" fmla="*/ 1154012 w 13581445"/>
                  <a:gd name="connsiteY0" fmla="*/ 1654535 h 6343764"/>
                  <a:gd name="connsiteX1" fmla="*/ 4364283 w 13581445"/>
                  <a:gd name="connsiteY1" fmla="*/ 60196 h 6343764"/>
                  <a:gd name="connsiteX2" fmla="*/ 6732345 w 13581445"/>
                  <a:gd name="connsiteY2" fmla="*/ 5030780 h 6343764"/>
                  <a:gd name="connsiteX3" fmla="*/ 9194190 w 13581445"/>
                  <a:gd name="connsiteY3" fmla="*/ 36750 h 6343764"/>
                  <a:gd name="connsiteX4" fmla="*/ 12171853 w 13581445"/>
                  <a:gd name="connsiteY4" fmla="*/ 1443519 h 6343764"/>
                  <a:gd name="connsiteX5" fmla="*/ 13578622 w 13581445"/>
                  <a:gd name="connsiteY5" fmla="*/ 6323404 h 6343764"/>
                  <a:gd name="connsiteX6" fmla="*/ 10835422 w 13581445"/>
                  <a:gd name="connsiteY6" fmla="*/ 6320319 h 6343764"/>
                  <a:gd name="connsiteX7" fmla="*/ 10835423 w 13581445"/>
                  <a:gd name="connsiteY7" fmla="*/ 4116381 h 6343764"/>
                  <a:gd name="connsiteX8" fmla="*/ 10155483 w 13581445"/>
                  <a:gd name="connsiteY8" fmla="*/ 4280504 h 6343764"/>
                  <a:gd name="connsiteX9" fmla="*/ 10132037 w 13581445"/>
                  <a:gd name="connsiteY9" fmla="*/ 6320319 h 6343764"/>
                  <a:gd name="connsiteX10" fmla="*/ 3356099 w 13581445"/>
                  <a:gd name="connsiteY10" fmla="*/ 6343764 h 6343764"/>
                  <a:gd name="connsiteX11" fmla="*/ 3379544 w 13581445"/>
                  <a:gd name="connsiteY11" fmla="*/ 4233611 h 6343764"/>
                  <a:gd name="connsiteX12" fmla="*/ 2605822 w 13581445"/>
                  <a:gd name="connsiteY12" fmla="*/ 4233612 h 6343764"/>
                  <a:gd name="connsiteX13" fmla="*/ 2605822 w 13581445"/>
                  <a:gd name="connsiteY13" fmla="*/ 6296873 h 6343764"/>
                  <a:gd name="connsiteX14" fmla="*/ 5149 w 13581445"/>
                  <a:gd name="connsiteY14" fmla="*/ 6323404 h 6343764"/>
                  <a:gd name="connsiteX15" fmla="*/ 1154012 w 13581445"/>
                  <a:gd name="connsiteY15" fmla="*/ 1654535 h 6343764"/>
                  <a:gd name="connsiteX0" fmla="*/ 1227606 w 13655039"/>
                  <a:gd name="connsiteY0" fmla="*/ 1654535 h 6343764"/>
                  <a:gd name="connsiteX1" fmla="*/ 4437877 w 13655039"/>
                  <a:gd name="connsiteY1" fmla="*/ 60196 h 6343764"/>
                  <a:gd name="connsiteX2" fmla="*/ 6805939 w 13655039"/>
                  <a:gd name="connsiteY2" fmla="*/ 5030780 h 6343764"/>
                  <a:gd name="connsiteX3" fmla="*/ 9267784 w 13655039"/>
                  <a:gd name="connsiteY3" fmla="*/ 36750 h 6343764"/>
                  <a:gd name="connsiteX4" fmla="*/ 12245447 w 13655039"/>
                  <a:gd name="connsiteY4" fmla="*/ 1443519 h 6343764"/>
                  <a:gd name="connsiteX5" fmla="*/ 13652216 w 13655039"/>
                  <a:gd name="connsiteY5" fmla="*/ 6323404 h 6343764"/>
                  <a:gd name="connsiteX6" fmla="*/ 10909016 w 13655039"/>
                  <a:gd name="connsiteY6" fmla="*/ 6320319 h 6343764"/>
                  <a:gd name="connsiteX7" fmla="*/ 10909017 w 13655039"/>
                  <a:gd name="connsiteY7" fmla="*/ 4116381 h 6343764"/>
                  <a:gd name="connsiteX8" fmla="*/ 10229077 w 13655039"/>
                  <a:gd name="connsiteY8" fmla="*/ 4280504 h 6343764"/>
                  <a:gd name="connsiteX9" fmla="*/ 10205631 w 13655039"/>
                  <a:gd name="connsiteY9" fmla="*/ 6320319 h 6343764"/>
                  <a:gd name="connsiteX10" fmla="*/ 3429693 w 13655039"/>
                  <a:gd name="connsiteY10" fmla="*/ 6343764 h 6343764"/>
                  <a:gd name="connsiteX11" fmla="*/ 3453138 w 13655039"/>
                  <a:gd name="connsiteY11" fmla="*/ 4233611 h 6343764"/>
                  <a:gd name="connsiteX12" fmla="*/ 2679416 w 13655039"/>
                  <a:gd name="connsiteY12" fmla="*/ 4233612 h 6343764"/>
                  <a:gd name="connsiteX13" fmla="*/ 2679416 w 13655039"/>
                  <a:gd name="connsiteY13" fmla="*/ 6296873 h 6343764"/>
                  <a:gd name="connsiteX14" fmla="*/ 78743 w 13655039"/>
                  <a:gd name="connsiteY14" fmla="*/ 6323404 h 6343764"/>
                  <a:gd name="connsiteX15" fmla="*/ 1227606 w 13655039"/>
                  <a:gd name="connsiteY15" fmla="*/ 1654535 h 6343764"/>
                  <a:gd name="connsiteX0" fmla="*/ 1227606 w 13655039"/>
                  <a:gd name="connsiteY0" fmla="*/ 1626092 h 6315321"/>
                  <a:gd name="connsiteX1" fmla="*/ 4437877 w 13655039"/>
                  <a:gd name="connsiteY1" fmla="*/ 31753 h 6315321"/>
                  <a:gd name="connsiteX2" fmla="*/ 6805939 w 13655039"/>
                  <a:gd name="connsiteY2" fmla="*/ 5002337 h 6315321"/>
                  <a:gd name="connsiteX3" fmla="*/ 9267784 w 13655039"/>
                  <a:gd name="connsiteY3" fmla="*/ 8307 h 6315321"/>
                  <a:gd name="connsiteX4" fmla="*/ 12245447 w 13655039"/>
                  <a:gd name="connsiteY4" fmla="*/ 1415076 h 6315321"/>
                  <a:gd name="connsiteX5" fmla="*/ 13652216 w 13655039"/>
                  <a:gd name="connsiteY5" fmla="*/ 6294961 h 6315321"/>
                  <a:gd name="connsiteX6" fmla="*/ 10909016 w 13655039"/>
                  <a:gd name="connsiteY6" fmla="*/ 6291876 h 6315321"/>
                  <a:gd name="connsiteX7" fmla="*/ 10909017 w 13655039"/>
                  <a:gd name="connsiteY7" fmla="*/ 4087938 h 6315321"/>
                  <a:gd name="connsiteX8" fmla="*/ 10229077 w 13655039"/>
                  <a:gd name="connsiteY8" fmla="*/ 4252061 h 6315321"/>
                  <a:gd name="connsiteX9" fmla="*/ 10205631 w 13655039"/>
                  <a:gd name="connsiteY9" fmla="*/ 6291876 h 6315321"/>
                  <a:gd name="connsiteX10" fmla="*/ 3429693 w 13655039"/>
                  <a:gd name="connsiteY10" fmla="*/ 6315321 h 6315321"/>
                  <a:gd name="connsiteX11" fmla="*/ 3453138 w 13655039"/>
                  <a:gd name="connsiteY11" fmla="*/ 4205168 h 6315321"/>
                  <a:gd name="connsiteX12" fmla="*/ 2679416 w 13655039"/>
                  <a:gd name="connsiteY12" fmla="*/ 4205169 h 6315321"/>
                  <a:gd name="connsiteX13" fmla="*/ 2679416 w 13655039"/>
                  <a:gd name="connsiteY13" fmla="*/ 6268430 h 6315321"/>
                  <a:gd name="connsiteX14" fmla="*/ 78743 w 13655039"/>
                  <a:gd name="connsiteY14" fmla="*/ 6294961 h 6315321"/>
                  <a:gd name="connsiteX15" fmla="*/ 1227606 w 13655039"/>
                  <a:gd name="connsiteY15" fmla="*/ 1626092 h 6315321"/>
                  <a:gd name="connsiteX0" fmla="*/ 1227606 w 13655039"/>
                  <a:gd name="connsiteY0" fmla="*/ 1618416 h 6307645"/>
                  <a:gd name="connsiteX1" fmla="*/ 4437877 w 13655039"/>
                  <a:gd name="connsiteY1" fmla="*/ 24077 h 6307645"/>
                  <a:gd name="connsiteX2" fmla="*/ 6805939 w 13655039"/>
                  <a:gd name="connsiteY2" fmla="*/ 4994661 h 6307645"/>
                  <a:gd name="connsiteX3" fmla="*/ 9267784 w 13655039"/>
                  <a:gd name="connsiteY3" fmla="*/ 631 h 6307645"/>
                  <a:gd name="connsiteX4" fmla="*/ 12245447 w 13655039"/>
                  <a:gd name="connsiteY4" fmla="*/ 1407400 h 6307645"/>
                  <a:gd name="connsiteX5" fmla="*/ 13652216 w 13655039"/>
                  <a:gd name="connsiteY5" fmla="*/ 6287285 h 6307645"/>
                  <a:gd name="connsiteX6" fmla="*/ 10909016 w 13655039"/>
                  <a:gd name="connsiteY6" fmla="*/ 6284200 h 6307645"/>
                  <a:gd name="connsiteX7" fmla="*/ 10909017 w 13655039"/>
                  <a:gd name="connsiteY7" fmla="*/ 4080262 h 6307645"/>
                  <a:gd name="connsiteX8" fmla="*/ 10229077 w 13655039"/>
                  <a:gd name="connsiteY8" fmla="*/ 4244385 h 6307645"/>
                  <a:gd name="connsiteX9" fmla="*/ 10205631 w 13655039"/>
                  <a:gd name="connsiteY9" fmla="*/ 6284200 h 6307645"/>
                  <a:gd name="connsiteX10" fmla="*/ 3429693 w 13655039"/>
                  <a:gd name="connsiteY10" fmla="*/ 6307645 h 6307645"/>
                  <a:gd name="connsiteX11" fmla="*/ 3453138 w 13655039"/>
                  <a:gd name="connsiteY11" fmla="*/ 4197492 h 6307645"/>
                  <a:gd name="connsiteX12" fmla="*/ 2679416 w 13655039"/>
                  <a:gd name="connsiteY12" fmla="*/ 4197493 h 6307645"/>
                  <a:gd name="connsiteX13" fmla="*/ 2679416 w 13655039"/>
                  <a:gd name="connsiteY13" fmla="*/ 6260754 h 6307645"/>
                  <a:gd name="connsiteX14" fmla="*/ 78743 w 13655039"/>
                  <a:gd name="connsiteY14" fmla="*/ 6287285 h 6307645"/>
                  <a:gd name="connsiteX15" fmla="*/ 1227606 w 13655039"/>
                  <a:gd name="connsiteY15" fmla="*/ 1618416 h 6307645"/>
                  <a:gd name="connsiteX0" fmla="*/ 1235776 w 13663209"/>
                  <a:gd name="connsiteY0" fmla="*/ 1618416 h 6307645"/>
                  <a:gd name="connsiteX1" fmla="*/ 4446047 w 13663209"/>
                  <a:gd name="connsiteY1" fmla="*/ 24077 h 6307645"/>
                  <a:gd name="connsiteX2" fmla="*/ 6814109 w 13663209"/>
                  <a:gd name="connsiteY2" fmla="*/ 4994661 h 6307645"/>
                  <a:gd name="connsiteX3" fmla="*/ 9275954 w 13663209"/>
                  <a:gd name="connsiteY3" fmla="*/ 631 h 6307645"/>
                  <a:gd name="connsiteX4" fmla="*/ 12253617 w 13663209"/>
                  <a:gd name="connsiteY4" fmla="*/ 1407400 h 6307645"/>
                  <a:gd name="connsiteX5" fmla="*/ 13660386 w 13663209"/>
                  <a:gd name="connsiteY5" fmla="*/ 6287285 h 6307645"/>
                  <a:gd name="connsiteX6" fmla="*/ 10917186 w 13663209"/>
                  <a:gd name="connsiteY6" fmla="*/ 6284200 h 6307645"/>
                  <a:gd name="connsiteX7" fmla="*/ 10917187 w 13663209"/>
                  <a:gd name="connsiteY7" fmla="*/ 4080262 h 6307645"/>
                  <a:gd name="connsiteX8" fmla="*/ 10237247 w 13663209"/>
                  <a:gd name="connsiteY8" fmla="*/ 4244385 h 6307645"/>
                  <a:gd name="connsiteX9" fmla="*/ 10213801 w 13663209"/>
                  <a:gd name="connsiteY9" fmla="*/ 6284200 h 6307645"/>
                  <a:gd name="connsiteX10" fmla="*/ 3437863 w 13663209"/>
                  <a:gd name="connsiteY10" fmla="*/ 6307645 h 6307645"/>
                  <a:gd name="connsiteX11" fmla="*/ 3461308 w 13663209"/>
                  <a:gd name="connsiteY11" fmla="*/ 4197492 h 6307645"/>
                  <a:gd name="connsiteX12" fmla="*/ 2687586 w 13663209"/>
                  <a:gd name="connsiteY12" fmla="*/ 4197493 h 6307645"/>
                  <a:gd name="connsiteX13" fmla="*/ 2687586 w 13663209"/>
                  <a:gd name="connsiteY13" fmla="*/ 6260754 h 6307645"/>
                  <a:gd name="connsiteX14" fmla="*/ 86913 w 13663209"/>
                  <a:gd name="connsiteY14" fmla="*/ 6287285 h 6307645"/>
                  <a:gd name="connsiteX15" fmla="*/ 1235776 w 13663209"/>
                  <a:gd name="connsiteY15" fmla="*/ 1618416 h 6307645"/>
                  <a:gd name="connsiteX0" fmla="*/ 1235776 w 13663209"/>
                  <a:gd name="connsiteY0" fmla="*/ 1618416 h 6307645"/>
                  <a:gd name="connsiteX1" fmla="*/ 4446047 w 13663209"/>
                  <a:gd name="connsiteY1" fmla="*/ 24077 h 6307645"/>
                  <a:gd name="connsiteX2" fmla="*/ 6814109 w 13663209"/>
                  <a:gd name="connsiteY2" fmla="*/ 4994661 h 6307645"/>
                  <a:gd name="connsiteX3" fmla="*/ 9275954 w 13663209"/>
                  <a:gd name="connsiteY3" fmla="*/ 631 h 6307645"/>
                  <a:gd name="connsiteX4" fmla="*/ 12253617 w 13663209"/>
                  <a:gd name="connsiteY4" fmla="*/ 1407400 h 6307645"/>
                  <a:gd name="connsiteX5" fmla="*/ 13660386 w 13663209"/>
                  <a:gd name="connsiteY5" fmla="*/ 6287285 h 6307645"/>
                  <a:gd name="connsiteX6" fmla="*/ 10917186 w 13663209"/>
                  <a:gd name="connsiteY6" fmla="*/ 6284200 h 6307645"/>
                  <a:gd name="connsiteX7" fmla="*/ 10917187 w 13663209"/>
                  <a:gd name="connsiteY7" fmla="*/ 4080262 h 6307645"/>
                  <a:gd name="connsiteX8" fmla="*/ 10237247 w 13663209"/>
                  <a:gd name="connsiteY8" fmla="*/ 4244385 h 6307645"/>
                  <a:gd name="connsiteX9" fmla="*/ 10213801 w 13663209"/>
                  <a:gd name="connsiteY9" fmla="*/ 6284200 h 6307645"/>
                  <a:gd name="connsiteX10" fmla="*/ 7333287 w 13663209"/>
                  <a:gd name="connsiteY10" fmla="*/ 6263952 h 6307645"/>
                  <a:gd name="connsiteX11" fmla="*/ 3437863 w 13663209"/>
                  <a:gd name="connsiteY11" fmla="*/ 6307645 h 6307645"/>
                  <a:gd name="connsiteX12" fmla="*/ 3461308 w 13663209"/>
                  <a:gd name="connsiteY12" fmla="*/ 4197492 h 6307645"/>
                  <a:gd name="connsiteX13" fmla="*/ 2687586 w 13663209"/>
                  <a:gd name="connsiteY13" fmla="*/ 4197493 h 6307645"/>
                  <a:gd name="connsiteX14" fmla="*/ 2687586 w 13663209"/>
                  <a:gd name="connsiteY14" fmla="*/ 6260754 h 6307645"/>
                  <a:gd name="connsiteX15" fmla="*/ 86913 w 13663209"/>
                  <a:gd name="connsiteY15" fmla="*/ 6287285 h 6307645"/>
                  <a:gd name="connsiteX16" fmla="*/ 1235776 w 13663209"/>
                  <a:gd name="connsiteY16" fmla="*/ 1618416 h 6307645"/>
                  <a:gd name="connsiteX0" fmla="*/ 1235776 w 13663209"/>
                  <a:gd name="connsiteY0" fmla="*/ 1618416 h 6307645"/>
                  <a:gd name="connsiteX1" fmla="*/ 4446047 w 13663209"/>
                  <a:gd name="connsiteY1" fmla="*/ 24077 h 6307645"/>
                  <a:gd name="connsiteX2" fmla="*/ 6814109 w 13663209"/>
                  <a:gd name="connsiteY2" fmla="*/ 4994661 h 6307645"/>
                  <a:gd name="connsiteX3" fmla="*/ 9275954 w 13663209"/>
                  <a:gd name="connsiteY3" fmla="*/ 631 h 6307645"/>
                  <a:gd name="connsiteX4" fmla="*/ 12253617 w 13663209"/>
                  <a:gd name="connsiteY4" fmla="*/ 1407400 h 6307645"/>
                  <a:gd name="connsiteX5" fmla="*/ 13660386 w 13663209"/>
                  <a:gd name="connsiteY5" fmla="*/ 6287285 h 6307645"/>
                  <a:gd name="connsiteX6" fmla="*/ 10917186 w 13663209"/>
                  <a:gd name="connsiteY6" fmla="*/ 6284200 h 6307645"/>
                  <a:gd name="connsiteX7" fmla="*/ 10917187 w 13663209"/>
                  <a:gd name="connsiteY7" fmla="*/ 4080262 h 6307645"/>
                  <a:gd name="connsiteX8" fmla="*/ 10237247 w 13663209"/>
                  <a:gd name="connsiteY8" fmla="*/ 4244385 h 6307645"/>
                  <a:gd name="connsiteX9" fmla="*/ 7333287 w 13663209"/>
                  <a:gd name="connsiteY9" fmla="*/ 6263952 h 6307645"/>
                  <a:gd name="connsiteX10" fmla="*/ 3437863 w 13663209"/>
                  <a:gd name="connsiteY10" fmla="*/ 6307645 h 6307645"/>
                  <a:gd name="connsiteX11" fmla="*/ 3461308 w 13663209"/>
                  <a:gd name="connsiteY11" fmla="*/ 4197492 h 6307645"/>
                  <a:gd name="connsiteX12" fmla="*/ 2687586 w 13663209"/>
                  <a:gd name="connsiteY12" fmla="*/ 4197493 h 6307645"/>
                  <a:gd name="connsiteX13" fmla="*/ 2687586 w 13663209"/>
                  <a:gd name="connsiteY13" fmla="*/ 6260754 h 6307645"/>
                  <a:gd name="connsiteX14" fmla="*/ 86913 w 13663209"/>
                  <a:gd name="connsiteY14" fmla="*/ 6287285 h 6307645"/>
                  <a:gd name="connsiteX15" fmla="*/ 1235776 w 13663209"/>
                  <a:gd name="connsiteY15" fmla="*/ 1618416 h 6307645"/>
                  <a:gd name="connsiteX0" fmla="*/ 1235776 w 13663209"/>
                  <a:gd name="connsiteY0" fmla="*/ 1618416 h 6307645"/>
                  <a:gd name="connsiteX1" fmla="*/ 4446047 w 13663209"/>
                  <a:gd name="connsiteY1" fmla="*/ 24077 h 6307645"/>
                  <a:gd name="connsiteX2" fmla="*/ 6814109 w 13663209"/>
                  <a:gd name="connsiteY2" fmla="*/ 4994661 h 6307645"/>
                  <a:gd name="connsiteX3" fmla="*/ 9275954 w 13663209"/>
                  <a:gd name="connsiteY3" fmla="*/ 631 h 6307645"/>
                  <a:gd name="connsiteX4" fmla="*/ 12253617 w 13663209"/>
                  <a:gd name="connsiteY4" fmla="*/ 1407400 h 6307645"/>
                  <a:gd name="connsiteX5" fmla="*/ 13660386 w 13663209"/>
                  <a:gd name="connsiteY5" fmla="*/ 6287285 h 6307645"/>
                  <a:gd name="connsiteX6" fmla="*/ 10917186 w 13663209"/>
                  <a:gd name="connsiteY6" fmla="*/ 6284200 h 6307645"/>
                  <a:gd name="connsiteX7" fmla="*/ 10917187 w 13663209"/>
                  <a:gd name="connsiteY7" fmla="*/ 4080262 h 6307645"/>
                  <a:gd name="connsiteX8" fmla="*/ 7333287 w 13663209"/>
                  <a:gd name="connsiteY8" fmla="*/ 6263952 h 6307645"/>
                  <a:gd name="connsiteX9" fmla="*/ 3437863 w 13663209"/>
                  <a:gd name="connsiteY9" fmla="*/ 6307645 h 6307645"/>
                  <a:gd name="connsiteX10" fmla="*/ 3461308 w 13663209"/>
                  <a:gd name="connsiteY10" fmla="*/ 4197492 h 6307645"/>
                  <a:gd name="connsiteX11" fmla="*/ 2687586 w 13663209"/>
                  <a:gd name="connsiteY11" fmla="*/ 4197493 h 6307645"/>
                  <a:gd name="connsiteX12" fmla="*/ 2687586 w 13663209"/>
                  <a:gd name="connsiteY12" fmla="*/ 6260754 h 6307645"/>
                  <a:gd name="connsiteX13" fmla="*/ 86913 w 13663209"/>
                  <a:gd name="connsiteY13" fmla="*/ 6287285 h 6307645"/>
                  <a:gd name="connsiteX14" fmla="*/ 1235776 w 13663209"/>
                  <a:gd name="connsiteY14" fmla="*/ 1618416 h 6307645"/>
                  <a:gd name="connsiteX0" fmla="*/ 1235776 w 13663209"/>
                  <a:gd name="connsiteY0" fmla="*/ 1618416 h 6307645"/>
                  <a:gd name="connsiteX1" fmla="*/ 4446047 w 13663209"/>
                  <a:gd name="connsiteY1" fmla="*/ 24077 h 6307645"/>
                  <a:gd name="connsiteX2" fmla="*/ 6814109 w 13663209"/>
                  <a:gd name="connsiteY2" fmla="*/ 4994661 h 6307645"/>
                  <a:gd name="connsiteX3" fmla="*/ 9275954 w 13663209"/>
                  <a:gd name="connsiteY3" fmla="*/ 631 h 6307645"/>
                  <a:gd name="connsiteX4" fmla="*/ 12253617 w 13663209"/>
                  <a:gd name="connsiteY4" fmla="*/ 1407400 h 6307645"/>
                  <a:gd name="connsiteX5" fmla="*/ 13660386 w 13663209"/>
                  <a:gd name="connsiteY5" fmla="*/ 6287285 h 6307645"/>
                  <a:gd name="connsiteX6" fmla="*/ 10917186 w 13663209"/>
                  <a:gd name="connsiteY6" fmla="*/ 6284200 h 6307645"/>
                  <a:gd name="connsiteX7" fmla="*/ 7333287 w 13663209"/>
                  <a:gd name="connsiteY7" fmla="*/ 6263952 h 6307645"/>
                  <a:gd name="connsiteX8" fmla="*/ 3437863 w 13663209"/>
                  <a:gd name="connsiteY8" fmla="*/ 6307645 h 6307645"/>
                  <a:gd name="connsiteX9" fmla="*/ 3461308 w 13663209"/>
                  <a:gd name="connsiteY9" fmla="*/ 4197492 h 6307645"/>
                  <a:gd name="connsiteX10" fmla="*/ 2687586 w 13663209"/>
                  <a:gd name="connsiteY10" fmla="*/ 4197493 h 6307645"/>
                  <a:gd name="connsiteX11" fmla="*/ 2687586 w 13663209"/>
                  <a:gd name="connsiteY11" fmla="*/ 6260754 h 6307645"/>
                  <a:gd name="connsiteX12" fmla="*/ 86913 w 13663209"/>
                  <a:gd name="connsiteY12" fmla="*/ 6287285 h 6307645"/>
                  <a:gd name="connsiteX13" fmla="*/ 1235776 w 13663209"/>
                  <a:gd name="connsiteY13" fmla="*/ 1618416 h 6307645"/>
                  <a:gd name="connsiteX0" fmla="*/ 1235776 w 13663209"/>
                  <a:gd name="connsiteY0" fmla="*/ 1618416 h 6307645"/>
                  <a:gd name="connsiteX1" fmla="*/ 4446047 w 13663209"/>
                  <a:gd name="connsiteY1" fmla="*/ 24077 h 6307645"/>
                  <a:gd name="connsiteX2" fmla="*/ 6814109 w 13663209"/>
                  <a:gd name="connsiteY2" fmla="*/ 4994661 h 6307645"/>
                  <a:gd name="connsiteX3" fmla="*/ 9275954 w 13663209"/>
                  <a:gd name="connsiteY3" fmla="*/ 631 h 6307645"/>
                  <a:gd name="connsiteX4" fmla="*/ 12253617 w 13663209"/>
                  <a:gd name="connsiteY4" fmla="*/ 1407400 h 6307645"/>
                  <a:gd name="connsiteX5" fmla="*/ 13660386 w 13663209"/>
                  <a:gd name="connsiteY5" fmla="*/ 6287285 h 6307645"/>
                  <a:gd name="connsiteX6" fmla="*/ 7333287 w 13663209"/>
                  <a:gd name="connsiteY6" fmla="*/ 6263952 h 6307645"/>
                  <a:gd name="connsiteX7" fmla="*/ 3437863 w 13663209"/>
                  <a:gd name="connsiteY7" fmla="*/ 6307645 h 6307645"/>
                  <a:gd name="connsiteX8" fmla="*/ 3461308 w 13663209"/>
                  <a:gd name="connsiteY8" fmla="*/ 4197492 h 6307645"/>
                  <a:gd name="connsiteX9" fmla="*/ 2687586 w 13663209"/>
                  <a:gd name="connsiteY9" fmla="*/ 4197493 h 6307645"/>
                  <a:gd name="connsiteX10" fmla="*/ 2687586 w 13663209"/>
                  <a:gd name="connsiteY10" fmla="*/ 6260754 h 6307645"/>
                  <a:gd name="connsiteX11" fmla="*/ 86913 w 13663209"/>
                  <a:gd name="connsiteY11" fmla="*/ 6287285 h 6307645"/>
                  <a:gd name="connsiteX12" fmla="*/ 1235776 w 13663209"/>
                  <a:gd name="connsiteY12" fmla="*/ 1618416 h 6307645"/>
                  <a:gd name="connsiteX0" fmla="*/ 1235776 w 12253617"/>
                  <a:gd name="connsiteY0" fmla="*/ 1618416 h 6307645"/>
                  <a:gd name="connsiteX1" fmla="*/ 4446047 w 12253617"/>
                  <a:gd name="connsiteY1" fmla="*/ 24077 h 6307645"/>
                  <a:gd name="connsiteX2" fmla="*/ 6814109 w 12253617"/>
                  <a:gd name="connsiteY2" fmla="*/ 4994661 h 6307645"/>
                  <a:gd name="connsiteX3" fmla="*/ 9275954 w 12253617"/>
                  <a:gd name="connsiteY3" fmla="*/ 631 h 6307645"/>
                  <a:gd name="connsiteX4" fmla="*/ 12253617 w 12253617"/>
                  <a:gd name="connsiteY4" fmla="*/ 1407400 h 6307645"/>
                  <a:gd name="connsiteX5" fmla="*/ 7333287 w 12253617"/>
                  <a:gd name="connsiteY5" fmla="*/ 6263952 h 6307645"/>
                  <a:gd name="connsiteX6" fmla="*/ 3437863 w 12253617"/>
                  <a:gd name="connsiteY6" fmla="*/ 6307645 h 6307645"/>
                  <a:gd name="connsiteX7" fmla="*/ 3461308 w 12253617"/>
                  <a:gd name="connsiteY7" fmla="*/ 4197492 h 6307645"/>
                  <a:gd name="connsiteX8" fmla="*/ 2687586 w 12253617"/>
                  <a:gd name="connsiteY8" fmla="*/ 4197493 h 6307645"/>
                  <a:gd name="connsiteX9" fmla="*/ 2687586 w 12253617"/>
                  <a:gd name="connsiteY9" fmla="*/ 6260754 h 6307645"/>
                  <a:gd name="connsiteX10" fmla="*/ 86913 w 12253617"/>
                  <a:gd name="connsiteY10" fmla="*/ 6287285 h 6307645"/>
                  <a:gd name="connsiteX11" fmla="*/ 1235776 w 12253617"/>
                  <a:gd name="connsiteY11" fmla="*/ 1618416 h 6307645"/>
                  <a:gd name="connsiteX0" fmla="*/ 1235776 w 12253617"/>
                  <a:gd name="connsiteY0" fmla="*/ 1618416 h 6307645"/>
                  <a:gd name="connsiteX1" fmla="*/ 4446047 w 12253617"/>
                  <a:gd name="connsiteY1" fmla="*/ 24077 h 6307645"/>
                  <a:gd name="connsiteX2" fmla="*/ 6814109 w 12253617"/>
                  <a:gd name="connsiteY2" fmla="*/ 4994661 h 6307645"/>
                  <a:gd name="connsiteX3" fmla="*/ 9275954 w 12253617"/>
                  <a:gd name="connsiteY3" fmla="*/ 631 h 6307645"/>
                  <a:gd name="connsiteX4" fmla="*/ 12253617 w 12253617"/>
                  <a:gd name="connsiteY4" fmla="*/ 1407400 h 6307645"/>
                  <a:gd name="connsiteX5" fmla="*/ 7418397 w 12253617"/>
                  <a:gd name="connsiteY5" fmla="*/ 6307645 h 6307645"/>
                  <a:gd name="connsiteX6" fmla="*/ 3437863 w 12253617"/>
                  <a:gd name="connsiteY6" fmla="*/ 6307645 h 6307645"/>
                  <a:gd name="connsiteX7" fmla="*/ 3461308 w 12253617"/>
                  <a:gd name="connsiteY7" fmla="*/ 4197492 h 6307645"/>
                  <a:gd name="connsiteX8" fmla="*/ 2687586 w 12253617"/>
                  <a:gd name="connsiteY8" fmla="*/ 4197493 h 6307645"/>
                  <a:gd name="connsiteX9" fmla="*/ 2687586 w 12253617"/>
                  <a:gd name="connsiteY9" fmla="*/ 6260754 h 6307645"/>
                  <a:gd name="connsiteX10" fmla="*/ 86913 w 12253617"/>
                  <a:gd name="connsiteY10" fmla="*/ 6287285 h 6307645"/>
                  <a:gd name="connsiteX11" fmla="*/ 1235776 w 12253617"/>
                  <a:gd name="connsiteY11" fmla="*/ 1618416 h 6307645"/>
                  <a:gd name="connsiteX0" fmla="*/ 1235776 w 12253617"/>
                  <a:gd name="connsiteY0" fmla="*/ 1618416 h 6307645"/>
                  <a:gd name="connsiteX1" fmla="*/ 4446047 w 12253617"/>
                  <a:gd name="connsiteY1" fmla="*/ 24077 h 6307645"/>
                  <a:gd name="connsiteX2" fmla="*/ 6814109 w 12253617"/>
                  <a:gd name="connsiteY2" fmla="*/ 4994661 h 6307645"/>
                  <a:gd name="connsiteX3" fmla="*/ 9275954 w 12253617"/>
                  <a:gd name="connsiteY3" fmla="*/ 631 h 6307645"/>
                  <a:gd name="connsiteX4" fmla="*/ 12253617 w 12253617"/>
                  <a:gd name="connsiteY4" fmla="*/ 1407400 h 6307645"/>
                  <a:gd name="connsiteX5" fmla="*/ 7418397 w 12253617"/>
                  <a:gd name="connsiteY5" fmla="*/ 6307645 h 6307645"/>
                  <a:gd name="connsiteX6" fmla="*/ 3437863 w 12253617"/>
                  <a:gd name="connsiteY6" fmla="*/ 6307645 h 6307645"/>
                  <a:gd name="connsiteX7" fmla="*/ 3461308 w 12253617"/>
                  <a:gd name="connsiteY7" fmla="*/ 4197492 h 6307645"/>
                  <a:gd name="connsiteX8" fmla="*/ 2687586 w 12253617"/>
                  <a:gd name="connsiteY8" fmla="*/ 4197493 h 6307645"/>
                  <a:gd name="connsiteX9" fmla="*/ 2687586 w 12253617"/>
                  <a:gd name="connsiteY9" fmla="*/ 6260754 h 6307645"/>
                  <a:gd name="connsiteX10" fmla="*/ 86913 w 12253617"/>
                  <a:gd name="connsiteY10" fmla="*/ 6287285 h 6307645"/>
                  <a:gd name="connsiteX11" fmla="*/ 1235776 w 12253617"/>
                  <a:gd name="connsiteY11" fmla="*/ 1618416 h 6307645"/>
                  <a:gd name="connsiteX0" fmla="*/ 1235776 w 12253617"/>
                  <a:gd name="connsiteY0" fmla="*/ 1627152 h 6316381"/>
                  <a:gd name="connsiteX1" fmla="*/ 4446047 w 12253617"/>
                  <a:gd name="connsiteY1" fmla="*/ 32813 h 6316381"/>
                  <a:gd name="connsiteX2" fmla="*/ 6814109 w 12253617"/>
                  <a:gd name="connsiteY2" fmla="*/ 5003397 h 6316381"/>
                  <a:gd name="connsiteX3" fmla="*/ 9275954 w 12253617"/>
                  <a:gd name="connsiteY3" fmla="*/ 9367 h 6316381"/>
                  <a:gd name="connsiteX4" fmla="*/ 12253617 w 12253617"/>
                  <a:gd name="connsiteY4" fmla="*/ 1416136 h 6316381"/>
                  <a:gd name="connsiteX5" fmla="*/ 7418397 w 12253617"/>
                  <a:gd name="connsiteY5" fmla="*/ 6316381 h 6316381"/>
                  <a:gd name="connsiteX6" fmla="*/ 3437863 w 12253617"/>
                  <a:gd name="connsiteY6" fmla="*/ 6316381 h 6316381"/>
                  <a:gd name="connsiteX7" fmla="*/ 3461308 w 12253617"/>
                  <a:gd name="connsiteY7" fmla="*/ 4206228 h 6316381"/>
                  <a:gd name="connsiteX8" fmla="*/ 2687586 w 12253617"/>
                  <a:gd name="connsiteY8" fmla="*/ 4206229 h 6316381"/>
                  <a:gd name="connsiteX9" fmla="*/ 2687586 w 12253617"/>
                  <a:gd name="connsiteY9" fmla="*/ 6269490 h 6316381"/>
                  <a:gd name="connsiteX10" fmla="*/ 86913 w 12253617"/>
                  <a:gd name="connsiteY10" fmla="*/ 6296021 h 6316381"/>
                  <a:gd name="connsiteX11" fmla="*/ 1235776 w 12253617"/>
                  <a:gd name="connsiteY11" fmla="*/ 1627152 h 6316381"/>
                  <a:gd name="connsiteX0" fmla="*/ 1235776 w 12253617"/>
                  <a:gd name="connsiteY0" fmla="*/ 1619906 h 6309135"/>
                  <a:gd name="connsiteX1" fmla="*/ 4446047 w 12253617"/>
                  <a:gd name="connsiteY1" fmla="*/ 25567 h 6309135"/>
                  <a:gd name="connsiteX2" fmla="*/ 6814109 w 12253617"/>
                  <a:gd name="connsiteY2" fmla="*/ 4996151 h 6309135"/>
                  <a:gd name="connsiteX3" fmla="*/ 9275954 w 12253617"/>
                  <a:gd name="connsiteY3" fmla="*/ 2121 h 6309135"/>
                  <a:gd name="connsiteX4" fmla="*/ 12253617 w 12253617"/>
                  <a:gd name="connsiteY4" fmla="*/ 1408890 h 6309135"/>
                  <a:gd name="connsiteX5" fmla="*/ 7418397 w 12253617"/>
                  <a:gd name="connsiteY5" fmla="*/ 6309135 h 6309135"/>
                  <a:gd name="connsiteX6" fmla="*/ 3437863 w 12253617"/>
                  <a:gd name="connsiteY6" fmla="*/ 6309135 h 6309135"/>
                  <a:gd name="connsiteX7" fmla="*/ 3461308 w 12253617"/>
                  <a:gd name="connsiteY7" fmla="*/ 4198982 h 6309135"/>
                  <a:gd name="connsiteX8" fmla="*/ 2687586 w 12253617"/>
                  <a:gd name="connsiteY8" fmla="*/ 4198983 h 6309135"/>
                  <a:gd name="connsiteX9" fmla="*/ 2687586 w 12253617"/>
                  <a:gd name="connsiteY9" fmla="*/ 6262244 h 6309135"/>
                  <a:gd name="connsiteX10" fmla="*/ 86913 w 12253617"/>
                  <a:gd name="connsiteY10" fmla="*/ 6288775 h 6309135"/>
                  <a:gd name="connsiteX11" fmla="*/ 1235776 w 12253617"/>
                  <a:gd name="connsiteY11" fmla="*/ 1619906 h 6309135"/>
                  <a:gd name="connsiteX0" fmla="*/ 1235776 w 12253617"/>
                  <a:gd name="connsiteY0" fmla="*/ 1619905 h 6309134"/>
                  <a:gd name="connsiteX1" fmla="*/ 4446047 w 12253617"/>
                  <a:gd name="connsiteY1" fmla="*/ 25566 h 6309134"/>
                  <a:gd name="connsiteX2" fmla="*/ 6814109 w 12253617"/>
                  <a:gd name="connsiteY2" fmla="*/ 4996150 h 6309134"/>
                  <a:gd name="connsiteX3" fmla="*/ 9275954 w 12253617"/>
                  <a:gd name="connsiteY3" fmla="*/ 2120 h 6309134"/>
                  <a:gd name="connsiteX4" fmla="*/ 12253617 w 12253617"/>
                  <a:gd name="connsiteY4" fmla="*/ 1408889 h 6309134"/>
                  <a:gd name="connsiteX5" fmla="*/ 7418397 w 12253617"/>
                  <a:gd name="connsiteY5" fmla="*/ 6309134 h 6309134"/>
                  <a:gd name="connsiteX6" fmla="*/ 3437863 w 12253617"/>
                  <a:gd name="connsiteY6" fmla="*/ 6309134 h 6309134"/>
                  <a:gd name="connsiteX7" fmla="*/ 3461308 w 12253617"/>
                  <a:gd name="connsiteY7" fmla="*/ 4198981 h 6309134"/>
                  <a:gd name="connsiteX8" fmla="*/ 2687586 w 12253617"/>
                  <a:gd name="connsiteY8" fmla="*/ 4198982 h 6309134"/>
                  <a:gd name="connsiteX9" fmla="*/ 2687586 w 12253617"/>
                  <a:gd name="connsiteY9" fmla="*/ 6262243 h 6309134"/>
                  <a:gd name="connsiteX10" fmla="*/ 86913 w 12253617"/>
                  <a:gd name="connsiteY10" fmla="*/ 6288774 h 6309134"/>
                  <a:gd name="connsiteX11" fmla="*/ 1235776 w 12253617"/>
                  <a:gd name="connsiteY11" fmla="*/ 1619905 h 6309134"/>
                  <a:gd name="connsiteX0" fmla="*/ 1235776 w 12168508"/>
                  <a:gd name="connsiteY0" fmla="*/ 1620410 h 6309639"/>
                  <a:gd name="connsiteX1" fmla="*/ 4446047 w 12168508"/>
                  <a:gd name="connsiteY1" fmla="*/ 26071 h 6309639"/>
                  <a:gd name="connsiteX2" fmla="*/ 6814109 w 12168508"/>
                  <a:gd name="connsiteY2" fmla="*/ 4996655 h 6309639"/>
                  <a:gd name="connsiteX3" fmla="*/ 9275954 w 12168508"/>
                  <a:gd name="connsiteY3" fmla="*/ 2625 h 6309639"/>
                  <a:gd name="connsiteX4" fmla="*/ 12168508 w 12168508"/>
                  <a:gd name="connsiteY4" fmla="*/ 1365701 h 6309639"/>
                  <a:gd name="connsiteX5" fmla="*/ 7418397 w 12168508"/>
                  <a:gd name="connsiteY5" fmla="*/ 6309639 h 6309639"/>
                  <a:gd name="connsiteX6" fmla="*/ 3437863 w 12168508"/>
                  <a:gd name="connsiteY6" fmla="*/ 6309639 h 6309639"/>
                  <a:gd name="connsiteX7" fmla="*/ 3461308 w 12168508"/>
                  <a:gd name="connsiteY7" fmla="*/ 4199486 h 6309639"/>
                  <a:gd name="connsiteX8" fmla="*/ 2687586 w 12168508"/>
                  <a:gd name="connsiteY8" fmla="*/ 4199487 h 6309639"/>
                  <a:gd name="connsiteX9" fmla="*/ 2687586 w 12168508"/>
                  <a:gd name="connsiteY9" fmla="*/ 6262748 h 6309639"/>
                  <a:gd name="connsiteX10" fmla="*/ 86913 w 12168508"/>
                  <a:gd name="connsiteY10" fmla="*/ 6289279 h 6309639"/>
                  <a:gd name="connsiteX11" fmla="*/ 1235776 w 12168508"/>
                  <a:gd name="connsiteY11" fmla="*/ 1620410 h 6309639"/>
                  <a:gd name="connsiteX0" fmla="*/ 1235776 w 12168508"/>
                  <a:gd name="connsiteY0" fmla="*/ 1620410 h 6309639"/>
                  <a:gd name="connsiteX1" fmla="*/ 4446047 w 12168508"/>
                  <a:gd name="connsiteY1" fmla="*/ 26071 h 6309639"/>
                  <a:gd name="connsiteX2" fmla="*/ 6814109 w 12168508"/>
                  <a:gd name="connsiteY2" fmla="*/ 4996655 h 6309639"/>
                  <a:gd name="connsiteX3" fmla="*/ 9275954 w 12168508"/>
                  <a:gd name="connsiteY3" fmla="*/ 2625 h 6309639"/>
                  <a:gd name="connsiteX4" fmla="*/ 12168508 w 12168508"/>
                  <a:gd name="connsiteY4" fmla="*/ 1365701 h 6309639"/>
                  <a:gd name="connsiteX5" fmla="*/ 7418397 w 12168508"/>
                  <a:gd name="connsiteY5" fmla="*/ 6309639 h 6309639"/>
                  <a:gd name="connsiteX6" fmla="*/ 3437863 w 12168508"/>
                  <a:gd name="connsiteY6" fmla="*/ 6309639 h 6309639"/>
                  <a:gd name="connsiteX7" fmla="*/ 3461308 w 12168508"/>
                  <a:gd name="connsiteY7" fmla="*/ 4199486 h 6309639"/>
                  <a:gd name="connsiteX8" fmla="*/ 2687586 w 12168508"/>
                  <a:gd name="connsiteY8" fmla="*/ 4199487 h 6309639"/>
                  <a:gd name="connsiteX9" fmla="*/ 2687586 w 12168508"/>
                  <a:gd name="connsiteY9" fmla="*/ 6262748 h 6309639"/>
                  <a:gd name="connsiteX10" fmla="*/ 86913 w 12168508"/>
                  <a:gd name="connsiteY10" fmla="*/ 6289279 h 6309639"/>
                  <a:gd name="connsiteX11" fmla="*/ 1235776 w 12168508"/>
                  <a:gd name="connsiteY11" fmla="*/ 1620410 h 6309639"/>
                  <a:gd name="connsiteX0" fmla="*/ 1235776 w 12168508"/>
                  <a:gd name="connsiteY0" fmla="*/ 1617805 h 6307034"/>
                  <a:gd name="connsiteX1" fmla="*/ 4446047 w 12168508"/>
                  <a:gd name="connsiteY1" fmla="*/ 23466 h 6307034"/>
                  <a:gd name="connsiteX2" fmla="*/ 6814109 w 12168508"/>
                  <a:gd name="connsiteY2" fmla="*/ 4994050 h 6307034"/>
                  <a:gd name="connsiteX3" fmla="*/ 9275954 w 12168508"/>
                  <a:gd name="connsiteY3" fmla="*/ 20 h 6307034"/>
                  <a:gd name="connsiteX4" fmla="*/ 12168508 w 12168508"/>
                  <a:gd name="connsiteY4" fmla="*/ 1363096 h 6307034"/>
                  <a:gd name="connsiteX5" fmla="*/ 7418397 w 12168508"/>
                  <a:gd name="connsiteY5" fmla="*/ 6307034 h 6307034"/>
                  <a:gd name="connsiteX6" fmla="*/ 3437863 w 12168508"/>
                  <a:gd name="connsiteY6" fmla="*/ 6307034 h 6307034"/>
                  <a:gd name="connsiteX7" fmla="*/ 3461308 w 12168508"/>
                  <a:gd name="connsiteY7" fmla="*/ 4196881 h 6307034"/>
                  <a:gd name="connsiteX8" fmla="*/ 2687586 w 12168508"/>
                  <a:gd name="connsiteY8" fmla="*/ 4196882 h 6307034"/>
                  <a:gd name="connsiteX9" fmla="*/ 2687586 w 12168508"/>
                  <a:gd name="connsiteY9" fmla="*/ 6260143 h 6307034"/>
                  <a:gd name="connsiteX10" fmla="*/ 86913 w 12168508"/>
                  <a:gd name="connsiteY10" fmla="*/ 6286674 h 6307034"/>
                  <a:gd name="connsiteX11" fmla="*/ 1235776 w 12168508"/>
                  <a:gd name="connsiteY11" fmla="*/ 1617805 h 6307034"/>
                  <a:gd name="connsiteX0" fmla="*/ 1376894 w 12309626"/>
                  <a:gd name="connsiteY0" fmla="*/ 1617805 h 6307034"/>
                  <a:gd name="connsiteX1" fmla="*/ 4587165 w 12309626"/>
                  <a:gd name="connsiteY1" fmla="*/ 23466 h 6307034"/>
                  <a:gd name="connsiteX2" fmla="*/ 6955227 w 12309626"/>
                  <a:gd name="connsiteY2" fmla="*/ 4994050 h 6307034"/>
                  <a:gd name="connsiteX3" fmla="*/ 9417072 w 12309626"/>
                  <a:gd name="connsiteY3" fmla="*/ 20 h 6307034"/>
                  <a:gd name="connsiteX4" fmla="*/ 12309626 w 12309626"/>
                  <a:gd name="connsiteY4" fmla="*/ 1363096 h 6307034"/>
                  <a:gd name="connsiteX5" fmla="*/ 7559515 w 12309626"/>
                  <a:gd name="connsiteY5" fmla="*/ 6307034 h 6307034"/>
                  <a:gd name="connsiteX6" fmla="*/ 3578981 w 12309626"/>
                  <a:gd name="connsiteY6" fmla="*/ 6307034 h 6307034"/>
                  <a:gd name="connsiteX7" fmla="*/ 3602426 w 12309626"/>
                  <a:gd name="connsiteY7" fmla="*/ 4196881 h 6307034"/>
                  <a:gd name="connsiteX8" fmla="*/ 2828704 w 12309626"/>
                  <a:gd name="connsiteY8" fmla="*/ 4196882 h 6307034"/>
                  <a:gd name="connsiteX9" fmla="*/ 2828704 w 12309626"/>
                  <a:gd name="connsiteY9" fmla="*/ 6260143 h 6307034"/>
                  <a:gd name="connsiteX10" fmla="*/ 79090 w 12309626"/>
                  <a:gd name="connsiteY10" fmla="*/ 6221134 h 6307034"/>
                  <a:gd name="connsiteX11" fmla="*/ 1376894 w 12309626"/>
                  <a:gd name="connsiteY11" fmla="*/ 1617805 h 6307034"/>
                  <a:gd name="connsiteX0" fmla="*/ 1417460 w 12350192"/>
                  <a:gd name="connsiteY0" fmla="*/ 1617805 h 6307034"/>
                  <a:gd name="connsiteX1" fmla="*/ 4627731 w 12350192"/>
                  <a:gd name="connsiteY1" fmla="*/ 23466 h 6307034"/>
                  <a:gd name="connsiteX2" fmla="*/ 6995793 w 12350192"/>
                  <a:gd name="connsiteY2" fmla="*/ 4994050 h 6307034"/>
                  <a:gd name="connsiteX3" fmla="*/ 9457638 w 12350192"/>
                  <a:gd name="connsiteY3" fmla="*/ 20 h 6307034"/>
                  <a:gd name="connsiteX4" fmla="*/ 12350192 w 12350192"/>
                  <a:gd name="connsiteY4" fmla="*/ 1363096 h 6307034"/>
                  <a:gd name="connsiteX5" fmla="*/ 7600081 w 12350192"/>
                  <a:gd name="connsiteY5" fmla="*/ 6307034 h 6307034"/>
                  <a:gd name="connsiteX6" fmla="*/ 3619547 w 12350192"/>
                  <a:gd name="connsiteY6" fmla="*/ 6307034 h 6307034"/>
                  <a:gd name="connsiteX7" fmla="*/ 3642992 w 12350192"/>
                  <a:gd name="connsiteY7" fmla="*/ 4196881 h 6307034"/>
                  <a:gd name="connsiteX8" fmla="*/ 2869270 w 12350192"/>
                  <a:gd name="connsiteY8" fmla="*/ 4196882 h 6307034"/>
                  <a:gd name="connsiteX9" fmla="*/ 2869270 w 12350192"/>
                  <a:gd name="connsiteY9" fmla="*/ 6260143 h 6307034"/>
                  <a:gd name="connsiteX10" fmla="*/ 77102 w 12350192"/>
                  <a:gd name="connsiteY10" fmla="*/ 6286674 h 6307034"/>
                  <a:gd name="connsiteX11" fmla="*/ 1417460 w 12350192"/>
                  <a:gd name="connsiteY11" fmla="*/ 1617805 h 6307034"/>
                  <a:gd name="connsiteX0" fmla="*/ 1417460 w 12350192"/>
                  <a:gd name="connsiteY0" fmla="*/ 1617805 h 6307034"/>
                  <a:gd name="connsiteX1" fmla="*/ 4627731 w 12350192"/>
                  <a:gd name="connsiteY1" fmla="*/ 23466 h 6307034"/>
                  <a:gd name="connsiteX2" fmla="*/ 6995793 w 12350192"/>
                  <a:gd name="connsiteY2" fmla="*/ 4994050 h 6307034"/>
                  <a:gd name="connsiteX3" fmla="*/ 9457638 w 12350192"/>
                  <a:gd name="connsiteY3" fmla="*/ 20 h 6307034"/>
                  <a:gd name="connsiteX4" fmla="*/ 12350192 w 12350192"/>
                  <a:gd name="connsiteY4" fmla="*/ 1363096 h 6307034"/>
                  <a:gd name="connsiteX5" fmla="*/ 7600081 w 12350192"/>
                  <a:gd name="connsiteY5" fmla="*/ 6307034 h 6307034"/>
                  <a:gd name="connsiteX6" fmla="*/ 3619547 w 12350192"/>
                  <a:gd name="connsiteY6" fmla="*/ 6307034 h 6307034"/>
                  <a:gd name="connsiteX7" fmla="*/ 3642992 w 12350192"/>
                  <a:gd name="connsiteY7" fmla="*/ 4196881 h 6307034"/>
                  <a:gd name="connsiteX8" fmla="*/ 2869270 w 12350192"/>
                  <a:gd name="connsiteY8" fmla="*/ 4196882 h 6307034"/>
                  <a:gd name="connsiteX9" fmla="*/ 2953259 w 12350192"/>
                  <a:gd name="connsiteY9" fmla="*/ 6265891 h 6307034"/>
                  <a:gd name="connsiteX10" fmla="*/ 77102 w 12350192"/>
                  <a:gd name="connsiteY10" fmla="*/ 6286674 h 6307034"/>
                  <a:gd name="connsiteX11" fmla="*/ 1417460 w 12350192"/>
                  <a:gd name="connsiteY11" fmla="*/ 1617805 h 6307034"/>
                  <a:gd name="connsiteX0" fmla="*/ 1417460 w 12350192"/>
                  <a:gd name="connsiteY0" fmla="*/ 1617805 h 6307034"/>
                  <a:gd name="connsiteX1" fmla="*/ 4627731 w 12350192"/>
                  <a:gd name="connsiteY1" fmla="*/ 23466 h 6307034"/>
                  <a:gd name="connsiteX2" fmla="*/ 6995793 w 12350192"/>
                  <a:gd name="connsiteY2" fmla="*/ 4994050 h 6307034"/>
                  <a:gd name="connsiteX3" fmla="*/ 9457638 w 12350192"/>
                  <a:gd name="connsiteY3" fmla="*/ 20 h 6307034"/>
                  <a:gd name="connsiteX4" fmla="*/ 12350192 w 12350192"/>
                  <a:gd name="connsiteY4" fmla="*/ 1363096 h 6307034"/>
                  <a:gd name="connsiteX5" fmla="*/ 7600081 w 12350192"/>
                  <a:gd name="connsiteY5" fmla="*/ 6307034 h 6307034"/>
                  <a:gd name="connsiteX6" fmla="*/ 3619547 w 12350192"/>
                  <a:gd name="connsiteY6" fmla="*/ 6307034 h 6307034"/>
                  <a:gd name="connsiteX7" fmla="*/ 3642992 w 12350192"/>
                  <a:gd name="connsiteY7" fmla="*/ 4196881 h 6307034"/>
                  <a:gd name="connsiteX8" fmla="*/ 2869270 w 12350192"/>
                  <a:gd name="connsiteY8" fmla="*/ 4196882 h 6307034"/>
                  <a:gd name="connsiteX9" fmla="*/ 2953259 w 12350192"/>
                  <a:gd name="connsiteY9" fmla="*/ 6254393 h 6307034"/>
                  <a:gd name="connsiteX10" fmla="*/ 77102 w 12350192"/>
                  <a:gd name="connsiteY10" fmla="*/ 6286674 h 6307034"/>
                  <a:gd name="connsiteX11" fmla="*/ 1417460 w 12350192"/>
                  <a:gd name="connsiteY11" fmla="*/ 1617805 h 6307034"/>
                  <a:gd name="connsiteX0" fmla="*/ 1432418 w 12365150"/>
                  <a:gd name="connsiteY0" fmla="*/ 1617805 h 6307034"/>
                  <a:gd name="connsiteX1" fmla="*/ 4642689 w 12365150"/>
                  <a:gd name="connsiteY1" fmla="*/ 23466 h 6307034"/>
                  <a:gd name="connsiteX2" fmla="*/ 7010751 w 12365150"/>
                  <a:gd name="connsiteY2" fmla="*/ 4994050 h 6307034"/>
                  <a:gd name="connsiteX3" fmla="*/ 9472596 w 12365150"/>
                  <a:gd name="connsiteY3" fmla="*/ 20 h 6307034"/>
                  <a:gd name="connsiteX4" fmla="*/ 12365150 w 12365150"/>
                  <a:gd name="connsiteY4" fmla="*/ 1363096 h 6307034"/>
                  <a:gd name="connsiteX5" fmla="*/ 7615039 w 12365150"/>
                  <a:gd name="connsiteY5" fmla="*/ 6307034 h 6307034"/>
                  <a:gd name="connsiteX6" fmla="*/ 3634505 w 12365150"/>
                  <a:gd name="connsiteY6" fmla="*/ 6307034 h 6307034"/>
                  <a:gd name="connsiteX7" fmla="*/ 3657950 w 12365150"/>
                  <a:gd name="connsiteY7" fmla="*/ 4196881 h 6307034"/>
                  <a:gd name="connsiteX8" fmla="*/ 2884228 w 12365150"/>
                  <a:gd name="connsiteY8" fmla="*/ 4196882 h 6307034"/>
                  <a:gd name="connsiteX9" fmla="*/ 2968217 w 12365150"/>
                  <a:gd name="connsiteY9" fmla="*/ 6254393 h 6307034"/>
                  <a:gd name="connsiteX10" fmla="*/ 76395 w 12365150"/>
                  <a:gd name="connsiteY10" fmla="*/ 6278632 h 6307034"/>
                  <a:gd name="connsiteX11" fmla="*/ 1432418 w 12365150"/>
                  <a:gd name="connsiteY11" fmla="*/ 1617805 h 6307034"/>
                  <a:gd name="connsiteX0" fmla="*/ 1428679 w 12361411"/>
                  <a:gd name="connsiteY0" fmla="*/ 1617805 h 6307034"/>
                  <a:gd name="connsiteX1" fmla="*/ 4638950 w 12361411"/>
                  <a:gd name="connsiteY1" fmla="*/ 23466 h 6307034"/>
                  <a:gd name="connsiteX2" fmla="*/ 7007012 w 12361411"/>
                  <a:gd name="connsiteY2" fmla="*/ 4994050 h 6307034"/>
                  <a:gd name="connsiteX3" fmla="*/ 9468857 w 12361411"/>
                  <a:gd name="connsiteY3" fmla="*/ 20 h 6307034"/>
                  <a:gd name="connsiteX4" fmla="*/ 12361411 w 12361411"/>
                  <a:gd name="connsiteY4" fmla="*/ 1363096 h 6307034"/>
                  <a:gd name="connsiteX5" fmla="*/ 7611300 w 12361411"/>
                  <a:gd name="connsiteY5" fmla="*/ 6307034 h 6307034"/>
                  <a:gd name="connsiteX6" fmla="*/ 3630766 w 12361411"/>
                  <a:gd name="connsiteY6" fmla="*/ 6307034 h 6307034"/>
                  <a:gd name="connsiteX7" fmla="*/ 3654211 w 12361411"/>
                  <a:gd name="connsiteY7" fmla="*/ 4196881 h 6307034"/>
                  <a:gd name="connsiteX8" fmla="*/ 2880489 w 12361411"/>
                  <a:gd name="connsiteY8" fmla="*/ 4196882 h 6307034"/>
                  <a:gd name="connsiteX9" fmla="*/ 2964478 w 12361411"/>
                  <a:gd name="connsiteY9" fmla="*/ 6254393 h 6307034"/>
                  <a:gd name="connsiteX10" fmla="*/ 76572 w 12361411"/>
                  <a:gd name="connsiteY10" fmla="*/ 6270590 h 6307034"/>
                  <a:gd name="connsiteX11" fmla="*/ 1428679 w 12361411"/>
                  <a:gd name="connsiteY11" fmla="*/ 1617805 h 6307034"/>
                  <a:gd name="connsiteX0" fmla="*/ 1447387 w 12380119"/>
                  <a:gd name="connsiteY0" fmla="*/ 1617805 h 6307034"/>
                  <a:gd name="connsiteX1" fmla="*/ 4657658 w 12380119"/>
                  <a:gd name="connsiteY1" fmla="*/ 23466 h 6307034"/>
                  <a:gd name="connsiteX2" fmla="*/ 7025720 w 12380119"/>
                  <a:gd name="connsiteY2" fmla="*/ 4994050 h 6307034"/>
                  <a:gd name="connsiteX3" fmla="*/ 9487565 w 12380119"/>
                  <a:gd name="connsiteY3" fmla="*/ 20 h 6307034"/>
                  <a:gd name="connsiteX4" fmla="*/ 12380119 w 12380119"/>
                  <a:gd name="connsiteY4" fmla="*/ 1363096 h 6307034"/>
                  <a:gd name="connsiteX5" fmla="*/ 7630008 w 12380119"/>
                  <a:gd name="connsiteY5" fmla="*/ 6307034 h 6307034"/>
                  <a:gd name="connsiteX6" fmla="*/ 3649474 w 12380119"/>
                  <a:gd name="connsiteY6" fmla="*/ 6307034 h 6307034"/>
                  <a:gd name="connsiteX7" fmla="*/ 3672919 w 12380119"/>
                  <a:gd name="connsiteY7" fmla="*/ 4196881 h 6307034"/>
                  <a:gd name="connsiteX8" fmla="*/ 2899197 w 12380119"/>
                  <a:gd name="connsiteY8" fmla="*/ 4196882 h 6307034"/>
                  <a:gd name="connsiteX9" fmla="*/ 2983186 w 12380119"/>
                  <a:gd name="connsiteY9" fmla="*/ 6254393 h 6307034"/>
                  <a:gd name="connsiteX10" fmla="*/ 75700 w 12380119"/>
                  <a:gd name="connsiteY10" fmla="*/ 6266569 h 6307034"/>
                  <a:gd name="connsiteX11" fmla="*/ 1447387 w 12380119"/>
                  <a:gd name="connsiteY11" fmla="*/ 1617805 h 6307034"/>
                  <a:gd name="connsiteX0" fmla="*/ 1447388 w 12380120"/>
                  <a:gd name="connsiteY0" fmla="*/ 1617805 h 6307034"/>
                  <a:gd name="connsiteX1" fmla="*/ 4657659 w 12380120"/>
                  <a:gd name="connsiteY1" fmla="*/ 23466 h 6307034"/>
                  <a:gd name="connsiteX2" fmla="*/ 7025721 w 12380120"/>
                  <a:gd name="connsiteY2" fmla="*/ 4994050 h 6307034"/>
                  <a:gd name="connsiteX3" fmla="*/ 9487566 w 12380120"/>
                  <a:gd name="connsiteY3" fmla="*/ 20 h 6307034"/>
                  <a:gd name="connsiteX4" fmla="*/ 12380120 w 12380120"/>
                  <a:gd name="connsiteY4" fmla="*/ 1363096 h 6307034"/>
                  <a:gd name="connsiteX5" fmla="*/ 7630009 w 12380120"/>
                  <a:gd name="connsiteY5" fmla="*/ 6307034 h 6307034"/>
                  <a:gd name="connsiteX6" fmla="*/ 3649475 w 12380120"/>
                  <a:gd name="connsiteY6" fmla="*/ 6307034 h 6307034"/>
                  <a:gd name="connsiteX7" fmla="*/ 3672920 w 12380120"/>
                  <a:gd name="connsiteY7" fmla="*/ 4196881 h 6307034"/>
                  <a:gd name="connsiteX8" fmla="*/ 2899198 w 12380120"/>
                  <a:gd name="connsiteY8" fmla="*/ 4196882 h 6307034"/>
                  <a:gd name="connsiteX9" fmla="*/ 2979271 w 12380120"/>
                  <a:gd name="connsiteY9" fmla="*/ 6258414 h 6307034"/>
                  <a:gd name="connsiteX10" fmla="*/ 75701 w 12380120"/>
                  <a:gd name="connsiteY10" fmla="*/ 6266569 h 6307034"/>
                  <a:gd name="connsiteX11" fmla="*/ 1447388 w 12380120"/>
                  <a:gd name="connsiteY11" fmla="*/ 1617805 h 6307034"/>
                  <a:gd name="connsiteX0" fmla="*/ 1447388 w 12380120"/>
                  <a:gd name="connsiteY0" fmla="*/ 1617805 h 6307034"/>
                  <a:gd name="connsiteX1" fmla="*/ 4657659 w 12380120"/>
                  <a:gd name="connsiteY1" fmla="*/ 23466 h 6307034"/>
                  <a:gd name="connsiteX2" fmla="*/ 7025721 w 12380120"/>
                  <a:gd name="connsiteY2" fmla="*/ 4994050 h 6307034"/>
                  <a:gd name="connsiteX3" fmla="*/ 9487566 w 12380120"/>
                  <a:gd name="connsiteY3" fmla="*/ 20 h 6307034"/>
                  <a:gd name="connsiteX4" fmla="*/ 12380120 w 12380120"/>
                  <a:gd name="connsiteY4" fmla="*/ 1363096 h 6307034"/>
                  <a:gd name="connsiteX5" fmla="*/ 7630009 w 12380120"/>
                  <a:gd name="connsiteY5" fmla="*/ 6307034 h 6307034"/>
                  <a:gd name="connsiteX6" fmla="*/ 3649475 w 12380120"/>
                  <a:gd name="connsiteY6" fmla="*/ 6307034 h 6307034"/>
                  <a:gd name="connsiteX7" fmla="*/ 3672920 w 12380120"/>
                  <a:gd name="connsiteY7" fmla="*/ 4196881 h 6307034"/>
                  <a:gd name="connsiteX8" fmla="*/ 2899198 w 12380120"/>
                  <a:gd name="connsiteY8" fmla="*/ 4196882 h 6307034"/>
                  <a:gd name="connsiteX9" fmla="*/ 2994936 w 12380120"/>
                  <a:gd name="connsiteY9" fmla="*/ 6246351 h 6307034"/>
                  <a:gd name="connsiteX10" fmla="*/ 75701 w 12380120"/>
                  <a:gd name="connsiteY10" fmla="*/ 6266569 h 6307034"/>
                  <a:gd name="connsiteX11" fmla="*/ 1447388 w 12380120"/>
                  <a:gd name="connsiteY11" fmla="*/ 1617805 h 6307034"/>
                  <a:gd name="connsiteX0" fmla="*/ 1447388 w 12380120"/>
                  <a:gd name="connsiteY0" fmla="*/ 1617805 h 6307034"/>
                  <a:gd name="connsiteX1" fmla="*/ 4657659 w 12380120"/>
                  <a:gd name="connsiteY1" fmla="*/ 23466 h 6307034"/>
                  <a:gd name="connsiteX2" fmla="*/ 7025721 w 12380120"/>
                  <a:gd name="connsiteY2" fmla="*/ 4994050 h 6307034"/>
                  <a:gd name="connsiteX3" fmla="*/ 9487566 w 12380120"/>
                  <a:gd name="connsiteY3" fmla="*/ 20 h 6307034"/>
                  <a:gd name="connsiteX4" fmla="*/ 12380120 w 12380120"/>
                  <a:gd name="connsiteY4" fmla="*/ 1363096 h 6307034"/>
                  <a:gd name="connsiteX5" fmla="*/ 7630009 w 12380120"/>
                  <a:gd name="connsiteY5" fmla="*/ 6307034 h 6307034"/>
                  <a:gd name="connsiteX6" fmla="*/ 3649475 w 12380120"/>
                  <a:gd name="connsiteY6" fmla="*/ 6307034 h 6307034"/>
                  <a:gd name="connsiteX7" fmla="*/ 3672920 w 12380120"/>
                  <a:gd name="connsiteY7" fmla="*/ 4196881 h 6307034"/>
                  <a:gd name="connsiteX8" fmla="*/ 2899198 w 12380120"/>
                  <a:gd name="connsiteY8" fmla="*/ 4196882 h 6307034"/>
                  <a:gd name="connsiteX9" fmla="*/ 2994936 w 12380120"/>
                  <a:gd name="connsiteY9" fmla="*/ 6246351 h 6307034"/>
                  <a:gd name="connsiteX10" fmla="*/ 75701 w 12380120"/>
                  <a:gd name="connsiteY10" fmla="*/ 6254506 h 6307034"/>
                  <a:gd name="connsiteX11" fmla="*/ 1447388 w 12380120"/>
                  <a:gd name="connsiteY11" fmla="*/ 1617805 h 6307034"/>
                  <a:gd name="connsiteX0" fmla="*/ 1376277 w 12309009"/>
                  <a:gd name="connsiteY0" fmla="*/ 1617805 h 6307034"/>
                  <a:gd name="connsiteX1" fmla="*/ 4586548 w 12309009"/>
                  <a:gd name="connsiteY1" fmla="*/ 23466 h 6307034"/>
                  <a:gd name="connsiteX2" fmla="*/ 6954610 w 12309009"/>
                  <a:gd name="connsiteY2" fmla="*/ 4994050 h 6307034"/>
                  <a:gd name="connsiteX3" fmla="*/ 9416455 w 12309009"/>
                  <a:gd name="connsiteY3" fmla="*/ 20 h 6307034"/>
                  <a:gd name="connsiteX4" fmla="*/ 12309009 w 12309009"/>
                  <a:gd name="connsiteY4" fmla="*/ 1363096 h 6307034"/>
                  <a:gd name="connsiteX5" fmla="*/ 7558898 w 12309009"/>
                  <a:gd name="connsiteY5" fmla="*/ 6307034 h 6307034"/>
                  <a:gd name="connsiteX6" fmla="*/ 3578364 w 12309009"/>
                  <a:gd name="connsiteY6" fmla="*/ 6307034 h 6307034"/>
                  <a:gd name="connsiteX7" fmla="*/ 3601809 w 12309009"/>
                  <a:gd name="connsiteY7" fmla="*/ 4196881 h 6307034"/>
                  <a:gd name="connsiteX8" fmla="*/ 2828087 w 12309009"/>
                  <a:gd name="connsiteY8" fmla="*/ 4196882 h 6307034"/>
                  <a:gd name="connsiteX9" fmla="*/ 2923825 w 12309009"/>
                  <a:gd name="connsiteY9" fmla="*/ 6246351 h 6307034"/>
                  <a:gd name="connsiteX10" fmla="*/ 4590 w 12309009"/>
                  <a:gd name="connsiteY10" fmla="*/ 6254506 h 6307034"/>
                  <a:gd name="connsiteX11" fmla="*/ 1376277 w 12309009"/>
                  <a:gd name="connsiteY11" fmla="*/ 1617805 h 6307034"/>
                  <a:gd name="connsiteX0" fmla="*/ 1313499 w 12309276"/>
                  <a:gd name="connsiteY0" fmla="*/ 1585441 h 6307034"/>
                  <a:gd name="connsiteX1" fmla="*/ 4586815 w 12309276"/>
                  <a:gd name="connsiteY1" fmla="*/ 23466 h 6307034"/>
                  <a:gd name="connsiteX2" fmla="*/ 6954877 w 12309276"/>
                  <a:gd name="connsiteY2" fmla="*/ 4994050 h 6307034"/>
                  <a:gd name="connsiteX3" fmla="*/ 9416722 w 12309276"/>
                  <a:gd name="connsiteY3" fmla="*/ 20 h 6307034"/>
                  <a:gd name="connsiteX4" fmla="*/ 12309276 w 12309276"/>
                  <a:gd name="connsiteY4" fmla="*/ 1363096 h 6307034"/>
                  <a:gd name="connsiteX5" fmla="*/ 7559165 w 12309276"/>
                  <a:gd name="connsiteY5" fmla="*/ 6307034 h 6307034"/>
                  <a:gd name="connsiteX6" fmla="*/ 3578631 w 12309276"/>
                  <a:gd name="connsiteY6" fmla="*/ 6307034 h 6307034"/>
                  <a:gd name="connsiteX7" fmla="*/ 3602076 w 12309276"/>
                  <a:gd name="connsiteY7" fmla="*/ 4196881 h 6307034"/>
                  <a:gd name="connsiteX8" fmla="*/ 2828354 w 12309276"/>
                  <a:gd name="connsiteY8" fmla="*/ 4196882 h 6307034"/>
                  <a:gd name="connsiteX9" fmla="*/ 2924092 w 12309276"/>
                  <a:gd name="connsiteY9" fmla="*/ 6246351 h 6307034"/>
                  <a:gd name="connsiteX10" fmla="*/ 4857 w 12309276"/>
                  <a:gd name="connsiteY10" fmla="*/ 6254506 h 6307034"/>
                  <a:gd name="connsiteX11" fmla="*/ 1313499 w 12309276"/>
                  <a:gd name="connsiteY11" fmla="*/ 1585441 h 6307034"/>
                  <a:gd name="connsiteX0" fmla="*/ 1313499 w 12309276"/>
                  <a:gd name="connsiteY0" fmla="*/ 1645429 h 6367022"/>
                  <a:gd name="connsiteX1" fmla="*/ 4397685 w 12309276"/>
                  <a:gd name="connsiteY1" fmla="*/ 2541 h 6367022"/>
                  <a:gd name="connsiteX2" fmla="*/ 6954877 w 12309276"/>
                  <a:gd name="connsiteY2" fmla="*/ 5054038 h 6367022"/>
                  <a:gd name="connsiteX3" fmla="*/ 9416722 w 12309276"/>
                  <a:gd name="connsiteY3" fmla="*/ 60008 h 6367022"/>
                  <a:gd name="connsiteX4" fmla="*/ 12309276 w 12309276"/>
                  <a:gd name="connsiteY4" fmla="*/ 1423084 h 6367022"/>
                  <a:gd name="connsiteX5" fmla="*/ 7559165 w 12309276"/>
                  <a:gd name="connsiteY5" fmla="*/ 6367022 h 6367022"/>
                  <a:gd name="connsiteX6" fmla="*/ 3578631 w 12309276"/>
                  <a:gd name="connsiteY6" fmla="*/ 6367022 h 6367022"/>
                  <a:gd name="connsiteX7" fmla="*/ 3602076 w 12309276"/>
                  <a:gd name="connsiteY7" fmla="*/ 4256869 h 6367022"/>
                  <a:gd name="connsiteX8" fmla="*/ 2828354 w 12309276"/>
                  <a:gd name="connsiteY8" fmla="*/ 4256870 h 6367022"/>
                  <a:gd name="connsiteX9" fmla="*/ 2924092 w 12309276"/>
                  <a:gd name="connsiteY9" fmla="*/ 6306339 h 6367022"/>
                  <a:gd name="connsiteX10" fmla="*/ 4857 w 12309276"/>
                  <a:gd name="connsiteY10" fmla="*/ 6314494 h 6367022"/>
                  <a:gd name="connsiteX11" fmla="*/ 1313499 w 12309276"/>
                  <a:gd name="connsiteY11" fmla="*/ 1645429 h 6367022"/>
                  <a:gd name="connsiteX0" fmla="*/ 1313499 w 12309276"/>
                  <a:gd name="connsiteY0" fmla="*/ 1642887 h 6364480"/>
                  <a:gd name="connsiteX1" fmla="*/ 4397685 w 12309276"/>
                  <a:gd name="connsiteY1" fmla="*/ -1 h 6364480"/>
                  <a:gd name="connsiteX2" fmla="*/ 6954877 w 12309276"/>
                  <a:gd name="connsiteY2" fmla="*/ 5051496 h 6364480"/>
                  <a:gd name="connsiteX3" fmla="*/ 9416722 w 12309276"/>
                  <a:gd name="connsiteY3" fmla="*/ 57466 h 6364480"/>
                  <a:gd name="connsiteX4" fmla="*/ 12309276 w 12309276"/>
                  <a:gd name="connsiteY4" fmla="*/ 1420542 h 6364480"/>
                  <a:gd name="connsiteX5" fmla="*/ 7559165 w 12309276"/>
                  <a:gd name="connsiteY5" fmla="*/ 6364480 h 6364480"/>
                  <a:gd name="connsiteX6" fmla="*/ 3578631 w 12309276"/>
                  <a:gd name="connsiteY6" fmla="*/ 6364480 h 6364480"/>
                  <a:gd name="connsiteX7" fmla="*/ 3602076 w 12309276"/>
                  <a:gd name="connsiteY7" fmla="*/ 4254327 h 6364480"/>
                  <a:gd name="connsiteX8" fmla="*/ 2828354 w 12309276"/>
                  <a:gd name="connsiteY8" fmla="*/ 4254328 h 6364480"/>
                  <a:gd name="connsiteX9" fmla="*/ 2924092 w 12309276"/>
                  <a:gd name="connsiteY9" fmla="*/ 6303797 h 6364480"/>
                  <a:gd name="connsiteX10" fmla="*/ 4857 w 12309276"/>
                  <a:gd name="connsiteY10" fmla="*/ 6311952 h 6364480"/>
                  <a:gd name="connsiteX11" fmla="*/ 1313499 w 12309276"/>
                  <a:gd name="connsiteY11" fmla="*/ 1642887 h 6364480"/>
                  <a:gd name="connsiteX0" fmla="*/ 1313499 w 12309276"/>
                  <a:gd name="connsiteY0" fmla="*/ 1642888 h 6364481"/>
                  <a:gd name="connsiteX1" fmla="*/ 4397685 w 12309276"/>
                  <a:gd name="connsiteY1" fmla="*/ 0 h 6364481"/>
                  <a:gd name="connsiteX2" fmla="*/ 7002161 w 12309276"/>
                  <a:gd name="connsiteY2" fmla="*/ 5067681 h 6364481"/>
                  <a:gd name="connsiteX3" fmla="*/ 9416722 w 12309276"/>
                  <a:gd name="connsiteY3" fmla="*/ 57467 h 6364481"/>
                  <a:gd name="connsiteX4" fmla="*/ 12309276 w 12309276"/>
                  <a:gd name="connsiteY4" fmla="*/ 1420543 h 6364481"/>
                  <a:gd name="connsiteX5" fmla="*/ 7559165 w 12309276"/>
                  <a:gd name="connsiteY5" fmla="*/ 6364481 h 6364481"/>
                  <a:gd name="connsiteX6" fmla="*/ 3578631 w 12309276"/>
                  <a:gd name="connsiteY6" fmla="*/ 6364481 h 6364481"/>
                  <a:gd name="connsiteX7" fmla="*/ 3602076 w 12309276"/>
                  <a:gd name="connsiteY7" fmla="*/ 4254328 h 6364481"/>
                  <a:gd name="connsiteX8" fmla="*/ 2828354 w 12309276"/>
                  <a:gd name="connsiteY8" fmla="*/ 4254329 h 6364481"/>
                  <a:gd name="connsiteX9" fmla="*/ 2924092 w 12309276"/>
                  <a:gd name="connsiteY9" fmla="*/ 6303798 h 6364481"/>
                  <a:gd name="connsiteX10" fmla="*/ 4857 w 12309276"/>
                  <a:gd name="connsiteY10" fmla="*/ 6311953 h 6364481"/>
                  <a:gd name="connsiteX11" fmla="*/ 1313499 w 12309276"/>
                  <a:gd name="connsiteY11" fmla="*/ 1642888 h 6364481"/>
                  <a:gd name="connsiteX0" fmla="*/ 1313499 w 12309276"/>
                  <a:gd name="connsiteY0" fmla="*/ 1642888 h 6364481"/>
                  <a:gd name="connsiteX1" fmla="*/ 4397685 w 12309276"/>
                  <a:gd name="connsiteY1" fmla="*/ 0 h 6364481"/>
                  <a:gd name="connsiteX2" fmla="*/ 7002161 w 12309276"/>
                  <a:gd name="connsiteY2" fmla="*/ 5067681 h 6364481"/>
                  <a:gd name="connsiteX3" fmla="*/ 9416722 w 12309276"/>
                  <a:gd name="connsiteY3" fmla="*/ 57467 h 6364481"/>
                  <a:gd name="connsiteX4" fmla="*/ 12309276 w 12309276"/>
                  <a:gd name="connsiteY4" fmla="*/ 1420543 h 6364481"/>
                  <a:gd name="connsiteX5" fmla="*/ 7559165 w 12309276"/>
                  <a:gd name="connsiteY5" fmla="*/ 6364481 h 6364481"/>
                  <a:gd name="connsiteX6" fmla="*/ 3578631 w 12309276"/>
                  <a:gd name="connsiteY6" fmla="*/ 6364481 h 6364481"/>
                  <a:gd name="connsiteX7" fmla="*/ 3602076 w 12309276"/>
                  <a:gd name="connsiteY7" fmla="*/ 4254328 h 6364481"/>
                  <a:gd name="connsiteX8" fmla="*/ 2828354 w 12309276"/>
                  <a:gd name="connsiteY8" fmla="*/ 4254329 h 6364481"/>
                  <a:gd name="connsiteX9" fmla="*/ 2866860 w 12309276"/>
                  <a:gd name="connsiteY9" fmla="*/ 6318489 h 6364481"/>
                  <a:gd name="connsiteX10" fmla="*/ 4857 w 12309276"/>
                  <a:gd name="connsiteY10" fmla="*/ 6311953 h 6364481"/>
                  <a:gd name="connsiteX11" fmla="*/ 1313499 w 12309276"/>
                  <a:gd name="connsiteY11" fmla="*/ 1642888 h 6364481"/>
                  <a:gd name="connsiteX0" fmla="*/ 1313499 w 12309276"/>
                  <a:gd name="connsiteY0" fmla="*/ 1642888 h 6364481"/>
                  <a:gd name="connsiteX1" fmla="*/ 4397685 w 12309276"/>
                  <a:gd name="connsiteY1" fmla="*/ 0 h 6364481"/>
                  <a:gd name="connsiteX2" fmla="*/ 7002161 w 12309276"/>
                  <a:gd name="connsiteY2" fmla="*/ 5067681 h 6364481"/>
                  <a:gd name="connsiteX3" fmla="*/ 9416722 w 12309276"/>
                  <a:gd name="connsiteY3" fmla="*/ 57467 h 6364481"/>
                  <a:gd name="connsiteX4" fmla="*/ 12309276 w 12309276"/>
                  <a:gd name="connsiteY4" fmla="*/ 1420543 h 6364481"/>
                  <a:gd name="connsiteX5" fmla="*/ 7559165 w 12309276"/>
                  <a:gd name="connsiteY5" fmla="*/ 6364481 h 6364481"/>
                  <a:gd name="connsiteX6" fmla="*/ 3578631 w 12309276"/>
                  <a:gd name="connsiteY6" fmla="*/ 6364481 h 6364481"/>
                  <a:gd name="connsiteX7" fmla="*/ 3602076 w 12309276"/>
                  <a:gd name="connsiteY7" fmla="*/ 4254328 h 6364481"/>
                  <a:gd name="connsiteX8" fmla="*/ 2828354 w 12309276"/>
                  <a:gd name="connsiteY8" fmla="*/ 4254329 h 6364481"/>
                  <a:gd name="connsiteX9" fmla="*/ 2838247 w 12309276"/>
                  <a:gd name="connsiteY9" fmla="*/ 6318489 h 6364481"/>
                  <a:gd name="connsiteX10" fmla="*/ 4857 w 12309276"/>
                  <a:gd name="connsiteY10" fmla="*/ 6311953 h 6364481"/>
                  <a:gd name="connsiteX11" fmla="*/ 1313499 w 12309276"/>
                  <a:gd name="connsiteY11" fmla="*/ 1642888 h 6364481"/>
                  <a:gd name="connsiteX0" fmla="*/ 1313499 w 12309276"/>
                  <a:gd name="connsiteY0" fmla="*/ 1642888 h 6364481"/>
                  <a:gd name="connsiteX1" fmla="*/ 4397685 w 12309276"/>
                  <a:gd name="connsiteY1" fmla="*/ 0 h 6364481"/>
                  <a:gd name="connsiteX2" fmla="*/ 7002161 w 12309276"/>
                  <a:gd name="connsiteY2" fmla="*/ 5067681 h 6364481"/>
                  <a:gd name="connsiteX3" fmla="*/ 9416722 w 12309276"/>
                  <a:gd name="connsiteY3" fmla="*/ 57467 h 6364481"/>
                  <a:gd name="connsiteX4" fmla="*/ 12309276 w 12309276"/>
                  <a:gd name="connsiteY4" fmla="*/ 1420543 h 6364481"/>
                  <a:gd name="connsiteX5" fmla="*/ 7559165 w 12309276"/>
                  <a:gd name="connsiteY5" fmla="*/ 6364481 h 6364481"/>
                  <a:gd name="connsiteX6" fmla="*/ 3578631 w 12309276"/>
                  <a:gd name="connsiteY6" fmla="*/ 6364481 h 6364481"/>
                  <a:gd name="connsiteX7" fmla="*/ 3602076 w 12309276"/>
                  <a:gd name="connsiteY7" fmla="*/ 4254328 h 6364481"/>
                  <a:gd name="connsiteX8" fmla="*/ 2828354 w 12309276"/>
                  <a:gd name="connsiteY8" fmla="*/ 4254329 h 6364481"/>
                  <a:gd name="connsiteX9" fmla="*/ 2823935 w 12309276"/>
                  <a:gd name="connsiteY9" fmla="*/ 6303800 h 6364481"/>
                  <a:gd name="connsiteX10" fmla="*/ 4857 w 12309276"/>
                  <a:gd name="connsiteY10" fmla="*/ 6311953 h 6364481"/>
                  <a:gd name="connsiteX11" fmla="*/ 1313499 w 12309276"/>
                  <a:gd name="connsiteY11" fmla="*/ 1642888 h 6364481"/>
                  <a:gd name="connsiteX0" fmla="*/ 1313499 w 12309276"/>
                  <a:gd name="connsiteY0" fmla="*/ 1642888 h 6364481"/>
                  <a:gd name="connsiteX1" fmla="*/ 4397685 w 12309276"/>
                  <a:gd name="connsiteY1" fmla="*/ 0 h 6364481"/>
                  <a:gd name="connsiteX2" fmla="*/ 7002161 w 12309276"/>
                  <a:gd name="connsiteY2" fmla="*/ 5067681 h 6364481"/>
                  <a:gd name="connsiteX3" fmla="*/ 9416722 w 12309276"/>
                  <a:gd name="connsiteY3" fmla="*/ 57467 h 6364481"/>
                  <a:gd name="connsiteX4" fmla="*/ 12309276 w 12309276"/>
                  <a:gd name="connsiteY4" fmla="*/ 1420543 h 6364481"/>
                  <a:gd name="connsiteX5" fmla="*/ 7559165 w 12309276"/>
                  <a:gd name="connsiteY5" fmla="*/ 6364481 h 6364481"/>
                  <a:gd name="connsiteX6" fmla="*/ 3578631 w 12309276"/>
                  <a:gd name="connsiteY6" fmla="*/ 6364481 h 6364481"/>
                  <a:gd name="connsiteX7" fmla="*/ 3587768 w 12309276"/>
                  <a:gd name="connsiteY7" fmla="*/ 4269020 h 6364481"/>
                  <a:gd name="connsiteX8" fmla="*/ 2828354 w 12309276"/>
                  <a:gd name="connsiteY8" fmla="*/ 4254329 h 6364481"/>
                  <a:gd name="connsiteX9" fmla="*/ 2823935 w 12309276"/>
                  <a:gd name="connsiteY9" fmla="*/ 6303800 h 6364481"/>
                  <a:gd name="connsiteX10" fmla="*/ 4857 w 12309276"/>
                  <a:gd name="connsiteY10" fmla="*/ 6311953 h 6364481"/>
                  <a:gd name="connsiteX11" fmla="*/ 1313499 w 12309276"/>
                  <a:gd name="connsiteY11" fmla="*/ 1642888 h 6364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309276" h="6364481">
                    <a:moveTo>
                      <a:pt x="1313499" y="1642888"/>
                    </a:moveTo>
                    <a:cubicBezTo>
                      <a:pt x="2149128" y="783196"/>
                      <a:pt x="3490155" y="139484"/>
                      <a:pt x="4397685" y="0"/>
                    </a:cubicBezTo>
                    <a:lnTo>
                      <a:pt x="7002161" y="5067681"/>
                    </a:lnTo>
                    <a:lnTo>
                      <a:pt x="9416722" y="57467"/>
                    </a:lnTo>
                    <a:cubicBezTo>
                      <a:pt x="9548686" y="55867"/>
                      <a:pt x="11627616" y="142750"/>
                      <a:pt x="12309276" y="1420543"/>
                    </a:cubicBezTo>
                    <a:cubicBezTo>
                      <a:pt x="12176994" y="1896420"/>
                      <a:pt x="9071012" y="2074178"/>
                      <a:pt x="7559165" y="6364481"/>
                    </a:cubicBezTo>
                    <a:lnTo>
                      <a:pt x="3578631" y="6364481"/>
                    </a:lnTo>
                    <a:cubicBezTo>
                      <a:pt x="3581677" y="5665994"/>
                      <a:pt x="3584722" y="4967507"/>
                      <a:pt x="3587768" y="4269020"/>
                    </a:cubicBezTo>
                    <a:cubicBezTo>
                      <a:pt x="3493984" y="3612528"/>
                      <a:pt x="2758016" y="3926083"/>
                      <a:pt x="2828354" y="4254329"/>
                    </a:cubicBezTo>
                    <a:cubicBezTo>
                      <a:pt x="2831652" y="4942382"/>
                      <a:pt x="2820637" y="5615747"/>
                      <a:pt x="2823935" y="6303800"/>
                    </a:cubicBezTo>
                    <a:lnTo>
                      <a:pt x="4857" y="6311953"/>
                    </a:lnTo>
                    <a:cubicBezTo>
                      <a:pt x="-78378" y="2836018"/>
                      <a:pt x="930545" y="2214439"/>
                      <a:pt x="1313499" y="1642888"/>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4" name="Freeform 392">
                <a:extLst>
                  <a:ext uri="{FF2B5EF4-FFF2-40B4-BE49-F238E27FC236}">
                    <a16:creationId xmlns:a16="http://schemas.microsoft.com/office/drawing/2014/main" id="{D55DA7C0-A4F2-498E-812E-061697BDABCB}"/>
                  </a:ext>
                </a:extLst>
              </p:cNvPr>
              <p:cNvSpPr>
                <a:spLocks/>
              </p:cNvSpPr>
              <p:nvPr/>
            </p:nvSpPr>
            <p:spPr bwMode="auto">
              <a:xfrm>
                <a:off x="-3208670" y="3177668"/>
                <a:ext cx="774413" cy="812217"/>
              </a:xfrm>
              <a:custGeom>
                <a:avLst/>
                <a:gdLst>
                  <a:gd name="T0" fmla="*/ 7 w 7"/>
                  <a:gd name="T1" fmla="*/ 2 h 7"/>
                  <a:gd name="T2" fmla="*/ 7 w 7"/>
                  <a:gd name="T3" fmla="*/ 2 h 7"/>
                  <a:gd name="T4" fmla="*/ 7 w 7"/>
                  <a:gd name="T5" fmla="*/ 4 h 7"/>
                  <a:gd name="T6" fmla="*/ 4 w 7"/>
                  <a:gd name="T7" fmla="*/ 7 h 7"/>
                  <a:gd name="T8" fmla="*/ 2 w 7"/>
                  <a:gd name="T9" fmla="*/ 7 h 7"/>
                  <a:gd name="T10" fmla="*/ 2 w 7"/>
                  <a:gd name="T11" fmla="*/ 5 h 7"/>
                  <a:gd name="T12" fmla="*/ 0 w 7"/>
                  <a:gd name="T13" fmla="*/ 2 h 7"/>
                  <a:gd name="T14" fmla="*/ 0 w 7"/>
                  <a:gd name="T15" fmla="*/ 2 h 7"/>
                  <a:gd name="T16" fmla="*/ 0 w 7"/>
                  <a:gd name="T17" fmla="*/ 0 h 7"/>
                  <a:gd name="T18" fmla="*/ 7 w 7"/>
                  <a:gd name="T19" fmla="*/ 2 h 7"/>
                  <a:gd name="connsiteX0" fmla="*/ 10000 w 10000"/>
                  <a:gd name="connsiteY0" fmla="*/ 2857 h 10000"/>
                  <a:gd name="connsiteX1" fmla="*/ 10000 w 10000"/>
                  <a:gd name="connsiteY1" fmla="*/ 2857 h 10000"/>
                  <a:gd name="connsiteX2" fmla="*/ 10000 w 10000"/>
                  <a:gd name="connsiteY2" fmla="*/ 5714 h 10000"/>
                  <a:gd name="connsiteX3" fmla="*/ 5714 w 10000"/>
                  <a:gd name="connsiteY3" fmla="*/ 10000 h 10000"/>
                  <a:gd name="connsiteX4" fmla="*/ 2857 w 10000"/>
                  <a:gd name="connsiteY4" fmla="*/ 10000 h 10000"/>
                  <a:gd name="connsiteX5" fmla="*/ 2857 w 10000"/>
                  <a:gd name="connsiteY5" fmla="*/ 7143 h 10000"/>
                  <a:gd name="connsiteX6" fmla="*/ 0 w 10000"/>
                  <a:gd name="connsiteY6" fmla="*/ 2857 h 10000"/>
                  <a:gd name="connsiteX7" fmla="*/ 0 w 10000"/>
                  <a:gd name="connsiteY7" fmla="*/ 0 h 10000"/>
                  <a:gd name="connsiteX8" fmla="*/ 10000 w 10000"/>
                  <a:gd name="connsiteY8" fmla="*/ 2857 h 10000"/>
                  <a:gd name="connsiteX0" fmla="*/ 10495 w 10495"/>
                  <a:gd name="connsiteY0" fmla="*/ 2857 h 10000"/>
                  <a:gd name="connsiteX1" fmla="*/ 10495 w 10495"/>
                  <a:gd name="connsiteY1" fmla="*/ 2857 h 10000"/>
                  <a:gd name="connsiteX2" fmla="*/ 10495 w 10495"/>
                  <a:gd name="connsiteY2" fmla="*/ 5714 h 10000"/>
                  <a:gd name="connsiteX3" fmla="*/ 6209 w 10495"/>
                  <a:gd name="connsiteY3" fmla="*/ 10000 h 10000"/>
                  <a:gd name="connsiteX4" fmla="*/ 3352 w 10495"/>
                  <a:gd name="connsiteY4" fmla="*/ 10000 h 10000"/>
                  <a:gd name="connsiteX5" fmla="*/ 3352 w 10495"/>
                  <a:gd name="connsiteY5" fmla="*/ 7143 h 10000"/>
                  <a:gd name="connsiteX6" fmla="*/ 495 w 10495"/>
                  <a:gd name="connsiteY6" fmla="*/ 2857 h 10000"/>
                  <a:gd name="connsiteX7" fmla="*/ 495 w 10495"/>
                  <a:gd name="connsiteY7" fmla="*/ 0 h 10000"/>
                  <a:gd name="connsiteX8" fmla="*/ 10495 w 10495"/>
                  <a:gd name="connsiteY8" fmla="*/ 2857 h 10000"/>
                  <a:gd name="connsiteX0" fmla="*/ 10746 w 10746"/>
                  <a:gd name="connsiteY0" fmla="*/ 2857 h 10000"/>
                  <a:gd name="connsiteX1" fmla="*/ 10746 w 10746"/>
                  <a:gd name="connsiteY1" fmla="*/ 2857 h 10000"/>
                  <a:gd name="connsiteX2" fmla="*/ 10746 w 10746"/>
                  <a:gd name="connsiteY2" fmla="*/ 5714 h 10000"/>
                  <a:gd name="connsiteX3" fmla="*/ 6460 w 10746"/>
                  <a:gd name="connsiteY3" fmla="*/ 10000 h 10000"/>
                  <a:gd name="connsiteX4" fmla="*/ 3603 w 10746"/>
                  <a:gd name="connsiteY4" fmla="*/ 10000 h 10000"/>
                  <a:gd name="connsiteX5" fmla="*/ 3603 w 10746"/>
                  <a:gd name="connsiteY5" fmla="*/ 7143 h 10000"/>
                  <a:gd name="connsiteX6" fmla="*/ 746 w 10746"/>
                  <a:gd name="connsiteY6" fmla="*/ 2857 h 10000"/>
                  <a:gd name="connsiteX7" fmla="*/ 746 w 10746"/>
                  <a:gd name="connsiteY7" fmla="*/ 0 h 10000"/>
                  <a:gd name="connsiteX8" fmla="*/ 10746 w 10746"/>
                  <a:gd name="connsiteY8" fmla="*/ 2857 h 10000"/>
                  <a:gd name="connsiteX0" fmla="*/ 10746 w 10746"/>
                  <a:gd name="connsiteY0" fmla="*/ 2998 h 10141"/>
                  <a:gd name="connsiteX1" fmla="*/ 10746 w 10746"/>
                  <a:gd name="connsiteY1" fmla="*/ 2998 h 10141"/>
                  <a:gd name="connsiteX2" fmla="*/ 10746 w 10746"/>
                  <a:gd name="connsiteY2" fmla="*/ 5855 h 10141"/>
                  <a:gd name="connsiteX3" fmla="*/ 6460 w 10746"/>
                  <a:gd name="connsiteY3" fmla="*/ 10141 h 10141"/>
                  <a:gd name="connsiteX4" fmla="*/ 3603 w 10746"/>
                  <a:gd name="connsiteY4" fmla="*/ 10141 h 10141"/>
                  <a:gd name="connsiteX5" fmla="*/ 3603 w 10746"/>
                  <a:gd name="connsiteY5" fmla="*/ 7284 h 10141"/>
                  <a:gd name="connsiteX6" fmla="*/ 746 w 10746"/>
                  <a:gd name="connsiteY6" fmla="*/ 2998 h 10141"/>
                  <a:gd name="connsiteX7" fmla="*/ 746 w 10746"/>
                  <a:gd name="connsiteY7" fmla="*/ 141 h 10141"/>
                  <a:gd name="connsiteX8" fmla="*/ 10746 w 10746"/>
                  <a:gd name="connsiteY8" fmla="*/ 2998 h 10141"/>
                  <a:gd name="connsiteX0" fmla="*/ 746 w 10746"/>
                  <a:gd name="connsiteY0" fmla="*/ 0 h 10000"/>
                  <a:gd name="connsiteX1" fmla="*/ 10746 w 10746"/>
                  <a:gd name="connsiteY1" fmla="*/ 2857 h 10000"/>
                  <a:gd name="connsiteX2" fmla="*/ 10746 w 10746"/>
                  <a:gd name="connsiteY2" fmla="*/ 5714 h 10000"/>
                  <a:gd name="connsiteX3" fmla="*/ 6460 w 10746"/>
                  <a:gd name="connsiteY3" fmla="*/ 10000 h 10000"/>
                  <a:gd name="connsiteX4" fmla="*/ 3603 w 10746"/>
                  <a:gd name="connsiteY4" fmla="*/ 10000 h 10000"/>
                  <a:gd name="connsiteX5" fmla="*/ 3603 w 10746"/>
                  <a:gd name="connsiteY5" fmla="*/ 7143 h 10000"/>
                  <a:gd name="connsiteX6" fmla="*/ 746 w 10746"/>
                  <a:gd name="connsiteY6" fmla="*/ 2857 h 10000"/>
                  <a:gd name="connsiteX7" fmla="*/ 746 w 10746"/>
                  <a:gd name="connsiteY7" fmla="*/ 0 h 10000"/>
                  <a:gd name="connsiteX0" fmla="*/ 746 w 10746"/>
                  <a:gd name="connsiteY0" fmla="*/ 0 h 10000"/>
                  <a:gd name="connsiteX1" fmla="*/ 10746 w 10746"/>
                  <a:gd name="connsiteY1" fmla="*/ 2857 h 10000"/>
                  <a:gd name="connsiteX2" fmla="*/ 10746 w 10746"/>
                  <a:gd name="connsiteY2" fmla="*/ 5714 h 10000"/>
                  <a:gd name="connsiteX3" fmla="*/ 6460 w 10746"/>
                  <a:gd name="connsiteY3" fmla="*/ 10000 h 10000"/>
                  <a:gd name="connsiteX4" fmla="*/ 3603 w 10746"/>
                  <a:gd name="connsiteY4" fmla="*/ 10000 h 10000"/>
                  <a:gd name="connsiteX5" fmla="*/ 3603 w 10746"/>
                  <a:gd name="connsiteY5" fmla="*/ 7143 h 10000"/>
                  <a:gd name="connsiteX6" fmla="*/ 746 w 10746"/>
                  <a:gd name="connsiteY6" fmla="*/ 2857 h 10000"/>
                  <a:gd name="connsiteX7" fmla="*/ 746 w 10746"/>
                  <a:gd name="connsiteY7" fmla="*/ 0 h 10000"/>
                  <a:gd name="connsiteX0" fmla="*/ 746 w 10746"/>
                  <a:gd name="connsiteY0" fmla="*/ 173 h 10173"/>
                  <a:gd name="connsiteX1" fmla="*/ 10746 w 10746"/>
                  <a:gd name="connsiteY1" fmla="*/ 3030 h 10173"/>
                  <a:gd name="connsiteX2" fmla="*/ 10746 w 10746"/>
                  <a:gd name="connsiteY2" fmla="*/ 5887 h 10173"/>
                  <a:gd name="connsiteX3" fmla="*/ 6460 w 10746"/>
                  <a:gd name="connsiteY3" fmla="*/ 10173 h 10173"/>
                  <a:gd name="connsiteX4" fmla="*/ 3603 w 10746"/>
                  <a:gd name="connsiteY4" fmla="*/ 10173 h 10173"/>
                  <a:gd name="connsiteX5" fmla="*/ 3603 w 10746"/>
                  <a:gd name="connsiteY5" fmla="*/ 7316 h 10173"/>
                  <a:gd name="connsiteX6" fmla="*/ 746 w 10746"/>
                  <a:gd name="connsiteY6" fmla="*/ 3030 h 10173"/>
                  <a:gd name="connsiteX7" fmla="*/ 746 w 10746"/>
                  <a:gd name="connsiteY7" fmla="*/ 173 h 10173"/>
                  <a:gd name="connsiteX0" fmla="*/ 746 w 11186"/>
                  <a:gd name="connsiteY0" fmla="*/ 173 h 10173"/>
                  <a:gd name="connsiteX1" fmla="*/ 10746 w 11186"/>
                  <a:gd name="connsiteY1" fmla="*/ 3030 h 10173"/>
                  <a:gd name="connsiteX2" fmla="*/ 10746 w 11186"/>
                  <a:gd name="connsiteY2" fmla="*/ 5887 h 10173"/>
                  <a:gd name="connsiteX3" fmla="*/ 6460 w 11186"/>
                  <a:gd name="connsiteY3" fmla="*/ 10173 h 10173"/>
                  <a:gd name="connsiteX4" fmla="*/ 3603 w 11186"/>
                  <a:gd name="connsiteY4" fmla="*/ 10173 h 10173"/>
                  <a:gd name="connsiteX5" fmla="*/ 3603 w 11186"/>
                  <a:gd name="connsiteY5" fmla="*/ 7316 h 10173"/>
                  <a:gd name="connsiteX6" fmla="*/ 746 w 11186"/>
                  <a:gd name="connsiteY6" fmla="*/ 3030 h 10173"/>
                  <a:gd name="connsiteX7" fmla="*/ 746 w 11186"/>
                  <a:gd name="connsiteY7" fmla="*/ 173 h 10173"/>
                  <a:gd name="connsiteX0" fmla="*/ 746 w 11634"/>
                  <a:gd name="connsiteY0" fmla="*/ 173 h 10173"/>
                  <a:gd name="connsiteX1" fmla="*/ 10746 w 11634"/>
                  <a:gd name="connsiteY1" fmla="*/ 3030 h 10173"/>
                  <a:gd name="connsiteX2" fmla="*/ 10746 w 11634"/>
                  <a:gd name="connsiteY2" fmla="*/ 5887 h 10173"/>
                  <a:gd name="connsiteX3" fmla="*/ 6460 w 11634"/>
                  <a:gd name="connsiteY3" fmla="*/ 10173 h 10173"/>
                  <a:gd name="connsiteX4" fmla="*/ 3603 w 11634"/>
                  <a:gd name="connsiteY4" fmla="*/ 10173 h 10173"/>
                  <a:gd name="connsiteX5" fmla="*/ 3603 w 11634"/>
                  <a:gd name="connsiteY5" fmla="*/ 7316 h 10173"/>
                  <a:gd name="connsiteX6" fmla="*/ 746 w 11634"/>
                  <a:gd name="connsiteY6" fmla="*/ 3030 h 10173"/>
                  <a:gd name="connsiteX7" fmla="*/ 746 w 11634"/>
                  <a:gd name="connsiteY7" fmla="*/ 173 h 10173"/>
                  <a:gd name="connsiteX0" fmla="*/ 746 w 11634"/>
                  <a:gd name="connsiteY0" fmla="*/ 173 h 10173"/>
                  <a:gd name="connsiteX1" fmla="*/ 10746 w 11634"/>
                  <a:gd name="connsiteY1" fmla="*/ 3030 h 10173"/>
                  <a:gd name="connsiteX2" fmla="*/ 10746 w 11634"/>
                  <a:gd name="connsiteY2" fmla="*/ 5887 h 10173"/>
                  <a:gd name="connsiteX3" fmla="*/ 6460 w 11634"/>
                  <a:gd name="connsiteY3" fmla="*/ 10173 h 10173"/>
                  <a:gd name="connsiteX4" fmla="*/ 3603 w 11634"/>
                  <a:gd name="connsiteY4" fmla="*/ 10173 h 10173"/>
                  <a:gd name="connsiteX5" fmla="*/ 746 w 11634"/>
                  <a:gd name="connsiteY5" fmla="*/ 3030 h 10173"/>
                  <a:gd name="connsiteX6" fmla="*/ 746 w 11634"/>
                  <a:gd name="connsiteY6" fmla="*/ 173 h 10173"/>
                  <a:gd name="connsiteX0" fmla="*/ 746 w 11634"/>
                  <a:gd name="connsiteY0" fmla="*/ 173 h 10173"/>
                  <a:gd name="connsiteX1" fmla="*/ 10746 w 11634"/>
                  <a:gd name="connsiteY1" fmla="*/ 3030 h 10173"/>
                  <a:gd name="connsiteX2" fmla="*/ 10746 w 11634"/>
                  <a:gd name="connsiteY2" fmla="*/ 5887 h 10173"/>
                  <a:gd name="connsiteX3" fmla="*/ 6460 w 11634"/>
                  <a:gd name="connsiteY3" fmla="*/ 10173 h 10173"/>
                  <a:gd name="connsiteX4" fmla="*/ 3603 w 11634"/>
                  <a:gd name="connsiteY4" fmla="*/ 10173 h 10173"/>
                  <a:gd name="connsiteX5" fmla="*/ 746 w 11634"/>
                  <a:gd name="connsiteY5" fmla="*/ 3030 h 10173"/>
                  <a:gd name="connsiteX6" fmla="*/ 746 w 11634"/>
                  <a:gd name="connsiteY6" fmla="*/ 173 h 10173"/>
                  <a:gd name="connsiteX0" fmla="*/ 746 w 11634"/>
                  <a:gd name="connsiteY0" fmla="*/ 173 h 10173"/>
                  <a:gd name="connsiteX1" fmla="*/ 10746 w 11634"/>
                  <a:gd name="connsiteY1" fmla="*/ 3030 h 10173"/>
                  <a:gd name="connsiteX2" fmla="*/ 10746 w 11634"/>
                  <a:gd name="connsiteY2" fmla="*/ 5887 h 10173"/>
                  <a:gd name="connsiteX3" fmla="*/ 6460 w 11634"/>
                  <a:gd name="connsiteY3" fmla="*/ 10173 h 10173"/>
                  <a:gd name="connsiteX4" fmla="*/ 3603 w 11634"/>
                  <a:gd name="connsiteY4" fmla="*/ 10173 h 10173"/>
                  <a:gd name="connsiteX5" fmla="*/ 746 w 11634"/>
                  <a:gd name="connsiteY5" fmla="*/ 3030 h 10173"/>
                  <a:gd name="connsiteX6" fmla="*/ 746 w 11634"/>
                  <a:gd name="connsiteY6" fmla="*/ 173 h 10173"/>
                  <a:gd name="connsiteX0" fmla="*/ 746 w 11634"/>
                  <a:gd name="connsiteY0" fmla="*/ 173 h 10173"/>
                  <a:gd name="connsiteX1" fmla="*/ 10746 w 11634"/>
                  <a:gd name="connsiteY1" fmla="*/ 3030 h 10173"/>
                  <a:gd name="connsiteX2" fmla="*/ 10746 w 11634"/>
                  <a:gd name="connsiteY2" fmla="*/ 5887 h 10173"/>
                  <a:gd name="connsiteX3" fmla="*/ 6460 w 11634"/>
                  <a:gd name="connsiteY3" fmla="*/ 10173 h 10173"/>
                  <a:gd name="connsiteX4" fmla="*/ 5090 w 11634"/>
                  <a:gd name="connsiteY4" fmla="*/ 10049 h 10173"/>
                  <a:gd name="connsiteX5" fmla="*/ 746 w 11634"/>
                  <a:gd name="connsiteY5" fmla="*/ 3030 h 10173"/>
                  <a:gd name="connsiteX6" fmla="*/ 746 w 11634"/>
                  <a:gd name="connsiteY6" fmla="*/ 173 h 10173"/>
                  <a:gd name="connsiteX0" fmla="*/ 746 w 11634"/>
                  <a:gd name="connsiteY0" fmla="*/ 173 h 10173"/>
                  <a:gd name="connsiteX1" fmla="*/ 10746 w 11634"/>
                  <a:gd name="connsiteY1" fmla="*/ 3030 h 10173"/>
                  <a:gd name="connsiteX2" fmla="*/ 10746 w 11634"/>
                  <a:gd name="connsiteY2" fmla="*/ 5887 h 10173"/>
                  <a:gd name="connsiteX3" fmla="*/ 6460 w 11634"/>
                  <a:gd name="connsiteY3" fmla="*/ 10173 h 10173"/>
                  <a:gd name="connsiteX4" fmla="*/ 5090 w 11634"/>
                  <a:gd name="connsiteY4" fmla="*/ 10049 h 10173"/>
                  <a:gd name="connsiteX5" fmla="*/ 746 w 11634"/>
                  <a:gd name="connsiteY5" fmla="*/ 3030 h 10173"/>
                  <a:gd name="connsiteX6" fmla="*/ 746 w 11634"/>
                  <a:gd name="connsiteY6" fmla="*/ 173 h 10173"/>
                  <a:gd name="connsiteX0" fmla="*/ 746 w 11634"/>
                  <a:gd name="connsiteY0" fmla="*/ 173 h 10173"/>
                  <a:gd name="connsiteX1" fmla="*/ 10746 w 11634"/>
                  <a:gd name="connsiteY1" fmla="*/ 3030 h 10173"/>
                  <a:gd name="connsiteX2" fmla="*/ 10746 w 11634"/>
                  <a:gd name="connsiteY2" fmla="*/ 5887 h 10173"/>
                  <a:gd name="connsiteX3" fmla="*/ 6460 w 11634"/>
                  <a:gd name="connsiteY3" fmla="*/ 10173 h 10173"/>
                  <a:gd name="connsiteX4" fmla="*/ 5090 w 11634"/>
                  <a:gd name="connsiteY4" fmla="*/ 10049 h 10173"/>
                  <a:gd name="connsiteX5" fmla="*/ 746 w 11634"/>
                  <a:gd name="connsiteY5" fmla="*/ 3030 h 10173"/>
                  <a:gd name="connsiteX6" fmla="*/ 746 w 11634"/>
                  <a:gd name="connsiteY6" fmla="*/ 173 h 10173"/>
                  <a:gd name="connsiteX0" fmla="*/ 746 w 11781"/>
                  <a:gd name="connsiteY0" fmla="*/ 278 h 10278"/>
                  <a:gd name="connsiteX1" fmla="*/ 10994 w 11781"/>
                  <a:gd name="connsiteY1" fmla="*/ 2143 h 10278"/>
                  <a:gd name="connsiteX2" fmla="*/ 10746 w 11781"/>
                  <a:gd name="connsiteY2" fmla="*/ 5992 h 10278"/>
                  <a:gd name="connsiteX3" fmla="*/ 6460 w 11781"/>
                  <a:gd name="connsiteY3" fmla="*/ 10278 h 10278"/>
                  <a:gd name="connsiteX4" fmla="*/ 5090 w 11781"/>
                  <a:gd name="connsiteY4" fmla="*/ 10154 h 10278"/>
                  <a:gd name="connsiteX5" fmla="*/ 746 w 11781"/>
                  <a:gd name="connsiteY5" fmla="*/ 3135 h 10278"/>
                  <a:gd name="connsiteX6" fmla="*/ 746 w 11781"/>
                  <a:gd name="connsiteY6" fmla="*/ 278 h 10278"/>
                  <a:gd name="connsiteX0" fmla="*/ 746 w 11625"/>
                  <a:gd name="connsiteY0" fmla="*/ 278 h 10278"/>
                  <a:gd name="connsiteX1" fmla="*/ 10994 w 11625"/>
                  <a:gd name="connsiteY1" fmla="*/ 2143 h 10278"/>
                  <a:gd name="connsiteX2" fmla="*/ 10746 w 11625"/>
                  <a:gd name="connsiteY2" fmla="*/ 5992 h 10278"/>
                  <a:gd name="connsiteX3" fmla="*/ 6460 w 11625"/>
                  <a:gd name="connsiteY3" fmla="*/ 10278 h 10278"/>
                  <a:gd name="connsiteX4" fmla="*/ 5090 w 11625"/>
                  <a:gd name="connsiteY4" fmla="*/ 10154 h 10278"/>
                  <a:gd name="connsiteX5" fmla="*/ 746 w 11625"/>
                  <a:gd name="connsiteY5" fmla="*/ 3135 h 10278"/>
                  <a:gd name="connsiteX6" fmla="*/ 746 w 11625"/>
                  <a:gd name="connsiteY6" fmla="*/ 278 h 10278"/>
                  <a:gd name="connsiteX0" fmla="*/ 746 w 11625"/>
                  <a:gd name="connsiteY0" fmla="*/ 278 h 10526"/>
                  <a:gd name="connsiteX1" fmla="*/ 10994 w 11625"/>
                  <a:gd name="connsiteY1" fmla="*/ 2143 h 10526"/>
                  <a:gd name="connsiteX2" fmla="*/ 10746 w 11625"/>
                  <a:gd name="connsiteY2" fmla="*/ 5992 h 10526"/>
                  <a:gd name="connsiteX3" fmla="*/ 5964 w 11625"/>
                  <a:gd name="connsiteY3" fmla="*/ 10526 h 10526"/>
                  <a:gd name="connsiteX4" fmla="*/ 5090 w 11625"/>
                  <a:gd name="connsiteY4" fmla="*/ 10154 h 10526"/>
                  <a:gd name="connsiteX5" fmla="*/ 746 w 11625"/>
                  <a:gd name="connsiteY5" fmla="*/ 3135 h 10526"/>
                  <a:gd name="connsiteX6" fmla="*/ 746 w 11625"/>
                  <a:gd name="connsiteY6" fmla="*/ 278 h 10526"/>
                  <a:gd name="connsiteX0" fmla="*/ 746 w 11625"/>
                  <a:gd name="connsiteY0" fmla="*/ 278 h 10526"/>
                  <a:gd name="connsiteX1" fmla="*/ 10994 w 11625"/>
                  <a:gd name="connsiteY1" fmla="*/ 2143 h 10526"/>
                  <a:gd name="connsiteX2" fmla="*/ 10746 w 11625"/>
                  <a:gd name="connsiteY2" fmla="*/ 5992 h 10526"/>
                  <a:gd name="connsiteX3" fmla="*/ 5964 w 11625"/>
                  <a:gd name="connsiteY3" fmla="*/ 10526 h 10526"/>
                  <a:gd name="connsiteX4" fmla="*/ 5090 w 11625"/>
                  <a:gd name="connsiteY4" fmla="*/ 10154 h 10526"/>
                  <a:gd name="connsiteX5" fmla="*/ 746 w 11625"/>
                  <a:gd name="connsiteY5" fmla="*/ 3135 h 10526"/>
                  <a:gd name="connsiteX6" fmla="*/ 746 w 11625"/>
                  <a:gd name="connsiteY6" fmla="*/ 278 h 10526"/>
                  <a:gd name="connsiteX0" fmla="*/ 3086 w 13965"/>
                  <a:gd name="connsiteY0" fmla="*/ 278 h 10526"/>
                  <a:gd name="connsiteX1" fmla="*/ 13334 w 13965"/>
                  <a:gd name="connsiteY1" fmla="*/ 2143 h 10526"/>
                  <a:gd name="connsiteX2" fmla="*/ 13086 w 13965"/>
                  <a:gd name="connsiteY2" fmla="*/ 5992 h 10526"/>
                  <a:gd name="connsiteX3" fmla="*/ 8304 w 13965"/>
                  <a:gd name="connsiteY3" fmla="*/ 10526 h 10526"/>
                  <a:gd name="connsiteX4" fmla="*/ 7430 w 13965"/>
                  <a:gd name="connsiteY4" fmla="*/ 10154 h 10526"/>
                  <a:gd name="connsiteX5" fmla="*/ 239 w 13965"/>
                  <a:gd name="connsiteY5" fmla="*/ 4287 h 10526"/>
                  <a:gd name="connsiteX6" fmla="*/ 3086 w 13965"/>
                  <a:gd name="connsiteY6" fmla="*/ 278 h 10526"/>
                  <a:gd name="connsiteX0" fmla="*/ 3600 w 13937"/>
                  <a:gd name="connsiteY0" fmla="*/ 135 h 12078"/>
                  <a:gd name="connsiteX1" fmla="*/ 13306 w 13937"/>
                  <a:gd name="connsiteY1" fmla="*/ 3695 h 12078"/>
                  <a:gd name="connsiteX2" fmla="*/ 13058 w 13937"/>
                  <a:gd name="connsiteY2" fmla="*/ 7544 h 12078"/>
                  <a:gd name="connsiteX3" fmla="*/ 8276 w 13937"/>
                  <a:gd name="connsiteY3" fmla="*/ 12078 h 12078"/>
                  <a:gd name="connsiteX4" fmla="*/ 7402 w 13937"/>
                  <a:gd name="connsiteY4" fmla="*/ 11706 h 12078"/>
                  <a:gd name="connsiteX5" fmla="*/ 211 w 13937"/>
                  <a:gd name="connsiteY5" fmla="*/ 5839 h 12078"/>
                  <a:gd name="connsiteX6" fmla="*/ 3600 w 13937"/>
                  <a:gd name="connsiteY6" fmla="*/ 135 h 12078"/>
                  <a:gd name="connsiteX0" fmla="*/ 3600 w 14355"/>
                  <a:gd name="connsiteY0" fmla="*/ 392 h 12335"/>
                  <a:gd name="connsiteX1" fmla="*/ 13916 w 14355"/>
                  <a:gd name="connsiteY1" fmla="*/ 1715 h 12335"/>
                  <a:gd name="connsiteX2" fmla="*/ 13058 w 14355"/>
                  <a:gd name="connsiteY2" fmla="*/ 7801 h 12335"/>
                  <a:gd name="connsiteX3" fmla="*/ 8276 w 14355"/>
                  <a:gd name="connsiteY3" fmla="*/ 12335 h 12335"/>
                  <a:gd name="connsiteX4" fmla="*/ 7402 w 14355"/>
                  <a:gd name="connsiteY4" fmla="*/ 11963 h 12335"/>
                  <a:gd name="connsiteX5" fmla="*/ 211 w 14355"/>
                  <a:gd name="connsiteY5" fmla="*/ 6096 h 12335"/>
                  <a:gd name="connsiteX6" fmla="*/ 3600 w 14355"/>
                  <a:gd name="connsiteY6" fmla="*/ 392 h 12335"/>
                  <a:gd name="connsiteX0" fmla="*/ 3600 w 14355"/>
                  <a:gd name="connsiteY0" fmla="*/ 392 h 14607"/>
                  <a:gd name="connsiteX1" fmla="*/ 13916 w 14355"/>
                  <a:gd name="connsiteY1" fmla="*/ 1715 h 14607"/>
                  <a:gd name="connsiteX2" fmla="*/ 13058 w 14355"/>
                  <a:gd name="connsiteY2" fmla="*/ 7801 h 14607"/>
                  <a:gd name="connsiteX3" fmla="*/ 8276 w 14355"/>
                  <a:gd name="connsiteY3" fmla="*/ 12335 h 14607"/>
                  <a:gd name="connsiteX4" fmla="*/ 5911 w 14355"/>
                  <a:gd name="connsiteY4" fmla="*/ 14607 h 14607"/>
                  <a:gd name="connsiteX5" fmla="*/ 211 w 14355"/>
                  <a:gd name="connsiteY5" fmla="*/ 6096 h 14607"/>
                  <a:gd name="connsiteX6" fmla="*/ 3600 w 14355"/>
                  <a:gd name="connsiteY6" fmla="*/ 392 h 14607"/>
                  <a:gd name="connsiteX0" fmla="*/ 3600 w 14355"/>
                  <a:gd name="connsiteY0" fmla="*/ 392 h 14607"/>
                  <a:gd name="connsiteX1" fmla="*/ 13916 w 14355"/>
                  <a:gd name="connsiteY1" fmla="*/ 1715 h 14607"/>
                  <a:gd name="connsiteX2" fmla="*/ 13058 w 14355"/>
                  <a:gd name="connsiteY2" fmla="*/ 7801 h 14607"/>
                  <a:gd name="connsiteX3" fmla="*/ 9971 w 14355"/>
                  <a:gd name="connsiteY3" fmla="*/ 13148 h 14607"/>
                  <a:gd name="connsiteX4" fmla="*/ 5911 w 14355"/>
                  <a:gd name="connsiteY4" fmla="*/ 14607 h 14607"/>
                  <a:gd name="connsiteX5" fmla="*/ 211 w 14355"/>
                  <a:gd name="connsiteY5" fmla="*/ 6096 h 14607"/>
                  <a:gd name="connsiteX6" fmla="*/ 3600 w 14355"/>
                  <a:gd name="connsiteY6" fmla="*/ 392 h 14607"/>
                  <a:gd name="connsiteX0" fmla="*/ 3600 w 14355"/>
                  <a:gd name="connsiteY0" fmla="*/ 392 h 13658"/>
                  <a:gd name="connsiteX1" fmla="*/ 13916 w 14355"/>
                  <a:gd name="connsiteY1" fmla="*/ 1715 h 13658"/>
                  <a:gd name="connsiteX2" fmla="*/ 13058 w 14355"/>
                  <a:gd name="connsiteY2" fmla="*/ 7801 h 13658"/>
                  <a:gd name="connsiteX3" fmla="*/ 9971 w 14355"/>
                  <a:gd name="connsiteY3" fmla="*/ 13148 h 13658"/>
                  <a:gd name="connsiteX4" fmla="*/ 5504 w 14355"/>
                  <a:gd name="connsiteY4" fmla="*/ 13658 h 13658"/>
                  <a:gd name="connsiteX5" fmla="*/ 211 w 14355"/>
                  <a:gd name="connsiteY5" fmla="*/ 6096 h 13658"/>
                  <a:gd name="connsiteX6" fmla="*/ 3600 w 14355"/>
                  <a:gd name="connsiteY6" fmla="*/ 392 h 13658"/>
                  <a:gd name="connsiteX0" fmla="*/ 3600 w 14355"/>
                  <a:gd name="connsiteY0" fmla="*/ 392 h 14551"/>
                  <a:gd name="connsiteX1" fmla="*/ 13916 w 14355"/>
                  <a:gd name="connsiteY1" fmla="*/ 1715 h 14551"/>
                  <a:gd name="connsiteX2" fmla="*/ 13058 w 14355"/>
                  <a:gd name="connsiteY2" fmla="*/ 7801 h 14551"/>
                  <a:gd name="connsiteX3" fmla="*/ 9971 w 14355"/>
                  <a:gd name="connsiteY3" fmla="*/ 13148 h 14551"/>
                  <a:gd name="connsiteX4" fmla="*/ 5504 w 14355"/>
                  <a:gd name="connsiteY4" fmla="*/ 13658 h 14551"/>
                  <a:gd name="connsiteX5" fmla="*/ 211 w 14355"/>
                  <a:gd name="connsiteY5" fmla="*/ 6096 h 14551"/>
                  <a:gd name="connsiteX6" fmla="*/ 3600 w 14355"/>
                  <a:gd name="connsiteY6" fmla="*/ 392 h 14551"/>
                  <a:gd name="connsiteX0" fmla="*/ 3600 w 14355"/>
                  <a:gd name="connsiteY0" fmla="*/ 392 h 14908"/>
                  <a:gd name="connsiteX1" fmla="*/ 13916 w 14355"/>
                  <a:gd name="connsiteY1" fmla="*/ 1715 h 14908"/>
                  <a:gd name="connsiteX2" fmla="*/ 13058 w 14355"/>
                  <a:gd name="connsiteY2" fmla="*/ 7801 h 14908"/>
                  <a:gd name="connsiteX3" fmla="*/ 9971 w 14355"/>
                  <a:gd name="connsiteY3" fmla="*/ 13148 h 14908"/>
                  <a:gd name="connsiteX4" fmla="*/ 5504 w 14355"/>
                  <a:gd name="connsiteY4" fmla="*/ 13658 h 14908"/>
                  <a:gd name="connsiteX5" fmla="*/ 211 w 14355"/>
                  <a:gd name="connsiteY5" fmla="*/ 6096 h 14908"/>
                  <a:gd name="connsiteX6" fmla="*/ 3600 w 14355"/>
                  <a:gd name="connsiteY6" fmla="*/ 392 h 14908"/>
                  <a:gd name="connsiteX0" fmla="*/ 3600 w 14355"/>
                  <a:gd name="connsiteY0" fmla="*/ 392 h 14908"/>
                  <a:gd name="connsiteX1" fmla="*/ 13916 w 14355"/>
                  <a:gd name="connsiteY1" fmla="*/ 1715 h 14908"/>
                  <a:gd name="connsiteX2" fmla="*/ 13058 w 14355"/>
                  <a:gd name="connsiteY2" fmla="*/ 7801 h 14908"/>
                  <a:gd name="connsiteX3" fmla="*/ 9971 w 14355"/>
                  <a:gd name="connsiteY3" fmla="*/ 13148 h 14908"/>
                  <a:gd name="connsiteX4" fmla="*/ 5504 w 14355"/>
                  <a:gd name="connsiteY4" fmla="*/ 13658 h 14908"/>
                  <a:gd name="connsiteX5" fmla="*/ 211 w 14355"/>
                  <a:gd name="connsiteY5" fmla="*/ 6096 h 14908"/>
                  <a:gd name="connsiteX6" fmla="*/ 3600 w 14355"/>
                  <a:gd name="connsiteY6" fmla="*/ 392 h 14908"/>
                  <a:gd name="connsiteX0" fmla="*/ 3600 w 14605"/>
                  <a:gd name="connsiteY0" fmla="*/ 392 h 14908"/>
                  <a:gd name="connsiteX1" fmla="*/ 13916 w 14605"/>
                  <a:gd name="connsiteY1" fmla="*/ 1715 h 14908"/>
                  <a:gd name="connsiteX2" fmla="*/ 13804 w 14605"/>
                  <a:gd name="connsiteY2" fmla="*/ 7462 h 14908"/>
                  <a:gd name="connsiteX3" fmla="*/ 9971 w 14605"/>
                  <a:gd name="connsiteY3" fmla="*/ 13148 h 14908"/>
                  <a:gd name="connsiteX4" fmla="*/ 5504 w 14605"/>
                  <a:gd name="connsiteY4" fmla="*/ 13658 h 14908"/>
                  <a:gd name="connsiteX5" fmla="*/ 211 w 14605"/>
                  <a:gd name="connsiteY5" fmla="*/ 6096 h 14908"/>
                  <a:gd name="connsiteX6" fmla="*/ 3600 w 14605"/>
                  <a:gd name="connsiteY6" fmla="*/ 392 h 14908"/>
                  <a:gd name="connsiteX0" fmla="*/ 3600 w 14605"/>
                  <a:gd name="connsiteY0" fmla="*/ 784 h 15300"/>
                  <a:gd name="connsiteX1" fmla="*/ 13916 w 14605"/>
                  <a:gd name="connsiteY1" fmla="*/ 2107 h 15300"/>
                  <a:gd name="connsiteX2" fmla="*/ 13804 w 14605"/>
                  <a:gd name="connsiteY2" fmla="*/ 7854 h 15300"/>
                  <a:gd name="connsiteX3" fmla="*/ 9971 w 14605"/>
                  <a:gd name="connsiteY3" fmla="*/ 13540 h 15300"/>
                  <a:gd name="connsiteX4" fmla="*/ 5504 w 14605"/>
                  <a:gd name="connsiteY4" fmla="*/ 14050 h 15300"/>
                  <a:gd name="connsiteX5" fmla="*/ 211 w 14605"/>
                  <a:gd name="connsiteY5" fmla="*/ 6488 h 15300"/>
                  <a:gd name="connsiteX6" fmla="*/ 3600 w 14605"/>
                  <a:gd name="connsiteY6" fmla="*/ 784 h 15300"/>
                  <a:gd name="connsiteX0" fmla="*/ 3600 w 14630"/>
                  <a:gd name="connsiteY0" fmla="*/ 784 h 15300"/>
                  <a:gd name="connsiteX1" fmla="*/ 13916 w 14630"/>
                  <a:gd name="connsiteY1" fmla="*/ 2107 h 15300"/>
                  <a:gd name="connsiteX2" fmla="*/ 13804 w 14630"/>
                  <a:gd name="connsiteY2" fmla="*/ 7854 h 15300"/>
                  <a:gd name="connsiteX3" fmla="*/ 9971 w 14630"/>
                  <a:gd name="connsiteY3" fmla="*/ 13540 h 15300"/>
                  <a:gd name="connsiteX4" fmla="*/ 5504 w 14630"/>
                  <a:gd name="connsiteY4" fmla="*/ 14050 h 15300"/>
                  <a:gd name="connsiteX5" fmla="*/ 211 w 14630"/>
                  <a:gd name="connsiteY5" fmla="*/ 6488 h 15300"/>
                  <a:gd name="connsiteX6" fmla="*/ 3600 w 14630"/>
                  <a:gd name="connsiteY6" fmla="*/ 784 h 15300"/>
                  <a:gd name="connsiteX0" fmla="*/ 3738 w 14768"/>
                  <a:gd name="connsiteY0" fmla="*/ 784 h 15300"/>
                  <a:gd name="connsiteX1" fmla="*/ 14054 w 14768"/>
                  <a:gd name="connsiteY1" fmla="*/ 2107 h 15300"/>
                  <a:gd name="connsiteX2" fmla="*/ 13942 w 14768"/>
                  <a:gd name="connsiteY2" fmla="*/ 7854 h 15300"/>
                  <a:gd name="connsiteX3" fmla="*/ 10109 w 14768"/>
                  <a:gd name="connsiteY3" fmla="*/ 13540 h 15300"/>
                  <a:gd name="connsiteX4" fmla="*/ 5642 w 14768"/>
                  <a:gd name="connsiteY4" fmla="*/ 14050 h 15300"/>
                  <a:gd name="connsiteX5" fmla="*/ 349 w 14768"/>
                  <a:gd name="connsiteY5" fmla="*/ 6488 h 15300"/>
                  <a:gd name="connsiteX6" fmla="*/ 3738 w 14768"/>
                  <a:gd name="connsiteY6" fmla="*/ 784 h 15300"/>
                  <a:gd name="connsiteX0" fmla="*/ 3738 w 14768"/>
                  <a:gd name="connsiteY0" fmla="*/ 784 h 15300"/>
                  <a:gd name="connsiteX1" fmla="*/ 14054 w 14768"/>
                  <a:gd name="connsiteY1" fmla="*/ 2107 h 15300"/>
                  <a:gd name="connsiteX2" fmla="*/ 13942 w 14768"/>
                  <a:gd name="connsiteY2" fmla="*/ 7854 h 15300"/>
                  <a:gd name="connsiteX3" fmla="*/ 10109 w 14768"/>
                  <a:gd name="connsiteY3" fmla="*/ 13540 h 15300"/>
                  <a:gd name="connsiteX4" fmla="*/ 5642 w 14768"/>
                  <a:gd name="connsiteY4" fmla="*/ 14050 h 15300"/>
                  <a:gd name="connsiteX5" fmla="*/ 349 w 14768"/>
                  <a:gd name="connsiteY5" fmla="*/ 6488 h 15300"/>
                  <a:gd name="connsiteX6" fmla="*/ 3738 w 14768"/>
                  <a:gd name="connsiteY6" fmla="*/ 784 h 15300"/>
                  <a:gd name="connsiteX0" fmla="*/ 3738 w 14768"/>
                  <a:gd name="connsiteY0" fmla="*/ 784 h 15300"/>
                  <a:gd name="connsiteX1" fmla="*/ 14054 w 14768"/>
                  <a:gd name="connsiteY1" fmla="*/ 2107 h 15300"/>
                  <a:gd name="connsiteX2" fmla="*/ 13942 w 14768"/>
                  <a:gd name="connsiteY2" fmla="*/ 7854 h 15300"/>
                  <a:gd name="connsiteX3" fmla="*/ 10109 w 14768"/>
                  <a:gd name="connsiteY3" fmla="*/ 13540 h 15300"/>
                  <a:gd name="connsiteX4" fmla="*/ 5642 w 14768"/>
                  <a:gd name="connsiteY4" fmla="*/ 14050 h 15300"/>
                  <a:gd name="connsiteX5" fmla="*/ 349 w 14768"/>
                  <a:gd name="connsiteY5" fmla="*/ 6488 h 15300"/>
                  <a:gd name="connsiteX6" fmla="*/ 3738 w 14768"/>
                  <a:gd name="connsiteY6" fmla="*/ 784 h 15300"/>
                  <a:gd name="connsiteX0" fmla="*/ 3558 w 14588"/>
                  <a:gd name="connsiteY0" fmla="*/ 784 h 15300"/>
                  <a:gd name="connsiteX1" fmla="*/ 13874 w 14588"/>
                  <a:gd name="connsiteY1" fmla="*/ 2107 h 15300"/>
                  <a:gd name="connsiteX2" fmla="*/ 13762 w 14588"/>
                  <a:gd name="connsiteY2" fmla="*/ 7854 h 15300"/>
                  <a:gd name="connsiteX3" fmla="*/ 9929 w 14588"/>
                  <a:gd name="connsiteY3" fmla="*/ 13540 h 15300"/>
                  <a:gd name="connsiteX4" fmla="*/ 5462 w 14588"/>
                  <a:gd name="connsiteY4" fmla="*/ 14050 h 15300"/>
                  <a:gd name="connsiteX5" fmla="*/ 169 w 14588"/>
                  <a:gd name="connsiteY5" fmla="*/ 6488 h 15300"/>
                  <a:gd name="connsiteX6" fmla="*/ 3558 w 14588"/>
                  <a:gd name="connsiteY6" fmla="*/ 784 h 1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88" h="15300">
                    <a:moveTo>
                      <a:pt x="3558" y="784"/>
                    </a:moveTo>
                    <a:cubicBezTo>
                      <a:pt x="5225" y="40"/>
                      <a:pt x="11719" y="-1001"/>
                      <a:pt x="13874" y="2107"/>
                    </a:cubicBezTo>
                    <a:cubicBezTo>
                      <a:pt x="14865" y="3679"/>
                      <a:pt x="14822" y="5908"/>
                      <a:pt x="13762" y="7854"/>
                    </a:cubicBezTo>
                    <a:cubicBezTo>
                      <a:pt x="12733" y="9636"/>
                      <a:pt x="11771" y="11283"/>
                      <a:pt x="9929" y="13540"/>
                    </a:cubicBezTo>
                    <a:cubicBezTo>
                      <a:pt x="8915" y="15201"/>
                      <a:pt x="6070" y="16253"/>
                      <a:pt x="5462" y="14050"/>
                    </a:cubicBezTo>
                    <a:cubicBezTo>
                      <a:pt x="4113" y="9698"/>
                      <a:pt x="1951" y="9841"/>
                      <a:pt x="169" y="6488"/>
                    </a:cubicBezTo>
                    <a:cubicBezTo>
                      <a:pt x="-471" y="3888"/>
                      <a:pt x="724" y="2189"/>
                      <a:pt x="3558" y="784"/>
                    </a:cubicBezTo>
                    <a:close/>
                  </a:path>
                </a:pathLst>
              </a:custGeom>
              <a:grpFill/>
              <a:ln w="0">
                <a:noFill/>
                <a:prstDash val="solid"/>
                <a:round/>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5" name="Diamond 100">
                <a:extLst>
                  <a:ext uri="{FF2B5EF4-FFF2-40B4-BE49-F238E27FC236}">
                    <a16:creationId xmlns:a16="http://schemas.microsoft.com/office/drawing/2014/main" id="{603E7AC5-C2F7-46CC-99B8-52AD9F6F2FF5}"/>
                  </a:ext>
                </a:extLst>
              </p:cNvPr>
              <p:cNvSpPr/>
              <p:nvPr/>
            </p:nvSpPr>
            <p:spPr>
              <a:xfrm>
                <a:off x="-3345525" y="3824630"/>
                <a:ext cx="1041069" cy="2120858"/>
              </a:xfrm>
              <a:custGeom>
                <a:avLst/>
                <a:gdLst>
                  <a:gd name="connsiteX0" fmla="*/ 0 w 1255594"/>
                  <a:gd name="connsiteY0" fmla="*/ 1330657 h 2661314"/>
                  <a:gd name="connsiteX1" fmla="*/ 627797 w 1255594"/>
                  <a:gd name="connsiteY1" fmla="*/ 0 h 2661314"/>
                  <a:gd name="connsiteX2" fmla="*/ 1255594 w 1255594"/>
                  <a:gd name="connsiteY2" fmla="*/ 1330657 h 2661314"/>
                  <a:gd name="connsiteX3" fmla="*/ 627797 w 1255594"/>
                  <a:gd name="connsiteY3" fmla="*/ 2661314 h 2661314"/>
                  <a:gd name="connsiteX4" fmla="*/ 0 w 1255594"/>
                  <a:gd name="connsiteY4" fmla="*/ 1330657 h 2661314"/>
                  <a:gd name="connsiteX0" fmla="*/ 0 w 1439839"/>
                  <a:gd name="connsiteY0" fmla="*/ 1330657 h 2661314"/>
                  <a:gd name="connsiteX1" fmla="*/ 627797 w 1439839"/>
                  <a:gd name="connsiteY1" fmla="*/ 0 h 2661314"/>
                  <a:gd name="connsiteX2" fmla="*/ 1439839 w 1439839"/>
                  <a:gd name="connsiteY2" fmla="*/ 1235122 h 2661314"/>
                  <a:gd name="connsiteX3" fmla="*/ 627797 w 1439839"/>
                  <a:gd name="connsiteY3" fmla="*/ 2661314 h 2661314"/>
                  <a:gd name="connsiteX4" fmla="*/ 0 w 1439839"/>
                  <a:gd name="connsiteY4" fmla="*/ 1330657 h 2661314"/>
                  <a:gd name="connsiteX0" fmla="*/ 0 w 1453487"/>
                  <a:gd name="connsiteY0" fmla="*/ 1241947 h 2661314"/>
                  <a:gd name="connsiteX1" fmla="*/ 641445 w 1453487"/>
                  <a:gd name="connsiteY1" fmla="*/ 0 h 2661314"/>
                  <a:gd name="connsiteX2" fmla="*/ 1453487 w 1453487"/>
                  <a:gd name="connsiteY2" fmla="*/ 1235122 h 2661314"/>
                  <a:gd name="connsiteX3" fmla="*/ 641445 w 1453487"/>
                  <a:gd name="connsiteY3" fmla="*/ 2661314 h 2661314"/>
                  <a:gd name="connsiteX4" fmla="*/ 0 w 1453487"/>
                  <a:gd name="connsiteY4" fmla="*/ 1241947 h 2661314"/>
                  <a:gd name="connsiteX0" fmla="*/ 0 w 1453487"/>
                  <a:gd name="connsiteY0" fmla="*/ 1241947 h 2661314"/>
                  <a:gd name="connsiteX1" fmla="*/ 641445 w 1453487"/>
                  <a:gd name="connsiteY1" fmla="*/ 0 h 2661314"/>
                  <a:gd name="connsiteX2" fmla="*/ 887105 w 1453487"/>
                  <a:gd name="connsiteY2" fmla="*/ 368490 h 2661314"/>
                  <a:gd name="connsiteX3" fmla="*/ 1453487 w 1453487"/>
                  <a:gd name="connsiteY3" fmla="*/ 1235122 h 2661314"/>
                  <a:gd name="connsiteX4" fmla="*/ 641445 w 1453487"/>
                  <a:gd name="connsiteY4" fmla="*/ 2661314 h 2661314"/>
                  <a:gd name="connsiteX5" fmla="*/ 0 w 1453487"/>
                  <a:gd name="connsiteY5" fmla="*/ 1241947 h 2661314"/>
                  <a:gd name="connsiteX0" fmla="*/ 0 w 1453487"/>
                  <a:gd name="connsiteY0" fmla="*/ 1514901 h 2934268"/>
                  <a:gd name="connsiteX1" fmla="*/ 641445 w 1453487"/>
                  <a:gd name="connsiteY1" fmla="*/ 272954 h 2934268"/>
                  <a:gd name="connsiteX2" fmla="*/ 1173708 w 1453487"/>
                  <a:gd name="connsiteY2" fmla="*/ 0 h 2934268"/>
                  <a:gd name="connsiteX3" fmla="*/ 1453487 w 1453487"/>
                  <a:gd name="connsiteY3" fmla="*/ 1508076 h 2934268"/>
                  <a:gd name="connsiteX4" fmla="*/ 641445 w 1453487"/>
                  <a:gd name="connsiteY4" fmla="*/ 2934268 h 2934268"/>
                  <a:gd name="connsiteX5" fmla="*/ 0 w 1453487"/>
                  <a:gd name="connsiteY5" fmla="*/ 1514901 h 2934268"/>
                  <a:gd name="connsiteX0" fmla="*/ 0 w 1453487"/>
                  <a:gd name="connsiteY0" fmla="*/ 1514901 h 2934268"/>
                  <a:gd name="connsiteX1" fmla="*/ 334371 w 1453487"/>
                  <a:gd name="connsiteY1" fmla="*/ 859808 h 2934268"/>
                  <a:gd name="connsiteX2" fmla="*/ 641445 w 1453487"/>
                  <a:gd name="connsiteY2" fmla="*/ 272954 h 2934268"/>
                  <a:gd name="connsiteX3" fmla="*/ 1173708 w 1453487"/>
                  <a:gd name="connsiteY3" fmla="*/ 0 h 2934268"/>
                  <a:gd name="connsiteX4" fmla="*/ 1453487 w 1453487"/>
                  <a:gd name="connsiteY4" fmla="*/ 1508076 h 2934268"/>
                  <a:gd name="connsiteX5" fmla="*/ 641445 w 1453487"/>
                  <a:gd name="connsiteY5" fmla="*/ 2934268 h 2934268"/>
                  <a:gd name="connsiteX6" fmla="*/ 0 w 1453487"/>
                  <a:gd name="connsiteY6" fmla="*/ 1514901 h 2934268"/>
                  <a:gd name="connsiteX0" fmla="*/ 0 w 1453487"/>
                  <a:gd name="connsiteY0" fmla="*/ 1521726 h 2941093"/>
                  <a:gd name="connsiteX1" fmla="*/ 361667 w 1453487"/>
                  <a:gd name="connsiteY1" fmla="*/ 0 h 2941093"/>
                  <a:gd name="connsiteX2" fmla="*/ 641445 w 1453487"/>
                  <a:gd name="connsiteY2" fmla="*/ 279779 h 2941093"/>
                  <a:gd name="connsiteX3" fmla="*/ 1173708 w 1453487"/>
                  <a:gd name="connsiteY3" fmla="*/ 6825 h 2941093"/>
                  <a:gd name="connsiteX4" fmla="*/ 1453487 w 1453487"/>
                  <a:gd name="connsiteY4" fmla="*/ 1514901 h 2941093"/>
                  <a:gd name="connsiteX5" fmla="*/ 641445 w 1453487"/>
                  <a:gd name="connsiteY5" fmla="*/ 2941093 h 2941093"/>
                  <a:gd name="connsiteX6" fmla="*/ 0 w 1453487"/>
                  <a:gd name="connsiteY6" fmla="*/ 1521726 h 2941093"/>
                  <a:gd name="connsiteX0" fmla="*/ 0 w 1453487"/>
                  <a:gd name="connsiteY0" fmla="*/ 1521726 h 2941093"/>
                  <a:gd name="connsiteX1" fmla="*/ 361667 w 1453487"/>
                  <a:gd name="connsiteY1" fmla="*/ 0 h 2941093"/>
                  <a:gd name="connsiteX2" fmla="*/ 552735 w 1453487"/>
                  <a:gd name="connsiteY2" fmla="*/ 252483 h 2941093"/>
                  <a:gd name="connsiteX3" fmla="*/ 1173708 w 1453487"/>
                  <a:gd name="connsiteY3" fmla="*/ 6825 h 2941093"/>
                  <a:gd name="connsiteX4" fmla="*/ 1453487 w 1453487"/>
                  <a:gd name="connsiteY4" fmla="*/ 1514901 h 2941093"/>
                  <a:gd name="connsiteX5" fmla="*/ 641445 w 1453487"/>
                  <a:gd name="connsiteY5" fmla="*/ 2941093 h 2941093"/>
                  <a:gd name="connsiteX6" fmla="*/ 0 w 1453487"/>
                  <a:gd name="connsiteY6" fmla="*/ 1521726 h 2941093"/>
                  <a:gd name="connsiteX0" fmla="*/ 0 w 1453487"/>
                  <a:gd name="connsiteY0" fmla="*/ 1521726 h 2941093"/>
                  <a:gd name="connsiteX1" fmla="*/ 361667 w 1453487"/>
                  <a:gd name="connsiteY1" fmla="*/ 0 h 2941093"/>
                  <a:gd name="connsiteX2" fmla="*/ 552735 w 1453487"/>
                  <a:gd name="connsiteY2" fmla="*/ 252483 h 2941093"/>
                  <a:gd name="connsiteX3" fmla="*/ 846162 w 1453487"/>
                  <a:gd name="connsiteY3" fmla="*/ 143303 h 2941093"/>
                  <a:gd name="connsiteX4" fmla="*/ 1173708 w 1453487"/>
                  <a:gd name="connsiteY4" fmla="*/ 6825 h 2941093"/>
                  <a:gd name="connsiteX5" fmla="*/ 1453487 w 1453487"/>
                  <a:gd name="connsiteY5" fmla="*/ 1514901 h 2941093"/>
                  <a:gd name="connsiteX6" fmla="*/ 641445 w 1453487"/>
                  <a:gd name="connsiteY6" fmla="*/ 2941093 h 2941093"/>
                  <a:gd name="connsiteX7" fmla="*/ 0 w 1453487"/>
                  <a:gd name="connsiteY7" fmla="*/ 1521726 h 2941093"/>
                  <a:gd name="connsiteX0" fmla="*/ 0 w 1453487"/>
                  <a:gd name="connsiteY0" fmla="*/ 1521726 h 2941093"/>
                  <a:gd name="connsiteX1" fmla="*/ 361667 w 1453487"/>
                  <a:gd name="connsiteY1" fmla="*/ 0 h 2941093"/>
                  <a:gd name="connsiteX2" fmla="*/ 552735 w 1453487"/>
                  <a:gd name="connsiteY2" fmla="*/ 252483 h 2941093"/>
                  <a:gd name="connsiteX3" fmla="*/ 1003112 w 1453487"/>
                  <a:gd name="connsiteY3" fmla="*/ 266133 h 2941093"/>
                  <a:gd name="connsiteX4" fmla="*/ 1173708 w 1453487"/>
                  <a:gd name="connsiteY4" fmla="*/ 6825 h 2941093"/>
                  <a:gd name="connsiteX5" fmla="*/ 1453487 w 1453487"/>
                  <a:gd name="connsiteY5" fmla="*/ 1514901 h 2941093"/>
                  <a:gd name="connsiteX6" fmla="*/ 641445 w 1453487"/>
                  <a:gd name="connsiteY6" fmla="*/ 2941093 h 2941093"/>
                  <a:gd name="connsiteX7" fmla="*/ 0 w 1453487"/>
                  <a:gd name="connsiteY7" fmla="*/ 1521726 h 2941093"/>
                  <a:gd name="connsiteX0" fmla="*/ 0 w 1453487"/>
                  <a:gd name="connsiteY0" fmla="*/ 1521726 h 2941093"/>
                  <a:gd name="connsiteX1" fmla="*/ 361667 w 1453487"/>
                  <a:gd name="connsiteY1" fmla="*/ 0 h 2941093"/>
                  <a:gd name="connsiteX2" fmla="*/ 552735 w 1453487"/>
                  <a:gd name="connsiteY2" fmla="*/ 252483 h 2941093"/>
                  <a:gd name="connsiteX3" fmla="*/ 1000263 w 1453487"/>
                  <a:gd name="connsiteY3" fmla="*/ 260435 h 2941093"/>
                  <a:gd name="connsiteX4" fmla="*/ 1173708 w 1453487"/>
                  <a:gd name="connsiteY4" fmla="*/ 6825 h 2941093"/>
                  <a:gd name="connsiteX5" fmla="*/ 1453487 w 1453487"/>
                  <a:gd name="connsiteY5" fmla="*/ 1514901 h 2941093"/>
                  <a:gd name="connsiteX6" fmla="*/ 641445 w 1453487"/>
                  <a:gd name="connsiteY6" fmla="*/ 2941093 h 2941093"/>
                  <a:gd name="connsiteX7" fmla="*/ 0 w 1453487"/>
                  <a:gd name="connsiteY7" fmla="*/ 1521726 h 2941093"/>
                  <a:gd name="connsiteX0" fmla="*/ 0 w 1453487"/>
                  <a:gd name="connsiteY0" fmla="*/ 1521726 h 2941093"/>
                  <a:gd name="connsiteX1" fmla="*/ 361667 w 1453487"/>
                  <a:gd name="connsiteY1" fmla="*/ 0 h 2941093"/>
                  <a:gd name="connsiteX2" fmla="*/ 549886 w 1453487"/>
                  <a:gd name="connsiteY2" fmla="*/ 252483 h 2941093"/>
                  <a:gd name="connsiteX3" fmla="*/ 1000263 w 1453487"/>
                  <a:gd name="connsiteY3" fmla="*/ 260435 h 2941093"/>
                  <a:gd name="connsiteX4" fmla="*/ 1173708 w 1453487"/>
                  <a:gd name="connsiteY4" fmla="*/ 6825 h 2941093"/>
                  <a:gd name="connsiteX5" fmla="*/ 1453487 w 1453487"/>
                  <a:gd name="connsiteY5" fmla="*/ 1514901 h 2941093"/>
                  <a:gd name="connsiteX6" fmla="*/ 641445 w 1453487"/>
                  <a:gd name="connsiteY6" fmla="*/ 2941093 h 2941093"/>
                  <a:gd name="connsiteX7" fmla="*/ 0 w 1453487"/>
                  <a:gd name="connsiteY7" fmla="*/ 1521726 h 2941093"/>
                  <a:gd name="connsiteX0" fmla="*/ 0 w 1453487"/>
                  <a:gd name="connsiteY0" fmla="*/ 1521726 h 2941093"/>
                  <a:gd name="connsiteX1" fmla="*/ 361667 w 1453487"/>
                  <a:gd name="connsiteY1" fmla="*/ 0 h 2941093"/>
                  <a:gd name="connsiteX2" fmla="*/ 549886 w 1453487"/>
                  <a:gd name="connsiteY2" fmla="*/ 252483 h 2941093"/>
                  <a:gd name="connsiteX3" fmla="*/ 997414 w 1453487"/>
                  <a:gd name="connsiteY3" fmla="*/ 257587 h 2941093"/>
                  <a:gd name="connsiteX4" fmla="*/ 1173708 w 1453487"/>
                  <a:gd name="connsiteY4" fmla="*/ 6825 h 2941093"/>
                  <a:gd name="connsiteX5" fmla="*/ 1453487 w 1453487"/>
                  <a:gd name="connsiteY5" fmla="*/ 1514901 h 2941093"/>
                  <a:gd name="connsiteX6" fmla="*/ 641445 w 1453487"/>
                  <a:gd name="connsiteY6" fmla="*/ 2941093 h 2941093"/>
                  <a:gd name="connsiteX7" fmla="*/ 0 w 1453487"/>
                  <a:gd name="connsiteY7" fmla="*/ 1521726 h 2941093"/>
                  <a:gd name="connsiteX0" fmla="*/ 0 w 1453487"/>
                  <a:gd name="connsiteY0" fmla="*/ 1521726 h 2941093"/>
                  <a:gd name="connsiteX1" fmla="*/ 361667 w 1453487"/>
                  <a:gd name="connsiteY1" fmla="*/ 0 h 2941093"/>
                  <a:gd name="connsiteX2" fmla="*/ 549886 w 1453487"/>
                  <a:gd name="connsiteY2" fmla="*/ 252483 h 2941093"/>
                  <a:gd name="connsiteX3" fmla="*/ 997414 w 1453487"/>
                  <a:gd name="connsiteY3" fmla="*/ 251890 h 2941093"/>
                  <a:gd name="connsiteX4" fmla="*/ 1173708 w 1453487"/>
                  <a:gd name="connsiteY4" fmla="*/ 6825 h 2941093"/>
                  <a:gd name="connsiteX5" fmla="*/ 1453487 w 1453487"/>
                  <a:gd name="connsiteY5" fmla="*/ 1514901 h 2941093"/>
                  <a:gd name="connsiteX6" fmla="*/ 641445 w 1453487"/>
                  <a:gd name="connsiteY6" fmla="*/ 2941093 h 2941093"/>
                  <a:gd name="connsiteX7" fmla="*/ 0 w 1453487"/>
                  <a:gd name="connsiteY7" fmla="*/ 1521726 h 2941093"/>
                  <a:gd name="connsiteX0" fmla="*/ 0 w 1453487"/>
                  <a:gd name="connsiteY0" fmla="*/ 1541666 h 2961033"/>
                  <a:gd name="connsiteX1" fmla="*/ 364516 w 1453487"/>
                  <a:gd name="connsiteY1" fmla="*/ 0 h 2961033"/>
                  <a:gd name="connsiteX2" fmla="*/ 549886 w 1453487"/>
                  <a:gd name="connsiteY2" fmla="*/ 272423 h 2961033"/>
                  <a:gd name="connsiteX3" fmla="*/ 997414 w 1453487"/>
                  <a:gd name="connsiteY3" fmla="*/ 271830 h 2961033"/>
                  <a:gd name="connsiteX4" fmla="*/ 1173708 w 1453487"/>
                  <a:gd name="connsiteY4" fmla="*/ 26765 h 2961033"/>
                  <a:gd name="connsiteX5" fmla="*/ 1453487 w 1453487"/>
                  <a:gd name="connsiteY5" fmla="*/ 1534841 h 2961033"/>
                  <a:gd name="connsiteX6" fmla="*/ 641445 w 1453487"/>
                  <a:gd name="connsiteY6" fmla="*/ 2961033 h 2961033"/>
                  <a:gd name="connsiteX7" fmla="*/ 0 w 1453487"/>
                  <a:gd name="connsiteY7" fmla="*/ 1541666 h 2961033"/>
                  <a:gd name="connsiteX0" fmla="*/ 0 w 1453487"/>
                  <a:gd name="connsiteY0" fmla="*/ 1541666 h 2961033"/>
                  <a:gd name="connsiteX1" fmla="*/ 364516 w 1453487"/>
                  <a:gd name="connsiteY1" fmla="*/ 0 h 2961033"/>
                  <a:gd name="connsiteX2" fmla="*/ 547038 w 1453487"/>
                  <a:gd name="connsiteY2" fmla="*/ 269574 h 2961033"/>
                  <a:gd name="connsiteX3" fmla="*/ 997414 w 1453487"/>
                  <a:gd name="connsiteY3" fmla="*/ 271830 h 2961033"/>
                  <a:gd name="connsiteX4" fmla="*/ 1173708 w 1453487"/>
                  <a:gd name="connsiteY4" fmla="*/ 26765 h 2961033"/>
                  <a:gd name="connsiteX5" fmla="*/ 1453487 w 1453487"/>
                  <a:gd name="connsiteY5" fmla="*/ 1534841 h 2961033"/>
                  <a:gd name="connsiteX6" fmla="*/ 641445 w 1453487"/>
                  <a:gd name="connsiteY6" fmla="*/ 2961033 h 2961033"/>
                  <a:gd name="connsiteX7" fmla="*/ 0 w 1453487"/>
                  <a:gd name="connsiteY7" fmla="*/ 1541666 h 2961033"/>
                  <a:gd name="connsiteX0" fmla="*/ 0 w 1453487"/>
                  <a:gd name="connsiteY0" fmla="*/ 1541666 h 2961033"/>
                  <a:gd name="connsiteX1" fmla="*/ 364516 w 1453487"/>
                  <a:gd name="connsiteY1" fmla="*/ 0 h 2961033"/>
                  <a:gd name="connsiteX2" fmla="*/ 547038 w 1453487"/>
                  <a:gd name="connsiteY2" fmla="*/ 269574 h 2961033"/>
                  <a:gd name="connsiteX3" fmla="*/ 1000263 w 1453487"/>
                  <a:gd name="connsiteY3" fmla="*/ 268982 h 2961033"/>
                  <a:gd name="connsiteX4" fmla="*/ 1173708 w 1453487"/>
                  <a:gd name="connsiteY4" fmla="*/ 26765 h 2961033"/>
                  <a:gd name="connsiteX5" fmla="*/ 1453487 w 1453487"/>
                  <a:gd name="connsiteY5" fmla="*/ 1534841 h 2961033"/>
                  <a:gd name="connsiteX6" fmla="*/ 641445 w 1453487"/>
                  <a:gd name="connsiteY6" fmla="*/ 2961033 h 2961033"/>
                  <a:gd name="connsiteX7" fmla="*/ 0 w 1453487"/>
                  <a:gd name="connsiteY7" fmla="*/ 1541666 h 2961033"/>
                  <a:gd name="connsiteX0" fmla="*/ 0 w 1453487"/>
                  <a:gd name="connsiteY0" fmla="*/ 1541666 h 2961033"/>
                  <a:gd name="connsiteX1" fmla="*/ 364516 w 1453487"/>
                  <a:gd name="connsiteY1" fmla="*/ 0 h 2961033"/>
                  <a:gd name="connsiteX2" fmla="*/ 547038 w 1453487"/>
                  <a:gd name="connsiteY2" fmla="*/ 269574 h 2961033"/>
                  <a:gd name="connsiteX3" fmla="*/ 994566 w 1453487"/>
                  <a:gd name="connsiteY3" fmla="*/ 271831 h 2961033"/>
                  <a:gd name="connsiteX4" fmla="*/ 1173708 w 1453487"/>
                  <a:gd name="connsiteY4" fmla="*/ 26765 h 2961033"/>
                  <a:gd name="connsiteX5" fmla="*/ 1453487 w 1453487"/>
                  <a:gd name="connsiteY5" fmla="*/ 1534841 h 2961033"/>
                  <a:gd name="connsiteX6" fmla="*/ 641445 w 1453487"/>
                  <a:gd name="connsiteY6" fmla="*/ 2961033 h 2961033"/>
                  <a:gd name="connsiteX7" fmla="*/ 0 w 1453487"/>
                  <a:gd name="connsiteY7" fmla="*/ 1541666 h 2961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53487" h="2961033">
                    <a:moveTo>
                      <a:pt x="0" y="1541666"/>
                    </a:moveTo>
                    <a:lnTo>
                      <a:pt x="364516" y="0"/>
                    </a:lnTo>
                    <a:lnTo>
                      <a:pt x="547038" y="269574"/>
                    </a:lnTo>
                    <a:lnTo>
                      <a:pt x="994566" y="271831"/>
                    </a:lnTo>
                    <a:lnTo>
                      <a:pt x="1173708" y="26765"/>
                    </a:lnTo>
                    <a:lnTo>
                      <a:pt x="1453487" y="1534841"/>
                    </a:lnTo>
                    <a:lnTo>
                      <a:pt x="641445" y="2961033"/>
                    </a:lnTo>
                    <a:lnTo>
                      <a:pt x="0" y="1541666"/>
                    </a:ln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07" name="Group 106">
              <a:extLst>
                <a:ext uri="{FF2B5EF4-FFF2-40B4-BE49-F238E27FC236}">
                  <a16:creationId xmlns:a16="http://schemas.microsoft.com/office/drawing/2014/main" id="{EA34503B-A7CD-4474-A9C7-9C327A2E1AB5}"/>
                </a:ext>
              </a:extLst>
            </p:cNvPr>
            <p:cNvGrpSpPr/>
            <p:nvPr/>
          </p:nvGrpSpPr>
          <p:grpSpPr>
            <a:xfrm flipH="1">
              <a:off x="4051940" y="3257084"/>
              <a:ext cx="318921" cy="343896"/>
              <a:chOff x="-7791742" y="-2283273"/>
              <a:chExt cx="8816598" cy="9507034"/>
            </a:xfrm>
            <a:grpFill/>
          </p:grpSpPr>
          <p:sp>
            <p:nvSpPr>
              <p:cNvPr id="108" name="Freeform 386">
                <a:extLst>
                  <a:ext uri="{FF2B5EF4-FFF2-40B4-BE49-F238E27FC236}">
                    <a16:creationId xmlns:a16="http://schemas.microsoft.com/office/drawing/2014/main" id="{5FADEF0D-0781-43D4-9895-8693BDEF0D64}"/>
                  </a:ext>
                </a:extLst>
              </p:cNvPr>
              <p:cNvSpPr/>
              <p:nvPr/>
            </p:nvSpPr>
            <p:spPr>
              <a:xfrm>
                <a:off x="-5241118" y="-2283273"/>
                <a:ext cx="4888752" cy="5307884"/>
              </a:xfrm>
              <a:custGeom>
                <a:avLst/>
                <a:gdLst>
                  <a:gd name="connsiteX0" fmla="*/ 3409950 w 6825423"/>
                  <a:gd name="connsiteY0" fmla="*/ 0 h 7410594"/>
                  <a:gd name="connsiteX1" fmla="*/ 6229951 w 6825423"/>
                  <a:gd name="connsiteY1" fmla="*/ 2516401 h 7410594"/>
                  <a:gd name="connsiteX2" fmla="*/ 6238704 w 6825423"/>
                  <a:gd name="connsiteY2" fmla="*/ 2557692 h 7410594"/>
                  <a:gd name="connsiteX3" fmla="*/ 6296533 w 6825423"/>
                  <a:gd name="connsiteY3" fmla="*/ 2595147 h 7410594"/>
                  <a:gd name="connsiteX4" fmla="*/ 6674736 w 6825423"/>
                  <a:gd name="connsiteY4" fmla="*/ 2949584 h 7410594"/>
                  <a:gd name="connsiteX5" fmla="*/ 6674736 w 6825423"/>
                  <a:gd name="connsiteY5" fmla="*/ 4422766 h 7410594"/>
                  <a:gd name="connsiteX6" fmla="*/ 6134530 w 6825423"/>
                  <a:gd name="connsiteY6" fmla="*/ 4903781 h 7410594"/>
                  <a:gd name="connsiteX7" fmla="*/ 6097506 w 6825423"/>
                  <a:gd name="connsiteY7" fmla="*/ 4909551 h 7410594"/>
                  <a:gd name="connsiteX8" fmla="*/ 6054756 w 6825423"/>
                  <a:gd name="connsiteY8" fmla="*/ 5016817 h 7410594"/>
                  <a:gd name="connsiteX9" fmla="*/ 3352800 w 6825423"/>
                  <a:gd name="connsiteY9" fmla="*/ 7410450 h 7410594"/>
                  <a:gd name="connsiteX10" fmla="*/ 799523 w 6825423"/>
                  <a:gd name="connsiteY10" fmla="*/ 5059710 h 7410594"/>
                  <a:gd name="connsiteX11" fmla="*/ 738130 w 6825423"/>
                  <a:gd name="connsiteY11" fmla="*/ 4892092 h 7410594"/>
                  <a:gd name="connsiteX12" fmla="*/ 690893 w 6825423"/>
                  <a:gd name="connsiteY12" fmla="*/ 4884731 h 7410594"/>
                  <a:gd name="connsiteX13" fmla="*/ 150687 w 6825423"/>
                  <a:gd name="connsiteY13" fmla="*/ 4403716 h 7410594"/>
                  <a:gd name="connsiteX14" fmla="*/ 150687 w 6825423"/>
                  <a:gd name="connsiteY14" fmla="*/ 2930534 h 7410594"/>
                  <a:gd name="connsiteX15" fmla="*/ 436548 w 6825423"/>
                  <a:gd name="connsiteY15" fmla="*/ 2646152 h 7410594"/>
                  <a:gd name="connsiteX16" fmla="*/ 522375 w 6825423"/>
                  <a:gd name="connsiteY16" fmla="*/ 2581039 h 7410594"/>
                  <a:gd name="connsiteX17" fmla="*/ 543969 w 6825423"/>
                  <a:gd name="connsiteY17" fmla="*/ 2473931 h 7410594"/>
                  <a:gd name="connsiteX18" fmla="*/ 3409950 w 6825423"/>
                  <a:gd name="connsiteY18" fmla="*/ 0 h 7410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825423" h="7410594">
                    <a:moveTo>
                      <a:pt x="3409950" y="0"/>
                    </a:moveTo>
                    <a:cubicBezTo>
                      <a:pt x="4734941" y="0"/>
                      <a:pt x="5856099" y="1058526"/>
                      <a:pt x="6229951" y="2516401"/>
                    </a:cubicBezTo>
                    <a:lnTo>
                      <a:pt x="6238704" y="2557692"/>
                    </a:lnTo>
                    <a:lnTo>
                      <a:pt x="6296533" y="2595147"/>
                    </a:lnTo>
                    <a:cubicBezTo>
                      <a:pt x="6416937" y="2679806"/>
                      <a:pt x="6549956" y="2799961"/>
                      <a:pt x="6674736" y="2949584"/>
                    </a:cubicBezTo>
                    <a:cubicBezTo>
                      <a:pt x="6821179" y="3212045"/>
                      <a:pt x="6923689" y="3855505"/>
                      <a:pt x="6674736" y="4422766"/>
                    </a:cubicBezTo>
                    <a:cubicBezTo>
                      <a:pt x="6575328" y="4635424"/>
                      <a:pt x="6329416" y="4856355"/>
                      <a:pt x="6134530" y="4903781"/>
                    </a:cubicBezTo>
                    <a:lnTo>
                      <a:pt x="6097506" y="4909551"/>
                    </a:lnTo>
                    <a:lnTo>
                      <a:pt x="6054756" y="5016817"/>
                    </a:lnTo>
                    <a:cubicBezTo>
                      <a:pt x="5478809" y="6376352"/>
                      <a:pt x="4218682" y="7424738"/>
                      <a:pt x="3352800" y="7410450"/>
                    </a:cubicBezTo>
                    <a:cubicBezTo>
                      <a:pt x="2486918" y="7396163"/>
                      <a:pt x="1360736" y="6426399"/>
                      <a:pt x="799523" y="5059710"/>
                    </a:cubicBezTo>
                    <a:lnTo>
                      <a:pt x="738130" y="4892092"/>
                    </a:lnTo>
                    <a:lnTo>
                      <a:pt x="690893" y="4884731"/>
                    </a:lnTo>
                    <a:cubicBezTo>
                      <a:pt x="496007" y="4837305"/>
                      <a:pt x="250095" y="4616374"/>
                      <a:pt x="150687" y="4403716"/>
                    </a:cubicBezTo>
                    <a:cubicBezTo>
                      <a:pt x="-98266" y="3836455"/>
                      <a:pt x="4244" y="3192995"/>
                      <a:pt x="150687" y="2930534"/>
                    </a:cubicBezTo>
                    <a:cubicBezTo>
                      <a:pt x="244273" y="2818317"/>
                      <a:pt x="342492" y="2722675"/>
                      <a:pt x="436548" y="2646152"/>
                    </a:cubicBezTo>
                    <a:lnTo>
                      <a:pt x="522375" y="2581039"/>
                    </a:lnTo>
                    <a:lnTo>
                      <a:pt x="543969" y="2473931"/>
                    </a:lnTo>
                    <a:cubicBezTo>
                      <a:pt x="882058" y="983022"/>
                      <a:pt x="2084958" y="0"/>
                      <a:pt x="3409950" y="0"/>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9" name="Rectangle 92">
                <a:extLst>
                  <a:ext uri="{FF2B5EF4-FFF2-40B4-BE49-F238E27FC236}">
                    <a16:creationId xmlns:a16="http://schemas.microsoft.com/office/drawing/2014/main" id="{96507A5F-AB31-4E01-8430-0DC86CCAA2D6}"/>
                  </a:ext>
                </a:extLst>
              </p:cNvPr>
              <p:cNvSpPr/>
              <p:nvPr/>
            </p:nvSpPr>
            <p:spPr>
              <a:xfrm>
                <a:off x="-7791742" y="2783937"/>
                <a:ext cx="8816598" cy="4439824"/>
              </a:xfrm>
              <a:custGeom>
                <a:avLst/>
                <a:gdLst>
                  <a:gd name="connsiteX0" fmla="*/ 0 w 13620364"/>
                  <a:gd name="connsiteY0" fmla="*/ 0 h 6310100"/>
                  <a:gd name="connsiteX1" fmla="*/ 13620364 w 13620364"/>
                  <a:gd name="connsiteY1" fmla="*/ 0 h 6310100"/>
                  <a:gd name="connsiteX2" fmla="*/ 13620364 w 13620364"/>
                  <a:gd name="connsiteY2" fmla="*/ 6310100 h 6310100"/>
                  <a:gd name="connsiteX3" fmla="*/ 0 w 13620364"/>
                  <a:gd name="connsiteY3" fmla="*/ 6310100 h 6310100"/>
                  <a:gd name="connsiteX4" fmla="*/ 0 w 13620364"/>
                  <a:gd name="connsiteY4" fmla="*/ 0 h 6310100"/>
                  <a:gd name="connsiteX0" fmla="*/ 0 w 13620364"/>
                  <a:gd name="connsiteY0" fmla="*/ 1 h 6310101"/>
                  <a:gd name="connsiteX1" fmla="*/ 6914764 w 13620364"/>
                  <a:gd name="connsiteY1" fmla="*/ 0 h 6310101"/>
                  <a:gd name="connsiteX2" fmla="*/ 13620364 w 13620364"/>
                  <a:gd name="connsiteY2" fmla="*/ 1 h 6310101"/>
                  <a:gd name="connsiteX3" fmla="*/ 13620364 w 13620364"/>
                  <a:gd name="connsiteY3" fmla="*/ 6310101 h 6310101"/>
                  <a:gd name="connsiteX4" fmla="*/ 0 w 13620364"/>
                  <a:gd name="connsiteY4" fmla="*/ 6310101 h 6310101"/>
                  <a:gd name="connsiteX5" fmla="*/ 0 w 13620364"/>
                  <a:gd name="connsiteY5" fmla="*/ 1 h 6310101"/>
                  <a:gd name="connsiteX0" fmla="*/ 0 w 13620364"/>
                  <a:gd name="connsiteY0" fmla="*/ 0 h 6310100"/>
                  <a:gd name="connsiteX1" fmla="*/ 6774087 w 13620364"/>
                  <a:gd name="connsiteY1" fmla="*/ 5017476 h 6310100"/>
                  <a:gd name="connsiteX2" fmla="*/ 13620364 w 13620364"/>
                  <a:gd name="connsiteY2" fmla="*/ 0 h 6310100"/>
                  <a:gd name="connsiteX3" fmla="*/ 13620364 w 13620364"/>
                  <a:gd name="connsiteY3" fmla="*/ 6310100 h 6310100"/>
                  <a:gd name="connsiteX4" fmla="*/ 0 w 13620364"/>
                  <a:gd name="connsiteY4" fmla="*/ 6310100 h 6310100"/>
                  <a:gd name="connsiteX5" fmla="*/ 0 w 13620364"/>
                  <a:gd name="connsiteY5" fmla="*/ 0 h 6310100"/>
                  <a:gd name="connsiteX0" fmla="*/ 0 w 13620364"/>
                  <a:gd name="connsiteY0" fmla="*/ 0 h 6310100"/>
                  <a:gd name="connsiteX1" fmla="*/ 6774087 w 13620364"/>
                  <a:gd name="connsiteY1" fmla="*/ 5017476 h 6310100"/>
                  <a:gd name="connsiteX2" fmla="*/ 10994394 w 13620364"/>
                  <a:gd name="connsiteY2" fmla="*/ 1852246 h 6310100"/>
                  <a:gd name="connsiteX3" fmla="*/ 13620364 w 13620364"/>
                  <a:gd name="connsiteY3" fmla="*/ 0 h 6310100"/>
                  <a:gd name="connsiteX4" fmla="*/ 13620364 w 13620364"/>
                  <a:gd name="connsiteY4" fmla="*/ 6310100 h 6310100"/>
                  <a:gd name="connsiteX5" fmla="*/ 0 w 13620364"/>
                  <a:gd name="connsiteY5" fmla="*/ 6310100 h 6310100"/>
                  <a:gd name="connsiteX6" fmla="*/ 0 w 13620364"/>
                  <a:gd name="connsiteY6" fmla="*/ 0 h 6310100"/>
                  <a:gd name="connsiteX0" fmla="*/ 0 w 13620364"/>
                  <a:gd name="connsiteY0" fmla="*/ 0 h 6310100"/>
                  <a:gd name="connsiteX1" fmla="*/ 6774087 w 13620364"/>
                  <a:gd name="connsiteY1" fmla="*/ 5017476 h 6310100"/>
                  <a:gd name="connsiteX2" fmla="*/ 9235932 w 13620364"/>
                  <a:gd name="connsiteY2" fmla="*/ 23446 h 6310100"/>
                  <a:gd name="connsiteX3" fmla="*/ 13620364 w 13620364"/>
                  <a:gd name="connsiteY3" fmla="*/ 0 h 6310100"/>
                  <a:gd name="connsiteX4" fmla="*/ 13620364 w 13620364"/>
                  <a:gd name="connsiteY4" fmla="*/ 6310100 h 6310100"/>
                  <a:gd name="connsiteX5" fmla="*/ 0 w 13620364"/>
                  <a:gd name="connsiteY5" fmla="*/ 6310100 h 6310100"/>
                  <a:gd name="connsiteX6" fmla="*/ 0 w 13620364"/>
                  <a:gd name="connsiteY6" fmla="*/ 0 h 6310100"/>
                  <a:gd name="connsiteX0" fmla="*/ 0 w 13620364"/>
                  <a:gd name="connsiteY0" fmla="*/ 0 h 6310100"/>
                  <a:gd name="connsiteX1" fmla="*/ 2108302 w 13620364"/>
                  <a:gd name="connsiteY1" fmla="*/ 1547446 h 6310100"/>
                  <a:gd name="connsiteX2" fmla="*/ 6774087 w 13620364"/>
                  <a:gd name="connsiteY2" fmla="*/ 5017476 h 6310100"/>
                  <a:gd name="connsiteX3" fmla="*/ 9235932 w 13620364"/>
                  <a:gd name="connsiteY3" fmla="*/ 23446 h 6310100"/>
                  <a:gd name="connsiteX4" fmla="*/ 13620364 w 13620364"/>
                  <a:gd name="connsiteY4" fmla="*/ 0 h 6310100"/>
                  <a:gd name="connsiteX5" fmla="*/ 13620364 w 13620364"/>
                  <a:gd name="connsiteY5" fmla="*/ 6310100 h 6310100"/>
                  <a:gd name="connsiteX6" fmla="*/ 0 w 13620364"/>
                  <a:gd name="connsiteY6" fmla="*/ 6310100 h 6310100"/>
                  <a:gd name="connsiteX7" fmla="*/ 0 w 13620364"/>
                  <a:gd name="connsiteY7"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3620364 w 13620364"/>
                  <a:gd name="connsiteY4" fmla="*/ 0 h 6310100"/>
                  <a:gd name="connsiteX5" fmla="*/ 13620364 w 13620364"/>
                  <a:gd name="connsiteY5" fmla="*/ 6310100 h 6310100"/>
                  <a:gd name="connsiteX6" fmla="*/ 0 w 13620364"/>
                  <a:gd name="connsiteY6" fmla="*/ 6310100 h 6310100"/>
                  <a:gd name="connsiteX7" fmla="*/ 0 w 13620364"/>
                  <a:gd name="connsiteY7"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3620364 w 13620364"/>
                  <a:gd name="connsiteY4" fmla="*/ 0 h 6310100"/>
                  <a:gd name="connsiteX5" fmla="*/ 13620364 w 13620364"/>
                  <a:gd name="connsiteY5" fmla="*/ 6310100 h 6310100"/>
                  <a:gd name="connsiteX6" fmla="*/ 10830271 w 13620364"/>
                  <a:gd name="connsiteY6" fmla="*/ 6307015 h 6310100"/>
                  <a:gd name="connsiteX7" fmla="*/ 0 w 13620364"/>
                  <a:gd name="connsiteY7" fmla="*/ 6310100 h 6310100"/>
                  <a:gd name="connsiteX8" fmla="*/ 0 w 13620364"/>
                  <a:gd name="connsiteY8"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3620364 w 13620364"/>
                  <a:gd name="connsiteY4" fmla="*/ 0 h 6310100"/>
                  <a:gd name="connsiteX5" fmla="*/ 13620364 w 13620364"/>
                  <a:gd name="connsiteY5" fmla="*/ 6310100 h 6310100"/>
                  <a:gd name="connsiteX6" fmla="*/ 10830271 w 13620364"/>
                  <a:gd name="connsiteY6" fmla="*/ 6307015 h 6310100"/>
                  <a:gd name="connsiteX7" fmla="*/ 9681410 w 13620364"/>
                  <a:gd name="connsiteY7" fmla="*/ 6283569 h 6310100"/>
                  <a:gd name="connsiteX8" fmla="*/ 0 w 13620364"/>
                  <a:gd name="connsiteY8" fmla="*/ 6310100 h 6310100"/>
                  <a:gd name="connsiteX9" fmla="*/ 0 w 13620364"/>
                  <a:gd name="connsiteY9" fmla="*/ 0 h 6310100"/>
                  <a:gd name="connsiteX0" fmla="*/ 0 w 13620364"/>
                  <a:gd name="connsiteY0" fmla="*/ 0 h 6330461"/>
                  <a:gd name="connsiteX1" fmla="*/ 4406025 w 13620364"/>
                  <a:gd name="connsiteY1" fmla="*/ 46892 h 6330461"/>
                  <a:gd name="connsiteX2" fmla="*/ 6774087 w 13620364"/>
                  <a:gd name="connsiteY2" fmla="*/ 5017476 h 6330461"/>
                  <a:gd name="connsiteX3" fmla="*/ 9235932 w 13620364"/>
                  <a:gd name="connsiteY3" fmla="*/ 23446 h 6330461"/>
                  <a:gd name="connsiteX4" fmla="*/ 13620364 w 13620364"/>
                  <a:gd name="connsiteY4" fmla="*/ 0 h 6330461"/>
                  <a:gd name="connsiteX5" fmla="*/ 13620364 w 13620364"/>
                  <a:gd name="connsiteY5" fmla="*/ 6310100 h 6330461"/>
                  <a:gd name="connsiteX6" fmla="*/ 10830271 w 13620364"/>
                  <a:gd name="connsiteY6" fmla="*/ 6307015 h 6330461"/>
                  <a:gd name="connsiteX7" fmla="*/ 10220671 w 13620364"/>
                  <a:gd name="connsiteY7" fmla="*/ 6330461 h 6330461"/>
                  <a:gd name="connsiteX8" fmla="*/ 0 w 13620364"/>
                  <a:gd name="connsiteY8" fmla="*/ 6310100 h 6330461"/>
                  <a:gd name="connsiteX9" fmla="*/ 0 w 13620364"/>
                  <a:gd name="connsiteY9" fmla="*/ 0 h 6330461"/>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3620364 w 13620364"/>
                  <a:gd name="connsiteY4" fmla="*/ 0 h 6310100"/>
                  <a:gd name="connsiteX5" fmla="*/ 13620364 w 13620364"/>
                  <a:gd name="connsiteY5" fmla="*/ 6310100 h 6310100"/>
                  <a:gd name="connsiteX6" fmla="*/ 10830271 w 13620364"/>
                  <a:gd name="connsiteY6" fmla="*/ 6307015 h 6310100"/>
                  <a:gd name="connsiteX7" fmla="*/ 7594702 w 13620364"/>
                  <a:gd name="connsiteY7" fmla="*/ 6213230 h 6310100"/>
                  <a:gd name="connsiteX8" fmla="*/ 0 w 13620364"/>
                  <a:gd name="connsiteY8" fmla="*/ 6310100 h 6310100"/>
                  <a:gd name="connsiteX9" fmla="*/ 0 w 13620364"/>
                  <a:gd name="connsiteY9"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3620364 w 13620364"/>
                  <a:gd name="connsiteY4" fmla="*/ 0 h 6310100"/>
                  <a:gd name="connsiteX5" fmla="*/ 13620364 w 13620364"/>
                  <a:gd name="connsiteY5" fmla="*/ 6310100 h 6310100"/>
                  <a:gd name="connsiteX6" fmla="*/ 10830271 w 13620364"/>
                  <a:gd name="connsiteY6" fmla="*/ 6307015 h 6310100"/>
                  <a:gd name="connsiteX7" fmla="*/ 10384794 w 13620364"/>
                  <a:gd name="connsiteY7" fmla="*/ 6283569 h 6310100"/>
                  <a:gd name="connsiteX8" fmla="*/ 7594702 w 13620364"/>
                  <a:gd name="connsiteY8" fmla="*/ 6213230 h 6310100"/>
                  <a:gd name="connsiteX9" fmla="*/ 0 w 13620364"/>
                  <a:gd name="connsiteY9" fmla="*/ 6310100 h 6310100"/>
                  <a:gd name="connsiteX10" fmla="*/ 0 w 13620364"/>
                  <a:gd name="connsiteY10"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3620364 w 13620364"/>
                  <a:gd name="connsiteY4" fmla="*/ 0 h 6310100"/>
                  <a:gd name="connsiteX5" fmla="*/ 13620364 w 13620364"/>
                  <a:gd name="connsiteY5" fmla="*/ 6310100 h 6310100"/>
                  <a:gd name="connsiteX6" fmla="*/ 10830271 w 13620364"/>
                  <a:gd name="connsiteY6" fmla="*/ 6307015 h 6310100"/>
                  <a:gd name="connsiteX7" fmla="*/ 10877164 w 13620364"/>
                  <a:gd name="connsiteY7" fmla="*/ 4032738 h 6310100"/>
                  <a:gd name="connsiteX8" fmla="*/ 7594702 w 13620364"/>
                  <a:gd name="connsiteY8" fmla="*/ 6213230 h 6310100"/>
                  <a:gd name="connsiteX9" fmla="*/ 0 w 13620364"/>
                  <a:gd name="connsiteY9" fmla="*/ 6310100 h 6310100"/>
                  <a:gd name="connsiteX10" fmla="*/ 0 w 13620364"/>
                  <a:gd name="connsiteY10"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3620364 w 13620364"/>
                  <a:gd name="connsiteY4" fmla="*/ 0 h 6310100"/>
                  <a:gd name="connsiteX5" fmla="*/ 13620364 w 13620364"/>
                  <a:gd name="connsiteY5" fmla="*/ 6310100 h 6310100"/>
                  <a:gd name="connsiteX6" fmla="*/ 10830271 w 13620364"/>
                  <a:gd name="connsiteY6" fmla="*/ 6307015 h 6310100"/>
                  <a:gd name="connsiteX7" fmla="*/ 10783380 w 13620364"/>
                  <a:gd name="connsiteY7" fmla="*/ 4056184 h 6310100"/>
                  <a:gd name="connsiteX8" fmla="*/ 7594702 w 13620364"/>
                  <a:gd name="connsiteY8" fmla="*/ 6213230 h 6310100"/>
                  <a:gd name="connsiteX9" fmla="*/ 0 w 13620364"/>
                  <a:gd name="connsiteY9" fmla="*/ 6310100 h 6310100"/>
                  <a:gd name="connsiteX10" fmla="*/ 0 w 13620364"/>
                  <a:gd name="connsiteY10"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3620364 w 13620364"/>
                  <a:gd name="connsiteY4" fmla="*/ 0 h 6310100"/>
                  <a:gd name="connsiteX5" fmla="*/ 13620364 w 13620364"/>
                  <a:gd name="connsiteY5" fmla="*/ 6310100 h 6310100"/>
                  <a:gd name="connsiteX6" fmla="*/ 10830271 w 13620364"/>
                  <a:gd name="connsiteY6" fmla="*/ 6307015 h 6310100"/>
                  <a:gd name="connsiteX7" fmla="*/ 10877165 w 13620364"/>
                  <a:gd name="connsiteY7" fmla="*/ 4103077 h 6310100"/>
                  <a:gd name="connsiteX8" fmla="*/ 7594702 w 13620364"/>
                  <a:gd name="connsiteY8" fmla="*/ 6213230 h 6310100"/>
                  <a:gd name="connsiteX9" fmla="*/ 0 w 13620364"/>
                  <a:gd name="connsiteY9" fmla="*/ 6310100 h 6310100"/>
                  <a:gd name="connsiteX10" fmla="*/ 0 w 13620364"/>
                  <a:gd name="connsiteY10"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3620364 w 13620364"/>
                  <a:gd name="connsiteY4" fmla="*/ 0 h 6310100"/>
                  <a:gd name="connsiteX5" fmla="*/ 13620364 w 13620364"/>
                  <a:gd name="connsiteY5" fmla="*/ 6310100 h 6310100"/>
                  <a:gd name="connsiteX6" fmla="*/ 10830271 w 13620364"/>
                  <a:gd name="connsiteY6" fmla="*/ 6307015 h 6310100"/>
                  <a:gd name="connsiteX7" fmla="*/ 10877165 w 13620364"/>
                  <a:gd name="connsiteY7" fmla="*/ 4103077 h 6310100"/>
                  <a:gd name="connsiteX8" fmla="*/ 8931133 w 13620364"/>
                  <a:gd name="connsiteY8" fmla="*/ 5322276 h 6310100"/>
                  <a:gd name="connsiteX9" fmla="*/ 7594702 w 13620364"/>
                  <a:gd name="connsiteY9" fmla="*/ 6213230 h 6310100"/>
                  <a:gd name="connsiteX10" fmla="*/ 0 w 13620364"/>
                  <a:gd name="connsiteY10" fmla="*/ 6310100 h 6310100"/>
                  <a:gd name="connsiteX11" fmla="*/ 0 w 13620364"/>
                  <a:gd name="connsiteY11"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3620364 w 13620364"/>
                  <a:gd name="connsiteY4" fmla="*/ 0 h 6310100"/>
                  <a:gd name="connsiteX5" fmla="*/ 13620364 w 13620364"/>
                  <a:gd name="connsiteY5" fmla="*/ 6310100 h 6310100"/>
                  <a:gd name="connsiteX6" fmla="*/ 10830271 w 13620364"/>
                  <a:gd name="connsiteY6" fmla="*/ 6307015 h 6310100"/>
                  <a:gd name="connsiteX7" fmla="*/ 10877165 w 13620364"/>
                  <a:gd name="connsiteY7" fmla="*/ 4103077 h 6310100"/>
                  <a:gd name="connsiteX8" fmla="*/ 10197225 w 13620364"/>
                  <a:gd name="connsiteY8" fmla="*/ 4267200 h 6310100"/>
                  <a:gd name="connsiteX9" fmla="*/ 7594702 w 13620364"/>
                  <a:gd name="connsiteY9" fmla="*/ 6213230 h 6310100"/>
                  <a:gd name="connsiteX10" fmla="*/ 0 w 13620364"/>
                  <a:gd name="connsiteY10" fmla="*/ 6310100 h 6310100"/>
                  <a:gd name="connsiteX11" fmla="*/ 0 w 13620364"/>
                  <a:gd name="connsiteY11"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3620364 w 13620364"/>
                  <a:gd name="connsiteY4" fmla="*/ 0 h 6310100"/>
                  <a:gd name="connsiteX5" fmla="*/ 13620364 w 13620364"/>
                  <a:gd name="connsiteY5" fmla="*/ 6310100 h 6310100"/>
                  <a:gd name="connsiteX6" fmla="*/ 10830271 w 13620364"/>
                  <a:gd name="connsiteY6" fmla="*/ 6307015 h 6310100"/>
                  <a:gd name="connsiteX7" fmla="*/ 10877165 w 13620364"/>
                  <a:gd name="connsiteY7" fmla="*/ 4103077 h 6310100"/>
                  <a:gd name="connsiteX8" fmla="*/ 10197225 w 13620364"/>
                  <a:gd name="connsiteY8" fmla="*/ 4267200 h 6310100"/>
                  <a:gd name="connsiteX9" fmla="*/ 10173779 w 13620364"/>
                  <a:gd name="connsiteY9" fmla="*/ 6307015 h 6310100"/>
                  <a:gd name="connsiteX10" fmla="*/ 0 w 13620364"/>
                  <a:gd name="connsiteY10" fmla="*/ 6310100 h 6310100"/>
                  <a:gd name="connsiteX11" fmla="*/ 0 w 13620364"/>
                  <a:gd name="connsiteY11"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3620364 w 13620364"/>
                  <a:gd name="connsiteY4" fmla="*/ 0 h 6310100"/>
                  <a:gd name="connsiteX5" fmla="*/ 13620364 w 13620364"/>
                  <a:gd name="connsiteY5" fmla="*/ 6310100 h 6310100"/>
                  <a:gd name="connsiteX6" fmla="*/ 10877164 w 13620364"/>
                  <a:gd name="connsiteY6" fmla="*/ 6307015 h 6310100"/>
                  <a:gd name="connsiteX7" fmla="*/ 10877165 w 13620364"/>
                  <a:gd name="connsiteY7" fmla="*/ 4103077 h 6310100"/>
                  <a:gd name="connsiteX8" fmla="*/ 10197225 w 13620364"/>
                  <a:gd name="connsiteY8" fmla="*/ 4267200 h 6310100"/>
                  <a:gd name="connsiteX9" fmla="*/ 10173779 w 13620364"/>
                  <a:gd name="connsiteY9" fmla="*/ 6307015 h 6310100"/>
                  <a:gd name="connsiteX10" fmla="*/ 0 w 13620364"/>
                  <a:gd name="connsiteY10" fmla="*/ 6310100 h 6310100"/>
                  <a:gd name="connsiteX11" fmla="*/ 0 w 13620364"/>
                  <a:gd name="connsiteY11"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3620364 w 13620364"/>
                  <a:gd name="connsiteY4" fmla="*/ 0 h 6310100"/>
                  <a:gd name="connsiteX5" fmla="*/ 13620364 w 13620364"/>
                  <a:gd name="connsiteY5" fmla="*/ 6310100 h 6310100"/>
                  <a:gd name="connsiteX6" fmla="*/ 10877164 w 13620364"/>
                  <a:gd name="connsiteY6" fmla="*/ 6307015 h 6310100"/>
                  <a:gd name="connsiteX7" fmla="*/ 10877165 w 13620364"/>
                  <a:gd name="connsiteY7" fmla="*/ 4103077 h 6310100"/>
                  <a:gd name="connsiteX8" fmla="*/ 10197225 w 13620364"/>
                  <a:gd name="connsiteY8" fmla="*/ 4267200 h 6310100"/>
                  <a:gd name="connsiteX9" fmla="*/ 10173779 w 13620364"/>
                  <a:gd name="connsiteY9" fmla="*/ 6307015 h 6310100"/>
                  <a:gd name="connsiteX10" fmla="*/ 0 w 13620364"/>
                  <a:gd name="connsiteY10" fmla="*/ 6310100 h 6310100"/>
                  <a:gd name="connsiteX11" fmla="*/ 0 w 13620364"/>
                  <a:gd name="connsiteY11"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3620364 w 13620364"/>
                  <a:gd name="connsiteY4" fmla="*/ 0 h 6310100"/>
                  <a:gd name="connsiteX5" fmla="*/ 13620364 w 13620364"/>
                  <a:gd name="connsiteY5" fmla="*/ 6310100 h 6310100"/>
                  <a:gd name="connsiteX6" fmla="*/ 10877164 w 13620364"/>
                  <a:gd name="connsiteY6" fmla="*/ 6307015 h 6310100"/>
                  <a:gd name="connsiteX7" fmla="*/ 10877165 w 13620364"/>
                  <a:gd name="connsiteY7" fmla="*/ 4103077 h 6310100"/>
                  <a:gd name="connsiteX8" fmla="*/ 10197225 w 13620364"/>
                  <a:gd name="connsiteY8" fmla="*/ 4267200 h 6310100"/>
                  <a:gd name="connsiteX9" fmla="*/ 10173779 w 13620364"/>
                  <a:gd name="connsiteY9" fmla="*/ 6307015 h 6310100"/>
                  <a:gd name="connsiteX10" fmla="*/ 0 w 13620364"/>
                  <a:gd name="connsiteY10" fmla="*/ 6310100 h 6310100"/>
                  <a:gd name="connsiteX11" fmla="*/ 0 w 13620364"/>
                  <a:gd name="connsiteY11"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3620364 w 13620364"/>
                  <a:gd name="connsiteY4" fmla="*/ 0 h 6310100"/>
                  <a:gd name="connsiteX5" fmla="*/ 13620364 w 13620364"/>
                  <a:gd name="connsiteY5" fmla="*/ 6310100 h 6310100"/>
                  <a:gd name="connsiteX6" fmla="*/ 10877164 w 13620364"/>
                  <a:gd name="connsiteY6" fmla="*/ 6307015 h 6310100"/>
                  <a:gd name="connsiteX7" fmla="*/ 10877165 w 13620364"/>
                  <a:gd name="connsiteY7" fmla="*/ 4103077 h 6310100"/>
                  <a:gd name="connsiteX8" fmla="*/ 10197225 w 13620364"/>
                  <a:gd name="connsiteY8" fmla="*/ 4267200 h 6310100"/>
                  <a:gd name="connsiteX9" fmla="*/ 10173779 w 13620364"/>
                  <a:gd name="connsiteY9" fmla="*/ 6307015 h 6310100"/>
                  <a:gd name="connsiteX10" fmla="*/ 0 w 13620364"/>
                  <a:gd name="connsiteY10" fmla="*/ 6310100 h 6310100"/>
                  <a:gd name="connsiteX11" fmla="*/ 0 w 13620364"/>
                  <a:gd name="connsiteY11"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3620364 w 13620364"/>
                  <a:gd name="connsiteY4" fmla="*/ 0 h 6310100"/>
                  <a:gd name="connsiteX5" fmla="*/ 13620364 w 13620364"/>
                  <a:gd name="connsiteY5" fmla="*/ 6310100 h 6310100"/>
                  <a:gd name="connsiteX6" fmla="*/ 10877164 w 13620364"/>
                  <a:gd name="connsiteY6" fmla="*/ 6307015 h 6310100"/>
                  <a:gd name="connsiteX7" fmla="*/ 10877165 w 13620364"/>
                  <a:gd name="connsiteY7" fmla="*/ 4103077 h 6310100"/>
                  <a:gd name="connsiteX8" fmla="*/ 10197225 w 13620364"/>
                  <a:gd name="connsiteY8" fmla="*/ 4267200 h 6310100"/>
                  <a:gd name="connsiteX9" fmla="*/ 10173779 w 13620364"/>
                  <a:gd name="connsiteY9" fmla="*/ 6307015 h 6310100"/>
                  <a:gd name="connsiteX10" fmla="*/ 0 w 13620364"/>
                  <a:gd name="connsiteY10" fmla="*/ 6310100 h 6310100"/>
                  <a:gd name="connsiteX11" fmla="*/ 0 w 13620364"/>
                  <a:gd name="connsiteY11"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2213595 w 13620364"/>
                  <a:gd name="connsiteY4" fmla="*/ 1430215 h 6310100"/>
                  <a:gd name="connsiteX5" fmla="*/ 13620364 w 13620364"/>
                  <a:gd name="connsiteY5" fmla="*/ 6310100 h 6310100"/>
                  <a:gd name="connsiteX6" fmla="*/ 10877164 w 13620364"/>
                  <a:gd name="connsiteY6" fmla="*/ 6307015 h 6310100"/>
                  <a:gd name="connsiteX7" fmla="*/ 10877165 w 13620364"/>
                  <a:gd name="connsiteY7" fmla="*/ 4103077 h 6310100"/>
                  <a:gd name="connsiteX8" fmla="*/ 10197225 w 13620364"/>
                  <a:gd name="connsiteY8" fmla="*/ 4267200 h 6310100"/>
                  <a:gd name="connsiteX9" fmla="*/ 10173779 w 13620364"/>
                  <a:gd name="connsiteY9" fmla="*/ 6307015 h 6310100"/>
                  <a:gd name="connsiteX10" fmla="*/ 0 w 13620364"/>
                  <a:gd name="connsiteY10" fmla="*/ 6310100 h 6310100"/>
                  <a:gd name="connsiteX11" fmla="*/ 0 w 13620364"/>
                  <a:gd name="connsiteY11"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2213595 w 13620364"/>
                  <a:gd name="connsiteY4" fmla="*/ 1430215 h 6310100"/>
                  <a:gd name="connsiteX5" fmla="*/ 13620364 w 13620364"/>
                  <a:gd name="connsiteY5" fmla="*/ 6310100 h 6310100"/>
                  <a:gd name="connsiteX6" fmla="*/ 10877164 w 13620364"/>
                  <a:gd name="connsiteY6" fmla="*/ 6307015 h 6310100"/>
                  <a:gd name="connsiteX7" fmla="*/ 10877165 w 13620364"/>
                  <a:gd name="connsiteY7" fmla="*/ 4103077 h 6310100"/>
                  <a:gd name="connsiteX8" fmla="*/ 10197225 w 13620364"/>
                  <a:gd name="connsiteY8" fmla="*/ 4267200 h 6310100"/>
                  <a:gd name="connsiteX9" fmla="*/ 10173779 w 13620364"/>
                  <a:gd name="connsiteY9" fmla="*/ 6307015 h 6310100"/>
                  <a:gd name="connsiteX10" fmla="*/ 0 w 13620364"/>
                  <a:gd name="connsiteY10" fmla="*/ 6310100 h 6310100"/>
                  <a:gd name="connsiteX11" fmla="*/ 0 w 13620364"/>
                  <a:gd name="connsiteY11"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2213595 w 13620364"/>
                  <a:gd name="connsiteY4" fmla="*/ 1430215 h 6310100"/>
                  <a:gd name="connsiteX5" fmla="*/ 13620364 w 13620364"/>
                  <a:gd name="connsiteY5" fmla="*/ 6310100 h 6310100"/>
                  <a:gd name="connsiteX6" fmla="*/ 10877164 w 13620364"/>
                  <a:gd name="connsiteY6" fmla="*/ 6307015 h 6310100"/>
                  <a:gd name="connsiteX7" fmla="*/ 10877165 w 13620364"/>
                  <a:gd name="connsiteY7" fmla="*/ 4103077 h 6310100"/>
                  <a:gd name="connsiteX8" fmla="*/ 10197225 w 13620364"/>
                  <a:gd name="connsiteY8" fmla="*/ 4267200 h 6310100"/>
                  <a:gd name="connsiteX9" fmla="*/ 10173779 w 13620364"/>
                  <a:gd name="connsiteY9" fmla="*/ 6307015 h 6310100"/>
                  <a:gd name="connsiteX10" fmla="*/ 0 w 13620364"/>
                  <a:gd name="connsiteY10" fmla="*/ 6310100 h 6310100"/>
                  <a:gd name="connsiteX11" fmla="*/ 0 w 13620364"/>
                  <a:gd name="connsiteY11"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2213595 w 13620364"/>
                  <a:gd name="connsiteY4" fmla="*/ 1430215 h 6310100"/>
                  <a:gd name="connsiteX5" fmla="*/ 13620364 w 13620364"/>
                  <a:gd name="connsiteY5" fmla="*/ 6310100 h 6310100"/>
                  <a:gd name="connsiteX6" fmla="*/ 10877164 w 13620364"/>
                  <a:gd name="connsiteY6" fmla="*/ 6307015 h 6310100"/>
                  <a:gd name="connsiteX7" fmla="*/ 10877165 w 13620364"/>
                  <a:gd name="connsiteY7" fmla="*/ 4103077 h 6310100"/>
                  <a:gd name="connsiteX8" fmla="*/ 10197225 w 13620364"/>
                  <a:gd name="connsiteY8" fmla="*/ 4267200 h 6310100"/>
                  <a:gd name="connsiteX9" fmla="*/ 10173779 w 13620364"/>
                  <a:gd name="connsiteY9" fmla="*/ 6307015 h 6310100"/>
                  <a:gd name="connsiteX10" fmla="*/ 0 w 13620364"/>
                  <a:gd name="connsiteY10" fmla="*/ 6310100 h 6310100"/>
                  <a:gd name="connsiteX11" fmla="*/ 0 w 13620364"/>
                  <a:gd name="connsiteY11"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2213595 w 13620364"/>
                  <a:gd name="connsiteY4" fmla="*/ 1430215 h 6310100"/>
                  <a:gd name="connsiteX5" fmla="*/ 13620364 w 13620364"/>
                  <a:gd name="connsiteY5" fmla="*/ 6310100 h 6310100"/>
                  <a:gd name="connsiteX6" fmla="*/ 10877164 w 13620364"/>
                  <a:gd name="connsiteY6" fmla="*/ 6307015 h 6310100"/>
                  <a:gd name="connsiteX7" fmla="*/ 10877165 w 13620364"/>
                  <a:gd name="connsiteY7" fmla="*/ 4103077 h 6310100"/>
                  <a:gd name="connsiteX8" fmla="*/ 10197225 w 13620364"/>
                  <a:gd name="connsiteY8" fmla="*/ 4267200 h 6310100"/>
                  <a:gd name="connsiteX9" fmla="*/ 10173779 w 13620364"/>
                  <a:gd name="connsiteY9" fmla="*/ 6307015 h 6310100"/>
                  <a:gd name="connsiteX10" fmla="*/ 0 w 13620364"/>
                  <a:gd name="connsiteY10" fmla="*/ 6310100 h 6310100"/>
                  <a:gd name="connsiteX11" fmla="*/ 0 w 13620364"/>
                  <a:gd name="connsiteY11"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2213595 w 13620364"/>
                  <a:gd name="connsiteY4" fmla="*/ 1430215 h 6310100"/>
                  <a:gd name="connsiteX5" fmla="*/ 13620364 w 13620364"/>
                  <a:gd name="connsiteY5" fmla="*/ 6310100 h 6310100"/>
                  <a:gd name="connsiteX6" fmla="*/ 10877164 w 13620364"/>
                  <a:gd name="connsiteY6" fmla="*/ 6307015 h 6310100"/>
                  <a:gd name="connsiteX7" fmla="*/ 10877165 w 13620364"/>
                  <a:gd name="connsiteY7" fmla="*/ 4103077 h 6310100"/>
                  <a:gd name="connsiteX8" fmla="*/ 10197225 w 13620364"/>
                  <a:gd name="connsiteY8" fmla="*/ 4267200 h 6310100"/>
                  <a:gd name="connsiteX9" fmla="*/ 10173779 w 13620364"/>
                  <a:gd name="connsiteY9" fmla="*/ 6307015 h 6310100"/>
                  <a:gd name="connsiteX10" fmla="*/ 0 w 13620364"/>
                  <a:gd name="connsiteY10" fmla="*/ 6310100 h 6310100"/>
                  <a:gd name="connsiteX11" fmla="*/ 0 w 13620364"/>
                  <a:gd name="connsiteY11" fmla="*/ 0 h 6310100"/>
                  <a:gd name="connsiteX0" fmla="*/ 0 w 13656942"/>
                  <a:gd name="connsiteY0" fmla="*/ 0 h 6310100"/>
                  <a:gd name="connsiteX1" fmla="*/ 4406025 w 13656942"/>
                  <a:gd name="connsiteY1" fmla="*/ 46892 h 6310100"/>
                  <a:gd name="connsiteX2" fmla="*/ 6774087 w 13656942"/>
                  <a:gd name="connsiteY2" fmla="*/ 5017476 h 6310100"/>
                  <a:gd name="connsiteX3" fmla="*/ 9235932 w 13656942"/>
                  <a:gd name="connsiteY3" fmla="*/ 23446 h 6310100"/>
                  <a:gd name="connsiteX4" fmla="*/ 12213595 w 13656942"/>
                  <a:gd name="connsiteY4" fmla="*/ 1430215 h 6310100"/>
                  <a:gd name="connsiteX5" fmla="*/ 13620364 w 13656942"/>
                  <a:gd name="connsiteY5" fmla="*/ 6310100 h 6310100"/>
                  <a:gd name="connsiteX6" fmla="*/ 10877164 w 13656942"/>
                  <a:gd name="connsiteY6" fmla="*/ 6307015 h 6310100"/>
                  <a:gd name="connsiteX7" fmla="*/ 10877165 w 13656942"/>
                  <a:gd name="connsiteY7" fmla="*/ 4103077 h 6310100"/>
                  <a:gd name="connsiteX8" fmla="*/ 10197225 w 13656942"/>
                  <a:gd name="connsiteY8" fmla="*/ 4267200 h 6310100"/>
                  <a:gd name="connsiteX9" fmla="*/ 10173779 w 13656942"/>
                  <a:gd name="connsiteY9" fmla="*/ 6307015 h 6310100"/>
                  <a:gd name="connsiteX10" fmla="*/ 0 w 13656942"/>
                  <a:gd name="connsiteY10" fmla="*/ 6310100 h 6310100"/>
                  <a:gd name="connsiteX11" fmla="*/ 0 w 13656942"/>
                  <a:gd name="connsiteY11" fmla="*/ 0 h 6310100"/>
                  <a:gd name="connsiteX0" fmla="*/ 0 w 13688189"/>
                  <a:gd name="connsiteY0" fmla="*/ 0 h 6310100"/>
                  <a:gd name="connsiteX1" fmla="*/ 4406025 w 13688189"/>
                  <a:gd name="connsiteY1" fmla="*/ 46892 h 6310100"/>
                  <a:gd name="connsiteX2" fmla="*/ 6774087 w 13688189"/>
                  <a:gd name="connsiteY2" fmla="*/ 5017476 h 6310100"/>
                  <a:gd name="connsiteX3" fmla="*/ 9235932 w 13688189"/>
                  <a:gd name="connsiteY3" fmla="*/ 23446 h 6310100"/>
                  <a:gd name="connsiteX4" fmla="*/ 12213595 w 13688189"/>
                  <a:gd name="connsiteY4" fmla="*/ 1430215 h 6310100"/>
                  <a:gd name="connsiteX5" fmla="*/ 13620364 w 13688189"/>
                  <a:gd name="connsiteY5" fmla="*/ 6310100 h 6310100"/>
                  <a:gd name="connsiteX6" fmla="*/ 10877164 w 13688189"/>
                  <a:gd name="connsiteY6" fmla="*/ 6307015 h 6310100"/>
                  <a:gd name="connsiteX7" fmla="*/ 10877165 w 13688189"/>
                  <a:gd name="connsiteY7" fmla="*/ 4103077 h 6310100"/>
                  <a:gd name="connsiteX8" fmla="*/ 10197225 w 13688189"/>
                  <a:gd name="connsiteY8" fmla="*/ 4267200 h 6310100"/>
                  <a:gd name="connsiteX9" fmla="*/ 10173779 w 13688189"/>
                  <a:gd name="connsiteY9" fmla="*/ 6307015 h 6310100"/>
                  <a:gd name="connsiteX10" fmla="*/ 0 w 13688189"/>
                  <a:gd name="connsiteY10" fmla="*/ 6310100 h 6310100"/>
                  <a:gd name="connsiteX11" fmla="*/ 0 w 13688189"/>
                  <a:gd name="connsiteY11" fmla="*/ 0 h 6310100"/>
                  <a:gd name="connsiteX0" fmla="*/ 0 w 13623187"/>
                  <a:gd name="connsiteY0" fmla="*/ 0 h 6310100"/>
                  <a:gd name="connsiteX1" fmla="*/ 4406025 w 13623187"/>
                  <a:gd name="connsiteY1" fmla="*/ 46892 h 6310100"/>
                  <a:gd name="connsiteX2" fmla="*/ 6774087 w 13623187"/>
                  <a:gd name="connsiteY2" fmla="*/ 5017476 h 6310100"/>
                  <a:gd name="connsiteX3" fmla="*/ 9235932 w 13623187"/>
                  <a:gd name="connsiteY3" fmla="*/ 23446 h 6310100"/>
                  <a:gd name="connsiteX4" fmla="*/ 12213595 w 13623187"/>
                  <a:gd name="connsiteY4" fmla="*/ 1430215 h 6310100"/>
                  <a:gd name="connsiteX5" fmla="*/ 13620364 w 13623187"/>
                  <a:gd name="connsiteY5" fmla="*/ 6310100 h 6310100"/>
                  <a:gd name="connsiteX6" fmla="*/ 10877164 w 13623187"/>
                  <a:gd name="connsiteY6" fmla="*/ 6307015 h 6310100"/>
                  <a:gd name="connsiteX7" fmla="*/ 10877165 w 13623187"/>
                  <a:gd name="connsiteY7" fmla="*/ 4103077 h 6310100"/>
                  <a:gd name="connsiteX8" fmla="*/ 10197225 w 13623187"/>
                  <a:gd name="connsiteY8" fmla="*/ 4267200 h 6310100"/>
                  <a:gd name="connsiteX9" fmla="*/ 10173779 w 13623187"/>
                  <a:gd name="connsiteY9" fmla="*/ 6307015 h 6310100"/>
                  <a:gd name="connsiteX10" fmla="*/ 0 w 13623187"/>
                  <a:gd name="connsiteY10" fmla="*/ 6310100 h 6310100"/>
                  <a:gd name="connsiteX11" fmla="*/ 0 w 13623187"/>
                  <a:gd name="connsiteY11" fmla="*/ 0 h 6310100"/>
                  <a:gd name="connsiteX0" fmla="*/ 0 w 13623187"/>
                  <a:gd name="connsiteY0" fmla="*/ 0 h 6310100"/>
                  <a:gd name="connsiteX1" fmla="*/ 4406025 w 13623187"/>
                  <a:gd name="connsiteY1" fmla="*/ 46892 h 6310100"/>
                  <a:gd name="connsiteX2" fmla="*/ 6774087 w 13623187"/>
                  <a:gd name="connsiteY2" fmla="*/ 5017476 h 6310100"/>
                  <a:gd name="connsiteX3" fmla="*/ 9235932 w 13623187"/>
                  <a:gd name="connsiteY3" fmla="*/ 23446 h 6310100"/>
                  <a:gd name="connsiteX4" fmla="*/ 12213595 w 13623187"/>
                  <a:gd name="connsiteY4" fmla="*/ 1430215 h 6310100"/>
                  <a:gd name="connsiteX5" fmla="*/ 13620364 w 13623187"/>
                  <a:gd name="connsiteY5" fmla="*/ 6310100 h 6310100"/>
                  <a:gd name="connsiteX6" fmla="*/ 10877164 w 13623187"/>
                  <a:gd name="connsiteY6" fmla="*/ 6307015 h 6310100"/>
                  <a:gd name="connsiteX7" fmla="*/ 10877165 w 13623187"/>
                  <a:gd name="connsiteY7" fmla="*/ 4103077 h 6310100"/>
                  <a:gd name="connsiteX8" fmla="*/ 10197225 w 13623187"/>
                  <a:gd name="connsiteY8" fmla="*/ 4267200 h 6310100"/>
                  <a:gd name="connsiteX9" fmla="*/ 10173779 w 13623187"/>
                  <a:gd name="connsiteY9" fmla="*/ 6307015 h 6310100"/>
                  <a:gd name="connsiteX10" fmla="*/ 2600671 w 13623187"/>
                  <a:gd name="connsiteY10" fmla="*/ 6283569 h 6310100"/>
                  <a:gd name="connsiteX11" fmla="*/ 0 w 13623187"/>
                  <a:gd name="connsiteY11" fmla="*/ 6310100 h 6310100"/>
                  <a:gd name="connsiteX12" fmla="*/ 0 w 13623187"/>
                  <a:gd name="connsiteY12" fmla="*/ 0 h 6310100"/>
                  <a:gd name="connsiteX0" fmla="*/ 0 w 13623187"/>
                  <a:gd name="connsiteY0" fmla="*/ 0 h 6310100"/>
                  <a:gd name="connsiteX1" fmla="*/ 4406025 w 13623187"/>
                  <a:gd name="connsiteY1" fmla="*/ 46892 h 6310100"/>
                  <a:gd name="connsiteX2" fmla="*/ 6774087 w 13623187"/>
                  <a:gd name="connsiteY2" fmla="*/ 5017476 h 6310100"/>
                  <a:gd name="connsiteX3" fmla="*/ 9235932 w 13623187"/>
                  <a:gd name="connsiteY3" fmla="*/ 23446 h 6310100"/>
                  <a:gd name="connsiteX4" fmla="*/ 12213595 w 13623187"/>
                  <a:gd name="connsiteY4" fmla="*/ 1430215 h 6310100"/>
                  <a:gd name="connsiteX5" fmla="*/ 13620364 w 13623187"/>
                  <a:gd name="connsiteY5" fmla="*/ 6310100 h 6310100"/>
                  <a:gd name="connsiteX6" fmla="*/ 10877164 w 13623187"/>
                  <a:gd name="connsiteY6" fmla="*/ 6307015 h 6310100"/>
                  <a:gd name="connsiteX7" fmla="*/ 10877165 w 13623187"/>
                  <a:gd name="connsiteY7" fmla="*/ 4103077 h 6310100"/>
                  <a:gd name="connsiteX8" fmla="*/ 10197225 w 13623187"/>
                  <a:gd name="connsiteY8" fmla="*/ 4267200 h 6310100"/>
                  <a:gd name="connsiteX9" fmla="*/ 10173779 w 13623187"/>
                  <a:gd name="connsiteY9" fmla="*/ 6307015 h 6310100"/>
                  <a:gd name="connsiteX10" fmla="*/ 3374394 w 13623187"/>
                  <a:gd name="connsiteY10" fmla="*/ 6283569 h 6310100"/>
                  <a:gd name="connsiteX11" fmla="*/ 2600671 w 13623187"/>
                  <a:gd name="connsiteY11" fmla="*/ 6283569 h 6310100"/>
                  <a:gd name="connsiteX12" fmla="*/ 0 w 13623187"/>
                  <a:gd name="connsiteY12" fmla="*/ 6310100 h 6310100"/>
                  <a:gd name="connsiteX13" fmla="*/ 0 w 13623187"/>
                  <a:gd name="connsiteY13" fmla="*/ 0 h 6310100"/>
                  <a:gd name="connsiteX0" fmla="*/ 0 w 13623187"/>
                  <a:gd name="connsiteY0" fmla="*/ 0 h 6310100"/>
                  <a:gd name="connsiteX1" fmla="*/ 4406025 w 13623187"/>
                  <a:gd name="connsiteY1" fmla="*/ 46892 h 6310100"/>
                  <a:gd name="connsiteX2" fmla="*/ 6774087 w 13623187"/>
                  <a:gd name="connsiteY2" fmla="*/ 5017476 h 6310100"/>
                  <a:gd name="connsiteX3" fmla="*/ 9235932 w 13623187"/>
                  <a:gd name="connsiteY3" fmla="*/ 23446 h 6310100"/>
                  <a:gd name="connsiteX4" fmla="*/ 12213595 w 13623187"/>
                  <a:gd name="connsiteY4" fmla="*/ 1430215 h 6310100"/>
                  <a:gd name="connsiteX5" fmla="*/ 13620364 w 13623187"/>
                  <a:gd name="connsiteY5" fmla="*/ 6310100 h 6310100"/>
                  <a:gd name="connsiteX6" fmla="*/ 10877164 w 13623187"/>
                  <a:gd name="connsiteY6" fmla="*/ 6307015 h 6310100"/>
                  <a:gd name="connsiteX7" fmla="*/ 10877165 w 13623187"/>
                  <a:gd name="connsiteY7" fmla="*/ 4103077 h 6310100"/>
                  <a:gd name="connsiteX8" fmla="*/ 10197225 w 13623187"/>
                  <a:gd name="connsiteY8" fmla="*/ 4267200 h 6310100"/>
                  <a:gd name="connsiteX9" fmla="*/ 10173779 w 13623187"/>
                  <a:gd name="connsiteY9" fmla="*/ 6307015 h 6310100"/>
                  <a:gd name="connsiteX10" fmla="*/ 2647564 w 13623187"/>
                  <a:gd name="connsiteY10" fmla="*/ 4220308 h 6310100"/>
                  <a:gd name="connsiteX11" fmla="*/ 2600671 w 13623187"/>
                  <a:gd name="connsiteY11" fmla="*/ 6283569 h 6310100"/>
                  <a:gd name="connsiteX12" fmla="*/ 0 w 13623187"/>
                  <a:gd name="connsiteY12" fmla="*/ 6310100 h 6310100"/>
                  <a:gd name="connsiteX13" fmla="*/ 0 w 13623187"/>
                  <a:gd name="connsiteY13" fmla="*/ 0 h 6310100"/>
                  <a:gd name="connsiteX0" fmla="*/ 0 w 13623187"/>
                  <a:gd name="connsiteY0" fmla="*/ 0 h 6310100"/>
                  <a:gd name="connsiteX1" fmla="*/ 4406025 w 13623187"/>
                  <a:gd name="connsiteY1" fmla="*/ 46892 h 6310100"/>
                  <a:gd name="connsiteX2" fmla="*/ 6774087 w 13623187"/>
                  <a:gd name="connsiteY2" fmla="*/ 5017476 h 6310100"/>
                  <a:gd name="connsiteX3" fmla="*/ 9235932 w 13623187"/>
                  <a:gd name="connsiteY3" fmla="*/ 23446 h 6310100"/>
                  <a:gd name="connsiteX4" fmla="*/ 12213595 w 13623187"/>
                  <a:gd name="connsiteY4" fmla="*/ 1430215 h 6310100"/>
                  <a:gd name="connsiteX5" fmla="*/ 13620364 w 13623187"/>
                  <a:gd name="connsiteY5" fmla="*/ 6310100 h 6310100"/>
                  <a:gd name="connsiteX6" fmla="*/ 10877164 w 13623187"/>
                  <a:gd name="connsiteY6" fmla="*/ 6307015 h 6310100"/>
                  <a:gd name="connsiteX7" fmla="*/ 10877165 w 13623187"/>
                  <a:gd name="connsiteY7" fmla="*/ 4103077 h 6310100"/>
                  <a:gd name="connsiteX8" fmla="*/ 10197225 w 13623187"/>
                  <a:gd name="connsiteY8" fmla="*/ 4267200 h 6310100"/>
                  <a:gd name="connsiteX9" fmla="*/ 10173779 w 13623187"/>
                  <a:gd name="connsiteY9" fmla="*/ 6307015 h 6310100"/>
                  <a:gd name="connsiteX10" fmla="*/ 2647564 w 13623187"/>
                  <a:gd name="connsiteY10" fmla="*/ 4220308 h 6310100"/>
                  <a:gd name="connsiteX11" fmla="*/ 2647564 w 13623187"/>
                  <a:gd name="connsiteY11" fmla="*/ 6283569 h 6310100"/>
                  <a:gd name="connsiteX12" fmla="*/ 0 w 13623187"/>
                  <a:gd name="connsiteY12" fmla="*/ 6310100 h 6310100"/>
                  <a:gd name="connsiteX13" fmla="*/ 0 w 13623187"/>
                  <a:gd name="connsiteY13" fmla="*/ 0 h 6310100"/>
                  <a:gd name="connsiteX0" fmla="*/ 0 w 13623187"/>
                  <a:gd name="connsiteY0" fmla="*/ 0 h 6310100"/>
                  <a:gd name="connsiteX1" fmla="*/ 4406025 w 13623187"/>
                  <a:gd name="connsiteY1" fmla="*/ 46892 h 6310100"/>
                  <a:gd name="connsiteX2" fmla="*/ 6774087 w 13623187"/>
                  <a:gd name="connsiteY2" fmla="*/ 5017476 h 6310100"/>
                  <a:gd name="connsiteX3" fmla="*/ 9235932 w 13623187"/>
                  <a:gd name="connsiteY3" fmla="*/ 23446 h 6310100"/>
                  <a:gd name="connsiteX4" fmla="*/ 12213595 w 13623187"/>
                  <a:gd name="connsiteY4" fmla="*/ 1430215 h 6310100"/>
                  <a:gd name="connsiteX5" fmla="*/ 13620364 w 13623187"/>
                  <a:gd name="connsiteY5" fmla="*/ 6310100 h 6310100"/>
                  <a:gd name="connsiteX6" fmla="*/ 10877164 w 13623187"/>
                  <a:gd name="connsiteY6" fmla="*/ 6307015 h 6310100"/>
                  <a:gd name="connsiteX7" fmla="*/ 10877165 w 13623187"/>
                  <a:gd name="connsiteY7" fmla="*/ 4103077 h 6310100"/>
                  <a:gd name="connsiteX8" fmla="*/ 10197225 w 13623187"/>
                  <a:gd name="connsiteY8" fmla="*/ 4267200 h 6310100"/>
                  <a:gd name="connsiteX9" fmla="*/ 10173779 w 13623187"/>
                  <a:gd name="connsiteY9" fmla="*/ 6307015 h 6310100"/>
                  <a:gd name="connsiteX10" fmla="*/ 4570148 w 13623187"/>
                  <a:gd name="connsiteY10" fmla="*/ 4759569 h 6310100"/>
                  <a:gd name="connsiteX11" fmla="*/ 2647564 w 13623187"/>
                  <a:gd name="connsiteY11" fmla="*/ 4220308 h 6310100"/>
                  <a:gd name="connsiteX12" fmla="*/ 2647564 w 13623187"/>
                  <a:gd name="connsiteY12" fmla="*/ 6283569 h 6310100"/>
                  <a:gd name="connsiteX13" fmla="*/ 0 w 13623187"/>
                  <a:gd name="connsiteY13" fmla="*/ 6310100 h 6310100"/>
                  <a:gd name="connsiteX14" fmla="*/ 0 w 13623187"/>
                  <a:gd name="connsiteY14" fmla="*/ 0 h 6310100"/>
                  <a:gd name="connsiteX0" fmla="*/ 0 w 13623187"/>
                  <a:gd name="connsiteY0" fmla="*/ 0 h 6310100"/>
                  <a:gd name="connsiteX1" fmla="*/ 4406025 w 13623187"/>
                  <a:gd name="connsiteY1" fmla="*/ 46892 h 6310100"/>
                  <a:gd name="connsiteX2" fmla="*/ 6774087 w 13623187"/>
                  <a:gd name="connsiteY2" fmla="*/ 5017476 h 6310100"/>
                  <a:gd name="connsiteX3" fmla="*/ 9235932 w 13623187"/>
                  <a:gd name="connsiteY3" fmla="*/ 23446 h 6310100"/>
                  <a:gd name="connsiteX4" fmla="*/ 12213595 w 13623187"/>
                  <a:gd name="connsiteY4" fmla="*/ 1430215 h 6310100"/>
                  <a:gd name="connsiteX5" fmla="*/ 13620364 w 13623187"/>
                  <a:gd name="connsiteY5" fmla="*/ 6310100 h 6310100"/>
                  <a:gd name="connsiteX6" fmla="*/ 10877164 w 13623187"/>
                  <a:gd name="connsiteY6" fmla="*/ 6307015 h 6310100"/>
                  <a:gd name="connsiteX7" fmla="*/ 10877165 w 13623187"/>
                  <a:gd name="connsiteY7" fmla="*/ 4103077 h 6310100"/>
                  <a:gd name="connsiteX8" fmla="*/ 10197225 w 13623187"/>
                  <a:gd name="connsiteY8" fmla="*/ 4267200 h 6310100"/>
                  <a:gd name="connsiteX9" fmla="*/ 10173779 w 13623187"/>
                  <a:gd name="connsiteY9" fmla="*/ 6307015 h 6310100"/>
                  <a:gd name="connsiteX10" fmla="*/ 3327501 w 13623187"/>
                  <a:gd name="connsiteY10" fmla="*/ 4243753 h 6310100"/>
                  <a:gd name="connsiteX11" fmla="*/ 2647564 w 13623187"/>
                  <a:gd name="connsiteY11" fmla="*/ 4220308 h 6310100"/>
                  <a:gd name="connsiteX12" fmla="*/ 2647564 w 13623187"/>
                  <a:gd name="connsiteY12" fmla="*/ 6283569 h 6310100"/>
                  <a:gd name="connsiteX13" fmla="*/ 0 w 13623187"/>
                  <a:gd name="connsiteY13" fmla="*/ 6310100 h 6310100"/>
                  <a:gd name="connsiteX14" fmla="*/ 0 w 13623187"/>
                  <a:gd name="connsiteY14" fmla="*/ 0 h 6310100"/>
                  <a:gd name="connsiteX0" fmla="*/ 0 w 13623187"/>
                  <a:gd name="connsiteY0" fmla="*/ 0 h 6310100"/>
                  <a:gd name="connsiteX1" fmla="*/ 4406025 w 13623187"/>
                  <a:gd name="connsiteY1" fmla="*/ 46892 h 6310100"/>
                  <a:gd name="connsiteX2" fmla="*/ 6774087 w 13623187"/>
                  <a:gd name="connsiteY2" fmla="*/ 5017476 h 6310100"/>
                  <a:gd name="connsiteX3" fmla="*/ 9235932 w 13623187"/>
                  <a:gd name="connsiteY3" fmla="*/ 23446 h 6310100"/>
                  <a:gd name="connsiteX4" fmla="*/ 12213595 w 13623187"/>
                  <a:gd name="connsiteY4" fmla="*/ 1430215 h 6310100"/>
                  <a:gd name="connsiteX5" fmla="*/ 13620364 w 13623187"/>
                  <a:gd name="connsiteY5" fmla="*/ 6310100 h 6310100"/>
                  <a:gd name="connsiteX6" fmla="*/ 10877164 w 13623187"/>
                  <a:gd name="connsiteY6" fmla="*/ 6307015 h 6310100"/>
                  <a:gd name="connsiteX7" fmla="*/ 10877165 w 13623187"/>
                  <a:gd name="connsiteY7" fmla="*/ 4103077 h 6310100"/>
                  <a:gd name="connsiteX8" fmla="*/ 10197225 w 13623187"/>
                  <a:gd name="connsiteY8" fmla="*/ 4267200 h 6310100"/>
                  <a:gd name="connsiteX9" fmla="*/ 10173779 w 13623187"/>
                  <a:gd name="connsiteY9" fmla="*/ 6307015 h 6310100"/>
                  <a:gd name="connsiteX10" fmla="*/ 5976918 w 13623187"/>
                  <a:gd name="connsiteY10" fmla="*/ 5040922 h 6310100"/>
                  <a:gd name="connsiteX11" fmla="*/ 3327501 w 13623187"/>
                  <a:gd name="connsiteY11" fmla="*/ 4243753 h 6310100"/>
                  <a:gd name="connsiteX12" fmla="*/ 2647564 w 13623187"/>
                  <a:gd name="connsiteY12" fmla="*/ 4220308 h 6310100"/>
                  <a:gd name="connsiteX13" fmla="*/ 2647564 w 13623187"/>
                  <a:gd name="connsiteY13" fmla="*/ 6283569 h 6310100"/>
                  <a:gd name="connsiteX14" fmla="*/ 0 w 13623187"/>
                  <a:gd name="connsiteY14" fmla="*/ 6310100 h 6310100"/>
                  <a:gd name="connsiteX15" fmla="*/ 0 w 13623187"/>
                  <a:gd name="connsiteY15" fmla="*/ 0 h 6310100"/>
                  <a:gd name="connsiteX0" fmla="*/ 0 w 13623187"/>
                  <a:gd name="connsiteY0" fmla="*/ 0 h 6310100"/>
                  <a:gd name="connsiteX1" fmla="*/ 4406025 w 13623187"/>
                  <a:gd name="connsiteY1" fmla="*/ 46892 h 6310100"/>
                  <a:gd name="connsiteX2" fmla="*/ 6774087 w 13623187"/>
                  <a:gd name="connsiteY2" fmla="*/ 5017476 h 6310100"/>
                  <a:gd name="connsiteX3" fmla="*/ 9235932 w 13623187"/>
                  <a:gd name="connsiteY3" fmla="*/ 23446 h 6310100"/>
                  <a:gd name="connsiteX4" fmla="*/ 12213595 w 13623187"/>
                  <a:gd name="connsiteY4" fmla="*/ 1430215 h 6310100"/>
                  <a:gd name="connsiteX5" fmla="*/ 13620364 w 13623187"/>
                  <a:gd name="connsiteY5" fmla="*/ 6310100 h 6310100"/>
                  <a:gd name="connsiteX6" fmla="*/ 10877164 w 13623187"/>
                  <a:gd name="connsiteY6" fmla="*/ 6307015 h 6310100"/>
                  <a:gd name="connsiteX7" fmla="*/ 10877165 w 13623187"/>
                  <a:gd name="connsiteY7" fmla="*/ 4103077 h 6310100"/>
                  <a:gd name="connsiteX8" fmla="*/ 10197225 w 13623187"/>
                  <a:gd name="connsiteY8" fmla="*/ 4267200 h 6310100"/>
                  <a:gd name="connsiteX9" fmla="*/ 10173779 w 13623187"/>
                  <a:gd name="connsiteY9" fmla="*/ 6307015 h 6310100"/>
                  <a:gd name="connsiteX10" fmla="*/ 3374395 w 13623187"/>
                  <a:gd name="connsiteY10" fmla="*/ 6236676 h 6310100"/>
                  <a:gd name="connsiteX11" fmla="*/ 3327501 w 13623187"/>
                  <a:gd name="connsiteY11" fmla="*/ 4243753 h 6310100"/>
                  <a:gd name="connsiteX12" fmla="*/ 2647564 w 13623187"/>
                  <a:gd name="connsiteY12" fmla="*/ 4220308 h 6310100"/>
                  <a:gd name="connsiteX13" fmla="*/ 2647564 w 13623187"/>
                  <a:gd name="connsiteY13" fmla="*/ 6283569 h 6310100"/>
                  <a:gd name="connsiteX14" fmla="*/ 0 w 13623187"/>
                  <a:gd name="connsiteY14" fmla="*/ 6310100 h 6310100"/>
                  <a:gd name="connsiteX15" fmla="*/ 0 w 13623187"/>
                  <a:gd name="connsiteY15" fmla="*/ 0 h 6310100"/>
                  <a:gd name="connsiteX0" fmla="*/ 0 w 13623187"/>
                  <a:gd name="connsiteY0" fmla="*/ 0 h 6353906"/>
                  <a:gd name="connsiteX1" fmla="*/ 4406025 w 13623187"/>
                  <a:gd name="connsiteY1" fmla="*/ 46892 h 6353906"/>
                  <a:gd name="connsiteX2" fmla="*/ 6774087 w 13623187"/>
                  <a:gd name="connsiteY2" fmla="*/ 5017476 h 6353906"/>
                  <a:gd name="connsiteX3" fmla="*/ 9235932 w 13623187"/>
                  <a:gd name="connsiteY3" fmla="*/ 23446 h 6353906"/>
                  <a:gd name="connsiteX4" fmla="*/ 12213595 w 13623187"/>
                  <a:gd name="connsiteY4" fmla="*/ 1430215 h 6353906"/>
                  <a:gd name="connsiteX5" fmla="*/ 13620364 w 13623187"/>
                  <a:gd name="connsiteY5" fmla="*/ 6310100 h 6353906"/>
                  <a:gd name="connsiteX6" fmla="*/ 10877164 w 13623187"/>
                  <a:gd name="connsiteY6" fmla="*/ 6307015 h 6353906"/>
                  <a:gd name="connsiteX7" fmla="*/ 10877165 w 13623187"/>
                  <a:gd name="connsiteY7" fmla="*/ 4103077 h 6353906"/>
                  <a:gd name="connsiteX8" fmla="*/ 10197225 w 13623187"/>
                  <a:gd name="connsiteY8" fmla="*/ 4267200 h 6353906"/>
                  <a:gd name="connsiteX9" fmla="*/ 10173779 w 13623187"/>
                  <a:gd name="connsiteY9" fmla="*/ 6307015 h 6353906"/>
                  <a:gd name="connsiteX10" fmla="*/ 3374395 w 13623187"/>
                  <a:gd name="connsiteY10" fmla="*/ 6353906 h 6353906"/>
                  <a:gd name="connsiteX11" fmla="*/ 3327501 w 13623187"/>
                  <a:gd name="connsiteY11" fmla="*/ 4243753 h 6353906"/>
                  <a:gd name="connsiteX12" fmla="*/ 2647564 w 13623187"/>
                  <a:gd name="connsiteY12" fmla="*/ 4220308 h 6353906"/>
                  <a:gd name="connsiteX13" fmla="*/ 2647564 w 13623187"/>
                  <a:gd name="connsiteY13" fmla="*/ 6283569 h 6353906"/>
                  <a:gd name="connsiteX14" fmla="*/ 0 w 13623187"/>
                  <a:gd name="connsiteY14" fmla="*/ 6310100 h 6353906"/>
                  <a:gd name="connsiteX15" fmla="*/ 0 w 13623187"/>
                  <a:gd name="connsiteY15" fmla="*/ 0 h 6353906"/>
                  <a:gd name="connsiteX0" fmla="*/ 0 w 13623187"/>
                  <a:gd name="connsiteY0" fmla="*/ 0 h 6377352"/>
                  <a:gd name="connsiteX1" fmla="*/ 4406025 w 13623187"/>
                  <a:gd name="connsiteY1" fmla="*/ 46892 h 6377352"/>
                  <a:gd name="connsiteX2" fmla="*/ 6774087 w 13623187"/>
                  <a:gd name="connsiteY2" fmla="*/ 5017476 h 6377352"/>
                  <a:gd name="connsiteX3" fmla="*/ 9235932 w 13623187"/>
                  <a:gd name="connsiteY3" fmla="*/ 23446 h 6377352"/>
                  <a:gd name="connsiteX4" fmla="*/ 12213595 w 13623187"/>
                  <a:gd name="connsiteY4" fmla="*/ 1430215 h 6377352"/>
                  <a:gd name="connsiteX5" fmla="*/ 13620364 w 13623187"/>
                  <a:gd name="connsiteY5" fmla="*/ 6310100 h 6377352"/>
                  <a:gd name="connsiteX6" fmla="*/ 10877164 w 13623187"/>
                  <a:gd name="connsiteY6" fmla="*/ 6307015 h 6377352"/>
                  <a:gd name="connsiteX7" fmla="*/ 10877165 w 13623187"/>
                  <a:gd name="connsiteY7" fmla="*/ 4103077 h 6377352"/>
                  <a:gd name="connsiteX8" fmla="*/ 10197225 w 13623187"/>
                  <a:gd name="connsiteY8" fmla="*/ 4267200 h 6377352"/>
                  <a:gd name="connsiteX9" fmla="*/ 10173779 w 13623187"/>
                  <a:gd name="connsiteY9" fmla="*/ 6307015 h 6377352"/>
                  <a:gd name="connsiteX10" fmla="*/ 3350949 w 13623187"/>
                  <a:gd name="connsiteY10" fmla="*/ 6377352 h 6377352"/>
                  <a:gd name="connsiteX11" fmla="*/ 3327501 w 13623187"/>
                  <a:gd name="connsiteY11" fmla="*/ 4243753 h 6377352"/>
                  <a:gd name="connsiteX12" fmla="*/ 2647564 w 13623187"/>
                  <a:gd name="connsiteY12" fmla="*/ 4220308 h 6377352"/>
                  <a:gd name="connsiteX13" fmla="*/ 2647564 w 13623187"/>
                  <a:gd name="connsiteY13" fmla="*/ 6283569 h 6377352"/>
                  <a:gd name="connsiteX14" fmla="*/ 0 w 13623187"/>
                  <a:gd name="connsiteY14" fmla="*/ 6310100 h 6377352"/>
                  <a:gd name="connsiteX15" fmla="*/ 0 w 13623187"/>
                  <a:gd name="connsiteY15" fmla="*/ 0 h 6377352"/>
                  <a:gd name="connsiteX0" fmla="*/ 0 w 13623187"/>
                  <a:gd name="connsiteY0" fmla="*/ 0 h 6330460"/>
                  <a:gd name="connsiteX1" fmla="*/ 4406025 w 13623187"/>
                  <a:gd name="connsiteY1" fmla="*/ 46892 h 6330460"/>
                  <a:gd name="connsiteX2" fmla="*/ 6774087 w 13623187"/>
                  <a:gd name="connsiteY2" fmla="*/ 5017476 h 6330460"/>
                  <a:gd name="connsiteX3" fmla="*/ 9235932 w 13623187"/>
                  <a:gd name="connsiteY3" fmla="*/ 23446 h 6330460"/>
                  <a:gd name="connsiteX4" fmla="*/ 12213595 w 13623187"/>
                  <a:gd name="connsiteY4" fmla="*/ 1430215 h 6330460"/>
                  <a:gd name="connsiteX5" fmla="*/ 13620364 w 13623187"/>
                  <a:gd name="connsiteY5" fmla="*/ 6310100 h 6330460"/>
                  <a:gd name="connsiteX6" fmla="*/ 10877164 w 13623187"/>
                  <a:gd name="connsiteY6" fmla="*/ 6307015 h 6330460"/>
                  <a:gd name="connsiteX7" fmla="*/ 10877165 w 13623187"/>
                  <a:gd name="connsiteY7" fmla="*/ 4103077 h 6330460"/>
                  <a:gd name="connsiteX8" fmla="*/ 10197225 w 13623187"/>
                  <a:gd name="connsiteY8" fmla="*/ 4267200 h 6330460"/>
                  <a:gd name="connsiteX9" fmla="*/ 10173779 w 13623187"/>
                  <a:gd name="connsiteY9" fmla="*/ 6307015 h 6330460"/>
                  <a:gd name="connsiteX10" fmla="*/ 3397841 w 13623187"/>
                  <a:gd name="connsiteY10" fmla="*/ 6330460 h 6330460"/>
                  <a:gd name="connsiteX11" fmla="*/ 3327501 w 13623187"/>
                  <a:gd name="connsiteY11" fmla="*/ 4243753 h 6330460"/>
                  <a:gd name="connsiteX12" fmla="*/ 2647564 w 13623187"/>
                  <a:gd name="connsiteY12" fmla="*/ 4220308 h 6330460"/>
                  <a:gd name="connsiteX13" fmla="*/ 2647564 w 13623187"/>
                  <a:gd name="connsiteY13" fmla="*/ 6283569 h 6330460"/>
                  <a:gd name="connsiteX14" fmla="*/ 0 w 13623187"/>
                  <a:gd name="connsiteY14" fmla="*/ 6310100 h 6330460"/>
                  <a:gd name="connsiteX15" fmla="*/ 0 w 13623187"/>
                  <a:gd name="connsiteY15" fmla="*/ 0 h 6330460"/>
                  <a:gd name="connsiteX0" fmla="*/ 0 w 13623187"/>
                  <a:gd name="connsiteY0" fmla="*/ 0 h 6330460"/>
                  <a:gd name="connsiteX1" fmla="*/ 4406025 w 13623187"/>
                  <a:gd name="connsiteY1" fmla="*/ 46892 h 6330460"/>
                  <a:gd name="connsiteX2" fmla="*/ 6774087 w 13623187"/>
                  <a:gd name="connsiteY2" fmla="*/ 5017476 h 6330460"/>
                  <a:gd name="connsiteX3" fmla="*/ 9235932 w 13623187"/>
                  <a:gd name="connsiteY3" fmla="*/ 23446 h 6330460"/>
                  <a:gd name="connsiteX4" fmla="*/ 12213595 w 13623187"/>
                  <a:gd name="connsiteY4" fmla="*/ 1430215 h 6330460"/>
                  <a:gd name="connsiteX5" fmla="*/ 13620364 w 13623187"/>
                  <a:gd name="connsiteY5" fmla="*/ 6310100 h 6330460"/>
                  <a:gd name="connsiteX6" fmla="*/ 10877164 w 13623187"/>
                  <a:gd name="connsiteY6" fmla="*/ 6307015 h 6330460"/>
                  <a:gd name="connsiteX7" fmla="*/ 10877165 w 13623187"/>
                  <a:gd name="connsiteY7" fmla="*/ 4103077 h 6330460"/>
                  <a:gd name="connsiteX8" fmla="*/ 10197225 w 13623187"/>
                  <a:gd name="connsiteY8" fmla="*/ 4267200 h 6330460"/>
                  <a:gd name="connsiteX9" fmla="*/ 10173779 w 13623187"/>
                  <a:gd name="connsiteY9" fmla="*/ 6307015 h 6330460"/>
                  <a:gd name="connsiteX10" fmla="*/ 3397841 w 13623187"/>
                  <a:gd name="connsiteY10" fmla="*/ 6330460 h 6330460"/>
                  <a:gd name="connsiteX11" fmla="*/ 3421286 w 13623187"/>
                  <a:gd name="connsiteY11" fmla="*/ 4220307 h 6330460"/>
                  <a:gd name="connsiteX12" fmla="*/ 2647564 w 13623187"/>
                  <a:gd name="connsiteY12" fmla="*/ 4220308 h 6330460"/>
                  <a:gd name="connsiteX13" fmla="*/ 2647564 w 13623187"/>
                  <a:gd name="connsiteY13" fmla="*/ 6283569 h 6330460"/>
                  <a:gd name="connsiteX14" fmla="*/ 0 w 13623187"/>
                  <a:gd name="connsiteY14" fmla="*/ 6310100 h 6330460"/>
                  <a:gd name="connsiteX15" fmla="*/ 0 w 13623187"/>
                  <a:gd name="connsiteY15" fmla="*/ 0 h 6330460"/>
                  <a:gd name="connsiteX0" fmla="*/ 0 w 13623187"/>
                  <a:gd name="connsiteY0" fmla="*/ 0 h 6330460"/>
                  <a:gd name="connsiteX1" fmla="*/ 4406025 w 13623187"/>
                  <a:gd name="connsiteY1" fmla="*/ 46892 h 6330460"/>
                  <a:gd name="connsiteX2" fmla="*/ 6774087 w 13623187"/>
                  <a:gd name="connsiteY2" fmla="*/ 5017476 h 6330460"/>
                  <a:gd name="connsiteX3" fmla="*/ 9235932 w 13623187"/>
                  <a:gd name="connsiteY3" fmla="*/ 23446 h 6330460"/>
                  <a:gd name="connsiteX4" fmla="*/ 12213595 w 13623187"/>
                  <a:gd name="connsiteY4" fmla="*/ 1430215 h 6330460"/>
                  <a:gd name="connsiteX5" fmla="*/ 13620364 w 13623187"/>
                  <a:gd name="connsiteY5" fmla="*/ 6310100 h 6330460"/>
                  <a:gd name="connsiteX6" fmla="*/ 10877164 w 13623187"/>
                  <a:gd name="connsiteY6" fmla="*/ 6307015 h 6330460"/>
                  <a:gd name="connsiteX7" fmla="*/ 10877165 w 13623187"/>
                  <a:gd name="connsiteY7" fmla="*/ 4103077 h 6330460"/>
                  <a:gd name="connsiteX8" fmla="*/ 10197225 w 13623187"/>
                  <a:gd name="connsiteY8" fmla="*/ 4267200 h 6330460"/>
                  <a:gd name="connsiteX9" fmla="*/ 10173779 w 13623187"/>
                  <a:gd name="connsiteY9" fmla="*/ 6307015 h 6330460"/>
                  <a:gd name="connsiteX10" fmla="*/ 3397841 w 13623187"/>
                  <a:gd name="connsiteY10" fmla="*/ 6330460 h 6330460"/>
                  <a:gd name="connsiteX11" fmla="*/ 3421286 w 13623187"/>
                  <a:gd name="connsiteY11" fmla="*/ 4220307 h 6330460"/>
                  <a:gd name="connsiteX12" fmla="*/ 2647564 w 13623187"/>
                  <a:gd name="connsiteY12" fmla="*/ 4220308 h 6330460"/>
                  <a:gd name="connsiteX13" fmla="*/ 2647564 w 13623187"/>
                  <a:gd name="connsiteY13" fmla="*/ 6283569 h 6330460"/>
                  <a:gd name="connsiteX14" fmla="*/ 0 w 13623187"/>
                  <a:gd name="connsiteY14" fmla="*/ 6310100 h 6330460"/>
                  <a:gd name="connsiteX15" fmla="*/ 0 w 13623187"/>
                  <a:gd name="connsiteY15" fmla="*/ 0 h 6330460"/>
                  <a:gd name="connsiteX0" fmla="*/ 0 w 13623187"/>
                  <a:gd name="connsiteY0" fmla="*/ 0 h 6330460"/>
                  <a:gd name="connsiteX1" fmla="*/ 4406025 w 13623187"/>
                  <a:gd name="connsiteY1" fmla="*/ 46892 h 6330460"/>
                  <a:gd name="connsiteX2" fmla="*/ 6774087 w 13623187"/>
                  <a:gd name="connsiteY2" fmla="*/ 5017476 h 6330460"/>
                  <a:gd name="connsiteX3" fmla="*/ 9235932 w 13623187"/>
                  <a:gd name="connsiteY3" fmla="*/ 23446 h 6330460"/>
                  <a:gd name="connsiteX4" fmla="*/ 12213595 w 13623187"/>
                  <a:gd name="connsiteY4" fmla="*/ 1430215 h 6330460"/>
                  <a:gd name="connsiteX5" fmla="*/ 13620364 w 13623187"/>
                  <a:gd name="connsiteY5" fmla="*/ 6310100 h 6330460"/>
                  <a:gd name="connsiteX6" fmla="*/ 10877164 w 13623187"/>
                  <a:gd name="connsiteY6" fmla="*/ 6307015 h 6330460"/>
                  <a:gd name="connsiteX7" fmla="*/ 10877165 w 13623187"/>
                  <a:gd name="connsiteY7" fmla="*/ 4103077 h 6330460"/>
                  <a:gd name="connsiteX8" fmla="*/ 10197225 w 13623187"/>
                  <a:gd name="connsiteY8" fmla="*/ 4267200 h 6330460"/>
                  <a:gd name="connsiteX9" fmla="*/ 10173779 w 13623187"/>
                  <a:gd name="connsiteY9" fmla="*/ 6307015 h 6330460"/>
                  <a:gd name="connsiteX10" fmla="*/ 3397841 w 13623187"/>
                  <a:gd name="connsiteY10" fmla="*/ 6330460 h 6330460"/>
                  <a:gd name="connsiteX11" fmla="*/ 3421286 w 13623187"/>
                  <a:gd name="connsiteY11" fmla="*/ 4220307 h 6330460"/>
                  <a:gd name="connsiteX12" fmla="*/ 2647564 w 13623187"/>
                  <a:gd name="connsiteY12" fmla="*/ 4220308 h 6330460"/>
                  <a:gd name="connsiteX13" fmla="*/ 2647564 w 13623187"/>
                  <a:gd name="connsiteY13" fmla="*/ 6283569 h 6330460"/>
                  <a:gd name="connsiteX14" fmla="*/ 0 w 13623187"/>
                  <a:gd name="connsiteY14" fmla="*/ 6310100 h 6330460"/>
                  <a:gd name="connsiteX15" fmla="*/ 0 w 13623187"/>
                  <a:gd name="connsiteY15" fmla="*/ 0 h 6330460"/>
                  <a:gd name="connsiteX0" fmla="*/ 0 w 13623187"/>
                  <a:gd name="connsiteY0" fmla="*/ 0 h 6330460"/>
                  <a:gd name="connsiteX1" fmla="*/ 4406025 w 13623187"/>
                  <a:gd name="connsiteY1" fmla="*/ 46892 h 6330460"/>
                  <a:gd name="connsiteX2" fmla="*/ 6774087 w 13623187"/>
                  <a:gd name="connsiteY2" fmla="*/ 5017476 h 6330460"/>
                  <a:gd name="connsiteX3" fmla="*/ 9235932 w 13623187"/>
                  <a:gd name="connsiteY3" fmla="*/ 23446 h 6330460"/>
                  <a:gd name="connsiteX4" fmla="*/ 12213595 w 13623187"/>
                  <a:gd name="connsiteY4" fmla="*/ 1430215 h 6330460"/>
                  <a:gd name="connsiteX5" fmla="*/ 13620364 w 13623187"/>
                  <a:gd name="connsiteY5" fmla="*/ 6310100 h 6330460"/>
                  <a:gd name="connsiteX6" fmla="*/ 10877164 w 13623187"/>
                  <a:gd name="connsiteY6" fmla="*/ 6307015 h 6330460"/>
                  <a:gd name="connsiteX7" fmla="*/ 10877165 w 13623187"/>
                  <a:gd name="connsiteY7" fmla="*/ 4103077 h 6330460"/>
                  <a:gd name="connsiteX8" fmla="*/ 10197225 w 13623187"/>
                  <a:gd name="connsiteY8" fmla="*/ 4267200 h 6330460"/>
                  <a:gd name="connsiteX9" fmla="*/ 10173779 w 13623187"/>
                  <a:gd name="connsiteY9" fmla="*/ 6307015 h 6330460"/>
                  <a:gd name="connsiteX10" fmla="*/ 3397841 w 13623187"/>
                  <a:gd name="connsiteY10" fmla="*/ 6330460 h 6330460"/>
                  <a:gd name="connsiteX11" fmla="*/ 3421286 w 13623187"/>
                  <a:gd name="connsiteY11" fmla="*/ 4220307 h 6330460"/>
                  <a:gd name="connsiteX12" fmla="*/ 2647564 w 13623187"/>
                  <a:gd name="connsiteY12" fmla="*/ 4220308 h 6330460"/>
                  <a:gd name="connsiteX13" fmla="*/ 2647564 w 13623187"/>
                  <a:gd name="connsiteY13" fmla="*/ 6283569 h 6330460"/>
                  <a:gd name="connsiteX14" fmla="*/ 0 w 13623187"/>
                  <a:gd name="connsiteY14" fmla="*/ 6310100 h 6330460"/>
                  <a:gd name="connsiteX15" fmla="*/ 0 w 13623187"/>
                  <a:gd name="connsiteY15" fmla="*/ 0 h 6330460"/>
                  <a:gd name="connsiteX0" fmla="*/ 0 w 13623187"/>
                  <a:gd name="connsiteY0" fmla="*/ 0 h 6330460"/>
                  <a:gd name="connsiteX1" fmla="*/ 4406025 w 13623187"/>
                  <a:gd name="connsiteY1" fmla="*/ 46892 h 6330460"/>
                  <a:gd name="connsiteX2" fmla="*/ 6774087 w 13623187"/>
                  <a:gd name="connsiteY2" fmla="*/ 5017476 h 6330460"/>
                  <a:gd name="connsiteX3" fmla="*/ 9235932 w 13623187"/>
                  <a:gd name="connsiteY3" fmla="*/ 23446 h 6330460"/>
                  <a:gd name="connsiteX4" fmla="*/ 12213595 w 13623187"/>
                  <a:gd name="connsiteY4" fmla="*/ 1430215 h 6330460"/>
                  <a:gd name="connsiteX5" fmla="*/ 13620364 w 13623187"/>
                  <a:gd name="connsiteY5" fmla="*/ 6310100 h 6330460"/>
                  <a:gd name="connsiteX6" fmla="*/ 10877164 w 13623187"/>
                  <a:gd name="connsiteY6" fmla="*/ 6307015 h 6330460"/>
                  <a:gd name="connsiteX7" fmla="*/ 10877165 w 13623187"/>
                  <a:gd name="connsiteY7" fmla="*/ 4103077 h 6330460"/>
                  <a:gd name="connsiteX8" fmla="*/ 10197225 w 13623187"/>
                  <a:gd name="connsiteY8" fmla="*/ 4267200 h 6330460"/>
                  <a:gd name="connsiteX9" fmla="*/ 10173779 w 13623187"/>
                  <a:gd name="connsiteY9" fmla="*/ 6307015 h 6330460"/>
                  <a:gd name="connsiteX10" fmla="*/ 3397841 w 13623187"/>
                  <a:gd name="connsiteY10" fmla="*/ 6330460 h 6330460"/>
                  <a:gd name="connsiteX11" fmla="*/ 3421286 w 13623187"/>
                  <a:gd name="connsiteY11" fmla="*/ 4220307 h 6330460"/>
                  <a:gd name="connsiteX12" fmla="*/ 2647564 w 13623187"/>
                  <a:gd name="connsiteY12" fmla="*/ 4220308 h 6330460"/>
                  <a:gd name="connsiteX13" fmla="*/ 2647564 w 13623187"/>
                  <a:gd name="connsiteY13" fmla="*/ 6283569 h 6330460"/>
                  <a:gd name="connsiteX14" fmla="*/ 0 w 13623187"/>
                  <a:gd name="connsiteY14" fmla="*/ 6310100 h 6330460"/>
                  <a:gd name="connsiteX15" fmla="*/ 0 w 13623187"/>
                  <a:gd name="connsiteY15" fmla="*/ 0 h 6330460"/>
                  <a:gd name="connsiteX0" fmla="*/ 914400 w 13623187"/>
                  <a:gd name="connsiteY0" fmla="*/ 1970108 h 6307645"/>
                  <a:gd name="connsiteX1" fmla="*/ 4406025 w 13623187"/>
                  <a:gd name="connsiteY1" fmla="*/ 24077 h 6307645"/>
                  <a:gd name="connsiteX2" fmla="*/ 6774087 w 13623187"/>
                  <a:gd name="connsiteY2" fmla="*/ 4994661 h 6307645"/>
                  <a:gd name="connsiteX3" fmla="*/ 9235932 w 13623187"/>
                  <a:gd name="connsiteY3" fmla="*/ 631 h 6307645"/>
                  <a:gd name="connsiteX4" fmla="*/ 12213595 w 13623187"/>
                  <a:gd name="connsiteY4" fmla="*/ 1407400 h 6307645"/>
                  <a:gd name="connsiteX5" fmla="*/ 13620364 w 13623187"/>
                  <a:gd name="connsiteY5" fmla="*/ 6287285 h 6307645"/>
                  <a:gd name="connsiteX6" fmla="*/ 10877164 w 13623187"/>
                  <a:gd name="connsiteY6" fmla="*/ 6284200 h 6307645"/>
                  <a:gd name="connsiteX7" fmla="*/ 10877165 w 13623187"/>
                  <a:gd name="connsiteY7" fmla="*/ 4080262 h 6307645"/>
                  <a:gd name="connsiteX8" fmla="*/ 10197225 w 13623187"/>
                  <a:gd name="connsiteY8" fmla="*/ 4244385 h 6307645"/>
                  <a:gd name="connsiteX9" fmla="*/ 10173779 w 13623187"/>
                  <a:gd name="connsiteY9" fmla="*/ 6284200 h 6307645"/>
                  <a:gd name="connsiteX10" fmla="*/ 3397841 w 13623187"/>
                  <a:gd name="connsiteY10" fmla="*/ 6307645 h 6307645"/>
                  <a:gd name="connsiteX11" fmla="*/ 3421286 w 13623187"/>
                  <a:gd name="connsiteY11" fmla="*/ 4197492 h 6307645"/>
                  <a:gd name="connsiteX12" fmla="*/ 2647564 w 13623187"/>
                  <a:gd name="connsiteY12" fmla="*/ 4197493 h 6307645"/>
                  <a:gd name="connsiteX13" fmla="*/ 2647564 w 13623187"/>
                  <a:gd name="connsiteY13" fmla="*/ 6260754 h 6307645"/>
                  <a:gd name="connsiteX14" fmla="*/ 0 w 13623187"/>
                  <a:gd name="connsiteY14" fmla="*/ 6287285 h 6307645"/>
                  <a:gd name="connsiteX15" fmla="*/ 914400 w 13623187"/>
                  <a:gd name="connsiteY15" fmla="*/ 1970108 h 6307645"/>
                  <a:gd name="connsiteX0" fmla="*/ 914400 w 13623187"/>
                  <a:gd name="connsiteY0" fmla="*/ 1970108 h 6307645"/>
                  <a:gd name="connsiteX1" fmla="*/ 4406025 w 13623187"/>
                  <a:gd name="connsiteY1" fmla="*/ 24077 h 6307645"/>
                  <a:gd name="connsiteX2" fmla="*/ 6774087 w 13623187"/>
                  <a:gd name="connsiteY2" fmla="*/ 4994661 h 6307645"/>
                  <a:gd name="connsiteX3" fmla="*/ 9235932 w 13623187"/>
                  <a:gd name="connsiteY3" fmla="*/ 631 h 6307645"/>
                  <a:gd name="connsiteX4" fmla="*/ 12213595 w 13623187"/>
                  <a:gd name="connsiteY4" fmla="*/ 1407400 h 6307645"/>
                  <a:gd name="connsiteX5" fmla="*/ 13620364 w 13623187"/>
                  <a:gd name="connsiteY5" fmla="*/ 6287285 h 6307645"/>
                  <a:gd name="connsiteX6" fmla="*/ 10877164 w 13623187"/>
                  <a:gd name="connsiteY6" fmla="*/ 6284200 h 6307645"/>
                  <a:gd name="connsiteX7" fmla="*/ 10877165 w 13623187"/>
                  <a:gd name="connsiteY7" fmla="*/ 4080262 h 6307645"/>
                  <a:gd name="connsiteX8" fmla="*/ 10197225 w 13623187"/>
                  <a:gd name="connsiteY8" fmla="*/ 4244385 h 6307645"/>
                  <a:gd name="connsiteX9" fmla="*/ 10173779 w 13623187"/>
                  <a:gd name="connsiteY9" fmla="*/ 6284200 h 6307645"/>
                  <a:gd name="connsiteX10" fmla="*/ 3397841 w 13623187"/>
                  <a:gd name="connsiteY10" fmla="*/ 6307645 h 6307645"/>
                  <a:gd name="connsiteX11" fmla="*/ 3421286 w 13623187"/>
                  <a:gd name="connsiteY11" fmla="*/ 4197492 h 6307645"/>
                  <a:gd name="connsiteX12" fmla="*/ 2647564 w 13623187"/>
                  <a:gd name="connsiteY12" fmla="*/ 4197493 h 6307645"/>
                  <a:gd name="connsiteX13" fmla="*/ 2647564 w 13623187"/>
                  <a:gd name="connsiteY13" fmla="*/ 6260754 h 6307645"/>
                  <a:gd name="connsiteX14" fmla="*/ 0 w 13623187"/>
                  <a:gd name="connsiteY14" fmla="*/ 6287285 h 6307645"/>
                  <a:gd name="connsiteX15" fmla="*/ 914400 w 13623187"/>
                  <a:gd name="connsiteY15" fmla="*/ 1970108 h 6307645"/>
                  <a:gd name="connsiteX0" fmla="*/ 914400 w 13623187"/>
                  <a:gd name="connsiteY0" fmla="*/ 1985552 h 6323089"/>
                  <a:gd name="connsiteX1" fmla="*/ 4406025 w 13623187"/>
                  <a:gd name="connsiteY1" fmla="*/ 39521 h 6323089"/>
                  <a:gd name="connsiteX2" fmla="*/ 6774087 w 13623187"/>
                  <a:gd name="connsiteY2" fmla="*/ 5010105 h 6323089"/>
                  <a:gd name="connsiteX3" fmla="*/ 9235932 w 13623187"/>
                  <a:gd name="connsiteY3" fmla="*/ 16075 h 6323089"/>
                  <a:gd name="connsiteX4" fmla="*/ 12213595 w 13623187"/>
                  <a:gd name="connsiteY4" fmla="*/ 1422844 h 6323089"/>
                  <a:gd name="connsiteX5" fmla="*/ 13620364 w 13623187"/>
                  <a:gd name="connsiteY5" fmla="*/ 6302729 h 6323089"/>
                  <a:gd name="connsiteX6" fmla="*/ 10877164 w 13623187"/>
                  <a:gd name="connsiteY6" fmla="*/ 6299644 h 6323089"/>
                  <a:gd name="connsiteX7" fmla="*/ 10877165 w 13623187"/>
                  <a:gd name="connsiteY7" fmla="*/ 4095706 h 6323089"/>
                  <a:gd name="connsiteX8" fmla="*/ 10197225 w 13623187"/>
                  <a:gd name="connsiteY8" fmla="*/ 4259829 h 6323089"/>
                  <a:gd name="connsiteX9" fmla="*/ 10173779 w 13623187"/>
                  <a:gd name="connsiteY9" fmla="*/ 6299644 h 6323089"/>
                  <a:gd name="connsiteX10" fmla="*/ 3397841 w 13623187"/>
                  <a:gd name="connsiteY10" fmla="*/ 6323089 h 6323089"/>
                  <a:gd name="connsiteX11" fmla="*/ 3421286 w 13623187"/>
                  <a:gd name="connsiteY11" fmla="*/ 4212936 h 6323089"/>
                  <a:gd name="connsiteX12" fmla="*/ 2647564 w 13623187"/>
                  <a:gd name="connsiteY12" fmla="*/ 4212937 h 6323089"/>
                  <a:gd name="connsiteX13" fmla="*/ 2647564 w 13623187"/>
                  <a:gd name="connsiteY13" fmla="*/ 6276198 h 6323089"/>
                  <a:gd name="connsiteX14" fmla="*/ 0 w 13623187"/>
                  <a:gd name="connsiteY14" fmla="*/ 6302729 h 6323089"/>
                  <a:gd name="connsiteX15" fmla="*/ 914400 w 13623187"/>
                  <a:gd name="connsiteY15" fmla="*/ 1985552 h 6323089"/>
                  <a:gd name="connsiteX0" fmla="*/ 937847 w 13646634"/>
                  <a:gd name="connsiteY0" fmla="*/ 1985552 h 6323089"/>
                  <a:gd name="connsiteX1" fmla="*/ 4429472 w 13646634"/>
                  <a:gd name="connsiteY1" fmla="*/ 39521 h 6323089"/>
                  <a:gd name="connsiteX2" fmla="*/ 6797534 w 13646634"/>
                  <a:gd name="connsiteY2" fmla="*/ 5010105 h 6323089"/>
                  <a:gd name="connsiteX3" fmla="*/ 9259379 w 13646634"/>
                  <a:gd name="connsiteY3" fmla="*/ 16075 h 6323089"/>
                  <a:gd name="connsiteX4" fmla="*/ 12237042 w 13646634"/>
                  <a:gd name="connsiteY4" fmla="*/ 1422844 h 6323089"/>
                  <a:gd name="connsiteX5" fmla="*/ 13643811 w 13646634"/>
                  <a:gd name="connsiteY5" fmla="*/ 6302729 h 6323089"/>
                  <a:gd name="connsiteX6" fmla="*/ 10900611 w 13646634"/>
                  <a:gd name="connsiteY6" fmla="*/ 6299644 h 6323089"/>
                  <a:gd name="connsiteX7" fmla="*/ 10900612 w 13646634"/>
                  <a:gd name="connsiteY7" fmla="*/ 4095706 h 6323089"/>
                  <a:gd name="connsiteX8" fmla="*/ 10220672 w 13646634"/>
                  <a:gd name="connsiteY8" fmla="*/ 4259829 h 6323089"/>
                  <a:gd name="connsiteX9" fmla="*/ 10197226 w 13646634"/>
                  <a:gd name="connsiteY9" fmla="*/ 6299644 h 6323089"/>
                  <a:gd name="connsiteX10" fmla="*/ 3421288 w 13646634"/>
                  <a:gd name="connsiteY10" fmla="*/ 6323089 h 6323089"/>
                  <a:gd name="connsiteX11" fmla="*/ 3444733 w 13646634"/>
                  <a:gd name="connsiteY11" fmla="*/ 4212936 h 6323089"/>
                  <a:gd name="connsiteX12" fmla="*/ 2671011 w 13646634"/>
                  <a:gd name="connsiteY12" fmla="*/ 4212937 h 6323089"/>
                  <a:gd name="connsiteX13" fmla="*/ 2671011 w 13646634"/>
                  <a:gd name="connsiteY13" fmla="*/ 6276198 h 6323089"/>
                  <a:gd name="connsiteX14" fmla="*/ 0 w 13646634"/>
                  <a:gd name="connsiteY14" fmla="*/ 6232390 h 6323089"/>
                  <a:gd name="connsiteX15" fmla="*/ 937847 w 13646634"/>
                  <a:gd name="connsiteY15" fmla="*/ 1985552 h 6323089"/>
                  <a:gd name="connsiteX0" fmla="*/ 867509 w 13576296"/>
                  <a:gd name="connsiteY0" fmla="*/ 1985552 h 6323089"/>
                  <a:gd name="connsiteX1" fmla="*/ 4359134 w 13576296"/>
                  <a:gd name="connsiteY1" fmla="*/ 39521 h 6323089"/>
                  <a:gd name="connsiteX2" fmla="*/ 6727196 w 13576296"/>
                  <a:gd name="connsiteY2" fmla="*/ 5010105 h 6323089"/>
                  <a:gd name="connsiteX3" fmla="*/ 9189041 w 13576296"/>
                  <a:gd name="connsiteY3" fmla="*/ 16075 h 6323089"/>
                  <a:gd name="connsiteX4" fmla="*/ 12166704 w 13576296"/>
                  <a:gd name="connsiteY4" fmla="*/ 1422844 h 6323089"/>
                  <a:gd name="connsiteX5" fmla="*/ 13573473 w 13576296"/>
                  <a:gd name="connsiteY5" fmla="*/ 6302729 h 6323089"/>
                  <a:gd name="connsiteX6" fmla="*/ 10830273 w 13576296"/>
                  <a:gd name="connsiteY6" fmla="*/ 6299644 h 6323089"/>
                  <a:gd name="connsiteX7" fmla="*/ 10830274 w 13576296"/>
                  <a:gd name="connsiteY7" fmla="*/ 4095706 h 6323089"/>
                  <a:gd name="connsiteX8" fmla="*/ 10150334 w 13576296"/>
                  <a:gd name="connsiteY8" fmla="*/ 4259829 h 6323089"/>
                  <a:gd name="connsiteX9" fmla="*/ 10126888 w 13576296"/>
                  <a:gd name="connsiteY9" fmla="*/ 6299644 h 6323089"/>
                  <a:gd name="connsiteX10" fmla="*/ 3350950 w 13576296"/>
                  <a:gd name="connsiteY10" fmla="*/ 6323089 h 6323089"/>
                  <a:gd name="connsiteX11" fmla="*/ 3374395 w 13576296"/>
                  <a:gd name="connsiteY11" fmla="*/ 4212936 h 6323089"/>
                  <a:gd name="connsiteX12" fmla="*/ 2600673 w 13576296"/>
                  <a:gd name="connsiteY12" fmla="*/ 4212937 h 6323089"/>
                  <a:gd name="connsiteX13" fmla="*/ 2600673 w 13576296"/>
                  <a:gd name="connsiteY13" fmla="*/ 6276198 h 6323089"/>
                  <a:gd name="connsiteX14" fmla="*/ 0 w 13576296"/>
                  <a:gd name="connsiteY14" fmla="*/ 6302729 h 6323089"/>
                  <a:gd name="connsiteX15" fmla="*/ 867509 w 13576296"/>
                  <a:gd name="connsiteY15" fmla="*/ 1985552 h 6323089"/>
                  <a:gd name="connsiteX0" fmla="*/ 875123 w 13583910"/>
                  <a:gd name="connsiteY0" fmla="*/ 1985552 h 6323089"/>
                  <a:gd name="connsiteX1" fmla="*/ 4366748 w 13583910"/>
                  <a:gd name="connsiteY1" fmla="*/ 39521 h 6323089"/>
                  <a:gd name="connsiteX2" fmla="*/ 6734810 w 13583910"/>
                  <a:gd name="connsiteY2" fmla="*/ 5010105 h 6323089"/>
                  <a:gd name="connsiteX3" fmla="*/ 9196655 w 13583910"/>
                  <a:gd name="connsiteY3" fmla="*/ 16075 h 6323089"/>
                  <a:gd name="connsiteX4" fmla="*/ 12174318 w 13583910"/>
                  <a:gd name="connsiteY4" fmla="*/ 1422844 h 6323089"/>
                  <a:gd name="connsiteX5" fmla="*/ 13581087 w 13583910"/>
                  <a:gd name="connsiteY5" fmla="*/ 6302729 h 6323089"/>
                  <a:gd name="connsiteX6" fmla="*/ 10837887 w 13583910"/>
                  <a:gd name="connsiteY6" fmla="*/ 6299644 h 6323089"/>
                  <a:gd name="connsiteX7" fmla="*/ 10837888 w 13583910"/>
                  <a:gd name="connsiteY7" fmla="*/ 4095706 h 6323089"/>
                  <a:gd name="connsiteX8" fmla="*/ 10157948 w 13583910"/>
                  <a:gd name="connsiteY8" fmla="*/ 4259829 h 6323089"/>
                  <a:gd name="connsiteX9" fmla="*/ 10134502 w 13583910"/>
                  <a:gd name="connsiteY9" fmla="*/ 6299644 h 6323089"/>
                  <a:gd name="connsiteX10" fmla="*/ 3358564 w 13583910"/>
                  <a:gd name="connsiteY10" fmla="*/ 6323089 h 6323089"/>
                  <a:gd name="connsiteX11" fmla="*/ 3382009 w 13583910"/>
                  <a:gd name="connsiteY11" fmla="*/ 4212936 h 6323089"/>
                  <a:gd name="connsiteX12" fmla="*/ 2608287 w 13583910"/>
                  <a:gd name="connsiteY12" fmla="*/ 4212937 h 6323089"/>
                  <a:gd name="connsiteX13" fmla="*/ 2608287 w 13583910"/>
                  <a:gd name="connsiteY13" fmla="*/ 6276198 h 6323089"/>
                  <a:gd name="connsiteX14" fmla="*/ 7614 w 13583910"/>
                  <a:gd name="connsiteY14" fmla="*/ 6302729 h 6323089"/>
                  <a:gd name="connsiteX15" fmla="*/ 875123 w 13583910"/>
                  <a:gd name="connsiteY15" fmla="*/ 1985552 h 6323089"/>
                  <a:gd name="connsiteX0" fmla="*/ 1154365 w 13581798"/>
                  <a:gd name="connsiteY0" fmla="*/ 1654535 h 6343764"/>
                  <a:gd name="connsiteX1" fmla="*/ 4364636 w 13581798"/>
                  <a:gd name="connsiteY1" fmla="*/ 60196 h 6343764"/>
                  <a:gd name="connsiteX2" fmla="*/ 6732698 w 13581798"/>
                  <a:gd name="connsiteY2" fmla="*/ 5030780 h 6343764"/>
                  <a:gd name="connsiteX3" fmla="*/ 9194543 w 13581798"/>
                  <a:gd name="connsiteY3" fmla="*/ 36750 h 6343764"/>
                  <a:gd name="connsiteX4" fmla="*/ 12172206 w 13581798"/>
                  <a:gd name="connsiteY4" fmla="*/ 1443519 h 6343764"/>
                  <a:gd name="connsiteX5" fmla="*/ 13578975 w 13581798"/>
                  <a:gd name="connsiteY5" fmla="*/ 6323404 h 6343764"/>
                  <a:gd name="connsiteX6" fmla="*/ 10835775 w 13581798"/>
                  <a:gd name="connsiteY6" fmla="*/ 6320319 h 6343764"/>
                  <a:gd name="connsiteX7" fmla="*/ 10835776 w 13581798"/>
                  <a:gd name="connsiteY7" fmla="*/ 4116381 h 6343764"/>
                  <a:gd name="connsiteX8" fmla="*/ 10155836 w 13581798"/>
                  <a:gd name="connsiteY8" fmla="*/ 4280504 h 6343764"/>
                  <a:gd name="connsiteX9" fmla="*/ 10132390 w 13581798"/>
                  <a:gd name="connsiteY9" fmla="*/ 6320319 h 6343764"/>
                  <a:gd name="connsiteX10" fmla="*/ 3356452 w 13581798"/>
                  <a:gd name="connsiteY10" fmla="*/ 6343764 h 6343764"/>
                  <a:gd name="connsiteX11" fmla="*/ 3379897 w 13581798"/>
                  <a:gd name="connsiteY11" fmla="*/ 4233611 h 6343764"/>
                  <a:gd name="connsiteX12" fmla="*/ 2606175 w 13581798"/>
                  <a:gd name="connsiteY12" fmla="*/ 4233612 h 6343764"/>
                  <a:gd name="connsiteX13" fmla="*/ 2606175 w 13581798"/>
                  <a:gd name="connsiteY13" fmla="*/ 6296873 h 6343764"/>
                  <a:gd name="connsiteX14" fmla="*/ 5502 w 13581798"/>
                  <a:gd name="connsiteY14" fmla="*/ 6323404 h 6343764"/>
                  <a:gd name="connsiteX15" fmla="*/ 1154365 w 13581798"/>
                  <a:gd name="connsiteY15" fmla="*/ 1654535 h 6343764"/>
                  <a:gd name="connsiteX0" fmla="*/ 1154012 w 13581445"/>
                  <a:gd name="connsiteY0" fmla="*/ 1654535 h 6343764"/>
                  <a:gd name="connsiteX1" fmla="*/ 4364283 w 13581445"/>
                  <a:gd name="connsiteY1" fmla="*/ 60196 h 6343764"/>
                  <a:gd name="connsiteX2" fmla="*/ 6732345 w 13581445"/>
                  <a:gd name="connsiteY2" fmla="*/ 5030780 h 6343764"/>
                  <a:gd name="connsiteX3" fmla="*/ 9194190 w 13581445"/>
                  <a:gd name="connsiteY3" fmla="*/ 36750 h 6343764"/>
                  <a:gd name="connsiteX4" fmla="*/ 12171853 w 13581445"/>
                  <a:gd name="connsiteY4" fmla="*/ 1443519 h 6343764"/>
                  <a:gd name="connsiteX5" fmla="*/ 13578622 w 13581445"/>
                  <a:gd name="connsiteY5" fmla="*/ 6323404 h 6343764"/>
                  <a:gd name="connsiteX6" fmla="*/ 10835422 w 13581445"/>
                  <a:gd name="connsiteY6" fmla="*/ 6320319 h 6343764"/>
                  <a:gd name="connsiteX7" fmla="*/ 10835423 w 13581445"/>
                  <a:gd name="connsiteY7" fmla="*/ 4116381 h 6343764"/>
                  <a:gd name="connsiteX8" fmla="*/ 10155483 w 13581445"/>
                  <a:gd name="connsiteY8" fmla="*/ 4280504 h 6343764"/>
                  <a:gd name="connsiteX9" fmla="*/ 10132037 w 13581445"/>
                  <a:gd name="connsiteY9" fmla="*/ 6320319 h 6343764"/>
                  <a:gd name="connsiteX10" fmla="*/ 3356099 w 13581445"/>
                  <a:gd name="connsiteY10" fmla="*/ 6343764 h 6343764"/>
                  <a:gd name="connsiteX11" fmla="*/ 3379544 w 13581445"/>
                  <a:gd name="connsiteY11" fmla="*/ 4233611 h 6343764"/>
                  <a:gd name="connsiteX12" fmla="*/ 2605822 w 13581445"/>
                  <a:gd name="connsiteY12" fmla="*/ 4233612 h 6343764"/>
                  <a:gd name="connsiteX13" fmla="*/ 2605822 w 13581445"/>
                  <a:gd name="connsiteY13" fmla="*/ 6296873 h 6343764"/>
                  <a:gd name="connsiteX14" fmla="*/ 5149 w 13581445"/>
                  <a:gd name="connsiteY14" fmla="*/ 6323404 h 6343764"/>
                  <a:gd name="connsiteX15" fmla="*/ 1154012 w 13581445"/>
                  <a:gd name="connsiteY15" fmla="*/ 1654535 h 6343764"/>
                  <a:gd name="connsiteX0" fmla="*/ 1227606 w 13655039"/>
                  <a:gd name="connsiteY0" fmla="*/ 1654535 h 6343764"/>
                  <a:gd name="connsiteX1" fmla="*/ 4437877 w 13655039"/>
                  <a:gd name="connsiteY1" fmla="*/ 60196 h 6343764"/>
                  <a:gd name="connsiteX2" fmla="*/ 6805939 w 13655039"/>
                  <a:gd name="connsiteY2" fmla="*/ 5030780 h 6343764"/>
                  <a:gd name="connsiteX3" fmla="*/ 9267784 w 13655039"/>
                  <a:gd name="connsiteY3" fmla="*/ 36750 h 6343764"/>
                  <a:gd name="connsiteX4" fmla="*/ 12245447 w 13655039"/>
                  <a:gd name="connsiteY4" fmla="*/ 1443519 h 6343764"/>
                  <a:gd name="connsiteX5" fmla="*/ 13652216 w 13655039"/>
                  <a:gd name="connsiteY5" fmla="*/ 6323404 h 6343764"/>
                  <a:gd name="connsiteX6" fmla="*/ 10909016 w 13655039"/>
                  <a:gd name="connsiteY6" fmla="*/ 6320319 h 6343764"/>
                  <a:gd name="connsiteX7" fmla="*/ 10909017 w 13655039"/>
                  <a:gd name="connsiteY7" fmla="*/ 4116381 h 6343764"/>
                  <a:gd name="connsiteX8" fmla="*/ 10229077 w 13655039"/>
                  <a:gd name="connsiteY8" fmla="*/ 4280504 h 6343764"/>
                  <a:gd name="connsiteX9" fmla="*/ 10205631 w 13655039"/>
                  <a:gd name="connsiteY9" fmla="*/ 6320319 h 6343764"/>
                  <a:gd name="connsiteX10" fmla="*/ 3429693 w 13655039"/>
                  <a:gd name="connsiteY10" fmla="*/ 6343764 h 6343764"/>
                  <a:gd name="connsiteX11" fmla="*/ 3453138 w 13655039"/>
                  <a:gd name="connsiteY11" fmla="*/ 4233611 h 6343764"/>
                  <a:gd name="connsiteX12" fmla="*/ 2679416 w 13655039"/>
                  <a:gd name="connsiteY12" fmla="*/ 4233612 h 6343764"/>
                  <a:gd name="connsiteX13" fmla="*/ 2679416 w 13655039"/>
                  <a:gd name="connsiteY13" fmla="*/ 6296873 h 6343764"/>
                  <a:gd name="connsiteX14" fmla="*/ 78743 w 13655039"/>
                  <a:gd name="connsiteY14" fmla="*/ 6323404 h 6343764"/>
                  <a:gd name="connsiteX15" fmla="*/ 1227606 w 13655039"/>
                  <a:gd name="connsiteY15" fmla="*/ 1654535 h 6343764"/>
                  <a:gd name="connsiteX0" fmla="*/ 1227606 w 13655039"/>
                  <a:gd name="connsiteY0" fmla="*/ 1626092 h 6315321"/>
                  <a:gd name="connsiteX1" fmla="*/ 4437877 w 13655039"/>
                  <a:gd name="connsiteY1" fmla="*/ 31753 h 6315321"/>
                  <a:gd name="connsiteX2" fmla="*/ 6805939 w 13655039"/>
                  <a:gd name="connsiteY2" fmla="*/ 5002337 h 6315321"/>
                  <a:gd name="connsiteX3" fmla="*/ 9267784 w 13655039"/>
                  <a:gd name="connsiteY3" fmla="*/ 8307 h 6315321"/>
                  <a:gd name="connsiteX4" fmla="*/ 12245447 w 13655039"/>
                  <a:gd name="connsiteY4" fmla="*/ 1415076 h 6315321"/>
                  <a:gd name="connsiteX5" fmla="*/ 13652216 w 13655039"/>
                  <a:gd name="connsiteY5" fmla="*/ 6294961 h 6315321"/>
                  <a:gd name="connsiteX6" fmla="*/ 10909016 w 13655039"/>
                  <a:gd name="connsiteY6" fmla="*/ 6291876 h 6315321"/>
                  <a:gd name="connsiteX7" fmla="*/ 10909017 w 13655039"/>
                  <a:gd name="connsiteY7" fmla="*/ 4087938 h 6315321"/>
                  <a:gd name="connsiteX8" fmla="*/ 10229077 w 13655039"/>
                  <a:gd name="connsiteY8" fmla="*/ 4252061 h 6315321"/>
                  <a:gd name="connsiteX9" fmla="*/ 10205631 w 13655039"/>
                  <a:gd name="connsiteY9" fmla="*/ 6291876 h 6315321"/>
                  <a:gd name="connsiteX10" fmla="*/ 3429693 w 13655039"/>
                  <a:gd name="connsiteY10" fmla="*/ 6315321 h 6315321"/>
                  <a:gd name="connsiteX11" fmla="*/ 3453138 w 13655039"/>
                  <a:gd name="connsiteY11" fmla="*/ 4205168 h 6315321"/>
                  <a:gd name="connsiteX12" fmla="*/ 2679416 w 13655039"/>
                  <a:gd name="connsiteY12" fmla="*/ 4205169 h 6315321"/>
                  <a:gd name="connsiteX13" fmla="*/ 2679416 w 13655039"/>
                  <a:gd name="connsiteY13" fmla="*/ 6268430 h 6315321"/>
                  <a:gd name="connsiteX14" fmla="*/ 78743 w 13655039"/>
                  <a:gd name="connsiteY14" fmla="*/ 6294961 h 6315321"/>
                  <a:gd name="connsiteX15" fmla="*/ 1227606 w 13655039"/>
                  <a:gd name="connsiteY15" fmla="*/ 1626092 h 6315321"/>
                  <a:gd name="connsiteX0" fmla="*/ 1227606 w 13655039"/>
                  <a:gd name="connsiteY0" fmla="*/ 1618416 h 6307645"/>
                  <a:gd name="connsiteX1" fmla="*/ 4437877 w 13655039"/>
                  <a:gd name="connsiteY1" fmla="*/ 24077 h 6307645"/>
                  <a:gd name="connsiteX2" fmla="*/ 6805939 w 13655039"/>
                  <a:gd name="connsiteY2" fmla="*/ 4994661 h 6307645"/>
                  <a:gd name="connsiteX3" fmla="*/ 9267784 w 13655039"/>
                  <a:gd name="connsiteY3" fmla="*/ 631 h 6307645"/>
                  <a:gd name="connsiteX4" fmla="*/ 12245447 w 13655039"/>
                  <a:gd name="connsiteY4" fmla="*/ 1407400 h 6307645"/>
                  <a:gd name="connsiteX5" fmla="*/ 13652216 w 13655039"/>
                  <a:gd name="connsiteY5" fmla="*/ 6287285 h 6307645"/>
                  <a:gd name="connsiteX6" fmla="*/ 10909016 w 13655039"/>
                  <a:gd name="connsiteY6" fmla="*/ 6284200 h 6307645"/>
                  <a:gd name="connsiteX7" fmla="*/ 10909017 w 13655039"/>
                  <a:gd name="connsiteY7" fmla="*/ 4080262 h 6307645"/>
                  <a:gd name="connsiteX8" fmla="*/ 10229077 w 13655039"/>
                  <a:gd name="connsiteY8" fmla="*/ 4244385 h 6307645"/>
                  <a:gd name="connsiteX9" fmla="*/ 10205631 w 13655039"/>
                  <a:gd name="connsiteY9" fmla="*/ 6284200 h 6307645"/>
                  <a:gd name="connsiteX10" fmla="*/ 3429693 w 13655039"/>
                  <a:gd name="connsiteY10" fmla="*/ 6307645 h 6307645"/>
                  <a:gd name="connsiteX11" fmla="*/ 3453138 w 13655039"/>
                  <a:gd name="connsiteY11" fmla="*/ 4197492 h 6307645"/>
                  <a:gd name="connsiteX12" fmla="*/ 2679416 w 13655039"/>
                  <a:gd name="connsiteY12" fmla="*/ 4197493 h 6307645"/>
                  <a:gd name="connsiteX13" fmla="*/ 2679416 w 13655039"/>
                  <a:gd name="connsiteY13" fmla="*/ 6260754 h 6307645"/>
                  <a:gd name="connsiteX14" fmla="*/ 78743 w 13655039"/>
                  <a:gd name="connsiteY14" fmla="*/ 6287285 h 6307645"/>
                  <a:gd name="connsiteX15" fmla="*/ 1227606 w 13655039"/>
                  <a:gd name="connsiteY15" fmla="*/ 1618416 h 6307645"/>
                  <a:gd name="connsiteX0" fmla="*/ 1235776 w 13663209"/>
                  <a:gd name="connsiteY0" fmla="*/ 1618416 h 6307645"/>
                  <a:gd name="connsiteX1" fmla="*/ 4446047 w 13663209"/>
                  <a:gd name="connsiteY1" fmla="*/ 24077 h 6307645"/>
                  <a:gd name="connsiteX2" fmla="*/ 6814109 w 13663209"/>
                  <a:gd name="connsiteY2" fmla="*/ 4994661 h 6307645"/>
                  <a:gd name="connsiteX3" fmla="*/ 9275954 w 13663209"/>
                  <a:gd name="connsiteY3" fmla="*/ 631 h 6307645"/>
                  <a:gd name="connsiteX4" fmla="*/ 12253617 w 13663209"/>
                  <a:gd name="connsiteY4" fmla="*/ 1407400 h 6307645"/>
                  <a:gd name="connsiteX5" fmla="*/ 13660386 w 13663209"/>
                  <a:gd name="connsiteY5" fmla="*/ 6287285 h 6307645"/>
                  <a:gd name="connsiteX6" fmla="*/ 10917186 w 13663209"/>
                  <a:gd name="connsiteY6" fmla="*/ 6284200 h 6307645"/>
                  <a:gd name="connsiteX7" fmla="*/ 10917187 w 13663209"/>
                  <a:gd name="connsiteY7" fmla="*/ 4080262 h 6307645"/>
                  <a:gd name="connsiteX8" fmla="*/ 10237247 w 13663209"/>
                  <a:gd name="connsiteY8" fmla="*/ 4244385 h 6307645"/>
                  <a:gd name="connsiteX9" fmla="*/ 10213801 w 13663209"/>
                  <a:gd name="connsiteY9" fmla="*/ 6284200 h 6307645"/>
                  <a:gd name="connsiteX10" fmla="*/ 3437863 w 13663209"/>
                  <a:gd name="connsiteY10" fmla="*/ 6307645 h 6307645"/>
                  <a:gd name="connsiteX11" fmla="*/ 3461308 w 13663209"/>
                  <a:gd name="connsiteY11" fmla="*/ 4197492 h 6307645"/>
                  <a:gd name="connsiteX12" fmla="*/ 2687586 w 13663209"/>
                  <a:gd name="connsiteY12" fmla="*/ 4197493 h 6307645"/>
                  <a:gd name="connsiteX13" fmla="*/ 2687586 w 13663209"/>
                  <a:gd name="connsiteY13" fmla="*/ 6260754 h 6307645"/>
                  <a:gd name="connsiteX14" fmla="*/ 86913 w 13663209"/>
                  <a:gd name="connsiteY14" fmla="*/ 6287285 h 6307645"/>
                  <a:gd name="connsiteX15" fmla="*/ 1235776 w 13663209"/>
                  <a:gd name="connsiteY15" fmla="*/ 1618416 h 6307645"/>
                  <a:gd name="connsiteX0" fmla="*/ 1235776 w 13663209"/>
                  <a:gd name="connsiteY0" fmla="*/ 1618416 h 6307645"/>
                  <a:gd name="connsiteX1" fmla="*/ 4446047 w 13663209"/>
                  <a:gd name="connsiteY1" fmla="*/ 24077 h 6307645"/>
                  <a:gd name="connsiteX2" fmla="*/ 6814109 w 13663209"/>
                  <a:gd name="connsiteY2" fmla="*/ 4994661 h 6307645"/>
                  <a:gd name="connsiteX3" fmla="*/ 9275954 w 13663209"/>
                  <a:gd name="connsiteY3" fmla="*/ 631 h 6307645"/>
                  <a:gd name="connsiteX4" fmla="*/ 12253617 w 13663209"/>
                  <a:gd name="connsiteY4" fmla="*/ 1407400 h 6307645"/>
                  <a:gd name="connsiteX5" fmla="*/ 13660386 w 13663209"/>
                  <a:gd name="connsiteY5" fmla="*/ 6287285 h 6307645"/>
                  <a:gd name="connsiteX6" fmla="*/ 10917186 w 13663209"/>
                  <a:gd name="connsiteY6" fmla="*/ 6284200 h 6307645"/>
                  <a:gd name="connsiteX7" fmla="*/ 10917187 w 13663209"/>
                  <a:gd name="connsiteY7" fmla="*/ 4080262 h 6307645"/>
                  <a:gd name="connsiteX8" fmla="*/ 10237247 w 13663209"/>
                  <a:gd name="connsiteY8" fmla="*/ 4244385 h 6307645"/>
                  <a:gd name="connsiteX9" fmla="*/ 10213801 w 13663209"/>
                  <a:gd name="connsiteY9" fmla="*/ 6284200 h 6307645"/>
                  <a:gd name="connsiteX10" fmla="*/ 7333287 w 13663209"/>
                  <a:gd name="connsiteY10" fmla="*/ 6263952 h 6307645"/>
                  <a:gd name="connsiteX11" fmla="*/ 3437863 w 13663209"/>
                  <a:gd name="connsiteY11" fmla="*/ 6307645 h 6307645"/>
                  <a:gd name="connsiteX12" fmla="*/ 3461308 w 13663209"/>
                  <a:gd name="connsiteY12" fmla="*/ 4197492 h 6307645"/>
                  <a:gd name="connsiteX13" fmla="*/ 2687586 w 13663209"/>
                  <a:gd name="connsiteY13" fmla="*/ 4197493 h 6307645"/>
                  <a:gd name="connsiteX14" fmla="*/ 2687586 w 13663209"/>
                  <a:gd name="connsiteY14" fmla="*/ 6260754 h 6307645"/>
                  <a:gd name="connsiteX15" fmla="*/ 86913 w 13663209"/>
                  <a:gd name="connsiteY15" fmla="*/ 6287285 h 6307645"/>
                  <a:gd name="connsiteX16" fmla="*/ 1235776 w 13663209"/>
                  <a:gd name="connsiteY16" fmla="*/ 1618416 h 6307645"/>
                  <a:gd name="connsiteX0" fmla="*/ 1235776 w 13663209"/>
                  <a:gd name="connsiteY0" fmla="*/ 1618416 h 6307645"/>
                  <a:gd name="connsiteX1" fmla="*/ 4446047 w 13663209"/>
                  <a:gd name="connsiteY1" fmla="*/ 24077 h 6307645"/>
                  <a:gd name="connsiteX2" fmla="*/ 6814109 w 13663209"/>
                  <a:gd name="connsiteY2" fmla="*/ 4994661 h 6307645"/>
                  <a:gd name="connsiteX3" fmla="*/ 9275954 w 13663209"/>
                  <a:gd name="connsiteY3" fmla="*/ 631 h 6307645"/>
                  <a:gd name="connsiteX4" fmla="*/ 12253617 w 13663209"/>
                  <a:gd name="connsiteY4" fmla="*/ 1407400 h 6307645"/>
                  <a:gd name="connsiteX5" fmla="*/ 13660386 w 13663209"/>
                  <a:gd name="connsiteY5" fmla="*/ 6287285 h 6307645"/>
                  <a:gd name="connsiteX6" fmla="*/ 10917186 w 13663209"/>
                  <a:gd name="connsiteY6" fmla="*/ 6284200 h 6307645"/>
                  <a:gd name="connsiteX7" fmla="*/ 10917187 w 13663209"/>
                  <a:gd name="connsiteY7" fmla="*/ 4080262 h 6307645"/>
                  <a:gd name="connsiteX8" fmla="*/ 10237247 w 13663209"/>
                  <a:gd name="connsiteY8" fmla="*/ 4244385 h 6307645"/>
                  <a:gd name="connsiteX9" fmla="*/ 7333287 w 13663209"/>
                  <a:gd name="connsiteY9" fmla="*/ 6263952 h 6307645"/>
                  <a:gd name="connsiteX10" fmla="*/ 3437863 w 13663209"/>
                  <a:gd name="connsiteY10" fmla="*/ 6307645 h 6307645"/>
                  <a:gd name="connsiteX11" fmla="*/ 3461308 w 13663209"/>
                  <a:gd name="connsiteY11" fmla="*/ 4197492 h 6307645"/>
                  <a:gd name="connsiteX12" fmla="*/ 2687586 w 13663209"/>
                  <a:gd name="connsiteY12" fmla="*/ 4197493 h 6307645"/>
                  <a:gd name="connsiteX13" fmla="*/ 2687586 w 13663209"/>
                  <a:gd name="connsiteY13" fmla="*/ 6260754 h 6307645"/>
                  <a:gd name="connsiteX14" fmla="*/ 86913 w 13663209"/>
                  <a:gd name="connsiteY14" fmla="*/ 6287285 h 6307645"/>
                  <a:gd name="connsiteX15" fmla="*/ 1235776 w 13663209"/>
                  <a:gd name="connsiteY15" fmla="*/ 1618416 h 6307645"/>
                  <a:gd name="connsiteX0" fmla="*/ 1235776 w 13663209"/>
                  <a:gd name="connsiteY0" fmla="*/ 1618416 h 6307645"/>
                  <a:gd name="connsiteX1" fmla="*/ 4446047 w 13663209"/>
                  <a:gd name="connsiteY1" fmla="*/ 24077 h 6307645"/>
                  <a:gd name="connsiteX2" fmla="*/ 6814109 w 13663209"/>
                  <a:gd name="connsiteY2" fmla="*/ 4994661 h 6307645"/>
                  <a:gd name="connsiteX3" fmla="*/ 9275954 w 13663209"/>
                  <a:gd name="connsiteY3" fmla="*/ 631 h 6307645"/>
                  <a:gd name="connsiteX4" fmla="*/ 12253617 w 13663209"/>
                  <a:gd name="connsiteY4" fmla="*/ 1407400 h 6307645"/>
                  <a:gd name="connsiteX5" fmla="*/ 13660386 w 13663209"/>
                  <a:gd name="connsiteY5" fmla="*/ 6287285 h 6307645"/>
                  <a:gd name="connsiteX6" fmla="*/ 10917186 w 13663209"/>
                  <a:gd name="connsiteY6" fmla="*/ 6284200 h 6307645"/>
                  <a:gd name="connsiteX7" fmla="*/ 10917187 w 13663209"/>
                  <a:gd name="connsiteY7" fmla="*/ 4080262 h 6307645"/>
                  <a:gd name="connsiteX8" fmla="*/ 7333287 w 13663209"/>
                  <a:gd name="connsiteY8" fmla="*/ 6263952 h 6307645"/>
                  <a:gd name="connsiteX9" fmla="*/ 3437863 w 13663209"/>
                  <a:gd name="connsiteY9" fmla="*/ 6307645 h 6307645"/>
                  <a:gd name="connsiteX10" fmla="*/ 3461308 w 13663209"/>
                  <a:gd name="connsiteY10" fmla="*/ 4197492 h 6307645"/>
                  <a:gd name="connsiteX11" fmla="*/ 2687586 w 13663209"/>
                  <a:gd name="connsiteY11" fmla="*/ 4197493 h 6307645"/>
                  <a:gd name="connsiteX12" fmla="*/ 2687586 w 13663209"/>
                  <a:gd name="connsiteY12" fmla="*/ 6260754 h 6307645"/>
                  <a:gd name="connsiteX13" fmla="*/ 86913 w 13663209"/>
                  <a:gd name="connsiteY13" fmla="*/ 6287285 h 6307645"/>
                  <a:gd name="connsiteX14" fmla="*/ 1235776 w 13663209"/>
                  <a:gd name="connsiteY14" fmla="*/ 1618416 h 6307645"/>
                  <a:gd name="connsiteX0" fmla="*/ 1235776 w 13663209"/>
                  <a:gd name="connsiteY0" fmla="*/ 1618416 h 6307645"/>
                  <a:gd name="connsiteX1" fmla="*/ 4446047 w 13663209"/>
                  <a:gd name="connsiteY1" fmla="*/ 24077 h 6307645"/>
                  <a:gd name="connsiteX2" fmla="*/ 6814109 w 13663209"/>
                  <a:gd name="connsiteY2" fmla="*/ 4994661 h 6307645"/>
                  <a:gd name="connsiteX3" fmla="*/ 9275954 w 13663209"/>
                  <a:gd name="connsiteY3" fmla="*/ 631 h 6307645"/>
                  <a:gd name="connsiteX4" fmla="*/ 12253617 w 13663209"/>
                  <a:gd name="connsiteY4" fmla="*/ 1407400 h 6307645"/>
                  <a:gd name="connsiteX5" fmla="*/ 13660386 w 13663209"/>
                  <a:gd name="connsiteY5" fmla="*/ 6287285 h 6307645"/>
                  <a:gd name="connsiteX6" fmla="*/ 10917186 w 13663209"/>
                  <a:gd name="connsiteY6" fmla="*/ 6284200 h 6307645"/>
                  <a:gd name="connsiteX7" fmla="*/ 7333287 w 13663209"/>
                  <a:gd name="connsiteY7" fmla="*/ 6263952 h 6307645"/>
                  <a:gd name="connsiteX8" fmla="*/ 3437863 w 13663209"/>
                  <a:gd name="connsiteY8" fmla="*/ 6307645 h 6307645"/>
                  <a:gd name="connsiteX9" fmla="*/ 3461308 w 13663209"/>
                  <a:gd name="connsiteY9" fmla="*/ 4197492 h 6307645"/>
                  <a:gd name="connsiteX10" fmla="*/ 2687586 w 13663209"/>
                  <a:gd name="connsiteY10" fmla="*/ 4197493 h 6307645"/>
                  <a:gd name="connsiteX11" fmla="*/ 2687586 w 13663209"/>
                  <a:gd name="connsiteY11" fmla="*/ 6260754 h 6307645"/>
                  <a:gd name="connsiteX12" fmla="*/ 86913 w 13663209"/>
                  <a:gd name="connsiteY12" fmla="*/ 6287285 h 6307645"/>
                  <a:gd name="connsiteX13" fmla="*/ 1235776 w 13663209"/>
                  <a:gd name="connsiteY13" fmla="*/ 1618416 h 6307645"/>
                  <a:gd name="connsiteX0" fmla="*/ 1235776 w 13663209"/>
                  <a:gd name="connsiteY0" fmla="*/ 1618416 h 6307645"/>
                  <a:gd name="connsiteX1" fmla="*/ 4446047 w 13663209"/>
                  <a:gd name="connsiteY1" fmla="*/ 24077 h 6307645"/>
                  <a:gd name="connsiteX2" fmla="*/ 6814109 w 13663209"/>
                  <a:gd name="connsiteY2" fmla="*/ 4994661 h 6307645"/>
                  <a:gd name="connsiteX3" fmla="*/ 9275954 w 13663209"/>
                  <a:gd name="connsiteY3" fmla="*/ 631 h 6307645"/>
                  <a:gd name="connsiteX4" fmla="*/ 12253617 w 13663209"/>
                  <a:gd name="connsiteY4" fmla="*/ 1407400 h 6307645"/>
                  <a:gd name="connsiteX5" fmla="*/ 13660386 w 13663209"/>
                  <a:gd name="connsiteY5" fmla="*/ 6287285 h 6307645"/>
                  <a:gd name="connsiteX6" fmla="*/ 7333287 w 13663209"/>
                  <a:gd name="connsiteY6" fmla="*/ 6263952 h 6307645"/>
                  <a:gd name="connsiteX7" fmla="*/ 3437863 w 13663209"/>
                  <a:gd name="connsiteY7" fmla="*/ 6307645 h 6307645"/>
                  <a:gd name="connsiteX8" fmla="*/ 3461308 w 13663209"/>
                  <a:gd name="connsiteY8" fmla="*/ 4197492 h 6307645"/>
                  <a:gd name="connsiteX9" fmla="*/ 2687586 w 13663209"/>
                  <a:gd name="connsiteY9" fmla="*/ 4197493 h 6307645"/>
                  <a:gd name="connsiteX10" fmla="*/ 2687586 w 13663209"/>
                  <a:gd name="connsiteY10" fmla="*/ 6260754 h 6307645"/>
                  <a:gd name="connsiteX11" fmla="*/ 86913 w 13663209"/>
                  <a:gd name="connsiteY11" fmla="*/ 6287285 h 6307645"/>
                  <a:gd name="connsiteX12" fmla="*/ 1235776 w 13663209"/>
                  <a:gd name="connsiteY12" fmla="*/ 1618416 h 6307645"/>
                  <a:gd name="connsiteX0" fmla="*/ 1235776 w 12253617"/>
                  <a:gd name="connsiteY0" fmla="*/ 1618416 h 6307645"/>
                  <a:gd name="connsiteX1" fmla="*/ 4446047 w 12253617"/>
                  <a:gd name="connsiteY1" fmla="*/ 24077 h 6307645"/>
                  <a:gd name="connsiteX2" fmla="*/ 6814109 w 12253617"/>
                  <a:gd name="connsiteY2" fmla="*/ 4994661 h 6307645"/>
                  <a:gd name="connsiteX3" fmla="*/ 9275954 w 12253617"/>
                  <a:gd name="connsiteY3" fmla="*/ 631 h 6307645"/>
                  <a:gd name="connsiteX4" fmla="*/ 12253617 w 12253617"/>
                  <a:gd name="connsiteY4" fmla="*/ 1407400 h 6307645"/>
                  <a:gd name="connsiteX5" fmla="*/ 7333287 w 12253617"/>
                  <a:gd name="connsiteY5" fmla="*/ 6263952 h 6307645"/>
                  <a:gd name="connsiteX6" fmla="*/ 3437863 w 12253617"/>
                  <a:gd name="connsiteY6" fmla="*/ 6307645 h 6307645"/>
                  <a:gd name="connsiteX7" fmla="*/ 3461308 w 12253617"/>
                  <a:gd name="connsiteY7" fmla="*/ 4197492 h 6307645"/>
                  <a:gd name="connsiteX8" fmla="*/ 2687586 w 12253617"/>
                  <a:gd name="connsiteY8" fmla="*/ 4197493 h 6307645"/>
                  <a:gd name="connsiteX9" fmla="*/ 2687586 w 12253617"/>
                  <a:gd name="connsiteY9" fmla="*/ 6260754 h 6307645"/>
                  <a:gd name="connsiteX10" fmla="*/ 86913 w 12253617"/>
                  <a:gd name="connsiteY10" fmla="*/ 6287285 h 6307645"/>
                  <a:gd name="connsiteX11" fmla="*/ 1235776 w 12253617"/>
                  <a:gd name="connsiteY11" fmla="*/ 1618416 h 6307645"/>
                  <a:gd name="connsiteX0" fmla="*/ 1235776 w 12253617"/>
                  <a:gd name="connsiteY0" fmla="*/ 1618416 h 6307645"/>
                  <a:gd name="connsiteX1" fmla="*/ 4446047 w 12253617"/>
                  <a:gd name="connsiteY1" fmla="*/ 24077 h 6307645"/>
                  <a:gd name="connsiteX2" fmla="*/ 6814109 w 12253617"/>
                  <a:gd name="connsiteY2" fmla="*/ 4994661 h 6307645"/>
                  <a:gd name="connsiteX3" fmla="*/ 9275954 w 12253617"/>
                  <a:gd name="connsiteY3" fmla="*/ 631 h 6307645"/>
                  <a:gd name="connsiteX4" fmla="*/ 12253617 w 12253617"/>
                  <a:gd name="connsiteY4" fmla="*/ 1407400 h 6307645"/>
                  <a:gd name="connsiteX5" fmla="*/ 7418397 w 12253617"/>
                  <a:gd name="connsiteY5" fmla="*/ 6307645 h 6307645"/>
                  <a:gd name="connsiteX6" fmla="*/ 3437863 w 12253617"/>
                  <a:gd name="connsiteY6" fmla="*/ 6307645 h 6307645"/>
                  <a:gd name="connsiteX7" fmla="*/ 3461308 w 12253617"/>
                  <a:gd name="connsiteY7" fmla="*/ 4197492 h 6307645"/>
                  <a:gd name="connsiteX8" fmla="*/ 2687586 w 12253617"/>
                  <a:gd name="connsiteY8" fmla="*/ 4197493 h 6307645"/>
                  <a:gd name="connsiteX9" fmla="*/ 2687586 w 12253617"/>
                  <a:gd name="connsiteY9" fmla="*/ 6260754 h 6307645"/>
                  <a:gd name="connsiteX10" fmla="*/ 86913 w 12253617"/>
                  <a:gd name="connsiteY10" fmla="*/ 6287285 h 6307645"/>
                  <a:gd name="connsiteX11" fmla="*/ 1235776 w 12253617"/>
                  <a:gd name="connsiteY11" fmla="*/ 1618416 h 6307645"/>
                  <a:gd name="connsiteX0" fmla="*/ 1235776 w 12253617"/>
                  <a:gd name="connsiteY0" fmla="*/ 1618416 h 6307645"/>
                  <a:gd name="connsiteX1" fmla="*/ 4446047 w 12253617"/>
                  <a:gd name="connsiteY1" fmla="*/ 24077 h 6307645"/>
                  <a:gd name="connsiteX2" fmla="*/ 6814109 w 12253617"/>
                  <a:gd name="connsiteY2" fmla="*/ 4994661 h 6307645"/>
                  <a:gd name="connsiteX3" fmla="*/ 9275954 w 12253617"/>
                  <a:gd name="connsiteY3" fmla="*/ 631 h 6307645"/>
                  <a:gd name="connsiteX4" fmla="*/ 12253617 w 12253617"/>
                  <a:gd name="connsiteY4" fmla="*/ 1407400 h 6307645"/>
                  <a:gd name="connsiteX5" fmla="*/ 7418397 w 12253617"/>
                  <a:gd name="connsiteY5" fmla="*/ 6307645 h 6307645"/>
                  <a:gd name="connsiteX6" fmla="*/ 3437863 w 12253617"/>
                  <a:gd name="connsiteY6" fmla="*/ 6307645 h 6307645"/>
                  <a:gd name="connsiteX7" fmla="*/ 3461308 w 12253617"/>
                  <a:gd name="connsiteY7" fmla="*/ 4197492 h 6307645"/>
                  <a:gd name="connsiteX8" fmla="*/ 2687586 w 12253617"/>
                  <a:gd name="connsiteY8" fmla="*/ 4197493 h 6307645"/>
                  <a:gd name="connsiteX9" fmla="*/ 2687586 w 12253617"/>
                  <a:gd name="connsiteY9" fmla="*/ 6260754 h 6307645"/>
                  <a:gd name="connsiteX10" fmla="*/ 86913 w 12253617"/>
                  <a:gd name="connsiteY10" fmla="*/ 6287285 h 6307645"/>
                  <a:gd name="connsiteX11" fmla="*/ 1235776 w 12253617"/>
                  <a:gd name="connsiteY11" fmla="*/ 1618416 h 6307645"/>
                  <a:gd name="connsiteX0" fmla="*/ 1235776 w 12253617"/>
                  <a:gd name="connsiteY0" fmla="*/ 1627152 h 6316381"/>
                  <a:gd name="connsiteX1" fmla="*/ 4446047 w 12253617"/>
                  <a:gd name="connsiteY1" fmla="*/ 32813 h 6316381"/>
                  <a:gd name="connsiteX2" fmla="*/ 6814109 w 12253617"/>
                  <a:gd name="connsiteY2" fmla="*/ 5003397 h 6316381"/>
                  <a:gd name="connsiteX3" fmla="*/ 9275954 w 12253617"/>
                  <a:gd name="connsiteY3" fmla="*/ 9367 h 6316381"/>
                  <a:gd name="connsiteX4" fmla="*/ 12253617 w 12253617"/>
                  <a:gd name="connsiteY4" fmla="*/ 1416136 h 6316381"/>
                  <a:gd name="connsiteX5" fmla="*/ 7418397 w 12253617"/>
                  <a:gd name="connsiteY5" fmla="*/ 6316381 h 6316381"/>
                  <a:gd name="connsiteX6" fmla="*/ 3437863 w 12253617"/>
                  <a:gd name="connsiteY6" fmla="*/ 6316381 h 6316381"/>
                  <a:gd name="connsiteX7" fmla="*/ 3461308 w 12253617"/>
                  <a:gd name="connsiteY7" fmla="*/ 4206228 h 6316381"/>
                  <a:gd name="connsiteX8" fmla="*/ 2687586 w 12253617"/>
                  <a:gd name="connsiteY8" fmla="*/ 4206229 h 6316381"/>
                  <a:gd name="connsiteX9" fmla="*/ 2687586 w 12253617"/>
                  <a:gd name="connsiteY9" fmla="*/ 6269490 h 6316381"/>
                  <a:gd name="connsiteX10" fmla="*/ 86913 w 12253617"/>
                  <a:gd name="connsiteY10" fmla="*/ 6296021 h 6316381"/>
                  <a:gd name="connsiteX11" fmla="*/ 1235776 w 12253617"/>
                  <a:gd name="connsiteY11" fmla="*/ 1627152 h 6316381"/>
                  <a:gd name="connsiteX0" fmla="*/ 1235776 w 12253617"/>
                  <a:gd name="connsiteY0" fmla="*/ 1619906 h 6309135"/>
                  <a:gd name="connsiteX1" fmla="*/ 4446047 w 12253617"/>
                  <a:gd name="connsiteY1" fmla="*/ 25567 h 6309135"/>
                  <a:gd name="connsiteX2" fmla="*/ 6814109 w 12253617"/>
                  <a:gd name="connsiteY2" fmla="*/ 4996151 h 6309135"/>
                  <a:gd name="connsiteX3" fmla="*/ 9275954 w 12253617"/>
                  <a:gd name="connsiteY3" fmla="*/ 2121 h 6309135"/>
                  <a:gd name="connsiteX4" fmla="*/ 12253617 w 12253617"/>
                  <a:gd name="connsiteY4" fmla="*/ 1408890 h 6309135"/>
                  <a:gd name="connsiteX5" fmla="*/ 7418397 w 12253617"/>
                  <a:gd name="connsiteY5" fmla="*/ 6309135 h 6309135"/>
                  <a:gd name="connsiteX6" fmla="*/ 3437863 w 12253617"/>
                  <a:gd name="connsiteY6" fmla="*/ 6309135 h 6309135"/>
                  <a:gd name="connsiteX7" fmla="*/ 3461308 w 12253617"/>
                  <a:gd name="connsiteY7" fmla="*/ 4198982 h 6309135"/>
                  <a:gd name="connsiteX8" fmla="*/ 2687586 w 12253617"/>
                  <a:gd name="connsiteY8" fmla="*/ 4198983 h 6309135"/>
                  <a:gd name="connsiteX9" fmla="*/ 2687586 w 12253617"/>
                  <a:gd name="connsiteY9" fmla="*/ 6262244 h 6309135"/>
                  <a:gd name="connsiteX10" fmla="*/ 86913 w 12253617"/>
                  <a:gd name="connsiteY10" fmla="*/ 6288775 h 6309135"/>
                  <a:gd name="connsiteX11" fmla="*/ 1235776 w 12253617"/>
                  <a:gd name="connsiteY11" fmla="*/ 1619906 h 6309135"/>
                  <a:gd name="connsiteX0" fmla="*/ 1235776 w 12253617"/>
                  <a:gd name="connsiteY0" fmla="*/ 1619905 h 6309134"/>
                  <a:gd name="connsiteX1" fmla="*/ 4446047 w 12253617"/>
                  <a:gd name="connsiteY1" fmla="*/ 25566 h 6309134"/>
                  <a:gd name="connsiteX2" fmla="*/ 6814109 w 12253617"/>
                  <a:gd name="connsiteY2" fmla="*/ 4996150 h 6309134"/>
                  <a:gd name="connsiteX3" fmla="*/ 9275954 w 12253617"/>
                  <a:gd name="connsiteY3" fmla="*/ 2120 h 6309134"/>
                  <a:gd name="connsiteX4" fmla="*/ 12253617 w 12253617"/>
                  <a:gd name="connsiteY4" fmla="*/ 1408889 h 6309134"/>
                  <a:gd name="connsiteX5" fmla="*/ 7418397 w 12253617"/>
                  <a:gd name="connsiteY5" fmla="*/ 6309134 h 6309134"/>
                  <a:gd name="connsiteX6" fmla="*/ 3437863 w 12253617"/>
                  <a:gd name="connsiteY6" fmla="*/ 6309134 h 6309134"/>
                  <a:gd name="connsiteX7" fmla="*/ 3461308 w 12253617"/>
                  <a:gd name="connsiteY7" fmla="*/ 4198981 h 6309134"/>
                  <a:gd name="connsiteX8" fmla="*/ 2687586 w 12253617"/>
                  <a:gd name="connsiteY8" fmla="*/ 4198982 h 6309134"/>
                  <a:gd name="connsiteX9" fmla="*/ 2687586 w 12253617"/>
                  <a:gd name="connsiteY9" fmla="*/ 6262243 h 6309134"/>
                  <a:gd name="connsiteX10" fmla="*/ 86913 w 12253617"/>
                  <a:gd name="connsiteY10" fmla="*/ 6288774 h 6309134"/>
                  <a:gd name="connsiteX11" fmla="*/ 1235776 w 12253617"/>
                  <a:gd name="connsiteY11" fmla="*/ 1619905 h 6309134"/>
                  <a:gd name="connsiteX0" fmla="*/ 1235776 w 12168508"/>
                  <a:gd name="connsiteY0" fmla="*/ 1620410 h 6309639"/>
                  <a:gd name="connsiteX1" fmla="*/ 4446047 w 12168508"/>
                  <a:gd name="connsiteY1" fmla="*/ 26071 h 6309639"/>
                  <a:gd name="connsiteX2" fmla="*/ 6814109 w 12168508"/>
                  <a:gd name="connsiteY2" fmla="*/ 4996655 h 6309639"/>
                  <a:gd name="connsiteX3" fmla="*/ 9275954 w 12168508"/>
                  <a:gd name="connsiteY3" fmla="*/ 2625 h 6309639"/>
                  <a:gd name="connsiteX4" fmla="*/ 12168508 w 12168508"/>
                  <a:gd name="connsiteY4" fmla="*/ 1365701 h 6309639"/>
                  <a:gd name="connsiteX5" fmla="*/ 7418397 w 12168508"/>
                  <a:gd name="connsiteY5" fmla="*/ 6309639 h 6309639"/>
                  <a:gd name="connsiteX6" fmla="*/ 3437863 w 12168508"/>
                  <a:gd name="connsiteY6" fmla="*/ 6309639 h 6309639"/>
                  <a:gd name="connsiteX7" fmla="*/ 3461308 w 12168508"/>
                  <a:gd name="connsiteY7" fmla="*/ 4199486 h 6309639"/>
                  <a:gd name="connsiteX8" fmla="*/ 2687586 w 12168508"/>
                  <a:gd name="connsiteY8" fmla="*/ 4199487 h 6309639"/>
                  <a:gd name="connsiteX9" fmla="*/ 2687586 w 12168508"/>
                  <a:gd name="connsiteY9" fmla="*/ 6262748 h 6309639"/>
                  <a:gd name="connsiteX10" fmla="*/ 86913 w 12168508"/>
                  <a:gd name="connsiteY10" fmla="*/ 6289279 h 6309639"/>
                  <a:gd name="connsiteX11" fmla="*/ 1235776 w 12168508"/>
                  <a:gd name="connsiteY11" fmla="*/ 1620410 h 6309639"/>
                  <a:gd name="connsiteX0" fmla="*/ 1235776 w 12168508"/>
                  <a:gd name="connsiteY0" fmla="*/ 1620410 h 6309639"/>
                  <a:gd name="connsiteX1" fmla="*/ 4446047 w 12168508"/>
                  <a:gd name="connsiteY1" fmla="*/ 26071 h 6309639"/>
                  <a:gd name="connsiteX2" fmla="*/ 6814109 w 12168508"/>
                  <a:gd name="connsiteY2" fmla="*/ 4996655 h 6309639"/>
                  <a:gd name="connsiteX3" fmla="*/ 9275954 w 12168508"/>
                  <a:gd name="connsiteY3" fmla="*/ 2625 h 6309639"/>
                  <a:gd name="connsiteX4" fmla="*/ 12168508 w 12168508"/>
                  <a:gd name="connsiteY4" fmla="*/ 1365701 h 6309639"/>
                  <a:gd name="connsiteX5" fmla="*/ 7418397 w 12168508"/>
                  <a:gd name="connsiteY5" fmla="*/ 6309639 h 6309639"/>
                  <a:gd name="connsiteX6" fmla="*/ 3437863 w 12168508"/>
                  <a:gd name="connsiteY6" fmla="*/ 6309639 h 6309639"/>
                  <a:gd name="connsiteX7" fmla="*/ 3461308 w 12168508"/>
                  <a:gd name="connsiteY7" fmla="*/ 4199486 h 6309639"/>
                  <a:gd name="connsiteX8" fmla="*/ 2687586 w 12168508"/>
                  <a:gd name="connsiteY8" fmla="*/ 4199487 h 6309639"/>
                  <a:gd name="connsiteX9" fmla="*/ 2687586 w 12168508"/>
                  <a:gd name="connsiteY9" fmla="*/ 6262748 h 6309639"/>
                  <a:gd name="connsiteX10" fmla="*/ 86913 w 12168508"/>
                  <a:gd name="connsiteY10" fmla="*/ 6289279 h 6309639"/>
                  <a:gd name="connsiteX11" fmla="*/ 1235776 w 12168508"/>
                  <a:gd name="connsiteY11" fmla="*/ 1620410 h 6309639"/>
                  <a:gd name="connsiteX0" fmla="*/ 1235776 w 12168508"/>
                  <a:gd name="connsiteY0" fmla="*/ 1617805 h 6307034"/>
                  <a:gd name="connsiteX1" fmla="*/ 4446047 w 12168508"/>
                  <a:gd name="connsiteY1" fmla="*/ 23466 h 6307034"/>
                  <a:gd name="connsiteX2" fmla="*/ 6814109 w 12168508"/>
                  <a:gd name="connsiteY2" fmla="*/ 4994050 h 6307034"/>
                  <a:gd name="connsiteX3" fmla="*/ 9275954 w 12168508"/>
                  <a:gd name="connsiteY3" fmla="*/ 20 h 6307034"/>
                  <a:gd name="connsiteX4" fmla="*/ 12168508 w 12168508"/>
                  <a:gd name="connsiteY4" fmla="*/ 1363096 h 6307034"/>
                  <a:gd name="connsiteX5" fmla="*/ 7418397 w 12168508"/>
                  <a:gd name="connsiteY5" fmla="*/ 6307034 h 6307034"/>
                  <a:gd name="connsiteX6" fmla="*/ 3437863 w 12168508"/>
                  <a:gd name="connsiteY6" fmla="*/ 6307034 h 6307034"/>
                  <a:gd name="connsiteX7" fmla="*/ 3461308 w 12168508"/>
                  <a:gd name="connsiteY7" fmla="*/ 4196881 h 6307034"/>
                  <a:gd name="connsiteX8" fmla="*/ 2687586 w 12168508"/>
                  <a:gd name="connsiteY8" fmla="*/ 4196882 h 6307034"/>
                  <a:gd name="connsiteX9" fmla="*/ 2687586 w 12168508"/>
                  <a:gd name="connsiteY9" fmla="*/ 6260143 h 6307034"/>
                  <a:gd name="connsiteX10" fmla="*/ 86913 w 12168508"/>
                  <a:gd name="connsiteY10" fmla="*/ 6286674 h 6307034"/>
                  <a:gd name="connsiteX11" fmla="*/ 1235776 w 12168508"/>
                  <a:gd name="connsiteY11" fmla="*/ 1617805 h 6307034"/>
                  <a:gd name="connsiteX0" fmla="*/ 1376894 w 12309626"/>
                  <a:gd name="connsiteY0" fmla="*/ 1617805 h 6307034"/>
                  <a:gd name="connsiteX1" fmla="*/ 4587165 w 12309626"/>
                  <a:gd name="connsiteY1" fmla="*/ 23466 h 6307034"/>
                  <a:gd name="connsiteX2" fmla="*/ 6955227 w 12309626"/>
                  <a:gd name="connsiteY2" fmla="*/ 4994050 h 6307034"/>
                  <a:gd name="connsiteX3" fmla="*/ 9417072 w 12309626"/>
                  <a:gd name="connsiteY3" fmla="*/ 20 h 6307034"/>
                  <a:gd name="connsiteX4" fmla="*/ 12309626 w 12309626"/>
                  <a:gd name="connsiteY4" fmla="*/ 1363096 h 6307034"/>
                  <a:gd name="connsiteX5" fmla="*/ 7559515 w 12309626"/>
                  <a:gd name="connsiteY5" fmla="*/ 6307034 h 6307034"/>
                  <a:gd name="connsiteX6" fmla="*/ 3578981 w 12309626"/>
                  <a:gd name="connsiteY6" fmla="*/ 6307034 h 6307034"/>
                  <a:gd name="connsiteX7" fmla="*/ 3602426 w 12309626"/>
                  <a:gd name="connsiteY7" fmla="*/ 4196881 h 6307034"/>
                  <a:gd name="connsiteX8" fmla="*/ 2828704 w 12309626"/>
                  <a:gd name="connsiteY8" fmla="*/ 4196882 h 6307034"/>
                  <a:gd name="connsiteX9" fmla="*/ 2828704 w 12309626"/>
                  <a:gd name="connsiteY9" fmla="*/ 6260143 h 6307034"/>
                  <a:gd name="connsiteX10" fmla="*/ 79090 w 12309626"/>
                  <a:gd name="connsiteY10" fmla="*/ 6221134 h 6307034"/>
                  <a:gd name="connsiteX11" fmla="*/ 1376894 w 12309626"/>
                  <a:gd name="connsiteY11" fmla="*/ 1617805 h 6307034"/>
                  <a:gd name="connsiteX0" fmla="*/ 1417460 w 12350192"/>
                  <a:gd name="connsiteY0" fmla="*/ 1617805 h 6307034"/>
                  <a:gd name="connsiteX1" fmla="*/ 4627731 w 12350192"/>
                  <a:gd name="connsiteY1" fmla="*/ 23466 h 6307034"/>
                  <a:gd name="connsiteX2" fmla="*/ 6995793 w 12350192"/>
                  <a:gd name="connsiteY2" fmla="*/ 4994050 h 6307034"/>
                  <a:gd name="connsiteX3" fmla="*/ 9457638 w 12350192"/>
                  <a:gd name="connsiteY3" fmla="*/ 20 h 6307034"/>
                  <a:gd name="connsiteX4" fmla="*/ 12350192 w 12350192"/>
                  <a:gd name="connsiteY4" fmla="*/ 1363096 h 6307034"/>
                  <a:gd name="connsiteX5" fmla="*/ 7600081 w 12350192"/>
                  <a:gd name="connsiteY5" fmla="*/ 6307034 h 6307034"/>
                  <a:gd name="connsiteX6" fmla="*/ 3619547 w 12350192"/>
                  <a:gd name="connsiteY6" fmla="*/ 6307034 h 6307034"/>
                  <a:gd name="connsiteX7" fmla="*/ 3642992 w 12350192"/>
                  <a:gd name="connsiteY7" fmla="*/ 4196881 h 6307034"/>
                  <a:gd name="connsiteX8" fmla="*/ 2869270 w 12350192"/>
                  <a:gd name="connsiteY8" fmla="*/ 4196882 h 6307034"/>
                  <a:gd name="connsiteX9" fmla="*/ 2869270 w 12350192"/>
                  <a:gd name="connsiteY9" fmla="*/ 6260143 h 6307034"/>
                  <a:gd name="connsiteX10" fmla="*/ 77102 w 12350192"/>
                  <a:gd name="connsiteY10" fmla="*/ 6286674 h 6307034"/>
                  <a:gd name="connsiteX11" fmla="*/ 1417460 w 12350192"/>
                  <a:gd name="connsiteY11" fmla="*/ 1617805 h 6307034"/>
                  <a:gd name="connsiteX0" fmla="*/ 1417460 w 12350192"/>
                  <a:gd name="connsiteY0" fmla="*/ 1617805 h 6307034"/>
                  <a:gd name="connsiteX1" fmla="*/ 4627731 w 12350192"/>
                  <a:gd name="connsiteY1" fmla="*/ 23466 h 6307034"/>
                  <a:gd name="connsiteX2" fmla="*/ 6995793 w 12350192"/>
                  <a:gd name="connsiteY2" fmla="*/ 4994050 h 6307034"/>
                  <a:gd name="connsiteX3" fmla="*/ 9457638 w 12350192"/>
                  <a:gd name="connsiteY3" fmla="*/ 20 h 6307034"/>
                  <a:gd name="connsiteX4" fmla="*/ 12350192 w 12350192"/>
                  <a:gd name="connsiteY4" fmla="*/ 1363096 h 6307034"/>
                  <a:gd name="connsiteX5" fmla="*/ 7600081 w 12350192"/>
                  <a:gd name="connsiteY5" fmla="*/ 6307034 h 6307034"/>
                  <a:gd name="connsiteX6" fmla="*/ 3619547 w 12350192"/>
                  <a:gd name="connsiteY6" fmla="*/ 6307034 h 6307034"/>
                  <a:gd name="connsiteX7" fmla="*/ 3642992 w 12350192"/>
                  <a:gd name="connsiteY7" fmla="*/ 4196881 h 6307034"/>
                  <a:gd name="connsiteX8" fmla="*/ 2869270 w 12350192"/>
                  <a:gd name="connsiteY8" fmla="*/ 4196882 h 6307034"/>
                  <a:gd name="connsiteX9" fmla="*/ 2953259 w 12350192"/>
                  <a:gd name="connsiteY9" fmla="*/ 6265891 h 6307034"/>
                  <a:gd name="connsiteX10" fmla="*/ 77102 w 12350192"/>
                  <a:gd name="connsiteY10" fmla="*/ 6286674 h 6307034"/>
                  <a:gd name="connsiteX11" fmla="*/ 1417460 w 12350192"/>
                  <a:gd name="connsiteY11" fmla="*/ 1617805 h 6307034"/>
                  <a:gd name="connsiteX0" fmla="*/ 1417460 w 12350192"/>
                  <a:gd name="connsiteY0" fmla="*/ 1617805 h 6307034"/>
                  <a:gd name="connsiteX1" fmla="*/ 4627731 w 12350192"/>
                  <a:gd name="connsiteY1" fmla="*/ 23466 h 6307034"/>
                  <a:gd name="connsiteX2" fmla="*/ 6995793 w 12350192"/>
                  <a:gd name="connsiteY2" fmla="*/ 4994050 h 6307034"/>
                  <a:gd name="connsiteX3" fmla="*/ 9457638 w 12350192"/>
                  <a:gd name="connsiteY3" fmla="*/ 20 h 6307034"/>
                  <a:gd name="connsiteX4" fmla="*/ 12350192 w 12350192"/>
                  <a:gd name="connsiteY4" fmla="*/ 1363096 h 6307034"/>
                  <a:gd name="connsiteX5" fmla="*/ 7600081 w 12350192"/>
                  <a:gd name="connsiteY5" fmla="*/ 6307034 h 6307034"/>
                  <a:gd name="connsiteX6" fmla="*/ 3619547 w 12350192"/>
                  <a:gd name="connsiteY6" fmla="*/ 6307034 h 6307034"/>
                  <a:gd name="connsiteX7" fmla="*/ 3642992 w 12350192"/>
                  <a:gd name="connsiteY7" fmla="*/ 4196881 h 6307034"/>
                  <a:gd name="connsiteX8" fmla="*/ 2869270 w 12350192"/>
                  <a:gd name="connsiteY8" fmla="*/ 4196882 h 6307034"/>
                  <a:gd name="connsiteX9" fmla="*/ 2953259 w 12350192"/>
                  <a:gd name="connsiteY9" fmla="*/ 6254393 h 6307034"/>
                  <a:gd name="connsiteX10" fmla="*/ 77102 w 12350192"/>
                  <a:gd name="connsiteY10" fmla="*/ 6286674 h 6307034"/>
                  <a:gd name="connsiteX11" fmla="*/ 1417460 w 12350192"/>
                  <a:gd name="connsiteY11" fmla="*/ 1617805 h 6307034"/>
                  <a:gd name="connsiteX0" fmla="*/ 1432418 w 12365150"/>
                  <a:gd name="connsiteY0" fmla="*/ 1617805 h 6307034"/>
                  <a:gd name="connsiteX1" fmla="*/ 4642689 w 12365150"/>
                  <a:gd name="connsiteY1" fmla="*/ 23466 h 6307034"/>
                  <a:gd name="connsiteX2" fmla="*/ 7010751 w 12365150"/>
                  <a:gd name="connsiteY2" fmla="*/ 4994050 h 6307034"/>
                  <a:gd name="connsiteX3" fmla="*/ 9472596 w 12365150"/>
                  <a:gd name="connsiteY3" fmla="*/ 20 h 6307034"/>
                  <a:gd name="connsiteX4" fmla="*/ 12365150 w 12365150"/>
                  <a:gd name="connsiteY4" fmla="*/ 1363096 h 6307034"/>
                  <a:gd name="connsiteX5" fmla="*/ 7615039 w 12365150"/>
                  <a:gd name="connsiteY5" fmla="*/ 6307034 h 6307034"/>
                  <a:gd name="connsiteX6" fmla="*/ 3634505 w 12365150"/>
                  <a:gd name="connsiteY6" fmla="*/ 6307034 h 6307034"/>
                  <a:gd name="connsiteX7" fmla="*/ 3657950 w 12365150"/>
                  <a:gd name="connsiteY7" fmla="*/ 4196881 h 6307034"/>
                  <a:gd name="connsiteX8" fmla="*/ 2884228 w 12365150"/>
                  <a:gd name="connsiteY8" fmla="*/ 4196882 h 6307034"/>
                  <a:gd name="connsiteX9" fmla="*/ 2968217 w 12365150"/>
                  <a:gd name="connsiteY9" fmla="*/ 6254393 h 6307034"/>
                  <a:gd name="connsiteX10" fmla="*/ 76395 w 12365150"/>
                  <a:gd name="connsiteY10" fmla="*/ 6278632 h 6307034"/>
                  <a:gd name="connsiteX11" fmla="*/ 1432418 w 12365150"/>
                  <a:gd name="connsiteY11" fmla="*/ 1617805 h 6307034"/>
                  <a:gd name="connsiteX0" fmla="*/ 1428679 w 12361411"/>
                  <a:gd name="connsiteY0" fmla="*/ 1617805 h 6307034"/>
                  <a:gd name="connsiteX1" fmla="*/ 4638950 w 12361411"/>
                  <a:gd name="connsiteY1" fmla="*/ 23466 h 6307034"/>
                  <a:gd name="connsiteX2" fmla="*/ 7007012 w 12361411"/>
                  <a:gd name="connsiteY2" fmla="*/ 4994050 h 6307034"/>
                  <a:gd name="connsiteX3" fmla="*/ 9468857 w 12361411"/>
                  <a:gd name="connsiteY3" fmla="*/ 20 h 6307034"/>
                  <a:gd name="connsiteX4" fmla="*/ 12361411 w 12361411"/>
                  <a:gd name="connsiteY4" fmla="*/ 1363096 h 6307034"/>
                  <a:gd name="connsiteX5" fmla="*/ 7611300 w 12361411"/>
                  <a:gd name="connsiteY5" fmla="*/ 6307034 h 6307034"/>
                  <a:gd name="connsiteX6" fmla="*/ 3630766 w 12361411"/>
                  <a:gd name="connsiteY6" fmla="*/ 6307034 h 6307034"/>
                  <a:gd name="connsiteX7" fmla="*/ 3654211 w 12361411"/>
                  <a:gd name="connsiteY7" fmla="*/ 4196881 h 6307034"/>
                  <a:gd name="connsiteX8" fmla="*/ 2880489 w 12361411"/>
                  <a:gd name="connsiteY8" fmla="*/ 4196882 h 6307034"/>
                  <a:gd name="connsiteX9" fmla="*/ 2964478 w 12361411"/>
                  <a:gd name="connsiteY9" fmla="*/ 6254393 h 6307034"/>
                  <a:gd name="connsiteX10" fmla="*/ 76572 w 12361411"/>
                  <a:gd name="connsiteY10" fmla="*/ 6270590 h 6307034"/>
                  <a:gd name="connsiteX11" fmla="*/ 1428679 w 12361411"/>
                  <a:gd name="connsiteY11" fmla="*/ 1617805 h 6307034"/>
                  <a:gd name="connsiteX0" fmla="*/ 1447387 w 12380119"/>
                  <a:gd name="connsiteY0" fmla="*/ 1617805 h 6307034"/>
                  <a:gd name="connsiteX1" fmla="*/ 4657658 w 12380119"/>
                  <a:gd name="connsiteY1" fmla="*/ 23466 h 6307034"/>
                  <a:gd name="connsiteX2" fmla="*/ 7025720 w 12380119"/>
                  <a:gd name="connsiteY2" fmla="*/ 4994050 h 6307034"/>
                  <a:gd name="connsiteX3" fmla="*/ 9487565 w 12380119"/>
                  <a:gd name="connsiteY3" fmla="*/ 20 h 6307034"/>
                  <a:gd name="connsiteX4" fmla="*/ 12380119 w 12380119"/>
                  <a:gd name="connsiteY4" fmla="*/ 1363096 h 6307034"/>
                  <a:gd name="connsiteX5" fmla="*/ 7630008 w 12380119"/>
                  <a:gd name="connsiteY5" fmla="*/ 6307034 h 6307034"/>
                  <a:gd name="connsiteX6" fmla="*/ 3649474 w 12380119"/>
                  <a:gd name="connsiteY6" fmla="*/ 6307034 h 6307034"/>
                  <a:gd name="connsiteX7" fmla="*/ 3672919 w 12380119"/>
                  <a:gd name="connsiteY7" fmla="*/ 4196881 h 6307034"/>
                  <a:gd name="connsiteX8" fmla="*/ 2899197 w 12380119"/>
                  <a:gd name="connsiteY8" fmla="*/ 4196882 h 6307034"/>
                  <a:gd name="connsiteX9" fmla="*/ 2983186 w 12380119"/>
                  <a:gd name="connsiteY9" fmla="*/ 6254393 h 6307034"/>
                  <a:gd name="connsiteX10" fmla="*/ 75700 w 12380119"/>
                  <a:gd name="connsiteY10" fmla="*/ 6266569 h 6307034"/>
                  <a:gd name="connsiteX11" fmla="*/ 1447387 w 12380119"/>
                  <a:gd name="connsiteY11" fmla="*/ 1617805 h 6307034"/>
                  <a:gd name="connsiteX0" fmla="*/ 1447388 w 12380120"/>
                  <a:gd name="connsiteY0" fmla="*/ 1617805 h 6307034"/>
                  <a:gd name="connsiteX1" fmla="*/ 4657659 w 12380120"/>
                  <a:gd name="connsiteY1" fmla="*/ 23466 h 6307034"/>
                  <a:gd name="connsiteX2" fmla="*/ 7025721 w 12380120"/>
                  <a:gd name="connsiteY2" fmla="*/ 4994050 h 6307034"/>
                  <a:gd name="connsiteX3" fmla="*/ 9487566 w 12380120"/>
                  <a:gd name="connsiteY3" fmla="*/ 20 h 6307034"/>
                  <a:gd name="connsiteX4" fmla="*/ 12380120 w 12380120"/>
                  <a:gd name="connsiteY4" fmla="*/ 1363096 h 6307034"/>
                  <a:gd name="connsiteX5" fmla="*/ 7630009 w 12380120"/>
                  <a:gd name="connsiteY5" fmla="*/ 6307034 h 6307034"/>
                  <a:gd name="connsiteX6" fmla="*/ 3649475 w 12380120"/>
                  <a:gd name="connsiteY6" fmla="*/ 6307034 h 6307034"/>
                  <a:gd name="connsiteX7" fmla="*/ 3672920 w 12380120"/>
                  <a:gd name="connsiteY7" fmla="*/ 4196881 h 6307034"/>
                  <a:gd name="connsiteX8" fmla="*/ 2899198 w 12380120"/>
                  <a:gd name="connsiteY8" fmla="*/ 4196882 h 6307034"/>
                  <a:gd name="connsiteX9" fmla="*/ 2979271 w 12380120"/>
                  <a:gd name="connsiteY9" fmla="*/ 6258414 h 6307034"/>
                  <a:gd name="connsiteX10" fmla="*/ 75701 w 12380120"/>
                  <a:gd name="connsiteY10" fmla="*/ 6266569 h 6307034"/>
                  <a:gd name="connsiteX11" fmla="*/ 1447388 w 12380120"/>
                  <a:gd name="connsiteY11" fmla="*/ 1617805 h 6307034"/>
                  <a:gd name="connsiteX0" fmla="*/ 1447388 w 12380120"/>
                  <a:gd name="connsiteY0" fmla="*/ 1617805 h 6307034"/>
                  <a:gd name="connsiteX1" fmla="*/ 4657659 w 12380120"/>
                  <a:gd name="connsiteY1" fmla="*/ 23466 h 6307034"/>
                  <a:gd name="connsiteX2" fmla="*/ 7025721 w 12380120"/>
                  <a:gd name="connsiteY2" fmla="*/ 4994050 h 6307034"/>
                  <a:gd name="connsiteX3" fmla="*/ 9487566 w 12380120"/>
                  <a:gd name="connsiteY3" fmla="*/ 20 h 6307034"/>
                  <a:gd name="connsiteX4" fmla="*/ 12380120 w 12380120"/>
                  <a:gd name="connsiteY4" fmla="*/ 1363096 h 6307034"/>
                  <a:gd name="connsiteX5" fmla="*/ 7630009 w 12380120"/>
                  <a:gd name="connsiteY5" fmla="*/ 6307034 h 6307034"/>
                  <a:gd name="connsiteX6" fmla="*/ 3649475 w 12380120"/>
                  <a:gd name="connsiteY6" fmla="*/ 6307034 h 6307034"/>
                  <a:gd name="connsiteX7" fmla="*/ 3672920 w 12380120"/>
                  <a:gd name="connsiteY7" fmla="*/ 4196881 h 6307034"/>
                  <a:gd name="connsiteX8" fmla="*/ 2899198 w 12380120"/>
                  <a:gd name="connsiteY8" fmla="*/ 4196882 h 6307034"/>
                  <a:gd name="connsiteX9" fmla="*/ 2994936 w 12380120"/>
                  <a:gd name="connsiteY9" fmla="*/ 6246351 h 6307034"/>
                  <a:gd name="connsiteX10" fmla="*/ 75701 w 12380120"/>
                  <a:gd name="connsiteY10" fmla="*/ 6266569 h 6307034"/>
                  <a:gd name="connsiteX11" fmla="*/ 1447388 w 12380120"/>
                  <a:gd name="connsiteY11" fmla="*/ 1617805 h 6307034"/>
                  <a:gd name="connsiteX0" fmla="*/ 1447388 w 12380120"/>
                  <a:gd name="connsiteY0" fmla="*/ 1617805 h 6307034"/>
                  <a:gd name="connsiteX1" fmla="*/ 4657659 w 12380120"/>
                  <a:gd name="connsiteY1" fmla="*/ 23466 h 6307034"/>
                  <a:gd name="connsiteX2" fmla="*/ 7025721 w 12380120"/>
                  <a:gd name="connsiteY2" fmla="*/ 4994050 h 6307034"/>
                  <a:gd name="connsiteX3" fmla="*/ 9487566 w 12380120"/>
                  <a:gd name="connsiteY3" fmla="*/ 20 h 6307034"/>
                  <a:gd name="connsiteX4" fmla="*/ 12380120 w 12380120"/>
                  <a:gd name="connsiteY4" fmla="*/ 1363096 h 6307034"/>
                  <a:gd name="connsiteX5" fmla="*/ 7630009 w 12380120"/>
                  <a:gd name="connsiteY5" fmla="*/ 6307034 h 6307034"/>
                  <a:gd name="connsiteX6" fmla="*/ 3649475 w 12380120"/>
                  <a:gd name="connsiteY6" fmla="*/ 6307034 h 6307034"/>
                  <a:gd name="connsiteX7" fmla="*/ 3672920 w 12380120"/>
                  <a:gd name="connsiteY7" fmla="*/ 4196881 h 6307034"/>
                  <a:gd name="connsiteX8" fmla="*/ 2899198 w 12380120"/>
                  <a:gd name="connsiteY8" fmla="*/ 4196882 h 6307034"/>
                  <a:gd name="connsiteX9" fmla="*/ 2994936 w 12380120"/>
                  <a:gd name="connsiteY9" fmla="*/ 6246351 h 6307034"/>
                  <a:gd name="connsiteX10" fmla="*/ 75701 w 12380120"/>
                  <a:gd name="connsiteY10" fmla="*/ 6254506 h 6307034"/>
                  <a:gd name="connsiteX11" fmla="*/ 1447388 w 12380120"/>
                  <a:gd name="connsiteY11" fmla="*/ 1617805 h 6307034"/>
                  <a:gd name="connsiteX0" fmla="*/ 1376277 w 12309009"/>
                  <a:gd name="connsiteY0" fmla="*/ 1617805 h 6307034"/>
                  <a:gd name="connsiteX1" fmla="*/ 4586548 w 12309009"/>
                  <a:gd name="connsiteY1" fmla="*/ 23466 h 6307034"/>
                  <a:gd name="connsiteX2" fmla="*/ 6954610 w 12309009"/>
                  <a:gd name="connsiteY2" fmla="*/ 4994050 h 6307034"/>
                  <a:gd name="connsiteX3" fmla="*/ 9416455 w 12309009"/>
                  <a:gd name="connsiteY3" fmla="*/ 20 h 6307034"/>
                  <a:gd name="connsiteX4" fmla="*/ 12309009 w 12309009"/>
                  <a:gd name="connsiteY4" fmla="*/ 1363096 h 6307034"/>
                  <a:gd name="connsiteX5" fmla="*/ 7558898 w 12309009"/>
                  <a:gd name="connsiteY5" fmla="*/ 6307034 h 6307034"/>
                  <a:gd name="connsiteX6" fmla="*/ 3578364 w 12309009"/>
                  <a:gd name="connsiteY6" fmla="*/ 6307034 h 6307034"/>
                  <a:gd name="connsiteX7" fmla="*/ 3601809 w 12309009"/>
                  <a:gd name="connsiteY7" fmla="*/ 4196881 h 6307034"/>
                  <a:gd name="connsiteX8" fmla="*/ 2828087 w 12309009"/>
                  <a:gd name="connsiteY8" fmla="*/ 4196882 h 6307034"/>
                  <a:gd name="connsiteX9" fmla="*/ 2923825 w 12309009"/>
                  <a:gd name="connsiteY9" fmla="*/ 6246351 h 6307034"/>
                  <a:gd name="connsiteX10" fmla="*/ 4590 w 12309009"/>
                  <a:gd name="connsiteY10" fmla="*/ 6254506 h 6307034"/>
                  <a:gd name="connsiteX11" fmla="*/ 1376277 w 12309009"/>
                  <a:gd name="connsiteY11" fmla="*/ 1617805 h 6307034"/>
                  <a:gd name="connsiteX0" fmla="*/ 1313499 w 12309276"/>
                  <a:gd name="connsiteY0" fmla="*/ 1585441 h 6307034"/>
                  <a:gd name="connsiteX1" fmla="*/ 4586815 w 12309276"/>
                  <a:gd name="connsiteY1" fmla="*/ 23466 h 6307034"/>
                  <a:gd name="connsiteX2" fmla="*/ 6954877 w 12309276"/>
                  <a:gd name="connsiteY2" fmla="*/ 4994050 h 6307034"/>
                  <a:gd name="connsiteX3" fmla="*/ 9416722 w 12309276"/>
                  <a:gd name="connsiteY3" fmla="*/ 20 h 6307034"/>
                  <a:gd name="connsiteX4" fmla="*/ 12309276 w 12309276"/>
                  <a:gd name="connsiteY4" fmla="*/ 1363096 h 6307034"/>
                  <a:gd name="connsiteX5" fmla="*/ 7559165 w 12309276"/>
                  <a:gd name="connsiteY5" fmla="*/ 6307034 h 6307034"/>
                  <a:gd name="connsiteX6" fmla="*/ 3578631 w 12309276"/>
                  <a:gd name="connsiteY6" fmla="*/ 6307034 h 6307034"/>
                  <a:gd name="connsiteX7" fmla="*/ 3602076 w 12309276"/>
                  <a:gd name="connsiteY7" fmla="*/ 4196881 h 6307034"/>
                  <a:gd name="connsiteX8" fmla="*/ 2828354 w 12309276"/>
                  <a:gd name="connsiteY8" fmla="*/ 4196882 h 6307034"/>
                  <a:gd name="connsiteX9" fmla="*/ 2924092 w 12309276"/>
                  <a:gd name="connsiteY9" fmla="*/ 6246351 h 6307034"/>
                  <a:gd name="connsiteX10" fmla="*/ 4857 w 12309276"/>
                  <a:gd name="connsiteY10" fmla="*/ 6254506 h 6307034"/>
                  <a:gd name="connsiteX11" fmla="*/ 1313499 w 12309276"/>
                  <a:gd name="connsiteY11" fmla="*/ 1585441 h 6307034"/>
                  <a:gd name="connsiteX0" fmla="*/ 1313499 w 12309276"/>
                  <a:gd name="connsiteY0" fmla="*/ 1645429 h 6367022"/>
                  <a:gd name="connsiteX1" fmla="*/ 4397685 w 12309276"/>
                  <a:gd name="connsiteY1" fmla="*/ 2541 h 6367022"/>
                  <a:gd name="connsiteX2" fmla="*/ 6954877 w 12309276"/>
                  <a:gd name="connsiteY2" fmla="*/ 5054038 h 6367022"/>
                  <a:gd name="connsiteX3" fmla="*/ 9416722 w 12309276"/>
                  <a:gd name="connsiteY3" fmla="*/ 60008 h 6367022"/>
                  <a:gd name="connsiteX4" fmla="*/ 12309276 w 12309276"/>
                  <a:gd name="connsiteY4" fmla="*/ 1423084 h 6367022"/>
                  <a:gd name="connsiteX5" fmla="*/ 7559165 w 12309276"/>
                  <a:gd name="connsiteY5" fmla="*/ 6367022 h 6367022"/>
                  <a:gd name="connsiteX6" fmla="*/ 3578631 w 12309276"/>
                  <a:gd name="connsiteY6" fmla="*/ 6367022 h 6367022"/>
                  <a:gd name="connsiteX7" fmla="*/ 3602076 w 12309276"/>
                  <a:gd name="connsiteY7" fmla="*/ 4256869 h 6367022"/>
                  <a:gd name="connsiteX8" fmla="*/ 2828354 w 12309276"/>
                  <a:gd name="connsiteY8" fmla="*/ 4256870 h 6367022"/>
                  <a:gd name="connsiteX9" fmla="*/ 2924092 w 12309276"/>
                  <a:gd name="connsiteY9" fmla="*/ 6306339 h 6367022"/>
                  <a:gd name="connsiteX10" fmla="*/ 4857 w 12309276"/>
                  <a:gd name="connsiteY10" fmla="*/ 6314494 h 6367022"/>
                  <a:gd name="connsiteX11" fmla="*/ 1313499 w 12309276"/>
                  <a:gd name="connsiteY11" fmla="*/ 1645429 h 6367022"/>
                  <a:gd name="connsiteX0" fmla="*/ 1313499 w 12309276"/>
                  <a:gd name="connsiteY0" fmla="*/ 1642887 h 6364480"/>
                  <a:gd name="connsiteX1" fmla="*/ 4397685 w 12309276"/>
                  <a:gd name="connsiteY1" fmla="*/ -1 h 6364480"/>
                  <a:gd name="connsiteX2" fmla="*/ 6954877 w 12309276"/>
                  <a:gd name="connsiteY2" fmla="*/ 5051496 h 6364480"/>
                  <a:gd name="connsiteX3" fmla="*/ 9416722 w 12309276"/>
                  <a:gd name="connsiteY3" fmla="*/ 57466 h 6364480"/>
                  <a:gd name="connsiteX4" fmla="*/ 12309276 w 12309276"/>
                  <a:gd name="connsiteY4" fmla="*/ 1420542 h 6364480"/>
                  <a:gd name="connsiteX5" fmla="*/ 7559165 w 12309276"/>
                  <a:gd name="connsiteY5" fmla="*/ 6364480 h 6364480"/>
                  <a:gd name="connsiteX6" fmla="*/ 3578631 w 12309276"/>
                  <a:gd name="connsiteY6" fmla="*/ 6364480 h 6364480"/>
                  <a:gd name="connsiteX7" fmla="*/ 3602076 w 12309276"/>
                  <a:gd name="connsiteY7" fmla="*/ 4254327 h 6364480"/>
                  <a:gd name="connsiteX8" fmla="*/ 2828354 w 12309276"/>
                  <a:gd name="connsiteY8" fmla="*/ 4254328 h 6364480"/>
                  <a:gd name="connsiteX9" fmla="*/ 2924092 w 12309276"/>
                  <a:gd name="connsiteY9" fmla="*/ 6303797 h 6364480"/>
                  <a:gd name="connsiteX10" fmla="*/ 4857 w 12309276"/>
                  <a:gd name="connsiteY10" fmla="*/ 6311952 h 6364480"/>
                  <a:gd name="connsiteX11" fmla="*/ 1313499 w 12309276"/>
                  <a:gd name="connsiteY11" fmla="*/ 1642887 h 6364480"/>
                  <a:gd name="connsiteX0" fmla="*/ 1313499 w 12309276"/>
                  <a:gd name="connsiteY0" fmla="*/ 1642888 h 6364481"/>
                  <a:gd name="connsiteX1" fmla="*/ 4397685 w 12309276"/>
                  <a:gd name="connsiteY1" fmla="*/ 0 h 6364481"/>
                  <a:gd name="connsiteX2" fmla="*/ 7002161 w 12309276"/>
                  <a:gd name="connsiteY2" fmla="*/ 5067681 h 6364481"/>
                  <a:gd name="connsiteX3" fmla="*/ 9416722 w 12309276"/>
                  <a:gd name="connsiteY3" fmla="*/ 57467 h 6364481"/>
                  <a:gd name="connsiteX4" fmla="*/ 12309276 w 12309276"/>
                  <a:gd name="connsiteY4" fmla="*/ 1420543 h 6364481"/>
                  <a:gd name="connsiteX5" fmla="*/ 7559165 w 12309276"/>
                  <a:gd name="connsiteY5" fmla="*/ 6364481 h 6364481"/>
                  <a:gd name="connsiteX6" fmla="*/ 3578631 w 12309276"/>
                  <a:gd name="connsiteY6" fmla="*/ 6364481 h 6364481"/>
                  <a:gd name="connsiteX7" fmla="*/ 3602076 w 12309276"/>
                  <a:gd name="connsiteY7" fmla="*/ 4254328 h 6364481"/>
                  <a:gd name="connsiteX8" fmla="*/ 2828354 w 12309276"/>
                  <a:gd name="connsiteY8" fmla="*/ 4254329 h 6364481"/>
                  <a:gd name="connsiteX9" fmla="*/ 2924092 w 12309276"/>
                  <a:gd name="connsiteY9" fmla="*/ 6303798 h 6364481"/>
                  <a:gd name="connsiteX10" fmla="*/ 4857 w 12309276"/>
                  <a:gd name="connsiteY10" fmla="*/ 6311953 h 6364481"/>
                  <a:gd name="connsiteX11" fmla="*/ 1313499 w 12309276"/>
                  <a:gd name="connsiteY11" fmla="*/ 1642888 h 6364481"/>
                  <a:gd name="connsiteX0" fmla="*/ 1313499 w 12309276"/>
                  <a:gd name="connsiteY0" fmla="*/ 1642888 h 6364481"/>
                  <a:gd name="connsiteX1" fmla="*/ 4397685 w 12309276"/>
                  <a:gd name="connsiteY1" fmla="*/ 0 h 6364481"/>
                  <a:gd name="connsiteX2" fmla="*/ 7002161 w 12309276"/>
                  <a:gd name="connsiteY2" fmla="*/ 5067681 h 6364481"/>
                  <a:gd name="connsiteX3" fmla="*/ 9416722 w 12309276"/>
                  <a:gd name="connsiteY3" fmla="*/ 57467 h 6364481"/>
                  <a:gd name="connsiteX4" fmla="*/ 12309276 w 12309276"/>
                  <a:gd name="connsiteY4" fmla="*/ 1420543 h 6364481"/>
                  <a:gd name="connsiteX5" fmla="*/ 7559165 w 12309276"/>
                  <a:gd name="connsiteY5" fmla="*/ 6364481 h 6364481"/>
                  <a:gd name="connsiteX6" fmla="*/ 3607241 w 12309276"/>
                  <a:gd name="connsiteY6" fmla="*/ 6364481 h 6364481"/>
                  <a:gd name="connsiteX7" fmla="*/ 3602076 w 12309276"/>
                  <a:gd name="connsiteY7" fmla="*/ 4254328 h 6364481"/>
                  <a:gd name="connsiteX8" fmla="*/ 2828354 w 12309276"/>
                  <a:gd name="connsiteY8" fmla="*/ 4254329 h 6364481"/>
                  <a:gd name="connsiteX9" fmla="*/ 2924092 w 12309276"/>
                  <a:gd name="connsiteY9" fmla="*/ 6303798 h 6364481"/>
                  <a:gd name="connsiteX10" fmla="*/ 4857 w 12309276"/>
                  <a:gd name="connsiteY10" fmla="*/ 6311953 h 6364481"/>
                  <a:gd name="connsiteX11" fmla="*/ 1313499 w 12309276"/>
                  <a:gd name="connsiteY11" fmla="*/ 1642888 h 6364481"/>
                  <a:gd name="connsiteX0" fmla="*/ 1313499 w 12309276"/>
                  <a:gd name="connsiteY0" fmla="*/ 1642888 h 6364481"/>
                  <a:gd name="connsiteX1" fmla="*/ 4397685 w 12309276"/>
                  <a:gd name="connsiteY1" fmla="*/ 0 h 6364481"/>
                  <a:gd name="connsiteX2" fmla="*/ 7002161 w 12309276"/>
                  <a:gd name="connsiteY2" fmla="*/ 5067681 h 6364481"/>
                  <a:gd name="connsiteX3" fmla="*/ 9416722 w 12309276"/>
                  <a:gd name="connsiteY3" fmla="*/ 57467 h 6364481"/>
                  <a:gd name="connsiteX4" fmla="*/ 12309276 w 12309276"/>
                  <a:gd name="connsiteY4" fmla="*/ 1420543 h 6364481"/>
                  <a:gd name="connsiteX5" fmla="*/ 7559165 w 12309276"/>
                  <a:gd name="connsiteY5" fmla="*/ 6364481 h 6364481"/>
                  <a:gd name="connsiteX6" fmla="*/ 3607241 w 12309276"/>
                  <a:gd name="connsiteY6" fmla="*/ 6364481 h 6364481"/>
                  <a:gd name="connsiteX7" fmla="*/ 3602076 w 12309276"/>
                  <a:gd name="connsiteY7" fmla="*/ 4254328 h 6364481"/>
                  <a:gd name="connsiteX8" fmla="*/ 2828354 w 12309276"/>
                  <a:gd name="connsiteY8" fmla="*/ 4254329 h 6364481"/>
                  <a:gd name="connsiteX9" fmla="*/ 2895479 w 12309276"/>
                  <a:gd name="connsiteY9" fmla="*/ 6303800 h 6364481"/>
                  <a:gd name="connsiteX10" fmla="*/ 4857 w 12309276"/>
                  <a:gd name="connsiteY10" fmla="*/ 6311953 h 6364481"/>
                  <a:gd name="connsiteX11" fmla="*/ 1313499 w 12309276"/>
                  <a:gd name="connsiteY11" fmla="*/ 1642888 h 6364481"/>
                  <a:gd name="connsiteX0" fmla="*/ 1313499 w 12309276"/>
                  <a:gd name="connsiteY0" fmla="*/ 1642888 h 6364481"/>
                  <a:gd name="connsiteX1" fmla="*/ 4397685 w 12309276"/>
                  <a:gd name="connsiteY1" fmla="*/ 0 h 6364481"/>
                  <a:gd name="connsiteX2" fmla="*/ 7002161 w 12309276"/>
                  <a:gd name="connsiteY2" fmla="*/ 5067681 h 6364481"/>
                  <a:gd name="connsiteX3" fmla="*/ 9416722 w 12309276"/>
                  <a:gd name="connsiteY3" fmla="*/ 57467 h 6364481"/>
                  <a:gd name="connsiteX4" fmla="*/ 12309276 w 12309276"/>
                  <a:gd name="connsiteY4" fmla="*/ 1420543 h 6364481"/>
                  <a:gd name="connsiteX5" fmla="*/ 7559165 w 12309276"/>
                  <a:gd name="connsiteY5" fmla="*/ 6364481 h 6364481"/>
                  <a:gd name="connsiteX6" fmla="*/ 3607241 w 12309276"/>
                  <a:gd name="connsiteY6" fmla="*/ 6364481 h 6364481"/>
                  <a:gd name="connsiteX7" fmla="*/ 3602076 w 12309276"/>
                  <a:gd name="connsiteY7" fmla="*/ 4254328 h 6364481"/>
                  <a:gd name="connsiteX8" fmla="*/ 2828354 w 12309276"/>
                  <a:gd name="connsiteY8" fmla="*/ 4254329 h 6364481"/>
                  <a:gd name="connsiteX9" fmla="*/ 2809628 w 12309276"/>
                  <a:gd name="connsiteY9" fmla="*/ 6303800 h 6364481"/>
                  <a:gd name="connsiteX10" fmla="*/ 4857 w 12309276"/>
                  <a:gd name="connsiteY10" fmla="*/ 6311953 h 6364481"/>
                  <a:gd name="connsiteX11" fmla="*/ 1313499 w 12309276"/>
                  <a:gd name="connsiteY11" fmla="*/ 1642888 h 6364481"/>
                  <a:gd name="connsiteX0" fmla="*/ 1313499 w 12309276"/>
                  <a:gd name="connsiteY0" fmla="*/ 1642888 h 6364481"/>
                  <a:gd name="connsiteX1" fmla="*/ 4397685 w 12309276"/>
                  <a:gd name="connsiteY1" fmla="*/ 0 h 6364481"/>
                  <a:gd name="connsiteX2" fmla="*/ 7002161 w 12309276"/>
                  <a:gd name="connsiteY2" fmla="*/ 5067681 h 6364481"/>
                  <a:gd name="connsiteX3" fmla="*/ 9416722 w 12309276"/>
                  <a:gd name="connsiteY3" fmla="*/ 57467 h 6364481"/>
                  <a:gd name="connsiteX4" fmla="*/ 12309276 w 12309276"/>
                  <a:gd name="connsiteY4" fmla="*/ 1420543 h 6364481"/>
                  <a:gd name="connsiteX5" fmla="*/ 7559165 w 12309276"/>
                  <a:gd name="connsiteY5" fmla="*/ 6364481 h 6364481"/>
                  <a:gd name="connsiteX6" fmla="*/ 3607241 w 12309276"/>
                  <a:gd name="connsiteY6" fmla="*/ 6364481 h 6364481"/>
                  <a:gd name="connsiteX7" fmla="*/ 3602076 w 12309276"/>
                  <a:gd name="connsiteY7" fmla="*/ 4254328 h 6364481"/>
                  <a:gd name="connsiteX8" fmla="*/ 2828354 w 12309276"/>
                  <a:gd name="connsiteY8" fmla="*/ 4254329 h 6364481"/>
                  <a:gd name="connsiteX9" fmla="*/ 2838247 w 12309276"/>
                  <a:gd name="connsiteY9" fmla="*/ 6318489 h 6364481"/>
                  <a:gd name="connsiteX10" fmla="*/ 4857 w 12309276"/>
                  <a:gd name="connsiteY10" fmla="*/ 6311953 h 6364481"/>
                  <a:gd name="connsiteX11" fmla="*/ 1313499 w 12309276"/>
                  <a:gd name="connsiteY11" fmla="*/ 1642888 h 6364481"/>
                  <a:gd name="connsiteX0" fmla="*/ 1313499 w 12309276"/>
                  <a:gd name="connsiteY0" fmla="*/ 1642888 h 6364481"/>
                  <a:gd name="connsiteX1" fmla="*/ 4397685 w 12309276"/>
                  <a:gd name="connsiteY1" fmla="*/ 0 h 6364481"/>
                  <a:gd name="connsiteX2" fmla="*/ 7002161 w 12309276"/>
                  <a:gd name="connsiteY2" fmla="*/ 5067681 h 6364481"/>
                  <a:gd name="connsiteX3" fmla="*/ 9416722 w 12309276"/>
                  <a:gd name="connsiteY3" fmla="*/ 57467 h 6364481"/>
                  <a:gd name="connsiteX4" fmla="*/ 12309276 w 12309276"/>
                  <a:gd name="connsiteY4" fmla="*/ 1420543 h 6364481"/>
                  <a:gd name="connsiteX5" fmla="*/ 7559165 w 12309276"/>
                  <a:gd name="connsiteY5" fmla="*/ 6364481 h 6364481"/>
                  <a:gd name="connsiteX6" fmla="*/ 3607241 w 12309276"/>
                  <a:gd name="connsiteY6" fmla="*/ 6364481 h 6364481"/>
                  <a:gd name="connsiteX7" fmla="*/ 3602076 w 12309276"/>
                  <a:gd name="connsiteY7" fmla="*/ 4254328 h 6364481"/>
                  <a:gd name="connsiteX8" fmla="*/ 2828354 w 12309276"/>
                  <a:gd name="connsiteY8" fmla="*/ 4254329 h 6364481"/>
                  <a:gd name="connsiteX9" fmla="*/ 2823935 w 12309276"/>
                  <a:gd name="connsiteY9" fmla="*/ 6333178 h 6364481"/>
                  <a:gd name="connsiteX10" fmla="*/ 4857 w 12309276"/>
                  <a:gd name="connsiteY10" fmla="*/ 6311953 h 6364481"/>
                  <a:gd name="connsiteX11" fmla="*/ 1313499 w 12309276"/>
                  <a:gd name="connsiteY11" fmla="*/ 1642888 h 6364481"/>
                  <a:gd name="connsiteX0" fmla="*/ 1313499 w 12309276"/>
                  <a:gd name="connsiteY0" fmla="*/ 1642888 h 6364481"/>
                  <a:gd name="connsiteX1" fmla="*/ 4397685 w 12309276"/>
                  <a:gd name="connsiteY1" fmla="*/ 0 h 6364481"/>
                  <a:gd name="connsiteX2" fmla="*/ 7002161 w 12309276"/>
                  <a:gd name="connsiteY2" fmla="*/ 5067681 h 6364481"/>
                  <a:gd name="connsiteX3" fmla="*/ 9416722 w 12309276"/>
                  <a:gd name="connsiteY3" fmla="*/ 57467 h 6364481"/>
                  <a:gd name="connsiteX4" fmla="*/ 12309276 w 12309276"/>
                  <a:gd name="connsiteY4" fmla="*/ 1420543 h 6364481"/>
                  <a:gd name="connsiteX5" fmla="*/ 7559165 w 12309276"/>
                  <a:gd name="connsiteY5" fmla="*/ 6364481 h 6364481"/>
                  <a:gd name="connsiteX6" fmla="*/ 3607241 w 12309276"/>
                  <a:gd name="connsiteY6" fmla="*/ 6364481 h 6364481"/>
                  <a:gd name="connsiteX7" fmla="*/ 3602076 w 12309276"/>
                  <a:gd name="connsiteY7" fmla="*/ 4254328 h 6364481"/>
                  <a:gd name="connsiteX8" fmla="*/ 2828354 w 12309276"/>
                  <a:gd name="connsiteY8" fmla="*/ 4254329 h 6364481"/>
                  <a:gd name="connsiteX9" fmla="*/ 2823935 w 12309276"/>
                  <a:gd name="connsiteY9" fmla="*/ 6333178 h 6364481"/>
                  <a:gd name="connsiteX10" fmla="*/ 4855 w 12309276"/>
                  <a:gd name="connsiteY10" fmla="*/ 6341334 h 6364481"/>
                  <a:gd name="connsiteX11" fmla="*/ 1313499 w 12309276"/>
                  <a:gd name="connsiteY11" fmla="*/ 1642888 h 6364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309276" h="6364481">
                    <a:moveTo>
                      <a:pt x="1313499" y="1642888"/>
                    </a:moveTo>
                    <a:cubicBezTo>
                      <a:pt x="2149128" y="783196"/>
                      <a:pt x="3490155" y="139484"/>
                      <a:pt x="4397685" y="0"/>
                    </a:cubicBezTo>
                    <a:lnTo>
                      <a:pt x="7002161" y="5067681"/>
                    </a:lnTo>
                    <a:lnTo>
                      <a:pt x="9416722" y="57467"/>
                    </a:lnTo>
                    <a:cubicBezTo>
                      <a:pt x="9548686" y="55867"/>
                      <a:pt x="11627616" y="142750"/>
                      <a:pt x="12309276" y="1420543"/>
                    </a:cubicBezTo>
                    <a:cubicBezTo>
                      <a:pt x="12176994" y="1896420"/>
                      <a:pt x="9071012" y="2074178"/>
                      <a:pt x="7559165" y="6364481"/>
                    </a:cubicBezTo>
                    <a:lnTo>
                      <a:pt x="3607241" y="6364481"/>
                    </a:lnTo>
                    <a:cubicBezTo>
                      <a:pt x="3615056" y="5661097"/>
                      <a:pt x="3594261" y="4957712"/>
                      <a:pt x="3602076" y="4254328"/>
                    </a:cubicBezTo>
                    <a:cubicBezTo>
                      <a:pt x="3508292" y="3597836"/>
                      <a:pt x="2758016" y="3926083"/>
                      <a:pt x="2828354" y="4254329"/>
                    </a:cubicBezTo>
                    <a:cubicBezTo>
                      <a:pt x="2831652" y="4942382"/>
                      <a:pt x="2820637" y="5645125"/>
                      <a:pt x="2823935" y="6333178"/>
                    </a:cubicBezTo>
                    <a:lnTo>
                      <a:pt x="4855" y="6341334"/>
                    </a:lnTo>
                    <a:cubicBezTo>
                      <a:pt x="-78380" y="2865399"/>
                      <a:pt x="930545" y="2214439"/>
                      <a:pt x="1313499" y="1642888"/>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0" name="Freeform 388">
                <a:extLst>
                  <a:ext uri="{FF2B5EF4-FFF2-40B4-BE49-F238E27FC236}">
                    <a16:creationId xmlns:a16="http://schemas.microsoft.com/office/drawing/2014/main" id="{4B1FB169-861B-4EB1-A95F-1F063F4B3DAE}"/>
                  </a:ext>
                </a:extLst>
              </p:cNvPr>
              <p:cNvSpPr>
                <a:spLocks/>
              </p:cNvSpPr>
              <p:nvPr/>
            </p:nvSpPr>
            <p:spPr bwMode="auto">
              <a:xfrm>
                <a:off x="-3208670" y="3177668"/>
                <a:ext cx="774413" cy="812217"/>
              </a:xfrm>
              <a:custGeom>
                <a:avLst/>
                <a:gdLst>
                  <a:gd name="T0" fmla="*/ 7 w 7"/>
                  <a:gd name="T1" fmla="*/ 2 h 7"/>
                  <a:gd name="T2" fmla="*/ 7 w 7"/>
                  <a:gd name="T3" fmla="*/ 2 h 7"/>
                  <a:gd name="T4" fmla="*/ 7 w 7"/>
                  <a:gd name="T5" fmla="*/ 4 h 7"/>
                  <a:gd name="T6" fmla="*/ 4 w 7"/>
                  <a:gd name="T7" fmla="*/ 7 h 7"/>
                  <a:gd name="T8" fmla="*/ 2 w 7"/>
                  <a:gd name="T9" fmla="*/ 7 h 7"/>
                  <a:gd name="T10" fmla="*/ 2 w 7"/>
                  <a:gd name="T11" fmla="*/ 5 h 7"/>
                  <a:gd name="T12" fmla="*/ 0 w 7"/>
                  <a:gd name="T13" fmla="*/ 2 h 7"/>
                  <a:gd name="T14" fmla="*/ 0 w 7"/>
                  <a:gd name="T15" fmla="*/ 2 h 7"/>
                  <a:gd name="T16" fmla="*/ 0 w 7"/>
                  <a:gd name="T17" fmla="*/ 0 h 7"/>
                  <a:gd name="T18" fmla="*/ 7 w 7"/>
                  <a:gd name="T19" fmla="*/ 2 h 7"/>
                  <a:gd name="connsiteX0" fmla="*/ 10000 w 10000"/>
                  <a:gd name="connsiteY0" fmla="*/ 2857 h 10000"/>
                  <a:gd name="connsiteX1" fmla="*/ 10000 w 10000"/>
                  <a:gd name="connsiteY1" fmla="*/ 2857 h 10000"/>
                  <a:gd name="connsiteX2" fmla="*/ 10000 w 10000"/>
                  <a:gd name="connsiteY2" fmla="*/ 5714 h 10000"/>
                  <a:gd name="connsiteX3" fmla="*/ 5714 w 10000"/>
                  <a:gd name="connsiteY3" fmla="*/ 10000 h 10000"/>
                  <a:gd name="connsiteX4" fmla="*/ 2857 w 10000"/>
                  <a:gd name="connsiteY4" fmla="*/ 10000 h 10000"/>
                  <a:gd name="connsiteX5" fmla="*/ 2857 w 10000"/>
                  <a:gd name="connsiteY5" fmla="*/ 7143 h 10000"/>
                  <a:gd name="connsiteX6" fmla="*/ 0 w 10000"/>
                  <a:gd name="connsiteY6" fmla="*/ 2857 h 10000"/>
                  <a:gd name="connsiteX7" fmla="*/ 0 w 10000"/>
                  <a:gd name="connsiteY7" fmla="*/ 0 h 10000"/>
                  <a:gd name="connsiteX8" fmla="*/ 10000 w 10000"/>
                  <a:gd name="connsiteY8" fmla="*/ 2857 h 10000"/>
                  <a:gd name="connsiteX0" fmla="*/ 10495 w 10495"/>
                  <a:gd name="connsiteY0" fmla="*/ 2857 h 10000"/>
                  <a:gd name="connsiteX1" fmla="*/ 10495 w 10495"/>
                  <a:gd name="connsiteY1" fmla="*/ 2857 h 10000"/>
                  <a:gd name="connsiteX2" fmla="*/ 10495 w 10495"/>
                  <a:gd name="connsiteY2" fmla="*/ 5714 h 10000"/>
                  <a:gd name="connsiteX3" fmla="*/ 6209 w 10495"/>
                  <a:gd name="connsiteY3" fmla="*/ 10000 h 10000"/>
                  <a:gd name="connsiteX4" fmla="*/ 3352 w 10495"/>
                  <a:gd name="connsiteY4" fmla="*/ 10000 h 10000"/>
                  <a:gd name="connsiteX5" fmla="*/ 3352 w 10495"/>
                  <a:gd name="connsiteY5" fmla="*/ 7143 h 10000"/>
                  <a:gd name="connsiteX6" fmla="*/ 495 w 10495"/>
                  <a:gd name="connsiteY6" fmla="*/ 2857 h 10000"/>
                  <a:gd name="connsiteX7" fmla="*/ 495 w 10495"/>
                  <a:gd name="connsiteY7" fmla="*/ 0 h 10000"/>
                  <a:gd name="connsiteX8" fmla="*/ 10495 w 10495"/>
                  <a:gd name="connsiteY8" fmla="*/ 2857 h 10000"/>
                  <a:gd name="connsiteX0" fmla="*/ 10746 w 10746"/>
                  <a:gd name="connsiteY0" fmla="*/ 2857 h 10000"/>
                  <a:gd name="connsiteX1" fmla="*/ 10746 w 10746"/>
                  <a:gd name="connsiteY1" fmla="*/ 2857 h 10000"/>
                  <a:gd name="connsiteX2" fmla="*/ 10746 w 10746"/>
                  <a:gd name="connsiteY2" fmla="*/ 5714 h 10000"/>
                  <a:gd name="connsiteX3" fmla="*/ 6460 w 10746"/>
                  <a:gd name="connsiteY3" fmla="*/ 10000 h 10000"/>
                  <a:gd name="connsiteX4" fmla="*/ 3603 w 10746"/>
                  <a:gd name="connsiteY4" fmla="*/ 10000 h 10000"/>
                  <a:gd name="connsiteX5" fmla="*/ 3603 w 10746"/>
                  <a:gd name="connsiteY5" fmla="*/ 7143 h 10000"/>
                  <a:gd name="connsiteX6" fmla="*/ 746 w 10746"/>
                  <a:gd name="connsiteY6" fmla="*/ 2857 h 10000"/>
                  <a:gd name="connsiteX7" fmla="*/ 746 w 10746"/>
                  <a:gd name="connsiteY7" fmla="*/ 0 h 10000"/>
                  <a:gd name="connsiteX8" fmla="*/ 10746 w 10746"/>
                  <a:gd name="connsiteY8" fmla="*/ 2857 h 10000"/>
                  <a:gd name="connsiteX0" fmla="*/ 10746 w 10746"/>
                  <a:gd name="connsiteY0" fmla="*/ 2998 h 10141"/>
                  <a:gd name="connsiteX1" fmla="*/ 10746 w 10746"/>
                  <a:gd name="connsiteY1" fmla="*/ 2998 h 10141"/>
                  <a:gd name="connsiteX2" fmla="*/ 10746 w 10746"/>
                  <a:gd name="connsiteY2" fmla="*/ 5855 h 10141"/>
                  <a:gd name="connsiteX3" fmla="*/ 6460 w 10746"/>
                  <a:gd name="connsiteY3" fmla="*/ 10141 h 10141"/>
                  <a:gd name="connsiteX4" fmla="*/ 3603 w 10746"/>
                  <a:gd name="connsiteY4" fmla="*/ 10141 h 10141"/>
                  <a:gd name="connsiteX5" fmla="*/ 3603 w 10746"/>
                  <a:gd name="connsiteY5" fmla="*/ 7284 h 10141"/>
                  <a:gd name="connsiteX6" fmla="*/ 746 w 10746"/>
                  <a:gd name="connsiteY6" fmla="*/ 2998 h 10141"/>
                  <a:gd name="connsiteX7" fmla="*/ 746 w 10746"/>
                  <a:gd name="connsiteY7" fmla="*/ 141 h 10141"/>
                  <a:gd name="connsiteX8" fmla="*/ 10746 w 10746"/>
                  <a:gd name="connsiteY8" fmla="*/ 2998 h 10141"/>
                  <a:gd name="connsiteX0" fmla="*/ 746 w 10746"/>
                  <a:gd name="connsiteY0" fmla="*/ 0 h 10000"/>
                  <a:gd name="connsiteX1" fmla="*/ 10746 w 10746"/>
                  <a:gd name="connsiteY1" fmla="*/ 2857 h 10000"/>
                  <a:gd name="connsiteX2" fmla="*/ 10746 w 10746"/>
                  <a:gd name="connsiteY2" fmla="*/ 5714 h 10000"/>
                  <a:gd name="connsiteX3" fmla="*/ 6460 w 10746"/>
                  <a:gd name="connsiteY3" fmla="*/ 10000 h 10000"/>
                  <a:gd name="connsiteX4" fmla="*/ 3603 w 10746"/>
                  <a:gd name="connsiteY4" fmla="*/ 10000 h 10000"/>
                  <a:gd name="connsiteX5" fmla="*/ 3603 w 10746"/>
                  <a:gd name="connsiteY5" fmla="*/ 7143 h 10000"/>
                  <a:gd name="connsiteX6" fmla="*/ 746 w 10746"/>
                  <a:gd name="connsiteY6" fmla="*/ 2857 h 10000"/>
                  <a:gd name="connsiteX7" fmla="*/ 746 w 10746"/>
                  <a:gd name="connsiteY7" fmla="*/ 0 h 10000"/>
                  <a:gd name="connsiteX0" fmla="*/ 746 w 10746"/>
                  <a:gd name="connsiteY0" fmla="*/ 0 h 10000"/>
                  <a:gd name="connsiteX1" fmla="*/ 10746 w 10746"/>
                  <a:gd name="connsiteY1" fmla="*/ 2857 h 10000"/>
                  <a:gd name="connsiteX2" fmla="*/ 10746 w 10746"/>
                  <a:gd name="connsiteY2" fmla="*/ 5714 h 10000"/>
                  <a:gd name="connsiteX3" fmla="*/ 6460 w 10746"/>
                  <a:gd name="connsiteY3" fmla="*/ 10000 h 10000"/>
                  <a:gd name="connsiteX4" fmla="*/ 3603 w 10746"/>
                  <a:gd name="connsiteY4" fmla="*/ 10000 h 10000"/>
                  <a:gd name="connsiteX5" fmla="*/ 3603 w 10746"/>
                  <a:gd name="connsiteY5" fmla="*/ 7143 h 10000"/>
                  <a:gd name="connsiteX6" fmla="*/ 746 w 10746"/>
                  <a:gd name="connsiteY6" fmla="*/ 2857 h 10000"/>
                  <a:gd name="connsiteX7" fmla="*/ 746 w 10746"/>
                  <a:gd name="connsiteY7" fmla="*/ 0 h 10000"/>
                  <a:gd name="connsiteX0" fmla="*/ 746 w 10746"/>
                  <a:gd name="connsiteY0" fmla="*/ 173 h 10173"/>
                  <a:gd name="connsiteX1" fmla="*/ 10746 w 10746"/>
                  <a:gd name="connsiteY1" fmla="*/ 3030 h 10173"/>
                  <a:gd name="connsiteX2" fmla="*/ 10746 w 10746"/>
                  <a:gd name="connsiteY2" fmla="*/ 5887 h 10173"/>
                  <a:gd name="connsiteX3" fmla="*/ 6460 w 10746"/>
                  <a:gd name="connsiteY3" fmla="*/ 10173 h 10173"/>
                  <a:gd name="connsiteX4" fmla="*/ 3603 w 10746"/>
                  <a:gd name="connsiteY4" fmla="*/ 10173 h 10173"/>
                  <a:gd name="connsiteX5" fmla="*/ 3603 w 10746"/>
                  <a:gd name="connsiteY5" fmla="*/ 7316 h 10173"/>
                  <a:gd name="connsiteX6" fmla="*/ 746 w 10746"/>
                  <a:gd name="connsiteY6" fmla="*/ 3030 h 10173"/>
                  <a:gd name="connsiteX7" fmla="*/ 746 w 10746"/>
                  <a:gd name="connsiteY7" fmla="*/ 173 h 10173"/>
                  <a:gd name="connsiteX0" fmla="*/ 746 w 11186"/>
                  <a:gd name="connsiteY0" fmla="*/ 173 h 10173"/>
                  <a:gd name="connsiteX1" fmla="*/ 10746 w 11186"/>
                  <a:gd name="connsiteY1" fmla="*/ 3030 h 10173"/>
                  <a:gd name="connsiteX2" fmla="*/ 10746 w 11186"/>
                  <a:gd name="connsiteY2" fmla="*/ 5887 h 10173"/>
                  <a:gd name="connsiteX3" fmla="*/ 6460 w 11186"/>
                  <a:gd name="connsiteY3" fmla="*/ 10173 h 10173"/>
                  <a:gd name="connsiteX4" fmla="*/ 3603 w 11186"/>
                  <a:gd name="connsiteY4" fmla="*/ 10173 h 10173"/>
                  <a:gd name="connsiteX5" fmla="*/ 3603 w 11186"/>
                  <a:gd name="connsiteY5" fmla="*/ 7316 h 10173"/>
                  <a:gd name="connsiteX6" fmla="*/ 746 w 11186"/>
                  <a:gd name="connsiteY6" fmla="*/ 3030 h 10173"/>
                  <a:gd name="connsiteX7" fmla="*/ 746 w 11186"/>
                  <a:gd name="connsiteY7" fmla="*/ 173 h 10173"/>
                  <a:gd name="connsiteX0" fmla="*/ 746 w 11634"/>
                  <a:gd name="connsiteY0" fmla="*/ 173 h 10173"/>
                  <a:gd name="connsiteX1" fmla="*/ 10746 w 11634"/>
                  <a:gd name="connsiteY1" fmla="*/ 3030 h 10173"/>
                  <a:gd name="connsiteX2" fmla="*/ 10746 w 11634"/>
                  <a:gd name="connsiteY2" fmla="*/ 5887 h 10173"/>
                  <a:gd name="connsiteX3" fmla="*/ 6460 w 11634"/>
                  <a:gd name="connsiteY3" fmla="*/ 10173 h 10173"/>
                  <a:gd name="connsiteX4" fmla="*/ 3603 w 11634"/>
                  <a:gd name="connsiteY4" fmla="*/ 10173 h 10173"/>
                  <a:gd name="connsiteX5" fmla="*/ 3603 w 11634"/>
                  <a:gd name="connsiteY5" fmla="*/ 7316 h 10173"/>
                  <a:gd name="connsiteX6" fmla="*/ 746 w 11634"/>
                  <a:gd name="connsiteY6" fmla="*/ 3030 h 10173"/>
                  <a:gd name="connsiteX7" fmla="*/ 746 w 11634"/>
                  <a:gd name="connsiteY7" fmla="*/ 173 h 10173"/>
                  <a:gd name="connsiteX0" fmla="*/ 746 w 11634"/>
                  <a:gd name="connsiteY0" fmla="*/ 173 h 10173"/>
                  <a:gd name="connsiteX1" fmla="*/ 10746 w 11634"/>
                  <a:gd name="connsiteY1" fmla="*/ 3030 h 10173"/>
                  <a:gd name="connsiteX2" fmla="*/ 10746 w 11634"/>
                  <a:gd name="connsiteY2" fmla="*/ 5887 h 10173"/>
                  <a:gd name="connsiteX3" fmla="*/ 6460 w 11634"/>
                  <a:gd name="connsiteY3" fmla="*/ 10173 h 10173"/>
                  <a:gd name="connsiteX4" fmla="*/ 3603 w 11634"/>
                  <a:gd name="connsiteY4" fmla="*/ 10173 h 10173"/>
                  <a:gd name="connsiteX5" fmla="*/ 746 w 11634"/>
                  <a:gd name="connsiteY5" fmla="*/ 3030 h 10173"/>
                  <a:gd name="connsiteX6" fmla="*/ 746 w 11634"/>
                  <a:gd name="connsiteY6" fmla="*/ 173 h 10173"/>
                  <a:gd name="connsiteX0" fmla="*/ 746 w 11634"/>
                  <a:gd name="connsiteY0" fmla="*/ 173 h 10173"/>
                  <a:gd name="connsiteX1" fmla="*/ 10746 w 11634"/>
                  <a:gd name="connsiteY1" fmla="*/ 3030 h 10173"/>
                  <a:gd name="connsiteX2" fmla="*/ 10746 w 11634"/>
                  <a:gd name="connsiteY2" fmla="*/ 5887 h 10173"/>
                  <a:gd name="connsiteX3" fmla="*/ 6460 w 11634"/>
                  <a:gd name="connsiteY3" fmla="*/ 10173 h 10173"/>
                  <a:gd name="connsiteX4" fmla="*/ 3603 w 11634"/>
                  <a:gd name="connsiteY4" fmla="*/ 10173 h 10173"/>
                  <a:gd name="connsiteX5" fmla="*/ 746 w 11634"/>
                  <a:gd name="connsiteY5" fmla="*/ 3030 h 10173"/>
                  <a:gd name="connsiteX6" fmla="*/ 746 w 11634"/>
                  <a:gd name="connsiteY6" fmla="*/ 173 h 10173"/>
                  <a:gd name="connsiteX0" fmla="*/ 746 w 11634"/>
                  <a:gd name="connsiteY0" fmla="*/ 173 h 10173"/>
                  <a:gd name="connsiteX1" fmla="*/ 10746 w 11634"/>
                  <a:gd name="connsiteY1" fmla="*/ 3030 h 10173"/>
                  <a:gd name="connsiteX2" fmla="*/ 10746 w 11634"/>
                  <a:gd name="connsiteY2" fmla="*/ 5887 h 10173"/>
                  <a:gd name="connsiteX3" fmla="*/ 6460 w 11634"/>
                  <a:gd name="connsiteY3" fmla="*/ 10173 h 10173"/>
                  <a:gd name="connsiteX4" fmla="*/ 3603 w 11634"/>
                  <a:gd name="connsiteY4" fmla="*/ 10173 h 10173"/>
                  <a:gd name="connsiteX5" fmla="*/ 746 w 11634"/>
                  <a:gd name="connsiteY5" fmla="*/ 3030 h 10173"/>
                  <a:gd name="connsiteX6" fmla="*/ 746 w 11634"/>
                  <a:gd name="connsiteY6" fmla="*/ 173 h 10173"/>
                  <a:gd name="connsiteX0" fmla="*/ 746 w 11634"/>
                  <a:gd name="connsiteY0" fmla="*/ 173 h 10173"/>
                  <a:gd name="connsiteX1" fmla="*/ 10746 w 11634"/>
                  <a:gd name="connsiteY1" fmla="*/ 3030 h 10173"/>
                  <a:gd name="connsiteX2" fmla="*/ 10746 w 11634"/>
                  <a:gd name="connsiteY2" fmla="*/ 5887 h 10173"/>
                  <a:gd name="connsiteX3" fmla="*/ 6460 w 11634"/>
                  <a:gd name="connsiteY3" fmla="*/ 10173 h 10173"/>
                  <a:gd name="connsiteX4" fmla="*/ 5090 w 11634"/>
                  <a:gd name="connsiteY4" fmla="*/ 10049 h 10173"/>
                  <a:gd name="connsiteX5" fmla="*/ 746 w 11634"/>
                  <a:gd name="connsiteY5" fmla="*/ 3030 h 10173"/>
                  <a:gd name="connsiteX6" fmla="*/ 746 w 11634"/>
                  <a:gd name="connsiteY6" fmla="*/ 173 h 10173"/>
                  <a:gd name="connsiteX0" fmla="*/ 746 w 11634"/>
                  <a:gd name="connsiteY0" fmla="*/ 173 h 10173"/>
                  <a:gd name="connsiteX1" fmla="*/ 10746 w 11634"/>
                  <a:gd name="connsiteY1" fmla="*/ 3030 h 10173"/>
                  <a:gd name="connsiteX2" fmla="*/ 10746 w 11634"/>
                  <a:gd name="connsiteY2" fmla="*/ 5887 h 10173"/>
                  <a:gd name="connsiteX3" fmla="*/ 6460 w 11634"/>
                  <a:gd name="connsiteY3" fmla="*/ 10173 h 10173"/>
                  <a:gd name="connsiteX4" fmla="*/ 5090 w 11634"/>
                  <a:gd name="connsiteY4" fmla="*/ 10049 h 10173"/>
                  <a:gd name="connsiteX5" fmla="*/ 746 w 11634"/>
                  <a:gd name="connsiteY5" fmla="*/ 3030 h 10173"/>
                  <a:gd name="connsiteX6" fmla="*/ 746 w 11634"/>
                  <a:gd name="connsiteY6" fmla="*/ 173 h 10173"/>
                  <a:gd name="connsiteX0" fmla="*/ 746 w 11634"/>
                  <a:gd name="connsiteY0" fmla="*/ 173 h 10173"/>
                  <a:gd name="connsiteX1" fmla="*/ 10746 w 11634"/>
                  <a:gd name="connsiteY1" fmla="*/ 3030 h 10173"/>
                  <a:gd name="connsiteX2" fmla="*/ 10746 w 11634"/>
                  <a:gd name="connsiteY2" fmla="*/ 5887 h 10173"/>
                  <a:gd name="connsiteX3" fmla="*/ 6460 w 11634"/>
                  <a:gd name="connsiteY3" fmla="*/ 10173 h 10173"/>
                  <a:gd name="connsiteX4" fmla="*/ 5090 w 11634"/>
                  <a:gd name="connsiteY4" fmla="*/ 10049 h 10173"/>
                  <a:gd name="connsiteX5" fmla="*/ 746 w 11634"/>
                  <a:gd name="connsiteY5" fmla="*/ 3030 h 10173"/>
                  <a:gd name="connsiteX6" fmla="*/ 746 w 11634"/>
                  <a:gd name="connsiteY6" fmla="*/ 173 h 10173"/>
                  <a:gd name="connsiteX0" fmla="*/ 746 w 11781"/>
                  <a:gd name="connsiteY0" fmla="*/ 278 h 10278"/>
                  <a:gd name="connsiteX1" fmla="*/ 10994 w 11781"/>
                  <a:gd name="connsiteY1" fmla="*/ 2143 h 10278"/>
                  <a:gd name="connsiteX2" fmla="*/ 10746 w 11781"/>
                  <a:gd name="connsiteY2" fmla="*/ 5992 h 10278"/>
                  <a:gd name="connsiteX3" fmla="*/ 6460 w 11781"/>
                  <a:gd name="connsiteY3" fmla="*/ 10278 h 10278"/>
                  <a:gd name="connsiteX4" fmla="*/ 5090 w 11781"/>
                  <a:gd name="connsiteY4" fmla="*/ 10154 h 10278"/>
                  <a:gd name="connsiteX5" fmla="*/ 746 w 11781"/>
                  <a:gd name="connsiteY5" fmla="*/ 3135 h 10278"/>
                  <a:gd name="connsiteX6" fmla="*/ 746 w 11781"/>
                  <a:gd name="connsiteY6" fmla="*/ 278 h 10278"/>
                  <a:gd name="connsiteX0" fmla="*/ 746 w 11625"/>
                  <a:gd name="connsiteY0" fmla="*/ 278 h 10278"/>
                  <a:gd name="connsiteX1" fmla="*/ 10994 w 11625"/>
                  <a:gd name="connsiteY1" fmla="*/ 2143 h 10278"/>
                  <a:gd name="connsiteX2" fmla="*/ 10746 w 11625"/>
                  <a:gd name="connsiteY2" fmla="*/ 5992 h 10278"/>
                  <a:gd name="connsiteX3" fmla="*/ 6460 w 11625"/>
                  <a:gd name="connsiteY3" fmla="*/ 10278 h 10278"/>
                  <a:gd name="connsiteX4" fmla="*/ 5090 w 11625"/>
                  <a:gd name="connsiteY4" fmla="*/ 10154 h 10278"/>
                  <a:gd name="connsiteX5" fmla="*/ 746 w 11625"/>
                  <a:gd name="connsiteY5" fmla="*/ 3135 h 10278"/>
                  <a:gd name="connsiteX6" fmla="*/ 746 w 11625"/>
                  <a:gd name="connsiteY6" fmla="*/ 278 h 10278"/>
                  <a:gd name="connsiteX0" fmla="*/ 746 w 11625"/>
                  <a:gd name="connsiteY0" fmla="*/ 278 h 10526"/>
                  <a:gd name="connsiteX1" fmla="*/ 10994 w 11625"/>
                  <a:gd name="connsiteY1" fmla="*/ 2143 h 10526"/>
                  <a:gd name="connsiteX2" fmla="*/ 10746 w 11625"/>
                  <a:gd name="connsiteY2" fmla="*/ 5992 h 10526"/>
                  <a:gd name="connsiteX3" fmla="*/ 5964 w 11625"/>
                  <a:gd name="connsiteY3" fmla="*/ 10526 h 10526"/>
                  <a:gd name="connsiteX4" fmla="*/ 5090 w 11625"/>
                  <a:gd name="connsiteY4" fmla="*/ 10154 h 10526"/>
                  <a:gd name="connsiteX5" fmla="*/ 746 w 11625"/>
                  <a:gd name="connsiteY5" fmla="*/ 3135 h 10526"/>
                  <a:gd name="connsiteX6" fmla="*/ 746 w 11625"/>
                  <a:gd name="connsiteY6" fmla="*/ 278 h 10526"/>
                  <a:gd name="connsiteX0" fmla="*/ 746 w 11625"/>
                  <a:gd name="connsiteY0" fmla="*/ 278 h 10526"/>
                  <a:gd name="connsiteX1" fmla="*/ 10994 w 11625"/>
                  <a:gd name="connsiteY1" fmla="*/ 2143 h 10526"/>
                  <a:gd name="connsiteX2" fmla="*/ 10746 w 11625"/>
                  <a:gd name="connsiteY2" fmla="*/ 5992 h 10526"/>
                  <a:gd name="connsiteX3" fmla="*/ 5964 w 11625"/>
                  <a:gd name="connsiteY3" fmla="*/ 10526 h 10526"/>
                  <a:gd name="connsiteX4" fmla="*/ 5090 w 11625"/>
                  <a:gd name="connsiteY4" fmla="*/ 10154 h 10526"/>
                  <a:gd name="connsiteX5" fmla="*/ 746 w 11625"/>
                  <a:gd name="connsiteY5" fmla="*/ 3135 h 10526"/>
                  <a:gd name="connsiteX6" fmla="*/ 746 w 11625"/>
                  <a:gd name="connsiteY6" fmla="*/ 278 h 10526"/>
                  <a:gd name="connsiteX0" fmla="*/ 3086 w 13965"/>
                  <a:gd name="connsiteY0" fmla="*/ 278 h 10526"/>
                  <a:gd name="connsiteX1" fmla="*/ 13334 w 13965"/>
                  <a:gd name="connsiteY1" fmla="*/ 2143 h 10526"/>
                  <a:gd name="connsiteX2" fmla="*/ 13086 w 13965"/>
                  <a:gd name="connsiteY2" fmla="*/ 5992 h 10526"/>
                  <a:gd name="connsiteX3" fmla="*/ 8304 w 13965"/>
                  <a:gd name="connsiteY3" fmla="*/ 10526 h 10526"/>
                  <a:gd name="connsiteX4" fmla="*/ 7430 w 13965"/>
                  <a:gd name="connsiteY4" fmla="*/ 10154 h 10526"/>
                  <a:gd name="connsiteX5" fmla="*/ 239 w 13965"/>
                  <a:gd name="connsiteY5" fmla="*/ 4287 h 10526"/>
                  <a:gd name="connsiteX6" fmla="*/ 3086 w 13965"/>
                  <a:gd name="connsiteY6" fmla="*/ 278 h 10526"/>
                  <a:gd name="connsiteX0" fmla="*/ 3600 w 13937"/>
                  <a:gd name="connsiteY0" fmla="*/ 135 h 12078"/>
                  <a:gd name="connsiteX1" fmla="*/ 13306 w 13937"/>
                  <a:gd name="connsiteY1" fmla="*/ 3695 h 12078"/>
                  <a:gd name="connsiteX2" fmla="*/ 13058 w 13937"/>
                  <a:gd name="connsiteY2" fmla="*/ 7544 h 12078"/>
                  <a:gd name="connsiteX3" fmla="*/ 8276 w 13937"/>
                  <a:gd name="connsiteY3" fmla="*/ 12078 h 12078"/>
                  <a:gd name="connsiteX4" fmla="*/ 7402 w 13937"/>
                  <a:gd name="connsiteY4" fmla="*/ 11706 h 12078"/>
                  <a:gd name="connsiteX5" fmla="*/ 211 w 13937"/>
                  <a:gd name="connsiteY5" fmla="*/ 5839 h 12078"/>
                  <a:gd name="connsiteX6" fmla="*/ 3600 w 13937"/>
                  <a:gd name="connsiteY6" fmla="*/ 135 h 12078"/>
                  <a:gd name="connsiteX0" fmla="*/ 3600 w 14355"/>
                  <a:gd name="connsiteY0" fmla="*/ 392 h 12335"/>
                  <a:gd name="connsiteX1" fmla="*/ 13916 w 14355"/>
                  <a:gd name="connsiteY1" fmla="*/ 1715 h 12335"/>
                  <a:gd name="connsiteX2" fmla="*/ 13058 w 14355"/>
                  <a:gd name="connsiteY2" fmla="*/ 7801 h 12335"/>
                  <a:gd name="connsiteX3" fmla="*/ 8276 w 14355"/>
                  <a:gd name="connsiteY3" fmla="*/ 12335 h 12335"/>
                  <a:gd name="connsiteX4" fmla="*/ 7402 w 14355"/>
                  <a:gd name="connsiteY4" fmla="*/ 11963 h 12335"/>
                  <a:gd name="connsiteX5" fmla="*/ 211 w 14355"/>
                  <a:gd name="connsiteY5" fmla="*/ 6096 h 12335"/>
                  <a:gd name="connsiteX6" fmla="*/ 3600 w 14355"/>
                  <a:gd name="connsiteY6" fmla="*/ 392 h 12335"/>
                  <a:gd name="connsiteX0" fmla="*/ 3600 w 14355"/>
                  <a:gd name="connsiteY0" fmla="*/ 392 h 14607"/>
                  <a:gd name="connsiteX1" fmla="*/ 13916 w 14355"/>
                  <a:gd name="connsiteY1" fmla="*/ 1715 h 14607"/>
                  <a:gd name="connsiteX2" fmla="*/ 13058 w 14355"/>
                  <a:gd name="connsiteY2" fmla="*/ 7801 h 14607"/>
                  <a:gd name="connsiteX3" fmla="*/ 8276 w 14355"/>
                  <a:gd name="connsiteY3" fmla="*/ 12335 h 14607"/>
                  <a:gd name="connsiteX4" fmla="*/ 5911 w 14355"/>
                  <a:gd name="connsiteY4" fmla="*/ 14607 h 14607"/>
                  <a:gd name="connsiteX5" fmla="*/ 211 w 14355"/>
                  <a:gd name="connsiteY5" fmla="*/ 6096 h 14607"/>
                  <a:gd name="connsiteX6" fmla="*/ 3600 w 14355"/>
                  <a:gd name="connsiteY6" fmla="*/ 392 h 14607"/>
                  <a:gd name="connsiteX0" fmla="*/ 3600 w 14355"/>
                  <a:gd name="connsiteY0" fmla="*/ 392 h 14607"/>
                  <a:gd name="connsiteX1" fmla="*/ 13916 w 14355"/>
                  <a:gd name="connsiteY1" fmla="*/ 1715 h 14607"/>
                  <a:gd name="connsiteX2" fmla="*/ 13058 w 14355"/>
                  <a:gd name="connsiteY2" fmla="*/ 7801 h 14607"/>
                  <a:gd name="connsiteX3" fmla="*/ 9971 w 14355"/>
                  <a:gd name="connsiteY3" fmla="*/ 13148 h 14607"/>
                  <a:gd name="connsiteX4" fmla="*/ 5911 w 14355"/>
                  <a:gd name="connsiteY4" fmla="*/ 14607 h 14607"/>
                  <a:gd name="connsiteX5" fmla="*/ 211 w 14355"/>
                  <a:gd name="connsiteY5" fmla="*/ 6096 h 14607"/>
                  <a:gd name="connsiteX6" fmla="*/ 3600 w 14355"/>
                  <a:gd name="connsiteY6" fmla="*/ 392 h 14607"/>
                  <a:gd name="connsiteX0" fmla="*/ 3600 w 14355"/>
                  <a:gd name="connsiteY0" fmla="*/ 392 h 13658"/>
                  <a:gd name="connsiteX1" fmla="*/ 13916 w 14355"/>
                  <a:gd name="connsiteY1" fmla="*/ 1715 h 13658"/>
                  <a:gd name="connsiteX2" fmla="*/ 13058 w 14355"/>
                  <a:gd name="connsiteY2" fmla="*/ 7801 h 13658"/>
                  <a:gd name="connsiteX3" fmla="*/ 9971 w 14355"/>
                  <a:gd name="connsiteY3" fmla="*/ 13148 h 13658"/>
                  <a:gd name="connsiteX4" fmla="*/ 5504 w 14355"/>
                  <a:gd name="connsiteY4" fmla="*/ 13658 h 13658"/>
                  <a:gd name="connsiteX5" fmla="*/ 211 w 14355"/>
                  <a:gd name="connsiteY5" fmla="*/ 6096 h 13658"/>
                  <a:gd name="connsiteX6" fmla="*/ 3600 w 14355"/>
                  <a:gd name="connsiteY6" fmla="*/ 392 h 13658"/>
                  <a:gd name="connsiteX0" fmla="*/ 3600 w 14355"/>
                  <a:gd name="connsiteY0" fmla="*/ 392 h 14551"/>
                  <a:gd name="connsiteX1" fmla="*/ 13916 w 14355"/>
                  <a:gd name="connsiteY1" fmla="*/ 1715 h 14551"/>
                  <a:gd name="connsiteX2" fmla="*/ 13058 w 14355"/>
                  <a:gd name="connsiteY2" fmla="*/ 7801 h 14551"/>
                  <a:gd name="connsiteX3" fmla="*/ 9971 w 14355"/>
                  <a:gd name="connsiteY3" fmla="*/ 13148 h 14551"/>
                  <a:gd name="connsiteX4" fmla="*/ 5504 w 14355"/>
                  <a:gd name="connsiteY4" fmla="*/ 13658 h 14551"/>
                  <a:gd name="connsiteX5" fmla="*/ 211 w 14355"/>
                  <a:gd name="connsiteY5" fmla="*/ 6096 h 14551"/>
                  <a:gd name="connsiteX6" fmla="*/ 3600 w 14355"/>
                  <a:gd name="connsiteY6" fmla="*/ 392 h 14551"/>
                  <a:gd name="connsiteX0" fmla="*/ 3600 w 14355"/>
                  <a:gd name="connsiteY0" fmla="*/ 392 h 14908"/>
                  <a:gd name="connsiteX1" fmla="*/ 13916 w 14355"/>
                  <a:gd name="connsiteY1" fmla="*/ 1715 h 14908"/>
                  <a:gd name="connsiteX2" fmla="*/ 13058 w 14355"/>
                  <a:gd name="connsiteY2" fmla="*/ 7801 h 14908"/>
                  <a:gd name="connsiteX3" fmla="*/ 9971 w 14355"/>
                  <a:gd name="connsiteY3" fmla="*/ 13148 h 14908"/>
                  <a:gd name="connsiteX4" fmla="*/ 5504 w 14355"/>
                  <a:gd name="connsiteY4" fmla="*/ 13658 h 14908"/>
                  <a:gd name="connsiteX5" fmla="*/ 211 w 14355"/>
                  <a:gd name="connsiteY5" fmla="*/ 6096 h 14908"/>
                  <a:gd name="connsiteX6" fmla="*/ 3600 w 14355"/>
                  <a:gd name="connsiteY6" fmla="*/ 392 h 14908"/>
                  <a:gd name="connsiteX0" fmla="*/ 3600 w 14355"/>
                  <a:gd name="connsiteY0" fmla="*/ 392 h 14908"/>
                  <a:gd name="connsiteX1" fmla="*/ 13916 w 14355"/>
                  <a:gd name="connsiteY1" fmla="*/ 1715 h 14908"/>
                  <a:gd name="connsiteX2" fmla="*/ 13058 w 14355"/>
                  <a:gd name="connsiteY2" fmla="*/ 7801 h 14908"/>
                  <a:gd name="connsiteX3" fmla="*/ 9971 w 14355"/>
                  <a:gd name="connsiteY3" fmla="*/ 13148 h 14908"/>
                  <a:gd name="connsiteX4" fmla="*/ 5504 w 14355"/>
                  <a:gd name="connsiteY4" fmla="*/ 13658 h 14908"/>
                  <a:gd name="connsiteX5" fmla="*/ 211 w 14355"/>
                  <a:gd name="connsiteY5" fmla="*/ 6096 h 14908"/>
                  <a:gd name="connsiteX6" fmla="*/ 3600 w 14355"/>
                  <a:gd name="connsiteY6" fmla="*/ 392 h 14908"/>
                  <a:gd name="connsiteX0" fmla="*/ 3600 w 14605"/>
                  <a:gd name="connsiteY0" fmla="*/ 392 h 14908"/>
                  <a:gd name="connsiteX1" fmla="*/ 13916 w 14605"/>
                  <a:gd name="connsiteY1" fmla="*/ 1715 h 14908"/>
                  <a:gd name="connsiteX2" fmla="*/ 13804 w 14605"/>
                  <a:gd name="connsiteY2" fmla="*/ 7462 h 14908"/>
                  <a:gd name="connsiteX3" fmla="*/ 9971 w 14605"/>
                  <a:gd name="connsiteY3" fmla="*/ 13148 h 14908"/>
                  <a:gd name="connsiteX4" fmla="*/ 5504 w 14605"/>
                  <a:gd name="connsiteY4" fmla="*/ 13658 h 14908"/>
                  <a:gd name="connsiteX5" fmla="*/ 211 w 14605"/>
                  <a:gd name="connsiteY5" fmla="*/ 6096 h 14908"/>
                  <a:gd name="connsiteX6" fmla="*/ 3600 w 14605"/>
                  <a:gd name="connsiteY6" fmla="*/ 392 h 14908"/>
                  <a:gd name="connsiteX0" fmla="*/ 3600 w 14605"/>
                  <a:gd name="connsiteY0" fmla="*/ 784 h 15300"/>
                  <a:gd name="connsiteX1" fmla="*/ 13916 w 14605"/>
                  <a:gd name="connsiteY1" fmla="*/ 2107 h 15300"/>
                  <a:gd name="connsiteX2" fmla="*/ 13804 w 14605"/>
                  <a:gd name="connsiteY2" fmla="*/ 7854 h 15300"/>
                  <a:gd name="connsiteX3" fmla="*/ 9971 w 14605"/>
                  <a:gd name="connsiteY3" fmla="*/ 13540 h 15300"/>
                  <a:gd name="connsiteX4" fmla="*/ 5504 w 14605"/>
                  <a:gd name="connsiteY4" fmla="*/ 14050 h 15300"/>
                  <a:gd name="connsiteX5" fmla="*/ 211 w 14605"/>
                  <a:gd name="connsiteY5" fmla="*/ 6488 h 15300"/>
                  <a:gd name="connsiteX6" fmla="*/ 3600 w 14605"/>
                  <a:gd name="connsiteY6" fmla="*/ 784 h 15300"/>
                  <a:gd name="connsiteX0" fmla="*/ 3600 w 14630"/>
                  <a:gd name="connsiteY0" fmla="*/ 784 h 15300"/>
                  <a:gd name="connsiteX1" fmla="*/ 13916 w 14630"/>
                  <a:gd name="connsiteY1" fmla="*/ 2107 h 15300"/>
                  <a:gd name="connsiteX2" fmla="*/ 13804 w 14630"/>
                  <a:gd name="connsiteY2" fmla="*/ 7854 h 15300"/>
                  <a:gd name="connsiteX3" fmla="*/ 9971 w 14630"/>
                  <a:gd name="connsiteY3" fmla="*/ 13540 h 15300"/>
                  <a:gd name="connsiteX4" fmla="*/ 5504 w 14630"/>
                  <a:gd name="connsiteY4" fmla="*/ 14050 h 15300"/>
                  <a:gd name="connsiteX5" fmla="*/ 211 w 14630"/>
                  <a:gd name="connsiteY5" fmla="*/ 6488 h 15300"/>
                  <a:gd name="connsiteX6" fmla="*/ 3600 w 14630"/>
                  <a:gd name="connsiteY6" fmla="*/ 784 h 15300"/>
                  <a:gd name="connsiteX0" fmla="*/ 3738 w 14768"/>
                  <a:gd name="connsiteY0" fmla="*/ 784 h 15300"/>
                  <a:gd name="connsiteX1" fmla="*/ 14054 w 14768"/>
                  <a:gd name="connsiteY1" fmla="*/ 2107 h 15300"/>
                  <a:gd name="connsiteX2" fmla="*/ 13942 w 14768"/>
                  <a:gd name="connsiteY2" fmla="*/ 7854 h 15300"/>
                  <a:gd name="connsiteX3" fmla="*/ 10109 w 14768"/>
                  <a:gd name="connsiteY3" fmla="*/ 13540 h 15300"/>
                  <a:gd name="connsiteX4" fmla="*/ 5642 w 14768"/>
                  <a:gd name="connsiteY4" fmla="*/ 14050 h 15300"/>
                  <a:gd name="connsiteX5" fmla="*/ 349 w 14768"/>
                  <a:gd name="connsiteY5" fmla="*/ 6488 h 15300"/>
                  <a:gd name="connsiteX6" fmla="*/ 3738 w 14768"/>
                  <a:gd name="connsiteY6" fmla="*/ 784 h 15300"/>
                  <a:gd name="connsiteX0" fmla="*/ 3738 w 14768"/>
                  <a:gd name="connsiteY0" fmla="*/ 784 h 15300"/>
                  <a:gd name="connsiteX1" fmla="*/ 14054 w 14768"/>
                  <a:gd name="connsiteY1" fmla="*/ 2107 h 15300"/>
                  <a:gd name="connsiteX2" fmla="*/ 13942 w 14768"/>
                  <a:gd name="connsiteY2" fmla="*/ 7854 h 15300"/>
                  <a:gd name="connsiteX3" fmla="*/ 10109 w 14768"/>
                  <a:gd name="connsiteY3" fmla="*/ 13540 h 15300"/>
                  <a:gd name="connsiteX4" fmla="*/ 5642 w 14768"/>
                  <a:gd name="connsiteY4" fmla="*/ 14050 h 15300"/>
                  <a:gd name="connsiteX5" fmla="*/ 349 w 14768"/>
                  <a:gd name="connsiteY5" fmla="*/ 6488 h 15300"/>
                  <a:gd name="connsiteX6" fmla="*/ 3738 w 14768"/>
                  <a:gd name="connsiteY6" fmla="*/ 784 h 15300"/>
                  <a:gd name="connsiteX0" fmla="*/ 3738 w 14768"/>
                  <a:gd name="connsiteY0" fmla="*/ 784 h 15300"/>
                  <a:gd name="connsiteX1" fmla="*/ 14054 w 14768"/>
                  <a:gd name="connsiteY1" fmla="*/ 2107 h 15300"/>
                  <a:gd name="connsiteX2" fmla="*/ 13942 w 14768"/>
                  <a:gd name="connsiteY2" fmla="*/ 7854 h 15300"/>
                  <a:gd name="connsiteX3" fmla="*/ 10109 w 14768"/>
                  <a:gd name="connsiteY3" fmla="*/ 13540 h 15300"/>
                  <a:gd name="connsiteX4" fmla="*/ 5642 w 14768"/>
                  <a:gd name="connsiteY4" fmla="*/ 14050 h 15300"/>
                  <a:gd name="connsiteX5" fmla="*/ 349 w 14768"/>
                  <a:gd name="connsiteY5" fmla="*/ 6488 h 15300"/>
                  <a:gd name="connsiteX6" fmla="*/ 3738 w 14768"/>
                  <a:gd name="connsiteY6" fmla="*/ 784 h 15300"/>
                  <a:gd name="connsiteX0" fmla="*/ 3558 w 14588"/>
                  <a:gd name="connsiteY0" fmla="*/ 784 h 15300"/>
                  <a:gd name="connsiteX1" fmla="*/ 13874 w 14588"/>
                  <a:gd name="connsiteY1" fmla="*/ 2107 h 15300"/>
                  <a:gd name="connsiteX2" fmla="*/ 13762 w 14588"/>
                  <a:gd name="connsiteY2" fmla="*/ 7854 h 15300"/>
                  <a:gd name="connsiteX3" fmla="*/ 9929 w 14588"/>
                  <a:gd name="connsiteY3" fmla="*/ 13540 h 15300"/>
                  <a:gd name="connsiteX4" fmla="*/ 5462 w 14588"/>
                  <a:gd name="connsiteY4" fmla="*/ 14050 h 15300"/>
                  <a:gd name="connsiteX5" fmla="*/ 169 w 14588"/>
                  <a:gd name="connsiteY5" fmla="*/ 6488 h 15300"/>
                  <a:gd name="connsiteX6" fmla="*/ 3558 w 14588"/>
                  <a:gd name="connsiteY6" fmla="*/ 784 h 1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88" h="15300">
                    <a:moveTo>
                      <a:pt x="3558" y="784"/>
                    </a:moveTo>
                    <a:cubicBezTo>
                      <a:pt x="5225" y="40"/>
                      <a:pt x="11719" y="-1001"/>
                      <a:pt x="13874" y="2107"/>
                    </a:cubicBezTo>
                    <a:cubicBezTo>
                      <a:pt x="14865" y="3679"/>
                      <a:pt x="14822" y="5908"/>
                      <a:pt x="13762" y="7854"/>
                    </a:cubicBezTo>
                    <a:cubicBezTo>
                      <a:pt x="12733" y="9636"/>
                      <a:pt x="11771" y="11283"/>
                      <a:pt x="9929" y="13540"/>
                    </a:cubicBezTo>
                    <a:cubicBezTo>
                      <a:pt x="8915" y="15201"/>
                      <a:pt x="6070" y="16253"/>
                      <a:pt x="5462" y="14050"/>
                    </a:cubicBezTo>
                    <a:cubicBezTo>
                      <a:pt x="4113" y="9698"/>
                      <a:pt x="1951" y="9841"/>
                      <a:pt x="169" y="6488"/>
                    </a:cubicBezTo>
                    <a:cubicBezTo>
                      <a:pt x="-471" y="3888"/>
                      <a:pt x="724" y="2189"/>
                      <a:pt x="3558" y="784"/>
                    </a:cubicBezTo>
                    <a:close/>
                  </a:path>
                </a:pathLst>
              </a:custGeom>
              <a:grpFill/>
              <a:ln w="0">
                <a:noFill/>
                <a:prstDash val="solid"/>
                <a:round/>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1" name="Diamond 100">
                <a:extLst>
                  <a:ext uri="{FF2B5EF4-FFF2-40B4-BE49-F238E27FC236}">
                    <a16:creationId xmlns:a16="http://schemas.microsoft.com/office/drawing/2014/main" id="{FF55F567-D293-48E4-B94E-65FAC11690A5}"/>
                  </a:ext>
                </a:extLst>
              </p:cNvPr>
              <p:cNvSpPr/>
              <p:nvPr/>
            </p:nvSpPr>
            <p:spPr>
              <a:xfrm>
                <a:off x="-3345525" y="3824630"/>
                <a:ext cx="1041069" cy="2120858"/>
              </a:xfrm>
              <a:custGeom>
                <a:avLst/>
                <a:gdLst>
                  <a:gd name="connsiteX0" fmla="*/ 0 w 1255594"/>
                  <a:gd name="connsiteY0" fmla="*/ 1330657 h 2661314"/>
                  <a:gd name="connsiteX1" fmla="*/ 627797 w 1255594"/>
                  <a:gd name="connsiteY1" fmla="*/ 0 h 2661314"/>
                  <a:gd name="connsiteX2" fmla="*/ 1255594 w 1255594"/>
                  <a:gd name="connsiteY2" fmla="*/ 1330657 h 2661314"/>
                  <a:gd name="connsiteX3" fmla="*/ 627797 w 1255594"/>
                  <a:gd name="connsiteY3" fmla="*/ 2661314 h 2661314"/>
                  <a:gd name="connsiteX4" fmla="*/ 0 w 1255594"/>
                  <a:gd name="connsiteY4" fmla="*/ 1330657 h 2661314"/>
                  <a:gd name="connsiteX0" fmla="*/ 0 w 1439839"/>
                  <a:gd name="connsiteY0" fmla="*/ 1330657 h 2661314"/>
                  <a:gd name="connsiteX1" fmla="*/ 627797 w 1439839"/>
                  <a:gd name="connsiteY1" fmla="*/ 0 h 2661314"/>
                  <a:gd name="connsiteX2" fmla="*/ 1439839 w 1439839"/>
                  <a:gd name="connsiteY2" fmla="*/ 1235122 h 2661314"/>
                  <a:gd name="connsiteX3" fmla="*/ 627797 w 1439839"/>
                  <a:gd name="connsiteY3" fmla="*/ 2661314 h 2661314"/>
                  <a:gd name="connsiteX4" fmla="*/ 0 w 1439839"/>
                  <a:gd name="connsiteY4" fmla="*/ 1330657 h 2661314"/>
                  <a:gd name="connsiteX0" fmla="*/ 0 w 1453487"/>
                  <a:gd name="connsiteY0" fmla="*/ 1241947 h 2661314"/>
                  <a:gd name="connsiteX1" fmla="*/ 641445 w 1453487"/>
                  <a:gd name="connsiteY1" fmla="*/ 0 h 2661314"/>
                  <a:gd name="connsiteX2" fmla="*/ 1453487 w 1453487"/>
                  <a:gd name="connsiteY2" fmla="*/ 1235122 h 2661314"/>
                  <a:gd name="connsiteX3" fmla="*/ 641445 w 1453487"/>
                  <a:gd name="connsiteY3" fmla="*/ 2661314 h 2661314"/>
                  <a:gd name="connsiteX4" fmla="*/ 0 w 1453487"/>
                  <a:gd name="connsiteY4" fmla="*/ 1241947 h 2661314"/>
                  <a:gd name="connsiteX0" fmla="*/ 0 w 1453487"/>
                  <a:gd name="connsiteY0" fmla="*/ 1241947 h 2661314"/>
                  <a:gd name="connsiteX1" fmla="*/ 641445 w 1453487"/>
                  <a:gd name="connsiteY1" fmla="*/ 0 h 2661314"/>
                  <a:gd name="connsiteX2" fmla="*/ 887105 w 1453487"/>
                  <a:gd name="connsiteY2" fmla="*/ 368490 h 2661314"/>
                  <a:gd name="connsiteX3" fmla="*/ 1453487 w 1453487"/>
                  <a:gd name="connsiteY3" fmla="*/ 1235122 h 2661314"/>
                  <a:gd name="connsiteX4" fmla="*/ 641445 w 1453487"/>
                  <a:gd name="connsiteY4" fmla="*/ 2661314 h 2661314"/>
                  <a:gd name="connsiteX5" fmla="*/ 0 w 1453487"/>
                  <a:gd name="connsiteY5" fmla="*/ 1241947 h 2661314"/>
                  <a:gd name="connsiteX0" fmla="*/ 0 w 1453487"/>
                  <a:gd name="connsiteY0" fmla="*/ 1514901 h 2934268"/>
                  <a:gd name="connsiteX1" fmla="*/ 641445 w 1453487"/>
                  <a:gd name="connsiteY1" fmla="*/ 272954 h 2934268"/>
                  <a:gd name="connsiteX2" fmla="*/ 1173708 w 1453487"/>
                  <a:gd name="connsiteY2" fmla="*/ 0 h 2934268"/>
                  <a:gd name="connsiteX3" fmla="*/ 1453487 w 1453487"/>
                  <a:gd name="connsiteY3" fmla="*/ 1508076 h 2934268"/>
                  <a:gd name="connsiteX4" fmla="*/ 641445 w 1453487"/>
                  <a:gd name="connsiteY4" fmla="*/ 2934268 h 2934268"/>
                  <a:gd name="connsiteX5" fmla="*/ 0 w 1453487"/>
                  <a:gd name="connsiteY5" fmla="*/ 1514901 h 2934268"/>
                  <a:gd name="connsiteX0" fmla="*/ 0 w 1453487"/>
                  <a:gd name="connsiteY0" fmla="*/ 1514901 h 2934268"/>
                  <a:gd name="connsiteX1" fmla="*/ 334371 w 1453487"/>
                  <a:gd name="connsiteY1" fmla="*/ 859808 h 2934268"/>
                  <a:gd name="connsiteX2" fmla="*/ 641445 w 1453487"/>
                  <a:gd name="connsiteY2" fmla="*/ 272954 h 2934268"/>
                  <a:gd name="connsiteX3" fmla="*/ 1173708 w 1453487"/>
                  <a:gd name="connsiteY3" fmla="*/ 0 h 2934268"/>
                  <a:gd name="connsiteX4" fmla="*/ 1453487 w 1453487"/>
                  <a:gd name="connsiteY4" fmla="*/ 1508076 h 2934268"/>
                  <a:gd name="connsiteX5" fmla="*/ 641445 w 1453487"/>
                  <a:gd name="connsiteY5" fmla="*/ 2934268 h 2934268"/>
                  <a:gd name="connsiteX6" fmla="*/ 0 w 1453487"/>
                  <a:gd name="connsiteY6" fmla="*/ 1514901 h 2934268"/>
                  <a:gd name="connsiteX0" fmla="*/ 0 w 1453487"/>
                  <a:gd name="connsiteY0" fmla="*/ 1521726 h 2941093"/>
                  <a:gd name="connsiteX1" fmla="*/ 361667 w 1453487"/>
                  <a:gd name="connsiteY1" fmla="*/ 0 h 2941093"/>
                  <a:gd name="connsiteX2" fmla="*/ 641445 w 1453487"/>
                  <a:gd name="connsiteY2" fmla="*/ 279779 h 2941093"/>
                  <a:gd name="connsiteX3" fmla="*/ 1173708 w 1453487"/>
                  <a:gd name="connsiteY3" fmla="*/ 6825 h 2941093"/>
                  <a:gd name="connsiteX4" fmla="*/ 1453487 w 1453487"/>
                  <a:gd name="connsiteY4" fmla="*/ 1514901 h 2941093"/>
                  <a:gd name="connsiteX5" fmla="*/ 641445 w 1453487"/>
                  <a:gd name="connsiteY5" fmla="*/ 2941093 h 2941093"/>
                  <a:gd name="connsiteX6" fmla="*/ 0 w 1453487"/>
                  <a:gd name="connsiteY6" fmla="*/ 1521726 h 2941093"/>
                  <a:gd name="connsiteX0" fmla="*/ 0 w 1453487"/>
                  <a:gd name="connsiteY0" fmla="*/ 1521726 h 2941093"/>
                  <a:gd name="connsiteX1" fmla="*/ 361667 w 1453487"/>
                  <a:gd name="connsiteY1" fmla="*/ 0 h 2941093"/>
                  <a:gd name="connsiteX2" fmla="*/ 552735 w 1453487"/>
                  <a:gd name="connsiteY2" fmla="*/ 252483 h 2941093"/>
                  <a:gd name="connsiteX3" fmla="*/ 1173708 w 1453487"/>
                  <a:gd name="connsiteY3" fmla="*/ 6825 h 2941093"/>
                  <a:gd name="connsiteX4" fmla="*/ 1453487 w 1453487"/>
                  <a:gd name="connsiteY4" fmla="*/ 1514901 h 2941093"/>
                  <a:gd name="connsiteX5" fmla="*/ 641445 w 1453487"/>
                  <a:gd name="connsiteY5" fmla="*/ 2941093 h 2941093"/>
                  <a:gd name="connsiteX6" fmla="*/ 0 w 1453487"/>
                  <a:gd name="connsiteY6" fmla="*/ 1521726 h 2941093"/>
                  <a:gd name="connsiteX0" fmla="*/ 0 w 1453487"/>
                  <a:gd name="connsiteY0" fmla="*/ 1521726 h 2941093"/>
                  <a:gd name="connsiteX1" fmla="*/ 361667 w 1453487"/>
                  <a:gd name="connsiteY1" fmla="*/ 0 h 2941093"/>
                  <a:gd name="connsiteX2" fmla="*/ 552735 w 1453487"/>
                  <a:gd name="connsiteY2" fmla="*/ 252483 h 2941093"/>
                  <a:gd name="connsiteX3" fmla="*/ 846162 w 1453487"/>
                  <a:gd name="connsiteY3" fmla="*/ 143303 h 2941093"/>
                  <a:gd name="connsiteX4" fmla="*/ 1173708 w 1453487"/>
                  <a:gd name="connsiteY4" fmla="*/ 6825 h 2941093"/>
                  <a:gd name="connsiteX5" fmla="*/ 1453487 w 1453487"/>
                  <a:gd name="connsiteY5" fmla="*/ 1514901 h 2941093"/>
                  <a:gd name="connsiteX6" fmla="*/ 641445 w 1453487"/>
                  <a:gd name="connsiteY6" fmla="*/ 2941093 h 2941093"/>
                  <a:gd name="connsiteX7" fmla="*/ 0 w 1453487"/>
                  <a:gd name="connsiteY7" fmla="*/ 1521726 h 2941093"/>
                  <a:gd name="connsiteX0" fmla="*/ 0 w 1453487"/>
                  <a:gd name="connsiteY0" fmla="*/ 1521726 h 2941093"/>
                  <a:gd name="connsiteX1" fmla="*/ 361667 w 1453487"/>
                  <a:gd name="connsiteY1" fmla="*/ 0 h 2941093"/>
                  <a:gd name="connsiteX2" fmla="*/ 552735 w 1453487"/>
                  <a:gd name="connsiteY2" fmla="*/ 252483 h 2941093"/>
                  <a:gd name="connsiteX3" fmla="*/ 1003112 w 1453487"/>
                  <a:gd name="connsiteY3" fmla="*/ 266133 h 2941093"/>
                  <a:gd name="connsiteX4" fmla="*/ 1173708 w 1453487"/>
                  <a:gd name="connsiteY4" fmla="*/ 6825 h 2941093"/>
                  <a:gd name="connsiteX5" fmla="*/ 1453487 w 1453487"/>
                  <a:gd name="connsiteY5" fmla="*/ 1514901 h 2941093"/>
                  <a:gd name="connsiteX6" fmla="*/ 641445 w 1453487"/>
                  <a:gd name="connsiteY6" fmla="*/ 2941093 h 2941093"/>
                  <a:gd name="connsiteX7" fmla="*/ 0 w 1453487"/>
                  <a:gd name="connsiteY7" fmla="*/ 1521726 h 2941093"/>
                  <a:gd name="connsiteX0" fmla="*/ 0 w 1453487"/>
                  <a:gd name="connsiteY0" fmla="*/ 1521726 h 2941093"/>
                  <a:gd name="connsiteX1" fmla="*/ 361667 w 1453487"/>
                  <a:gd name="connsiteY1" fmla="*/ 0 h 2941093"/>
                  <a:gd name="connsiteX2" fmla="*/ 552735 w 1453487"/>
                  <a:gd name="connsiteY2" fmla="*/ 252483 h 2941093"/>
                  <a:gd name="connsiteX3" fmla="*/ 1000263 w 1453487"/>
                  <a:gd name="connsiteY3" fmla="*/ 260435 h 2941093"/>
                  <a:gd name="connsiteX4" fmla="*/ 1173708 w 1453487"/>
                  <a:gd name="connsiteY4" fmla="*/ 6825 h 2941093"/>
                  <a:gd name="connsiteX5" fmla="*/ 1453487 w 1453487"/>
                  <a:gd name="connsiteY5" fmla="*/ 1514901 h 2941093"/>
                  <a:gd name="connsiteX6" fmla="*/ 641445 w 1453487"/>
                  <a:gd name="connsiteY6" fmla="*/ 2941093 h 2941093"/>
                  <a:gd name="connsiteX7" fmla="*/ 0 w 1453487"/>
                  <a:gd name="connsiteY7" fmla="*/ 1521726 h 2941093"/>
                  <a:gd name="connsiteX0" fmla="*/ 0 w 1453487"/>
                  <a:gd name="connsiteY0" fmla="*/ 1521726 h 2941093"/>
                  <a:gd name="connsiteX1" fmla="*/ 361667 w 1453487"/>
                  <a:gd name="connsiteY1" fmla="*/ 0 h 2941093"/>
                  <a:gd name="connsiteX2" fmla="*/ 549886 w 1453487"/>
                  <a:gd name="connsiteY2" fmla="*/ 252483 h 2941093"/>
                  <a:gd name="connsiteX3" fmla="*/ 1000263 w 1453487"/>
                  <a:gd name="connsiteY3" fmla="*/ 260435 h 2941093"/>
                  <a:gd name="connsiteX4" fmla="*/ 1173708 w 1453487"/>
                  <a:gd name="connsiteY4" fmla="*/ 6825 h 2941093"/>
                  <a:gd name="connsiteX5" fmla="*/ 1453487 w 1453487"/>
                  <a:gd name="connsiteY5" fmla="*/ 1514901 h 2941093"/>
                  <a:gd name="connsiteX6" fmla="*/ 641445 w 1453487"/>
                  <a:gd name="connsiteY6" fmla="*/ 2941093 h 2941093"/>
                  <a:gd name="connsiteX7" fmla="*/ 0 w 1453487"/>
                  <a:gd name="connsiteY7" fmla="*/ 1521726 h 2941093"/>
                  <a:gd name="connsiteX0" fmla="*/ 0 w 1453487"/>
                  <a:gd name="connsiteY0" fmla="*/ 1521726 h 2941093"/>
                  <a:gd name="connsiteX1" fmla="*/ 361667 w 1453487"/>
                  <a:gd name="connsiteY1" fmla="*/ 0 h 2941093"/>
                  <a:gd name="connsiteX2" fmla="*/ 549886 w 1453487"/>
                  <a:gd name="connsiteY2" fmla="*/ 252483 h 2941093"/>
                  <a:gd name="connsiteX3" fmla="*/ 997414 w 1453487"/>
                  <a:gd name="connsiteY3" fmla="*/ 257587 h 2941093"/>
                  <a:gd name="connsiteX4" fmla="*/ 1173708 w 1453487"/>
                  <a:gd name="connsiteY4" fmla="*/ 6825 h 2941093"/>
                  <a:gd name="connsiteX5" fmla="*/ 1453487 w 1453487"/>
                  <a:gd name="connsiteY5" fmla="*/ 1514901 h 2941093"/>
                  <a:gd name="connsiteX6" fmla="*/ 641445 w 1453487"/>
                  <a:gd name="connsiteY6" fmla="*/ 2941093 h 2941093"/>
                  <a:gd name="connsiteX7" fmla="*/ 0 w 1453487"/>
                  <a:gd name="connsiteY7" fmla="*/ 1521726 h 2941093"/>
                  <a:gd name="connsiteX0" fmla="*/ 0 w 1453487"/>
                  <a:gd name="connsiteY0" fmla="*/ 1521726 h 2941093"/>
                  <a:gd name="connsiteX1" fmla="*/ 361667 w 1453487"/>
                  <a:gd name="connsiteY1" fmla="*/ 0 h 2941093"/>
                  <a:gd name="connsiteX2" fmla="*/ 549886 w 1453487"/>
                  <a:gd name="connsiteY2" fmla="*/ 252483 h 2941093"/>
                  <a:gd name="connsiteX3" fmla="*/ 997414 w 1453487"/>
                  <a:gd name="connsiteY3" fmla="*/ 251890 h 2941093"/>
                  <a:gd name="connsiteX4" fmla="*/ 1173708 w 1453487"/>
                  <a:gd name="connsiteY4" fmla="*/ 6825 h 2941093"/>
                  <a:gd name="connsiteX5" fmla="*/ 1453487 w 1453487"/>
                  <a:gd name="connsiteY5" fmla="*/ 1514901 h 2941093"/>
                  <a:gd name="connsiteX6" fmla="*/ 641445 w 1453487"/>
                  <a:gd name="connsiteY6" fmla="*/ 2941093 h 2941093"/>
                  <a:gd name="connsiteX7" fmla="*/ 0 w 1453487"/>
                  <a:gd name="connsiteY7" fmla="*/ 1521726 h 2941093"/>
                  <a:gd name="connsiteX0" fmla="*/ 0 w 1453487"/>
                  <a:gd name="connsiteY0" fmla="*/ 1541666 h 2961033"/>
                  <a:gd name="connsiteX1" fmla="*/ 364516 w 1453487"/>
                  <a:gd name="connsiteY1" fmla="*/ 0 h 2961033"/>
                  <a:gd name="connsiteX2" fmla="*/ 549886 w 1453487"/>
                  <a:gd name="connsiteY2" fmla="*/ 272423 h 2961033"/>
                  <a:gd name="connsiteX3" fmla="*/ 997414 w 1453487"/>
                  <a:gd name="connsiteY3" fmla="*/ 271830 h 2961033"/>
                  <a:gd name="connsiteX4" fmla="*/ 1173708 w 1453487"/>
                  <a:gd name="connsiteY4" fmla="*/ 26765 h 2961033"/>
                  <a:gd name="connsiteX5" fmla="*/ 1453487 w 1453487"/>
                  <a:gd name="connsiteY5" fmla="*/ 1534841 h 2961033"/>
                  <a:gd name="connsiteX6" fmla="*/ 641445 w 1453487"/>
                  <a:gd name="connsiteY6" fmla="*/ 2961033 h 2961033"/>
                  <a:gd name="connsiteX7" fmla="*/ 0 w 1453487"/>
                  <a:gd name="connsiteY7" fmla="*/ 1541666 h 2961033"/>
                  <a:gd name="connsiteX0" fmla="*/ 0 w 1453487"/>
                  <a:gd name="connsiteY0" fmla="*/ 1541666 h 2961033"/>
                  <a:gd name="connsiteX1" fmla="*/ 364516 w 1453487"/>
                  <a:gd name="connsiteY1" fmla="*/ 0 h 2961033"/>
                  <a:gd name="connsiteX2" fmla="*/ 547038 w 1453487"/>
                  <a:gd name="connsiteY2" fmla="*/ 269574 h 2961033"/>
                  <a:gd name="connsiteX3" fmla="*/ 997414 w 1453487"/>
                  <a:gd name="connsiteY3" fmla="*/ 271830 h 2961033"/>
                  <a:gd name="connsiteX4" fmla="*/ 1173708 w 1453487"/>
                  <a:gd name="connsiteY4" fmla="*/ 26765 h 2961033"/>
                  <a:gd name="connsiteX5" fmla="*/ 1453487 w 1453487"/>
                  <a:gd name="connsiteY5" fmla="*/ 1534841 h 2961033"/>
                  <a:gd name="connsiteX6" fmla="*/ 641445 w 1453487"/>
                  <a:gd name="connsiteY6" fmla="*/ 2961033 h 2961033"/>
                  <a:gd name="connsiteX7" fmla="*/ 0 w 1453487"/>
                  <a:gd name="connsiteY7" fmla="*/ 1541666 h 2961033"/>
                  <a:gd name="connsiteX0" fmla="*/ 0 w 1453487"/>
                  <a:gd name="connsiteY0" fmla="*/ 1541666 h 2961033"/>
                  <a:gd name="connsiteX1" fmla="*/ 364516 w 1453487"/>
                  <a:gd name="connsiteY1" fmla="*/ 0 h 2961033"/>
                  <a:gd name="connsiteX2" fmla="*/ 547038 w 1453487"/>
                  <a:gd name="connsiteY2" fmla="*/ 269574 h 2961033"/>
                  <a:gd name="connsiteX3" fmla="*/ 1000263 w 1453487"/>
                  <a:gd name="connsiteY3" fmla="*/ 268982 h 2961033"/>
                  <a:gd name="connsiteX4" fmla="*/ 1173708 w 1453487"/>
                  <a:gd name="connsiteY4" fmla="*/ 26765 h 2961033"/>
                  <a:gd name="connsiteX5" fmla="*/ 1453487 w 1453487"/>
                  <a:gd name="connsiteY5" fmla="*/ 1534841 h 2961033"/>
                  <a:gd name="connsiteX6" fmla="*/ 641445 w 1453487"/>
                  <a:gd name="connsiteY6" fmla="*/ 2961033 h 2961033"/>
                  <a:gd name="connsiteX7" fmla="*/ 0 w 1453487"/>
                  <a:gd name="connsiteY7" fmla="*/ 1541666 h 2961033"/>
                  <a:gd name="connsiteX0" fmla="*/ 0 w 1453487"/>
                  <a:gd name="connsiteY0" fmla="*/ 1541666 h 2961033"/>
                  <a:gd name="connsiteX1" fmla="*/ 364516 w 1453487"/>
                  <a:gd name="connsiteY1" fmla="*/ 0 h 2961033"/>
                  <a:gd name="connsiteX2" fmla="*/ 547038 w 1453487"/>
                  <a:gd name="connsiteY2" fmla="*/ 269574 h 2961033"/>
                  <a:gd name="connsiteX3" fmla="*/ 994566 w 1453487"/>
                  <a:gd name="connsiteY3" fmla="*/ 271831 h 2961033"/>
                  <a:gd name="connsiteX4" fmla="*/ 1173708 w 1453487"/>
                  <a:gd name="connsiteY4" fmla="*/ 26765 h 2961033"/>
                  <a:gd name="connsiteX5" fmla="*/ 1453487 w 1453487"/>
                  <a:gd name="connsiteY5" fmla="*/ 1534841 h 2961033"/>
                  <a:gd name="connsiteX6" fmla="*/ 641445 w 1453487"/>
                  <a:gd name="connsiteY6" fmla="*/ 2961033 h 2961033"/>
                  <a:gd name="connsiteX7" fmla="*/ 0 w 1453487"/>
                  <a:gd name="connsiteY7" fmla="*/ 1541666 h 2961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53487" h="2961033">
                    <a:moveTo>
                      <a:pt x="0" y="1541666"/>
                    </a:moveTo>
                    <a:lnTo>
                      <a:pt x="364516" y="0"/>
                    </a:lnTo>
                    <a:lnTo>
                      <a:pt x="547038" y="269574"/>
                    </a:lnTo>
                    <a:lnTo>
                      <a:pt x="994566" y="271831"/>
                    </a:lnTo>
                    <a:lnTo>
                      <a:pt x="1173708" y="26765"/>
                    </a:lnTo>
                    <a:lnTo>
                      <a:pt x="1453487" y="1534841"/>
                    </a:lnTo>
                    <a:lnTo>
                      <a:pt x="641445" y="2961033"/>
                    </a:lnTo>
                    <a:lnTo>
                      <a:pt x="0" y="1541666"/>
                    </a:ln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sp>
        <p:nvSpPr>
          <p:cNvPr id="2" name="Arrow: Right 1">
            <a:extLst>
              <a:ext uri="{FF2B5EF4-FFF2-40B4-BE49-F238E27FC236}">
                <a16:creationId xmlns:a16="http://schemas.microsoft.com/office/drawing/2014/main" id="{17B8210C-1B24-4646-A13D-6345A2EEECDE}"/>
              </a:ext>
            </a:extLst>
          </p:cNvPr>
          <p:cNvSpPr/>
          <p:nvPr/>
        </p:nvSpPr>
        <p:spPr bwMode="auto">
          <a:xfrm rot="10800000">
            <a:off x="8331924" y="4402069"/>
            <a:ext cx="633564" cy="465742"/>
          </a:xfrm>
          <a:prstGeom prst="rightArrow">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446519946"/>
      </p:ext>
    </p:extLst>
  </p:cSld>
  <p:clrMapOvr>
    <a:masterClrMapping/>
  </p:clrMapOvr>
  <p:transition>
    <p:wipe dir="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49C3E75-5867-BD69-971D-164DC9071B2E}"/>
              </a:ext>
            </a:extLst>
          </p:cNvPr>
          <p:cNvSpPr/>
          <p:nvPr/>
        </p:nvSpPr>
        <p:spPr bwMode="auto">
          <a:xfrm>
            <a:off x="381000" y="1524000"/>
            <a:ext cx="8153400" cy="4648200"/>
          </a:xfrm>
          <a:prstGeom prst="rect">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34819" name="Rectangle 1027"/>
          <p:cNvSpPr>
            <a:spLocks noGrp="1" noChangeArrowheads="1"/>
          </p:cNvSpPr>
          <p:nvPr>
            <p:ph idx="1"/>
          </p:nvPr>
        </p:nvSpPr>
        <p:spPr>
          <a:xfrm>
            <a:off x="639991" y="1808389"/>
            <a:ext cx="8915400" cy="457200"/>
          </a:xfrm>
        </p:spPr>
        <p:txBody>
          <a:bodyPr lIns="90488" tIns="44450" rIns="90488" bIns="44450"/>
          <a:lstStyle/>
          <a:p>
            <a:pPr marL="0" indent="0"/>
            <a:r>
              <a:rPr lang="en-US" altLang="en-US" sz="2400" b="1" dirty="0"/>
              <a:t>Examples of maintained foot-candle guidelines:</a:t>
            </a:r>
          </a:p>
        </p:txBody>
      </p:sp>
      <p:sp>
        <p:nvSpPr>
          <p:cNvPr id="34818" name="Rectangle 1026"/>
          <p:cNvSpPr>
            <a:spLocks noGrp="1" noChangeArrowheads="1"/>
          </p:cNvSpPr>
          <p:nvPr>
            <p:ph type="title"/>
          </p:nvPr>
        </p:nvSpPr>
        <p:spPr>
          <a:xfrm>
            <a:off x="323850" y="381000"/>
            <a:ext cx="4267200" cy="838200"/>
          </a:xfrm>
        </p:spPr>
        <p:txBody>
          <a:bodyPr lIns="90488" tIns="44450" rIns="90488" bIns="44450"/>
          <a:lstStyle/>
          <a:p>
            <a:r>
              <a:rPr lang="en-US" altLang="en-US" dirty="0"/>
              <a:t>Lighting Levels</a:t>
            </a:r>
          </a:p>
        </p:txBody>
      </p:sp>
      <p:sp>
        <p:nvSpPr>
          <p:cNvPr id="34820" name="Text Box 1030"/>
          <p:cNvSpPr txBox="1">
            <a:spLocks noChangeArrowheads="1"/>
          </p:cNvSpPr>
          <p:nvPr/>
        </p:nvSpPr>
        <p:spPr bwMode="auto">
          <a:xfrm>
            <a:off x="4858206" y="2667000"/>
            <a:ext cx="4038600"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r>
              <a:rPr lang="en-US" altLang="en-US" sz="2800" u="sng" dirty="0">
                <a:latin typeface="Arial" pitchFamily="34" charset="0"/>
              </a:rPr>
              <a:t>CLASSROOMS</a:t>
            </a:r>
          </a:p>
          <a:p>
            <a:r>
              <a:rPr lang="en-US" altLang="en-US" dirty="0">
                <a:latin typeface="Arial" pitchFamily="34" charset="0"/>
              </a:rPr>
              <a:t>desk work = 30-50</a:t>
            </a:r>
          </a:p>
          <a:p>
            <a:r>
              <a:rPr lang="en-US" altLang="en-US" dirty="0">
                <a:latin typeface="Arial" pitchFamily="34" charset="0"/>
              </a:rPr>
              <a:t>lecture rooms = 100</a:t>
            </a:r>
          </a:p>
          <a:p>
            <a:r>
              <a:rPr lang="en-US" altLang="en-US" dirty="0">
                <a:latin typeface="Arial" pitchFamily="34" charset="0"/>
              </a:rPr>
              <a:t>study halls = 30-50</a:t>
            </a:r>
          </a:p>
          <a:p>
            <a:r>
              <a:rPr lang="en-US" altLang="en-US" dirty="0">
                <a:latin typeface="Arial" pitchFamily="34" charset="0"/>
              </a:rPr>
              <a:t>demonstration = 100-200</a:t>
            </a:r>
            <a:endParaRPr lang="en-US" altLang="en-US" dirty="0"/>
          </a:p>
        </p:txBody>
      </p:sp>
      <p:sp>
        <p:nvSpPr>
          <p:cNvPr id="34821" name="Text Box 1032"/>
          <p:cNvSpPr txBox="1">
            <a:spLocks noChangeArrowheads="1"/>
          </p:cNvSpPr>
          <p:nvPr/>
        </p:nvSpPr>
        <p:spPr bwMode="auto">
          <a:xfrm>
            <a:off x="650877" y="2667000"/>
            <a:ext cx="3959225"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r>
              <a:rPr lang="en-US" altLang="en-US" sz="2800" u="sng" dirty="0">
                <a:latin typeface="Arial" pitchFamily="34" charset="0"/>
              </a:rPr>
              <a:t>OFFICES</a:t>
            </a:r>
          </a:p>
          <a:p>
            <a:r>
              <a:rPr lang="en-US" altLang="en-US" dirty="0">
                <a:latin typeface="Arial" pitchFamily="34" charset="0"/>
              </a:rPr>
              <a:t>work areas = 30-50</a:t>
            </a:r>
          </a:p>
          <a:p>
            <a:r>
              <a:rPr lang="en-US" altLang="en-US" dirty="0">
                <a:latin typeface="Arial" pitchFamily="34" charset="0"/>
              </a:rPr>
              <a:t>accounting = 50-100</a:t>
            </a:r>
          </a:p>
          <a:p>
            <a:r>
              <a:rPr lang="en-US" altLang="en-US" dirty="0">
                <a:latin typeface="Arial" pitchFamily="34" charset="0"/>
              </a:rPr>
              <a:t>computer use = 5</a:t>
            </a:r>
          </a:p>
          <a:p>
            <a:r>
              <a:rPr lang="en-US" altLang="en-US" dirty="0">
                <a:latin typeface="Arial" pitchFamily="34" charset="0"/>
              </a:rPr>
              <a:t>conference areas = 20-70</a:t>
            </a:r>
          </a:p>
          <a:p>
            <a:endParaRPr lang="en-US" altLang="en-US" sz="2000" dirty="0">
              <a:latin typeface="Arial" pitchFamily="34" charset="0"/>
            </a:endParaRPr>
          </a:p>
        </p:txBody>
      </p:sp>
      <p:sp>
        <p:nvSpPr>
          <p:cNvPr id="34822" name="Text Box 1033"/>
          <p:cNvSpPr txBox="1">
            <a:spLocks noChangeArrowheads="1"/>
          </p:cNvSpPr>
          <p:nvPr/>
        </p:nvSpPr>
        <p:spPr bwMode="auto">
          <a:xfrm>
            <a:off x="609600" y="4714916"/>
            <a:ext cx="74676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endParaRPr lang="en-US" altLang="en-US" sz="2000" b="1" dirty="0">
              <a:latin typeface="Arial" pitchFamily="34" charset="0"/>
            </a:endParaRPr>
          </a:p>
          <a:p>
            <a:r>
              <a:rPr lang="en-US" altLang="en-US" sz="2000" b="1" dirty="0">
                <a:latin typeface="Arial" pitchFamily="34" charset="0"/>
              </a:rPr>
              <a:t>Based on guidelines from the Illuminating Engineering Society (IES</a:t>
            </a:r>
            <a:r>
              <a:rPr lang="en-US" altLang="en-US" sz="2000" b="1" dirty="0"/>
              <a:t>)</a:t>
            </a:r>
          </a:p>
          <a:p>
            <a:endParaRPr lang="en-US" altLang="en-US" sz="2000" dirty="0">
              <a:latin typeface="Arial" pitchFamily="34" charset="0"/>
            </a:endParaRPr>
          </a:p>
        </p:txBody>
      </p:sp>
    </p:spTree>
  </p:cSld>
  <p:clrMapOvr>
    <a:masterClrMapping/>
  </p:clrMapOvr>
  <p:transition spd="med">
    <p:random/>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a:xfrm>
            <a:off x="304800" y="76200"/>
            <a:ext cx="6781800" cy="1219200"/>
          </a:xfrm>
        </p:spPr>
        <p:txBody>
          <a:bodyPr/>
          <a:lstStyle/>
          <a:p>
            <a:r>
              <a:rPr lang="en-US" sz="4400" dirty="0">
                <a:solidFill>
                  <a:schemeClr val="tx1"/>
                </a:solidFill>
              </a:rPr>
              <a:t>Fundamentals of IEQ</a:t>
            </a:r>
          </a:p>
        </p:txBody>
      </p:sp>
      <p:grpSp>
        <p:nvGrpSpPr>
          <p:cNvPr id="7" name="Group 6">
            <a:extLst>
              <a:ext uri="{FF2B5EF4-FFF2-40B4-BE49-F238E27FC236}">
                <a16:creationId xmlns:a16="http://schemas.microsoft.com/office/drawing/2014/main" id="{ED2465A3-6639-4E4E-8B8D-3D0871FD8F35}"/>
              </a:ext>
            </a:extLst>
          </p:cNvPr>
          <p:cNvGrpSpPr/>
          <p:nvPr/>
        </p:nvGrpSpPr>
        <p:grpSpPr>
          <a:xfrm>
            <a:off x="0" y="1600200"/>
            <a:ext cx="8224158" cy="4874599"/>
            <a:chOff x="5442" y="1345493"/>
            <a:chExt cx="7611167" cy="5129306"/>
          </a:xfrm>
        </p:grpSpPr>
        <p:grpSp>
          <p:nvGrpSpPr>
            <p:cNvPr id="8" name="Group 7">
              <a:extLst>
                <a:ext uri="{FF2B5EF4-FFF2-40B4-BE49-F238E27FC236}">
                  <a16:creationId xmlns:a16="http://schemas.microsoft.com/office/drawing/2014/main" id="{720F6514-52B3-4443-B9EB-22992BDD97AA}"/>
                </a:ext>
              </a:extLst>
            </p:cNvPr>
            <p:cNvGrpSpPr/>
            <p:nvPr/>
          </p:nvGrpSpPr>
          <p:grpSpPr>
            <a:xfrm>
              <a:off x="5442" y="2787689"/>
              <a:ext cx="2485051" cy="2259295"/>
              <a:chOff x="5442" y="2780902"/>
              <a:chExt cx="2485051" cy="2259295"/>
            </a:xfrm>
          </p:grpSpPr>
          <p:sp>
            <p:nvSpPr>
              <p:cNvPr id="81" name="Freeform 93">
                <a:extLst>
                  <a:ext uri="{FF2B5EF4-FFF2-40B4-BE49-F238E27FC236}">
                    <a16:creationId xmlns:a16="http://schemas.microsoft.com/office/drawing/2014/main" id="{5FEEEC9E-AF18-4AFF-86EE-DC923AAE2982}"/>
                  </a:ext>
                </a:extLst>
              </p:cNvPr>
              <p:cNvSpPr/>
              <p:nvPr/>
            </p:nvSpPr>
            <p:spPr>
              <a:xfrm>
                <a:off x="5442" y="2780902"/>
                <a:ext cx="2485051" cy="2259295"/>
              </a:xfrm>
              <a:custGeom>
                <a:avLst/>
                <a:gdLst>
                  <a:gd name="connsiteX0" fmla="*/ 0 w 3200591"/>
                  <a:gd name="connsiteY0" fmla="*/ 0 h 2909832"/>
                  <a:gd name="connsiteX1" fmla="*/ 1745675 w 3200591"/>
                  <a:gd name="connsiteY1" fmla="*/ 0 h 2909832"/>
                  <a:gd name="connsiteX2" fmla="*/ 3200591 w 3200591"/>
                  <a:gd name="connsiteY2" fmla="*/ 1454916 h 2909832"/>
                  <a:gd name="connsiteX3" fmla="*/ 1745675 w 3200591"/>
                  <a:gd name="connsiteY3" fmla="*/ 2909832 h 2909832"/>
                  <a:gd name="connsiteX4" fmla="*/ 0 w 3200591"/>
                  <a:gd name="connsiteY4" fmla="*/ 2909832 h 2909832"/>
                  <a:gd name="connsiteX5" fmla="*/ 0 w 3200591"/>
                  <a:gd name="connsiteY5" fmla="*/ 0 h 290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00591" h="2909832">
                    <a:moveTo>
                      <a:pt x="0" y="0"/>
                    </a:moveTo>
                    <a:lnTo>
                      <a:pt x="1745675" y="0"/>
                    </a:lnTo>
                    <a:cubicBezTo>
                      <a:pt x="2549203" y="0"/>
                      <a:pt x="3200591" y="651388"/>
                      <a:pt x="3200591" y="1454916"/>
                    </a:cubicBezTo>
                    <a:cubicBezTo>
                      <a:pt x="3200591" y="2258444"/>
                      <a:pt x="2549203" y="2909832"/>
                      <a:pt x="1745675" y="2909832"/>
                    </a:cubicBezTo>
                    <a:lnTo>
                      <a:pt x="0" y="2909832"/>
                    </a:lnTo>
                    <a:lnTo>
                      <a:pt x="0" y="0"/>
                    </a:lnTo>
                    <a:close/>
                  </a:path>
                </a:pathLst>
              </a:custGeom>
              <a:solidFill>
                <a:schemeClr val="bg1">
                  <a:lumMod val="6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cs typeface="Arial" panose="020B0604020202020204" pitchFamily="34" charset="0"/>
                </a:endParaRPr>
              </a:p>
            </p:txBody>
          </p:sp>
          <p:grpSp>
            <p:nvGrpSpPr>
              <p:cNvPr id="83" name="Group 82">
                <a:extLst>
                  <a:ext uri="{FF2B5EF4-FFF2-40B4-BE49-F238E27FC236}">
                    <a16:creationId xmlns:a16="http://schemas.microsoft.com/office/drawing/2014/main" id="{75E0946F-BD92-46B5-B541-6D748CFB4655}"/>
                  </a:ext>
                </a:extLst>
              </p:cNvPr>
              <p:cNvGrpSpPr/>
              <p:nvPr/>
            </p:nvGrpSpPr>
            <p:grpSpPr>
              <a:xfrm>
                <a:off x="463819" y="2978151"/>
                <a:ext cx="1750120" cy="1864796"/>
                <a:chOff x="6229707" y="1610094"/>
                <a:chExt cx="865279" cy="921977"/>
              </a:xfrm>
            </p:grpSpPr>
            <p:sp>
              <p:nvSpPr>
                <p:cNvPr id="89" name="Oval 88">
                  <a:extLst>
                    <a:ext uri="{FF2B5EF4-FFF2-40B4-BE49-F238E27FC236}">
                      <a16:creationId xmlns:a16="http://schemas.microsoft.com/office/drawing/2014/main" id="{3AE78F0E-0871-4683-AA29-564975C70B06}"/>
                    </a:ext>
                  </a:extLst>
                </p:cNvPr>
                <p:cNvSpPr/>
                <p:nvPr/>
              </p:nvSpPr>
              <p:spPr>
                <a:xfrm>
                  <a:off x="6229707" y="1610094"/>
                  <a:ext cx="865279" cy="921977"/>
                </a:xfrm>
                <a:prstGeom prst="ellipse">
                  <a:avLst/>
                </a:prstGeom>
                <a:gradFill>
                  <a:gsLst>
                    <a:gs pos="0">
                      <a:schemeClr val="bg1"/>
                    </a:gs>
                    <a:gs pos="100000">
                      <a:schemeClr val="bg1">
                        <a:lumMod val="65000"/>
                      </a:schemeClr>
                    </a:gs>
                  </a:gsLst>
                  <a:lin ang="270000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cs typeface="Arial" panose="020B0604020202020204" pitchFamily="34" charset="0"/>
                  </a:endParaRPr>
                </a:p>
              </p:txBody>
            </p:sp>
            <p:sp>
              <p:nvSpPr>
                <p:cNvPr id="90" name="Oval 89">
                  <a:extLst>
                    <a:ext uri="{FF2B5EF4-FFF2-40B4-BE49-F238E27FC236}">
                      <a16:creationId xmlns:a16="http://schemas.microsoft.com/office/drawing/2014/main" id="{EA9950D4-52F3-4502-877C-D2D8D9017C09}"/>
                    </a:ext>
                  </a:extLst>
                </p:cNvPr>
                <p:cNvSpPr/>
                <p:nvPr/>
              </p:nvSpPr>
              <p:spPr>
                <a:xfrm>
                  <a:off x="6229707" y="1666793"/>
                  <a:ext cx="808580" cy="808579"/>
                </a:xfrm>
                <a:prstGeom prst="ellipse">
                  <a:avLst/>
                </a:prstGeom>
                <a:gradFill flip="none" rotWithShape="1">
                  <a:gsLst>
                    <a:gs pos="100000">
                      <a:schemeClr val="bg1"/>
                    </a:gs>
                    <a:gs pos="0">
                      <a:schemeClr val="bg1">
                        <a:lumMod val="65000"/>
                      </a:schemeClr>
                    </a:gs>
                  </a:gsLst>
                  <a:lin ang="27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cs typeface="Arial" panose="020B0604020202020204" pitchFamily="34" charset="0"/>
                  </a:endParaRPr>
                </a:p>
              </p:txBody>
            </p:sp>
          </p:grpSp>
        </p:grpSp>
        <p:grpSp>
          <p:nvGrpSpPr>
            <p:cNvPr id="9" name="Group 8">
              <a:extLst>
                <a:ext uri="{FF2B5EF4-FFF2-40B4-BE49-F238E27FC236}">
                  <a16:creationId xmlns:a16="http://schemas.microsoft.com/office/drawing/2014/main" id="{158425DE-CE62-43A1-AC2B-29AA1DE92B3A}"/>
                </a:ext>
              </a:extLst>
            </p:cNvPr>
            <p:cNvGrpSpPr/>
            <p:nvPr/>
          </p:nvGrpSpPr>
          <p:grpSpPr>
            <a:xfrm>
              <a:off x="2122340" y="1345493"/>
              <a:ext cx="5494269" cy="5129306"/>
              <a:chOff x="2122340" y="1345493"/>
              <a:chExt cx="5494269" cy="5129306"/>
            </a:xfrm>
          </p:grpSpPr>
          <p:grpSp>
            <p:nvGrpSpPr>
              <p:cNvPr id="10" name="Group 9">
                <a:extLst>
                  <a:ext uri="{FF2B5EF4-FFF2-40B4-BE49-F238E27FC236}">
                    <a16:creationId xmlns:a16="http://schemas.microsoft.com/office/drawing/2014/main" id="{326C0496-AE54-49A7-9FF6-9C7465C66AD1}"/>
                  </a:ext>
                </a:extLst>
              </p:cNvPr>
              <p:cNvGrpSpPr/>
              <p:nvPr/>
            </p:nvGrpSpPr>
            <p:grpSpPr>
              <a:xfrm>
                <a:off x="2122340" y="2314094"/>
                <a:ext cx="1132910" cy="3194987"/>
                <a:chOff x="2122340" y="2307307"/>
                <a:chExt cx="1132910" cy="3194987"/>
              </a:xfrm>
            </p:grpSpPr>
            <p:cxnSp>
              <p:nvCxnSpPr>
                <p:cNvPr id="76" name="Straight Connector 75">
                  <a:extLst>
                    <a:ext uri="{FF2B5EF4-FFF2-40B4-BE49-F238E27FC236}">
                      <a16:creationId xmlns:a16="http://schemas.microsoft.com/office/drawing/2014/main" id="{62A0C242-C6E4-424B-8864-02CA344DB256}"/>
                    </a:ext>
                  </a:extLst>
                </p:cNvPr>
                <p:cNvCxnSpPr/>
                <p:nvPr/>
              </p:nvCxnSpPr>
              <p:spPr>
                <a:xfrm flipV="1">
                  <a:off x="2122340" y="2307307"/>
                  <a:ext cx="392363" cy="402398"/>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DEA57EC1-2A28-416C-B9A9-8A4D3F69B96F}"/>
                    </a:ext>
                  </a:extLst>
                </p:cNvPr>
                <p:cNvCxnSpPr/>
                <p:nvPr/>
              </p:nvCxnSpPr>
              <p:spPr>
                <a:xfrm flipV="1">
                  <a:off x="2788974" y="3348176"/>
                  <a:ext cx="466276" cy="120053"/>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DF723BE5-AE58-4F1E-A79F-2844EF5CEFB3}"/>
                    </a:ext>
                  </a:extLst>
                </p:cNvPr>
                <p:cNvCxnSpPr/>
                <p:nvPr/>
              </p:nvCxnSpPr>
              <p:spPr>
                <a:xfrm>
                  <a:off x="2156475" y="5130262"/>
                  <a:ext cx="329154" cy="372032"/>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6DFF3187-D3C1-49A6-B50D-360CA33FD764}"/>
                    </a:ext>
                  </a:extLst>
                </p:cNvPr>
                <p:cNvCxnSpPr/>
                <p:nvPr/>
              </p:nvCxnSpPr>
              <p:spPr>
                <a:xfrm>
                  <a:off x="2785615" y="4369986"/>
                  <a:ext cx="451881" cy="11691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80" name="Freeform 104">
                  <a:extLst>
                    <a:ext uri="{FF2B5EF4-FFF2-40B4-BE49-F238E27FC236}">
                      <a16:creationId xmlns:a16="http://schemas.microsoft.com/office/drawing/2014/main" id="{B6AEDF28-DF75-49FC-AFBD-F819845E8A6B}"/>
                    </a:ext>
                  </a:extLst>
                </p:cNvPr>
                <p:cNvSpPr/>
                <p:nvPr/>
              </p:nvSpPr>
              <p:spPr>
                <a:xfrm>
                  <a:off x="2122579" y="2712949"/>
                  <a:ext cx="743086" cy="2422177"/>
                </a:xfrm>
                <a:custGeom>
                  <a:avLst/>
                  <a:gdLst>
                    <a:gd name="connsiteX0" fmla="*/ 0 w 743086"/>
                    <a:gd name="connsiteY0" fmla="*/ 0 h 2434704"/>
                    <a:gd name="connsiteX1" fmla="*/ 26004 w 743086"/>
                    <a:gd name="connsiteY1" fmla="*/ 12527 h 2434704"/>
                    <a:gd name="connsiteX2" fmla="*/ 743086 w 743086"/>
                    <a:gd name="connsiteY2" fmla="*/ 1217352 h 2434704"/>
                    <a:gd name="connsiteX3" fmla="*/ 26004 w 743086"/>
                    <a:gd name="connsiteY3" fmla="*/ 2422177 h 2434704"/>
                    <a:gd name="connsiteX4" fmla="*/ 0 w 743086"/>
                    <a:gd name="connsiteY4" fmla="*/ 2434704 h 2434704"/>
                    <a:gd name="connsiteX0" fmla="*/ 0 w 743086"/>
                    <a:gd name="connsiteY0" fmla="*/ 2434704 h 2526144"/>
                    <a:gd name="connsiteX1" fmla="*/ 0 w 743086"/>
                    <a:gd name="connsiteY1" fmla="*/ 0 h 2526144"/>
                    <a:gd name="connsiteX2" fmla="*/ 26004 w 743086"/>
                    <a:gd name="connsiteY2" fmla="*/ 12527 h 2526144"/>
                    <a:gd name="connsiteX3" fmla="*/ 743086 w 743086"/>
                    <a:gd name="connsiteY3" fmla="*/ 1217352 h 2526144"/>
                    <a:gd name="connsiteX4" fmla="*/ 26004 w 743086"/>
                    <a:gd name="connsiteY4" fmla="*/ 2422177 h 2526144"/>
                    <a:gd name="connsiteX5" fmla="*/ 91440 w 743086"/>
                    <a:gd name="connsiteY5" fmla="*/ 2526144 h 2526144"/>
                    <a:gd name="connsiteX0" fmla="*/ 0 w 743086"/>
                    <a:gd name="connsiteY0" fmla="*/ 0 h 2526144"/>
                    <a:gd name="connsiteX1" fmla="*/ 26004 w 743086"/>
                    <a:gd name="connsiteY1" fmla="*/ 12527 h 2526144"/>
                    <a:gd name="connsiteX2" fmla="*/ 743086 w 743086"/>
                    <a:gd name="connsiteY2" fmla="*/ 1217352 h 2526144"/>
                    <a:gd name="connsiteX3" fmla="*/ 26004 w 743086"/>
                    <a:gd name="connsiteY3" fmla="*/ 2422177 h 2526144"/>
                    <a:gd name="connsiteX4" fmla="*/ 91440 w 743086"/>
                    <a:gd name="connsiteY4" fmla="*/ 2526144 h 2526144"/>
                    <a:gd name="connsiteX0" fmla="*/ 0 w 743086"/>
                    <a:gd name="connsiteY0" fmla="*/ 0 h 2422177"/>
                    <a:gd name="connsiteX1" fmla="*/ 26004 w 743086"/>
                    <a:gd name="connsiteY1" fmla="*/ 12527 h 2422177"/>
                    <a:gd name="connsiteX2" fmla="*/ 743086 w 743086"/>
                    <a:gd name="connsiteY2" fmla="*/ 1217352 h 2422177"/>
                    <a:gd name="connsiteX3" fmla="*/ 26004 w 743086"/>
                    <a:gd name="connsiteY3" fmla="*/ 2422177 h 2422177"/>
                  </a:gdLst>
                  <a:ahLst/>
                  <a:cxnLst>
                    <a:cxn ang="0">
                      <a:pos x="connsiteX0" y="connsiteY0"/>
                    </a:cxn>
                    <a:cxn ang="0">
                      <a:pos x="connsiteX1" y="connsiteY1"/>
                    </a:cxn>
                    <a:cxn ang="0">
                      <a:pos x="connsiteX2" y="connsiteY2"/>
                    </a:cxn>
                    <a:cxn ang="0">
                      <a:pos x="connsiteX3" y="connsiteY3"/>
                    </a:cxn>
                  </a:cxnLst>
                  <a:rect l="l" t="t" r="r" b="b"/>
                  <a:pathLst>
                    <a:path w="743086" h="2422177">
                      <a:moveTo>
                        <a:pt x="0" y="0"/>
                      </a:moveTo>
                      <a:lnTo>
                        <a:pt x="26004" y="12527"/>
                      </a:lnTo>
                      <a:cubicBezTo>
                        <a:pt x="453130" y="244556"/>
                        <a:pt x="743086" y="697093"/>
                        <a:pt x="743086" y="1217352"/>
                      </a:cubicBezTo>
                      <a:cubicBezTo>
                        <a:pt x="743086" y="1737612"/>
                        <a:pt x="453130" y="2190148"/>
                        <a:pt x="26004" y="2422177"/>
                      </a:cubicBezTo>
                    </a:path>
                  </a:pathLst>
                </a:custGeom>
                <a:noFill/>
                <a:ln w="6350">
                  <a:solidFill>
                    <a:schemeClr val="bg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grpSp>
          <p:grpSp>
            <p:nvGrpSpPr>
              <p:cNvPr id="11" name="Group 10">
                <a:extLst>
                  <a:ext uri="{FF2B5EF4-FFF2-40B4-BE49-F238E27FC236}">
                    <a16:creationId xmlns:a16="http://schemas.microsoft.com/office/drawing/2014/main" id="{4E7D9523-67B5-430A-81CA-27FFBFFBBB54}"/>
                  </a:ext>
                </a:extLst>
              </p:cNvPr>
              <p:cNvGrpSpPr/>
              <p:nvPr/>
            </p:nvGrpSpPr>
            <p:grpSpPr>
              <a:xfrm>
                <a:off x="2352019" y="1345493"/>
                <a:ext cx="5264590" cy="5129306"/>
                <a:chOff x="2352019" y="1345493"/>
                <a:chExt cx="5264590" cy="5129306"/>
              </a:xfrm>
            </p:grpSpPr>
            <p:grpSp>
              <p:nvGrpSpPr>
                <p:cNvPr id="12" name="Group 11">
                  <a:extLst>
                    <a:ext uri="{FF2B5EF4-FFF2-40B4-BE49-F238E27FC236}">
                      <a16:creationId xmlns:a16="http://schemas.microsoft.com/office/drawing/2014/main" id="{79459858-0FF1-49B6-AEAD-BE5F76BB6F21}"/>
                    </a:ext>
                  </a:extLst>
                </p:cNvPr>
                <p:cNvGrpSpPr/>
                <p:nvPr/>
              </p:nvGrpSpPr>
              <p:grpSpPr>
                <a:xfrm>
                  <a:off x="2352019" y="1345493"/>
                  <a:ext cx="4440008" cy="1161288"/>
                  <a:chOff x="2352019" y="1345493"/>
                  <a:chExt cx="4440008" cy="1161288"/>
                </a:xfrm>
              </p:grpSpPr>
              <p:sp>
                <p:nvSpPr>
                  <p:cNvPr id="57" name="Freeform 15">
                    <a:extLst>
                      <a:ext uri="{FF2B5EF4-FFF2-40B4-BE49-F238E27FC236}">
                        <a16:creationId xmlns:a16="http://schemas.microsoft.com/office/drawing/2014/main" id="{DEFCF4C7-C3C8-4CB7-BE3C-AA6D027C2EEB}"/>
                      </a:ext>
                    </a:extLst>
                  </p:cNvPr>
                  <p:cNvSpPr/>
                  <p:nvPr/>
                </p:nvSpPr>
                <p:spPr>
                  <a:xfrm>
                    <a:off x="2352019" y="1345493"/>
                    <a:ext cx="4440008" cy="1161288"/>
                  </a:xfrm>
                  <a:custGeom>
                    <a:avLst/>
                    <a:gdLst>
                      <a:gd name="connsiteX0" fmla="*/ 1268057 w 4440008"/>
                      <a:gd name="connsiteY0" fmla="*/ 0 h 1161288"/>
                      <a:gd name="connsiteX1" fmla="*/ 4221059 w 4440008"/>
                      <a:gd name="connsiteY1" fmla="*/ 0 h 1161288"/>
                      <a:gd name="connsiteX2" fmla="*/ 4440008 w 4440008"/>
                      <a:gd name="connsiteY2" fmla="*/ 218949 h 1161288"/>
                      <a:gd name="connsiteX3" fmla="*/ 4440008 w 4440008"/>
                      <a:gd name="connsiteY3" fmla="*/ 942339 h 1161288"/>
                      <a:gd name="connsiteX4" fmla="*/ 4221059 w 4440008"/>
                      <a:gd name="connsiteY4" fmla="*/ 1161288 h 1161288"/>
                      <a:gd name="connsiteX5" fmla="*/ 1268057 w 4440008"/>
                      <a:gd name="connsiteY5" fmla="*/ 1161288 h 1161288"/>
                      <a:gd name="connsiteX6" fmla="*/ 1254824 w 4440008"/>
                      <a:gd name="connsiteY6" fmla="*/ 1159954 h 1161288"/>
                      <a:gd name="connsiteX7" fmla="*/ 579977 w 4440008"/>
                      <a:gd name="connsiteY7" fmla="*/ 1159954 h 1161288"/>
                      <a:gd name="connsiteX8" fmla="*/ 0 w 4440008"/>
                      <a:gd name="connsiteY8" fmla="*/ 579978 h 1161288"/>
                      <a:gd name="connsiteX9" fmla="*/ 579977 w 4440008"/>
                      <a:gd name="connsiteY9" fmla="*/ 1 h 1161288"/>
                      <a:gd name="connsiteX10" fmla="*/ 1268047 w 4440008"/>
                      <a:gd name="connsiteY10" fmla="*/ 1 h 1161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40008" h="1161288">
                        <a:moveTo>
                          <a:pt x="1268057" y="0"/>
                        </a:moveTo>
                        <a:lnTo>
                          <a:pt x="4221059" y="0"/>
                        </a:lnTo>
                        <a:cubicBezTo>
                          <a:pt x="4341981" y="0"/>
                          <a:pt x="4440008" y="98027"/>
                          <a:pt x="4440008" y="218949"/>
                        </a:cubicBezTo>
                        <a:lnTo>
                          <a:pt x="4440008" y="942339"/>
                        </a:lnTo>
                        <a:cubicBezTo>
                          <a:pt x="4440008" y="1063261"/>
                          <a:pt x="4341981" y="1161288"/>
                          <a:pt x="4221059" y="1161288"/>
                        </a:cubicBezTo>
                        <a:lnTo>
                          <a:pt x="1268057" y="1161288"/>
                        </a:lnTo>
                        <a:lnTo>
                          <a:pt x="1254824" y="1159954"/>
                        </a:lnTo>
                        <a:lnTo>
                          <a:pt x="579977" y="1159954"/>
                        </a:lnTo>
                        <a:cubicBezTo>
                          <a:pt x="259665" y="1159954"/>
                          <a:pt x="0" y="900290"/>
                          <a:pt x="0" y="579978"/>
                        </a:cubicBezTo>
                        <a:cubicBezTo>
                          <a:pt x="0" y="259666"/>
                          <a:pt x="259665" y="1"/>
                          <a:pt x="579977" y="1"/>
                        </a:cubicBezTo>
                        <a:lnTo>
                          <a:pt x="1268047" y="1"/>
                        </a:lnTo>
                        <a:close/>
                      </a:path>
                    </a:pathLst>
                  </a:custGeom>
                  <a:solidFill>
                    <a:schemeClr val="accent1">
                      <a:lumMod val="50000"/>
                    </a:schemeClr>
                  </a:solidFill>
                  <a:ln>
                    <a:noFill/>
                  </a:ln>
                  <a:effectLst>
                    <a:innerShdw blurRad="25400" dist="50800">
                      <a:prstClr val="black">
                        <a:alpha val="2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grpSp>
                <p:nvGrpSpPr>
                  <p:cNvPr id="58" name="Group 57">
                    <a:extLst>
                      <a:ext uri="{FF2B5EF4-FFF2-40B4-BE49-F238E27FC236}">
                        <a16:creationId xmlns:a16="http://schemas.microsoft.com/office/drawing/2014/main" id="{7363E152-71F5-406D-BD07-869B809C5C50}"/>
                      </a:ext>
                    </a:extLst>
                  </p:cNvPr>
                  <p:cNvGrpSpPr/>
                  <p:nvPr/>
                </p:nvGrpSpPr>
                <p:grpSpPr>
                  <a:xfrm>
                    <a:off x="2477308" y="1464481"/>
                    <a:ext cx="3383214" cy="921977"/>
                    <a:chOff x="2477308" y="1464481"/>
                    <a:chExt cx="3383214" cy="921977"/>
                  </a:xfrm>
                </p:grpSpPr>
                <p:grpSp>
                  <p:nvGrpSpPr>
                    <p:cNvPr id="63" name="Group 62">
                      <a:extLst>
                        <a:ext uri="{FF2B5EF4-FFF2-40B4-BE49-F238E27FC236}">
                          <a16:creationId xmlns:a16="http://schemas.microsoft.com/office/drawing/2014/main" id="{2F3CD5DA-4BE5-421B-8426-0CD25DA914BC}"/>
                        </a:ext>
                      </a:extLst>
                    </p:cNvPr>
                    <p:cNvGrpSpPr/>
                    <p:nvPr/>
                  </p:nvGrpSpPr>
                  <p:grpSpPr>
                    <a:xfrm>
                      <a:off x="2477308" y="1464481"/>
                      <a:ext cx="921978" cy="921977"/>
                      <a:chOff x="4236120" y="431800"/>
                      <a:chExt cx="1187450" cy="1187450"/>
                    </a:xfrm>
                  </p:grpSpPr>
                  <p:sp>
                    <p:nvSpPr>
                      <p:cNvPr id="74" name="Oval 73">
                        <a:extLst>
                          <a:ext uri="{FF2B5EF4-FFF2-40B4-BE49-F238E27FC236}">
                            <a16:creationId xmlns:a16="http://schemas.microsoft.com/office/drawing/2014/main" id="{7B17F45C-4F0D-44F8-A396-AE42C6ACB755}"/>
                          </a:ext>
                        </a:extLst>
                      </p:cNvPr>
                      <p:cNvSpPr/>
                      <p:nvPr/>
                    </p:nvSpPr>
                    <p:spPr>
                      <a:xfrm>
                        <a:off x="4236120" y="431800"/>
                        <a:ext cx="1187450" cy="1187450"/>
                      </a:xfrm>
                      <a:prstGeom prst="ellipse">
                        <a:avLst/>
                      </a:prstGeom>
                      <a:gradFill>
                        <a:gsLst>
                          <a:gs pos="0">
                            <a:schemeClr val="bg1"/>
                          </a:gs>
                          <a:gs pos="100000">
                            <a:schemeClr val="bg1">
                              <a:lumMod val="65000"/>
                            </a:schemeClr>
                          </a:gs>
                        </a:gsLst>
                        <a:lin ang="270000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cs typeface="Arial" panose="020B0604020202020204" pitchFamily="34" charset="0"/>
                        </a:endParaRPr>
                      </a:p>
                    </p:txBody>
                  </p:sp>
                  <p:sp>
                    <p:nvSpPr>
                      <p:cNvPr id="75" name="Oval 74">
                        <a:extLst>
                          <a:ext uri="{FF2B5EF4-FFF2-40B4-BE49-F238E27FC236}">
                            <a16:creationId xmlns:a16="http://schemas.microsoft.com/office/drawing/2014/main" id="{D87D6915-A66E-4A96-9DED-E41B0AB179DC}"/>
                          </a:ext>
                        </a:extLst>
                      </p:cNvPr>
                      <p:cNvSpPr/>
                      <p:nvPr/>
                    </p:nvSpPr>
                    <p:spPr>
                      <a:xfrm>
                        <a:off x="4309145" y="504825"/>
                        <a:ext cx="1041400" cy="1041400"/>
                      </a:xfrm>
                      <a:prstGeom prst="ellipse">
                        <a:avLst/>
                      </a:prstGeom>
                      <a:gradFill flip="none" rotWithShape="1">
                        <a:gsLst>
                          <a:gs pos="100000">
                            <a:schemeClr val="bg1"/>
                          </a:gs>
                          <a:gs pos="0">
                            <a:schemeClr val="bg1">
                              <a:lumMod val="65000"/>
                            </a:schemeClr>
                          </a:gs>
                        </a:gsLst>
                        <a:lin ang="27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cs typeface="Arial" panose="020B0604020202020204" pitchFamily="34" charset="0"/>
                        </a:endParaRPr>
                      </a:p>
                    </p:txBody>
                  </p:sp>
                </p:grpSp>
                <p:sp>
                  <p:nvSpPr>
                    <p:cNvPr id="62" name="TextBox 61">
                      <a:extLst>
                        <a:ext uri="{FF2B5EF4-FFF2-40B4-BE49-F238E27FC236}">
                          <a16:creationId xmlns:a16="http://schemas.microsoft.com/office/drawing/2014/main" id="{B16E1188-8F96-4157-9E9F-5D3A9BE63DB1}"/>
                        </a:ext>
                      </a:extLst>
                    </p:cNvPr>
                    <p:cNvSpPr txBox="1"/>
                    <p:nvPr/>
                  </p:nvSpPr>
                  <p:spPr>
                    <a:xfrm>
                      <a:off x="3418330" y="1562401"/>
                      <a:ext cx="2442192" cy="550559"/>
                    </a:xfrm>
                    <a:prstGeom prst="rect">
                      <a:avLst/>
                    </a:prstGeom>
                    <a:noFill/>
                  </p:spPr>
                  <p:txBody>
                    <a:bodyPr vert="horz" wrap="square" rtlCol="0">
                      <a:spAutoFit/>
                    </a:bodyPr>
                    <a:lstStyle/>
                    <a:p>
                      <a:pPr fontAlgn="b"/>
                      <a:r>
                        <a:rPr lang="en-IN" sz="2800" b="1" dirty="0">
                          <a:solidFill>
                            <a:schemeClr val="bg1"/>
                          </a:solidFill>
                          <a:latin typeface="Arial" panose="020B0604020202020204" pitchFamily="34" charset="0"/>
                          <a:cs typeface="Arial" panose="020B0604020202020204" pitchFamily="34" charset="0"/>
                        </a:rPr>
                        <a:t>Air Quality</a:t>
                      </a:r>
                      <a:endParaRPr lang="en-US" sz="2800" b="1" dirty="0">
                        <a:solidFill>
                          <a:schemeClr val="bg1"/>
                        </a:solidFill>
                        <a:latin typeface="Arial" panose="020B0604020202020204" pitchFamily="34" charset="0"/>
                        <a:cs typeface="Arial" panose="020B0604020202020204" pitchFamily="34" charset="0"/>
                      </a:endParaRPr>
                    </a:p>
                  </p:txBody>
                </p:sp>
              </p:grpSp>
            </p:grpSp>
            <p:grpSp>
              <p:nvGrpSpPr>
                <p:cNvPr id="13" name="Group 12">
                  <a:extLst>
                    <a:ext uri="{FF2B5EF4-FFF2-40B4-BE49-F238E27FC236}">
                      <a16:creationId xmlns:a16="http://schemas.microsoft.com/office/drawing/2014/main" id="{78BBEE6C-1211-4C60-851E-4099C50AA600}"/>
                    </a:ext>
                  </a:extLst>
                </p:cNvPr>
                <p:cNvGrpSpPr/>
                <p:nvPr/>
              </p:nvGrpSpPr>
              <p:grpSpPr>
                <a:xfrm>
                  <a:off x="3176601" y="2671367"/>
                  <a:ext cx="4440008" cy="1161288"/>
                  <a:chOff x="3176601" y="2671367"/>
                  <a:chExt cx="4440008" cy="1161288"/>
                </a:xfrm>
              </p:grpSpPr>
              <p:sp>
                <p:nvSpPr>
                  <p:cNvPr id="44" name="Freeform 16">
                    <a:extLst>
                      <a:ext uri="{FF2B5EF4-FFF2-40B4-BE49-F238E27FC236}">
                        <a16:creationId xmlns:a16="http://schemas.microsoft.com/office/drawing/2014/main" id="{949F384A-D832-4391-8824-1EB1C249793D}"/>
                      </a:ext>
                    </a:extLst>
                  </p:cNvPr>
                  <p:cNvSpPr/>
                  <p:nvPr/>
                </p:nvSpPr>
                <p:spPr>
                  <a:xfrm>
                    <a:off x="3176601" y="2671367"/>
                    <a:ext cx="4440008" cy="1161288"/>
                  </a:xfrm>
                  <a:custGeom>
                    <a:avLst/>
                    <a:gdLst>
                      <a:gd name="connsiteX0" fmla="*/ 1268057 w 4440008"/>
                      <a:gd name="connsiteY0" fmla="*/ 0 h 1161288"/>
                      <a:gd name="connsiteX1" fmla="*/ 4221059 w 4440008"/>
                      <a:gd name="connsiteY1" fmla="*/ 0 h 1161288"/>
                      <a:gd name="connsiteX2" fmla="*/ 4440008 w 4440008"/>
                      <a:gd name="connsiteY2" fmla="*/ 218949 h 1161288"/>
                      <a:gd name="connsiteX3" fmla="*/ 4440008 w 4440008"/>
                      <a:gd name="connsiteY3" fmla="*/ 942339 h 1161288"/>
                      <a:gd name="connsiteX4" fmla="*/ 4221059 w 4440008"/>
                      <a:gd name="connsiteY4" fmla="*/ 1161288 h 1161288"/>
                      <a:gd name="connsiteX5" fmla="*/ 1268057 w 4440008"/>
                      <a:gd name="connsiteY5" fmla="*/ 1161288 h 1161288"/>
                      <a:gd name="connsiteX6" fmla="*/ 1254824 w 4440008"/>
                      <a:gd name="connsiteY6" fmla="*/ 1159954 h 1161288"/>
                      <a:gd name="connsiteX7" fmla="*/ 579977 w 4440008"/>
                      <a:gd name="connsiteY7" fmla="*/ 1159954 h 1161288"/>
                      <a:gd name="connsiteX8" fmla="*/ 0 w 4440008"/>
                      <a:gd name="connsiteY8" fmla="*/ 579978 h 1161288"/>
                      <a:gd name="connsiteX9" fmla="*/ 579977 w 4440008"/>
                      <a:gd name="connsiteY9" fmla="*/ 1 h 1161288"/>
                      <a:gd name="connsiteX10" fmla="*/ 1268047 w 4440008"/>
                      <a:gd name="connsiteY10" fmla="*/ 1 h 1161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40008" h="1161288">
                        <a:moveTo>
                          <a:pt x="1268057" y="0"/>
                        </a:moveTo>
                        <a:lnTo>
                          <a:pt x="4221059" y="0"/>
                        </a:lnTo>
                        <a:cubicBezTo>
                          <a:pt x="4341981" y="0"/>
                          <a:pt x="4440008" y="98027"/>
                          <a:pt x="4440008" y="218949"/>
                        </a:cubicBezTo>
                        <a:lnTo>
                          <a:pt x="4440008" y="942339"/>
                        </a:lnTo>
                        <a:cubicBezTo>
                          <a:pt x="4440008" y="1063261"/>
                          <a:pt x="4341981" y="1161288"/>
                          <a:pt x="4221059" y="1161288"/>
                        </a:cubicBezTo>
                        <a:lnTo>
                          <a:pt x="1268057" y="1161288"/>
                        </a:lnTo>
                        <a:lnTo>
                          <a:pt x="1254824" y="1159954"/>
                        </a:lnTo>
                        <a:lnTo>
                          <a:pt x="579977" y="1159954"/>
                        </a:lnTo>
                        <a:cubicBezTo>
                          <a:pt x="259665" y="1159954"/>
                          <a:pt x="0" y="900290"/>
                          <a:pt x="0" y="579978"/>
                        </a:cubicBezTo>
                        <a:cubicBezTo>
                          <a:pt x="0" y="259666"/>
                          <a:pt x="259665" y="1"/>
                          <a:pt x="579977" y="1"/>
                        </a:cubicBezTo>
                        <a:lnTo>
                          <a:pt x="1268047" y="1"/>
                        </a:lnTo>
                        <a:close/>
                      </a:path>
                    </a:pathLst>
                  </a:custGeom>
                  <a:solidFill>
                    <a:srgbClr val="002060"/>
                  </a:solidFill>
                  <a:ln>
                    <a:noFill/>
                  </a:ln>
                  <a:effectLst>
                    <a:innerShdw blurRad="25400" dist="50800">
                      <a:prstClr val="black">
                        <a:alpha val="2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grpSp>
                <p:nvGrpSpPr>
                  <p:cNvPr id="46" name="Group 45">
                    <a:extLst>
                      <a:ext uri="{FF2B5EF4-FFF2-40B4-BE49-F238E27FC236}">
                        <a16:creationId xmlns:a16="http://schemas.microsoft.com/office/drawing/2014/main" id="{22FE74EF-E6FB-45CB-BD8F-6502E196A055}"/>
                      </a:ext>
                    </a:extLst>
                  </p:cNvPr>
                  <p:cNvGrpSpPr/>
                  <p:nvPr/>
                </p:nvGrpSpPr>
                <p:grpSpPr>
                  <a:xfrm>
                    <a:off x="3295748" y="2791023"/>
                    <a:ext cx="921978" cy="921977"/>
                    <a:chOff x="3295748" y="2785818"/>
                    <a:chExt cx="921978" cy="921977"/>
                  </a:xfrm>
                </p:grpSpPr>
                <p:grpSp>
                  <p:nvGrpSpPr>
                    <p:cNvPr id="50" name="Group 49">
                      <a:extLst>
                        <a:ext uri="{FF2B5EF4-FFF2-40B4-BE49-F238E27FC236}">
                          <a16:creationId xmlns:a16="http://schemas.microsoft.com/office/drawing/2014/main" id="{D962A331-8384-4E73-A19D-F5E13386BCB9}"/>
                        </a:ext>
                      </a:extLst>
                    </p:cNvPr>
                    <p:cNvGrpSpPr/>
                    <p:nvPr/>
                  </p:nvGrpSpPr>
                  <p:grpSpPr>
                    <a:xfrm>
                      <a:off x="3295748" y="2785818"/>
                      <a:ext cx="921978" cy="921977"/>
                      <a:chOff x="4236120" y="431800"/>
                      <a:chExt cx="1187450" cy="1187450"/>
                    </a:xfrm>
                  </p:grpSpPr>
                  <p:sp>
                    <p:nvSpPr>
                      <p:cNvPr id="55" name="Oval 54">
                        <a:extLst>
                          <a:ext uri="{FF2B5EF4-FFF2-40B4-BE49-F238E27FC236}">
                            <a16:creationId xmlns:a16="http://schemas.microsoft.com/office/drawing/2014/main" id="{F2539595-DA81-498F-91DD-46404A397655}"/>
                          </a:ext>
                        </a:extLst>
                      </p:cNvPr>
                      <p:cNvSpPr/>
                      <p:nvPr/>
                    </p:nvSpPr>
                    <p:spPr>
                      <a:xfrm>
                        <a:off x="4236120" y="431800"/>
                        <a:ext cx="1187450" cy="1187450"/>
                      </a:xfrm>
                      <a:prstGeom prst="ellipse">
                        <a:avLst/>
                      </a:prstGeom>
                      <a:gradFill>
                        <a:gsLst>
                          <a:gs pos="0">
                            <a:schemeClr val="bg1"/>
                          </a:gs>
                          <a:gs pos="100000">
                            <a:schemeClr val="bg1">
                              <a:lumMod val="65000"/>
                            </a:schemeClr>
                          </a:gs>
                        </a:gsLst>
                        <a:lin ang="270000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cs typeface="Arial" panose="020B0604020202020204" pitchFamily="34" charset="0"/>
                        </a:endParaRPr>
                      </a:p>
                    </p:txBody>
                  </p:sp>
                  <p:sp>
                    <p:nvSpPr>
                      <p:cNvPr id="56" name="Oval 55">
                        <a:extLst>
                          <a:ext uri="{FF2B5EF4-FFF2-40B4-BE49-F238E27FC236}">
                            <a16:creationId xmlns:a16="http://schemas.microsoft.com/office/drawing/2014/main" id="{5480DB4D-B6EE-48BD-A578-7265CFEFA055}"/>
                          </a:ext>
                        </a:extLst>
                      </p:cNvPr>
                      <p:cNvSpPr/>
                      <p:nvPr/>
                    </p:nvSpPr>
                    <p:spPr>
                      <a:xfrm>
                        <a:off x="4309145" y="504825"/>
                        <a:ext cx="1041400" cy="1041400"/>
                      </a:xfrm>
                      <a:prstGeom prst="ellipse">
                        <a:avLst/>
                      </a:prstGeom>
                      <a:gradFill flip="none" rotWithShape="1">
                        <a:gsLst>
                          <a:gs pos="100000">
                            <a:schemeClr val="bg1"/>
                          </a:gs>
                          <a:gs pos="0">
                            <a:schemeClr val="bg1">
                              <a:lumMod val="65000"/>
                            </a:schemeClr>
                          </a:gs>
                        </a:gsLst>
                        <a:lin ang="27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cs typeface="Arial" panose="020B0604020202020204" pitchFamily="34" charset="0"/>
                        </a:endParaRPr>
                      </a:p>
                    </p:txBody>
                  </p:sp>
                </p:grpSp>
                <p:grpSp>
                  <p:nvGrpSpPr>
                    <p:cNvPr id="51" name="Group 50">
                      <a:extLst>
                        <a:ext uri="{FF2B5EF4-FFF2-40B4-BE49-F238E27FC236}">
                          <a16:creationId xmlns:a16="http://schemas.microsoft.com/office/drawing/2014/main" id="{343C3CB5-6231-4700-A7F2-B32FC061E281}"/>
                        </a:ext>
                      </a:extLst>
                    </p:cNvPr>
                    <p:cNvGrpSpPr/>
                    <p:nvPr/>
                  </p:nvGrpSpPr>
                  <p:grpSpPr>
                    <a:xfrm>
                      <a:off x="3575295" y="3064259"/>
                      <a:ext cx="362884" cy="365094"/>
                      <a:chOff x="2617639" y="1062466"/>
                      <a:chExt cx="5592965" cy="5627146"/>
                    </a:xfrm>
                    <a:solidFill>
                      <a:schemeClr val="tx1">
                        <a:lumMod val="65000"/>
                        <a:lumOff val="35000"/>
                      </a:schemeClr>
                    </a:solidFill>
                    <a:effectLst/>
                  </p:grpSpPr>
                  <p:sp>
                    <p:nvSpPr>
                      <p:cNvPr id="52" name="Freeform 41">
                        <a:extLst>
                          <a:ext uri="{FF2B5EF4-FFF2-40B4-BE49-F238E27FC236}">
                            <a16:creationId xmlns:a16="http://schemas.microsoft.com/office/drawing/2014/main" id="{CF7E93D0-70C1-4CBE-9E60-9B3A7FBD8D70}"/>
                          </a:ext>
                        </a:extLst>
                      </p:cNvPr>
                      <p:cNvSpPr/>
                      <p:nvPr/>
                    </p:nvSpPr>
                    <p:spPr>
                      <a:xfrm>
                        <a:off x="4234668" y="2719144"/>
                        <a:ext cx="2334248" cy="2317030"/>
                      </a:xfrm>
                      <a:custGeom>
                        <a:avLst/>
                        <a:gdLst>
                          <a:gd name="connsiteX0" fmla="*/ 1173387 w 2334255"/>
                          <a:gd name="connsiteY0" fmla="*/ 891273 h 2317034"/>
                          <a:gd name="connsiteX1" fmla="*/ 909614 w 2334255"/>
                          <a:gd name="connsiteY1" fmla="*/ 1154313 h 2317034"/>
                          <a:gd name="connsiteX2" fmla="*/ 1173387 w 2334255"/>
                          <a:gd name="connsiteY2" fmla="*/ 1417353 h 2317034"/>
                          <a:gd name="connsiteX3" fmla="*/ 1437160 w 2334255"/>
                          <a:gd name="connsiteY3" fmla="*/ 1154313 h 2317034"/>
                          <a:gd name="connsiteX4" fmla="*/ 1173387 w 2334255"/>
                          <a:gd name="connsiteY4" fmla="*/ 891273 h 2317034"/>
                          <a:gd name="connsiteX5" fmla="*/ 940186 w 2334255"/>
                          <a:gd name="connsiteY5" fmla="*/ 0 h 2317034"/>
                          <a:gd name="connsiteX6" fmla="*/ 1411288 w 2334255"/>
                          <a:gd name="connsiteY6" fmla="*/ 0 h 2317034"/>
                          <a:gd name="connsiteX7" fmla="*/ 1411288 w 2334255"/>
                          <a:gd name="connsiteY7" fmla="*/ 383639 h 2317034"/>
                          <a:gd name="connsiteX8" fmla="*/ 1413816 w 2334255"/>
                          <a:gd name="connsiteY8" fmla="*/ 384287 h 2317034"/>
                          <a:gd name="connsiteX9" fmla="*/ 1488099 w 2334255"/>
                          <a:gd name="connsiteY9" fmla="*/ 411399 h 2317034"/>
                          <a:gd name="connsiteX10" fmla="*/ 1533435 w 2334255"/>
                          <a:gd name="connsiteY10" fmla="*/ 435938 h 2317034"/>
                          <a:gd name="connsiteX11" fmla="*/ 1836305 w 2334255"/>
                          <a:gd name="connsiteY11" fmla="*/ 133068 h 2317034"/>
                          <a:gd name="connsiteX12" fmla="*/ 2199593 w 2334255"/>
                          <a:gd name="connsiteY12" fmla="*/ 496356 h 2317034"/>
                          <a:gd name="connsiteX13" fmla="*/ 1896202 w 2334255"/>
                          <a:gd name="connsiteY13" fmla="*/ 799747 h 2317034"/>
                          <a:gd name="connsiteX14" fmla="*/ 1918370 w 2334255"/>
                          <a:gd name="connsiteY14" fmla="*/ 840475 h 2317034"/>
                          <a:gd name="connsiteX15" fmla="*/ 1945558 w 2334255"/>
                          <a:gd name="connsiteY15" fmla="*/ 914552 h 2317034"/>
                          <a:gd name="connsiteX16" fmla="*/ 1948956 w 2334255"/>
                          <a:gd name="connsiteY16" fmla="*/ 927731 h 2317034"/>
                          <a:gd name="connsiteX17" fmla="*/ 2334255 w 2334255"/>
                          <a:gd name="connsiteY17" fmla="*/ 927731 h 2317034"/>
                          <a:gd name="connsiteX18" fmla="*/ 2334255 w 2334255"/>
                          <a:gd name="connsiteY18" fmla="*/ 1383586 h 2317034"/>
                          <a:gd name="connsiteX19" fmla="*/ 1948262 w 2334255"/>
                          <a:gd name="connsiteY19" fmla="*/ 1383586 h 2317034"/>
                          <a:gd name="connsiteX20" fmla="*/ 1945558 w 2334255"/>
                          <a:gd name="connsiteY20" fmla="*/ 1394074 h 2317034"/>
                          <a:gd name="connsiteX21" fmla="*/ 1918370 w 2334255"/>
                          <a:gd name="connsiteY21" fmla="*/ 1468152 h 2317034"/>
                          <a:gd name="connsiteX22" fmla="*/ 1893705 w 2334255"/>
                          <a:gd name="connsiteY22" fmla="*/ 1513465 h 2317034"/>
                          <a:gd name="connsiteX23" fmla="*/ 2199593 w 2334255"/>
                          <a:gd name="connsiteY23" fmla="*/ 1819353 h 2317034"/>
                          <a:gd name="connsiteX24" fmla="*/ 1836305 w 2334255"/>
                          <a:gd name="connsiteY24" fmla="*/ 2182641 h 2317034"/>
                          <a:gd name="connsiteX25" fmla="*/ 1528839 w 2334255"/>
                          <a:gd name="connsiteY25" fmla="*/ 1875175 h 2317034"/>
                          <a:gd name="connsiteX26" fmla="*/ 1488099 w 2334255"/>
                          <a:gd name="connsiteY26" fmla="*/ 1897227 h 2317034"/>
                          <a:gd name="connsiteX27" fmla="*/ 1413816 w 2334255"/>
                          <a:gd name="connsiteY27" fmla="*/ 1924340 h 2317034"/>
                          <a:gd name="connsiteX28" fmla="*/ 1411288 w 2334255"/>
                          <a:gd name="connsiteY28" fmla="*/ 1924988 h 2317034"/>
                          <a:gd name="connsiteX29" fmla="*/ 1411288 w 2334255"/>
                          <a:gd name="connsiteY29" fmla="*/ 2317034 h 2317034"/>
                          <a:gd name="connsiteX30" fmla="*/ 940186 w 2334255"/>
                          <a:gd name="connsiteY30" fmla="*/ 2317034 h 2317034"/>
                          <a:gd name="connsiteX31" fmla="*/ 940186 w 2334255"/>
                          <a:gd name="connsiteY31" fmla="*/ 1926193 h 2317034"/>
                          <a:gd name="connsiteX32" fmla="*/ 932958 w 2334255"/>
                          <a:gd name="connsiteY32" fmla="*/ 1924340 h 2317034"/>
                          <a:gd name="connsiteX33" fmla="*/ 858675 w 2334255"/>
                          <a:gd name="connsiteY33" fmla="*/ 1897227 h 2317034"/>
                          <a:gd name="connsiteX34" fmla="*/ 819777 w 2334255"/>
                          <a:gd name="connsiteY34" fmla="*/ 1876172 h 2317034"/>
                          <a:gd name="connsiteX35" fmla="*/ 513308 w 2334255"/>
                          <a:gd name="connsiteY35" fmla="*/ 2182641 h 2317034"/>
                          <a:gd name="connsiteX36" fmla="*/ 150020 w 2334255"/>
                          <a:gd name="connsiteY36" fmla="*/ 1819353 h 2317034"/>
                          <a:gd name="connsiteX37" fmla="*/ 454069 w 2334255"/>
                          <a:gd name="connsiteY37" fmla="*/ 1515304 h 2317034"/>
                          <a:gd name="connsiteX38" fmla="*/ 428404 w 2334255"/>
                          <a:gd name="connsiteY38" fmla="*/ 1468152 h 2317034"/>
                          <a:gd name="connsiteX39" fmla="*/ 401216 w 2334255"/>
                          <a:gd name="connsiteY39" fmla="*/ 1394074 h 2317034"/>
                          <a:gd name="connsiteX40" fmla="*/ 398512 w 2334255"/>
                          <a:gd name="connsiteY40" fmla="*/ 1383586 h 2317034"/>
                          <a:gd name="connsiteX41" fmla="*/ 0 w 2334255"/>
                          <a:gd name="connsiteY41" fmla="*/ 1383586 h 2317034"/>
                          <a:gd name="connsiteX42" fmla="*/ 0 w 2334255"/>
                          <a:gd name="connsiteY42" fmla="*/ 927731 h 2317034"/>
                          <a:gd name="connsiteX43" fmla="*/ 397818 w 2334255"/>
                          <a:gd name="connsiteY43" fmla="*/ 927731 h 2317034"/>
                          <a:gd name="connsiteX44" fmla="*/ 401216 w 2334255"/>
                          <a:gd name="connsiteY44" fmla="*/ 914552 h 2317034"/>
                          <a:gd name="connsiteX45" fmla="*/ 428404 w 2334255"/>
                          <a:gd name="connsiteY45" fmla="*/ 840475 h 2317034"/>
                          <a:gd name="connsiteX46" fmla="*/ 451573 w 2334255"/>
                          <a:gd name="connsiteY46" fmla="*/ 797909 h 2317034"/>
                          <a:gd name="connsiteX47" fmla="*/ 150020 w 2334255"/>
                          <a:gd name="connsiteY47" fmla="*/ 496356 h 2317034"/>
                          <a:gd name="connsiteX48" fmla="*/ 513308 w 2334255"/>
                          <a:gd name="connsiteY48" fmla="*/ 133068 h 2317034"/>
                          <a:gd name="connsiteX49" fmla="*/ 815181 w 2334255"/>
                          <a:gd name="connsiteY49" fmla="*/ 434941 h 2317034"/>
                          <a:gd name="connsiteX50" fmla="*/ 858675 w 2334255"/>
                          <a:gd name="connsiteY50" fmla="*/ 411399 h 2317034"/>
                          <a:gd name="connsiteX51" fmla="*/ 932958 w 2334255"/>
                          <a:gd name="connsiteY51" fmla="*/ 384287 h 2317034"/>
                          <a:gd name="connsiteX52" fmla="*/ 940186 w 2334255"/>
                          <a:gd name="connsiteY52" fmla="*/ 382433 h 2317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2334255" h="2317034">
                            <a:moveTo>
                              <a:pt x="1173387" y="891273"/>
                            </a:moveTo>
                            <a:cubicBezTo>
                              <a:pt x="1027709" y="891273"/>
                              <a:pt x="909614" y="1009040"/>
                              <a:pt x="909614" y="1154313"/>
                            </a:cubicBezTo>
                            <a:cubicBezTo>
                              <a:pt x="909614" y="1299586"/>
                              <a:pt x="1027709" y="1417353"/>
                              <a:pt x="1173387" y="1417353"/>
                            </a:cubicBezTo>
                            <a:cubicBezTo>
                              <a:pt x="1319065" y="1417353"/>
                              <a:pt x="1437160" y="1299586"/>
                              <a:pt x="1437160" y="1154313"/>
                            </a:cubicBezTo>
                            <a:cubicBezTo>
                              <a:pt x="1437160" y="1009040"/>
                              <a:pt x="1319065" y="891273"/>
                              <a:pt x="1173387" y="891273"/>
                            </a:cubicBezTo>
                            <a:close/>
                            <a:moveTo>
                              <a:pt x="940186" y="0"/>
                            </a:moveTo>
                            <a:lnTo>
                              <a:pt x="1411288" y="0"/>
                            </a:lnTo>
                            <a:lnTo>
                              <a:pt x="1411288" y="383639"/>
                            </a:lnTo>
                            <a:lnTo>
                              <a:pt x="1413816" y="384287"/>
                            </a:lnTo>
                            <a:cubicBezTo>
                              <a:pt x="1439133" y="392139"/>
                              <a:pt x="1463917" y="401199"/>
                              <a:pt x="1488099" y="411399"/>
                            </a:cubicBezTo>
                            <a:lnTo>
                              <a:pt x="1533435" y="435938"/>
                            </a:lnTo>
                            <a:lnTo>
                              <a:pt x="1836305" y="133068"/>
                            </a:lnTo>
                            <a:lnTo>
                              <a:pt x="2199593" y="496356"/>
                            </a:lnTo>
                            <a:lnTo>
                              <a:pt x="1896202" y="799747"/>
                            </a:lnTo>
                            <a:lnTo>
                              <a:pt x="1918370" y="840475"/>
                            </a:lnTo>
                            <a:cubicBezTo>
                              <a:pt x="1928598" y="864590"/>
                              <a:pt x="1937683" y="889305"/>
                              <a:pt x="1945558" y="914552"/>
                            </a:cubicBezTo>
                            <a:lnTo>
                              <a:pt x="1948956" y="927731"/>
                            </a:lnTo>
                            <a:lnTo>
                              <a:pt x="2334255" y="927731"/>
                            </a:lnTo>
                            <a:lnTo>
                              <a:pt x="2334255" y="1383586"/>
                            </a:lnTo>
                            <a:lnTo>
                              <a:pt x="1948262" y="1383586"/>
                            </a:lnTo>
                            <a:lnTo>
                              <a:pt x="1945558" y="1394074"/>
                            </a:lnTo>
                            <a:cubicBezTo>
                              <a:pt x="1937683" y="1419321"/>
                              <a:pt x="1928598" y="1444036"/>
                              <a:pt x="1918370" y="1468152"/>
                            </a:cubicBezTo>
                            <a:lnTo>
                              <a:pt x="1893705" y="1513465"/>
                            </a:lnTo>
                            <a:lnTo>
                              <a:pt x="2199593" y="1819353"/>
                            </a:lnTo>
                            <a:lnTo>
                              <a:pt x="1836305" y="2182641"/>
                            </a:lnTo>
                            <a:lnTo>
                              <a:pt x="1528839" y="1875175"/>
                            </a:lnTo>
                            <a:lnTo>
                              <a:pt x="1488099" y="1897227"/>
                            </a:lnTo>
                            <a:cubicBezTo>
                              <a:pt x="1463917" y="1907427"/>
                              <a:pt x="1439133" y="1916487"/>
                              <a:pt x="1413816" y="1924340"/>
                            </a:cubicBezTo>
                            <a:lnTo>
                              <a:pt x="1411288" y="1924988"/>
                            </a:lnTo>
                            <a:lnTo>
                              <a:pt x="1411288" y="2317034"/>
                            </a:lnTo>
                            <a:lnTo>
                              <a:pt x="940186" y="2317034"/>
                            </a:lnTo>
                            <a:lnTo>
                              <a:pt x="940186" y="1926193"/>
                            </a:lnTo>
                            <a:lnTo>
                              <a:pt x="932958" y="1924340"/>
                            </a:lnTo>
                            <a:cubicBezTo>
                              <a:pt x="907641" y="1916487"/>
                              <a:pt x="882857" y="1907427"/>
                              <a:pt x="858675" y="1897227"/>
                            </a:cubicBezTo>
                            <a:lnTo>
                              <a:pt x="819777" y="1876172"/>
                            </a:lnTo>
                            <a:lnTo>
                              <a:pt x="513308" y="2182641"/>
                            </a:lnTo>
                            <a:lnTo>
                              <a:pt x="150020" y="1819353"/>
                            </a:lnTo>
                            <a:lnTo>
                              <a:pt x="454069" y="1515304"/>
                            </a:lnTo>
                            <a:lnTo>
                              <a:pt x="428404" y="1468152"/>
                            </a:lnTo>
                            <a:cubicBezTo>
                              <a:pt x="418176" y="1444036"/>
                              <a:pt x="409091" y="1419321"/>
                              <a:pt x="401216" y="1394074"/>
                            </a:cubicBezTo>
                            <a:lnTo>
                              <a:pt x="398512" y="1383586"/>
                            </a:lnTo>
                            <a:lnTo>
                              <a:pt x="0" y="1383586"/>
                            </a:lnTo>
                            <a:lnTo>
                              <a:pt x="0" y="927731"/>
                            </a:lnTo>
                            <a:lnTo>
                              <a:pt x="397818" y="927731"/>
                            </a:lnTo>
                            <a:lnTo>
                              <a:pt x="401216" y="914552"/>
                            </a:lnTo>
                            <a:cubicBezTo>
                              <a:pt x="409091" y="889305"/>
                              <a:pt x="418176" y="864590"/>
                              <a:pt x="428404" y="840475"/>
                            </a:cubicBezTo>
                            <a:lnTo>
                              <a:pt x="451573" y="797909"/>
                            </a:lnTo>
                            <a:lnTo>
                              <a:pt x="150020" y="496356"/>
                            </a:lnTo>
                            <a:lnTo>
                              <a:pt x="513308" y="133068"/>
                            </a:lnTo>
                            <a:lnTo>
                              <a:pt x="815181" y="434941"/>
                            </a:lnTo>
                            <a:lnTo>
                              <a:pt x="858675" y="411399"/>
                            </a:lnTo>
                            <a:cubicBezTo>
                              <a:pt x="882857" y="401199"/>
                              <a:pt x="907641" y="392139"/>
                              <a:pt x="932958" y="384287"/>
                            </a:cubicBezTo>
                            <a:lnTo>
                              <a:pt x="940186" y="382433"/>
                            </a:ln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cs typeface="Arial" panose="020B0604020202020204" pitchFamily="34" charset="0"/>
                        </a:endParaRPr>
                      </a:p>
                    </p:txBody>
                  </p:sp>
                  <p:sp>
                    <p:nvSpPr>
                      <p:cNvPr id="53" name="Rectangle 20">
                        <a:extLst>
                          <a:ext uri="{FF2B5EF4-FFF2-40B4-BE49-F238E27FC236}">
                            <a16:creationId xmlns:a16="http://schemas.microsoft.com/office/drawing/2014/main" id="{534D836E-1B5D-4ADE-9F77-361CC5F35109}"/>
                          </a:ext>
                        </a:extLst>
                      </p:cNvPr>
                      <p:cNvSpPr/>
                      <p:nvPr/>
                    </p:nvSpPr>
                    <p:spPr>
                      <a:xfrm>
                        <a:off x="2719240" y="1062466"/>
                        <a:ext cx="5491364" cy="2706148"/>
                      </a:xfrm>
                      <a:custGeom>
                        <a:avLst/>
                        <a:gdLst>
                          <a:gd name="connsiteX0" fmla="*/ 0 w 1252728"/>
                          <a:gd name="connsiteY0" fmla="*/ 0 h 2104287"/>
                          <a:gd name="connsiteX1" fmla="*/ 1252728 w 1252728"/>
                          <a:gd name="connsiteY1" fmla="*/ 0 h 2104287"/>
                          <a:gd name="connsiteX2" fmla="*/ 1252728 w 1252728"/>
                          <a:gd name="connsiteY2" fmla="*/ 2104287 h 2104287"/>
                          <a:gd name="connsiteX3" fmla="*/ 0 w 1252728"/>
                          <a:gd name="connsiteY3" fmla="*/ 2104287 h 2104287"/>
                          <a:gd name="connsiteX4" fmla="*/ 0 w 1252728"/>
                          <a:gd name="connsiteY4" fmla="*/ 0 h 2104287"/>
                          <a:gd name="connsiteX0" fmla="*/ 495300 w 1748028"/>
                          <a:gd name="connsiteY0" fmla="*/ 0 h 2104287"/>
                          <a:gd name="connsiteX1" fmla="*/ 1748028 w 1748028"/>
                          <a:gd name="connsiteY1" fmla="*/ 0 h 2104287"/>
                          <a:gd name="connsiteX2" fmla="*/ 1748028 w 1748028"/>
                          <a:gd name="connsiteY2" fmla="*/ 2104287 h 2104287"/>
                          <a:gd name="connsiteX3" fmla="*/ 0 w 1748028"/>
                          <a:gd name="connsiteY3" fmla="*/ 1166074 h 2104287"/>
                          <a:gd name="connsiteX4" fmla="*/ 495300 w 1748028"/>
                          <a:gd name="connsiteY4" fmla="*/ 0 h 2104287"/>
                          <a:gd name="connsiteX0" fmla="*/ 1104900 w 1748028"/>
                          <a:gd name="connsiteY0" fmla="*/ 433387 h 2104287"/>
                          <a:gd name="connsiteX1" fmla="*/ 1748028 w 1748028"/>
                          <a:gd name="connsiteY1" fmla="*/ 0 h 2104287"/>
                          <a:gd name="connsiteX2" fmla="*/ 1748028 w 1748028"/>
                          <a:gd name="connsiteY2" fmla="*/ 2104287 h 2104287"/>
                          <a:gd name="connsiteX3" fmla="*/ 0 w 1748028"/>
                          <a:gd name="connsiteY3" fmla="*/ 1166074 h 2104287"/>
                          <a:gd name="connsiteX4" fmla="*/ 1104900 w 1748028"/>
                          <a:gd name="connsiteY4" fmla="*/ 433387 h 2104287"/>
                          <a:gd name="connsiteX0" fmla="*/ 1104900 w 1748028"/>
                          <a:gd name="connsiteY0" fmla="*/ 433387 h 2104287"/>
                          <a:gd name="connsiteX1" fmla="*/ 1748028 w 1748028"/>
                          <a:gd name="connsiteY1" fmla="*/ 0 h 2104287"/>
                          <a:gd name="connsiteX2" fmla="*/ 1748028 w 1748028"/>
                          <a:gd name="connsiteY2" fmla="*/ 2104287 h 2104287"/>
                          <a:gd name="connsiteX3" fmla="*/ 0 w 1748028"/>
                          <a:gd name="connsiteY3" fmla="*/ 1166074 h 2104287"/>
                          <a:gd name="connsiteX4" fmla="*/ 634353 w 1748028"/>
                          <a:gd name="connsiteY4" fmla="*/ 747713 h 2104287"/>
                          <a:gd name="connsiteX5" fmla="*/ 1104900 w 1748028"/>
                          <a:gd name="connsiteY5" fmla="*/ 433387 h 2104287"/>
                          <a:gd name="connsiteX0" fmla="*/ 1185120 w 1828248"/>
                          <a:gd name="connsiteY0" fmla="*/ 614362 h 2285262"/>
                          <a:gd name="connsiteX1" fmla="*/ 1828248 w 1828248"/>
                          <a:gd name="connsiteY1" fmla="*/ 180975 h 2285262"/>
                          <a:gd name="connsiteX2" fmla="*/ 1828248 w 1828248"/>
                          <a:gd name="connsiteY2" fmla="*/ 2285262 h 2285262"/>
                          <a:gd name="connsiteX3" fmla="*/ 80220 w 1828248"/>
                          <a:gd name="connsiteY3" fmla="*/ 1347049 h 2285262"/>
                          <a:gd name="connsiteX4" fmla="*/ 714573 w 1828248"/>
                          <a:gd name="connsiteY4" fmla="*/ 928688 h 2285262"/>
                          <a:gd name="connsiteX5" fmla="*/ 9723 w 1828248"/>
                          <a:gd name="connsiteY5" fmla="*/ 0 h 2285262"/>
                          <a:gd name="connsiteX6" fmla="*/ 1185120 w 1828248"/>
                          <a:gd name="connsiteY6" fmla="*/ 614362 h 2285262"/>
                          <a:gd name="connsiteX0" fmla="*/ 4850329 w 5493457"/>
                          <a:gd name="connsiteY0" fmla="*/ 433387 h 2104287"/>
                          <a:gd name="connsiteX1" fmla="*/ 5493457 w 5493457"/>
                          <a:gd name="connsiteY1" fmla="*/ 0 h 2104287"/>
                          <a:gd name="connsiteX2" fmla="*/ 5493457 w 5493457"/>
                          <a:gd name="connsiteY2" fmla="*/ 2104287 h 2104287"/>
                          <a:gd name="connsiteX3" fmla="*/ 3745429 w 5493457"/>
                          <a:gd name="connsiteY3" fmla="*/ 1166074 h 2104287"/>
                          <a:gd name="connsiteX4" fmla="*/ 4379782 w 5493457"/>
                          <a:gd name="connsiteY4" fmla="*/ 747713 h 2104287"/>
                          <a:gd name="connsiteX5" fmla="*/ 2092 w 5493457"/>
                          <a:gd name="connsiteY5" fmla="*/ 1396365 h 2104287"/>
                          <a:gd name="connsiteX6" fmla="*/ 4850329 w 5493457"/>
                          <a:gd name="connsiteY6" fmla="*/ 433387 h 2104287"/>
                          <a:gd name="connsiteX0" fmla="*/ 5202289 w 5845417"/>
                          <a:gd name="connsiteY0" fmla="*/ 433387 h 2104287"/>
                          <a:gd name="connsiteX1" fmla="*/ 5845417 w 5845417"/>
                          <a:gd name="connsiteY1" fmla="*/ 0 h 2104287"/>
                          <a:gd name="connsiteX2" fmla="*/ 5845417 w 5845417"/>
                          <a:gd name="connsiteY2" fmla="*/ 2104287 h 2104287"/>
                          <a:gd name="connsiteX3" fmla="*/ 4097389 w 5845417"/>
                          <a:gd name="connsiteY3" fmla="*/ 1166074 h 2104287"/>
                          <a:gd name="connsiteX4" fmla="*/ 4731742 w 5845417"/>
                          <a:gd name="connsiteY4" fmla="*/ 747713 h 2104287"/>
                          <a:gd name="connsiteX5" fmla="*/ 855068 w 5845417"/>
                          <a:gd name="connsiteY5" fmla="*/ 1619250 h 2104287"/>
                          <a:gd name="connsiteX6" fmla="*/ 354052 w 5845417"/>
                          <a:gd name="connsiteY6" fmla="*/ 1396365 h 2104287"/>
                          <a:gd name="connsiteX7" fmla="*/ 5202289 w 5845417"/>
                          <a:gd name="connsiteY7" fmla="*/ 433387 h 2104287"/>
                          <a:gd name="connsiteX0" fmla="*/ 5202289 w 5845417"/>
                          <a:gd name="connsiteY0" fmla="*/ 433387 h 2104287"/>
                          <a:gd name="connsiteX1" fmla="*/ 5845417 w 5845417"/>
                          <a:gd name="connsiteY1" fmla="*/ 0 h 2104287"/>
                          <a:gd name="connsiteX2" fmla="*/ 5845417 w 5845417"/>
                          <a:gd name="connsiteY2" fmla="*/ 2104287 h 2104287"/>
                          <a:gd name="connsiteX3" fmla="*/ 4097389 w 5845417"/>
                          <a:gd name="connsiteY3" fmla="*/ 1166074 h 2104287"/>
                          <a:gd name="connsiteX4" fmla="*/ 4731742 w 5845417"/>
                          <a:gd name="connsiteY4" fmla="*/ 747713 h 2104287"/>
                          <a:gd name="connsiteX5" fmla="*/ 855068 w 5845417"/>
                          <a:gd name="connsiteY5" fmla="*/ 1619250 h 2104287"/>
                          <a:gd name="connsiteX6" fmla="*/ 354052 w 5845417"/>
                          <a:gd name="connsiteY6" fmla="*/ 1396365 h 2104287"/>
                          <a:gd name="connsiteX7" fmla="*/ 5202289 w 5845417"/>
                          <a:gd name="connsiteY7" fmla="*/ 433387 h 2104287"/>
                          <a:gd name="connsiteX0" fmla="*/ 5202289 w 5845417"/>
                          <a:gd name="connsiteY0" fmla="*/ 1017185 h 2688085"/>
                          <a:gd name="connsiteX1" fmla="*/ 5845417 w 5845417"/>
                          <a:gd name="connsiteY1" fmla="*/ 583798 h 2688085"/>
                          <a:gd name="connsiteX2" fmla="*/ 5845417 w 5845417"/>
                          <a:gd name="connsiteY2" fmla="*/ 2688085 h 2688085"/>
                          <a:gd name="connsiteX3" fmla="*/ 4097389 w 5845417"/>
                          <a:gd name="connsiteY3" fmla="*/ 1749872 h 2688085"/>
                          <a:gd name="connsiteX4" fmla="*/ 4731742 w 5845417"/>
                          <a:gd name="connsiteY4" fmla="*/ 1331511 h 2688085"/>
                          <a:gd name="connsiteX5" fmla="*/ 855068 w 5845417"/>
                          <a:gd name="connsiteY5" fmla="*/ 2203048 h 2688085"/>
                          <a:gd name="connsiteX6" fmla="*/ 354052 w 5845417"/>
                          <a:gd name="connsiteY6" fmla="*/ 1980163 h 2688085"/>
                          <a:gd name="connsiteX7" fmla="*/ 5202289 w 5845417"/>
                          <a:gd name="connsiteY7" fmla="*/ 1017185 h 2688085"/>
                          <a:gd name="connsiteX0" fmla="*/ 5202289 w 5845417"/>
                          <a:gd name="connsiteY0" fmla="*/ 1027039 h 2697939"/>
                          <a:gd name="connsiteX1" fmla="*/ 5845417 w 5845417"/>
                          <a:gd name="connsiteY1" fmla="*/ 593652 h 2697939"/>
                          <a:gd name="connsiteX2" fmla="*/ 5845417 w 5845417"/>
                          <a:gd name="connsiteY2" fmla="*/ 2697939 h 2697939"/>
                          <a:gd name="connsiteX3" fmla="*/ 4097389 w 5845417"/>
                          <a:gd name="connsiteY3" fmla="*/ 1759726 h 2697939"/>
                          <a:gd name="connsiteX4" fmla="*/ 4731742 w 5845417"/>
                          <a:gd name="connsiteY4" fmla="*/ 1341365 h 2697939"/>
                          <a:gd name="connsiteX5" fmla="*/ 855068 w 5845417"/>
                          <a:gd name="connsiteY5" fmla="*/ 2212902 h 2697939"/>
                          <a:gd name="connsiteX6" fmla="*/ 354052 w 5845417"/>
                          <a:gd name="connsiteY6" fmla="*/ 1990017 h 2697939"/>
                          <a:gd name="connsiteX7" fmla="*/ 5202289 w 5845417"/>
                          <a:gd name="connsiteY7" fmla="*/ 1027039 h 2697939"/>
                          <a:gd name="connsiteX0" fmla="*/ 4848237 w 5491365"/>
                          <a:gd name="connsiteY0" fmla="*/ 1027039 h 2697939"/>
                          <a:gd name="connsiteX1" fmla="*/ 5491365 w 5491365"/>
                          <a:gd name="connsiteY1" fmla="*/ 593652 h 2697939"/>
                          <a:gd name="connsiteX2" fmla="*/ 5491365 w 5491365"/>
                          <a:gd name="connsiteY2" fmla="*/ 2697939 h 2697939"/>
                          <a:gd name="connsiteX3" fmla="*/ 3743337 w 5491365"/>
                          <a:gd name="connsiteY3" fmla="*/ 1759726 h 2697939"/>
                          <a:gd name="connsiteX4" fmla="*/ 4377690 w 5491365"/>
                          <a:gd name="connsiteY4" fmla="*/ 1341365 h 2697939"/>
                          <a:gd name="connsiteX5" fmla="*/ 501016 w 5491365"/>
                          <a:gd name="connsiteY5" fmla="*/ 2212902 h 2697939"/>
                          <a:gd name="connsiteX6" fmla="*/ 0 w 5491365"/>
                          <a:gd name="connsiteY6" fmla="*/ 1990017 h 2697939"/>
                          <a:gd name="connsiteX7" fmla="*/ 4848237 w 5491365"/>
                          <a:gd name="connsiteY7" fmla="*/ 1027039 h 2697939"/>
                          <a:gd name="connsiteX0" fmla="*/ 4848237 w 5491365"/>
                          <a:gd name="connsiteY0" fmla="*/ 1027039 h 2697939"/>
                          <a:gd name="connsiteX1" fmla="*/ 5491365 w 5491365"/>
                          <a:gd name="connsiteY1" fmla="*/ 593652 h 2697939"/>
                          <a:gd name="connsiteX2" fmla="*/ 5491365 w 5491365"/>
                          <a:gd name="connsiteY2" fmla="*/ 2697939 h 2697939"/>
                          <a:gd name="connsiteX3" fmla="*/ 3743337 w 5491365"/>
                          <a:gd name="connsiteY3" fmla="*/ 1759726 h 2697939"/>
                          <a:gd name="connsiteX4" fmla="*/ 4377690 w 5491365"/>
                          <a:gd name="connsiteY4" fmla="*/ 1341365 h 2697939"/>
                          <a:gd name="connsiteX5" fmla="*/ 501016 w 5491365"/>
                          <a:gd name="connsiteY5" fmla="*/ 2212902 h 2697939"/>
                          <a:gd name="connsiteX6" fmla="*/ 0 w 5491365"/>
                          <a:gd name="connsiteY6" fmla="*/ 1990017 h 2697939"/>
                          <a:gd name="connsiteX7" fmla="*/ 4848237 w 5491365"/>
                          <a:gd name="connsiteY7" fmla="*/ 1027039 h 2697939"/>
                          <a:gd name="connsiteX0" fmla="*/ 4848237 w 5491365"/>
                          <a:gd name="connsiteY0" fmla="*/ 1027039 h 2697939"/>
                          <a:gd name="connsiteX1" fmla="*/ 5491365 w 5491365"/>
                          <a:gd name="connsiteY1" fmla="*/ 593652 h 2697939"/>
                          <a:gd name="connsiteX2" fmla="*/ 5491365 w 5491365"/>
                          <a:gd name="connsiteY2" fmla="*/ 2697939 h 2697939"/>
                          <a:gd name="connsiteX3" fmla="*/ 3743337 w 5491365"/>
                          <a:gd name="connsiteY3" fmla="*/ 1759726 h 2697939"/>
                          <a:gd name="connsiteX4" fmla="*/ 4377690 w 5491365"/>
                          <a:gd name="connsiteY4" fmla="*/ 1341365 h 2697939"/>
                          <a:gd name="connsiteX5" fmla="*/ 501016 w 5491365"/>
                          <a:gd name="connsiteY5" fmla="*/ 2212902 h 2697939"/>
                          <a:gd name="connsiteX6" fmla="*/ 0 w 5491365"/>
                          <a:gd name="connsiteY6" fmla="*/ 1990017 h 2697939"/>
                          <a:gd name="connsiteX7" fmla="*/ 4848237 w 5491365"/>
                          <a:gd name="connsiteY7" fmla="*/ 1027039 h 2697939"/>
                          <a:gd name="connsiteX0" fmla="*/ 4848237 w 5491365"/>
                          <a:gd name="connsiteY0" fmla="*/ 1027039 h 2697939"/>
                          <a:gd name="connsiteX1" fmla="*/ 5491365 w 5491365"/>
                          <a:gd name="connsiteY1" fmla="*/ 593652 h 2697939"/>
                          <a:gd name="connsiteX2" fmla="*/ 5491365 w 5491365"/>
                          <a:gd name="connsiteY2" fmla="*/ 2697939 h 2697939"/>
                          <a:gd name="connsiteX3" fmla="*/ 3743337 w 5491365"/>
                          <a:gd name="connsiteY3" fmla="*/ 1759726 h 2697939"/>
                          <a:gd name="connsiteX4" fmla="*/ 4377690 w 5491365"/>
                          <a:gd name="connsiteY4" fmla="*/ 1341365 h 2697939"/>
                          <a:gd name="connsiteX5" fmla="*/ 478156 w 5491365"/>
                          <a:gd name="connsiteY5" fmla="*/ 2220522 h 2697939"/>
                          <a:gd name="connsiteX6" fmla="*/ 0 w 5491365"/>
                          <a:gd name="connsiteY6" fmla="*/ 1990017 h 2697939"/>
                          <a:gd name="connsiteX7" fmla="*/ 4848237 w 5491365"/>
                          <a:gd name="connsiteY7" fmla="*/ 1027039 h 2697939"/>
                          <a:gd name="connsiteX0" fmla="*/ 4848237 w 5491365"/>
                          <a:gd name="connsiteY0" fmla="*/ 1027039 h 2697939"/>
                          <a:gd name="connsiteX1" fmla="*/ 5491365 w 5491365"/>
                          <a:gd name="connsiteY1" fmla="*/ 593652 h 2697939"/>
                          <a:gd name="connsiteX2" fmla="*/ 5491365 w 5491365"/>
                          <a:gd name="connsiteY2" fmla="*/ 2697939 h 2697939"/>
                          <a:gd name="connsiteX3" fmla="*/ 3743337 w 5491365"/>
                          <a:gd name="connsiteY3" fmla="*/ 1759726 h 2697939"/>
                          <a:gd name="connsiteX4" fmla="*/ 4377690 w 5491365"/>
                          <a:gd name="connsiteY4" fmla="*/ 1341365 h 2697939"/>
                          <a:gd name="connsiteX5" fmla="*/ 478156 w 5491365"/>
                          <a:gd name="connsiteY5" fmla="*/ 2220522 h 2697939"/>
                          <a:gd name="connsiteX6" fmla="*/ 0 w 5491365"/>
                          <a:gd name="connsiteY6" fmla="*/ 1990017 h 2697939"/>
                          <a:gd name="connsiteX7" fmla="*/ 4848237 w 5491365"/>
                          <a:gd name="connsiteY7" fmla="*/ 1027039 h 2697939"/>
                          <a:gd name="connsiteX0" fmla="*/ 4848237 w 5491365"/>
                          <a:gd name="connsiteY0" fmla="*/ 1027039 h 2697939"/>
                          <a:gd name="connsiteX1" fmla="*/ 5491365 w 5491365"/>
                          <a:gd name="connsiteY1" fmla="*/ 593652 h 2697939"/>
                          <a:gd name="connsiteX2" fmla="*/ 5491365 w 5491365"/>
                          <a:gd name="connsiteY2" fmla="*/ 2697939 h 2697939"/>
                          <a:gd name="connsiteX3" fmla="*/ 3743337 w 5491365"/>
                          <a:gd name="connsiteY3" fmla="*/ 1759726 h 2697939"/>
                          <a:gd name="connsiteX4" fmla="*/ 4377690 w 5491365"/>
                          <a:gd name="connsiteY4" fmla="*/ 1341365 h 2697939"/>
                          <a:gd name="connsiteX5" fmla="*/ 501016 w 5491365"/>
                          <a:gd name="connsiteY5" fmla="*/ 2235762 h 2697939"/>
                          <a:gd name="connsiteX6" fmla="*/ 0 w 5491365"/>
                          <a:gd name="connsiteY6" fmla="*/ 1990017 h 2697939"/>
                          <a:gd name="connsiteX7" fmla="*/ 4848237 w 5491365"/>
                          <a:gd name="connsiteY7" fmla="*/ 1027039 h 2697939"/>
                          <a:gd name="connsiteX0" fmla="*/ 4848237 w 5491365"/>
                          <a:gd name="connsiteY0" fmla="*/ 1027039 h 2697939"/>
                          <a:gd name="connsiteX1" fmla="*/ 5491365 w 5491365"/>
                          <a:gd name="connsiteY1" fmla="*/ 593652 h 2697939"/>
                          <a:gd name="connsiteX2" fmla="*/ 5491365 w 5491365"/>
                          <a:gd name="connsiteY2" fmla="*/ 2697939 h 2697939"/>
                          <a:gd name="connsiteX3" fmla="*/ 3743337 w 5491365"/>
                          <a:gd name="connsiteY3" fmla="*/ 1759726 h 2697939"/>
                          <a:gd name="connsiteX4" fmla="*/ 4377690 w 5491365"/>
                          <a:gd name="connsiteY4" fmla="*/ 1341365 h 2697939"/>
                          <a:gd name="connsiteX5" fmla="*/ 501016 w 5491365"/>
                          <a:gd name="connsiteY5" fmla="*/ 2235762 h 2697939"/>
                          <a:gd name="connsiteX6" fmla="*/ 0 w 5491365"/>
                          <a:gd name="connsiteY6" fmla="*/ 1990017 h 2697939"/>
                          <a:gd name="connsiteX7" fmla="*/ 4848237 w 5491365"/>
                          <a:gd name="connsiteY7" fmla="*/ 1027039 h 2697939"/>
                          <a:gd name="connsiteX0" fmla="*/ 4848237 w 5491365"/>
                          <a:gd name="connsiteY0" fmla="*/ 1027039 h 2697939"/>
                          <a:gd name="connsiteX1" fmla="*/ 5491365 w 5491365"/>
                          <a:gd name="connsiteY1" fmla="*/ 593652 h 2697939"/>
                          <a:gd name="connsiteX2" fmla="*/ 5491365 w 5491365"/>
                          <a:gd name="connsiteY2" fmla="*/ 2697939 h 2697939"/>
                          <a:gd name="connsiteX3" fmla="*/ 3743337 w 5491365"/>
                          <a:gd name="connsiteY3" fmla="*/ 1759726 h 2697939"/>
                          <a:gd name="connsiteX4" fmla="*/ 4377690 w 5491365"/>
                          <a:gd name="connsiteY4" fmla="*/ 1341365 h 2697939"/>
                          <a:gd name="connsiteX5" fmla="*/ 523876 w 5491365"/>
                          <a:gd name="connsiteY5" fmla="*/ 2235762 h 2697939"/>
                          <a:gd name="connsiteX6" fmla="*/ 0 w 5491365"/>
                          <a:gd name="connsiteY6" fmla="*/ 1990017 h 2697939"/>
                          <a:gd name="connsiteX7" fmla="*/ 4848237 w 5491365"/>
                          <a:gd name="connsiteY7" fmla="*/ 1027039 h 2697939"/>
                          <a:gd name="connsiteX0" fmla="*/ 4848237 w 5491365"/>
                          <a:gd name="connsiteY0" fmla="*/ 1027039 h 2697939"/>
                          <a:gd name="connsiteX1" fmla="*/ 5491365 w 5491365"/>
                          <a:gd name="connsiteY1" fmla="*/ 593652 h 2697939"/>
                          <a:gd name="connsiteX2" fmla="*/ 5491365 w 5491365"/>
                          <a:gd name="connsiteY2" fmla="*/ 2697939 h 2697939"/>
                          <a:gd name="connsiteX3" fmla="*/ 3743337 w 5491365"/>
                          <a:gd name="connsiteY3" fmla="*/ 1759726 h 2697939"/>
                          <a:gd name="connsiteX4" fmla="*/ 4377690 w 5491365"/>
                          <a:gd name="connsiteY4" fmla="*/ 1341365 h 2697939"/>
                          <a:gd name="connsiteX5" fmla="*/ 523876 w 5491365"/>
                          <a:gd name="connsiteY5" fmla="*/ 2235762 h 2697939"/>
                          <a:gd name="connsiteX6" fmla="*/ 0 w 5491365"/>
                          <a:gd name="connsiteY6" fmla="*/ 1990017 h 2697939"/>
                          <a:gd name="connsiteX7" fmla="*/ 4848237 w 5491365"/>
                          <a:gd name="connsiteY7" fmla="*/ 1027039 h 2697939"/>
                          <a:gd name="connsiteX0" fmla="*/ 4848237 w 5491365"/>
                          <a:gd name="connsiteY0" fmla="*/ 1027039 h 2697939"/>
                          <a:gd name="connsiteX1" fmla="*/ 5491365 w 5491365"/>
                          <a:gd name="connsiteY1" fmla="*/ 593652 h 2697939"/>
                          <a:gd name="connsiteX2" fmla="*/ 5491365 w 5491365"/>
                          <a:gd name="connsiteY2" fmla="*/ 2697939 h 2697939"/>
                          <a:gd name="connsiteX3" fmla="*/ 3743337 w 5491365"/>
                          <a:gd name="connsiteY3" fmla="*/ 1759726 h 2697939"/>
                          <a:gd name="connsiteX4" fmla="*/ 4377690 w 5491365"/>
                          <a:gd name="connsiteY4" fmla="*/ 1341365 h 2697939"/>
                          <a:gd name="connsiteX5" fmla="*/ 523876 w 5491365"/>
                          <a:gd name="connsiteY5" fmla="*/ 2235762 h 2697939"/>
                          <a:gd name="connsiteX6" fmla="*/ 0 w 5491365"/>
                          <a:gd name="connsiteY6" fmla="*/ 1990017 h 2697939"/>
                          <a:gd name="connsiteX7" fmla="*/ 4848237 w 5491365"/>
                          <a:gd name="connsiteY7" fmla="*/ 1027039 h 2697939"/>
                          <a:gd name="connsiteX0" fmla="*/ 4848237 w 5491365"/>
                          <a:gd name="connsiteY0" fmla="*/ 1027039 h 2697939"/>
                          <a:gd name="connsiteX1" fmla="*/ 5491365 w 5491365"/>
                          <a:gd name="connsiteY1" fmla="*/ 593652 h 2697939"/>
                          <a:gd name="connsiteX2" fmla="*/ 5491365 w 5491365"/>
                          <a:gd name="connsiteY2" fmla="*/ 2697939 h 2697939"/>
                          <a:gd name="connsiteX3" fmla="*/ 3743337 w 5491365"/>
                          <a:gd name="connsiteY3" fmla="*/ 1759726 h 2697939"/>
                          <a:gd name="connsiteX4" fmla="*/ 4377690 w 5491365"/>
                          <a:gd name="connsiteY4" fmla="*/ 1341365 h 2697939"/>
                          <a:gd name="connsiteX5" fmla="*/ 531496 w 5491365"/>
                          <a:gd name="connsiteY5" fmla="*/ 2235762 h 2697939"/>
                          <a:gd name="connsiteX6" fmla="*/ 0 w 5491365"/>
                          <a:gd name="connsiteY6" fmla="*/ 1990017 h 2697939"/>
                          <a:gd name="connsiteX7" fmla="*/ 4848237 w 5491365"/>
                          <a:gd name="connsiteY7" fmla="*/ 1027039 h 2697939"/>
                          <a:gd name="connsiteX0" fmla="*/ 4840617 w 5491365"/>
                          <a:gd name="connsiteY0" fmla="*/ 1024336 h 2702856"/>
                          <a:gd name="connsiteX1" fmla="*/ 5491365 w 5491365"/>
                          <a:gd name="connsiteY1" fmla="*/ 598569 h 2702856"/>
                          <a:gd name="connsiteX2" fmla="*/ 5491365 w 5491365"/>
                          <a:gd name="connsiteY2" fmla="*/ 2702856 h 2702856"/>
                          <a:gd name="connsiteX3" fmla="*/ 3743337 w 5491365"/>
                          <a:gd name="connsiteY3" fmla="*/ 1764643 h 2702856"/>
                          <a:gd name="connsiteX4" fmla="*/ 4377690 w 5491365"/>
                          <a:gd name="connsiteY4" fmla="*/ 1346282 h 2702856"/>
                          <a:gd name="connsiteX5" fmla="*/ 531496 w 5491365"/>
                          <a:gd name="connsiteY5" fmla="*/ 2240679 h 2702856"/>
                          <a:gd name="connsiteX6" fmla="*/ 0 w 5491365"/>
                          <a:gd name="connsiteY6" fmla="*/ 1994934 h 2702856"/>
                          <a:gd name="connsiteX7" fmla="*/ 4840617 w 5491365"/>
                          <a:gd name="connsiteY7" fmla="*/ 1024336 h 2702856"/>
                          <a:gd name="connsiteX0" fmla="*/ 4840617 w 5491365"/>
                          <a:gd name="connsiteY0" fmla="*/ 1027625 h 2706145"/>
                          <a:gd name="connsiteX1" fmla="*/ 5491365 w 5491365"/>
                          <a:gd name="connsiteY1" fmla="*/ 601858 h 2706145"/>
                          <a:gd name="connsiteX2" fmla="*/ 5491365 w 5491365"/>
                          <a:gd name="connsiteY2" fmla="*/ 2706145 h 2706145"/>
                          <a:gd name="connsiteX3" fmla="*/ 3743337 w 5491365"/>
                          <a:gd name="connsiteY3" fmla="*/ 1767932 h 2706145"/>
                          <a:gd name="connsiteX4" fmla="*/ 4377690 w 5491365"/>
                          <a:gd name="connsiteY4" fmla="*/ 1349571 h 2706145"/>
                          <a:gd name="connsiteX5" fmla="*/ 531496 w 5491365"/>
                          <a:gd name="connsiteY5" fmla="*/ 2243968 h 2706145"/>
                          <a:gd name="connsiteX6" fmla="*/ 0 w 5491365"/>
                          <a:gd name="connsiteY6" fmla="*/ 1998223 h 2706145"/>
                          <a:gd name="connsiteX7" fmla="*/ 4840617 w 5491365"/>
                          <a:gd name="connsiteY7" fmla="*/ 1027625 h 2706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91365" h="2706145">
                            <a:moveTo>
                              <a:pt x="4840617" y="1027625"/>
                            </a:moveTo>
                            <a:lnTo>
                              <a:pt x="5491365" y="601858"/>
                            </a:lnTo>
                            <a:lnTo>
                              <a:pt x="5491365" y="2706145"/>
                            </a:lnTo>
                            <a:lnTo>
                              <a:pt x="3743337" y="1767932"/>
                            </a:lnTo>
                            <a:lnTo>
                              <a:pt x="4377690" y="1349571"/>
                            </a:lnTo>
                            <a:cubicBezTo>
                              <a:pt x="2901313" y="-269080"/>
                              <a:pt x="742951" y="909039"/>
                              <a:pt x="531496" y="2243968"/>
                            </a:cubicBezTo>
                            <a:cubicBezTo>
                              <a:pt x="175261" y="2085377"/>
                              <a:pt x="183513" y="2094267"/>
                              <a:pt x="0" y="1998223"/>
                            </a:cubicBezTo>
                            <a:cubicBezTo>
                              <a:pt x="785499" y="-128710"/>
                              <a:pt x="3255018" y="-724022"/>
                              <a:pt x="4840617" y="1027625"/>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cs typeface="Arial" panose="020B0604020202020204" pitchFamily="34" charset="0"/>
                        </a:endParaRPr>
                      </a:p>
                    </p:txBody>
                  </p:sp>
                  <p:sp>
                    <p:nvSpPr>
                      <p:cNvPr id="54" name="Rectangle 20">
                        <a:extLst>
                          <a:ext uri="{FF2B5EF4-FFF2-40B4-BE49-F238E27FC236}">
                            <a16:creationId xmlns:a16="http://schemas.microsoft.com/office/drawing/2014/main" id="{99FD0CA7-84F2-4B63-9107-DCCD912DBE81}"/>
                          </a:ext>
                        </a:extLst>
                      </p:cNvPr>
                      <p:cNvSpPr/>
                      <p:nvPr/>
                    </p:nvSpPr>
                    <p:spPr>
                      <a:xfrm flipH="1" flipV="1">
                        <a:off x="2617639" y="3983464"/>
                        <a:ext cx="5491364" cy="2706148"/>
                      </a:xfrm>
                      <a:custGeom>
                        <a:avLst/>
                        <a:gdLst>
                          <a:gd name="connsiteX0" fmla="*/ 0 w 1252728"/>
                          <a:gd name="connsiteY0" fmla="*/ 0 h 2104287"/>
                          <a:gd name="connsiteX1" fmla="*/ 1252728 w 1252728"/>
                          <a:gd name="connsiteY1" fmla="*/ 0 h 2104287"/>
                          <a:gd name="connsiteX2" fmla="*/ 1252728 w 1252728"/>
                          <a:gd name="connsiteY2" fmla="*/ 2104287 h 2104287"/>
                          <a:gd name="connsiteX3" fmla="*/ 0 w 1252728"/>
                          <a:gd name="connsiteY3" fmla="*/ 2104287 h 2104287"/>
                          <a:gd name="connsiteX4" fmla="*/ 0 w 1252728"/>
                          <a:gd name="connsiteY4" fmla="*/ 0 h 2104287"/>
                          <a:gd name="connsiteX0" fmla="*/ 495300 w 1748028"/>
                          <a:gd name="connsiteY0" fmla="*/ 0 h 2104287"/>
                          <a:gd name="connsiteX1" fmla="*/ 1748028 w 1748028"/>
                          <a:gd name="connsiteY1" fmla="*/ 0 h 2104287"/>
                          <a:gd name="connsiteX2" fmla="*/ 1748028 w 1748028"/>
                          <a:gd name="connsiteY2" fmla="*/ 2104287 h 2104287"/>
                          <a:gd name="connsiteX3" fmla="*/ 0 w 1748028"/>
                          <a:gd name="connsiteY3" fmla="*/ 1166074 h 2104287"/>
                          <a:gd name="connsiteX4" fmla="*/ 495300 w 1748028"/>
                          <a:gd name="connsiteY4" fmla="*/ 0 h 2104287"/>
                          <a:gd name="connsiteX0" fmla="*/ 1104900 w 1748028"/>
                          <a:gd name="connsiteY0" fmla="*/ 433387 h 2104287"/>
                          <a:gd name="connsiteX1" fmla="*/ 1748028 w 1748028"/>
                          <a:gd name="connsiteY1" fmla="*/ 0 h 2104287"/>
                          <a:gd name="connsiteX2" fmla="*/ 1748028 w 1748028"/>
                          <a:gd name="connsiteY2" fmla="*/ 2104287 h 2104287"/>
                          <a:gd name="connsiteX3" fmla="*/ 0 w 1748028"/>
                          <a:gd name="connsiteY3" fmla="*/ 1166074 h 2104287"/>
                          <a:gd name="connsiteX4" fmla="*/ 1104900 w 1748028"/>
                          <a:gd name="connsiteY4" fmla="*/ 433387 h 2104287"/>
                          <a:gd name="connsiteX0" fmla="*/ 1104900 w 1748028"/>
                          <a:gd name="connsiteY0" fmla="*/ 433387 h 2104287"/>
                          <a:gd name="connsiteX1" fmla="*/ 1748028 w 1748028"/>
                          <a:gd name="connsiteY1" fmla="*/ 0 h 2104287"/>
                          <a:gd name="connsiteX2" fmla="*/ 1748028 w 1748028"/>
                          <a:gd name="connsiteY2" fmla="*/ 2104287 h 2104287"/>
                          <a:gd name="connsiteX3" fmla="*/ 0 w 1748028"/>
                          <a:gd name="connsiteY3" fmla="*/ 1166074 h 2104287"/>
                          <a:gd name="connsiteX4" fmla="*/ 634353 w 1748028"/>
                          <a:gd name="connsiteY4" fmla="*/ 747713 h 2104287"/>
                          <a:gd name="connsiteX5" fmla="*/ 1104900 w 1748028"/>
                          <a:gd name="connsiteY5" fmla="*/ 433387 h 2104287"/>
                          <a:gd name="connsiteX0" fmla="*/ 1185120 w 1828248"/>
                          <a:gd name="connsiteY0" fmla="*/ 614362 h 2285262"/>
                          <a:gd name="connsiteX1" fmla="*/ 1828248 w 1828248"/>
                          <a:gd name="connsiteY1" fmla="*/ 180975 h 2285262"/>
                          <a:gd name="connsiteX2" fmla="*/ 1828248 w 1828248"/>
                          <a:gd name="connsiteY2" fmla="*/ 2285262 h 2285262"/>
                          <a:gd name="connsiteX3" fmla="*/ 80220 w 1828248"/>
                          <a:gd name="connsiteY3" fmla="*/ 1347049 h 2285262"/>
                          <a:gd name="connsiteX4" fmla="*/ 714573 w 1828248"/>
                          <a:gd name="connsiteY4" fmla="*/ 928688 h 2285262"/>
                          <a:gd name="connsiteX5" fmla="*/ 9723 w 1828248"/>
                          <a:gd name="connsiteY5" fmla="*/ 0 h 2285262"/>
                          <a:gd name="connsiteX6" fmla="*/ 1185120 w 1828248"/>
                          <a:gd name="connsiteY6" fmla="*/ 614362 h 2285262"/>
                          <a:gd name="connsiteX0" fmla="*/ 4850329 w 5493457"/>
                          <a:gd name="connsiteY0" fmla="*/ 433387 h 2104287"/>
                          <a:gd name="connsiteX1" fmla="*/ 5493457 w 5493457"/>
                          <a:gd name="connsiteY1" fmla="*/ 0 h 2104287"/>
                          <a:gd name="connsiteX2" fmla="*/ 5493457 w 5493457"/>
                          <a:gd name="connsiteY2" fmla="*/ 2104287 h 2104287"/>
                          <a:gd name="connsiteX3" fmla="*/ 3745429 w 5493457"/>
                          <a:gd name="connsiteY3" fmla="*/ 1166074 h 2104287"/>
                          <a:gd name="connsiteX4" fmla="*/ 4379782 w 5493457"/>
                          <a:gd name="connsiteY4" fmla="*/ 747713 h 2104287"/>
                          <a:gd name="connsiteX5" fmla="*/ 2092 w 5493457"/>
                          <a:gd name="connsiteY5" fmla="*/ 1396365 h 2104287"/>
                          <a:gd name="connsiteX6" fmla="*/ 4850329 w 5493457"/>
                          <a:gd name="connsiteY6" fmla="*/ 433387 h 2104287"/>
                          <a:gd name="connsiteX0" fmla="*/ 5202289 w 5845417"/>
                          <a:gd name="connsiteY0" fmla="*/ 433387 h 2104287"/>
                          <a:gd name="connsiteX1" fmla="*/ 5845417 w 5845417"/>
                          <a:gd name="connsiteY1" fmla="*/ 0 h 2104287"/>
                          <a:gd name="connsiteX2" fmla="*/ 5845417 w 5845417"/>
                          <a:gd name="connsiteY2" fmla="*/ 2104287 h 2104287"/>
                          <a:gd name="connsiteX3" fmla="*/ 4097389 w 5845417"/>
                          <a:gd name="connsiteY3" fmla="*/ 1166074 h 2104287"/>
                          <a:gd name="connsiteX4" fmla="*/ 4731742 w 5845417"/>
                          <a:gd name="connsiteY4" fmla="*/ 747713 h 2104287"/>
                          <a:gd name="connsiteX5" fmla="*/ 855068 w 5845417"/>
                          <a:gd name="connsiteY5" fmla="*/ 1619250 h 2104287"/>
                          <a:gd name="connsiteX6" fmla="*/ 354052 w 5845417"/>
                          <a:gd name="connsiteY6" fmla="*/ 1396365 h 2104287"/>
                          <a:gd name="connsiteX7" fmla="*/ 5202289 w 5845417"/>
                          <a:gd name="connsiteY7" fmla="*/ 433387 h 2104287"/>
                          <a:gd name="connsiteX0" fmla="*/ 5202289 w 5845417"/>
                          <a:gd name="connsiteY0" fmla="*/ 433387 h 2104287"/>
                          <a:gd name="connsiteX1" fmla="*/ 5845417 w 5845417"/>
                          <a:gd name="connsiteY1" fmla="*/ 0 h 2104287"/>
                          <a:gd name="connsiteX2" fmla="*/ 5845417 w 5845417"/>
                          <a:gd name="connsiteY2" fmla="*/ 2104287 h 2104287"/>
                          <a:gd name="connsiteX3" fmla="*/ 4097389 w 5845417"/>
                          <a:gd name="connsiteY3" fmla="*/ 1166074 h 2104287"/>
                          <a:gd name="connsiteX4" fmla="*/ 4731742 w 5845417"/>
                          <a:gd name="connsiteY4" fmla="*/ 747713 h 2104287"/>
                          <a:gd name="connsiteX5" fmla="*/ 855068 w 5845417"/>
                          <a:gd name="connsiteY5" fmla="*/ 1619250 h 2104287"/>
                          <a:gd name="connsiteX6" fmla="*/ 354052 w 5845417"/>
                          <a:gd name="connsiteY6" fmla="*/ 1396365 h 2104287"/>
                          <a:gd name="connsiteX7" fmla="*/ 5202289 w 5845417"/>
                          <a:gd name="connsiteY7" fmla="*/ 433387 h 2104287"/>
                          <a:gd name="connsiteX0" fmla="*/ 5202289 w 5845417"/>
                          <a:gd name="connsiteY0" fmla="*/ 1017185 h 2688085"/>
                          <a:gd name="connsiteX1" fmla="*/ 5845417 w 5845417"/>
                          <a:gd name="connsiteY1" fmla="*/ 583798 h 2688085"/>
                          <a:gd name="connsiteX2" fmla="*/ 5845417 w 5845417"/>
                          <a:gd name="connsiteY2" fmla="*/ 2688085 h 2688085"/>
                          <a:gd name="connsiteX3" fmla="*/ 4097389 w 5845417"/>
                          <a:gd name="connsiteY3" fmla="*/ 1749872 h 2688085"/>
                          <a:gd name="connsiteX4" fmla="*/ 4731742 w 5845417"/>
                          <a:gd name="connsiteY4" fmla="*/ 1331511 h 2688085"/>
                          <a:gd name="connsiteX5" fmla="*/ 855068 w 5845417"/>
                          <a:gd name="connsiteY5" fmla="*/ 2203048 h 2688085"/>
                          <a:gd name="connsiteX6" fmla="*/ 354052 w 5845417"/>
                          <a:gd name="connsiteY6" fmla="*/ 1980163 h 2688085"/>
                          <a:gd name="connsiteX7" fmla="*/ 5202289 w 5845417"/>
                          <a:gd name="connsiteY7" fmla="*/ 1017185 h 2688085"/>
                          <a:gd name="connsiteX0" fmla="*/ 5202289 w 5845417"/>
                          <a:gd name="connsiteY0" fmla="*/ 1027039 h 2697939"/>
                          <a:gd name="connsiteX1" fmla="*/ 5845417 w 5845417"/>
                          <a:gd name="connsiteY1" fmla="*/ 593652 h 2697939"/>
                          <a:gd name="connsiteX2" fmla="*/ 5845417 w 5845417"/>
                          <a:gd name="connsiteY2" fmla="*/ 2697939 h 2697939"/>
                          <a:gd name="connsiteX3" fmla="*/ 4097389 w 5845417"/>
                          <a:gd name="connsiteY3" fmla="*/ 1759726 h 2697939"/>
                          <a:gd name="connsiteX4" fmla="*/ 4731742 w 5845417"/>
                          <a:gd name="connsiteY4" fmla="*/ 1341365 h 2697939"/>
                          <a:gd name="connsiteX5" fmla="*/ 855068 w 5845417"/>
                          <a:gd name="connsiteY5" fmla="*/ 2212902 h 2697939"/>
                          <a:gd name="connsiteX6" fmla="*/ 354052 w 5845417"/>
                          <a:gd name="connsiteY6" fmla="*/ 1990017 h 2697939"/>
                          <a:gd name="connsiteX7" fmla="*/ 5202289 w 5845417"/>
                          <a:gd name="connsiteY7" fmla="*/ 1027039 h 2697939"/>
                          <a:gd name="connsiteX0" fmla="*/ 4848237 w 5491365"/>
                          <a:gd name="connsiteY0" fmla="*/ 1027039 h 2697939"/>
                          <a:gd name="connsiteX1" fmla="*/ 5491365 w 5491365"/>
                          <a:gd name="connsiteY1" fmla="*/ 593652 h 2697939"/>
                          <a:gd name="connsiteX2" fmla="*/ 5491365 w 5491365"/>
                          <a:gd name="connsiteY2" fmla="*/ 2697939 h 2697939"/>
                          <a:gd name="connsiteX3" fmla="*/ 3743337 w 5491365"/>
                          <a:gd name="connsiteY3" fmla="*/ 1759726 h 2697939"/>
                          <a:gd name="connsiteX4" fmla="*/ 4377690 w 5491365"/>
                          <a:gd name="connsiteY4" fmla="*/ 1341365 h 2697939"/>
                          <a:gd name="connsiteX5" fmla="*/ 501016 w 5491365"/>
                          <a:gd name="connsiteY5" fmla="*/ 2212902 h 2697939"/>
                          <a:gd name="connsiteX6" fmla="*/ 0 w 5491365"/>
                          <a:gd name="connsiteY6" fmla="*/ 1990017 h 2697939"/>
                          <a:gd name="connsiteX7" fmla="*/ 4848237 w 5491365"/>
                          <a:gd name="connsiteY7" fmla="*/ 1027039 h 2697939"/>
                          <a:gd name="connsiteX0" fmla="*/ 4848237 w 5491365"/>
                          <a:gd name="connsiteY0" fmla="*/ 1027039 h 2697939"/>
                          <a:gd name="connsiteX1" fmla="*/ 5491365 w 5491365"/>
                          <a:gd name="connsiteY1" fmla="*/ 593652 h 2697939"/>
                          <a:gd name="connsiteX2" fmla="*/ 5491365 w 5491365"/>
                          <a:gd name="connsiteY2" fmla="*/ 2697939 h 2697939"/>
                          <a:gd name="connsiteX3" fmla="*/ 3743337 w 5491365"/>
                          <a:gd name="connsiteY3" fmla="*/ 1759726 h 2697939"/>
                          <a:gd name="connsiteX4" fmla="*/ 4377690 w 5491365"/>
                          <a:gd name="connsiteY4" fmla="*/ 1341365 h 2697939"/>
                          <a:gd name="connsiteX5" fmla="*/ 501016 w 5491365"/>
                          <a:gd name="connsiteY5" fmla="*/ 2212902 h 2697939"/>
                          <a:gd name="connsiteX6" fmla="*/ 0 w 5491365"/>
                          <a:gd name="connsiteY6" fmla="*/ 1990017 h 2697939"/>
                          <a:gd name="connsiteX7" fmla="*/ 4848237 w 5491365"/>
                          <a:gd name="connsiteY7" fmla="*/ 1027039 h 2697939"/>
                          <a:gd name="connsiteX0" fmla="*/ 4848237 w 5491365"/>
                          <a:gd name="connsiteY0" fmla="*/ 1027039 h 2697939"/>
                          <a:gd name="connsiteX1" fmla="*/ 5491365 w 5491365"/>
                          <a:gd name="connsiteY1" fmla="*/ 593652 h 2697939"/>
                          <a:gd name="connsiteX2" fmla="*/ 5491365 w 5491365"/>
                          <a:gd name="connsiteY2" fmla="*/ 2697939 h 2697939"/>
                          <a:gd name="connsiteX3" fmla="*/ 3743337 w 5491365"/>
                          <a:gd name="connsiteY3" fmla="*/ 1759726 h 2697939"/>
                          <a:gd name="connsiteX4" fmla="*/ 4377690 w 5491365"/>
                          <a:gd name="connsiteY4" fmla="*/ 1341365 h 2697939"/>
                          <a:gd name="connsiteX5" fmla="*/ 501016 w 5491365"/>
                          <a:gd name="connsiteY5" fmla="*/ 2212902 h 2697939"/>
                          <a:gd name="connsiteX6" fmla="*/ 0 w 5491365"/>
                          <a:gd name="connsiteY6" fmla="*/ 1990017 h 2697939"/>
                          <a:gd name="connsiteX7" fmla="*/ 4848237 w 5491365"/>
                          <a:gd name="connsiteY7" fmla="*/ 1027039 h 2697939"/>
                          <a:gd name="connsiteX0" fmla="*/ 4848237 w 5491365"/>
                          <a:gd name="connsiteY0" fmla="*/ 1027039 h 2697939"/>
                          <a:gd name="connsiteX1" fmla="*/ 5491365 w 5491365"/>
                          <a:gd name="connsiteY1" fmla="*/ 593652 h 2697939"/>
                          <a:gd name="connsiteX2" fmla="*/ 5491365 w 5491365"/>
                          <a:gd name="connsiteY2" fmla="*/ 2697939 h 2697939"/>
                          <a:gd name="connsiteX3" fmla="*/ 3743337 w 5491365"/>
                          <a:gd name="connsiteY3" fmla="*/ 1759726 h 2697939"/>
                          <a:gd name="connsiteX4" fmla="*/ 4377690 w 5491365"/>
                          <a:gd name="connsiteY4" fmla="*/ 1341365 h 2697939"/>
                          <a:gd name="connsiteX5" fmla="*/ 478156 w 5491365"/>
                          <a:gd name="connsiteY5" fmla="*/ 2220522 h 2697939"/>
                          <a:gd name="connsiteX6" fmla="*/ 0 w 5491365"/>
                          <a:gd name="connsiteY6" fmla="*/ 1990017 h 2697939"/>
                          <a:gd name="connsiteX7" fmla="*/ 4848237 w 5491365"/>
                          <a:gd name="connsiteY7" fmla="*/ 1027039 h 2697939"/>
                          <a:gd name="connsiteX0" fmla="*/ 4848237 w 5491365"/>
                          <a:gd name="connsiteY0" fmla="*/ 1027039 h 2697939"/>
                          <a:gd name="connsiteX1" fmla="*/ 5491365 w 5491365"/>
                          <a:gd name="connsiteY1" fmla="*/ 593652 h 2697939"/>
                          <a:gd name="connsiteX2" fmla="*/ 5491365 w 5491365"/>
                          <a:gd name="connsiteY2" fmla="*/ 2697939 h 2697939"/>
                          <a:gd name="connsiteX3" fmla="*/ 3743337 w 5491365"/>
                          <a:gd name="connsiteY3" fmla="*/ 1759726 h 2697939"/>
                          <a:gd name="connsiteX4" fmla="*/ 4377690 w 5491365"/>
                          <a:gd name="connsiteY4" fmla="*/ 1341365 h 2697939"/>
                          <a:gd name="connsiteX5" fmla="*/ 478156 w 5491365"/>
                          <a:gd name="connsiteY5" fmla="*/ 2220522 h 2697939"/>
                          <a:gd name="connsiteX6" fmla="*/ 0 w 5491365"/>
                          <a:gd name="connsiteY6" fmla="*/ 1990017 h 2697939"/>
                          <a:gd name="connsiteX7" fmla="*/ 4848237 w 5491365"/>
                          <a:gd name="connsiteY7" fmla="*/ 1027039 h 2697939"/>
                          <a:gd name="connsiteX0" fmla="*/ 4848237 w 5491365"/>
                          <a:gd name="connsiteY0" fmla="*/ 1027039 h 2697939"/>
                          <a:gd name="connsiteX1" fmla="*/ 5491365 w 5491365"/>
                          <a:gd name="connsiteY1" fmla="*/ 593652 h 2697939"/>
                          <a:gd name="connsiteX2" fmla="*/ 5491365 w 5491365"/>
                          <a:gd name="connsiteY2" fmla="*/ 2697939 h 2697939"/>
                          <a:gd name="connsiteX3" fmla="*/ 3743337 w 5491365"/>
                          <a:gd name="connsiteY3" fmla="*/ 1759726 h 2697939"/>
                          <a:gd name="connsiteX4" fmla="*/ 4377690 w 5491365"/>
                          <a:gd name="connsiteY4" fmla="*/ 1341365 h 2697939"/>
                          <a:gd name="connsiteX5" fmla="*/ 501016 w 5491365"/>
                          <a:gd name="connsiteY5" fmla="*/ 2235762 h 2697939"/>
                          <a:gd name="connsiteX6" fmla="*/ 0 w 5491365"/>
                          <a:gd name="connsiteY6" fmla="*/ 1990017 h 2697939"/>
                          <a:gd name="connsiteX7" fmla="*/ 4848237 w 5491365"/>
                          <a:gd name="connsiteY7" fmla="*/ 1027039 h 2697939"/>
                          <a:gd name="connsiteX0" fmla="*/ 4848237 w 5491365"/>
                          <a:gd name="connsiteY0" fmla="*/ 1027039 h 2697939"/>
                          <a:gd name="connsiteX1" fmla="*/ 5491365 w 5491365"/>
                          <a:gd name="connsiteY1" fmla="*/ 593652 h 2697939"/>
                          <a:gd name="connsiteX2" fmla="*/ 5491365 w 5491365"/>
                          <a:gd name="connsiteY2" fmla="*/ 2697939 h 2697939"/>
                          <a:gd name="connsiteX3" fmla="*/ 3743337 w 5491365"/>
                          <a:gd name="connsiteY3" fmla="*/ 1759726 h 2697939"/>
                          <a:gd name="connsiteX4" fmla="*/ 4377690 w 5491365"/>
                          <a:gd name="connsiteY4" fmla="*/ 1341365 h 2697939"/>
                          <a:gd name="connsiteX5" fmla="*/ 501016 w 5491365"/>
                          <a:gd name="connsiteY5" fmla="*/ 2235762 h 2697939"/>
                          <a:gd name="connsiteX6" fmla="*/ 0 w 5491365"/>
                          <a:gd name="connsiteY6" fmla="*/ 1990017 h 2697939"/>
                          <a:gd name="connsiteX7" fmla="*/ 4848237 w 5491365"/>
                          <a:gd name="connsiteY7" fmla="*/ 1027039 h 2697939"/>
                          <a:gd name="connsiteX0" fmla="*/ 4848237 w 5491365"/>
                          <a:gd name="connsiteY0" fmla="*/ 1027039 h 2697939"/>
                          <a:gd name="connsiteX1" fmla="*/ 5491365 w 5491365"/>
                          <a:gd name="connsiteY1" fmla="*/ 593652 h 2697939"/>
                          <a:gd name="connsiteX2" fmla="*/ 5491365 w 5491365"/>
                          <a:gd name="connsiteY2" fmla="*/ 2697939 h 2697939"/>
                          <a:gd name="connsiteX3" fmla="*/ 3743337 w 5491365"/>
                          <a:gd name="connsiteY3" fmla="*/ 1759726 h 2697939"/>
                          <a:gd name="connsiteX4" fmla="*/ 4377690 w 5491365"/>
                          <a:gd name="connsiteY4" fmla="*/ 1341365 h 2697939"/>
                          <a:gd name="connsiteX5" fmla="*/ 523876 w 5491365"/>
                          <a:gd name="connsiteY5" fmla="*/ 2235762 h 2697939"/>
                          <a:gd name="connsiteX6" fmla="*/ 0 w 5491365"/>
                          <a:gd name="connsiteY6" fmla="*/ 1990017 h 2697939"/>
                          <a:gd name="connsiteX7" fmla="*/ 4848237 w 5491365"/>
                          <a:gd name="connsiteY7" fmla="*/ 1027039 h 2697939"/>
                          <a:gd name="connsiteX0" fmla="*/ 4848237 w 5491365"/>
                          <a:gd name="connsiteY0" fmla="*/ 1027039 h 2697939"/>
                          <a:gd name="connsiteX1" fmla="*/ 5491365 w 5491365"/>
                          <a:gd name="connsiteY1" fmla="*/ 593652 h 2697939"/>
                          <a:gd name="connsiteX2" fmla="*/ 5491365 w 5491365"/>
                          <a:gd name="connsiteY2" fmla="*/ 2697939 h 2697939"/>
                          <a:gd name="connsiteX3" fmla="*/ 3743337 w 5491365"/>
                          <a:gd name="connsiteY3" fmla="*/ 1759726 h 2697939"/>
                          <a:gd name="connsiteX4" fmla="*/ 4377690 w 5491365"/>
                          <a:gd name="connsiteY4" fmla="*/ 1341365 h 2697939"/>
                          <a:gd name="connsiteX5" fmla="*/ 523876 w 5491365"/>
                          <a:gd name="connsiteY5" fmla="*/ 2235762 h 2697939"/>
                          <a:gd name="connsiteX6" fmla="*/ 0 w 5491365"/>
                          <a:gd name="connsiteY6" fmla="*/ 1990017 h 2697939"/>
                          <a:gd name="connsiteX7" fmla="*/ 4848237 w 5491365"/>
                          <a:gd name="connsiteY7" fmla="*/ 1027039 h 2697939"/>
                          <a:gd name="connsiteX0" fmla="*/ 4848237 w 5491365"/>
                          <a:gd name="connsiteY0" fmla="*/ 1027039 h 2697939"/>
                          <a:gd name="connsiteX1" fmla="*/ 5491365 w 5491365"/>
                          <a:gd name="connsiteY1" fmla="*/ 593652 h 2697939"/>
                          <a:gd name="connsiteX2" fmla="*/ 5491365 w 5491365"/>
                          <a:gd name="connsiteY2" fmla="*/ 2697939 h 2697939"/>
                          <a:gd name="connsiteX3" fmla="*/ 3743337 w 5491365"/>
                          <a:gd name="connsiteY3" fmla="*/ 1759726 h 2697939"/>
                          <a:gd name="connsiteX4" fmla="*/ 4377690 w 5491365"/>
                          <a:gd name="connsiteY4" fmla="*/ 1341365 h 2697939"/>
                          <a:gd name="connsiteX5" fmla="*/ 523876 w 5491365"/>
                          <a:gd name="connsiteY5" fmla="*/ 2235762 h 2697939"/>
                          <a:gd name="connsiteX6" fmla="*/ 0 w 5491365"/>
                          <a:gd name="connsiteY6" fmla="*/ 1990017 h 2697939"/>
                          <a:gd name="connsiteX7" fmla="*/ 4848237 w 5491365"/>
                          <a:gd name="connsiteY7" fmla="*/ 1027039 h 2697939"/>
                          <a:gd name="connsiteX0" fmla="*/ 4848237 w 5491365"/>
                          <a:gd name="connsiteY0" fmla="*/ 1027039 h 2697939"/>
                          <a:gd name="connsiteX1" fmla="*/ 5491365 w 5491365"/>
                          <a:gd name="connsiteY1" fmla="*/ 593652 h 2697939"/>
                          <a:gd name="connsiteX2" fmla="*/ 5491365 w 5491365"/>
                          <a:gd name="connsiteY2" fmla="*/ 2697939 h 2697939"/>
                          <a:gd name="connsiteX3" fmla="*/ 3743337 w 5491365"/>
                          <a:gd name="connsiteY3" fmla="*/ 1759726 h 2697939"/>
                          <a:gd name="connsiteX4" fmla="*/ 4377690 w 5491365"/>
                          <a:gd name="connsiteY4" fmla="*/ 1341365 h 2697939"/>
                          <a:gd name="connsiteX5" fmla="*/ 531496 w 5491365"/>
                          <a:gd name="connsiteY5" fmla="*/ 2235762 h 2697939"/>
                          <a:gd name="connsiteX6" fmla="*/ 0 w 5491365"/>
                          <a:gd name="connsiteY6" fmla="*/ 1990017 h 2697939"/>
                          <a:gd name="connsiteX7" fmla="*/ 4848237 w 5491365"/>
                          <a:gd name="connsiteY7" fmla="*/ 1027039 h 2697939"/>
                          <a:gd name="connsiteX0" fmla="*/ 4840617 w 5491365"/>
                          <a:gd name="connsiteY0" fmla="*/ 1024336 h 2702856"/>
                          <a:gd name="connsiteX1" fmla="*/ 5491365 w 5491365"/>
                          <a:gd name="connsiteY1" fmla="*/ 598569 h 2702856"/>
                          <a:gd name="connsiteX2" fmla="*/ 5491365 w 5491365"/>
                          <a:gd name="connsiteY2" fmla="*/ 2702856 h 2702856"/>
                          <a:gd name="connsiteX3" fmla="*/ 3743337 w 5491365"/>
                          <a:gd name="connsiteY3" fmla="*/ 1764643 h 2702856"/>
                          <a:gd name="connsiteX4" fmla="*/ 4377690 w 5491365"/>
                          <a:gd name="connsiteY4" fmla="*/ 1346282 h 2702856"/>
                          <a:gd name="connsiteX5" fmla="*/ 531496 w 5491365"/>
                          <a:gd name="connsiteY5" fmla="*/ 2240679 h 2702856"/>
                          <a:gd name="connsiteX6" fmla="*/ 0 w 5491365"/>
                          <a:gd name="connsiteY6" fmla="*/ 1994934 h 2702856"/>
                          <a:gd name="connsiteX7" fmla="*/ 4840617 w 5491365"/>
                          <a:gd name="connsiteY7" fmla="*/ 1024336 h 2702856"/>
                          <a:gd name="connsiteX0" fmla="*/ 4840617 w 5491365"/>
                          <a:gd name="connsiteY0" fmla="*/ 1027625 h 2706145"/>
                          <a:gd name="connsiteX1" fmla="*/ 5491365 w 5491365"/>
                          <a:gd name="connsiteY1" fmla="*/ 601858 h 2706145"/>
                          <a:gd name="connsiteX2" fmla="*/ 5491365 w 5491365"/>
                          <a:gd name="connsiteY2" fmla="*/ 2706145 h 2706145"/>
                          <a:gd name="connsiteX3" fmla="*/ 3743337 w 5491365"/>
                          <a:gd name="connsiteY3" fmla="*/ 1767932 h 2706145"/>
                          <a:gd name="connsiteX4" fmla="*/ 4377690 w 5491365"/>
                          <a:gd name="connsiteY4" fmla="*/ 1349571 h 2706145"/>
                          <a:gd name="connsiteX5" fmla="*/ 531496 w 5491365"/>
                          <a:gd name="connsiteY5" fmla="*/ 2243968 h 2706145"/>
                          <a:gd name="connsiteX6" fmla="*/ 0 w 5491365"/>
                          <a:gd name="connsiteY6" fmla="*/ 1998223 h 2706145"/>
                          <a:gd name="connsiteX7" fmla="*/ 4840617 w 5491365"/>
                          <a:gd name="connsiteY7" fmla="*/ 1027625 h 2706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91365" h="2706145">
                            <a:moveTo>
                              <a:pt x="4840617" y="1027625"/>
                            </a:moveTo>
                            <a:lnTo>
                              <a:pt x="5491365" y="601858"/>
                            </a:lnTo>
                            <a:lnTo>
                              <a:pt x="5491365" y="2706145"/>
                            </a:lnTo>
                            <a:lnTo>
                              <a:pt x="3743337" y="1767932"/>
                            </a:lnTo>
                            <a:lnTo>
                              <a:pt x="4377690" y="1349571"/>
                            </a:lnTo>
                            <a:cubicBezTo>
                              <a:pt x="2901313" y="-269080"/>
                              <a:pt x="742951" y="909039"/>
                              <a:pt x="531496" y="2243968"/>
                            </a:cubicBezTo>
                            <a:cubicBezTo>
                              <a:pt x="175261" y="2085377"/>
                              <a:pt x="183513" y="2094267"/>
                              <a:pt x="0" y="1998223"/>
                            </a:cubicBezTo>
                            <a:cubicBezTo>
                              <a:pt x="785499" y="-128710"/>
                              <a:pt x="3255018" y="-724022"/>
                              <a:pt x="4840617" y="1027625"/>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cs typeface="Arial" panose="020B0604020202020204" pitchFamily="34" charset="0"/>
                        </a:endParaRPr>
                      </a:p>
                    </p:txBody>
                  </p:sp>
                </p:grpSp>
              </p:grpSp>
            </p:grpSp>
            <p:grpSp>
              <p:nvGrpSpPr>
                <p:cNvPr id="14" name="Group 13">
                  <a:extLst>
                    <a:ext uri="{FF2B5EF4-FFF2-40B4-BE49-F238E27FC236}">
                      <a16:creationId xmlns:a16="http://schemas.microsoft.com/office/drawing/2014/main" id="{DA1AC319-3DAA-45C5-955B-9E6C470DBCF6}"/>
                    </a:ext>
                  </a:extLst>
                </p:cNvPr>
                <p:cNvGrpSpPr/>
                <p:nvPr/>
              </p:nvGrpSpPr>
              <p:grpSpPr>
                <a:xfrm>
                  <a:off x="3138613" y="3992577"/>
                  <a:ext cx="4440008" cy="1161288"/>
                  <a:chOff x="3138613" y="3992577"/>
                  <a:chExt cx="4440008" cy="1161288"/>
                </a:xfrm>
              </p:grpSpPr>
              <p:sp>
                <p:nvSpPr>
                  <p:cNvPr id="29" name="Freeform 17">
                    <a:extLst>
                      <a:ext uri="{FF2B5EF4-FFF2-40B4-BE49-F238E27FC236}">
                        <a16:creationId xmlns:a16="http://schemas.microsoft.com/office/drawing/2014/main" id="{7252EC68-E0B1-4AE4-8FAF-67F76457D691}"/>
                      </a:ext>
                    </a:extLst>
                  </p:cNvPr>
                  <p:cNvSpPr/>
                  <p:nvPr/>
                </p:nvSpPr>
                <p:spPr>
                  <a:xfrm>
                    <a:off x="3138613" y="3992577"/>
                    <a:ext cx="4440008" cy="1161288"/>
                  </a:xfrm>
                  <a:custGeom>
                    <a:avLst/>
                    <a:gdLst>
                      <a:gd name="connsiteX0" fmla="*/ 1268057 w 4440008"/>
                      <a:gd name="connsiteY0" fmla="*/ 0 h 1161288"/>
                      <a:gd name="connsiteX1" fmla="*/ 4221059 w 4440008"/>
                      <a:gd name="connsiteY1" fmla="*/ 0 h 1161288"/>
                      <a:gd name="connsiteX2" fmla="*/ 4440008 w 4440008"/>
                      <a:gd name="connsiteY2" fmla="*/ 218949 h 1161288"/>
                      <a:gd name="connsiteX3" fmla="*/ 4440008 w 4440008"/>
                      <a:gd name="connsiteY3" fmla="*/ 942339 h 1161288"/>
                      <a:gd name="connsiteX4" fmla="*/ 4221059 w 4440008"/>
                      <a:gd name="connsiteY4" fmla="*/ 1161288 h 1161288"/>
                      <a:gd name="connsiteX5" fmla="*/ 1268057 w 4440008"/>
                      <a:gd name="connsiteY5" fmla="*/ 1161288 h 1161288"/>
                      <a:gd name="connsiteX6" fmla="*/ 1254824 w 4440008"/>
                      <a:gd name="connsiteY6" fmla="*/ 1159954 h 1161288"/>
                      <a:gd name="connsiteX7" fmla="*/ 579977 w 4440008"/>
                      <a:gd name="connsiteY7" fmla="*/ 1159954 h 1161288"/>
                      <a:gd name="connsiteX8" fmla="*/ 0 w 4440008"/>
                      <a:gd name="connsiteY8" fmla="*/ 579978 h 1161288"/>
                      <a:gd name="connsiteX9" fmla="*/ 579977 w 4440008"/>
                      <a:gd name="connsiteY9" fmla="*/ 1 h 1161288"/>
                      <a:gd name="connsiteX10" fmla="*/ 1268047 w 4440008"/>
                      <a:gd name="connsiteY10" fmla="*/ 1 h 1161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40008" h="1161288">
                        <a:moveTo>
                          <a:pt x="1268057" y="0"/>
                        </a:moveTo>
                        <a:lnTo>
                          <a:pt x="4221059" y="0"/>
                        </a:lnTo>
                        <a:cubicBezTo>
                          <a:pt x="4341981" y="0"/>
                          <a:pt x="4440008" y="98027"/>
                          <a:pt x="4440008" y="218949"/>
                        </a:cubicBezTo>
                        <a:lnTo>
                          <a:pt x="4440008" y="942339"/>
                        </a:lnTo>
                        <a:cubicBezTo>
                          <a:pt x="4440008" y="1063261"/>
                          <a:pt x="4341981" y="1161288"/>
                          <a:pt x="4221059" y="1161288"/>
                        </a:cubicBezTo>
                        <a:lnTo>
                          <a:pt x="1268057" y="1161288"/>
                        </a:lnTo>
                        <a:lnTo>
                          <a:pt x="1254824" y="1159954"/>
                        </a:lnTo>
                        <a:lnTo>
                          <a:pt x="579977" y="1159954"/>
                        </a:lnTo>
                        <a:cubicBezTo>
                          <a:pt x="259665" y="1159954"/>
                          <a:pt x="0" y="900290"/>
                          <a:pt x="0" y="579978"/>
                        </a:cubicBezTo>
                        <a:cubicBezTo>
                          <a:pt x="0" y="259666"/>
                          <a:pt x="259665" y="1"/>
                          <a:pt x="579977" y="1"/>
                        </a:cubicBezTo>
                        <a:lnTo>
                          <a:pt x="1268047" y="1"/>
                        </a:lnTo>
                        <a:close/>
                      </a:path>
                    </a:pathLst>
                  </a:custGeom>
                  <a:solidFill>
                    <a:srgbClr val="3E74AB"/>
                  </a:solidFill>
                  <a:ln>
                    <a:noFill/>
                  </a:ln>
                  <a:effectLst>
                    <a:innerShdw blurRad="25400" dist="50800">
                      <a:prstClr val="black">
                        <a:alpha val="2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grpSp>
                <p:nvGrpSpPr>
                  <p:cNvPr id="35" name="Group 34">
                    <a:extLst>
                      <a:ext uri="{FF2B5EF4-FFF2-40B4-BE49-F238E27FC236}">
                        <a16:creationId xmlns:a16="http://schemas.microsoft.com/office/drawing/2014/main" id="{BB31B9AF-74BA-4EF9-A5B4-F747795D8E63}"/>
                      </a:ext>
                    </a:extLst>
                  </p:cNvPr>
                  <p:cNvGrpSpPr/>
                  <p:nvPr/>
                </p:nvGrpSpPr>
                <p:grpSpPr>
                  <a:xfrm>
                    <a:off x="3256305" y="4112233"/>
                    <a:ext cx="921978" cy="921977"/>
                    <a:chOff x="4236120" y="431800"/>
                    <a:chExt cx="1187450" cy="1187450"/>
                  </a:xfrm>
                </p:grpSpPr>
                <p:sp>
                  <p:nvSpPr>
                    <p:cNvPr id="42" name="Oval 41">
                      <a:extLst>
                        <a:ext uri="{FF2B5EF4-FFF2-40B4-BE49-F238E27FC236}">
                          <a16:creationId xmlns:a16="http://schemas.microsoft.com/office/drawing/2014/main" id="{6FADFD04-CF72-4AC1-9595-78FCEE5401B1}"/>
                        </a:ext>
                      </a:extLst>
                    </p:cNvPr>
                    <p:cNvSpPr/>
                    <p:nvPr/>
                  </p:nvSpPr>
                  <p:spPr>
                    <a:xfrm>
                      <a:off x="4236120" y="431800"/>
                      <a:ext cx="1187450" cy="1187450"/>
                    </a:xfrm>
                    <a:prstGeom prst="ellipse">
                      <a:avLst/>
                    </a:prstGeom>
                    <a:gradFill>
                      <a:gsLst>
                        <a:gs pos="0">
                          <a:schemeClr val="bg1"/>
                        </a:gs>
                        <a:gs pos="100000">
                          <a:schemeClr val="bg1">
                            <a:lumMod val="65000"/>
                          </a:schemeClr>
                        </a:gs>
                      </a:gsLst>
                      <a:lin ang="270000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cs typeface="Arial" panose="020B0604020202020204" pitchFamily="34" charset="0"/>
                      </a:endParaRPr>
                    </a:p>
                  </p:txBody>
                </p:sp>
                <p:sp>
                  <p:nvSpPr>
                    <p:cNvPr id="43" name="Oval 42">
                      <a:extLst>
                        <a:ext uri="{FF2B5EF4-FFF2-40B4-BE49-F238E27FC236}">
                          <a16:creationId xmlns:a16="http://schemas.microsoft.com/office/drawing/2014/main" id="{D06D1928-BFD6-47A9-8AB9-EA090D126416}"/>
                        </a:ext>
                      </a:extLst>
                    </p:cNvPr>
                    <p:cNvSpPr/>
                    <p:nvPr/>
                  </p:nvSpPr>
                  <p:spPr>
                    <a:xfrm>
                      <a:off x="4309145" y="504825"/>
                      <a:ext cx="1041400" cy="1041400"/>
                    </a:xfrm>
                    <a:prstGeom prst="ellipse">
                      <a:avLst/>
                    </a:prstGeom>
                    <a:gradFill flip="none" rotWithShape="1">
                      <a:gsLst>
                        <a:gs pos="100000">
                          <a:schemeClr val="bg1"/>
                        </a:gs>
                        <a:gs pos="0">
                          <a:schemeClr val="bg1">
                            <a:lumMod val="65000"/>
                          </a:schemeClr>
                        </a:gs>
                      </a:gsLst>
                      <a:lin ang="27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cs typeface="Arial" panose="020B0604020202020204" pitchFamily="34" charset="0"/>
                      </a:endParaRPr>
                    </a:p>
                  </p:txBody>
                </p:sp>
              </p:grpSp>
            </p:grpSp>
            <p:grpSp>
              <p:nvGrpSpPr>
                <p:cNvPr id="15" name="Group 14">
                  <a:extLst>
                    <a:ext uri="{FF2B5EF4-FFF2-40B4-BE49-F238E27FC236}">
                      <a16:creationId xmlns:a16="http://schemas.microsoft.com/office/drawing/2014/main" id="{E789D0CA-E432-464E-B34F-858C26DBA91D}"/>
                    </a:ext>
                  </a:extLst>
                </p:cNvPr>
                <p:cNvGrpSpPr/>
                <p:nvPr/>
              </p:nvGrpSpPr>
              <p:grpSpPr>
                <a:xfrm>
                  <a:off x="2355197" y="5313511"/>
                  <a:ext cx="4440008" cy="1161288"/>
                  <a:chOff x="2355197" y="5313511"/>
                  <a:chExt cx="4440008" cy="1161288"/>
                </a:xfrm>
              </p:grpSpPr>
              <p:sp>
                <p:nvSpPr>
                  <p:cNvPr id="16" name="Freeform 18">
                    <a:extLst>
                      <a:ext uri="{FF2B5EF4-FFF2-40B4-BE49-F238E27FC236}">
                        <a16:creationId xmlns:a16="http://schemas.microsoft.com/office/drawing/2014/main" id="{70A3F45E-74EE-40AC-8F01-A53B109FECBE}"/>
                      </a:ext>
                    </a:extLst>
                  </p:cNvPr>
                  <p:cNvSpPr/>
                  <p:nvPr/>
                </p:nvSpPr>
                <p:spPr>
                  <a:xfrm>
                    <a:off x="2355197" y="5313511"/>
                    <a:ext cx="4440008" cy="1161288"/>
                  </a:xfrm>
                  <a:custGeom>
                    <a:avLst/>
                    <a:gdLst>
                      <a:gd name="connsiteX0" fmla="*/ 1268057 w 4440008"/>
                      <a:gd name="connsiteY0" fmla="*/ 0 h 1161288"/>
                      <a:gd name="connsiteX1" fmla="*/ 4221059 w 4440008"/>
                      <a:gd name="connsiteY1" fmla="*/ 0 h 1161288"/>
                      <a:gd name="connsiteX2" fmla="*/ 4440008 w 4440008"/>
                      <a:gd name="connsiteY2" fmla="*/ 218949 h 1161288"/>
                      <a:gd name="connsiteX3" fmla="*/ 4440008 w 4440008"/>
                      <a:gd name="connsiteY3" fmla="*/ 942339 h 1161288"/>
                      <a:gd name="connsiteX4" fmla="*/ 4221059 w 4440008"/>
                      <a:gd name="connsiteY4" fmla="*/ 1161288 h 1161288"/>
                      <a:gd name="connsiteX5" fmla="*/ 1268057 w 4440008"/>
                      <a:gd name="connsiteY5" fmla="*/ 1161288 h 1161288"/>
                      <a:gd name="connsiteX6" fmla="*/ 1254824 w 4440008"/>
                      <a:gd name="connsiteY6" fmla="*/ 1159954 h 1161288"/>
                      <a:gd name="connsiteX7" fmla="*/ 579977 w 4440008"/>
                      <a:gd name="connsiteY7" fmla="*/ 1159954 h 1161288"/>
                      <a:gd name="connsiteX8" fmla="*/ 0 w 4440008"/>
                      <a:gd name="connsiteY8" fmla="*/ 579978 h 1161288"/>
                      <a:gd name="connsiteX9" fmla="*/ 579977 w 4440008"/>
                      <a:gd name="connsiteY9" fmla="*/ 1 h 1161288"/>
                      <a:gd name="connsiteX10" fmla="*/ 1268047 w 4440008"/>
                      <a:gd name="connsiteY10" fmla="*/ 1 h 1161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40008" h="1161288">
                        <a:moveTo>
                          <a:pt x="1268057" y="0"/>
                        </a:moveTo>
                        <a:lnTo>
                          <a:pt x="4221059" y="0"/>
                        </a:lnTo>
                        <a:cubicBezTo>
                          <a:pt x="4341981" y="0"/>
                          <a:pt x="4440008" y="98027"/>
                          <a:pt x="4440008" y="218949"/>
                        </a:cubicBezTo>
                        <a:lnTo>
                          <a:pt x="4440008" y="942339"/>
                        </a:lnTo>
                        <a:cubicBezTo>
                          <a:pt x="4440008" y="1063261"/>
                          <a:pt x="4341981" y="1161288"/>
                          <a:pt x="4221059" y="1161288"/>
                        </a:cubicBezTo>
                        <a:lnTo>
                          <a:pt x="1268057" y="1161288"/>
                        </a:lnTo>
                        <a:lnTo>
                          <a:pt x="1254824" y="1159954"/>
                        </a:lnTo>
                        <a:lnTo>
                          <a:pt x="579977" y="1159954"/>
                        </a:lnTo>
                        <a:cubicBezTo>
                          <a:pt x="259665" y="1159954"/>
                          <a:pt x="0" y="900290"/>
                          <a:pt x="0" y="579978"/>
                        </a:cubicBezTo>
                        <a:cubicBezTo>
                          <a:pt x="0" y="259666"/>
                          <a:pt x="259665" y="1"/>
                          <a:pt x="579977" y="1"/>
                        </a:cubicBezTo>
                        <a:lnTo>
                          <a:pt x="1268047" y="1"/>
                        </a:lnTo>
                        <a:close/>
                      </a:path>
                    </a:pathLst>
                  </a:custGeom>
                  <a:solidFill>
                    <a:schemeClr val="accent5">
                      <a:lumMod val="50000"/>
                    </a:schemeClr>
                  </a:solidFill>
                  <a:ln>
                    <a:noFill/>
                  </a:ln>
                  <a:effectLst>
                    <a:innerShdw blurRad="25400" dist="50800">
                      <a:prstClr val="black">
                        <a:alpha val="2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grpSp>
                <p:nvGrpSpPr>
                  <p:cNvPr id="18" name="Group 17">
                    <a:extLst>
                      <a:ext uri="{FF2B5EF4-FFF2-40B4-BE49-F238E27FC236}">
                        <a16:creationId xmlns:a16="http://schemas.microsoft.com/office/drawing/2014/main" id="{66807C80-237F-4774-8DC2-B027D80A5213}"/>
                      </a:ext>
                    </a:extLst>
                  </p:cNvPr>
                  <p:cNvGrpSpPr/>
                  <p:nvPr/>
                </p:nvGrpSpPr>
                <p:grpSpPr>
                  <a:xfrm>
                    <a:off x="2477445" y="5433167"/>
                    <a:ext cx="921978" cy="921977"/>
                    <a:chOff x="2477445" y="5428491"/>
                    <a:chExt cx="921978" cy="921977"/>
                  </a:xfrm>
                </p:grpSpPr>
                <p:grpSp>
                  <p:nvGrpSpPr>
                    <p:cNvPr id="22" name="Group 21">
                      <a:extLst>
                        <a:ext uri="{FF2B5EF4-FFF2-40B4-BE49-F238E27FC236}">
                          <a16:creationId xmlns:a16="http://schemas.microsoft.com/office/drawing/2014/main" id="{A6E431DD-7944-4DCD-8EBD-4DC0847A455B}"/>
                        </a:ext>
                      </a:extLst>
                    </p:cNvPr>
                    <p:cNvGrpSpPr/>
                    <p:nvPr/>
                  </p:nvGrpSpPr>
                  <p:grpSpPr>
                    <a:xfrm>
                      <a:off x="2477445" y="5428491"/>
                      <a:ext cx="921978" cy="921977"/>
                      <a:chOff x="4236120" y="431800"/>
                      <a:chExt cx="1187450" cy="1187450"/>
                    </a:xfrm>
                  </p:grpSpPr>
                  <p:sp>
                    <p:nvSpPr>
                      <p:cNvPr id="27" name="Oval 26">
                        <a:extLst>
                          <a:ext uri="{FF2B5EF4-FFF2-40B4-BE49-F238E27FC236}">
                            <a16:creationId xmlns:a16="http://schemas.microsoft.com/office/drawing/2014/main" id="{6747147F-0307-472B-AB99-DE851E9790E4}"/>
                          </a:ext>
                        </a:extLst>
                      </p:cNvPr>
                      <p:cNvSpPr/>
                      <p:nvPr/>
                    </p:nvSpPr>
                    <p:spPr>
                      <a:xfrm>
                        <a:off x="4236120" y="431800"/>
                        <a:ext cx="1187450" cy="1187450"/>
                      </a:xfrm>
                      <a:prstGeom prst="ellipse">
                        <a:avLst/>
                      </a:prstGeom>
                      <a:gradFill>
                        <a:gsLst>
                          <a:gs pos="0">
                            <a:schemeClr val="bg1"/>
                          </a:gs>
                          <a:gs pos="100000">
                            <a:schemeClr val="bg1">
                              <a:lumMod val="65000"/>
                            </a:schemeClr>
                          </a:gs>
                        </a:gsLst>
                        <a:lin ang="270000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cs typeface="Arial" panose="020B0604020202020204" pitchFamily="34" charset="0"/>
                        </a:endParaRPr>
                      </a:p>
                    </p:txBody>
                  </p:sp>
                  <p:sp>
                    <p:nvSpPr>
                      <p:cNvPr id="28" name="Oval 27">
                        <a:extLst>
                          <a:ext uri="{FF2B5EF4-FFF2-40B4-BE49-F238E27FC236}">
                            <a16:creationId xmlns:a16="http://schemas.microsoft.com/office/drawing/2014/main" id="{5B1EEDB3-D3D2-42B6-84F5-327E4D09F753}"/>
                          </a:ext>
                        </a:extLst>
                      </p:cNvPr>
                      <p:cNvSpPr/>
                      <p:nvPr/>
                    </p:nvSpPr>
                    <p:spPr>
                      <a:xfrm>
                        <a:off x="4309145" y="504825"/>
                        <a:ext cx="1041400" cy="1041400"/>
                      </a:xfrm>
                      <a:prstGeom prst="ellipse">
                        <a:avLst/>
                      </a:prstGeom>
                      <a:gradFill flip="none" rotWithShape="1">
                        <a:gsLst>
                          <a:gs pos="100000">
                            <a:schemeClr val="bg1"/>
                          </a:gs>
                          <a:gs pos="0">
                            <a:schemeClr val="bg1">
                              <a:lumMod val="65000"/>
                            </a:schemeClr>
                          </a:gs>
                        </a:gsLst>
                        <a:lin ang="27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cs typeface="Arial" panose="020B0604020202020204" pitchFamily="34" charset="0"/>
                        </a:endParaRPr>
                      </a:p>
                    </p:txBody>
                  </p:sp>
                </p:grpSp>
                <p:grpSp>
                  <p:nvGrpSpPr>
                    <p:cNvPr id="23" name="Group 22">
                      <a:extLst>
                        <a:ext uri="{FF2B5EF4-FFF2-40B4-BE49-F238E27FC236}">
                          <a16:creationId xmlns:a16="http://schemas.microsoft.com/office/drawing/2014/main" id="{1B5F5425-DA6F-4A71-BF93-BDB85D582CE5}"/>
                        </a:ext>
                      </a:extLst>
                    </p:cNvPr>
                    <p:cNvGrpSpPr/>
                    <p:nvPr/>
                  </p:nvGrpSpPr>
                  <p:grpSpPr>
                    <a:xfrm>
                      <a:off x="2732055" y="5700255"/>
                      <a:ext cx="412758" cy="378448"/>
                      <a:chOff x="2422562" y="1390266"/>
                      <a:chExt cx="2905458" cy="2663968"/>
                    </a:xfrm>
                    <a:solidFill>
                      <a:schemeClr val="tx1">
                        <a:lumMod val="65000"/>
                        <a:lumOff val="35000"/>
                      </a:schemeClr>
                    </a:solidFill>
                    <a:effectLst/>
                  </p:grpSpPr>
                  <p:sp>
                    <p:nvSpPr>
                      <p:cNvPr id="24" name="Freeform 59">
                        <a:extLst>
                          <a:ext uri="{FF2B5EF4-FFF2-40B4-BE49-F238E27FC236}">
                            <a16:creationId xmlns:a16="http://schemas.microsoft.com/office/drawing/2014/main" id="{7A0F9FC2-575E-42F2-A323-DA16347E7466}"/>
                          </a:ext>
                        </a:extLst>
                      </p:cNvPr>
                      <p:cNvSpPr/>
                      <p:nvPr/>
                    </p:nvSpPr>
                    <p:spPr>
                      <a:xfrm rot="18102765">
                        <a:off x="4197741" y="1389802"/>
                        <a:ext cx="1129816" cy="1130743"/>
                      </a:xfrm>
                      <a:custGeom>
                        <a:avLst/>
                        <a:gdLst>
                          <a:gd name="connsiteX0" fmla="*/ 736125 w 1129812"/>
                          <a:gd name="connsiteY0" fmla="*/ 457096 h 1130747"/>
                          <a:gd name="connsiteX1" fmla="*/ 471744 w 1129812"/>
                          <a:gd name="connsiteY1" fmla="*/ 394661 h 1130747"/>
                          <a:gd name="connsiteX2" fmla="*/ 409309 w 1129812"/>
                          <a:gd name="connsiteY2" fmla="*/ 659042 h 1130747"/>
                          <a:gd name="connsiteX3" fmla="*/ 673690 w 1129812"/>
                          <a:gd name="connsiteY3" fmla="*/ 721477 h 1130747"/>
                          <a:gd name="connsiteX4" fmla="*/ 736125 w 1129812"/>
                          <a:gd name="connsiteY4" fmla="*/ 457096 h 1130747"/>
                          <a:gd name="connsiteX5" fmla="*/ 1129663 w 1129812"/>
                          <a:gd name="connsiteY5" fmla="*/ 419205 h 1130747"/>
                          <a:gd name="connsiteX6" fmla="*/ 1129812 w 1129812"/>
                          <a:gd name="connsiteY6" fmla="*/ 647258 h 1130747"/>
                          <a:gd name="connsiteX7" fmla="*/ 918347 w 1129812"/>
                          <a:gd name="connsiteY7" fmla="*/ 695682 h 1130747"/>
                          <a:gd name="connsiteX8" fmla="*/ 877931 w 1129812"/>
                          <a:gd name="connsiteY8" fmla="*/ 774861 h 1130747"/>
                          <a:gd name="connsiteX9" fmla="*/ 874176 w 1129812"/>
                          <a:gd name="connsiteY9" fmla="*/ 779174 h 1130747"/>
                          <a:gd name="connsiteX10" fmla="*/ 959896 w 1129812"/>
                          <a:gd name="connsiteY10" fmla="*/ 992123 h 1130747"/>
                          <a:gd name="connsiteX11" fmla="*/ 758310 w 1129812"/>
                          <a:gd name="connsiteY11" fmla="*/ 1098757 h 1130747"/>
                          <a:gd name="connsiteX12" fmla="*/ 612125 w 1129812"/>
                          <a:gd name="connsiteY12" fmla="*/ 929033 h 1130747"/>
                          <a:gd name="connsiteX13" fmla="*/ 557840 w 1129812"/>
                          <a:gd name="connsiteY13" fmla="*/ 932087 h 1130747"/>
                          <a:gd name="connsiteX14" fmla="*/ 539372 w 1129812"/>
                          <a:gd name="connsiteY14" fmla="*/ 929553 h 1130747"/>
                          <a:gd name="connsiteX15" fmla="*/ 395690 w 1129812"/>
                          <a:gd name="connsiteY15" fmla="*/ 1130747 h 1130747"/>
                          <a:gd name="connsiteX16" fmla="*/ 197362 w 1129812"/>
                          <a:gd name="connsiteY16" fmla="*/ 1018167 h 1130747"/>
                          <a:gd name="connsiteX17" fmla="*/ 270238 w 1129812"/>
                          <a:gd name="connsiteY17" fmla="*/ 775579 h 1130747"/>
                          <a:gd name="connsiteX18" fmla="*/ 254320 w 1129812"/>
                          <a:gd name="connsiteY18" fmla="*/ 754811 h 1130747"/>
                          <a:gd name="connsiteX19" fmla="*/ 236466 w 1129812"/>
                          <a:gd name="connsiteY19" fmla="*/ 718133 h 1130747"/>
                          <a:gd name="connsiteX20" fmla="*/ 0 w 1129812"/>
                          <a:gd name="connsiteY20" fmla="*/ 689393 h 1130747"/>
                          <a:gd name="connsiteX21" fmla="*/ 3895 w 1129812"/>
                          <a:gd name="connsiteY21" fmla="*/ 461374 h 1130747"/>
                          <a:gd name="connsiteX22" fmla="*/ 228108 w 1129812"/>
                          <a:gd name="connsiteY22" fmla="*/ 414199 h 1130747"/>
                          <a:gd name="connsiteX23" fmla="*/ 231556 w 1129812"/>
                          <a:gd name="connsiteY23" fmla="*/ 404051 h 1130747"/>
                          <a:gd name="connsiteX24" fmla="*/ 257608 w 1129812"/>
                          <a:gd name="connsiteY24" fmla="*/ 358550 h 1130747"/>
                          <a:gd name="connsiteX25" fmla="*/ 160597 w 1129812"/>
                          <a:gd name="connsiteY25" fmla="*/ 127259 h 1130747"/>
                          <a:gd name="connsiteX26" fmla="*/ 360621 w 1129812"/>
                          <a:gd name="connsiteY26" fmla="*/ 17722 h 1130747"/>
                          <a:gd name="connsiteX27" fmla="*/ 512401 w 1129812"/>
                          <a:gd name="connsiteY27" fmla="*/ 188878 h 1130747"/>
                          <a:gd name="connsiteX28" fmla="*/ 515367 w 1129812"/>
                          <a:gd name="connsiteY28" fmla="*/ 188113 h 1130747"/>
                          <a:gd name="connsiteX29" fmla="*/ 600600 w 1129812"/>
                          <a:gd name="connsiteY29" fmla="*/ 187418 h 1130747"/>
                          <a:gd name="connsiteX30" fmla="*/ 734444 w 1129812"/>
                          <a:gd name="connsiteY30" fmla="*/ 0 h 1130747"/>
                          <a:gd name="connsiteX31" fmla="*/ 932771 w 1129812"/>
                          <a:gd name="connsiteY31" fmla="*/ 112580 h 1130747"/>
                          <a:gd name="connsiteX32" fmla="*/ 867708 w 1129812"/>
                          <a:gd name="connsiteY32" fmla="*/ 329161 h 1130747"/>
                          <a:gd name="connsiteX33" fmla="*/ 891111 w 1129812"/>
                          <a:gd name="connsiteY33" fmla="*/ 361325 h 1130747"/>
                          <a:gd name="connsiteX34" fmla="*/ 909269 w 1129812"/>
                          <a:gd name="connsiteY34" fmla="*/ 396377 h 1130747"/>
                          <a:gd name="connsiteX0" fmla="*/ 736125 w 1129812"/>
                          <a:gd name="connsiteY0" fmla="*/ 457096 h 1130747"/>
                          <a:gd name="connsiteX1" fmla="*/ 471744 w 1129812"/>
                          <a:gd name="connsiteY1" fmla="*/ 394661 h 1130747"/>
                          <a:gd name="connsiteX2" fmla="*/ 409309 w 1129812"/>
                          <a:gd name="connsiteY2" fmla="*/ 659042 h 1130747"/>
                          <a:gd name="connsiteX3" fmla="*/ 673690 w 1129812"/>
                          <a:gd name="connsiteY3" fmla="*/ 721477 h 1130747"/>
                          <a:gd name="connsiteX4" fmla="*/ 736125 w 1129812"/>
                          <a:gd name="connsiteY4" fmla="*/ 457096 h 1130747"/>
                          <a:gd name="connsiteX5" fmla="*/ 1129663 w 1129812"/>
                          <a:gd name="connsiteY5" fmla="*/ 419205 h 1130747"/>
                          <a:gd name="connsiteX6" fmla="*/ 1129812 w 1129812"/>
                          <a:gd name="connsiteY6" fmla="*/ 647258 h 1130747"/>
                          <a:gd name="connsiteX7" fmla="*/ 918347 w 1129812"/>
                          <a:gd name="connsiteY7" fmla="*/ 695682 h 1130747"/>
                          <a:gd name="connsiteX8" fmla="*/ 877931 w 1129812"/>
                          <a:gd name="connsiteY8" fmla="*/ 774861 h 1130747"/>
                          <a:gd name="connsiteX9" fmla="*/ 874176 w 1129812"/>
                          <a:gd name="connsiteY9" fmla="*/ 779174 h 1130747"/>
                          <a:gd name="connsiteX10" fmla="*/ 959896 w 1129812"/>
                          <a:gd name="connsiteY10" fmla="*/ 992123 h 1130747"/>
                          <a:gd name="connsiteX11" fmla="*/ 758310 w 1129812"/>
                          <a:gd name="connsiteY11" fmla="*/ 1098757 h 1130747"/>
                          <a:gd name="connsiteX12" fmla="*/ 612125 w 1129812"/>
                          <a:gd name="connsiteY12" fmla="*/ 929033 h 1130747"/>
                          <a:gd name="connsiteX13" fmla="*/ 557840 w 1129812"/>
                          <a:gd name="connsiteY13" fmla="*/ 932087 h 1130747"/>
                          <a:gd name="connsiteX14" fmla="*/ 539372 w 1129812"/>
                          <a:gd name="connsiteY14" fmla="*/ 929553 h 1130747"/>
                          <a:gd name="connsiteX15" fmla="*/ 395690 w 1129812"/>
                          <a:gd name="connsiteY15" fmla="*/ 1130747 h 1130747"/>
                          <a:gd name="connsiteX16" fmla="*/ 197362 w 1129812"/>
                          <a:gd name="connsiteY16" fmla="*/ 1018167 h 1130747"/>
                          <a:gd name="connsiteX17" fmla="*/ 270238 w 1129812"/>
                          <a:gd name="connsiteY17" fmla="*/ 775579 h 1130747"/>
                          <a:gd name="connsiteX18" fmla="*/ 254320 w 1129812"/>
                          <a:gd name="connsiteY18" fmla="*/ 754811 h 1130747"/>
                          <a:gd name="connsiteX19" fmla="*/ 236466 w 1129812"/>
                          <a:gd name="connsiteY19" fmla="*/ 718133 h 1130747"/>
                          <a:gd name="connsiteX20" fmla="*/ 0 w 1129812"/>
                          <a:gd name="connsiteY20" fmla="*/ 689393 h 1130747"/>
                          <a:gd name="connsiteX21" fmla="*/ 3895 w 1129812"/>
                          <a:gd name="connsiteY21" fmla="*/ 461374 h 1130747"/>
                          <a:gd name="connsiteX22" fmla="*/ 228108 w 1129812"/>
                          <a:gd name="connsiteY22" fmla="*/ 414199 h 1130747"/>
                          <a:gd name="connsiteX23" fmla="*/ 231556 w 1129812"/>
                          <a:gd name="connsiteY23" fmla="*/ 404051 h 1130747"/>
                          <a:gd name="connsiteX24" fmla="*/ 257608 w 1129812"/>
                          <a:gd name="connsiteY24" fmla="*/ 358550 h 1130747"/>
                          <a:gd name="connsiteX25" fmla="*/ 160597 w 1129812"/>
                          <a:gd name="connsiteY25" fmla="*/ 127259 h 1130747"/>
                          <a:gd name="connsiteX26" fmla="*/ 360621 w 1129812"/>
                          <a:gd name="connsiteY26" fmla="*/ 17722 h 1130747"/>
                          <a:gd name="connsiteX27" fmla="*/ 512401 w 1129812"/>
                          <a:gd name="connsiteY27" fmla="*/ 188878 h 1130747"/>
                          <a:gd name="connsiteX28" fmla="*/ 515367 w 1129812"/>
                          <a:gd name="connsiteY28" fmla="*/ 188113 h 1130747"/>
                          <a:gd name="connsiteX29" fmla="*/ 600600 w 1129812"/>
                          <a:gd name="connsiteY29" fmla="*/ 187418 h 1130747"/>
                          <a:gd name="connsiteX30" fmla="*/ 734444 w 1129812"/>
                          <a:gd name="connsiteY30" fmla="*/ 0 h 1130747"/>
                          <a:gd name="connsiteX31" fmla="*/ 932771 w 1129812"/>
                          <a:gd name="connsiteY31" fmla="*/ 112580 h 1130747"/>
                          <a:gd name="connsiteX32" fmla="*/ 867708 w 1129812"/>
                          <a:gd name="connsiteY32" fmla="*/ 329161 h 1130747"/>
                          <a:gd name="connsiteX33" fmla="*/ 909269 w 1129812"/>
                          <a:gd name="connsiteY33" fmla="*/ 396377 h 1130747"/>
                          <a:gd name="connsiteX34" fmla="*/ 1129663 w 1129812"/>
                          <a:gd name="connsiteY34" fmla="*/ 419205 h 1130747"/>
                          <a:gd name="connsiteX0" fmla="*/ 736125 w 1129812"/>
                          <a:gd name="connsiteY0" fmla="*/ 457096 h 1130747"/>
                          <a:gd name="connsiteX1" fmla="*/ 471744 w 1129812"/>
                          <a:gd name="connsiteY1" fmla="*/ 394661 h 1130747"/>
                          <a:gd name="connsiteX2" fmla="*/ 409309 w 1129812"/>
                          <a:gd name="connsiteY2" fmla="*/ 659042 h 1130747"/>
                          <a:gd name="connsiteX3" fmla="*/ 673690 w 1129812"/>
                          <a:gd name="connsiteY3" fmla="*/ 721477 h 1130747"/>
                          <a:gd name="connsiteX4" fmla="*/ 736125 w 1129812"/>
                          <a:gd name="connsiteY4" fmla="*/ 457096 h 1130747"/>
                          <a:gd name="connsiteX5" fmla="*/ 1129663 w 1129812"/>
                          <a:gd name="connsiteY5" fmla="*/ 419205 h 1130747"/>
                          <a:gd name="connsiteX6" fmla="*/ 1129812 w 1129812"/>
                          <a:gd name="connsiteY6" fmla="*/ 647258 h 1130747"/>
                          <a:gd name="connsiteX7" fmla="*/ 918347 w 1129812"/>
                          <a:gd name="connsiteY7" fmla="*/ 695682 h 1130747"/>
                          <a:gd name="connsiteX8" fmla="*/ 877931 w 1129812"/>
                          <a:gd name="connsiteY8" fmla="*/ 774861 h 1130747"/>
                          <a:gd name="connsiteX9" fmla="*/ 874176 w 1129812"/>
                          <a:gd name="connsiteY9" fmla="*/ 779174 h 1130747"/>
                          <a:gd name="connsiteX10" fmla="*/ 959896 w 1129812"/>
                          <a:gd name="connsiteY10" fmla="*/ 992123 h 1130747"/>
                          <a:gd name="connsiteX11" fmla="*/ 758310 w 1129812"/>
                          <a:gd name="connsiteY11" fmla="*/ 1098757 h 1130747"/>
                          <a:gd name="connsiteX12" fmla="*/ 612125 w 1129812"/>
                          <a:gd name="connsiteY12" fmla="*/ 929033 h 1130747"/>
                          <a:gd name="connsiteX13" fmla="*/ 557840 w 1129812"/>
                          <a:gd name="connsiteY13" fmla="*/ 932087 h 1130747"/>
                          <a:gd name="connsiteX14" fmla="*/ 539372 w 1129812"/>
                          <a:gd name="connsiteY14" fmla="*/ 929553 h 1130747"/>
                          <a:gd name="connsiteX15" fmla="*/ 395690 w 1129812"/>
                          <a:gd name="connsiteY15" fmla="*/ 1130747 h 1130747"/>
                          <a:gd name="connsiteX16" fmla="*/ 197362 w 1129812"/>
                          <a:gd name="connsiteY16" fmla="*/ 1018167 h 1130747"/>
                          <a:gd name="connsiteX17" fmla="*/ 270238 w 1129812"/>
                          <a:gd name="connsiteY17" fmla="*/ 775579 h 1130747"/>
                          <a:gd name="connsiteX18" fmla="*/ 254320 w 1129812"/>
                          <a:gd name="connsiteY18" fmla="*/ 754811 h 1130747"/>
                          <a:gd name="connsiteX19" fmla="*/ 236466 w 1129812"/>
                          <a:gd name="connsiteY19" fmla="*/ 718133 h 1130747"/>
                          <a:gd name="connsiteX20" fmla="*/ 0 w 1129812"/>
                          <a:gd name="connsiteY20" fmla="*/ 689393 h 1130747"/>
                          <a:gd name="connsiteX21" fmla="*/ 3895 w 1129812"/>
                          <a:gd name="connsiteY21" fmla="*/ 461374 h 1130747"/>
                          <a:gd name="connsiteX22" fmla="*/ 228108 w 1129812"/>
                          <a:gd name="connsiteY22" fmla="*/ 414199 h 1130747"/>
                          <a:gd name="connsiteX23" fmla="*/ 257608 w 1129812"/>
                          <a:gd name="connsiteY23" fmla="*/ 358550 h 1130747"/>
                          <a:gd name="connsiteX24" fmla="*/ 160597 w 1129812"/>
                          <a:gd name="connsiteY24" fmla="*/ 127259 h 1130747"/>
                          <a:gd name="connsiteX25" fmla="*/ 360621 w 1129812"/>
                          <a:gd name="connsiteY25" fmla="*/ 17722 h 1130747"/>
                          <a:gd name="connsiteX26" fmla="*/ 512401 w 1129812"/>
                          <a:gd name="connsiteY26" fmla="*/ 188878 h 1130747"/>
                          <a:gd name="connsiteX27" fmla="*/ 515367 w 1129812"/>
                          <a:gd name="connsiteY27" fmla="*/ 188113 h 1130747"/>
                          <a:gd name="connsiteX28" fmla="*/ 600600 w 1129812"/>
                          <a:gd name="connsiteY28" fmla="*/ 187418 h 1130747"/>
                          <a:gd name="connsiteX29" fmla="*/ 734444 w 1129812"/>
                          <a:gd name="connsiteY29" fmla="*/ 0 h 1130747"/>
                          <a:gd name="connsiteX30" fmla="*/ 932771 w 1129812"/>
                          <a:gd name="connsiteY30" fmla="*/ 112580 h 1130747"/>
                          <a:gd name="connsiteX31" fmla="*/ 867708 w 1129812"/>
                          <a:gd name="connsiteY31" fmla="*/ 329161 h 1130747"/>
                          <a:gd name="connsiteX32" fmla="*/ 909269 w 1129812"/>
                          <a:gd name="connsiteY32" fmla="*/ 396377 h 1130747"/>
                          <a:gd name="connsiteX33" fmla="*/ 1129663 w 1129812"/>
                          <a:gd name="connsiteY33" fmla="*/ 419205 h 1130747"/>
                          <a:gd name="connsiteX0" fmla="*/ 736125 w 1129812"/>
                          <a:gd name="connsiteY0" fmla="*/ 457096 h 1130747"/>
                          <a:gd name="connsiteX1" fmla="*/ 471744 w 1129812"/>
                          <a:gd name="connsiteY1" fmla="*/ 394661 h 1130747"/>
                          <a:gd name="connsiteX2" fmla="*/ 409309 w 1129812"/>
                          <a:gd name="connsiteY2" fmla="*/ 659042 h 1130747"/>
                          <a:gd name="connsiteX3" fmla="*/ 673690 w 1129812"/>
                          <a:gd name="connsiteY3" fmla="*/ 721477 h 1130747"/>
                          <a:gd name="connsiteX4" fmla="*/ 736125 w 1129812"/>
                          <a:gd name="connsiteY4" fmla="*/ 457096 h 1130747"/>
                          <a:gd name="connsiteX5" fmla="*/ 1129663 w 1129812"/>
                          <a:gd name="connsiteY5" fmla="*/ 419205 h 1130747"/>
                          <a:gd name="connsiteX6" fmla="*/ 1129812 w 1129812"/>
                          <a:gd name="connsiteY6" fmla="*/ 647258 h 1130747"/>
                          <a:gd name="connsiteX7" fmla="*/ 918347 w 1129812"/>
                          <a:gd name="connsiteY7" fmla="*/ 695682 h 1130747"/>
                          <a:gd name="connsiteX8" fmla="*/ 877931 w 1129812"/>
                          <a:gd name="connsiteY8" fmla="*/ 774861 h 1130747"/>
                          <a:gd name="connsiteX9" fmla="*/ 874176 w 1129812"/>
                          <a:gd name="connsiteY9" fmla="*/ 779174 h 1130747"/>
                          <a:gd name="connsiteX10" fmla="*/ 959896 w 1129812"/>
                          <a:gd name="connsiteY10" fmla="*/ 992123 h 1130747"/>
                          <a:gd name="connsiteX11" fmla="*/ 758310 w 1129812"/>
                          <a:gd name="connsiteY11" fmla="*/ 1098757 h 1130747"/>
                          <a:gd name="connsiteX12" fmla="*/ 612125 w 1129812"/>
                          <a:gd name="connsiteY12" fmla="*/ 929033 h 1130747"/>
                          <a:gd name="connsiteX13" fmla="*/ 539372 w 1129812"/>
                          <a:gd name="connsiteY13" fmla="*/ 929553 h 1130747"/>
                          <a:gd name="connsiteX14" fmla="*/ 395690 w 1129812"/>
                          <a:gd name="connsiteY14" fmla="*/ 1130747 h 1130747"/>
                          <a:gd name="connsiteX15" fmla="*/ 197362 w 1129812"/>
                          <a:gd name="connsiteY15" fmla="*/ 1018167 h 1130747"/>
                          <a:gd name="connsiteX16" fmla="*/ 270238 w 1129812"/>
                          <a:gd name="connsiteY16" fmla="*/ 775579 h 1130747"/>
                          <a:gd name="connsiteX17" fmla="*/ 254320 w 1129812"/>
                          <a:gd name="connsiteY17" fmla="*/ 754811 h 1130747"/>
                          <a:gd name="connsiteX18" fmla="*/ 236466 w 1129812"/>
                          <a:gd name="connsiteY18" fmla="*/ 718133 h 1130747"/>
                          <a:gd name="connsiteX19" fmla="*/ 0 w 1129812"/>
                          <a:gd name="connsiteY19" fmla="*/ 689393 h 1130747"/>
                          <a:gd name="connsiteX20" fmla="*/ 3895 w 1129812"/>
                          <a:gd name="connsiteY20" fmla="*/ 461374 h 1130747"/>
                          <a:gd name="connsiteX21" fmla="*/ 228108 w 1129812"/>
                          <a:gd name="connsiteY21" fmla="*/ 414199 h 1130747"/>
                          <a:gd name="connsiteX22" fmla="*/ 257608 w 1129812"/>
                          <a:gd name="connsiteY22" fmla="*/ 358550 h 1130747"/>
                          <a:gd name="connsiteX23" fmla="*/ 160597 w 1129812"/>
                          <a:gd name="connsiteY23" fmla="*/ 127259 h 1130747"/>
                          <a:gd name="connsiteX24" fmla="*/ 360621 w 1129812"/>
                          <a:gd name="connsiteY24" fmla="*/ 17722 h 1130747"/>
                          <a:gd name="connsiteX25" fmla="*/ 512401 w 1129812"/>
                          <a:gd name="connsiteY25" fmla="*/ 188878 h 1130747"/>
                          <a:gd name="connsiteX26" fmla="*/ 515367 w 1129812"/>
                          <a:gd name="connsiteY26" fmla="*/ 188113 h 1130747"/>
                          <a:gd name="connsiteX27" fmla="*/ 600600 w 1129812"/>
                          <a:gd name="connsiteY27" fmla="*/ 187418 h 1130747"/>
                          <a:gd name="connsiteX28" fmla="*/ 734444 w 1129812"/>
                          <a:gd name="connsiteY28" fmla="*/ 0 h 1130747"/>
                          <a:gd name="connsiteX29" fmla="*/ 932771 w 1129812"/>
                          <a:gd name="connsiteY29" fmla="*/ 112580 h 1130747"/>
                          <a:gd name="connsiteX30" fmla="*/ 867708 w 1129812"/>
                          <a:gd name="connsiteY30" fmla="*/ 329161 h 1130747"/>
                          <a:gd name="connsiteX31" fmla="*/ 909269 w 1129812"/>
                          <a:gd name="connsiteY31" fmla="*/ 396377 h 1130747"/>
                          <a:gd name="connsiteX32" fmla="*/ 1129663 w 1129812"/>
                          <a:gd name="connsiteY32" fmla="*/ 419205 h 1130747"/>
                          <a:gd name="connsiteX0" fmla="*/ 736125 w 1129812"/>
                          <a:gd name="connsiteY0" fmla="*/ 457096 h 1130747"/>
                          <a:gd name="connsiteX1" fmla="*/ 471744 w 1129812"/>
                          <a:gd name="connsiteY1" fmla="*/ 394661 h 1130747"/>
                          <a:gd name="connsiteX2" fmla="*/ 409309 w 1129812"/>
                          <a:gd name="connsiteY2" fmla="*/ 659042 h 1130747"/>
                          <a:gd name="connsiteX3" fmla="*/ 673690 w 1129812"/>
                          <a:gd name="connsiteY3" fmla="*/ 721477 h 1130747"/>
                          <a:gd name="connsiteX4" fmla="*/ 736125 w 1129812"/>
                          <a:gd name="connsiteY4" fmla="*/ 457096 h 1130747"/>
                          <a:gd name="connsiteX5" fmla="*/ 1129663 w 1129812"/>
                          <a:gd name="connsiteY5" fmla="*/ 419205 h 1130747"/>
                          <a:gd name="connsiteX6" fmla="*/ 1129812 w 1129812"/>
                          <a:gd name="connsiteY6" fmla="*/ 647258 h 1130747"/>
                          <a:gd name="connsiteX7" fmla="*/ 918347 w 1129812"/>
                          <a:gd name="connsiteY7" fmla="*/ 695682 h 1130747"/>
                          <a:gd name="connsiteX8" fmla="*/ 877931 w 1129812"/>
                          <a:gd name="connsiteY8" fmla="*/ 774861 h 1130747"/>
                          <a:gd name="connsiteX9" fmla="*/ 874176 w 1129812"/>
                          <a:gd name="connsiteY9" fmla="*/ 779174 h 1130747"/>
                          <a:gd name="connsiteX10" fmla="*/ 959896 w 1129812"/>
                          <a:gd name="connsiteY10" fmla="*/ 992123 h 1130747"/>
                          <a:gd name="connsiteX11" fmla="*/ 758310 w 1129812"/>
                          <a:gd name="connsiteY11" fmla="*/ 1098757 h 1130747"/>
                          <a:gd name="connsiteX12" fmla="*/ 612125 w 1129812"/>
                          <a:gd name="connsiteY12" fmla="*/ 929033 h 1130747"/>
                          <a:gd name="connsiteX13" fmla="*/ 539372 w 1129812"/>
                          <a:gd name="connsiteY13" fmla="*/ 929553 h 1130747"/>
                          <a:gd name="connsiteX14" fmla="*/ 395690 w 1129812"/>
                          <a:gd name="connsiteY14" fmla="*/ 1130747 h 1130747"/>
                          <a:gd name="connsiteX15" fmla="*/ 197362 w 1129812"/>
                          <a:gd name="connsiteY15" fmla="*/ 1018167 h 1130747"/>
                          <a:gd name="connsiteX16" fmla="*/ 270238 w 1129812"/>
                          <a:gd name="connsiteY16" fmla="*/ 775579 h 1130747"/>
                          <a:gd name="connsiteX17" fmla="*/ 236466 w 1129812"/>
                          <a:gd name="connsiteY17" fmla="*/ 718133 h 1130747"/>
                          <a:gd name="connsiteX18" fmla="*/ 0 w 1129812"/>
                          <a:gd name="connsiteY18" fmla="*/ 689393 h 1130747"/>
                          <a:gd name="connsiteX19" fmla="*/ 3895 w 1129812"/>
                          <a:gd name="connsiteY19" fmla="*/ 461374 h 1130747"/>
                          <a:gd name="connsiteX20" fmla="*/ 228108 w 1129812"/>
                          <a:gd name="connsiteY20" fmla="*/ 414199 h 1130747"/>
                          <a:gd name="connsiteX21" fmla="*/ 257608 w 1129812"/>
                          <a:gd name="connsiteY21" fmla="*/ 358550 h 1130747"/>
                          <a:gd name="connsiteX22" fmla="*/ 160597 w 1129812"/>
                          <a:gd name="connsiteY22" fmla="*/ 127259 h 1130747"/>
                          <a:gd name="connsiteX23" fmla="*/ 360621 w 1129812"/>
                          <a:gd name="connsiteY23" fmla="*/ 17722 h 1130747"/>
                          <a:gd name="connsiteX24" fmla="*/ 512401 w 1129812"/>
                          <a:gd name="connsiteY24" fmla="*/ 188878 h 1130747"/>
                          <a:gd name="connsiteX25" fmla="*/ 515367 w 1129812"/>
                          <a:gd name="connsiteY25" fmla="*/ 188113 h 1130747"/>
                          <a:gd name="connsiteX26" fmla="*/ 600600 w 1129812"/>
                          <a:gd name="connsiteY26" fmla="*/ 187418 h 1130747"/>
                          <a:gd name="connsiteX27" fmla="*/ 734444 w 1129812"/>
                          <a:gd name="connsiteY27" fmla="*/ 0 h 1130747"/>
                          <a:gd name="connsiteX28" fmla="*/ 932771 w 1129812"/>
                          <a:gd name="connsiteY28" fmla="*/ 112580 h 1130747"/>
                          <a:gd name="connsiteX29" fmla="*/ 867708 w 1129812"/>
                          <a:gd name="connsiteY29" fmla="*/ 329161 h 1130747"/>
                          <a:gd name="connsiteX30" fmla="*/ 909269 w 1129812"/>
                          <a:gd name="connsiteY30" fmla="*/ 396377 h 1130747"/>
                          <a:gd name="connsiteX31" fmla="*/ 1129663 w 1129812"/>
                          <a:gd name="connsiteY31" fmla="*/ 419205 h 1130747"/>
                          <a:gd name="connsiteX0" fmla="*/ 736125 w 1129812"/>
                          <a:gd name="connsiteY0" fmla="*/ 457096 h 1130747"/>
                          <a:gd name="connsiteX1" fmla="*/ 471744 w 1129812"/>
                          <a:gd name="connsiteY1" fmla="*/ 394661 h 1130747"/>
                          <a:gd name="connsiteX2" fmla="*/ 409309 w 1129812"/>
                          <a:gd name="connsiteY2" fmla="*/ 659042 h 1130747"/>
                          <a:gd name="connsiteX3" fmla="*/ 673690 w 1129812"/>
                          <a:gd name="connsiteY3" fmla="*/ 721477 h 1130747"/>
                          <a:gd name="connsiteX4" fmla="*/ 736125 w 1129812"/>
                          <a:gd name="connsiteY4" fmla="*/ 457096 h 1130747"/>
                          <a:gd name="connsiteX5" fmla="*/ 1129663 w 1129812"/>
                          <a:gd name="connsiteY5" fmla="*/ 419205 h 1130747"/>
                          <a:gd name="connsiteX6" fmla="*/ 1129812 w 1129812"/>
                          <a:gd name="connsiteY6" fmla="*/ 647258 h 1130747"/>
                          <a:gd name="connsiteX7" fmla="*/ 918347 w 1129812"/>
                          <a:gd name="connsiteY7" fmla="*/ 695682 h 1130747"/>
                          <a:gd name="connsiteX8" fmla="*/ 874176 w 1129812"/>
                          <a:gd name="connsiteY8" fmla="*/ 779174 h 1130747"/>
                          <a:gd name="connsiteX9" fmla="*/ 959896 w 1129812"/>
                          <a:gd name="connsiteY9" fmla="*/ 992123 h 1130747"/>
                          <a:gd name="connsiteX10" fmla="*/ 758310 w 1129812"/>
                          <a:gd name="connsiteY10" fmla="*/ 1098757 h 1130747"/>
                          <a:gd name="connsiteX11" fmla="*/ 612125 w 1129812"/>
                          <a:gd name="connsiteY11" fmla="*/ 929033 h 1130747"/>
                          <a:gd name="connsiteX12" fmla="*/ 539372 w 1129812"/>
                          <a:gd name="connsiteY12" fmla="*/ 929553 h 1130747"/>
                          <a:gd name="connsiteX13" fmla="*/ 395690 w 1129812"/>
                          <a:gd name="connsiteY13" fmla="*/ 1130747 h 1130747"/>
                          <a:gd name="connsiteX14" fmla="*/ 197362 w 1129812"/>
                          <a:gd name="connsiteY14" fmla="*/ 1018167 h 1130747"/>
                          <a:gd name="connsiteX15" fmla="*/ 270238 w 1129812"/>
                          <a:gd name="connsiteY15" fmla="*/ 775579 h 1130747"/>
                          <a:gd name="connsiteX16" fmla="*/ 236466 w 1129812"/>
                          <a:gd name="connsiteY16" fmla="*/ 718133 h 1130747"/>
                          <a:gd name="connsiteX17" fmla="*/ 0 w 1129812"/>
                          <a:gd name="connsiteY17" fmla="*/ 689393 h 1130747"/>
                          <a:gd name="connsiteX18" fmla="*/ 3895 w 1129812"/>
                          <a:gd name="connsiteY18" fmla="*/ 461374 h 1130747"/>
                          <a:gd name="connsiteX19" fmla="*/ 228108 w 1129812"/>
                          <a:gd name="connsiteY19" fmla="*/ 414199 h 1130747"/>
                          <a:gd name="connsiteX20" fmla="*/ 257608 w 1129812"/>
                          <a:gd name="connsiteY20" fmla="*/ 358550 h 1130747"/>
                          <a:gd name="connsiteX21" fmla="*/ 160597 w 1129812"/>
                          <a:gd name="connsiteY21" fmla="*/ 127259 h 1130747"/>
                          <a:gd name="connsiteX22" fmla="*/ 360621 w 1129812"/>
                          <a:gd name="connsiteY22" fmla="*/ 17722 h 1130747"/>
                          <a:gd name="connsiteX23" fmla="*/ 512401 w 1129812"/>
                          <a:gd name="connsiteY23" fmla="*/ 188878 h 1130747"/>
                          <a:gd name="connsiteX24" fmla="*/ 515367 w 1129812"/>
                          <a:gd name="connsiteY24" fmla="*/ 188113 h 1130747"/>
                          <a:gd name="connsiteX25" fmla="*/ 600600 w 1129812"/>
                          <a:gd name="connsiteY25" fmla="*/ 187418 h 1130747"/>
                          <a:gd name="connsiteX26" fmla="*/ 734444 w 1129812"/>
                          <a:gd name="connsiteY26" fmla="*/ 0 h 1130747"/>
                          <a:gd name="connsiteX27" fmla="*/ 932771 w 1129812"/>
                          <a:gd name="connsiteY27" fmla="*/ 112580 h 1130747"/>
                          <a:gd name="connsiteX28" fmla="*/ 867708 w 1129812"/>
                          <a:gd name="connsiteY28" fmla="*/ 329161 h 1130747"/>
                          <a:gd name="connsiteX29" fmla="*/ 909269 w 1129812"/>
                          <a:gd name="connsiteY29" fmla="*/ 396377 h 1130747"/>
                          <a:gd name="connsiteX30" fmla="*/ 1129663 w 1129812"/>
                          <a:gd name="connsiteY30" fmla="*/ 419205 h 1130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129812" h="1130747">
                            <a:moveTo>
                              <a:pt x="736125" y="457096"/>
                            </a:moveTo>
                            <a:cubicBezTo>
                              <a:pt x="680359" y="366848"/>
                              <a:pt x="561991" y="338895"/>
                              <a:pt x="471744" y="394661"/>
                            </a:cubicBezTo>
                            <a:cubicBezTo>
                              <a:pt x="381496" y="450427"/>
                              <a:pt x="353543" y="568795"/>
                              <a:pt x="409309" y="659042"/>
                            </a:cubicBezTo>
                            <a:cubicBezTo>
                              <a:pt x="465075" y="749290"/>
                              <a:pt x="583443" y="777243"/>
                              <a:pt x="673690" y="721477"/>
                            </a:cubicBezTo>
                            <a:cubicBezTo>
                              <a:pt x="763938" y="665711"/>
                              <a:pt x="791891" y="547343"/>
                              <a:pt x="736125" y="457096"/>
                            </a:cubicBezTo>
                            <a:close/>
                            <a:moveTo>
                              <a:pt x="1129663" y="419205"/>
                            </a:moveTo>
                            <a:cubicBezTo>
                              <a:pt x="1129713" y="495223"/>
                              <a:pt x="1129762" y="571240"/>
                              <a:pt x="1129812" y="647258"/>
                            </a:cubicBezTo>
                            <a:lnTo>
                              <a:pt x="918347" y="695682"/>
                            </a:lnTo>
                            <a:lnTo>
                              <a:pt x="874176" y="779174"/>
                            </a:lnTo>
                            <a:lnTo>
                              <a:pt x="959896" y="992123"/>
                            </a:lnTo>
                            <a:lnTo>
                              <a:pt x="758310" y="1098757"/>
                            </a:lnTo>
                            <a:lnTo>
                              <a:pt x="612125" y="929033"/>
                            </a:lnTo>
                            <a:lnTo>
                              <a:pt x="539372" y="929553"/>
                            </a:lnTo>
                            <a:lnTo>
                              <a:pt x="395690" y="1130747"/>
                            </a:lnTo>
                            <a:lnTo>
                              <a:pt x="197362" y="1018167"/>
                            </a:lnTo>
                            <a:lnTo>
                              <a:pt x="270238" y="775579"/>
                            </a:lnTo>
                            <a:lnTo>
                              <a:pt x="236466" y="718133"/>
                            </a:lnTo>
                            <a:lnTo>
                              <a:pt x="0" y="689393"/>
                            </a:lnTo>
                            <a:cubicBezTo>
                              <a:pt x="1298" y="613387"/>
                              <a:pt x="2597" y="537380"/>
                              <a:pt x="3895" y="461374"/>
                            </a:cubicBezTo>
                            <a:lnTo>
                              <a:pt x="228108" y="414199"/>
                            </a:lnTo>
                            <a:lnTo>
                              <a:pt x="257608" y="358550"/>
                            </a:lnTo>
                            <a:lnTo>
                              <a:pt x="160597" y="127259"/>
                            </a:lnTo>
                            <a:lnTo>
                              <a:pt x="360621" y="17722"/>
                            </a:lnTo>
                            <a:lnTo>
                              <a:pt x="512401" y="188878"/>
                            </a:lnTo>
                            <a:lnTo>
                              <a:pt x="515367" y="188113"/>
                            </a:lnTo>
                            <a:lnTo>
                              <a:pt x="600600" y="187418"/>
                            </a:lnTo>
                            <a:lnTo>
                              <a:pt x="734444" y="0"/>
                            </a:lnTo>
                            <a:lnTo>
                              <a:pt x="932771" y="112580"/>
                            </a:lnTo>
                            <a:lnTo>
                              <a:pt x="867708" y="329161"/>
                            </a:lnTo>
                            <a:lnTo>
                              <a:pt x="909269" y="396377"/>
                            </a:lnTo>
                            <a:lnTo>
                              <a:pt x="1129663" y="419205"/>
                            </a:ln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cs typeface="Arial" panose="020B0604020202020204" pitchFamily="34" charset="0"/>
                        </a:endParaRPr>
                      </a:p>
                    </p:txBody>
                  </p:sp>
                  <p:sp>
                    <p:nvSpPr>
                      <p:cNvPr id="25" name="Freeform 60">
                        <a:extLst>
                          <a:ext uri="{FF2B5EF4-FFF2-40B4-BE49-F238E27FC236}">
                            <a16:creationId xmlns:a16="http://schemas.microsoft.com/office/drawing/2014/main" id="{58E15410-069F-4064-B446-20E0997F0701}"/>
                          </a:ext>
                        </a:extLst>
                      </p:cNvPr>
                      <p:cNvSpPr/>
                      <p:nvPr/>
                    </p:nvSpPr>
                    <p:spPr>
                      <a:xfrm rot="2990316">
                        <a:off x="2414379" y="1762915"/>
                        <a:ext cx="1913680" cy="1897314"/>
                      </a:xfrm>
                      <a:custGeom>
                        <a:avLst/>
                        <a:gdLst>
                          <a:gd name="connsiteX0" fmla="*/ 662680 w 1913678"/>
                          <a:gd name="connsiteY0" fmla="*/ 686595 h 1897314"/>
                          <a:gd name="connsiteX1" fmla="*/ 709643 w 1913678"/>
                          <a:gd name="connsiteY1" fmla="*/ 1241387 h 1897314"/>
                          <a:gd name="connsiteX2" fmla="*/ 1264435 w 1913678"/>
                          <a:gd name="connsiteY2" fmla="*/ 1194423 h 1897314"/>
                          <a:gd name="connsiteX3" fmla="*/ 1217471 w 1913678"/>
                          <a:gd name="connsiteY3" fmla="*/ 639632 h 1897314"/>
                          <a:gd name="connsiteX4" fmla="*/ 662680 w 1913678"/>
                          <a:gd name="connsiteY4" fmla="*/ 686595 h 1897314"/>
                          <a:gd name="connsiteX5" fmla="*/ 314274 w 1913678"/>
                          <a:gd name="connsiteY5" fmla="*/ 230546 h 1897314"/>
                          <a:gd name="connsiteX6" fmla="*/ 382638 w 1913678"/>
                          <a:gd name="connsiteY6" fmla="*/ 219691 h 1897314"/>
                          <a:gd name="connsiteX7" fmla="*/ 582678 w 1913678"/>
                          <a:gd name="connsiteY7" fmla="*/ 336280 h 1897314"/>
                          <a:gd name="connsiteX8" fmla="*/ 638412 w 1913678"/>
                          <a:gd name="connsiteY8" fmla="*/ 300646 h 1897314"/>
                          <a:gd name="connsiteX9" fmla="*/ 674607 w 1913678"/>
                          <a:gd name="connsiteY9" fmla="*/ 286501 h 1897314"/>
                          <a:gd name="connsiteX10" fmla="*/ 703310 w 1913678"/>
                          <a:gd name="connsiteY10" fmla="*/ 47813 h 1897314"/>
                          <a:gd name="connsiteX11" fmla="*/ 716407 w 1913678"/>
                          <a:gd name="connsiteY11" fmla="*/ 14475 h 1897314"/>
                          <a:gd name="connsiteX12" fmla="*/ 758079 w 1913678"/>
                          <a:gd name="connsiteY12" fmla="*/ 2570 h 1897314"/>
                          <a:gd name="connsiteX13" fmla="*/ 1020016 w 1913678"/>
                          <a:gd name="connsiteY13" fmla="*/ 188 h 1897314"/>
                          <a:gd name="connsiteX14" fmla="*/ 1072403 w 1913678"/>
                          <a:gd name="connsiteY14" fmla="*/ 45433 h 1897314"/>
                          <a:gd name="connsiteX15" fmla="*/ 1106566 w 1913678"/>
                          <a:gd name="connsiteY15" fmla="*/ 240648 h 1897314"/>
                          <a:gd name="connsiteX16" fmla="*/ 1176517 w 1913678"/>
                          <a:gd name="connsiteY16" fmla="*/ 255095 h 1897314"/>
                          <a:gd name="connsiteX17" fmla="*/ 1251039 w 1913678"/>
                          <a:gd name="connsiteY17" fmla="*/ 286599 h 1897314"/>
                          <a:gd name="connsiteX18" fmla="*/ 1414114 w 1913678"/>
                          <a:gd name="connsiteY18" fmla="*/ 134627 h 1897314"/>
                          <a:gd name="connsiteX19" fmla="*/ 1485150 w 1913678"/>
                          <a:gd name="connsiteY19" fmla="*/ 135374 h 1897314"/>
                          <a:gd name="connsiteX20" fmla="*/ 1686866 w 1913678"/>
                          <a:gd name="connsiteY20" fmla="*/ 302488 h 1897314"/>
                          <a:gd name="connsiteX21" fmla="*/ 1697721 w 1913678"/>
                          <a:gd name="connsiteY21" fmla="*/ 370852 h 1897314"/>
                          <a:gd name="connsiteX22" fmla="*/ 1579849 w 1913678"/>
                          <a:gd name="connsiteY22" fmla="*/ 573093 h 1897314"/>
                          <a:gd name="connsiteX23" fmla="*/ 1582402 w 1913678"/>
                          <a:gd name="connsiteY23" fmla="*/ 576930 h 1897314"/>
                          <a:gd name="connsiteX24" fmla="*/ 1618444 w 1913678"/>
                          <a:gd name="connsiteY24" fmla="*/ 646845 h 1897314"/>
                          <a:gd name="connsiteX25" fmla="*/ 1629941 w 1913678"/>
                          <a:gd name="connsiteY25" fmla="*/ 678521 h 1897314"/>
                          <a:gd name="connsiteX26" fmla="*/ 1845348 w 1913678"/>
                          <a:gd name="connsiteY26" fmla="*/ 690669 h 1897314"/>
                          <a:gd name="connsiteX27" fmla="*/ 1893967 w 1913678"/>
                          <a:gd name="connsiteY27" fmla="*/ 742464 h 1897314"/>
                          <a:gd name="connsiteX28" fmla="*/ 1912925 w 1913678"/>
                          <a:gd name="connsiteY28" fmla="*/ 1003725 h 1897314"/>
                          <a:gd name="connsiteX29" fmla="*/ 1871086 w 1913678"/>
                          <a:gd name="connsiteY29" fmla="*/ 1058871 h 1897314"/>
                          <a:gd name="connsiteX30" fmla="*/ 1659050 w 1913678"/>
                          <a:gd name="connsiteY30" fmla="*/ 1109995 h 1897314"/>
                          <a:gd name="connsiteX31" fmla="*/ 1648972 w 1913678"/>
                          <a:gd name="connsiteY31" fmla="*/ 1153469 h 1897314"/>
                          <a:gd name="connsiteX32" fmla="*/ 1620493 w 1913678"/>
                          <a:gd name="connsiteY32" fmla="*/ 1220834 h 1897314"/>
                          <a:gd name="connsiteX33" fmla="*/ 1774046 w 1913678"/>
                          <a:gd name="connsiteY33" fmla="*/ 1385607 h 1897314"/>
                          <a:gd name="connsiteX34" fmla="*/ 1773299 w 1913678"/>
                          <a:gd name="connsiteY34" fmla="*/ 1456642 h 1897314"/>
                          <a:gd name="connsiteX35" fmla="*/ 1606185 w 1913678"/>
                          <a:gd name="connsiteY35" fmla="*/ 1658359 h 1897314"/>
                          <a:gd name="connsiteX36" fmla="*/ 1537821 w 1913678"/>
                          <a:gd name="connsiteY36" fmla="*/ 1669214 h 1897314"/>
                          <a:gd name="connsiteX37" fmla="*/ 1337499 w 1913678"/>
                          <a:gd name="connsiteY37" fmla="*/ 1552460 h 1897314"/>
                          <a:gd name="connsiteX38" fmla="*/ 1327137 w 1913678"/>
                          <a:gd name="connsiteY38" fmla="*/ 1559354 h 1897314"/>
                          <a:gd name="connsiteX39" fmla="*/ 1257222 w 1913678"/>
                          <a:gd name="connsiteY39" fmla="*/ 1595396 h 1897314"/>
                          <a:gd name="connsiteX40" fmla="*/ 1239843 w 1913678"/>
                          <a:gd name="connsiteY40" fmla="*/ 1601704 h 1897314"/>
                          <a:gd name="connsiteX41" fmla="*/ 1227974 w 1913678"/>
                          <a:gd name="connsiteY41" fmla="*/ 1827727 h 1897314"/>
                          <a:gd name="connsiteX42" fmla="*/ 1176368 w 1913678"/>
                          <a:gd name="connsiteY42" fmla="*/ 1876546 h 1897314"/>
                          <a:gd name="connsiteX43" fmla="*/ 915182 w 1913678"/>
                          <a:gd name="connsiteY43" fmla="*/ 1896516 h 1897314"/>
                          <a:gd name="connsiteX44" fmla="*/ 859874 w 1913678"/>
                          <a:gd name="connsiteY44" fmla="*/ 1854891 h 1897314"/>
                          <a:gd name="connsiteX45" fmla="*/ 806932 w 1913678"/>
                          <a:gd name="connsiteY45" fmla="*/ 1638983 h 1897314"/>
                          <a:gd name="connsiteX46" fmla="*/ 750598 w 1913678"/>
                          <a:gd name="connsiteY46" fmla="*/ 1625923 h 1897314"/>
                          <a:gd name="connsiteX47" fmla="*/ 695955 w 1913678"/>
                          <a:gd name="connsiteY47" fmla="*/ 1602824 h 1897314"/>
                          <a:gd name="connsiteX48" fmla="*/ 528165 w 1913678"/>
                          <a:gd name="connsiteY48" fmla="*/ 1759189 h 1897314"/>
                          <a:gd name="connsiteX49" fmla="*/ 457129 w 1913678"/>
                          <a:gd name="connsiteY49" fmla="*/ 1758442 h 1897314"/>
                          <a:gd name="connsiteX50" fmla="*/ 255413 w 1913678"/>
                          <a:gd name="connsiteY50" fmla="*/ 1591328 h 1897314"/>
                          <a:gd name="connsiteX51" fmla="*/ 244558 w 1913678"/>
                          <a:gd name="connsiteY51" fmla="*/ 1522964 h 1897314"/>
                          <a:gd name="connsiteX52" fmla="*/ 359325 w 1913678"/>
                          <a:gd name="connsiteY52" fmla="*/ 1326051 h 1897314"/>
                          <a:gd name="connsiteX53" fmla="*/ 344713 w 1913678"/>
                          <a:gd name="connsiteY53" fmla="*/ 1304089 h 1897314"/>
                          <a:gd name="connsiteX54" fmla="*/ 308671 w 1913678"/>
                          <a:gd name="connsiteY54" fmla="*/ 1234174 h 1897314"/>
                          <a:gd name="connsiteX55" fmla="*/ 304722 w 1913678"/>
                          <a:gd name="connsiteY55" fmla="*/ 1223295 h 1897314"/>
                          <a:gd name="connsiteX56" fmla="*/ 64791 w 1913678"/>
                          <a:gd name="connsiteY56" fmla="*/ 1207138 h 1897314"/>
                          <a:gd name="connsiteX57" fmla="*/ 16740 w 1913678"/>
                          <a:gd name="connsiteY57" fmla="*/ 1154816 h 1897314"/>
                          <a:gd name="connsiteX58" fmla="*/ 632 w 1913678"/>
                          <a:gd name="connsiteY58" fmla="*/ 893364 h 1897314"/>
                          <a:gd name="connsiteX59" fmla="*/ 43068 w 1913678"/>
                          <a:gd name="connsiteY59" fmla="*/ 838677 h 1897314"/>
                          <a:gd name="connsiteX60" fmla="*/ 264148 w 1913678"/>
                          <a:gd name="connsiteY60" fmla="*/ 787917 h 1897314"/>
                          <a:gd name="connsiteX61" fmla="*/ 278143 w 1913678"/>
                          <a:gd name="connsiteY61" fmla="*/ 727550 h 1897314"/>
                          <a:gd name="connsiteX62" fmla="*/ 302251 w 1913678"/>
                          <a:gd name="connsiteY62" fmla="*/ 670522 h 1897314"/>
                          <a:gd name="connsiteX63" fmla="*/ 146413 w 1913678"/>
                          <a:gd name="connsiteY63" fmla="*/ 503298 h 1897314"/>
                          <a:gd name="connsiteX64" fmla="*/ 147160 w 1913678"/>
                          <a:gd name="connsiteY64" fmla="*/ 432263 h 1897314"/>
                          <a:gd name="connsiteX0" fmla="*/ 662680 w 1913678"/>
                          <a:gd name="connsiteY0" fmla="*/ 686595 h 1897314"/>
                          <a:gd name="connsiteX1" fmla="*/ 709643 w 1913678"/>
                          <a:gd name="connsiteY1" fmla="*/ 1241387 h 1897314"/>
                          <a:gd name="connsiteX2" fmla="*/ 1264435 w 1913678"/>
                          <a:gd name="connsiteY2" fmla="*/ 1194423 h 1897314"/>
                          <a:gd name="connsiteX3" fmla="*/ 1217471 w 1913678"/>
                          <a:gd name="connsiteY3" fmla="*/ 639632 h 1897314"/>
                          <a:gd name="connsiteX4" fmla="*/ 662680 w 1913678"/>
                          <a:gd name="connsiteY4" fmla="*/ 686595 h 1897314"/>
                          <a:gd name="connsiteX5" fmla="*/ 314274 w 1913678"/>
                          <a:gd name="connsiteY5" fmla="*/ 230546 h 1897314"/>
                          <a:gd name="connsiteX6" fmla="*/ 382638 w 1913678"/>
                          <a:gd name="connsiteY6" fmla="*/ 219691 h 1897314"/>
                          <a:gd name="connsiteX7" fmla="*/ 582678 w 1913678"/>
                          <a:gd name="connsiteY7" fmla="*/ 336280 h 1897314"/>
                          <a:gd name="connsiteX8" fmla="*/ 638412 w 1913678"/>
                          <a:gd name="connsiteY8" fmla="*/ 300646 h 1897314"/>
                          <a:gd name="connsiteX9" fmla="*/ 674607 w 1913678"/>
                          <a:gd name="connsiteY9" fmla="*/ 286501 h 1897314"/>
                          <a:gd name="connsiteX10" fmla="*/ 703310 w 1913678"/>
                          <a:gd name="connsiteY10" fmla="*/ 47813 h 1897314"/>
                          <a:gd name="connsiteX11" fmla="*/ 716407 w 1913678"/>
                          <a:gd name="connsiteY11" fmla="*/ 14475 h 1897314"/>
                          <a:gd name="connsiteX12" fmla="*/ 758079 w 1913678"/>
                          <a:gd name="connsiteY12" fmla="*/ 2570 h 1897314"/>
                          <a:gd name="connsiteX13" fmla="*/ 1020016 w 1913678"/>
                          <a:gd name="connsiteY13" fmla="*/ 188 h 1897314"/>
                          <a:gd name="connsiteX14" fmla="*/ 1072403 w 1913678"/>
                          <a:gd name="connsiteY14" fmla="*/ 45433 h 1897314"/>
                          <a:gd name="connsiteX15" fmla="*/ 1106566 w 1913678"/>
                          <a:gd name="connsiteY15" fmla="*/ 240648 h 1897314"/>
                          <a:gd name="connsiteX16" fmla="*/ 1251039 w 1913678"/>
                          <a:gd name="connsiteY16" fmla="*/ 286599 h 1897314"/>
                          <a:gd name="connsiteX17" fmla="*/ 1414114 w 1913678"/>
                          <a:gd name="connsiteY17" fmla="*/ 134627 h 1897314"/>
                          <a:gd name="connsiteX18" fmla="*/ 1485150 w 1913678"/>
                          <a:gd name="connsiteY18" fmla="*/ 135374 h 1897314"/>
                          <a:gd name="connsiteX19" fmla="*/ 1686866 w 1913678"/>
                          <a:gd name="connsiteY19" fmla="*/ 302488 h 1897314"/>
                          <a:gd name="connsiteX20" fmla="*/ 1697721 w 1913678"/>
                          <a:gd name="connsiteY20" fmla="*/ 370852 h 1897314"/>
                          <a:gd name="connsiteX21" fmla="*/ 1579849 w 1913678"/>
                          <a:gd name="connsiteY21" fmla="*/ 573093 h 1897314"/>
                          <a:gd name="connsiteX22" fmla="*/ 1582402 w 1913678"/>
                          <a:gd name="connsiteY22" fmla="*/ 576930 h 1897314"/>
                          <a:gd name="connsiteX23" fmla="*/ 1618444 w 1913678"/>
                          <a:gd name="connsiteY23" fmla="*/ 646845 h 1897314"/>
                          <a:gd name="connsiteX24" fmla="*/ 1629941 w 1913678"/>
                          <a:gd name="connsiteY24" fmla="*/ 678521 h 1897314"/>
                          <a:gd name="connsiteX25" fmla="*/ 1845348 w 1913678"/>
                          <a:gd name="connsiteY25" fmla="*/ 690669 h 1897314"/>
                          <a:gd name="connsiteX26" fmla="*/ 1893967 w 1913678"/>
                          <a:gd name="connsiteY26" fmla="*/ 742464 h 1897314"/>
                          <a:gd name="connsiteX27" fmla="*/ 1912925 w 1913678"/>
                          <a:gd name="connsiteY27" fmla="*/ 1003725 h 1897314"/>
                          <a:gd name="connsiteX28" fmla="*/ 1871086 w 1913678"/>
                          <a:gd name="connsiteY28" fmla="*/ 1058871 h 1897314"/>
                          <a:gd name="connsiteX29" fmla="*/ 1659050 w 1913678"/>
                          <a:gd name="connsiteY29" fmla="*/ 1109995 h 1897314"/>
                          <a:gd name="connsiteX30" fmla="*/ 1648972 w 1913678"/>
                          <a:gd name="connsiteY30" fmla="*/ 1153469 h 1897314"/>
                          <a:gd name="connsiteX31" fmla="*/ 1620493 w 1913678"/>
                          <a:gd name="connsiteY31" fmla="*/ 1220834 h 1897314"/>
                          <a:gd name="connsiteX32" fmla="*/ 1774046 w 1913678"/>
                          <a:gd name="connsiteY32" fmla="*/ 1385607 h 1897314"/>
                          <a:gd name="connsiteX33" fmla="*/ 1773299 w 1913678"/>
                          <a:gd name="connsiteY33" fmla="*/ 1456642 h 1897314"/>
                          <a:gd name="connsiteX34" fmla="*/ 1606185 w 1913678"/>
                          <a:gd name="connsiteY34" fmla="*/ 1658359 h 1897314"/>
                          <a:gd name="connsiteX35" fmla="*/ 1537821 w 1913678"/>
                          <a:gd name="connsiteY35" fmla="*/ 1669214 h 1897314"/>
                          <a:gd name="connsiteX36" fmla="*/ 1337499 w 1913678"/>
                          <a:gd name="connsiteY36" fmla="*/ 1552460 h 1897314"/>
                          <a:gd name="connsiteX37" fmla="*/ 1327137 w 1913678"/>
                          <a:gd name="connsiteY37" fmla="*/ 1559354 h 1897314"/>
                          <a:gd name="connsiteX38" fmla="*/ 1257222 w 1913678"/>
                          <a:gd name="connsiteY38" fmla="*/ 1595396 h 1897314"/>
                          <a:gd name="connsiteX39" fmla="*/ 1239843 w 1913678"/>
                          <a:gd name="connsiteY39" fmla="*/ 1601704 h 1897314"/>
                          <a:gd name="connsiteX40" fmla="*/ 1227974 w 1913678"/>
                          <a:gd name="connsiteY40" fmla="*/ 1827727 h 1897314"/>
                          <a:gd name="connsiteX41" fmla="*/ 1176368 w 1913678"/>
                          <a:gd name="connsiteY41" fmla="*/ 1876546 h 1897314"/>
                          <a:gd name="connsiteX42" fmla="*/ 915182 w 1913678"/>
                          <a:gd name="connsiteY42" fmla="*/ 1896516 h 1897314"/>
                          <a:gd name="connsiteX43" fmla="*/ 859874 w 1913678"/>
                          <a:gd name="connsiteY43" fmla="*/ 1854891 h 1897314"/>
                          <a:gd name="connsiteX44" fmla="*/ 806932 w 1913678"/>
                          <a:gd name="connsiteY44" fmla="*/ 1638983 h 1897314"/>
                          <a:gd name="connsiteX45" fmla="*/ 750598 w 1913678"/>
                          <a:gd name="connsiteY45" fmla="*/ 1625923 h 1897314"/>
                          <a:gd name="connsiteX46" fmla="*/ 695955 w 1913678"/>
                          <a:gd name="connsiteY46" fmla="*/ 1602824 h 1897314"/>
                          <a:gd name="connsiteX47" fmla="*/ 528165 w 1913678"/>
                          <a:gd name="connsiteY47" fmla="*/ 1759189 h 1897314"/>
                          <a:gd name="connsiteX48" fmla="*/ 457129 w 1913678"/>
                          <a:gd name="connsiteY48" fmla="*/ 1758442 h 1897314"/>
                          <a:gd name="connsiteX49" fmla="*/ 255413 w 1913678"/>
                          <a:gd name="connsiteY49" fmla="*/ 1591328 h 1897314"/>
                          <a:gd name="connsiteX50" fmla="*/ 244558 w 1913678"/>
                          <a:gd name="connsiteY50" fmla="*/ 1522964 h 1897314"/>
                          <a:gd name="connsiteX51" fmla="*/ 359325 w 1913678"/>
                          <a:gd name="connsiteY51" fmla="*/ 1326051 h 1897314"/>
                          <a:gd name="connsiteX52" fmla="*/ 344713 w 1913678"/>
                          <a:gd name="connsiteY52" fmla="*/ 1304089 h 1897314"/>
                          <a:gd name="connsiteX53" fmla="*/ 308671 w 1913678"/>
                          <a:gd name="connsiteY53" fmla="*/ 1234174 h 1897314"/>
                          <a:gd name="connsiteX54" fmla="*/ 304722 w 1913678"/>
                          <a:gd name="connsiteY54" fmla="*/ 1223295 h 1897314"/>
                          <a:gd name="connsiteX55" fmla="*/ 64791 w 1913678"/>
                          <a:gd name="connsiteY55" fmla="*/ 1207138 h 1897314"/>
                          <a:gd name="connsiteX56" fmla="*/ 16740 w 1913678"/>
                          <a:gd name="connsiteY56" fmla="*/ 1154816 h 1897314"/>
                          <a:gd name="connsiteX57" fmla="*/ 632 w 1913678"/>
                          <a:gd name="connsiteY57" fmla="*/ 893364 h 1897314"/>
                          <a:gd name="connsiteX58" fmla="*/ 43068 w 1913678"/>
                          <a:gd name="connsiteY58" fmla="*/ 838677 h 1897314"/>
                          <a:gd name="connsiteX59" fmla="*/ 264148 w 1913678"/>
                          <a:gd name="connsiteY59" fmla="*/ 787917 h 1897314"/>
                          <a:gd name="connsiteX60" fmla="*/ 278143 w 1913678"/>
                          <a:gd name="connsiteY60" fmla="*/ 727550 h 1897314"/>
                          <a:gd name="connsiteX61" fmla="*/ 302251 w 1913678"/>
                          <a:gd name="connsiteY61" fmla="*/ 670522 h 1897314"/>
                          <a:gd name="connsiteX62" fmla="*/ 146413 w 1913678"/>
                          <a:gd name="connsiteY62" fmla="*/ 503298 h 1897314"/>
                          <a:gd name="connsiteX63" fmla="*/ 147160 w 1913678"/>
                          <a:gd name="connsiteY63" fmla="*/ 432263 h 1897314"/>
                          <a:gd name="connsiteX64" fmla="*/ 314274 w 1913678"/>
                          <a:gd name="connsiteY64" fmla="*/ 230546 h 1897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913678" h="1897314">
                            <a:moveTo>
                              <a:pt x="662680" y="686595"/>
                            </a:moveTo>
                            <a:cubicBezTo>
                              <a:pt x="522446" y="852766"/>
                              <a:pt x="543473" y="1101154"/>
                              <a:pt x="709643" y="1241387"/>
                            </a:cubicBezTo>
                            <a:cubicBezTo>
                              <a:pt x="875814" y="1381620"/>
                              <a:pt x="1124202" y="1360594"/>
                              <a:pt x="1264435" y="1194423"/>
                            </a:cubicBezTo>
                            <a:cubicBezTo>
                              <a:pt x="1404668" y="1028253"/>
                              <a:pt x="1383642" y="779865"/>
                              <a:pt x="1217471" y="639632"/>
                            </a:cubicBezTo>
                            <a:cubicBezTo>
                              <a:pt x="1051301" y="499399"/>
                              <a:pt x="802913" y="520425"/>
                              <a:pt x="662680" y="686595"/>
                            </a:cubicBezTo>
                            <a:close/>
                            <a:moveTo>
                              <a:pt x="314274" y="230546"/>
                            </a:moveTo>
                            <a:cubicBezTo>
                              <a:pt x="330466" y="208898"/>
                              <a:pt x="352403" y="195212"/>
                              <a:pt x="382638" y="219691"/>
                            </a:cubicBezTo>
                            <a:lnTo>
                              <a:pt x="582678" y="336280"/>
                            </a:lnTo>
                            <a:lnTo>
                              <a:pt x="638412" y="300646"/>
                            </a:lnTo>
                            <a:lnTo>
                              <a:pt x="674607" y="286501"/>
                            </a:lnTo>
                            <a:lnTo>
                              <a:pt x="703310" y="47813"/>
                            </a:lnTo>
                            <a:cubicBezTo>
                              <a:pt x="705692" y="31144"/>
                              <a:pt x="708668" y="21024"/>
                              <a:pt x="716407" y="14475"/>
                            </a:cubicBezTo>
                            <a:cubicBezTo>
                              <a:pt x="724146" y="7927"/>
                              <a:pt x="736648" y="4951"/>
                              <a:pt x="758079" y="2570"/>
                            </a:cubicBezTo>
                            <a:lnTo>
                              <a:pt x="1020016" y="188"/>
                            </a:lnTo>
                            <a:cubicBezTo>
                              <a:pt x="1047003" y="-1399"/>
                              <a:pt x="1071610" y="6539"/>
                              <a:pt x="1072403" y="45433"/>
                            </a:cubicBezTo>
                            <a:lnTo>
                              <a:pt x="1106566" y="240648"/>
                            </a:lnTo>
                            <a:lnTo>
                              <a:pt x="1251039" y="286599"/>
                            </a:lnTo>
                            <a:lnTo>
                              <a:pt x="1414114" y="134627"/>
                            </a:lnTo>
                            <a:cubicBezTo>
                              <a:pt x="1439255" y="112221"/>
                              <a:pt x="1449322" y="111370"/>
                              <a:pt x="1485150" y="135374"/>
                            </a:cubicBezTo>
                            <a:lnTo>
                              <a:pt x="1686866" y="302488"/>
                            </a:lnTo>
                            <a:cubicBezTo>
                              <a:pt x="1708514" y="318680"/>
                              <a:pt x="1722200" y="340617"/>
                              <a:pt x="1697721" y="370852"/>
                            </a:cubicBezTo>
                            <a:lnTo>
                              <a:pt x="1579849" y="573093"/>
                            </a:lnTo>
                            <a:lnTo>
                              <a:pt x="1582402" y="576930"/>
                            </a:lnTo>
                            <a:cubicBezTo>
                              <a:pt x="1595758" y="599662"/>
                              <a:pt x="1607775" y="623008"/>
                              <a:pt x="1618444" y="646845"/>
                            </a:cubicBezTo>
                            <a:lnTo>
                              <a:pt x="1629941" y="678521"/>
                            </a:lnTo>
                            <a:lnTo>
                              <a:pt x="1845348" y="690669"/>
                            </a:lnTo>
                            <a:cubicBezTo>
                              <a:pt x="1878920" y="693312"/>
                              <a:pt x="1886501" y="699989"/>
                              <a:pt x="1893967" y="742464"/>
                            </a:cubicBezTo>
                            <a:lnTo>
                              <a:pt x="1912925" y="1003725"/>
                            </a:lnTo>
                            <a:cubicBezTo>
                              <a:pt x="1916217" y="1030557"/>
                              <a:pt x="1909852" y="1055618"/>
                              <a:pt x="1871086" y="1058871"/>
                            </a:cubicBezTo>
                            <a:lnTo>
                              <a:pt x="1659050" y="1109995"/>
                            </a:lnTo>
                            <a:lnTo>
                              <a:pt x="1648972" y="1153469"/>
                            </a:lnTo>
                            <a:lnTo>
                              <a:pt x="1620493" y="1220834"/>
                            </a:lnTo>
                            <a:lnTo>
                              <a:pt x="1774046" y="1385607"/>
                            </a:lnTo>
                            <a:cubicBezTo>
                              <a:pt x="1796452" y="1410748"/>
                              <a:pt x="1797304" y="1420814"/>
                              <a:pt x="1773299" y="1456642"/>
                            </a:cubicBezTo>
                            <a:lnTo>
                              <a:pt x="1606185" y="1658359"/>
                            </a:lnTo>
                            <a:cubicBezTo>
                              <a:pt x="1589993" y="1680007"/>
                              <a:pt x="1568056" y="1693692"/>
                              <a:pt x="1537821" y="1669214"/>
                            </a:cubicBezTo>
                            <a:lnTo>
                              <a:pt x="1337499" y="1552460"/>
                            </a:lnTo>
                            <a:lnTo>
                              <a:pt x="1327137" y="1559354"/>
                            </a:lnTo>
                            <a:cubicBezTo>
                              <a:pt x="1304404" y="1572710"/>
                              <a:pt x="1281059" y="1584727"/>
                              <a:pt x="1257222" y="1595396"/>
                            </a:cubicBezTo>
                            <a:lnTo>
                              <a:pt x="1239843" y="1601704"/>
                            </a:lnTo>
                            <a:lnTo>
                              <a:pt x="1227974" y="1827727"/>
                            </a:lnTo>
                            <a:cubicBezTo>
                              <a:pt x="1225461" y="1861309"/>
                              <a:pt x="1218813" y="1868916"/>
                              <a:pt x="1176368" y="1876546"/>
                            </a:cubicBezTo>
                            <a:lnTo>
                              <a:pt x="915182" y="1896516"/>
                            </a:lnTo>
                            <a:cubicBezTo>
                              <a:pt x="888362" y="1899911"/>
                              <a:pt x="863278" y="1893644"/>
                              <a:pt x="859874" y="1854891"/>
                            </a:cubicBezTo>
                            <a:lnTo>
                              <a:pt x="806932" y="1638983"/>
                            </a:lnTo>
                            <a:lnTo>
                              <a:pt x="750598" y="1625923"/>
                            </a:lnTo>
                            <a:lnTo>
                              <a:pt x="695955" y="1602824"/>
                            </a:lnTo>
                            <a:lnTo>
                              <a:pt x="528165" y="1759189"/>
                            </a:lnTo>
                            <a:cubicBezTo>
                              <a:pt x="503024" y="1781595"/>
                              <a:pt x="492957" y="1782447"/>
                              <a:pt x="457129" y="1758442"/>
                            </a:cubicBezTo>
                            <a:lnTo>
                              <a:pt x="255413" y="1591328"/>
                            </a:lnTo>
                            <a:cubicBezTo>
                              <a:pt x="233765" y="1575136"/>
                              <a:pt x="220079" y="1553200"/>
                              <a:pt x="244558" y="1522964"/>
                            </a:cubicBezTo>
                            <a:lnTo>
                              <a:pt x="359325" y="1326051"/>
                            </a:lnTo>
                            <a:lnTo>
                              <a:pt x="344713" y="1304089"/>
                            </a:lnTo>
                            <a:cubicBezTo>
                              <a:pt x="331357" y="1281357"/>
                              <a:pt x="319340" y="1258011"/>
                              <a:pt x="308671" y="1234174"/>
                            </a:cubicBezTo>
                            <a:lnTo>
                              <a:pt x="304722" y="1223295"/>
                            </a:lnTo>
                            <a:lnTo>
                              <a:pt x="64791" y="1207138"/>
                            </a:lnTo>
                            <a:cubicBezTo>
                              <a:pt x="31250" y="1204129"/>
                              <a:pt x="23742" y="1197369"/>
                              <a:pt x="16740" y="1154816"/>
                            </a:cubicBezTo>
                            <a:lnTo>
                              <a:pt x="632" y="893364"/>
                            </a:lnTo>
                            <a:cubicBezTo>
                              <a:pt x="-2368" y="866497"/>
                              <a:pt x="4269" y="841508"/>
                              <a:pt x="43068" y="838677"/>
                            </a:cubicBezTo>
                            <a:lnTo>
                              <a:pt x="264148" y="787917"/>
                            </a:lnTo>
                            <a:lnTo>
                              <a:pt x="278143" y="727550"/>
                            </a:lnTo>
                            <a:lnTo>
                              <a:pt x="302251" y="670522"/>
                            </a:lnTo>
                            <a:lnTo>
                              <a:pt x="146413" y="503298"/>
                            </a:lnTo>
                            <a:cubicBezTo>
                              <a:pt x="124007" y="478157"/>
                              <a:pt x="123156" y="468090"/>
                              <a:pt x="147160" y="432263"/>
                            </a:cubicBezTo>
                            <a:lnTo>
                              <a:pt x="314274" y="230546"/>
                            </a:ln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cs typeface="Arial" panose="020B0604020202020204" pitchFamily="34" charset="0"/>
                        </a:endParaRPr>
                      </a:p>
                    </p:txBody>
                  </p:sp>
                  <p:sp>
                    <p:nvSpPr>
                      <p:cNvPr id="26" name="Freeform 61">
                        <a:extLst>
                          <a:ext uri="{FF2B5EF4-FFF2-40B4-BE49-F238E27FC236}">
                            <a16:creationId xmlns:a16="http://schemas.microsoft.com/office/drawing/2014/main" id="{54017C5C-E902-4488-9BFC-F650353F068D}"/>
                          </a:ext>
                        </a:extLst>
                      </p:cNvPr>
                      <p:cNvSpPr/>
                      <p:nvPr/>
                    </p:nvSpPr>
                    <p:spPr>
                      <a:xfrm rot="18102765">
                        <a:off x="4195633" y="2923954"/>
                        <a:ext cx="1129816" cy="1130743"/>
                      </a:xfrm>
                      <a:custGeom>
                        <a:avLst/>
                        <a:gdLst>
                          <a:gd name="connsiteX0" fmla="*/ 736125 w 1129812"/>
                          <a:gd name="connsiteY0" fmla="*/ 457096 h 1130747"/>
                          <a:gd name="connsiteX1" fmla="*/ 471744 w 1129812"/>
                          <a:gd name="connsiteY1" fmla="*/ 394661 h 1130747"/>
                          <a:gd name="connsiteX2" fmla="*/ 409309 w 1129812"/>
                          <a:gd name="connsiteY2" fmla="*/ 659042 h 1130747"/>
                          <a:gd name="connsiteX3" fmla="*/ 673690 w 1129812"/>
                          <a:gd name="connsiteY3" fmla="*/ 721477 h 1130747"/>
                          <a:gd name="connsiteX4" fmla="*/ 736125 w 1129812"/>
                          <a:gd name="connsiteY4" fmla="*/ 457096 h 1130747"/>
                          <a:gd name="connsiteX5" fmla="*/ 1129663 w 1129812"/>
                          <a:gd name="connsiteY5" fmla="*/ 419205 h 1130747"/>
                          <a:gd name="connsiteX6" fmla="*/ 1129812 w 1129812"/>
                          <a:gd name="connsiteY6" fmla="*/ 647258 h 1130747"/>
                          <a:gd name="connsiteX7" fmla="*/ 918347 w 1129812"/>
                          <a:gd name="connsiteY7" fmla="*/ 695682 h 1130747"/>
                          <a:gd name="connsiteX8" fmla="*/ 877931 w 1129812"/>
                          <a:gd name="connsiteY8" fmla="*/ 774861 h 1130747"/>
                          <a:gd name="connsiteX9" fmla="*/ 874176 w 1129812"/>
                          <a:gd name="connsiteY9" fmla="*/ 779174 h 1130747"/>
                          <a:gd name="connsiteX10" fmla="*/ 959896 w 1129812"/>
                          <a:gd name="connsiteY10" fmla="*/ 992123 h 1130747"/>
                          <a:gd name="connsiteX11" fmla="*/ 758310 w 1129812"/>
                          <a:gd name="connsiteY11" fmla="*/ 1098757 h 1130747"/>
                          <a:gd name="connsiteX12" fmla="*/ 612125 w 1129812"/>
                          <a:gd name="connsiteY12" fmla="*/ 929033 h 1130747"/>
                          <a:gd name="connsiteX13" fmla="*/ 557840 w 1129812"/>
                          <a:gd name="connsiteY13" fmla="*/ 932087 h 1130747"/>
                          <a:gd name="connsiteX14" fmla="*/ 539372 w 1129812"/>
                          <a:gd name="connsiteY14" fmla="*/ 929553 h 1130747"/>
                          <a:gd name="connsiteX15" fmla="*/ 395690 w 1129812"/>
                          <a:gd name="connsiteY15" fmla="*/ 1130747 h 1130747"/>
                          <a:gd name="connsiteX16" fmla="*/ 197362 w 1129812"/>
                          <a:gd name="connsiteY16" fmla="*/ 1018167 h 1130747"/>
                          <a:gd name="connsiteX17" fmla="*/ 270238 w 1129812"/>
                          <a:gd name="connsiteY17" fmla="*/ 775579 h 1130747"/>
                          <a:gd name="connsiteX18" fmla="*/ 254320 w 1129812"/>
                          <a:gd name="connsiteY18" fmla="*/ 754811 h 1130747"/>
                          <a:gd name="connsiteX19" fmla="*/ 236466 w 1129812"/>
                          <a:gd name="connsiteY19" fmla="*/ 718133 h 1130747"/>
                          <a:gd name="connsiteX20" fmla="*/ 0 w 1129812"/>
                          <a:gd name="connsiteY20" fmla="*/ 689393 h 1130747"/>
                          <a:gd name="connsiteX21" fmla="*/ 3895 w 1129812"/>
                          <a:gd name="connsiteY21" fmla="*/ 461374 h 1130747"/>
                          <a:gd name="connsiteX22" fmla="*/ 228108 w 1129812"/>
                          <a:gd name="connsiteY22" fmla="*/ 414199 h 1130747"/>
                          <a:gd name="connsiteX23" fmla="*/ 231556 w 1129812"/>
                          <a:gd name="connsiteY23" fmla="*/ 404051 h 1130747"/>
                          <a:gd name="connsiteX24" fmla="*/ 257608 w 1129812"/>
                          <a:gd name="connsiteY24" fmla="*/ 358550 h 1130747"/>
                          <a:gd name="connsiteX25" fmla="*/ 160597 w 1129812"/>
                          <a:gd name="connsiteY25" fmla="*/ 127259 h 1130747"/>
                          <a:gd name="connsiteX26" fmla="*/ 360621 w 1129812"/>
                          <a:gd name="connsiteY26" fmla="*/ 17722 h 1130747"/>
                          <a:gd name="connsiteX27" fmla="*/ 512401 w 1129812"/>
                          <a:gd name="connsiteY27" fmla="*/ 188878 h 1130747"/>
                          <a:gd name="connsiteX28" fmla="*/ 515367 w 1129812"/>
                          <a:gd name="connsiteY28" fmla="*/ 188113 h 1130747"/>
                          <a:gd name="connsiteX29" fmla="*/ 600600 w 1129812"/>
                          <a:gd name="connsiteY29" fmla="*/ 187418 h 1130747"/>
                          <a:gd name="connsiteX30" fmla="*/ 734444 w 1129812"/>
                          <a:gd name="connsiteY30" fmla="*/ 0 h 1130747"/>
                          <a:gd name="connsiteX31" fmla="*/ 932771 w 1129812"/>
                          <a:gd name="connsiteY31" fmla="*/ 112580 h 1130747"/>
                          <a:gd name="connsiteX32" fmla="*/ 867708 w 1129812"/>
                          <a:gd name="connsiteY32" fmla="*/ 329161 h 1130747"/>
                          <a:gd name="connsiteX33" fmla="*/ 891111 w 1129812"/>
                          <a:gd name="connsiteY33" fmla="*/ 361325 h 1130747"/>
                          <a:gd name="connsiteX34" fmla="*/ 909269 w 1129812"/>
                          <a:gd name="connsiteY34" fmla="*/ 396377 h 1130747"/>
                          <a:gd name="connsiteX0" fmla="*/ 736125 w 1129812"/>
                          <a:gd name="connsiteY0" fmla="*/ 457096 h 1130747"/>
                          <a:gd name="connsiteX1" fmla="*/ 471744 w 1129812"/>
                          <a:gd name="connsiteY1" fmla="*/ 394661 h 1130747"/>
                          <a:gd name="connsiteX2" fmla="*/ 409309 w 1129812"/>
                          <a:gd name="connsiteY2" fmla="*/ 659042 h 1130747"/>
                          <a:gd name="connsiteX3" fmla="*/ 673690 w 1129812"/>
                          <a:gd name="connsiteY3" fmla="*/ 721477 h 1130747"/>
                          <a:gd name="connsiteX4" fmla="*/ 736125 w 1129812"/>
                          <a:gd name="connsiteY4" fmla="*/ 457096 h 1130747"/>
                          <a:gd name="connsiteX5" fmla="*/ 1129663 w 1129812"/>
                          <a:gd name="connsiteY5" fmla="*/ 419205 h 1130747"/>
                          <a:gd name="connsiteX6" fmla="*/ 1129812 w 1129812"/>
                          <a:gd name="connsiteY6" fmla="*/ 647258 h 1130747"/>
                          <a:gd name="connsiteX7" fmla="*/ 918347 w 1129812"/>
                          <a:gd name="connsiteY7" fmla="*/ 695682 h 1130747"/>
                          <a:gd name="connsiteX8" fmla="*/ 877931 w 1129812"/>
                          <a:gd name="connsiteY8" fmla="*/ 774861 h 1130747"/>
                          <a:gd name="connsiteX9" fmla="*/ 874176 w 1129812"/>
                          <a:gd name="connsiteY9" fmla="*/ 779174 h 1130747"/>
                          <a:gd name="connsiteX10" fmla="*/ 959896 w 1129812"/>
                          <a:gd name="connsiteY10" fmla="*/ 992123 h 1130747"/>
                          <a:gd name="connsiteX11" fmla="*/ 758310 w 1129812"/>
                          <a:gd name="connsiteY11" fmla="*/ 1098757 h 1130747"/>
                          <a:gd name="connsiteX12" fmla="*/ 612125 w 1129812"/>
                          <a:gd name="connsiteY12" fmla="*/ 929033 h 1130747"/>
                          <a:gd name="connsiteX13" fmla="*/ 557840 w 1129812"/>
                          <a:gd name="connsiteY13" fmla="*/ 932087 h 1130747"/>
                          <a:gd name="connsiteX14" fmla="*/ 539372 w 1129812"/>
                          <a:gd name="connsiteY14" fmla="*/ 929553 h 1130747"/>
                          <a:gd name="connsiteX15" fmla="*/ 395690 w 1129812"/>
                          <a:gd name="connsiteY15" fmla="*/ 1130747 h 1130747"/>
                          <a:gd name="connsiteX16" fmla="*/ 197362 w 1129812"/>
                          <a:gd name="connsiteY16" fmla="*/ 1018167 h 1130747"/>
                          <a:gd name="connsiteX17" fmla="*/ 270238 w 1129812"/>
                          <a:gd name="connsiteY17" fmla="*/ 775579 h 1130747"/>
                          <a:gd name="connsiteX18" fmla="*/ 254320 w 1129812"/>
                          <a:gd name="connsiteY18" fmla="*/ 754811 h 1130747"/>
                          <a:gd name="connsiteX19" fmla="*/ 236466 w 1129812"/>
                          <a:gd name="connsiteY19" fmla="*/ 718133 h 1130747"/>
                          <a:gd name="connsiteX20" fmla="*/ 0 w 1129812"/>
                          <a:gd name="connsiteY20" fmla="*/ 689393 h 1130747"/>
                          <a:gd name="connsiteX21" fmla="*/ 3895 w 1129812"/>
                          <a:gd name="connsiteY21" fmla="*/ 461374 h 1130747"/>
                          <a:gd name="connsiteX22" fmla="*/ 228108 w 1129812"/>
                          <a:gd name="connsiteY22" fmla="*/ 414199 h 1130747"/>
                          <a:gd name="connsiteX23" fmla="*/ 231556 w 1129812"/>
                          <a:gd name="connsiteY23" fmla="*/ 404051 h 1130747"/>
                          <a:gd name="connsiteX24" fmla="*/ 257608 w 1129812"/>
                          <a:gd name="connsiteY24" fmla="*/ 358550 h 1130747"/>
                          <a:gd name="connsiteX25" fmla="*/ 160597 w 1129812"/>
                          <a:gd name="connsiteY25" fmla="*/ 127259 h 1130747"/>
                          <a:gd name="connsiteX26" fmla="*/ 360621 w 1129812"/>
                          <a:gd name="connsiteY26" fmla="*/ 17722 h 1130747"/>
                          <a:gd name="connsiteX27" fmla="*/ 512401 w 1129812"/>
                          <a:gd name="connsiteY27" fmla="*/ 188878 h 1130747"/>
                          <a:gd name="connsiteX28" fmla="*/ 515367 w 1129812"/>
                          <a:gd name="connsiteY28" fmla="*/ 188113 h 1130747"/>
                          <a:gd name="connsiteX29" fmla="*/ 600600 w 1129812"/>
                          <a:gd name="connsiteY29" fmla="*/ 187418 h 1130747"/>
                          <a:gd name="connsiteX30" fmla="*/ 734444 w 1129812"/>
                          <a:gd name="connsiteY30" fmla="*/ 0 h 1130747"/>
                          <a:gd name="connsiteX31" fmla="*/ 932771 w 1129812"/>
                          <a:gd name="connsiteY31" fmla="*/ 112580 h 1130747"/>
                          <a:gd name="connsiteX32" fmla="*/ 867708 w 1129812"/>
                          <a:gd name="connsiteY32" fmla="*/ 329161 h 1130747"/>
                          <a:gd name="connsiteX33" fmla="*/ 909269 w 1129812"/>
                          <a:gd name="connsiteY33" fmla="*/ 396377 h 1130747"/>
                          <a:gd name="connsiteX34" fmla="*/ 1129663 w 1129812"/>
                          <a:gd name="connsiteY34" fmla="*/ 419205 h 1130747"/>
                          <a:gd name="connsiteX0" fmla="*/ 736125 w 1129812"/>
                          <a:gd name="connsiteY0" fmla="*/ 457096 h 1130747"/>
                          <a:gd name="connsiteX1" fmla="*/ 471744 w 1129812"/>
                          <a:gd name="connsiteY1" fmla="*/ 394661 h 1130747"/>
                          <a:gd name="connsiteX2" fmla="*/ 409309 w 1129812"/>
                          <a:gd name="connsiteY2" fmla="*/ 659042 h 1130747"/>
                          <a:gd name="connsiteX3" fmla="*/ 673690 w 1129812"/>
                          <a:gd name="connsiteY3" fmla="*/ 721477 h 1130747"/>
                          <a:gd name="connsiteX4" fmla="*/ 736125 w 1129812"/>
                          <a:gd name="connsiteY4" fmla="*/ 457096 h 1130747"/>
                          <a:gd name="connsiteX5" fmla="*/ 1129663 w 1129812"/>
                          <a:gd name="connsiteY5" fmla="*/ 419205 h 1130747"/>
                          <a:gd name="connsiteX6" fmla="*/ 1129812 w 1129812"/>
                          <a:gd name="connsiteY6" fmla="*/ 647258 h 1130747"/>
                          <a:gd name="connsiteX7" fmla="*/ 918347 w 1129812"/>
                          <a:gd name="connsiteY7" fmla="*/ 695682 h 1130747"/>
                          <a:gd name="connsiteX8" fmla="*/ 877931 w 1129812"/>
                          <a:gd name="connsiteY8" fmla="*/ 774861 h 1130747"/>
                          <a:gd name="connsiteX9" fmla="*/ 874176 w 1129812"/>
                          <a:gd name="connsiteY9" fmla="*/ 779174 h 1130747"/>
                          <a:gd name="connsiteX10" fmla="*/ 959896 w 1129812"/>
                          <a:gd name="connsiteY10" fmla="*/ 992123 h 1130747"/>
                          <a:gd name="connsiteX11" fmla="*/ 758310 w 1129812"/>
                          <a:gd name="connsiteY11" fmla="*/ 1098757 h 1130747"/>
                          <a:gd name="connsiteX12" fmla="*/ 612125 w 1129812"/>
                          <a:gd name="connsiteY12" fmla="*/ 929033 h 1130747"/>
                          <a:gd name="connsiteX13" fmla="*/ 557840 w 1129812"/>
                          <a:gd name="connsiteY13" fmla="*/ 932087 h 1130747"/>
                          <a:gd name="connsiteX14" fmla="*/ 539372 w 1129812"/>
                          <a:gd name="connsiteY14" fmla="*/ 929553 h 1130747"/>
                          <a:gd name="connsiteX15" fmla="*/ 395690 w 1129812"/>
                          <a:gd name="connsiteY15" fmla="*/ 1130747 h 1130747"/>
                          <a:gd name="connsiteX16" fmla="*/ 197362 w 1129812"/>
                          <a:gd name="connsiteY16" fmla="*/ 1018167 h 1130747"/>
                          <a:gd name="connsiteX17" fmla="*/ 270238 w 1129812"/>
                          <a:gd name="connsiteY17" fmla="*/ 775579 h 1130747"/>
                          <a:gd name="connsiteX18" fmla="*/ 254320 w 1129812"/>
                          <a:gd name="connsiteY18" fmla="*/ 754811 h 1130747"/>
                          <a:gd name="connsiteX19" fmla="*/ 236466 w 1129812"/>
                          <a:gd name="connsiteY19" fmla="*/ 718133 h 1130747"/>
                          <a:gd name="connsiteX20" fmla="*/ 0 w 1129812"/>
                          <a:gd name="connsiteY20" fmla="*/ 689393 h 1130747"/>
                          <a:gd name="connsiteX21" fmla="*/ 3895 w 1129812"/>
                          <a:gd name="connsiteY21" fmla="*/ 461374 h 1130747"/>
                          <a:gd name="connsiteX22" fmla="*/ 228108 w 1129812"/>
                          <a:gd name="connsiteY22" fmla="*/ 414199 h 1130747"/>
                          <a:gd name="connsiteX23" fmla="*/ 257608 w 1129812"/>
                          <a:gd name="connsiteY23" fmla="*/ 358550 h 1130747"/>
                          <a:gd name="connsiteX24" fmla="*/ 160597 w 1129812"/>
                          <a:gd name="connsiteY24" fmla="*/ 127259 h 1130747"/>
                          <a:gd name="connsiteX25" fmla="*/ 360621 w 1129812"/>
                          <a:gd name="connsiteY25" fmla="*/ 17722 h 1130747"/>
                          <a:gd name="connsiteX26" fmla="*/ 512401 w 1129812"/>
                          <a:gd name="connsiteY26" fmla="*/ 188878 h 1130747"/>
                          <a:gd name="connsiteX27" fmla="*/ 515367 w 1129812"/>
                          <a:gd name="connsiteY27" fmla="*/ 188113 h 1130747"/>
                          <a:gd name="connsiteX28" fmla="*/ 600600 w 1129812"/>
                          <a:gd name="connsiteY28" fmla="*/ 187418 h 1130747"/>
                          <a:gd name="connsiteX29" fmla="*/ 734444 w 1129812"/>
                          <a:gd name="connsiteY29" fmla="*/ 0 h 1130747"/>
                          <a:gd name="connsiteX30" fmla="*/ 932771 w 1129812"/>
                          <a:gd name="connsiteY30" fmla="*/ 112580 h 1130747"/>
                          <a:gd name="connsiteX31" fmla="*/ 867708 w 1129812"/>
                          <a:gd name="connsiteY31" fmla="*/ 329161 h 1130747"/>
                          <a:gd name="connsiteX32" fmla="*/ 909269 w 1129812"/>
                          <a:gd name="connsiteY32" fmla="*/ 396377 h 1130747"/>
                          <a:gd name="connsiteX33" fmla="*/ 1129663 w 1129812"/>
                          <a:gd name="connsiteY33" fmla="*/ 419205 h 1130747"/>
                          <a:gd name="connsiteX0" fmla="*/ 736125 w 1129812"/>
                          <a:gd name="connsiteY0" fmla="*/ 457096 h 1130747"/>
                          <a:gd name="connsiteX1" fmla="*/ 471744 w 1129812"/>
                          <a:gd name="connsiteY1" fmla="*/ 394661 h 1130747"/>
                          <a:gd name="connsiteX2" fmla="*/ 409309 w 1129812"/>
                          <a:gd name="connsiteY2" fmla="*/ 659042 h 1130747"/>
                          <a:gd name="connsiteX3" fmla="*/ 673690 w 1129812"/>
                          <a:gd name="connsiteY3" fmla="*/ 721477 h 1130747"/>
                          <a:gd name="connsiteX4" fmla="*/ 736125 w 1129812"/>
                          <a:gd name="connsiteY4" fmla="*/ 457096 h 1130747"/>
                          <a:gd name="connsiteX5" fmla="*/ 1129663 w 1129812"/>
                          <a:gd name="connsiteY5" fmla="*/ 419205 h 1130747"/>
                          <a:gd name="connsiteX6" fmla="*/ 1129812 w 1129812"/>
                          <a:gd name="connsiteY6" fmla="*/ 647258 h 1130747"/>
                          <a:gd name="connsiteX7" fmla="*/ 918347 w 1129812"/>
                          <a:gd name="connsiteY7" fmla="*/ 695682 h 1130747"/>
                          <a:gd name="connsiteX8" fmla="*/ 877931 w 1129812"/>
                          <a:gd name="connsiteY8" fmla="*/ 774861 h 1130747"/>
                          <a:gd name="connsiteX9" fmla="*/ 874176 w 1129812"/>
                          <a:gd name="connsiteY9" fmla="*/ 779174 h 1130747"/>
                          <a:gd name="connsiteX10" fmla="*/ 959896 w 1129812"/>
                          <a:gd name="connsiteY10" fmla="*/ 992123 h 1130747"/>
                          <a:gd name="connsiteX11" fmla="*/ 758310 w 1129812"/>
                          <a:gd name="connsiteY11" fmla="*/ 1098757 h 1130747"/>
                          <a:gd name="connsiteX12" fmla="*/ 612125 w 1129812"/>
                          <a:gd name="connsiteY12" fmla="*/ 929033 h 1130747"/>
                          <a:gd name="connsiteX13" fmla="*/ 539372 w 1129812"/>
                          <a:gd name="connsiteY13" fmla="*/ 929553 h 1130747"/>
                          <a:gd name="connsiteX14" fmla="*/ 395690 w 1129812"/>
                          <a:gd name="connsiteY14" fmla="*/ 1130747 h 1130747"/>
                          <a:gd name="connsiteX15" fmla="*/ 197362 w 1129812"/>
                          <a:gd name="connsiteY15" fmla="*/ 1018167 h 1130747"/>
                          <a:gd name="connsiteX16" fmla="*/ 270238 w 1129812"/>
                          <a:gd name="connsiteY16" fmla="*/ 775579 h 1130747"/>
                          <a:gd name="connsiteX17" fmla="*/ 254320 w 1129812"/>
                          <a:gd name="connsiteY17" fmla="*/ 754811 h 1130747"/>
                          <a:gd name="connsiteX18" fmla="*/ 236466 w 1129812"/>
                          <a:gd name="connsiteY18" fmla="*/ 718133 h 1130747"/>
                          <a:gd name="connsiteX19" fmla="*/ 0 w 1129812"/>
                          <a:gd name="connsiteY19" fmla="*/ 689393 h 1130747"/>
                          <a:gd name="connsiteX20" fmla="*/ 3895 w 1129812"/>
                          <a:gd name="connsiteY20" fmla="*/ 461374 h 1130747"/>
                          <a:gd name="connsiteX21" fmla="*/ 228108 w 1129812"/>
                          <a:gd name="connsiteY21" fmla="*/ 414199 h 1130747"/>
                          <a:gd name="connsiteX22" fmla="*/ 257608 w 1129812"/>
                          <a:gd name="connsiteY22" fmla="*/ 358550 h 1130747"/>
                          <a:gd name="connsiteX23" fmla="*/ 160597 w 1129812"/>
                          <a:gd name="connsiteY23" fmla="*/ 127259 h 1130747"/>
                          <a:gd name="connsiteX24" fmla="*/ 360621 w 1129812"/>
                          <a:gd name="connsiteY24" fmla="*/ 17722 h 1130747"/>
                          <a:gd name="connsiteX25" fmla="*/ 512401 w 1129812"/>
                          <a:gd name="connsiteY25" fmla="*/ 188878 h 1130747"/>
                          <a:gd name="connsiteX26" fmla="*/ 515367 w 1129812"/>
                          <a:gd name="connsiteY26" fmla="*/ 188113 h 1130747"/>
                          <a:gd name="connsiteX27" fmla="*/ 600600 w 1129812"/>
                          <a:gd name="connsiteY27" fmla="*/ 187418 h 1130747"/>
                          <a:gd name="connsiteX28" fmla="*/ 734444 w 1129812"/>
                          <a:gd name="connsiteY28" fmla="*/ 0 h 1130747"/>
                          <a:gd name="connsiteX29" fmla="*/ 932771 w 1129812"/>
                          <a:gd name="connsiteY29" fmla="*/ 112580 h 1130747"/>
                          <a:gd name="connsiteX30" fmla="*/ 867708 w 1129812"/>
                          <a:gd name="connsiteY30" fmla="*/ 329161 h 1130747"/>
                          <a:gd name="connsiteX31" fmla="*/ 909269 w 1129812"/>
                          <a:gd name="connsiteY31" fmla="*/ 396377 h 1130747"/>
                          <a:gd name="connsiteX32" fmla="*/ 1129663 w 1129812"/>
                          <a:gd name="connsiteY32" fmla="*/ 419205 h 1130747"/>
                          <a:gd name="connsiteX0" fmla="*/ 736125 w 1129812"/>
                          <a:gd name="connsiteY0" fmla="*/ 457096 h 1130747"/>
                          <a:gd name="connsiteX1" fmla="*/ 471744 w 1129812"/>
                          <a:gd name="connsiteY1" fmla="*/ 394661 h 1130747"/>
                          <a:gd name="connsiteX2" fmla="*/ 409309 w 1129812"/>
                          <a:gd name="connsiteY2" fmla="*/ 659042 h 1130747"/>
                          <a:gd name="connsiteX3" fmla="*/ 673690 w 1129812"/>
                          <a:gd name="connsiteY3" fmla="*/ 721477 h 1130747"/>
                          <a:gd name="connsiteX4" fmla="*/ 736125 w 1129812"/>
                          <a:gd name="connsiteY4" fmla="*/ 457096 h 1130747"/>
                          <a:gd name="connsiteX5" fmla="*/ 1129663 w 1129812"/>
                          <a:gd name="connsiteY5" fmla="*/ 419205 h 1130747"/>
                          <a:gd name="connsiteX6" fmla="*/ 1129812 w 1129812"/>
                          <a:gd name="connsiteY6" fmla="*/ 647258 h 1130747"/>
                          <a:gd name="connsiteX7" fmla="*/ 918347 w 1129812"/>
                          <a:gd name="connsiteY7" fmla="*/ 695682 h 1130747"/>
                          <a:gd name="connsiteX8" fmla="*/ 877931 w 1129812"/>
                          <a:gd name="connsiteY8" fmla="*/ 774861 h 1130747"/>
                          <a:gd name="connsiteX9" fmla="*/ 874176 w 1129812"/>
                          <a:gd name="connsiteY9" fmla="*/ 779174 h 1130747"/>
                          <a:gd name="connsiteX10" fmla="*/ 959896 w 1129812"/>
                          <a:gd name="connsiteY10" fmla="*/ 992123 h 1130747"/>
                          <a:gd name="connsiteX11" fmla="*/ 758310 w 1129812"/>
                          <a:gd name="connsiteY11" fmla="*/ 1098757 h 1130747"/>
                          <a:gd name="connsiteX12" fmla="*/ 612125 w 1129812"/>
                          <a:gd name="connsiteY12" fmla="*/ 929033 h 1130747"/>
                          <a:gd name="connsiteX13" fmla="*/ 539372 w 1129812"/>
                          <a:gd name="connsiteY13" fmla="*/ 929553 h 1130747"/>
                          <a:gd name="connsiteX14" fmla="*/ 395690 w 1129812"/>
                          <a:gd name="connsiteY14" fmla="*/ 1130747 h 1130747"/>
                          <a:gd name="connsiteX15" fmla="*/ 197362 w 1129812"/>
                          <a:gd name="connsiteY15" fmla="*/ 1018167 h 1130747"/>
                          <a:gd name="connsiteX16" fmla="*/ 270238 w 1129812"/>
                          <a:gd name="connsiteY16" fmla="*/ 775579 h 1130747"/>
                          <a:gd name="connsiteX17" fmla="*/ 236466 w 1129812"/>
                          <a:gd name="connsiteY17" fmla="*/ 718133 h 1130747"/>
                          <a:gd name="connsiteX18" fmla="*/ 0 w 1129812"/>
                          <a:gd name="connsiteY18" fmla="*/ 689393 h 1130747"/>
                          <a:gd name="connsiteX19" fmla="*/ 3895 w 1129812"/>
                          <a:gd name="connsiteY19" fmla="*/ 461374 h 1130747"/>
                          <a:gd name="connsiteX20" fmla="*/ 228108 w 1129812"/>
                          <a:gd name="connsiteY20" fmla="*/ 414199 h 1130747"/>
                          <a:gd name="connsiteX21" fmla="*/ 257608 w 1129812"/>
                          <a:gd name="connsiteY21" fmla="*/ 358550 h 1130747"/>
                          <a:gd name="connsiteX22" fmla="*/ 160597 w 1129812"/>
                          <a:gd name="connsiteY22" fmla="*/ 127259 h 1130747"/>
                          <a:gd name="connsiteX23" fmla="*/ 360621 w 1129812"/>
                          <a:gd name="connsiteY23" fmla="*/ 17722 h 1130747"/>
                          <a:gd name="connsiteX24" fmla="*/ 512401 w 1129812"/>
                          <a:gd name="connsiteY24" fmla="*/ 188878 h 1130747"/>
                          <a:gd name="connsiteX25" fmla="*/ 515367 w 1129812"/>
                          <a:gd name="connsiteY25" fmla="*/ 188113 h 1130747"/>
                          <a:gd name="connsiteX26" fmla="*/ 600600 w 1129812"/>
                          <a:gd name="connsiteY26" fmla="*/ 187418 h 1130747"/>
                          <a:gd name="connsiteX27" fmla="*/ 734444 w 1129812"/>
                          <a:gd name="connsiteY27" fmla="*/ 0 h 1130747"/>
                          <a:gd name="connsiteX28" fmla="*/ 932771 w 1129812"/>
                          <a:gd name="connsiteY28" fmla="*/ 112580 h 1130747"/>
                          <a:gd name="connsiteX29" fmla="*/ 867708 w 1129812"/>
                          <a:gd name="connsiteY29" fmla="*/ 329161 h 1130747"/>
                          <a:gd name="connsiteX30" fmla="*/ 909269 w 1129812"/>
                          <a:gd name="connsiteY30" fmla="*/ 396377 h 1130747"/>
                          <a:gd name="connsiteX31" fmla="*/ 1129663 w 1129812"/>
                          <a:gd name="connsiteY31" fmla="*/ 419205 h 1130747"/>
                          <a:gd name="connsiteX0" fmla="*/ 736125 w 1129812"/>
                          <a:gd name="connsiteY0" fmla="*/ 457096 h 1130747"/>
                          <a:gd name="connsiteX1" fmla="*/ 471744 w 1129812"/>
                          <a:gd name="connsiteY1" fmla="*/ 394661 h 1130747"/>
                          <a:gd name="connsiteX2" fmla="*/ 409309 w 1129812"/>
                          <a:gd name="connsiteY2" fmla="*/ 659042 h 1130747"/>
                          <a:gd name="connsiteX3" fmla="*/ 673690 w 1129812"/>
                          <a:gd name="connsiteY3" fmla="*/ 721477 h 1130747"/>
                          <a:gd name="connsiteX4" fmla="*/ 736125 w 1129812"/>
                          <a:gd name="connsiteY4" fmla="*/ 457096 h 1130747"/>
                          <a:gd name="connsiteX5" fmla="*/ 1129663 w 1129812"/>
                          <a:gd name="connsiteY5" fmla="*/ 419205 h 1130747"/>
                          <a:gd name="connsiteX6" fmla="*/ 1129812 w 1129812"/>
                          <a:gd name="connsiteY6" fmla="*/ 647258 h 1130747"/>
                          <a:gd name="connsiteX7" fmla="*/ 918347 w 1129812"/>
                          <a:gd name="connsiteY7" fmla="*/ 695682 h 1130747"/>
                          <a:gd name="connsiteX8" fmla="*/ 874176 w 1129812"/>
                          <a:gd name="connsiteY8" fmla="*/ 779174 h 1130747"/>
                          <a:gd name="connsiteX9" fmla="*/ 959896 w 1129812"/>
                          <a:gd name="connsiteY9" fmla="*/ 992123 h 1130747"/>
                          <a:gd name="connsiteX10" fmla="*/ 758310 w 1129812"/>
                          <a:gd name="connsiteY10" fmla="*/ 1098757 h 1130747"/>
                          <a:gd name="connsiteX11" fmla="*/ 612125 w 1129812"/>
                          <a:gd name="connsiteY11" fmla="*/ 929033 h 1130747"/>
                          <a:gd name="connsiteX12" fmla="*/ 539372 w 1129812"/>
                          <a:gd name="connsiteY12" fmla="*/ 929553 h 1130747"/>
                          <a:gd name="connsiteX13" fmla="*/ 395690 w 1129812"/>
                          <a:gd name="connsiteY13" fmla="*/ 1130747 h 1130747"/>
                          <a:gd name="connsiteX14" fmla="*/ 197362 w 1129812"/>
                          <a:gd name="connsiteY14" fmla="*/ 1018167 h 1130747"/>
                          <a:gd name="connsiteX15" fmla="*/ 270238 w 1129812"/>
                          <a:gd name="connsiteY15" fmla="*/ 775579 h 1130747"/>
                          <a:gd name="connsiteX16" fmla="*/ 236466 w 1129812"/>
                          <a:gd name="connsiteY16" fmla="*/ 718133 h 1130747"/>
                          <a:gd name="connsiteX17" fmla="*/ 0 w 1129812"/>
                          <a:gd name="connsiteY17" fmla="*/ 689393 h 1130747"/>
                          <a:gd name="connsiteX18" fmla="*/ 3895 w 1129812"/>
                          <a:gd name="connsiteY18" fmla="*/ 461374 h 1130747"/>
                          <a:gd name="connsiteX19" fmla="*/ 228108 w 1129812"/>
                          <a:gd name="connsiteY19" fmla="*/ 414199 h 1130747"/>
                          <a:gd name="connsiteX20" fmla="*/ 257608 w 1129812"/>
                          <a:gd name="connsiteY20" fmla="*/ 358550 h 1130747"/>
                          <a:gd name="connsiteX21" fmla="*/ 160597 w 1129812"/>
                          <a:gd name="connsiteY21" fmla="*/ 127259 h 1130747"/>
                          <a:gd name="connsiteX22" fmla="*/ 360621 w 1129812"/>
                          <a:gd name="connsiteY22" fmla="*/ 17722 h 1130747"/>
                          <a:gd name="connsiteX23" fmla="*/ 512401 w 1129812"/>
                          <a:gd name="connsiteY23" fmla="*/ 188878 h 1130747"/>
                          <a:gd name="connsiteX24" fmla="*/ 515367 w 1129812"/>
                          <a:gd name="connsiteY24" fmla="*/ 188113 h 1130747"/>
                          <a:gd name="connsiteX25" fmla="*/ 600600 w 1129812"/>
                          <a:gd name="connsiteY25" fmla="*/ 187418 h 1130747"/>
                          <a:gd name="connsiteX26" fmla="*/ 734444 w 1129812"/>
                          <a:gd name="connsiteY26" fmla="*/ 0 h 1130747"/>
                          <a:gd name="connsiteX27" fmla="*/ 932771 w 1129812"/>
                          <a:gd name="connsiteY27" fmla="*/ 112580 h 1130747"/>
                          <a:gd name="connsiteX28" fmla="*/ 867708 w 1129812"/>
                          <a:gd name="connsiteY28" fmla="*/ 329161 h 1130747"/>
                          <a:gd name="connsiteX29" fmla="*/ 909269 w 1129812"/>
                          <a:gd name="connsiteY29" fmla="*/ 396377 h 1130747"/>
                          <a:gd name="connsiteX30" fmla="*/ 1129663 w 1129812"/>
                          <a:gd name="connsiteY30" fmla="*/ 419205 h 1130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129812" h="1130747">
                            <a:moveTo>
                              <a:pt x="736125" y="457096"/>
                            </a:moveTo>
                            <a:cubicBezTo>
                              <a:pt x="680359" y="366848"/>
                              <a:pt x="561991" y="338895"/>
                              <a:pt x="471744" y="394661"/>
                            </a:cubicBezTo>
                            <a:cubicBezTo>
                              <a:pt x="381496" y="450427"/>
                              <a:pt x="353543" y="568795"/>
                              <a:pt x="409309" y="659042"/>
                            </a:cubicBezTo>
                            <a:cubicBezTo>
                              <a:pt x="465075" y="749290"/>
                              <a:pt x="583443" y="777243"/>
                              <a:pt x="673690" y="721477"/>
                            </a:cubicBezTo>
                            <a:cubicBezTo>
                              <a:pt x="763938" y="665711"/>
                              <a:pt x="791891" y="547343"/>
                              <a:pt x="736125" y="457096"/>
                            </a:cubicBezTo>
                            <a:close/>
                            <a:moveTo>
                              <a:pt x="1129663" y="419205"/>
                            </a:moveTo>
                            <a:cubicBezTo>
                              <a:pt x="1129713" y="495223"/>
                              <a:pt x="1129762" y="571240"/>
                              <a:pt x="1129812" y="647258"/>
                            </a:cubicBezTo>
                            <a:lnTo>
                              <a:pt x="918347" y="695682"/>
                            </a:lnTo>
                            <a:lnTo>
                              <a:pt x="874176" y="779174"/>
                            </a:lnTo>
                            <a:lnTo>
                              <a:pt x="959896" y="992123"/>
                            </a:lnTo>
                            <a:lnTo>
                              <a:pt x="758310" y="1098757"/>
                            </a:lnTo>
                            <a:lnTo>
                              <a:pt x="612125" y="929033"/>
                            </a:lnTo>
                            <a:lnTo>
                              <a:pt x="539372" y="929553"/>
                            </a:lnTo>
                            <a:lnTo>
                              <a:pt x="395690" y="1130747"/>
                            </a:lnTo>
                            <a:lnTo>
                              <a:pt x="197362" y="1018167"/>
                            </a:lnTo>
                            <a:lnTo>
                              <a:pt x="270238" y="775579"/>
                            </a:lnTo>
                            <a:lnTo>
                              <a:pt x="236466" y="718133"/>
                            </a:lnTo>
                            <a:lnTo>
                              <a:pt x="0" y="689393"/>
                            </a:lnTo>
                            <a:cubicBezTo>
                              <a:pt x="1298" y="613387"/>
                              <a:pt x="2597" y="537380"/>
                              <a:pt x="3895" y="461374"/>
                            </a:cubicBezTo>
                            <a:lnTo>
                              <a:pt x="228108" y="414199"/>
                            </a:lnTo>
                            <a:lnTo>
                              <a:pt x="257608" y="358550"/>
                            </a:lnTo>
                            <a:lnTo>
                              <a:pt x="160597" y="127259"/>
                            </a:lnTo>
                            <a:lnTo>
                              <a:pt x="360621" y="17722"/>
                            </a:lnTo>
                            <a:lnTo>
                              <a:pt x="512401" y="188878"/>
                            </a:lnTo>
                            <a:lnTo>
                              <a:pt x="515367" y="188113"/>
                            </a:lnTo>
                            <a:lnTo>
                              <a:pt x="600600" y="187418"/>
                            </a:lnTo>
                            <a:lnTo>
                              <a:pt x="734444" y="0"/>
                            </a:lnTo>
                            <a:lnTo>
                              <a:pt x="932771" y="112580"/>
                            </a:lnTo>
                            <a:lnTo>
                              <a:pt x="867708" y="329161"/>
                            </a:lnTo>
                            <a:lnTo>
                              <a:pt x="909269" y="396377"/>
                            </a:lnTo>
                            <a:lnTo>
                              <a:pt x="1129663" y="419205"/>
                            </a:ln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cs typeface="Arial" panose="020B0604020202020204" pitchFamily="34" charset="0"/>
                        </a:endParaRPr>
                      </a:p>
                    </p:txBody>
                  </p:sp>
                </p:grpSp>
              </p:grpSp>
            </p:grpSp>
          </p:grpSp>
        </p:grpSp>
      </p:grpSp>
      <p:sp>
        <p:nvSpPr>
          <p:cNvPr id="93" name="Freeform 71">
            <a:extLst>
              <a:ext uri="{FF2B5EF4-FFF2-40B4-BE49-F238E27FC236}">
                <a16:creationId xmlns:a16="http://schemas.microsoft.com/office/drawing/2014/main" id="{48A7F07A-9FAE-4E84-A714-8DA6A2E548AE}"/>
              </a:ext>
            </a:extLst>
          </p:cNvPr>
          <p:cNvSpPr/>
          <p:nvPr/>
        </p:nvSpPr>
        <p:spPr>
          <a:xfrm>
            <a:off x="871730" y="3384426"/>
            <a:ext cx="1090560" cy="1347868"/>
          </a:xfrm>
          <a:custGeom>
            <a:avLst/>
            <a:gdLst>
              <a:gd name="connsiteX0" fmla="*/ 2741019 w 3920858"/>
              <a:gd name="connsiteY0" fmla="*/ 1922696 h 4892692"/>
              <a:gd name="connsiteX1" fmla="*/ 2624771 w 3920858"/>
              <a:gd name="connsiteY1" fmla="*/ 2038944 h 4892692"/>
              <a:gd name="connsiteX2" fmla="*/ 2741019 w 3920858"/>
              <a:gd name="connsiteY2" fmla="*/ 2155192 h 4892692"/>
              <a:gd name="connsiteX3" fmla="*/ 2857267 w 3920858"/>
              <a:gd name="connsiteY3" fmla="*/ 2038944 h 4892692"/>
              <a:gd name="connsiteX4" fmla="*/ 2741019 w 3920858"/>
              <a:gd name="connsiteY4" fmla="*/ 1922696 h 4892692"/>
              <a:gd name="connsiteX5" fmla="*/ 2741019 w 3920858"/>
              <a:gd name="connsiteY5" fmla="*/ 1818376 h 4892692"/>
              <a:gd name="connsiteX6" fmla="*/ 2961588 w 3920858"/>
              <a:gd name="connsiteY6" fmla="*/ 2038944 h 4892692"/>
              <a:gd name="connsiteX7" fmla="*/ 2741019 w 3920858"/>
              <a:gd name="connsiteY7" fmla="*/ 2259513 h 4892692"/>
              <a:gd name="connsiteX8" fmla="*/ 2520451 w 3920858"/>
              <a:gd name="connsiteY8" fmla="*/ 2038944 h 4892692"/>
              <a:gd name="connsiteX9" fmla="*/ 2741019 w 3920858"/>
              <a:gd name="connsiteY9" fmla="*/ 1818376 h 4892692"/>
              <a:gd name="connsiteX10" fmla="*/ 2709661 w 3920858"/>
              <a:gd name="connsiteY10" fmla="*/ 1598397 h 4892692"/>
              <a:gd name="connsiteX11" fmla="*/ 2682221 w 3920858"/>
              <a:gd name="connsiteY11" fmla="*/ 1625838 h 4892692"/>
              <a:gd name="connsiteX12" fmla="*/ 2682221 w 3920858"/>
              <a:gd name="connsiteY12" fmla="*/ 1666617 h 4892692"/>
              <a:gd name="connsiteX13" fmla="*/ 2664967 w 3920858"/>
              <a:gd name="connsiteY13" fmla="*/ 1669250 h 4892692"/>
              <a:gd name="connsiteX14" fmla="*/ 2530033 w 3920858"/>
              <a:gd name="connsiteY14" fmla="*/ 1726031 h 4892692"/>
              <a:gd name="connsiteX15" fmla="*/ 2519746 w 3920858"/>
              <a:gd name="connsiteY15" fmla="*/ 1734518 h 4892692"/>
              <a:gd name="connsiteX16" fmla="*/ 2490486 w 3920858"/>
              <a:gd name="connsiteY16" fmla="*/ 1705257 h 4892692"/>
              <a:gd name="connsiteX17" fmla="*/ 2471082 w 3920858"/>
              <a:gd name="connsiteY17" fmla="*/ 1697220 h 4892692"/>
              <a:gd name="connsiteX18" fmla="*/ 2451679 w 3920858"/>
              <a:gd name="connsiteY18" fmla="*/ 1705257 h 4892692"/>
              <a:gd name="connsiteX19" fmla="*/ 2407332 w 3920858"/>
              <a:gd name="connsiteY19" fmla="*/ 1749604 h 4892692"/>
              <a:gd name="connsiteX20" fmla="*/ 2407332 w 3920858"/>
              <a:gd name="connsiteY20" fmla="*/ 1788411 h 4892692"/>
              <a:gd name="connsiteX21" fmla="*/ 2436593 w 3920858"/>
              <a:gd name="connsiteY21" fmla="*/ 1817671 h 4892692"/>
              <a:gd name="connsiteX22" fmla="*/ 2428105 w 3920858"/>
              <a:gd name="connsiteY22" fmla="*/ 1827958 h 4892692"/>
              <a:gd name="connsiteX23" fmla="*/ 2371325 w 3920858"/>
              <a:gd name="connsiteY23" fmla="*/ 1962893 h 4892692"/>
              <a:gd name="connsiteX24" fmla="*/ 2368692 w 3920858"/>
              <a:gd name="connsiteY24" fmla="*/ 1980146 h 4892692"/>
              <a:gd name="connsiteX25" fmla="*/ 2327912 w 3920858"/>
              <a:gd name="connsiteY25" fmla="*/ 1980146 h 4892692"/>
              <a:gd name="connsiteX26" fmla="*/ 2300472 w 3920858"/>
              <a:gd name="connsiteY26" fmla="*/ 2007586 h 4892692"/>
              <a:gd name="connsiteX27" fmla="*/ 2300472 w 3920858"/>
              <a:gd name="connsiteY27" fmla="*/ 2070302 h 4892692"/>
              <a:gd name="connsiteX28" fmla="*/ 2327913 w 3920858"/>
              <a:gd name="connsiteY28" fmla="*/ 2097742 h 4892692"/>
              <a:gd name="connsiteX29" fmla="*/ 2368692 w 3920858"/>
              <a:gd name="connsiteY29" fmla="*/ 2097743 h 4892692"/>
              <a:gd name="connsiteX30" fmla="*/ 2371324 w 3920858"/>
              <a:gd name="connsiteY30" fmla="*/ 2114995 h 4892692"/>
              <a:gd name="connsiteX31" fmla="*/ 2428105 w 3920858"/>
              <a:gd name="connsiteY31" fmla="*/ 2249930 h 4892692"/>
              <a:gd name="connsiteX32" fmla="*/ 2436593 w 3920858"/>
              <a:gd name="connsiteY32" fmla="*/ 2260217 h 4892692"/>
              <a:gd name="connsiteX33" fmla="*/ 2407332 w 3920858"/>
              <a:gd name="connsiteY33" fmla="*/ 2289478 h 4892692"/>
              <a:gd name="connsiteX34" fmla="*/ 2407332 w 3920858"/>
              <a:gd name="connsiteY34" fmla="*/ 2328285 h 4892692"/>
              <a:gd name="connsiteX35" fmla="*/ 2451679 w 3920858"/>
              <a:gd name="connsiteY35" fmla="*/ 2372632 h 4892692"/>
              <a:gd name="connsiteX36" fmla="*/ 2490486 w 3920858"/>
              <a:gd name="connsiteY36" fmla="*/ 2372632 h 4892692"/>
              <a:gd name="connsiteX37" fmla="*/ 2519746 w 3920858"/>
              <a:gd name="connsiteY37" fmla="*/ 2343371 h 4892692"/>
              <a:gd name="connsiteX38" fmla="*/ 2530033 w 3920858"/>
              <a:gd name="connsiteY38" fmla="*/ 2351858 h 4892692"/>
              <a:gd name="connsiteX39" fmla="*/ 2664967 w 3920858"/>
              <a:gd name="connsiteY39" fmla="*/ 2408638 h 4892692"/>
              <a:gd name="connsiteX40" fmla="*/ 2682221 w 3920858"/>
              <a:gd name="connsiteY40" fmla="*/ 2411271 h 4892692"/>
              <a:gd name="connsiteX41" fmla="*/ 2682221 w 3920858"/>
              <a:gd name="connsiteY41" fmla="*/ 2452051 h 4892692"/>
              <a:gd name="connsiteX42" fmla="*/ 2709661 w 3920858"/>
              <a:gd name="connsiteY42" fmla="*/ 2479491 h 4892692"/>
              <a:gd name="connsiteX43" fmla="*/ 2772378 w 3920858"/>
              <a:gd name="connsiteY43" fmla="*/ 2479491 h 4892692"/>
              <a:gd name="connsiteX44" fmla="*/ 2799817 w 3920858"/>
              <a:gd name="connsiteY44" fmla="*/ 2452051 h 4892692"/>
              <a:gd name="connsiteX45" fmla="*/ 2799817 w 3920858"/>
              <a:gd name="connsiteY45" fmla="*/ 2411271 h 4892692"/>
              <a:gd name="connsiteX46" fmla="*/ 2817070 w 3920858"/>
              <a:gd name="connsiteY46" fmla="*/ 2408638 h 4892692"/>
              <a:gd name="connsiteX47" fmla="*/ 2952005 w 3920858"/>
              <a:gd name="connsiteY47" fmla="*/ 2351858 h 4892692"/>
              <a:gd name="connsiteX48" fmla="*/ 2962292 w 3920858"/>
              <a:gd name="connsiteY48" fmla="*/ 2343370 h 4892692"/>
              <a:gd name="connsiteX49" fmla="*/ 2991553 w 3920858"/>
              <a:gd name="connsiteY49" fmla="*/ 2372631 h 4892692"/>
              <a:gd name="connsiteX50" fmla="*/ 3030360 w 3920858"/>
              <a:gd name="connsiteY50" fmla="*/ 2372631 h 4892692"/>
              <a:gd name="connsiteX51" fmla="*/ 3074706 w 3920858"/>
              <a:gd name="connsiteY51" fmla="*/ 2328285 h 4892692"/>
              <a:gd name="connsiteX52" fmla="*/ 3074706 w 3920858"/>
              <a:gd name="connsiteY52" fmla="*/ 2289477 h 4892692"/>
              <a:gd name="connsiteX53" fmla="*/ 3045445 w 3920858"/>
              <a:gd name="connsiteY53" fmla="*/ 2260217 h 4892692"/>
              <a:gd name="connsiteX54" fmla="*/ 3053932 w 3920858"/>
              <a:gd name="connsiteY54" fmla="*/ 2249930 h 4892692"/>
              <a:gd name="connsiteX55" fmla="*/ 3110713 w 3920858"/>
              <a:gd name="connsiteY55" fmla="*/ 2114995 h 4892692"/>
              <a:gd name="connsiteX56" fmla="*/ 3113346 w 3920858"/>
              <a:gd name="connsiteY56" fmla="*/ 2097742 h 4892692"/>
              <a:gd name="connsiteX57" fmla="*/ 3154126 w 3920858"/>
              <a:gd name="connsiteY57" fmla="*/ 2097742 h 4892692"/>
              <a:gd name="connsiteX58" fmla="*/ 3181567 w 3920858"/>
              <a:gd name="connsiteY58" fmla="*/ 2070303 h 4892692"/>
              <a:gd name="connsiteX59" fmla="*/ 3181566 w 3920858"/>
              <a:gd name="connsiteY59" fmla="*/ 2007586 h 4892692"/>
              <a:gd name="connsiteX60" fmla="*/ 3154126 w 3920858"/>
              <a:gd name="connsiteY60" fmla="*/ 1980146 h 4892692"/>
              <a:gd name="connsiteX61" fmla="*/ 3113346 w 3920858"/>
              <a:gd name="connsiteY61" fmla="*/ 1980146 h 4892692"/>
              <a:gd name="connsiteX62" fmla="*/ 3110713 w 3920858"/>
              <a:gd name="connsiteY62" fmla="*/ 1962892 h 4892692"/>
              <a:gd name="connsiteX63" fmla="*/ 3053932 w 3920858"/>
              <a:gd name="connsiteY63" fmla="*/ 1827958 h 4892692"/>
              <a:gd name="connsiteX64" fmla="*/ 3045445 w 3920858"/>
              <a:gd name="connsiteY64" fmla="*/ 1817672 h 4892692"/>
              <a:gd name="connsiteX65" fmla="*/ 3074707 w 3920858"/>
              <a:gd name="connsiteY65" fmla="*/ 1788410 h 4892692"/>
              <a:gd name="connsiteX66" fmla="*/ 3074707 w 3920858"/>
              <a:gd name="connsiteY66" fmla="*/ 1749604 h 4892692"/>
              <a:gd name="connsiteX67" fmla="*/ 3030359 w 3920858"/>
              <a:gd name="connsiteY67" fmla="*/ 1705257 h 4892692"/>
              <a:gd name="connsiteX68" fmla="*/ 3010956 w 3920858"/>
              <a:gd name="connsiteY68" fmla="*/ 1697220 h 4892692"/>
              <a:gd name="connsiteX69" fmla="*/ 2991553 w 3920858"/>
              <a:gd name="connsiteY69" fmla="*/ 1705257 h 4892692"/>
              <a:gd name="connsiteX70" fmla="*/ 2962292 w 3920858"/>
              <a:gd name="connsiteY70" fmla="*/ 1734518 h 4892692"/>
              <a:gd name="connsiteX71" fmla="*/ 2952005 w 3920858"/>
              <a:gd name="connsiteY71" fmla="*/ 1726031 h 4892692"/>
              <a:gd name="connsiteX72" fmla="*/ 2817070 w 3920858"/>
              <a:gd name="connsiteY72" fmla="*/ 1669250 h 4892692"/>
              <a:gd name="connsiteX73" fmla="*/ 2799818 w 3920858"/>
              <a:gd name="connsiteY73" fmla="*/ 1666617 h 4892692"/>
              <a:gd name="connsiteX74" fmla="*/ 2799818 w 3920858"/>
              <a:gd name="connsiteY74" fmla="*/ 1625838 h 4892692"/>
              <a:gd name="connsiteX75" fmla="*/ 2772377 w 3920858"/>
              <a:gd name="connsiteY75" fmla="*/ 1598397 h 4892692"/>
              <a:gd name="connsiteX76" fmla="*/ 1648672 w 3920858"/>
              <a:gd name="connsiteY76" fmla="*/ 916365 h 4892692"/>
              <a:gd name="connsiteX77" fmla="*/ 1458101 w 3920858"/>
              <a:gd name="connsiteY77" fmla="*/ 1106936 h 4892692"/>
              <a:gd name="connsiteX78" fmla="*/ 1648672 w 3920858"/>
              <a:gd name="connsiteY78" fmla="*/ 1297507 h 4892692"/>
              <a:gd name="connsiteX79" fmla="*/ 1839243 w 3920858"/>
              <a:gd name="connsiteY79" fmla="*/ 1106936 h 4892692"/>
              <a:gd name="connsiteX80" fmla="*/ 1648672 w 3920858"/>
              <a:gd name="connsiteY80" fmla="*/ 916365 h 4892692"/>
              <a:gd name="connsiteX81" fmla="*/ 2951313 w 3920858"/>
              <a:gd name="connsiteY81" fmla="*/ 857979 h 4892692"/>
              <a:gd name="connsiteX82" fmla="*/ 2835065 w 3920858"/>
              <a:gd name="connsiteY82" fmla="*/ 974227 h 4892692"/>
              <a:gd name="connsiteX83" fmla="*/ 2951313 w 3920858"/>
              <a:gd name="connsiteY83" fmla="*/ 1090475 h 4892692"/>
              <a:gd name="connsiteX84" fmla="*/ 3067561 w 3920858"/>
              <a:gd name="connsiteY84" fmla="*/ 974227 h 4892692"/>
              <a:gd name="connsiteX85" fmla="*/ 2951313 w 3920858"/>
              <a:gd name="connsiteY85" fmla="*/ 857979 h 4892692"/>
              <a:gd name="connsiteX86" fmla="*/ 2951313 w 3920858"/>
              <a:gd name="connsiteY86" fmla="*/ 753659 h 4892692"/>
              <a:gd name="connsiteX87" fmla="*/ 3171882 w 3920858"/>
              <a:gd name="connsiteY87" fmla="*/ 974227 h 4892692"/>
              <a:gd name="connsiteX88" fmla="*/ 2951313 w 3920858"/>
              <a:gd name="connsiteY88" fmla="*/ 1194796 h 4892692"/>
              <a:gd name="connsiteX89" fmla="*/ 2730745 w 3920858"/>
              <a:gd name="connsiteY89" fmla="*/ 974227 h 4892692"/>
              <a:gd name="connsiteX90" fmla="*/ 2951313 w 3920858"/>
              <a:gd name="connsiteY90" fmla="*/ 753659 h 4892692"/>
              <a:gd name="connsiteX91" fmla="*/ 1648671 w 3920858"/>
              <a:gd name="connsiteY91" fmla="*/ 745348 h 4892692"/>
              <a:gd name="connsiteX92" fmla="*/ 2010259 w 3920858"/>
              <a:gd name="connsiteY92" fmla="*/ 1106935 h 4892692"/>
              <a:gd name="connsiteX93" fmla="*/ 1648671 w 3920858"/>
              <a:gd name="connsiteY93" fmla="*/ 1468523 h 4892692"/>
              <a:gd name="connsiteX94" fmla="*/ 1287084 w 3920858"/>
              <a:gd name="connsiteY94" fmla="*/ 1106935 h 4892692"/>
              <a:gd name="connsiteX95" fmla="*/ 1648671 w 3920858"/>
              <a:gd name="connsiteY95" fmla="*/ 745348 h 4892692"/>
              <a:gd name="connsiteX96" fmla="*/ 2919955 w 3920858"/>
              <a:gd name="connsiteY96" fmla="*/ 533680 h 4892692"/>
              <a:gd name="connsiteX97" fmla="*/ 2892515 w 3920858"/>
              <a:gd name="connsiteY97" fmla="*/ 561121 h 4892692"/>
              <a:gd name="connsiteX98" fmla="*/ 2892515 w 3920858"/>
              <a:gd name="connsiteY98" fmla="*/ 601900 h 4892692"/>
              <a:gd name="connsiteX99" fmla="*/ 2875261 w 3920858"/>
              <a:gd name="connsiteY99" fmla="*/ 604533 h 4892692"/>
              <a:gd name="connsiteX100" fmla="*/ 2740327 w 3920858"/>
              <a:gd name="connsiteY100" fmla="*/ 661314 h 4892692"/>
              <a:gd name="connsiteX101" fmla="*/ 2730040 w 3920858"/>
              <a:gd name="connsiteY101" fmla="*/ 669801 h 4892692"/>
              <a:gd name="connsiteX102" fmla="*/ 2700780 w 3920858"/>
              <a:gd name="connsiteY102" fmla="*/ 640540 h 4892692"/>
              <a:gd name="connsiteX103" fmla="*/ 2681376 w 3920858"/>
              <a:gd name="connsiteY103" fmla="*/ 632503 h 4892692"/>
              <a:gd name="connsiteX104" fmla="*/ 2661973 w 3920858"/>
              <a:gd name="connsiteY104" fmla="*/ 640540 h 4892692"/>
              <a:gd name="connsiteX105" fmla="*/ 2617626 w 3920858"/>
              <a:gd name="connsiteY105" fmla="*/ 684887 h 4892692"/>
              <a:gd name="connsiteX106" fmla="*/ 2617626 w 3920858"/>
              <a:gd name="connsiteY106" fmla="*/ 723694 h 4892692"/>
              <a:gd name="connsiteX107" fmla="*/ 2646887 w 3920858"/>
              <a:gd name="connsiteY107" fmla="*/ 752954 h 4892692"/>
              <a:gd name="connsiteX108" fmla="*/ 2638399 w 3920858"/>
              <a:gd name="connsiteY108" fmla="*/ 763241 h 4892692"/>
              <a:gd name="connsiteX109" fmla="*/ 2581619 w 3920858"/>
              <a:gd name="connsiteY109" fmla="*/ 898176 h 4892692"/>
              <a:gd name="connsiteX110" fmla="*/ 2578986 w 3920858"/>
              <a:gd name="connsiteY110" fmla="*/ 915429 h 4892692"/>
              <a:gd name="connsiteX111" fmla="*/ 2538206 w 3920858"/>
              <a:gd name="connsiteY111" fmla="*/ 915429 h 4892692"/>
              <a:gd name="connsiteX112" fmla="*/ 2510766 w 3920858"/>
              <a:gd name="connsiteY112" fmla="*/ 942869 h 4892692"/>
              <a:gd name="connsiteX113" fmla="*/ 2510766 w 3920858"/>
              <a:gd name="connsiteY113" fmla="*/ 1005585 h 4892692"/>
              <a:gd name="connsiteX114" fmla="*/ 2538207 w 3920858"/>
              <a:gd name="connsiteY114" fmla="*/ 1033025 h 4892692"/>
              <a:gd name="connsiteX115" fmla="*/ 2578986 w 3920858"/>
              <a:gd name="connsiteY115" fmla="*/ 1033026 h 4892692"/>
              <a:gd name="connsiteX116" fmla="*/ 2581618 w 3920858"/>
              <a:gd name="connsiteY116" fmla="*/ 1050278 h 4892692"/>
              <a:gd name="connsiteX117" fmla="*/ 2638399 w 3920858"/>
              <a:gd name="connsiteY117" fmla="*/ 1185213 h 4892692"/>
              <a:gd name="connsiteX118" fmla="*/ 2646887 w 3920858"/>
              <a:gd name="connsiteY118" fmla="*/ 1195500 h 4892692"/>
              <a:gd name="connsiteX119" fmla="*/ 2617626 w 3920858"/>
              <a:gd name="connsiteY119" fmla="*/ 1224761 h 4892692"/>
              <a:gd name="connsiteX120" fmla="*/ 2617626 w 3920858"/>
              <a:gd name="connsiteY120" fmla="*/ 1263568 h 4892692"/>
              <a:gd name="connsiteX121" fmla="*/ 2661973 w 3920858"/>
              <a:gd name="connsiteY121" fmla="*/ 1307915 h 4892692"/>
              <a:gd name="connsiteX122" fmla="*/ 2700780 w 3920858"/>
              <a:gd name="connsiteY122" fmla="*/ 1307915 h 4892692"/>
              <a:gd name="connsiteX123" fmla="*/ 2730040 w 3920858"/>
              <a:gd name="connsiteY123" fmla="*/ 1278654 h 4892692"/>
              <a:gd name="connsiteX124" fmla="*/ 2740327 w 3920858"/>
              <a:gd name="connsiteY124" fmla="*/ 1287141 h 4892692"/>
              <a:gd name="connsiteX125" fmla="*/ 2875261 w 3920858"/>
              <a:gd name="connsiteY125" fmla="*/ 1343921 h 4892692"/>
              <a:gd name="connsiteX126" fmla="*/ 2892515 w 3920858"/>
              <a:gd name="connsiteY126" fmla="*/ 1346554 h 4892692"/>
              <a:gd name="connsiteX127" fmla="*/ 2892515 w 3920858"/>
              <a:gd name="connsiteY127" fmla="*/ 1387334 h 4892692"/>
              <a:gd name="connsiteX128" fmla="*/ 2919955 w 3920858"/>
              <a:gd name="connsiteY128" fmla="*/ 1414774 h 4892692"/>
              <a:gd name="connsiteX129" fmla="*/ 2982672 w 3920858"/>
              <a:gd name="connsiteY129" fmla="*/ 1414774 h 4892692"/>
              <a:gd name="connsiteX130" fmla="*/ 3010111 w 3920858"/>
              <a:gd name="connsiteY130" fmla="*/ 1387334 h 4892692"/>
              <a:gd name="connsiteX131" fmla="*/ 3010111 w 3920858"/>
              <a:gd name="connsiteY131" fmla="*/ 1346554 h 4892692"/>
              <a:gd name="connsiteX132" fmla="*/ 3027364 w 3920858"/>
              <a:gd name="connsiteY132" fmla="*/ 1343921 h 4892692"/>
              <a:gd name="connsiteX133" fmla="*/ 3162299 w 3920858"/>
              <a:gd name="connsiteY133" fmla="*/ 1287141 h 4892692"/>
              <a:gd name="connsiteX134" fmla="*/ 3172586 w 3920858"/>
              <a:gd name="connsiteY134" fmla="*/ 1278653 h 4892692"/>
              <a:gd name="connsiteX135" fmla="*/ 3201847 w 3920858"/>
              <a:gd name="connsiteY135" fmla="*/ 1307914 h 4892692"/>
              <a:gd name="connsiteX136" fmla="*/ 3240654 w 3920858"/>
              <a:gd name="connsiteY136" fmla="*/ 1307914 h 4892692"/>
              <a:gd name="connsiteX137" fmla="*/ 3285000 w 3920858"/>
              <a:gd name="connsiteY137" fmla="*/ 1263568 h 4892692"/>
              <a:gd name="connsiteX138" fmla="*/ 3285000 w 3920858"/>
              <a:gd name="connsiteY138" fmla="*/ 1224760 h 4892692"/>
              <a:gd name="connsiteX139" fmla="*/ 3255739 w 3920858"/>
              <a:gd name="connsiteY139" fmla="*/ 1195500 h 4892692"/>
              <a:gd name="connsiteX140" fmla="*/ 3264226 w 3920858"/>
              <a:gd name="connsiteY140" fmla="*/ 1185213 h 4892692"/>
              <a:gd name="connsiteX141" fmla="*/ 3321007 w 3920858"/>
              <a:gd name="connsiteY141" fmla="*/ 1050278 h 4892692"/>
              <a:gd name="connsiteX142" fmla="*/ 3323640 w 3920858"/>
              <a:gd name="connsiteY142" fmla="*/ 1033025 h 4892692"/>
              <a:gd name="connsiteX143" fmla="*/ 3364420 w 3920858"/>
              <a:gd name="connsiteY143" fmla="*/ 1033025 h 4892692"/>
              <a:gd name="connsiteX144" fmla="*/ 3391861 w 3920858"/>
              <a:gd name="connsiteY144" fmla="*/ 1005586 h 4892692"/>
              <a:gd name="connsiteX145" fmla="*/ 3391860 w 3920858"/>
              <a:gd name="connsiteY145" fmla="*/ 942869 h 4892692"/>
              <a:gd name="connsiteX146" fmla="*/ 3364420 w 3920858"/>
              <a:gd name="connsiteY146" fmla="*/ 915429 h 4892692"/>
              <a:gd name="connsiteX147" fmla="*/ 3323640 w 3920858"/>
              <a:gd name="connsiteY147" fmla="*/ 915429 h 4892692"/>
              <a:gd name="connsiteX148" fmla="*/ 3321007 w 3920858"/>
              <a:gd name="connsiteY148" fmla="*/ 898176 h 4892692"/>
              <a:gd name="connsiteX149" fmla="*/ 3264226 w 3920858"/>
              <a:gd name="connsiteY149" fmla="*/ 763241 h 4892692"/>
              <a:gd name="connsiteX150" fmla="*/ 3255739 w 3920858"/>
              <a:gd name="connsiteY150" fmla="*/ 752955 h 4892692"/>
              <a:gd name="connsiteX151" fmla="*/ 3285001 w 3920858"/>
              <a:gd name="connsiteY151" fmla="*/ 723694 h 4892692"/>
              <a:gd name="connsiteX152" fmla="*/ 3285001 w 3920858"/>
              <a:gd name="connsiteY152" fmla="*/ 684887 h 4892692"/>
              <a:gd name="connsiteX153" fmla="*/ 3240653 w 3920858"/>
              <a:gd name="connsiteY153" fmla="*/ 640540 h 4892692"/>
              <a:gd name="connsiteX154" fmla="*/ 3221250 w 3920858"/>
              <a:gd name="connsiteY154" fmla="*/ 632503 h 4892692"/>
              <a:gd name="connsiteX155" fmla="*/ 3201847 w 3920858"/>
              <a:gd name="connsiteY155" fmla="*/ 640540 h 4892692"/>
              <a:gd name="connsiteX156" fmla="*/ 3172586 w 3920858"/>
              <a:gd name="connsiteY156" fmla="*/ 669801 h 4892692"/>
              <a:gd name="connsiteX157" fmla="*/ 3162299 w 3920858"/>
              <a:gd name="connsiteY157" fmla="*/ 661314 h 4892692"/>
              <a:gd name="connsiteX158" fmla="*/ 3027364 w 3920858"/>
              <a:gd name="connsiteY158" fmla="*/ 604533 h 4892692"/>
              <a:gd name="connsiteX159" fmla="*/ 3010112 w 3920858"/>
              <a:gd name="connsiteY159" fmla="*/ 601900 h 4892692"/>
              <a:gd name="connsiteX160" fmla="*/ 3010112 w 3920858"/>
              <a:gd name="connsiteY160" fmla="*/ 561121 h 4892692"/>
              <a:gd name="connsiteX161" fmla="*/ 2982671 w 3920858"/>
              <a:gd name="connsiteY161" fmla="*/ 533680 h 4892692"/>
              <a:gd name="connsiteX162" fmla="*/ 1597264 w 3920858"/>
              <a:gd name="connsiteY162" fmla="*/ 384727 h 4892692"/>
              <a:gd name="connsiteX163" fmla="*/ 1552280 w 3920858"/>
              <a:gd name="connsiteY163" fmla="*/ 429711 h 4892692"/>
              <a:gd name="connsiteX164" fmla="*/ 1552280 w 3920858"/>
              <a:gd name="connsiteY164" fmla="*/ 496563 h 4892692"/>
              <a:gd name="connsiteX165" fmla="*/ 1523995 w 3920858"/>
              <a:gd name="connsiteY165" fmla="*/ 500879 h 4892692"/>
              <a:gd name="connsiteX166" fmla="*/ 1302792 w 3920858"/>
              <a:gd name="connsiteY166" fmla="*/ 593962 h 4892692"/>
              <a:gd name="connsiteX167" fmla="*/ 1285929 w 3920858"/>
              <a:gd name="connsiteY167" fmla="*/ 607875 h 4892692"/>
              <a:gd name="connsiteX168" fmla="*/ 1237961 w 3920858"/>
              <a:gd name="connsiteY168" fmla="*/ 559907 h 4892692"/>
              <a:gd name="connsiteX169" fmla="*/ 1206152 w 3920858"/>
              <a:gd name="connsiteY169" fmla="*/ 546732 h 4892692"/>
              <a:gd name="connsiteX170" fmla="*/ 1174342 w 3920858"/>
              <a:gd name="connsiteY170" fmla="*/ 559907 h 4892692"/>
              <a:gd name="connsiteX171" fmla="*/ 1101643 w 3920858"/>
              <a:gd name="connsiteY171" fmla="*/ 632606 h 4892692"/>
              <a:gd name="connsiteX172" fmla="*/ 1101643 w 3920858"/>
              <a:gd name="connsiteY172" fmla="*/ 696225 h 4892692"/>
              <a:gd name="connsiteX173" fmla="*/ 1149611 w 3920858"/>
              <a:gd name="connsiteY173" fmla="*/ 744193 h 4892692"/>
              <a:gd name="connsiteX174" fmla="*/ 1135698 w 3920858"/>
              <a:gd name="connsiteY174" fmla="*/ 761057 h 4892692"/>
              <a:gd name="connsiteX175" fmla="*/ 1042615 w 3920858"/>
              <a:gd name="connsiteY175" fmla="*/ 982262 h 4892692"/>
              <a:gd name="connsiteX176" fmla="*/ 1038299 w 3920858"/>
              <a:gd name="connsiteY176" fmla="*/ 1010544 h 4892692"/>
              <a:gd name="connsiteX177" fmla="*/ 971447 w 3920858"/>
              <a:gd name="connsiteY177" fmla="*/ 1010545 h 4892692"/>
              <a:gd name="connsiteX178" fmla="*/ 926463 w 3920858"/>
              <a:gd name="connsiteY178" fmla="*/ 1055528 h 4892692"/>
              <a:gd name="connsiteX179" fmla="*/ 926463 w 3920858"/>
              <a:gd name="connsiteY179" fmla="*/ 1158342 h 4892692"/>
              <a:gd name="connsiteX180" fmla="*/ 971447 w 3920858"/>
              <a:gd name="connsiteY180" fmla="*/ 1203326 h 4892692"/>
              <a:gd name="connsiteX181" fmla="*/ 1038298 w 3920858"/>
              <a:gd name="connsiteY181" fmla="*/ 1203327 h 4892692"/>
              <a:gd name="connsiteX182" fmla="*/ 1042614 w 3920858"/>
              <a:gd name="connsiteY182" fmla="*/ 1231609 h 4892692"/>
              <a:gd name="connsiteX183" fmla="*/ 1135698 w 3920858"/>
              <a:gd name="connsiteY183" fmla="*/ 1452814 h 4892692"/>
              <a:gd name="connsiteX184" fmla="*/ 1149611 w 3920858"/>
              <a:gd name="connsiteY184" fmla="*/ 1469677 h 4892692"/>
              <a:gd name="connsiteX185" fmla="*/ 1101643 w 3920858"/>
              <a:gd name="connsiteY185" fmla="*/ 1517646 h 4892692"/>
              <a:gd name="connsiteX186" fmla="*/ 1101643 w 3920858"/>
              <a:gd name="connsiteY186" fmla="*/ 1581264 h 4892692"/>
              <a:gd name="connsiteX187" fmla="*/ 1174343 w 3920858"/>
              <a:gd name="connsiteY187" fmla="*/ 1653964 h 4892692"/>
              <a:gd name="connsiteX188" fmla="*/ 1237960 w 3920858"/>
              <a:gd name="connsiteY188" fmla="*/ 1653964 h 4892692"/>
              <a:gd name="connsiteX189" fmla="*/ 1285929 w 3920858"/>
              <a:gd name="connsiteY189" fmla="*/ 1605995 h 4892692"/>
              <a:gd name="connsiteX190" fmla="*/ 1302792 w 3920858"/>
              <a:gd name="connsiteY190" fmla="*/ 1619908 h 4892692"/>
              <a:gd name="connsiteX191" fmla="*/ 1523995 w 3920858"/>
              <a:gd name="connsiteY191" fmla="*/ 1712991 h 4892692"/>
              <a:gd name="connsiteX192" fmla="*/ 1552280 w 3920858"/>
              <a:gd name="connsiteY192" fmla="*/ 1717308 h 4892692"/>
              <a:gd name="connsiteX193" fmla="*/ 1552280 w 3920858"/>
              <a:gd name="connsiteY193" fmla="*/ 1784159 h 4892692"/>
              <a:gd name="connsiteX194" fmla="*/ 1597264 w 3920858"/>
              <a:gd name="connsiteY194" fmla="*/ 1829143 h 4892692"/>
              <a:gd name="connsiteX195" fmla="*/ 1700078 w 3920858"/>
              <a:gd name="connsiteY195" fmla="*/ 1829144 h 4892692"/>
              <a:gd name="connsiteX196" fmla="*/ 1745061 w 3920858"/>
              <a:gd name="connsiteY196" fmla="*/ 1784160 h 4892692"/>
              <a:gd name="connsiteX197" fmla="*/ 1745061 w 3920858"/>
              <a:gd name="connsiteY197" fmla="*/ 1717307 h 4892692"/>
              <a:gd name="connsiteX198" fmla="*/ 1773344 w 3920858"/>
              <a:gd name="connsiteY198" fmla="*/ 1712991 h 4892692"/>
              <a:gd name="connsiteX199" fmla="*/ 1994549 w 3920858"/>
              <a:gd name="connsiteY199" fmla="*/ 1619908 h 4892692"/>
              <a:gd name="connsiteX200" fmla="*/ 2011413 w 3920858"/>
              <a:gd name="connsiteY200" fmla="*/ 1605994 h 4892692"/>
              <a:gd name="connsiteX201" fmla="*/ 2059381 w 3920858"/>
              <a:gd name="connsiteY201" fmla="*/ 1653963 h 4892692"/>
              <a:gd name="connsiteX202" fmla="*/ 2123000 w 3920858"/>
              <a:gd name="connsiteY202" fmla="*/ 1653963 h 4892692"/>
              <a:gd name="connsiteX203" fmla="*/ 2195699 w 3920858"/>
              <a:gd name="connsiteY203" fmla="*/ 1581264 h 4892692"/>
              <a:gd name="connsiteX204" fmla="*/ 2195699 w 3920858"/>
              <a:gd name="connsiteY204" fmla="*/ 1517645 h 4892692"/>
              <a:gd name="connsiteX205" fmla="*/ 2147730 w 3920858"/>
              <a:gd name="connsiteY205" fmla="*/ 1469677 h 4892692"/>
              <a:gd name="connsiteX206" fmla="*/ 2161643 w 3920858"/>
              <a:gd name="connsiteY206" fmla="*/ 1452814 h 4892692"/>
              <a:gd name="connsiteX207" fmla="*/ 2254727 w 3920858"/>
              <a:gd name="connsiteY207" fmla="*/ 1231609 h 4892692"/>
              <a:gd name="connsiteX208" fmla="*/ 2259042 w 3920858"/>
              <a:gd name="connsiteY208" fmla="*/ 1203326 h 4892692"/>
              <a:gd name="connsiteX209" fmla="*/ 2325895 w 3920858"/>
              <a:gd name="connsiteY209" fmla="*/ 1203326 h 4892692"/>
              <a:gd name="connsiteX210" fmla="*/ 2370880 w 3920858"/>
              <a:gd name="connsiteY210" fmla="*/ 1158342 h 4892692"/>
              <a:gd name="connsiteX211" fmla="*/ 2370879 w 3920858"/>
              <a:gd name="connsiteY211" fmla="*/ 1055528 h 4892692"/>
              <a:gd name="connsiteX212" fmla="*/ 2325895 w 3920858"/>
              <a:gd name="connsiteY212" fmla="*/ 1010544 h 4892692"/>
              <a:gd name="connsiteX213" fmla="*/ 2259042 w 3920858"/>
              <a:gd name="connsiteY213" fmla="*/ 1010544 h 4892692"/>
              <a:gd name="connsiteX214" fmla="*/ 2254726 w 3920858"/>
              <a:gd name="connsiteY214" fmla="*/ 982260 h 4892692"/>
              <a:gd name="connsiteX215" fmla="*/ 2161643 w 3920858"/>
              <a:gd name="connsiteY215" fmla="*/ 761057 h 4892692"/>
              <a:gd name="connsiteX216" fmla="*/ 2147730 w 3920858"/>
              <a:gd name="connsiteY216" fmla="*/ 744194 h 4892692"/>
              <a:gd name="connsiteX217" fmla="*/ 2195700 w 3920858"/>
              <a:gd name="connsiteY217" fmla="*/ 696224 h 4892692"/>
              <a:gd name="connsiteX218" fmla="*/ 2195700 w 3920858"/>
              <a:gd name="connsiteY218" fmla="*/ 632607 h 4892692"/>
              <a:gd name="connsiteX219" fmla="*/ 2122999 w 3920858"/>
              <a:gd name="connsiteY219" fmla="*/ 559907 h 4892692"/>
              <a:gd name="connsiteX220" fmla="*/ 2091191 w 3920858"/>
              <a:gd name="connsiteY220" fmla="*/ 546732 h 4892692"/>
              <a:gd name="connsiteX221" fmla="*/ 2059382 w 3920858"/>
              <a:gd name="connsiteY221" fmla="*/ 559907 h 4892692"/>
              <a:gd name="connsiteX222" fmla="*/ 2011413 w 3920858"/>
              <a:gd name="connsiteY222" fmla="*/ 607876 h 4892692"/>
              <a:gd name="connsiteX223" fmla="*/ 1994549 w 3920858"/>
              <a:gd name="connsiteY223" fmla="*/ 593962 h 4892692"/>
              <a:gd name="connsiteX224" fmla="*/ 1773345 w 3920858"/>
              <a:gd name="connsiteY224" fmla="*/ 500879 h 4892692"/>
              <a:gd name="connsiteX225" fmla="*/ 1745062 w 3920858"/>
              <a:gd name="connsiteY225" fmla="*/ 496563 h 4892692"/>
              <a:gd name="connsiteX226" fmla="*/ 1745062 w 3920858"/>
              <a:gd name="connsiteY226" fmla="*/ 429711 h 4892692"/>
              <a:gd name="connsiteX227" fmla="*/ 1700078 w 3920858"/>
              <a:gd name="connsiteY227" fmla="*/ 384727 h 4892692"/>
              <a:gd name="connsiteX228" fmla="*/ 2074148 w 3920858"/>
              <a:gd name="connsiteY228" fmla="*/ 302 h 4892692"/>
              <a:gd name="connsiteX229" fmla="*/ 3783631 w 3920858"/>
              <a:gd name="connsiteY229" fmla="*/ 986263 h 4892692"/>
              <a:gd name="connsiteX230" fmla="*/ 3131760 w 3920858"/>
              <a:gd name="connsiteY230" fmla="*/ 3292244 h 4892692"/>
              <a:gd name="connsiteX231" fmla="*/ 3227344 w 3920858"/>
              <a:gd name="connsiteY231" fmla="*/ 4661262 h 4892692"/>
              <a:gd name="connsiteX232" fmla="*/ 1708641 w 3920858"/>
              <a:gd name="connsiteY232" fmla="*/ 4862605 h 4892692"/>
              <a:gd name="connsiteX233" fmla="*/ 1467029 w 3920858"/>
              <a:gd name="connsiteY233" fmla="*/ 4750429 h 4892692"/>
              <a:gd name="connsiteX234" fmla="*/ 1372686 w 3920858"/>
              <a:gd name="connsiteY234" fmla="*/ 4172284 h 4892692"/>
              <a:gd name="connsiteX235" fmla="*/ 1091030 w 3920858"/>
              <a:gd name="connsiteY235" fmla="*/ 3947305 h 4892692"/>
              <a:gd name="connsiteX236" fmla="*/ 551419 w 3920858"/>
              <a:gd name="connsiteY236" fmla="*/ 3914122 h 4892692"/>
              <a:gd name="connsiteX237" fmla="*/ 397604 w 3920858"/>
              <a:gd name="connsiteY237" fmla="*/ 3600494 h 4892692"/>
              <a:gd name="connsiteX238" fmla="*/ 361183 w 3920858"/>
              <a:gd name="connsiteY238" fmla="*/ 3365173 h 4892692"/>
              <a:gd name="connsiteX239" fmla="*/ 367611 w 3920858"/>
              <a:gd name="connsiteY239" fmla="*/ 3028508 h 4892692"/>
              <a:gd name="connsiteX240" fmla="*/ 243360 w 3920858"/>
              <a:gd name="connsiteY240" fmla="*/ 2801426 h 4892692"/>
              <a:gd name="connsiteX241" fmla="*/ 299058 w 3920858"/>
              <a:gd name="connsiteY241" fmla="*/ 2550782 h 4892692"/>
              <a:gd name="connsiteX242" fmla="*/ 22705 w 3920858"/>
              <a:gd name="connsiteY242" fmla="*/ 2349408 h 4892692"/>
              <a:gd name="connsiteX243" fmla="*/ 408313 w 3920858"/>
              <a:gd name="connsiteY243" fmla="*/ 1777421 h 4892692"/>
              <a:gd name="connsiteX244" fmla="*/ 380685 w 3920858"/>
              <a:gd name="connsiteY244" fmla="*/ 1418781 h 4892692"/>
              <a:gd name="connsiteX245" fmla="*/ 2074148 w 3920858"/>
              <a:gd name="connsiteY245" fmla="*/ 302 h 4892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Lst>
            <a:rect l="l" t="t" r="r" b="b"/>
            <a:pathLst>
              <a:path w="3920858" h="4892692">
                <a:moveTo>
                  <a:pt x="2741019" y="1922696"/>
                </a:moveTo>
                <a:cubicBezTo>
                  <a:pt x="2676817" y="1922696"/>
                  <a:pt x="2624771" y="1974742"/>
                  <a:pt x="2624771" y="2038944"/>
                </a:cubicBezTo>
                <a:cubicBezTo>
                  <a:pt x="2624771" y="2103146"/>
                  <a:pt x="2676817" y="2155192"/>
                  <a:pt x="2741019" y="2155192"/>
                </a:cubicBezTo>
                <a:cubicBezTo>
                  <a:pt x="2805221" y="2155192"/>
                  <a:pt x="2857267" y="2103146"/>
                  <a:pt x="2857267" y="2038944"/>
                </a:cubicBezTo>
                <a:cubicBezTo>
                  <a:pt x="2857267" y="1974742"/>
                  <a:pt x="2805221" y="1922696"/>
                  <a:pt x="2741019" y="1922696"/>
                </a:cubicBezTo>
                <a:close/>
                <a:moveTo>
                  <a:pt x="2741019" y="1818376"/>
                </a:moveTo>
                <a:cubicBezTo>
                  <a:pt x="2862837" y="1818375"/>
                  <a:pt x="2961588" y="1917127"/>
                  <a:pt x="2961588" y="2038944"/>
                </a:cubicBezTo>
                <a:cubicBezTo>
                  <a:pt x="2961588" y="2160761"/>
                  <a:pt x="2862837" y="2259513"/>
                  <a:pt x="2741019" y="2259513"/>
                </a:cubicBezTo>
                <a:cubicBezTo>
                  <a:pt x="2619202" y="2259513"/>
                  <a:pt x="2520450" y="2160761"/>
                  <a:pt x="2520451" y="2038944"/>
                </a:cubicBezTo>
                <a:cubicBezTo>
                  <a:pt x="2520450" y="1917127"/>
                  <a:pt x="2619202" y="1818375"/>
                  <a:pt x="2741019" y="1818376"/>
                </a:cubicBezTo>
                <a:close/>
                <a:moveTo>
                  <a:pt x="2709661" y="1598397"/>
                </a:moveTo>
                <a:cubicBezTo>
                  <a:pt x="2694507" y="1598397"/>
                  <a:pt x="2682221" y="1610683"/>
                  <a:pt x="2682221" y="1625838"/>
                </a:cubicBezTo>
                <a:lnTo>
                  <a:pt x="2682221" y="1666617"/>
                </a:lnTo>
                <a:lnTo>
                  <a:pt x="2664967" y="1669250"/>
                </a:lnTo>
                <a:cubicBezTo>
                  <a:pt x="2615837" y="1679303"/>
                  <a:pt x="2570184" y="1698905"/>
                  <a:pt x="2530033" y="1726031"/>
                </a:cubicBezTo>
                <a:lnTo>
                  <a:pt x="2519746" y="1734518"/>
                </a:lnTo>
                <a:lnTo>
                  <a:pt x="2490486" y="1705257"/>
                </a:lnTo>
                <a:cubicBezTo>
                  <a:pt x="2485128" y="1699899"/>
                  <a:pt x="2478105" y="1697220"/>
                  <a:pt x="2471082" y="1697220"/>
                </a:cubicBezTo>
                <a:cubicBezTo>
                  <a:pt x="2464060" y="1697220"/>
                  <a:pt x="2457038" y="1699899"/>
                  <a:pt x="2451679" y="1705257"/>
                </a:cubicBezTo>
                <a:lnTo>
                  <a:pt x="2407332" y="1749604"/>
                </a:lnTo>
                <a:cubicBezTo>
                  <a:pt x="2396616" y="1760321"/>
                  <a:pt x="2396616" y="1777694"/>
                  <a:pt x="2407332" y="1788411"/>
                </a:cubicBezTo>
                <a:lnTo>
                  <a:pt x="2436593" y="1817671"/>
                </a:lnTo>
                <a:lnTo>
                  <a:pt x="2428105" y="1827958"/>
                </a:lnTo>
                <a:cubicBezTo>
                  <a:pt x="2400980" y="1868109"/>
                  <a:pt x="2381378" y="1913762"/>
                  <a:pt x="2371325" y="1962893"/>
                </a:cubicBezTo>
                <a:lnTo>
                  <a:pt x="2368692" y="1980146"/>
                </a:lnTo>
                <a:lnTo>
                  <a:pt x="2327912" y="1980146"/>
                </a:lnTo>
                <a:cubicBezTo>
                  <a:pt x="2312757" y="1980146"/>
                  <a:pt x="2300472" y="1992432"/>
                  <a:pt x="2300472" y="2007586"/>
                </a:cubicBezTo>
                <a:lnTo>
                  <a:pt x="2300472" y="2070302"/>
                </a:lnTo>
                <a:cubicBezTo>
                  <a:pt x="2300472" y="2085457"/>
                  <a:pt x="2312758" y="2097743"/>
                  <a:pt x="2327913" y="2097742"/>
                </a:cubicBezTo>
                <a:lnTo>
                  <a:pt x="2368692" y="2097743"/>
                </a:lnTo>
                <a:lnTo>
                  <a:pt x="2371324" y="2114995"/>
                </a:lnTo>
                <a:cubicBezTo>
                  <a:pt x="2381378" y="2164126"/>
                  <a:pt x="2400980" y="2209779"/>
                  <a:pt x="2428105" y="2249930"/>
                </a:cubicBezTo>
                <a:lnTo>
                  <a:pt x="2436593" y="2260217"/>
                </a:lnTo>
                <a:lnTo>
                  <a:pt x="2407332" y="2289478"/>
                </a:lnTo>
                <a:cubicBezTo>
                  <a:pt x="2396616" y="2300194"/>
                  <a:pt x="2396616" y="2317568"/>
                  <a:pt x="2407332" y="2328285"/>
                </a:cubicBezTo>
                <a:lnTo>
                  <a:pt x="2451679" y="2372632"/>
                </a:lnTo>
                <a:cubicBezTo>
                  <a:pt x="2462395" y="2383348"/>
                  <a:pt x="2479769" y="2383348"/>
                  <a:pt x="2490486" y="2372632"/>
                </a:cubicBezTo>
                <a:lnTo>
                  <a:pt x="2519746" y="2343371"/>
                </a:lnTo>
                <a:lnTo>
                  <a:pt x="2530033" y="2351858"/>
                </a:lnTo>
                <a:cubicBezTo>
                  <a:pt x="2570184" y="2378983"/>
                  <a:pt x="2615836" y="2398585"/>
                  <a:pt x="2664967" y="2408638"/>
                </a:cubicBezTo>
                <a:lnTo>
                  <a:pt x="2682221" y="2411271"/>
                </a:lnTo>
                <a:lnTo>
                  <a:pt x="2682221" y="2452051"/>
                </a:lnTo>
                <a:cubicBezTo>
                  <a:pt x="2682220" y="2467206"/>
                  <a:pt x="2694506" y="2479491"/>
                  <a:pt x="2709661" y="2479491"/>
                </a:cubicBezTo>
                <a:lnTo>
                  <a:pt x="2772378" y="2479491"/>
                </a:lnTo>
                <a:cubicBezTo>
                  <a:pt x="2787532" y="2479491"/>
                  <a:pt x="2799818" y="2467205"/>
                  <a:pt x="2799817" y="2452051"/>
                </a:cubicBezTo>
                <a:lnTo>
                  <a:pt x="2799817" y="2411271"/>
                </a:lnTo>
                <a:lnTo>
                  <a:pt x="2817070" y="2408638"/>
                </a:lnTo>
                <a:cubicBezTo>
                  <a:pt x="2866200" y="2398585"/>
                  <a:pt x="2911853" y="2378983"/>
                  <a:pt x="2952005" y="2351858"/>
                </a:cubicBezTo>
                <a:lnTo>
                  <a:pt x="2962292" y="2343370"/>
                </a:lnTo>
                <a:lnTo>
                  <a:pt x="2991553" y="2372631"/>
                </a:lnTo>
                <a:cubicBezTo>
                  <a:pt x="3002269" y="2383348"/>
                  <a:pt x="3019643" y="2383348"/>
                  <a:pt x="3030360" y="2372631"/>
                </a:cubicBezTo>
                <a:lnTo>
                  <a:pt x="3074706" y="2328285"/>
                </a:lnTo>
                <a:cubicBezTo>
                  <a:pt x="3085422" y="2317569"/>
                  <a:pt x="3085422" y="2300194"/>
                  <a:pt x="3074706" y="2289477"/>
                </a:cubicBezTo>
                <a:lnTo>
                  <a:pt x="3045445" y="2260217"/>
                </a:lnTo>
                <a:lnTo>
                  <a:pt x="3053932" y="2249930"/>
                </a:lnTo>
                <a:cubicBezTo>
                  <a:pt x="3081058" y="2209779"/>
                  <a:pt x="3100659" y="2164126"/>
                  <a:pt x="3110713" y="2114995"/>
                </a:cubicBezTo>
                <a:lnTo>
                  <a:pt x="3113346" y="2097742"/>
                </a:lnTo>
                <a:lnTo>
                  <a:pt x="3154126" y="2097742"/>
                </a:lnTo>
                <a:cubicBezTo>
                  <a:pt x="3169281" y="2097743"/>
                  <a:pt x="3181566" y="2085457"/>
                  <a:pt x="3181567" y="2070303"/>
                </a:cubicBezTo>
                <a:lnTo>
                  <a:pt x="3181566" y="2007586"/>
                </a:lnTo>
                <a:cubicBezTo>
                  <a:pt x="3181566" y="1992432"/>
                  <a:pt x="3169280" y="1980146"/>
                  <a:pt x="3154126" y="1980146"/>
                </a:cubicBezTo>
                <a:lnTo>
                  <a:pt x="3113346" y="1980146"/>
                </a:lnTo>
                <a:lnTo>
                  <a:pt x="3110713" y="1962892"/>
                </a:lnTo>
                <a:cubicBezTo>
                  <a:pt x="3100659" y="1913762"/>
                  <a:pt x="3081058" y="1868109"/>
                  <a:pt x="3053932" y="1827958"/>
                </a:cubicBezTo>
                <a:lnTo>
                  <a:pt x="3045445" y="1817672"/>
                </a:lnTo>
                <a:lnTo>
                  <a:pt x="3074707" y="1788410"/>
                </a:lnTo>
                <a:cubicBezTo>
                  <a:pt x="3085423" y="1777694"/>
                  <a:pt x="3085423" y="1760320"/>
                  <a:pt x="3074707" y="1749604"/>
                </a:cubicBezTo>
                <a:lnTo>
                  <a:pt x="3030359" y="1705257"/>
                </a:lnTo>
                <a:cubicBezTo>
                  <a:pt x="3025001" y="1699899"/>
                  <a:pt x="3017979" y="1697220"/>
                  <a:pt x="3010956" y="1697220"/>
                </a:cubicBezTo>
                <a:cubicBezTo>
                  <a:pt x="3003934" y="1697220"/>
                  <a:pt x="2996911" y="1699899"/>
                  <a:pt x="2991553" y="1705257"/>
                </a:cubicBezTo>
                <a:lnTo>
                  <a:pt x="2962292" y="1734518"/>
                </a:lnTo>
                <a:lnTo>
                  <a:pt x="2952005" y="1726031"/>
                </a:lnTo>
                <a:cubicBezTo>
                  <a:pt x="2911853" y="1698905"/>
                  <a:pt x="2866200" y="1679304"/>
                  <a:pt x="2817070" y="1669250"/>
                </a:cubicBezTo>
                <a:lnTo>
                  <a:pt x="2799818" y="1666617"/>
                </a:lnTo>
                <a:lnTo>
                  <a:pt x="2799818" y="1625838"/>
                </a:lnTo>
                <a:cubicBezTo>
                  <a:pt x="2799818" y="1610683"/>
                  <a:pt x="2787532" y="1598397"/>
                  <a:pt x="2772377" y="1598397"/>
                </a:cubicBezTo>
                <a:close/>
                <a:moveTo>
                  <a:pt x="1648672" y="916365"/>
                </a:moveTo>
                <a:cubicBezTo>
                  <a:pt x="1543423" y="916365"/>
                  <a:pt x="1458101" y="1001687"/>
                  <a:pt x="1458101" y="1106936"/>
                </a:cubicBezTo>
                <a:cubicBezTo>
                  <a:pt x="1458101" y="1212185"/>
                  <a:pt x="1543423" y="1297507"/>
                  <a:pt x="1648672" y="1297507"/>
                </a:cubicBezTo>
                <a:cubicBezTo>
                  <a:pt x="1753921" y="1297507"/>
                  <a:pt x="1839243" y="1212185"/>
                  <a:pt x="1839243" y="1106936"/>
                </a:cubicBezTo>
                <a:cubicBezTo>
                  <a:pt x="1839243" y="1001687"/>
                  <a:pt x="1753921" y="916365"/>
                  <a:pt x="1648672" y="916365"/>
                </a:cubicBezTo>
                <a:close/>
                <a:moveTo>
                  <a:pt x="2951313" y="857979"/>
                </a:moveTo>
                <a:cubicBezTo>
                  <a:pt x="2887111" y="857979"/>
                  <a:pt x="2835065" y="910025"/>
                  <a:pt x="2835065" y="974227"/>
                </a:cubicBezTo>
                <a:cubicBezTo>
                  <a:pt x="2835065" y="1038429"/>
                  <a:pt x="2887111" y="1090475"/>
                  <a:pt x="2951313" y="1090475"/>
                </a:cubicBezTo>
                <a:cubicBezTo>
                  <a:pt x="3015515" y="1090475"/>
                  <a:pt x="3067561" y="1038429"/>
                  <a:pt x="3067561" y="974227"/>
                </a:cubicBezTo>
                <a:cubicBezTo>
                  <a:pt x="3067561" y="910025"/>
                  <a:pt x="3015515" y="857979"/>
                  <a:pt x="2951313" y="857979"/>
                </a:cubicBezTo>
                <a:close/>
                <a:moveTo>
                  <a:pt x="2951313" y="753659"/>
                </a:moveTo>
                <a:cubicBezTo>
                  <a:pt x="3073131" y="753658"/>
                  <a:pt x="3171882" y="852410"/>
                  <a:pt x="3171882" y="974227"/>
                </a:cubicBezTo>
                <a:cubicBezTo>
                  <a:pt x="3171882" y="1096044"/>
                  <a:pt x="3073131" y="1194796"/>
                  <a:pt x="2951313" y="1194796"/>
                </a:cubicBezTo>
                <a:cubicBezTo>
                  <a:pt x="2829496" y="1194796"/>
                  <a:pt x="2730744" y="1096044"/>
                  <a:pt x="2730745" y="974227"/>
                </a:cubicBezTo>
                <a:cubicBezTo>
                  <a:pt x="2730744" y="852410"/>
                  <a:pt x="2829496" y="753658"/>
                  <a:pt x="2951313" y="753659"/>
                </a:cubicBezTo>
                <a:close/>
                <a:moveTo>
                  <a:pt x="1648671" y="745348"/>
                </a:moveTo>
                <a:cubicBezTo>
                  <a:pt x="1848372" y="745347"/>
                  <a:pt x="2010259" y="907235"/>
                  <a:pt x="2010259" y="1106935"/>
                </a:cubicBezTo>
                <a:cubicBezTo>
                  <a:pt x="2010259" y="1306636"/>
                  <a:pt x="1848372" y="1468523"/>
                  <a:pt x="1648671" y="1468523"/>
                </a:cubicBezTo>
                <a:cubicBezTo>
                  <a:pt x="1448971" y="1468523"/>
                  <a:pt x="1287083" y="1306636"/>
                  <a:pt x="1287084" y="1106935"/>
                </a:cubicBezTo>
                <a:cubicBezTo>
                  <a:pt x="1287083" y="907235"/>
                  <a:pt x="1448971" y="745347"/>
                  <a:pt x="1648671" y="745348"/>
                </a:cubicBezTo>
                <a:close/>
                <a:moveTo>
                  <a:pt x="2919955" y="533680"/>
                </a:moveTo>
                <a:cubicBezTo>
                  <a:pt x="2904801" y="533680"/>
                  <a:pt x="2892515" y="545966"/>
                  <a:pt x="2892515" y="561121"/>
                </a:cubicBezTo>
                <a:lnTo>
                  <a:pt x="2892515" y="601900"/>
                </a:lnTo>
                <a:lnTo>
                  <a:pt x="2875261" y="604533"/>
                </a:lnTo>
                <a:cubicBezTo>
                  <a:pt x="2826131" y="614586"/>
                  <a:pt x="2780478" y="634188"/>
                  <a:pt x="2740327" y="661314"/>
                </a:cubicBezTo>
                <a:lnTo>
                  <a:pt x="2730040" y="669801"/>
                </a:lnTo>
                <a:lnTo>
                  <a:pt x="2700780" y="640540"/>
                </a:lnTo>
                <a:cubicBezTo>
                  <a:pt x="2695422" y="635182"/>
                  <a:pt x="2688399" y="632504"/>
                  <a:pt x="2681376" y="632503"/>
                </a:cubicBezTo>
                <a:cubicBezTo>
                  <a:pt x="2674354" y="632504"/>
                  <a:pt x="2667332" y="635182"/>
                  <a:pt x="2661973" y="640540"/>
                </a:cubicBezTo>
                <a:lnTo>
                  <a:pt x="2617626" y="684887"/>
                </a:lnTo>
                <a:cubicBezTo>
                  <a:pt x="2606910" y="695604"/>
                  <a:pt x="2606910" y="712977"/>
                  <a:pt x="2617626" y="723694"/>
                </a:cubicBezTo>
                <a:lnTo>
                  <a:pt x="2646887" y="752954"/>
                </a:lnTo>
                <a:lnTo>
                  <a:pt x="2638399" y="763241"/>
                </a:lnTo>
                <a:cubicBezTo>
                  <a:pt x="2611274" y="803393"/>
                  <a:pt x="2591672" y="849045"/>
                  <a:pt x="2581619" y="898176"/>
                </a:cubicBezTo>
                <a:lnTo>
                  <a:pt x="2578986" y="915429"/>
                </a:lnTo>
                <a:lnTo>
                  <a:pt x="2538206" y="915429"/>
                </a:lnTo>
                <a:cubicBezTo>
                  <a:pt x="2523051" y="915429"/>
                  <a:pt x="2510766" y="927715"/>
                  <a:pt x="2510766" y="942869"/>
                </a:cubicBezTo>
                <a:lnTo>
                  <a:pt x="2510766" y="1005585"/>
                </a:lnTo>
                <a:cubicBezTo>
                  <a:pt x="2510766" y="1020740"/>
                  <a:pt x="2523052" y="1033026"/>
                  <a:pt x="2538207" y="1033025"/>
                </a:cubicBezTo>
                <a:lnTo>
                  <a:pt x="2578986" y="1033026"/>
                </a:lnTo>
                <a:lnTo>
                  <a:pt x="2581618" y="1050278"/>
                </a:lnTo>
                <a:cubicBezTo>
                  <a:pt x="2591672" y="1099409"/>
                  <a:pt x="2611274" y="1145062"/>
                  <a:pt x="2638399" y="1185213"/>
                </a:cubicBezTo>
                <a:lnTo>
                  <a:pt x="2646887" y="1195500"/>
                </a:lnTo>
                <a:lnTo>
                  <a:pt x="2617626" y="1224761"/>
                </a:lnTo>
                <a:cubicBezTo>
                  <a:pt x="2606910" y="1235477"/>
                  <a:pt x="2606910" y="1252851"/>
                  <a:pt x="2617626" y="1263568"/>
                </a:cubicBezTo>
                <a:lnTo>
                  <a:pt x="2661973" y="1307915"/>
                </a:lnTo>
                <a:cubicBezTo>
                  <a:pt x="2672689" y="1318631"/>
                  <a:pt x="2690063" y="1318631"/>
                  <a:pt x="2700780" y="1307915"/>
                </a:cubicBezTo>
                <a:lnTo>
                  <a:pt x="2730040" y="1278654"/>
                </a:lnTo>
                <a:lnTo>
                  <a:pt x="2740327" y="1287141"/>
                </a:lnTo>
                <a:cubicBezTo>
                  <a:pt x="2780478" y="1314266"/>
                  <a:pt x="2826130" y="1333868"/>
                  <a:pt x="2875261" y="1343921"/>
                </a:cubicBezTo>
                <a:lnTo>
                  <a:pt x="2892515" y="1346554"/>
                </a:lnTo>
                <a:lnTo>
                  <a:pt x="2892515" y="1387334"/>
                </a:lnTo>
                <a:cubicBezTo>
                  <a:pt x="2892514" y="1402489"/>
                  <a:pt x="2904800" y="1414774"/>
                  <a:pt x="2919955" y="1414774"/>
                </a:cubicBezTo>
                <a:lnTo>
                  <a:pt x="2982672" y="1414774"/>
                </a:lnTo>
                <a:cubicBezTo>
                  <a:pt x="2997826" y="1414774"/>
                  <a:pt x="3010112" y="1402488"/>
                  <a:pt x="3010111" y="1387334"/>
                </a:cubicBezTo>
                <a:lnTo>
                  <a:pt x="3010111" y="1346554"/>
                </a:lnTo>
                <a:lnTo>
                  <a:pt x="3027364" y="1343921"/>
                </a:lnTo>
                <a:cubicBezTo>
                  <a:pt x="3076494" y="1333868"/>
                  <a:pt x="3122147" y="1314266"/>
                  <a:pt x="3162299" y="1287141"/>
                </a:cubicBezTo>
                <a:lnTo>
                  <a:pt x="3172586" y="1278653"/>
                </a:lnTo>
                <a:lnTo>
                  <a:pt x="3201847" y="1307914"/>
                </a:lnTo>
                <a:cubicBezTo>
                  <a:pt x="3212563" y="1318631"/>
                  <a:pt x="3229937" y="1318631"/>
                  <a:pt x="3240654" y="1307914"/>
                </a:cubicBezTo>
                <a:lnTo>
                  <a:pt x="3285000" y="1263568"/>
                </a:lnTo>
                <a:cubicBezTo>
                  <a:pt x="3295716" y="1252852"/>
                  <a:pt x="3295716" y="1235477"/>
                  <a:pt x="3285000" y="1224760"/>
                </a:cubicBezTo>
                <a:lnTo>
                  <a:pt x="3255739" y="1195500"/>
                </a:lnTo>
                <a:lnTo>
                  <a:pt x="3264226" y="1185213"/>
                </a:lnTo>
                <a:cubicBezTo>
                  <a:pt x="3291352" y="1145062"/>
                  <a:pt x="3310953" y="1099409"/>
                  <a:pt x="3321007" y="1050278"/>
                </a:cubicBezTo>
                <a:lnTo>
                  <a:pt x="3323640" y="1033025"/>
                </a:lnTo>
                <a:lnTo>
                  <a:pt x="3364420" y="1033025"/>
                </a:lnTo>
                <a:cubicBezTo>
                  <a:pt x="3379575" y="1033026"/>
                  <a:pt x="3391860" y="1020740"/>
                  <a:pt x="3391861" y="1005586"/>
                </a:cubicBezTo>
                <a:lnTo>
                  <a:pt x="3391860" y="942869"/>
                </a:lnTo>
                <a:cubicBezTo>
                  <a:pt x="3391860" y="927715"/>
                  <a:pt x="3379574" y="915429"/>
                  <a:pt x="3364420" y="915429"/>
                </a:cubicBezTo>
                <a:lnTo>
                  <a:pt x="3323640" y="915429"/>
                </a:lnTo>
                <a:lnTo>
                  <a:pt x="3321007" y="898176"/>
                </a:lnTo>
                <a:cubicBezTo>
                  <a:pt x="3310953" y="849045"/>
                  <a:pt x="3291352" y="803393"/>
                  <a:pt x="3264226" y="763241"/>
                </a:cubicBezTo>
                <a:lnTo>
                  <a:pt x="3255739" y="752955"/>
                </a:lnTo>
                <a:lnTo>
                  <a:pt x="3285001" y="723694"/>
                </a:lnTo>
                <a:cubicBezTo>
                  <a:pt x="3295717" y="712977"/>
                  <a:pt x="3295717" y="695603"/>
                  <a:pt x="3285001" y="684887"/>
                </a:cubicBezTo>
                <a:lnTo>
                  <a:pt x="3240653" y="640540"/>
                </a:lnTo>
                <a:cubicBezTo>
                  <a:pt x="3235295" y="635182"/>
                  <a:pt x="3228273" y="632503"/>
                  <a:pt x="3221250" y="632503"/>
                </a:cubicBezTo>
                <a:cubicBezTo>
                  <a:pt x="3214228" y="632503"/>
                  <a:pt x="3207205" y="635182"/>
                  <a:pt x="3201847" y="640540"/>
                </a:cubicBezTo>
                <a:lnTo>
                  <a:pt x="3172586" y="669801"/>
                </a:lnTo>
                <a:lnTo>
                  <a:pt x="3162299" y="661314"/>
                </a:lnTo>
                <a:cubicBezTo>
                  <a:pt x="3122147" y="634188"/>
                  <a:pt x="3076494" y="614587"/>
                  <a:pt x="3027364" y="604533"/>
                </a:cubicBezTo>
                <a:lnTo>
                  <a:pt x="3010112" y="601900"/>
                </a:lnTo>
                <a:lnTo>
                  <a:pt x="3010112" y="561121"/>
                </a:lnTo>
                <a:cubicBezTo>
                  <a:pt x="3010112" y="545966"/>
                  <a:pt x="2997826" y="533680"/>
                  <a:pt x="2982671" y="533680"/>
                </a:cubicBezTo>
                <a:close/>
                <a:moveTo>
                  <a:pt x="1597264" y="384727"/>
                </a:moveTo>
                <a:cubicBezTo>
                  <a:pt x="1572421" y="384727"/>
                  <a:pt x="1552280" y="404868"/>
                  <a:pt x="1552280" y="429711"/>
                </a:cubicBezTo>
                <a:lnTo>
                  <a:pt x="1552280" y="496563"/>
                </a:lnTo>
                <a:lnTo>
                  <a:pt x="1523995" y="500879"/>
                </a:lnTo>
                <a:cubicBezTo>
                  <a:pt x="1443454" y="517360"/>
                  <a:pt x="1368614" y="549494"/>
                  <a:pt x="1302792" y="593962"/>
                </a:cubicBezTo>
                <a:lnTo>
                  <a:pt x="1285929" y="607875"/>
                </a:lnTo>
                <a:lnTo>
                  <a:pt x="1237961" y="559907"/>
                </a:lnTo>
                <a:cubicBezTo>
                  <a:pt x="1229177" y="551124"/>
                  <a:pt x="1217664" y="546733"/>
                  <a:pt x="1206152" y="546732"/>
                </a:cubicBezTo>
                <a:cubicBezTo>
                  <a:pt x="1194639" y="546733"/>
                  <a:pt x="1183128" y="551124"/>
                  <a:pt x="1174342" y="559907"/>
                </a:cubicBezTo>
                <a:lnTo>
                  <a:pt x="1101643" y="632606"/>
                </a:lnTo>
                <a:cubicBezTo>
                  <a:pt x="1084076" y="650175"/>
                  <a:pt x="1084076" y="678656"/>
                  <a:pt x="1101643" y="696225"/>
                </a:cubicBezTo>
                <a:lnTo>
                  <a:pt x="1149611" y="744193"/>
                </a:lnTo>
                <a:lnTo>
                  <a:pt x="1135698" y="761057"/>
                </a:lnTo>
                <a:cubicBezTo>
                  <a:pt x="1091229" y="826878"/>
                  <a:pt x="1059095" y="901719"/>
                  <a:pt x="1042615" y="982262"/>
                </a:cubicBezTo>
                <a:lnTo>
                  <a:pt x="1038299" y="1010544"/>
                </a:lnTo>
                <a:lnTo>
                  <a:pt x="971447" y="1010545"/>
                </a:lnTo>
                <a:cubicBezTo>
                  <a:pt x="946602" y="1010544"/>
                  <a:pt x="926463" y="1030685"/>
                  <a:pt x="926463" y="1055528"/>
                </a:cubicBezTo>
                <a:lnTo>
                  <a:pt x="926463" y="1158342"/>
                </a:lnTo>
                <a:cubicBezTo>
                  <a:pt x="926463" y="1183186"/>
                  <a:pt x="946603" y="1203327"/>
                  <a:pt x="971447" y="1203326"/>
                </a:cubicBezTo>
                <a:lnTo>
                  <a:pt x="1038298" y="1203327"/>
                </a:lnTo>
                <a:lnTo>
                  <a:pt x="1042614" y="1231609"/>
                </a:lnTo>
                <a:cubicBezTo>
                  <a:pt x="1059095" y="1312152"/>
                  <a:pt x="1091229" y="1386992"/>
                  <a:pt x="1135698" y="1452814"/>
                </a:cubicBezTo>
                <a:lnTo>
                  <a:pt x="1149611" y="1469677"/>
                </a:lnTo>
                <a:lnTo>
                  <a:pt x="1101643" y="1517646"/>
                </a:lnTo>
                <a:cubicBezTo>
                  <a:pt x="1084075" y="1535213"/>
                  <a:pt x="1084075" y="1563696"/>
                  <a:pt x="1101643" y="1581264"/>
                </a:cubicBezTo>
                <a:lnTo>
                  <a:pt x="1174343" y="1653964"/>
                </a:lnTo>
                <a:cubicBezTo>
                  <a:pt x="1191911" y="1671531"/>
                  <a:pt x="1220393" y="1671531"/>
                  <a:pt x="1237960" y="1653964"/>
                </a:cubicBezTo>
                <a:lnTo>
                  <a:pt x="1285929" y="1605995"/>
                </a:lnTo>
                <a:lnTo>
                  <a:pt x="1302792" y="1619908"/>
                </a:lnTo>
                <a:cubicBezTo>
                  <a:pt x="1368614" y="1664376"/>
                  <a:pt x="1443453" y="1696509"/>
                  <a:pt x="1523995" y="1712991"/>
                </a:cubicBezTo>
                <a:lnTo>
                  <a:pt x="1552280" y="1717308"/>
                </a:lnTo>
                <a:lnTo>
                  <a:pt x="1552280" y="1784159"/>
                </a:lnTo>
                <a:cubicBezTo>
                  <a:pt x="1552280" y="1809003"/>
                  <a:pt x="1572420" y="1829144"/>
                  <a:pt x="1597264" y="1829143"/>
                </a:cubicBezTo>
                <a:lnTo>
                  <a:pt x="1700078" y="1829144"/>
                </a:lnTo>
                <a:cubicBezTo>
                  <a:pt x="1724921" y="1829143"/>
                  <a:pt x="1745062" y="1809002"/>
                  <a:pt x="1745061" y="1784160"/>
                </a:cubicBezTo>
                <a:lnTo>
                  <a:pt x="1745061" y="1717307"/>
                </a:lnTo>
                <a:lnTo>
                  <a:pt x="1773344" y="1712991"/>
                </a:lnTo>
                <a:cubicBezTo>
                  <a:pt x="1853886" y="1696509"/>
                  <a:pt x="1928727" y="1664376"/>
                  <a:pt x="1994549" y="1619908"/>
                </a:cubicBezTo>
                <a:lnTo>
                  <a:pt x="2011413" y="1605994"/>
                </a:lnTo>
                <a:lnTo>
                  <a:pt x="2059381" y="1653963"/>
                </a:lnTo>
                <a:cubicBezTo>
                  <a:pt x="2076949" y="1671531"/>
                  <a:pt x="2105432" y="1671531"/>
                  <a:pt x="2123000" y="1653963"/>
                </a:cubicBezTo>
                <a:lnTo>
                  <a:pt x="2195699" y="1581264"/>
                </a:lnTo>
                <a:cubicBezTo>
                  <a:pt x="2213266" y="1563696"/>
                  <a:pt x="2213266" y="1535214"/>
                  <a:pt x="2195699" y="1517645"/>
                </a:cubicBezTo>
                <a:lnTo>
                  <a:pt x="2147730" y="1469677"/>
                </a:lnTo>
                <a:lnTo>
                  <a:pt x="2161643" y="1452814"/>
                </a:lnTo>
                <a:cubicBezTo>
                  <a:pt x="2206112" y="1386992"/>
                  <a:pt x="2238245" y="1312151"/>
                  <a:pt x="2254727" y="1231609"/>
                </a:cubicBezTo>
                <a:lnTo>
                  <a:pt x="2259042" y="1203326"/>
                </a:lnTo>
                <a:lnTo>
                  <a:pt x="2325895" y="1203326"/>
                </a:lnTo>
                <a:cubicBezTo>
                  <a:pt x="2350739" y="1203327"/>
                  <a:pt x="2370879" y="1183185"/>
                  <a:pt x="2370880" y="1158342"/>
                </a:cubicBezTo>
                <a:lnTo>
                  <a:pt x="2370879" y="1055528"/>
                </a:lnTo>
                <a:cubicBezTo>
                  <a:pt x="2370879" y="1030685"/>
                  <a:pt x="2350738" y="1010544"/>
                  <a:pt x="2325895" y="1010544"/>
                </a:cubicBezTo>
                <a:lnTo>
                  <a:pt x="2259042" y="1010544"/>
                </a:lnTo>
                <a:lnTo>
                  <a:pt x="2254726" y="982260"/>
                </a:lnTo>
                <a:cubicBezTo>
                  <a:pt x="2238244" y="901719"/>
                  <a:pt x="2206112" y="826878"/>
                  <a:pt x="2161643" y="761057"/>
                </a:cubicBezTo>
                <a:lnTo>
                  <a:pt x="2147730" y="744194"/>
                </a:lnTo>
                <a:lnTo>
                  <a:pt x="2195700" y="696224"/>
                </a:lnTo>
                <a:cubicBezTo>
                  <a:pt x="2213267" y="678657"/>
                  <a:pt x="2213267" y="650175"/>
                  <a:pt x="2195700" y="632607"/>
                </a:cubicBezTo>
                <a:lnTo>
                  <a:pt x="2122999" y="559907"/>
                </a:lnTo>
                <a:cubicBezTo>
                  <a:pt x="2114215" y="551123"/>
                  <a:pt x="2102704" y="546732"/>
                  <a:pt x="2091191" y="546732"/>
                </a:cubicBezTo>
                <a:cubicBezTo>
                  <a:pt x="2079679" y="546732"/>
                  <a:pt x="2068166" y="551123"/>
                  <a:pt x="2059382" y="559907"/>
                </a:cubicBezTo>
                <a:lnTo>
                  <a:pt x="2011413" y="607876"/>
                </a:lnTo>
                <a:lnTo>
                  <a:pt x="1994549" y="593962"/>
                </a:lnTo>
                <a:cubicBezTo>
                  <a:pt x="1928727" y="549494"/>
                  <a:pt x="1853886" y="517361"/>
                  <a:pt x="1773345" y="500879"/>
                </a:cubicBezTo>
                <a:lnTo>
                  <a:pt x="1745062" y="496563"/>
                </a:lnTo>
                <a:lnTo>
                  <a:pt x="1745062" y="429711"/>
                </a:lnTo>
                <a:cubicBezTo>
                  <a:pt x="1745062" y="404868"/>
                  <a:pt x="1724922" y="384727"/>
                  <a:pt x="1700078" y="384727"/>
                </a:cubicBezTo>
                <a:close/>
                <a:moveTo>
                  <a:pt x="2074148" y="302"/>
                </a:moveTo>
                <a:cubicBezTo>
                  <a:pt x="2777627" y="-10917"/>
                  <a:pt x="3495908" y="290364"/>
                  <a:pt x="3783631" y="986263"/>
                </a:cubicBezTo>
                <a:cubicBezTo>
                  <a:pt x="4097015" y="1881072"/>
                  <a:pt x="3871139" y="2682972"/>
                  <a:pt x="3131760" y="3292244"/>
                </a:cubicBezTo>
                <a:cubicBezTo>
                  <a:pt x="2861192" y="3621424"/>
                  <a:pt x="3219562" y="4477197"/>
                  <a:pt x="3227344" y="4661262"/>
                </a:cubicBezTo>
                <a:cubicBezTo>
                  <a:pt x="2899074" y="4855874"/>
                  <a:pt x="2060992" y="4943622"/>
                  <a:pt x="1708641" y="4862605"/>
                </a:cubicBezTo>
                <a:cubicBezTo>
                  <a:pt x="1560509" y="4833362"/>
                  <a:pt x="1488984" y="4814188"/>
                  <a:pt x="1467029" y="4750429"/>
                </a:cubicBezTo>
                <a:cubicBezTo>
                  <a:pt x="1450458" y="4613784"/>
                  <a:pt x="1411862" y="4407289"/>
                  <a:pt x="1372686" y="4172284"/>
                </a:cubicBezTo>
                <a:cubicBezTo>
                  <a:pt x="1354714" y="4038889"/>
                  <a:pt x="1244335" y="3944118"/>
                  <a:pt x="1091030" y="3947305"/>
                </a:cubicBezTo>
                <a:cubicBezTo>
                  <a:pt x="898884" y="3951654"/>
                  <a:pt x="693354" y="3938699"/>
                  <a:pt x="551419" y="3914122"/>
                </a:cubicBezTo>
                <a:cubicBezTo>
                  <a:pt x="274797" y="3850292"/>
                  <a:pt x="351188" y="3661851"/>
                  <a:pt x="397604" y="3600494"/>
                </a:cubicBezTo>
                <a:cubicBezTo>
                  <a:pt x="461521" y="3484543"/>
                  <a:pt x="414876" y="3396160"/>
                  <a:pt x="361183" y="3365173"/>
                </a:cubicBezTo>
                <a:cubicBezTo>
                  <a:pt x="158758" y="3265131"/>
                  <a:pt x="264415" y="3150500"/>
                  <a:pt x="367611" y="3028508"/>
                </a:cubicBezTo>
                <a:cubicBezTo>
                  <a:pt x="297987" y="3001319"/>
                  <a:pt x="176236" y="2943173"/>
                  <a:pt x="243360" y="2801426"/>
                </a:cubicBezTo>
                <a:cubicBezTo>
                  <a:pt x="286704" y="2678955"/>
                  <a:pt x="354111" y="2549354"/>
                  <a:pt x="299058" y="2550782"/>
                </a:cubicBezTo>
                <a:cubicBezTo>
                  <a:pt x="15208" y="2580718"/>
                  <a:pt x="-38707" y="2458664"/>
                  <a:pt x="22705" y="2349408"/>
                </a:cubicBezTo>
                <a:cubicBezTo>
                  <a:pt x="173735" y="2116917"/>
                  <a:pt x="362217" y="1893965"/>
                  <a:pt x="408313" y="1777421"/>
                </a:cubicBezTo>
                <a:cubicBezTo>
                  <a:pt x="426239" y="1613860"/>
                  <a:pt x="406124" y="1518962"/>
                  <a:pt x="380685" y="1418781"/>
                </a:cubicBezTo>
                <a:cubicBezTo>
                  <a:pt x="289670" y="545730"/>
                  <a:pt x="1169674" y="14725"/>
                  <a:pt x="2074148" y="302"/>
                </a:cubicBezTo>
                <a:close/>
              </a:path>
            </a:pathLst>
          </a:custGeom>
          <a:solidFill>
            <a:schemeClr val="tx1">
              <a:lumMod val="65000"/>
              <a:lumOff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solidFill>
                <a:schemeClr val="tx1"/>
              </a:solidFill>
              <a:latin typeface="Arial" panose="020B0604020202020204" pitchFamily="34" charset="0"/>
              <a:cs typeface="Arial" panose="020B0604020202020204" pitchFamily="34" charset="0"/>
            </a:endParaRPr>
          </a:p>
        </p:txBody>
      </p:sp>
      <p:sp>
        <p:nvSpPr>
          <p:cNvPr id="95" name="TextBox 94">
            <a:extLst>
              <a:ext uri="{FF2B5EF4-FFF2-40B4-BE49-F238E27FC236}">
                <a16:creationId xmlns:a16="http://schemas.microsoft.com/office/drawing/2014/main" id="{BC22F2A7-9D2C-4E51-8D3E-C728A86B180F}"/>
              </a:ext>
            </a:extLst>
          </p:cNvPr>
          <p:cNvSpPr txBox="1"/>
          <p:nvPr/>
        </p:nvSpPr>
        <p:spPr>
          <a:xfrm>
            <a:off x="4657778" y="3105413"/>
            <a:ext cx="3190822" cy="523220"/>
          </a:xfrm>
          <a:prstGeom prst="rect">
            <a:avLst/>
          </a:prstGeom>
          <a:noFill/>
        </p:spPr>
        <p:txBody>
          <a:bodyPr vert="horz" wrap="square" rtlCol="0">
            <a:spAutoFit/>
          </a:bodyPr>
          <a:lstStyle/>
          <a:p>
            <a:pPr fontAlgn="b"/>
            <a:r>
              <a:rPr lang="en-IN" sz="2800" b="1" dirty="0">
                <a:solidFill>
                  <a:schemeClr val="bg1"/>
                </a:solidFill>
                <a:latin typeface="Arial" panose="020B0604020202020204" pitchFamily="34" charset="0"/>
                <a:cs typeface="Arial" panose="020B0604020202020204" pitchFamily="34" charset="0"/>
              </a:rPr>
              <a:t>Thermal Comfort</a:t>
            </a:r>
            <a:endParaRPr lang="en-US" sz="2800" b="1" dirty="0">
              <a:solidFill>
                <a:schemeClr val="bg1"/>
              </a:solidFill>
              <a:latin typeface="Arial" panose="020B0604020202020204" pitchFamily="34" charset="0"/>
              <a:cs typeface="Arial" panose="020B0604020202020204" pitchFamily="34" charset="0"/>
            </a:endParaRPr>
          </a:p>
        </p:txBody>
      </p:sp>
      <p:sp>
        <p:nvSpPr>
          <p:cNvPr id="96" name="TextBox 95">
            <a:extLst>
              <a:ext uri="{FF2B5EF4-FFF2-40B4-BE49-F238E27FC236}">
                <a16:creationId xmlns:a16="http://schemas.microsoft.com/office/drawing/2014/main" id="{41575BDA-D154-41CF-8F58-82722A893EEB}"/>
              </a:ext>
            </a:extLst>
          </p:cNvPr>
          <p:cNvSpPr txBox="1"/>
          <p:nvPr/>
        </p:nvSpPr>
        <p:spPr>
          <a:xfrm>
            <a:off x="4674014" y="4406038"/>
            <a:ext cx="3190822" cy="523220"/>
          </a:xfrm>
          <a:prstGeom prst="rect">
            <a:avLst/>
          </a:prstGeom>
          <a:noFill/>
        </p:spPr>
        <p:txBody>
          <a:bodyPr vert="horz" wrap="square" rtlCol="0">
            <a:spAutoFit/>
          </a:bodyPr>
          <a:lstStyle/>
          <a:p>
            <a:pPr fontAlgn="b"/>
            <a:r>
              <a:rPr lang="en-IN" sz="2800" b="1" dirty="0">
                <a:solidFill>
                  <a:schemeClr val="bg1"/>
                </a:solidFill>
                <a:latin typeface="Arial" panose="020B0604020202020204" pitchFamily="34" charset="0"/>
                <a:cs typeface="Arial" panose="020B0604020202020204" pitchFamily="34" charset="0"/>
              </a:rPr>
              <a:t>Lighting</a:t>
            </a:r>
            <a:endParaRPr lang="en-US" sz="2800" b="1" dirty="0">
              <a:solidFill>
                <a:schemeClr val="bg1"/>
              </a:solidFill>
              <a:latin typeface="Arial" panose="020B0604020202020204" pitchFamily="34" charset="0"/>
              <a:cs typeface="Arial" panose="020B0604020202020204" pitchFamily="34" charset="0"/>
            </a:endParaRPr>
          </a:p>
        </p:txBody>
      </p:sp>
      <p:sp>
        <p:nvSpPr>
          <p:cNvPr id="97" name="TextBox 96">
            <a:extLst>
              <a:ext uri="{FF2B5EF4-FFF2-40B4-BE49-F238E27FC236}">
                <a16:creationId xmlns:a16="http://schemas.microsoft.com/office/drawing/2014/main" id="{9333BFAF-5898-42D8-8997-EB9EB51C0220}"/>
              </a:ext>
            </a:extLst>
          </p:cNvPr>
          <p:cNvSpPr txBox="1"/>
          <p:nvPr/>
        </p:nvSpPr>
        <p:spPr>
          <a:xfrm>
            <a:off x="3925118" y="5668318"/>
            <a:ext cx="3190822" cy="523220"/>
          </a:xfrm>
          <a:prstGeom prst="rect">
            <a:avLst/>
          </a:prstGeom>
          <a:noFill/>
        </p:spPr>
        <p:txBody>
          <a:bodyPr vert="horz" wrap="square" rtlCol="0">
            <a:spAutoFit/>
          </a:bodyPr>
          <a:lstStyle/>
          <a:p>
            <a:pPr fontAlgn="b"/>
            <a:r>
              <a:rPr lang="en-IN" sz="2800" b="1" dirty="0">
                <a:solidFill>
                  <a:schemeClr val="bg1"/>
                </a:solidFill>
                <a:latin typeface="Arial" panose="020B0604020202020204" pitchFamily="34" charset="0"/>
                <a:cs typeface="Arial" panose="020B0604020202020204" pitchFamily="34" charset="0"/>
              </a:rPr>
              <a:t>Noise</a:t>
            </a:r>
            <a:endParaRPr lang="en-US" sz="2800" b="1" dirty="0">
              <a:solidFill>
                <a:schemeClr val="bg1"/>
              </a:solidFill>
              <a:latin typeface="Arial" panose="020B0604020202020204" pitchFamily="34" charset="0"/>
              <a:cs typeface="Arial" panose="020B0604020202020204" pitchFamily="34" charset="0"/>
            </a:endParaRPr>
          </a:p>
        </p:txBody>
      </p:sp>
      <p:grpSp>
        <p:nvGrpSpPr>
          <p:cNvPr id="100" name="Group 99">
            <a:extLst>
              <a:ext uri="{FF2B5EF4-FFF2-40B4-BE49-F238E27FC236}">
                <a16:creationId xmlns:a16="http://schemas.microsoft.com/office/drawing/2014/main" id="{ABC542C0-500B-46D9-91CE-9889E878B794}"/>
              </a:ext>
            </a:extLst>
          </p:cNvPr>
          <p:cNvGrpSpPr/>
          <p:nvPr/>
        </p:nvGrpSpPr>
        <p:grpSpPr>
          <a:xfrm>
            <a:off x="3771606" y="4402069"/>
            <a:ext cx="470744" cy="553173"/>
            <a:chOff x="-950191" y="1968789"/>
            <a:chExt cx="1538981" cy="2514037"/>
          </a:xfrm>
          <a:solidFill>
            <a:schemeClr val="bg2">
              <a:lumMod val="75000"/>
            </a:schemeClr>
          </a:solidFill>
        </p:grpSpPr>
        <p:sp>
          <p:nvSpPr>
            <p:cNvPr id="101" name="Freeform 56">
              <a:extLst>
                <a:ext uri="{FF2B5EF4-FFF2-40B4-BE49-F238E27FC236}">
                  <a16:creationId xmlns:a16="http://schemas.microsoft.com/office/drawing/2014/main" id="{60AC004D-3B92-4111-9CF2-2D182D9B27DB}"/>
                </a:ext>
              </a:extLst>
            </p:cNvPr>
            <p:cNvSpPr/>
            <p:nvPr/>
          </p:nvSpPr>
          <p:spPr>
            <a:xfrm>
              <a:off x="-950191" y="1968789"/>
              <a:ext cx="1538981" cy="2514037"/>
            </a:xfrm>
            <a:custGeom>
              <a:avLst/>
              <a:gdLst>
                <a:gd name="connsiteX0" fmla="*/ 377945 w 1538981"/>
                <a:gd name="connsiteY0" fmla="*/ 2016111 h 2298686"/>
                <a:gd name="connsiteX1" fmla="*/ 377945 w 1538981"/>
                <a:gd name="connsiteY1" fmla="*/ 2016112 h 2298686"/>
                <a:gd name="connsiteX2" fmla="*/ 377945 w 1538981"/>
                <a:gd name="connsiteY2" fmla="*/ 2016112 h 2298686"/>
                <a:gd name="connsiteX3" fmla="*/ 341263 w 1538981"/>
                <a:gd name="connsiteY3" fmla="*/ 1819261 h 2298686"/>
                <a:gd name="connsiteX4" fmla="*/ 341263 w 1538981"/>
                <a:gd name="connsiteY4" fmla="*/ 1819262 h 2298686"/>
                <a:gd name="connsiteX5" fmla="*/ 341263 w 1538981"/>
                <a:gd name="connsiteY5" fmla="*/ 1819262 h 2298686"/>
                <a:gd name="connsiteX6" fmla="*/ 341263 w 1538981"/>
                <a:gd name="connsiteY6" fmla="*/ 1625586 h 2298686"/>
                <a:gd name="connsiteX7" fmla="*/ 341263 w 1538981"/>
                <a:gd name="connsiteY7" fmla="*/ 1625587 h 2298686"/>
                <a:gd name="connsiteX8" fmla="*/ 341263 w 1538981"/>
                <a:gd name="connsiteY8" fmla="*/ 1625587 h 2298686"/>
                <a:gd name="connsiteX9" fmla="*/ 769289 w 1538981"/>
                <a:gd name="connsiteY9" fmla="*/ 203200 h 2298686"/>
                <a:gd name="connsiteX10" fmla="*/ 201010 w 1538981"/>
                <a:gd name="connsiteY10" fmla="*/ 713369 h 2298686"/>
                <a:gd name="connsiteX11" fmla="*/ 309792 w 1538981"/>
                <a:gd name="connsiteY11" fmla="*/ 989227 h 2298686"/>
                <a:gd name="connsiteX12" fmla="*/ 523328 w 1538981"/>
                <a:gd name="connsiteY12" fmla="*/ 1350191 h 2298686"/>
                <a:gd name="connsiteX13" fmla="*/ 1022289 w 1538981"/>
                <a:gd name="connsiteY13" fmla="*/ 1352536 h 2298686"/>
                <a:gd name="connsiteX14" fmla="*/ 1212369 w 1538981"/>
                <a:gd name="connsiteY14" fmla="*/ 1007992 h 2298686"/>
                <a:gd name="connsiteX15" fmla="*/ 1337569 w 1538981"/>
                <a:gd name="connsiteY15" fmla="*/ 713369 h 2298686"/>
                <a:gd name="connsiteX16" fmla="*/ 769289 w 1538981"/>
                <a:gd name="connsiteY16" fmla="*/ 203200 h 2298686"/>
                <a:gd name="connsiteX17" fmla="*/ 769219 w 1538981"/>
                <a:gd name="connsiteY17" fmla="*/ 0 h 2298686"/>
                <a:gd name="connsiteX18" fmla="*/ 1538438 w 1538981"/>
                <a:gd name="connsiteY18" fmla="*/ 690563 h 2298686"/>
                <a:gd name="connsiteX19" fmla="*/ 1368968 w 1538981"/>
                <a:gd name="connsiteY19" fmla="*/ 1089363 h 2298686"/>
                <a:gd name="connsiteX20" fmla="*/ 1145805 w 1538981"/>
                <a:gd name="connsiteY20" fmla="*/ 1418368 h 2298686"/>
                <a:gd name="connsiteX21" fmla="*/ 1121333 w 1538981"/>
                <a:gd name="connsiteY21" fmla="*/ 1516871 h 2298686"/>
                <a:gd name="connsiteX22" fmla="*/ 1126325 w 1538981"/>
                <a:gd name="connsiteY22" fmla="*/ 1517878 h 2298686"/>
                <a:gd name="connsiteX23" fmla="*/ 1197719 w 1538981"/>
                <a:gd name="connsiteY23" fmla="*/ 1625587 h 2298686"/>
                <a:gd name="connsiteX24" fmla="*/ 1197718 w 1538981"/>
                <a:gd name="connsiteY24" fmla="*/ 1625587 h 2298686"/>
                <a:gd name="connsiteX25" fmla="*/ 1163480 w 1538981"/>
                <a:gd name="connsiteY25" fmla="*/ 1708244 h 2298686"/>
                <a:gd name="connsiteX26" fmla="*/ 1142448 w 1538981"/>
                <a:gd name="connsiteY26" fmla="*/ 1722424 h 2298686"/>
                <a:gd name="connsiteX27" fmla="*/ 1163481 w 1538981"/>
                <a:gd name="connsiteY27" fmla="*/ 1736605 h 2298686"/>
                <a:gd name="connsiteX28" fmla="*/ 1197719 w 1538981"/>
                <a:gd name="connsiteY28" fmla="*/ 1819262 h 2298686"/>
                <a:gd name="connsiteX29" fmla="*/ 1197718 w 1538981"/>
                <a:gd name="connsiteY29" fmla="*/ 1819262 h 2298686"/>
                <a:gd name="connsiteX30" fmla="*/ 1126324 w 1538981"/>
                <a:gd name="connsiteY30" fmla="*/ 1926971 h 2298686"/>
                <a:gd name="connsiteX31" fmla="*/ 1119289 w 1538981"/>
                <a:gd name="connsiteY31" fmla="*/ 1928391 h 2298686"/>
                <a:gd name="connsiteX32" fmla="*/ 1126799 w 1538981"/>
                <a:gd name="connsiteY32" fmla="*/ 1933455 h 2298686"/>
                <a:gd name="connsiteX33" fmla="*/ 1161037 w 1538981"/>
                <a:gd name="connsiteY33" fmla="*/ 2016112 h 2298686"/>
                <a:gd name="connsiteX34" fmla="*/ 1161036 w 1538981"/>
                <a:gd name="connsiteY34" fmla="*/ 2016112 h 2298686"/>
                <a:gd name="connsiteX35" fmla="*/ 1044141 w 1538981"/>
                <a:gd name="connsiteY35" fmla="*/ 2133007 h 2298686"/>
                <a:gd name="connsiteX36" fmla="*/ 970756 w 1538981"/>
                <a:gd name="connsiteY36" fmla="*/ 2133007 h 2298686"/>
                <a:gd name="connsiteX37" fmla="*/ 974889 w 1538981"/>
                <a:gd name="connsiteY37" fmla="*/ 2160574 h 2298686"/>
                <a:gd name="connsiteX38" fmla="*/ 769490 w 1538981"/>
                <a:gd name="connsiteY38" fmla="*/ 2298686 h 2298686"/>
                <a:gd name="connsiteX39" fmla="*/ 564091 w 1538981"/>
                <a:gd name="connsiteY39" fmla="*/ 2160574 h 2298686"/>
                <a:gd name="connsiteX40" fmla="*/ 568224 w 1538981"/>
                <a:gd name="connsiteY40" fmla="*/ 2133006 h 2298686"/>
                <a:gd name="connsiteX41" fmla="*/ 494840 w 1538981"/>
                <a:gd name="connsiteY41" fmla="*/ 2133006 h 2298686"/>
                <a:gd name="connsiteX42" fmla="*/ 387131 w 1538981"/>
                <a:gd name="connsiteY42" fmla="*/ 2061612 h 2298686"/>
                <a:gd name="connsiteX43" fmla="*/ 377945 w 1538981"/>
                <a:gd name="connsiteY43" fmla="*/ 2016112 h 2298686"/>
                <a:gd name="connsiteX44" fmla="*/ 387131 w 1538981"/>
                <a:gd name="connsiteY44" fmla="*/ 1970611 h 2298686"/>
                <a:gd name="connsiteX45" fmla="*/ 412183 w 1538981"/>
                <a:gd name="connsiteY45" fmla="*/ 1933455 h 2298686"/>
                <a:gd name="connsiteX46" fmla="*/ 419062 w 1538981"/>
                <a:gd name="connsiteY46" fmla="*/ 1928817 h 2298686"/>
                <a:gd name="connsiteX47" fmla="*/ 392801 w 1538981"/>
                <a:gd name="connsiteY47" fmla="*/ 1916192 h 2298686"/>
                <a:gd name="connsiteX48" fmla="*/ 350449 w 1538981"/>
                <a:gd name="connsiteY48" fmla="*/ 1864762 h 2298686"/>
                <a:gd name="connsiteX49" fmla="*/ 341263 w 1538981"/>
                <a:gd name="connsiteY49" fmla="*/ 1819262 h 2298686"/>
                <a:gd name="connsiteX50" fmla="*/ 350449 w 1538981"/>
                <a:gd name="connsiteY50" fmla="*/ 1773761 h 2298686"/>
                <a:gd name="connsiteX51" fmla="*/ 375501 w 1538981"/>
                <a:gd name="connsiteY51" fmla="*/ 1736605 h 2298686"/>
                <a:gd name="connsiteX52" fmla="*/ 394900 w 1538981"/>
                <a:gd name="connsiteY52" fmla="*/ 1723526 h 2298686"/>
                <a:gd name="connsiteX53" fmla="*/ 392801 w 1538981"/>
                <a:gd name="connsiteY53" fmla="*/ 1722517 h 2298686"/>
                <a:gd name="connsiteX54" fmla="*/ 350449 w 1538981"/>
                <a:gd name="connsiteY54" fmla="*/ 1671087 h 2298686"/>
                <a:gd name="connsiteX55" fmla="*/ 341263 w 1538981"/>
                <a:gd name="connsiteY55" fmla="*/ 1625587 h 2298686"/>
                <a:gd name="connsiteX56" fmla="*/ 350449 w 1538981"/>
                <a:gd name="connsiteY56" fmla="*/ 1580086 h 2298686"/>
                <a:gd name="connsiteX57" fmla="*/ 412657 w 1538981"/>
                <a:gd name="connsiteY57" fmla="*/ 1517878 h 2298686"/>
                <a:gd name="connsiteX58" fmla="*/ 427082 w 1538981"/>
                <a:gd name="connsiteY58" fmla="*/ 1514966 h 2298686"/>
                <a:gd name="connsiteX59" fmla="*/ 414351 w 1538981"/>
                <a:gd name="connsiteY59" fmla="*/ 1462968 h 2298686"/>
                <a:gd name="connsiteX60" fmla="*/ 147246 w 1538981"/>
                <a:gd name="connsiteY60" fmla="*/ 1063963 h 2298686"/>
                <a:gd name="connsiteX61" fmla="*/ 0 w 1538981"/>
                <a:gd name="connsiteY61" fmla="*/ 690563 h 2298686"/>
                <a:gd name="connsiteX62" fmla="*/ 769219 w 1538981"/>
                <a:gd name="connsiteY62" fmla="*/ 0 h 2298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1538981" h="2298686">
                  <a:moveTo>
                    <a:pt x="377945" y="2016111"/>
                  </a:moveTo>
                  <a:lnTo>
                    <a:pt x="377945" y="2016112"/>
                  </a:lnTo>
                  <a:lnTo>
                    <a:pt x="377945" y="2016112"/>
                  </a:lnTo>
                  <a:close/>
                  <a:moveTo>
                    <a:pt x="341263" y="1819261"/>
                  </a:moveTo>
                  <a:lnTo>
                    <a:pt x="341263" y="1819262"/>
                  </a:lnTo>
                  <a:lnTo>
                    <a:pt x="341263" y="1819262"/>
                  </a:lnTo>
                  <a:close/>
                  <a:moveTo>
                    <a:pt x="341263" y="1625586"/>
                  </a:moveTo>
                  <a:lnTo>
                    <a:pt x="341263" y="1625587"/>
                  </a:lnTo>
                  <a:lnTo>
                    <a:pt x="341263" y="1625587"/>
                  </a:lnTo>
                  <a:close/>
                  <a:moveTo>
                    <a:pt x="769289" y="203200"/>
                  </a:moveTo>
                  <a:cubicBezTo>
                    <a:pt x="455437" y="203200"/>
                    <a:pt x="201010" y="431611"/>
                    <a:pt x="201010" y="713369"/>
                  </a:cubicBezTo>
                  <a:cubicBezTo>
                    <a:pt x="201010" y="819029"/>
                    <a:pt x="257899" y="931260"/>
                    <a:pt x="309792" y="989227"/>
                  </a:cubicBezTo>
                  <a:cubicBezTo>
                    <a:pt x="401299" y="1099384"/>
                    <a:pt x="485769" y="1157938"/>
                    <a:pt x="523328" y="1350191"/>
                  </a:cubicBezTo>
                  <a:lnTo>
                    <a:pt x="1022289" y="1352536"/>
                  </a:lnTo>
                  <a:cubicBezTo>
                    <a:pt x="1048901" y="1203286"/>
                    <a:pt x="1100623" y="1116901"/>
                    <a:pt x="1212369" y="1007992"/>
                  </a:cubicBezTo>
                  <a:cubicBezTo>
                    <a:pt x="1273446" y="948465"/>
                    <a:pt x="1343930" y="826602"/>
                    <a:pt x="1337569" y="713369"/>
                  </a:cubicBezTo>
                  <a:cubicBezTo>
                    <a:pt x="1320008" y="400761"/>
                    <a:pt x="1083142" y="203200"/>
                    <a:pt x="769289" y="203200"/>
                  </a:cubicBezTo>
                  <a:close/>
                  <a:moveTo>
                    <a:pt x="769219" y="0"/>
                  </a:moveTo>
                  <a:cubicBezTo>
                    <a:pt x="1194047" y="0"/>
                    <a:pt x="1514668" y="267417"/>
                    <a:pt x="1538438" y="690563"/>
                  </a:cubicBezTo>
                  <a:cubicBezTo>
                    <a:pt x="1547048" y="843834"/>
                    <a:pt x="1451642" y="1008788"/>
                    <a:pt x="1368968" y="1089363"/>
                  </a:cubicBezTo>
                  <a:cubicBezTo>
                    <a:pt x="1255524" y="1199927"/>
                    <a:pt x="1187782" y="1293342"/>
                    <a:pt x="1145805" y="1418368"/>
                  </a:cubicBezTo>
                  <a:lnTo>
                    <a:pt x="1121333" y="1516871"/>
                  </a:lnTo>
                  <a:lnTo>
                    <a:pt x="1126325" y="1517878"/>
                  </a:lnTo>
                  <a:cubicBezTo>
                    <a:pt x="1168280" y="1535624"/>
                    <a:pt x="1197719" y="1577168"/>
                    <a:pt x="1197719" y="1625587"/>
                  </a:cubicBezTo>
                  <a:lnTo>
                    <a:pt x="1197718" y="1625587"/>
                  </a:lnTo>
                  <a:cubicBezTo>
                    <a:pt x="1197718" y="1657867"/>
                    <a:pt x="1184634" y="1687090"/>
                    <a:pt x="1163480" y="1708244"/>
                  </a:cubicBezTo>
                  <a:lnTo>
                    <a:pt x="1142448" y="1722424"/>
                  </a:lnTo>
                  <a:lnTo>
                    <a:pt x="1163481" y="1736605"/>
                  </a:lnTo>
                  <a:cubicBezTo>
                    <a:pt x="1184635" y="1757759"/>
                    <a:pt x="1197719" y="1786983"/>
                    <a:pt x="1197719" y="1819262"/>
                  </a:cubicBezTo>
                  <a:lnTo>
                    <a:pt x="1197718" y="1819262"/>
                  </a:lnTo>
                  <a:cubicBezTo>
                    <a:pt x="1197718" y="1867681"/>
                    <a:pt x="1168279" y="1909225"/>
                    <a:pt x="1126324" y="1926971"/>
                  </a:cubicBezTo>
                  <a:lnTo>
                    <a:pt x="1119289" y="1928391"/>
                  </a:lnTo>
                  <a:lnTo>
                    <a:pt x="1126799" y="1933455"/>
                  </a:lnTo>
                  <a:cubicBezTo>
                    <a:pt x="1147953" y="1954609"/>
                    <a:pt x="1161037" y="1983833"/>
                    <a:pt x="1161037" y="2016112"/>
                  </a:cubicBezTo>
                  <a:lnTo>
                    <a:pt x="1161036" y="2016112"/>
                  </a:lnTo>
                  <a:cubicBezTo>
                    <a:pt x="1161036" y="2080671"/>
                    <a:pt x="1108700" y="2133007"/>
                    <a:pt x="1044141" y="2133007"/>
                  </a:cubicBezTo>
                  <a:lnTo>
                    <a:pt x="970756" y="2133007"/>
                  </a:lnTo>
                  <a:lnTo>
                    <a:pt x="974889" y="2160574"/>
                  </a:lnTo>
                  <a:cubicBezTo>
                    <a:pt x="974889" y="2236851"/>
                    <a:pt x="882929" y="2298686"/>
                    <a:pt x="769490" y="2298686"/>
                  </a:cubicBezTo>
                  <a:cubicBezTo>
                    <a:pt x="656051" y="2298686"/>
                    <a:pt x="564091" y="2236851"/>
                    <a:pt x="564091" y="2160574"/>
                  </a:cubicBezTo>
                  <a:lnTo>
                    <a:pt x="568224" y="2133006"/>
                  </a:lnTo>
                  <a:lnTo>
                    <a:pt x="494840" y="2133006"/>
                  </a:lnTo>
                  <a:cubicBezTo>
                    <a:pt x="446421" y="2133006"/>
                    <a:pt x="404877" y="2103567"/>
                    <a:pt x="387131" y="2061612"/>
                  </a:cubicBezTo>
                  <a:lnTo>
                    <a:pt x="377945" y="2016112"/>
                  </a:lnTo>
                  <a:lnTo>
                    <a:pt x="387131" y="1970611"/>
                  </a:lnTo>
                  <a:cubicBezTo>
                    <a:pt x="393047" y="1956626"/>
                    <a:pt x="401606" y="1944032"/>
                    <a:pt x="412183" y="1933455"/>
                  </a:cubicBezTo>
                  <a:lnTo>
                    <a:pt x="419062" y="1928817"/>
                  </a:lnTo>
                  <a:lnTo>
                    <a:pt x="392801" y="1916192"/>
                  </a:lnTo>
                  <a:cubicBezTo>
                    <a:pt x="374145" y="1903588"/>
                    <a:pt x="359322" y="1885740"/>
                    <a:pt x="350449" y="1864762"/>
                  </a:cubicBezTo>
                  <a:lnTo>
                    <a:pt x="341263" y="1819262"/>
                  </a:lnTo>
                  <a:lnTo>
                    <a:pt x="350449" y="1773761"/>
                  </a:lnTo>
                  <a:cubicBezTo>
                    <a:pt x="356365" y="1759776"/>
                    <a:pt x="364924" y="1747182"/>
                    <a:pt x="375501" y="1736605"/>
                  </a:cubicBezTo>
                  <a:lnTo>
                    <a:pt x="394900" y="1723526"/>
                  </a:lnTo>
                  <a:lnTo>
                    <a:pt x="392801" y="1722517"/>
                  </a:lnTo>
                  <a:cubicBezTo>
                    <a:pt x="374145" y="1709913"/>
                    <a:pt x="359322" y="1692065"/>
                    <a:pt x="350449" y="1671087"/>
                  </a:cubicBezTo>
                  <a:lnTo>
                    <a:pt x="341263" y="1625587"/>
                  </a:lnTo>
                  <a:lnTo>
                    <a:pt x="350449" y="1580086"/>
                  </a:lnTo>
                  <a:cubicBezTo>
                    <a:pt x="362280" y="1552116"/>
                    <a:pt x="384687" y="1529709"/>
                    <a:pt x="412657" y="1517878"/>
                  </a:cubicBezTo>
                  <a:lnTo>
                    <a:pt x="427082" y="1514966"/>
                  </a:lnTo>
                  <a:lnTo>
                    <a:pt x="414351" y="1462968"/>
                  </a:lnTo>
                  <a:cubicBezTo>
                    <a:pt x="356715" y="1271423"/>
                    <a:pt x="255627" y="1194433"/>
                    <a:pt x="147246" y="1063963"/>
                  </a:cubicBezTo>
                  <a:cubicBezTo>
                    <a:pt x="77005" y="985499"/>
                    <a:pt x="0" y="833583"/>
                    <a:pt x="0" y="690563"/>
                  </a:cubicBezTo>
                  <a:cubicBezTo>
                    <a:pt x="0" y="309176"/>
                    <a:pt x="344391" y="0"/>
                    <a:pt x="769219" y="0"/>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102" name="Rectangle 12">
              <a:extLst>
                <a:ext uri="{FF2B5EF4-FFF2-40B4-BE49-F238E27FC236}">
                  <a16:creationId xmlns:a16="http://schemas.microsoft.com/office/drawing/2014/main" id="{90FEC9DE-8AC5-4272-BFD9-2C1387807472}"/>
                </a:ext>
              </a:extLst>
            </p:cNvPr>
            <p:cNvSpPr/>
            <p:nvPr/>
          </p:nvSpPr>
          <p:spPr>
            <a:xfrm>
              <a:off x="-201844" y="2352040"/>
              <a:ext cx="386248" cy="292491"/>
            </a:xfrm>
            <a:custGeom>
              <a:avLst/>
              <a:gdLst>
                <a:gd name="connsiteX0" fmla="*/ 0 w 381000"/>
                <a:gd name="connsiteY0" fmla="*/ 0 h 102394"/>
                <a:gd name="connsiteX1" fmla="*/ 381000 w 381000"/>
                <a:gd name="connsiteY1" fmla="*/ 0 h 102394"/>
                <a:gd name="connsiteX2" fmla="*/ 381000 w 381000"/>
                <a:gd name="connsiteY2" fmla="*/ 102394 h 102394"/>
                <a:gd name="connsiteX3" fmla="*/ 0 w 381000"/>
                <a:gd name="connsiteY3" fmla="*/ 102394 h 102394"/>
                <a:gd name="connsiteX4" fmla="*/ 0 w 381000"/>
                <a:gd name="connsiteY4" fmla="*/ 0 h 102394"/>
                <a:gd name="connsiteX0" fmla="*/ 0 w 381000"/>
                <a:gd name="connsiteY0" fmla="*/ 0 h 269081"/>
                <a:gd name="connsiteX1" fmla="*/ 381000 w 381000"/>
                <a:gd name="connsiteY1" fmla="*/ 0 h 269081"/>
                <a:gd name="connsiteX2" fmla="*/ 257175 w 381000"/>
                <a:gd name="connsiteY2" fmla="*/ 269081 h 269081"/>
                <a:gd name="connsiteX3" fmla="*/ 0 w 381000"/>
                <a:gd name="connsiteY3" fmla="*/ 102394 h 269081"/>
                <a:gd name="connsiteX4" fmla="*/ 0 w 381000"/>
                <a:gd name="connsiteY4" fmla="*/ 0 h 269081"/>
                <a:gd name="connsiteX0" fmla="*/ 0 w 350044"/>
                <a:gd name="connsiteY0" fmla="*/ 0 h 269081"/>
                <a:gd name="connsiteX1" fmla="*/ 350044 w 350044"/>
                <a:gd name="connsiteY1" fmla="*/ 238125 h 269081"/>
                <a:gd name="connsiteX2" fmla="*/ 257175 w 350044"/>
                <a:gd name="connsiteY2" fmla="*/ 269081 h 269081"/>
                <a:gd name="connsiteX3" fmla="*/ 0 w 350044"/>
                <a:gd name="connsiteY3" fmla="*/ 102394 h 269081"/>
                <a:gd name="connsiteX4" fmla="*/ 0 w 350044"/>
                <a:gd name="connsiteY4" fmla="*/ 0 h 269081"/>
                <a:gd name="connsiteX0" fmla="*/ 0 w 350044"/>
                <a:gd name="connsiteY0" fmla="*/ 0 h 269081"/>
                <a:gd name="connsiteX1" fmla="*/ 350044 w 350044"/>
                <a:gd name="connsiteY1" fmla="*/ 238125 h 269081"/>
                <a:gd name="connsiteX2" fmla="*/ 257175 w 350044"/>
                <a:gd name="connsiteY2" fmla="*/ 269081 h 269081"/>
                <a:gd name="connsiteX3" fmla="*/ 0 w 350044"/>
                <a:gd name="connsiteY3" fmla="*/ 102394 h 269081"/>
                <a:gd name="connsiteX4" fmla="*/ 0 w 350044"/>
                <a:gd name="connsiteY4" fmla="*/ 0 h 269081"/>
                <a:gd name="connsiteX0" fmla="*/ 0 w 350044"/>
                <a:gd name="connsiteY0" fmla="*/ 8098 h 277179"/>
                <a:gd name="connsiteX1" fmla="*/ 350044 w 350044"/>
                <a:gd name="connsiteY1" fmla="*/ 246223 h 277179"/>
                <a:gd name="connsiteX2" fmla="*/ 257175 w 350044"/>
                <a:gd name="connsiteY2" fmla="*/ 277179 h 277179"/>
                <a:gd name="connsiteX3" fmla="*/ 0 w 350044"/>
                <a:gd name="connsiteY3" fmla="*/ 110492 h 277179"/>
                <a:gd name="connsiteX4" fmla="*/ 0 w 350044"/>
                <a:gd name="connsiteY4" fmla="*/ 8098 h 277179"/>
                <a:gd name="connsiteX0" fmla="*/ 0 w 350044"/>
                <a:gd name="connsiteY0" fmla="*/ 7347 h 276428"/>
                <a:gd name="connsiteX1" fmla="*/ 350044 w 350044"/>
                <a:gd name="connsiteY1" fmla="*/ 245472 h 276428"/>
                <a:gd name="connsiteX2" fmla="*/ 257175 w 350044"/>
                <a:gd name="connsiteY2" fmla="*/ 276428 h 276428"/>
                <a:gd name="connsiteX3" fmla="*/ 0 w 350044"/>
                <a:gd name="connsiteY3" fmla="*/ 109741 h 276428"/>
                <a:gd name="connsiteX4" fmla="*/ 0 w 350044"/>
                <a:gd name="connsiteY4" fmla="*/ 7347 h 276428"/>
                <a:gd name="connsiteX0" fmla="*/ 11906 w 350044"/>
                <a:gd name="connsiteY0" fmla="*/ 7753 h 269690"/>
                <a:gd name="connsiteX1" fmla="*/ 350044 w 350044"/>
                <a:gd name="connsiteY1" fmla="*/ 238734 h 269690"/>
                <a:gd name="connsiteX2" fmla="*/ 257175 w 350044"/>
                <a:gd name="connsiteY2" fmla="*/ 269690 h 269690"/>
                <a:gd name="connsiteX3" fmla="*/ 0 w 350044"/>
                <a:gd name="connsiteY3" fmla="*/ 103003 h 269690"/>
                <a:gd name="connsiteX4" fmla="*/ 11906 w 350044"/>
                <a:gd name="connsiteY4" fmla="*/ 7753 h 269690"/>
                <a:gd name="connsiteX0" fmla="*/ 11906 w 350044"/>
                <a:gd name="connsiteY0" fmla="*/ 7753 h 269690"/>
                <a:gd name="connsiteX1" fmla="*/ 350044 w 350044"/>
                <a:gd name="connsiteY1" fmla="*/ 238734 h 269690"/>
                <a:gd name="connsiteX2" fmla="*/ 257175 w 350044"/>
                <a:gd name="connsiteY2" fmla="*/ 269690 h 269690"/>
                <a:gd name="connsiteX3" fmla="*/ 0 w 350044"/>
                <a:gd name="connsiteY3" fmla="*/ 100622 h 269690"/>
                <a:gd name="connsiteX4" fmla="*/ 11906 w 350044"/>
                <a:gd name="connsiteY4" fmla="*/ 7753 h 269690"/>
                <a:gd name="connsiteX0" fmla="*/ 32487 w 370625"/>
                <a:gd name="connsiteY0" fmla="*/ 7753 h 269690"/>
                <a:gd name="connsiteX1" fmla="*/ 370625 w 370625"/>
                <a:gd name="connsiteY1" fmla="*/ 238734 h 269690"/>
                <a:gd name="connsiteX2" fmla="*/ 277756 w 370625"/>
                <a:gd name="connsiteY2" fmla="*/ 269690 h 269690"/>
                <a:gd name="connsiteX3" fmla="*/ 20581 w 370625"/>
                <a:gd name="connsiteY3" fmla="*/ 100622 h 269690"/>
                <a:gd name="connsiteX4" fmla="*/ 32487 w 370625"/>
                <a:gd name="connsiteY4" fmla="*/ 7753 h 269690"/>
                <a:gd name="connsiteX0" fmla="*/ 48916 w 387054"/>
                <a:gd name="connsiteY0" fmla="*/ 7753 h 269690"/>
                <a:gd name="connsiteX1" fmla="*/ 387054 w 387054"/>
                <a:gd name="connsiteY1" fmla="*/ 238734 h 269690"/>
                <a:gd name="connsiteX2" fmla="*/ 294185 w 387054"/>
                <a:gd name="connsiteY2" fmla="*/ 269690 h 269690"/>
                <a:gd name="connsiteX3" fmla="*/ 37010 w 387054"/>
                <a:gd name="connsiteY3" fmla="*/ 100622 h 269690"/>
                <a:gd name="connsiteX4" fmla="*/ 48916 w 387054"/>
                <a:gd name="connsiteY4" fmla="*/ 7753 h 269690"/>
                <a:gd name="connsiteX0" fmla="*/ 48916 w 387054"/>
                <a:gd name="connsiteY0" fmla="*/ 7753 h 269690"/>
                <a:gd name="connsiteX1" fmla="*/ 387054 w 387054"/>
                <a:gd name="connsiteY1" fmla="*/ 238734 h 269690"/>
                <a:gd name="connsiteX2" fmla="*/ 294185 w 387054"/>
                <a:gd name="connsiteY2" fmla="*/ 269690 h 269690"/>
                <a:gd name="connsiteX3" fmla="*/ 37010 w 387054"/>
                <a:gd name="connsiteY3" fmla="*/ 100622 h 269690"/>
                <a:gd name="connsiteX4" fmla="*/ 48916 w 387054"/>
                <a:gd name="connsiteY4" fmla="*/ 7753 h 269690"/>
                <a:gd name="connsiteX0" fmla="*/ 48916 w 387054"/>
                <a:gd name="connsiteY0" fmla="*/ 7753 h 280105"/>
                <a:gd name="connsiteX1" fmla="*/ 387054 w 387054"/>
                <a:gd name="connsiteY1" fmla="*/ 238734 h 280105"/>
                <a:gd name="connsiteX2" fmla="*/ 294185 w 387054"/>
                <a:gd name="connsiteY2" fmla="*/ 269690 h 280105"/>
                <a:gd name="connsiteX3" fmla="*/ 37010 w 387054"/>
                <a:gd name="connsiteY3" fmla="*/ 100622 h 280105"/>
                <a:gd name="connsiteX4" fmla="*/ 48916 w 387054"/>
                <a:gd name="connsiteY4" fmla="*/ 7753 h 280105"/>
                <a:gd name="connsiteX0" fmla="*/ 48916 w 387621"/>
                <a:gd name="connsiteY0" fmla="*/ 7753 h 291667"/>
                <a:gd name="connsiteX1" fmla="*/ 387054 w 387621"/>
                <a:gd name="connsiteY1" fmla="*/ 238734 h 291667"/>
                <a:gd name="connsiteX2" fmla="*/ 294185 w 387621"/>
                <a:gd name="connsiteY2" fmla="*/ 269690 h 291667"/>
                <a:gd name="connsiteX3" fmla="*/ 37010 w 387621"/>
                <a:gd name="connsiteY3" fmla="*/ 100622 h 291667"/>
                <a:gd name="connsiteX4" fmla="*/ 48916 w 387621"/>
                <a:gd name="connsiteY4" fmla="*/ 7753 h 291667"/>
                <a:gd name="connsiteX0" fmla="*/ 48916 w 387621"/>
                <a:gd name="connsiteY0" fmla="*/ 7753 h 291667"/>
                <a:gd name="connsiteX1" fmla="*/ 387054 w 387621"/>
                <a:gd name="connsiteY1" fmla="*/ 238734 h 291667"/>
                <a:gd name="connsiteX2" fmla="*/ 294185 w 387621"/>
                <a:gd name="connsiteY2" fmla="*/ 269690 h 291667"/>
                <a:gd name="connsiteX3" fmla="*/ 37010 w 387621"/>
                <a:gd name="connsiteY3" fmla="*/ 100622 h 291667"/>
                <a:gd name="connsiteX4" fmla="*/ 48916 w 387621"/>
                <a:gd name="connsiteY4" fmla="*/ 7753 h 291667"/>
                <a:gd name="connsiteX0" fmla="*/ 50586 w 389291"/>
                <a:gd name="connsiteY0" fmla="*/ 7753 h 291667"/>
                <a:gd name="connsiteX1" fmla="*/ 388724 w 389291"/>
                <a:gd name="connsiteY1" fmla="*/ 238734 h 291667"/>
                <a:gd name="connsiteX2" fmla="*/ 295855 w 389291"/>
                <a:gd name="connsiteY2" fmla="*/ 269690 h 291667"/>
                <a:gd name="connsiteX3" fmla="*/ 38680 w 389291"/>
                <a:gd name="connsiteY3" fmla="*/ 100622 h 291667"/>
                <a:gd name="connsiteX4" fmla="*/ 50586 w 389291"/>
                <a:gd name="connsiteY4" fmla="*/ 7753 h 291667"/>
                <a:gd name="connsiteX0" fmla="*/ 44152 w 382857"/>
                <a:gd name="connsiteY0" fmla="*/ 7753 h 291667"/>
                <a:gd name="connsiteX1" fmla="*/ 382290 w 382857"/>
                <a:gd name="connsiteY1" fmla="*/ 238734 h 291667"/>
                <a:gd name="connsiteX2" fmla="*/ 289421 w 382857"/>
                <a:gd name="connsiteY2" fmla="*/ 269690 h 291667"/>
                <a:gd name="connsiteX3" fmla="*/ 32246 w 382857"/>
                <a:gd name="connsiteY3" fmla="*/ 100622 h 291667"/>
                <a:gd name="connsiteX4" fmla="*/ 44152 w 382857"/>
                <a:gd name="connsiteY4" fmla="*/ 7753 h 291667"/>
                <a:gd name="connsiteX0" fmla="*/ 45308 w 384013"/>
                <a:gd name="connsiteY0" fmla="*/ 7753 h 291667"/>
                <a:gd name="connsiteX1" fmla="*/ 383446 w 384013"/>
                <a:gd name="connsiteY1" fmla="*/ 238734 h 291667"/>
                <a:gd name="connsiteX2" fmla="*/ 290577 w 384013"/>
                <a:gd name="connsiteY2" fmla="*/ 269690 h 291667"/>
                <a:gd name="connsiteX3" fmla="*/ 33402 w 384013"/>
                <a:gd name="connsiteY3" fmla="*/ 100622 h 291667"/>
                <a:gd name="connsiteX4" fmla="*/ 45308 w 384013"/>
                <a:gd name="connsiteY4" fmla="*/ 7753 h 291667"/>
                <a:gd name="connsiteX0" fmla="*/ 45308 w 384013"/>
                <a:gd name="connsiteY0" fmla="*/ 7753 h 291667"/>
                <a:gd name="connsiteX1" fmla="*/ 383446 w 384013"/>
                <a:gd name="connsiteY1" fmla="*/ 238734 h 291667"/>
                <a:gd name="connsiteX2" fmla="*/ 290577 w 384013"/>
                <a:gd name="connsiteY2" fmla="*/ 269690 h 291667"/>
                <a:gd name="connsiteX3" fmla="*/ 33402 w 384013"/>
                <a:gd name="connsiteY3" fmla="*/ 100622 h 291667"/>
                <a:gd name="connsiteX4" fmla="*/ 45308 w 384013"/>
                <a:gd name="connsiteY4" fmla="*/ 7753 h 291667"/>
                <a:gd name="connsiteX0" fmla="*/ 47474 w 386179"/>
                <a:gd name="connsiteY0" fmla="*/ 2302 h 286216"/>
                <a:gd name="connsiteX1" fmla="*/ 385612 w 386179"/>
                <a:gd name="connsiteY1" fmla="*/ 233283 h 286216"/>
                <a:gd name="connsiteX2" fmla="*/ 292743 w 386179"/>
                <a:gd name="connsiteY2" fmla="*/ 264239 h 286216"/>
                <a:gd name="connsiteX3" fmla="*/ 35568 w 386179"/>
                <a:gd name="connsiteY3" fmla="*/ 95171 h 286216"/>
                <a:gd name="connsiteX4" fmla="*/ 47474 w 386179"/>
                <a:gd name="connsiteY4" fmla="*/ 2302 h 286216"/>
                <a:gd name="connsiteX0" fmla="*/ 47200 w 385905"/>
                <a:gd name="connsiteY0" fmla="*/ 3498 h 287412"/>
                <a:gd name="connsiteX1" fmla="*/ 385338 w 385905"/>
                <a:gd name="connsiteY1" fmla="*/ 234479 h 287412"/>
                <a:gd name="connsiteX2" fmla="*/ 292469 w 385905"/>
                <a:gd name="connsiteY2" fmla="*/ 265435 h 287412"/>
                <a:gd name="connsiteX3" fmla="*/ 35294 w 385905"/>
                <a:gd name="connsiteY3" fmla="*/ 96367 h 287412"/>
                <a:gd name="connsiteX4" fmla="*/ 47200 w 385905"/>
                <a:gd name="connsiteY4" fmla="*/ 3498 h 287412"/>
                <a:gd name="connsiteX0" fmla="*/ 47200 w 385729"/>
                <a:gd name="connsiteY0" fmla="*/ 3498 h 292491"/>
                <a:gd name="connsiteX1" fmla="*/ 385338 w 385729"/>
                <a:gd name="connsiteY1" fmla="*/ 234479 h 292491"/>
                <a:gd name="connsiteX2" fmla="*/ 292469 w 385729"/>
                <a:gd name="connsiteY2" fmla="*/ 265435 h 292491"/>
                <a:gd name="connsiteX3" fmla="*/ 35294 w 385729"/>
                <a:gd name="connsiteY3" fmla="*/ 96367 h 292491"/>
                <a:gd name="connsiteX4" fmla="*/ 47200 w 385729"/>
                <a:gd name="connsiteY4" fmla="*/ 3498 h 292491"/>
                <a:gd name="connsiteX0" fmla="*/ 47200 w 385729"/>
                <a:gd name="connsiteY0" fmla="*/ 3498 h 292491"/>
                <a:gd name="connsiteX1" fmla="*/ 385338 w 385729"/>
                <a:gd name="connsiteY1" fmla="*/ 234479 h 292491"/>
                <a:gd name="connsiteX2" fmla="*/ 292469 w 385729"/>
                <a:gd name="connsiteY2" fmla="*/ 265435 h 292491"/>
                <a:gd name="connsiteX3" fmla="*/ 35294 w 385729"/>
                <a:gd name="connsiteY3" fmla="*/ 96367 h 292491"/>
                <a:gd name="connsiteX4" fmla="*/ 47200 w 385729"/>
                <a:gd name="connsiteY4" fmla="*/ 3498 h 292491"/>
                <a:gd name="connsiteX0" fmla="*/ 47669 w 386198"/>
                <a:gd name="connsiteY0" fmla="*/ 3498 h 292491"/>
                <a:gd name="connsiteX1" fmla="*/ 385807 w 386198"/>
                <a:gd name="connsiteY1" fmla="*/ 234479 h 292491"/>
                <a:gd name="connsiteX2" fmla="*/ 292938 w 386198"/>
                <a:gd name="connsiteY2" fmla="*/ 265435 h 292491"/>
                <a:gd name="connsiteX3" fmla="*/ 35763 w 386198"/>
                <a:gd name="connsiteY3" fmla="*/ 96367 h 292491"/>
                <a:gd name="connsiteX4" fmla="*/ 47669 w 386198"/>
                <a:gd name="connsiteY4" fmla="*/ 3498 h 292491"/>
                <a:gd name="connsiteX0" fmla="*/ 47720 w 386249"/>
                <a:gd name="connsiteY0" fmla="*/ 3498 h 292491"/>
                <a:gd name="connsiteX1" fmla="*/ 385858 w 386249"/>
                <a:gd name="connsiteY1" fmla="*/ 234479 h 292491"/>
                <a:gd name="connsiteX2" fmla="*/ 292989 w 386249"/>
                <a:gd name="connsiteY2" fmla="*/ 265435 h 292491"/>
                <a:gd name="connsiteX3" fmla="*/ 35814 w 386249"/>
                <a:gd name="connsiteY3" fmla="*/ 96367 h 292491"/>
                <a:gd name="connsiteX4" fmla="*/ 47720 w 386249"/>
                <a:gd name="connsiteY4" fmla="*/ 3498 h 2924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6249" h="292491">
                  <a:moveTo>
                    <a:pt x="47720" y="3498"/>
                  </a:moveTo>
                  <a:cubicBezTo>
                    <a:pt x="162019" y="-17139"/>
                    <a:pt x="369189" y="52710"/>
                    <a:pt x="385858" y="234479"/>
                  </a:cubicBezTo>
                  <a:cubicBezTo>
                    <a:pt x="393002" y="299566"/>
                    <a:pt x="300132" y="309885"/>
                    <a:pt x="292989" y="265435"/>
                  </a:cubicBezTo>
                  <a:cubicBezTo>
                    <a:pt x="262033" y="99541"/>
                    <a:pt x="125767" y="100954"/>
                    <a:pt x="35814" y="96367"/>
                  </a:cubicBezTo>
                  <a:cubicBezTo>
                    <a:pt x="-7032" y="94182"/>
                    <a:pt x="-20806" y="15870"/>
                    <a:pt x="47720" y="3498"/>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grpSp>
      <p:grpSp>
        <p:nvGrpSpPr>
          <p:cNvPr id="104" name="Group 103">
            <a:extLst>
              <a:ext uri="{FF2B5EF4-FFF2-40B4-BE49-F238E27FC236}">
                <a16:creationId xmlns:a16="http://schemas.microsoft.com/office/drawing/2014/main" id="{224841F7-88AD-4F2D-980F-0EC91562BD3D}"/>
              </a:ext>
            </a:extLst>
          </p:cNvPr>
          <p:cNvGrpSpPr/>
          <p:nvPr/>
        </p:nvGrpSpPr>
        <p:grpSpPr>
          <a:xfrm>
            <a:off x="2809373" y="1905220"/>
            <a:ext cx="682986" cy="443730"/>
            <a:chOff x="3485967" y="3223136"/>
            <a:chExt cx="884894" cy="485338"/>
          </a:xfrm>
          <a:solidFill>
            <a:schemeClr val="bg2">
              <a:lumMod val="75000"/>
            </a:schemeClr>
          </a:solidFill>
          <a:effectLst/>
        </p:grpSpPr>
        <p:grpSp>
          <p:nvGrpSpPr>
            <p:cNvPr id="105" name="Group 104">
              <a:extLst>
                <a:ext uri="{FF2B5EF4-FFF2-40B4-BE49-F238E27FC236}">
                  <a16:creationId xmlns:a16="http://schemas.microsoft.com/office/drawing/2014/main" id="{44D3258C-CFE3-4A98-BF38-D3C072019E55}"/>
                </a:ext>
              </a:extLst>
            </p:cNvPr>
            <p:cNvGrpSpPr/>
            <p:nvPr/>
          </p:nvGrpSpPr>
          <p:grpSpPr>
            <a:xfrm>
              <a:off x="3681256" y="3223136"/>
              <a:ext cx="494236" cy="485338"/>
              <a:chOff x="-2429678" y="-3238500"/>
              <a:chExt cx="13663209" cy="13417212"/>
            </a:xfrm>
            <a:grpFill/>
          </p:grpSpPr>
          <p:sp>
            <p:nvSpPr>
              <p:cNvPr id="116" name="Freeform 394">
                <a:extLst>
                  <a:ext uri="{FF2B5EF4-FFF2-40B4-BE49-F238E27FC236}">
                    <a16:creationId xmlns:a16="http://schemas.microsoft.com/office/drawing/2014/main" id="{72DC029B-2933-4CD9-8586-76A9FC770289}"/>
                  </a:ext>
                </a:extLst>
              </p:cNvPr>
              <p:cNvSpPr/>
              <p:nvPr/>
            </p:nvSpPr>
            <p:spPr>
              <a:xfrm>
                <a:off x="990599" y="-3238500"/>
                <a:ext cx="6825423" cy="7410594"/>
              </a:xfrm>
              <a:custGeom>
                <a:avLst/>
                <a:gdLst>
                  <a:gd name="connsiteX0" fmla="*/ 3409950 w 6825423"/>
                  <a:gd name="connsiteY0" fmla="*/ 0 h 7410594"/>
                  <a:gd name="connsiteX1" fmla="*/ 6229951 w 6825423"/>
                  <a:gd name="connsiteY1" fmla="*/ 2516401 h 7410594"/>
                  <a:gd name="connsiteX2" fmla="*/ 6238704 w 6825423"/>
                  <a:gd name="connsiteY2" fmla="*/ 2557692 h 7410594"/>
                  <a:gd name="connsiteX3" fmla="*/ 6296533 w 6825423"/>
                  <a:gd name="connsiteY3" fmla="*/ 2595147 h 7410594"/>
                  <a:gd name="connsiteX4" fmla="*/ 6674736 w 6825423"/>
                  <a:gd name="connsiteY4" fmla="*/ 2949584 h 7410594"/>
                  <a:gd name="connsiteX5" fmla="*/ 6674736 w 6825423"/>
                  <a:gd name="connsiteY5" fmla="*/ 4422766 h 7410594"/>
                  <a:gd name="connsiteX6" fmla="*/ 6134530 w 6825423"/>
                  <a:gd name="connsiteY6" fmla="*/ 4903781 h 7410594"/>
                  <a:gd name="connsiteX7" fmla="*/ 6097506 w 6825423"/>
                  <a:gd name="connsiteY7" fmla="*/ 4909551 h 7410594"/>
                  <a:gd name="connsiteX8" fmla="*/ 6054756 w 6825423"/>
                  <a:gd name="connsiteY8" fmla="*/ 5016817 h 7410594"/>
                  <a:gd name="connsiteX9" fmla="*/ 3352800 w 6825423"/>
                  <a:gd name="connsiteY9" fmla="*/ 7410450 h 7410594"/>
                  <a:gd name="connsiteX10" fmla="*/ 799523 w 6825423"/>
                  <a:gd name="connsiteY10" fmla="*/ 5059710 h 7410594"/>
                  <a:gd name="connsiteX11" fmla="*/ 738130 w 6825423"/>
                  <a:gd name="connsiteY11" fmla="*/ 4892092 h 7410594"/>
                  <a:gd name="connsiteX12" fmla="*/ 690893 w 6825423"/>
                  <a:gd name="connsiteY12" fmla="*/ 4884731 h 7410594"/>
                  <a:gd name="connsiteX13" fmla="*/ 150687 w 6825423"/>
                  <a:gd name="connsiteY13" fmla="*/ 4403716 h 7410594"/>
                  <a:gd name="connsiteX14" fmla="*/ 150687 w 6825423"/>
                  <a:gd name="connsiteY14" fmla="*/ 2930534 h 7410594"/>
                  <a:gd name="connsiteX15" fmla="*/ 436548 w 6825423"/>
                  <a:gd name="connsiteY15" fmla="*/ 2646152 h 7410594"/>
                  <a:gd name="connsiteX16" fmla="*/ 522375 w 6825423"/>
                  <a:gd name="connsiteY16" fmla="*/ 2581039 h 7410594"/>
                  <a:gd name="connsiteX17" fmla="*/ 543969 w 6825423"/>
                  <a:gd name="connsiteY17" fmla="*/ 2473931 h 7410594"/>
                  <a:gd name="connsiteX18" fmla="*/ 3409950 w 6825423"/>
                  <a:gd name="connsiteY18" fmla="*/ 0 h 7410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825423" h="7410594">
                    <a:moveTo>
                      <a:pt x="3409950" y="0"/>
                    </a:moveTo>
                    <a:cubicBezTo>
                      <a:pt x="4734941" y="0"/>
                      <a:pt x="5856099" y="1058526"/>
                      <a:pt x="6229951" y="2516401"/>
                    </a:cubicBezTo>
                    <a:lnTo>
                      <a:pt x="6238704" y="2557692"/>
                    </a:lnTo>
                    <a:lnTo>
                      <a:pt x="6296533" y="2595147"/>
                    </a:lnTo>
                    <a:cubicBezTo>
                      <a:pt x="6416937" y="2679806"/>
                      <a:pt x="6549956" y="2799961"/>
                      <a:pt x="6674736" y="2949584"/>
                    </a:cubicBezTo>
                    <a:cubicBezTo>
                      <a:pt x="6821179" y="3212045"/>
                      <a:pt x="6923689" y="3855505"/>
                      <a:pt x="6674736" y="4422766"/>
                    </a:cubicBezTo>
                    <a:cubicBezTo>
                      <a:pt x="6575328" y="4635424"/>
                      <a:pt x="6329416" y="4856355"/>
                      <a:pt x="6134530" y="4903781"/>
                    </a:cubicBezTo>
                    <a:lnTo>
                      <a:pt x="6097506" y="4909551"/>
                    </a:lnTo>
                    <a:lnTo>
                      <a:pt x="6054756" y="5016817"/>
                    </a:lnTo>
                    <a:cubicBezTo>
                      <a:pt x="5478809" y="6376352"/>
                      <a:pt x="4218682" y="7424738"/>
                      <a:pt x="3352800" y="7410450"/>
                    </a:cubicBezTo>
                    <a:cubicBezTo>
                      <a:pt x="2486918" y="7396163"/>
                      <a:pt x="1360736" y="6426399"/>
                      <a:pt x="799523" y="5059710"/>
                    </a:cubicBezTo>
                    <a:lnTo>
                      <a:pt x="738130" y="4892092"/>
                    </a:lnTo>
                    <a:lnTo>
                      <a:pt x="690893" y="4884731"/>
                    </a:lnTo>
                    <a:cubicBezTo>
                      <a:pt x="496007" y="4837305"/>
                      <a:pt x="250095" y="4616374"/>
                      <a:pt x="150687" y="4403716"/>
                    </a:cubicBezTo>
                    <a:cubicBezTo>
                      <a:pt x="-98266" y="3836455"/>
                      <a:pt x="4244" y="3192995"/>
                      <a:pt x="150687" y="2930534"/>
                    </a:cubicBezTo>
                    <a:cubicBezTo>
                      <a:pt x="244273" y="2818317"/>
                      <a:pt x="342492" y="2722675"/>
                      <a:pt x="436548" y="2646152"/>
                    </a:cubicBezTo>
                    <a:lnTo>
                      <a:pt x="522375" y="2581039"/>
                    </a:lnTo>
                    <a:lnTo>
                      <a:pt x="543969" y="2473931"/>
                    </a:lnTo>
                    <a:cubicBezTo>
                      <a:pt x="882058" y="983022"/>
                      <a:pt x="2084958" y="0"/>
                      <a:pt x="3409950" y="0"/>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7" name="Rectangle 92">
                <a:extLst>
                  <a:ext uri="{FF2B5EF4-FFF2-40B4-BE49-F238E27FC236}">
                    <a16:creationId xmlns:a16="http://schemas.microsoft.com/office/drawing/2014/main" id="{90E15490-325F-4A84-8B2C-3FC97BF4BC7E}"/>
                  </a:ext>
                </a:extLst>
              </p:cNvPr>
              <p:cNvSpPr/>
              <p:nvPr/>
            </p:nvSpPr>
            <p:spPr>
              <a:xfrm>
                <a:off x="-2429678" y="3891431"/>
                <a:ext cx="13663209" cy="6287281"/>
              </a:xfrm>
              <a:custGeom>
                <a:avLst/>
                <a:gdLst>
                  <a:gd name="connsiteX0" fmla="*/ 0 w 13620364"/>
                  <a:gd name="connsiteY0" fmla="*/ 0 h 6310100"/>
                  <a:gd name="connsiteX1" fmla="*/ 13620364 w 13620364"/>
                  <a:gd name="connsiteY1" fmla="*/ 0 h 6310100"/>
                  <a:gd name="connsiteX2" fmla="*/ 13620364 w 13620364"/>
                  <a:gd name="connsiteY2" fmla="*/ 6310100 h 6310100"/>
                  <a:gd name="connsiteX3" fmla="*/ 0 w 13620364"/>
                  <a:gd name="connsiteY3" fmla="*/ 6310100 h 6310100"/>
                  <a:gd name="connsiteX4" fmla="*/ 0 w 13620364"/>
                  <a:gd name="connsiteY4" fmla="*/ 0 h 6310100"/>
                  <a:gd name="connsiteX0" fmla="*/ 0 w 13620364"/>
                  <a:gd name="connsiteY0" fmla="*/ 1 h 6310101"/>
                  <a:gd name="connsiteX1" fmla="*/ 6914764 w 13620364"/>
                  <a:gd name="connsiteY1" fmla="*/ 0 h 6310101"/>
                  <a:gd name="connsiteX2" fmla="*/ 13620364 w 13620364"/>
                  <a:gd name="connsiteY2" fmla="*/ 1 h 6310101"/>
                  <a:gd name="connsiteX3" fmla="*/ 13620364 w 13620364"/>
                  <a:gd name="connsiteY3" fmla="*/ 6310101 h 6310101"/>
                  <a:gd name="connsiteX4" fmla="*/ 0 w 13620364"/>
                  <a:gd name="connsiteY4" fmla="*/ 6310101 h 6310101"/>
                  <a:gd name="connsiteX5" fmla="*/ 0 w 13620364"/>
                  <a:gd name="connsiteY5" fmla="*/ 1 h 6310101"/>
                  <a:gd name="connsiteX0" fmla="*/ 0 w 13620364"/>
                  <a:gd name="connsiteY0" fmla="*/ 0 h 6310100"/>
                  <a:gd name="connsiteX1" fmla="*/ 6774087 w 13620364"/>
                  <a:gd name="connsiteY1" fmla="*/ 5017476 h 6310100"/>
                  <a:gd name="connsiteX2" fmla="*/ 13620364 w 13620364"/>
                  <a:gd name="connsiteY2" fmla="*/ 0 h 6310100"/>
                  <a:gd name="connsiteX3" fmla="*/ 13620364 w 13620364"/>
                  <a:gd name="connsiteY3" fmla="*/ 6310100 h 6310100"/>
                  <a:gd name="connsiteX4" fmla="*/ 0 w 13620364"/>
                  <a:gd name="connsiteY4" fmla="*/ 6310100 h 6310100"/>
                  <a:gd name="connsiteX5" fmla="*/ 0 w 13620364"/>
                  <a:gd name="connsiteY5" fmla="*/ 0 h 6310100"/>
                  <a:gd name="connsiteX0" fmla="*/ 0 w 13620364"/>
                  <a:gd name="connsiteY0" fmla="*/ 0 h 6310100"/>
                  <a:gd name="connsiteX1" fmla="*/ 6774087 w 13620364"/>
                  <a:gd name="connsiteY1" fmla="*/ 5017476 h 6310100"/>
                  <a:gd name="connsiteX2" fmla="*/ 10994394 w 13620364"/>
                  <a:gd name="connsiteY2" fmla="*/ 1852246 h 6310100"/>
                  <a:gd name="connsiteX3" fmla="*/ 13620364 w 13620364"/>
                  <a:gd name="connsiteY3" fmla="*/ 0 h 6310100"/>
                  <a:gd name="connsiteX4" fmla="*/ 13620364 w 13620364"/>
                  <a:gd name="connsiteY4" fmla="*/ 6310100 h 6310100"/>
                  <a:gd name="connsiteX5" fmla="*/ 0 w 13620364"/>
                  <a:gd name="connsiteY5" fmla="*/ 6310100 h 6310100"/>
                  <a:gd name="connsiteX6" fmla="*/ 0 w 13620364"/>
                  <a:gd name="connsiteY6" fmla="*/ 0 h 6310100"/>
                  <a:gd name="connsiteX0" fmla="*/ 0 w 13620364"/>
                  <a:gd name="connsiteY0" fmla="*/ 0 h 6310100"/>
                  <a:gd name="connsiteX1" fmla="*/ 6774087 w 13620364"/>
                  <a:gd name="connsiteY1" fmla="*/ 5017476 h 6310100"/>
                  <a:gd name="connsiteX2" fmla="*/ 9235932 w 13620364"/>
                  <a:gd name="connsiteY2" fmla="*/ 23446 h 6310100"/>
                  <a:gd name="connsiteX3" fmla="*/ 13620364 w 13620364"/>
                  <a:gd name="connsiteY3" fmla="*/ 0 h 6310100"/>
                  <a:gd name="connsiteX4" fmla="*/ 13620364 w 13620364"/>
                  <a:gd name="connsiteY4" fmla="*/ 6310100 h 6310100"/>
                  <a:gd name="connsiteX5" fmla="*/ 0 w 13620364"/>
                  <a:gd name="connsiteY5" fmla="*/ 6310100 h 6310100"/>
                  <a:gd name="connsiteX6" fmla="*/ 0 w 13620364"/>
                  <a:gd name="connsiteY6" fmla="*/ 0 h 6310100"/>
                  <a:gd name="connsiteX0" fmla="*/ 0 w 13620364"/>
                  <a:gd name="connsiteY0" fmla="*/ 0 h 6310100"/>
                  <a:gd name="connsiteX1" fmla="*/ 2108302 w 13620364"/>
                  <a:gd name="connsiteY1" fmla="*/ 1547446 h 6310100"/>
                  <a:gd name="connsiteX2" fmla="*/ 6774087 w 13620364"/>
                  <a:gd name="connsiteY2" fmla="*/ 5017476 h 6310100"/>
                  <a:gd name="connsiteX3" fmla="*/ 9235932 w 13620364"/>
                  <a:gd name="connsiteY3" fmla="*/ 23446 h 6310100"/>
                  <a:gd name="connsiteX4" fmla="*/ 13620364 w 13620364"/>
                  <a:gd name="connsiteY4" fmla="*/ 0 h 6310100"/>
                  <a:gd name="connsiteX5" fmla="*/ 13620364 w 13620364"/>
                  <a:gd name="connsiteY5" fmla="*/ 6310100 h 6310100"/>
                  <a:gd name="connsiteX6" fmla="*/ 0 w 13620364"/>
                  <a:gd name="connsiteY6" fmla="*/ 6310100 h 6310100"/>
                  <a:gd name="connsiteX7" fmla="*/ 0 w 13620364"/>
                  <a:gd name="connsiteY7"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3620364 w 13620364"/>
                  <a:gd name="connsiteY4" fmla="*/ 0 h 6310100"/>
                  <a:gd name="connsiteX5" fmla="*/ 13620364 w 13620364"/>
                  <a:gd name="connsiteY5" fmla="*/ 6310100 h 6310100"/>
                  <a:gd name="connsiteX6" fmla="*/ 0 w 13620364"/>
                  <a:gd name="connsiteY6" fmla="*/ 6310100 h 6310100"/>
                  <a:gd name="connsiteX7" fmla="*/ 0 w 13620364"/>
                  <a:gd name="connsiteY7"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3620364 w 13620364"/>
                  <a:gd name="connsiteY4" fmla="*/ 0 h 6310100"/>
                  <a:gd name="connsiteX5" fmla="*/ 13620364 w 13620364"/>
                  <a:gd name="connsiteY5" fmla="*/ 6310100 h 6310100"/>
                  <a:gd name="connsiteX6" fmla="*/ 10830271 w 13620364"/>
                  <a:gd name="connsiteY6" fmla="*/ 6307015 h 6310100"/>
                  <a:gd name="connsiteX7" fmla="*/ 0 w 13620364"/>
                  <a:gd name="connsiteY7" fmla="*/ 6310100 h 6310100"/>
                  <a:gd name="connsiteX8" fmla="*/ 0 w 13620364"/>
                  <a:gd name="connsiteY8"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3620364 w 13620364"/>
                  <a:gd name="connsiteY4" fmla="*/ 0 h 6310100"/>
                  <a:gd name="connsiteX5" fmla="*/ 13620364 w 13620364"/>
                  <a:gd name="connsiteY5" fmla="*/ 6310100 h 6310100"/>
                  <a:gd name="connsiteX6" fmla="*/ 10830271 w 13620364"/>
                  <a:gd name="connsiteY6" fmla="*/ 6307015 h 6310100"/>
                  <a:gd name="connsiteX7" fmla="*/ 9681410 w 13620364"/>
                  <a:gd name="connsiteY7" fmla="*/ 6283569 h 6310100"/>
                  <a:gd name="connsiteX8" fmla="*/ 0 w 13620364"/>
                  <a:gd name="connsiteY8" fmla="*/ 6310100 h 6310100"/>
                  <a:gd name="connsiteX9" fmla="*/ 0 w 13620364"/>
                  <a:gd name="connsiteY9" fmla="*/ 0 h 6310100"/>
                  <a:gd name="connsiteX0" fmla="*/ 0 w 13620364"/>
                  <a:gd name="connsiteY0" fmla="*/ 0 h 6330461"/>
                  <a:gd name="connsiteX1" fmla="*/ 4406025 w 13620364"/>
                  <a:gd name="connsiteY1" fmla="*/ 46892 h 6330461"/>
                  <a:gd name="connsiteX2" fmla="*/ 6774087 w 13620364"/>
                  <a:gd name="connsiteY2" fmla="*/ 5017476 h 6330461"/>
                  <a:gd name="connsiteX3" fmla="*/ 9235932 w 13620364"/>
                  <a:gd name="connsiteY3" fmla="*/ 23446 h 6330461"/>
                  <a:gd name="connsiteX4" fmla="*/ 13620364 w 13620364"/>
                  <a:gd name="connsiteY4" fmla="*/ 0 h 6330461"/>
                  <a:gd name="connsiteX5" fmla="*/ 13620364 w 13620364"/>
                  <a:gd name="connsiteY5" fmla="*/ 6310100 h 6330461"/>
                  <a:gd name="connsiteX6" fmla="*/ 10830271 w 13620364"/>
                  <a:gd name="connsiteY6" fmla="*/ 6307015 h 6330461"/>
                  <a:gd name="connsiteX7" fmla="*/ 10220671 w 13620364"/>
                  <a:gd name="connsiteY7" fmla="*/ 6330461 h 6330461"/>
                  <a:gd name="connsiteX8" fmla="*/ 0 w 13620364"/>
                  <a:gd name="connsiteY8" fmla="*/ 6310100 h 6330461"/>
                  <a:gd name="connsiteX9" fmla="*/ 0 w 13620364"/>
                  <a:gd name="connsiteY9" fmla="*/ 0 h 6330461"/>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3620364 w 13620364"/>
                  <a:gd name="connsiteY4" fmla="*/ 0 h 6310100"/>
                  <a:gd name="connsiteX5" fmla="*/ 13620364 w 13620364"/>
                  <a:gd name="connsiteY5" fmla="*/ 6310100 h 6310100"/>
                  <a:gd name="connsiteX6" fmla="*/ 10830271 w 13620364"/>
                  <a:gd name="connsiteY6" fmla="*/ 6307015 h 6310100"/>
                  <a:gd name="connsiteX7" fmla="*/ 7594702 w 13620364"/>
                  <a:gd name="connsiteY7" fmla="*/ 6213230 h 6310100"/>
                  <a:gd name="connsiteX8" fmla="*/ 0 w 13620364"/>
                  <a:gd name="connsiteY8" fmla="*/ 6310100 h 6310100"/>
                  <a:gd name="connsiteX9" fmla="*/ 0 w 13620364"/>
                  <a:gd name="connsiteY9"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3620364 w 13620364"/>
                  <a:gd name="connsiteY4" fmla="*/ 0 h 6310100"/>
                  <a:gd name="connsiteX5" fmla="*/ 13620364 w 13620364"/>
                  <a:gd name="connsiteY5" fmla="*/ 6310100 h 6310100"/>
                  <a:gd name="connsiteX6" fmla="*/ 10830271 w 13620364"/>
                  <a:gd name="connsiteY6" fmla="*/ 6307015 h 6310100"/>
                  <a:gd name="connsiteX7" fmla="*/ 10384794 w 13620364"/>
                  <a:gd name="connsiteY7" fmla="*/ 6283569 h 6310100"/>
                  <a:gd name="connsiteX8" fmla="*/ 7594702 w 13620364"/>
                  <a:gd name="connsiteY8" fmla="*/ 6213230 h 6310100"/>
                  <a:gd name="connsiteX9" fmla="*/ 0 w 13620364"/>
                  <a:gd name="connsiteY9" fmla="*/ 6310100 h 6310100"/>
                  <a:gd name="connsiteX10" fmla="*/ 0 w 13620364"/>
                  <a:gd name="connsiteY10"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3620364 w 13620364"/>
                  <a:gd name="connsiteY4" fmla="*/ 0 h 6310100"/>
                  <a:gd name="connsiteX5" fmla="*/ 13620364 w 13620364"/>
                  <a:gd name="connsiteY5" fmla="*/ 6310100 h 6310100"/>
                  <a:gd name="connsiteX6" fmla="*/ 10830271 w 13620364"/>
                  <a:gd name="connsiteY6" fmla="*/ 6307015 h 6310100"/>
                  <a:gd name="connsiteX7" fmla="*/ 10877164 w 13620364"/>
                  <a:gd name="connsiteY7" fmla="*/ 4032738 h 6310100"/>
                  <a:gd name="connsiteX8" fmla="*/ 7594702 w 13620364"/>
                  <a:gd name="connsiteY8" fmla="*/ 6213230 h 6310100"/>
                  <a:gd name="connsiteX9" fmla="*/ 0 w 13620364"/>
                  <a:gd name="connsiteY9" fmla="*/ 6310100 h 6310100"/>
                  <a:gd name="connsiteX10" fmla="*/ 0 w 13620364"/>
                  <a:gd name="connsiteY10"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3620364 w 13620364"/>
                  <a:gd name="connsiteY4" fmla="*/ 0 h 6310100"/>
                  <a:gd name="connsiteX5" fmla="*/ 13620364 w 13620364"/>
                  <a:gd name="connsiteY5" fmla="*/ 6310100 h 6310100"/>
                  <a:gd name="connsiteX6" fmla="*/ 10830271 w 13620364"/>
                  <a:gd name="connsiteY6" fmla="*/ 6307015 h 6310100"/>
                  <a:gd name="connsiteX7" fmla="*/ 10783380 w 13620364"/>
                  <a:gd name="connsiteY7" fmla="*/ 4056184 h 6310100"/>
                  <a:gd name="connsiteX8" fmla="*/ 7594702 w 13620364"/>
                  <a:gd name="connsiteY8" fmla="*/ 6213230 h 6310100"/>
                  <a:gd name="connsiteX9" fmla="*/ 0 w 13620364"/>
                  <a:gd name="connsiteY9" fmla="*/ 6310100 h 6310100"/>
                  <a:gd name="connsiteX10" fmla="*/ 0 w 13620364"/>
                  <a:gd name="connsiteY10"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3620364 w 13620364"/>
                  <a:gd name="connsiteY4" fmla="*/ 0 h 6310100"/>
                  <a:gd name="connsiteX5" fmla="*/ 13620364 w 13620364"/>
                  <a:gd name="connsiteY5" fmla="*/ 6310100 h 6310100"/>
                  <a:gd name="connsiteX6" fmla="*/ 10830271 w 13620364"/>
                  <a:gd name="connsiteY6" fmla="*/ 6307015 h 6310100"/>
                  <a:gd name="connsiteX7" fmla="*/ 10877165 w 13620364"/>
                  <a:gd name="connsiteY7" fmla="*/ 4103077 h 6310100"/>
                  <a:gd name="connsiteX8" fmla="*/ 7594702 w 13620364"/>
                  <a:gd name="connsiteY8" fmla="*/ 6213230 h 6310100"/>
                  <a:gd name="connsiteX9" fmla="*/ 0 w 13620364"/>
                  <a:gd name="connsiteY9" fmla="*/ 6310100 h 6310100"/>
                  <a:gd name="connsiteX10" fmla="*/ 0 w 13620364"/>
                  <a:gd name="connsiteY10"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3620364 w 13620364"/>
                  <a:gd name="connsiteY4" fmla="*/ 0 h 6310100"/>
                  <a:gd name="connsiteX5" fmla="*/ 13620364 w 13620364"/>
                  <a:gd name="connsiteY5" fmla="*/ 6310100 h 6310100"/>
                  <a:gd name="connsiteX6" fmla="*/ 10830271 w 13620364"/>
                  <a:gd name="connsiteY6" fmla="*/ 6307015 h 6310100"/>
                  <a:gd name="connsiteX7" fmla="*/ 10877165 w 13620364"/>
                  <a:gd name="connsiteY7" fmla="*/ 4103077 h 6310100"/>
                  <a:gd name="connsiteX8" fmla="*/ 8931133 w 13620364"/>
                  <a:gd name="connsiteY8" fmla="*/ 5322276 h 6310100"/>
                  <a:gd name="connsiteX9" fmla="*/ 7594702 w 13620364"/>
                  <a:gd name="connsiteY9" fmla="*/ 6213230 h 6310100"/>
                  <a:gd name="connsiteX10" fmla="*/ 0 w 13620364"/>
                  <a:gd name="connsiteY10" fmla="*/ 6310100 h 6310100"/>
                  <a:gd name="connsiteX11" fmla="*/ 0 w 13620364"/>
                  <a:gd name="connsiteY11"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3620364 w 13620364"/>
                  <a:gd name="connsiteY4" fmla="*/ 0 h 6310100"/>
                  <a:gd name="connsiteX5" fmla="*/ 13620364 w 13620364"/>
                  <a:gd name="connsiteY5" fmla="*/ 6310100 h 6310100"/>
                  <a:gd name="connsiteX6" fmla="*/ 10830271 w 13620364"/>
                  <a:gd name="connsiteY6" fmla="*/ 6307015 h 6310100"/>
                  <a:gd name="connsiteX7" fmla="*/ 10877165 w 13620364"/>
                  <a:gd name="connsiteY7" fmla="*/ 4103077 h 6310100"/>
                  <a:gd name="connsiteX8" fmla="*/ 10197225 w 13620364"/>
                  <a:gd name="connsiteY8" fmla="*/ 4267200 h 6310100"/>
                  <a:gd name="connsiteX9" fmla="*/ 7594702 w 13620364"/>
                  <a:gd name="connsiteY9" fmla="*/ 6213230 h 6310100"/>
                  <a:gd name="connsiteX10" fmla="*/ 0 w 13620364"/>
                  <a:gd name="connsiteY10" fmla="*/ 6310100 h 6310100"/>
                  <a:gd name="connsiteX11" fmla="*/ 0 w 13620364"/>
                  <a:gd name="connsiteY11"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3620364 w 13620364"/>
                  <a:gd name="connsiteY4" fmla="*/ 0 h 6310100"/>
                  <a:gd name="connsiteX5" fmla="*/ 13620364 w 13620364"/>
                  <a:gd name="connsiteY5" fmla="*/ 6310100 h 6310100"/>
                  <a:gd name="connsiteX6" fmla="*/ 10830271 w 13620364"/>
                  <a:gd name="connsiteY6" fmla="*/ 6307015 h 6310100"/>
                  <a:gd name="connsiteX7" fmla="*/ 10877165 w 13620364"/>
                  <a:gd name="connsiteY7" fmla="*/ 4103077 h 6310100"/>
                  <a:gd name="connsiteX8" fmla="*/ 10197225 w 13620364"/>
                  <a:gd name="connsiteY8" fmla="*/ 4267200 h 6310100"/>
                  <a:gd name="connsiteX9" fmla="*/ 10173779 w 13620364"/>
                  <a:gd name="connsiteY9" fmla="*/ 6307015 h 6310100"/>
                  <a:gd name="connsiteX10" fmla="*/ 0 w 13620364"/>
                  <a:gd name="connsiteY10" fmla="*/ 6310100 h 6310100"/>
                  <a:gd name="connsiteX11" fmla="*/ 0 w 13620364"/>
                  <a:gd name="connsiteY11"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3620364 w 13620364"/>
                  <a:gd name="connsiteY4" fmla="*/ 0 h 6310100"/>
                  <a:gd name="connsiteX5" fmla="*/ 13620364 w 13620364"/>
                  <a:gd name="connsiteY5" fmla="*/ 6310100 h 6310100"/>
                  <a:gd name="connsiteX6" fmla="*/ 10877164 w 13620364"/>
                  <a:gd name="connsiteY6" fmla="*/ 6307015 h 6310100"/>
                  <a:gd name="connsiteX7" fmla="*/ 10877165 w 13620364"/>
                  <a:gd name="connsiteY7" fmla="*/ 4103077 h 6310100"/>
                  <a:gd name="connsiteX8" fmla="*/ 10197225 w 13620364"/>
                  <a:gd name="connsiteY8" fmla="*/ 4267200 h 6310100"/>
                  <a:gd name="connsiteX9" fmla="*/ 10173779 w 13620364"/>
                  <a:gd name="connsiteY9" fmla="*/ 6307015 h 6310100"/>
                  <a:gd name="connsiteX10" fmla="*/ 0 w 13620364"/>
                  <a:gd name="connsiteY10" fmla="*/ 6310100 h 6310100"/>
                  <a:gd name="connsiteX11" fmla="*/ 0 w 13620364"/>
                  <a:gd name="connsiteY11"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3620364 w 13620364"/>
                  <a:gd name="connsiteY4" fmla="*/ 0 h 6310100"/>
                  <a:gd name="connsiteX5" fmla="*/ 13620364 w 13620364"/>
                  <a:gd name="connsiteY5" fmla="*/ 6310100 h 6310100"/>
                  <a:gd name="connsiteX6" fmla="*/ 10877164 w 13620364"/>
                  <a:gd name="connsiteY6" fmla="*/ 6307015 h 6310100"/>
                  <a:gd name="connsiteX7" fmla="*/ 10877165 w 13620364"/>
                  <a:gd name="connsiteY7" fmla="*/ 4103077 h 6310100"/>
                  <a:gd name="connsiteX8" fmla="*/ 10197225 w 13620364"/>
                  <a:gd name="connsiteY8" fmla="*/ 4267200 h 6310100"/>
                  <a:gd name="connsiteX9" fmla="*/ 10173779 w 13620364"/>
                  <a:gd name="connsiteY9" fmla="*/ 6307015 h 6310100"/>
                  <a:gd name="connsiteX10" fmla="*/ 0 w 13620364"/>
                  <a:gd name="connsiteY10" fmla="*/ 6310100 h 6310100"/>
                  <a:gd name="connsiteX11" fmla="*/ 0 w 13620364"/>
                  <a:gd name="connsiteY11"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3620364 w 13620364"/>
                  <a:gd name="connsiteY4" fmla="*/ 0 h 6310100"/>
                  <a:gd name="connsiteX5" fmla="*/ 13620364 w 13620364"/>
                  <a:gd name="connsiteY5" fmla="*/ 6310100 h 6310100"/>
                  <a:gd name="connsiteX6" fmla="*/ 10877164 w 13620364"/>
                  <a:gd name="connsiteY6" fmla="*/ 6307015 h 6310100"/>
                  <a:gd name="connsiteX7" fmla="*/ 10877165 w 13620364"/>
                  <a:gd name="connsiteY7" fmla="*/ 4103077 h 6310100"/>
                  <a:gd name="connsiteX8" fmla="*/ 10197225 w 13620364"/>
                  <a:gd name="connsiteY8" fmla="*/ 4267200 h 6310100"/>
                  <a:gd name="connsiteX9" fmla="*/ 10173779 w 13620364"/>
                  <a:gd name="connsiteY9" fmla="*/ 6307015 h 6310100"/>
                  <a:gd name="connsiteX10" fmla="*/ 0 w 13620364"/>
                  <a:gd name="connsiteY10" fmla="*/ 6310100 h 6310100"/>
                  <a:gd name="connsiteX11" fmla="*/ 0 w 13620364"/>
                  <a:gd name="connsiteY11"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3620364 w 13620364"/>
                  <a:gd name="connsiteY4" fmla="*/ 0 h 6310100"/>
                  <a:gd name="connsiteX5" fmla="*/ 13620364 w 13620364"/>
                  <a:gd name="connsiteY5" fmla="*/ 6310100 h 6310100"/>
                  <a:gd name="connsiteX6" fmla="*/ 10877164 w 13620364"/>
                  <a:gd name="connsiteY6" fmla="*/ 6307015 h 6310100"/>
                  <a:gd name="connsiteX7" fmla="*/ 10877165 w 13620364"/>
                  <a:gd name="connsiteY7" fmla="*/ 4103077 h 6310100"/>
                  <a:gd name="connsiteX8" fmla="*/ 10197225 w 13620364"/>
                  <a:gd name="connsiteY8" fmla="*/ 4267200 h 6310100"/>
                  <a:gd name="connsiteX9" fmla="*/ 10173779 w 13620364"/>
                  <a:gd name="connsiteY9" fmla="*/ 6307015 h 6310100"/>
                  <a:gd name="connsiteX10" fmla="*/ 0 w 13620364"/>
                  <a:gd name="connsiteY10" fmla="*/ 6310100 h 6310100"/>
                  <a:gd name="connsiteX11" fmla="*/ 0 w 13620364"/>
                  <a:gd name="connsiteY11"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3620364 w 13620364"/>
                  <a:gd name="connsiteY4" fmla="*/ 0 h 6310100"/>
                  <a:gd name="connsiteX5" fmla="*/ 13620364 w 13620364"/>
                  <a:gd name="connsiteY5" fmla="*/ 6310100 h 6310100"/>
                  <a:gd name="connsiteX6" fmla="*/ 10877164 w 13620364"/>
                  <a:gd name="connsiteY6" fmla="*/ 6307015 h 6310100"/>
                  <a:gd name="connsiteX7" fmla="*/ 10877165 w 13620364"/>
                  <a:gd name="connsiteY7" fmla="*/ 4103077 h 6310100"/>
                  <a:gd name="connsiteX8" fmla="*/ 10197225 w 13620364"/>
                  <a:gd name="connsiteY8" fmla="*/ 4267200 h 6310100"/>
                  <a:gd name="connsiteX9" fmla="*/ 10173779 w 13620364"/>
                  <a:gd name="connsiteY9" fmla="*/ 6307015 h 6310100"/>
                  <a:gd name="connsiteX10" fmla="*/ 0 w 13620364"/>
                  <a:gd name="connsiteY10" fmla="*/ 6310100 h 6310100"/>
                  <a:gd name="connsiteX11" fmla="*/ 0 w 13620364"/>
                  <a:gd name="connsiteY11"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2213595 w 13620364"/>
                  <a:gd name="connsiteY4" fmla="*/ 1430215 h 6310100"/>
                  <a:gd name="connsiteX5" fmla="*/ 13620364 w 13620364"/>
                  <a:gd name="connsiteY5" fmla="*/ 6310100 h 6310100"/>
                  <a:gd name="connsiteX6" fmla="*/ 10877164 w 13620364"/>
                  <a:gd name="connsiteY6" fmla="*/ 6307015 h 6310100"/>
                  <a:gd name="connsiteX7" fmla="*/ 10877165 w 13620364"/>
                  <a:gd name="connsiteY7" fmla="*/ 4103077 h 6310100"/>
                  <a:gd name="connsiteX8" fmla="*/ 10197225 w 13620364"/>
                  <a:gd name="connsiteY8" fmla="*/ 4267200 h 6310100"/>
                  <a:gd name="connsiteX9" fmla="*/ 10173779 w 13620364"/>
                  <a:gd name="connsiteY9" fmla="*/ 6307015 h 6310100"/>
                  <a:gd name="connsiteX10" fmla="*/ 0 w 13620364"/>
                  <a:gd name="connsiteY10" fmla="*/ 6310100 h 6310100"/>
                  <a:gd name="connsiteX11" fmla="*/ 0 w 13620364"/>
                  <a:gd name="connsiteY11"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2213595 w 13620364"/>
                  <a:gd name="connsiteY4" fmla="*/ 1430215 h 6310100"/>
                  <a:gd name="connsiteX5" fmla="*/ 13620364 w 13620364"/>
                  <a:gd name="connsiteY5" fmla="*/ 6310100 h 6310100"/>
                  <a:gd name="connsiteX6" fmla="*/ 10877164 w 13620364"/>
                  <a:gd name="connsiteY6" fmla="*/ 6307015 h 6310100"/>
                  <a:gd name="connsiteX7" fmla="*/ 10877165 w 13620364"/>
                  <a:gd name="connsiteY7" fmla="*/ 4103077 h 6310100"/>
                  <a:gd name="connsiteX8" fmla="*/ 10197225 w 13620364"/>
                  <a:gd name="connsiteY8" fmla="*/ 4267200 h 6310100"/>
                  <a:gd name="connsiteX9" fmla="*/ 10173779 w 13620364"/>
                  <a:gd name="connsiteY9" fmla="*/ 6307015 h 6310100"/>
                  <a:gd name="connsiteX10" fmla="*/ 0 w 13620364"/>
                  <a:gd name="connsiteY10" fmla="*/ 6310100 h 6310100"/>
                  <a:gd name="connsiteX11" fmla="*/ 0 w 13620364"/>
                  <a:gd name="connsiteY11"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2213595 w 13620364"/>
                  <a:gd name="connsiteY4" fmla="*/ 1430215 h 6310100"/>
                  <a:gd name="connsiteX5" fmla="*/ 13620364 w 13620364"/>
                  <a:gd name="connsiteY5" fmla="*/ 6310100 h 6310100"/>
                  <a:gd name="connsiteX6" fmla="*/ 10877164 w 13620364"/>
                  <a:gd name="connsiteY6" fmla="*/ 6307015 h 6310100"/>
                  <a:gd name="connsiteX7" fmla="*/ 10877165 w 13620364"/>
                  <a:gd name="connsiteY7" fmla="*/ 4103077 h 6310100"/>
                  <a:gd name="connsiteX8" fmla="*/ 10197225 w 13620364"/>
                  <a:gd name="connsiteY8" fmla="*/ 4267200 h 6310100"/>
                  <a:gd name="connsiteX9" fmla="*/ 10173779 w 13620364"/>
                  <a:gd name="connsiteY9" fmla="*/ 6307015 h 6310100"/>
                  <a:gd name="connsiteX10" fmla="*/ 0 w 13620364"/>
                  <a:gd name="connsiteY10" fmla="*/ 6310100 h 6310100"/>
                  <a:gd name="connsiteX11" fmla="*/ 0 w 13620364"/>
                  <a:gd name="connsiteY11"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2213595 w 13620364"/>
                  <a:gd name="connsiteY4" fmla="*/ 1430215 h 6310100"/>
                  <a:gd name="connsiteX5" fmla="*/ 13620364 w 13620364"/>
                  <a:gd name="connsiteY5" fmla="*/ 6310100 h 6310100"/>
                  <a:gd name="connsiteX6" fmla="*/ 10877164 w 13620364"/>
                  <a:gd name="connsiteY6" fmla="*/ 6307015 h 6310100"/>
                  <a:gd name="connsiteX7" fmla="*/ 10877165 w 13620364"/>
                  <a:gd name="connsiteY7" fmla="*/ 4103077 h 6310100"/>
                  <a:gd name="connsiteX8" fmla="*/ 10197225 w 13620364"/>
                  <a:gd name="connsiteY8" fmla="*/ 4267200 h 6310100"/>
                  <a:gd name="connsiteX9" fmla="*/ 10173779 w 13620364"/>
                  <a:gd name="connsiteY9" fmla="*/ 6307015 h 6310100"/>
                  <a:gd name="connsiteX10" fmla="*/ 0 w 13620364"/>
                  <a:gd name="connsiteY10" fmla="*/ 6310100 h 6310100"/>
                  <a:gd name="connsiteX11" fmla="*/ 0 w 13620364"/>
                  <a:gd name="connsiteY11"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2213595 w 13620364"/>
                  <a:gd name="connsiteY4" fmla="*/ 1430215 h 6310100"/>
                  <a:gd name="connsiteX5" fmla="*/ 13620364 w 13620364"/>
                  <a:gd name="connsiteY5" fmla="*/ 6310100 h 6310100"/>
                  <a:gd name="connsiteX6" fmla="*/ 10877164 w 13620364"/>
                  <a:gd name="connsiteY6" fmla="*/ 6307015 h 6310100"/>
                  <a:gd name="connsiteX7" fmla="*/ 10877165 w 13620364"/>
                  <a:gd name="connsiteY7" fmla="*/ 4103077 h 6310100"/>
                  <a:gd name="connsiteX8" fmla="*/ 10197225 w 13620364"/>
                  <a:gd name="connsiteY8" fmla="*/ 4267200 h 6310100"/>
                  <a:gd name="connsiteX9" fmla="*/ 10173779 w 13620364"/>
                  <a:gd name="connsiteY9" fmla="*/ 6307015 h 6310100"/>
                  <a:gd name="connsiteX10" fmla="*/ 0 w 13620364"/>
                  <a:gd name="connsiteY10" fmla="*/ 6310100 h 6310100"/>
                  <a:gd name="connsiteX11" fmla="*/ 0 w 13620364"/>
                  <a:gd name="connsiteY11"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2213595 w 13620364"/>
                  <a:gd name="connsiteY4" fmla="*/ 1430215 h 6310100"/>
                  <a:gd name="connsiteX5" fmla="*/ 13620364 w 13620364"/>
                  <a:gd name="connsiteY5" fmla="*/ 6310100 h 6310100"/>
                  <a:gd name="connsiteX6" fmla="*/ 10877164 w 13620364"/>
                  <a:gd name="connsiteY6" fmla="*/ 6307015 h 6310100"/>
                  <a:gd name="connsiteX7" fmla="*/ 10877165 w 13620364"/>
                  <a:gd name="connsiteY7" fmla="*/ 4103077 h 6310100"/>
                  <a:gd name="connsiteX8" fmla="*/ 10197225 w 13620364"/>
                  <a:gd name="connsiteY8" fmla="*/ 4267200 h 6310100"/>
                  <a:gd name="connsiteX9" fmla="*/ 10173779 w 13620364"/>
                  <a:gd name="connsiteY9" fmla="*/ 6307015 h 6310100"/>
                  <a:gd name="connsiteX10" fmla="*/ 0 w 13620364"/>
                  <a:gd name="connsiteY10" fmla="*/ 6310100 h 6310100"/>
                  <a:gd name="connsiteX11" fmla="*/ 0 w 13620364"/>
                  <a:gd name="connsiteY11" fmla="*/ 0 h 6310100"/>
                  <a:gd name="connsiteX0" fmla="*/ 0 w 13656942"/>
                  <a:gd name="connsiteY0" fmla="*/ 0 h 6310100"/>
                  <a:gd name="connsiteX1" fmla="*/ 4406025 w 13656942"/>
                  <a:gd name="connsiteY1" fmla="*/ 46892 h 6310100"/>
                  <a:gd name="connsiteX2" fmla="*/ 6774087 w 13656942"/>
                  <a:gd name="connsiteY2" fmla="*/ 5017476 h 6310100"/>
                  <a:gd name="connsiteX3" fmla="*/ 9235932 w 13656942"/>
                  <a:gd name="connsiteY3" fmla="*/ 23446 h 6310100"/>
                  <a:gd name="connsiteX4" fmla="*/ 12213595 w 13656942"/>
                  <a:gd name="connsiteY4" fmla="*/ 1430215 h 6310100"/>
                  <a:gd name="connsiteX5" fmla="*/ 13620364 w 13656942"/>
                  <a:gd name="connsiteY5" fmla="*/ 6310100 h 6310100"/>
                  <a:gd name="connsiteX6" fmla="*/ 10877164 w 13656942"/>
                  <a:gd name="connsiteY6" fmla="*/ 6307015 h 6310100"/>
                  <a:gd name="connsiteX7" fmla="*/ 10877165 w 13656942"/>
                  <a:gd name="connsiteY7" fmla="*/ 4103077 h 6310100"/>
                  <a:gd name="connsiteX8" fmla="*/ 10197225 w 13656942"/>
                  <a:gd name="connsiteY8" fmla="*/ 4267200 h 6310100"/>
                  <a:gd name="connsiteX9" fmla="*/ 10173779 w 13656942"/>
                  <a:gd name="connsiteY9" fmla="*/ 6307015 h 6310100"/>
                  <a:gd name="connsiteX10" fmla="*/ 0 w 13656942"/>
                  <a:gd name="connsiteY10" fmla="*/ 6310100 h 6310100"/>
                  <a:gd name="connsiteX11" fmla="*/ 0 w 13656942"/>
                  <a:gd name="connsiteY11" fmla="*/ 0 h 6310100"/>
                  <a:gd name="connsiteX0" fmla="*/ 0 w 13688189"/>
                  <a:gd name="connsiteY0" fmla="*/ 0 h 6310100"/>
                  <a:gd name="connsiteX1" fmla="*/ 4406025 w 13688189"/>
                  <a:gd name="connsiteY1" fmla="*/ 46892 h 6310100"/>
                  <a:gd name="connsiteX2" fmla="*/ 6774087 w 13688189"/>
                  <a:gd name="connsiteY2" fmla="*/ 5017476 h 6310100"/>
                  <a:gd name="connsiteX3" fmla="*/ 9235932 w 13688189"/>
                  <a:gd name="connsiteY3" fmla="*/ 23446 h 6310100"/>
                  <a:gd name="connsiteX4" fmla="*/ 12213595 w 13688189"/>
                  <a:gd name="connsiteY4" fmla="*/ 1430215 h 6310100"/>
                  <a:gd name="connsiteX5" fmla="*/ 13620364 w 13688189"/>
                  <a:gd name="connsiteY5" fmla="*/ 6310100 h 6310100"/>
                  <a:gd name="connsiteX6" fmla="*/ 10877164 w 13688189"/>
                  <a:gd name="connsiteY6" fmla="*/ 6307015 h 6310100"/>
                  <a:gd name="connsiteX7" fmla="*/ 10877165 w 13688189"/>
                  <a:gd name="connsiteY7" fmla="*/ 4103077 h 6310100"/>
                  <a:gd name="connsiteX8" fmla="*/ 10197225 w 13688189"/>
                  <a:gd name="connsiteY8" fmla="*/ 4267200 h 6310100"/>
                  <a:gd name="connsiteX9" fmla="*/ 10173779 w 13688189"/>
                  <a:gd name="connsiteY9" fmla="*/ 6307015 h 6310100"/>
                  <a:gd name="connsiteX10" fmla="*/ 0 w 13688189"/>
                  <a:gd name="connsiteY10" fmla="*/ 6310100 h 6310100"/>
                  <a:gd name="connsiteX11" fmla="*/ 0 w 13688189"/>
                  <a:gd name="connsiteY11" fmla="*/ 0 h 6310100"/>
                  <a:gd name="connsiteX0" fmla="*/ 0 w 13623187"/>
                  <a:gd name="connsiteY0" fmla="*/ 0 h 6310100"/>
                  <a:gd name="connsiteX1" fmla="*/ 4406025 w 13623187"/>
                  <a:gd name="connsiteY1" fmla="*/ 46892 h 6310100"/>
                  <a:gd name="connsiteX2" fmla="*/ 6774087 w 13623187"/>
                  <a:gd name="connsiteY2" fmla="*/ 5017476 h 6310100"/>
                  <a:gd name="connsiteX3" fmla="*/ 9235932 w 13623187"/>
                  <a:gd name="connsiteY3" fmla="*/ 23446 h 6310100"/>
                  <a:gd name="connsiteX4" fmla="*/ 12213595 w 13623187"/>
                  <a:gd name="connsiteY4" fmla="*/ 1430215 h 6310100"/>
                  <a:gd name="connsiteX5" fmla="*/ 13620364 w 13623187"/>
                  <a:gd name="connsiteY5" fmla="*/ 6310100 h 6310100"/>
                  <a:gd name="connsiteX6" fmla="*/ 10877164 w 13623187"/>
                  <a:gd name="connsiteY6" fmla="*/ 6307015 h 6310100"/>
                  <a:gd name="connsiteX7" fmla="*/ 10877165 w 13623187"/>
                  <a:gd name="connsiteY7" fmla="*/ 4103077 h 6310100"/>
                  <a:gd name="connsiteX8" fmla="*/ 10197225 w 13623187"/>
                  <a:gd name="connsiteY8" fmla="*/ 4267200 h 6310100"/>
                  <a:gd name="connsiteX9" fmla="*/ 10173779 w 13623187"/>
                  <a:gd name="connsiteY9" fmla="*/ 6307015 h 6310100"/>
                  <a:gd name="connsiteX10" fmla="*/ 0 w 13623187"/>
                  <a:gd name="connsiteY10" fmla="*/ 6310100 h 6310100"/>
                  <a:gd name="connsiteX11" fmla="*/ 0 w 13623187"/>
                  <a:gd name="connsiteY11" fmla="*/ 0 h 6310100"/>
                  <a:gd name="connsiteX0" fmla="*/ 0 w 13623187"/>
                  <a:gd name="connsiteY0" fmla="*/ 0 h 6310100"/>
                  <a:gd name="connsiteX1" fmla="*/ 4406025 w 13623187"/>
                  <a:gd name="connsiteY1" fmla="*/ 46892 h 6310100"/>
                  <a:gd name="connsiteX2" fmla="*/ 6774087 w 13623187"/>
                  <a:gd name="connsiteY2" fmla="*/ 5017476 h 6310100"/>
                  <a:gd name="connsiteX3" fmla="*/ 9235932 w 13623187"/>
                  <a:gd name="connsiteY3" fmla="*/ 23446 h 6310100"/>
                  <a:gd name="connsiteX4" fmla="*/ 12213595 w 13623187"/>
                  <a:gd name="connsiteY4" fmla="*/ 1430215 h 6310100"/>
                  <a:gd name="connsiteX5" fmla="*/ 13620364 w 13623187"/>
                  <a:gd name="connsiteY5" fmla="*/ 6310100 h 6310100"/>
                  <a:gd name="connsiteX6" fmla="*/ 10877164 w 13623187"/>
                  <a:gd name="connsiteY6" fmla="*/ 6307015 h 6310100"/>
                  <a:gd name="connsiteX7" fmla="*/ 10877165 w 13623187"/>
                  <a:gd name="connsiteY7" fmla="*/ 4103077 h 6310100"/>
                  <a:gd name="connsiteX8" fmla="*/ 10197225 w 13623187"/>
                  <a:gd name="connsiteY8" fmla="*/ 4267200 h 6310100"/>
                  <a:gd name="connsiteX9" fmla="*/ 10173779 w 13623187"/>
                  <a:gd name="connsiteY9" fmla="*/ 6307015 h 6310100"/>
                  <a:gd name="connsiteX10" fmla="*/ 2600671 w 13623187"/>
                  <a:gd name="connsiteY10" fmla="*/ 6283569 h 6310100"/>
                  <a:gd name="connsiteX11" fmla="*/ 0 w 13623187"/>
                  <a:gd name="connsiteY11" fmla="*/ 6310100 h 6310100"/>
                  <a:gd name="connsiteX12" fmla="*/ 0 w 13623187"/>
                  <a:gd name="connsiteY12" fmla="*/ 0 h 6310100"/>
                  <a:gd name="connsiteX0" fmla="*/ 0 w 13623187"/>
                  <a:gd name="connsiteY0" fmla="*/ 0 h 6310100"/>
                  <a:gd name="connsiteX1" fmla="*/ 4406025 w 13623187"/>
                  <a:gd name="connsiteY1" fmla="*/ 46892 h 6310100"/>
                  <a:gd name="connsiteX2" fmla="*/ 6774087 w 13623187"/>
                  <a:gd name="connsiteY2" fmla="*/ 5017476 h 6310100"/>
                  <a:gd name="connsiteX3" fmla="*/ 9235932 w 13623187"/>
                  <a:gd name="connsiteY3" fmla="*/ 23446 h 6310100"/>
                  <a:gd name="connsiteX4" fmla="*/ 12213595 w 13623187"/>
                  <a:gd name="connsiteY4" fmla="*/ 1430215 h 6310100"/>
                  <a:gd name="connsiteX5" fmla="*/ 13620364 w 13623187"/>
                  <a:gd name="connsiteY5" fmla="*/ 6310100 h 6310100"/>
                  <a:gd name="connsiteX6" fmla="*/ 10877164 w 13623187"/>
                  <a:gd name="connsiteY6" fmla="*/ 6307015 h 6310100"/>
                  <a:gd name="connsiteX7" fmla="*/ 10877165 w 13623187"/>
                  <a:gd name="connsiteY7" fmla="*/ 4103077 h 6310100"/>
                  <a:gd name="connsiteX8" fmla="*/ 10197225 w 13623187"/>
                  <a:gd name="connsiteY8" fmla="*/ 4267200 h 6310100"/>
                  <a:gd name="connsiteX9" fmla="*/ 10173779 w 13623187"/>
                  <a:gd name="connsiteY9" fmla="*/ 6307015 h 6310100"/>
                  <a:gd name="connsiteX10" fmla="*/ 3374394 w 13623187"/>
                  <a:gd name="connsiteY10" fmla="*/ 6283569 h 6310100"/>
                  <a:gd name="connsiteX11" fmla="*/ 2600671 w 13623187"/>
                  <a:gd name="connsiteY11" fmla="*/ 6283569 h 6310100"/>
                  <a:gd name="connsiteX12" fmla="*/ 0 w 13623187"/>
                  <a:gd name="connsiteY12" fmla="*/ 6310100 h 6310100"/>
                  <a:gd name="connsiteX13" fmla="*/ 0 w 13623187"/>
                  <a:gd name="connsiteY13" fmla="*/ 0 h 6310100"/>
                  <a:gd name="connsiteX0" fmla="*/ 0 w 13623187"/>
                  <a:gd name="connsiteY0" fmla="*/ 0 h 6310100"/>
                  <a:gd name="connsiteX1" fmla="*/ 4406025 w 13623187"/>
                  <a:gd name="connsiteY1" fmla="*/ 46892 h 6310100"/>
                  <a:gd name="connsiteX2" fmla="*/ 6774087 w 13623187"/>
                  <a:gd name="connsiteY2" fmla="*/ 5017476 h 6310100"/>
                  <a:gd name="connsiteX3" fmla="*/ 9235932 w 13623187"/>
                  <a:gd name="connsiteY3" fmla="*/ 23446 h 6310100"/>
                  <a:gd name="connsiteX4" fmla="*/ 12213595 w 13623187"/>
                  <a:gd name="connsiteY4" fmla="*/ 1430215 h 6310100"/>
                  <a:gd name="connsiteX5" fmla="*/ 13620364 w 13623187"/>
                  <a:gd name="connsiteY5" fmla="*/ 6310100 h 6310100"/>
                  <a:gd name="connsiteX6" fmla="*/ 10877164 w 13623187"/>
                  <a:gd name="connsiteY6" fmla="*/ 6307015 h 6310100"/>
                  <a:gd name="connsiteX7" fmla="*/ 10877165 w 13623187"/>
                  <a:gd name="connsiteY7" fmla="*/ 4103077 h 6310100"/>
                  <a:gd name="connsiteX8" fmla="*/ 10197225 w 13623187"/>
                  <a:gd name="connsiteY8" fmla="*/ 4267200 h 6310100"/>
                  <a:gd name="connsiteX9" fmla="*/ 10173779 w 13623187"/>
                  <a:gd name="connsiteY9" fmla="*/ 6307015 h 6310100"/>
                  <a:gd name="connsiteX10" fmla="*/ 2647564 w 13623187"/>
                  <a:gd name="connsiteY10" fmla="*/ 4220308 h 6310100"/>
                  <a:gd name="connsiteX11" fmla="*/ 2600671 w 13623187"/>
                  <a:gd name="connsiteY11" fmla="*/ 6283569 h 6310100"/>
                  <a:gd name="connsiteX12" fmla="*/ 0 w 13623187"/>
                  <a:gd name="connsiteY12" fmla="*/ 6310100 h 6310100"/>
                  <a:gd name="connsiteX13" fmla="*/ 0 w 13623187"/>
                  <a:gd name="connsiteY13" fmla="*/ 0 h 6310100"/>
                  <a:gd name="connsiteX0" fmla="*/ 0 w 13623187"/>
                  <a:gd name="connsiteY0" fmla="*/ 0 h 6310100"/>
                  <a:gd name="connsiteX1" fmla="*/ 4406025 w 13623187"/>
                  <a:gd name="connsiteY1" fmla="*/ 46892 h 6310100"/>
                  <a:gd name="connsiteX2" fmla="*/ 6774087 w 13623187"/>
                  <a:gd name="connsiteY2" fmla="*/ 5017476 h 6310100"/>
                  <a:gd name="connsiteX3" fmla="*/ 9235932 w 13623187"/>
                  <a:gd name="connsiteY3" fmla="*/ 23446 h 6310100"/>
                  <a:gd name="connsiteX4" fmla="*/ 12213595 w 13623187"/>
                  <a:gd name="connsiteY4" fmla="*/ 1430215 h 6310100"/>
                  <a:gd name="connsiteX5" fmla="*/ 13620364 w 13623187"/>
                  <a:gd name="connsiteY5" fmla="*/ 6310100 h 6310100"/>
                  <a:gd name="connsiteX6" fmla="*/ 10877164 w 13623187"/>
                  <a:gd name="connsiteY6" fmla="*/ 6307015 h 6310100"/>
                  <a:gd name="connsiteX7" fmla="*/ 10877165 w 13623187"/>
                  <a:gd name="connsiteY7" fmla="*/ 4103077 h 6310100"/>
                  <a:gd name="connsiteX8" fmla="*/ 10197225 w 13623187"/>
                  <a:gd name="connsiteY8" fmla="*/ 4267200 h 6310100"/>
                  <a:gd name="connsiteX9" fmla="*/ 10173779 w 13623187"/>
                  <a:gd name="connsiteY9" fmla="*/ 6307015 h 6310100"/>
                  <a:gd name="connsiteX10" fmla="*/ 2647564 w 13623187"/>
                  <a:gd name="connsiteY10" fmla="*/ 4220308 h 6310100"/>
                  <a:gd name="connsiteX11" fmla="*/ 2647564 w 13623187"/>
                  <a:gd name="connsiteY11" fmla="*/ 6283569 h 6310100"/>
                  <a:gd name="connsiteX12" fmla="*/ 0 w 13623187"/>
                  <a:gd name="connsiteY12" fmla="*/ 6310100 h 6310100"/>
                  <a:gd name="connsiteX13" fmla="*/ 0 w 13623187"/>
                  <a:gd name="connsiteY13" fmla="*/ 0 h 6310100"/>
                  <a:gd name="connsiteX0" fmla="*/ 0 w 13623187"/>
                  <a:gd name="connsiteY0" fmla="*/ 0 h 6310100"/>
                  <a:gd name="connsiteX1" fmla="*/ 4406025 w 13623187"/>
                  <a:gd name="connsiteY1" fmla="*/ 46892 h 6310100"/>
                  <a:gd name="connsiteX2" fmla="*/ 6774087 w 13623187"/>
                  <a:gd name="connsiteY2" fmla="*/ 5017476 h 6310100"/>
                  <a:gd name="connsiteX3" fmla="*/ 9235932 w 13623187"/>
                  <a:gd name="connsiteY3" fmla="*/ 23446 h 6310100"/>
                  <a:gd name="connsiteX4" fmla="*/ 12213595 w 13623187"/>
                  <a:gd name="connsiteY4" fmla="*/ 1430215 h 6310100"/>
                  <a:gd name="connsiteX5" fmla="*/ 13620364 w 13623187"/>
                  <a:gd name="connsiteY5" fmla="*/ 6310100 h 6310100"/>
                  <a:gd name="connsiteX6" fmla="*/ 10877164 w 13623187"/>
                  <a:gd name="connsiteY6" fmla="*/ 6307015 h 6310100"/>
                  <a:gd name="connsiteX7" fmla="*/ 10877165 w 13623187"/>
                  <a:gd name="connsiteY7" fmla="*/ 4103077 h 6310100"/>
                  <a:gd name="connsiteX8" fmla="*/ 10197225 w 13623187"/>
                  <a:gd name="connsiteY8" fmla="*/ 4267200 h 6310100"/>
                  <a:gd name="connsiteX9" fmla="*/ 10173779 w 13623187"/>
                  <a:gd name="connsiteY9" fmla="*/ 6307015 h 6310100"/>
                  <a:gd name="connsiteX10" fmla="*/ 4570148 w 13623187"/>
                  <a:gd name="connsiteY10" fmla="*/ 4759569 h 6310100"/>
                  <a:gd name="connsiteX11" fmla="*/ 2647564 w 13623187"/>
                  <a:gd name="connsiteY11" fmla="*/ 4220308 h 6310100"/>
                  <a:gd name="connsiteX12" fmla="*/ 2647564 w 13623187"/>
                  <a:gd name="connsiteY12" fmla="*/ 6283569 h 6310100"/>
                  <a:gd name="connsiteX13" fmla="*/ 0 w 13623187"/>
                  <a:gd name="connsiteY13" fmla="*/ 6310100 h 6310100"/>
                  <a:gd name="connsiteX14" fmla="*/ 0 w 13623187"/>
                  <a:gd name="connsiteY14" fmla="*/ 0 h 6310100"/>
                  <a:gd name="connsiteX0" fmla="*/ 0 w 13623187"/>
                  <a:gd name="connsiteY0" fmla="*/ 0 h 6310100"/>
                  <a:gd name="connsiteX1" fmla="*/ 4406025 w 13623187"/>
                  <a:gd name="connsiteY1" fmla="*/ 46892 h 6310100"/>
                  <a:gd name="connsiteX2" fmla="*/ 6774087 w 13623187"/>
                  <a:gd name="connsiteY2" fmla="*/ 5017476 h 6310100"/>
                  <a:gd name="connsiteX3" fmla="*/ 9235932 w 13623187"/>
                  <a:gd name="connsiteY3" fmla="*/ 23446 h 6310100"/>
                  <a:gd name="connsiteX4" fmla="*/ 12213595 w 13623187"/>
                  <a:gd name="connsiteY4" fmla="*/ 1430215 h 6310100"/>
                  <a:gd name="connsiteX5" fmla="*/ 13620364 w 13623187"/>
                  <a:gd name="connsiteY5" fmla="*/ 6310100 h 6310100"/>
                  <a:gd name="connsiteX6" fmla="*/ 10877164 w 13623187"/>
                  <a:gd name="connsiteY6" fmla="*/ 6307015 h 6310100"/>
                  <a:gd name="connsiteX7" fmla="*/ 10877165 w 13623187"/>
                  <a:gd name="connsiteY7" fmla="*/ 4103077 h 6310100"/>
                  <a:gd name="connsiteX8" fmla="*/ 10197225 w 13623187"/>
                  <a:gd name="connsiteY8" fmla="*/ 4267200 h 6310100"/>
                  <a:gd name="connsiteX9" fmla="*/ 10173779 w 13623187"/>
                  <a:gd name="connsiteY9" fmla="*/ 6307015 h 6310100"/>
                  <a:gd name="connsiteX10" fmla="*/ 3327501 w 13623187"/>
                  <a:gd name="connsiteY10" fmla="*/ 4243753 h 6310100"/>
                  <a:gd name="connsiteX11" fmla="*/ 2647564 w 13623187"/>
                  <a:gd name="connsiteY11" fmla="*/ 4220308 h 6310100"/>
                  <a:gd name="connsiteX12" fmla="*/ 2647564 w 13623187"/>
                  <a:gd name="connsiteY12" fmla="*/ 6283569 h 6310100"/>
                  <a:gd name="connsiteX13" fmla="*/ 0 w 13623187"/>
                  <a:gd name="connsiteY13" fmla="*/ 6310100 h 6310100"/>
                  <a:gd name="connsiteX14" fmla="*/ 0 w 13623187"/>
                  <a:gd name="connsiteY14" fmla="*/ 0 h 6310100"/>
                  <a:gd name="connsiteX0" fmla="*/ 0 w 13623187"/>
                  <a:gd name="connsiteY0" fmla="*/ 0 h 6310100"/>
                  <a:gd name="connsiteX1" fmla="*/ 4406025 w 13623187"/>
                  <a:gd name="connsiteY1" fmla="*/ 46892 h 6310100"/>
                  <a:gd name="connsiteX2" fmla="*/ 6774087 w 13623187"/>
                  <a:gd name="connsiteY2" fmla="*/ 5017476 h 6310100"/>
                  <a:gd name="connsiteX3" fmla="*/ 9235932 w 13623187"/>
                  <a:gd name="connsiteY3" fmla="*/ 23446 h 6310100"/>
                  <a:gd name="connsiteX4" fmla="*/ 12213595 w 13623187"/>
                  <a:gd name="connsiteY4" fmla="*/ 1430215 h 6310100"/>
                  <a:gd name="connsiteX5" fmla="*/ 13620364 w 13623187"/>
                  <a:gd name="connsiteY5" fmla="*/ 6310100 h 6310100"/>
                  <a:gd name="connsiteX6" fmla="*/ 10877164 w 13623187"/>
                  <a:gd name="connsiteY6" fmla="*/ 6307015 h 6310100"/>
                  <a:gd name="connsiteX7" fmla="*/ 10877165 w 13623187"/>
                  <a:gd name="connsiteY7" fmla="*/ 4103077 h 6310100"/>
                  <a:gd name="connsiteX8" fmla="*/ 10197225 w 13623187"/>
                  <a:gd name="connsiteY8" fmla="*/ 4267200 h 6310100"/>
                  <a:gd name="connsiteX9" fmla="*/ 10173779 w 13623187"/>
                  <a:gd name="connsiteY9" fmla="*/ 6307015 h 6310100"/>
                  <a:gd name="connsiteX10" fmla="*/ 5976918 w 13623187"/>
                  <a:gd name="connsiteY10" fmla="*/ 5040922 h 6310100"/>
                  <a:gd name="connsiteX11" fmla="*/ 3327501 w 13623187"/>
                  <a:gd name="connsiteY11" fmla="*/ 4243753 h 6310100"/>
                  <a:gd name="connsiteX12" fmla="*/ 2647564 w 13623187"/>
                  <a:gd name="connsiteY12" fmla="*/ 4220308 h 6310100"/>
                  <a:gd name="connsiteX13" fmla="*/ 2647564 w 13623187"/>
                  <a:gd name="connsiteY13" fmla="*/ 6283569 h 6310100"/>
                  <a:gd name="connsiteX14" fmla="*/ 0 w 13623187"/>
                  <a:gd name="connsiteY14" fmla="*/ 6310100 h 6310100"/>
                  <a:gd name="connsiteX15" fmla="*/ 0 w 13623187"/>
                  <a:gd name="connsiteY15" fmla="*/ 0 h 6310100"/>
                  <a:gd name="connsiteX0" fmla="*/ 0 w 13623187"/>
                  <a:gd name="connsiteY0" fmla="*/ 0 h 6310100"/>
                  <a:gd name="connsiteX1" fmla="*/ 4406025 w 13623187"/>
                  <a:gd name="connsiteY1" fmla="*/ 46892 h 6310100"/>
                  <a:gd name="connsiteX2" fmla="*/ 6774087 w 13623187"/>
                  <a:gd name="connsiteY2" fmla="*/ 5017476 h 6310100"/>
                  <a:gd name="connsiteX3" fmla="*/ 9235932 w 13623187"/>
                  <a:gd name="connsiteY3" fmla="*/ 23446 h 6310100"/>
                  <a:gd name="connsiteX4" fmla="*/ 12213595 w 13623187"/>
                  <a:gd name="connsiteY4" fmla="*/ 1430215 h 6310100"/>
                  <a:gd name="connsiteX5" fmla="*/ 13620364 w 13623187"/>
                  <a:gd name="connsiteY5" fmla="*/ 6310100 h 6310100"/>
                  <a:gd name="connsiteX6" fmla="*/ 10877164 w 13623187"/>
                  <a:gd name="connsiteY6" fmla="*/ 6307015 h 6310100"/>
                  <a:gd name="connsiteX7" fmla="*/ 10877165 w 13623187"/>
                  <a:gd name="connsiteY7" fmla="*/ 4103077 h 6310100"/>
                  <a:gd name="connsiteX8" fmla="*/ 10197225 w 13623187"/>
                  <a:gd name="connsiteY8" fmla="*/ 4267200 h 6310100"/>
                  <a:gd name="connsiteX9" fmla="*/ 10173779 w 13623187"/>
                  <a:gd name="connsiteY9" fmla="*/ 6307015 h 6310100"/>
                  <a:gd name="connsiteX10" fmla="*/ 3374395 w 13623187"/>
                  <a:gd name="connsiteY10" fmla="*/ 6236676 h 6310100"/>
                  <a:gd name="connsiteX11" fmla="*/ 3327501 w 13623187"/>
                  <a:gd name="connsiteY11" fmla="*/ 4243753 h 6310100"/>
                  <a:gd name="connsiteX12" fmla="*/ 2647564 w 13623187"/>
                  <a:gd name="connsiteY12" fmla="*/ 4220308 h 6310100"/>
                  <a:gd name="connsiteX13" fmla="*/ 2647564 w 13623187"/>
                  <a:gd name="connsiteY13" fmla="*/ 6283569 h 6310100"/>
                  <a:gd name="connsiteX14" fmla="*/ 0 w 13623187"/>
                  <a:gd name="connsiteY14" fmla="*/ 6310100 h 6310100"/>
                  <a:gd name="connsiteX15" fmla="*/ 0 w 13623187"/>
                  <a:gd name="connsiteY15" fmla="*/ 0 h 6310100"/>
                  <a:gd name="connsiteX0" fmla="*/ 0 w 13623187"/>
                  <a:gd name="connsiteY0" fmla="*/ 0 h 6353906"/>
                  <a:gd name="connsiteX1" fmla="*/ 4406025 w 13623187"/>
                  <a:gd name="connsiteY1" fmla="*/ 46892 h 6353906"/>
                  <a:gd name="connsiteX2" fmla="*/ 6774087 w 13623187"/>
                  <a:gd name="connsiteY2" fmla="*/ 5017476 h 6353906"/>
                  <a:gd name="connsiteX3" fmla="*/ 9235932 w 13623187"/>
                  <a:gd name="connsiteY3" fmla="*/ 23446 h 6353906"/>
                  <a:gd name="connsiteX4" fmla="*/ 12213595 w 13623187"/>
                  <a:gd name="connsiteY4" fmla="*/ 1430215 h 6353906"/>
                  <a:gd name="connsiteX5" fmla="*/ 13620364 w 13623187"/>
                  <a:gd name="connsiteY5" fmla="*/ 6310100 h 6353906"/>
                  <a:gd name="connsiteX6" fmla="*/ 10877164 w 13623187"/>
                  <a:gd name="connsiteY6" fmla="*/ 6307015 h 6353906"/>
                  <a:gd name="connsiteX7" fmla="*/ 10877165 w 13623187"/>
                  <a:gd name="connsiteY7" fmla="*/ 4103077 h 6353906"/>
                  <a:gd name="connsiteX8" fmla="*/ 10197225 w 13623187"/>
                  <a:gd name="connsiteY8" fmla="*/ 4267200 h 6353906"/>
                  <a:gd name="connsiteX9" fmla="*/ 10173779 w 13623187"/>
                  <a:gd name="connsiteY9" fmla="*/ 6307015 h 6353906"/>
                  <a:gd name="connsiteX10" fmla="*/ 3374395 w 13623187"/>
                  <a:gd name="connsiteY10" fmla="*/ 6353906 h 6353906"/>
                  <a:gd name="connsiteX11" fmla="*/ 3327501 w 13623187"/>
                  <a:gd name="connsiteY11" fmla="*/ 4243753 h 6353906"/>
                  <a:gd name="connsiteX12" fmla="*/ 2647564 w 13623187"/>
                  <a:gd name="connsiteY12" fmla="*/ 4220308 h 6353906"/>
                  <a:gd name="connsiteX13" fmla="*/ 2647564 w 13623187"/>
                  <a:gd name="connsiteY13" fmla="*/ 6283569 h 6353906"/>
                  <a:gd name="connsiteX14" fmla="*/ 0 w 13623187"/>
                  <a:gd name="connsiteY14" fmla="*/ 6310100 h 6353906"/>
                  <a:gd name="connsiteX15" fmla="*/ 0 w 13623187"/>
                  <a:gd name="connsiteY15" fmla="*/ 0 h 6353906"/>
                  <a:gd name="connsiteX0" fmla="*/ 0 w 13623187"/>
                  <a:gd name="connsiteY0" fmla="*/ 0 h 6377352"/>
                  <a:gd name="connsiteX1" fmla="*/ 4406025 w 13623187"/>
                  <a:gd name="connsiteY1" fmla="*/ 46892 h 6377352"/>
                  <a:gd name="connsiteX2" fmla="*/ 6774087 w 13623187"/>
                  <a:gd name="connsiteY2" fmla="*/ 5017476 h 6377352"/>
                  <a:gd name="connsiteX3" fmla="*/ 9235932 w 13623187"/>
                  <a:gd name="connsiteY3" fmla="*/ 23446 h 6377352"/>
                  <a:gd name="connsiteX4" fmla="*/ 12213595 w 13623187"/>
                  <a:gd name="connsiteY4" fmla="*/ 1430215 h 6377352"/>
                  <a:gd name="connsiteX5" fmla="*/ 13620364 w 13623187"/>
                  <a:gd name="connsiteY5" fmla="*/ 6310100 h 6377352"/>
                  <a:gd name="connsiteX6" fmla="*/ 10877164 w 13623187"/>
                  <a:gd name="connsiteY6" fmla="*/ 6307015 h 6377352"/>
                  <a:gd name="connsiteX7" fmla="*/ 10877165 w 13623187"/>
                  <a:gd name="connsiteY7" fmla="*/ 4103077 h 6377352"/>
                  <a:gd name="connsiteX8" fmla="*/ 10197225 w 13623187"/>
                  <a:gd name="connsiteY8" fmla="*/ 4267200 h 6377352"/>
                  <a:gd name="connsiteX9" fmla="*/ 10173779 w 13623187"/>
                  <a:gd name="connsiteY9" fmla="*/ 6307015 h 6377352"/>
                  <a:gd name="connsiteX10" fmla="*/ 3350949 w 13623187"/>
                  <a:gd name="connsiteY10" fmla="*/ 6377352 h 6377352"/>
                  <a:gd name="connsiteX11" fmla="*/ 3327501 w 13623187"/>
                  <a:gd name="connsiteY11" fmla="*/ 4243753 h 6377352"/>
                  <a:gd name="connsiteX12" fmla="*/ 2647564 w 13623187"/>
                  <a:gd name="connsiteY12" fmla="*/ 4220308 h 6377352"/>
                  <a:gd name="connsiteX13" fmla="*/ 2647564 w 13623187"/>
                  <a:gd name="connsiteY13" fmla="*/ 6283569 h 6377352"/>
                  <a:gd name="connsiteX14" fmla="*/ 0 w 13623187"/>
                  <a:gd name="connsiteY14" fmla="*/ 6310100 h 6377352"/>
                  <a:gd name="connsiteX15" fmla="*/ 0 w 13623187"/>
                  <a:gd name="connsiteY15" fmla="*/ 0 h 6377352"/>
                  <a:gd name="connsiteX0" fmla="*/ 0 w 13623187"/>
                  <a:gd name="connsiteY0" fmla="*/ 0 h 6330460"/>
                  <a:gd name="connsiteX1" fmla="*/ 4406025 w 13623187"/>
                  <a:gd name="connsiteY1" fmla="*/ 46892 h 6330460"/>
                  <a:gd name="connsiteX2" fmla="*/ 6774087 w 13623187"/>
                  <a:gd name="connsiteY2" fmla="*/ 5017476 h 6330460"/>
                  <a:gd name="connsiteX3" fmla="*/ 9235932 w 13623187"/>
                  <a:gd name="connsiteY3" fmla="*/ 23446 h 6330460"/>
                  <a:gd name="connsiteX4" fmla="*/ 12213595 w 13623187"/>
                  <a:gd name="connsiteY4" fmla="*/ 1430215 h 6330460"/>
                  <a:gd name="connsiteX5" fmla="*/ 13620364 w 13623187"/>
                  <a:gd name="connsiteY5" fmla="*/ 6310100 h 6330460"/>
                  <a:gd name="connsiteX6" fmla="*/ 10877164 w 13623187"/>
                  <a:gd name="connsiteY6" fmla="*/ 6307015 h 6330460"/>
                  <a:gd name="connsiteX7" fmla="*/ 10877165 w 13623187"/>
                  <a:gd name="connsiteY7" fmla="*/ 4103077 h 6330460"/>
                  <a:gd name="connsiteX8" fmla="*/ 10197225 w 13623187"/>
                  <a:gd name="connsiteY8" fmla="*/ 4267200 h 6330460"/>
                  <a:gd name="connsiteX9" fmla="*/ 10173779 w 13623187"/>
                  <a:gd name="connsiteY9" fmla="*/ 6307015 h 6330460"/>
                  <a:gd name="connsiteX10" fmla="*/ 3397841 w 13623187"/>
                  <a:gd name="connsiteY10" fmla="*/ 6330460 h 6330460"/>
                  <a:gd name="connsiteX11" fmla="*/ 3327501 w 13623187"/>
                  <a:gd name="connsiteY11" fmla="*/ 4243753 h 6330460"/>
                  <a:gd name="connsiteX12" fmla="*/ 2647564 w 13623187"/>
                  <a:gd name="connsiteY12" fmla="*/ 4220308 h 6330460"/>
                  <a:gd name="connsiteX13" fmla="*/ 2647564 w 13623187"/>
                  <a:gd name="connsiteY13" fmla="*/ 6283569 h 6330460"/>
                  <a:gd name="connsiteX14" fmla="*/ 0 w 13623187"/>
                  <a:gd name="connsiteY14" fmla="*/ 6310100 h 6330460"/>
                  <a:gd name="connsiteX15" fmla="*/ 0 w 13623187"/>
                  <a:gd name="connsiteY15" fmla="*/ 0 h 6330460"/>
                  <a:gd name="connsiteX0" fmla="*/ 0 w 13623187"/>
                  <a:gd name="connsiteY0" fmla="*/ 0 h 6330460"/>
                  <a:gd name="connsiteX1" fmla="*/ 4406025 w 13623187"/>
                  <a:gd name="connsiteY1" fmla="*/ 46892 h 6330460"/>
                  <a:gd name="connsiteX2" fmla="*/ 6774087 w 13623187"/>
                  <a:gd name="connsiteY2" fmla="*/ 5017476 h 6330460"/>
                  <a:gd name="connsiteX3" fmla="*/ 9235932 w 13623187"/>
                  <a:gd name="connsiteY3" fmla="*/ 23446 h 6330460"/>
                  <a:gd name="connsiteX4" fmla="*/ 12213595 w 13623187"/>
                  <a:gd name="connsiteY4" fmla="*/ 1430215 h 6330460"/>
                  <a:gd name="connsiteX5" fmla="*/ 13620364 w 13623187"/>
                  <a:gd name="connsiteY5" fmla="*/ 6310100 h 6330460"/>
                  <a:gd name="connsiteX6" fmla="*/ 10877164 w 13623187"/>
                  <a:gd name="connsiteY6" fmla="*/ 6307015 h 6330460"/>
                  <a:gd name="connsiteX7" fmla="*/ 10877165 w 13623187"/>
                  <a:gd name="connsiteY7" fmla="*/ 4103077 h 6330460"/>
                  <a:gd name="connsiteX8" fmla="*/ 10197225 w 13623187"/>
                  <a:gd name="connsiteY8" fmla="*/ 4267200 h 6330460"/>
                  <a:gd name="connsiteX9" fmla="*/ 10173779 w 13623187"/>
                  <a:gd name="connsiteY9" fmla="*/ 6307015 h 6330460"/>
                  <a:gd name="connsiteX10" fmla="*/ 3397841 w 13623187"/>
                  <a:gd name="connsiteY10" fmla="*/ 6330460 h 6330460"/>
                  <a:gd name="connsiteX11" fmla="*/ 3421286 w 13623187"/>
                  <a:gd name="connsiteY11" fmla="*/ 4220307 h 6330460"/>
                  <a:gd name="connsiteX12" fmla="*/ 2647564 w 13623187"/>
                  <a:gd name="connsiteY12" fmla="*/ 4220308 h 6330460"/>
                  <a:gd name="connsiteX13" fmla="*/ 2647564 w 13623187"/>
                  <a:gd name="connsiteY13" fmla="*/ 6283569 h 6330460"/>
                  <a:gd name="connsiteX14" fmla="*/ 0 w 13623187"/>
                  <a:gd name="connsiteY14" fmla="*/ 6310100 h 6330460"/>
                  <a:gd name="connsiteX15" fmla="*/ 0 w 13623187"/>
                  <a:gd name="connsiteY15" fmla="*/ 0 h 6330460"/>
                  <a:gd name="connsiteX0" fmla="*/ 0 w 13623187"/>
                  <a:gd name="connsiteY0" fmla="*/ 0 h 6330460"/>
                  <a:gd name="connsiteX1" fmla="*/ 4406025 w 13623187"/>
                  <a:gd name="connsiteY1" fmla="*/ 46892 h 6330460"/>
                  <a:gd name="connsiteX2" fmla="*/ 6774087 w 13623187"/>
                  <a:gd name="connsiteY2" fmla="*/ 5017476 h 6330460"/>
                  <a:gd name="connsiteX3" fmla="*/ 9235932 w 13623187"/>
                  <a:gd name="connsiteY3" fmla="*/ 23446 h 6330460"/>
                  <a:gd name="connsiteX4" fmla="*/ 12213595 w 13623187"/>
                  <a:gd name="connsiteY4" fmla="*/ 1430215 h 6330460"/>
                  <a:gd name="connsiteX5" fmla="*/ 13620364 w 13623187"/>
                  <a:gd name="connsiteY5" fmla="*/ 6310100 h 6330460"/>
                  <a:gd name="connsiteX6" fmla="*/ 10877164 w 13623187"/>
                  <a:gd name="connsiteY6" fmla="*/ 6307015 h 6330460"/>
                  <a:gd name="connsiteX7" fmla="*/ 10877165 w 13623187"/>
                  <a:gd name="connsiteY7" fmla="*/ 4103077 h 6330460"/>
                  <a:gd name="connsiteX8" fmla="*/ 10197225 w 13623187"/>
                  <a:gd name="connsiteY8" fmla="*/ 4267200 h 6330460"/>
                  <a:gd name="connsiteX9" fmla="*/ 10173779 w 13623187"/>
                  <a:gd name="connsiteY9" fmla="*/ 6307015 h 6330460"/>
                  <a:gd name="connsiteX10" fmla="*/ 3397841 w 13623187"/>
                  <a:gd name="connsiteY10" fmla="*/ 6330460 h 6330460"/>
                  <a:gd name="connsiteX11" fmla="*/ 3421286 w 13623187"/>
                  <a:gd name="connsiteY11" fmla="*/ 4220307 h 6330460"/>
                  <a:gd name="connsiteX12" fmla="*/ 2647564 w 13623187"/>
                  <a:gd name="connsiteY12" fmla="*/ 4220308 h 6330460"/>
                  <a:gd name="connsiteX13" fmla="*/ 2647564 w 13623187"/>
                  <a:gd name="connsiteY13" fmla="*/ 6283569 h 6330460"/>
                  <a:gd name="connsiteX14" fmla="*/ 0 w 13623187"/>
                  <a:gd name="connsiteY14" fmla="*/ 6310100 h 6330460"/>
                  <a:gd name="connsiteX15" fmla="*/ 0 w 13623187"/>
                  <a:gd name="connsiteY15" fmla="*/ 0 h 6330460"/>
                  <a:gd name="connsiteX0" fmla="*/ 0 w 13623187"/>
                  <a:gd name="connsiteY0" fmla="*/ 0 h 6330460"/>
                  <a:gd name="connsiteX1" fmla="*/ 4406025 w 13623187"/>
                  <a:gd name="connsiteY1" fmla="*/ 46892 h 6330460"/>
                  <a:gd name="connsiteX2" fmla="*/ 6774087 w 13623187"/>
                  <a:gd name="connsiteY2" fmla="*/ 5017476 h 6330460"/>
                  <a:gd name="connsiteX3" fmla="*/ 9235932 w 13623187"/>
                  <a:gd name="connsiteY3" fmla="*/ 23446 h 6330460"/>
                  <a:gd name="connsiteX4" fmla="*/ 12213595 w 13623187"/>
                  <a:gd name="connsiteY4" fmla="*/ 1430215 h 6330460"/>
                  <a:gd name="connsiteX5" fmla="*/ 13620364 w 13623187"/>
                  <a:gd name="connsiteY5" fmla="*/ 6310100 h 6330460"/>
                  <a:gd name="connsiteX6" fmla="*/ 10877164 w 13623187"/>
                  <a:gd name="connsiteY6" fmla="*/ 6307015 h 6330460"/>
                  <a:gd name="connsiteX7" fmla="*/ 10877165 w 13623187"/>
                  <a:gd name="connsiteY7" fmla="*/ 4103077 h 6330460"/>
                  <a:gd name="connsiteX8" fmla="*/ 10197225 w 13623187"/>
                  <a:gd name="connsiteY8" fmla="*/ 4267200 h 6330460"/>
                  <a:gd name="connsiteX9" fmla="*/ 10173779 w 13623187"/>
                  <a:gd name="connsiteY9" fmla="*/ 6307015 h 6330460"/>
                  <a:gd name="connsiteX10" fmla="*/ 3397841 w 13623187"/>
                  <a:gd name="connsiteY10" fmla="*/ 6330460 h 6330460"/>
                  <a:gd name="connsiteX11" fmla="*/ 3421286 w 13623187"/>
                  <a:gd name="connsiteY11" fmla="*/ 4220307 h 6330460"/>
                  <a:gd name="connsiteX12" fmla="*/ 2647564 w 13623187"/>
                  <a:gd name="connsiteY12" fmla="*/ 4220308 h 6330460"/>
                  <a:gd name="connsiteX13" fmla="*/ 2647564 w 13623187"/>
                  <a:gd name="connsiteY13" fmla="*/ 6283569 h 6330460"/>
                  <a:gd name="connsiteX14" fmla="*/ 0 w 13623187"/>
                  <a:gd name="connsiteY14" fmla="*/ 6310100 h 6330460"/>
                  <a:gd name="connsiteX15" fmla="*/ 0 w 13623187"/>
                  <a:gd name="connsiteY15" fmla="*/ 0 h 6330460"/>
                  <a:gd name="connsiteX0" fmla="*/ 0 w 13623187"/>
                  <a:gd name="connsiteY0" fmla="*/ 0 h 6330460"/>
                  <a:gd name="connsiteX1" fmla="*/ 4406025 w 13623187"/>
                  <a:gd name="connsiteY1" fmla="*/ 46892 h 6330460"/>
                  <a:gd name="connsiteX2" fmla="*/ 6774087 w 13623187"/>
                  <a:gd name="connsiteY2" fmla="*/ 5017476 h 6330460"/>
                  <a:gd name="connsiteX3" fmla="*/ 9235932 w 13623187"/>
                  <a:gd name="connsiteY3" fmla="*/ 23446 h 6330460"/>
                  <a:gd name="connsiteX4" fmla="*/ 12213595 w 13623187"/>
                  <a:gd name="connsiteY4" fmla="*/ 1430215 h 6330460"/>
                  <a:gd name="connsiteX5" fmla="*/ 13620364 w 13623187"/>
                  <a:gd name="connsiteY5" fmla="*/ 6310100 h 6330460"/>
                  <a:gd name="connsiteX6" fmla="*/ 10877164 w 13623187"/>
                  <a:gd name="connsiteY6" fmla="*/ 6307015 h 6330460"/>
                  <a:gd name="connsiteX7" fmla="*/ 10877165 w 13623187"/>
                  <a:gd name="connsiteY7" fmla="*/ 4103077 h 6330460"/>
                  <a:gd name="connsiteX8" fmla="*/ 10197225 w 13623187"/>
                  <a:gd name="connsiteY8" fmla="*/ 4267200 h 6330460"/>
                  <a:gd name="connsiteX9" fmla="*/ 10173779 w 13623187"/>
                  <a:gd name="connsiteY9" fmla="*/ 6307015 h 6330460"/>
                  <a:gd name="connsiteX10" fmla="*/ 3397841 w 13623187"/>
                  <a:gd name="connsiteY10" fmla="*/ 6330460 h 6330460"/>
                  <a:gd name="connsiteX11" fmla="*/ 3421286 w 13623187"/>
                  <a:gd name="connsiteY11" fmla="*/ 4220307 h 6330460"/>
                  <a:gd name="connsiteX12" fmla="*/ 2647564 w 13623187"/>
                  <a:gd name="connsiteY12" fmla="*/ 4220308 h 6330460"/>
                  <a:gd name="connsiteX13" fmla="*/ 2647564 w 13623187"/>
                  <a:gd name="connsiteY13" fmla="*/ 6283569 h 6330460"/>
                  <a:gd name="connsiteX14" fmla="*/ 0 w 13623187"/>
                  <a:gd name="connsiteY14" fmla="*/ 6310100 h 6330460"/>
                  <a:gd name="connsiteX15" fmla="*/ 0 w 13623187"/>
                  <a:gd name="connsiteY15" fmla="*/ 0 h 6330460"/>
                  <a:gd name="connsiteX0" fmla="*/ 0 w 13623187"/>
                  <a:gd name="connsiteY0" fmla="*/ 0 h 6330460"/>
                  <a:gd name="connsiteX1" fmla="*/ 4406025 w 13623187"/>
                  <a:gd name="connsiteY1" fmla="*/ 46892 h 6330460"/>
                  <a:gd name="connsiteX2" fmla="*/ 6774087 w 13623187"/>
                  <a:gd name="connsiteY2" fmla="*/ 5017476 h 6330460"/>
                  <a:gd name="connsiteX3" fmla="*/ 9235932 w 13623187"/>
                  <a:gd name="connsiteY3" fmla="*/ 23446 h 6330460"/>
                  <a:gd name="connsiteX4" fmla="*/ 12213595 w 13623187"/>
                  <a:gd name="connsiteY4" fmla="*/ 1430215 h 6330460"/>
                  <a:gd name="connsiteX5" fmla="*/ 13620364 w 13623187"/>
                  <a:gd name="connsiteY5" fmla="*/ 6310100 h 6330460"/>
                  <a:gd name="connsiteX6" fmla="*/ 10877164 w 13623187"/>
                  <a:gd name="connsiteY6" fmla="*/ 6307015 h 6330460"/>
                  <a:gd name="connsiteX7" fmla="*/ 10877165 w 13623187"/>
                  <a:gd name="connsiteY7" fmla="*/ 4103077 h 6330460"/>
                  <a:gd name="connsiteX8" fmla="*/ 10197225 w 13623187"/>
                  <a:gd name="connsiteY8" fmla="*/ 4267200 h 6330460"/>
                  <a:gd name="connsiteX9" fmla="*/ 10173779 w 13623187"/>
                  <a:gd name="connsiteY9" fmla="*/ 6307015 h 6330460"/>
                  <a:gd name="connsiteX10" fmla="*/ 3397841 w 13623187"/>
                  <a:gd name="connsiteY10" fmla="*/ 6330460 h 6330460"/>
                  <a:gd name="connsiteX11" fmla="*/ 3421286 w 13623187"/>
                  <a:gd name="connsiteY11" fmla="*/ 4220307 h 6330460"/>
                  <a:gd name="connsiteX12" fmla="*/ 2647564 w 13623187"/>
                  <a:gd name="connsiteY12" fmla="*/ 4220308 h 6330460"/>
                  <a:gd name="connsiteX13" fmla="*/ 2647564 w 13623187"/>
                  <a:gd name="connsiteY13" fmla="*/ 6283569 h 6330460"/>
                  <a:gd name="connsiteX14" fmla="*/ 0 w 13623187"/>
                  <a:gd name="connsiteY14" fmla="*/ 6310100 h 6330460"/>
                  <a:gd name="connsiteX15" fmla="*/ 0 w 13623187"/>
                  <a:gd name="connsiteY15" fmla="*/ 0 h 6330460"/>
                  <a:gd name="connsiteX0" fmla="*/ 914400 w 13623187"/>
                  <a:gd name="connsiteY0" fmla="*/ 1970108 h 6307645"/>
                  <a:gd name="connsiteX1" fmla="*/ 4406025 w 13623187"/>
                  <a:gd name="connsiteY1" fmla="*/ 24077 h 6307645"/>
                  <a:gd name="connsiteX2" fmla="*/ 6774087 w 13623187"/>
                  <a:gd name="connsiteY2" fmla="*/ 4994661 h 6307645"/>
                  <a:gd name="connsiteX3" fmla="*/ 9235932 w 13623187"/>
                  <a:gd name="connsiteY3" fmla="*/ 631 h 6307645"/>
                  <a:gd name="connsiteX4" fmla="*/ 12213595 w 13623187"/>
                  <a:gd name="connsiteY4" fmla="*/ 1407400 h 6307645"/>
                  <a:gd name="connsiteX5" fmla="*/ 13620364 w 13623187"/>
                  <a:gd name="connsiteY5" fmla="*/ 6287285 h 6307645"/>
                  <a:gd name="connsiteX6" fmla="*/ 10877164 w 13623187"/>
                  <a:gd name="connsiteY6" fmla="*/ 6284200 h 6307645"/>
                  <a:gd name="connsiteX7" fmla="*/ 10877165 w 13623187"/>
                  <a:gd name="connsiteY7" fmla="*/ 4080262 h 6307645"/>
                  <a:gd name="connsiteX8" fmla="*/ 10197225 w 13623187"/>
                  <a:gd name="connsiteY8" fmla="*/ 4244385 h 6307645"/>
                  <a:gd name="connsiteX9" fmla="*/ 10173779 w 13623187"/>
                  <a:gd name="connsiteY9" fmla="*/ 6284200 h 6307645"/>
                  <a:gd name="connsiteX10" fmla="*/ 3397841 w 13623187"/>
                  <a:gd name="connsiteY10" fmla="*/ 6307645 h 6307645"/>
                  <a:gd name="connsiteX11" fmla="*/ 3421286 w 13623187"/>
                  <a:gd name="connsiteY11" fmla="*/ 4197492 h 6307645"/>
                  <a:gd name="connsiteX12" fmla="*/ 2647564 w 13623187"/>
                  <a:gd name="connsiteY12" fmla="*/ 4197493 h 6307645"/>
                  <a:gd name="connsiteX13" fmla="*/ 2647564 w 13623187"/>
                  <a:gd name="connsiteY13" fmla="*/ 6260754 h 6307645"/>
                  <a:gd name="connsiteX14" fmla="*/ 0 w 13623187"/>
                  <a:gd name="connsiteY14" fmla="*/ 6287285 h 6307645"/>
                  <a:gd name="connsiteX15" fmla="*/ 914400 w 13623187"/>
                  <a:gd name="connsiteY15" fmla="*/ 1970108 h 6307645"/>
                  <a:gd name="connsiteX0" fmla="*/ 914400 w 13623187"/>
                  <a:gd name="connsiteY0" fmla="*/ 1970108 h 6307645"/>
                  <a:gd name="connsiteX1" fmla="*/ 4406025 w 13623187"/>
                  <a:gd name="connsiteY1" fmla="*/ 24077 h 6307645"/>
                  <a:gd name="connsiteX2" fmla="*/ 6774087 w 13623187"/>
                  <a:gd name="connsiteY2" fmla="*/ 4994661 h 6307645"/>
                  <a:gd name="connsiteX3" fmla="*/ 9235932 w 13623187"/>
                  <a:gd name="connsiteY3" fmla="*/ 631 h 6307645"/>
                  <a:gd name="connsiteX4" fmla="*/ 12213595 w 13623187"/>
                  <a:gd name="connsiteY4" fmla="*/ 1407400 h 6307645"/>
                  <a:gd name="connsiteX5" fmla="*/ 13620364 w 13623187"/>
                  <a:gd name="connsiteY5" fmla="*/ 6287285 h 6307645"/>
                  <a:gd name="connsiteX6" fmla="*/ 10877164 w 13623187"/>
                  <a:gd name="connsiteY6" fmla="*/ 6284200 h 6307645"/>
                  <a:gd name="connsiteX7" fmla="*/ 10877165 w 13623187"/>
                  <a:gd name="connsiteY7" fmla="*/ 4080262 h 6307645"/>
                  <a:gd name="connsiteX8" fmla="*/ 10197225 w 13623187"/>
                  <a:gd name="connsiteY8" fmla="*/ 4244385 h 6307645"/>
                  <a:gd name="connsiteX9" fmla="*/ 10173779 w 13623187"/>
                  <a:gd name="connsiteY9" fmla="*/ 6284200 h 6307645"/>
                  <a:gd name="connsiteX10" fmla="*/ 3397841 w 13623187"/>
                  <a:gd name="connsiteY10" fmla="*/ 6307645 h 6307645"/>
                  <a:gd name="connsiteX11" fmla="*/ 3421286 w 13623187"/>
                  <a:gd name="connsiteY11" fmla="*/ 4197492 h 6307645"/>
                  <a:gd name="connsiteX12" fmla="*/ 2647564 w 13623187"/>
                  <a:gd name="connsiteY12" fmla="*/ 4197493 h 6307645"/>
                  <a:gd name="connsiteX13" fmla="*/ 2647564 w 13623187"/>
                  <a:gd name="connsiteY13" fmla="*/ 6260754 h 6307645"/>
                  <a:gd name="connsiteX14" fmla="*/ 0 w 13623187"/>
                  <a:gd name="connsiteY14" fmla="*/ 6287285 h 6307645"/>
                  <a:gd name="connsiteX15" fmla="*/ 914400 w 13623187"/>
                  <a:gd name="connsiteY15" fmla="*/ 1970108 h 6307645"/>
                  <a:gd name="connsiteX0" fmla="*/ 914400 w 13623187"/>
                  <a:gd name="connsiteY0" fmla="*/ 1985552 h 6323089"/>
                  <a:gd name="connsiteX1" fmla="*/ 4406025 w 13623187"/>
                  <a:gd name="connsiteY1" fmla="*/ 39521 h 6323089"/>
                  <a:gd name="connsiteX2" fmla="*/ 6774087 w 13623187"/>
                  <a:gd name="connsiteY2" fmla="*/ 5010105 h 6323089"/>
                  <a:gd name="connsiteX3" fmla="*/ 9235932 w 13623187"/>
                  <a:gd name="connsiteY3" fmla="*/ 16075 h 6323089"/>
                  <a:gd name="connsiteX4" fmla="*/ 12213595 w 13623187"/>
                  <a:gd name="connsiteY4" fmla="*/ 1422844 h 6323089"/>
                  <a:gd name="connsiteX5" fmla="*/ 13620364 w 13623187"/>
                  <a:gd name="connsiteY5" fmla="*/ 6302729 h 6323089"/>
                  <a:gd name="connsiteX6" fmla="*/ 10877164 w 13623187"/>
                  <a:gd name="connsiteY6" fmla="*/ 6299644 h 6323089"/>
                  <a:gd name="connsiteX7" fmla="*/ 10877165 w 13623187"/>
                  <a:gd name="connsiteY7" fmla="*/ 4095706 h 6323089"/>
                  <a:gd name="connsiteX8" fmla="*/ 10197225 w 13623187"/>
                  <a:gd name="connsiteY8" fmla="*/ 4259829 h 6323089"/>
                  <a:gd name="connsiteX9" fmla="*/ 10173779 w 13623187"/>
                  <a:gd name="connsiteY9" fmla="*/ 6299644 h 6323089"/>
                  <a:gd name="connsiteX10" fmla="*/ 3397841 w 13623187"/>
                  <a:gd name="connsiteY10" fmla="*/ 6323089 h 6323089"/>
                  <a:gd name="connsiteX11" fmla="*/ 3421286 w 13623187"/>
                  <a:gd name="connsiteY11" fmla="*/ 4212936 h 6323089"/>
                  <a:gd name="connsiteX12" fmla="*/ 2647564 w 13623187"/>
                  <a:gd name="connsiteY12" fmla="*/ 4212937 h 6323089"/>
                  <a:gd name="connsiteX13" fmla="*/ 2647564 w 13623187"/>
                  <a:gd name="connsiteY13" fmla="*/ 6276198 h 6323089"/>
                  <a:gd name="connsiteX14" fmla="*/ 0 w 13623187"/>
                  <a:gd name="connsiteY14" fmla="*/ 6302729 h 6323089"/>
                  <a:gd name="connsiteX15" fmla="*/ 914400 w 13623187"/>
                  <a:gd name="connsiteY15" fmla="*/ 1985552 h 6323089"/>
                  <a:gd name="connsiteX0" fmla="*/ 937847 w 13646634"/>
                  <a:gd name="connsiteY0" fmla="*/ 1985552 h 6323089"/>
                  <a:gd name="connsiteX1" fmla="*/ 4429472 w 13646634"/>
                  <a:gd name="connsiteY1" fmla="*/ 39521 h 6323089"/>
                  <a:gd name="connsiteX2" fmla="*/ 6797534 w 13646634"/>
                  <a:gd name="connsiteY2" fmla="*/ 5010105 h 6323089"/>
                  <a:gd name="connsiteX3" fmla="*/ 9259379 w 13646634"/>
                  <a:gd name="connsiteY3" fmla="*/ 16075 h 6323089"/>
                  <a:gd name="connsiteX4" fmla="*/ 12237042 w 13646634"/>
                  <a:gd name="connsiteY4" fmla="*/ 1422844 h 6323089"/>
                  <a:gd name="connsiteX5" fmla="*/ 13643811 w 13646634"/>
                  <a:gd name="connsiteY5" fmla="*/ 6302729 h 6323089"/>
                  <a:gd name="connsiteX6" fmla="*/ 10900611 w 13646634"/>
                  <a:gd name="connsiteY6" fmla="*/ 6299644 h 6323089"/>
                  <a:gd name="connsiteX7" fmla="*/ 10900612 w 13646634"/>
                  <a:gd name="connsiteY7" fmla="*/ 4095706 h 6323089"/>
                  <a:gd name="connsiteX8" fmla="*/ 10220672 w 13646634"/>
                  <a:gd name="connsiteY8" fmla="*/ 4259829 h 6323089"/>
                  <a:gd name="connsiteX9" fmla="*/ 10197226 w 13646634"/>
                  <a:gd name="connsiteY9" fmla="*/ 6299644 h 6323089"/>
                  <a:gd name="connsiteX10" fmla="*/ 3421288 w 13646634"/>
                  <a:gd name="connsiteY10" fmla="*/ 6323089 h 6323089"/>
                  <a:gd name="connsiteX11" fmla="*/ 3444733 w 13646634"/>
                  <a:gd name="connsiteY11" fmla="*/ 4212936 h 6323089"/>
                  <a:gd name="connsiteX12" fmla="*/ 2671011 w 13646634"/>
                  <a:gd name="connsiteY12" fmla="*/ 4212937 h 6323089"/>
                  <a:gd name="connsiteX13" fmla="*/ 2671011 w 13646634"/>
                  <a:gd name="connsiteY13" fmla="*/ 6276198 h 6323089"/>
                  <a:gd name="connsiteX14" fmla="*/ 0 w 13646634"/>
                  <a:gd name="connsiteY14" fmla="*/ 6232390 h 6323089"/>
                  <a:gd name="connsiteX15" fmla="*/ 937847 w 13646634"/>
                  <a:gd name="connsiteY15" fmla="*/ 1985552 h 6323089"/>
                  <a:gd name="connsiteX0" fmla="*/ 867509 w 13576296"/>
                  <a:gd name="connsiteY0" fmla="*/ 1985552 h 6323089"/>
                  <a:gd name="connsiteX1" fmla="*/ 4359134 w 13576296"/>
                  <a:gd name="connsiteY1" fmla="*/ 39521 h 6323089"/>
                  <a:gd name="connsiteX2" fmla="*/ 6727196 w 13576296"/>
                  <a:gd name="connsiteY2" fmla="*/ 5010105 h 6323089"/>
                  <a:gd name="connsiteX3" fmla="*/ 9189041 w 13576296"/>
                  <a:gd name="connsiteY3" fmla="*/ 16075 h 6323089"/>
                  <a:gd name="connsiteX4" fmla="*/ 12166704 w 13576296"/>
                  <a:gd name="connsiteY4" fmla="*/ 1422844 h 6323089"/>
                  <a:gd name="connsiteX5" fmla="*/ 13573473 w 13576296"/>
                  <a:gd name="connsiteY5" fmla="*/ 6302729 h 6323089"/>
                  <a:gd name="connsiteX6" fmla="*/ 10830273 w 13576296"/>
                  <a:gd name="connsiteY6" fmla="*/ 6299644 h 6323089"/>
                  <a:gd name="connsiteX7" fmla="*/ 10830274 w 13576296"/>
                  <a:gd name="connsiteY7" fmla="*/ 4095706 h 6323089"/>
                  <a:gd name="connsiteX8" fmla="*/ 10150334 w 13576296"/>
                  <a:gd name="connsiteY8" fmla="*/ 4259829 h 6323089"/>
                  <a:gd name="connsiteX9" fmla="*/ 10126888 w 13576296"/>
                  <a:gd name="connsiteY9" fmla="*/ 6299644 h 6323089"/>
                  <a:gd name="connsiteX10" fmla="*/ 3350950 w 13576296"/>
                  <a:gd name="connsiteY10" fmla="*/ 6323089 h 6323089"/>
                  <a:gd name="connsiteX11" fmla="*/ 3374395 w 13576296"/>
                  <a:gd name="connsiteY11" fmla="*/ 4212936 h 6323089"/>
                  <a:gd name="connsiteX12" fmla="*/ 2600673 w 13576296"/>
                  <a:gd name="connsiteY12" fmla="*/ 4212937 h 6323089"/>
                  <a:gd name="connsiteX13" fmla="*/ 2600673 w 13576296"/>
                  <a:gd name="connsiteY13" fmla="*/ 6276198 h 6323089"/>
                  <a:gd name="connsiteX14" fmla="*/ 0 w 13576296"/>
                  <a:gd name="connsiteY14" fmla="*/ 6302729 h 6323089"/>
                  <a:gd name="connsiteX15" fmla="*/ 867509 w 13576296"/>
                  <a:gd name="connsiteY15" fmla="*/ 1985552 h 6323089"/>
                  <a:gd name="connsiteX0" fmla="*/ 875123 w 13583910"/>
                  <a:gd name="connsiteY0" fmla="*/ 1985552 h 6323089"/>
                  <a:gd name="connsiteX1" fmla="*/ 4366748 w 13583910"/>
                  <a:gd name="connsiteY1" fmla="*/ 39521 h 6323089"/>
                  <a:gd name="connsiteX2" fmla="*/ 6734810 w 13583910"/>
                  <a:gd name="connsiteY2" fmla="*/ 5010105 h 6323089"/>
                  <a:gd name="connsiteX3" fmla="*/ 9196655 w 13583910"/>
                  <a:gd name="connsiteY3" fmla="*/ 16075 h 6323089"/>
                  <a:gd name="connsiteX4" fmla="*/ 12174318 w 13583910"/>
                  <a:gd name="connsiteY4" fmla="*/ 1422844 h 6323089"/>
                  <a:gd name="connsiteX5" fmla="*/ 13581087 w 13583910"/>
                  <a:gd name="connsiteY5" fmla="*/ 6302729 h 6323089"/>
                  <a:gd name="connsiteX6" fmla="*/ 10837887 w 13583910"/>
                  <a:gd name="connsiteY6" fmla="*/ 6299644 h 6323089"/>
                  <a:gd name="connsiteX7" fmla="*/ 10837888 w 13583910"/>
                  <a:gd name="connsiteY7" fmla="*/ 4095706 h 6323089"/>
                  <a:gd name="connsiteX8" fmla="*/ 10157948 w 13583910"/>
                  <a:gd name="connsiteY8" fmla="*/ 4259829 h 6323089"/>
                  <a:gd name="connsiteX9" fmla="*/ 10134502 w 13583910"/>
                  <a:gd name="connsiteY9" fmla="*/ 6299644 h 6323089"/>
                  <a:gd name="connsiteX10" fmla="*/ 3358564 w 13583910"/>
                  <a:gd name="connsiteY10" fmla="*/ 6323089 h 6323089"/>
                  <a:gd name="connsiteX11" fmla="*/ 3382009 w 13583910"/>
                  <a:gd name="connsiteY11" fmla="*/ 4212936 h 6323089"/>
                  <a:gd name="connsiteX12" fmla="*/ 2608287 w 13583910"/>
                  <a:gd name="connsiteY12" fmla="*/ 4212937 h 6323089"/>
                  <a:gd name="connsiteX13" fmla="*/ 2608287 w 13583910"/>
                  <a:gd name="connsiteY13" fmla="*/ 6276198 h 6323089"/>
                  <a:gd name="connsiteX14" fmla="*/ 7614 w 13583910"/>
                  <a:gd name="connsiteY14" fmla="*/ 6302729 h 6323089"/>
                  <a:gd name="connsiteX15" fmla="*/ 875123 w 13583910"/>
                  <a:gd name="connsiteY15" fmla="*/ 1985552 h 6323089"/>
                  <a:gd name="connsiteX0" fmla="*/ 1154365 w 13581798"/>
                  <a:gd name="connsiteY0" fmla="*/ 1654535 h 6343764"/>
                  <a:gd name="connsiteX1" fmla="*/ 4364636 w 13581798"/>
                  <a:gd name="connsiteY1" fmla="*/ 60196 h 6343764"/>
                  <a:gd name="connsiteX2" fmla="*/ 6732698 w 13581798"/>
                  <a:gd name="connsiteY2" fmla="*/ 5030780 h 6343764"/>
                  <a:gd name="connsiteX3" fmla="*/ 9194543 w 13581798"/>
                  <a:gd name="connsiteY3" fmla="*/ 36750 h 6343764"/>
                  <a:gd name="connsiteX4" fmla="*/ 12172206 w 13581798"/>
                  <a:gd name="connsiteY4" fmla="*/ 1443519 h 6343764"/>
                  <a:gd name="connsiteX5" fmla="*/ 13578975 w 13581798"/>
                  <a:gd name="connsiteY5" fmla="*/ 6323404 h 6343764"/>
                  <a:gd name="connsiteX6" fmla="*/ 10835775 w 13581798"/>
                  <a:gd name="connsiteY6" fmla="*/ 6320319 h 6343764"/>
                  <a:gd name="connsiteX7" fmla="*/ 10835776 w 13581798"/>
                  <a:gd name="connsiteY7" fmla="*/ 4116381 h 6343764"/>
                  <a:gd name="connsiteX8" fmla="*/ 10155836 w 13581798"/>
                  <a:gd name="connsiteY8" fmla="*/ 4280504 h 6343764"/>
                  <a:gd name="connsiteX9" fmla="*/ 10132390 w 13581798"/>
                  <a:gd name="connsiteY9" fmla="*/ 6320319 h 6343764"/>
                  <a:gd name="connsiteX10" fmla="*/ 3356452 w 13581798"/>
                  <a:gd name="connsiteY10" fmla="*/ 6343764 h 6343764"/>
                  <a:gd name="connsiteX11" fmla="*/ 3379897 w 13581798"/>
                  <a:gd name="connsiteY11" fmla="*/ 4233611 h 6343764"/>
                  <a:gd name="connsiteX12" fmla="*/ 2606175 w 13581798"/>
                  <a:gd name="connsiteY12" fmla="*/ 4233612 h 6343764"/>
                  <a:gd name="connsiteX13" fmla="*/ 2606175 w 13581798"/>
                  <a:gd name="connsiteY13" fmla="*/ 6296873 h 6343764"/>
                  <a:gd name="connsiteX14" fmla="*/ 5502 w 13581798"/>
                  <a:gd name="connsiteY14" fmla="*/ 6323404 h 6343764"/>
                  <a:gd name="connsiteX15" fmla="*/ 1154365 w 13581798"/>
                  <a:gd name="connsiteY15" fmla="*/ 1654535 h 6343764"/>
                  <a:gd name="connsiteX0" fmla="*/ 1154012 w 13581445"/>
                  <a:gd name="connsiteY0" fmla="*/ 1654535 h 6343764"/>
                  <a:gd name="connsiteX1" fmla="*/ 4364283 w 13581445"/>
                  <a:gd name="connsiteY1" fmla="*/ 60196 h 6343764"/>
                  <a:gd name="connsiteX2" fmla="*/ 6732345 w 13581445"/>
                  <a:gd name="connsiteY2" fmla="*/ 5030780 h 6343764"/>
                  <a:gd name="connsiteX3" fmla="*/ 9194190 w 13581445"/>
                  <a:gd name="connsiteY3" fmla="*/ 36750 h 6343764"/>
                  <a:gd name="connsiteX4" fmla="*/ 12171853 w 13581445"/>
                  <a:gd name="connsiteY4" fmla="*/ 1443519 h 6343764"/>
                  <a:gd name="connsiteX5" fmla="*/ 13578622 w 13581445"/>
                  <a:gd name="connsiteY5" fmla="*/ 6323404 h 6343764"/>
                  <a:gd name="connsiteX6" fmla="*/ 10835422 w 13581445"/>
                  <a:gd name="connsiteY6" fmla="*/ 6320319 h 6343764"/>
                  <a:gd name="connsiteX7" fmla="*/ 10835423 w 13581445"/>
                  <a:gd name="connsiteY7" fmla="*/ 4116381 h 6343764"/>
                  <a:gd name="connsiteX8" fmla="*/ 10155483 w 13581445"/>
                  <a:gd name="connsiteY8" fmla="*/ 4280504 h 6343764"/>
                  <a:gd name="connsiteX9" fmla="*/ 10132037 w 13581445"/>
                  <a:gd name="connsiteY9" fmla="*/ 6320319 h 6343764"/>
                  <a:gd name="connsiteX10" fmla="*/ 3356099 w 13581445"/>
                  <a:gd name="connsiteY10" fmla="*/ 6343764 h 6343764"/>
                  <a:gd name="connsiteX11" fmla="*/ 3379544 w 13581445"/>
                  <a:gd name="connsiteY11" fmla="*/ 4233611 h 6343764"/>
                  <a:gd name="connsiteX12" fmla="*/ 2605822 w 13581445"/>
                  <a:gd name="connsiteY12" fmla="*/ 4233612 h 6343764"/>
                  <a:gd name="connsiteX13" fmla="*/ 2605822 w 13581445"/>
                  <a:gd name="connsiteY13" fmla="*/ 6296873 h 6343764"/>
                  <a:gd name="connsiteX14" fmla="*/ 5149 w 13581445"/>
                  <a:gd name="connsiteY14" fmla="*/ 6323404 h 6343764"/>
                  <a:gd name="connsiteX15" fmla="*/ 1154012 w 13581445"/>
                  <a:gd name="connsiteY15" fmla="*/ 1654535 h 6343764"/>
                  <a:gd name="connsiteX0" fmla="*/ 1227606 w 13655039"/>
                  <a:gd name="connsiteY0" fmla="*/ 1654535 h 6343764"/>
                  <a:gd name="connsiteX1" fmla="*/ 4437877 w 13655039"/>
                  <a:gd name="connsiteY1" fmla="*/ 60196 h 6343764"/>
                  <a:gd name="connsiteX2" fmla="*/ 6805939 w 13655039"/>
                  <a:gd name="connsiteY2" fmla="*/ 5030780 h 6343764"/>
                  <a:gd name="connsiteX3" fmla="*/ 9267784 w 13655039"/>
                  <a:gd name="connsiteY3" fmla="*/ 36750 h 6343764"/>
                  <a:gd name="connsiteX4" fmla="*/ 12245447 w 13655039"/>
                  <a:gd name="connsiteY4" fmla="*/ 1443519 h 6343764"/>
                  <a:gd name="connsiteX5" fmla="*/ 13652216 w 13655039"/>
                  <a:gd name="connsiteY5" fmla="*/ 6323404 h 6343764"/>
                  <a:gd name="connsiteX6" fmla="*/ 10909016 w 13655039"/>
                  <a:gd name="connsiteY6" fmla="*/ 6320319 h 6343764"/>
                  <a:gd name="connsiteX7" fmla="*/ 10909017 w 13655039"/>
                  <a:gd name="connsiteY7" fmla="*/ 4116381 h 6343764"/>
                  <a:gd name="connsiteX8" fmla="*/ 10229077 w 13655039"/>
                  <a:gd name="connsiteY8" fmla="*/ 4280504 h 6343764"/>
                  <a:gd name="connsiteX9" fmla="*/ 10205631 w 13655039"/>
                  <a:gd name="connsiteY9" fmla="*/ 6320319 h 6343764"/>
                  <a:gd name="connsiteX10" fmla="*/ 3429693 w 13655039"/>
                  <a:gd name="connsiteY10" fmla="*/ 6343764 h 6343764"/>
                  <a:gd name="connsiteX11" fmla="*/ 3453138 w 13655039"/>
                  <a:gd name="connsiteY11" fmla="*/ 4233611 h 6343764"/>
                  <a:gd name="connsiteX12" fmla="*/ 2679416 w 13655039"/>
                  <a:gd name="connsiteY12" fmla="*/ 4233612 h 6343764"/>
                  <a:gd name="connsiteX13" fmla="*/ 2679416 w 13655039"/>
                  <a:gd name="connsiteY13" fmla="*/ 6296873 h 6343764"/>
                  <a:gd name="connsiteX14" fmla="*/ 78743 w 13655039"/>
                  <a:gd name="connsiteY14" fmla="*/ 6323404 h 6343764"/>
                  <a:gd name="connsiteX15" fmla="*/ 1227606 w 13655039"/>
                  <a:gd name="connsiteY15" fmla="*/ 1654535 h 6343764"/>
                  <a:gd name="connsiteX0" fmla="*/ 1227606 w 13655039"/>
                  <a:gd name="connsiteY0" fmla="*/ 1626092 h 6315321"/>
                  <a:gd name="connsiteX1" fmla="*/ 4437877 w 13655039"/>
                  <a:gd name="connsiteY1" fmla="*/ 31753 h 6315321"/>
                  <a:gd name="connsiteX2" fmla="*/ 6805939 w 13655039"/>
                  <a:gd name="connsiteY2" fmla="*/ 5002337 h 6315321"/>
                  <a:gd name="connsiteX3" fmla="*/ 9267784 w 13655039"/>
                  <a:gd name="connsiteY3" fmla="*/ 8307 h 6315321"/>
                  <a:gd name="connsiteX4" fmla="*/ 12245447 w 13655039"/>
                  <a:gd name="connsiteY4" fmla="*/ 1415076 h 6315321"/>
                  <a:gd name="connsiteX5" fmla="*/ 13652216 w 13655039"/>
                  <a:gd name="connsiteY5" fmla="*/ 6294961 h 6315321"/>
                  <a:gd name="connsiteX6" fmla="*/ 10909016 w 13655039"/>
                  <a:gd name="connsiteY6" fmla="*/ 6291876 h 6315321"/>
                  <a:gd name="connsiteX7" fmla="*/ 10909017 w 13655039"/>
                  <a:gd name="connsiteY7" fmla="*/ 4087938 h 6315321"/>
                  <a:gd name="connsiteX8" fmla="*/ 10229077 w 13655039"/>
                  <a:gd name="connsiteY8" fmla="*/ 4252061 h 6315321"/>
                  <a:gd name="connsiteX9" fmla="*/ 10205631 w 13655039"/>
                  <a:gd name="connsiteY9" fmla="*/ 6291876 h 6315321"/>
                  <a:gd name="connsiteX10" fmla="*/ 3429693 w 13655039"/>
                  <a:gd name="connsiteY10" fmla="*/ 6315321 h 6315321"/>
                  <a:gd name="connsiteX11" fmla="*/ 3453138 w 13655039"/>
                  <a:gd name="connsiteY11" fmla="*/ 4205168 h 6315321"/>
                  <a:gd name="connsiteX12" fmla="*/ 2679416 w 13655039"/>
                  <a:gd name="connsiteY12" fmla="*/ 4205169 h 6315321"/>
                  <a:gd name="connsiteX13" fmla="*/ 2679416 w 13655039"/>
                  <a:gd name="connsiteY13" fmla="*/ 6268430 h 6315321"/>
                  <a:gd name="connsiteX14" fmla="*/ 78743 w 13655039"/>
                  <a:gd name="connsiteY14" fmla="*/ 6294961 h 6315321"/>
                  <a:gd name="connsiteX15" fmla="*/ 1227606 w 13655039"/>
                  <a:gd name="connsiteY15" fmla="*/ 1626092 h 6315321"/>
                  <a:gd name="connsiteX0" fmla="*/ 1227606 w 13655039"/>
                  <a:gd name="connsiteY0" fmla="*/ 1618416 h 6307645"/>
                  <a:gd name="connsiteX1" fmla="*/ 4437877 w 13655039"/>
                  <a:gd name="connsiteY1" fmla="*/ 24077 h 6307645"/>
                  <a:gd name="connsiteX2" fmla="*/ 6805939 w 13655039"/>
                  <a:gd name="connsiteY2" fmla="*/ 4994661 h 6307645"/>
                  <a:gd name="connsiteX3" fmla="*/ 9267784 w 13655039"/>
                  <a:gd name="connsiteY3" fmla="*/ 631 h 6307645"/>
                  <a:gd name="connsiteX4" fmla="*/ 12245447 w 13655039"/>
                  <a:gd name="connsiteY4" fmla="*/ 1407400 h 6307645"/>
                  <a:gd name="connsiteX5" fmla="*/ 13652216 w 13655039"/>
                  <a:gd name="connsiteY5" fmla="*/ 6287285 h 6307645"/>
                  <a:gd name="connsiteX6" fmla="*/ 10909016 w 13655039"/>
                  <a:gd name="connsiteY6" fmla="*/ 6284200 h 6307645"/>
                  <a:gd name="connsiteX7" fmla="*/ 10909017 w 13655039"/>
                  <a:gd name="connsiteY7" fmla="*/ 4080262 h 6307645"/>
                  <a:gd name="connsiteX8" fmla="*/ 10229077 w 13655039"/>
                  <a:gd name="connsiteY8" fmla="*/ 4244385 h 6307645"/>
                  <a:gd name="connsiteX9" fmla="*/ 10205631 w 13655039"/>
                  <a:gd name="connsiteY9" fmla="*/ 6284200 h 6307645"/>
                  <a:gd name="connsiteX10" fmla="*/ 3429693 w 13655039"/>
                  <a:gd name="connsiteY10" fmla="*/ 6307645 h 6307645"/>
                  <a:gd name="connsiteX11" fmla="*/ 3453138 w 13655039"/>
                  <a:gd name="connsiteY11" fmla="*/ 4197492 h 6307645"/>
                  <a:gd name="connsiteX12" fmla="*/ 2679416 w 13655039"/>
                  <a:gd name="connsiteY12" fmla="*/ 4197493 h 6307645"/>
                  <a:gd name="connsiteX13" fmla="*/ 2679416 w 13655039"/>
                  <a:gd name="connsiteY13" fmla="*/ 6260754 h 6307645"/>
                  <a:gd name="connsiteX14" fmla="*/ 78743 w 13655039"/>
                  <a:gd name="connsiteY14" fmla="*/ 6287285 h 6307645"/>
                  <a:gd name="connsiteX15" fmla="*/ 1227606 w 13655039"/>
                  <a:gd name="connsiteY15" fmla="*/ 1618416 h 6307645"/>
                  <a:gd name="connsiteX0" fmla="*/ 1235776 w 13663209"/>
                  <a:gd name="connsiteY0" fmla="*/ 1618416 h 6307645"/>
                  <a:gd name="connsiteX1" fmla="*/ 4446047 w 13663209"/>
                  <a:gd name="connsiteY1" fmla="*/ 24077 h 6307645"/>
                  <a:gd name="connsiteX2" fmla="*/ 6814109 w 13663209"/>
                  <a:gd name="connsiteY2" fmla="*/ 4994661 h 6307645"/>
                  <a:gd name="connsiteX3" fmla="*/ 9275954 w 13663209"/>
                  <a:gd name="connsiteY3" fmla="*/ 631 h 6307645"/>
                  <a:gd name="connsiteX4" fmla="*/ 12253617 w 13663209"/>
                  <a:gd name="connsiteY4" fmla="*/ 1407400 h 6307645"/>
                  <a:gd name="connsiteX5" fmla="*/ 13660386 w 13663209"/>
                  <a:gd name="connsiteY5" fmla="*/ 6287285 h 6307645"/>
                  <a:gd name="connsiteX6" fmla="*/ 10917186 w 13663209"/>
                  <a:gd name="connsiteY6" fmla="*/ 6284200 h 6307645"/>
                  <a:gd name="connsiteX7" fmla="*/ 10917187 w 13663209"/>
                  <a:gd name="connsiteY7" fmla="*/ 4080262 h 6307645"/>
                  <a:gd name="connsiteX8" fmla="*/ 10237247 w 13663209"/>
                  <a:gd name="connsiteY8" fmla="*/ 4244385 h 6307645"/>
                  <a:gd name="connsiteX9" fmla="*/ 10213801 w 13663209"/>
                  <a:gd name="connsiteY9" fmla="*/ 6284200 h 6307645"/>
                  <a:gd name="connsiteX10" fmla="*/ 3437863 w 13663209"/>
                  <a:gd name="connsiteY10" fmla="*/ 6307645 h 6307645"/>
                  <a:gd name="connsiteX11" fmla="*/ 3461308 w 13663209"/>
                  <a:gd name="connsiteY11" fmla="*/ 4197492 h 6307645"/>
                  <a:gd name="connsiteX12" fmla="*/ 2687586 w 13663209"/>
                  <a:gd name="connsiteY12" fmla="*/ 4197493 h 6307645"/>
                  <a:gd name="connsiteX13" fmla="*/ 2687586 w 13663209"/>
                  <a:gd name="connsiteY13" fmla="*/ 6260754 h 6307645"/>
                  <a:gd name="connsiteX14" fmla="*/ 86913 w 13663209"/>
                  <a:gd name="connsiteY14" fmla="*/ 6287285 h 6307645"/>
                  <a:gd name="connsiteX15" fmla="*/ 1235776 w 13663209"/>
                  <a:gd name="connsiteY15" fmla="*/ 1618416 h 6307645"/>
                  <a:gd name="connsiteX0" fmla="*/ 1235776 w 13663209"/>
                  <a:gd name="connsiteY0" fmla="*/ 1618416 h 6307645"/>
                  <a:gd name="connsiteX1" fmla="*/ 4446047 w 13663209"/>
                  <a:gd name="connsiteY1" fmla="*/ 24077 h 6307645"/>
                  <a:gd name="connsiteX2" fmla="*/ 6814109 w 13663209"/>
                  <a:gd name="connsiteY2" fmla="*/ 4994661 h 6307645"/>
                  <a:gd name="connsiteX3" fmla="*/ 9275954 w 13663209"/>
                  <a:gd name="connsiteY3" fmla="*/ 631 h 6307645"/>
                  <a:gd name="connsiteX4" fmla="*/ 12253617 w 13663209"/>
                  <a:gd name="connsiteY4" fmla="*/ 1407400 h 6307645"/>
                  <a:gd name="connsiteX5" fmla="*/ 13660386 w 13663209"/>
                  <a:gd name="connsiteY5" fmla="*/ 6287285 h 6307645"/>
                  <a:gd name="connsiteX6" fmla="*/ 10917186 w 13663209"/>
                  <a:gd name="connsiteY6" fmla="*/ 6284200 h 6307645"/>
                  <a:gd name="connsiteX7" fmla="*/ 10917187 w 13663209"/>
                  <a:gd name="connsiteY7" fmla="*/ 4080262 h 6307645"/>
                  <a:gd name="connsiteX8" fmla="*/ 10237247 w 13663209"/>
                  <a:gd name="connsiteY8" fmla="*/ 4244385 h 6307645"/>
                  <a:gd name="connsiteX9" fmla="*/ 10213801 w 13663209"/>
                  <a:gd name="connsiteY9" fmla="*/ 6284200 h 6307645"/>
                  <a:gd name="connsiteX10" fmla="*/ 3437863 w 13663209"/>
                  <a:gd name="connsiteY10" fmla="*/ 6307645 h 6307645"/>
                  <a:gd name="connsiteX11" fmla="*/ 3461308 w 13663209"/>
                  <a:gd name="connsiteY11" fmla="*/ 4197492 h 6307645"/>
                  <a:gd name="connsiteX12" fmla="*/ 2687586 w 13663209"/>
                  <a:gd name="connsiteY12" fmla="*/ 4197493 h 6307645"/>
                  <a:gd name="connsiteX13" fmla="*/ 2687586 w 13663209"/>
                  <a:gd name="connsiteY13" fmla="*/ 6260754 h 6307645"/>
                  <a:gd name="connsiteX14" fmla="*/ 86913 w 13663209"/>
                  <a:gd name="connsiteY14" fmla="*/ 6287285 h 6307645"/>
                  <a:gd name="connsiteX15" fmla="*/ 1235776 w 13663209"/>
                  <a:gd name="connsiteY15" fmla="*/ 1618416 h 6307645"/>
                  <a:gd name="connsiteX0" fmla="*/ 1235776 w 13663209"/>
                  <a:gd name="connsiteY0" fmla="*/ 1618416 h 6307645"/>
                  <a:gd name="connsiteX1" fmla="*/ 4446047 w 13663209"/>
                  <a:gd name="connsiteY1" fmla="*/ 24077 h 6307645"/>
                  <a:gd name="connsiteX2" fmla="*/ 6814109 w 13663209"/>
                  <a:gd name="connsiteY2" fmla="*/ 4994661 h 6307645"/>
                  <a:gd name="connsiteX3" fmla="*/ 9275954 w 13663209"/>
                  <a:gd name="connsiteY3" fmla="*/ 631 h 6307645"/>
                  <a:gd name="connsiteX4" fmla="*/ 12253617 w 13663209"/>
                  <a:gd name="connsiteY4" fmla="*/ 1407400 h 6307645"/>
                  <a:gd name="connsiteX5" fmla="*/ 13660386 w 13663209"/>
                  <a:gd name="connsiteY5" fmla="*/ 6287285 h 6307645"/>
                  <a:gd name="connsiteX6" fmla="*/ 10917186 w 13663209"/>
                  <a:gd name="connsiteY6" fmla="*/ 6284200 h 6307645"/>
                  <a:gd name="connsiteX7" fmla="*/ 10917187 w 13663209"/>
                  <a:gd name="connsiteY7" fmla="*/ 4080262 h 6307645"/>
                  <a:gd name="connsiteX8" fmla="*/ 10237247 w 13663209"/>
                  <a:gd name="connsiteY8" fmla="*/ 4244385 h 6307645"/>
                  <a:gd name="connsiteX9" fmla="*/ 10213801 w 13663209"/>
                  <a:gd name="connsiteY9" fmla="*/ 6284200 h 6307645"/>
                  <a:gd name="connsiteX10" fmla="*/ 3437863 w 13663209"/>
                  <a:gd name="connsiteY10" fmla="*/ 6307645 h 6307645"/>
                  <a:gd name="connsiteX11" fmla="*/ 3433981 w 13663209"/>
                  <a:gd name="connsiteY11" fmla="*/ 4197491 h 6307645"/>
                  <a:gd name="connsiteX12" fmla="*/ 2687586 w 13663209"/>
                  <a:gd name="connsiteY12" fmla="*/ 4197493 h 6307645"/>
                  <a:gd name="connsiteX13" fmla="*/ 2687586 w 13663209"/>
                  <a:gd name="connsiteY13" fmla="*/ 6260754 h 6307645"/>
                  <a:gd name="connsiteX14" fmla="*/ 86913 w 13663209"/>
                  <a:gd name="connsiteY14" fmla="*/ 6287285 h 6307645"/>
                  <a:gd name="connsiteX15" fmla="*/ 1235776 w 13663209"/>
                  <a:gd name="connsiteY15" fmla="*/ 1618416 h 6307645"/>
                  <a:gd name="connsiteX0" fmla="*/ 1235776 w 13663209"/>
                  <a:gd name="connsiteY0" fmla="*/ 1618416 h 6307645"/>
                  <a:gd name="connsiteX1" fmla="*/ 4446047 w 13663209"/>
                  <a:gd name="connsiteY1" fmla="*/ 24077 h 6307645"/>
                  <a:gd name="connsiteX2" fmla="*/ 6814109 w 13663209"/>
                  <a:gd name="connsiteY2" fmla="*/ 4994661 h 6307645"/>
                  <a:gd name="connsiteX3" fmla="*/ 9275954 w 13663209"/>
                  <a:gd name="connsiteY3" fmla="*/ 631 h 6307645"/>
                  <a:gd name="connsiteX4" fmla="*/ 12253617 w 13663209"/>
                  <a:gd name="connsiteY4" fmla="*/ 1407400 h 6307645"/>
                  <a:gd name="connsiteX5" fmla="*/ 13660386 w 13663209"/>
                  <a:gd name="connsiteY5" fmla="*/ 6287285 h 6307645"/>
                  <a:gd name="connsiteX6" fmla="*/ 10917186 w 13663209"/>
                  <a:gd name="connsiteY6" fmla="*/ 6284200 h 6307645"/>
                  <a:gd name="connsiteX7" fmla="*/ 10917187 w 13663209"/>
                  <a:gd name="connsiteY7" fmla="*/ 4080262 h 6307645"/>
                  <a:gd name="connsiteX8" fmla="*/ 10237247 w 13663209"/>
                  <a:gd name="connsiteY8" fmla="*/ 4244385 h 6307645"/>
                  <a:gd name="connsiteX9" fmla="*/ 10213801 w 13663209"/>
                  <a:gd name="connsiteY9" fmla="*/ 6284200 h 6307645"/>
                  <a:gd name="connsiteX10" fmla="*/ 3437863 w 13663209"/>
                  <a:gd name="connsiteY10" fmla="*/ 6307645 h 6307645"/>
                  <a:gd name="connsiteX11" fmla="*/ 3433981 w 13663209"/>
                  <a:gd name="connsiteY11" fmla="*/ 4197491 h 6307645"/>
                  <a:gd name="connsiteX12" fmla="*/ 2687586 w 13663209"/>
                  <a:gd name="connsiteY12" fmla="*/ 4197493 h 6307645"/>
                  <a:gd name="connsiteX13" fmla="*/ 2687586 w 13663209"/>
                  <a:gd name="connsiteY13" fmla="*/ 6274421 h 6307645"/>
                  <a:gd name="connsiteX14" fmla="*/ 86913 w 13663209"/>
                  <a:gd name="connsiteY14" fmla="*/ 6287285 h 6307645"/>
                  <a:gd name="connsiteX15" fmla="*/ 1235776 w 13663209"/>
                  <a:gd name="connsiteY15" fmla="*/ 1618416 h 6307645"/>
                  <a:gd name="connsiteX0" fmla="*/ 1235776 w 13663209"/>
                  <a:gd name="connsiteY0" fmla="*/ 1618416 h 6293981"/>
                  <a:gd name="connsiteX1" fmla="*/ 4446047 w 13663209"/>
                  <a:gd name="connsiteY1" fmla="*/ 24077 h 6293981"/>
                  <a:gd name="connsiteX2" fmla="*/ 6814109 w 13663209"/>
                  <a:gd name="connsiteY2" fmla="*/ 4994661 h 6293981"/>
                  <a:gd name="connsiteX3" fmla="*/ 9275954 w 13663209"/>
                  <a:gd name="connsiteY3" fmla="*/ 631 h 6293981"/>
                  <a:gd name="connsiteX4" fmla="*/ 12253617 w 13663209"/>
                  <a:gd name="connsiteY4" fmla="*/ 1407400 h 6293981"/>
                  <a:gd name="connsiteX5" fmla="*/ 13660386 w 13663209"/>
                  <a:gd name="connsiteY5" fmla="*/ 6287285 h 6293981"/>
                  <a:gd name="connsiteX6" fmla="*/ 10917186 w 13663209"/>
                  <a:gd name="connsiteY6" fmla="*/ 6284200 h 6293981"/>
                  <a:gd name="connsiteX7" fmla="*/ 10917187 w 13663209"/>
                  <a:gd name="connsiteY7" fmla="*/ 4080262 h 6293981"/>
                  <a:gd name="connsiteX8" fmla="*/ 10237247 w 13663209"/>
                  <a:gd name="connsiteY8" fmla="*/ 4244385 h 6293981"/>
                  <a:gd name="connsiteX9" fmla="*/ 10213801 w 13663209"/>
                  <a:gd name="connsiteY9" fmla="*/ 6284200 h 6293981"/>
                  <a:gd name="connsiteX10" fmla="*/ 3437863 w 13663209"/>
                  <a:gd name="connsiteY10" fmla="*/ 6293981 h 6293981"/>
                  <a:gd name="connsiteX11" fmla="*/ 3433981 w 13663209"/>
                  <a:gd name="connsiteY11" fmla="*/ 4197491 h 6293981"/>
                  <a:gd name="connsiteX12" fmla="*/ 2687586 w 13663209"/>
                  <a:gd name="connsiteY12" fmla="*/ 4197493 h 6293981"/>
                  <a:gd name="connsiteX13" fmla="*/ 2687586 w 13663209"/>
                  <a:gd name="connsiteY13" fmla="*/ 6274421 h 6293981"/>
                  <a:gd name="connsiteX14" fmla="*/ 86913 w 13663209"/>
                  <a:gd name="connsiteY14" fmla="*/ 6287285 h 6293981"/>
                  <a:gd name="connsiteX15" fmla="*/ 1235776 w 13663209"/>
                  <a:gd name="connsiteY15" fmla="*/ 1618416 h 6293981"/>
                  <a:gd name="connsiteX0" fmla="*/ 1235776 w 13663209"/>
                  <a:gd name="connsiteY0" fmla="*/ 1618416 h 6287284"/>
                  <a:gd name="connsiteX1" fmla="*/ 4446047 w 13663209"/>
                  <a:gd name="connsiteY1" fmla="*/ 24077 h 6287284"/>
                  <a:gd name="connsiteX2" fmla="*/ 6814109 w 13663209"/>
                  <a:gd name="connsiteY2" fmla="*/ 4994661 h 6287284"/>
                  <a:gd name="connsiteX3" fmla="*/ 9275954 w 13663209"/>
                  <a:gd name="connsiteY3" fmla="*/ 631 h 6287284"/>
                  <a:gd name="connsiteX4" fmla="*/ 12253617 w 13663209"/>
                  <a:gd name="connsiteY4" fmla="*/ 1407400 h 6287284"/>
                  <a:gd name="connsiteX5" fmla="*/ 13660386 w 13663209"/>
                  <a:gd name="connsiteY5" fmla="*/ 6287285 h 6287284"/>
                  <a:gd name="connsiteX6" fmla="*/ 10917186 w 13663209"/>
                  <a:gd name="connsiteY6" fmla="*/ 6284200 h 6287284"/>
                  <a:gd name="connsiteX7" fmla="*/ 10917187 w 13663209"/>
                  <a:gd name="connsiteY7" fmla="*/ 4080262 h 6287284"/>
                  <a:gd name="connsiteX8" fmla="*/ 10237247 w 13663209"/>
                  <a:gd name="connsiteY8" fmla="*/ 4244385 h 6287284"/>
                  <a:gd name="connsiteX9" fmla="*/ 10213801 w 13663209"/>
                  <a:gd name="connsiteY9" fmla="*/ 6284200 h 6287284"/>
                  <a:gd name="connsiteX10" fmla="*/ 3437863 w 13663209"/>
                  <a:gd name="connsiteY10" fmla="*/ 6280317 h 6287284"/>
                  <a:gd name="connsiteX11" fmla="*/ 3433981 w 13663209"/>
                  <a:gd name="connsiteY11" fmla="*/ 4197491 h 6287284"/>
                  <a:gd name="connsiteX12" fmla="*/ 2687586 w 13663209"/>
                  <a:gd name="connsiteY12" fmla="*/ 4197493 h 6287284"/>
                  <a:gd name="connsiteX13" fmla="*/ 2687586 w 13663209"/>
                  <a:gd name="connsiteY13" fmla="*/ 6274421 h 6287284"/>
                  <a:gd name="connsiteX14" fmla="*/ 86913 w 13663209"/>
                  <a:gd name="connsiteY14" fmla="*/ 6287285 h 6287284"/>
                  <a:gd name="connsiteX15" fmla="*/ 1235776 w 13663209"/>
                  <a:gd name="connsiteY15" fmla="*/ 1618416 h 6287284"/>
                  <a:gd name="connsiteX0" fmla="*/ 1235776 w 13663209"/>
                  <a:gd name="connsiteY0" fmla="*/ 1618416 h 6287284"/>
                  <a:gd name="connsiteX1" fmla="*/ 4446047 w 13663209"/>
                  <a:gd name="connsiteY1" fmla="*/ 24077 h 6287284"/>
                  <a:gd name="connsiteX2" fmla="*/ 6814109 w 13663209"/>
                  <a:gd name="connsiteY2" fmla="*/ 4994661 h 6287284"/>
                  <a:gd name="connsiteX3" fmla="*/ 9275954 w 13663209"/>
                  <a:gd name="connsiteY3" fmla="*/ 631 h 6287284"/>
                  <a:gd name="connsiteX4" fmla="*/ 12253617 w 13663209"/>
                  <a:gd name="connsiteY4" fmla="*/ 1407400 h 6287284"/>
                  <a:gd name="connsiteX5" fmla="*/ 13660386 w 13663209"/>
                  <a:gd name="connsiteY5" fmla="*/ 6287285 h 6287284"/>
                  <a:gd name="connsiteX6" fmla="*/ 10917186 w 13663209"/>
                  <a:gd name="connsiteY6" fmla="*/ 6284200 h 6287284"/>
                  <a:gd name="connsiteX7" fmla="*/ 10917187 w 13663209"/>
                  <a:gd name="connsiteY7" fmla="*/ 4080262 h 6287284"/>
                  <a:gd name="connsiteX8" fmla="*/ 10237247 w 13663209"/>
                  <a:gd name="connsiteY8" fmla="*/ 4244385 h 6287284"/>
                  <a:gd name="connsiteX9" fmla="*/ 10227468 w 13663209"/>
                  <a:gd name="connsiteY9" fmla="*/ 6284198 h 6287284"/>
                  <a:gd name="connsiteX10" fmla="*/ 3437863 w 13663209"/>
                  <a:gd name="connsiteY10" fmla="*/ 6280317 h 6287284"/>
                  <a:gd name="connsiteX11" fmla="*/ 3433981 w 13663209"/>
                  <a:gd name="connsiteY11" fmla="*/ 4197491 h 6287284"/>
                  <a:gd name="connsiteX12" fmla="*/ 2687586 w 13663209"/>
                  <a:gd name="connsiteY12" fmla="*/ 4197493 h 6287284"/>
                  <a:gd name="connsiteX13" fmla="*/ 2687586 w 13663209"/>
                  <a:gd name="connsiteY13" fmla="*/ 6274421 h 6287284"/>
                  <a:gd name="connsiteX14" fmla="*/ 86913 w 13663209"/>
                  <a:gd name="connsiteY14" fmla="*/ 6287285 h 6287284"/>
                  <a:gd name="connsiteX15" fmla="*/ 1235776 w 13663209"/>
                  <a:gd name="connsiteY15" fmla="*/ 1618416 h 6287284"/>
                  <a:gd name="connsiteX0" fmla="*/ 1235776 w 13663209"/>
                  <a:gd name="connsiteY0" fmla="*/ 1618416 h 6287284"/>
                  <a:gd name="connsiteX1" fmla="*/ 4446047 w 13663209"/>
                  <a:gd name="connsiteY1" fmla="*/ 24077 h 6287284"/>
                  <a:gd name="connsiteX2" fmla="*/ 6814109 w 13663209"/>
                  <a:gd name="connsiteY2" fmla="*/ 4994661 h 6287284"/>
                  <a:gd name="connsiteX3" fmla="*/ 9275954 w 13663209"/>
                  <a:gd name="connsiteY3" fmla="*/ 631 h 6287284"/>
                  <a:gd name="connsiteX4" fmla="*/ 12253617 w 13663209"/>
                  <a:gd name="connsiteY4" fmla="*/ 1407400 h 6287284"/>
                  <a:gd name="connsiteX5" fmla="*/ 13660386 w 13663209"/>
                  <a:gd name="connsiteY5" fmla="*/ 6287285 h 6287284"/>
                  <a:gd name="connsiteX6" fmla="*/ 10917186 w 13663209"/>
                  <a:gd name="connsiteY6" fmla="*/ 6284200 h 6287284"/>
                  <a:gd name="connsiteX7" fmla="*/ 10917187 w 13663209"/>
                  <a:gd name="connsiteY7" fmla="*/ 4080262 h 6287284"/>
                  <a:gd name="connsiteX8" fmla="*/ 10237247 w 13663209"/>
                  <a:gd name="connsiteY8" fmla="*/ 4244385 h 6287284"/>
                  <a:gd name="connsiteX9" fmla="*/ 10241132 w 13663209"/>
                  <a:gd name="connsiteY9" fmla="*/ 6270534 h 6287284"/>
                  <a:gd name="connsiteX10" fmla="*/ 3437863 w 13663209"/>
                  <a:gd name="connsiteY10" fmla="*/ 6280317 h 6287284"/>
                  <a:gd name="connsiteX11" fmla="*/ 3433981 w 13663209"/>
                  <a:gd name="connsiteY11" fmla="*/ 4197491 h 6287284"/>
                  <a:gd name="connsiteX12" fmla="*/ 2687586 w 13663209"/>
                  <a:gd name="connsiteY12" fmla="*/ 4197493 h 6287284"/>
                  <a:gd name="connsiteX13" fmla="*/ 2687586 w 13663209"/>
                  <a:gd name="connsiteY13" fmla="*/ 6274421 h 6287284"/>
                  <a:gd name="connsiteX14" fmla="*/ 86913 w 13663209"/>
                  <a:gd name="connsiteY14" fmla="*/ 6287285 h 6287284"/>
                  <a:gd name="connsiteX15" fmla="*/ 1235776 w 13663209"/>
                  <a:gd name="connsiteY15" fmla="*/ 1618416 h 6287284"/>
                  <a:gd name="connsiteX0" fmla="*/ 1235776 w 13663209"/>
                  <a:gd name="connsiteY0" fmla="*/ 1618416 h 6297862"/>
                  <a:gd name="connsiteX1" fmla="*/ 4446047 w 13663209"/>
                  <a:gd name="connsiteY1" fmla="*/ 24077 h 6297862"/>
                  <a:gd name="connsiteX2" fmla="*/ 6814109 w 13663209"/>
                  <a:gd name="connsiteY2" fmla="*/ 4994661 h 6297862"/>
                  <a:gd name="connsiteX3" fmla="*/ 9275954 w 13663209"/>
                  <a:gd name="connsiteY3" fmla="*/ 631 h 6297862"/>
                  <a:gd name="connsiteX4" fmla="*/ 12253617 w 13663209"/>
                  <a:gd name="connsiteY4" fmla="*/ 1407400 h 6297862"/>
                  <a:gd name="connsiteX5" fmla="*/ 13660386 w 13663209"/>
                  <a:gd name="connsiteY5" fmla="*/ 6287285 h 6297862"/>
                  <a:gd name="connsiteX6" fmla="*/ 10917186 w 13663209"/>
                  <a:gd name="connsiteY6" fmla="*/ 6284200 h 6297862"/>
                  <a:gd name="connsiteX7" fmla="*/ 10917187 w 13663209"/>
                  <a:gd name="connsiteY7" fmla="*/ 4080262 h 6297862"/>
                  <a:gd name="connsiteX8" fmla="*/ 10237247 w 13663209"/>
                  <a:gd name="connsiteY8" fmla="*/ 4244385 h 6297862"/>
                  <a:gd name="connsiteX9" fmla="*/ 10254796 w 13663209"/>
                  <a:gd name="connsiteY9" fmla="*/ 6297862 h 6297862"/>
                  <a:gd name="connsiteX10" fmla="*/ 3437863 w 13663209"/>
                  <a:gd name="connsiteY10" fmla="*/ 6280317 h 6297862"/>
                  <a:gd name="connsiteX11" fmla="*/ 3433981 w 13663209"/>
                  <a:gd name="connsiteY11" fmla="*/ 4197491 h 6297862"/>
                  <a:gd name="connsiteX12" fmla="*/ 2687586 w 13663209"/>
                  <a:gd name="connsiteY12" fmla="*/ 4197493 h 6297862"/>
                  <a:gd name="connsiteX13" fmla="*/ 2687586 w 13663209"/>
                  <a:gd name="connsiteY13" fmla="*/ 6274421 h 6297862"/>
                  <a:gd name="connsiteX14" fmla="*/ 86913 w 13663209"/>
                  <a:gd name="connsiteY14" fmla="*/ 6287285 h 6297862"/>
                  <a:gd name="connsiteX15" fmla="*/ 1235776 w 13663209"/>
                  <a:gd name="connsiteY15" fmla="*/ 1618416 h 6297862"/>
                  <a:gd name="connsiteX0" fmla="*/ 1235776 w 13663209"/>
                  <a:gd name="connsiteY0" fmla="*/ 1618416 h 6287284"/>
                  <a:gd name="connsiteX1" fmla="*/ 4446047 w 13663209"/>
                  <a:gd name="connsiteY1" fmla="*/ 24077 h 6287284"/>
                  <a:gd name="connsiteX2" fmla="*/ 6814109 w 13663209"/>
                  <a:gd name="connsiteY2" fmla="*/ 4994661 h 6287284"/>
                  <a:gd name="connsiteX3" fmla="*/ 9275954 w 13663209"/>
                  <a:gd name="connsiteY3" fmla="*/ 631 h 6287284"/>
                  <a:gd name="connsiteX4" fmla="*/ 12253617 w 13663209"/>
                  <a:gd name="connsiteY4" fmla="*/ 1407400 h 6287284"/>
                  <a:gd name="connsiteX5" fmla="*/ 13660386 w 13663209"/>
                  <a:gd name="connsiteY5" fmla="*/ 6287285 h 6287284"/>
                  <a:gd name="connsiteX6" fmla="*/ 10917186 w 13663209"/>
                  <a:gd name="connsiteY6" fmla="*/ 6284200 h 6287284"/>
                  <a:gd name="connsiteX7" fmla="*/ 10917187 w 13663209"/>
                  <a:gd name="connsiteY7" fmla="*/ 4080262 h 6287284"/>
                  <a:gd name="connsiteX8" fmla="*/ 10237247 w 13663209"/>
                  <a:gd name="connsiteY8" fmla="*/ 4244385 h 6287284"/>
                  <a:gd name="connsiteX9" fmla="*/ 10241132 w 13663209"/>
                  <a:gd name="connsiteY9" fmla="*/ 6270534 h 6287284"/>
                  <a:gd name="connsiteX10" fmla="*/ 3437863 w 13663209"/>
                  <a:gd name="connsiteY10" fmla="*/ 6280317 h 6287284"/>
                  <a:gd name="connsiteX11" fmla="*/ 3433981 w 13663209"/>
                  <a:gd name="connsiteY11" fmla="*/ 4197491 h 6287284"/>
                  <a:gd name="connsiteX12" fmla="*/ 2687586 w 13663209"/>
                  <a:gd name="connsiteY12" fmla="*/ 4197493 h 6287284"/>
                  <a:gd name="connsiteX13" fmla="*/ 2687586 w 13663209"/>
                  <a:gd name="connsiteY13" fmla="*/ 6274421 h 6287284"/>
                  <a:gd name="connsiteX14" fmla="*/ 86913 w 13663209"/>
                  <a:gd name="connsiteY14" fmla="*/ 6287285 h 6287284"/>
                  <a:gd name="connsiteX15" fmla="*/ 1235776 w 13663209"/>
                  <a:gd name="connsiteY15" fmla="*/ 1618416 h 6287284"/>
                  <a:gd name="connsiteX0" fmla="*/ 1235776 w 13663209"/>
                  <a:gd name="connsiteY0" fmla="*/ 1618416 h 6287284"/>
                  <a:gd name="connsiteX1" fmla="*/ 4446047 w 13663209"/>
                  <a:gd name="connsiteY1" fmla="*/ 24077 h 6287284"/>
                  <a:gd name="connsiteX2" fmla="*/ 6814109 w 13663209"/>
                  <a:gd name="connsiteY2" fmla="*/ 4994661 h 6287284"/>
                  <a:gd name="connsiteX3" fmla="*/ 9275954 w 13663209"/>
                  <a:gd name="connsiteY3" fmla="*/ 631 h 6287284"/>
                  <a:gd name="connsiteX4" fmla="*/ 12253617 w 13663209"/>
                  <a:gd name="connsiteY4" fmla="*/ 1407400 h 6287284"/>
                  <a:gd name="connsiteX5" fmla="*/ 13660386 w 13663209"/>
                  <a:gd name="connsiteY5" fmla="*/ 6287285 h 6287284"/>
                  <a:gd name="connsiteX6" fmla="*/ 10917186 w 13663209"/>
                  <a:gd name="connsiteY6" fmla="*/ 6284200 h 6287284"/>
                  <a:gd name="connsiteX7" fmla="*/ 10917187 w 13663209"/>
                  <a:gd name="connsiteY7" fmla="*/ 4080262 h 6287284"/>
                  <a:gd name="connsiteX8" fmla="*/ 10237247 w 13663209"/>
                  <a:gd name="connsiteY8" fmla="*/ 4244385 h 6287284"/>
                  <a:gd name="connsiteX9" fmla="*/ 10227468 w 13663209"/>
                  <a:gd name="connsiteY9" fmla="*/ 6284198 h 6287284"/>
                  <a:gd name="connsiteX10" fmla="*/ 3437863 w 13663209"/>
                  <a:gd name="connsiteY10" fmla="*/ 6280317 h 6287284"/>
                  <a:gd name="connsiteX11" fmla="*/ 3433981 w 13663209"/>
                  <a:gd name="connsiteY11" fmla="*/ 4197491 h 6287284"/>
                  <a:gd name="connsiteX12" fmla="*/ 2687586 w 13663209"/>
                  <a:gd name="connsiteY12" fmla="*/ 4197493 h 6287284"/>
                  <a:gd name="connsiteX13" fmla="*/ 2687586 w 13663209"/>
                  <a:gd name="connsiteY13" fmla="*/ 6274421 h 6287284"/>
                  <a:gd name="connsiteX14" fmla="*/ 86913 w 13663209"/>
                  <a:gd name="connsiteY14" fmla="*/ 6287285 h 6287284"/>
                  <a:gd name="connsiteX15" fmla="*/ 1235776 w 13663209"/>
                  <a:gd name="connsiteY15" fmla="*/ 1618416 h 6287284"/>
                  <a:gd name="connsiteX0" fmla="*/ 1235776 w 13663209"/>
                  <a:gd name="connsiteY0" fmla="*/ 1618416 h 6287284"/>
                  <a:gd name="connsiteX1" fmla="*/ 4446047 w 13663209"/>
                  <a:gd name="connsiteY1" fmla="*/ 24077 h 6287284"/>
                  <a:gd name="connsiteX2" fmla="*/ 6814109 w 13663209"/>
                  <a:gd name="connsiteY2" fmla="*/ 4994661 h 6287284"/>
                  <a:gd name="connsiteX3" fmla="*/ 9275954 w 13663209"/>
                  <a:gd name="connsiteY3" fmla="*/ 631 h 6287284"/>
                  <a:gd name="connsiteX4" fmla="*/ 12253617 w 13663209"/>
                  <a:gd name="connsiteY4" fmla="*/ 1407400 h 6287284"/>
                  <a:gd name="connsiteX5" fmla="*/ 13660386 w 13663209"/>
                  <a:gd name="connsiteY5" fmla="*/ 6287285 h 6287284"/>
                  <a:gd name="connsiteX6" fmla="*/ 10917186 w 13663209"/>
                  <a:gd name="connsiteY6" fmla="*/ 6284200 h 6287284"/>
                  <a:gd name="connsiteX7" fmla="*/ 10917187 w 13663209"/>
                  <a:gd name="connsiteY7" fmla="*/ 4080262 h 6287284"/>
                  <a:gd name="connsiteX8" fmla="*/ 10223582 w 13663209"/>
                  <a:gd name="connsiteY8" fmla="*/ 4230721 h 6287284"/>
                  <a:gd name="connsiteX9" fmla="*/ 10227468 w 13663209"/>
                  <a:gd name="connsiteY9" fmla="*/ 6284198 h 6287284"/>
                  <a:gd name="connsiteX10" fmla="*/ 3437863 w 13663209"/>
                  <a:gd name="connsiteY10" fmla="*/ 6280317 h 6287284"/>
                  <a:gd name="connsiteX11" fmla="*/ 3433981 w 13663209"/>
                  <a:gd name="connsiteY11" fmla="*/ 4197491 h 6287284"/>
                  <a:gd name="connsiteX12" fmla="*/ 2687586 w 13663209"/>
                  <a:gd name="connsiteY12" fmla="*/ 4197493 h 6287284"/>
                  <a:gd name="connsiteX13" fmla="*/ 2687586 w 13663209"/>
                  <a:gd name="connsiteY13" fmla="*/ 6274421 h 6287284"/>
                  <a:gd name="connsiteX14" fmla="*/ 86913 w 13663209"/>
                  <a:gd name="connsiteY14" fmla="*/ 6287285 h 6287284"/>
                  <a:gd name="connsiteX15" fmla="*/ 1235776 w 13663209"/>
                  <a:gd name="connsiteY15" fmla="*/ 1618416 h 6287284"/>
                  <a:gd name="connsiteX0" fmla="*/ 1235776 w 13663209"/>
                  <a:gd name="connsiteY0" fmla="*/ 1618416 h 6287284"/>
                  <a:gd name="connsiteX1" fmla="*/ 4446047 w 13663209"/>
                  <a:gd name="connsiteY1" fmla="*/ 24077 h 6287284"/>
                  <a:gd name="connsiteX2" fmla="*/ 6814109 w 13663209"/>
                  <a:gd name="connsiteY2" fmla="*/ 4994661 h 6287284"/>
                  <a:gd name="connsiteX3" fmla="*/ 9275954 w 13663209"/>
                  <a:gd name="connsiteY3" fmla="*/ 631 h 6287284"/>
                  <a:gd name="connsiteX4" fmla="*/ 12253617 w 13663209"/>
                  <a:gd name="connsiteY4" fmla="*/ 1407400 h 6287284"/>
                  <a:gd name="connsiteX5" fmla="*/ 13660386 w 13663209"/>
                  <a:gd name="connsiteY5" fmla="*/ 6287285 h 6287284"/>
                  <a:gd name="connsiteX6" fmla="*/ 10917186 w 13663209"/>
                  <a:gd name="connsiteY6" fmla="*/ 6284200 h 6287284"/>
                  <a:gd name="connsiteX7" fmla="*/ 10917187 w 13663209"/>
                  <a:gd name="connsiteY7" fmla="*/ 4080262 h 6287284"/>
                  <a:gd name="connsiteX8" fmla="*/ 10223582 w 13663209"/>
                  <a:gd name="connsiteY8" fmla="*/ 4230721 h 6287284"/>
                  <a:gd name="connsiteX9" fmla="*/ 10227468 w 13663209"/>
                  <a:gd name="connsiteY9" fmla="*/ 6284198 h 6287284"/>
                  <a:gd name="connsiteX10" fmla="*/ 3437863 w 13663209"/>
                  <a:gd name="connsiteY10" fmla="*/ 6280317 h 6287284"/>
                  <a:gd name="connsiteX11" fmla="*/ 3433981 w 13663209"/>
                  <a:gd name="connsiteY11" fmla="*/ 4197491 h 6287284"/>
                  <a:gd name="connsiteX12" fmla="*/ 2687586 w 13663209"/>
                  <a:gd name="connsiteY12" fmla="*/ 4197493 h 6287284"/>
                  <a:gd name="connsiteX13" fmla="*/ 2687586 w 13663209"/>
                  <a:gd name="connsiteY13" fmla="*/ 6274421 h 6287284"/>
                  <a:gd name="connsiteX14" fmla="*/ 86913 w 13663209"/>
                  <a:gd name="connsiteY14" fmla="*/ 6287285 h 6287284"/>
                  <a:gd name="connsiteX15" fmla="*/ 1235776 w 13663209"/>
                  <a:gd name="connsiteY15" fmla="*/ 1618416 h 6287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663209" h="6287284">
                    <a:moveTo>
                      <a:pt x="1235776" y="1618416"/>
                    </a:moveTo>
                    <a:cubicBezTo>
                      <a:pt x="2071405" y="758724"/>
                      <a:pt x="3727649" y="-30631"/>
                      <a:pt x="4446047" y="24077"/>
                    </a:cubicBezTo>
                    <a:lnTo>
                      <a:pt x="6814109" y="4994661"/>
                    </a:lnTo>
                    <a:lnTo>
                      <a:pt x="9275954" y="631"/>
                    </a:lnTo>
                    <a:cubicBezTo>
                      <a:pt x="9705800" y="-22816"/>
                      <a:pt x="11401739" y="610230"/>
                      <a:pt x="12253617" y="1407400"/>
                    </a:cubicBezTo>
                    <a:cubicBezTo>
                      <a:pt x="13590047" y="2776120"/>
                      <a:pt x="13683833" y="5176472"/>
                      <a:pt x="13660386" y="6287285"/>
                    </a:cubicBezTo>
                    <a:lnTo>
                      <a:pt x="10917186" y="6284200"/>
                    </a:lnTo>
                    <a:cubicBezTo>
                      <a:pt x="10917186" y="5549554"/>
                      <a:pt x="10917187" y="4814908"/>
                      <a:pt x="10917187" y="4080262"/>
                    </a:cubicBezTo>
                    <a:cubicBezTo>
                      <a:pt x="10901555" y="3759831"/>
                      <a:pt x="10256759" y="3449182"/>
                      <a:pt x="10223582" y="4230721"/>
                    </a:cubicBezTo>
                    <a:cubicBezTo>
                      <a:pt x="10220322" y="4910659"/>
                      <a:pt x="10230728" y="5604260"/>
                      <a:pt x="10227468" y="6284198"/>
                    </a:cubicBezTo>
                    <a:lnTo>
                      <a:pt x="3437863" y="6280317"/>
                    </a:lnTo>
                    <a:cubicBezTo>
                      <a:pt x="3432014" y="5535940"/>
                      <a:pt x="3426166" y="4900875"/>
                      <a:pt x="3433981" y="4197491"/>
                    </a:cubicBezTo>
                    <a:cubicBezTo>
                      <a:pt x="3340197" y="3540999"/>
                      <a:pt x="2617248" y="3869247"/>
                      <a:pt x="2687586" y="4197493"/>
                    </a:cubicBezTo>
                    <a:lnTo>
                      <a:pt x="2687586" y="6274421"/>
                    </a:lnTo>
                    <a:lnTo>
                      <a:pt x="86913" y="6287285"/>
                    </a:lnTo>
                    <a:cubicBezTo>
                      <a:pt x="-327301" y="3183549"/>
                      <a:pt x="852822" y="2189967"/>
                      <a:pt x="1235776" y="1618416"/>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8" name="Freeform 14">
                <a:extLst>
                  <a:ext uri="{FF2B5EF4-FFF2-40B4-BE49-F238E27FC236}">
                    <a16:creationId xmlns:a16="http://schemas.microsoft.com/office/drawing/2014/main" id="{7F9C59EC-64B4-410C-BA32-F65796BFDA4B}"/>
                  </a:ext>
                </a:extLst>
              </p:cNvPr>
              <p:cNvSpPr>
                <a:spLocks/>
              </p:cNvSpPr>
              <p:nvPr/>
            </p:nvSpPr>
            <p:spPr bwMode="auto">
              <a:xfrm>
                <a:off x="3828198" y="4385784"/>
                <a:ext cx="1081196" cy="1133975"/>
              </a:xfrm>
              <a:custGeom>
                <a:avLst/>
                <a:gdLst>
                  <a:gd name="T0" fmla="*/ 7 w 7"/>
                  <a:gd name="T1" fmla="*/ 2 h 7"/>
                  <a:gd name="T2" fmla="*/ 7 w 7"/>
                  <a:gd name="T3" fmla="*/ 2 h 7"/>
                  <a:gd name="T4" fmla="*/ 7 w 7"/>
                  <a:gd name="T5" fmla="*/ 4 h 7"/>
                  <a:gd name="T6" fmla="*/ 4 w 7"/>
                  <a:gd name="T7" fmla="*/ 7 h 7"/>
                  <a:gd name="T8" fmla="*/ 2 w 7"/>
                  <a:gd name="T9" fmla="*/ 7 h 7"/>
                  <a:gd name="T10" fmla="*/ 2 w 7"/>
                  <a:gd name="T11" fmla="*/ 5 h 7"/>
                  <a:gd name="T12" fmla="*/ 0 w 7"/>
                  <a:gd name="T13" fmla="*/ 2 h 7"/>
                  <a:gd name="T14" fmla="*/ 0 w 7"/>
                  <a:gd name="T15" fmla="*/ 2 h 7"/>
                  <a:gd name="T16" fmla="*/ 0 w 7"/>
                  <a:gd name="T17" fmla="*/ 0 h 7"/>
                  <a:gd name="T18" fmla="*/ 7 w 7"/>
                  <a:gd name="T19" fmla="*/ 2 h 7"/>
                  <a:gd name="connsiteX0" fmla="*/ 10000 w 10000"/>
                  <a:gd name="connsiteY0" fmla="*/ 2857 h 10000"/>
                  <a:gd name="connsiteX1" fmla="*/ 10000 w 10000"/>
                  <a:gd name="connsiteY1" fmla="*/ 2857 h 10000"/>
                  <a:gd name="connsiteX2" fmla="*/ 10000 w 10000"/>
                  <a:gd name="connsiteY2" fmla="*/ 5714 h 10000"/>
                  <a:gd name="connsiteX3" fmla="*/ 5714 w 10000"/>
                  <a:gd name="connsiteY3" fmla="*/ 10000 h 10000"/>
                  <a:gd name="connsiteX4" fmla="*/ 2857 w 10000"/>
                  <a:gd name="connsiteY4" fmla="*/ 10000 h 10000"/>
                  <a:gd name="connsiteX5" fmla="*/ 2857 w 10000"/>
                  <a:gd name="connsiteY5" fmla="*/ 7143 h 10000"/>
                  <a:gd name="connsiteX6" fmla="*/ 0 w 10000"/>
                  <a:gd name="connsiteY6" fmla="*/ 2857 h 10000"/>
                  <a:gd name="connsiteX7" fmla="*/ 0 w 10000"/>
                  <a:gd name="connsiteY7" fmla="*/ 0 h 10000"/>
                  <a:gd name="connsiteX8" fmla="*/ 10000 w 10000"/>
                  <a:gd name="connsiteY8" fmla="*/ 2857 h 10000"/>
                  <a:gd name="connsiteX0" fmla="*/ 10495 w 10495"/>
                  <a:gd name="connsiteY0" fmla="*/ 2857 h 10000"/>
                  <a:gd name="connsiteX1" fmla="*/ 10495 w 10495"/>
                  <a:gd name="connsiteY1" fmla="*/ 2857 h 10000"/>
                  <a:gd name="connsiteX2" fmla="*/ 10495 w 10495"/>
                  <a:gd name="connsiteY2" fmla="*/ 5714 h 10000"/>
                  <a:gd name="connsiteX3" fmla="*/ 6209 w 10495"/>
                  <a:gd name="connsiteY3" fmla="*/ 10000 h 10000"/>
                  <a:gd name="connsiteX4" fmla="*/ 3352 w 10495"/>
                  <a:gd name="connsiteY4" fmla="*/ 10000 h 10000"/>
                  <a:gd name="connsiteX5" fmla="*/ 3352 w 10495"/>
                  <a:gd name="connsiteY5" fmla="*/ 7143 h 10000"/>
                  <a:gd name="connsiteX6" fmla="*/ 495 w 10495"/>
                  <a:gd name="connsiteY6" fmla="*/ 2857 h 10000"/>
                  <a:gd name="connsiteX7" fmla="*/ 495 w 10495"/>
                  <a:gd name="connsiteY7" fmla="*/ 0 h 10000"/>
                  <a:gd name="connsiteX8" fmla="*/ 10495 w 10495"/>
                  <a:gd name="connsiteY8" fmla="*/ 2857 h 10000"/>
                  <a:gd name="connsiteX0" fmla="*/ 10746 w 10746"/>
                  <a:gd name="connsiteY0" fmla="*/ 2857 h 10000"/>
                  <a:gd name="connsiteX1" fmla="*/ 10746 w 10746"/>
                  <a:gd name="connsiteY1" fmla="*/ 2857 h 10000"/>
                  <a:gd name="connsiteX2" fmla="*/ 10746 w 10746"/>
                  <a:gd name="connsiteY2" fmla="*/ 5714 h 10000"/>
                  <a:gd name="connsiteX3" fmla="*/ 6460 w 10746"/>
                  <a:gd name="connsiteY3" fmla="*/ 10000 h 10000"/>
                  <a:gd name="connsiteX4" fmla="*/ 3603 w 10746"/>
                  <a:gd name="connsiteY4" fmla="*/ 10000 h 10000"/>
                  <a:gd name="connsiteX5" fmla="*/ 3603 w 10746"/>
                  <a:gd name="connsiteY5" fmla="*/ 7143 h 10000"/>
                  <a:gd name="connsiteX6" fmla="*/ 746 w 10746"/>
                  <a:gd name="connsiteY6" fmla="*/ 2857 h 10000"/>
                  <a:gd name="connsiteX7" fmla="*/ 746 w 10746"/>
                  <a:gd name="connsiteY7" fmla="*/ 0 h 10000"/>
                  <a:gd name="connsiteX8" fmla="*/ 10746 w 10746"/>
                  <a:gd name="connsiteY8" fmla="*/ 2857 h 10000"/>
                  <a:gd name="connsiteX0" fmla="*/ 10746 w 10746"/>
                  <a:gd name="connsiteY0" fmla="*/ 2998 h 10141"/>
                  <a:gd name="connsiteX1" fmla="*/ 10746 w 10746"/>
                  <a:gd name="connsiteY1" fmla="*/ 2998 h 10141"/>
                  <a:gd name="connsiteX2" fmla="*/ 10746 w 10746"/>
                  <a:gd name="connsiteY2" fmla="*/ 5855 h 10141"/>
                  <a:gd name="connsiteX3" fmla="*/ 6460 w 10746"/>
                  <a:gd name="connsiteY3" fmla="*/ 10141 h 10141"/>
                  <a:gd name="connsiteX4" fmla="*/ 3603 w 10746"/>
                  <a:gd name="connsiteY4" fmla="*/ 10141 h 10141"/>
                  <a:gd name="connsiteX5" fmla="*/ 3603 w 10746"/>
                  <a:gd name="connsiteY5" fmla="*/ 7284 h 10141"/>
                  <a:gd name="connsiteX6" fmla="*/ 746 w 10746"/>
                  <a:gd name="connsiteY6" fmla="*/ 2998 h 10141"/>
                  <a:gd name="connsiteX7" fmla="*/ 746 w 10746"/>
                  <a:gd name="connsiteY7" fmla="*/ 141 h 10141"/>
                  <a:gd name="connsiteX8" fmla="*/ 10746 w 10746"/>
                  <a:gd name="connsiteY8" fmla="*/ 2998 h 10141"/>
                  <a:gd name="connsiteX0" fmla="*/ 746 w 10746"/>
                  <a:gd name="connsiteY0" fmla="*/ 0 h 10000"/>
                  <a:gd name="connsiteX1" fmla="*/ 10746 w 10746"/>
                  <a:gd name="connsiteY1" fmla="*/ 2857 h 10000"/>
                  <a:gd name="connsiteX2" fmla="*/ 10746 w 10746"/>
                  <a:gd name="connsiteY2" fmla="*/ 5714 h 10000"/>
                  <a:gd name="connsiteX3" fmla="*/ 6460 w 10746"/>
                  <a:gd name="connsiteY3" fmla="*/ 10000 h 10000"/>
                  <a:gd name="connsiteX4" fmla="*/ 3603 w 10746"/>
                  <a:gd name="connsiteY4" fmla="*/ 10000 h 10000"/>
                  <a:gd name="connsiteX5" fmla="*/ 3603 w 10746"/>
                  <a:gd name="connsiteY5" fmla="*/ 7143 h 10000"/>
                  <a:gd name="connsiteX6" fmla="*/ 746 w 10746"/>
                  <a:gd name="connsiteY6" fmla="*/ 2857 h 10000"/>
                  <a:gd name="connsiteX7" fmla="*/ 746 w 10746"/>
                  <a:gd name="connsiteY7" fmla="*/ 0 h 10000"/>
                  <a:gd name="connsiteX0" fmla="*/ 746 w 10746"/>
                  <a:gd name="connsiteY0" fmla="*/ 0 h 10000"/>
                  <a:gd name="connsiteX1" fmla="*/ 10746 w 10746"/>
                  <a:gd name="connsiteY1" fmla="*/ 2857 h 10000"/>
                  <a:gd name="connsiteX2" fmla="*/ 10746 w 10746"/>
                  <a:gd name="connsiteY2" fmla="*/ 5714 h 10000"/>
                  <a:gd name="connsiteX3" fmla="*/ 6460 w 10746"/>
                  <a:gd name="connsiteY3" fmla="*/ 10000 h 10000"/>
                  <a:gd name="connsiteX4" fmla="*/ 3603 w 10746"/>
                  <a:gd name="connsiteY4" fmla="*/ 10000 h 10000"/>
                  <a:gd name="connsiteX5" fmla="*/ 3603 w 10746"/>
                  <a:gd name="connsiteY5" fmla="*/ 7143 h 10000"/>
                  <a:gd name="connsiteX6" fmla="*/ 746 w 10746"/>
                  <a:gd name="connsiteY6" fmla="*/ 2857 h 10000"/>
                  <a:gd name="connsiteX7" fmla="*/ 746 w 10746"/>
                  <a:gd name="connsiteY7" fmla="*/ 0 h 10000"/>
                  <a:gd name="connsiteX0" fmla="*/ 746 w 10746"/>
                  <a:gd name="connsiteY0" fmla="*/ 173 h 10173"/>
                  <a:gd name="connsiteX1" fmla="*/ 10746 w 10746"/>
                  <a:gd name="connsiteY1" fmla="*/ 3030 h 10173"/>
                  <a:gd name="connsiteX2" fmla="*/ 10746 w 10746"/>
                  <a:gd name="connsiteY2" fmla="*/ 5887 h 10173"/>
                  <a:gd name="connsiteX3" fmla="*/ 6460 w 10746"/>
                  <a:gd name="connsiteY3" fmla="*/ 10173 h 10173"/>
                  <a:gd name="connsiteX4" fmla="*/ 3603 w 10746"/>
                  <a:gd name="connsiteY4" fmla="*/ 10173 h 10173"/>
                  <a:gd name="connsiteX5" fmla="*/ 3603 w 10746"/>
                  <a:gd name="connsiteY5" fmla="*/ 7316 h 10173"/>
                  <a:gd name="connsiteX6" fmla="*/ 746 w 10746"/>
                  <a:gd name="connsiteY6" fmla="*/ 3030 h 10173"/>
                  <a:gd name="connsiteX7" fmla="*/ 746 w 10746"/>
                  <a:gd name="connsiteY7" fmla="*/ 173 h 10173"/>
                  <a:gd name="connsiteX0" fmla="*/ 746 w 11186"/>
                  <a:gd name="connsiteY0" fmla="*/ 173 h 10173"/>
                  <a:gd name="connsiteX1" fmla="*/ 10746 w 11186"/>
                  <a:gd name="connsiteY1" fmla="*/ 3030 h 10173"/>
                  <a:gd name="connsiteX2" fmla="*/ 10746 w 11186"/>
                  <a:gd name="connsiteY2" fmla="*/ 5887 h 10173"/>
                  <a:gd name="connsiteX3" fmla="*/ 6460 w 11186"/>
                  <a:gd name="connsiteY3" fmla="*/ 10173 h 10173"/>
                  <a:gd name="connsiteX4" fmla="*/ 3603 w 11186"/>
                  <a:gd name="connsiteY4" fmla="*/ 10173 h 10173"/>
                  <a:gd name="connsiteX5" fmla="*/ 3603 w 11186"/>
                  <a:gd name="connsiteY5" fmla="*/ 7316 h 10173"/>
                  <a:gd name="connsiteX6" fmla="*/ 746 w 11186"/>
                  <a:gd name="connsiteY6" fmla="*/ 3030 h 10173"/>
                  <a:gd name="connsiteX7" fmla="*/ 746 w 11186"/>
                  <a:gd name="connsiteY7" fmla="*/ 173 h 10173"/>
                  <a:gd name="connsiteX0" fmla="*/ 746 w 11634"/>
                  <a:gd name="connsiteY0" fmla="*/ 173 h 10173"/>
                  <a:gd name="connsiteX1" fmla="*/ 10746 w 11634"/>
                  <a:gd name="connsiteY1" fmla="*/ 3030 h 10173"/>
                  <a:gd name="connsiteX2" fmla="*/ 10746 w 11634"/>
                  <a:gd name="connsiteY2" fmla="*/ 5887 h 10173"/>
                  <a:gd name="connsiteX3" fmla="*/ 6460 w 11634"/>
                  <a:gd name="connsiteY3" fmla="*/ 10173 h 10173"/>
                  <a:gd name="connsiteX4" fmla="*/ 3603 w 11634"/>
                  <a:gd name="connsiteY4" fmla="*/ 10173 h 10173"/>
                  <a:gd name="connsiteX5" fmla="*/ 3603 w 11634"/>
                  <a:gd name="connsiteY5" fmla="*/ 7316 h 10173"/>
                  <a:gd name="connsiteX6" fmla="*/ 746 w 11634"/>
                  <a:gd name="connsiteY6" fmla="*/ 3030 h 10173"/>
                  <a:gd name="connsiteX7" fmla="*/ 746 w 11634"/>
                  <a:gd name="connsiteY7" fmla="*/ 173 h 10173"/>
                  <a:gd name="connsiteX0" fmla="*/ 746 w 11634"/>
                  <a:gd name="connsiteY0" fmla="*/ 173 h 10173"/>
                  <a:gd name="connsiteX1" fmla="*/ 10746 w 11634"/>
                  <a:gd name="connsiteY1" fmla="*/ 3030 h 10173"/>
                  <a:gd name="connsiteX2" fmla="*/ 10746 w 11634"/>
                  <a:gd name="connsiteY2" fmla="*/ 5887 h 10173"/>
                  <a:gd name="connsiteX3" fmla="*/ 6460 w 11634"/>
                  <a:gd name="connsiteY3" fmla="*/ 10173 h 10173"/>
                  <a:gd name="connsiteX4" fmla="*/ 3603 w 11634"/>
                  <a:gd name="connsiteY4" fmla="*/ 10173 h 10173"/>
                  <a:gd name="connsiteX5" fmla="*/ 746 w 11634"/>
                  <a:gd name="connsiteY5" fmla="*/ 3030 h 10173"/>
                  <a:gd name="connsiteX6" fmla="*/ 746 w 11634"/>
                  <a:gd name="connsiteY6" fmla="*/ 173 h 10173"/>
                  <a:gd name="connsiteX0" fmla="*/ 746 w 11634"/>
                  <a:gd name="connsiteY0" fmla="*/ 173 h 10173"/>
                  <a:gd name="connsiteX1" fmla="*/ 10746 w 11634"/>
                  <a:gd name="connsiteY1" fmla="*/ 3030 h 10173"/>
                  <a:gd name="connsiteX2" fmla="*/ 10746 w 11634"/>
                  <a:gd name="connsiteY2" fmla="*/ 5887 h 10173"/>
                  <a:gd name="connsiteX3" fmla="*/ 6460 w 11634"/>
                  <a:gd name="connsiteY3" fmla="*/ 10173 h 10173"/>
                  <a:gd name="connsiteX4" fmla="*/ 3603 w 11634"/>
                  <a:gd name="connsiteY4" fmla="*/ 10173 h 10173"/>
                  <a:gd name="connsiteX5" fmla="*/ 746 w 11634"/>
                  <a:gd name="connsiteY5" fmla="*/ 3030 h 10173"/>
                  <a:gd name="connsiteX6" fmla="*/ 746 w 11634"/>
                  <a:gd name="connsiteY6" fmla="*/ 173 h 10173"/>
                  <a:gd name="connsiteX0" fmla="*/ 746 w 11634"/>
                  <a:gd name="connsiteY0" fmla="*/ 173 h 10173"/>
                  <a:gd name="connsiteX1" fmla="*/ 10746 w 11634"/>
                  <a:gd name="connsiteY1" fmla="*/ 3030 h 10173"/>
                  <a:gd name="connsiteX2" fmla="*/ 10746 w 11634"/>
                  <a:gd name="connsiteY2" fmla="*/ 5887 h 10173"/>
                  <a:gd name="connsiteX3" fmla="*/ 6460 w 11634"/>
                  <a:gd name="connsiteY3" fmla="*/ 10173 h 10173"/>
                  <a:gd name="connsiteX4" fmla="*/ 3603 w 11634"/>
                  <a:gd name="connsiteY4" fmla="*/ 10173 h 10173"/>
                  <a:gd name="connsiteX5" fmla="*/ 746 w 11634"/>
                  <a:gd name="connsiteY5" fmla="*/ 3030 h 10173"/>
                  <a:gd name="connsiteX6" fmla="*/ 746 w 11634"/>
                  <a:gd name="connsiteY6" fmla="*/ 173 h 10173"/>
                  <a:gd name="connsiteX0" fmla="*/ 746 w 11634"/>
                  <a:gd name="connsiteY0" fmla="*/ 173 h 10173"/>
                  <a:gd name="connsiteX1" fmla="*/ 10746 w 11634"/>
                  <a:gd name="connsiteY1" fmla="*/ 3030 h 10173"/>
                  <a:gd name="connsiteX2" fmla="*/ 10746 w 11634"/>
                  <a:gd name="connsiteY2" fmla="*/ 5887 h 10173"/>
                  <a:gd name="connsiteX3" fmla="*/ 6460 w 11634"/>
                  <a:gd name="connsiteY3" fmla="*/ 10173 h 10173"/>
                  <a:gd name="connsiteX4" fmla="*/ 5090 w 11634"/>
                  <a:gd name="connsiteY4" fmla="*/ 10049 h 10173"/>
                  <a:gd name="connsiteX5" fmla="*/ 746 w 11634"/>
                  <a:gd name="connsiteY5" fmla="*/ 3030 h 10173"/>
                  <a:gd name="connsiteX6" fmla="*/ 746 w 11634"/>
                  <a:gd name="connsiteY6" fmla="*/ 173 h 10173"/>
                  <a:gd name="connsiteX0" fmla="*/ 746 w 11634"/>
                  <a:gd name="connsiteY0" fmla="*/ 173 h 10173"/>
                  <a:gd name="connsiteX1" fmla="*/ 10746 w 11634"/>
                  <a:gd name="connsiteY1" fmla="*/ 3030 h 10173"/>
                  <a:gd name="connsiteX2" fmla="*/ 10746 w 11634"/>
                  <a:gd name="connsiteY2" fmla="*/ 5887 h 10173"/>
                  <a:gd name="connsiteX3" fmla="*/ 6460 w 11634"/>
                  <a:gd name="connsiteY3" fmla="*/ 10173 h 10173"/>
                  <a:gd name="connsiteX4" fmla="*/ 5090 w 11634"/>
                  <a:gd name="connsiteY4" fmla="*/ 10049 h 10173"/>
                  <a:gd name="connsiteX5" fmla="*/ 746 w 11634"/>
                  <a:gd name="connsiteY5" fmla="*/ 3030 h 10173"/>
                  <a:gd name="connsiteX6" fmla="*/ 746 w 11634"/>
                  <a:gd name="connsiteY6" fmla="*/ 173 h 10173"/>
                  <a:gd name="connsiteX0" fmla="*/ 746 w 11634"/>
                  <a:gd name="connsiteY0" fmla="*/ 173 h 10173"/>
                  <a:gd name="connsiteX1" fmla="*/ 10746 w 11634"/>
                  <a:gd name="connsiteY1" fmla="*/ 3030 h 10173"/>
                  <a:gd name="connsiteX2" fmla="*/ 10746 w 11634"/>
                  <a:gd name="connsiteY2" fmla="*/ 5887 h 10173"/>
                  <a:gd name="connsiteX3" fmla="*/ 6460 w 11634"/>
                  <a:gd name="connsiteY3" fmla="*/ 10173 h 10173"/>
                  <a:gd name="connsiteX4" fmla="*/ 5090 w 11634"/>
                  <a:gd name="connsiteY4" fmla="*/ 10049 h 10173"/>
                  <a:gd name="connsiteX5" fmla="*/ 746 w 11634"/>
                  <a:gd name="connsiteY5" fmla="*/ 3030 h 10173"/>
                  <a:gd name="connsiteX6" fmla="*/ 746 w 11634"/>
                  <a:gd name="connsiteY6" fmla="*/ 173 h 10173"/>
                  <a:gd name="connsiteX0" fmla="*/ 746 w 11781"/>
                  <a:gd name="connsiteY0" fmla="*/ 278 h 10278"/>
                  <a:gd name="connsiteX1" fmla="*/ 10994 w 11781"/>
                  <a:gd name="connsiteY1" fmla="*/ 2143 h 10278"/>
                  <a:gd name="connsiteX2" fmla="*/ 10746 w 11781"/>
                  <a:gd name="connsiteY2" fmla="*/ 5992 h 10278"/>
                  <a:gd name="connsiteX3" fmla="*/ 6460 w 11781"/>
                  <a:gd name="connsiteY3" fmla="*/ 10278 h 10278"/>
                  <a:gd name="connsiteX4" fmla="*/ 5090 w 11781"/>
                  <a:gd name="connsiteY4" fmla="*/ 10154 h 10278"/>
                  <a:gd name="connsiteX5" fmla="*/ 746 w 11781"/>
                  <a:gd name="connsiteY5" fmla="*/ 3135 h 10278"/>
                  <a:gd name="connsiteX6" fmla="*/ 746 w 11781"/>
                  <a:gd name="connsiteY6" fmla="*/ 278 h 10278"/>
                  <a:gd name="connsiteX0" fmla="*/ 746 w 11625"/>
                  <a:gd name="connsiteY0" fmla="*/ 278 h 10278"/>
                  <a:gd name="connsiteX1" fmla="*/ 10994 w 11625"/>
                  <a:gd name="connsiteY1" fmla="*/ 2143 h 10278"/>
                  <a:gd name="connsiteX2" fmla="*/ 10746 w 11625"/>
                  <a:gd name="connsiteY2" fmla="*/ 5992 h 10278"/>
                  <a:gd name="connsiteX3" fmla="*/ 6460 w 11625"/>
                  <a:gd name="connsiteY3" fmla="*/ 10278 h 10278"/>
                  <a:gd name="connsiteX4" fmla="*/ 5090 w 11625"/>
                  <a:gd name="connsiteY4" fmla="*/ 10154 h 10278"/>
                  <a:gd name="connsiteX5" fmla="*/ 746 w 11625"/>
                  <a:gd name="connsiteY5" fmla="*/ 3135 h 10278"/>
                  <a:gd name="connsiteX6" fmla="*/ 746 w 11625"/>
                  <a:gd name="connsiteY6" fmla="*/ 278 h 10278"/>
                  <a:gd name="connsiteX0" fmla="*/ 746 w 11625"/>
                  <a:gd name="connsiteY0" fmla="*/ 278 h 10526"/>
                  <a:gd name="connsiteX1" fmla="*/ 10994 w 11625"/>
                  <a:gd name="connsiteY1" fmla="*/ 2143 h 10526"/>
                  <a:gd name="connsiteX2" fmla="*/ 10746 w 11625"/>
                  <a:gd name="connsiteY2" fmla="*/ 5992 h 10526"/>
                  <a:gd name="connsiteX3" fmla="*/ 5964 w 11625"/>
                  <a:gd name="connsiteY3" fmla="*/ 10526 h 10526"/>
                  <a:gd name="connsiteX4" fmla="*/ 5090 w 11625"/>
                  <a:gd name="connsiteY4" fmla="*/ 10154 h 10526"/>
                  <a:gd name="connsiteX5" fmla="*/ 746 w 11625"/>
                  <a:gd name="connsiteY5" fmla="*/ 3135 h 10526"/>
                  <a:gd name="connsiteX6" fmla="*/ 746 w 11625"/>
                  <a:gd name="connsiteY6" fmla="*/ 278 h 10526"/>
                  <a:gd name="connsiteX0" fmla="*/ 746 w 11625"/>
                  <a:gd name="connsiteY0" fmla="*/ 278 h 10526"/>
                  <a:gd name="connsiteX1" fmla="*/ 10994 w 11625"/>
                  <a:gd name="connsiteY1" fmla="*/ 2143 h 10526"/>
                  <a:gd name="connsiteX2" fmla="*/ 10746 w 11625"/>
                  <a:gd name="connsiteY2" fmla="*/ 5992 h 10526"/>
                  <a:gd name="connsiteX3" fmla="*/ 5964 w 11625"/>
                  <a:gd name="connsiteY3" fmla="*/ 10526 h 10526"/>
                  <a:gd name="connsiteX4" fmla="*/ 5090 w 11625"/>
                  <a:gd name="connsiteY4" fmla="*/ 10154 h 10526"/>
                  <a:gd name="connsiteX5" fmla="*/ 746 w 11625"/>
                  <a:gd name="connsiteY5" fmla="*/ 3135 h 10526"/>
                  <a:gd name="connsiteX6" fmla="*/ 746 w 11625"/>
                  <a:gd name="connsiteY6" fmla="*/ 278 h 10526"/>
                  <a:gd name="connsiteX0" fmla="*/ 3086 w 13965"/>
                  <a:gd name="connsiteY0" fmla="*/ 278 h 10526"/>
                  <a:gd name="connsiteX1" fmla="*/ 13334 w 13965"/>
                  <a:gd name="connsiteY1" fmla="*/ 2143 h 10526"/>
                  <a:gd name="connsiteX2" fmla="*/ 13086 w 13965"/>
                  <a:gd name="connsiteY2" fmla="*/ 5992 h 10526"/>
                  <a:gd name="connsiteX3" fmla="*/ 8304 w 13965"/>
                  <a:gd name="connsiteY3" fmla="*/ 10526 h 10526"/>
                  <a:gd name="connsiteX4" fmla="*/ 7430 w 13965"/>
                  <a:gd name="connsiteY4" fmla="*/ 10154 h 10526"/>
                  <a:gd name="connsiteX5" fmla="*/ 239 w 13965"/>
                  <a:gd name="connsiteY5" fmla="*/ 4287 h 10526"/>
                  <a:gd name="connsiteX6" fmla="*/ 3086 w 13965"/>
                  <a:gd name="connsiteY6" fmla="*/ 278 h 10526"/>
                  <a:gd name="connsiteX0" fmla="*/ 3600 w 13937"/>
                  <a:gd name="connsiteY0" fmla="*/ 135 h 12078"/>
                  <a:gd name="connsiteX1" fmla="*/ 13306 w 13937"/>
                  <a:gd name="connsiteY1" fmla="*/ 3695 h 12078"/>
                  <a:gd name="connsiteX2" fmla="*/ 13058 w 13937"/>
                  <a:gd name="connsiteY2" fmla="*/ 7544 h 12078"/>
                  <a:gd name="connsiteX3" fmla="*/ 8276 w 13937"/>
                  <a:gd name="connsiteY3" fmla="*/ 12078 h 12078"/>
                  <a:gd name="connsiteX4" fmla="*/ 7402 w 13937"/>
                  <a:gd name="connsiteY4" fmla="*/ 11706 h 12078"/>
                  <a:gd name="connsiteX5" fmla="*/ 211 w 13937"/>
                  <a:gd name="connsiteY5" fmla="*/ 5839 h 12078"/>
                  <a:gd name="connsiteX6" fmla="*/ 3600 w 13937"/>
                  <a:gd name="connsiteY6" fmla="*/ 135 h 12078"/>
                  <a:gd name="connsiteX0" fmla="*/ 3600 w 14355"/>
                  <a:gd name="connsiteY0" fmla="*/ 392 h 12335"/>
                  <a:gd name="connsiteX1" fmla="*/ 13916 w 14355"/>
                  <a:gd name="connsiteY1" fmla="*/ 1715 h 12335"/>
                  <a:gd name="connsiteX2" fmla="*/ 13058 w 14355"/>
                  <a:gd name="connsiteY2" fmla="*/ 7801 h 12335"/>
                  <a:gd name="connsiteX3" fmla="*/ 8276 w 14355"/>
                  <a:gd name="connsiteY3" fmla="*/ 12335 h 12335"/>
                  <a:gd name="connsiteX4" fmla="*/ 7402 w 14355"/>
                  <a:gd name="connsiteY4" fmla="*/ 11963 h 12335"/>
                  <a:gd name="connsiteX5" fmla="*/ 211 w 14355"/>
                  <a:gd name="connsiteY5" fmla="*/ 6096 h 12335"/>
                  <a:gd name="connsiteX6" fmla="*/ 3600 w 14355"/>
                  <a:gd name="connsiteY6" fmla="*/ 392 h 12335"/>
                  <a:gd name="connsiteX0" fmla="*/ 3600 w 14355"/>
                  <a:gd name="connsiteY0" fmla="*/ 392 h 14607"/>
                  <a:gd name="connsiteX1" fmla="*/ 13916 w 14355"/>
                  <a:gd name="connsiteY1" fmla="*/ 1715 h 14607"/>
                  <a:gd name="connsiteX2" fmla="*/ 13058 w 14355"/>
                  <a:gd name="connsiteY2" fmla="*/ 7801 h 14607"/>
                  <a:gd name="connsiteX3" fmla="*/ 8276 w 14355"/>
                  <a:gd name="connsiteY3" fmla="*/ 12335 h 14607"/>
                  <a:gd name="connsiteX4" fmla="*/ 5911 w 14355"/>
                  <a:gd name="connsiteY4" fmla="*/ 14607 h 14607"/>
                  <a:gd name="connsiteX5" fmla="*/ 211 w 14355"/>
                  <a:gd name="connsiteY5" fmla="*/ 6096 h 14607"/>
                  <a:gd name="connsiteX6" fmla="*/ 3600 w 14355"/>
                  <a:gd name="connsiteY6" fmla="*/ 392 h 14607"/>
                  <a:gd name="connsiteX0" fmla="*/ 3600 w 14355"/>
                  <a:gd name="connsiteY0" fmla="*/ 392 h 14607"/>
                  <a:gd name="connsiteX1" fmla="*/ 13916 w 14355"/>
                  <a:gd name="connsiteY1" fmla="*/ 1715 h 14607"/>
                  <a:gd name="connsiteX2" fmla="*/ 13058 w 14355"/>
                  <a:gd name="connsiteY2" fmla="*/ 7801 h 14607"/>
                  <a:gd name="connsiteX3" fmla="*/ 9971 w 14355"/>
                  <a:gd name="connsiteY3" fmla="*/ 13148 h 14607"/>
                  <a:gd name="connsiteX4" fmla="*/ 5911 w 14355"/>
                  <a:gd name="connsiteY4" fmla="*/ 14607 h 14607"/>
                  <a:gd name="connsiteX5" fmla="*/ 211 w 14355"/>
                  <a:gd name="connsiteY5" fmla="*/ 6096 h 14607"/>
                  <a:gd name="connsiteX6" fmla="*/ 3600 w 14355"/>
                  <a:gd name="connsiteY6" fmla="*/ 392 h 14607"/>
                  <a:gd name="connsiteX0" fmla="*/ 3600 w 14355"/>
                  <a:gd name="connsiteY0" fmla="*/ 392 h 13658"/>
                  <a:gd name="connsiteX1" fmla="*/ 13916 w 14355"/>
                  <a:gd name="connsiteY1" fmla="*/ 1715 h 13658"/>
                  <a:gd name="connsiteX2" fmla="*/ 13058 w 14355"/>
                  <a:gd name="connsiteY2" fmla="*/ 7801 h 13658"/>
                  <a:gd name="connsiteX3" fmla="*/ 9971 w 14355"/>
                  <a:gd name="connsiteY3" fmla="*/ 13148 h 13658"/>
                  <a:gd name="connsiteX4" fmla="*/ 5504 w 14355"/>
                  <a:gd name="connsiteY4" fmla="*/ 13658 h 13658"/>
                  <a:gd name="connsiteX5" fmla="*/ 211 w 14355"/>
                  <a:gd name="connsiteY5" fmla="*/ 6096 h 13658"/>
                  <a:gd name="connsiteX6" fmla="*/ 3600 w 14355"/>
                  <a:gd name="connsiteY6" fmla="*/ 392 h 13658"/>
                  <a:gd name="connsiteX0" fmla="*/ 3600 w 14355"/>
                  <a:gd name="connsiteY0" fmla="*/ 392 h 14551"/>
                  <a:gd name="connsiteX1" fmla="*/ 13916 w 14355"/>
                  <a:gd name="connsiteY1" fmla="*/ 1715 h 14551"/>
                  <a:gd name="connsiteX2" fmla="*/ 13058 w 14355"/>
                  <a:gd name="connsiteY2" fmla="*/ 7801 h 14551"/>
                  <a:gd name="connsiteX3" fmla="*/ 9971 w 14355"/>
                  <a:gd name="connsiteY3" fmla="*/ 13148 h 14551"/>
                  <a:gd name="connsiteX4" fmla="*/ 5504 w 14355"/>
                  <a:gd name="connsiteY4" fmla="*/ 13658 h 14551"/>
                  <a:gd name="connsiteX5" fmla="*/ 211 w 14355"/>
                  <a:gd name="connsiteY5" fmla="*/ 6096 h 14551"/>
                  <a:gd name="connsiteX6" fmla="*/ 3600 w 14355"/>
                  <a:gd name="connsiteY6" fmla="*/ 392 h 14551"/>
                  <a:gd name="connsiteX0" fmla="*/ 3600 w 14355"/>
                  <a:gd name="connsiteY0" fmla="*/ 392 h 14908"/>
                  <a:gd name="connsiteX1" fmla="*/ 13916 w 14355"/>
                  <a:gd name="connsiteY1" fmla="*/ 1715 h 14908"/>
                  <a:gd name="connsiteX2" fmla="*/ 13058 w 14355"/>
                  <a:gd name="connsiteY2" fmla="*/ 7801 h 14908"/>
                  <a:gd name="connsiteX3" fmla="*/ 9971 w 14355"/>
                  <a:gd name="connsiteY3" fmla="*/ 13148 h 14908"/>
                  <a:gd name="connsiteX4" fmla="*/ 5504 w 14355"/>
                  <a:gd name="connsiteY4" fmla="*/ 13658 h 14908"/>
                  <a:gd name="connsiteX5" fmla="*/ 211 w 14355"/>
                  <a:gd name="connsiteY5" fmla="*/ 6096 h 14908"/>
                  <a:gd name="connsiteX6" fmla="*/ 3600 w 14355"/>
                  <a:gd name="connsiteY6" fmla="*/ 392 h 14908"/>
                  <a:gd name="connsiteX0" fmla="*/ 3600 w 14355"/>
                  <a:gd name="connsiteY0" fmla="*/ 392 h 14908"/>
                  <a:gd name="connsiteX1" fmla="*/ 13916 w 14355"/>
                  <a:gd name="connsiteY1" fmla="*/ 1715 h 14908"/>
                  <a:gd name="connsiteX2" fmla="*/ 13058 w 14355"/>
                  <a:gd name="connsiteY2" fmla="*/ 7801 h 14908"/>
                  <a:gd name="connsiteX3" fmla="*/ 9971 w 14355"/>
                  <a:gd name="connsiteY3" fmla="*/ 13148 h 14908"/>
                  <a:gd name="connsiteX4" fmla="*/ 5504 w 14355"/>
                  <a:gd name="connsiteY4" fmla="*/ 13658 h 14908"/>
                  <a:gd name="connsiteX5" fmla="*/ 211 w 14355"/>
                  <a:gd name="connsiteY5" fmla="*/ 6096 h 14908"/>
                  <a:gd name="connsiteX6" fmla="*/ 3600 w 14355"/>
                  <a:gd name="connsiteY6" fmla="*/ 392 h 14908"/>
                  <a:gd name="connsiteX0" fmla="*/ 3600 w 14605"/>
                  <a:gd name="connsiteY0" fmla="*/ 392 h 14908"/>
                  <a:gd name="connsiteX1" fmla="*/ 13916 w 14605"/>
                  <a:gd name="connsiteY1" fmla="*/ 1715 h 14908"/>
                  <a:gd name="connsiteX2" fmla="*/ 13804 w 14605"/>
                  <a:gd name="connsiteY2" fmla="*/ 7462 h 14908"/>
                  <a:gd name="connsiteX3" fmla="*/ 9971 w 14605"/>
                  <a:gd name="connsiteY3" fmla="*/ 13148 h 14908"/>
                  <a:gd name="connsiteX4" fmla="*/ 5504 w 14605"/>
                  <a:gd name="connsiteY4" fmla="*/ 13658 h 14908"/>
                  <a:gd name="connsiteX5" fmla="*/ 211 w 14605"/>
                  <a:gd name="connsiteY5" fmla="*/ 6096 h 14908"/>
                  <a:gd name="connsiteX6" fmla="*/ 3600 w 14605"/>
                  <a:gd name="connsiteY6" fmla="*/ 392 h 14908"/>
                  <a:gd name="connsiteX0" fmla="*/ 3600 w 14605"/>
                  <a:gd name="connsiteY0" fmla="*/ 784 h 15300"/>
                  <a:gd name="connsiteX1" fmla="*/ 13916 w 14605"/>
                  <a:gd name="connsiteY1" fmla="*/ 2107 h 15300"/>
                  <a:gd name="connsiteX2" fmla="*/ 13804 w 14605"/>
                  <a:gd name="connsiteY2" fmla="*/ 7854 h 15300"/>
                  <a:gd name="connsiteX3" fmla="*/ 9971 w 14605"/>
                  <a:gd name="connsiteY3" fmla="*/ 13540 h 15300"/>
                  <a:gd name="connsiteX4" fmla="*/ 5504 w 14605"/>
                  <a:gd name="connsiteY4" fmla="*/ 14050 h 15300"/>
                  <a:gd name="connsiteX5" fmla="*/ 211 w 14605"/>
                  <a:gd name="connsiteY5" fmla="*/ 6488 h 15300"/>
                  <a:gd name="connsiteX6" fmla="*/ 3600 w 14605"/>
                  <a:gd name="connsiteY6" fmla="*/ 784 h 15300"/>
                  <a:gd name="connsiteX0" fmla="*/ 3600 w 14630"/>
                  <a:gd name="connsiteY0" fmla="*/ 784 h 15300"/>
                  <a:gd name="connsiteX1" fmla="*/ 13916 w 14630"/>
                  <a:gd name="connsiteY1" fmla="*/ 2107 h 15300"/>
                  <a:gd name="connsiteX2" fmla="*/ 13804 w 14630"/>
                  <a:gd name="connsiteY2" fmla="*/ 7854 h 15300"/>
                  <a:gd name="connsiteX3" fmla="*/ 9971 w 14630"/>
                  <a:gd name="connsiteY3" fmla="*/ 13540 h 15300"/>
                  <a:gd name="connsiteX4" fmla="*/ 5504 w 14630"/>
                  <a:gd name="connsiteY4" fmla="*/ 14050 h 15300"/>
                  <a:gd name="connsiteX5" fmla="*/ 211 w 14630"/>
                  <a:gd name="connsiteY5" fmla="*/ 6488 h 15300"/>
                  <a:gd name="connsiteX6" fmla="*/ 3600 w 14630"/>
                  <a:gd name="connsiteY6" fmla="*/ 784 h 15300"/>
                  <a:gd name="connsiteX0" fmla="*/ 3738 w 14768"/>
                  <a:gd name="connsiteY0" fmla="*/ 784 h 15300"/>
                  <a:gd name="connsiteX1" fmla="*/ 14054 w 14768"/>
                  <a:gd name="connsiteY1" fmla="*/ 2107 h 15300"/>
                  <a:gd name="connsiteX2" fmla="*/ 13942 w 14768"/>
                  <a:gd name="connsiteY2" fmla="*/ 7854 h 15300"/>
                  <a:gd name="connsiteX3" fmla="*/ 10109 w 14768"/>
                  <a:gd name="connsiteY3" fmla="*/ 13540 h 15300"/>
                  <a:gd name="connsiteX4" fmla="*/ 5642 w 14768"/>
                  <a:gd name="connsiteY4" fmla="*/ 14050 h 15300"/>
                  <a:gd name="connsiteX5" fmla="*/ 349 w 14768"/>
                  <a:gd name="connsiteY5" fmla="*/ 6488 h 15300"/>
                  <a:gd name="connsiteX6" fmla="*/ 3738 w 14768"/>
                  <a:gd name="connsiteY6" fmla="*/ 784 h 15300"/>
                  <a:gd name="connsiteX0" fmla="*/ 3738 w 14768"/>
                  <a:gd name="connsiteY0" fmla="*/ 784 h 15300"/>
                  <a:gd name="connsiteX1" fmla="*/ 14054 w 14768"/>
                  <a:gd name="connsiteY1" fmla="*/ 2107 h 15300"/>
                  <a:gd name="connsiteX2" fmla="*/ 13942 w 14768"/>
                  <a:gd name="connsiteY2" fmla="*/ 7854 h 15300"/>
                  <a:gd name="connsiteX3" fmla="*/ 10109 w 14768"/>
                  <a:gd name="connsiteY3" fmla="*/ 13540 h 15300"/>
                  <a:gd name="connsiteX4" fmla="*/ 5642 w 14768"/>
                  <a:gd name="connsiteY4" fmla="*/ 14050 h 15300"/>
                  <a:gd name="connsiteX5" fmla="*/ 349 w 14768"/>
                  <a:gd name="connsiteY5" fmla="*/ 6488 h 15300"/>
                  <a:gd name="connsiteX6" fmla="*/ 3738 w 14768"/>
                  <a:gd name="connsiteY6" fmla="*/ 784 h 15300"/>
                  <a:gd name="connsiteX0" fmla="*/ 3738 w 14768"/>
                  <a:gd name="connsiteY0" fmla="*/ 784 h 15300"/>
                  <a:gd name="connsiteX1" fmla="*/ 14054 w 14768"/>
                  <a:gd name="connsiteY1" fmla="*/ 2107 h 15300"/>
                  <a:gd name="connsiteX2" fmla="*/ 13942 w 14768"/>
                  <a:gd name="connsiteY2" fmla="*/ 7854 h 15300"/>
                  <a:gd name="connsiteX3" fmla="*/ 10109 w 14768"/>
                  <a:gd name="connsiteY3" fmla="*/ 13540 h 15300"/>
                  <a:gd name="connsiteX4" fmla="*/ 5642 w 14768"/>
                  <a:gd name="connsiteY4" fmla="*/ 14050 h 15300"/>
                  <a:gd name="connsiteX5" fmla="*/ 349 w 14768"/>
                  <a:gd name="connsiteY5" fmla="*/ 6488 h 15300"/>
                  <a:gd name="connsiteX6" fmla="*/ 3738 w 14768"/>
                  <a:gd name="connsiteY6" fmla="*/ 784 h 15300"/>
                  <a:gd name="connsiteX0" fmla="*/ 3558 w 14588"/>
                  <a:gd name="connsiteY0" fmla="*/ 784 h 15300"/>
                  <a:gd name="connsiteX1" fmla="*/ 13874 w 14588"/>
                  <a:gd name="connsiteY1" fmla="*/ 2107 h 15300"/>
                  <a:gd name="connsiteX2" fmla="*/ 13762 w 14588"/>
                  <a:gd name="connsiteY2" fmla="*/ 7854 h 15300"/>
                  <a:gd name="connsiteX3" fmla="*/ 9929 w 14588"/>
                  <a:gd name="connsiteY3" fmla="*/ 13540 h 15300"/>
                  <a:gd name="connsiteX4" fmla="*/ 5462 w 14588"/>
                  <a:gd name="connsiteY4" fmla="*/ 14050 h 15300"/>
                  <a:gd name="connsiteX5" fmla="*/ 169 w 14588"/>
                  <a:gd name="connsiteY5" fmla="*/ 6488 h 15300"/>
                  <a:gd name="connsiteX6" fmla="*/ 3558 w 14588"/>
                  <a:gd name="connsiteY6" fmla="*/ 784 h 1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88" h="15300">
                    <a:moveTo>
                      <a:pt x="3558" y="784"/>
                    </a:moveTo>
                    <a:cubicBezTo>
                      <a:pt x="5225" y="40"/>
                      <a:pt x="11719" y="-1001"/>
                      <a:pt x="13874" y="2107"/>
                    </a:cubicBezTo>
                    <a:cubicBezTo>
                      <a:pt x="14865" y="3679"/>
                      <a:pt x="14822" y="5908"/>
                      <a:pt x="13762" y="7854"/>
                    </a:cubicBezTo>
                    <a:cubicBezTo>
                      <a:pt x="12733" y="9636"/>
                      <a:pt x="11771" y="11283"/>
                      <a:pt x="9929" y="13540"/>
                    </a:cubicBezTo>
                    <a:cubicBezTo>
                      <a:pt x="8915" y="15201"/>
                      <a:pt x="6070" y="16253"/>
                      <a:pt x="5462" y="14050"/>
                    </a:cubicBezTo>
                    <a:cubicBezTo>
                      <a:pt x="4113" y="9698"/>
                      <a:pt x="1951" y="9841"/>
                      <a:pt x="169" y="6488"/>
                    </a:cubicBezTo>
                    <a:cubicBezTo>
                      <a:pt x="-471" y="3888"/>
                      <a:pt x="724" y="2189"/>
                      <a:pt x="3558" y="784"/>
                    </a:cubicBezTo>
                    <a:close/>
                  </a:path>
                </a:pathLst>
              </a:custGeom>
              <a:grpFill/>
              <a:ln w="0">
                <a:noFill/>
                <a:prstDash val="solid"/>
                <a:round/>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9" name="Diamond 100">
                <a:extLst>
                  <a:ext uri="{FF2B5EF4-FFF2-40B4-BE49-F238E27FC236}">
                    <a16:creationId xmlns:a16="http://schemas.microsoft.com/office/drawing/2014/main" id="{ED98670D-68B4-464C-BFA9-A22482CDCCED}"/>
                  </a:ext>
                </a:extLst>
              </p:cNvPr>
              <p:cNvSpPr/>
              <p:nvPr/>
            </p:nvSpPr>
            <p:spPr>
              <a:xfrm>
                <a:off x="3637128" y="5289038"/>
                <a:ext cx="1453487" cy="2961033"/>
              </a:xfrm>
              <a:custGeom>
                <a:avLst/>
                <a:gdLst>
                  <a:gd name="connsiteX0" fmla="*/ 0 w 1255594"/>
                  <a:gd name="connsiteY0" fmla="*/ 1330657 h 2661314"/>
                  <a:gd name="connsiteX1" fmla="*/ 627797 w 1255594"/>
                  <a:gd name="connsiteY1" fmla="*/ 0 h 2661314"/>
                  <a:gd name="connsiteX2" fmla="*/ 1255594 w 1255594"/>
                  <a:gd name="connsiteY2" fmla="*/ 1330657 h 2661314"/>
                  <a:gd name="connsiteX3" fmla="*/ 627797 w 1255594"/>
                  <a:gd name="connsiteY3" fmla="*/ 2661314 h 2661314"/>
                  <a:gd name="connsiteX4" fmla="*/ 0 w 1255594"/>
                  <a:gd name="connsiteY4" fmla="*/ 1330657 h 2661314"/>
                  <a:gd name="connsiteX0" fmla="*/ 0 w 1439839"/>
                  <a:gd name="connsiteY0" fmla="*/ 1330657 h 2661314"/>
                  <a:gd name="connsiteX1" fmla="*/ 627797 w 1439839"/>
                  <a:gd name="connsiteY1" fmla="*/ 0 h 2661314"/>
                  <a:gd name="connsiteX2" fmla="*/ 1439839 w 1439839"/>
                  <a:gd name="connsiteY2" fmla="*/ 1235122 h 2661314"/>
                  <a:gd name="connsiteX3" fmla="*/ 627797 w 1439839"/>
                  <a:gd name="connsiteY3" fmla="*/ 2661314 h 2661314"/>
                  <a:gd name="connsiteX4" fmla="*/ 0 w 1439839"/>
                  <a:gd name="connsiteY4" fmla="*/ 1330657 h 2661314"/>
                  <a:gd name="connsiteX0" fmla="*/ 0 w 1453487"/>
                  <a:gd name="connsiteY0" fmla="*/ 1241947 h 2661314"/>
                  <a:gd name="connsiteX1" fmla="*/ 641445 w 1453487"/>
                  <a:gd name="connsiteY1" fmla="*/ 0 h 2661314"/>
                  <a:gd name="connsiteX2" fmla="*/ 1453487 w 1453487"/>
                  <a:gd name="connsiteY2" fmla="*/ 1235122 h 2661314"/>
                  <a:gd name="connsiteX3" fmla="*/ 641445 w 1453487"/>
                  <a:gd name="connsiteY3" fmla="*/ 2661314 h 2661314"/>
                  <a:gd name="connsiteX4" fmla="*/ 0 w 1453487"/>
                  <a:gd name="connsiteY4" fmla="*/ 1241947 h 2661314"/>
                  <a:gd name="connsiteX0" fmla="*/ 0 w 1453487"/>
                  <a:gd name="connsiteY0" fmla="*/ 1241947 h 2661314"/>
                  <a:gd name="connsiteX1" fmla="*/ 641445 w 1453487"/>
                  <a:gd name="connsiteY1" fmla="*/ 0 h 2661314"/>
                  <a:gd name="connsiteX2" fmla="*/ 887105 w 1453487"/>
                  <a:gd name="connsiteY2" fmla="*/ 368490 h 2661314"/>
                  <a:gd name="connsiteX3" fmla="*/ 1453487 w 1453487"/>
                  <a:gd name="connsiteY3" fmla="*/ 1235122 h 2661314"/>
                  <a:gd name="connsiteX4" fmla="*/ 641445 w 1453487"/>
                  <a:gd name="connsiteY4" fmla="*/ 2661314 h 2661314"/>
                  <a:gd name="connsiteX5" fmla="*/ 0 w 1453487"/>
                  <a:gd name="connsiteY5" fmla="*/ 1241947 h 2661314"/>
                  <a:gd name="connsiteX0" fmla="*/ 0 w 1453487"/>
                  <a:gd name="connsiteY0" fmla="*/ 1514901 h 2934268"/>
                  <a:gd name="connsiteX1" fmla="*/ 641445 w 1453487"/>
                  <a:gd name="connsiteY1" fmla="*/ 272954 h 2934268"/>
                  <a:gd name="connsiteX2" fmla="*/ 1173708 w 1453487"/>
                  <a:gd name="connsiteY2" fmla="*/ 0 h 2934268"/>
                  <a:gd name="connsiteX3" fmla="*/ 1453487 w 1453487"/>
                  <a:gd name="connsiteY3" fmla="*/ 1508076 h 2934268"/>
                  <a:gd name="connsiteX4" fmla="*/ 641445 w 1453487"/>
                  <a:gd name="connsiteY4" fmla="*/ 2934268 h 2934268"/>
                  <a:gd name="connsiteX5" fmla="*/ 0 w 1453487"/>
                  <a:gd name="connsiteY5" fmla="*/ 1514901 h 2934268"/>
                  <a:gd name="connsiteX0" fmla="*/ 0 w 1453487"/>
                  <a:gd name="connsiteY0" fmla="*/ 1514901 h 2934268"/>
                  <a:gd name="connsiteX1" fmla="*/ 334371 w 1453487"/>
                  <a:gd name="connsiteY1" fmla="*/ 859808 h 2934268"/>
                  <a:gd name="connsiteX2" fmla="*/ 641445 w 1453487"/>
                  <a:gd name="connsiteY2" fmla="*/ 272954 h 2934268"/>
                  <a:gd name="connsiteX3" fmla="*/ 1173708 w 1453487"/>
                  <a:gd name="connsiteY3" fmla="*/ 0 h 2934268"/>
                  <a:gd name="connsiteX4" fmla="*/ 1453487 w 1453487"/>
                  <a:gd name="connsiteY4" fmla="*/ 1508076 h 2934268"/>
                  <a:gd name="connsiteX5" fmla="*/ 641445 w 1453487"/>
                  <a:gd name="connsiteY5" fmla="*/ 2934268 h 2934268"/>
                  <a:gd name="connsiteX6" fmla="*/ 0 w 1453487"/>
                  <a:gd name="connsiteY6" fmla="*/ 1514901 h 2934268"/>
                  <a:gd name="connsiteX0" fmla="*/ 0 w 1453487"/>
                  <a:gd name="connsiteY0" fmla="*/ 1521726 h 2941093"/>
                  <a:gd name="connsiteX1" fmla="*/ 361667 w 1453487"/>
                  <a:gd name="connsiteY1" fmla="*/ 0 h 2941093"/>
                  <a:gd name="connsiteX2" fmla="*/ 641445 w 1453487"/>
                  <a:gd name="connsiteY2" fmla="*/ 279779 h 2941093"/>
                  <a:gd name="connsiteX3" fmla="*/ 1173708 w 1453487"/>
                  <a:gd name="connsiteY3" fmla="*/ 6825 h 2941093"/>
                  <a:gd name="connsiteX4" fmla="*/ 1453487 w 1453487"/>
                  <a:gd name="connsiteY4" fmla="*/ 1514901 h 2941093"/>
                  <a:gd name="connsiteX5" fmla="*/ 641445 w 1453487"/>
                  <a:gd name="connsiteY5" fmla="*/ 2941093 h 2941093"/>
                  <a:gd name="connsiteX6" fmla="*/ 0 w 1453487"/>
                  <a:gd name="connsiteY6" fmla="*/ 1521726 h 2941093"/>
                  <a:gd name="connsiteX0" fmla="*/ 0 w 1453487"/>
                  <a:gd name="connsiteY0" fmla="*/ 1521726 h 2941093"/>
                  <a:gd name="connsiteX1" fmla="*/ 361667 w 1453487"/>
                  <a:gd name="connsiteY1" fmla="*/ 0 h 2941093"/>
                  <a:gd name="connsiteX2" fmla="*/ 552735 w 1453487"/>
                  <a:gd name="connsiteY2" fmla="*/ 252483 h 2941093"/>
                  <a:gd name="connsiteX3" fmla="*/ 1173708 w 1453487"/>
                  <a:gd name="connsiteY3" fmla="*/ 6825 h 2941093"/>
                  <a:gd name="connsiteX4" fmla="*/ 1453487 w 1453487"/>
                  <a:gd name="connsiteY4" fmla="*/ 1514901 h 2941093"/>
                  <a:gd name="connsiteX5" fmla="*/ 641445 w 1453487"/>
                  <a:gd name="connsiteY5" fmla="*/ 2941093 h 2941093"/>
                  <a:gd name="connsiteX6" fmla="*/ 0 w 1453487"/>
                  <a:gd name="connsiteY6" fmla="*/ 1521726 h 2941093"/>
                  <a:gd name="connsiteX0" fmla="*/ 0 w 1453487"/>
                  <a:gd name="connsiteY0" fmla="*/ 1521726 h 2941093"/>
                  <a:gd name="connsiteX1" fmla="*/ 361667 w 1453487"/>
                  <a:gd name="connsiteY1" fmla="*/ 0 h 2941093"/>
                  <a:gd name="connsiteX2" fmla="*/ 552735 w 1453487"/>
                  <a:gd name="connsiteY2" fmla="*/ 252483 h 2941093"/>
                  <a:gd name="connsiteX3" fmla="*/ 846162 w 1453487"/>
                  <a:gd name="connsiteY3" fmla="*/ 143303 h 2941093"/>
                  <a:gd name="connsiteX4" fmla="*/ 1173708 w 1453487"/>
                  <a:gd name="connsiteY4" fmla="*/ 6825 h 2941093"/>
                  <a:gd name="connsiteX5" fmla="*/ 1453487 w 1453487"/>
                  <a:gd name="connsiteY5" fmla="*/ 1514901 h 2941093"/>
                  <a:gd name="connsiteX6" fmla="*/ 641445 w 1453487"/>
                  <a:gd name="connsiteY6" fmla="*/ 2941093 h 2941093"/>
                  <a:gd name="connsiteX7" fmla="*/ 0 w 1453487"/>
                  <a:gd name="connsiteY7" fmla="*/ 1521726 h 2941093"/>
                  <a:gd name="connsiteX0" fmla="*/ 0 w 1453487"/>
                  <a:gd name="connsiteY0" fmla="*/ 1521726 h 2941093"/>
                  <a:gd name="connsiteX1" fmla="*/ 361667 w 1453487"/>
                  <a:gd name="connsiteY1" fmla="*/ 0 h 2941093"/>
                  <a:gd name="connsiteX2" fmla="*/ 552735 w 1453487"/>
                  <a:gd name="connsiteY2" fmla="*/ 252483 h 2941093"/>
                  <a:gd name="connsiteX3" fmla="*/ 1003112 w 1453487"/>
                  <a:gd name="connsiteY3" fmla="*/ 266133 h 2941093"/>
                  <a:gd name="connsiteX4" fmla="*/ 1173708 w 1453487"/>
                  <a:gd name="connsiteY4" fmla="*/ 6825 h 2941093"/>
                  <a:gd name="connsiteX5" fmla="*/ 1453487 w 1453487"/>
                  <a:gd name="connsiteY5" fmla="*/ 1514901 h 2941093"/>
                  <a:gd name="connsiteX6" fmla="*/ 641445 w 1453487"/>
                  <a:gd name="connsiteY6" fmla="*/ 2941093 h 2941093"/>
                  <a:gd name="connsiteX7" fmla="*/ 0 w 1453487"/>
                  <a:gd name="connsiteY7" fmla="*/ 1521726 h 2941093"/>
                  <a:gd name="connsiteX0" fmla="*/ 0 w 1453487"/>
                  <a:gd name="connsiteY0" fmla="*/ 1521726 h 2941093"/>
                  <a:gd name="connsiteX1" fmla="*/ 361667 w 1453487"/>
                  <a:gd name="connsiteY1" fmla="*/ 0 h 2941093"/>
                  <a:gd name="connsiteX2" fmla="*/ 552735 w 1453487"/>
                  <a:gd name="connsiteY2" fmla="*/ 252483 h 2941093"/>
                  <a:gd name="connsiteX3" fmla="*/ 1000263 w 1453487"/>
                  <a:gd name="connsiteY3" fmla="*/ 260435 h 2941093"/>
                  <a:gd name="connsiteX4" fmla="*/ 1173708 w 1453487"/>
                  <a:gd name="connsiteY4" fmla="*/ 6825 h 2941093"/>
                  <a:gd name="connsiteX5" fmla="*/ 1453487 w 1453487"/>
                  <a:gd name="connsiteY5" fmla="*/ 1514901 h 2941093"/>
                  <a:gd name="connsiteX6" fmla="*/ 641445 w 1453487"/>
                  <a:gd name="connsiteY6" fmla="*/ 2941093 h 2941093"/>
                  <a:gd name="connsiteX7" fmla="*/ 0 w 1453487"/>
                  <a:gd name="connsiteY7" fmla="*/ 1521726 h 2941093"/>
                  <a:gd name="connsiteX0" fmla="*/ 0 w 1453487"/>
                  <a:gd name="connsiteY0" fmla="*/ 1521726 h 2941093"/>
                  <a:gd name="connsiteX1" fmla="*/ 361667 w 1453487"/>
                  <a:gd name="connsiteY1" fmla="*/ 0 h 2941093"/>
                  <a:gd name="connsiteX2" fmla="*/ 549886 w 1453487"/>
                  <a:gd name="connsiteY2" fmla="*/ 252483 h 2941093"/>
                  <a:gd name="connsiteX3" fmla="*/ 1000263 w 1453487"/>
                  <a:gd name="connsiteY3" fmla="*/ 260435 h 2941093"/>
                  <a:gd name="connsiteX4" fmla="*/ 1173708 w 1453487"/>
                  <a:gd name="connsiteY4" fmla="*/ 6825 h 2941093"/>
                  <a:gd name="connsiteX5" fmla="*/ 1453487 w 1453487"/>
                  <a:gd name="connsiteY5" fmla="*/ 1514901 h 2941093"/>
                  <a:gd name="connsiteX6" fmla="*/ 641445 w 1453487"/>
                  <a:gd name="connsiteY6" fmla="*/ 2941093 h 2941093"/>
                  <a:gd name="connsiteX7" fmla="*/ 0 w 1453487"/>
                  <a:gd name="connsiteY7" fmla="*/ 1521726 h 2941093"/>
                  <a:gd name="connsiteX0" fmla="*/ 0 w 1453487"/>
                  <a:gd name="connsiteY0" fmla="*/ 1521726 h 2941093"/>
                  <a:gd name="connsiteX1" fmla="*/ 361667 w 1453487"/>
                  <a:gd name="connsiteY1" fmla="*/ 0 h 2941093"/>
                  <a:gd name="connsiteX2" fmla="*/ 549886 w 1453487"/>
                  <a:gd name="connsiteY2" fmla="*/ 252483 h 2941093"/>
                  <a:gd name="connsiteX3" fmla="*/ 997414 w 1453487"/>
                  <a:gd name="connsiteY3" fmla="*/ 257587 h 2941093"/>
                  <a:gd name="connsiteX4" fmla="*/ 1173708 w 1453487"/>
                  <a:gd name="connsiteY4" fmla="*/ 6825 h 2941093"/>
                  <a:gd name="connsiteX5" fmla="*/ 1453487 w 1453487"/>
                  <a:gd name="connsiteY5" fmla="*/ 1514901 h 2941093"/>
                  <a:gd name="connsiteX6" fmla="*/ 641445 w 1453487"/>
                  <a:gd name="connsiteY6" fmla="*/ 2941093 h 2941093"/>
                  <a:gd name="connsiteX7" fmla="*/ 0 w 1453487"/>
                  <a:gd name="connsiteY7" fmla="*/ 1521726 h 2941093"/>
                  <a:gd name="connsiteX0" fmla="*/ 0 w 1453487"/>
                  <a:gd name="connsiteY0" fmla="*/ 1521726 h 2941093"/>
                  <a:gd name="connsiteX1" fmla="*/ 361667 w 1453487"/>
                  <a:gd name="connsiteY1" fmla="*/ 0 h 2941093"/>
                  <a:gd name="connsiteX2" fmla="*/ 549886 w 1453487"/>
                  <a:gd name="connsiteY2" fmla="*/ 252483 h 2941093"/>
                  <a:gd name="connsiteX3" fmla="*/ 997414 w 1453487"/>
                  <a:gd name="connsiteY3" fmla="*/ 251890 h 2941093"/>
                  <a:gd name="connsiteX4" fmla="*/ 1173708 w 1453487"/>
                  <a:gd name="connsiteY4" fmla="*/ 6825 h 2941093"/>
                  <a:gd name="connsiteX5" fmla="*/ 1453487 w 1453487"/>
                  <a:gd name="connsiteY5" fmla="*/ 1514901 h 2941093"/>
                  <a:gd name="connsiteX6" fmla="*/ 641445 w 1453487"/>
                  <a:gd name="connsiteY6" fmla="*/ 2941093 h 2941093"/>
                  <a:gd name="connsiteX7" fmla="*/ 0 w 1453487"/>
                  <a:gd name="connsiteY7" fmla="*/ 1521726 h 2941093"/>
                  <a:gd name="connsiteX0" fmla="*/ 0 w 1453487"/>
                  <a:gd name="connsiteY0" fmla="*/ 1541666 h 2961033"/>
                  <a:gd name="connsiteX1" fmla="*/ 364516 w 1453487"/>
                  <a:gd name="connsiteY1" fmla="*/ 0 h 2961033"/>
                  <a:gd name="connsiteX2" fmla="*/ 549886 w 1453487"/>
                  <a:gd name="connsiteY2" fmla="*/ 272423 h 2961033"/>
                  <a:gd name="connsiteX3" fmla="*/ 997414 w 1453487"/>
                  <a:gd name="connsiteY3" fmla="*/ 271830 h 2961033"/>
                  <a:gd name="connsiteX4" fmla="*/ 1173708 w 1453487"/>
                  <a:gd name="connsiteY4" fmla="*/ 26765 h 2961033"/>
                  <a:gd name="connsiteX5" fmla="*/ 1453487 w 1453487"/>
                  <a:gd name="connsiteY5" fmla="*/ 1534841 h 2961033"/>
                  <a:gd name="connsiteX6" fmla="*/ 641445 w 1453487"/>
                  <a:gd name="connsiteY6" fmla="*/ 2961033 h 2961033"/>
                  <a:gd name="connsiteX7" fmla="*/ 0 w 1453487"/>
                  <a:gd name="connsiteY7" fmla="*/ 1541666 h 2961033"/>
                  <a:gd name="connsiteX0" fmla="*/ 0 w 1453487"/>
                  <a:gd name="connsiteY0" fmla="*/ 1541666 h 2961033"/>
                  <a:gd name="connsiteX1" fmla="*/ 364516 w 1453487"/>
                  <a:gd name="connsiteY1" fmla="*/ 0 h 2961033"/>
                  <a:gd name="connsiteX2" fmla="*/ 547038 w 1453487"/>
                  <a:gd name="connsiteY2" fmla="*/ 269574 h 2961033"/>
                  <a:gd name="connsiteX3" fmla="*/ 997414 w 1453487"/>
                  <a:gd name="connsiteY3" fmla="*/ 271830 h 2961033"/>
                  <a:gd name="connsiteX4" fmla="*/ 1173708 w 1453487"/>
                  <a:gd name="connsiteY4" fmla="*/ 26765 h 2961033"/>
                  <a:gd name="connsiteX5" fmla="*/ 1453487 w 1453487"/>
                  <a:gd name="connsiteY5" fmla="*/ 1534841 h 2961033"/>
                  <a:gd name="connsiteX6" fmla="*/ 641445 w 1453487"/>
                  <a:gd name="connsiteY6" fmla="*/ 2961033 h 2961033"/>
                  <a:gd name="connsiteX7" fmla="*/ 0 w 1453487"/>
                  <a:gd name="connsiteY7" fmla="*/ 1541666 h 2961033"/>
                  <a:gd name="connsiteX0" fmla="*/ 0 w 1453487"/>
                  <a:gd name="connsiteY0" fmla="*/ 1541666 h 2961033"/>
                  <a:gd name="connsiteX1" fmla="*/ 364516 w 1453487"/>
                  <a:gd name="connsiteY1" fmla="*/ 0 h 2961033"/>
                  <a:gd name="connsiteX2" fmla="*/ 547038 w 1453487"/>
                  <a:gd name="connsiteY2" fmla="*/ 269574 h 2961033"/>
                  <a:gd name="connsiteX3" fmla="*/ 1000263 w 1453487"/>
                  <a:gd name="connsiteY3" fmla="*/ 268982 h 2961033"/>
                  <a:gd name="connsiteX4" fmla="*/ 1173708 w 1453487"/>
                  <a:gd name="connsiteY4" fmla="*/ 26765 h 2961033"/>
                  <a:gd name="connsiteX5" fmla="*/ 1453487 w 1453487"/>
                  <a:gd name="connsiteY5" fmla="*/ 1534841 h 2961033"/>
                  <a:gd name="connsiteX6" fmla="*/ 641445 w 1453487"/>
                  <a:gd name="connsiteY6" fmla="*/ 2961033 h 2961033"/>
                  <a:gd name="connsiteX7" fmla="*/ 0 w 1453487"/>
                  <a:gd name="connsiteY7" fmla="*/ 1541666 h 2961033"/>
                  <a:gd name="connsiteX0" fmla="*/ 0 w 1453487"/>
                  <a:gd name="connsiteY0" fmla="*/ 1541666 h 2961033"/>
                  <a:gd name="connsiteX1" fmla="*/ 364516 w 1453487"/>
                  <a:gd name="connsiteY1" fmla="*/ 0 h 2961033"/>
                  <a:gd name="connsiteX2" fmla="*/ 547038 w 1453487"/>
                  <a:gd name="connsiteY2" fmla="*/ 269574 h 2961033"/>
                  <a:gd name="connsiteX3" fmla="*/ 994566 w 1453487"/>
                  <a:gd name="connsiteY3" fmla="*/ 271831 h 2961033"/>
                  <a:gd name="connsiteX4" fmla="*/ 1173708 w 1453487"/>
                  <a:gd name="connsiteY4" fmla="*/ 26765 h 2961033"/>
                  <a:gd name="connsiteX5" fmla="*/ 1453487 w 1453487"/>
                  <a:gd name="connsiteY5" fmla="*/ 1534841 h 2961033"/>
                  <a:gd name="connsiteX6" fmla="*/ 641445 w 1453487"/>
                  <a:gd name="connsiteY6" fmla="*/ 2961033 h 2961033"/>
                  <a:gd name="connsiteX7" fmla="*/ 0 w 1453487"/>
                  <a:gd name="connsiteY7" fmla="*/ 1541666 h 2961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53487" h="2961033">
                    <a:moveTo>
                      <a:pt x="0" y="1541666"/>
                    </a:moveTo>
                    <a:lnTo>
                      <a:pt x="364516" y="0"/>
                    </a:lnTo>
                    <a:lnTo>
                      <a:pt x="547038" y="269574"/>
                    </a:lnTo>
                    <a:lnTo>
                      <a:pt x="994566" y="271831"/>
                    </a:lnTo>
                    <a:lnTo>
                      <a:pt x="1173708" y="26765"/>
                    </a:lnTo>
                    <a:lnTo>
                      <a:pt x="1453487" y="1534841"/>
                    </a:lnTo>
                    <a:lnTo>
                      <a:pt x="641445" y="2961033"/>
                    </a:lnTo>
                    <a:lnTo>
                      <a:pt x="0" y="1541666"/>
                    </a:ln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06" name="Group 105">
              <a:extLst>
                <a:ext uri="{FF2B5EF4-FFF2-40B4-BE49-F238E27FC236}">
                  <a16:creationId xmlns:a16="http://schemas.microsoft.com/office/drawing/2014/main" id="{E6D9C498-3E4C-4DDF-9370-43A150971AED}"/>
                </a:ext>
              </a:extLst>
            </p:cNvPr>
            <p:cNvGrpSpPr/>
            <p:nvPr/>
          </p:nvGrpSpPr>
          <p:grpSpPr>
            <a:xfrm>
              <a:off x="3485967" y="3257084"/>
              <a:ext cx="318921" cy="343896"/>
              <a:chOff x="-7791742" y="-2283273"/>
              <a:chExt cx="8816598" cy="9507034"/>
            </a:xfrm>
            <a:grpFill/>
          </p:grpSpPr>
          <p:sp>
            <p:nvSpPr>
              <p:cNvPr id="112" name="Freeform 390">
                <a:extLst>
                  <a:ext uri="{FF2B5EF4-FFF2-40B4-BE49-F238E27FC236}">
                    <a16:creationId xmlns:a16="http://schemas.microsoft.com/office/drawing/2014/main" id="{F994A147-3027-428B-A485-8B3C4B794355}"/>
                  </a:ext>
                </a:extLst>
              </p:cNvPr>
              <p:cNvSpPr/>
              <p:nvPr/>
            </p:nvSpPr>
            <p:spPr>
              <a:xfrm>
                <a:off x="-5241118" y="-2283273"/>
                <a:ext cx="4888752" cy="5307884"/>
              </a:xfrm>
              <a:custGeom>
                <a:avLst/>
                <a:gdLst>
                  <a:gd name="connsiteX0" fmla="*/ 3409950 w 6825423"/>
                  <a:gd name="connsiteY0" fmla="*/ 0 h 7410594"/>
                  <a:gd name="connsiteX1" fmla="*/ 6229951 w 6825423"/>
                  <a:gd name="connsiteY1" fmla="*/ 2516401 h 7410594"/>
                  <a:gd name="connsiteX2" fmla="*/ 6238704 w 6825423"/>
                  <a:gd name="connsiteY2" fmla="*/ 2557692 h 7410594"/>
                  <a:gd name="connsiteX3" fmla="*/ 6296533 w 6825423"/>
                  <a:gd name="connsiteY3" fmla="*/ 2595147 h 7410594"/>
                  <a:gd name="connsiteX4" fmla="*/ 6674736 w 6825423"/>
                  <a:gd name="connsiteY4" fmla="*/ 2949584 h 7410594"/>
                  <a:gd name="connsiteX5" fmla="*/ 6674736 w 6825423"/>
                  <a:gd name="connsiteY5" fmla="*/ 4422766 h 7410594"/>
                  <a:gd name="connsiteX6" fmla="*/ 6134530 w 6825423"/>
                  <a:gd name="connsiteY6" fmla="*/ 4903781 h 7410594"/>
                  <a:gd name="connsiteX7" fmla="*/ 6097506 w 6825423"/>
                  <a:gd name="connsiteY7" fmla="*/ 4909551 h 7410594"/>
                  <a:gd name="connsiteX8" fmla="*/ 6054756 w 6825423"/>
                  <a:gd name="connsiteY8" fmla="*/ 5016817 h 7410594"/>
                  <a:gd name="connsiteX9" fmla="*/ 3352800 w 6825423"/>
                  <a:gd name="connsiteY9" fmla="*/ 7410450 h 7410594"/>
                  <a:gd name="connsiteX10" fmla="*/ 799523 w 6825423"/>
                  <a:gd name="connsiteY10" fmla="*/ 5059710 h 7410594"/>
                  <a:gd name="connsiteX11" fmla="*/ 738130 w 6825423"/>
                  <a:gd name="connsiteY11" fmla="*/ 4892092 h 7410594"/>
                  <a:gd name="connsiteX12" fmla="*/ 690893 w 6825423"/>
                  <a:gd name="connsiteY12" fmla="*/ 4884731 h 7410594"/>
                  <a:gd name="connsiteX13" fmla="*/ 150687 w 6825423"/>
                  <a:gd name="connsiteY13" fmla="*/ 4403716 h 7410594"/>
                  <a:gd name="connsiteX14" fmla="*/ 150687 w 6825423"/>
                  <a:gd name="connsiteY14" fmla="*/ 2930534 h 7410594"/>
                  <a:gd name="connsiteX15" fmla="*/ 436548 w 6825423"/>
                  <a:gd name="connsiteY15" fmla="*/ 2646152 h 7410594"/>
                  <a:gd name="connsiteX16" fmla="*/ 522375 w 6825423"/>
                  <a:gd name="connsiteY16" fmla="*/ 2581039 h 7410594"/>
                  <a:gd name="connsiteX17" fmla="*/ 543969 w 6825423"/>
                  <a:gd name="connsiteY17" fmla="*/ 2473931 h 7410594"/>
                  <a:gd name="connsiteX18" fmla="*/ 3409950 w 6825423"/>
                  <a:gd name="connsiteY18" fmla="*/ 0 h 7410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825423" h="7410594">
                    <a:moveTo>
                      <a:pt x="3409950" y="0"/>
                    </a:moveTo>
                    <a:cubicBezTo>
                      <a:pt x="4734941" y="0"/>
                      <a:pt x="5856099" y="1058526"/>
                      <a:pt x="6229951" y="2516401"/>
                    </a:cubicBezTo>
                    <a:lnTo>
                      <a:pt x="6238704" y="2557692"/>
                    </a:lnTo>
                    <a:lnTo>
                      <a:pt x="6296533" y="2595147"/>
                    </a:lnTo>
                    <a:cubicBezTo>
                      <a:pt x="6416937" y="2679806"/>
                      <a:pt x="6549956" y="2799961"/>
                      <a:pt x="6674736" y="2949584"/>
                    </a:cubicBezTo>
                    <a:cubicBezTo>
                      <a:pt x="6821179" y="3212045"/>
                      <a:pt x="6923689" y="3855505"/>
                      <a:pt x="6674736" y="4422766"/>
                    </a:cubicBezTo>
                    <a:cubicBezTo>
                      <a:pt x="6575328" y="4635424"/>
                      <a:pt x="6329416" y="4856355"/>
                      <a:pt x="6134530" y="4903781"/>
                    </a:cubicBezTo>
                    <a:lnTo>
                      <a:pt x="6097506" y="4909551"/>
                    </a:lnTo>
                    <a:lnTo>
                      <a:pt x="6054756" y="5016817"/>
                    </a:lnTo>
                    <a:cubicBezTo>
                      <a:pt x="5478809" y="6376352"/>
                      <a:pt x="4218682" y="7424738"/>
                      <a:pt x="3352800" y="7410450"/>
                    </a:cubicBezTo>
                    <a:cubicBezTo>
                      <a:pt x="2486918" y="7396163"/>
                      <a:pt x="1360736" y="6426399"/>
                      <a:pt x="799523" y="5059710"/>
                    </a:cubicBezTo>
                    <a:lnTo>
                      <a:pt x="738130" y="4892092"/>
                    </a:lnTo>
                    <a:lnTo>
                      <a:pt x="690893" y="4884731"/>
                    </a:lnTo>
                    <a:cubicBezTo>
                      <a:pt x="496007" y="4837305"/>
                      <a:pt x="250095" y="4616374"/>
                      <a:pt x="150687" y="4403716"/>
                    </a:cubicBezTo>
                    <a:cubicBezTo>
                      <a:pt x="-98266" y="3836455"/>
                      <a:pt x="4244" y="3192995"/>
                      <a:pt x="150687" y="2930534"/>
                    </a:cubicBezTo>
                    <a:cubicBezTo>
                      <a:pt x="244273" y="2818317"/>
                      <a:pt x="342492" y="2722675"/>
                      <a:pt x="436548" y="2646152"/>
                    </a:cubicBezTo>
                    <a:lnTo>
                      <a:pt x="522375" y="2581039"/>
                    </a:lnTo>
                    <a:lnTo>
                      <a:pt x="543969" y="2473931"/>
                    </a:lnTo>
                    <a:cubicBezTo>
                      <a:pt x="882058" y="983022"/>
                      <a:pt x="2084958" y="0"/>
                      <a:pt x="3409950" y="0"/>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3" name="Rectangle 92">
                <a:extLst>
                  <a:ext uri="{FF2B5EF4-FFF2-40B4-BE49-F238E27FC236}">
                    <a16:creationId xmlns:a16="http://schemas.microsoft.com/office/drawing/2014/main" id="{D60E8430-9D10-43B3-927A-C1A5611D323C}"/>
                  </a:ext>
                </a:extLst>
              </p:cNvPr>
              <p:cNvSpPr/>
              <p:nvPr/>
            </p:nvSpPr>
            <p:spPr>
              <a:xfrm>
                <a:off x="-7791742" y="2783937"/>
                <a:ext cx="8816598" cy="4439824"/>
              </a:xfrm>
              <a:custGeom>
                <a:avLst/>
                <a:gdLst>
                  <a:gd name="connsiteX0" fmla="*/ 0 w 13620364"/>
                  <a:gd name="connsiteY0" fmla="*/ 0 h 6310100"/>
                  <a:gd name="connsiteX1" fmla="*/ 13620364 w 13620364"/>
                  <a:gd name="connsiteY1" fmla="*/ 0 h 6310100"/>
                  <a:gd name="connsiteX2" fmla="*/ 13620364 w 13620364"/>
                  <a:gd name="connsiteY2" fmla="*/ 6310100 h 6310100"/>
                  <a:gd name="connsiteX3" fmla="*/ 0 w 13620364"/>
                  <a:gd name="connsiteY3" fmla="*/ 6310100 h 6310100"/>
                  <a:gd name="connsiteX4" fmla="*/ 0 w 13620364"/>
                  <a:gd name="connsiteY4" fmla="*/ 0 h 6310100"/>
                  <a:gd name="connsiteX0" fmla="*/ 0 w 13620364"/>
                  <a:gd name="connsiteY0" fmla="*/ 1 h 6310101"/>
                  <a:gd name="connsiteX1" fmla="*/ 6914764 w 13620364"/>
                  <a:gd name="connsiteY1" fmla="*/ 0 h 6310101"/>
                  <a:gd name="connsiteX2" fmla="*/ 13620364 w 13620364"/>
                  <a:gd name="connsiteY2" fmla="*/ 1 h 6310101"/>
                  <a:gd name="connsiteX3" fmla="*/ 13620364 w 13620364"/>
                  <a:gd name="connsiteY3" fmla="*/ 6310101 h 6310101"/>
                  <a:gd name="connsiteX4" fmla="*/ 0 w 13620364"/>
                  <a:gd name="connsiteY4" fmla="*/ 6310101 h 6310101"/>
                  <a:gd name="connsiteX5" fmla="*/ 0 w 13620364"/>
                  <a:gd name="connsiteY5" fmla="*/ 1 h 6310101"/>
                  <a:gd name="connsiteX0" fmla="*/ 0 w 13620364"/>
                  <a:gd name="connsiteY0" fmla="*/ 0 h 6310100"/>
                  <a:gd name="connsiteX1" fmla="*/ 6774087 w 13620364"/>
                  <a:gd name="connsiteY1" fmla="*/ 5017476 h 6310100"/>
                  <a:gd name="connsiteX2" fmla="*/ 13620364 w 13620364"/>
                  <a:gd name="connsiteY2" fmla="*/ 0 h 6310100"/>
                  <a:gd name="connsiteX3" fmla="*/ 13620364 w 13620364"/>
                  <a:gd name="connsiteY3" fmla="*/ 6310100 h 6310100"/>
                  <a:gd name="connsiteX4" fmla="*/ 0 w 13620364"/>
                  <a:gd name="connsiteY4" fmla="*/ 6310100 h 6310100"/>
                  <a:gd name="connsiteX5" fmla="*/ 0 w 13620364"/>
                  <a:gd name="connsiteY5" fmla="*/ 0 h 6310100"/>
                  <a:gd name="connsiteX0" fmla="*/ 0 w 13620364"/>
                  <a:gd name="connsiteY0" fmla="*/ 0 h 6310100"/>
                  <a:gd name="connsiteX1" fmla="*/ 6774087 w 13620364"/>
                  <a:gd name="connsiteY1" fmla="*/ 5017476 h 6310100"/>
                  <a:gd name="connsiteX2" fmla="*/ 10994394 w 13620364"/>
                  <a:gd name="connsiteY2" fmla="*/ 1852246 h 6310100"/>
                  <a:gd name="connsiteX3" fmla="*/ 13620364 w 13620364"/>
                  <a:gd name="connsiteY3" fmla="*/ 0 h 6310100"/>
                  <a:gd name="connsiteX4" fmla="*/ 13620364 w 13620364"/>
                  <a:gd name="connsiteY4" fmla="*/ 6310100 h 6310100"/>
                  <a:gd name="connsiteX5" fmla="*/ 0 w 13620364"/>
                  <a:gd name="connsiteY5" fmla="*/ 6310100 h 6310100"/>
                  <a:gd name="connsiteX6" fmla="*/ 0 w 13620364"/>
                  <a:gd name="connsiteY6" fmla="*/ 0 h 6310100"/>
                  <a:gd name="connsiteX0" fmla="*/ 0 w 13620364"/>
                  <a:gd name="connsiteY0" fmla="*/ 0 h 6310100"/>
                  <a:gd name="connsiteX1" fmla="*/ 6774087 w 13620364"/>
                  <a:gd name="connsiteY1" fmla="*/ 5017476 h 6310100"/>
                  <a:gd name="connsiteX2" fmla="*/ 9235932 w 13620364"/>
                  <a:gd name="connsiteY2" fmla="*/ 23446 h 6310100"/>
                  <a:gd name="connsiteX3" fmla="*/ 13620364 w 13620364"/>
                  <a:gd name="connsiteY3" fmla="*/ 0 h 6310100"/>
                  <a:gd name="connsiteX4" fmla="*/ 13620364 w 13620364"/>
                  <a:gd name="connsiteY4" fmla="*/ 6310100 h 6310100"/>
                  <a:gd name="connsiteX5" fmla="*/ 0 w 13620364"/>
                  <a:gd name="connsiteY5" fmla="*/ 6310100 h 6310100"/>
                  <a:gd name="connsiteX6" fmla="*/ 0 w 13620364"/>
                  <a:gd name="connsiteY6" fmla="*/ 0 h 6310100"/>
                  <a:gd name="connsiteX0" fmla="*/ 0 w 13620364"/>
                  <a:gd name="connsiteY0" fmla="*/ 0 h 6310100"/>
                  <a:gd name="connsiteX1" fmla="*/ 2108302 w 13620364"/>
                  <a:gd name="connsiteY1" fmla="*/ 1547446 h 6310100"/>
                  <a:gd name="connsiteX2" fmla="*/ 6774087 w 13620364"/>
                  <a:gd name="connsiteY2" fmla="*/ 5017476 h 6310100"/>
                  <a:gd name="connsiteX3" fmla="*/ 9235932 w 13620364"/>
                  <a:gd name="connsiteY3" fmla="*/ 23446 h 6310100"/>
                  <a:gd name="connsiteX4" fmla="*/ 13620364 w 13620364"/>
                  <a:gd name="connsiteY4" fmla="*/ 0 h 6310100"/>
                  <a:gd name="connsiteX5" fmla="*/ 13620364 w 13620364"/>
                  <a:gd name="connsiteY5" fmla="*/ 6310100 h 6310100"/>
                  <a:gd name="connsiteX6" fmla="*/ 0 w 13620364"/>
                  <a:gd name="connsiteY6" fmla="*/ 6310100 h 6310100"/>
                  <a:gd name="connsiteX7" fmla="*/ 0 w 13620364"/>
                  <a:gd name="connsiteY7"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3620364 w 13620364"/>
                  <a:gd name="connsiteY4" fmla="*/ 0 h 6310100"/>
                  <a:gd name="connsiteX5" fmla="*/ 13620364 w 13620364"/>
                  <a:gd name="connsiteY5" fmla="*/ 6310100 h 6310100"/>
                  <a:gd name="connsiteX6" fmla="*/ 0 w 13620364"/>
                  <a:gd name="connsiteY6" fmla="*/ 6310100 h 6310100"/>
                  <a:gd name="connsiteX7" fmla="*/ 0 w 13620364"/>
                  <a:gd name="connsiteY7"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3620364 w 13620364"/>
                  <a:gd name="connsiteY4" fmla="*/ 0 h 6310100"/>
                  <a:gd name="connsiteX5" fmla="*/ 13620364 w 13620364"/>
                  <a:gd name="connsiteY5" fmla="*/ 6310100 h 6310100"/>
                  <a:gd name="connsiteX6" fmla="*/ 10830271 w 13620364"/>
                  <a:gd name="connsiteY6" fmla="*/ 6307015 h 6310100"/>
                  <a:gd name="connsiteX7" fmla="*/ 0 w 13620364"/>
                  <a:gd name="connsiteY7" fmla="*/ 6310100 h 6310100"/>
                  <a:gd name="connsiteX8" fmla="*/ 0 w 13620364"/>
                  <a:gd name="connsiteY8"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3620364 w 13620364"/>
                  <a:gd name="connsiteY4" fmla="*/ 0 h 6310100"/>
                  <a:gd name="connsiteX5" fmla="*/ 13620364 w 13620364"/>
                  <a:gd name="connsiteY5" fmla="*/ 6310100 h 6310100"/>
                  <a:gd name="connsiteX6" fmla="*/ 10830271 w 13620364"/>
                  <a:gd name="connsiteY6" fmla="*/ 6307015 h 6310100"/>
                  <a:gd name="connsiteX7" fmla="*/ 9681410 w 13620364"/>
                  <a:gd name="connsiteY7" fmla="*/ 6283569 h 6310100"/>
                  <a:gd name="connsiteX8" fmla="*/ 0 w 13620364"/>
                  <a:gd name="connsiteY8" fmla="*/ 6310100 h 6310100"/>
                  <a:gd name="connsiteX9" fmla="*/ 0 w 13620364"/>
                  <a:gd name="connsiteY9" fmla="*/ 0 h 6310100"/>
                  <a:gd name="connsiteX0" fmla="*/ 0 w 13620364"/>
                  <a:gd name="connsiteY0" fmla="*/ 0 h 6330461"/>
                  <a:gd name="connsiteX1" fmla="*/ 4406025 w 13620364"/>
                  <a:gd name="connsiteY1" fmla="*/ 46892 h 6330461"/>
                  <a:gd name="connsiteX2" fmla="*/ 6774087 w 13620364"/>
                  <a:gd name="connsiteY2" fmla="*/ 5017476 h 6330461"/>
                  <a:gd name="connsiteX3" fmla="*/ 9235932 w 13620364"/>
                  <a:gd name="connsiteY3" fmla="*/ 23446 h 6330461"/>
                  <a:gd name="connsiteX4" fmla="*/ 13620364 w 13620364"/>
                  <a:gd name="connsiteY4" fmla="*/ 0 h 6330461"/>
                  <a:gd name="connsiteX5" fmla="*/ 13620364 w 13620364"/>
                  <a:gd name="connsiteY5" fmla="*/ 6310100 h 6330461"/>
                  <a:gd name="connsiteX6" fmla="*/ 10830271 w 13620364"/>
                  <a:gd name="connsiteY6" fmla="*/ 6307015 h 6330461"/>
                  <a:gd name="connsiteX7" fmla="*/ 10220671 w 13620364"/>
                  <a:gd name="connsiteY7" fmla="*/ 6330461 h 6330461"/>
                  <a:gd name="connsiteX8" fmla="*/ 0 w 13620364"/>
                  <a:gd name="connsiteY8" fmla="*/ 6310100 h 6330461"/>
                  <a:gd name="connsiteX9" fmla="*/ 0 w 13620364"/>
                  <a:gd name="connsiteY9" fmla="*/ 0 h 6330461"/>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3620364 w 13620364"/>
                  <a:gd name="connsiteY4" fmla="*/ 0 h 6310100"/>
                  <a:gd name="connsiteX5" fmla="*/ 13620364 w 13620364"/>
                  <a:gd name="connsiteY5" fmla="*/ 6310100 h 6310100"/>
                  <a:gd name="connsiteX6" fmla="*/ 10830271 w 13620364"/>
                  <a:gd name="connsiteY6" fmla="*/ 6307015 h 6310100"/>
                  <a:gd name="connsiteX7" fmla="*/ 7594702 w 13620364"/>
                  <a:gd name="connsiteY7" fmla="*/ 6213230 h 6310100"/>
                  <a:gd name="connsiteX8" fmla="*/ 0 w 13620364"/>
                  <a:gd name="connsiteY8" fmla="*/ 6310100 h 6310100"/>
                  <a:gd name="connsiteX9" fmla="*/ 0 w 13620364"/>
                  <a:gd name="connsiteY9"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3620364 w 13620364"/>
                  <a:gd name="connsiteY4" fmla="*/ 0 h 6310100"/>
                  <a:gd name="connsiteX5" fmla="*/ 13620364 w 13620364"/>
                  <a:gd name="connsiteY5" fmla="*/ 6310100 h 6310100"/>
                  <a:gd name="connsiteX6" fmla="*/ 10830271 w 13620364"/>
                  <a:gd name="connsiteY6" fmla="*/ 6307015 h 6310100"/>
                  <a:gd name="connsiteX7" fmla="*/ 10384794 w 13620364"/>
                  <a:gd name="connsiteY7" fmla="*/ 6283569 h 6310100"/>
                  <a:gd name="connsiteX8" fmla="*/ 7594702 w 13620364"/>
                  <a:gd name="connsiteY8" fmla="*/ 6213230 h 6310100"/>
                  <a:gd name="connsiteX9" fmla="*/ 0 w 13620364"/>
                  <a:gd name="connsiteY9" fmla="*/ 6310100 h 6310100"/>
                  <a:gd name="connsiteX10" fmla="*/ 0 w 13620364"/>
                  <a:gd name="connsiteY10"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3620364 w 13620364"/>
                  <a:gd name="connsiteY4" fmla="*/ 0 h 6310100"/>
                  <a:gd name="connsiteX5" fmla="*/ 13620364 w 13620364"/>
                  <a:gd name="connsiteY5" fmla="*/ 6310100 h 6310100"/>
                  <a:gd name="connsiteX6" fmla="*/ 10830271 w 13620364"/>
                  <a:gd name="connsiteY6" fmla="*/ 6307015 h 6310100"/>
                  <a:gd name="connsiteX7" fmla="*/ 10877164 w 13620364"/>
                  <a:gd name="connsiteY7" fmla="*/ 4032738 h 6310100"/>
                  <a:gd name="connsiteX8" fmla="*/ 7594702 w 13620364"/>
                  <a:gd name="connsiteY8" fmla="*/ 6213230 h 6310100"/>
                  <a:gd name="connsiteX9" fmla="*/ 0 w 13620364"/>
                  <a:gd name="connsiteY9" fmla="*/ 6310100 h 6310100"/>
                  <a:gd name="connsiteX10" fmla="*/ 0 w 13620364"/>
                  <a:gd name="connsiteY10"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3620364 w 13620364"/>
                  <a:gd name="connsiteY4" fmla="*/ 0 h 6310100"/>
                  <a:gd name="connsiteX5" fmla="*/ 13620364 w 13620364"/>
                  <a:gd name="connsiteY5" fmla="*/ 6310100 h 6310100"/>
                  <a:gd name="connsiteX6" fmla="*/ 10830271 w 13620364"/>
                  <a:gd name="connsiteY6" fmla="*/ 6307015 h 6310100"/>
                  <a:gd name="connsiteX7" fmla="*/ 10783380 w 13620364"/>
                  <a:gd name="connsiteY7" fmla="*/ 4056184 h 6310100"/>
                  <a:gd name="connsiteX8" fmla="*/ 7594702 w 13620364"/>
                  <a:gd name="connsiteY8" fmla="*/ 6213230 h 6310100"/>
                  <a:gd name="connsiteX9" fmla="*/ 0 w 13620364"/>
                  <a:gd name="connsiteY9" fmla="*/ 6310100 h 6310100"/>
                  <a:gd name="connsiteX10" fmla="*/ 0 w 13620364"/>
                  <a:gd name="connsiteY10"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3620364 w 13620364"/>
                  <a:gd name="connsiteY4" fmla="*/ 0 h 6310100"/>
                  <a:gd name="connsiteX5" fmla="*/ 13620364 w 13620364"/>
                  <a:gd name="connsiteY5" fmla="*/ 6310100 h 6310100"/>
                  <a:gd name="connsiteX6" fmla="*/ 10830271 w 13620364"/>
                  <a:gd name="connsiteY6" fmla="*/ 6307015 h 6310100"/>
                  <a:gd name="connsiteX7" fmla="*/ 10877165 w 13620364"/>
                  <a:gd name="connsiteY7" fmla="*/ 4103077 h 6310100"/>
                  <a:gd name="connsiteX8" fmla="*/ 7594702 w 13620364"/>
                  <a:gd name="connsiteY8" fmla="*/ 6213230 h 6310100"/>
                  <a:gd name="connsiteX9" fmla="*/ 0 w 13620364"/>
                  <a:gd name="connsiteY9" fmla="*/ 6310100 h 6310100"/>
                  <a:gd name="connsiteX10" fmla="*/ 0 w 13620364"/>
                  <a:gd name="connsiteY10"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3620364 w 13620364"/>
                  <a:gd name="connsiteY4" fmla="*/ 0 h 6310100"/>
                  <a:gd name="connsiteX5" fmla="*/ 13620364 w 13620364"/>
                  <a:gd name="connsiteY5" fmla="*/ 6310100 h 6310100"/>
                  <a:gd name="connsiteX6" fmla="*/ 10830271 w 13620364"/>
                  <a:gd name="connsiteY6" fmla="*/ 6307015 h 6310100"/>
                  <a:gd name="connsiteX7" fmla="*/ 10877165 w 13620364"/>
                  <a:gd name="connsiteY7" fmla="*/ 4103077 h 6310100"/>
                  <a:gd name="connsiteX8" fmla="*/ 8931133 w 13620364"/>
                  <a:gd name="connsiteY8" fmla="*/ 5322276 h 6310100"/>
                  <a:gd name="connsiteX9" fmla="*/ 7594702 w 13620364"/>
                  <a:gd name="connsiteY9" fmla="*/ 6213230 h 6310100"/>
                  <a:gd name="connsiteX10" fmla="*/ 0 w 13620364"/>
                  <a:gd name="connsiteY10" fmla="*/ 6310100 h 6310100"/>
                  <a:gd name="connsiteX11" fmla="*/ 0 w 13620364"/>
                  <a:gd name="connsiteY11"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3620364 w 13620364"/>
                  <a:gd name="connsiteY4" fmla="*/ 0 h 6310100"/>
                  <a:gd name="connsiteX5" fmla="*/ 13620364 w 13620364"/>
                  <a:gd name="connsiteY5" fmla="*/ 6310100 h 6310100"/>
                  <a:gd name="connsiteX6" fmla="*/ 10830271 w 13620364"/>
                  <a:gd name="connsiteY6" fmla="*/ 6307015 h 6310100"/>
                  <a:gd name="connsiteX7" fmla="*/ 10877165 w 13620364"/>
                  <a:gd name="connsiteY7" fmla="*/ 4103077 h 6310100"/>
                  <a:gd name="connsiteX8" fmla="*/ 10197225 w 13620364"/>
                  <a:gd name="connsiteY8" fmla="*/ 4267200 h 6310100"/>
                  <a:gd name="connsiteX9" fmla="*/ 7594702 w 13620364"/>
                  <a:gd name="connsiteY9" fmla="*/ 6213230 h 6310100"/>
                  <a:gd name="connsiteX10" fmla="*/ 0 w 13620364"/>
                  <a:gd name="connsiteY10" fmla="*/ 6310100 h 6310100"/>
                  <a:gd name="connsiteX11" fmla="*/ 0 w 13620364"/>
                  <a:gd name="connsiteY11"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3620364 w 13620364"/>
                  <a:gd name="connsiteY4" fmla="*/ 0 h 6310100"/>
                  <a:gd name="connsiteX5" fmla="*/ 13620364 w 13620364"/>
                  <a:gd name="connsiteY5" fmla="*/ 6310100 h 6310100"/>
                  <a:gd name="connsiteX6" fmla="*/ 10830271 w 13620364"/>
                  <a:gd name="connsiteY6" fmla="*/ 6307015 h 6310100"/>
                  <a:gd name="connsiteX7" fmla="*/ 10877165 w 13620364"/>
                  <a:gd name="connsiteY7" fmla="*/ 4103077 h 6310100"/>
                  <a:gd name="connsiteX8" fmla="*/ 10197225 w 13620364"/>
                  <a:gd name="connsiteY8" fmla="*/ 4267200 h 6310100"/>
                  <a:gd name="connsiteX9" fmla="*/ 10173779 w 13620364"/>
                  <a:gd name="connsiteY9" fmla="*/ 6307015 h 6310100"/>
                  <a:gd name="connsiteX10" fmla="*/ 0 w 13620364"/>
                  <a:gd name="connsiteY10" fmla="*/ 6310100 h 6310100"/>
                  <a:gd name="connsiteX11" fmla="*/ 0 w 13620364"/>
                  <a:gd name="connsiteY11"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3620364 w 13620364"/>
                  <a:gd name="connsiteY4" fmla="*/ 0 h 6310100"/>
                  <a:gd name="connsiteX5" fmla="*/ 13620364 w 13620364"/>
                  <a:gd name="connsiteY5" fmla="*/ 6310100 h 6310100"/>
                  <a:gd name="connsiteX6" fmla="*/ 10877164 w 13620364"/>
                  <a:gd name="connsiteY6" fmla="*/ 6307015 h 6310100"/>
                  <a:gd name="connsiteX7" fmla="*/ 10877165 w 13620364"/>
                  <a:gd name="connsiteY7" fmla="*/ 4103077 h 6310100"/>
                  <a:gd name="connsiteX8" fmla="*/ 10197225 w 13620364"/>
                  <a:gd name="connsiteY8" fmla="*/ 4267200 h 6310100"/>
                  <a:gd name="connsiteX9" fmla="*/ 10173779 w 13620364"/>
                  <a:gd name="connsiteY9" fmla="*/ 6307015 h 6310100"/>
                  <a:gd name="connsiteX10" fmla="*/ 0 w 13620364"/>
                  <a:gd name="connsiteY10" fmla="*/ 6310100 h 6310100"/>
                  <a:gd name="connsiteX11" fmla="*/ 0 w 13620364"/>
                  <a:gd name="connsiteY11"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3620364 w 13620364"/>
                  <a:gd name="connsiteY4" fmla="*/ 0 h 6310100"/>
                  <a:gd name="connsiteX5" fmla="*/ 13620364 w 13620364"/>
                  <a:gd name="connsiteY5" fmla="*/ 6310100 h 6310100"/>
                  <a:gd name="connsiteX6" fmla="*/ 10877164 w 13620364"/>
                  <a:gd name="connsiteY6" fmla="*/ 6307015 h 6310100"/>
                  <a:gd name="connsiteX7" fmla="*/ 10877165 w 13620364"/>
                  <a:gd name="connsiteY7" fmla="*/ 4103077 h 6310100"/>
                  <a:gd name="connsiteX8" fmla="*/ 10197225 w 13620364"/>
                  <a:gd name="connsiteY8" fmla="*/ 4267200 h 6310100"/>
                  <a:gd name="connsiteX9" fmla="*/ 10173779 w 13620364"/>
                  <a:gd name="connsiteY9" fmla="*/ 6307015 h 6310100"/>
                  <a:gd name="connsiteX10" fmla="*/ 0 w 13620364"/>
                  <a:gd name="connsiteY10" fmla="*/ 6310100 h 6310100"/>
                  <a:gd name="connsiteX11" fmla="*/ 0 w 13620364"/>
                  <a:gd name="connsiteY11"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3620364 w 13620364"/>
                  <a:gd name="connsiteY4" fmla="*/ 0 h 6310100"/>
                  <a:gd name="connsiteX5" fmla="*/ 13620364 w 13620364"/>
                  <a:gd name="connsiteY5" fmla="*/ 6310100 h 6310100"/>
                  <a:gd name="connsiteX6" fmla="*/ 10877164 w 13620364"/>
                  <a:gd name="connsiteY6" fmla="*/ 6307015 h 6310100"/>
                  <a:gd name="connsiteX7" fmla="*/ 10877165 w 13620364"/>
                  <a:gd name="connsiteY7" fmla="*/ 4103077 h 6310100"/>
                  <a:gd name="connsiteX8" fmla="*/ 10197225 w 13620364"/>
                  <a:gd name="connsiteY8" fmla="*/ 4267200 h 6310100"/>
                  <a:gd name="connsiteX9" fmla="*/ 10173779 w 13620364"/>
                  <a:gd name="connsiteY9" fmla="*/ 6307015 h 6310100"/>
                  <a:gd name="connsiteX10" fmla="*/ 0 w 13620364"/>
                  <a:gd name="connsiteY10" fmla="*/ 6310100 h 6310100"/>
                  <a:gd name="connsiteX11" fmla="*/ 0 w 13620364"/>
                  <a:gd name="connsiteY11"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3620364 w 13620364"/>
                  <a:gd name="connsiteY4" fmla="*/ 0 h 6310100"/>
                  <a:gd name="connsiteX5" fmla="*/ 13620364 w 13620364"/>
                  <a:gd name="connsiteY5" fmla="*/ 6310100 h 6310100"/>
                  <a:gd name="connsiteX6" fmla="*/ 10877164 w 13620364"/>
                  <a:gd name="connsiteY6" fmla="*/ 6307015 h 6310100"/>
                  <a:gd name="connsiteX7" fmla="*/ 10877165 w 13620364"/>
                  <a:gd name="connsiteY7" fmla="*/ 4103077 h 6310100"/>
                  <a:gd name="connsiteX8" fmla="*/ 10197225 w 13620364"/>
                  <a:gd name="connsiteY8" fmla="*/ 4267200 h 6310100"/>
                  <a:gd name="connsiteX9" fmla="*/ 10173779 w 13620364"/>
                  <a:gd name="connsiteY9" fmla="*/ 6307015 h 6310100"/>
                  <a:gd name="connsiteX10" fmla="*/ 0 w 13620364"/>
                  <a:gd name="connsiteY10" fmla="*/ 6310100 h 6310100"/>
                  <a:gd name="connsiteX11" fmla="*/ 0 w 13620364"/>
                  <a:gd name="connsiteY11"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3620364 w 13620364"/>
                  <a:gd name="connsiteY4" fmla="*/ 0 h 6310100"/>
                  <a:gd name="connsiteX5" fmla="*/ 13620364 w 13620364"/>
                  <a:gd name="connsiteY5" fmla="*/ 6310100 h 6310100"/>
                  <a:gd name="connsiteX6" fmla="*/ 10877164 w 13620364"/>
                  <a:gd name="connsiteY6" fmla="*/ 6307015 h 6310100"/>
                  <a:gd name="connsiteX7" fmla="*/ 10877165 w 13620364"/>
                  <a:gd name="connsiteY7" fmla="*/ 4103077 h 6310100"/>
                  <a:gd name="connsiteX8" fmla="*/ 10197225 w 13620364"/>
                  <a:gd name="connsiteY8" fmla="*/ 4267200 h 6310100"/>
                  <a:gd name="connsiteX9" fmla="*/ 10173779 w 13620364"/>
                  <a:gd name="connsiteY9" fmla="*/ 6307015 h 6310100"/>
                  <a:gd name="connsiteX10" fmla="*/ 0 w 13620364"/>
                  <a:gd name="connsiteY10" fmla="*/ 6310100 h 6310100"/>
                  <a:gd name="connsiteX11" fmla="*/ 0 w 13620364"/>
                  <a:gd name="connsiteY11"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2213595 w 13620364"/>
                  <a:gd name="connsiteY4" fmla="*/ 1430215 h 6310100"/>
                  <a:gd name="connsiteX5" fmla="*/ 13620364 w 13620364"/>
                  <a:gd name="connsiteY5" fmla="*/ 6310100 h 6310100"/>
                  <a:gd name="connsiteX6" fmla="*/ 10877164 w 13620364"/>
                  <a:gd name="connsiteY6" fmla="*/ 6307015 h 6310100"/>
                  <a:gd name="connsiteX7" fmla="*/ 10877165 w 13620364"/>
                  <a:gd name="connsiteY7" fmla="*/ 4103077 h 6310100"/>
                  <a:gd name="connsiteX8" fmla="*/ 10197225 w 13620364"/>
                  <a:gd name="connsiteY8" fmla="*/ 4267200 h 6310100"/>
                  <a:gd name="connsiteX9" fmla="*/ 10173779 w 13620364"/>
                  <a:gd name="connsiteY9" fmla="*/ 6307015 h 6310100"/>
                  <a:gd name="connsiteX10" fmla="*/ 0 w 13620364"/>
                  <a:gd name="connsiteY10" fmla="*/ 6310100 h 6310100"/>
                  <a:gd name="connsiteX11" fmla="*/ 0 w 13620364"/>
                  <a:gd name="connsiteY11"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2213595 w 13620364"/>
                  <a:gd name="connsiteY4" fmla="*/ 1430215 h 6310100"/>
                  <a:gd name="connsiteX5" fmla="*/ 13620364 w 13620364"/>
                  <a:gd name="connsiteY5" fmla="*/ 6310100 h 6310100"/>
                  <a:gd name="connsiteX6" fmla="*/ 10877164 w 13620364"/>
                  <a:gd name="connsiteY6" fmla="*/ 6307015 h 6310100"/>
                  <a:gd name="connsiteX7" fmla="*/ 10877165 w 13620364"/>
                  <a:gd name="connsiteY7" fmla="*/ 4103077 h 6310100"/>
                  <a:gd name="connsiteX8" fmla="*/ 10197225 w 13620364"/>
                  <a:gd name="connsiteY8" fmla="*/ 4267200 h 6310100"/>
                  <a:gd name="connsiteX9" fmla="*/ 10173779 w 13620364"/>
                  <a:gd name="connsiteY9" fmla="*/ 6307015 h 6310100"/>
                  <a:gd name="connsiteX10" fmla="*/ 0 w 13620364"/>
                  <a:gd name="connsiteY10" fmla="*/ 6310100 h 6310100"/>
                  <a:gd name="connsiteX11" fmla="*/ 0 w 13620364"/>
                  <a:gd name="connsiteY11"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2213595 w 13620364"/>
                  <a:gd name="connsiteY4" fmla="*/ 1430215 h 6310100"/>
                  <a:gd name="connsiteX5" fmla="*/ 13620364 w 13620364"/>
                  <a:gd name="connsiteY5" fmla="*/ 6310100 h 6310100"/>
                  <a:gd name="connsiteX6" fmla="*/ 10877164 w 13620364"/>
                  <a:gd name="connsiteY6" fmla="*/ 6307015 h 6310100"/>
                  <a:gd name="connsiteX7" fmla="*/ 10877165 w 13620364"/>
                  <a:gd name="connsiteY7" fmla="*/ 4103077 h 6310100"/>
                  <a:gd name="connsiteX8" fmla="*/ 10197225 w 13620364"/>
                  <a:gd name="connsiteY8" fmla="*/ 4267200 h 6310100"/>
                  <a:gd name="connsiteX9" fmla="*/ 10173779 w 13620364"/>
                  <a:gd name="connsiteY9" fmla="*/ 6307015 h 6310100"/>
                  <a:gd name="connsiteX10" fmla="*/ 0 w 13620364"/>
                  <a:gd name="connsiteY10" fmla="*/ 6310100 h 6310100"/>
                  <a:gd name="connsiteX11" fmla="*/ 0 w 13620364"/>
                  <a:gd name="connsiteY11"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2213595 w 13620364"/>
                  <a:gd name="connsiteY4" fmla="*/ 1430215 h 6310100"/>
                  <a:gd name="connsiteX5" fmla="*/ 13620364 w 13620364"/>
                  <a:gd name="connsiteY5" fmla="*/ 6310100 h 6310100"/>
                  <a:gd name="connsiteX6" fmla="*/ 10877164 w 13620364"/>
                  <a:gd name="connsiteY6" fmla="*/ 6307015 h 6310100"/>
                  <a:gd name="connsiteX7" fmla="*/ 10877165 w 13620364"/>
                  <a:gd name="connsiteY7" fmla="*/ 4103077 h 6310100"/>
                  <a:gd name="connsiteX8" fmla="*/ 10197225 w 13620364"/>
                  <a:gd name="connsiteY8" fmla="*/ 4267200 h 6310100"/>
                  <a:gd name="connsiteX9" fmla="*/ 10173779 w 13620364"/>
                  <a:gd name="connsiteY9" fmla="*/ 6307015 h 6310100"/>
                  <a:gd name="connsiteX10" fmla="*/ 0 w 13620364"/>
                  <a:gd name="connsiteY10" fmla="*/ 6310100 h 6310100"/>
                  <a:gd name="connsiteX11" fmla="*/ 0 w 13620364"/>
                  <a:gd name="connsiteY11"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2213595 w 13620364"/>
                  <a:gd name="connsiteY4" fmla="*/ 1430215 h 6310100"/>
                  <a:gd name="connsiteX5" fmla="*/ 13620364 w 13620364"/>
                  <a:gd name="connsiteY5" fmla="*/ 6310100 h 6310100"/>
                  <a:gd name="connsiteX6" fmla="*/ 10877164 w 13620364"/>
                  <a:gd name="connsiteY6" fmla="*/ 6307015 h 6310100"/>
                  <a:gd name="connsiteX7" fmla="*/ 10877165 w 13620364"/>
                  <a:gd name="connsiteY7" fmla="*/ 4103077 h 6310100"/>
                  <a:gd name="connsiteX8" fmla="*/ 10197225 w 13620364"/>
                  <a:gd name="connsiteY8" fmla="*/ 4267200 h 6310100"/>
                  <a:gd name="connsiteX9" fmla="*/ 10173779 w 13620364"/>
                  <a:gd name="connsiteY9" fmla="*/ 6307015 h 6310100"/>
                  <a:gd name="connsiteX10" fmla="*/ 0 w 13620364"/>
                  <a:gd name="connsiteY10" fmla="*/ 6310100 h 6310100"/>
                  <a:gd name="connsiteX11" fmla="*/ 0 w 13620364"/>
                  <a:gd name="connsiteY11"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2213595 w 13620364"/>
                  <a:gd name="connsiteY4" fmla="*/ 1430215 h 6310100"/>
                  <a:gd name="connsiteX5" fmla="*/ 13620364 w 13620364"/>
                  <a:gd name="connsiteY5" fmla="*/ 6310100 h 6310100"/>
                  <a:gd name="connsiteX6" fmla="*/ 10877164 w 13620364"/>
                  <a:gd name="connsiteY6" fmla="*/ 6307015 h 6310100"/>
                  <a:gd name="connsiteX7" fmla="*/ 10877165 w 13620364"/>
                  <a:gd name="connsiteY7" fmla="*/ 4103077 h 6310100"/>
                  <a:gd name="connsiteX8" fmla="*/ 10197225 w 13620364"/>
                  <a:gd name="connsiteY8" fmla="*/ 4267200 h 6310100"/>
                  <a:gd name="connsiteX9" fmla="*/ 10173779 w 13620364"/>
                  <a:gd name="connsiteY9" fmla="*/ 6307015 h 6310100"/>
                  <a:gd name="connsiteX10" fmla="*/ 0 w 13620364"/>
                  <a:gd name="connsiteY10" fmla="*/ 6310100 h 6310100"/>
                  <a:gd name="connsiteX11" fmla="*/ 0 w 13620364"/>
                  <a:gd name="connsiteY11" fmla="*/ 0 h 6310100"/>
                  <a:gd name="connsiteX0" fmla="*/ 0 w 13656942"/>
                  <a:gd name="connsiteY0" fmla="*/ 0 h 6310100"/>
                  <a:gd name="connsiteX1" fmla="*/ 4406025 w 13656942"/>
                  <a:gd name="connsiteY1" fmla="*/ 46892 h 6310100"/>
                  <a:gd name="connsiteX2" fmla="*/ 6774087 w 13656942"/>
                  <a:gd name="connsiteY2" fmla="*/ 5017476 h 6310100"/>
                  <a:gd name="connsiteX3" fmla="*/ 9235932 w 13656942"/>
                  <a:gd name="connsiteY3" fmla="*/ 23446 h 6310100"/>
                  <a:gd name="connsiteX4" fmla="*/ 12213595 w 13656942"/>
                  <a:gd name="connsiteY4" fmla="*/ 1430215 h 6310100"/>
                  <a:gd name="connsiteX5" fmla="*/ 13620364 w 13656942"/>
                  <a:gd name="connsiteY5" fmla="*/ 6310100 h 6310100"/>
                  <a:gd name="connsiteX6" fmla="*/ 10877164 w 13656942"/>
                  <a:gd name="connsiteY6" fmla="*/ 6307015 h 6310100"/>
                  <a:gd name="connsiteX7" fmla="*/ 10877165 w 13656942"/>
                  <a:gd name="connsiteY7" fmla="*/ 4103077 h 6310100"/>
                  <a:gd name="connsiteX8" fmla="*/ 10197225 w 13656942"/>
                  <a:gd name="connsiteY8" fmla="*/ 4267200 h 6310100"/>
                  <a:gd name="connsiteX9" fmla="*/ 10173779 w 13656942"/>
                  <a:gd name="connsiteY9" fmla="*/ 6307015 h 6310100"/>
                  <a:gd name="connsiteX10" fmla="*/ 0 w 13656942"/>
                  <a:gd name="connsiteY10" fmla="*/ 6310100 h 6310100"/>
                  <a:gd name="connsiteX11" fmla="*/ 0 w 13656942"/>
                  <a:gd name="connsiteY11" fmla="*/ 0 h 6310100"/>
                  <a:gd name="connsiteX0" fmla="*/ 0 w 13688189"/>
                  <a:gd name="connsiteY0" fmla="*/ 0 h 6310100"/>
                  <a:gd name="connsiteX1" fmla="*/ 4406025 w 13688189"/>
                  <a:gd name="connsiteY1" fmla="*/ 46892 h 6310100"/>
                  <a:gd name="connsiteX2" fmla="*/ 6774087 w 13688189"/>
                  <a:gd name="connsiteY2" fmla="*/ 5017476 h 6310100"/>
                  <a:gd name="connsiteX3" fmla="*/ 9235932 w 13688189"/>
                  <a:gd name="connsiteY3" fmla="*/ 23446 h 6310100"/>
                  <a:gd name="connsiteX4" fmla="*/ 12213595 w 13688189"/>
                  <a:gd name="connsiteY4" fmla="*/ 1430215 h 6310100"/>
                  <a:gd name="connsiteX5" fmla="*/ 13620364 w 13688189"/>
                  <a:gd name="connsiteY5" fmla="*/ 6310100 h 6310100"/>
                  <a:gd name="connsiteX6" fmla="*/ 10877164 w 13688189"/>
                  <a:gd name="connsiteY6" fmla="*/ 6307015 h 6310100"/>
                  <a:gd name="connsiteX7" fmla="*/ 10877165 w 13688189"/>
                  <a:gd name="connsiteY7" fmla="*/ 4103077 h 6310100"/>
                  <a:gd name="connsiteX8" fmla="*/ 10197225 w 13688189"/>
                  <a:gd name="connsiteY8" fmla="*/ 4267200 h 6310100"/>
                  <a:gd name="connsiteX9" fmla="*/ 10173779 w 13688189"/>
                  <a:gd name="connsiteY9" fmla="*/ 6307015 h 6310100"/>
                  <a:gd name="connsiteX10" fmla="*/ 0 w 13688189"/>
                  <a:gd name="connsiteY10" fmla="*/ 6310100 h 6310100"/>
                  <a:gd name="connsiteX11" fmla="*/ 0 w 13688189"/>
                  <a:gd name="connsiteY11" fmla="*/ 0 h 6310100"/>
                  <a:gd name="connsiteX0" fmla="*/ 0 w 13623187"/>
                  <a:gd name="connsiteY0" fmla="*/ 0 h 6310100"/>
                  <a:gd name="connsiteX1" fmla="*/ 4406025 w 13623187"/>
                  <a:gd name="connsiteY1" fmla="*/ 46892 h 6310100"/>
                  <a:gd name="connsiteX2" fmla="*/ 6774087 w 13623187"/>
                  <a:gd name="connsiteY2" fmla="*/ 5017476 h 6310100"/>
                  <a:gd name="connsiteX3" fmla="*/ 9235932 w 13623187"/>
                  <a:gd name="connsiteY3" fmla="*/ 23446 h 6310100"/>
                  <a:gd name="connsiteX4" fmla="*/ 12213595 w 13623187"/>
                  <a:gd name="connsiteY4" fmla="*/ 1430215 h 6310100"/>
                  <a:gd name="connsiteX5" fmla="*/ 13620364 w 13623187"/>
                  <a:gd name="connsiteY5" fmla="*/ 6310100 h 6310100"/>
                  <a:gd name="connsiteX6" fmla="*/ 10877164 w 13623187"/>
                  <a:gd name="connsiteY6" fmla="*/ 6307015 h 6310100"/>
                  <a:gd name="connsiteX7" fmla="*/ 10877165 w 13623187"/>
                  <a:gd name="connsiteY7" fmla="*/ 4103077 h 6310100"/>
                  <a:gd name="connsiteX8" fmla="*/ 10197225 w 13623187"/>
                  <a:gd name="connsiteY8" fmla="*/ 4267200 h 6310100"/>
                  <a:gd name="connsiteX9" fmla="*/ 10173779 w 13623187"/>
                  <a:gd name="connsiteY9" fmla="*/ 6307015 h 6310100"/>
                  <a:gd name="connsiteX10" fmla="*/ 0 w 13623187"/>
                  <a:gd name="connsiteY10" fmla="*/ 6310100 h 6310100"/>
                  <a:gd name="connsiteX11" fmla="*/ 0 w 13623187"/>
                  <a:gd name="connsiteY11" fmla="*/ 0 h 6310100"/>
                  <a:gd name="connsiteX0" fmla="*/ 0 w 13623187"/>
                  <a:gd name="connsiteY0" fmla="*/ 0 h 6310100"/>
                  <a:gd name="connsiteX1" fmla="*/ 4406025 w 13623187"/>
                  <a:gd name="connsiteY1" fmla="*/ 46892 h 6310100"/>
                  <a:gd name="connsiteX2" fmla="*/ 6774087 w 13623187"/>
                  <a:gd name="connsiteY2" fmla="*/ 5017476 h 6310100"/>
                  <a:gd name="connsiteX3" fmla="*/ 9235932 w 13623187"/>
                  <a:gd name="connsiteY3" fmla="*/ 23446 h 6310100"/>
                  <a:gd name="connsiteX4" fmla="*/ 12213595 w 13623187"/>
                  <a:gd name="connsiteY4" fmla="*/ 1430215 h 6310100"/>
                  <a:gd name="connsiteX5" fmla="*/ 13620364 w 13623187"/>
                  <a:gd name="connsiteY5" fmla="*/ 6310100 h 6310100"/>
                  <a:gd name="connsiteX6" fmla="*/ 10877164 w 13623187"/>
                  <a:gd name="connsiteY6" fmla="*/ 6307015 h 6310100"/>
                  <a:gd name="connsiteX7" fmla="*/ 10877165 w 13623187"/>
                  <a:gd name="connsiteY7" fmla="*/ 4103077 h 6310100"/>
                  <a:gd name="connsiteX8" fmla="*/ 10197225 w 13623187"/>
                  <a:gd name="connsiteY8" fmla="*/ 4267200 h 6310100"/>
                  <a:gd name="connsiteX9" fmla="*/ 10173779 w 13623187"/>
                  <a:gd name="connsiteY9" fmla="*/ 6307015 h 6310100"/>
                  <a:gd name="connsiteX10" fmla="*/ 2600671 w 13623187"/>
                  <a:gd name="connsiteY10" fmla="*/ 6283569 h 6310100"/>
                  <a:gd name="connsiteX11" fmla="*/ 0 w 13623187"/>
                  <a:gd name="connsiteY11" fmla="*/ 6310100 h 6310100"/>
                  <a:gd name="connsiteX12" fmla="*/ 0 w 13623187"/>
                  <a:gd name="connsiteY12" fmla="*/ 0 h 6310100"/>
                  <a:gd name="connsiteX0" fmla="*/ 0 w 13623187"/>
                  <a:gd name="connsiteY0" fmla="*/ 0 h 6310100"/>
                  <a:gd name="connsiteX1" fmla="*/ 4406025 w 13623187"/>
                  <a:gd name="connsiteY1" fmla="*/ 46892 h 6310100"/>
                  <a:gd name="connsiteX2" fmla="*/ 6774087 w 13623187"/>
                  <a:gd name="connsiteY2" fmla="*/ 5017476 h 6310100"/>
                  <a:gd name="connsiteX3" fmla="*/ 9235932 w 13623187"/>
                  <a:gd name="connsiteY3" fmla="*/ 23446 h 6310100"/>
                  <a:gd name="connsiteX4" fmla="*/ 12213595 w 13623187"/>
                  <a:gd name="connsiteY4" fmla="*/ 1430215 h 6310100"/>
                  <a:gd name="connsiteX5" fmla="*/ 13620364 w 13623187"/>
                  <a:gd name="connsiteY5" fmla="*/ 6310100 h 6310100"/>
                  <a:gd name="connsiteX6" fmla="*/ 10877164 w 13623187"/>
                  <a:gd name="connsiteY6" fmla="*/ 6307015 h 6310100"/>
                  <a:gd name="connsiteX7" fmla="*/ 10877165 w 13623187"/>
                  <a:gd name="connsiteY7" fmla="*/ 4103077 h 6310100"/>
                  <a:gd name="connsiteX8" fmla="*/ 10197225 w 13623187"/>
                  <a:gd name="connsiteY8" fmla="*/ 4267200 h 6310100"/>
                  <a:gd name="connsiteX9" fmla="*/ 10173779 w 13623187"/>
                  <a:gd name="connsiteY9" fmla="*/ 6307015 h 6310100"/>
                  <a:gd name="connsiteX10" fmla="*/ 3374394 w 13623187"/>
                  <a:gd name="connsiteY10" fmla="*/ 6283569 h 6310100"/>
                  <a:gd name="connsiteX11" fmla="*/ 2600671 w 13623187"/>
                  <a:gd name="connsiteY11" fmla="*/ 6283569 h 6310100"/>
                  <a:gd name="connsiteX12" fmla="*/ 0 w 13623187"/>
                  <a:gd name="connsiteY12" fmla="*/ 6310100 h 6310100"/>
                  <a:gd name="connsiteX13" fmla="*/ 0 w 13623187"/>
                  <a:gd name="connsiteY13" fmla="*/ 0 h 6310100"/>
                  <a:gd name="connsiteX0" fmla="*/ 0 w 13623187"/>
                  <a:gd name="connsiteY0" fmla="*/ 0 h 6310100"/>
                  <a:gd name="connsiteX1" fmla="*/ 4406025 w 13623187"/>
                  <a:gd name="connsiteY1" fmla="*/ 46892 h 6310100"/>
                  <a:gd name="connsiteX2" fmla="*/ 6774087 w 13623187"/>
                  <a:gd name="connsiteY2" fmla="*/ 5017476 h 6310100"/>
                  <a:gd name="connsiteX3" fmla="*/ 9235932 w 13623187"/>
                  <a:gd name="connsiteY3" fmla="*/ 23446 h 6310100"/>
                  <a:gd name="connsiteX4" fmla="*/ 12213595 w 13623187"/>
                  <a:gd name="connsiteY4" fmla="*/ 1430215 h 6310100"/>
                  <a:gd name="connsiteX5" fmla="*/ 13620364 w 13623187"/>
                  <a:gd name="connsiteY5" fmla="*/ 6310100 h 6310100"/>
                  <a:gd name="connsiteX6" fmla="*/ 10877164 w 13623187"/>
                  <a:gd name="connsiteY6" fmla="*/ 6307015 h 6310100"/>
                  <a:gd name="connsiteX7" fmla="*/ 10877165 w 13623187"/>
                  <a:gd name="connsiteY7" fmla="*/ 4103077 h 6310100"/>
                  <a:gd name="connsiteX8" fmla="*/ 10197225 w 13623187"/>
                  <a:gd name="connsiteY8" fmla="*/ 4267200 h 6310100"/>
                  <a:gd name="connsiteX9" fmla="*/ 10173779 w 13623187"/>
                  <a:gd name="connsiteY9" fmla="*/ 6307015 h 6310100"/>
                  <a:gd name="connsiteX10" fmla="*/ 2647564 w 13623187"/>
                  <a:gd name="connsiteY10" fmla="*/ 4220308 h 6310100"/>
                  <a:gd name="connsiteX11" fmla="*/ 2600671 w 13623187"/>
                  <a:gd name="connsiteY11" fmla="*/ 6283569 h 6310100"/>
                  <a:gd name="connsiteX12" fmla="*/ 0 w 13623187"/>
                  <a:gd name="connsiteY12" fmla="*/ 6310100 h 6310100"/>
                  <a:gd name="connsiteX13" fmla="*/ 0 w 13623187"/>
                  <a:gd name="connsiteY13" fmla="*/ 0 h 6310100"/>
                  <a:gd name="connsiteX0" fmla="*/ 0 w 13623187"/>
                  <a:gd name="connsiteY0" fmla="*/ 0 h 6310100"/>
                  <a:gd name="connsiteX1" fmla="*/ 4406025 w 13623187"/>
                  <a:gd name="connsiteY1" fmla="*/ 46892 h 6310100"/>
                  <a:gd name="connsiteX2" fmla="*/ 6774087 w 13623187"/>
                  <a:gd name="connsiteY2" fmla="*/ 5017476 h 6310100"/>
                  <a:gd name="connsiteX3" fmla="*/ 9235932 w 13623187"/>
                  <a:gd name="connsiteY3" fmla="*/ 23446 h 6310100"/>
                  <a:gd name="connsiteX4" fmla="*/ 12213595 w 13623187"/>
                  <a:gd name="connsiteY4" fmla="*/ 1430215 h 6310100"/>
                  <a:gd name="connsiteX5" fmla="*/ 13620364 w 13623187"/>
                  <a:gd name="connsiteY5" fmla="*/ 6310100 h 6310100"/>
                  <a:gd name="connsiteX6" fmla="*/ 10877164 w 13623187"/>
                  <a:gd name="connsiteY6" fmla="*/ 6307015 h 6310100"/>
                  <a:gd name="connsiteX7" fmla="*/ 10877165 w 13623187"/>
                  <a:gd name="connsiteY7" fmla="*/ 4103077 h 6310100"/>
                  <a:gd name="connsiteX8" fmla="*/ 10197225 w 13623187"/>
                  <a:gd name="connsiteY8" fmla="*/ 4267200 h 6310100"/>
                  <a:gd name="connsiteX9" fmla="*/ 10173779 w 13623187"/>
                  <a:gd name="connsiteY9" fmla="*/ 6307015 h 6310100"/>
                  <a:gd name="connsiteX10" fmla="*/ 2647564 w 13623187"/>
                  <a:gd name="connsiteY10" fmla="*/ 4220308 h 6310100"/>
                  <a:gd name="connsiteX11" fmla="*/ 2647564 w 13623187"/>
                  <a:gd name="connsiteY11" fmla="*/ 6283569 h 6310100"/>
                  <a:gd name="connsiteX12" fmla="*/ 0 w 13623187"/>
                  <a:gd name="connsiteY12" fmla="*/ 6310100 h 6310100"/>
                  <a:gd name="connsiteX13" fmla="*/ 0 w 13623187"/>
                  <a:gd name="connsiteY13" fmla="*/ 0 h 6310100"/>
                  <a:gd name="connsiteX0" fmla="*/ 0 w 13623187"/>
                  <a:gd name="connsiteY0" fmla="*/ 0 h 6310100"/>
                  <a:gd name="connsiteX1" fmla="*/ 4406025 w 13623187"/>
                  <a:gd name="connsiteY1" fmla="*/ 46892 h 6310100"/>
                  <a:gd name="connsiteX2" fmla="*/ 6774087 w 13623187"/>
                  <a:gd name="connsiteY2" fmla="*/ 5017476 h 6310100"/>
                  <a:gd name="connsiteX3" fmla="*/ 9235932 w 13623187"/>
                  <a:gd name="connsiteY3" fmla="*/ 23446 h 6310100"/>
                  <a:gd name="connsiteX4" fmla="*/ 12213595 w 13623187"/>
                  <a:gd name="connsiteY4" fmla="*/ 1430215 h 6310100"/>
                  <a:gd name="connsiteX5" fmla="*/ 13620364 w 13623187"/>
                  <a:gd name="connsiteY5" fmla="*/ 6310100 h 6310100"/>
                  <a:gd name="connsiteX6" fmla="*/ 10877164 w 13623187"/>
                  <a:gd name="connsiteY6" fmla="*/ 6307015 h 6310100"/>
                  <a:gd name="connsiteX7" fmla="*/ 10877165 w 13623187"/>
                  <a:gd name="connsiteY7" fmla="*/ 4103077 h 6310100"/>
                  <a:gd name="connsiteX8" fmla="*/ 10197225 w 13623187"/>
                  <a:gd name="connsiteY8" fmla="*/ 4267200 h 6310100"/>
                  <a:gd name="connsiteX9" fmla="*/ 10173779 w 13623187"/>
                  <a:gd name="connsiteY9" fmla="*/ 6307015 h 6310100"/>
                  <a:gd name="connsiteX10" fmla="*/ 4570148 w 13623187"/>
                  <a:gd name="connsiteY10" fmla="*/ 4759569 h 6310100"/>
                  <a:gd name="connsiteX11" fmla="*/ 2647564 w 13623187"/>
                  <a:gd name="connsiteY11" fmla="*/ 4220308 h 6310100"/>
                  <a:gd name="connsiteX12" fmla="*/ 2647564 w 13623187"/>
                  <a:gd name="connsiteY12" fmla="*/ 6283569 h 6310100"/>
                  <a:gd name="connsiteX13" fmla="*/ 0 w 13623187"/>
                  <a:gd name="connsiteY13" fmla="*/ 6310100 h 6310100"/>
                  <a:gd name="connsiteX14" fmla="*/ 0 w 13623187"/>
                  <a:gd name="connsiteY14" fmla="*/ 0 h 6310100"/>
                  <a:gd name="connsiteX0" fmla="*/ 0 w 13623187"/>
                  <a:gd name="connsiteY0" fmla="*/ 0 h 6310100"/>
                  <a:gd name="connsiteX1" fmla="*/ 4406025 w 13623187"/>
                  <a:gd name="connsiteY1" fmla="*/ 46892 h 6310100"/>
                  <a:gd name="connsiteX2" fmla="*/ 6774087 w 13623187"/>
                  <a:gd name="connsiteY2" fmla="*/ 5017476 h 6310100"/>
                  <a:gd name="connsiteX3" fmla="*/ 9235932 w 13623187"/>
                  <a:gd name="connsiteY3" fmla="*/ 23446 h 6310100"/>
                  <a:gd name="connsiteX4" fmla="*/ 12213595 w 13623187"/>
                  <a:gd name="connsiteY4" fmla="*/ 1430215 h 6310100"/>
                  <a:gd name="connsiteX5" fmla="*/ 13620364 w 13623187"/>
                  <a:gd name="connsiteY5" fmla="*/ 6310100 h 6310100"/>
                  <a:gd name="connsiteX6" fmla="*/ 10877164 w 13623187"/>
                  <a:gd name="connsiteY6" fmla="*/ 6307015 h 6310100"/>
                  <a:gd name="connsiteX7" fmla="*/ 10877165 w 13623187"/>
                  <a:gd name="connsiteY7" fmla="*/ 4103077 h 6310100"/>
                  <a:gd name="connsiteX8" fmla="*/ 10197225 w 13623187"/>
                  <a:gd name="connsiteY8" fmla="*/ 4267200 h 6310100"/>
                  <a:gd name="connsiteX9" fmla="*/ 10173779 w 13623187"/>
                  <a:gd name="connsiteY9" fmla="*/ 6307015 h 6310100"/>
                  <a:gd name="connsiteX10" fmla="*/ 3327501 w 13623187"/>
                  <a:gd name="connsiteY10" fmla="*/ 4243753 h 6310100"/>
                  <a:gd name="connsiteX11" fmla="*/ 2647564 w 13623187"/>
                  <a:gd name="connsiteY11" fmla="*/ 4220308 h 6310100"/>
                  <a:gd name="connsiteX12" fmla="*/ 2647564 w 13623187"/>
                  <a:gd name="connsiteY12" fmla="*/ 6283569 h 6310100"/>
                  <a:gd name="connsiteX13" fmla="*/ 0 w 13623187"/>
                  <a:gd name="connsiteY13" fmla="*/ 6310100 h 6310100"/>
                  <a:gd name="connsiteX14" fmla="*/ 0 w 13623187"/>
                  <a:gd name="connsiteY14" fmla="*/ 0 h 6310100"/>
                  <a:gd name="connsiteX0" fmla="*/ 0 w 13623187"/>
                  <a:gd name="connsiteY0" fmla="*/ 0 h 6310100"/>
                  <a:gd name="connsiteX1" fmla="*/ 4406025 w 13623187"/>
                  <a:gd name="connsiteY1" fmla="*/ 46892 h 6310100"/>
                  <a:gd name="connsiteX2" fmla="*/ 6774087 w 13623187"/>
                  <a:gd name="connsiteY2" fmla="*/ 5017476 h 6310100"/>
                  <a:gd name="connsiteX3" fmla="*/ 9235932 w 13623187"/>
                  <a:gd name="connsiteY3" fmla="*/ 23446 h 6310100"/>
                  <a:gd name="connsiteX4" fmla="*/ 12213595 w 13623187"/>
                  <a:gd name="connsiteY4" fmla="*/ 1430215 h 6310100"/>
                  <a:gd name="connsiteX5" fmla="*/ 13620364 w 13623187"/>
                  <a:gd name="connsiteY5" fmla="*/ 6310100 h 6310100"/>
                  <a:gd name="connsiteX6" fmla="*/ 10877164 w 13623187"/>
                  <a:gd name="connsiteY6" fmla="*/ 6307015 h 6310100"/>
                  <a:gd name="connsiteX7" fmla="*/ 10877165 w 13623187"/>
                  <a:gd name="connsiteY7" fmla="*/ 4103077 h 6310100"/>
                  <a:gd name="connsiteX8" fmla="*/ 10197225 w 13623187"/>
                  <a:gd name="connsiteY8" fmla="*/ 4267200 h 6310100"/>
                  <a:gd name="connsiteX9" fmla="*/ 10173779 w 13623187"/>
                  <a:gd name="connsiteY9" fmla="*/ 6307015 h 6310100"/>
                  <a:gd name="connsiteX10" fmla="*/ 5976918 w 13623187"/>
                  <a:gd name="connsiteY10" fmla="*/ 5040922 h 6310100"/>
                  <a:gd name="connsiteX11" fmla="*/ 3327501 w 13623187"/>
                  <a:gd name="connsiteY11" fmla="*/ 4243753 h 6310100"/>
                  <a:gd name="connsiteX12" fmla="*/ 2647564 w 13623187"/>
                  <a:gd name="connsiteY12" fmla="*/ 4220308 h 6310100"/>
                  <a:gd name="connsiteX13" fmla="*/ 2647564 w 13623187"/>
                  <a:gd name="connsiteY13" fmla="*/ 6283569 h 6310100"/>
                  <a:gd name="connsiteX14" fmla="*/ 0 w 13623187"/>
                  <a:gd name="connsiteY14" fmla="*/ 6310100 h 6310100"/>
                  <a:gd name="connsiteX15" fmla="*/ 0 w 13623187"/>
                  <a:gd name="connsiteY15" fmla="*/ 0 h 6310100"/>
                  <a:gd name="connsiteX0" fmla="*/ 0 w 13623187"/>
                  <a:gd name="connsiteY0" fmla="*/ 0 h 6310100"/>
                  <a:gd name="connsiteX1" fmla="*/ 4406025 w 13623187"/>
                  <a:gd name="connsiteY1" fmla="*/ 46892 h 6310100"/>
                  <a:gd name="connsiteX2" fmla="*/ 6774087 w 13623187"/>
                  <a:gd name="connsiteY2" fmla="*/ 5017476 h 6310100"/>
                  <a:gd name="connsiteX3" fmla="*/ 9235932 w 13623187"/>
                  <a:gd name="connsiteY3" fmla="*/ 23446 h 6310100"/>
                  <a:gd name="connsiteX4" fmla="*/ 12213595 w 13623187"/>
                  <a:gd name="connsiteY4" fmla="*/ 1430215 h 6310100"/>
                  <a:gd name="connsiteX5" fmla="*/ 13620364 w 13623187"/>
                  <a:gd name="connsiteY5" fmla="*/ 6310100 h 6310100"/>
                  <a:gd name="connsiteX6" fmla="*/ 10877164 w 13623187"/>
                  <a:gd name="connsiteY6" fmla="*/ 6307015 h 6310100"/>
                  <a:gd name="connsiteX7" fmla="*/ 10877165 w 13623187"/>
                  <a:gd name="connsiteY7" fmla="*/ 4103077 h 6310100"/>
                  <a:gd name="connsiteX8" fmla="*/ 10197225 w 13623187"/>
                  <a:gd name="connsiteY8" fmla="*/ 4267200 h 6310100"/>
                  <a:gd name="connsiteX9" fmla="*/ 10173779 w 13623187"/>
                  <a:gd name="connsiteY9" fmla="*/ 6307015 h 6310100"/>
                  <a:gd name="connsiteX10" fmla="*/ 3374395 w 13623187"/>
                  <a:gd name="connsiteY10" fmla="*/ 6236676 h 6310100"/>
                  <a:gd name="connsiteX11" fmla="*/ 3327501 w 13623187"/>
                  <a:gd name="connsiteY11" fmla="*/ 4243753 h 6310100"/>
                  <a:gd name="connsiteX12" fmla="*/ 2647564 w 13623187"/>
                  <a:gd name="connsiteY12" fmla="*/ 4220308 h 6310100"/>
                  <a:gd name="connsiteX13" fmla="*/ 2647564 w 13623187"/>
                  <a:gd name="connsiteY13" fmla="*/ 6283569 h 6310100"/>
                  <a:gd name="connsiteX14" fmla="*/ 0 w 13623187"/>
                  <a:gd name="connsiteY14" fmla="*/ 6310100 h 6310100"/>
                  <a:gd name="connsiteX15" fmla="*/ 0 w 13623187"/>
                  <a:gd name="connsiteY15" fmla="*/ 0 h 6310100"/>
                  <a:gd name="connsiteX0" fmla="*/ 0 w 13623187"/>
                  <a:gd name="connsiteY0" fmla="*/ 0 h 6353906"/>
                  <a:gd name="connsiteX1" fmla="*/ 4406025 w 13623187"/>
                  <a:gd name="connsiteY1" fmla="*/ 46892 h 6353906"/>
                  <a:gd name="connsiteX2" fmla="*/ 6774087 w 13623187"/>
                  <a:gd name="connsiteY2" fmla="*/ 5017476 h 6353906"/>
                  <a:gd name="connsiteX3" fmla="*/ 9235932 w 13623187"/>
                  <a:gd name="connsiteY3" fmla="*/ 23446 h 6353906"/>
                  <a:gd name="connsiteX4" fmla="*/ 12213595 w 13623187"/>
                  <a:gd name="connsiteY4" fmla="*/ 1430215 h 6353906"/>
                  <a:gd name="connsiteX5" fmla="*/ 13620364 w 13623187"/>
                  <a:gd name="connsiteY5" fmla="*/ 6310100 h 6353906"/>
                  <a:gd name="connsiteX6" fmla="*/ 10877164 w 13623187"/>
                  <a:gd name="connsiteY6" fmla="*/ 6307015 h 6353906"/>
                  <a:gd name="connsiteX7" fmla="*/ 10877165 w 13623187"/>
                  <a:gd name="connsiteY7" fmla="*/ 4103077 h 6353906"/>
                  <a:gd name="connsiteX8" fmla="*/ 10197225 w 13623187"/>
                  <a:gd name="connsiteY8" fmla="*/ 4267200 h 6353906"/>
                  <a:gd name="connsiteX9" fmla="*/ 10173779 w 13623187"/>
                  <a:gd name="connsiteY9" fmla="*/ 6307015 h 6353906"/>
                  <a:gd name="connsiteX10" fmla="*/ 3374395 w 13623187"/>
                  <a:gd name="connsiteY10" fmla="*/ 6353906 h 6353906"/>
                  <a:gd name="connsiteX11" fmla="*/ 3327501 w 13623187"/>
                  <a:gd name="connsiteY11" fmla="*/ 4243753 h 6353906"/>
                  <a:gd name="connsiteX12" fmla="*/ 2647564 w 13623187"/>
                  <a:gd name="connsiteY12" fmla="*/ 4220308 h 6353906"/>
                  <a:gd name="connsiteX13" fmla="*/ 2647564 w 13623187"/>
                  <a:gd name="connsiteY13" fmla="*/ 6283569 h 6353906"/>
                  <a:gd name="connsiteX14" fmla="*/ 0 w 13623187"/>
                  <a:gd name="connsiteY14" fmla="*/ 6310100 h 6353906"/>
                  <a:gd name="connsiteX15" fmla="*/ 0 w 13623187"/>
                  <a:gd name="connsiteY15" fmla="*/ 0 h 6353906"/>
                  <a:gd name="connsiteX0" fmla="*/ 0 w 13623187"/>
                  <a:gd name="connsiteY0" fmla="*/ 0 h 6377352"/>
                  <a:gd name="connsiteX1" fmla="*/ 4406025 w 13623187"/>
                  <a:gd name="connsiteY1" fmla="*/ 46892 h 6377352"/>
                  <a:gd name="connsiteX2" fmla="*/ 6774087 w 13623187"/>
                  <a:gd name="connsiteY2" fmla="*/ 5017476 h 6377352"/>
                  <a:gd name="connsiteX3" fmla="*/ 9235932 w 13623187"/>
                  <a:gd name="connsiteY3" fmla="*/ 23446 h 6377352"/>
                  <a:gd name="connsiteX4" fmla="*/ 12213595 w 13623187"/>
                  <a:gd name="connsiteY4" fmla="*/ 1430215 h 6377352"/>
                  <a:gd name="connsiteX5" fmla="*/ 13620364 w 13623187"/>
                  <a:gd name="connsiteY5" fmla="*/ 6310100 h 6377352"/>
                  <a:gd name="connsiteX6" fmla="*/ 10877164 w 13623187"/>
                  <a:gd name="connsiteY6" fmla="*/ 6307015 h 6377352"/>
                  <a:gd name="connsiteX7" fmla="*/ 10877165 w 13623187"/>
                  <a:gd name="connsiteY7" fmla="*/ 4103077 h 6377352"/>
                  <a:gd name="connsiteX8" fmla="*/ 10197225 w 13623187"/>
                  <a:gd name="connsiteY8" fmla="*/ 4267200 h 6377352"/>
                  <a:gd name="connsiteX9" fmla="*/ 10173779 w 13623187"/>
                  <a:gd name="connsiteY9" fmla="*/ 6307015 h 6377352"/>
                  <a:gd name="connsiteX10" fmla="*/ 3350949 w 13623187"/>
                  <a:gd name="connsiteY10" fmla="*/ 6377352 h 6377352"/>
                  <a:gd name="connsiteX11" fmla="*/ 3327501 w 13623187"/>
                  <a:gd name="connsiteY11" fmla="*/ 4243753 h 6377352"/>
                  <a:gd name="connsiteX12" fmla="*/ 2647564 w 13623187"/>
                  <a:gd name="connsiteY12" fmla="*/ 4220308 h 6377352"/>
                  <a:gd name="connsiteX13" fmla="*/ 2647564 w 13623187"/>
                  <a:gd name="connsiteY13" fmla="*/ 6283569 h 6377352"/>
                  <a:gd name="connsiteX14" fmla="*/ 0 w 13623187"/>
                  <a:gd name="connsiteY14" fmla="*/ 6310100 h 6377352"/>
                  <a:gd name="connsiteX15" fmla="*/ 0 w 13623187"/>
                  <a:gd name="connsiteY15" fmla="*/ 0 h 6377352"/>
                  <a:gd name="connsiteX0" fmla="*/ 0 w 13623187"/>
                  <a:gd name="connsiteY0" fmla="*/ 0 h 6330460"/>
                  <a:gd name="connsiteX1" fmla="*/ 4406025 w 13623187"/>
                  <a:gd name="connsiteY1" fmla="*/ 46892 h 6330460"/>
                  <a:gd name="connsiteX2" fmla="*/ 6774087 w 13623187"/>
                  <a:gd name="connsiteY2" fmla="*/ 5017476 h 6330460"/>
                  <a:gd name="connsiteX3" fmla="*/ 9235932 w 13623187"/>
                  <a:gd name="connsiteY3" fmla="*/ 23446 h 6330460"/>
                  <a:gd name="connsiteX4" fmla="*/ 12213595 w 13623187"/>
                  <a:gd name="connsiteY4" fmla="*/ 1430215 h 6330460"/>
                  <a:gd name="connsiteX5" fmla="*/ 13620364 w 13623187"/>
                  <a:gd name="connsiteY5" fmla="*/ 6310100 h 6330460"/>
                  <a:gd name="connsiteX6" fmla="*/ 10877164 w 13623187"/>
                  <a:gd name="connsiteY6" fmla="*/ 6307015 h 6330460"/>
                  <a:gd name="connsiteX7" fmla="*/ 10877165 w 13623187"/>
                  <a:gd name="connsiteY7" fmla="*/ 4103077 h 6330460"/>
                  <a:gd name="connsiteX8" fmla="*/ 10197225 w 13623187"/>
                  <a:gd name="connsiteY8" fmla="*/ 4267200 h 6330460"/>
                  <a:gd name="connsiteX9" fmla="*/ 10173779 w 13623187"/>
                  <a:gd name="connsiteY9" fmla="*/ 6307015 h 6330460"/>
                  <a:gd name="connsiteX10" fmla="*/ 3397841 w 13623187"/>
                  <a:gd name="connsiteY10" fmla="*/ 6330460 h 6330460"/>
                  <a:gd name="connsiteX11" fmla="*/ 3327501 w 13623187"/>
                  <a:gd name="connsiteY11" fmla="*/ 4243753 h 6330460"/>
                  <a:gd name="connsiteX12" fmla="*/ 2647564 w 13623187"/>
                  <a:gd name="connsiteY12" fmla="*/ 4220308 h 6330460"/>
                  <a:gd name="connsiteX13" fmla="*/ 2647564 w 13623187"/>
                  <a:gd name="connsiteY13" fmla="*/ 6283569 h 6330460"/>
                  <a:gd name="connsiteX14" fmla="*/ 0 w 13623187"/>
                  <a:gd name="connsiteY14" fmla="*/ 6310100 h 6330460"/>
                  <a:gd name="connsiteX15" fmla="*/ 0 w 13623187"/>
                  <a:gd name="connsiteY15" fmla="*/ 0 h 6330460"/>
                  <a:gd name="connsiteX0" fmla="*/ 0 w 13623187"/>
                  <a:gd name="connsiteY0" fmla="*/ 0 h 6330460"/>
                  <a:gd name="connsiteX1" fmla="*/ 4406025 w 13623187"/>
                  <a:gd name="connsiteY1" fmla="*/ 46892 h 6330460"/>
                  <a:gd name="connsiteX2" fmla="*/ 6774087 w 13623187"/>
                  <a:gd name="connsiteY2" fmla="*/ 5017476 h 6330460"/>
                  <a:gd name="connsiteX3" fmla="*/ 9235932 w 13623187"/>
                  <a:gd name="connsiteY3" fmla="*/ 23446 h 6330460"/>
                  <a:gd name="connsiteX4" fmla="*/ 12213595 w 13623187"/>
                  <a:gd name="connsiteY4" fmla="*/ 1430215 h 6330460"/>
                  <a:gd name="connsiteX5" fmla="*/ 13620364 w 13623187"/>
                  <a:gd name="connsiteY5" fmla="*/ 6310100 h 6330460"/>
                  <a:gd name="connsiteX6" fmla="*/ 10877164 w 13623187"/>
                  <a:gd name="connsiteY6" fmla="*/ 6307015 h 6330460"/>
                  <a:gd name="connsiteX7" fmla="*/ 10877165 w 13623187"/>
                  <a:gd name="connsiteY7" fmla="*/ 4103077 h 6330460"/>
                  <a:gd name="connsiteX8" fmla="*/ 10197225 w 13623187"/>
                  <a:gd name="connsiteY8" fmla="*/ 4267200 h 6330460"/>
                  <a:gd name="connsiteX9" fmla="*/ 10173779 w 13623187"/>
                  <a:gd name="connsiteY9" fmla="*/ 6307015 h 6330460"/>
                  <a:gd name="connsiteX10" fmla="*/ 3397841 w 13623187"/>
                  <a:gd name="connsiteY10" fmla="*/ 6330460 h 6330460"/>
                  <a:gd name="connsiteX11" fmla="*/ 3421286 w 13623187"/>
                  <a:gd name="connsiteY11" fmla="*/ 4220307 h 6330460"/>
                  <a:gd name="connsiteX12" fmla="*/ 2647564 w 13623187"/>
                  <a:gd name="connsiteY12" fmla="*/ 4220308 h 6330460"/>
                  <a:gd name="connsiteX13" fmla="*/ 2647564 w 13623187"/>
                  <a:gd name="connsiteY13" fmla="*/ 6283569 h 6330460"/>
                  <a:gd name="connsiteX14" fmla="*/ 0 w 13623187"/>
                  <a:gd name="connsiteY14" fmla="*/ 6310100 h 6330460"/>
                  <a:gd name="connsiteX15" fmla="*/ 0 w 13623187"/>
                  <a:gd name="connsiteY15" fmla="*/ 0 h 6330460"/>
                  <a:gd name="connsiteX0" fmla="*/ 0 w 13623187"/>
                  <a:gd name="connsiteY0" fmla="*/ 0 h 6330460"/>
                  <a:gd name="connsiteX1" fmla="*/ 4406025 w 13623187"/>
                  <a:gd name="connsiteY1" fmla="*/ 46892 h 6330460"/>
                  <a:gd name="connsiteX2" fmla="*/ 6774087 w 13623187"/>
                  <a:gd name="connsiteY2" fmla="*/ 5017476 h 6330460"/>
                  <a:gd name="connsiteX3" fmla="*/ 9235932 w 13623187"/>
                  <a:gd name="connsiteY3" fmla="*/ 23446 h 6330460"/>
                  <a:gd name="connsiteX4" fmla="*/ 12213595 w 13623187"/>
                  <a:gd name="connsiteY4" fmla="*/ 1430215 h 6330460"/>
                  <a:gd name="connsiteX5" fmla="*/ 13620364 w 13623187"/>
                  <a:gd name="connsiteY5" fmla="*/ 6310100 h 6330460"/>
                  <a:gd name="connsiteX6" fmla="*/ 10877164 w 13623187"/>
                  <a:gd name="connsiteY6" fmla="*/ 6307015 h 6330460"/>
                  <a:gd name="connsiteX7" fmla="*/ 10877165 w 13623187"/>
                  <a:gd name="connsiteY7" fmla="*/ 4103077 h 6330460"/>
                  <a:gd name="connsiteX8" fmla="*/ 10197225 w 13623187"/>
                  <a:gd name="connsiteY8" fmla="*/ 4267200 h 6330460"/>
                  <a:gd name="connsiteX9" fmla="*/ 10173779 w 13623187"/>
                  <a:gd name="connsiteY9" fmla="*/ 6307015 h 6330460"/>
                  <a:gd name="connsiteX10" fmla="*/ 3397841 w 13623187"/>
                  <a:gd name="connsiteY10" fmla="*/ 6330460 h 6330460"/>
                  <a:gd name="connsiteX11" fmla="*/ 3421286 w 13623187"/>
                  <a:gd name="connsiteY11" fmla="*/ 4220307 h 6330460"/>
                  <a:gd name="connsiteX12" fmla="*/ 2647564 w 13623187"/>
                  <a:gd name="connsiteY12" fmla="*/ 4220308 h 6330460"/>
                  <a:gd name="connsiteX13" fmla="*/ 2647564 w 13623187"/>
                  <a:gd name="connsiteY13" fmla="*/ 6283569 h 6330460"/>
                  <a:gd name="connsiteX14" fmla="*/ 0 w 13623187"/>
                  <a:gd name="connsiteY14" fmla="*/ 6310100 h 6330460"/>
                  <a:gd name="connsiteX15" fmla="*/ 0 w 13623187"/>
                  <a:gd name="connsiteY15" fmla="*/ 0 h 6330460"/>
                  <a:gd name="connsiteX0" fmla="*/ 0 w 13623187"/>
                  <a:gd name="connsiteY0" fmla="*/ 0 h 6330460"/>
                  <a:gd name="connsiteX1" fmla="*/ 4406025 w 13623187"/>
                  <a:gd name="connsiteY1" fmla="*/ 46892 h 6330460"/>
                  <a:gd name="connsiteX2" fmla="*/ 6774087 w 13623187"/>
                  <a:gd name="connsiteY2" fmla="*/ 5017476 h 6330460"/>
                  <a:gd name="connsiteX3" fmla="*/ 9235932 w 13623187"/>
                  <a:gd name="connsiteY3" fmla="*/ 23446 h 6330460"/>
                  <a:gd name="connsiteX4" fmla="*/ 12213595 w 13623187"/>
                  <a:gd name="connsiteY4" fmla="*/ 1430215 h 6330460"/>
                  <a:gd name="connsiteX5" fmla="*/ 13620364 w 13623187"/>
                  <a:gd name="connsiteY5" fmla="*/ 6310100 h 6330460"/>
                  <a:gd name="connsiteX6" fmla="*/ 10877164 w 13623187"/>
                  <a:gd name="connsiteY6" fmla="*/ 6307015 h 6330460"/>
                  <a:gd name="connsiteX7" fmla="*/ 10877165 w 13623187"/>
                  <a:gd name="connsiteY7" fmla="*/ 4103077 h 6330460"/>
                  <a:gd name="connsiteX8" fmla="*/ 10197225 w 13623187"/>
                  <a:gd name="connsiteY8" fmla="*/ 4267200 h 6330460"/>
                  <a:gd name="connsiteX9" fmla="*/ 10173779 w 13623187"/>
                  <a:gd name="connsiteY9" fmla="*/ 6307015 h 6330460"/>
                  <a:gd name="connsiteX10" fmla="*/ 3397841 w 13623187"/>
                  <a:gd name="connsiteY10" fmla="*/ 6330460 h 6330460"/>
                  <a:gd name="connsiteX11" fmla="*/ 3421286 w 13623187"/>
                  <a:gd name="connsiteY11" fmla="*/ 4220307 h 6330460"/>
                  <a:gd name="connsiteX12" fmla="*/ 2647564 w 13623187"/>
                  <a:gd name="connsiteY12" fmla="*/ 4220308 h 6330460"/>
                  <a:gd name="connsiteX13" fmla="*/ 2647564 w 13623187"/>
                  <a:gd name="connsiteY13" fmla="*/ 6283569 h 6330460"/>
                  <a:gd name="connsiteX14" fmla="*/ 0 w 13623187"/>
                  <a:gd name="connsiteY14" fmla="*/ 6310100 h 6330460"/>
                  <a:gd name="connsiteX15" fmla="*/ 0 w 13623187"/>
                  <a:gd name="connsiteY15" fmla="*/ 0 h 6330460"/>
                  <a:gd name="connsiteX0" fmla="*/ 0 w 13623187"/>
                  <a:gd name="connsiteY0" fmla="*/ 0 h 6330460"/>
                  <a:gd name="connsiteX1" fmla="*/ 4406025 w 13623187"/>
                  <a:gd name="connsiteY1" fmla="*/ 46892 h 6330460"/>
                  <a:gd name="connsiteX2" fmla="*/ 6774087 w 13623187"/>
                  <a:gd name="connsiteY2" fmla="*/ 5017476 h 6330460"/>
                  <a:gd name="connsiteX3" fmla="*/ 9235932 w 13623187"/>
                  <a:gd name="connsiteY3" fmla="*/ 23446 h 6330460"/>
                  <a:gd name="connsiteX4" fmla="*/ 12213595 w 13623187"/>
                  <a:gd name="connsiteY4" fmla="*/ 1430215 h 6330460"/>
                  <a:gd name="connsiteX5" fmla="*/ 13620364 w 13623187"/>
                  <a:gd name="connsiteY5" fmla="*/ 6310100 h 6330460"/>
                  <a:gd name="connsiteX6" fmla="*/ 10877164 w 13623187"/>
                  <a:gd name="connsiteY6" fmla="*/ 6307015 h 6330460"/>
                  <a:gd name="connsiteX7" fmla="*/ 10877165 w 13623187"/>
                  <a:gd name="connsiteY7" fmla="*/ 4103077 h 6330460"/>
                  <a:gd name="connsiteX8" fmla="*/ 10197225 w 13623187"/>
                  <a:gd name="connsiteY8" fmla="*/ 4267200 h 6330460"/>
                  <a:gd name="connsiteX9" fmla="*/ 10173779 w 13623187"/>
                  <a:gd name="connsiteY9" fmla="*/ 6307015 h 6330460"/>
                  <a:gd name="connsiteX10" fmla="*/ 3397841 w 13623187"/>
                  <a:gd name="connsiteY10" fmla="*/ 6330460 h 6330460"/>
                  <a:gd name="connsiteX11" fmla="*/ 3421286 w 13623187"/>
                  <a:gd name="connsiteY11" fmla="*/ 4220307 h 6330460"/>
                  <a:gd name="connsiteX12" fmla="*/ 2647564 w 13623187"/>
                  <a:gd name="connsiteY12" fmla="*/ 4220308 h 6330460"/>
                  <a:gd name="connsiteX13" fmla="*/ 2647564 w 13623187"/>
                  <a:gd name="connsiteY13" fmla="*/ 6283569 h 6330460"/>
                  <a:gd name="connsiteX14" fmla="*/ 0 w 13623187"/>
                  <a:gd name="connsiteY14" fmla="*/ 6310100 h 6330460"/>
                  <a:gd name="connsiteX15" fmla="*/ 0 w 13623187"/>
                  <a:gd name="connsiteY15" fmla="*/ 0 h 6330460"/>
                  <a:gd name="connsiteX0" fmla="*/ 0 w 13623187"/>
                  <a:gd name="connsiteY0" fmla="*/ 0 h 6330460"/>
                  <a:gd name="connsiteX1" fmla="*/ 4406025 w 13623187"/>
                  <a:gd name="connsiteY1" fmla="*/ 46892 h 6330460"/>
                  <a:gd name="connsiteX2" fmla="*/ 6774087 w 13623187"/>
                  <a:gd name="connsiteY2" fmla="*/ 5017476 h 6330460"/>
                  <a:gd name="connsiteX3" fmla="*/ 9235932 w 13623187"/>
                  <a:gd name="connsiteY3" fmla="*/ 23446 h 6330460"/>
                  <a:gd name="connsiteX4" fmla="*/ 12213595 w 13623187"/>
                  <a:gd name="connsiteY4" fmla="*/ 1430215 h 6330460"/>
                  <a:gd name="connsiteX5" fmla="*/ 13620364 w 13623187"/>
                  <a:gd name="connsiteY5" fmla="*/ 6310100 h 6330460"/>
                  <a:gd name="connsiteX6" fmla="*/ 10877164 w 13623187"/>
                  <a:gd name="connsiteY6" fmla="*/ 6307015 h 6330460"/>
                  <a:gd name="connsiteX7" fmla="*/ 10877165 w 13623187"/>
                  <a:gd name="connsiteY7" fmla="*/ 4103077 h 6330460"/>
                  <a:gd name="connsiteX8" fmla="*/ 10197225 w 13623187"/>
                  <a:gd name="connsiteY8" fmla="*/ 4267200 h 6330460"/>
                  <a:gd name="connsiteX9" fmla="*/ 10173779 w 13623187"/>
                  <a:gd name="connsiteY9" fmla="*/ 6307015 h 6330460"/>
                  <a:gd name="connsiteX10" fmla="*/ 3397841 w 13623187"/>
                  <a:gd name="connsiteY10" fmla="*/ 6330460 h 6330460"/>
                  <a:gd name="connsiteX11" fmla="*/ 3421286 w 13623187"/>
                  <a:gd name="connsiteY11" fmla="*/ 4220307 h 6330460"/>
                  <a:gd name="connsiteX12" fmla="*/ 2647564 w 13623187"/>
                  <a:gd name="connsiteY12" fmla="*/ 4220308 h 6330460"/>
                  <a:gd name="connsiteX13" fmla="*/ 2647564 w 13623187"/>
                  <a:gd name="connsiteY13" fmla="*/ 6283569 h 6330460"/>
                  <a:gd name="connsiteX14" fmla="*/ 0 w 13623187"/>
                  <a:gd name="connsiteY14" fmla="*/ 6310100 h 6330460"/>
                  <a:gd name="connsiteX15" fmla="*/ 0 w 13623187"/>
                  <a:gd name="connsiteY15" fmla="*/ 0 h 6330460"/>
                  <a:gd name="connsiteX0" fmla="*/ 914400 w 13623187"/>
                  <a:gd name="connsiteY0" fmla="*/ 1970108 h 6307645"/>
                  <a:gd name="connsiteX1" fmla="*/ 4406025 w 13623187"/>
                  <a:gd name="connsiteY1" fmla="*/ 24077 h 6307645"/>
                  <a:gd name="connsiteX2" fmla="*/ 6774087 w 13623187"/>
                  <a:gd name="connsiteY2" fmla="*/ 4994661 h 6307645"/>
                  <a:gd name="connsiteX3" fmla="*/ 9235932 w 13623187"/>
                  <a:gd name="connsiteY3" fmla="*/ 631 h 6307645"/>
                  <a:gd name="connsiteX4" fmla="*/ 12213595 w 13623187"/>
                  <a:gd name="connsiteY4" fmla="*/ 1407400 h 6307645"/>
                  <a:gd name="connsiteX5" fmla="*/ 13620364 w 13623187"/>
                  <a:gd name="connsiteY5" fmla="*/ 6287285 h 6307645"/>
                  <a:gd name="connsiteX6" fmla="*/ 10877164 w 13623187"/>
                  <a:gd name="connsiteY6" fmla="*/ 6284200 h 6307645"/>
                  <a:gd name="connsiteX7" fmla="*/ 10877165 w 13623187"/>
                  <a:gd name="connsiteY7" fmla="*/ 4080262 h 6307645"/>
                  <a:gd name="connsiteX8" fmla="*/ 10197225 w 13623187"/>
                  <a:gd name="connsiteY8" fmla="*/ 4244385 h 6307645"/>
                  <a:gd name="connsiteX9" fmla="*/ 10173779 w 13623187"/>
                  <a:gd name="connsiteY9" fmla="*/ 6284200 h 6307645"/>
                  <a:gd name="connsiteX10" fmla="*/ 3397841 w 13623187"/>
                  <a:gd name="connsiteY10" fmla="*/ 6307645 h 6307645"/>
                  <a:gd name="connsiteX11" fmla="*/ 3421286 w 13623187"/>
                  <a:gd name="connsiteY11" fmla="*/ 4197492 h 6307645"/>
                  <a:gd name="connsiteX12" fmla="*/ 2647564 w 13623187"/>
                  <a:gd name="connsiteY12" fmla="*/ 4197493 h 6307645"/>
                  <a:gd name="connsiteX13" fmla="*/ 2647564 w 13623187"/>
                  <a:gd name="connsiteY13" fmla="*/ 6260754 h 6307645"/>
                  <a:gd name="connsiteX14" fmla="*/ 0 w 13623187"/>
                  <a:gd name="connsiteY14" fmla="*/ 6287285 h 6307645"/>
                  <a:gd name="connsiteX15" fmla="*/ 914400 w 13623187"/>
                  <a:gd name="connsiteY15" fmla="*/ 1970108 h 6307645"/>
                  <a:gd name="connsiteX0" fmla="*/ 914400 w 13623187"/>
                  <a:gd name="connsiteY0" fmla="*/ 1970108 h 6307645"/>
                  <a:gd name="connsiteX1" fmla="*/ 4406025 w 13623187"/>
                  <a:gd name="connsiteY1" fmla="*/ 24077 h 6307645"/>
                  <a:gd name="connsiteX2" fmla="*/ 6774087 w 13623187"/>
                  <a:gd name="connsiteY2" fmla="*/ 4994661 h 6307645"/>
                  <a:gd name="connsiteX3" fmla="*/ 9235932 w 13623187"/>
                  <a:gd name="connsiteY3" fmla="*/ 631 h 6307645"/>
                  <a:gd name="connsiteX4" fmla="*/ 12213595 w 13623187"/>
                  <a:gd name="connsiteY4" fmla="*/ 1407400 h 6307645"/>
                  <a:gd name="connsiteX5" fmla="*/ 13620364 w 13623187"/>
                  <a:gd name="connsiteY5" fmla="*/ 6287285 h 6307645"/>
                  <a:gd name="connsiteX6" fmla="*/ 10877164 w 13623187"/>
                  <a:gd name="connsiteY6" fmla="*/ 6284200 h 6307645"/>
                  <a:gd name="connsiteX7" fmla="*/ 10877165 w 13623187"/>
                  <a:gd name="connsiteY7" fmla="*/ 4080262 h 6307645"/>
                  <a:gd name="connsiteX8" fmla="*/ 10197225 w 13623187"/>
                  <a:gd name="connsiteY8" fmla="*/ 4244385 h 6307645"/>
                  <a:gd name="connsiteX9" fmla="*/ 10173779 w 13623187"/>
                  <a:gd name="connsiteY9" fmla="*/ 6284200 h 6307645"/>
                  <a:gd name="connsiteX10" fmla="*/ 3397841 w 13623187"/>
                  <a:gd name="connsiteY10" fmla="*/ 6307645 h 6307645"/>
                  <a:gd name="connsiteX11" fmla="*/ 3421286 w 13623187"/>
                  <a:gd name="connsiteY11" fmla="*/ 4197492 h 6307645"/>
                  <a:gd name="connsiteX12" fmla="*/ 2647564 w 13623187"/>
                  <a:gd name="connsiteY12" fmla="*/ 4197493 h 6307645"/>
                  <a:gd name="connsiteX13" fmla="*/ 2647564 w 13623187"/>
                  <a:gd name="connsiteY13" fmla="*/ 6260754 h 6307645"/>
                  <a:gd name="connsiteX14" fmla="*/ 0 w 13623187"/>
                  <a:gd name="connsiteY14" fmla="*/ 6287285 h 6307645"/>
                  <a:gd name="connsiteX15" fmla="*/ 914400 w 13623187"/>
                  <a:gd name="connsiteY15" fmla="*/ 1970108 h 6307645"/>
                  <a:gd name="connsiteX0" fmla="*/ 914400 w 13623187"/>
                  <a:gd name="connsiteY0" fmla="*/ 1985552 h 6323089"/>
                  <a:gd name="connsiteX1" fmla="*/ 4406025 w 13623187"/>
                  <a:gd name="connsiteY1" fmla="*/ 39521 h 6323089"/>
                  <a:gd name="connsiteX2" fmla="*/ 6774087 w 13623187"/>
                  <a:gd name="connsiteY2" fmla="*/ 5010105 h 6323089"/>
                  <a:gd name="connsiteX3" fmla="*/ 9235932 w 13623187"/>
                  <a:gd name="connsiteY3" fmla="*/ 16075 h 6323089"/>
                  <a:gd name="connsiteX4" fmla="*/ 12213595 w 13623187"/>
                  <a:gd name="connsiteY4" fmla="*/ 1422844 h 6323089"/>
                  <a:gd name="connsiteX5" fmla="*/ 13620364 w 13623187"/>
                  <a:gd name="connsiteY5" fmla="*/ 6302729 h 6323089"/>
                  <a:gd name="connsiteX6" fmla="*/ 10877164 w 13623187"/>
                  <a:gd name="connsiteY6" fmla="*/ 6299644 h 6323089"/>
                  <a:gd name="connsiteX7" fmla="*/ 10877165 w 13623187"/>
                  <a:gd name="connsiteY7" fmla="*/ 4095706 h 6323089"/>
                  <a:gd name="connsiteX8" fmla="*/ 10197225 w 13623187"/>
                  <a:gd name="connsiteY8" fmla="*/ 4259829 h 6323089"/>
                  <a:gd name="connsiteX9" fmla="*/ 10173779 w 13623187"/>
                  <a:gd name="connsiteY9" fmla="*/ 6299644 h 6323089"/>
                  <a:gd name="connsiteX10" fmla="*/ 3397841 w 13623187"/>
                  <a:gd name="connsiteY10" fmla="*/ 6323089 h 6323089"/>
                  <a:gd name="connsiteX11" fmla="*/ 3421286 w 13623187"/>
                  <a:gd name="connsiteY11" fmla="*/ 4212936 h 6323089"/>
                  <a:gd name="connsiteX12" fmla="*/ 2647564 w 13623187"/>
                  <a:gd name="connsiteY12" fmla="*/ 4212937 h 6323089"/>
                  <a:gd name="connsiteX13" fmla="*/ 2647564 w 13623187"/>
                  <a:gd name="connsiteY13" fmla="*/ 6276198 h 6323089"/>
                  <a:gd name="connsiteX14" fmla="*/ 0 w 13623187"/>
                  <a:gd name="connsiteY14" fmla="*/ 6302729 h 6323089"/>
                  <a:gd name="connsiteX15" fmla="*/ 914400 w 13623187"/>
                  <a:gd name="connsiteY15" fmla="*/ 1985552 h 6323089"/>
                  <a:gd name="connsiteX0" fmla="*/ 937847 w 13646634"/>
                  <a:gd name="connsiteY0" fmla="*/ 1985552 h 6323089"/>
                  <a:gd name="connsiteX1" fmla="*/ 4429472 w 13646634"/>
                  <a:gd name="connsiteY1" fmla="*/ 39521 h 6323089"/>
                  <a:gd name="connsiteX2" fmla="*/ 6797534 w 13646634"/>
                  <a:gd name="connsiteY2" fmla="*/ 5010105 h 6323089"/>
                  <a:gd name="connsiteX3" fmla="*/ 9259379 w 13646634"/>
                  <a:gd name="connsiteY3" fmla="*/ 16075 h 6323089"/>
                  <a:gd name="connsiteX4" fmla="*/ 12237042 w 13646634"/>
                  <a:gd name="connsiteY4" fmla="*/ 1422844 h 6323089"/>
                  <a:gd name="connsiteX5" fmla="*/ 13643811 w 13646634"/>
                  <a:gd name="connsiteY5" fmla="*/ 6302729 h 6323089"/>
                  <a:gd name="connsiteX6" fmla="*/ 10900611 w 13646634"/>
                  <a:gd name="connsiteY6" fmla="*/ 6299644 h 6323089"/>
                  <a:gd name="connsiteX7" fmla="*/ 10900612 w 13646634"/>
                  <a:gd name="connsiteY7" fmla="*/ 4095706 h 6323089"/>
                  <a:gd name="connsiteX8" fmla="*/ 10220672 w 13646634"/>
                  <a:gd name="connsiteY8" fmla="*/ 4259829 h 6323089"/>
                  <a:gd name="connsiteX9" fmla="*/ 10197226 w 13646634"/>
                  <a:gd name="connsiteY9" fmla="*/ 6299644 h 6323089"/>
                  <a:gd name="connsiteX10" fmla="*/ 3421288 w 13646634"/>
                  <a:gd name="connsiteY10" fmla="*/ 6323089 h 6323089"/>
                  <a:gd name="connsiteX11" fmla="*/ 3444733 w 13646634"/>
                  <a:gd name="connsiteY11" fmla="*/ 4212936 h 6323089"/>
                  <a:gd name="connsiteX12" fmla="*/ 2671011 w 13646634"/>
                  <a:gd name="connsiteY12" fmla="*/ 4212937 h 6323089"/>
                  <a:gd name="connsiteX13" fmla="*/ 2671011 w 13646634"/>
                  <a:gd name="connsiteY13" fmla="*/ 6276198 h 6323089"/>
                  <a:gd name="connsiteX14" fmla="*/ 0 w 13646634"/>
                  <a:gd name="connsiteY14" fmla="*/ 6232390 h 6323089"/>
                  <a:gd name="connsiteX15" fmla="*/ 937847 w 13646634"/>
                  <a:gd name="connsiteY15" fmla="*/ 1985552 h 6323089"/>
                  <a:gd name="connsiteX0" fmla="*/ 867509 w 13576296"/>
                  <a:gd name="connsiteY0" fmla="*/ 1985552 h 6323089"/>
                  <a:gd name="connsiteX1" fmla="*/ 4359134 w 13576296"/>
                  <a:gd name="connsiteY1" fmla="*/ 39521 h 6323089"/>
                  <a:gd name="connsiteX2" fmla="*/ 6727196 w 13576296"/>
                  <a:gd name="connsiteY2" fmla="*/ 5010105 h 6323089"/>
                  <a:gd name="connsiteX3" fmla="*/ 9189041 w 13576296"/>
                  <a:gd name="connsiteY3" fmla="*/ 16075 h 6323089"/>
                  <a:gd name="connsiteX4" fmla="*/ 12166704 w 13576296"/>
                  <a:gd name="connsiteY4" fmla="*/ 1422844 h 6323089"/>
                  <a:gd name="connsiteX5" fmla="*/ 13573473 w 13576296"/>
                  <a:gd name="connsiteY5" fmla="*/ 6302729 h 6323089"/>
                  <a:gd name="connsiteX6" fmla="*/ 10830273 w 13576296"/>
                  <a:gd name="connsiteY6" fmla="*/ 6299644 h 6323089"/>
                  <a:gd name="connsiteX7" fmla="*/ 10830274 w 13576296"/>
                  <a:gd name="connsiteY7" fmla="*/ 4095706 h 6323089"/>
                  <a:gd name="connsiteX8" fmla="*/ 10150334 w 13576296"/>
                  <a:gd name="connsiteY8" fmla="*/ 4259829 h 6323089"/>
                  <a:gd name="connsiteX9" fmla="*/ 10126888 w 13576296"/>
                  <a:gd name="connsiteY9" fmla="*/ 6299644 h 6323089"/>
                  <a:gd name="connsiteX10" fmla="*/ 3350950 w 13576296"/>
                  <a:gd name="connsiteY10" fmla="*/ 6323089 h 6323089"/>
                  <a:gd name="connsiteX11" fmla="*/ 3374395 w 13576296"/>
                  <a:gd name="connsiteY11" fmla="*/ 4212936 h 6323089"/>
                  <a:gd name="connsiteX12" fmla="*/ 2600673 w 13576296"/>
                  <a:gd name="connsiteY12" fmla="*/ 4212937 h 6323089"/>
                  <a:gd name="connsiteX13" fmla="*/ 2600673 w 13576296"/>
                  <a:gd name="connsiteY13" fmla="*/ 6276198 h 6323089"/>
                  <a:gd name="connsiteX14" fmla="*/ 0 w 13576296"/>
                  <a:gd name="connsiteY14" fmla="*/ 6302729 h 6323089"/>
                  <a:gd name="connsiteX15" fmla="*/ 867509 w 13576296"/>
                  <a:gd name="connsiteY15" fmla="*/ 1985552 h 6323089"/>
                  <a:gd name="connsiteX0" fmla="*/ 875123 w 13583910"/>
                  <a:gd name="connsiteY0" fmla="*/ 1985552 h 6323089"/>
                  <a:gd name="connsiteX1" fmla="*/ 4366748 w 13583910"/>
                  <a:gd name="connsiteY1" fmla="*/ 39521 h 6323089"/>
                  <a:gd name="connsiteX2" fmla="*/ 6734810 w 13583910"/>
                  <a:gd name="connsiteY2" fmla="*/ 5010105 h 6323089"/>
                  <a:gd name="connsiteX3" fmla="*/ 9196655 w 13583910"/>
                  <a:gd name="connsiteY3" fmla="*/ 16075 h 6323089"/>
                  <a:gd name="connsiteX4" fmla="*/ 12174318 w 13583910"/>
                  <a:gd name="connsiteY4" fmla="*/ 1422844 h 6323089"/>
                  <a:gd name="connsiteX5" fmla="*/ 13581087 w 13583910"/>
                  <a:gd name="connsiteY5" fmla="*/ 6302729 h 6323089"/>
                  <a:gd name="connsiteX6" fmla="*/ 10837887 w 13583910"/>
                  <a:gd name="connsiteY6" fmla="*/ 6299644 h 6323089"/>
                  <a:gd name="connsiteX7" fmla="*/ 10837888 w 13583910"/>
                  <a:gd name="connsiteY7" fmla="*/ 4095706 h 6323089"/>
                  <a:gd name="connsiteX8" fmla="*/ 10157948 w 13583910"/>
                  <a:gd name="connsiteY8" fmla="*/ 4259829 h 6323089"/>
                  <a:gd name="connsiteX9" fmla="*/ 10134502 w 13583910"/>
                  <a:gd name="connsiteY9" fmla="*/ 6299644 h 6323089"/>
                  <a:gd name="connsiteX10" fmla="*/ 3358564 w 13583910"/>
                  <a:gd name="connsiteY10" fmla="*/ 6323089 h 6323089"/>
                  <a:gd name="connsiteX11" fmla="*/ 3382009 w 13583910"/>
                  <a:gd name="connsiteY11" fmla="*/ 4212936 h 6323089"/>
                  <a:gd name="connsiteX12" fmla="*/ 2608287 w 13583910"/>
                  <a:gd name="connsiteY12" fmla="*/ 4212937 h 6323089"/>
                  <a:gd name="connsiteX13" fmla="*/ 2608287 w 13583910"/>
                  <a:gd name="connsiteY13" fmla="*/ 6276198 h 6323089"/>
                  <a:gd name="connsiteX14" fmla="*/ 7614 w 13583910"/>
                  <a:gd name="connsiteY14" fmla="*/ 6302729 h 6323089"/>
                  <a:gd name="connsiteX15" fmla="*/ 875123 w 13583910"/>
                  <a:gd name="connsiteY15" fmla="*/ 1985552 h 6323089"/>
                  <a:gd name="connsiteX0" fmla="*/ 1154365 w 13581798"/>
                  <a:gd name="connsiteY0" fmla="*/ 1654535 h 6343764"/>
                  <a:gd name="connsiteX1" fmla="*/ 4364636 w 13581798"/>
                  <a:gd name="connsiteY1" fmla="*/ 60196 h 6343764"/>
                  <a:gd name="connsiteX2" fmla="*/ 6732698 w 13581798"/>
                  <a:gd name="connsiteY2" fmla="*/ 5030780 h 6343764"/>
                  <a:gd name="connsiteX3" fmla="*/ 9194543 w 13581798"/>
                  <a:gd name="connsiteY3" fmla="*/ 36750 h 6343764"/>
                  <a:gd name="connsiteX4" fmla="*/ 12172206 w 13581798"/>
                  <a:gd name="connsiteY4" fmla="*/ 1443519 h 6343764"/>
                  <a:gd name="connsiteX5" fmla="*/ 13578975 w 13581798"/>
                  <a:gd name="connsiteY5" fmla="*/ 6323404 h 6343764"/>
                  <a:gd name="connsiteX6" fmla="*/ 10835775 w 13581798"/>
                  <a:gd name="connsiteY6" fmla="*/ 6320319 h 6343764"/>
                  <a:gd name="connsiteX7" fmla="*/ 10835776 w 13581798"/>
                  <a:gd name="connsiteY7" fmla="*/ 4116381 h 6343764"/>
                  <a:gd name="connsiteX8" fmla="*/ 10155836 w 13581798"/>
                  <a:gd name="connsiteY8" fmla="*/ 4280504 h 6343764"/>
                  <a:gd name="connsiteX9" fmla="*/ 10132390 w 13581798"/>
                  <a:gd name="connsiteY9" fmla="*/ 6320319 h 6343764"/>
                  <a:gd name="connsiteX10" fmla="*/ 3356452 w 13581798"/>
                  <a:gd name="connsiteY10" fmla="*/ 6343764 h 6343764"/>
                  <a:gd name="connsiteX11" fmla="*/ 3379897 w 13581798"/>
                  <a:gd name="connsiteY11" fmla="*/ 4233611 h 6343764"/>
                  <a:gd name="connsiteX12" fmla="*/ 2606175 w 13581798"/>
                  <a:gd name="connsiteY12" fmla="*/ 4233612 h 6343764"/>
                  <a:gd name="connsiteX13" fmla="*/ 2606175 w 13581798"/>
                  <a:gd name="connsiteY13" fmla="*/ 6296873 h 6343764"/>
                  <a:gd name="connsiteX14" fmla="*/ 5502 w 13581798"/>
                  <a:gd name="connsiteY14" fmla="*/ 6323404 h 6343764"/>
                  <a:gd name="connsiteX15" fmla="*/ 1154365 w 13581798"/>
                  <a:gd name="connsiteY15" fmla="*/ 1654535 h 6343764"/>
                  <a:gd name="connsiteX0" fmla="*/ 1154012 w 13581445"/>
                  <a:gd name="connsiteY0" fmla="*/ 1654535 h 6343764"/>
                  <a:gd name="connsiteX1" fmla="*/ 4364283 w 13581445"/>
                  <a:gd name="connsiteY1" fmla="*/ 60196 h 6343764"/>
                  <a:gd name="connsiteX2" fmla="*/ 6732345 w 13581445"/>
                  <a:gd name="connsiteY2" fmla="*/ 5030780 h 6343764"/>
                  <a:gd name="connsiteX3" fmla="*/ 9194190 w 13581445"/>
                  <a:gd name="connsiteY3" fmla="*/ 36750 h 6343764"/>
                  <a:gd name="connsiteX4" fmla="*/ 12171853 w 13581445"/>
                  <a:gd name="connsiteY4" fmla="*/ 1443519 h 6343764"/>
                  <a:gd name="connsiteX5" fmla="*/ 13578622 w 13581445"/>
                  <a:gd name="connsiteY5" fmla="*/ 6323404 h 6343764"/>
                  <a:gd name="connsiteX6" fmla="*/ 10835422 w 13581445"/>
                  <a:gd name="connsiteY6" fmla="*/ 6320319 h 6343764"/>
                  <a:gd name="connsiteX7" fmla="*/ 10835423 w 13581445"/>
                  <a:gd name="connsiteY7" fmla="*/ 4116381 h 6343764"/>
                  <a:gd name="connsiteX8" fmla="*/ 10155483 w 13581445"/>
                  <a:gd name="connsiteY8" fmla="*/ 4280504 h 6343764"/>
                  <a:gd name="connsiteX9" fmla="*/ 10132037 w 13581445"/>
                  <a:gd name="connsiteY9" fmla="*/ 6320319 h 6343764"/>
                  <a:gd name="connsiteX10" fmla="*/ 3356099 w 13581445"/>
                  <a:gd name="connsiteY10" fmla="*/ 6343764 h 6343764"/>
                  <a:gd name="connsiteX11" fmla="*/ 3379544 w 13581445"/>
                  <a:gd name="connsiteY11" fmla="*/ 4233611 h 6343764"/>
                  <a:gd name="connsiteX12" fmla="*/ 2605822 w 13581445"/>
                  <a:gd name="connsiteY12" fmla="*/ 4233612 h 6343764"/>
                  <a:gd name="connsiteX13" fmla="*/ 2605822 w 13581445"/>
                  <a:gd name="connsiteY13" fmla="*/ 6296873 h 6343764"/>
                  <a:gd name="connsiteX14" fmla="*/ 5149 w 13581445"/>
                  <a:gd name="connsiteY14" fmla="*/ 6323404 h 6343764"/>
                  <a:gd name="connsiteX15" fmla="*/ 1154012 w 13581445"/>
                  <a:gd name="connsiteY15" fmla="*/ 1654535 h 6343764"/>
                  <a:gd name="connsiteX0" fmla="*/ 1227606 w 13655039"/>
                  <a:gd name="connsiteY0" fmla="*/ 1654535 h 6343764"/>
                  <a:gd name="connsiteX1" fmla="*/ 4437877 w 13655039"/>
                  <a:gd name="connsiteY1" fmla="*/ 60196 h 6343764"/>
                  <a:gd name="connsiteX2" fmla="*/ 6805939 w 13655039"/>
                  <a:gd name="connsiteY2" fmla="*/ 5030780 h 6343764"/>
                  <a:gd name="connsiteX3" fmla="*/ 9267784 w 13655039"/>
                  <a:gd name="connsiteY3" fmla="*/ 36750 h 6343764"/>
                  <a:gd name="connsiteX4" fmla="*/ 12245447 w 13655039"/>
                  <a:gd name="connsiteY4" fmla="*/ 1443519 h 6343764"/>
                  <a:gd name="connsiteX5" fmla="*/ 13652216 w 13655039"/>
                  <a:gd name="connsiteY5" fmla="*/ 6323404 h 6343764"/>
                  <a:gd name="connsiteX6" fmla="*/ 10909016 w 13655039"/>
                  <a:gd name="connsiteY6" fmla="*/ 6320319 h 6343764"/>
                  <a:gd name="connsiteX7" fmla="*/ 10909017 w 13655039"/>
                  <a:gd name="connsiteY7" fmla="*/ 4116381 h 6343764"/>
                  <a:gd name="connsiteX8" fmla="*/ 10229077 w 13655039"/>
                  <a:gd name="connsiteY8" fmla="*/ 4280504 h 6343764"/>
                  <a:gd name="connsiteX9" fmla="*/ 10205631 w 13655039"/>
                  <a:gd name="connsiteY9" fmla="*/ 6320319 h 6343764"/>
                  <a:gd name="connsiteX10" fmla="*/ 3429693 w 13655039"/>
                  <a:gd name="connsiteY10" fmla="*/ 6343764 h 6343764"/>
                  <a:gd name="connsiteX11" fmla="*/ 3453138 w 13655039"/>
                  <a:gd name="connsiteY11" fmla="*/ 4233611 h 6343764"/>
                  <a:gd name="connsiteX12" fmla="*/ 2679416 w 13655039"/>
                  <a:gd name="connsiteY12" fmla="*/ 4233612 h 6343764"/>
                  <a:gd name="connsiteX13" fmla="*/ 2679416 w 13655039"/>
                  <a:gd name="connsiteY13" fmla="*/ 6296873 h 6343764"/>
                  <a:gd name="connsiteX14" fmla="*/ 78743 w 13655039"/>
                  <a:gd name="connsiteY14" fmla="*/ 6323404 h 6343764"/>
                  <a:gd name="connsiteX15" fmla="*/ 1227606 w 13655039"/>
                  <a:gd name="connsiteY15" fmla="*/ 1654535 h 6343764"/>
                  <a:gd name="connsiteX0" fmla="*/ 1227606 w 13655039"/>
                  <a:gd name="connsiteY0" fmla="*/ 1626092 h 6315321"/>
                  <a:gd name="connsiteX1" fmla="*/ 4437877 w 13655039"/>
                  <a:gd name="connsiteY1" fmla="*/ 31753 h 6315321"/>
                  <a:gd name="connsiteX2" fmla="*/ 6805939 w 13655039"/>
                  <a:gd name="connsiteY2" fmla="*/ 5002337 h 6315321"/>
                  <a:gd name="connsiteX3" fmla="*/ 9267784 w 13655039"/>
                  <a:gd name="connsiteY3" fmla="*/ 8307 h 6315321"/>
                  <a:gd name="connsiteX4" fmla="*/ 12245447 w 13655039"/>
                  <a:gd name="connsiteY4" fmla="*/ 1415076 h 6315321"/>
                  <a:gd name="connsiteX5" fmla="*/ 13652216 w 13655039"/>
                  <a:gd name="connsiteY5" fmla="*/ 6294961 h 6315321"/>
                  <a:gd name="connsiteX6" fmla="*/ 10909016 w 13655039"/>
                  <a:gd name="connsiteY6" fmla="*/ 6291876 h 6315321"/>
                  <a:gd name="connsiteX7" fmla="*/ 10909017 w 13655039"/>
                  <a:gd name="connsiteY7" fmla="*/ 4087938 h 6315321"/>
                  <a:gd name="connsiteX8" fmla="*/ 10229077 w 13655039"/>
                  <a:gd name="connsiteY8" fmla="*/ 4252061 h 6315321"/>
                  <a:gd name="connsiteX9" fmla="*/ 10205631 w 13655039"/>
                  <a:gd name="connsiteY9" fmla="*/ 6291876 h 6315321"/>
                  <a:gd name="connsiteX10" fmla="*/ 3429693 w 13655039"/>
                  <a:gd name="connsiteY10" fmla="*/ 6315321 h 6315321"/>
                  <a:gd name="connsiteX11" fmla="*/ 3453138 w 13655039"/>
                  <a:gd name="connsiteY11" fmla="*/ 4205168 h 6315321"/>
                  <a:gd name="connsiteX12" fmla="*/ 2679416 w 13655039"/>
                  <a:gd name="connsiteY12" fmla="*/ 4205169 h 6315321"/>
                  <a:gd name="connsiteX13" fmla="*/ 2679416 w 13655039"/>
                  <a:gd name="connsiteY13" fmla="*/ 6268430 h 6315321"/>
                  <a:gd name="connsiteX14" fmla="*/ 78743 w 13655039"/>
                  <a:gd name="connsiteY14" fmla="*/ 6294961 h 6315321"/>
                  <a:gd name="connsiteX15" fmla="*/ 1227606 w 13655039"/>
                  <a:gd name="connsiteY15" fmla="*/ 1626092 h 6315321"/>
                  <a:gd name="connsiteX0" fmla="*/ 1227606 w 13655039"/>
                  <a:gd name="connsiteY0" fmla="*/ 1618416 h 6307645"/>
                  <a:gd name="connsiteX1" fmla="*/ 4437877 w 13655039"/>
                  <a:gd name="connsiteY1" fmla="*/ 24077 h 6307645"/>
                  <a:gd name="connsiteX2" fmla="*/ 6805939 w 13655039"/>
                  <a:gd name="connsiteY2" fmla="*/ 4994661 h 6307645"/>
                  <a:gd name="connsiteX3" fmla="*/ 9267784 w 13655039"/>
                  <a:gd name="connsiteY3" fmla="*/ 631 h 6307645"/>
                  <a:gd name="connsiteX4" fmla="*/ 12245447 w 13655039"/>
                  <a:gd name="connsiteY4" fmla="*/ 1407400 h 6307645"/>
                  <a:gd name="connsiteX5" fmla="*/ 13652216 w 13655039"/>
                  <a:gd name="connsiteY5" fmla="*/ 6287285 h 6307645"/>
                  <a:gd name="connsiteX6" fmla="*/ 10909016 w 13655039"/>
                  <a:gd name="connsiteY6" fmla="*/ 6284200 h 6307645"/>
                  <a:gd name="connsiteX7" fmla="*/ 10909017 w 13655039"/>
                  <a:gd name="connsiteY7" fmla="*/ 4080262 h 6307645"/>
                  <a:gd name="connsiteX8" fmla="*/ 10229077 w 13655039"/>
                  <a:gd name="connsiteY8" fmla="*/ 4244385 h 6307645"/>
                  <a:gd name="connsiteX9" fmla="*/ 10205631 w 13655039"/>
                  <a:gd name="connsiteY9" fmla="*/ 6284200 h 6307645"/>
                  <a:gd name="connsiteX10" fmla="*/ 3429693 w 13655039"/>
                  <a:gd name="connsiteY10" fmla="*/ 6307645 h 6307645"/>
                  <a:gd name="connsiteX11" fmla="*/ 3453138 w 13655039"/>
                  <a:gd name="connsiteY11" fmla="*/ 4197492 h 6307645"/>
                  <a:gd name="connsiteX12" fmla="*/ 2679416 w 13655039"/>
                  <a:gd name="connsiteY12" fmla="*/ 4197493 h 6307645"/>
                  <a:gd name="connsiteX13" fmla="*/ 2679416 w 13655039"/>
                  <a:gd name="connsiteY13" fmla="*/ 6260754 h 6307645"/>
                  <a:gd name="connsiteX14" fmla="*/ 78743 w 13655039"/>
                  <a:gd name="connsiteY14" fmla="*/ 6287285 h 6307645"/>
                  <a:gd name="connsiteX15" fmla="*/ 1227606 w 13655039"/>
                  <a:gd name="connsiteY15" fmla="*/ 1618416 h 6307645"/>
                  <a:gd name="connsiteX0" fmla="*/ 1235776 w 13663209"/>
                  <a:gd name="connsiteY0" fmla="*/ 1618416 h 6307645"/>
                  <a:gd name="connsiteX1" fmla="*/ 4446047 w 13663209"/>
                  <a:gd name="connsiteY1" fmla="*/ 24077 h 6307645"/>
                  <a:gd name="connsiteX2" fmla="*/ 6814109 w 13663209"/>
                  <a:gd name="connsiteY2" fmla="*/ 4994661 h 6307645"/>
                  <a:gd name="connsiteX3" fmla="*/ 9275954 w 13663209"/>
                  <a:gd name="connsiteY3" fmla="*/ 631 h 6307645"/>
                  <a:gd name="connsiteX4" fmla="*/ 12253617 w 13663209"/>
                  <a:gd name="connsiteY4" fmla="*/ 1407400 h 6307645"/>
                  <a:gd name="connsiteX5" fmla="*/ 13660386 w 13663209"/>
                  <a:gd name="connsiteY5" fmla="*/ 6287285 h 6307645"/>
                  <a:gd name="connsiteX6" fmla="*/ 10917186 w 13663209"/>
                  <a:gd name="connsiteY6" fmla="*/ 6284200 h 6307645"/>
                  <a:gd name="connsiteX7" fmla="*/ 10917187 w 13663209"/>
                  <a:gd name="connsiteY7" fmla="*/ 4080262 h 6307645"/>
                  <a:gd name="connsiteX8" fmla="*/ 10237247 w 13663209"/>
                  <a:gd name="connsiteY8" fmla="*/ 4244385 h 6307645"/>
                  <a:gd name="connsiteX9" fmla="*/ 10213801 w 13663209"/>
                  <a:gd name="connsiteY9" fmla="*/ 6284200 h 6307645"/>
                  <a:gd name="connsiteX10" fmla="*/ 3437863 w 13663209"/>
                  <a:gd name="connsiteY10" fmla="*/ 6307645 h 6307645"/>
                  <a:gd name="connsiteX11" fmla="*/ 3461308 w 13663209"/>
                  <a:gd name="connsiteY11" fmla="*/ 4197492 h 6307645"/>
                  <a:gd name="connsiteX12" fmla="*/ 2687586 w 13663209"/>
                  <a:gd name="connsiteY12" fmla="*/ 4197493 h 6307645"/>
                  <a:gd name="connsiteX13" fmla="*/ 2687586 w 13663209"/>
                  <a:gd name="connsiteY13" fmla="*/ 6260754 h 6307645"/>
                  <a:gd name="connsiteX14" fmla="*/ 86913 w 13663209"/>
                  <a:gd name="connsiteY14" fmla="*/ 6287285 h 6307645"/>
                  <a:gd name="connsiteX15" fmla="*/ 1235776 w 13663209"/>
                  <a:gd name="connsiteY15" fmla="*/ 1618416 h 6307645"/>
                  <a:gd name="connsiteX0" fmla="*/ 1235776 w 13663209"/>
                  <a:gd name="connsiteY0" fmla="*/ 1618416 h 6307645"/>
                  <a:gd name="connsiteX1" fmla="*/ 4446047 w 13663209"/>
                  <a:gd name="connsiteY1" fmla="*/ 24077 h 6307645"/>
                  <a:gd name="connsiteX2" fmla="*/ 6814109 w 13663209"/>
                  <a:gd name="connsiteY2" fmla="*/ 4994661 h 6307645"/>
                  <a:gd name="connsiteX3" fmla="*/ 9275954 w 13663209"/>
                  <a:gd name="connsiteY3" fmla="*/ 631 h 6307645"/>
                  <a:gd name="connsiteX4" fmla="*/ 12253617 w 13663209"/>
                  <a:gd name="connsiteY4" fmla="*/ 1407400 h 6307645"/>
                  <a:gd name="connsiteX5" fmla="*/ 13660386 w 13663209"/>
                  <a:gd name="connsiteY5" fmla="*/ 6287285 h 6307645"/>
                  <a:gd name="connsiteX6" fmla="*/ 10917186 w 13663209"/>
                  <a:gd name="connsiteY6" fmla="*/ 6284200 h 6307645"/>
                  <a:gd name="connsiteX7" fmla="*/ 10917187 w 13663209"/>
                  <a:gd name="connsiteY7" fmla="*/ 4080262 h 6307645"/>
                  <a:gd name="connsiteX8" fmla="*/ 10237247 w 13663209"/>
                  <a:gd name="connsiteY8" fmla="*/ 4244385 h 6307645"/>
                  <a:gd name="connsiteX9" fmla="*/ 10213801 w 13663209"/>
                  <a:gd name="connsiteY9" fmla="*/ 6284200 h 6307645"/>
                  <a:gd name="connsiteX10" fmla="*/ 7333287 w 13663209"/>
                  <a:gd name="connsiteY10" fmla="*/ 6263952 h 6307645"/>
                  <a:gd name="connsiteX11" fmla="*/ 3437863 w 13663209"/>
                  <a:gd name="connsiteY11" fmla="*/ 6307645 h 6307645"/>
                  <a:gd name="connsiteX12" fmla="*/ 3461308 w 13663209"/>
                  <a:gd name="connsiteY12" fmla="*/ 4197492 h 6307645"/>
                  <a:gd name="connsiteX13" fmla="*/ 2687586 w 13663209"/>
                  <a:gd name="connsiteY13" fmla="*/ 4197493 h 6307645"/>
                  <a:gd name="connsiteX14" fmla="*/ 2687586 w 13663209"/>
                  <a:gd name="connsiteY14" fmla="*/ 6260754 h 6307645"/>
                  <a:gd name="connsiteX15" fmla="*/ 86913 w 13663209"/>
                  <a:gd name="connsiteY15" fmla="*/ 6287285 h 6307645"/>
                  <a:gd name="connsiteX16" fmla="*/ 1235776 w 13663209"/>
                  <a:gd name="connsiteY16" fmla="*/ 1618416 h 6307645"/>
                  <a:gd name="connsiteX0" fmla="*/ 1235776 w 13663209"/>
                  <a:gd name="connsiteY0" fmla="*/ 1618416 h 6307645"/>
                  <a:gd name="connsiteX1" fmla="*/ 4446047 w 13663209"/>
                  <a:gd name="connsiteY1" fmla="*/ 24077 h 6307645"/>
                  <a:gd name="connsiteX2" fmla="*/ 6814109 w 13663209"/>
                  <a:gd name="connsiteY2" fmla="*/ 4994661 h 6307645"/>
                  <a:gd name="connsiteX3" fmla="*/ 9275954 w 13663209"/>
                  <a:gd name="connsiteY3" fmla="*/ 631 h 6307645"/>
                  <a:gd name="connsiteX4" fmla="*/ 12253617 w 13663209"/>
                  <a:gd name="connsiteY4" fmla="*/ 1407400 h 6307645"/>
                  <a:gd name="connsiteX5" fmla="*/ 13660386 w 13663209"/>
                  <a:gd name="connsiteY5" fmla="*/ 6287285 h 6307645"/>
                  <a:gd name="connsiteX6" fmla="*/ 10917186 w 13663209"/>
                  <a:gd name="connsiteY6" fmla="*/ 6284200 h 6307645"/>
                  <a:gd name="connsiteX7" fmla="*/ 10917187 w 13663209"/>
                  <a:gd name="connsiteY7" fmla="*/ 4080262 h 6307645"/>
                  <a:gd name="connsiteX8" fmla="*/ 10237247 w 13663209"/>
                  <a:gd name="connsiteY8" fmla="*/ 4244385 h 6307645"/>
                  <a:gd name="connsiteX9" fmla="*/ 7333287 w 13663209"/>
                  <a:gd name="connsiteY9" fmla="*/ 6263952 h 6307645"/>
                  <a:gd name="connsiteX10" fmla="*/ 3437863 w 13663209"/>
                  <a:gd name="connsiteY10" fmla="*/ 6307645 h 6307645"/>
                  <a:gd name="connsiteX11" fmla="*/ 3461308 w 13663209"/>
                  <a:gd name="connsiteY11" fmla="*/ 4197492 h 6307645"/>
                  <a:gd name="connsiteX12" fmla="*/ 2687586 w 13663209"/>
                  <a:gd name="connsiteY12" fmla="*/ 4197493 h 6307645"/>
                  <a:gd name="connsiteX13" fmla="*/ 2687586 w 13663209"/>
                  <a:gd name="connsiteY13" fmla="*/ 6260754 h 6307645"/>
                  <a:gd name="connsiteX14" fmla="*/ 86913 w 13663209"/>
                  <a:gd name="connsiteY14" fmla="*/ 6287285 h 6307645"/>
                  <a:gd name="connsiteX15" fmla="*/ 1235776 w 13663209"/>
                  <a:gd name="connsiteY15" fmla="*/ 1618416 h 6307645"/>
                  <a:gd name="connsiteX0" fmla="*/ 1235776 w 13663209"/>
                  <a:gd name="connsiteY0" fmla="*/ 1618416 h 6307645"/>
                  <a:gd name="connsiteX1" fmla="*/ 4446047 w 13663209"/>
                  <a:gd name="connsiteY1" fmla="*/ 24077 h 6307645"/>
                  <a:gd name="connsiteX2" fmla="*/ 6814109 w 13663209"/>
                  <a:gd name="connsiteY2" fmla="*/ 4994661 h 6307645"/>
                  <a:gd name="connsiteX3" fmla="*/ 9275954 w 13663209"/>
                  <a:gd name="connsiteY3" fmla="*/ 631 h 6307645"/>
                  <a:gd name="connsiteX4" fmla="*/ 12253617 w 13663209"/>
                  <a:gd name="connsiteY4" fmla="*/ 1407400 h 6307645"/>
                  <a:gd name="connsiteX5" fmla="*/ 13660386 w 13663209"/>
                  <a:gd name="connsiteY5" fmla="*/ 6287285 h 6307645"/>
                  <a:gd name="connsiteX6" fmla="*/ 10917186 w 13663209"/>
                  <a:gd name="connsiteY6" fmla="*/ 6284200 h 6307645"/>
                  <a:gd name="connsiteX7" fmla="*/ 10917187 w 13663209"/>
                  <a:gd name="connsiteY7" fmla="*/ 4080262 h 6307645"/>
                  <a:gd name="connsiteX8" fmla="*/ 7333287 w 13663209"/>
                  <a:gd name="connsiteY8" fmla="*/ 6263952 h 6307645"/>
                  <a:gd name="connsiteX9" fmla="*/ 3437863 w 13663209"/>
                  <a:gd name="connsiteY9" fmla="*/ 6307645 h 6307645"/>
                  <a:gd name="connsiteX10" fmla="*/ 3461308 w 13663209"/>
                  <a:gd name="connsiteY10" fmla="*/ 4197492 h 6307645"/>
                  <a:gd name="connsiteX11" fmla="*/ 2687586 w 13663209"/>
                  <a:gd name="connsiteY11" fmla="*/ 4197493 h 6307645"/>
                  <a:gd name="connsiteX12" fmla="*/ 2687586 w 13663209"/>
                  <a:gd name="connsiteY12" fmla="*/ 6260754 h 6307645"/>
                  <a:gd name="connsiteX13" fmla="*/ 86913 w 13663209"/>
                  <a:gd name="connsiteY13" fmla="*/ 6287285 h 6307645"/>
                  <a:gd name="connsiteX14" fmla="*/ 1235776 w 13663209"/>
                  <a:gd name="connsiteY14" fmla="*/ 1618416 h 6307645"/>
                  <a:gd name="connsiteX0" fmla="*/ 1235776 w 13663209"/>
                  <a:gd name="connsiteY0" fmla="*/ 1618416 h 6307645"/>
                  <a:gd name="connsiteX1" fmla="*/ 4446047 w 13663209"/>
                  <a:gd name="connsiteY1" fmla="*/ 24077 h 6307645"/>
                  <a:gd name="connsiteX2" fmla="*/ 6814109 w 13663209"/>
                  <a:gd name="connsiteY2" fmla="*/ 4994661 h 6307645"/>
                  <a:gd name="connsiteX3" fmla="*/ 9275954 w 13663209"/>
                  <a:gd name="connsiteY3" fmla="*/ 631 h 6307645"/>
                  <a:gd name="connsiteX4" fmla="*/ 12253617 w 13663209"/>
                  <a:gd name="connsiteY4" fmla="*/ 1407400 h 6307645"/>
                  <a:gd name="connsiteX5" fmla="*/ 13660386 w 13663209"/>
                  <a:gd name="connsiteY5" fmla="*/ 6287285 h 6307645"/>
                  <a:gd name="connsiteX6" fmla="*/ 10917186 w 13663209"/>
                  <a:gd name="connsiteY6" fmla="*/ 6284200 h 6307645"/>
                  <a:gd name="connsiteX7" fmla="*/ 7333287 w 13663209"/>
                  <a:gd name="connsiteY7" fmla="*/ 6263952 h 6307645"/>
                  <a:gd name="connsiteX8" fmla="*/ 3437863 w 13663209"/>
                  <a:gd name="connsiteY8" fmla="*/ 6307645 h 6307645"/>
                  <a:gd name="connsiteX9" fmla="*/ 3461308 w 13663209"/>
                  <a:gd name="connsiteY9" fmla="*/ 4197492 h 6307645"/>
                  <a:gd name="connsiteX10" fmla="*/ 2687586 w 13663209"/>
                  <a:gd name="connsiteY10" fmla="*/ 4197493 h 6307645"/>
                  <a:gd name="connsiteX11" fmla="*/ 2687586 w 13663209"/>
                  <a:gd name="connsiteY11" fmla="*/ 6260754 h 6307645"/>
                  <a:gd name="connsiteX12" fmla="*/ 86913 w 13663209"/>
                  <a:gd name="connsiteY12" fmla="*/ 6287285 h 6307645"/>
                  <a:gd name="connsiteX13" fmla="*/ 1235776 w 13663209"/>
                  <a:gd name="connsiteY13" fmla="*/ 1618416 h 6307645"/>
                  <a:gd name="connsiteX0" fmla="*/ 1235776 w 13663209"/>
                  <a:gd name="connsiteY0" fmla="*/ 1618416 h 6307645"/>
                  <a:gd name="connsiteX1" fmla="*/ 4446047 w 13663209"/>
                  <a:gd name="connsiteY1" fmla="*/ 24077 h 6307645"/>
                  <a:gd name="connsiteX2" fmla="*/ 6814109 w 13663209"/>
                  <a:gd name="connsiteY2" fmla="*/ 4994661 h 6307645"/>
                  <a:gd name="connsiteX3" fmla="*/ 9275954 w 13663209"/>
                  <a:gd name="connsiteY3" fmla="*/ 631 h 6307645"/>
                  <a:gd name="connsiteX4" fmla="*/ 12253617 w 13663209"/>
                  <a:gd name="connsiteY4" fmla="*/ 1407400 h 6307645"/>
                  <a:gd name="connsiteX5" fmla="*/ 13660386 w 13663209"/>
                  <a:gd name="connsiteY5" fmla="*/ 6287285 h 6307645"/>
                  <a:gd name="connsiteX6" fmla="*/ 7333287 w 13663209"/>
                  <a:gd name="connsiteY6" fmla="*/ 6263952 h 6307645"/>
                  <a:gd name="connsiteX7" fmla="*/ 3437863 w 13663209"/>
                  <a:gd name="connsiteY7" fmla="*/ 6307645 h 6307645"/>
                  <a:gd name="connsiteX8" fmla="*/ 3461308 w 13663209"/>
                  <a:gd name="connsiteY8" fmla="*/ 4197492 h 6307645"/>
                  <a:gd name="connsiteX9" fmla="*/ 2687586 w 13663209"/>
                  <a:gd name="connsiteY9" fmla="*/ 4197493 h 6307645"/>
                  <a:gd name="connsiteX10" fmla="*/ 2687586 w 13663209"/>
                  <a:gd name="connsiteY10" fmla="*/ 6260754 h 6307645"/>
                  <a:gd name="connsiteX11" fmla="*/ 86913 w 13663209"/>
                  <a:gd name="connsiteY11" fmla="*/ 6287285 h 6307645"/>
                  <a:gd name="connsiteX12" fmla="*/ 1235776 w 13663209"/>
                  <a:gd name="connsiteY12" fmla="*/ 1618416 h 6307645"/>
                  <a:gd name="connsiteX0" fmla="*/ 1235776 w 12253617"/>
                  <a:gd name="connsiteY0" fmla="*/ 1618416 h 6307645"/>
                  <a:gd name="connsiteX1" fmla="*/ 4446047 w 12253617"/>
                  <a:gd name="connsiteY1" fmla="*/ 24077 h 6307645"/>
                  <a:gd name="connsiteX2" fmla="*/ 6814109 w 12253617"/>
                  <a:gd name="connsiteY2" fmla="*/ 4994661 h 6307645"/>
                  <a:gd name="connsiteX3" fmla="*/ 9275954 w 12253617"/>
                  <a:gd name="connsiteY3" fmla="*/ 631 h 6307645"/>
                  <a:gd name="connsiteX4" fmla="*/ 12253617 w 12253617"/>
                  <a:gd name="connsiteY4" fmla="*/ 1407400 h 6307645"/>
                  <a:gd name="connsiteX5" fmla="*/ 7333287 w 12253617"/>
                  <a:gd name="connsiteY5" fmla="*/ 6263952 h 6307645"/>
                  <a:gd name="connsiteX6" fmla="*/ 3437863 w 12253617"/>
                  <a:gd name="connsiteY6" fmla="*/ 6307645 h 6307645"/>
                  <a:gd name="connsiteX7" fmla="*/ 3461308 w 12253617"/>
                  <a:gd name="connsiteY7" fmla="*/ 4197492 h 6307645"/>
                  <a:gd name="connsiteX8" fmla="*/ 2687586 w 12253617"/>
                  <a:gd name="connsiteY8" fmla="*/ 4197493 h 6307645"/>
                  <a:gd name="connsiteX9" fmla="*/ 2687586 w 12253617"/>
                  <a:gd name="connsiteY9" fmla="*/ 6260754 h 6307645"/>
                  <a:gd name="connsiteX10" fmla="*/ 86913 w 12253617"/>
                  <a:gd name="connsiteY10" fmla="*/ 6287285 h 6307645"/>
                  <a:gd name="connsiteX11" fmla="*/ 1235776 w 12253617"/>
                  <a:gd name="connsiteY11" fmla="*/ 1618416 h 6307645"/>
                  <a:gd name="connsiteX0" fmla="*/ 1235776 w 12253617"/>
                  <a:gd name="connsiteY0" fmla="*/ 1618416 h 6307645"/>
                  <a:gd name="connsiteX1" fmla="*/ 4446047 w 12253617"/>
                  <a:gd name="connsiteY1" fmla="*/ 24077 h 6307645"/>
                  <a:gd name="connsiteX2" fmla="*/ 6814109 w 12253617"/>
                  <a:gd name="connsiteY2" fmla="*/ 4994661 h 6307645"/>
                  <a:gd name="connsiteX3" fmla="*/ 9275954 w 12253617"/>
                  <a:gd name="connsiteY3" fmla="*/ 631 h 6307645"/>
                  <a:gd name="connsiteX4" fmla="*/ 12253617 w 12253617"/>
                  <a:gd name="connsiteY4" fmla="*/ 1407400 h 6307645"/>
                  <a:gd name="connsiteX5" fmla="*/ 7418397 w 12253617"/>
                  <a:gd name="connsiteY5" fmla="*/ 6307645 h 6307645"/>
                  <a:gd name="connsiteX6" fmla="*/ 3437863 w 12253617"/>
                  <a:gd name="connsiteY6" fmla="*/ 6307645 h 6307645"/>
                  <a:gd name="connsiteX7" fmla="*/ 3461308 w 12253617"/>
                  <a:gd name="connsiteY7" fmla="*/ 4197492 h 6307645"/>
                  <a:gd name="connsiteX8" fmla="*/ 2687586 w 12253617"/>
                  <a:gd name="connsiteY8" fmla="*/ 4197493 h 6307645"/>
                  <a:gd name="connsiteX9" fmla="*/ 2687586 w 12253617"/>
                  <a:gd name="connsiteY9" fmla="*/ 6260754 h 6307645"/>
                  <a:gd name="connsiteX10" fmla="*/ 86913 w 12253617"/>
                  <a:gd name="connsiteY10" fmla="*/ 6287285 h 6307645"/>
                  <a:gd name="connsiteX11" fmla="*/ 1235776 w 12253617"/>
                  <a:gd name="connsiteY11" fmla="*/ 1618416 h 6307645"/>
                  <a:gd name="connsiteX0" fmla="*/ 1235776 w 12253617"/>
                  <a:gd name="connsiteY0" fmla="*/ 1618416 h 6307645"/>
                  <a:gd name="connsiteX1" fmla="*/ 4446047 w 12253617"/>
                  <a:gd name="connsiteY1" fmla="*/ 24077 h 6307645"/>
                  <a:gd name="connsiteX2" fmla="*/ 6814109 w 12253617"/>
                  <a:gd name="connsiteY2" fmla="*/ 4994661 h 6307645"/>
                  <a:gd name="connsiteX3" fmla="*/ 9275954 w 12253617"/>
                  <a:gd name="connsiteY3" fmla="*/ 631 h 6307645"/>
                  <a:gd name="connsiteX4" fmla="*/ 12253617 w 12253617"/>
                  <a:gd name="connsiteY4" fmla="*/ 1407400 h 6307645"/>
                  <a:gd name="connsiteX5" fmla="*/ 7418397 w 12253617"/>
                  <a:gd name="connsiteY5" fmla="*/ 6307645 h 6307645"/>
                  <a:gd name="connsiteX6" fmla="*/ 3437863 w 12253617"/>
                  <a:gd name="connsiteY6" fmla="*/ 6307645 h 6307645"/>
                  <a:gd name="connsiteX7" fmla="*/ 3461308 w 12253617"/>
                  <a:gd name="connsiteY7" fmla="*/ 4197492 h 6307645"/>
                  <a:gd name="connsiteX8" fmla="*/ 2687586 w 12253617"/>
                  <a:gd name="connsiteY8" fmla="*/ 4197493 h 6307645"/>
                  <a:gd name="connsiteX9" fmla="*/ 2687586 w 12253617"/>
                  <a:gd name="connsiteY9" fmla="*/ 6260754 h 6307645"/>
                  <a:gd name="connsiteX10" fmla="*/ 86913 w 12253617"/>
                  <a:gd name="connsiteY10" fmla="*/ 6287285 h 6307645"/>
                  <a:gd name="connsiteX11" fmla="*/ 1235776 w 12253617"/>
                  <a:gd name="connsiteY11" fmla="*/ 1618416 h 6307645"/>
                  <a:gd name="connsiteX0" fmla="*/ 1235776 w 12253617"/>
                  <a:gd name="connsiteY0" fmla="*/ 1627152 h 6316381"/>
                  <a:gd name="connsiteX1" fmla="*/ 4446047 w 12253617"/>
                  <a:gd name="connsiteY1" fmla="*/ 32813 h 6316381"/>
                  <a:gd name="connsiteX2" fmla="*/ 6814109 w 12253617"/>
                  <a:gd name="connsiteY2" fmla="*/ 5003397 h 6316381"/>
                  <a:gd name="connsiteX3" fmla="*/ 9275954 w 12253617"/>
                  <a:gd name="connsiteY3" fmla="*/ 9367 h 6316381"/>
                  <a:gd name="connsiteX4" fmla="*/ 12253617 w 12253617"/>
                  <a:gd name="connsiteY4" fmla="*/ 1416136 h 6316381"/>
                  <a:gd name="connsiteX5" fmla="*/ 7418397 w 12253617"/>
                  <a:gd name="connsiteY5" fmla="*/ 6316381 h 6316381"/>
                  <a:gd name="connsiteX6" fmla="*/ 3437863 w 12253617"/>
                  <a:gd name="connsiteY6" fmla="*/ 6316381 h 6316381"/>
                  <a:gd name="connsiteX7" fmla="*/ 3461308 w 12253617"/>
                  <a:gd name="connsiteY7" fmla="*/ 4206228 h 6316381"/>
                  <a:gd name="connsiteX8" fmla="*/ 2687586 w 12253617"/>
                  <a:gd name="connsiteY8" fmla="*/ 4206229 h 6316381"/>
                  <a:gd name="connsiteX9" fmla="*/ 2687586 w 12253617"/>
                  <a:gd name="connsiteY9" fmla="*/ 6269490 h 6316381"/>
                  <a:gd name="connsiteX10" fmla="*/ 86913 w 12253617"/>
                  <a:gd name="connsiteY10" fmla="*/ 6296021 h 6316381"/>
                  <a:gd name="connsiteX11" fmla="*/ 1235776 w 12253617"/>
                  <a:gd name="connsiteY11" fmla="*/ 1627152 h 6316381"/>
                  <a:gd name="connsiteX0" fmla="*/ 1235776 w 12253617"/>
                  <a:gd name="connsiteY0" fmla="*/ 1619906 h 6309135"/>
                  <a:gd name="connsiteX1" fmla="*/ 4446047 w 12253617"/>
                  <a:gd name="connsiteY1" fmla="*/ 25567 h 6309135"/>
                  <a:gd name="connsiteX2" fmla="*/ 6814109 w 12253617"/>
                  <a:gd name="connsiteY2" fmla="*/ 4996151 h 6309135"/>
                  <a:gd name="connsiteX3" fmla="*/ 9275954 w 12253617"/>
                  <a:gd name="connsiteY3" fmla="*/ 2121 h 6309135"/>
                  <a:gd name="connsiteX4" fmla="*/ 12253617 w 12253617"/>
                  <a:gd name="connsiteY4" fmla="*/ 1408890 h 6309135"/>
                  <a:gd name="connsiteX5" fmla="*/ 7418397 w 12253617"/>
                  <a:gd name="connsiteY5" fmla="*/ 6309135 h 6309135"/>
                  <a:gd name="connsiteX6" fmla="*/ 3437863 w 12253617"/>
                  <a:gd name="connsiteY6" fmla="*/ 6309135 h 6309135"/>
                  <a:gd name="connsiteX7" fmla="*/ 3461308 w 12253617"/>
                  <a:gd name="connsiteY7" fmla="*/ 4198982 h 6309135"/>
                  <a:gd name="connsiteX8" fmla="*/ 2687586 w 12253617"/>
                  <a:gd name="connsiteY8" fmla="*/ 4198983 h 6309135"/>
                  <a:gd name="connsiteX9" fmla="*/ 2687586 w 12253617"/>
                  <a:gd name="connsiteY9" fmla="*/ 6262244 h 6309135"/>
                  <a:gd name="connsiteX10" fmla="*/ 86913 w 12253617"/>
                  <a:gd name="connsiteY10" fmla="*/ 6288775 h 6309135"/>
                  <a:gd name="connsiteX11" fmla="*/ 1235776 w 12253617"/>
                  <a:gd name="connsiteY11" fmla="*/ 1619906 h 6309135"/>
                  <a:gd name="connsiteX0" fmla="*/ 1235776 w 12253617"/>
                  <a:gd name="connsiteY0" fmla="*/ 1619905 h 6309134"/>
                  <a:gd name="connsiteX1" fmla="*/ 4446047 w 12253617"/>
                  <a:gd name="connsiteY1" fmla="*/ 25566 h 6309134"/>
                  <a:gd name="connsiteX2" fmla="*/ 6814109 w 12253617"/>
                  <a:gd name="connsiteY2" fmla="*/ 4996150 h 6309134"/>
                  <a:gd name="connsiteX3" fmla="*/ 9275954 w 12253617"/>
                  <a:gd name="connsiteY3" fmla="*/ 2120 h 6309134"/>
                  <a:gd name="connsiteX4" fmla="*/ 12253617 w 12253617"/>
                  <a:gd name="connsiteY4" fmla="*/ 1408889 h 6309134"/>
                  <a:gd name="connsiteX5" fmla="*/ 7418397 w 12253617"/>
                  <a:gd name="connsiteY5" fmla="*/ 6309134 h 6309134"/>
                  <a:gd name="connsiteX6" fmla="*/ 3437863 w 12253617"/>
                  <a:gd name="connsiteY6" fmla="*/ 6309134 h 6309134"/>
                  <a:gd name="connsiteX7" fmla="*/ 3461308 w 12253617"/>
                  <a:gd name="connsiteY7" fmla="*/ 4198981 h 6309134"/>
                  <a:gd name="connsiteX8" fmla="*/ 2687586 w 12253617"/>
                  <a:gd name="connsiteY8" fmla="*/ 4198982 h 6309134"/>
                  <a:gd name="connsiteX9" fmla="*/ 2687586 w 12253617"/>
                  <a:gd name="connsiteY9" fmla="*/ 6262243 h 6309134"/>
                  <a:gd name="connsiteX10" fmla="*/ 86913 w 12253617"/>
                  <a:gd name="connsiteY10" fmla="*/ 6288774 h 6309134"/>
                  <a:gd name="connsiteX11" fmla="*/ 1235776 w 12253617"/>
                  <a:gd name="connsiteY11" fmla="*/ 1619905 h 6309134"/>
                  <a:gd name="connsiteX0" fmla="*/ 1235776 w 12168508"/>
                  <a:gd name="connsiteY0" fmla="*/ 1620410 h 6309639"/>
                  <a:gd name="connsiteX1" fmla="*/ 4446047 w 12168508"/>
                  <a:gd name="connsiteY1" fmla="*/ 26071 h 6309639"/>
                  <a:gd name="connsiteX2" fmla="*/ 6814109 w 12168508"/>
                  <a:gd name="connsiteY2" fmla="*/ 4996655 h 6309639"/>
                  <a:gd name="connsiteX3" fmla="*/ 9275954 w 12168508"/>
                  <a:gd name="connsiteY3" fmla="*/ 2625 h 6309639"/>
                  <a:gd name="connsiteX4" fmla="*/ 12168508 w 12168508"/>
                  <a:gd name="connsiteY4" fmla="*/ 1365701 h 6309639"/>
                  <a:gd name="connsiteX5" fmla="*/ 7418397 w 12168508"/>
                  <a:gd name="connsiteY5" fmla="*/ 6309639 h 6309639"/>
                  <a:gd name="connsiteX6" fmla="*/ 3437863 w 12168508"/>
                  <a:gd name="connsiteY6" fmla="*/ 6309639 h 6309639"/>
                  <a:gd name="connsiteX7" fmla="*/ 3461308 w 12168508"/>
                  <a:gd name="connsiteY7" fmla="*/ 4199486 h 6309639"/>
                  <a:gd name="connsiteX8" fmla="*/ 2687586 w 12168508"/>
                  <a:gd name="connsiteY8" fmla="*/ 4199487 h 6309639"/>
                  <a:gd name="connsiteX9" fmla="*/ 2687586 w 12168508"/>
                  <a:gd name="connsiteY9" fmla="*/ 6262748 h 6309639"/>
                  <a:gd name="connsiteX10" fmla="*/ 86913 w 12168508"/>
                  <a:gd name="connsiteY10" fmla="*/ 6289279 h 6309639"/>
                  <a:gd name="connsiteX11" fmla="*/ 1235776 w 12168508"/>
                  <a:gd name="connsiteY11" fmla="*/ 1620410 h 6309639"/>
                  <a:gd name="connsiteX0" fmla="*/ 1235776 w 12168508"/>
                  <a:gd name="connsiteY0" fmla="*/ 1620410 h 6309639"/>
                  <a:gd name="connsiteX1" fmla="*/ 4446047 w 12168508"/>
                  <a:gd name="connsiteY1" fmla="*/ 26071 h 6309639"/>
                  <a:gd name="connsiteX2" fmla="*/ 6814109 w 12168508"/>
                  <a:gd name="connsiteY2" fmla="*/ 4996655 h 6309639"/>
                  <a:gd name="connsiteX3" fmla="*/ 9275954 w 12168508"/>
                  <a:gd name="connsiteY3" fmla="*/ 2625 h 6309639"/>
                  <a:gd name="connsiteX4" fmla="*/ 12168508 w 12168508"/>
                  <a:gd name="connsiteY4" fmla="*/ 1365701 h 6309639"/>
                  <a:gd name="connsiteX5" fmla="*/ 7418397 w 12168508"/>
                  <a:gd name="connsiteY5" fmla="*/ 6309639 h 6309639"/>
                  <a:gd name="connsiteX6" fmla="*/ 3437863 w 12168508"/>
                  <a:gd name="connsiteY6" fmla="*/ 6309639 h 6309639"/>
                  <a:gd name="connsiteX7" fmla="*/ 3461308 w 12168508"/>
                  <a:gd name="connsiteY7" fmla="*/ 4199486 h 6309639"/>
                  <a:gd name="connsiteX8" fmla="*/ 2687586 w 12168508"/>
                  <a:gd name="connsiteY8" fmla="*/ 4199487 h 6309639"/>
                  <a:gd name="connsiteX9" fmla="*/ 2687586 w 12168508"/>
                  <a:gd name="connsiteY9" fmla="*/ 6262748 h 6309639"/>
                  <a:gd name="connsiteX10" fmla="*/ 86913 w 12168508"/>
                  <a:gd name="connsiteY10" fmla="*/ 6289279 h 6309639"/>
                  <a:gd name="connsiteX11" fmla="*/ 1235776 w 12168508"/>
                  <a:gd name="connsiteY11" fmla="*/ 1620410 h 6309639"/>
                  <a:gd name="connsiteX0" fmla="*/ 1235776 w 12168508"/>
                  <a:gd name="connsiteY0" fmla="*/ 1617805 h 6307034"/>
                  <a:gd name="connsiteX1" fmla="*/ 4446047 w 12168508"/>
                  <a:gd name="connsiteY1" fmla="*/ 23466 h 6307034"/>
                  <a:gd name="connsiteX2" fmla="*/ 6814109 w 12168508"/>
                  <a:gd name="connsiteY2" fmla="*/ 4994050 h 6307034"/>
                  <a:gd name="connsiteX3" fmla="*/ 9275954 w 12168508"/>
                  <a:gd name="connsiteY3" fmla="*/ 20 h 6307034"/>
                  <a:gd name="connsiteX4" fmla="*/ 12168508 w 12168508"/>
                  <a:gd name="connsiteY4" fmla="*/ 1363096 h 6307034"/>
                  <a:gd name="connsiteX5" fmla="*/ 7418397 w 12168508"/>
                  <a:gd name="connsiteY5" fmla="*/ 6307034 h 6307034"/>
                  <a:gd name="connsiteX6" fmla="*/ 3437863 w 12168508"/>
                  <a:gd name="connsiteY6" fmla="*/ 6307034 h 6307034"/>
                  <a:gd name="connsiteX7" fmla="*/ 3461308 w 12168508"/>
                  <a:gd name="connsiteY7" fmla="*/ 4196881 h 6307034"/>
                  <a:gd name="connsiteX8" fmla="*/ 2687586 w 12168508"/>
                  <a:gd name="connsiteY8" fmla="*/ 4196882 h 6307034"/>
                  <a:gd name="connsiteX9" fmla="*/ 2687586 w 12168508"/>
                  <a:gd name="connsiteY9" fmla="*/ 6260143 h 6307034"/>
                  <a:gd name="connsiteX10" fmla="*/ 86913 w 12168508"/>
                  <a:gd name="connsiteY10" fmla="*/ 6286674 h 6307034"/>
                  <a:gd name="connsiteX11" fmla="*/ 1235776 w 12168508"/>
                  <a:gd name="connsiteY11" fmla="*/ 1617805 h 6307034"/>
                  <a:gd name="connsiteX0" fmla="*/ 1376894 w 12309626"/>
                  <a:gd name="connsiteY0" fmla="*/ 1617805 h 6307034"/>
                  <a:gd name="connsiteX1" fmla="*/ 4587165 w 12309626"/>
                  <a:gd name="connsiteY1" fmla="*/ 23466 h 6307034"/>
                  <a:gd name="connsiteX2" fmla="*/ 6955227 w 12309626"/>
                  <a:gd name="connsiteY2" fmla="*/ 4994050 h 6307034"/>
                  <a:gd name="connsiteX3" fmla="*/ 9417072 w 12309626"/>
                  <a:gd name="connsiteY3" fmla="*/ 20 h 6307034"/>
                  <a:gd name="connsiteX4" fmla="*/ 12309626 w 12309626"/>
                  <a:gd name="connsiteY4" fmla="*/ 1363096 h 6307034"/>
                  <a:gd name="connsiteX5" fmla="*/ 7559515 w 12309626"/>
                  <a:gd name="connsiteY5" fmla="*/ 6307034 h 6307034"/>
                  <a:gd name="connsiteX6" fmla="*/ 3578981 w 12309626"/>
                  <a:gd name="connsiteY6" fmla="*/ 6307034 h 6307034"/>
                  <a:gd name="connsiteX7" fmla="*/ 3602426 w 12309626"/>
                  <a:gd name="connsiteY7" fmla="*/ 4196881 h 6307034"/>
                  <a:gd name="connsiteX8" fmla="*/ 2828704 w 12309626"/>
                  <a:gd name="connsiteY8" fmla="*/ 4196882 h 6307034"/>
                  <a:gd name="connsiteX9" fmla="*/ 2828704 w 12309626"/>
                  <a:gd name="connsiteY9" fmla="*/ 6260143 h 6307034"/>
                  <a:gd name="connsiteX10" fmla="*/ 79090 w 12309626"/>
                  <a:gd name="connsiteY10" fmla="*/ 6221134 h 6307034"/>
                  <a:gd name="connsiteX11" fmla="*/ 1376894 w 12309626"/>
                  <a:gd name="connsiteY11" fmla="*/ 1617805 h 6307034"/>
                  <a:gd name="connsiteX0" fmla="*/ 1417460 w 12350192"/>
                  <a:gd name="connsiteY0" fmla="*/ 1617805 h 6307034"/>
                  <a:gd name="connsiteX1" fmla="*/ 4627731 w 12350192"/>
                  <a:gd name="connsiteY1" fmla="*/ 23466 h 6307034"/>
                  <a:gd name="connsiteX2" fmla="*/ 6995793 w 12350192"/>
                  <a:gd name="connsiteY2" fmla="*/ 4994050 h 6307034"/>
                  <a:gd name="connsiteX3" fmla="*/ 9457638 w 12350192"/>
                  <a:gd name="connsiteY3" fmla="*/ 20 h 6307034"/>
                  <a:gd name="connsiteX4" fmla="*/ 12350192 w 12350192"/>
                  <a:gd name="connsiteY4" fmla="*/ 1363096 h 6307034"/>
                  <a:gd name="connsiteX5" fmla="*/ 7600081 w 12350192"/>
                  <a:gd name="connsiteY5" fmla="*/ 6307034 h 6307034"/>
                  <a:gd name="connsiteX6" fmla="*/ 3619547 w 12350192"/>
                  <a:gd name="connsiteY6" fmla="*/ 6307034 h 6307034"/>
                  <a:gd name="connsiteX7" fmla="*/ 3642992 w 12350192"/>
                  <a:gd name="connsiteY7" fmla="*/ 4196881 h 6307034"/>
                  <a:gd name="connsiteX8" fmla="*/ 2869270 w 12350192"/>
                  <a:gd name="connsiteY8" fmla="*/ 4196882 h 6307034"/>
                  <a:gd name="connsiteX9" fmla="*/ 2869270 w 12350192"/>
                  <a:gd name="connsiteY9" fmla="*/ 6260143 h 6307034"/>
                  <a:gd name="connsiteX10" fmla="*/ 77102 w 12350192"/>
                  <a:gd name="connsiteY10" fmla="*/ 6286674 h 6307034"/>
                  <a:gd name="connsiteX11" fmla="*/ 1417460 w 12350192"/>
                  <a:gd name="connsiteY11" fmla="*/ 1617805 h 6307034"/>
                  <a:gd name="connsiteX0" fmla="*/ 1417460 w 12350192"/>
                  <a:gd name="connsiteY0" fmla="*/ 1617805 h 6307034"/>
                  <a:gd name="connsiteX1" fmla="*/ 4627731 w 12350192"/>
                  <a:gd name="connsiteY1" fmla="*/ 23466 h 6307034"/>
                  <a:gd name="connsiteX2" fmla="*/ 6995793 w 12350192"/>
                  <a:gd name="connsiteY2" fmla="*/ 4994050 h 6307034"/>
                  <a:gd name="connsiteX3" fmla="*/ 9457638 w 12350192"/>
                  <a:gd name="connsiteY3" fmla="*/ 20 h 6307034"/>
                  <a:gd name="connsiteX4" fmla="*/ 12350192 w 12350192"/>
                  <a:gd name="connsiteY4" fmla="*/ 1363096 h 6307034"/>
                  <a:gd name="connsiteX5" fmla="*/ 7600081 w 12350192"/>
                  <a:gd name="connsiteY5" fmla="*/ 6307034 h 6307034"/>
                  <a:gd name="connsiteX6" fmla="*/ 3619547 w 12350192"/>
                  <a:gd name="connsiteY6" fmla="*/ 6307034 h 6307034"/>
                  <a:gd name="connsiteX7" fmla="*/ 3642992 w 12350192"/>
                  <a:gd name="connsiteY7" fmla="*/ 4196881 h 6307034"/>
                  <a:gd name="connsiteX8" fmla="*/ 2869270 w 12350192"/>
                  <a:gd name="connsiteY8" fmla="*/ 4196882 h 6307034"/>
                  <a:gd name="connsiteX9" fmla="*/ 2953259 w 12350192"/>
                  <a:gd name="connsiteY9" fmla="*/ 6265891 h 6307034"/>
                  <a:gd name="connsiteX10" fmla="*/ 77102 w 12350192"/>
                  <a:gd name="connsiteY10" fmla="*/ 6286674 h 6307034"/>
                  <a:gd name="connsiteX11" fmla="*/ 1417460 w 12350192"/>
                  <a:gd name="connsiteY11" fmla="*/ 1617805 h 6307034"/>
                  <a:gd name="connsiteX0" fmla="*/ 1417460 w 12350192"/>
                  <a:gd name="connsiteY0" fmla="*/ 1617805 h 6307034"/>
                  <a:gd name="connsiteX1" fmla="*/ 4627731 w 12350192"/>
                  <a:gd name="connsiteY1" fmla="*/ 23466 h 6307034"/>
                  <a:gd name="connsiteX2" fmla="*/ 6995793 w 12350192"/>
                  <a:gd name="connsiteY2" fmla="*/ 4994050 h 6307034"/>
                  <a:gd name="connsiteX3" fmla="*/ 9457638 w 12350192"/>
                  <a:gd name="connsiteY3" fmla="*/ 20 h 6307034"/>
                  <a:gd name="connsiteX4" fmla="*/ 12350192 w 12350192"/>
                  <a:gd name="connsiteY4" fmla="*/ 1363096 h 6307034"/>
                  <a:gd name="connsiteX5" fmla="*/ 7600081 w 12350192"/>
                  <a:gd name="connsiteY5" fmla="*/ 6307034 h 6307034"/>
                  <a:gd name="connsiteX6" fmla="*/ 3619547 w 12350192"/>
                  <a:gd name="connsiteY6" fmla="*/ 6307034 h 6307034"/>
                  <a:gd name="connsiteX7" fmla="*/ 3642992 w 12350192"/>
                  <a:gd name="connsiteY7" fmla="*/ 4196881 h 6307034"/>
                  <a:gd name="connsiteX8" fmla="*/ 2869270 w 12350192"/>
                  <a:gd name="connsiteY8" fmla="*/ 4196882 h 6307034"/>
                  <a:gd name="connsiteX9" fmla="*/ 2953259 w 12350192"/>
                  <a:gd name="connsiteY9" fmla="*/ 6254393 h 6307034"/>
                  <a:gd name="connsiteX10" fmla="*/ 77102 w 12350192"/>
                  <a:gd name="connsiteY10" fmla="*/ 6286674 h 6307034"/>
                  <a:gd name="connsiteX11" fmla="*/ 1417460 w 12350192"/>
                  <a:gd name="connsiteY11" fmla="*/ 1617805 h 6307034"/>
                  <a:gd name="connsiteX0" fmla="*/ 1432418 w 12365150"/>
                  <a:gd name="connsiteY0" fmla="*/ 1617805 h 6307034"/>
                  <a:gd name="connsiteX1" fmla="*/ 4642689 w 12365150"/>
                  <a:gd name="connsiteY1" fmla="*/ 23466 h 6307034"/>
                  <a:gd name="connsiteX2" fmla="*/ 7010751 w 12365150"/>
                  <a:gd name="connsiteY2" fmla="*/ 4994050 h 6307034"/>
                  <a:gd name="connsiteX3" fmla="*/ 9472596 w 12365150"/>
                  <a:gd name="connsiteY3" fmla="*/ 20 h 6307034"/>
                  <a:gd name="connsiteX4" fmla="*/ 12365150 w 12365150"/>
                  <a:gd name="connsiteY4" fmla="*/ 1363096 h 6307034"/>
                  <a:gd name="connsiteX5" fmla="*/ 7615039 w 12365150"/>
                  <a:gd name="connsiteY5" fmla="*/ 6307034 h 6307034"/>
                  <a:gd name="connsiteX6" fmla="*/ 3634505 w 12365150"/>
                  <a:gd name="connsiteY6" fmla="*/ 6307034 h 6307034"/>
                  <a:gd name="connsiteX7" fmla="*/ 3657950 w 12365150"/>
                  <a:gd name="connsiteY7" fmla="*/ 4196881 h 6307034"/>
                  <a:gd name="connsiteX8" fmla="*/ 2884228 w 12365150"/>
                  <a:gd name="connsiteY8" fmla="*/ 4196882 h 6307034"/>
                  <a:gd name="connsiteX9" fmla="*/ 2968217 w 12365150"/>
                  <a:gd name="connsiteY9" fmla="*/ 6254393 h 6307034"/>
                  <a:gd name="connsiteX10" fmla="*/ 76395 w 12365150"/>
                  <a:gd name="connsiteY10" fmla="*/ 6278632 h 6307034"/>
                  <a:gd name="connsiteX11" fmla="*/ 1432418 w 12365150"/>
                  <a:gd name="connsiteY11" fmla="*/ 1617805 h 6307034"/>
                  <a:gd name="connsiteX0" fmla="*/ 1428679 w 12361411"/>
                  <a:gd name="connsiteY0" fmla="*/ 1617805 h 6307034"/>
                  <a:gd name="connsiteX1" fmla="*/ 4638950 w 12361411"/>
                  <a:gd name="connsiteY1" fmla="*/ 23466 h 6307034"/>
                  <a:gd name="connsiteX2" fmla="*/ 7007012 w 12361411"/>
                  <a:gd name="connsiteY2" fmla="*/ 4994050 h 6307034"/>
                  <a:gd name="connsiteX3" fmla="*/ 9468857 w 12361411"/>
                  <a:gd name="connsiteY3" fmla="*/ 20 h 6307034"/>
                  <a:gd name="connsiteX4" fmla="*/ 12361411 w 12361411"/>
                  <a:gd name="connsiteY4" fmla="*/ 1363096 h 6307034"/>
                  <a:gd name="connsiteX5" fmla="*/ 7611300 w 12361411"/>
                  <a:gd name="connsiteY5" fmla="*/ 6307034 h 6307034"/>
                  <a:gd name="connsiteX6" fmla="*/ 3630766 w 12361411"/>
                  <a:gd name="connsiteY6" fmla="*/ 6307034 h 6307034"/>
                  <a:gd name="connsiteX7" fmla="*/ 3654211 w 12361411"/>
                  <a:gd name="connsiteY7" fmla="*/ 4196881 h 6307034"/>
                  <a:gd name="connsiteX8" fmla="*/ 2880489 w 12361411"/>
                  <a:gd name="connsiteY8" fmla="*/ 4196882 h 6307034"/>
                  <a:gd name="connsiteX9" fmla="*/ 2964478 w 12361411"/>
                  <a:gd name="connsiteY9" fmla="*/ 6254393 h 6307034"/>
                  <a:gd name="connsiteX10" fmla="*/ 76572 w 12361411"/>
                  <a:gd name="connsiteY10" fmla="*/ 6270590 h 6307034"/>
                  <a:gd name="connsiteX11" fmla="*/ 1428679 w 12361411"/>
                  <a:gd name="connsiteY11" fmla="*/ 1617805 h 6307034"/>
                  <a:gd name="connsiteX0" fmla="*/ 1447387 w 12380119"/>
                  <a:gd name="connsiteY0" fmla="*/ 1617805 h 6307034"/>
                  <a:gd name="connsiteX1" fmla="*/ 4657658 w 12380119"/>
                  <a:gd name="connsiteY1" fmla="*/ 23466 h 6307034"/>
                  <a:gd name="connsiteX2" fmla="*/ 7025720 w 12380119"/>
                  <a:gd name="connsiteY2" fmla="*/ 4994050 h 6307034"/>
                  <a:gd name="connsiteX3" fmla="*/ 9487565 w 12380119"/>
                  <a:gd name="connsiteY3" fmla="*/ 20 h 6307034"/>
                  <a:gd name="connsiteX4" fmla="*/ 12380119 w 12380119"/>
                  <a:gd name="connsiteY4" fmla="*/ 1363096 h 6307034"/>
                  <a:gd name="connsiteX5" fmla="*/ 7630008 w 12380119"/>
                  <a:gd name="connsiteY5" fmla="*/ 6307034 h 6307034"/>
                  <a:gd name="connsiteX6" fmla="*/ 3649474 w 12380119"/>
                  <a:gd name="connsiteY6" fmla="*/ 6307034 h 6307034"/>
                  <a:gd name="connsiteX7" fmla="*/ 3672919 w 12380119"/>
                  <a:gd name="connsiteY7" fmla="*/ 4196881 h 6307034"/>
                  <a:gd name="connsiteX8" fmla="*/ 2899197 w 12380119"/>
                  <a:gd name="connsiteY8" fmla="*/ 4196882 h 6307034"/>
                  <a:gd name="connsiteX9" fmla="*/ 2983186 w 12380119"/>
                  <a:gd name="connsiteY9" fmla="*/ 6254393 h 6307034"/>
                  <a:gd name="connsiteX10" fmla="*/ 75700 w 12380119"/>
                  <a:gd name="connsiteY10" fmla="*/ 6266569 h 6307034"/>
                  <a:gd name="connsiteX11" fmla="*/ 1447387 w 12380119"/>
                  <a:gd name="connsiteY11" fmla="*/ 1617805 h 6307034"/>
                  <a:gd name="connsiteX0" fmla="*/ 1447388 w 12380120"/>
                  <a:gd name="connsiteY0" fmla="*/ 1617805 h 6307034"/>
                  <a:gd name="connsiteX1" fmla="*/ 4657659 w 12380120"/>
                  <a:gd name="connsiteY1" fmla="*/ 23466 h 6307034"/>
                  <a:gd name="connsiteX2" fmla="*/ 7025721 w 12380120"/>
                  <a:gd name="connsiteY2" fmla="*/ 4994050 h 6307034"/>
                  <a:gd name="connsiteX3" fmla="*/ 9487566 w 12380120"/>
                  <a:gd name="connsiteY3" fmla="*/ 20 h 6307034"/>
                  <a:gd name="connsiteX4" fmla="*/ 12380120 w 12380120"/>
                  <a:gd name="connsiteY4" fmla="*/ 1363096 h 6307034"/>
                  <a:gd name="connsiteX5" fmla="*/ 7630009 w 12380120"/>
                  <a:gd name="connsiteY5" fmla="*/ 6307034 h 6307034"/>
                  <a:gd name="connsiteX6" fmla="*/ 3649475 w 12380120"/>
                  <a:gd name="connsiteY6" fmla="*/ 6307034 h 6307034"/>
                  <a:gd name="connsiteX7" fmla="*/ 3672920 w 12380120"/>
                  <a:gd name="connsiteY7" fmla="*/ 4196881 h 6307034"/>
                  <a:gd name="connsiteX8" fmla="*/ 2899198 w 12380120"/>
                  <a:gd name="connsiteY8" fmla="*/ 4196882 h 6307034"/>
                  <a:gd name="connsiteX9" fmla="*/ 2979271 w 12380120"/>
                  <a:gd name="connsiteY9" fmla="*/ 6258414 h 6307034"/>
                  <a:gd name="connsiteX10" fmla="*/ 75701 w 12380120"/>
                  <a:gd name="connsiteY10" fmla="*/ 6266569 h 6307034"/>
                  <a:gd name="connsiteX11" fmla="*/ 1447388 w 12380120"/>
                  <a:gd name="connsiteY11" fmla="*/ 1617805 h 6307034"/>
                  <a:gd name="connsiteX0" fmla="*/ 1447388 w 12380120"/>
                  <a:gd name="connsiteY0" fmla="*/ 1617805 h 6307034"/>
                  <a:gd name="connsiteX1" fmla="*/ 4657659 w 12380120"/>
                  <a:gd name="connsiteY1" fmla="*/ 23466 h 6307034"/>
                  <a:gd name="connsiteX2" fmla="*/ 7025721 w 12380120"/>
                  <a:gd name="connsiteY2" fmla="*/ 4994050 h 6307034"/>
                  <a:gd name="connsiteX3" fmla="*/ 9487566 w 12380120"/>
                  <a:gd name="connsiteY3" fmla="*/ 20 h 6307034"/>
                  <a:gd name="connsiteX4" fmla="*/ 12380120 w 12380120"/>
                  <a:gd name="connsiteY4" fmla="*/ 1363096 h 6307034"/>
                  <a:gd name="connsiteX5" fmla="*/ 7630009 w 12380120"/>
                  <a:gd name="connsiteY5" fmla="*/ 6307034 h 6307034"/>
                  <a:gd name="connsiteX6" fmla="*/ 3649475 w 12380120"/>
                  <a:gd name="connsiteY6" fmla="*/ 6307034 h 6307034"/>
                  <a:gd name="connsiteX7" fmla="*/ 3672920 w 12380120"/>
                  <a:gd name="connsiteY7" fmla="*/ 4196881 h 6307034"/>
                  <a:gd name="connsiteX8" fmla="*/ 2899198 w 12380120"/>
                  <a:gd name="connsiteY8" fmla="*/ 4196882 h 6307034"/>
                  <a:gd name="connsiteX9" fmla="*/ 2994936 w 12380120"/>
                  <a:gd name="connsiteY9" fmla="*/ 6246351 h 6307034"/>
                  <a:gd name="connsiteX10" fmla="*/ 75701 w 12380120"/>
                  <a:gd name="connsiteY10" fmla="*/ 6266569 h 6307034"/>
                  <a:gd name="connsiteX11" fmla="*/ 1447388 w 12380120"/>
                  <a:gd name="connsiteY11" fmla="*/ 1617805 h 6307034"/>
                  <a:gd name="connsiteX0" fmla="*/ 1447388 w 12380120"/>
                  <a:gd name="connsiteY0" fmla="*/ 1617805 h 6307034"/>
                  <a:gd name="connsiteX1" fmla="*/ 4657659 w 12380120"/>
                  <a:gd name="connsiteY1" fmla="*/ 23466 h 6307034"/>
                  <a:gd name="connsiteX2" fmla="*/ 7025721 w 12380120"/>
                  <a:gd name="connsiteY2" fmla="*/ 4994050 h 6307034"/>
                  <a:gd name="connsiteX3" fmla="*/ 9487566 w 12380120"/>
                  <a:gd name="connsiteY3" fmla="*/ 20 h 6307034"/>
                  <a:gd name="connsiteX4" fmla="*/ 12380120 w 12380120"/>
                  <a:gd name="connsiteY4" fmla="*/ 1363096 h 6307034"/>
                  <a:gd name="connsiteX5" fmla="*/ 7630009 w 12380120"/>
                  <a:gd name="connsiteY5" fmla="*/ 6307034 h 6307034"/>
                  <a:gd name="connsiteX6" fmla="*/ 3649475 w 12380120"/>
                  <a:gd name="connsiteY6" fmla="*/ 6307034 h 6307034"/>
                  <a:gd name="connsiteX7" fmla="*/ 3672920 w 12380120"/>
                  <a:gd name="connsiteY7" fmla="*/ 4196881 h 6307034"/>
                  <a:gd name="connsiteX8" fmla="*/ 2899198 w 12380120"/>
                  <a:gd name="connsiteY8" fmla="*/ 4196882 h 6307034"/>
                  <a:gd name="connsiteX9" fmla="*/ 2994936 w 12380120"/>
                  <a:gd name="connsiteY9" fmla="*/ 6246351 h 6307034"/>
                  <a:gd name="connsiteX10" fmla="*/ 75701 w 12380120"/>
                  <a:gd name="connsiteY10" fmla="*/ 6254506 h 6307034"/>
                  <a:gd name="connsiteX11" fmla="*/ 1447388 w 12380120"/>
                  <a:gd name="connsiteY11" fmla="*/ 1617805 h 6307034"/>
                  <a:gd name="connsiteX0" fmla="*/ 1376277 w 12309009"/>
                  <a:gd name="connsiteY0" fmla="*/ 1617805 h 6307034"/>
                  <a:gd name="connsiteX1" fmla="*/ 4586548 w 12309009"/>
                  <a:gd name="connsiteY1" fmla="*/ 23466 h 6307034"/>
                  <a:gd name="connsiteX2" fmla="*/ 6954610 w 12309009"/>
                  <a:gd name="connsiteY2" fmla="*/ 4994050 h 6307034"/>
                  <a:gd name="connsiteX3" fmla="*/ 9416455 w 12309009"/>
                  <a:gd name="connsiteY3" fmla="*/ 20 h 6307034"/>
                  <a:gd name="connsiteX4" fmla="*/ 12309009 w 12309009"/>
                  <a:gd name="connsiteY4" fmla="*/ 1363096 h 6307034"/>
                  <a:gd name="connsiteX5" fmla="*/ 7558898 w 12309009"/>
                  <a:gd name="connsiteY5" fmla="*/ 6307034 h 6307034"/>
                  <a:gd name="connsiteX6" fmla="*/ 3578364 w 12309009"/>
                  <a:gd name="connsiteY6" fmla="*/ 6307034 h 6307034"/>
                  <a:gd name="connsiteX7" fmla="*/ 3601809 w 12309009"/>
                  <a:gd name="connsiteY7" fmla="*/ 4196881 h 6307034"/>
                  <a:gd name="connsiteX8" fmla="*/ 2828087 w 12309009"/>
                  <a:gd name="connsiteY8" fmla="*/ 4196882 h 6307034"/>
                  <a:gd name="connsiteX9" fmla="*/ 2923825 w 12309009"/>
                  <a:gd name="connsiteY9" fmla="*/ 6246351 h 6307034"/>
                  <a:gd name="connsiteX10" fmla="*/ 4590 w 12309009"/>
                  <a:gd name="connsiteY10" fmla="*/ 6254506 h 6307034"/>
                  <a:gd name="connsiteX11" fmla="*/ 1376277 w 12309009"/>
                  <a:gd name="connsiteY11" fmla="*/ 1617805 h 6307034"/>
                  <a:gd name="connsiteX0" fmla="*/ 1313499 w 12309276"/>
                  <a:gd name="connsiteY0" fmla="*/ 1585441 h 6307034"/>
                  <a:gd name="connsiteX1" fmla="*/ 4586815 w 12309276"/>
                  <a:gd name="connsiteY1" fmla="*/ 23466 h 6307034"/>
                  <a:gd name="connsiteX2" fmla="*/ 6954877 w 12309276"/>
                  <a:gd name="connsiteY2" fmla="*/ 4994050 h 6307034"/>
                  <a:gd name="connsiteX3" fmla="*/ 9416722 w 12309276"/>
                  <a:gd name="connsiteY3" fmla="*/ 20 h 6307034"/>
                  <a:gd name="connsiteX4" fmla="*/ 12309276 w 12309276"/>
                  <a:gd name="connsiteY4" fmla="*/ 1363096 h 6307034"/>
                  <a:gd name="connsiteX5" fmla="*/ 7559165 w 12309276"/>
                  <a:gd name="connsiteY5" fmla="*/ 6307034 h 6307034"/>
                  <a:gd name="connsiteX6" fmla="*/ 3578631 w 12309276"/>
                  <a:gd name="connsiteY6" fmla="*/ 6307034 h 6307034"/>
                  <a:gd name="connsiteX7" fmla="*/ 3602076 w 12309276"/>
                  <a:gd name="connsiteY7" fmla="*/ 4196881 h 6307034"/>
                  <a:gd name="connsiteX8" fmla="*/ 2828354 w 12309276"/>
                  <a:gd name="connsiteY8" fmla="*/ 4196882 h 6307034"/>
                  <a:gd name="connsiteX9" fmla="*/ 2924092 w 12309276"/>
                  <a:gd name="connsiteY9" fmla="*/ 6246351 h 6307034"/>
                  <a:gd name="connsiteX10" fmla="*/ 4857 w 12309276"/>
                  <a:gd name="connsiteY10" fmla="*/ 6254506 h 6307034"/>
                  <a:gd name="connsiteX11" fmla="*/ 1313499 w 12309276"/>
                  <a:gd name="connsiteY11" fmla="*/ 1585441 h 6307034"/>
                  <a:gd name="connsiteX0" fmla="*/ 1313499 w 12309276"/>
                  <a:gd name="connsiteY0" fmla="*/ 1645429 h 6367022"/>
                  <a:gd name="connsiteX1" fmla="*/ 4397685 w 12309276"/>
                  <a:gd name="connsiteY1" fmla="*/ 2541 h 6367022"/>
                  <a:gd name="connsiteX2" fmla="*/ 6954877 w 12309276"/>
                  <a:gd name="connsiteY2" fmla="*/ 5054038 h 6367022"/>
                  <a:gd name="connsiteX3" fmla="*/ 9416722 w 12309276"/>
                  <a:gd name="connsiteY3" fmla="*/ 60008 h 6367022"/>
                  <a:gd name="connsiteX4" fmla="*/ 12309276 w 12309276"/>
                  <a:gd name="connsiteY4" fmla="*/ 1423084 h 6367022"/>
                  <a:gd name="connsiteX5" fmla="*/ 7559165 w 12309276"/>
                  <a:gd name="connsiteY5" fmla="*/ 6367022 h 6367022"/>
                  <a:gd name="connsiteX6" fmla="*/ 3578631 w 12309276"/>
                  <a:gd name="connsiteY6" fmla="*/ 6367022 h 6367022"/>
                  <a:gd name="connsiteX7" fmla="*/ 3602076 w 12309276"/>
                  <a:gd name="connsiteY7" fmla="*/ 4256869 h 6367022"/>
                  <a:gd name="connsiteX8" fmla="*/ 2828354 w 12309276"/>
                  <a:gd name="connsiteY8" fmla="*/ 4256870 h 6367022"/>
                  <a:gd name="connsiteX9" fmla="*/ 2924092 w 12309276"/>
                  <a:gd name="connsiteY9" fmla="*/ 6306339 h 6367022"/>
                  <a:gd name="connsiteX10" fmla="*/ 4857 w 12309276"/>
                  <a:gd name="connsiteY10" fmla="*/ 6314494 h 6367022"/>
                  <a:gd name="connsiteX11" fmla="*/ 1313499 w 12309276"/>
                  <a:gd name="connsiteY11" fmla="*/ 1645429 h 6367022"/>
                  <a:gd name="connsiteX0" fmla="*/ 1313499 w 12309276"/>
                  <a:gd name="connsiteY0" fmla="*/ 1642887 h 6364480"/>
                  <a:gd name="connsiteX1" fmla="*/ 4397685 w 12309276"/>
                  <a:gd name="connsiteY1" fmla="*/ -1 h 6364480"/>
                  <a:gd name="connsiteX2" fmla="*/ 6954877 w 12309276"/>
                  <a:gd name="connsiteY2" fmla="*/ 5051496 h 6364480"/>
                  <a:gd name="connsiteX3" fmla="*/ 9416722 w 12309276"/>
                  <a:gd name="connsiteY3" fmla="*/ 57466 h 6364480"/>
                  <a:gd name="connsiteX4" fmla="*/ 12309276 w 12309276"/>
                  <a:gd name="connsiteY4" fmla="*/ 1420542 h 6364480"/>
                  <a:gd name="connsiteX5" fmla="*/ 7559165 w 12309276"/>
                  <a:gd name="connsiteY5" fmla="*/ 6364480 h 6364480"/>
                  <a:gd name="connsiteX6" fmla="*/ 3578631 w 12309276"/>
                  <a:gd name="connsiteY6" fmla="*/ 6364480 h 6364480"/>
                  <a:gd name="connsiteX7" fmla="*/ 3602076 w 12309276"/>
                  <a:gd name="connsiteY7" fmla="*/ 4254327 h 6364480"/>
                  <a:gd name="connsiteX8" fmla="*/ 2828354 w 12309276"/>
                  <a:gd name="connsiteY8" fmla="*/ 4254328 h 6364480"/>
                  <a:gd name="connsiteX9" fmla="*/ 2924092 w 12309276"/>
                  <a:gd name="connsiteY9" fmla="*/ 6303797 h 6364480"/>
                  <a:gd name="connsiteX10" fmla="*/ 4857 w 12309276"/>
                  <a:gd name="connsiteY10" fmla="*/ 6311952 h 6364480"/>
                  <a:gd name="connsiteX11" fmla="*/ 1313499 w 12309276"/>
                  <a:gd name="connsiteY11" fmla="*/ 1642887 h 6364480"/>
                  <a:gd name="connsiteX0" fmla="*/ 1313499 w 12309276"/>
                  <a:gd name="connsiteY0" fmla="*/ 1642888 h 6364481"/>
                  <a:gd name="connsiteX1" fmla="*/ 4397685 w 12309276"/>
                  <a:gd name="connsiteY1" fmla="*/ 0 h 6364481"/>
                  <a:gd name="connsiteX2" fmla="*/ 7002161 w 12309276"/>
                  <a:gd name="connsiteY2" fmla="*/ 5067681 h 6364481"/>
                  <a:gd name="connsiteX3" fmla="*/ 9416722 w 12309276"/>
                  <a:gd name="connsiteY3" fmla="*/ 57467 h 6364481"/>
                  <a:gd name="connsiteX4" fmla="*/ 12309276 w 12309276"/>
                  <a:gd name="connsiteY4" fmla="*/ 1420543 h 6364481"/>
                  <a:gd name="connsiteX5" fmla="*/ 7559165 w 12309276"/>
                  <a:gd name="connsiteY5" fmla="*/ 6364481 h 6364481"/>
                  <a:gd name="connsiteX6" fmla="*/ 3578631 w 12309276"/>
                  <a:gd name="connsiteY6" fmla="*/ 6364481 h 6364481"/>
                  <a:gd name="connsiteX7" fmla="*/ 3602076 w 12309276"/>
                  <a:gd name="connsiteY7" fmla="*/ 4254328 h 6364481"/>
                  <a:gd name="connsiteX8" fmla="*/ 2828354 w 12309276"/>
                  <a:gd name="connsiteY8" fmla="*/ 4254329 h 6364481"/>
                  <a:gd name="connsiteX9" fmla="*/ 2924092 w 12309276"/>
                  <a:gd name="connsiteY9" fmla="*/ 6303798 h 6364481"/>
                  <a:gd name="connsiteX10" fmla="*/ 4857 w 12309276"/>
                  <a:gd name="connsiteY10" fmla="*/ 6311953 h 6364481"/>
                  <a:gd name="connsiteX11" fmla="*/ 1313499 w 12309276"/>
                  <a:gd name="connsiteY11" fmla="*/ 1642888 h 6364481"/>
                  <a:gd name="connsiteX0" fmla="*/ 1313499 w 12309276"/>
                  <a:gd name="connsiteY0" fmla="*/ 1642888 h 6364481"/>
                  <a:gd name="connsiteX1" fmla="*/ 4397685 w 12309276"/>
                  <a:gd name="connsiteY1" fmla="*/ 0 h 6364481"/>
                  <a:gd name="connsiteX2" fmla="*/ 7002161 w 12309276"/>
                  <a:gd name="connsiteY2" fmla="*/ 5067681 h 6364481"/>
                  <a:gd name="connsiteX3" fmla="*/ 9416722 w 12309276"/>
                  <a:gd name="connsiteY3" fmla="*/ 57467 h 6364481"/>
                  <a:gd name="connsiteX4" fmla="*/ 12309276 w 12309276"/>
                  <a:gd name="connsiteY4" fmla="*/ 1420543 h 6364481"/>
                  <a:gd name="connsiteX5" fmla="*/ 7559165 w 12309276"/>
                  <a:gd name="connsiteY5" fmla="*/ 6364481 h 6364481"/>
                  <a:gd name="connsiteX6" fmla="*/ 3578631 w 12309276"/>
                  <a:gd name="connsiteY6" fmla="*/ 6364481 h 6364481"/>
                  <a:gd name="connsiteX7" fmla="*/ 3602076 w 12309276"/>
                  <a:gd name="connsiteY7" fmla="*/ 4254328 h 6364481"/>
                  <a:gd name="connsiteX8" fmla="*/ 2828354 w 12309276"/>
                  <a:gd name="connsiteY8" fmla="*/ 4254329 h 6364481"/>
                  <a:gd name="connsiteX9" fmla="*/ 2866860 w 12309276"/>
                  <a:gd name="connsiteY9" fmla="*/ 6318489 h 6364481"/>
                  <a:gd name="connsiteX10" fmla="*/ 4857 w 12309276"/>
                  <a:gd name="connsiteY10" fmla="*/ 6311953 h 6364481"/>
                  <a:gd name="connsiteX11" fmla="*/ 1313499 w 12309276"/>
                  <a:gd name="connsiteY11" fmla="*/ 1642888 h 6364481"/>
                  <a:gd name="connsiteX0" fmla="*/ 1313499 w 12309276"/>
                  <a:gd name="connsiteY0" fmla="*/ 1642888 h 6364481"/>
                  <a:gd name="connsiteX1" fmla="*/ 4397685 w 12309276"/>
                  <a:gd name="connsiteY1" fmla="*/ 0 h 6364481"/>
                  <a:gd name="connsiteX2" fmla="*/ 7002161 w 12309276"/>
                  <a:gd name="connsiteY2" fmla="*/ 5067681 h 6364481"/>
                  <a:gd name="connsiteX3" fmla="*/ 9416722 w 12309276"/>
                  <a:gd name="connsiteY3" fmla="*/ 57467 h 6364481"/>
                  <a:gd name="connsiteX4" fmla="*/ 12309276 w 12309276"/>
                  <a:gd name="connsiteY4" fmla="*/ 1420543 h 6364481"/>
                  <a:gd name="connsiteX5" fmla="*/ 7559165 w 12309276"/>
                  <a:gd name="connsiteY5" fmla="*/ 6364481 h 6364481"/>
                  <a:gd name="connsiteX6" fmla="*/ 3578631 w 12309276"/>
                  <a:gd name="connsiteY6" fmla="*/ 6364481 h 6364481"/>
                  <a:gd name="connsiteX7" fmla="*/ 3602076 w 12309276"/>
                  <a:gd name="connsiteY7" fmla="*/ 4254328 h 6364481"/>
                  <a:gd name="connsiteX8" fmla="*/ 2828354 w 12309276"/>
                  <a:gd name="connsiteY8" fmla="*/ 4254329 h 6364481"/>
                  <a:gd name="connsiteX9" fmla="*/ 2838247 w 12309276"/>
                  <a:gd name="connsiteY9" fmla="*/ 6318489 h 6364481"/>
                  <a:gd name="connsiteX10" fmla="*/ 4857 w 12309276"/>
                  <a:gd name="connsiteY10" fmla="*/ 6311953 h 6364481"/>
                  <a:gd name="connsiteX11" fmla="*/ 1313499 w 12309276"/>
                  <a:gd name="connsiteY11" fmla="*/ 1642888 h 6364481"/>
                  <a:gd name="connsiteX0" fmla="*/ 1313499 w 12309276"/>
                  <a:gd name="connsiteY0" fmla="*/ 1642888 h 6364481"/>
                  <a:gd name="connsiteX1" fmla="*/ 4397685 w 12309276"/>
                  <a:gd name="connsiteY1" fmla="*/ 0 h 6364481"/>
                  <a:gd name="connsiteX2" fmla="*/ 7002161 w 12309276"/>
                  <a:gd name="connsiteY2" fmla="*/ 5067681 h 6364481"/>
                  <a:gd name="connsiteX3" fmla="*/ 9416722 w 12309276"/>
                  <a:gd name="connsiteY3" fmla="*/ 57467 h 6364481"/>
                  <a:gd name="connsiteX4" fmla="*/ 12309276 w 12309276"/>
                  <a:gd name="connsiteY4" fmla="*/ 1420543 h 6364481"/>
                  <a:gd name="connsiteX5" fmla="*/ 7559165 w 12309276"/>
                  <a:gd name="connsiteY5" fmla="*/ 6364481 h 6364481"/>
                  <a:gd name="connsiteX6" fmla="*/ 3578631 w 12309276"/>
                  <a:gd name="connsiteY6" fmla="*/ 6364481 h 6364481"/>
                  <a:gd name="connsiteX7" fmla="*/ 3602076 w 12309276"/>
                  <a:gd name="connsiteY7" fmla="*/ 4254328 h 6364481"/>
                  <a:gd name="connsiteX8" fmla="*/ 2828354 w 12309276"/>
                  <a:gd name="connsiteY8" fmla="*/ 4254329 h 6364481"/>
                  <a:gd name="connsiteX9" fmla="*/ 2823935 w 12309276"/>
                  <a:gd name="connsiteY9" fmla="*/ 6303800 h 6364481"/>
                  <a:gd name="connsiteX10" fmla="*/ 4857 w 12309276"/>
                  <a:gd name="connsiteY10" fmla="*/ 6311953 h 6364481"/>
                  <a:gd name="connsiteX11" fmla="*/ 1313499 w 12309276"/>
                  <a:gd name="connsiteY11" fmla="*/ 1642888 h 6364481"/>
                  <a:gd name="connsiteX0" fmla="*/ 1313499 w 12309276"/>
                  <a:gd name="connsiteY0" fmla="*/ 1642888 h 6364481"/>
                  <a:gd name="connsiteX1" fmla="*/ 4397685 w 12309276"/>
                  <a:gd name="connsiteY1" fmla="*/ 0 h 6364481"/>
                  <a:gd name="connsiteX2" fmla="*/ 7002161 w 12309276"/>
                  <a:gd name="connsiteY2" fmla="*/ 5067681 h 6364481"/>
                  <a:gd name="connsiteX3" fmla="*/ 9416722 w 12309276"/>
                  <a:gd name="connsiteY3" fmla="*/ 57467 h 6364481"/>
                  <a:gd name="connsiteX4" fmla="*/ 12309276 w 12309276"/>
                  <a:gd name="connsiteY4" fmla="*/ 1420543 h 6364481"/>
                  <a:gd name="connsiteX5" fmla="*/ 7559165 w 12309276"/>
                  <a:gd name="connsiteY5" fmla="*/ 6364481 h 6364481"/>
                  <a:gd name="connsiteX6" fmla="*/ 3578631 w 12309276"/>
                  <a:gd name="connsiteY6" fmla="*/ 6364481 h 6364481"/>
                  <a:gd name="connsiteX7" fmla="*/ 3587768 w 12309276"/>
                  <a:gd name="connsiteY7" fmla="*/ 4269020 h 6364481"/>
                  <a:gd name="connsiteX8" fmla="*/ 2828354 w 12309276"/>
                  <a:gd name="connsiteY8" fmla="*/ 4254329 h 6364481"/>
                  <a:gd name="connsiteX9" fmla="*/ 2823935 w 12309276"/>
                  <a:gd name="connsiteY9" fmla="*/ 6303800 h 6364481"/>
                  <a:gd name="connsiteX10" fmla="*/ 4857 w 12309276"/>
                  <a:gd name="connsiteY10" fmla="*/ 6311953 h 6364481"/>
                  <a:gd name="connsiteX11" fmla="*/ 1313499 w 12309276"/>
                  <a:gd name="connsiteY11" fmla="*/ 1642888 h 6364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309276" h="6364481">
                    <a:moveTo>
                      <a:pt x="1313499" y="1642888"/>
                    </a:moveTo>
                    <a:cubicBezTo>
                      <a:pt x="2149128" y="783196"/>
                      <a:pt x="3490155" y="139484"/>
                      <a:pt x="4397685" y="0"/>
                    </a:cubicBezTo>
                    <a:lnTo>
                      <a:pt x="7002161" y="5067681"/>
                    </a:lnTo>
                    <a:lnTo>
                      <a:pt x="9416722" y="57467"/>
                    </a:lnTo>
                    <a:cubicBezTo>
                      <a:pt x="9548686" y="55867"/>
                      <a:pt x="11627616" y="142750"/>
                      <a:pt x="12309276" y="1420543"/>
                    </a:cubicBezTo>
                    <a:cubicBezTo>
                      <a:pt x="12176994" y="1896420"/>
                      <a:pt x="9071012" y="2074178"/>
                      <a:pt x="7559165" y="6364481"/>
                    </a:cubicBezTo>
                    <a:lnTo>
                      <a:pt x="3578631" y="6364481"/>
                    </a:lnTo>
                    <a:cubicBezTo>
                      <a:pt x="3581677" y="5665994"/>
                      <a:pt x="3584722" y="4967507"/>
                      <a:pt x="3587768" y="4269020"/>
                    </a:cubicBezTo>
                    <a:cubicBezTo>
                      <a:pt x="3493984" y="3612528"/>
                      <a:pt x="2758016" y="3926083"/>
                      <a:pt x="2828354" y="4254329"/>
                    </a:cubicBezTo>
                    <a:cubicBezTo>
                      <a:pt x="2831652" y="4942382"/>
                      <a:pt x="2820637" y="5615747"/>
                      <a:pt x="2823935" y="6303800"/>
                    </a:cubicBezTo>
                    <a:lnTo>
                      <a:pt x="4857" y="6311953"/>
                    </a:lnTo>
                    <a:cubicBezTo>
                      <a:pt x="-78378" y="2836018"/>
                      <a:pt x="930545" y="2214439"/>
                      <a:pt x="1313499" y="1642888"/>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4" name="Freeform 392">
                <a:extLst>
                  <a:ext uri="{FF2B5EF4-FFF2-40B4-BE49-F238E27FC236}">
                    <a16:creationId xmlns:a16="http://schemas.microsoft.com/office/drawing/2014/main" id="{D55DA7C0-A4F2-498E-812E-061697BDABCB}"/>
                  </a:ext>
                </a:extLst>
              </p:cNvPr>
              <p:cNvSpPr>
                <a:spLocks/>
              </p:cNvSpPr>
              <p:nvPr/>
            </p:nvSpPr>
            <p:spPr bwMode="auto">
              <a:xfrm>
                <a:off x="-3208670" y="3177668"/>
                <a:ext cx="774413" cy="812217"/>
              </a:xfrm>
              <a:custGeom>
                <a:avLst/>
                <a:gdLst>
                  <a:gd name="T0" fmla="*/ 7 w 7"/>
                  <a:gd name="T1" fmla="*/ 2 h 7"/>
                  <a:gd name="T2" fmla="*/ 7 w 7"/>
                  <a:gd name="T3" fmla="*/ 2 h 7"/>
                  <a:gd name="T4" fmla="*/ 7 w 7"/>
                  <a:gd name="T5" fmla="*/ 4 h 7"/>
                  <a:gd name="T6" fmla="*/ 4 w 7"/>
                  <a:gd name="T7" fmla="*/ 7 h 7"/>
                  <a:gd name="T8" fmla="*/ 2 w 7"/>
                  <a:gd name="T9" fmla="*/ 7 h 7"/>
                  <a:gd name="T10" fmla="*/ 2 w 7"/>
                  <a:gd name="T11" fmla="*/ 5 h 7"/>
                  <a:gd name="T12" fmla="*/ 0 w 7"/>
                  <a:gd name="T13" fmla="*/ 2 h 7"/>
                  <a:gd name="T14" fmla="*/ 0 w 7"/>
                  <a:gd name="T15" fmla="*/ 2 h 7"/>
                  <a:gd name="T16" fmla="*/ 0 w 7"/>
                  <a:gd name="T17" fmla="*/ 0 h 7"/>
                  <a:gd name="T18" fmla="*/ 7 w 7"/>
                  <a:gd name="T19" fmla="*/ 2 h 7"/>
                  <a:gd name="connsiteX0" fmla="*/ 10000 w 10000"/>
                  <a:gd name="connsiteY0" fmla="*/ 2857 h 10000"/>
                  <a:gd name="connsiteX1" fmla="*/ 10000 w 10000"/>
                  <a:gd name="connsiteY1" fmla="*/ 2857 h 10000"/>
                  <a:gd name="connsiteX2" fmla="*/ 10000 w 10000"/>
                  <a:gd name="connsiteY2" fmla="*/ 5714 h 10000"/>
                  <a:gd name="connsiteX3" fmla="*/ 5714 w 10000"/>
                  <a:gd name="connsiteY3" fmla="*/ 10000 h 10000"/>
                  <a:gd name="connsiteX4" fmla="*/ 2857 w 10000"/>
                  <a:gd name="connsiteY4" fmla="*/ 10000 h 10000"/>
                  <a:gd name="connsiteX5" fmla="*/ 2857 w 10000"/>
                  <a:gd name="connsiteY5" fmla="*/ 7143 h 10000"/>
                  <a:gd name="connsiteX6" fmla="*/ 0 w 10000"/>
                  <a:gd name="connsiteY6" fmla="*/ 2857 h 10000"/>
                  <a:gd name="connsiteX7" fmla="*/ 0 w 10000"/>
                  <a:gd name="connsiteY7" fmla="*/ 0 h 10000"/>
                  <a:gd name="connsiteX8" fmla="*/ 10000 w 10000"/>
                  <a:gd name="connsiteY8" fmla="*/ 2857 h 10000"/>
                  <a:gd name="connsiteX0" fmla="*/ 10495 w 10495"/>
                  <a:gd name="connsiteY0" fmla="*/ 2857 h 10000"/>
                  <a:gd name="connsiteX1" fmla="*/ 10495 w 10495"/>
                  <a:gd name="connsiteY1" fmla="*/ 2857 h 10000"/>
                  <a:gd name="connsiteX2" fmla="*/ 10495 w 10495"/>
                  <a:gd name="connsiteY2" fmla="*/ 5714 h 10000"/>
                  <a:gd name="connsiteX3" fmla="*/ 6209 w 10495"/>
                  <a:gd name="connsiteY3" fmla="*/ 10000 h 10000"/>
                  <a:gd name="connsiteX4" fmla="*/ 3352 w 10495"/>
                  <a:gd name="connsiteY4" fmla="*/ 10000 h 10000"/>
                  <a:gd name="connsiteX5" fmla="*/ 3352 w 10495"/>
                  <a:gd name="connsiteY5" fmla="*/ 7143 h 10000"/>
                  <a:gd name="connsiteX6" fmla="*/ 495 w 10495"/>
                  <a:gd name="connsiteY6" fmla="*/ 2857 h 10000"/>
                  <a:gd name="connsiteX7" fmla="*/ 495 w 10495"/>
                  <a:gd name="connsiteY7" fmla="*/ 0 h 10000"/>
                  <a:gd name="connsiteX8" fmla="*/ 10495 w 10495"/>
                  <a:gd name="connsiteY8" fmla="*/ 2857 h 10000"/>
                  <a:gd name="connsiteX0" fmla="*/ 10746 w 10746"/>
                  <a:gd name="connsiteY0" fmla="*/ 2857 h 10000"/>
                  <a:gd name="connsiteX1" fmla="*/ 10746 w 10746"/>
                  <a:gd name="connsiteY1" fmla="*/ 2857 h 10000"/>
                  <a:gd name="connsiteX2" fmla="*/ 10746 w 10746"/>
                  <a:gd name="connsiteY2" fmla="*/ 5714 h 10000"/>
                  <a:gd name="connsiteX3" fmla="*/ 6460 w 10746"/>
                  <a:gd name="connsiteY3" fmla="*/ 10000 h 10000"/>
                  <a:gd name="connsiteX4" fmla="*/ 3603 w 10746"/>
                  <a:gd name="connsiteY4" fmla="*/ 10000 h 10000"/>
                  <a:gd name="connsiteX5" fmla="*/ 3603 w 10746"/>
                  <a:gd name="connsiteY5" fmla="*/ 7143 h 10000"/>
                  <a:gd name="connsiteX6" fmla="*/ 746 w 10746"/>
                  <a:gd name="connsiteY6" fmla="*/ 2857 h 10000"/>
                  <a:gd name="connsiteX7" fmla="*/ 746 w 10746"/>
                  <a:gd name="connsiteY7" fmla="*/ 0 h 10000"/>
                  <a:gd name="connsiteX8" fmla="*/ 10746 w 10746"/>
                  <a:gd name="connsiteY8" fmla="*/ 2857 h 10000"/>
                  <a:gd name="connsiteX0" fmla="*/ 10746 w 10746"/>
                  <a:gd name="connsiteY0" fmla="*/ 2998 h 10141"/>
                  <a:gd name="connsiteX1" fmla="*/ 10746 w 10746"/>
                  <a:gd name="connsiteY1" fmla="*/ 2998 h 10141"/>
                  <a:gd name="connsiteX2" fmla="*/ 10746 w 10746"/>
                  <a:gd name="connsiteY2" fmla="*/ 5855 h 10141"/>
                  <a:gd name="connsiteX3" fmla="*/ 6460 w 10746"/>
                  <a:gd name="connsiteY3" fmla="*/ 10141 h 10141"/>
                  <a:gd name="connsiteX4" fmla="*/ 3603 w 10746"/>
                  <a:gd name="connsiteY4" fmla="*/ 10141 h 10141"/>
                  <a:gd name="connsiteX5" fmla="*/ 3603 w 10746"/>
                  <a:gd name="connsiteY5" fmla="*/ 7284 h 10141"/>
                  <a:gd name="connsiteX6" fmla="*/ 746 w 10746"/>
                  <a:gd name="connsiteY6" fmla="*/ 2998 h 10141"/>
                  <a:gd name="connsiteX7" fmla="*/ 746 w 10746"/>
                  <a:gd name="connsiteY7" fmla="*/ 141 h 10141"/>
                  <a:gd name="connsiteX8" fmla="*/ 10746 w 10746"/>
                  <a:gd name="connsiteY8" fmla="*/ 2998 h 10141"/>
                  <a:gd name="connsiteX0" fmla="*/ 746 w 10746"/>
                  <a:gd name="connsiteY0" fmla="*/ 0 h 10000"/>
                  <a:gd name="connsiteX1" fmla="*/ 10746 w 10746"/>
                  <a:gd name="connsiteY1" fmla="*/ 2857 h 10000"/>
                  <a:gd name="connsiteX2" fmla="*/ 10746 w 10746"/>
                  <a:gd name="connsiteY2" fmla="*/ 5714 h 10000"/>
                  <a:gd name="connsiteX3" fmla="*/ 6460 w 10746"/>
                  <a:gd name="connsiteY3" fmla="*/ 10000 h 10000"/>
                  <a:gd name="connsiteX4" fmla="*/ 3603 w 10746"/>
                  <a:gd name="connsiteY4" fmla="*/ 10000 h 10000"/>
                  <a:gd name="connsiteX5" fmla="*/ 3603 w 10746"/>
                  <a:gd name="connsiteY5" fmla="*/ 7143 h 10000"/>
                  <a:gd name="connsiteX6" fmla="*/ 746 w 10746"/>
                  <a:gd name="connsiteY6" fmla="*/ 2857 h 10000"/>
                  <a:gd name="connsiteX7" fmla="*/ 746 w 10746"/>
                  <a:gd name="connsiteY7" fmla="*/ 0 h 10000"/>
                  <a:gd name="connsiteX0" fmla="*/ 746 w 10746"/>
                  <a:gd name="connsiteY0" fmla="*/ 0 h 10000"/>
                  <a:gd name="connsiteX1" fmla="*/ 10746 w 10746"/>
                  <a:gd name="connsiteY1" fmla="*/ 2857 h 10000"/>
                  <a:gd name="connsiteX2" fmla="*/ 10746 w 10746"/>
                  <a:gd name="connsiteY2" fmla="*/ 5714 h 10000"/>
                  <a:gd name="connsiteX3" fmla="*/ 6460 w 10746"/>
                  <a:gd name="connsiteY3" fmla="*/ 10000 h 10000"/>
                  <a:gd name="connsiteX4" fmla="*/ 3603 w 10746"/>
                  <a:gd name="connsiteY4" fmla="*/ 10000 h 10000"/>
                  <a:gd name="connsiteX5" fmla="*/ 3603 w 10746"/>
                  <a:gd name="connsiteY5" fmla="*/ 7143 h 10000"/>
                  <a:gd name="connsiteX6" fmla="*/ 746 w 10746"/>
                  <a:gd name="connsiteY6" fmla="*/ 2857 h 10000"/>
                  <a:gd name="connsiteX7" fmla="*/ 746 w 10746"/>
                  <a:gd name="connsiteY7" fmla="*/ 0 h 10000"/>
                  <a:gd name="connsiteX0" fmla="*/ 746 w 10746"/>
                  <a:gd name="connsiteY0" fmla="*/ 173 h 10173"/>
                  <a:gd name="connsiteX1" fmla="*/ 10746 w 10746"/>
                  <a:gd name="connsiteY1" fmla="*/ 3030 h 10173"/>
                  <a:gd name="connsiteX2" fmla="*/ 10746 w 10746"/>
                  <a:gd name="connsiteY2" fmla="*/ 5887 h 10173"/>
                  <a:gd name="connsiteX3" fmla="*/ 6460 w 10746"/>
                  <a:gd name="connsiteY3" fmla="*/ 10173 h 10173"/>
                  <a:gd name="connsiteX4" fmla="*/ 3603 w 10746"/>
                  <a:gd name="connsiteY4" fmla="*/ 10173 h 10173"/>
                  <a:gd name="connsiteX5" fmla="*/ 3603 w 10746"/>
                  <a:gd name="connsiteY5" fmla="*/ 7316 h 10173"/>
                  <a:gd name="connsiteX6" fmla="*/ 746 w 10746"/>
                  <a:gd name="connsiteY6" fmla="*/ 3030 h 10173"/>
                  <a:gd name="connsiteX7" fmla="*/ 746 w 10746"/>
                  <a:gd name="connsiteY7" fmla="*/ 173 h 10173"/>
                  <a:gd name="connsiteX0" fmla="*/ 746 w 11186"/>
                  <a:gd name="connsiteY0" fmla="*/ 173 h 10173"/>
                  <a:gd name="connsiteX1" fmla="*/ 10746 w 11186"/>
                  <a:gd name="connsiteY1" fmla="*/ 3030 h 10173"/>
                  <a:gd name="connsiteX2" fmla="*/ 10746 w 11186"/>
                  <a:gd name="connsiteY2" fmla="*/ 5887 h 10173"/>
                  <a:gd name="connsiteX3" fmla="*/ 6460 w 11186"/>
                  <a:gd name="connsiteY3" fmla="*/ 10173 h 10173"/>
                  <a:gd name="connsiteX4" fmla="*/ 3603 w 11186"/>
                  <a:gd name="connsiteY4" fmla="*/ 10173 h 10173"/>
                  <a:gd name="connsiteX5" fmla="*/ 3603 w 11186"/>
                  <a:gd name="connsiteY5" fmla="*/ 7316 h 10173"/>
                  <a:gd name="connsiteX6" fmla="*/ 746 w 11186"/>
                  <a:gd name="connsiteY6" fmla="*/ 3030 h 10173"/>
                  <a:gd name="connsiteX7" fmla="*/ 746 w 11186"/>
                  <a:gd name="connsiteY7" fmla="*/ 173 h 10173"/>
                  <a:gd name="connsiteX0" fmla="*/ 746 w 11634"/>
                  <a:gd name="connsiteY0" fmla="*/ 173 h 10173"/>
                  <a:gd name="connsiteX1" fmla="*/ 10746 w 11634"/>
                  <a:gd name="connsiteY1" fmla="*/ 3030 h 10173"/>
                  <a:gd name="connsiteX2" fmla="*/ 10746 w 11634"/>
                  <a:gd name="connsiteY2" fmla="*/ 5887 h 10173"/>
                  <a:gd name="connsiteX3" fmla="*/ 6460 w 11634"/>
                  <a:gd name="connsiteY3" fmla="*/ 10173 h 10173"/>
                  <a:gd name="connsiteX4" fmla="*/ 3603 w 11634"/>
                  <a:gd name="connsiteY4" fmla="*/ 10173 h 10173"/>
                  <a:gd name="connsiteX5" fmla="*/ 3603 w 11634"/>
                  <a:gd name="connsiteY5" fmla="*/ 7316 h 10173"/>
                  <a:gd name="connsiteX6" fmla="*/ 746 w 11634"/>
                  <a:gd name="connsiteY6" fmla="*/ 3030 h 10173"/>
                  <a:gd name="connsiteX7" fmla="*/ 746 w 11634"/>
                  <a:gd name="connsiteY7" fmla="*/ 173 h 10173"/>
                  <a:gd name="connsiteX0" fmla="*/ 746 w 11634"/>
                  <a:gd name="connsiteY0" fmla="*/ 173 h 10173"/>
                  <a:gd name="connsiteX1" fmla="*/ 10746 w 11634"/>
                  <a:gd name="connsiteY1" fmla="*/ 3030 h 10173"/>
                  <a:gd name="connsiteX2" fmla="*/ 10746 w 11634"/>
                  <a:gd name="connsiteY2" fmla="*/ 5887 h 10173"/>
                  <a:gd name="connsiteX3" fmla="*/ 6460 w 11634"/>
                  <a:gd name="connsiteY3" fmla="*/ 10173 h 10173"/>
                  <a:gd name="connsiteX4" fmla="*/ 3603 w 11634"/>
                  <a:gd name="connsiteY4" fmla="*/ 10173 h 10173"/>
                  <a:gd name="connsiteX5" fmla="*/ 746 w 11634"/>
                  <a:gd name="connsiteY5" fmla="*/ 3030 h 10173"/>
                  <a:gd name="connsiteX6" fmla="*/ 746 w 11634"/>
                  <a:gd name="connsiteY6" fmla="*/ 173 h 10173"/>
                  <a:gd name="connsiteX0" fmla="*/ 746 w 11634"/>
                  <a:gd name="connsiteY0" fmla="*/ 173 h 10173"/>
                  <a:gd name="connsiteX1" fmla="*/ 10746 w 11634"/>
                  <a:gd name="connsiteY1" fmla="*/ 3030 h 10173"/>
                  <a:gd name="connsiteX2" fmla="*/ 10746 w 11634"/>
                  <a:gd name="connsiteY2" fmla="*/ 5887 h 10173"/>
                  <a:gd name="connsiteX3" fmla="*/ 6460 w 11634"/>
                  <a:gd name="connsiteY3" fmla="*/ 10173 h 10173"/>
                  <a:gd name="connsiteX4" fmla="*/ 3603 w 11634"/>
                  <a:gd name="connsiteY4" fmla="*/ 10173 h 10173"/>
                  <a:gd name="connsiteX5" fmla="*/ 746 w 11634"/>
                  <a:gd name="connsiteY5" fmla="*/ 3030 h 10173"/>
                  <a:gd name="connsiteX6" fmla="*/ 746 w 11634"/>
                  <a:gd name="connsiteY6" fmla="*/ 173 h 10173"/>
                  <a:gd name="connsiteX0" fmla="*/ 746 w 11634"/>
                  <a:gd name="connsiteY0" fmla="*/ 173 h 10173"/>
                  <a:gd name="connsiteX1" fmla="*/ 10746 w 11634"/>
                  <a:gd name="connsiteY1" fmla="*/ 3030 h 10173"/>
                  <a:gd name="connsiteX2" fmla="*/ 10746 w 11634"/>
                  <a:gd name="connsiteY2" fmla="*/ 5887 h 10173"/>
                  <a:gd name="connsiteX3" fmla="*/ 6460 w 11634"/>
                  <a:gd name="connsiteY3" fmla="*/ 10173 h 10173"/>
                  <a:gd name="connsiteX4" fmla="*/ 3603 w 11634"/>
                  <a:gd name="connsiteY4" fmla="*/ 10173 h 10173"/>
                  <a:gd name="connsiteX5" fmla="*/ 746 w 11634"/>
                  <a:gd name="connsiteY5" fmla="*/ 3030 h 10173"/>
                  <a:gd name="connsiteX6" fmla="*/ 746 w 11634"/>
                  <a:gd name="connsiteY6" fmla="*/ 173 h 10173"/>
                  <a:gd name="connsiteX0" fmla="*/ 746 w 11634"/>
                  <a:gd name="connsiteY0" fmla="*/ 173 h 10173"/>
                  <a:gd name="connsiteX1" fmla="*/ 10746 w 11634"/>
                  <a:gd name="connsiteY1" fmla="*/ 3030 h 10173"/>
                  <a:gd name="connsiteX2" fmla="*/ 10746 w 11634"/>
                  <a:gd name="connsiteY2" fmla="*/ 5887 h 10173"/>
                  <a:gd name="connsiteX3" fmla="*/ 6460 w 11634"/>
                  <a:gd name="connsiteY3" fmla="*/ 10173 h 10173"/>
                  <a:gd name="connsiteX4" fmla="*/ 5090 w 11634"/>
                  <a:gd name="connsiteY4" fmla="*/ 10049 h 10173"/>
                  <a:gd name="connsiteX5" fmla="*/ 746 w 11634"/>
                  <a:gd name="connsiteY5" fmla="*/ 3030 h 10173"/>
                  <a:gd name="connsiteX6" fmla="*/ 746 w 11634"/>
                  <a:gd name="connsiteY6" fmla="*/ 173 h 10173"/>
                  <a:gd name="connsiteX0" fmla="*/ 746 w 11634"/>
                  <a:gd name="connsiteY0" fmla="*/ 173 h 10173"/>
                  <a:gd name="connsiteX1" fmla="*/ 10746 w 11634"/>
                  <a:gd name="connsiteY1" fmla="*/ 3030 h 10173"/>
                  <a:gd name="connsiteX2" fmla="*/ 10746 w 11634"/>
                  <a:gd name="connsiteY2" fmla="*/ 5887 h 10173"/>
                  <a:gd name="connsiteX3" fmla="*/ 6460 w 11634"/>
                  <a:gd name="connsiteY3" fmla="*/ 10173 h 10173"/>
                  <a:gd name="connsiteX4" fmla="*/ 5090 w 11634"/>
                  <a:gd name="connsiteY4" fmla="*/ 10049 h 10173"/>
                  <a:gd name="connsiteX5" fmla="*/ 746 w 11634"/>
                  <a:gd name="connsiteY5" fmla="*/ 3030 h 10173"/>
                  <a:gd name="connsiteX6" fmla="*/ 746 w 11634"/>
                  <a:gd name="connsiteY6" fmla="*/ 173 h 10173"/>
                  <a:gd name="connsiteX0" fmla="*/ 746 w 11634"/>
                  <a:gd name="connsiteY0" fmla="*/ 173 h 10173"/>
                  <a:gd name="connsiteX1" fmla="*/ 10746 w 11634"/>
                  <a:gd name="connsiteY1" fmla="*/ 3030 h 10173"/>
                  <a:gd name="connsiteX2" fmla="*/ 10746 w 11634"/>
                  <a:gd name="connsiteY2" fmla="*/ 5887 h 10173"/>
                  <a:gd name="connsiteX3" fmla="*/ 6460 w 11634"/>
                  <a:gd name="connsiteY3" fmla="*/ 10173 h 10173"/>
                  <a:gd name="connsiteX4" fmla="*/ 5090 w 11634"/>
                  <a:gd name="connsiteY4" fmla="*/ 10049 h 10173"/>
                  <a:gd name="connsiteX5" fmla="*/ 746 w 11634"/>
                  <a:gd name="connsiteY5" fmla="*/ 3030 h 10173"/>
                  <a:gd name="connsiteX6" fmla="*/ 746 w 11634"/>
                  <a:gd name="connsiteY6" fmla="*/ 173 h 10173"/>
                  <a:gd name="connsiteX0" fmla="*/ 746 w 11781"/>
                  <a:gd name="connsiteY0" fmla="*/ 278 h 10278"/>
                  <a:gd name="connsiteX1" fmla="*/ 10994 w 11781"/>
                  <a:gd name="connsiteY1" fmla="*/ 2143 h 10278"/>
                  <a:gd name="connsiteX2" fmla="*/ 10746 w 11781"/>
                  <a:gd name="connsiteY2" fmla="*/ 5992 h 10278"/>
                  <a:gd name="connsiteX3" fmla="*/ 6460 w 11781"/>
                  <a:gd name="connsiteY3" fmla="*/ 10278 h 10278"/>
                  <a:gd name="connsiteX4" fmla="*/ 5090 w 11781"/>
                  <a:gd name="connsiteY4" fmla="*/ 10154 h 10278"/>
                  <a:gd name="connsiteX5" fmla="*/ 746 w 11781"/>
                  <a:gd name="connsiteY5" fmla="*/ 3135 h 10278"/>
                  <a:gd name="connsiteX6" fmla="*/ 746 w 11781"/>
                  <a:gd name="connsiteY6" fmla="*/ 278 h 10278"/>
                  <a:gd name="connsiteX0" fmla="*/ 746 w 11625"/>
                  <a:gd name="connsiteY0" fmla="*/ 278 h 10278"/>
                  <a:gd name="connsiteX1" fmla="*/ 10994 w 11625"/>
                  <a:gd name="connsiteY1" fmla="*/ 2143 h 10278"/>
                  <a:gd name="connsiteX2" fmla="*/ 10746 w 11625"/>
                  <a:gd name="connsiteY2" fmla="*/ 5992 h 10278"/>
                  <a:gd name="connsiteX3" fmla="*/ 6460 w 11625"/>
                  <a:gd name="connsiteY3" fmla="*/ 10278 h 10278"/>
                  <a:gd name="connsiteX4" fmla="*/ 5090 w 11625"/>
                  <a:gd name="connsiteY4" fmla="*/ 10154 h 10278"/>
                  <a:gd name="connsiteX5" fmla="*/ 746 w 11625"/>
                  <a:gd name="connsiteY5" fmla="*/ 3135 h 10278"/>
                  <a:gd name="connsiteX6" fmla="*/ 746 w 11625"/>
                  <a:gd name="connsiteY6" fmla="*/ 278 h 10278"/>
                  <a:gd name="connsiteX0" fmla="*/ 746 w 11625"/>
                  <a:gd name="connsiteY0" fmla="*/ 278 h 10526"/>
                  <a:gd name="connsiteX1" fmla="*/ 10994 w 11625"/>
                  <a:gd name="connsiteY1" fmla="*/ 2143 h 10526"/>
                  <a:gd name="connsiteX2" fmla="*/ 10746 w 11625"/>
                  <a:gd name="connsiteY2" fmla="*/ 5992 h 10526"/>
                  <a:gd name="connsiteX3" fmla="*/ 5964 w 11625"/>
                  <a:gd name="connsiteY3" fmla="*/ 10526 h 10526"/>
                  <a:gd name="connsiteX4" fmla="*/ 5090 w 11625"/>
                  <a:gd name="connsiteY4" fmla="*/ 10154 h 10526"/>
                  <a:gd name="connsiteX5" fmla="*/ 746 w 11625"/>
                  <a:gd name="connsiteY5" fmla="*/ 3135 h 10526"/>
                  <a:gd name="connsiteX6" fmla="*/ 746 w 11625"/>
                  <a:gd name="connsiteY6" fmla="*/ 278 h 10526"/>
                  <a:gd name="connsiteX0" fmla="*/ 746 w 11625"/>
                  <a:gd name="connsiteY0" fmla="*/ 278 h 10526"/>
                  <a:gd name="connsiteX1" fmla="*/ 10994 w 11625"/>
                  <a:gd name="connsiteY1" fmla="*/ 2143 h 10526"/>
                  <a:gd name="connsiteX2" fmla="*/ 10746 w 11625"/>
                  <a:gd name="connsiteY2" fmla="*/ 5992 h 10526"/>
                  <a:gd name="connsiteX3" fmla="*/ 5964 w 11625"/>
                  <a:gd name="connsiteY3" fmla="*/ 10526 h 10526"/>
                  <a:gd name="connsiteX4" fmla="*/ 5090 w 11625"/>
                  <a:gd name="connsiteY4" fmla="*/ 10154 h 10526"/>
                  <a:gd name="connsiteX5" fmla="*/ 746 w 11625"/>
                  <a:gd name="connsiteY5" fmla="*/ 3135 h 10526"/>
                  <a:gd name="connsiteX6" fmla="*/ 746 w 11625"/>
                  <a:gd name="connsiteY6" fmla="*/ 278 h 10526"/>
                  <a:gd name="connsiteX0" fmla="*/ 3086 w 13965"/>
                  <a:gd name="connsiteY0" fmla="*/ 278 h 10526"/>
                  <a:gd name="connsiteX1" fmla="*/ 13334 w 13965"/>
                  <a:gd name="connsiteY1" fmla="*/ 2143 h 10526"/>
                  <a:gd name="connsiteX2" fmla="*/ 13086 w 13965"/>
                  <a:gd name="connsiteY2" fmla="*/ 5992 h 10526"/>
                  <a:gd name="connsiteX3" fmla="*/ 8304 w 13965"/>
                  <a:gd name="connsiteY3" fmla="*/ 10526 h 10526"/>
                  <a:gd name="connsiteX4" fmla="*/ 7430 w 13965"/>
                  <a:gd name="connsiteY4" fmla="*/ 10154 h 10526"/>
                  <a:gd name="connsiteX5" fmla="*/ 239 w 13965"/>
                  <a:gd name="connsiteY5" fmla="*/ 4287 h 10526"/>
                  <a:gd name="connsiteX6" fmla="*/ 3086 w 13965"/>
                  <a:gd name="connsiteY6" fmla="*/ 278 h 10526"/>
                  <a:gd name="connsiteX0" fmla="*/ 3600 w 13937"/>
                  <a:gd name="connsiteY0" fmla="*/ 135 h 12078"/>
                  <a:gd name="connsiteX1" fmla="*/ 13306 w 13937"/>
                  <a:gd name="connsiteY1" fmla="*/ 3695 h 12078"/>
                  <a:gd name="connsiteX2" fmla="*/ 13058 w 13937"/>
                  <a:gd name="connsiteY2" fmla="*/ 7544 h 12078"/>
                  <a:gd name="connsiteX3" fmla="*/ 8276 w 13937"/>
                  <a:gd name="connsiteY3" fmla="*/ 12078 h 12078"/>
                  <a:gd name="connsiteX4" fmla="*/ 7402 w 13937"/>
                  <a:gd name="connsiteY4" fmla="*/ 11706 h 12078"/>
                  <a:gd name="connsiteX5" fmla="*/ 211 w 13937"/>
                  <a:gd name="connsiteY5" fmla="*/ 5839 h 12078"/>
                  <a:gd name="connsiteX6" fmla="*/ 3600 w 13937"/>
                  <a:gd name="connsiteY6" fmla="*/ 135 h 12078"/>
                  <a:gd name="connsiteX0" fmla="*/ 3600 w 14355"/>
                  <a:gd name="connsiteY0" fmla="*/ 392 h 12335"/>
                  <a:gd name="connsiteX1" fmla="*/ 13916 w 14355"/>
                  <a:gd name="connsiteY1" fmla="*/ 1715 h 12335"/>
                  <a:gd name="connsiteX2" fmla="*/ 13058 w 14355"/>
                  <a:gd name="connsiteY2" fmla="*/ 7801 h 12335"/>
                  <a:gd name="connsiteX3" fmla="*/ 8276 w 14355"/>
                  <a:gd name="connsiteY3" fmla="*/ 12335 h 12335"/>
                  <a:gd name="connsiteX4" fmla="*/ 7402 w 14355"/>
                  <a:gd name="connsiteY4" fmla="*/ 11963 h 12335"/>
                  <a:gd name="connsiteX5" fmla="*/ 211 w 14355"/>
                  <a:gd name="connsiteY5" fmla="*/ 6096 h 12335"/>
                  <a:gd name="connsiteX6" fmla="*/ 3600 w 14355"/>
                  <a:gd name="connsiteY6" fmla="*/ 392 h 12335"/>
                  <a:gd name="connsiteX0" fmla="*/ 3600 w 14355"/>
                  <a:gd name="connsiteY0" fmla="*/ 392 h 14607"/>
                  <a:gd name="connsiteX1" fmla="*/ 13916 w 14355"/>
                  <a:gd name="connsiteY1" fmla="*/ 1715 h 14607"/>
                  <a:gd name="connsiteX2" fmla="*/ 13058 w 14355"/>
                  <a:gd name="connsiteY2" fmla="*/ 7801 h 14607"/>
                  <a:gd name="connsiteX3" fmla="*/ 8276 w 14355"/>
                  <a:gd name="connsiteY3" fmla="*/ 12335 h 14607"/>
                  <a:gd name="connsiteX4" fmla="*/ 5911 w 14355"/>
                  <a:gd name="connsiteY4" fmla="*/ 14607 h 14607"/>
                  <a:gd name="connsiteX5" fmla="*/ 211 w 14355"/>
                  <a:gd name="connsiteY5" fmla="*/ 6096 h 14607"/>
                  <a:gd name="connsiteX6" fmla="*/ 3600 w 14355"/>
                  <a:gd name="connsiteY6" fmla="*/ 392 h 14607"/>
                  <a:gd name="connsiteX0" fmla="*/ 3600 w 14355"/>
                  <a:gd name="connsiteY0" fmla="*/ 392 h 14607"/>
                  <a:gd name="connsiteX1" fmla="*/ 13916 w 14355"/>
                  <a:gd name="connsiteY1" fmla="*/ 1715 h 14607"/>
                  <a:gd name="connsiteX2" fmla="*/ 13058 w 14355"/>
                  <a:gd name="connsiteY2" fmla="*/ 7801 h 14607"/>
                  <a:gd name="connsiteX3" fmla="*/ 9971 w 14355"/>
                  <a:gd name="connsiteY3" fmla="*/ 13148 h 14607"/>
                  <a:gd name="connsiteX4" fmla="*/ 5911 w 14355"/>
                  <a:gd name="connsiteY4" fmla="*/ 14607 h 14607"/>
                  <a:gd name="connsiteX5" fmla="*/ 211 w 14355"/>
                  <a:gd name="connsiteY5" fmla="*/ 6096 h 14607"/>
                  <a:gd name="connsiteX6" fmla="*/ 3600 w 14355"/>
                  <a:gd name="connsiteY6" fmla="*/ 392 h 14607"/>
                  <a:gd name="connsiteX0" fmla="*/ 3600 w 14355"/>
                  <a:gd name="connsiteY0" fmla="*/ 392 h 13658"/>
                  <a:gd name="connsiteX1" fmla="*/ 13916 w 14355"/>
                  <a:gd name="connsiteY1" fmla="*/ 1715 h 13658"/>
                  <a:gd name="connsiteX2" fmla="*/ 13058 w 14355"/>
                  <a:gd name="connsiteY2" fmla="*/ 7801 h 13658"/>
                  <a:gd name="connsiteX3" fmla="*/ 9971 w 14355"/>
                  <a:gd name="connsiteY3" fmla="*/ 13148 h 13658"/>
                  <a:gd name="connsiteX4" fmla="*/ 5504 w 14355"/>
                  <a:gd name="connsiteY4" fmla="*/ 13658 h 13658"/>
                  <a:gd name="connsiteX5" fmla="*/ 211 w 14355"/>
                  <a:gd name="connsiteY5" fmla="*/ 6096 h 13658"/>
                  <a:gd name="connsiteX6" fmla="*/ 3600 w 14355"/>
                  <a:gd name="connsiteY6" fmla="*/ 392 h 13658"/>
                  <a:gd name="connsiteX0" fmla="*/ 3600 w 14355"/>
                  <a:gd name="connsiteY0" fmla="*/ 392 h 14551"/>
                  <a:gd name="connsiteX1" fmla="*/ 13916 w 14355"/>
                  <a:gd name="connsiteY1" fmla="*/ 1715 h 14551"/>
                  <a:gd name="connsiteX2" fmla="*/ 13058 w 14355"/>
                  <a:gd name="connsiteY2" fmla="*/ 7801 h 14551"/>
                  <a:gd name="connsiteX3" fmla="*/ 9971 w 14355"/>
                  <a:gd name="connsiteY3" fmla="*/ 13148 h 14551"/>
                  <a:gd name="connsiteX4" fmla="*/ 5504 w 14355"/>
                  <a:gd name="connsiteY4" fmla="*/ 13658 h 14551"/>
                  <a:gd name="connsiteX5" fmla="*/ 211 w 14355"/>
                  <a:gd name="connsiteY5" fmla="*/ 6096 h 14551"/>
                  <a:gd name="connsiteX6" fmla="*/ 3600 w 14355"/>
                  <a:gd name="connsiteY6" fmla="*/ 392 h 14551"/>
                  <a:gd name="connsiteX0" fmla="*/ 3600 w 14355"/>
                  <a:gd name="connsiteY0" fmla="*/ 392 h 14908"/>
                  <a:gd name="connsiteX1" fmla="*/ 13916 w 14355"/>
                  <a:gd name="connsiteY1" fmla="*/ 1715 h 14908"/>
                  <a:gd name="connsiteX2" fmla="*/ 13058 w 14355"/>
                  <a:gd name="connsiteY2" fmla="*/ 7801 h 14908"/>
                  <a:gd name="connsiteX3" fmla="*/ 9971 w 14355"/>
                  <a:gd name="connsiteY3" fmla="*/ 13148 h 14908"/>
                  <a:gd name="connsiteX4" fmla="*/ 5504 w 14355"/>
                  <a:gd name="connsiteY4" fmla="*/ 13658 h 14908"/>
                  <a:gd name="connsiteX5" fmla="*/ 211 w 14355"/>
                  <a:gd name="connsiteY5" fmla="*/ 6096 h 14908"/>
                  <a:gd name="connsiteX6" fmla="*/ 3600 w 14355"/>
                  <a:gd name="connsiteY6" fmla="*/ 392 h 14908"/>
                  <a:gd name="connsiteX0" fmla="*/ 3600 w 14355"/>
                  <a:gd name="connsiteY0" fmla="*/ 392 h 14908"/>
                  <a:gd name="connsiteX1" fmla="*/ 13916 w 14355"/>
                  <a:gd name="connsiteY1" fmla="*/ 1715 h 14908"/>
                  <a:gd name="connsiteX2" fmla="*/ 13058 w 14355"/>
                  <a:gd name="connsiteY2" fmla="*/ 7801 h 14908"/>
                  <a:gd name="connsiteX3" fmla="*/ 9971 w 14355"/>
                  <a:gd name="connsiteY3" fmla="*/ 13148 h 14908"/>
                  <a:gd name="connsiteX4" fmla="*/ 5504 w 14355"/>
                  <a:gd name="connsiteY4" fmla="*/ 13658 h 14908"/>
                  <a:gd name="connsiteX5" fmla="*/ 211 w 14355"/>
                  <a:gd name="connsiteY5" fmla="*/ 6096 h 14908"/>
                  <a:gd name="connsiteX6" fmla="*/ 3600 w 14355"/>
                  <a:gd name="connsiteY6" fmla="*/ 392 h 14908"/>
                  <a:gd name="connsiteX0" fmla="*/ 3600 w 14605"/>
                  <a:gd name="connsiteY0" fmla="*/ 392 h 14908"/>
                  <a:gd name="connsiteX1" fmla="*/ 13916 w 14605"/>
                  <a:gd name="connsiteY1" fmla="*/ 1715 h 14908"/>
                  <a:gd name="connsiteX2" fmla="*/ 13804 w 14605"/>
                  <a:gd name="connsiteY2" fmla="*/ 7462 h 14908"/>
                  <a:gd name="connsiteX3" fmla="*/ 9971 w 14605"/>
                  <a:gd name="connsiteY3" fmla="*/ 13148 h 14908"/>
                  <a:gd name="connsiteX4" fmla="*/ 5504 w 14605"/>
                  <a:gd name="connsiteY4" fmla="*/ 13658 h 14908"/>
                  <a:gd name="connsiteX5" fmla="*/ 211 w 14605"/>
                  <a:gd name="connsiteY5" fmla="*/ 6096 h 14908"/>
                  <a:gd name="connsiteX6" fmla="*/ 3600 w 14605"/>
                  <a:gd name="connsiteY6" fmla="*/ 392 h 14908"/>
                  <a:gd name="connsiteX0" fmla="*/ 3600 w 14605"/>
                  <a:gd name="connsiteY0" fmla="*/ 784 h 15300"/>
                  <a:gd name="connsiteX1" fmla="*/ 13916 w 14605"/>
                  <a:gd name="connsiteY1" fmla="*/ 2107 h 15300"/>
                  <a:gd name="connsiteX2" fmla="*/ 13804 w 14605"/>
                  <a:gd name="connsiteY2" fmla="*/ 7854 h 15300"/>
                  <a:gd name="connsiteX3" fmla="*/ 9971 w 14605"/>
                  <a:gd name="connsiteY3" fmla="*/ 13540 h 15300"/>
                  <a:gd name="connsiteX4" fmla="*/ 5504 w 14605"/>
                  <a:gd name="connsiteY4" fmla="*/ 14050 h 15300"/>
                  <a:gd name="connsiteX5" fmla="*/ 211 w 14605"/>
                  <a:gd name="connsiteY5" fmla="*/ 6488 h 15300"/>
                  <a:gd name="connsiteX6" fmla="*/ 3600 w 14605"/>
                  <a:gd name="connsiteY6" fmla="*/ 784 h 15300"/>
                  <a:gd name="connsiteX0" fmla="*/ 3600 w 14630"/>
                  <a:gd name="connsiteY0" fmla="*/ 784 h 15300"/>
                  <a:gd name="connsiteX1" fmla="*/ 13916 w 14630"/>
                  <a:gd name="connsiteY1" fmla="*/ 2107 h 15300"/>
                  <a:gd name="connsiteX2" fmla="*/ 13804 w 14630"/>
                  <a:gd name="connsiteY2" fmla="*/ 7854 h 15300"/>
                  <a:gd name="connsiteX3" fmla="*/ 9971 w 14630"/>
                  <a:gd name="connsiteY3" fmla="*/ 13540 h 15300"/>
                  <a:gd name="connsiteX4" fmla="*/ 5504 w 14630"/>
                  <a:gd name="connsiteY4" fmla="*/ 14050 h 15300"/>
                  <a:gd name="connsiteX5" fmla="*/ 211 w 14630"/>
                  <a:gd name="connsiteY5" fmla="*/ 6488 h 15300"/>
                  <a:gd name="connsiteX6" fmla="*/ 3600 w 14630"/>
                  <a:gd name="connsiteY6" fmla="*/ 784 h 15300"/>
                  <a:gd name="connsiteX0" fmla="*/ 3738 w 14768"/>
                  <a:gd name="connsiteY0" fmla="*/ 784 h 15300"/>
                  <a:gd name="connsiteX1" fmla="*/ 14054 w 14768"/>
                  <a:gd name="connsiteY1" fmla="*/ 2107 h 15300"/>
                  <a:gd name="connsiteX2" fmla="*/ 13942 w 14768"/>
                  <a:gd name="connsiteY2" fmla="*/ 7854 h 15300"/>
                  <a:gd name="connsiteX3" fmla="*/ 10109 w 14768"/>
                  <a:gd name="connsiteY3" fmla="*/ 13540 h 15300"/>
                  <a:gd name="connsiteX4" fmla="*/ 5642 w 14768"/>
                  <a:gd name="connsiteY4" fmla="*/ 14050 h 15300"/>
                  <a:gd name="connsiteX5" fmla="*/ 349 w 14768"/>
                  <a:gd name="connsiteY5" fmla="*/ 6488 h 15300"/>
                  <a:gd name="connsiteX6" fmla="*/ 3738 w 14768"/>
                  <a:gd name="connsiteY6" fmla="*/ 784 h 15300"/>
                  <a:gd name="connsiteX0" fmla="*/ 3738 w 14768"/>
                  <a:gd name="connsiteY0" fmla="*/ 784 h 15300"/>
                  <a:gd name="connsiteX1" fmla="*/ 14054 w 14768"/>
                  <a:gd name="connsiteY1" fmla="*/ 2107 h 15300"/>
                  <a:gd name="connsiteX2" fmla="*/ 13942 w 14768"/>
                  <a:gd name="connsiteY2" fmla="*/ 7854 h 15300"/>
                  <a:gd name="connsiteX3" fmla="*/ 10109 w 14768"/>
                  <a:gd name="connsiteY3" fmla="*/ 13540 h 15300"/>
                  <a:gd name="connsiteX4" fmla="*/ 5642 w 14768"/>
                  <a:gd name="connsiteY4" fmla="*/ 14050 h 15300"/>
                  <a:gd name="connsiteX5" fmla="*/ 349 w 14768"/>
                  <a:gd name="connsiteY5" fmla="*/ 6488 h 15300"/>
                  <a:gd name="connsiteX6" fmla="*/ 3738 w 14768"/>
                  <a:gd name="connsiteY6" fmla="*/ 784 h 15300"/>
                  <a:gd name="connsiteX0" fmla="*/ 3738 w 14768"/>
                  <a:gd name="connsiteY0" fmla="*/ 784 h 15300"/>
                  <a:gd name="connsiteX1" fmla="*/ 14054 w 14768"/>
                  <a:gd name="connsiteY1" fmla="*/ 2107 h 15300"/>
                  <a:gd name="connsiteX2" fmla="*/ 13942 w 14768"/>
                  <a:gd name="connsiteY2" fmla="*/ 7854 h 15300"/>
                  <a:gd name="connsiteX3" fmla="*/ 10109 w 14768"/>
                  <a:gd name="connsiteY3" fmla="*/ 13540 h 15300"/>
                  <a:gd name="connsiteX4" fmla="*/ 5642 w 14768"/>
                  <a:gd name="connsiteY4" fmla="*/ 14050 h 15300"/>
                  <a:gd name="connsiteX5" fmla="*/ 349 w 14768"/>
                  <a:gd name="connsiteY5" fmla="*/ 6488 h 15300"/>
                  <a:gd name="connsiteX6" fmla="*/ 3738 w 14768"/>
                  <a:gd name="connsiteY6" fmla="*/ 784 h 15300"/>
                  <a:gd name="connsiteX0" fmla="*/ 3558 w 14588"/>
                  <a:gd name="connsiteY0" fmla="*/ 784 h 15300"/>
                  <a:gd name="connsiteX1" fmla="*/ 13874 w 14588"/>
                  <a:gd name="connsiteY1" fmla="*/ 2107 h 15300"/>
                  <a:gd name="connsiteX2" fmla="*/ 13762 w 14588"/>
                  <a:gd name="connsiteY2" fmla="*/ 7854 h 15300"/>
                  <a:gd name="connsiteX3" fmla="*/ 9929 w 14588"/>
                  <a:gd name="connsiteY3" fmla="*/ 13540 h 15300"/>
                  <a:gd name="connsiteX4" fmla="*/ 5462 w 14588"/>
                  <a:gd name="connsiteY4" fmla="*/ 14050 h 15300"/>
                  <a:gd name="connsiteX5" fmla="*/ 169 w 14588"/>
                  <a:gd name="connsiteY5" fmla="*/ 6488 h 15300"/>
                  <a:gd name="connsiteX6" fmla="*/ 3558 w 14588"/>
                  <a:gd name="connsiteY6" fmla="*/ 784 h 1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88" h="15300">
                    <a:moveTo>
                      <a:pt x="3558" y="784"/>
                    </a:moveTo>
                    <a:cubicBezTo>
                      <a:pt x="5225" y="40"/>
                      <a:pt x="11719" y="-1001"/>
                      <a:pt x="13874" y="2107"/>
                    </a:cubicBezTo>
                    <a:cubicBezTo>
                      <a:pt x="14865" y="3679"/>
                      <a:pt x="14822" y="5908"/>
                      <a:pt x="13762" y="7854"/>
                    </a:cubicBezTo>
                    <a:cubicBezTo>
                      <a:pt x="12733" y="9636"/>
                      <a:pt x="11771" y="11283"/>
                      <a:pt x="9929" y="13540"/>
                    </a:cubicBezTo>
                    <a:cubicBezTo>
                      <a:pt x="8915" y="15201"/>
                      <a:pt x="6070" y="16253"/>
                      <a:pt x="5462" y="14050"/>
                    </a:cubicBezTo>
                    <a:cubicBezTo>
                      <a:pt x="4113" y="9698"/>
                      <a:pt x="1951" y="9841"/>
                      <a:pt x="169" y="6488"/>
                    </a:cubicBezTo>
                    <a:cubicBezTo>
                      <a:pt x="-471" y="3888"/>
                      <a:pt x="724" y="2189"/>
                      <a:pt x="3558" y="784"/>
                    </a:cubicBezTo>
                    <a:close/>
                  </a:path>
                </a:pathLst>
              </a:custGeom>
              <a:grpFill/>
              <a:ln w="0">
                <a:noFill/>
                <a:prstDash val="solid"/>
                <a:round/>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5" name="Diamond 100">
                <a:extLst>
                  <a:ext uri="{FF2B5EF4-FFF2-40B4-BE49-F238E27FC236}">
                    <a16:creationId xmlns:a16="http://schemas.microsoft.com/office/drawing/2014/main" id="{603E7AC5-C2F7-46CC-99B8-52AD9F6F2FF5}"/>
                  </a:ext>
                </a:extLst>
              </p:cNvPr>
              <p:cNvSpPr/>
              <p:nvPr/>
            </p:nvSpPr>
            <p:spPr>
              <a:xfrm>
                <a:off x="-3345525" y="3824630"/>
                <a:ext cx="1041069" cy="2120858"/>
              </a:xfrm>
              <a:custGeom>
                <a:avLst/>
                <a:gdLst>
                  <a:gd name="connsiteX0" fmla="*/ 0 w 1255594"/>
                  <a:gd name="connsiteY0" fmla="*/ 1330657 h 2661314"/>
                  <a:gd name="connsiteX1" fmla="*/ 627797 w 1255594"/>
                  <a:gd name="connsiteY1" fmla="*/ 0 h 2661314"/>
                  <a:gd name="connsiteX2" fmla="*/ 1255594 w 1255594"/>
                  <a:gd name="connsiteY2" fmla="*/ 1330657 h 2661314"/>
                  <a:gd name="connsiteX3" fmla="*/ 627797 w 1255594"/>
                  <a:gd name="connsiteY3" fmla="*/ 2661314 h 2661314"/>
                  <a:gd name="connsiteX4" fmla="*/ 0 w 1255594"/>
                  <a:gd name="connsiteY4" fmla="*/ 1330657 h 2661314"/>
                  <a:gd name="connsiteX0" fmla="*/ 0 w 1439839"/>
                  <a:gd name="connsiteY0" fmla="*/ 1330657 h 2661314"/>
                  <a:gd name="connsiteX1" fmla="*/ 627797 w 1439839"/>
                  <a:gd name="connsiteY1" fmla="*/ 0 h 2661314"/>
                  <a:gd name="connsiteX2" fmla="*/ 1439839 w 1439839"/>
                  <a:gd name="connsiteY2" fmla="*/ 1235122 h 2661314"/>
                  <a:gd name="connsiteX3" fmla="*/ 627797 w 1439839"/>
                  <a:gd name="connsiteY3" fmla="*/ 2661314 h 2661314"/>
                  <a:gd name="connsiteX4" fmla="*/ 0 w 1439839"/>
                  <a:gd name="connsiteY4" fmla="*/ 1330657 h 2661314"/>
                  <a:gd name="connsiteX0" fmla="*/ 0 w 1453487"/>
                  <a:gd name="connsiteY0" fmla="*/ 1241947 h 2661314"/>
                  <a:gd name="connsiteX1" fmla="*/ 641445 w 1453487"/>
                  <a:gd name="connsiteY1" fmla="*/ 0 h 2661314"/>
                  <a:gd name="connsiteX2" fmla="*/ 1453487 w 1453487"/>
                  <a:gd name="connsiteY2" fmla="*/ 1235122 h 2661314"/>
                  <a:gd name="connsiteX3" fmla="*/ 641445 w 1453487"/>
                  <a:gd name="connsiteY3" fmla="*/ 2661314 h 2661314"/>
                  <a:gd name="connsiteX4" fmla="*/ 0 w 1453487"/>
                  <a:gd name="connsiteY4" fmla="*/ 1241947 h 2661314"/>
                  <a:gd name="connsiteX0" fmla="*/ 0 w 1453487"/>
                  <a:gd name="connsiteY0" fmla="*/ 1241947 h 2661314"/>
                  <a:gd name="connsiteX1" fmla="*/ 641445 w 1453487"/>
                  <a:gd name="connsiteY1" fmla="*/ 0 h 2661314"/>
                  <a:gd name="connsiteX2" fmla="*/ 887105 w 1453487"/>
                  <a:gd name="connsiteY2" fmla="*/ 368490 h 2661314"/>
                  <a:gd name="connsiteX3" fmla="*/ 1453487 w 1453487"/>
                  <a:gd name="connsiteY3" fmla="*/ 1235122 h 2661314"/>
                  <a:gd name="connsiteX4" fmla="*/ 641445 w 1453487"/>
                  <a:gd name="connsiteY4" fmla="*/ 2661314 h 2661314"/>
                  <a:gd name="connsiteX5" fmla="*/ 0 w 1453487"/>
                  <a:gd name="connsiteY5" fmla="*/ 1241947 h 2661314"/>
                  <a:gd name="connsiteX0" fmla="*/ 0 w 1453487"/>
                  <a:gd name="connsiteY0" fmla="*/ 1514901 h 2934268"/>
                  <a:gd name="connsiteX1" fmla="*/ 641445 w 1453487"/>
                  <a:gd name="connsiteY1" fmla="*/ 272954 h 2934268"/>
                  <a:gd name="connsiteX2" fmla="*/ 1173708 w 1453487"/>
                  <a:gd name="connsiteY2" fmla="*/ 0 h 2934268"/>
                  <a:gd name="connsiteX3" fmla="*/ 1453487 w 1453487"/>
                  <a:gd name="connsiteY3" fmla="*/ 1508076 h 2934268"/>
                  <a:gd name="connsiteX4" fmla="*/ 641445 w 1453487"/>
                  <a:gd name="connsiteY4" fmla="*/ 2934268 h 2934268"/>
                  <a:gd name="connsiteX5" fmla="*/ 0 w 1453487"/>
                  <a:gd name="connsiteY5" fmla="*/ 1514901 h 2934268"/>
                  <a:gd name="connsiteX0" fmla="*/ 0 w 1453487"/>
                  <a:gd name="connsiteY0" fmla="*/ 1514901 h 2934268"/>
                  <a:gd name="connsiteX1" fmla="*/ 334371 w 1453487"/>
                  <a:gd name="connsiteY1" fmla="*/ 859808 h 2934268"/>
                  <a:gd name="connsiteX2" fmla="*/ 641445 w 1453487"/>
                  <a:gd name="connsiteY2" fmla="*/ 272954 h 2934268"/>
                  <a:gd name="connsiteX3" fmla="*/ 1173708 w 1453487"/>
                  <a:gd name="connsiteY3" fmla="*/ 0 h 2934268"/>
                  <a:gd name="connsiteX4" fmla="*/ 1453487 w 1453487"/>
                  <a:gd name="connsiteY4" fmla="*/ 1508076 h 2934268"/>
                  <a:gd name="connsiteX5" fmla="*/ 641445 w 1453487"/>
                  <a:gd name="connsiteY5" fmla="*/ 2934268 h 2934268"/>
                  <a:gd name="connsiteX6" fmla="*/ 0 w 1453487"/>
                  <a:gd name="connsiteY6" fmla="*/ 1514901 h 2934268"/>
                  <a:gd name="connsiteX0" fmla="*/ 0 w 1453487"/>
                  <a:gd name="connsiteY0" fmla="*/ 1521726 h 2941093"/>
                  <a:gd name="connsiteX1" fmla="*/ 361667 w 1453487"/>
                  <a:gd name="connsiteY1" fmla="*/ 0 h 2941093"/>
                  <a:gd name="connsiteX2" fmla="*/ 641445 w 1453487"/>
                  <a:gd name="connsiteY2" fmla="*/ 279779 h 2941093"/>
                  <a:gd name="connsiteX3" fmla="*/ 1173708 w 1453487"/>
                  <a:gd name="connsiteY3" fmla="*/ 6825 h 2941093"/>
                  <a:gd name="connsiteX4" fmla="*/ 1453487 w 1453487"/>
                  <a:gd name="connsiteY4" fmla="*/ 1514901 h 2941093"/>
                  <a:gd name="connsiteX5" fmla="*/ 641445 w 1453487"/>
                  <a:gd name="connsiteY5" fmla="*/ 2941093 h 2941093"/>
                  <a:gd name="connsiteX6" fmla="*/ 0 w 1453487"/>
                  <a:gd name="connsiteY6" fmla="*/ 1521726 h 2941093"/>
                  <a:gd name="connsiteX0" fmla="*/ 0 w 1453487"/>
                  <a:gd name="connsiteY0" fmla="*/ 1521726 h 2941093"/>
                  <a:gd name="connsiteX1" fmla="*/ 361667 w 1453487"/>
                  <a:gd name="connsiteY1" fmla="*/ 0 h 2941093"/>
                  <a:gd name="connsiteX2" fmla="*/ 552735 w 1453487"/>
                  <a:gd name="connsiteY2" fmla="*/ 252483 h 2941093"/>
                  <a:gd name="connsiteX3" fmla="*/ 1173708 w 1453487"/>
                  <a:gd name="connsiteY3" fmla="*/ 6825 h 2941093"/>
                  <a:gd name="connsiteX4" fmla="*/ 1453487 w 1453487"/>
                  <a:gd name="connsiteY4" fmla="*/ 1514901 h 2941093"/>
                  <a:gd name="connsiteX5" fmla="*/ 641445 w 1453487"/>
                  <a:gd name="connsiteY5" fmla="*/ 2941093 h 2941093"/>
                  <a:gd name="connsiteX6" fmla="*/ 0 w 1453487"/>
                  <a:gd name="connsiteY6" fmla="*/ 1521726 h 2941093"/>
                  <a:gd name="connsiteX0" fmla="*/ 0 w 1453487"/>
                  <a:gd name="connsiteY0" fmla="*/ 1521726 h 2941093"/>
                  <a:gd name="connsiteX1" fmla="*/ 361667 w 1453487"/>
                  <a:gd name="connsiteY1" fmla="*/ 0 h 2941093"/>
                  <a:gd name="connsiteX2" fmla="*/ 552735 w 1453487"/>
                  <a:gd name="connsiteY2" fmla="*/ 252483 h 2941093"/>
                  <a:gd name="connsiteX3" fmla="*/ 846162 w 1453487"/>
                  <a:gd name="connsiteY3" fmla="*/ 143303 h 2941093"/>
                  <a:gd name="connsiteX4" fmla="*/ 1173708 w 1453487"/>
                  <a:gd name="connsiteY4" fmla="*/ 6825 h 2941093"/>
                  <a:gd name="connsiteX5" fmla="*/ 1453487 w 1453487"/>
                  <a:gd name="connsiteY5" fmla="*/ 1514901 h 2941093"/>
                  <a:gd name="connsiteX6" fmla="*/ 641445 w 1453487"/>
                  <a:gd name="connsiteY6" fmla="*/ 2941093 h 2941093"/>
                  <a:gd name="connsiteX7" fmla="*/ 0 w 1453487"/>
                  <a:gd name="connsiteY7" fmla="*/ 1521726 h 2941093"/>
                  <a:gd name="connsiteX0" fmla="*/ 0 w 1453487"/>
                  <a:gd name="connsiteY0" fmla="*/ 1521726 h 2941093"/>
                  <a:gd name="connsiteX1" fmla="*/ 361667 w 1453487"/>
                  <a:gd name="connsiteY1" fmla="*/ 0 h 2941093"/>
                  <a:gd name="connsiteX2" fmla="*/ 552735 w 1453487"/>
                  <a:gd name="connsiteY2" fmla="*/ 252483 h 2941093"/>
                  <a:gd name="connsiteX3" fmla="*/ 1003112 w 1453487"/>
                  <a:gd name="connsiteY3" fmla="*/ 266133 h 2941093"/>
                  <a:gd name="connsiteX4" fmla="*/ 1173708 w 1453487"/>
                  <a:gd name="connsiteY4" fmla="*/ 6825 h 2941093"/>
                  <a:gd name="connsiteX5" fmla="*/ 1453487 w 1453487"/>
                  <a:gd name="connsiteY5" fmla="*/ 1514901 h 2941093"/>
                  <a:gd name="connsiteX6" fmla="*/ 641445 w 1453487"/>
                  <a:gd name="connsiteY6" fmla="*/ 2941093 h 2941093"/>
                  <a:gd name="connsiteX7" fmla="*/ 0 w 1453487"/>
                  <a:gd name="connsiteY7" fmla="*/ 1521726 h 2941093"/>
                  <a:gd name="connsiteX0" fmla="*/ 0 w 1453487"/>
                  <a:gd name="connsiteY0" fmla="*/ 1521726 h 2941093"/>
                  <a:gd name="connsiteX1" fmla="*/ 361667 w 1453487"/>
                  <a:gd name="connsiteY1" fmla="*/ 0 h 2941093"/>
                  <a:gd name="connsiteX2" fmla="*/ 552735 w 1453487"/>
                  <a:gd name="connsiteY2" fmla="*/ 252483 h 2941093"/>
                  <a:gd name="connsiteX3" fmla="*/ 1000263 w 1453487"/>
                  <a:gd name="connsiteY3" fmla="*/ 260435 h 2941093"/>
                  <a:gd name="connsiteX4" fmla="*/ 1173708 w 1453487"/>
                  <a:gd name="connsiteY4" fmla="*/ 6825 h 2941093"/>
                  <a:gd name="connsiteX5" fmla="*/ 1453487 w 1453487"/>
                  <a:gd name="connsiteY5" fmla="*/ 1514901 h 2941093"/>
                  <a:gd name="connsiteX6" fmla="*/ 641445 w 1453487"/>
                  <a:gd name="connsiteY6" fmla="*/ 2941093 h 2941093"/>
                  <a:gd name="connsiteX7" fmla="*/ 0 w 1453487"/>
                  <a:gd name="connsiteY7" fmla="*/ 1521726 h 2941093"/>
                  <a:gd name="connsiteX0" fmla="*/ 0 w 1453487"/>
                  <a:gd name="connsiteY0" fmla="*/ 1521726 h 2941093"/>
                  <a:gd name="connsiteX1" fmla="*/ 361667 w 1453487"/>
                  <a:gd name="connsiteY1" fmla="*/ 0 h 2941093"/>
                  <a:gd name="connsiteX2" fmla="*/ 549886 w 1453487"/>
                  <a:gd name="connsiteY2" fmla="*/ 252483 h 2941093"/>
                  <a:gd name="connsiteX3" fmla="*/ 1000263 w 1453487"/>
                  <a:gd name="connsiteY3" fmla="*/ 260435 h 2941093"/>
                  <a:gd name="connsiteX4" fmla="*/ 1173708 w 1453487"/>
                  <a:gd name="connsiteY4" fmla="*/ 6825 h 2941093"/>
                  <a:gd name="connsiteX5" fmla="*/ 1453487 w 1453487"/>
                  <a:gd name="connsiteY5" fmla="*/ 1514901 h 2941093"/>
                  <a:gd name="connsiteX6" fmla="*/ 641445 w 1453487"/>
                  <a:gd name="connsiteY6" fmla="*/ 2941093 h 2941093"/>
                  <a:gd name="connsiteX7" fmla="*/ 0 w 1453487"/>
                  <a:gd name="connsiteY7" fmla="*/ 1521726 h 2941093"/>
                  <a:gd name="connsiteX0" fmla="*/ 0 w 1453487"/>
                  <a:gd name="connsiteY0" fmla="*/ 1521726 h 2941093"/>
                  <a:gd name="connsiteX1" fmla="*/ 361667 w 1453487"/>
                  <a:gd name="connsiteY1" fmla="*/ 0 h 2941093"/>
                  <a:gd name="connsiteX2" fmla="*/ 549886 w 1453487"/>
                  <a:gd name="connsiteY2" fmla="*/ 252483 h 2941093"/>
                  <a:gd name="connsiteX3" fmla="*/ 997414 w 1453487"/>
                  <a:gd name="connsiteY3" fmla="*/ 257587 h 2941093"/>
                  <a:gd name="connsiteX4" fmla="*/ 1173708 w 1453487"/>
                  <a:gd name="connsiteY4" fmla="*/ 6825 h 2941093"/>
                  <a:gd name="connsiteX5" fmla="*/ 1453487 w 1453487"/>
                  <a:gd name="connsiteY5" fmla="*/ 1514901 h 2941093"/>
                  <a:gd name="connsiteX6" fmla="*/ 641445 w 1453487"/>
                  <a:gd name="connsiteY6" fmla="*/ 2941093 h 2941093"/>
                  <a:gd name="connsiteX7" fmla="*/ 0 w 1453487"/>
                  <a:gd name="connsiteY7" fmla="*/ 1521726 h 2941093"/>
                  <a:gd name="connsiteX0" fmla="*/ 0 w 1453487"/>
                  <a:gd name="connsiteY0" fmla="*/ 1521726 h 2941093"/>
                  <a:gd name="connsiteX1" fmla="*/ 361667 w 1453487"/>
                  <a:gd name="connsiteY1" fmla="*/ 0 h 2941093"/>
                  <a:gd name="connsiteX2" fmla="*/ 549886 w 1453487"/>
                  <a:gd name="connsiteY2" fmla="*/ 252483 h 2941093"/>
                  <a:gd name="connsiteX3" fmla="*/ 997414 w 1453487"/>
                  <a:gd name="connsiteY3" fmla="*/ 251890 h 2941093"/>
                  <a:gd name="connsiteX4" fmla="*/ 1173708 w 1453487"/>
                  <a:gd name="connsiteY4" fmla="*/ 6825 h 2941093"/>
                  <a:gd name="connsiteX5" fmla="*/ 1453487 w 1453487"/>
                  <a:gd name="connsiteY5" fmla="*/ 1514901 h 2941093"/>
                  <a:gd name="connsiteX6" fmla="*/ 641445 w 1453487"/>
                  <a:gd name="connsiteY6" fmla="*/ 2941093 h 2941093"/>
                  <a:gd name="connsiteX7" fmla="*/ 0 w 1453487"/>
                  <a:gd name="connsiteY7" fmla="*/ 1521726 h 2941093"/>
                  <a:gd name="connsiteX0" fmla="*/ 0 w 1453487"/>
                  <a:gd name="connsiteY0" fmla="*/ 1541666 h 2961033"/>
                  <a:gd name="connsiteX1" fmla="*/ 364516 w 1453487"/>
                  <a:gd name="connsiteY1" fmla="*/ 0 h 2961033"/>
                  <a:gd name="connsiteX2" fmla="*/ 549886 w 1453487"/>
                  <a:gd name="connsiteY2" fmla="*/ 272423 h 2961033"/>
                  <a:gd name="connsiteX3" fmla="*/ 997414 w 1453487"/>
                  <a:gd name="connsiteY3" fmla="*/ 271830 h 2961033"/>
                  <a:gd name="connsiteX4" fmla="*/ 1173708 w 1453487"/>
                  <a:gd name="connsiteY4" fmla="*/ 26765 h 2961033"/>
                  <a:gd name="connsiteX5" fmla="*/ 1453487 w 1453487"/>
                  <a:gd name="connsiteY5" fmla="*/ 1534841 h 2961033"/>
                  <a:gd name="connsiteX6" fmla="*/ 641445 w 1453487"/>
                  <a:gd name="connsiteY6" fmla="*/ 2961033 h 2961033"/>
                  <a:gd name="connsiteX7" fmla="*/ 0 w 1453487"/>
                  <a:gd name="connsiteY7" fmla="*/ 1541666 h 2961033"/>
                  <a:gd name="connsiteX0" fmla="*/ 0 w 1453487"/>
                  <a:gd name="connsiteY0" fmla="*/ 1541666 h 2961033"/>
                  <a:gd name="connsiteX1" fmla="*/ 364516 w 1453487"/>
                  <a:gd name="connsiteY1" fmla="*/ 0 h 2961033"/>
                  <a:gd name="connsiteX2" fmla="*/ 547038 w 1453487"/>
                  <a:gd name="connsiteY2" fmla="*/ 269574 h 2961033"/>
                  <a:gd name="connsiteX3" fmla="*/ 997414 w 1453487"/>
                  <a:gd name="connsiteY3" fmla="*/ 271830 h 2961033"/>
                  <a:gd name="connsiteX4" fmla="*/ 1173708 w 1453487"/>
                  <a:gd name="connsiteY4" fmla="*/ 26765 h 2961033"/>
                  <a:gd name="connsiteX5" fmla="*/ 1453487 w 1453487"/>
                  <a:gd name="connsiteY5" fmla="*/ 1534841 h 2961033"/>
                  <a:gd name="connsiteX6" fmla="*/ 641445 w 1453487"/>
                  <a:gd name="connsiteY6" fmla="*/ 2961033 h 2961033"/>
                  <a:gd name="connsiteX7" fmla="*/ 0 w 1453487"/>
                  <a:gd name="connsiteY7" fmla="*/ 1541666 h 2961033"/>
                  <a:gd name="connsiteX0" fmla="*/ 0 w 1453487"/>
                  <a:gd name="connsiteY0" fmla="*/ 1541666 h 2961033"/>
                  <a:gd name="connsiteX1" fmla="*/ 364516 w 1453487"/>
                  <a:gd name="connsiteY1" fmla="*/ 0 h 2961033"/>
                  <a:gd name="connsiteX2" fmla="*/ 547038 w 1453487"/>
                  <a:gd name="connsiteY2" fmla="*/ 269574 h 2961033"/>
                  <a:gd name="connsiteX3" fmla="*/ 1000263 w 1453487"/>
                  <a:gd name="connsiteY3" fmla="*/ 268982 h 2961033"/>
                  <a:gd name="connsiteX4" fmla="*/ 1173708 w 1453487"/>
                  <a:gd name="connsiteY4" fmla="*/ 26765 h 2961033"/>
                  <a:gd name="connsiteX5" fmla="*/ 1453487 w 1453487"/>
                  <a:gd name="connsiteY5" fmla="*/ 1534841 h 2961033"/>
                  <a:gd name="connsiteX6" fmla="*/ 641445 w 1453487"/>
                  <a:gd name="connsiteY6" fmla="*/ 2961033 h 2961033"/>
                  <a:gd name="connsiteX7" fmla="*/ 0 w 1453487"/>
                  <a:gd name="connsiteY7" fmla="*/ 1541666 h 2961033"/>
                  <a:gd name="connsiteX0" fmla="*/ 0 w 1453487"/>
                  <a:gd name="connsiteY0" fmla="*/ 1541666 h 2961033"/>
                  <a:gd name="connsiteX1" fmla="*/ 364516 w 1453487"/>
                  <a:gd name="connsiteY1" fmla="*/ 0 h 2961033"/>
                  <a:gd name="connsiteX2" fmla="*/ 547038 w 1453487"/>
                  <a:gd name="connsiteY2" fmla="*/ 269574 h 2961033"/>
                  <a:gd name="connsiteX3" fmla="*/ 994566 w 1453487"/>
                  <a:gd name="connsiteY3" fmla="*/ 271831 h 2961033"/>
                  <a:gd name="connsiteX4" fmla="*/ 1173708 w 1453487"/>
                  <a:gd name="connsiteY4" fmla="*/ 26765 h 2961033"/>
                  <a:gd name="connsiteX5" fmla="*/ 1453487 w 1453487"/>
                  <a:gd name="connsiteY5" fmla="*/ 1534841 h 2961033"/>
                  <a:gd name="connsiteX6" fmla="*/ 641445 w 1453487"/>
                  <a:gd name="connsiteY6" fmla="*/ 2961033 h 2961033"/>
                  <a:gd name="connsiteX7" fmla="*/ 0 w 1453487"/>
                  <a:gd name="connsiteY7" fmla="*/ 1541666 h 2961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53487" h="2961033">
                    <a:moveTo>
                      <a:pt x="0" y="1541666"/>
                    </a:moveTo>
                    <a:lnTo>
                      <a:pt x="364516" y="0"/>
                    </a:lnTo>
                    <a:lnTo>
                      <a:pt x="547038" y="269574"/>
                    </a:lnTo>
                    <a:lnTo>
                      <a:pt x="994566" y="271831"/>
                    </a:lnTo>
                    <a:lnTo>
                      <a:pt x="1173708" y="26765"/>
                    </a:lnTo>
                    <a:lnTo>
                      <a:pt x="1453487" y="1534841"/>
                    </a:lnTo>
                    <a:lnTo>
                      <a:pt x="641445" y="2961033"/>
                    </a:lnTo>
                    <a:lnTo>
                      <a:pt x="0" y="1541666"/>
                    </a:ln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07" name="Group 106">
              <a:extLst>
                <a:ext uri="{FF2B5EF4-FFF2-40B4-BE49-F238E27FC236}">
                  <a16:creationId xmlns:a16="http://schemas.microsoft.com/office/drawing/2014/main" id="{EA34503B-A7CD-4474-A9C7-9C327A2E1AB5}"/>
                </a:ext>
              </a:extLst>
            </p:cNvPr>
            <p:cNvGrpSpPr/>
            <p:nvPr/>
          </p:nvGrpSpPr>
          <p:grpSpPr>
            <a:xfrm flipH="1">
              <a:off x="4051940" y="3257084"/>
              <a:ext cx="318921" cy="343896"/>
              <a:chOff x="-7791742" y="-2283273"/>
              <a:chExt cx="8816598" cy="9507034"/>
            </a:xfrm>
            <a:grpFill/>
          </p:grpSpPr>
          <p:sp>
            <p:nvSpPr>
              <p:cNvPr id="108" name="Freeform 386">
                <a:extLst>
                  <a:ext uri="{FF2B5EF4-FFF2-40B4-BE49-F238E27FC236}">
                    <a16:creationId xmlns:a16="http://schemas.microsoft.com/office/drawing/2014/main" id="{5FADEF0D-0781-43D4-9895-8693BDEF0D64}"/>
                  </a:ext>
                </a:extLst>
              </p:cNvPr>
              <p:cNvSpPr/>
              <p:nvPr/>
            </p:nvSpPr>
            <p:spPr>
              <a:xfrm>
                <a:off x="-5241118" y="-2283273"/>
                <a:ext cx="4888752" cy="5307884"/>
              </a:xfrm>
              <a:custGeom>
                <a:avLst/>
                <a:gdLst>
                  <a:gd name="connsiteX0" fmla="*/ 3409950 w 6825423"/>
                  <a:gd name="connsiteY0" fmla="*/ 0 h 7410594"/>
                  <a:gd name="connsiteX1" fmla="*/ 6229951 w 6825423"/>
                  <a:gd name="connsiteY1" fmla="*/ 2516401 h 7410594"/>
                  <a:gd name="connsiteX2" fmla="*/ 6238704 w 6825423"/>
                  <a:gd name="connsiteY2" fmla="*/ 2557692 h 7410594"/>
                  <a:gd name="connsiteX3" fmla="*/ 6296533 w 6825423"/>
                  <a:gd name="connsiteY3" fmla="*/ 2595147 h 7410594"/>
                  <a:gd name="connsiteX4" fmla="*/ 6674736 w 6825423"/>
                  <a:gd name="connsiteY4" fmla="*/ 2949584 h 7410594"/>
                  <a:gd name="connsiteX5" fmla="*/ 6674736 w 6825423"/>
                  <a:gd name="connsiteY5" fmla="*/ 4422766 h 7410594"/>
                  <a:gd name="connsiteX6" fmla="*/ 6134530 w 6825423"/>
                  <a:gd name="connsiteY6" fmla="*/ 4903781 h 7410594"/>
                  <a:gd name="connsiteX7" fmla="*/ 6097506 w 6825423"/>
                  <a:gd name="connsiteY7" fmla="*/ 4909551 h 7410594"/>
                  <a:gd name="connsiteX8" fmla="*/ 6054756 w 6825423"/>
                  <a:gd name="connsiteY8" fmla="*/ 5016817 h 7410594"/>
                  <a:gd name="connsiteX9" fmla="*/ 3352800 w 6825423"/>
                  <a:gd name="connsiteY9" fmla="*/ 7410450 h 7410594"/>
                  <a:gd name="connsiteX10" fmla="*/ 799523 w 6825423"/>
                  <a:gd name="connsiteY10" fmla="*/ 5059710 h 7410594"/>
                  <a:gd name="connsiteX11" fmla="*/ 738130 w 6825423"/>
                  <a:gd name="connsiteY11" fmla="*/ 4892092 h 7410594"/>
                  <a:gd name="connsiteX12" fmla="*/ 690893 w 6825423"/>
                  <a:gd name="connsiteY12" fmla="*/ 4884731 h 7410594"/>
                  <a:gd name="connsiteX13" fmla="*/ 150687 w 6825423"/>
                  <a:gd name="connsiteY13" fmla="*/ 4403716 h 7410594"/>
                  <a:gd name="connsiteX14" fmla="*/ 150687 w 6825423"/>
                  <a:gd name="connsiteY14" fmla="*/ 2930534 h 7410594"/>
                  <a:gd name="connsiteX15" fmla="*/ 436548 w 6825423"/>
                  <a:gd name="connsiteY15" fmla="*/ 2646152 h 7410594"/>
                  <a:gd name="connsiteX16" fmla="*/ 522375 w 6825423"/>
                  <a:gd name="connsiteY16" fmla="*/ 2581039 h 7410594"/>
                  <a:gd name="connsiteX17" fmla="*/ 543969 w 6825423"/>
                  <a:gd name="connsiteY17" fmla="*/ 2473931 h 7410594"/>
                  <a:gd name="connsiteX18" fmla="*/ 3409950 w 6825423"/>
                  <a:gd name="connsiteY18" fmla="*/ 0 h 7410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825423" h="7410594">
                    <a:moveTo>
                      <a:pt x="3409950" y="0"/>
                    </a:moveTo>
                    <a:cubicBezTo>
                      <a:pt x="4734941" y="0"/>
                      <a:pt x="5856099" y="1058526"/>
                      <a:pt x="6229951" y="2516401"/>
                    </a:cubicBezTo>
                    <a:lnTo>
                      <a:pt x="6238704" y="2557692"/>
                    </a:lnTo>
                    <a:lnTo>
                      <a:pt x="6296533" y="2595147"/>
                    </a:lnTo>
                    <a:cubicBezTo>
                      <a:pt x="6416937" y="2679806"/>
                      <a:pt x="6549956" y="2799961"/>
                      <a:pt x="6674736" y="2949584"/>
                    </a:cubicBezTo>
                    <a:cubicBezTo>
                      <a:pt x="6821179" y="3212045"/>
                      <a:pt x="6923689" y="3855505"/>
                      <a:pt x="6674736" y="4422766"/>
                    </a:cubicBezTo>
                    <a:cubicBezTo>
                      <a:pt x="6575328" y="4635424"/>
                      <a:pt x="6329416" y="4856355"/>
                      <a:pt x="6134530" y="4903781"/>
                    </a:cubicBezTo>
                    <a:lnTo>
                      <a:pt x="6097506" y="4909551"/>
                    </a:lnTo>
                    <a:lnTo>
                      <a:pt x="6054756" y="5016817"/>
                    </a:lnTo>
                    <a:cubicBezTo>
                      <a:pt x="5478809" y="6376352"/>
                      <a:pt x="4218682" y="7424738"/>
                      <a:pt x="3352800" y="7410450"/>
                    </a:cubicBezTo>
                    <a:cubicBezTo>
                      <a:pt x="2486918" y="7396163"/>
                      <a:pt x="1360736" y="6426399"/>
                      <a:pt x="799523" y="5059710"/>
                    </a:cubicBezTo>
                    <a:lnTo>
                      <a:pt x="738130" y="4892092"/>
                    </a:lnTo>
                    <a:lnTo>
                      <a:pt x="690893" y="4884731"/>
                    </a:lnTo>
                    <a:cubicBezTo>
                      <a:pt x="496007" y="4837305"/>
                      <a:pt x="250095" y="4616374"/>
                      <a:pt x="150687" y="4403716"/>
                    </a:cubicBezTo>
                    <a:cubicBezTo>
                      <a:pt x="-98266" y="3836455"/>
                      <a:pt x="4244" y="3192995"/>
                      <a:pt x="150687" y="2930534"/>
                    </a:cubicBezTo>
                    <a:cubicBezTo>
                      <a:pt x="244273" y="2818317"/>
                      <a:pt x="342492" y="2722675"/>
                      <a:pt x="436548" y="2646152"/>
                    </a:cubicBezTo>
                    <a:lnTo>
                      <a:pt x="522375" y="2581039"/>
                    </a:lnTo>
                    <a:lnTo>
                      <a:pt x="543969" y="2473931"/>
                    </a:lnTo>
                    <a:cubicBezTo>
                      <a:pt x="882058" y="983022"/>
                      <a:pt x="2084958" y="0"/>
                      <a:pt x="3409950" y="0"/>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9" name="Rectangle 92">
                <a:extLst>
                  <a:ext uri="{FF2B5EF4-FFF2-40B4-BE49-F238E27FC236}">
                    <a16:creationId xmlns:a16="http://schemas.microsoft.com/office/drawing/2014/main" id="{96507A5F-AB31-4E01-8430-0DC86CCAA2D6}"/>
                  </a:ext>
                </a:extLst>
              </p:cNvPr>
              <p:cNvSpPr/>
              <p:nvPr/>
            </p:nvSpPr>
            <p:spPr>
              <a:xfrm>
                <a:off x="-7791742" y="2783937"/>
                <a:ext cx="8816598" cy="4439824"/>
              </a:xfrm>
              <a:custGeom>
                <a:avLst/>
                <a:gdLst>
                  <a:gd name="connsiteX0" fmla="*/ 0 w 13620364"/>
                  <a:gd name="connsiteY0" fmla="*/ 0 h 6310100"/>
                  <a:gd name="connsiteX1" fmla="*/ 13620364 w 13620364"/>
                  <a:gd name="connsiteY1" fmla="*/ 0 h 6310100"/>
                  <a:gd name="connsiteX2" fmla="*/ 13620364 w 13620364"/>
                  <a:gd name="connsiteY2" fmla="*/ 6310100 h 6310100"/>
                  <a:gd name="connsiteX3" fmla="*/ 0 w 13620364"/>
                  <a:gd name="connsiteY3" fmla="*/ 6310100 h 6310100"/>
                  <a:gd name="connsiteX4" fmla="*/ 0 w 13620364"/>
                  <a:gd name="connsiteY4" fmla="*/ 0 h 6310100"/>
                  <a:gd name="connsiteX0" fmla="*/ 0 w 13620364"/>
                  <a:gd name="connsiteY0" fmla="*/ 1 h 6310101"/>
                  <a:gd name="connsiteX1" fmla="*/ 6914764 w 13620364"/>
                  <a:gd name="connsiteY1" fmla="*/ 0 h 6310101"/>
                  <a:gd name="connsiteX2" fmla="*/ 13620364 w 13620364"/>
                  <a:gd name="connsiteY2" fmla="*/ 1 h 6310101"/>
                  <a:gd name="connsiteX3" fmla="*/ 13620364 w 13620364"/>
                  <a:gd name="connsiteY3" fmla="*/ 6310101 h 6310101"/>
                  <a:gd name="connsiteX4" fmla="*/ 0 w 13620364"/>
                  <a:gd name="connsiteY4" fmla="*/ 6310101 h 6310101"/>
                  <a:gd name="connsiteX5" fmla="*/ 0 w 13620364"/>
                  <a:gd name="connsiteY5" fmla="*/ 1 h 6310101"/>
                  <a:gd name="connsiteX0" fmla="*/ 0 w 13620364"/>
                  <a:gd name="connsiteY0" fmla="*/ 0 h 6310100"/>
                  <a:gd name="connsiteX1" fmla="*/ 6774087 w 13620364"/>
                  <a:gd name="connsiteY1" fmla="*/ 5017476 h 6310100"/>
                  <a:gd name="connsiteX2" fmla="*/ 13620364 w 13620364"/>
                  <a:gd name="connsiteY2" fmla="*/ 0 h 6310100"/>
                  <a:gd name="connsiteX3" fmla="*/ 13620364 w 13620364"/>
                  <a:gd name="connsiteY3" fmla="*/ 6310100 h 6310100"/>
                  <a:gd name="connsiteX4" fmla="*/ 0 w 13620364"/>
                  <a:gd name="connsiteY4" fmla="*/ 6310100 h 6310100"/>
                  <a:gd name="connsiteX5" fmla="*/ 0 w 13620364"/>
                  <a:gd name="connsiteY5" fmla="*/ 0 h 6310100"/>
                  <a:gd name="connsiteX0" fmla="*/ 0 w 13620364"/>
                  <a:gd name="connsiteY0" fmla="*/ 0 h 6310100"/>
                  <a:gd name="connsiteX1" fmla="*/ 6774087 w 13620364"/>
                  <a:gd name="connsiteY1" fmla="*/ 5017476 h 6310100"/>
                  <a:gd name="connsiteX2" fmla="*/ 10994394 w 13620364"/>
                  <a:gd name="connsiteY2" fmla="*/ 1852246 h 6310100"/>
                  <a:gd name="connsiteX3" fmla="*/ 13620364 w 13620364"/>
                  <a:gd name="connsiteY3" fmla="*/ 0 h 6310100"/>
                  <a:gd name="connsiteX4" fmla="*/ 13620364 w 13620364"/>
                  <a:gd name="connsiteY4" fmla="*/ 6310100 h 6310100"/>
                  <a:gd name="connsiteX5" fmla="*/ 0 w 13620364"/>
                  <a:gd name="connsiteY5" fmla="*/ 6310100 h 6310100"/>
                  <a:gd name="connsiteX6" fmla="*/ 0 w 13620364"/>
                  <a:gd name="connsiteY6" fmla="*/ 0 h 6310100"/>
                  <a:gd name="connsiteX0" fmla="*/ 0 w 13620364"/>
                  <a:gd name="connsiteY0" fmla="*/ 0 h 6310100"/>
                  <a:gd name="connsiteX1" fmla="*/ 6774087 w 13620364"/>
                  <a:gd name="connsiteY1" fmla="*/ 5017476 h 6310100"/>
                  <a:gd name="connsiteX2" fmla="*/ 9235932 w 13620364"/>
                  <a:gd name="connsiteY2" fmla="*/ 23446 h 6310100"/>
                  <a:gd name="connsiteX3" fmla="*/ 13620364 w 13620364"/>
                  <a:gd name="connsiteY3" fmla="*/ 0 h 6310100"/>
                  <a:gd name="connsiteX4" fmla="*/ 13620364 w 13620364"/>
                  <a:gd name="connsiteY4" fmla="*/ 6310100 h 6310100"/>
                  <a:gd name="connsiteX5" fmla="*/ 0 w 13620364"/>
                  <a:gd name="connsiteY5" fmla="*/ 6310100 h 6310100"/>
                  <a:gd name="connsiteX6" fmla="*/ 0 w 13620364"/>
                  <a:gd name="connsiteY6" fmla="*/ 0 h 6310100"/>
                  <a:gd name="connsiteX0" fmla="*/ 0 w 13620364"/>
                  <a:gd name="connsiteY0" fmla="*/ 0 h 6310100"/>
                  <a:gd name="connsiteX1" fmla="*/ 2108302 w 13620364"/>
                  <a:gd name="connsiteY1" fmla="*/ 1547446 h 6310100"/>
                  <a:gd name="connsiteX2" fmla="*/ 6774087 w 13620364"/>
                  <a:gd name="connsiteY2" fmla="*/ 5017476 h 6310100"/>
                  <a:gd name="connsiteX3" fmla="*/ 9235932 w 13620364"/>
                  <a:gd name="connsiteY3" fmla="*/ 23446 h 6310100"/>
                  <a:gd name="connsiteX4" fmla="*/ 13620364 w 13620364"/>
                  <a:gd name="connsiteY4" fmla="*/ 0 h 6310100"/>
                  <a:gd name="connsiteX5" fmla="*/ 13620364 w 13620364"/>
                  <a:gd name="connsiteY5" fmla="*/ 6310100 h 6310100"/>
                  <a:gd name="connsiteX6" fmla="*/ 0 w 13620364"/>
                  <a:gd name="connsiteY6" fmla="*/ 6310100 h 6310100"/>
                  <a:gd name="connsiteX7" fmla="*/ 0 w 13620364"/>
                  <a:gd name="connsiteY7"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3620364 w 13620364"/>
                  <a:gd name="connsiteY4" fmla="*/ 0 h 6310100"/>
                  <a:gd name="connsiteX5" fmla="*/ 13620364 w 13620364"/>
                  <a:gd name="connsiteY5" fmla="*/ 6310100 h 6310100"/>
                  <a:gd name="connsiteX6" fmla="*/ 0 w 13620364"/>
                  <a:gd name="connsiteY6" fmla="*/ 6310100 h 6310100"/>
                  <a:gd name="connsiteX7" fmla="*/ 0 w 13620364"/>
                  <a:gd name="connsiteY7"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3620364 w 13620364"/>
                  <a:gd name="connsiteY4" fmla="*/ 0 h 6310100"/>
                  <a:gd name="connsiteX5" fmla="*/ 13620364 w 13620364"/>
                  <a:gd name="connsiteY5" fmla="*/ 6310100 h 6310100"/>
                  <a:gd name="connsiteX6" fmla="*/ 10830271 w 13620364"/>
                  <a:gd name="connsiteY6" fmla="*/ 6307015 h 6310100"/>
                  <a:gd name="connsiteX7" fmla="*/ 0 w 13620364"/>
                  <a:gd name="connsiteY7" fmla="*/ 6310100 h 6310100"/>
                  <a:gd name="connsiteX8" fmla="*/ 0 w 13620364"/>
                  <a:gd name="connsiteY8"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3620364 w 13620364"/>
                  <a:gd name="connsiteY4" fmla="*/ 0 h 6310100"/>
                  <a:gd name="connsiteX5" fmla="*/ 13620364 w 13620364"/>
                  <a:gd name="connsiteY5" fmla="*/ 6310100 h 6310100"/>
                  <a:gd name="connsiteX6" fmla="*/ 10830271 w 13620364"/>
                  <a:gd name="connsiteY6" fmla="*/ 6307015 h 6310100"/>
                  <a:gd name="connsiteX7" fmla="*/ 9681410 w 13620364"/>
                  <a:gd name="connsiteY7" fmla="*/ 6283569 h 6310100"/>
                  <a:gd name="connsiteX8" fmla="*/ 0 w 13620364"/>
                  <a:gd name="connsiteY8" fmla="*/ 6310100 h 6310100"/>
                  <a:gd name="connsiteX9" fmla="*/ 0 w 13620364"/>
                  <a:gd name="connsiteY9" fmla="*/ 0 h 6310100"/>
                  <a:gd name="connsiteX0" fmla="*/ 0 w 13620364"/>
                  <a:gd name="connsiteY0" fmla="*/ 0 h 6330461"/>
                  <a:gd name="connsiteX1" fmla="*/ 4406025 w 13620364"/>
                  <a:gd name="connsiteY1" fmla="*/ 46892 h 6330461"/>
                  <a:gd name="connsiteX2" fmla="*/ 6774087 w 13620364"/>
                  <a:gd name="connsiteY2" fmla="*/ 5017476 h 6330461"/>
                  <a:gd name="connsiteX3" fmla="*/ 9235932 w 13620364"/>
                  <a:gd name="connsiteY3" fmla="*/ 23446 h 6330461"/>
                  <a:gd name="connsiteX4" fmla="*/ 13620364 w 13620364"/>
                  <a:gd name="connsiteY4" fmla="*/ 0 h 6330461"/>
                  <a:gd name="connsiteX5" fmla="*/ 13620364 w 13620364"/>
                  <a:gd name="connsiteY5" fmla="*/ 6310100 h 6330461"/>
                  <a:gd name="connsiteX6" fmla="*/ 10830271 w 13620364"/>
                  <a:gd name="connsiteY6" fmla="*/ 6307015 h 6330461"/>
                  <a:gd name="connsiteX7" fmla="*/ 10220671 w 13620364"/>
                  <a:gd name="connsiteY7" fmla="*/ 6330461 h 6330461"/>
                  <a:gd name="connsiteX8" fmla="*/ 0 w 13620364"/>
                  <a:gd name="connsiteY8" fmla="*/ 6310100 h 6330461"/>
                  <a:gd name="connsiteX9" fmla="*/ 0 w 13620364"/>
                  <a:gd name="connsiteY9" fmla="*/ 0 h 6330461"/>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3620364 w 13620364"/>
                  <a:gd name="connsiteY4" fmla="*/ 0 h 6310100"/>
                  <a:gd name="connsiteX5" fmla="*/ 13620364 w 13620364"/>
                  <a:gd name="connsiteY5" fmla="*/ 6310100 h 6310100"/>
                  <a:gd name="connsiteX6" fmla="*/ 10830271 w 13620364"/>
                  <a:gd name="connsiteY6" fmla="*/ 6307015 h 6310100"/>
                  <a:gd name="connsiteX7" fmla="*/ 7594702 w 13620364"/>
                  <a:gd name="connsiteY7" fmla="*/ 6213230 h 6310100"/>
                  <a:gd name="connsiteX8" fmla="*/ 0 w 13620364"/>
                  <a:gd name="connsiteY8" fmla="*/ 6310100 h 6310100"/>
                  <a:gd name="connsiteX9" fmla="*/ 0 w 13620364"/>
                  <a:gd name="connsiteY9"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3620364 w 13620364"/>
                  <a:gd name="connsiteY4" fmla="*/ 0 h 6310100"/>
                  <a:gd name="connsiteX5" fmla="*/ 13620364 w 13620364"/>
                  <a:gd name="connsiteY5" fmla="*/ 6310100 h 6310100"/>
                  <a:gd name="connsiteX6" fmla="*/ 10830271 w 13620364"/>
                  <a:gd name="connsiteY6" fmla="*/ 6307015 h 6310100"/>
                  <a:gd name="connsiteX7" fmla="*/ 10384794 w 13620364"/>
                  <a:gd name="connsiteY7" fmla="*/ 6283569 h 6310100"/>
                  <a:gd name="connsiteX8" fmla="*/ 7594702 w 13620364"/>
                  <a:gd name="connsiteY8" fmla="*/ 6213230 h 6310100"/>
                  <a:gd name="connsiteX9" fmla="*/ 0 w 13620364"/>
                  <a:gd name="connsiteY9" fmla="*/ 6310100 h 6310100"/>
                  <a:gd name="connsiteX10" fmla="*/ 0 w 13620364"/>
                  <a:gd name="connsiteY10"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3620364 w 13620364"/>
                  <a:gd name="connsiteY4" fmla="*/ 0 h 6310100"/>
                  <a:gd name="connsiteX5" fmla="*/ 13620364 w 13620364"/>
                  <a:gd name="connsiteY5" fmla="*/ 6310100 h 6310100"/>
                  <a:gd name="connsiteX6" fmla="*/ 10830271 w 13620364"/>
                  <a:gd name="connsiteY6" fmla="*/ 6307015 h 6310100"/>
                  <a:gd name="connsiteX7" fmla="*/ 10877164 w 13620364"/>
                  <a:gd name="connsiteY7" fmla="*/ 4032738 h 6310100"/>
                  <a:gd name="connsiteX8" fmla="*/ 7594702 w 13620364"/>
                  <a:gd name="connsiteY8" fmla="*/ 6213230 h 6310100"/>
                  <a:gd name="connsiteX9" fmla="*/ 0 w 13620364"/>
                  <a:gd name="connsiteY9" fmla="*/ 6310100 h 6310100"/>
                  <a:gd name="connsiteX10" fmla="*/ 0 w 13620364"/>
                  <a:gd name="connsiteY10"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3620364 w 13620364"/>
                  <a:gd name="connsiteY4" fmla="*/ 0 h 6310100"/>
                  <a:gd name="connsiteX5" fmla="*/ 13620364 w 13620364"/>
                  <a:gd name="connsiteY5" fmla="*/ 6310100 h 6310100"/>
                  <a:gd name="connsiteX6" fmla="*/ 10830271 w 13620364"/>
                  <a:gd name="connsiteY6" fmla="*/ 6307015 h 6310100"/>
                  <a:gd name="connsiteX7" fmla="*/ 10783380 w 13620364"/>
                  <a:gd name="connsiteY7" fmla="*/ 4056184 h 6310100"/>
                  <a:gd name="connsiteX8" fmla="*/ 7594702 w 13620364"/>
                  <a:gd name="connsiteY8" fmla="*/ 6213230 h 6310100"/>
                  <a:gd name="connsiteX9" fmla="*/ 0 w 13620364"/>
                  <a:gd name="connsiteY9" fmla="*/ 6310100 h 6310100"/>
                  <a:gd name="connsiteX10" fmla="*/ 0 w 13620364"/>
                  <a:gd name="connsiteY10"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3620364 w 13620364"/>
                  <a:gd name="connsiteY4" fmla="*/ 0 h 6310100"/>
                  <a:gd name="connsiteX5" fmla="*/ 13620364 w 13620364"/>
                  <a:gd name="connsiteY5" fmla="*/ 6310100 h 6310100"/>
                  <a:gd name="connsiteX6" fmla="*/ 10830271 w 13620364"/>
                  <a:gd name="connsiteY6" fmla="*/ 6307015 h 6310100"/>
                  <a:gd name="connsiteX7" fmla="*/ 10877165 w 13620364"/>
                  <a:gd name="connsiteY7" fmla="*/ 4103077 h 6310100"/>
                  <a:gd name="connsiteX8" fmla="*/ 7594702 w 13620364"/>
                  <a:gd name="connsiteY8" fmla="*/ 6213230 h 6310100"/>
                  <a:gd name="connsiteX9" fmla="*/ 0 w 13620364"/>
                  <a:gd name="connsiteY9" fmla="*/ 6310100 h 6310100"/>
                  <a:gd name="connsiteX10" fmla="*/ 0 w 13620364"/>
                  <a:gd name="connsiteY10"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3620364 w 13620364"/>
                  <a:gd name="connsiteY4" fmla="*/ 0 h 6310100"/>
                  <a:gd name="connsiteX5" fmla="*/ 13620364 w 13620364"/>
                  <a:gd name="connsiteY5" fmla="*/ 6310100 h 6310100"/>
                  <a:gd name="connsiteX6" fmla="*/ 10830271 w 13620364"/>
                  <a:gd name="connsiteY6" fmla="*/ 6307015 h 6310100"/>
                  <a:gd name="connsiteX7" fmla="*/ 10877165 w 13620364"/>
                  <a:gd name="connsiteY7" fmla="*/ 4103077 h 6310100"/>
                  <a:gd name="connsiteX8" fmla="*/ 8931133 w 13620364"/>
                  <a:gd name="connsiteY8" fmla="*/ 5322276 h 6310100"/>
                  <a:gd name="connsiteX9" fmla="*/ 7594702 w 13620364"/>
                  <a:gd name="connsiteY9" fmla="*/ 6213230 h 6310100"/>
                  <a:gd name="connsiteX10" fmla="*/ 0 w 13620364"/>
                  <a:gd name="connsiteY10" fmla="*/ 6310100 h 6310100"/>
                  <a:gd name="connsiteX11" fmla="*/ 0 w 13620364"/>
                  <a:gd name="connsiteY11"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3620364 w 13620364"/>
                  <a:gd name="connsiteY4" fmla="*/ 0 h 6310100"/>
                  <a:gd name="connsiteX5" fmla="*/ 13620364 w 13620364"/>
                  <a:gd name="connsiteY5" fmla="*/ 6310100 h 6310100"/>
                  <a:gd name="connsiteX6" fmla="*/ 10830271 w 13620364"/>
                  <a:gd name="connsiteY6" fmla="*/ 6307015 h 6310100"/>
                  <a:gd name="connsiteX7" fmla="*/ 10877165 w 13620364"/>
                  <a:gd name="connsiteY7" fmla="*/ 4103077 h 6310100"/>
                  <a:gd name="connsiteX8" fmla="*/ 10197225 w 13620364"/>
                  <a:gd name="connsiteY8" fmla="*/ 4267200 h 6310100"/>
                  <a:gd name="connsiteX9" fmla="*/ 7594702 w 13620364"/>
                  <a:gd name="connsiteY9" fmla="*/ 6213230 h 6310100"/>
                  <a:gd name="connsiteX10" fmla="*/ 0 w 13620364"/>
                  <a:gd name="connsiteY10" fmla="*/ 6310100 h 6310100"/>
                  <a:gd name="connsiteX11" fmla="*/ 0 w 13620364"/>
                  <a:gd name="connsiteY11"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3620364 w 13620364"/>
                  <a:gd name="connsiteY4" fmla="*/ 0 h 6310100"/>
                  <a:gd name="connsiteX5" fmla="*/ 13620364 w 13620364"/>
                  <a:gd name="connsiteY5" fmla="*/ 6310100 h 6310100"/>
                  <a:gd name="connsiteX6" fmla="*/ 10830271 w 13620364"/>
                  <a:gd name="connsiteY6" fmla="*/ 6307015 h 6310100"/>
                  <a:gd name="connsiteX7" fmla="*/ 10877165 w 13620364"/>
                  <a:gd name="connsiteY7" fmla="*/ 4103077 h 6310100"/>
                  <a:gd name="connsiteX8" fmla="*/ 10197225 w 13620364"/>
                  <a:gd name="connsiteY8" fmla="*/ 4267200 h 6310100"/>
                  <a:gd name="connsiteX9" fmla="*/ 10173779 w 13620364"/>
                  <a:gd name="connsiteY9" fmla="*/ 6307015 h 6310100"/>
                  <a:gd name="connsiteX10" fmla="*/ 0 w 13620364"/>
                  <a:gd name="connsiteY10" fmla="*/ 6310100 h 6310100"/>
                  <a:gd name="connsiteX11" fmla="*/ 0 w 13620364"/>
                  <a:gd name="connsiteY11"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3620364 w 13620364"/>
                  <a:gd name="connsiteY4" fmla="*/ 0 h 6310100"/>
                  <a:gd name="connsiteX5" fmla="*/ 13620364 w 13620364"/>
                  <a:gd name="connsiteY5" fmla="*/ 6310100 h 6310100"/>
                  <a:gd name="connsiteX6" fmla="*/ 10877164 w 13620364"/>
                  <a:gd name="connsiteY6" fmla="*/ 6307015 h 6310100"/>
                  <a:gd name="connsiteX7" fmla="*/ 10877165 w 13620364"/>
                  <a:gd name="connsiteY7" fmla="*/ 4103077 h 6310100"/>
                  <a:gd name="connsiteX8" fmla="*/ 10197225 w 13620364"/>
                  <a:gd name="connsiteY8" fmla="*/ 4267200 h 6310100"/>
                  <a:gd name="connsiteX9" fmla="*/ 10173779 w 13620364"/>
                  <a:gd name="connsiteY9" fmla="*/ 6307015 h 6310100"/>
                  <a:gd name="connsiteX10" fmla="*/ 0 w 13620364"/>
                  <a:gd name="connsiteY10" fmla="*/ 6310100 h 6310100"/>
                  <a:gd name="connsiteX11" fmla="*/ 0 w 13620364"/>
                  <a:gd name="connsiteY11"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3620364 w 13620364"/>
                  <a:gd name="connsiteY4" fmla="*/ 0 h 6310100"/>
                  <a:gd name="connsiteX5" fmla="*/ 13620364 w 13620364"/>
                  <a:gd name="connsiteY5" fmla="*/ 6310100 h 6310100"/>
                  <a:gd name="connsiteX6" fmla="*/ 10877164 w 13620364"/>
                  <a:gd name="connsiteY6" fmla="*/ 6307015 h 6310100"/>
                  <a:gd name="connsiteX7" fmla="*/ 10877165 w 13620364"/>
                  <a:gd name="connsiteY7" fmla="*/ 4103077 h 6310100"/>
                  <a:gd name="connsiteX8" fmla="*/ 10197225 w 13620364"/>
                  <a:gd name="connsiteY8" fmla="*/ 4267200 h 6310100"/>
                  <a:gd name="connsiteX9" fmla="*/ 10173779 w 13620364"/>
                  <a:gd name="connsiteY9" fmla="*/ 6307015 h 6310100"/>
                  <a:gd name="connsiteX10" fmla="*/ 0 w 13620364"/>
                  <a:gd name="connsiteY10" fmla="*/ 6310100 h 6310100"/>
                  <a:gd name="connsiteX11" fmla="*/ 0 w 13620364"/>
                  <a:gd name="connsiteY11"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3620364 w 13620364"/>
                  <a:gd name="connsiteY4" fmla="*/ 0 h 6310100"/>
                  <a:gd name="connsiteX5" fmla="*/ 13620364 w 13620364"/>
                  <a:gd name="connsiteY5" fmla="*/ 6310100 h 6310100"/>
                  <a:gd name="connsiteX6" fmla="*/ 10877164 w 13620364"/>
                  <a:gd name="connsiteY6" fmla="*/ 6307015 h 6310100"/>
                  <a:gd name="connsiteX7" fmla="*/ 10877165 w 13620364"/>
                  <a:gd name="connsiteY7" fmla="*/ 4103077 h 6310100"/>
                  <a:gd name="connsiteX8" fmla="*/ 10197225 w 13620364"/>
                  <a:gd name="connsiteY8" fmla="*/ 4267200 h 6310100"/>
                  <a:gd name="connsiteX9" fmla="*/ 10173779 w 13620364"/>
                  <a:gd name="connsiteY9" fmla="*/ 6307015 h 6310100"/>
                  <a:gd name="connsiteX10" fmla="*/ 0 w 13620364"/>
                  <a:gd name="connsiteY10" fmla="*/ 6310100 h 6310100"/>
                  <a:gd name="connsiteX11" fmla="*/ 0 w 13620364"/>
                  <a:gd name="connsiteY11"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3620364 w 13620364"/>
                  <a:gd name="connsiteY4" fmla="*/ 0 h 6310100"/>
                  <a:gd name="connsiteX5" fmla="*/ 13620364 w 13620364"/>
                  <a:gd name="connsiteY5" fmla="*/ 6310100 h 6310100"/>
                  <a:gd name="connsiteX6" fmla="*/ 10877164 w 13620364"/>
                  <a:gd name="connsiteY6" fmla="*/ 6307015 h 6310100"/>
                  <a:gd name="connsiteX7" fmla="*/ 10877165 w 13620364"/>
                  <a:gd name="connsiteY7" fmla="*/ 4103077 h 6310100"/>
                  <a:gd name="connsiteX8" fmla="*/ 10197225 w 13620364"/>
                  <a:gd name="connsiteY8" fmla="*/ 4267200 h 6310100"/>
                  <a:gd name="connsiteX9" fmla="*/ 10173779 w 13620364"/>
                  <a:gd name="connsiteY9" fmla="*/ 6307015 h 6310100"/>
                  <a:gd name="connsiteX10" fmla="*/ 0 w 13620364"/>
                  <a:gd name="connsiteY10" fmla="*/ 6310100 h 6310100"/>
                  <a:gd name="connsiteX11" fmla="*/ 0 w 13620364"/>
                  <a:gd name="connsiteY11"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3620364 w 13620364"/>
                  <a:gd name="connsiteY4" fmla="*/ 0 h 6310100"/>
                  <a:gd name="connsiteX5" fmla="*/ 13620364 w 13620364"/>
                  <a:gd name="connsiteY5" fmla="*/ 6310100 h 6310100"/>
                  <a:gd name="connsiteX6" fmla="*/ 10877164 w 13620364"/>
                  <a:gd name="connsiteY6" fmla="*/ 6307015 h 6310100"/>
                  <a:gd name="connsiteX7" fmla="*/ 10877165 w 13620364"/>
                  <a:gd name="connsiteY7" fmla="*/ 4103077 h 6310100"/>
                  <a:gd name="connsiteX8" fmla="*/ 10197225 w 13620364"/>
                  <a:gd name="connsiteY8" fmla="*/ 4267200 h 6310100"/>
                  <a:gd name="connsiteX9" fmla="*/ 10173779 w 13620364"/>
                  <a:gd name="connsiteY9" fmla="*/ 6307015 h 6310100"/>
                  <a:gd name="connsiteX10" fmla="*/ 0 w 13620364"/>
                  <a:gd name="connsiteY10" fmla="*/ 6310100 h 6310100"/>
                  <a:gd name="connsiteX11" fmla="*/ 0 w 13620364"/>
                  <a:gd name="connsiteY11"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2213595 w 13620364"/>
                  <a:gd name="connsiteY4" fmla="*/ 1430215 h 6310100"/>
                  <a:gd name="connsiteX5" fmla="*/ 13620364 w 13620364"/>
                  <a:gd name="connsiteY5" fmla="*/ 6310100 h 6310100"/>
                  <a:gd name="connsiteX6" fmla="*/ 10877164 w 13620364"/>
                  <a:gd name="connsiteY6" fmla="*/ 6307015 h 6310100"/>
                  <a:gd name="connsiteX7" fmla="*/ 10877165 w 13620364"/>
                  <a:gd name="connsiteY7" fmla="*/ 4103077 h 6310100"/>
                  <a:gd name="connsiteX8" fmla="*/ 10197225 w 13620364"/>
                  <a:gd name="connsiteY8" fmla="*/ 4267200 h 6310100"/>
                  <a:gd name="connsiteX9" fmla="*/ 10173779 w 13620364"/>
                  <a:gd name="connsiteY9" fmla="*/ 6307015 h 6310100"/>
                  <a:gd name="connsiteX10" fmla="*/ 0 w 13620364"/>
                  <a:gd name="connsiteY10" fmla="*/ 6310100 h 6310100"/>
                  <a:gd name="connsiteX11" fmla="*/ 0 w 13620364"/>
                  <a:gd name="connsiteY11"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2213595 w 13620364"/>
                  <a:gd name="connsiteY4" fmla="*/ 1430215 h 6310100"/>
                  <a:gd name="connsiteX5" fmla="*/ 13620364 w 13620364"/>
                  <a:gd name="connsiteY5" fmla="*/ 6310100 h 6310100"/>
                  <a:gd name="connsiteX6" fmla="*/ 10877164 w 13620364"/>
                  <a:gd name="connsiteY6" fmla="*/ 6307015 h 6310100"/>
                  <a:gd name="connsiteX7" fmla="*/ 10877165 w 13620364"/>
                  <a:gd name="connsiteY7" fmla="*/ 4103077 h 6310100"/>
                  <a:gd name="connsiteX8" fmla="*/ 10197225 w 13620364"/>
                  <a:gd name="connsiteY8" fmla="*/ 4267200 h 6310100"/>
                  <a:gd name="connsiteX9" fmla="*/ 10173779 w 13620364"/>
                  <a:gd name="connsiteY9" fmla="*/ 6307015 h 6310100"/>
                  <a:gd name="connsiteX10" fmla="*/ 0 w 13620364"/>
                  <a:gd name="connsiteY10" fmla="*/ 6310100 h 6310100"/>
                  <a:gd name="connsiteX11" fmla="*/ 0 w 13620364"/>
                  <a:gd name="connsiteY11"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2213595 w 13620364"/>
                  <a:gd name="connsiteY4" fmla="*/ 1430215 h 6310100"/>
                  <a:gd name="connsiteX5" fmla="*/ 13620364 w 13620364"/>
                  <a:gd name="connsiteY5" fmla="*/ 6310100 h 6310100"/>
                  <a:gd name="connsiteX6" fmla="*/ 10877164 w 13620364"/>
                  <a:gd name="connsiteY6" fmla="*/ 6307015 h 6310100"/>
                  <a:gd name="connsiteX7" fmla="*/ 10877165 w 13620364"/>
                  <a:gd name="connsiteY7" fmla="*/ 4103077 h 6310100"/>
                  <a:gd name="connsiteX8" fmla="*/ 10197225 w 13620364"/>
                  <a:gd name="connsiteY8" fmla="*/ 4267200 h 6310100"/>
                  <a:gd name="connsiteX9" fmla="*/ 10173779 w 13620364"/>
                  <a:gd name="connsiteY9" fmla="*/ 6307015 h 6310100"/>
                  <a:gd name="connsiteX10" fmla="*/ 0 w 13620364"/>
                  <a:gd name="connsiteY10" fmla="*/ 6310100 h 6310100"/>
                  <a:gd name="connsiteX11" fmla="*/ 0 w 13620364"/>
                  <a:gd name="connsiteY11"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2213595 w 13620364"/>
                  <a:gd name="connsiteY4" fmla="*/ 1430215 h 6310100"/>
                  <a:gd name="connsiteX5" fmla="*/ 13620364 w 13620364"/>
                  <a:gd name="connsiteY5" fmla="*/ 6310100 h 6310100"/>
                  <a:gd name="connsiteX6" fmla="*/ 10877164 w 13620364"/>
                  <a:gd name="connsiteY6" fmla="*/ 6307015 h 6310100"/>
                  <a:gd name="connsiteX7" fmla="*/ 10877165 w 13620364"/>
                  <a:gd name="connsiteY7" fmla="*/ 4103077 h 6310100"/>
                  <a:gd name="connsiteX8" fmla="*/ 10197225 w 13620364"/>
                  <a:gd name="connsiteY8" fmla="*/ 4267200 h 6310100"/>
                  <a:gd name="connsiteX9" fmla="*/ 10173779 w 13620364"/>
                  <a:gd name="connsiteY9" fmla="*/ 6307015 h 6310100"/>
                  <a:gd name="connsiteX10" fmla="*/ 0 w 13620364"/>
                  <a:gd name="connsiteY10" fmla="*/ 6310100 h 6310100"/>
                  <a:gd name="connsiteX11" fmla="*/ 0 w 13620364"/>
                  <a:gd name="connsiteY11"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2213595 w 13620364"/>
                  <a:gd name="connsiteY4" fmla="*/ 1430215 h 6310100"/>
                  <a:gd name="connsiteX5" fmla="*/ 13620364 w 13620364"/>
                  <a:gd name="connsiteY5" fmla="*/ 6310100 h 6310100"/>
                  <a:gd name="connsiteX6" fmla="*/ 10877164 w 13620364"/>
                  <a:gd name="connsiteY6" fmla="*/ 6307015 h 6310100"/>
                  <a:gd name="connsiteX7" fmla="*/ 10877165 w 13620364"/>
                  <a:gd name="connsiteY7" fmla="*/ 4103077 h 6310100"/>
                  <a:gd name="connsiteX8" fmla="*/ 10197225 w 13620364"/>
                  <a:gd name="connsiteY8" fmla="*/ 4267200 h 6310100"/>
                  <a:gd name="connsiteX9" fmla="*/ 10173779 w 13620364"/>
                  <a:gd name="connsiteY9" fmla="*/ 6307015 h 6310100"/>
                  <a:gd name="connsiteX10" fmla="*/ 0 w 13620364"/>
                  <a:gd name="connsiteY10" fmla="*/ 6310100 h 6310100"/>
                  <a:gd name="connsiteX11" fmla="*/ 0 w 13620364"/>
                  <a:gd name="connsiteY11"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2213595 w 13620364"/>
                  <a:gd name="connsiteY4" fmla="*/ 1430215 h 6310100"/>
                  <a:gd name="connsiteX5" fmla="*/ 13620364 w 13620364"/>
                  <a:gd name="connsiteY5" fmla="*/ 6310100 h 6310100"/>
                  <a:gd name="connsiteX6" fmla="*/ 10877164 w 13620364"/>
                  <a:gd name="connsiteY6" fmla="*/ 6307015 h 6310100"/>
                  <a:gd name="connsiteX7" fmla="*/ 10877165 w 13620364"/>
                  <a:gd name="connsiteY7" fmla="*/ 4103077 h 6310100"/>
                  <a:gd name="connsiteX8" fmla="*/ 10197225 w 13620364"/>
                  <a:gd name="connsiteY8" fmla="*/ 4267200 h 6310100"/>
                  <a:gd name="connsiteX9" fmla="*/ 10173779 w 13620364"/>
                  <a:gd name="connsiteY9" fmla="*/ 6307015 h 6310100"/>
                  <a:gd name="connsiteX10" fmla="*/ 0 w 13620364"/>
                  <a:gd name="connsiteY10" fmla="*/ 6310100 h 6310100"/>
                  <a:gd name="connsiteX11" fmla="*/ 0 w 13620364"/>
                  <a:gd name="connsiteY11" fmla="*/ 0 h 6310100"/>
                  <a:gd name="connsiteX0" fmla="*/ 0 w 13656942"/>
                  <a:gd name="connsiteY0" fmla="*/ 0 h 6310100"/>
                  <a:gd name="connsiteX1" fmla="*/ 4406025 w 13656942"/>
                  <a:gd name="connsiteY1" fmla="*/ 46892 h 6310100"/>
                  <a:gd name="connsiteX2" fmla="*/ 6774087 w 13656942"/>
                  <a:gd name="connsiteY2" fmla="*/ 5017476 h 6310100"/>
                  <a:gd name="connsiteX3" fmla="*/ 9235932 w 13656942"/>
                  <a:gd name="connsiteY3" fmla="*/ 23446 h 6310100"/>
                  <a:gd name="connsiteX4" fmla="*/ 12213595 w 13656942"/>
                  <a:gd name="connsiteY4" fmla="*/ 1430215 h 6310100"/>
                  <a:gd name="connsiteX5" fmla="*/ 13620364 w 13656942"/>
                  <a:gd name="connsiteY5" fmla="*/ 6310100 h 6310100"/>
                  <a:gd name="connsiteX6" fmla="*/ 10877164 w 13656942"/>
                  <a:gd name="connsiteY6" fmla="*/ 6307015 h 6310100"/>
                  <a:gd name="connsiteX7" fmla="*/ 10877165 w 13656942"/>
                  <a:gd name="connsiteY7" fmla="*/ 4103077 h 6310100"/>
                  <a:gd name="connsiteX8" fmla="*/ 10197225 w 13656942"/>
                  <a:gd name="connsiteY8" fmla="*/ 4267200 h 6310100"/>
                  <a:gd name="connsiteX9" fmla="*/ 10173779 w 13656942"/>
                  <a:gd name="connsiteY9" fmla="*/ 6307015 h 6310100"/>
                  <a:gd name="connsiteX10" fmla="*/ 0 w 13656942"/>
                  <a:gd name="connsiteY10" fmla="*/ 6310100 h 6310100"/>
                  <a:gd name="connsiteX11" fmla="*/ 0 w 13656942"/>
                  <a:gd name="connsiteY11" fmla="*/ 0 h 6310100"/>
                  <a:gd name="connsiteX0" fmla="*/ 0 w 13688189"/>
                  <a:gd name="connsiteY0" fmla="*/ 0 h 6310100"/>
                  <a:gd name="connsiteX1" fmla="*/ 4406025 w 13688189"/>
                  <a:gd name="connsiteY1" fmla="*/ 46892 h 6310100"/>
                  <a:gd name="connsiteX2" fmla="*/ 6774087 w 13688189"/>
                  <a:gd name="connsiteY2" fmla="*/ 5017476 h 6310100"/>
                  <a:gd name="connsiteX3" fmla="*/ 9235932 w 13688189"/>
                  <a:gd name="connsiteY3" fmla="*/ 23446 h 6310100"/>
                  <a:gd name="connsiteX4" fmla="*/ 12213595 w 13688189"/>
                  <a:gd name="connsiteY4" fmla="*/ 1430215 h 6310100"/>
                  <a:gd name="connsiteX5" fmla="*/ 13620364 w 13688189"/>
                  <a:gd name="connsiteY5" fmla="*/ 6310100 h 6310100"/>
                  <a:gd name="connsiteX6" fmla="*/ 10877164 w 13688189"/>
                  <a:gd name="connsiteY6" fmla="*/ 6307015 h 6310100"/>
                  <a:gd name="connsiteX7" fmla="*/ 10877165 w 13688189"/>
                  <a:gd name="connsiteY7" fmla="*/ 4103077 h 6310100"/>
                  <a:gd name="connsiteX8" fmla="*/ 10197225 w 13688189"/>
                  <a:gd name="connsiteY8" fmla="*/ 4267200 h 6310100"/>
                  <a:gd name="connsiteX9" fmla="*/ 10173779 w 13688189"/>
                  <a:gd name="connsiteY9" fmla="*/ 6307015 h 6310100"/>
                  <a:gd name="connsiteX10" fmla="*/ 0 w 13688189"/>
                  <a:gd name="connsiteY10" fmla="*/ 6310100 h 6310100"/>
                  <a:gd name="connsiteX11" fmla="*/ 0 w 13688189"/>
                  <a:gd name="connsiteY11" fmla="*/ 0 h 6310100"/>
                  <a:gd name="connsiteX0" fmla="*/ 0 w 13623187"/>
                  <a:gd name="connsiteY0" fmla="*/ 0 h 6310100"/>
                  <a:gd name="connsiteX1" fmla="*/ 4406025 w 13623187"/>
                  <a:gd name="connsiteY1" fmla="*/ 46892 h 6310100"/>
                  <a:gd name="connsiteX2" fmla="*/ 6774087 w 13623187"/>
                  <a:gd name="connsiteY2" fmla="*/ 5017476 h 6310100"/>
                  <a:gd name="connsiteX3" fmla="*/ 9235932 w 13623187"/>
                  <a:gd name="connsiteY3" fmla="*/ 23446 h 6310100"/>
                  <a:gd name="connsiteX4" fmla="*/ 12213595 w 13623187"/>
                  <a:gd name="connsiteY4" fmla="*/ 1430215 h 6310100"/>
                  <a:gd name="connsiteX5" fmla="*/ 13620364 w 13623187"/>
                  <a:gd name="connsiteY5" fmla="*/ 6310100 h 6310100"/>
                  <a:gd name="connsiteX6" fmla="*/ 10877164 w 13623187"/>
                  <a:gd name="connsiteY6" fmla="*/ 6307015 h 6310100"/>
                  <a:gd name="connsiteX7" fmla="*/ 10877165 w 13623187"/>
                  <a:gd name="connsiteY7" fmla="*/ 4103077 h 6310100"/>
                  <a:gd name="connsiteX8" fmla="*/ 10197225 w 13623187"/>
                  <a:gd name="connsiteY8" fmla="*/ 4267200 h 6310100"/>
                  <a:gd name="connsiteX9" fmla="*/ 10173779 w 13623187"/>
                  <a:gd name="connsiteY9" fmla="*/ 6307015 h 6310100"/>
                  <a:gd name="connsiteX10" fmla="*/ 0 w 13623187"/>
                  <a:gd name="connsiteY10" fmla="*/ 6310100 h 6310100"/>
                  <a:gd name="connsiteX11" fmla="*/ 0 w 13623187"/>
                  <a:gd name="connsiteY11" fmla="*/ 0 h 6310100"/>
                  <a:gd name="connsiteX0" fmla="*/ 0 w 13623187"/>
                  <a:gd name="connsiteY0" fmla="*/ 0 h 6310100"/>
                  <a:gd name="connsiteX1" fmla="*/ 4406025 w 13623187"/>
                  <a:gd name="connsiteY1" fmla="*/ 46892 h 6310100"/>
                  <a:gd name="connsiteX2" fmla="*/ 6774087 w 13623187"/>
                  <a:gd name="connsiteY2" fmla="*/ 5017476 h 6310100"/>
                  <a:gd name="connsiteX3" fmla="*/ 9235932 w 13623187"/>
                  <a:gd name="connsiteY3" fmla="*/ 23446 h 6310100"/>
                  <a:gd name="connsiteX4" fmla="*/ 12213595 w 13623187"/>
                  <a:gd name="connsiteY4" fmla="*/ 1430215 h 6310100"/>
                  <a:gd name="connsiteX5" fmla="*/ 13620364 w 13623187"/>
                  <a:gd name="connsiteY5" fmla="*/ 6310100 h 6310100"/>
                  <a:gd name="connsiteX6" fmla="*/ 10877164 w 13623187"/>
                  <a:gd name="connsiteY6" fmla="*/ 6307015 h 6310100"/>
                  <a:gd name="connsiteX7" fmla="*/ 10877165 w 13623187"/>
                  <a:gd name="connsiteY7" fmla="*/ 4103077 h 6310100"/>
                  <a:gd name="connsiteX8" fmla="*/ 10197225 w 13623187"/>
                  <a:gd name="connsiteY8" fmla="*/ 4267200 h 6310100"/>
                  <a:gd name="connsiteX9" fmla="*/ 10173779 w 13623187"/>
                  <a:gd name="connsiteY9" fmla="*/ 6307015 h 6310100"/>
                  <a:gd name="connsiteX10" fmla="*/ 2600671 w 13623187"/>
                  <a:gd name="connsiteY10" fmla="*/ 6283569 h 6310100"/>
                  <a:gd name="connsiteX11" fmla="*/ 0 w 13623187"/>
                  <a:gd name="connsiteY11" fmla="*/ 6310100 h 6310100"/>
                  <a:gd name="connsiteX12" fmla="*/ 0 w 13623187"/>
                  <a:gd name="connsiteY12" fmla="*/ 0 h 6310100"/>
                  <a:gd name="connsiteX0" fmla="*/ 0 w 13623187"/>
                  <a:gd name="connsiteY0" fmla="*/ 0 h 6310100"/>
                  <a:gd name="connsiteX1" fmla="*/ 4406025 w 13623187"/>
                  <a:gd name="connsiteY1" fmla="*/ 46892 h 6310100"/>
                  <a:gd name="connsiteX2" fmla="*/ 6774087 w 13623187"/>
                  <a:gd name="connsiteY2" fmla="*/ 5017476 h 6310100"/>
                  <a:gd name="connsiteX3" fmla="*/ 9235932 w 13623187"/>
                  <a:gd name="connsiteY3" fmla="*/ 23446 h 6310100"/>
                  <a:gd name="connsiteX4" fmla="*/ 12213595 w 13623187"/>
                  <a:gd name="connsiteY4" fmla="*/ 1430215 h 6310100"/>
                  <a:gd name="connsiteX5" fmla="*/ 13620364 w 13623187"/>
                  <a:gd name="connsiteY5" fmla="*/ 6310100 h 6310100"/>
                  <a:gd name="connsiteX6" fmla="*/ 10877164 w 13623187"/>
                  <a:gd name="connsiteY6" fmla="*/ 6307015 h 6310100"/>
                  <a:gd name="connsiteX7" fmla="*/ 10877165 w 13623187"/>
                  <a:gd name="connsiteY7" fmla="*/ 4103077 h 6310100"/>
                  <a:gd name="connsiteX8" fmla="*/ 10197225 w 13623187"/>
                  <a:gd name="connsiteY8" fmla="*/ 4267200 h 6310100"/>
                  <a:gd name="connsiteX9" fmla="*/ 10173779 w 13623187"/>
                  <a:gd name="connsiteY9" fmla="*/ 6307015 h 6310100"/>
                  <a:gd name="connsiteX10" fmla="*/ 3374394 w 13623187"/>
                  <a:gd name="connsiteY10" fmla="*/ 6283569 h 6310100"/>
                  <a:gd name="connsiteX11" fmla="*/ 2600671 w 13623187"/>
                  <a:gd name="connsiteY11" fmla="*/ 6283569 h 6310100"/>
                  <a:gd name="connsiteX12" fmla="*/ 0 w 13623187"/>
                  <a:gd name="connsiteY12" fmla="*/ 6310100 h 6310100"/>
                  <a:gd name="connsiteX13" fmla="*/ 0 w 13623187"/>
                  <a:gd name="connsiteY13" fmla="*/ 0 h 6310100"/>
                  <a:gd name="connsiteX0" fmla="*/ 0 w 13623187"/>
                  <a:gd name="connsiteY0" fmla="*/ 0 h 6310100"/>
                  <a:gd name="connsiteX1" fmla="*/ 4406025 w 13623187"/>
                  <a:gd name="connsiteY1" fmla="*/ 46892 h 6310100"/>
                  <a:gd name="connsiteX2" fmla="*/ 6774087 w 13623187"/>
                  <a:gd name="connsiteY2" fmla="*/ 5017476 h 6310100"/>
                  <a:gd name="connsiteX3" fmla="*/ 9235932 w 13623187"/>
                  <a:gd name="connsiteY3" fmla="*/ 23446 h 6310100"/>
                  <a:gd name="connsiteX4" fmla="*/ 12213595 w 13623187"/>
                  <a:gd name="connsiteY4" fmla="*/ 1430215 h 6310100"/>
                  <a:gd name="connsiteX5" fmla="*/ 13620364 w 13623187"/>
                  <a:gd name="connsiteY5" fmla="*/ 6310100 h 6310100"/>
                  <a:gd name="connsiteX6" fmla="*/ 10877164 w 13623187"/>
                  <a:gd name="connsiteY6" fmla="*/ 6307015 h 6310100"/>
                  <a:gd name="connsiteX7" fmla="*/ 10877165 w 13623187"/>
                  <a:gd name="connsiteY7" fmla="*/ 4103077 h 6310100"/>
                  <a:gd name="connsiteX8" fmla="*/ 10197225 w 13623187"/>
                  <a:gd name="connsiteY8" fmla="*/ 4267200 h 6310100"/>
                  <a:gd name="connsiteX9" fmla="*/ 10173779 w 13623187"/>
                  <a:gd name="connsiteY9" fmla="*/ 6307015 h 6310100"/>
                  <a:gd name="connsiteX10" fmla="*/ 2647564 w 13623187"/>
                  <a:gd name="connsiteY10" fmla="*/ 4220308 h 6310100"/>
                  <a:gd name="connsiteX11" fmla="*/ 2600671 w 13623187"/>
                  <a:gd name="connsiteY11" fmla="*/ 6283569 h 6310100"/>
                  <a:gd name="connsiteX12" fmla="*/ 0 w 13623187"/>
                  <a:gd name="connsiteY12" fmla="*/ 6310100 h 6310100"/>
                  <a:gd name="connsiteX13" fmla="*/ 0 w 13623187"/>
                  <a:gd name="connsiteY13" fmla="*/ 0 h 6310100"/>
                  <a:gd name="connsiteX0" fmla="*/ 0 w 13623187"/>
                  <a:gd name="connsiteY0" fmla="*/ 0 h 6310100"/>
                  <a:gd name="connsiteX1" fmla="*/ 4406025 w 13623187"/>
                  <a:gd name="connsiteY1" fmla="*/ 46892 h 6310100"/>
                  <a:gd name="connsiteX2" fmla="*/ 6774087 w 13623187"/>
                  <a:gd name="connsiteY2" fmla="*/ 5017476 h 6310100"/>
                  <a:gd name="connsiteX3" fmla="*/ 9235932 w 13623187"/>
                  <a:gd name="connsiteY3" fmla="*/ 23446 h 6310100"/>
                  <a:gd name="connsiteX4" fmla="*/ 12213595 w 13623187"/>
                  <a:gd name="connsiteY4" fmla="*/ 1430215 h 6310100"/>
                  <a:gd name="connsiteX5" fmla="*/ 13620364 w 13623187"/>
                  <a:gd name="connsiteY5" fmla="*/ 6310100 h 6310100"/>
                  <a:gd name="connsiteX6" fmla="*/ 10877164 w 13623187"/>
                  <a:gd name="connsiteY6" fmla="*/ 6307015 h 6310100"/>
                  <a:gd name="connsiteX7" fmla="*/ 10877165 w 13623187"/>
                  <a:gd name="connsiteY7" fmla="*/ 4103077 h 6310100"/>
                  <a:gd name="connsiteX8" fmla="*/ 10197225 w 13623187"/>
                  <a:gd name="connsiteY8" fmla="*/ 4267200 h 6310100"/>
                  <a:gd name="connsiteX9" fmla="*/ 10173779 w 13623187"/>
                  <a:gd name="connsiteY9" fmla="*/ 6307015 h 6310100"/>
                  <a:gd name="connsiteX10" fmla="*/ 2647564 w 13623187"/>
                  <a:gd name="connsiteY10" fmla="*/ 4220308 h 6310100"/>
                  <a:gd name="connsiteX11" fmla="*/ 2647564 w 13623187"/>
                  <a:gd name="connsiteY11" fmla="*/ 6283569 h 6310100"/>
                  <a:gd name="connsiteX12" fmla="*/ 0 w 13623187"/>
                  <a:gd name="connsiteY12" fmla="*/ 6310100 h 6310100"/>
                  <a:gd name="connsiteX13" fmla="*/ 0 w 13623187"/>
                  <a:gd name="connsiteY13" fmla="*/ 0 h 6310100"/>
                  <a:gd name="connsiteX0" fmla="*/ 0 w 13623187"/>
                  <a:gd name="connsiteY0" fmla="*/ 0 h 6310100"/>
                  <a:gd name="connsiteX1" fmla="*/ 4406025 w 13623187"/>
                  <a:gd name="connsiteY1" fmla="*/ 46892 h 6310100"/>
                  <a:gd name="connsiteX2" fmla="*/ 6774087 w 13623187"/>
                  <a:gd name="connsiteY2" fmla="*/ 5017476 h 6310100"/>
                  <a:gd name="connsiteX3" fmla="*/ 9235932 w 13623187"/>
                  <a:gd name="connsiteY3" fmla="*/ 23446 h 6310100"/>
                  <a:gd name="connsiteX4" fmla="*/ 12213595 w 13623187"/>
                  <a:gd name="connsiteY4" fmla="*/ 1430215 h 6310100"/>
                  <a:gd name="connsiteX5" fmla="*/ 13620364 w 13623187"/>
                  <a:gd name="connsiteY5" fmla="*/ 6310100 h 6310100"/>
                  <a:gd name="connsiteX6" fmla="*/ 10877164 w 13623187"/>
                  <a:gd name="connsiteY6" fmla="*/ 6307015 h 6310100"/>
                  <a:gd name="connsiteX7" fmla="*/ 10877165 w 13623187"/>
                  <a:gd name="connsiteY7" fmla="*/ 4103077 h 6310100"/>
                  <a:gd name="connsiteX8" fmla="*/ 10197225 w 13623187"/>
                  <a:gd name="connsiteY8" fmla="*/ 4267200 h 6310100"/>
                  <a:gd name="connsiteX9" fmla="*/ 10173779 w 13623187"/>
                  <a:gd name="connsiteY9" fmla="*/ 6307015 h 6310100"/>
                  <a:gd name="connsiteX10" fmla="*/ 4570148 w 13623187"/>
                  <a:gd name="connsiteY10" fmla="*/ 4759569 h 6310100"/>
                  <a:gd name="connsiteX11" fmla="*/ 2647564 w 13623187"/>
                  <a:gd name="connsiteY11" fmla="*/ 4220308 h 6310100"/>
                  <a:gd name="connsiteX12" fmla="*/ 2647564 w 13623187"/>
                  <a:gd name="connsiteY12" fmla="*/ 6283569 h 6310100"/>
                  <a:gd name="connsiteX13" fmla="*/ 0 w 13623187"/>
                  <a:gd name="connsiteY13" fmla="*/ 6310100 h 6310100"/>
                  <a:gd name="connsiteX14" fmla="*/ 0 w 13623187"/>
                  <a:gd name="connsiteY14" fmla="*/ 0 h 6310100"/>
                  <a:gd name="connsiteX0" fmla="*/ 0 w 13623187"/>
                  <a:gd name="connsiteY0" fmla="*/ 0 h 6310100"/>
                  <a:gd name="connsiteX1" fmla="*/ 4406025 w 13623187"/>
                  <a:gd name="connsiteY1" fmla="*/ 46892 h 6310100"/>
                  <a:gd name="connsiteX2" fmla="*/ 6774087 w 13623187"/>
                  <a:gd name="connsiteY2" fmla="*/ 5017476 h 6310100"/>
                  <a:gd name="connsiteX3" fmla="*/ 9235932 w 13623187"/>
                  <a:gd name="connsiteY3" fmla="*/ 23446 h 6310100"/>
                  <a:gd name="connsiteX4" fmla="*/ 12213595 w 13623187"/>
                  <a:gd name="connsiteY4" fmla="*/ 1430215 h 6310100"/>
                  <a:gd name="connsiteX5" fmla="*/ 13620364 w 13623187"/>
                  <a:gd name="connsiteY5" fmla="*/ 6310100 h 6310100"/>
                  <a:gd name="connsiteX6" fmla="*/ 10877164 w 13623187"/>
                  <a:gd name="connsiteY6" fmla="*/ 6307015 h 6310100"/>
                  <a:gd name="connsiteX7" fmla="*/ 10877165 w 13623187"/>
                  <a:gd name="connsiteY7" fmla="*/ 4103077 h 6310100"/>
                  <a:gd name="connsiteX8" fmla="*/ 10197225 w 13623187"/>
                  <a:gd name="connsiteY8" fmla="*/ 4267200 h 6310100"/>
                  <a:gd name="connsiteX9" fmla="*/ 10173779 w 13623187"/>
                  <a:gd name="connsiteY9" fmla="*/ 6307015 h 6310100"/>
                  <a:gd name="connsiteX10" fmla="*/ 3327501 w 13623187"/>
                  <a:gd name="connsiteY10" fmla="*/ 4243753 h 6310100"/>
                  <a:gd name="connsiteX11" fmla="*/ 2647564 w 13623187"/>
                  <a:gd name="connsiteY11" fmla="*/ 4220308 h 6310100"/>
                  <a:gd name="connsiteX12" fmla="*/ 2647564 w 13623187"/>
                  <a:gd name="connsiteY12" fmla="*/ 6283569 h 6310100"/>
                  <a:gd name="connsiteX13" fmla="*/ 0 w 13623187"/>
                  <a:gd name="connsiteY13" fmla="*/ 6310100 h 6310100"/>
                  <a:gd name="connsiteX14" fmla="*/ 0 w 13623187"/>
                  <a:gd name="connsiteY14" fmla="*/ 0 h 6310100"/>
                  <a:gd name="connsiteX0" fmla="*/ 0 w 13623187"/>
                  <a:gd name="connsiteY0" fmla="*/ 0 h 6310100"/>
                  <a:gd name="connsiteX1" fmla="*/ 4406025 w 13623187"/>
                  <a:gd name="connsiteY1" fmla="*/ 46892 h 6310100"/>
                  <a:gd name="connsiteX2" fmla="*/ 6774087 w 13623187"/>
                  <a:gd name="connsiteY2" fmla="*/ 5017476 h 6310100"/>
                  <a:gd name="connsiteX3" fmla="*/ 9235932 w 13623187"/>
                  <a:gd name="connsiteY3" fmla="*/ 23446 h 6310100"/>
                  <a:gd name="connsiteX4" fmla="*/ 12213595 w 13623187"/>
                  <a:gd name="connsiteY4" fmla="*/ 1430215 h 6310100"/>
                  <a:gd name="connsiteX5" fmla="*/ 13620364 w 13623187"/>
                  <a:gd name="connsiteY5" fmla="*/ 6310100 h 6310100"/>
                  <a:gd name="connsiteX6" fmla="*/ 10877164 w 13623187"/>
                  <a:gd name="connsiteY6" fmla="*/ 6307015 h 6310100"/>
                  <a:gd name="connsiteX7" fmla="*/ 10877165 w 13623187"/>
                  <a:gd name="connsiteY7" fmla="*/ 4103077 h 6310100"/>
                  <a:gd name="connsiteX8" fmla="*/ 10197225 w 13623187"/>
                  <a:gd name="connsiteY8" fmla="*/ 4267200 h 6310100"/>
                  <a:gd name="connsiteX9" fmla="*/ 10173779 w 13623187"/>
                  <a:gd name="connsiteY9" fmla="*/ 6307015 h 6310100"/>
                  <a:gd name="connsiteX10" fmla="*/ 5976918 w 13623187"/>
                  <a:gd name="connsiteY10" fmla="*/ 5040922 h 6310100"/>
                  <a:gd name="connsiteX11" fmla="*/ 3327501 w 13623187"/>
                  <a:gd name="connsiteY11" fmla="*/ 4243753 h 6310100"/>
                  <a:gd name="connsiteX12" fmla="*/ 2647564 w 13623187"/>
                  <a:gd name="connsiteY12" fmla="*/ 4220308 h 6310100"/>
                  <a:gd name="connsiteX13" fmla="*/ 2647564 w 13623187"/>
                  <a:gd name="connsiteY13" fmla="*/ 6283569 h 6310100"/>
                  <a:gd name="connsiteX14" fmla="*/ 0 w 13623187"/>
                  <a:gd name="connsiteY14" fmla="*/ 6310100 h 6310100"/>
                  <a:gd name="connsiteX15" fmla="*/ 0 w 13623187"/>
                  <a:gd name="connsiteY15" fmla="*/ 0 h 6310100"/>
                  <a:gd name="connsiteX0" fmla="*/ 0 w 13623187"/>
                  <a:gd name="connsiteY0" fmla="*/ 0 h 6310100"/>
                  <a:gd name="connsiteX1" fmla="*/ 4406025 w 13623187"/>
                  <a:gd name="connsiteY1" fmla="*/ 46892 h 6310100"/>
                  <a:gd name="connsiteX2" fmla="*/ 6774087 w 13623187"/>
                  <a:gd name="connsiteY2" fmla="*/ 5017476 h 6310100"/>
                  <a:gd name="connsiteX3" fmla="*/ 9235932 w 13623187"/>
                  <a:gd name="connsiteY3" fmla="*/ 23446 h 6310100"/>
                  <a:gd name="connsiteX4" fmla="*/ 12213595 w 13623187"/>
                  <a:gd name="connsiteY4" fmla="*/ 1430215 h 6310100"/>
                  <a:gd name="connsiteX5" fmla="*/ 13620364 w 13623187"/>
                  <a:gd name="connsiteY5" fmla="*/ 6310100 h 6310100"/>
                  <a:gd name="connsiteX6" fmla="*/ 10877164 w 13623187"/>
                  <a:gd name="connsiteY6" fmla="*/ 6307015 h 6310100"/>
                  <a:gd name="connsiteX7" fmla="*/ 10877165 w 13623187"/>
                  <a:gd name="connsiteY7" fmla="*/ 4103077 h 6310100"/>
                  <a:gd name="connsiteX8" fmla="*/ 10197225 w 13623187"/>
                  <a:gd name="connsiteY8" fmla="*/ 4267200 h 6310100"/>
                  <a:gd name="connsiteX9" fmla="*/ 10173779 w 13623187"/>
                  <a:gd name="connsiteY9" fmla="*/ 6307015 h 6310100"/>
                  <a:gd name="connsiteX10" fmla="*/ 3374395 w 13623187"/>
                  <a:gd name="connsiteY10" fmla="*/ 6236676 h 6310100"/>
                  <a:gd name="connsiteX11" fmla="*/ 3327501 w 13623187"/>
                  <a:gd name="connsiteY11" fmla="*/ 4243753 h 6310100"/>
                  <a:gd name="connsiteX12" fmla="*/ 2647564 w 13623187"/>
                  <a:gd name="connsiteY12" fmla="*/ 4220308 h 6310100"/>
                  <a:gd name="connsiteX13" fmla="*/ 2647564 w 13623187"/>
                  <a:gd name="connsiteY13" fmla="*/ 6283569 h 6310100"/>
                  <a:gd name="connsiteX14" fmla="*/ 0 w 13623187"/>
                  <a:gd name="connsiteY14" fmla="*/ 6310100 h 6310100"/>
                  <a:gd name="connsiteX15" fmla="*/ 0 w 13623187"/>
                  <a:gd name="connsiteY15" fmla="*/ 0 h 6310100"/>
                  <a:gd name="connsiteX0" fmla="*/ 0 w 13623187"/>
                  <a:gd name="connsiteY0" fmla="*/ 0 h 6353906"/>
                  <a:gd name="connsiteX1" fmla="*/ 4406025 w 13623187"/>
                  <a:gd name="connsiteY1" fmla="*/ 46892 h 6353906"/>
                  <a:gd name="connsiteX2" fmla="*/ 6774087 w 13623187"/>
                  <a:gd name="connsiteY2" fmla="*/ 5017476 h 6353906"/>
                  <a:gd name="connsiteX3" fmla="*/ 9235932 w 13623187"/>
                  <a:gd name="connsiteY3" fmla="*/ 23446 h 6353906"/>
                  <a:gd name="connsiteX4" fmla="*/ 12213595 w 13623187"/>
                  <a:gd name="connsiteY4" fmla="*/ 1430215 h 6353906"/>
                  <a:gd name="connsiteX5" fmla="*/ 13620364 w 13623187"/>
                  <a:gd name="connsiteY5" fmla="*/ 6310100 h 6353906"/>
                  <a:gd name="connsiteX6" fmla="*/ 10877164 w 13623187"/>
                  <a:gd name="connsiteY6" fmla="*/ 6307015 h 6353906"/>
                  <a:gd name="connsiteX7" fmla="*/ 10877165 w 13623187"/>
                  <a:gd name="connsiteY7" fmla="*/ 4103077 h 6353906"/>
                  <a:gd name="connsiteX8" fmla="*/ 10197225 w 13623187"/>
                  <a:gd name="connsiteY8" fmla="*/ 4267200 h 6353906"/>
                  <a:gd name="connsiteX9" fmla="*/ 10173779 w 13623187"/>
                  <a:gd name="connsiteY9" fmla="*/ 6307015 h 6353906"/>
                  <a:gd name="connsiteX10" fmla="*/ 3374395 w 13623187"/>
                  <a:gd name="connsiteY10" fmla="*/ 6353906 h 6353906"/>
                  <a:gd name="connsiteX11" fmla="*/ 3327501 w 13623187"/>
                  <a:gd name="connsiteY11" fmla="*/ 4243753 h 6353906"/>
                  <a:gd name="connsiteX12" fmla="*/ 2647564 w 13623187"/>
                  <a:gd name="connsiteY12" fmla="*/ 4220308 h 6353906"/>
                  <a:gd name="connsiteX13" fmla="*/ 2647564 w 13623187"/>
                  <a:gd name="connsiteY13" fmla="*/ 6283569 h 6353906"/>
                  <a:gd name="connsiteX14" fmla="*/ 0 w 13623187"/>
                  <a:gd name="connsiteY14" fmla="*/ 6310100 h 6353906"/>
                  <a:gd name="connsiteX15" fmla="*/ 0 w 13623187"/>
                  <a:gd name="connsiteY15" fmla="*/ 0 h 6353906"/>
                  <a:gd name="connsiteX0" fmla="*/ 0 w 13623187"/>
                  <a:gd name="connsiteY0" fmla="*/ 0 h 6377352"/>
                  <a:gd name="connsiteX1" fmla="*/ 4406025 w 13623187"/>
                  <a:gd name="connsiteY1" fmla="*/ 46892 h 6377352"/>
                  <a:gd name="connsiteX2" fmla="*/ 6774087 w 13623187"/>
                  <a:gd name="connsiteY2" fmla="*/ 5017476 h 6377352"/>
                  <a:gd name="connsiteX3" fmla="*/ 9235932 w 13623187"/>
                  <a:gd name="connsiteY3" fmla="*/ 23446 h 6377352"/>
                  <a:gd name="connsiteX4" fmla="*/ 12213595 w 13623187"/>
                  <a:gd name="connsiteY4" fmla="*/ 1430215 h 6377352"/>
                  <a:gd name="connsiteX5" fmla="*/ 13620364 w 13623187"/>
                  <a:gd name="connsiteY5" fmla="*/ 6310100 h 6377352"/>
                  <a:gd name="connsiteX6" fmla="*/ 10877164 w 13623187"/>
                  <a:gd name="connsiteY6" fmla="*/ 6307015 h 6377352"/>
                  <a:gd name="connsiteX7" fmla="*/ 10877165 w 13623187"/>
                  <a:gd name="connsiteY7" fmla="*/ 4103077 h 6377352"/>
                  <a:gd name="connsiteX8" fmla="*/ 10197225 w 13623187"/>
                  <a:gd name="connsiteY8" fmla="*/ 4267200 h 6377352"/>
                  <a:gd name="connsiteX9" fmla="*/ 10173779 w 13623187"/>
                  <a:gd name="connsiteY9" fmla="*/ 6307015 h 6377352"/>
                  <a:gd name="connsiteX10" fmla="*/ 3350949 w 13623187"/>
                  <a:gd name="connsiteY10" fmla="*/ 6377352 h 6377352"/>
                  <a:gd name="connsiteX11" fmla="*/ 3327501 w 13623187"/>
                  <a:gd name="connsiteY11" fmla="*/ 4243753 h 6377352"/>
                  <a:gd name="connsiteX12" fmla="*/ 2647564 w 13623187"/>
                  <a:gd name="connsiteY12" fmla="*/ 4220308 h 6377352"/>
                  <a:gd name="connsiteX13" fmla="*/ 2647564 w 13623187"/>
                  <a:gd name="connsiteY13" fmla="*/ 6283569 h 6377352"/>
                  <a:gd name="connsiteX14" fmla="*/ 0 w 13623187"/>
                  <a:gd name="connsiteY14" fmla="*/ 6310100 h 6377352"/>
                  <a:gd name="connsiteX15" fmla="*/ 0 w 13623187"/>
                  <a:gd name="connsiteY15" fmla="*/ 0 h 6377352"/>
                  <a:gd name="connsiteX0" fmla="*/ 0 w 13623187"/>
                  <a:gd name="connsiteY0" fmla="*/ 0 h 6330460"/>
                  <a:gd name="connsiteX1" fmla="*/ 4406025 w 13623187"/>
                  <a:gd name="connsiteY1" fmla="*/ 46892 h 6330460"/>
                  <a:gd name="connsiteX2" fmla="*/ 6774087 w 13623187"/>
                  <a:gd name="connsiteY2" fmla="*/ 5017476 h 6330460"/>
                  <a:gd name="connsiteX3" fmla="*/ 9235932 w 13623187"/>
                  <a:gd name="connsiteY3" fmla="*/ 23446 h 6330460"/>
                  <a:gd name="connsiteX4" fmla="*/ 12213595 w 13623187"/>
                  <a:gd name="connsiteY4" fmla="*/ 1430215 h 6330460"/>
                  <a:gd name="connsiteX5" fmla="*/ 13620364 w 13623187"/>
                  <a:gd name="connsiteY5" fmla="*/ 6310100 h 6330460"/>
                  <a:gd name="connsiteX6" fmla="*/ 10877164 w 13623187"/>
                  <a:gd name="connsiteY6" fmla="*/ 6307015 h 6330460"/>
                  <a:gd name="connsiteX7" fmla="*/ 10877165 w 13623187"/>
                  <a:gd name="connsiteY7" fmla="*/ 4103077 h 6330460"/>
                  <a:gd name="connsiteX8" fmla="*/ 10197225 w 13623187"/>
                  <a:gd name="connsiteY8" fmla="*/ 4267200 h 6330460"/>
                  <a:gd name="connsiteX9" fmla="*/ 10173779 w 13623187"/>
                  <a:gd name="connsiteY9" fmla="*/ 6307015 h 6330460"/>
                  <a:gd name="connsiteX10" fmla="*/ 3397841 w 13623187"/>
                  <a:gd name="connsiteY10" fmla="*/ 6330460 h 6330460"/>
                  <a:gd name="connsiteX11" fmla="*/ 3327501 w 13623187"/>
                  <a:gd name="connsiteY11" fmla="*/ 4243753 h 6330460"/>
                  <a:gd name="connsiteX12" fmla="*/ 2647564 w 13623187"/>
                  <a:gd name="connsiteY12" fmla="*/ 4220308 h 6330460"/>
                  <a:gd name="connsiteX13" fmla="*/ 2647564 w 13623187"/>
                  <a:gd name="connsiteY13" fmla="*/ 6283569 h 6330460"/>
                  <a:gd name="connsiteX14" fmla="*/ 0 w 13623187"/>
                  <a:gd name="connsiteY14" fmla="*/ 6310100 h 6330460"/>
                  <a:gd name="connsiteX15" fmla="*/ 0 w 13623187"/>
                  <a:gd name="connsiteY15" fmla="*/ 0 h 6330460"/>
                  <a:gd name="connsiteX0" fmla="*/ 0 w 13623187"/>
                  <a:gd name="connsiteY0" fmla="*/ 0 h 6330460"/>
                  <a:gd name="connsiteX1" fmla="*/ 4406025 w 13623187"/>
                  <a:gd name="connsiteY1" fmla="*/ 46892 h 6330460"/>
                  <a:gd name="connsiteX2" fmla="*/ 6774087 w 13623187"/>
                  <a:gd name="connsiteY2" fmla="*/ 5017476 h 6330460"/>
                  <a:gd name="connsiteX3" fmla="*/ 9235932 w 13623187"/>
                  <a:gd name="connsiteY3" fmla="*/ 23446 h 6330460"/>
                  <a:gd name="connsiteX4" fmla="*/ 12213595 w 13623187"/>
                  <a:gd name="connsiteY4" fmla="*/ 1430215 h 6330460"/>
                  <a:gd name="connsiteX5" fmla="*/ 13620364 w 13623187"/>
                  <a:gd name="connsiteY5" fmla="*/ 6310100 h 6330460"/>
                  <a:gd name="connsiteX6" fmla="*/ 10877164 w 13623187"/>
                  <a:gd name="connsiteY6" fmla="*/ 6307015 h 6330460"/>
                  <a:gd name="connsiteX7" fmla="*/ 10877165 w 13623187"/>
                  <a:gd name="connsiteY7" fmla="*/ 4103077 h 6330460"/>
                  <a:gd name="connsiteX8" fmla="*/ 10197225 w 13623187"/>
                  <a:gd name="connsiteY8" fmla="*/ 4267200 h 6330460"/>
                  <a:gd name="connsiteX9" fmla="*/ 10173779 w 13623187"/>
                  <a:gd name="connsiteY9" fmla="*/ 6307015 h 6330460"/>
                  <a:gd name="connsiteX10" fmla="*/ 3397841 w 13623187"/>
                  <a:gd name="connsiteY10" fmla="*/ 6330460 h 6330460"/>
                  <a:gd name="connsiteX11" fmla="*/ 3421286 w 13623187"/>
                  <a:gd name="connsiteY11" fmla="*/ 4220307 h 6330460"/>
                  <a:gd name="connsiteX12" fmla="*/ 2647564 w 13623187"/>
                  <a:gd name="connsiteY12" fmla="*/ 4220308 h 6330460"/>
                  <a:gd name="connsiteX13" fmla="*/ 2647564 w 13623187"/>
                  <a:gd name="connsiteY13" fmla="*/ 6283569 h 6330460"/>
                  <a:gd name="connsiteX14" fmla="*/ 0 w 13623187"/>
                  <a:gd name="connsiteY14" fmla="*/ 6310100 h 6330460"/>
                  <a:gd name="connsiteX15" fmla="*/ 0 w 13623187"/>
                  <a:gd name="connsiteY15" fmla="*/ 0 h 6330460"/>
                  <a:gd name="connsiteX0" fmla="*/ 0 w 13623187"/>
                  <a:gd name="connsiteY0" fmla="*/ 0 h 6330460"/>
                  <a:gd name="connsiteX1" fmla="*/ 4406025 w 13623187"/>
                  <a:gd name="connsiteY1" fmla="*/ 46892 h 6330460"/>
                  <a:gd name="connsiteX2" fmla="*/ 6774087 w 13623187"/>
                  <a:gd name="connsiteY2" fmla="*/ 5017476 h 6330460"/>
                  <a:gd name="connsiteX3" fmla="*/ 9235932 w 13623187"/>
                  <a:gd name="connsiteY3" fmla="*/ 23446 h 6330460"/>
                  <a:gd name="connsiteX4" fmla="*/ 12213595 w 13623187"/>
                  <a:gd name="connsiteY4" fmla="*/ 1430215 h 6330460"/>
                  <a:gd name="connsiteX5" fmla="*/ 13620364 w 13623187"/>
                  <a:gd name="connsiteY5" fmla="*/ 6310100 h 6330460"/>
                  <a:gd name="connsiteX6" fmla="*/ 10877164 w 13623187"/>
                  <a:gd name="connsiteY6" fmla="*/ 6307015 h 6330460"/>
                  <a:gd name="connsiteX7" fmla="*/ 10877165 w 13623187"/>
                  <a:gd name="connsiteY7" fmla="*/ 4103077 h 6330460"/>
                  <a:gd name="connsiteX8" fmla="*/ 10197225 w 13623187"/>
                  <a:gd name="connsiteY8" fmla="*/ 4267200 h 6330460"/>
                  <a:gd name="connsiteX9" fmla="*/ 10173779 w 13623187"/>
                  <a:gd name="connsiteY9" fmla="*/ 6307015 h 6330460"/>
                  <a:gd name="connsiteX10" fmla="*/ 3397841 w 13623187"/>
                  <a:gd name="connsiteY10" fmla="*/ 6330460 h 6330460"/>
                  <a:gd name="connsiteX11" fmla="*/ 3421286 w 13623187"/>
                  <a:gd name="connsiteY11" fmla="*/ 4220307 h 6330460"/>
                  <a:gd name="connsiteX12" fmla="*/ 2647564 w 13623187"/>
                  <a:gd name="connsiteY12" fmla="*/ 4220308 h 6330460"/>
                  <a:gd name="connsiteX13" fmla="*/ 2647564 w 13623187"/>
                  <a:gd name="connsiteY13" fmla="*/ 6283569 h 6330460"/>
                  <a:gd name="connsiteX14" fmla="*/ 0 w 13623187"/>
                  <a:gd name="connsiteY14" fmla="*/ 6310100 h 6330460"/>
                  <a:gd name="connsiteX15" fmla="*/ 0 w 13623187"/>
                  <a:gd name="connsiteY15" fmla="*/ 0 h 6330460"/>
                  <a:gd name="connsiteX0" fmla="*/ 0 w 13623187"/>
                  <a:gd name="connsiteY0" fmla="*/ 0 h 6330460"/>
                  <a:gd name="connsiteX1" fmla="*/ 4406025 w 13623187"/>
                  <a:gd name="connsiteY1" fmla="*/ 46892 h 6330460"/>
                  <a:gd name="connsiteX2" fmla="*/ 6774087 w 13623187"/>
                  <a:gd name="connsiteY2" fmla="*/ 5017476 h 6330460"/>
                  <a:gd name="connsiteX3" fmla="*/ 9235932 w 13623187"/>
                  <a:gd name="connsiteY3" fmla="*/ 23446 h 6330460"/>
                  <a:gd name="connsiteX4" fmla="*/ 12213595 w 13623187"/>
                  <a:gd name="connsiteY4" fmla="*/ 1430215 h 6330460"/>
                  <a:gd name="connsiteX5" fmla="*/ 13620364 w 13623187"/>
                  <a:gd name="connsiteY5" fmla="*/ 6310100 h 6330460"/>
                  <a:gd name="connsiteX6" fmla="*/ 10877164 w 13623187"/>
                  <a:gd name="connsiteY6" fmla="*/ 6307015 h 6330460"/>
                  <a:gd name="connsiteX7" fmla="*/ 10877165 w 13623187"/>
                  <a:gd name="connsiteY7" fmla="*/ 4103077 h 6330460"/>
                  <a:gd name="connsiteX8" fmla="*/ 10197225 w 13623187"/>
                  <a:gd name="connsiteY8" fmla="*/ 4267200 h 6330460"/>
                  <a:gd name="connsiteX9" fmla="*/ 10173779 w 13623187"/>
                  <a:gd name="connsiteY9" fmla="*/ 6307015 h 6330460"/>
                  <a:gd name="connsiteX10" fmla="*/ 3397841 w 13623187"/>
                  <a:gd name="connsiteY10" fmla="*/ 6330460 h 6330460"/>
                  <a:gd name="connsiteX11" fmla="*/ 3421286 w 13623187"/>
                  <a:gd name="connsiteY11" fmla="*/ 4220307 h 6330460"/>
                  <a:gd name="connsiteX12" fmla="*/ 2647564 w 13623187"/>
                  <a:gd name="connsiteY12" fmla="*/ 4220308 h 6330460"/>
                  <a:gd name="connsiteX13" fmla="*/ 2647564 w 13623187"/>
                  <a:gd name="connsiteY13" fmla="*/ 6283569 h 6330460"/>
                  <a:gd name="connsiteX14" fmla="*/ 0 w 13623187"/>
                  <a:gd name="connsiteY14" fmla="*/ 6310100 h 6330460"/>
                  <a:gd name="connsiteX15" fmla="*/ 0 w 13623187"/>
                  <a:gd name="connsiteY15" fmla="*/ 0 h 6330460"/>
                  <a:gd name="connsiteX0" fmla="*/ 0 w 13623187"/>
                  <a:gd name="connsiteY0" fmla="*/ 0 h 6330460"/>
                  <a:gd name="connsiteX1" fmla="*/ 4406025 w 13623187"/>
                  <a:gd name="connsiteY1" fmla="*/ 46892 h 6330460"/>
                  <a:gd name="connsiteX2" fmla="*/ 6774087 w 13623187"/>
                  <a:gd name="connsiteY2" fmla="*/ 5017476 h 6330460"/>
                  <a:gd name="connsiteX3" fmla="*/ 9235932 w 13623187"/>
                  <a:gd name="connsiteY3" fmla="*/ 23446 h 6330460"/>
                  <a:gd name="connsiteX4" fmla="*/ 12213595 w 13623187"/>
                  <a:gd name="connsiteY4" fmla="*/ 1430215 h 6330460"/>
                  <a:gd name="connsiteX5" fmla="*/ 13620364 w 13623187"/>
                  <a:gd name="connsiteY5" fmla="*/ 6310100 h 6330460"/>
                  <a:gd name="connsiteX6" fmla="*/ 10877164 w 13623187"/>
                  <a:gd name="connsiteY6" fmla="*/ 6307015 h 6330460"/>
                  <a:gd name="connsiteX7" fmla="*/ 10877165 w 13623187"/>
                  <a:gd name="connsiteY7" fmla="*/ 4103077 h 6330460"/>
                  <a:gd name="connsiteX8" fmla="*/ 10197225 w 13623187"/>
                  <a:gd name="connsiteY8" fmla="*/ 4267200 h 6330460"/>
                  <a:gd name="connsiteX9" fmla="*/ 10173779 w 13623187"/>
                  <a:gd name="connsiteY9" fmla="*/ 6307015 h 6330460"/>
                  <a:gd name="connsiteX10" fmla="*/ 3397841 w 13623187"/>
                  <a:gd name="connsiteY10" fmla="*/ 6330460 h 6330460"/>
                  <a:gd name="connsiteX11" fmla="*/ 3421286 w 13623187"/>
                  <a:gd name="connsiteY11" fmla="*/ 4220307 h 6330460"/>
                  <a:gd name="connsiteX12" fmla="*/ 2647564 w 13623187"/>
                  <a:gd name="connsiteY12" fmla="*/ 4220308 h 6330460"/>
                  <a:gd name="connsiteX13" fmla="*/ 2647564 w 13623187"/>
                  <a:gd name="connsiteY13" fmla="*/ 6283569 h 6330460"/>
                  <a:gd name="connsiteX14" fmla="*/ 0 w 13623187"/>
                  <a:gd name="connsiteY14" fmla="*/ 6310100 h 6330460"/>
                  <a:gd name="connsiteX15" fmla="*/ 0 w 13623187"/>
                  <a:gd name="connsiteY15" fmla="*/ 0 h 6330460"/>
                  <a:gd name="connsiteX0" fmla="*/ 0 w 13623187"/>
                  <a:gd name="connsiteY0" fmla="*/ 0 h 6330460"/>
                  <a:gd name="connsiteX1" fmla="*/ 4406025 w 13623187"/>
                  <a:gd name="connsiteY1" fmla="*/ 46892 h 6330460"/>
                  <a:gd name="connsiteX2" fmla="*/ 6774087 w 13623187"/>
                  <a:gd name="connsiteY2" fmla="*/ 5017476 h 6330460"/>
                  <a:gd name="connsiteX3" fmla="*/ 9235932 w 13623187"/>
                  <a:gd name="connsiteY3" fmla="*/ 23446 h 6330460"/>
                  <a:gd name="connsiteX4" fmla="*/ 12213595 w 13623187"/>
                  <a:gd name="connsiteY4" fmla="*/ 1430215 h 6330460"/>
                  <a:gd name="connsiteX5" fmla="*/ 13620364 w 13623187"/>
                  <a:gd name="connsiteY5" fmla="*/ 6310100 h 6330460"/>
                  <a:gd name="connsiteX6" fmla="*/ 10877164 w 13623187"/>
                  <a:gd name="connsiteY6" fmla="*/ 6307015 h 6330460"/>
                  <a:gd name="connsiteX7" fmla="*/ 10877165 w 13623187"/>
                  <a:gd name="connsiteY7" fmla="*/ 4103077 h 6330460"/>
                  <a:gd name="connsiteX8" fmla="*/ 10197225 w 13623187"/>
                  <a:gd name="connsiteY8" fmla="*/ 4267200 h 6330460"/>
                  <a:gd name="connsiteX9" fmla="*/ 10173779 w 13623187"/>
                  <a:gd name="connsiteY9" fmla="*/ 6307015 h 6330460"/>
                  <a:gd name="connsiteX10" fmla="*/ 3397841 w 13623187"/>
                  <a:gd name="connsiteY10" fmla="*/ 6330460 h 6330460"/>
                  <a:gd name="connsiteX11" fmla="*/ 3421286 w 13623187"/>
                  <a:gd name="connsiteY11" fmla="*/ 4220307 h 6330460"/>
                  <a:gd name="connsiteX12" fmla="*/ 2647564 w 13623187"/>
                  <a:gd name="connsiteY12" fmla="*/ 4220308 h 6330460"/>
                  <a:gd name="connsiteX13" fmla="*/ 2647564 w 13623187"/>
                  <a:gd name="connsiteY13" fmla="*/ 6283569 h 6330460"/>
                  <a:gd name="connsiteX14" fmla="*/ 0 w 13623187"/>
                  <a:gd name="connsiteY14" fmla="*/ 6310100 h 6330460"/>
                  <a:gd name="connsiteX15" fmla="*/ 0 w 13623187"/>
                  <a:gd name="connsiteY15" fmla="*/ 0 h 6330460"/>
                  <a:gd name="connsiteX0" fmla="*/ 914400 w 13623187"/>
                  <a:gd name="connsiteY0" fmla="*/ 1970108 h 6307645"/>
                  <a:gd name="connsiteX1" fmla="*/ 4406025 w 13623187"/>
                  <a:gd name="connsiteY1" fmla="*/ 24077 h 6307645"/>
                  <a:gd name="connsiteX2" fmla="*/ 6774087 w 13623187"/>
                  <a:gd name="connsiteY2" fmla="*/ 4994661 h 6307645"/>
                  <a:gd name="connsiteX3" fmla="*/ 9235932 w 13623187"/>
                  <a:gd name="connsiteY3" fmla="*/ 631 h 6307645"/>
                  <a:gd name="connsiteX4" fmla="*/ 12213595 w 13623187"/>
                  <a:gd name="connsiteY4" fmla="*/ 1407400 h 6307645"/>
                  <a:gd name="connsiteX5" fmla="*/ 13620364 w 13623187"/>
                  <a:gd name="connsiteY5" fmla="*/ 6287285 h 6307645"/>
                  <a:gd name="connsiteX6" fmla="*/ 10877164 w 13623187"/>
                  <a:gd name="connsiteY6" fmla="*/ 6284200 h 6307645"/>
                  <a:gd name="connsiteX7" fmla="*/ 10877165 w 13623187"/>
                  <a:gd name="connsiteY7" fmla="*/ 4080262 h 6307645"/>
                  <a:gd name="connsiteX8" fmla="*/ 10197225 w 13623187"/>
                  <a:gd name="connsiteY8" fmla="*/ 4244385 h 6307645"/>
                  <a:gd name="connsiteX9" fmla="*/ 10173779 w 13623187"/>
                  <a:gd name="connsiteY9" fmla="*/ 6284200 h 6307645"/>
                  <a:gd name="connsiteX10" fmla="*/ 3397841 w 13623187"/>
                  <a:gd name="connsiteY10" fmla="*/ 6307645 h 6307645"/>
                  <a:gd name="connsiteX11" fmla="*/ 3421286 w 13623187"/>
                  <a:gd name="connsiteY11" fmla="*/ 4197492 h 6307645"/>
                  <a:gd name="connsiteX12" fmla="*/ 2647564 w 13623187"/>
                  <a:gd name="connsiteY12" fmla="*/ 4197493 h 6307645"/>
                  <a:gd name="connsiteX13" fmla="*/ 2647564 w 13623187"/>
                  <a:gd name="connsiteY13" fmla="*/ 6260754 h 6307645"/>
                  <a:gd name="connsiteX14" fmla="*/ 0 w 13623187"/>
                  <a:gd name="connsiteY14" fmla="*/ 6287285 h 6307645"/>
                  <a:gd name="connsiteX15" fmla="*/ 914400 w 13623187"/>
                  <a:gd name="connsiteY15" fmla="*/ 1970108 h 6307645"/>
                  <a:gd name="connsiteX0" fmla="*/ 914400 w 13623187"/>
                  <a:gd name="connsiteY0" fmla="*/ 1970108 h 6307645"/>
                  <a:gd name="connsiteX1" fmla="*/ 4406025 w 13623187"/>
                  <a:gd name="connsiteY1" fmla="*/ 24077 h 6307645"/>
                  <a:gd name="connsiteX2" fmla="*/ 6774087 w 13623187"/>
                  <a:gd name="connsiteY2" fmla="*/ 4994661 h 6307645"/>
                  <a:gd name="connsiteX3" fmla="*/ 9235932 w 13623187"/>
                  <a:gd name="connsiteY3" fmla="*/ 631 h 6307645"/>
                  <a:gd name="connsiteX4" fmla="*/ 12213595 w 13623187"/>
                  <a:gd name="connsiteY4" fmla="*/ 1407400 h 6307645"/>
                  <a:gd name="connsiteX5" fmla="*/ 13620364 w 13623187"/>
                  <a:gd name="connsiteY5" fmla="*/ 6287285 h 6307645"/>
                  <a:gd name="connsiteX6" fmla="*/ 10877164 w 13623187"/>
                  <a:gd name="connsiteY6" fmla="*/ 6284200 h 6307645"/>
                  <a:gd name="connsiteX7" fmla="*/ 10877165 w 13623187"/>
                  <a:gd name="connsiteY7" fmla="*/ 4080262 h 6307645"/>
                  <a:gd name="connsiteX8" fmla="*/ 10197225 w 13623187"/>
                  <a:gd name="connsiteY8" fmla="*/ 4244385 h 6307645"/>
                  <a:gd name="connsiteX9" fmla="*/ 10173779 w 13623187"/>
                  <a:gd name="connsiteY9" fmla="*/ 6284200 h 6307645"/>
                  <a:gd name="connsiteX10" fmla="*/ 3397841 w 13623187"/>
                  <a:gd name="connsiteY10" fmla="*/ 6307645 h 6307645"/>
                  <a:gd name="connsiteX11" fmla="*/ 3421286 w 13623187"/>
                  <a:gd name="connsiteY11" fmla="*/ 4197492 h 6307645"/>
                  <a:gd name="connsiteX12" fmla="*/ 2647564 w 13623187"/>
                  <a:gd name="connsiteY12" fmla="*/ 4197493 h 6307645"/>
                  <a:gd name="connsiteX13" fmla="*/ 2647564 w 13623187"/>
                  <a:gd name="connsiteY13" fmla="*/ 6260754 h 6307645"/>
                  <a:gd name="connsiteX14" fmla="*/ 0 w 13623187"/>
                  <a:gd name="connsiteY14" fmla="*/ 6287285 h 6307645"/>
                  <a:gd name="connsiteX15" fmla="*/ 914400 w 13623187"/>
                  <a:gd name="connsiteY15" fmla="*/ 1970108 h 6307645"/>
                  <a:gd name="connsiteX0" fmla="*/ 914400 w 13623187"/>
                  <a:gd name="connsiteY0" fmla="*/ 1985552 h 6323089"/>
                  <a:gd name="connsiteX1" fmla="*/ 4406025 w 13623187"/>
                  <a:gd name="connsiteY1" fmla="*/ 39521 h 6323089"/>
                  <a:gd name="connsiteX2" fmla="*/ 6774087 w 13623187"/>
                  <a:gd name="connsiteY2" fmla="*/ 5010105 h 6323089"/>
                  <a:gd name="connsiteX3" fmla="*/ 9235932 w 13623187"/>
                  <a:gd name="connsiteY3" fmla="*/ 16075 h 6323089"/>
                  <a:gd name="connsiteX4" fmla="*/ 12213595 w 13623187"/>
                  <a:gd name="connsiteY4" fmla="*/ 1422844 h 6323089"/>
                  <a:gd name="connsiteX5" fmla="*/ 13620364 w 13623187"/>
                  <a:gd name="connsiteY5" fmla="*/ 6302729 h 6323089"/>
                  <a:gd name="connsiteX6" fmla="*/ 10877164 w 13623187"/>
                  <a:gd name="connsiteY6" fmla="*/ 6299644 h 6323089"/>
                  <a:gd name="connsiteX7" fmla="*/ 10877165 w 13623187"/>
                  <a:gd name="connsiteY7" fmla="*/ 4095706 h 6323089"/>
                  <a:gd name="connsiteX8" fmla="*/ 10197225 w 13623187"/>
                  <a:gd name="connsiteY8" fmla="*/ 4259829 h 6323089"/>
                  <a:gd name="connsiteX9" fmla="*/ 10173779 w 13623187"/>
                  <a:gd name="connsiteY9" fmla="*/ 6299644 h 6323089"/>
                  <a:gd name="connsiteX10" fmla="*/ 3397841 w 13623187"/>
                  <a:gd name="connsiteY10" fmla="*/ 6323089 h 6323089"/>
                  <a:gd name="connsiteX11" fmla="*/ 3421286 w 13623187"/>
                  <a:gd name="connsiteY11" fmla="*/ 4212936 h 6323089"/>
                  <a:gd name="connsiteX12" fmla="*/ 2647564 w 13623187"/>
                  <a:gd name="connsiteY12" fmla="*/ 4212937 h 6323089"/>
                  <a:gd name="connsiteX13" fmla="*/ 2647564 w 13623187"/>
                  <a:gd name="connsiteY13" fmla="*/ 6276198 h 6323089"/>
                  <a:gd name="connsiteX14" fmla="*/ 0 w 13623187"/>
                  <a:gd name="connsiteY14" fmla="*/ 6302729 h 6323089"/>
                  <a:gd name="connsiteX15" fmla="*/ 914400 w 13623187"/>
                  <a:gd name="connsiteY15" fmla="*/ 1985552 h 6323089"/>
                  <a:gd name="connsiteX0" fmla="*/ 937847 w 13646634"/>
                  <a:gd name="connsiteY0" fmla="*/ 1985552 h 6323089"/>
                  <a:gd name="connsiteX1" fmla="*/ 4429472 w 13646634"/>
                  <a:gd name="connsiteY1" fmla="*/ 39521 h 6323089"/>
                  <a:gd name="connsiteX2" fmla="*/ 6797534 w 13646634"/>
                  <a:gd name="connsiteY2" fmla="*/ 5010105 h 6323089"/>
                  <a:gd name="connsiteX3" fmla="*/ 9259379 w 13646634"/>
                  <a:gd name="connsiteY3" fmla="*/ 16075 h 6323089"/>
                  <a:gd name="connsiteX4" fmla="*/ 12237042 w 13646634"/>
                  <a:gd name="connsiteY4" fmla="*/ 1422844 h 6323089"/>
                  <a:gd name="connsiteX5" fmla="*/ 13643811 w 13646634"/>
                  <a:gd name="connsiteY5" fmla="*/ 6302729 h 6323089"/>
                  <a:gd name="connsiteX6" fmla="*/ 10900611 w 13646634"/>
                  <a:gd name="connsiteY6" fmla="*/ 6299644 h 6323089"/>
                  <a:gd name="connsiteX7" fmla="*/ 10900612 w 13646634"/>
                  <a:gd name="connsiteY7" fmla="*/ 4095706 h 6323089"/>
                  <a:gd name="connsiteX8" fmla="*/ 10220672 w 13646634"/>
                  <a:gd name="connsiteY8" fmla="*/ 4259829 h 6323089"/>
                  <a:gd name="connsiteX9" fmla="*/ 10197226 w 13646634"/>
                  <a:gd name="connsiteY9" fmla="*/ 6299644 h 6323089"/>
                  <a:gd name="connsiteX10" fmla="*/ 3421288 w 13646634"/>
                  <a:gd name="connsiteY10" fmla="*/ 6323089 h 6323089"/>
                  <a:gd name="connsiteX11" fmla="*/ 3444733 w 13646634"/>
                  <a:gd name="connsiteY11" fmla="*/ 4212936 h 6323089"/>
                  <a:gd name="connsiteX12" fmla="*/ 2671011 w 13646634"/>
                  <a:gd name="connsiteY12" fmla="*/ 4212937 h 6323089"/>
                  <a:gd name="connsiteX13" fmla="*/ 2671011 w 13646634"/>
                  <a:gd name="connsiteY13" fmla="*/ 6276198 h 6323089"/>
                  <a:gd name="connsiteX14" fmla="*/ 0 w 13646634"/>
                  <a:gd name="connsiteY14" fmla="*/ 6232390 h 6323089"/>
                  <a:gd name="connsiteX15" fmla="*/ 937847 w 13646634"/>
                  <a:gd name="connsiteY15" fmla="*/ 1985552 h 6323089"/>
                  <a:gd name="connsiteX0" fmla="*/ 867509 w 13576296"/>
                  <a:gd name="connsiteY0" fmla="*/ 1985552 h 6323089"/>
                  <a:gd name="connsiteX1" fmla="*/ 4359134 w 13576296"/>
                  <a:gd name="connsiteY1" fmla="*/ 39521 h 6323089"/>
                  <a:gd name="connsiteX2" fmla="*/ 6727196 w 13576296"/>
                  <a:gd name="connsiteY2" fmla="*/ 5010105 h 6323089"/>
                  <a:gd name="connsiteX3" fmla="*/ 9189041 w 13576296"/>
                  <a:gd name="connsiteY3" fmla="*/ 16075 h 6323089"/>
                  <a:gd name="connsiteX4" fmla="*/ 12166704 w 13576296"/>
                  <a:gd name="connsiteY4" fmla="*/ 1422844 h 6323089"/>
                  <a:gd name="connsiteX5" fmla="*/ 13573473 w 13576296"/>
                  <a:gd name="connsiteY5" fmla="*/ 6302729 h 6323089"/>
                  <a:gd name="connsiteX6" fmla="*/ 10830273 w 13576296"/>
                  <a:gd name="connsiteY6" fmla="*/ 6299644 h 6323089"/>
                  <a:gd name="connsiteX7" fmla="*/ 10830274 w 13576296"/>
                  <a:gd name="connsiteY7" fmla="*/ 4095706 h 6323089"/>
                  <a:gd name="connsiteX8" fmla="*/ 10150334 w 13576296"/>
                  <a:gd name="connsiteY8" fmla="*/ 4259829 h 6323089"/>
                  <a:gd name="connsiteX9" fmla="*/ 10126888 w 13576296"/>
                  <a:gd name="connsiteY9" fmla="*/ 6299644 h 6323089"/>
                  <a:gd name="connsiteX10" fmla="*/ 3350950 w 13576296"/>
                  <a:gd name="connsiteY10" fmla="*/ 6323089 h 6323089"/>
                  <a:gd name="connsiteX11" fmla="*/ 3374395 w 13576296"/>
                  <a:gd name="connsiteY11" fmla="*/ 4212936 h 6323089"/>
                  <a:gd name="connsiteX12" fmla="*/ 2600673 w 13576296"/>
                  <a:gd name="connsiteY12" fmla="*/ 4212937 h 6323089"/>
                  <a:gd name="connsiteX13" fmla="*/ 2600673 w 13576296"/>
                  <a:gd name="connsiteY13" fmla="*/ 6276198 h 6323089"/>
                  <a:gd name="connsiteX14" fmla="*/ 0 w 13576296"/>
                  <a:gd name="connsiteY14" fmla="*/ 6302729 h 6323089"/>
                  <a:gd name="connsiteX15" fmla="*/ 867509 w 13576296"/>
                  <a:gd name="connsiteY15" fmla="*/ 1985552 h 6323089"/>
                  <a:gd name="connsiteX0" fmla="*/ 875123 w 13583910"/>
                  <a:gd name="connsiteY0" fmla="*/ 1985552 h 6323089"/>
                  <a:gd name="connsiteX1" fmla="*/ 4366748 w 13583910"/>
                  <a:gd name="connsiteY1" fmla="*/ 39521 h 6323089"/>
                  <a:gd name="connsiteX2" fmla="*/ 6734810 w 13583910"/>
                  <a:gd name="connsiteY2" fmla="*/ 5010105 h 6323089"/>
                  <a:gd name="connsiteX3" fmla="*/ 9196655 w 13583910"/>
                  <a:gd name="connsiteY3" fmla="*/ 16075 h 6323089"/>
                  <a:gd name="connsiteX4" fmla="*/ 12174318 w 13583910"/>
                  <a:gd name="connsiteY4" fmla="*/ 1422844 h 6323089"/>
                  <a:gd name="connsiteX5" fmla="*/ 13581087 w 13583910"/>
                  <a:gd name="connsiteY5" fmla="*/ 6302729 h 6323089"/>
                  <a:gd name="connsiteX6" fmla="*/ 10837887 w 13583910"/>
                  <a:gd name="connsiteY6" fmla="*/ 6299644 h 6323089"/>
                  <a:gd name="connsiteX7" fmla="*/ 10837888 w 13583910"/>
                  <a:gd name="connsiteY7" fmla="*/ 4095706 h 6323089"/>
                  <a:gd name="connsiteX8" fmla="*/ 10157948 w 13583910"/>
                  <a:gd name="connsiteY8" fmla="*/ 4259829 h 6323089"/>
                  <a:gd name="connsiteX9" fmla="*/ 10134502 w 13583910"/>
                  <a:gd name="connsiteY9" fmla="*/ 6299644 h 6323089"/>
                  <a:gd name="connsiteX10" fmla="*/ 3358564 w 13583910"/>
                  <a:gd name="connsiteY10" fmla="*/ 6323089 h 6323089"/>
                  <a:gd name="connsiteX11" fmla="*/ 3382009 w 13583910"/>
                  <a:gd name="connsiteY11" fmla="*/ 4212936 h 6323089"/>
                  <a:gd name="connsiteX12" fmla="*/ 2608287 w 13583910"/>
                  <a:gd name="connsiteY12" fmla="*/ 4212937 h 6323089"/>
                  <a:gd name="connsiteX13" fmla="*/ 2608287 w 13583910"/>
                  <a:gd name="connsiteY13" fmla="*/ 6276198 h 6323089"/>
                  <a:gd name="connsiteX14" fmla="*/ 7614 w 13583910"/>
                  <a:gd name="connsiteY14" fmla="*/ 6302729 h 6323089"/>
                  <a:gd name="connsiteX15" fmla="*/ 875123 w 13583910"/>
                  <a:gd name="connsiteY15" fmla="*/ 1985552 h 6323089"/>
                  <a:gd name="connsiteX0" fmla="*/ 1154365 w 13581798"/>
                  <a:gd name="connsiteY0" fmla="*/ 1654535 h 6343764"/>
                  <a:gd name="connsiteX1" fmla="*/ 4364636 w 13581798"/>
                  <a:gd name="connsiteY1" fmla="*/ 60196 h 6343764"/>
                  <a:gd name="connsiteX2" fmla="*/ 6732698 w 13581798"/>
                  <a:gd name="connsiteY2" fmla="*/ 5030780 h 6343764"/>
                  <a:gd name="connsiteX3" fmla="*/ 9194543 w 13581798"/>
                  <a:gd name="connsiteY3" fmla="*/ 36750 h 6343764"/>
                  <a:gd name="connsiteX4" fmla="*/ 12172206 w 13581798"/>
                  <a:gd name="connsiteY4" fmla="*/ 1443519 h 6343764"/>
                  <a:gd name="connsiteX5" fmla="*/ 13578975 w 13581798"/>
                  <a:gd name="connsiteY5" fmla="*/ 6323404 h 6343764"/>
                  <a:gd name="connsiteX6" fmla="*/ 10835775 w 13581798"/>
                  <a:gd name="connsiteY6" fmla="*/ 6320319 h 6343764"/>
                  <a:gd name="connsiteX7" fmla="*/ 10835776 w 13581798"/>
                  <a:gd name="connsiteY7" fmla="*/ 4116381 h 6343764"/>
                  <a:gd name="connsiteX8" fmla="*/ 10155836 w 13581798"/>
                  <a:gd name="connsiteY8" fmla="*/ 4280504 h 6343764"/>
                  <a:gd name="connsiteX9" fmla="*/ 10132390 w 13581798"/>
                  <a:gd name="connsiteY9" fmla="*/ 6320319 h 6343764"/>
                  <a:gd name="connsiteX10" fmla="*/ 3356452 w 13581798"/>
                  <a:gd name="connsiteY10" fmla="*/ 6343764 h 6343764"/>
                  <a:gd name="connsiteX11" fmla="*/ 3379897 w 13581798"/>
                  <a:gd name="connsiteY11" fmla="*/ 4233611 h 6343764"/>
                  <a:gd name="connsiteX12" fmla="*/ 2606175 w 13581798"/>
                  <a:gd name="connsiteY12" fmla="*/ 4233612 h 6343764"/>
                  <a:gd name="connsiteX13" fmla="*/ 2606175 w 13581798"/>
                  <a:gd name="connsiteY13" fmla="*/ 6296873 h 6343764"/>
                  <a:gd name="connsiteX14" fmla="*/ 5502 w 13581798"/>
                  <a:gd name="connsiteY14" fmla="*/ 6323404 h 6343764"/>
                  <a:gd name="connsiteX15" fmla="*/ 1154365 w 13581798"/>
                  <a:gd name="connsiteY15" fmla="*/ 1654535 h 6343764"/>
                  <a:gd name="connsiteX0" fmla="*/ 1154012 w 13581445"/>
                  <a:gd name="connsiteY0" fmla="*/ 1654535 h 6343764"/>
                  <a:gd name="connsiteX1" fmla="*/ 4364283 w 13581445"/>
                  <a:gd name="connsiteY1" fmla="*/ 60196 h 6343764"/>
                  <a:gd name="connsiteX2" fmla="*/ 6732345 w 13581445"/>
                  <a:gd name="connsiteY2" fmla="*/ 5030780 h 6343764"/>
                  <a:gd name="connsiteX3" fmla="*/ 9194190 w 13581445"/>
                  <a:gd name="connsiteY3" fmla="*/ 36750 h 6343764"/>
                  <a:gd name="connsiteX4" fmla="*/ 12171853 w 13581445"/>
                  <a:gd name="connsiteY4" fmla="*/ 1443519 h 6343764"/>
                  <a:gd name="connsiteX5" fmla="*/ 13578622 w 13581445"/>
                  <a:gd name="connsiteY5" fmla="*/ 6323404 h 6343764"/>
                  <a:gd name="connsiteX6" fmla="*/ 10835422 w 13581445"/>
                  <a:gd name="connsiteY6" fmla="*/ 6320319 h 6343764"/>
                  <a:gd name="connsiteX7" fmla="*/ 10835423 w 13581445"/>
                  <a:gd name="connsiteY7" fmla="*/ 4116381 h 6343764"/>
                  <a:gd name="connsiteX8" fmla="*/ 10155483 w 13581445"/>
                  <a:gd name="connsiteY8" fmla="*/ 4280504 h 6343764"/>
                  <a:gd name="connsiteX9" fmla="*/ 10132037 w 13581445"/>
                  <a:gd name="connsiteY9" fmla="*/ 6320319 h 6343764"/>
                  <a:gd name="connsiteX10" fmla="*/ 3356099 w 13581445"/>
                  <a:gd name="connsiteY10" fmla="*/ 6343764 h 6343764"/>
                  <a:gd name="connsiteX11" fmla="*/ 3379544 w 13581445"/>
                  <a:gd name="connsiteY11" fmla="*/ 4233611 h 6343764"/>
                  <a:gd name="connsiteX12" fmla="*/ 2605822 w 13581445"/>
                  <a:gd name="connsiteY12" fmla="*/ 4233612 h 6343764"/>
                  <a:gd name="connsiteX13" fmla="*/ 2605822 w 13581445"/>
                  <a:gd name="connsiteY13" fmla="*/ 6296873 h 6343764"/>
                  <a:gd name="connsiteX14" fmla="*/ 5149 w 13581445"/>
                  <a:gd name="connsiteY14" fmla="*/ 6323404 h 6343764"/>
                  <a:gd name="connsiteX15" fmla="*/ 1154012 w 13581445"/>
                  <a:gd name="connsiteY15" fmla="*/ 1654535 h 6343764"/>
                  <a:gd name="connsiteX0" fmla="*/ 1227606 w 13655039"/>
                  <a:gd name="connsiteY0" fmla="*/ 1654535 h 6343764"/>
                  <a:gd name="connsiteX1" fmla="*/ 4437877 w 13655039"/>
                  <a:gd name="connsiteY1" fmla="*/ 60196 h 6343764"/>
                  <a:gd name="connsiteX2" fmla="*/ 6805939 w 13655039"/>
                  <a:gd name="connsiteY2" fmla="*/ 5030780 h 6343764"/>
                  <a:gd name="connsiteX3" fmla="*/ 9267784 w 13655039"/>
                  <a:gd name="connsiteY3" fmla="*/ 36750 h 6343764"/>
                  <a:gd name="connsiteX4" fmla="*/ 12245447 w 13655039"/>
                  <a:gd name="connsiteY4" fmla="*/ 1443519 h 6343764"/>
                  <a:gd name="connsiteX5" fmla="*/ 13652216 w 13655039"/>
                  <a:gd name="connsiteY5" fmla="*/ 6323404 h 6343764"/>
                  <a:gd name="connsiteX6" fmla="*/ 10909016 w 13655039"/>
                  <a:gd name="connsiteY6" fmla="*/ 6320319 h 6343764"/>
                  <a:gd name="connsiteX7" fmla="*/ 10909017 w 13655039"/>
                  <a:gd name="connsiteY7" fmla="*/ 4116381 h 6343764"/>
                  <a:gd name="connsiteX8" fmla="*/ 10229077 w 13655039"/>
                  <a:gd name="connsiteY8" fmla="*/ 4280504 h 6343764"/>
                  <a:gd name="connsiteX9" fmla="*/ 10205631 w 13655039"/>
                  <a:gd name="connsiteY9" fmla="*/ 6320319 h 6343764"/>
                  <a:gd name="connsiteX10" fmla="*/ 3429693 w 13655039"/>
                  <a:gd name="connsiteY10" fmla="*/ 6343764 h 6343764"/>
                  <a:gd name="connsiteX11" fmla="*/ 3453138 w 13655039"/>
                  <a:gd name="connsiteY11" fmla="*/ 4233611 h 6343764"/>
                  <a:gd name="connsiteX12" fmla="*/ 2679416 w 13655039"/>
                  <a:gd name="connsiteY12" fmla="*/ 4233612 h 6343764"/>
                  <a:gd name="connsiteX13" fmla="*/ 2679416 w 13655039"/>
                  <a:gd name="connsiteY13" fmla="*/ 6296873 h 6343764"/>
                  <a:gd name="connsiteX14" fmla="*/ 78743 w 13655039"/>
                  <a:gd name="connsiteY14" fmla="*/ 6323404 h 6343764"/>
                  <a:gd name="connsiteX15" fmla="*/ 1227606 w 13655039"/>
                  <a:gd name="connsiteY15" fmla="*/ 1654535 h 6343764"/>
                  <a:gd name="connsiteX0" fmla="*/ 1227606 w 13655039"/>
                  <a:gd name="connsiteY0" fmla="*/ 1626092 h 6315321"/>
                  <a:gd name="connsiteX1" fmla="*/ 4437877 w 13655039"/>
                  <a:gd name="connsiteY1" fmla="*/ 31753 h 6315321"/>
                  <a:gd name="connsiteX2" fmla="*/ 6805939 w 13655039"/>
                  <a:gd name="connsiteY2" fmla="*/ 5002337 h 6315321"/>
                  <a:gd name="connsiteX3" fmla="*/ 9267784 w 13655039"/>
                  <a:gd name="connsiteY3" fmla="*/ 8307 h 6315321"/>
                  <a:gd name="connsiteX4" fmla="*/ 12245447 w 13655039"/>
                  <a:gd name="connsiteY4" fmla="*/ 1415076 h 6315321"/>
                  <a:gd name="connsiteX5" fmla="*/ 13652216 w 13655039"/>
                  <a:gd name="connsiteY5" fmla="*/ 6294961 h 6315321"/>
                  <a:gd name="connsiteX6" fmla="*/ 10909016 w 13655039"/>
                  <a:gd name="connsiteY6" fmla="*/ 6291876 h 6315321"/>
                  <a:gd name="connsiteX7" fmla="*/ 10909017 w 13655039"/>
                  <a:gd name="connsiteY7" fmla="*/ 4087938 h 6315321"/>
                  <a:gd name="connsiteX8" fmla="*/ 10229077 w 13655039"/>
                  <a:gd name="connsiteY8" fmla="*/ 4252061 h 6315321"/>
                  <a:gd name="connsiteX9" fmla="*/ 10205631 w 13655039"/>
                  <a:gd name="connsiteY9" fmla="*/ 6291876 h 6315321"/>
                  <a:gd name="connsiteX10" fmla="*/ 3429693 w 13655039"/>
                  <a:gd name="connsiteY10" fmla="*/ 6315321 h 6315321"/>
                  <a:gd name="connsiteX11" fmla="*/ 3453138 w 13655039"/>
                  <a:gd name="connsiteY11" fmla="*/ 4205168 h 6315321"/>
                  <a:gd name="connsiteX12" fmla="*/ 2679416 w 13655039"/>
                  <a:gd name="connsiteY12" fmla="*/ 4205169 h 6315321"/>
                  <a:gd name="connsiteX13" fmla="*/ 2679416 w 13655039"/>
                  <a:gd name="connsiteY13" fmla="*/ 6268430 h 6315321"/>
                  <a:gd name="connsiteX14" fmla="*/ 78743 w 13655039"/>
                  <a:gd name="connsiteY14" fmla="*/ 6294961 h 6315321"/>
                  <a:gd name="connsiteX15" fmla="*/ 1227606 w 13655039"/>
                  <a:gd name="connsiteY15" fmla="*/ 1626092 h 6315321"/>
                  <a:gd name="connsiteX0" fmla="*/ 1227606 w 13655039"/>
                  <a:gd name="connsiteY0" fmla="*/ 1618416 h 6307645"/>
                  <a:gd name="connsiteX1" fmla="*/ 4437877 w 13655039"/>
                  <a:gd name="connsiteY1" fmla="*/ 24077 h 6307645"/>
                  <a:gd name="connsiteX2" fmla="*/ 6805939 w 13655039"/>
                  <a:gd name="connsiteY2" fmla="*/ 4994661 h 6307645"/>
                  <a:gd name="connsiteX3" fmla="*/ 9267784 w 13655039"/>
                  <a:gd name="connsiteY3" fmla="*/ 631 h 6307645"/>
                  <a:gd name="connsiteX4" fmla="*/ 12245447 w 13655039"/>
                  <a:gd name="connsiteY4" fmla="*/ 1407400 h 6307645"/>
                  <a:gd name="connsiteX5" fmla="*/ 13652216 w 13655039"/>
                  <a:gd name="connsiteY5" fmla="*/ 6287285 h 6307645"/>
                  <a:gd name="connsiteX6" fmla="*/ 10909016 w 13655039"/>
                  <a:gd name="connsiteY6" fmla="*/ 6284200 h 6307645"/>
                  <a:gd name="connsiteX7" fmla="*/ 10909017 w 13655039"/>
                  <a:gd name="connsiteY7" fmla="*/ 4080262 h 6307645"/>
                  <a:gd name="connsiteX8" fmla="*/ 10229077 w 13655039"/>
                  <a:gd name="connsiteY8" fmla="*/ 4244385 h 6307645"/>
                  <a:gd name="connsiteX9" fmla="*/ 10205631 w 13655039"/>
                  <a:gd name="connsiteY9" fmla="*/ 6284200 h 6307645"/>
                  <a:gd name="connsiteX10" fmla="*/ 3429693 w 13655039"/>
                  <a:gd name="connsiteY10" fmla="*/ 6307645 h 6307645"/>
                  <a:gd name="connsiteX11" fmla="*/ 3453138 w 13655039"/>
                  <a:gd name="connsiteY11" fmla="*/ 4197492 h 6307645"/>
                  <a:gd name="connsiteX12" fmla="*/ 2679416 w 13655039"/>
                  <a:gd name="connsiteY12" fmla="*/ 4197493 h 6307645"/>
                  <a:gd name="connsiteX13" fmla="*/ 2679416 w 13655039"/>
                  <a:gd name="connsiteY13" fmla="*/ 6260754 h 6307645"/>
                  <a:gd name="connsiteX14" fmla="*/ 78743 w 13655039"/>
                  <a:gd name="connsiteY14" fmla="*/ 6287285 h 6307645"/>
                  <a:gd name="connsiteX15" fmla="*/ 1227606 w 13655039"/>
                  <a:gd name="connsiteY15" fmla="*/ 1618416 h 6307645"/>
                  <a:gd name="connsiteX0" fmla="*/ 1235776 w 13663209"/>
                  <a:gd name="connsiteY0" fmla="*/ 1618416 h 6307645"/>
                  <a:gd name="connsiteX1" fmla="*/ 4446047 w 13663209"/>
                  <a:gd name="connsiteY1" fmla="*/ 24077 h 6307645"/>
                  <a:gd name="connsiteX2" fmla="*/ 6814109 w 13663209"/>
                  <a:gd name="connsiteY2" fmla="*/ 4994661 h 6307645"/>
                  <a:gd name="connsiteX3" fmla="*/ 9275954 w 13663209"/>
                  <a:gd name="connsiteY3" fmla="*/ 631 h 6307645"/>
                  <a:gd name="connsiteX4" fmla="*/ 12253617 w 13663209"/>
                  <a:gd name="connsiteY4" fmla="*/ 1407400 h 6307645"/>
                  <a:gd name="connsiteX5" fmla="*/ 13660386 w 13663209"/>
                  <a:gd name="connsiteY5" fmla="*/ 6287285 h 6307645"/>
                  <a:gd name="connsiteX6" fmla="*/ 10917186 w 13663209"/>
                  <a:gd name="connsiteY6" fmla="*/ 6284200 h 6307645"/>
                  <a:gd name="connsiteX7" fmla="*/ 10917187 w 13663209"/>
                  <a:gd name="connsiteY7" fmla="*/ 4080262 h 6307645"/>
                  <a:gd name="connsiteX8" fmla="*/ 10237247 w 13663209"/>
                  <a:gd name="connsiteY8" fmla="*/ 4244385 h 6307645"/>
                  <a:gd name="connsiteX9" fmla="*/ 10213801 w 13663209"/>
                  <a:gd name="connsiteY9" fmla="*/ 6284200 h 6307645"/>
                  <a:gd name="connsiteX10" fmla="*/ 3437863 w 13663209"/>
                  <a:gd name="connsiteY10" fmla="*/ 6307645 h 6307645"/>
                  <a:gd name="connsiteX11" fmla="*/ 3461308 w 13663209"/>
                  <a:gd name="connsiteY11" fmla="*/ 4197492 h 6307645"/>
                  <a:gd name="connsiteX12" fmla="*/ 2687586 w 13663209"/>
                  <a:gd name="connsiteY12" fmla="*/ 4197493 h 6307645"/>
                  <a:gd name="connsiteX13" fmla="*/ 2687586 w 13663209"/>
                  <a:gd name="connsiteY13" fmla="*/ 6260754 h 6307645"/>
                  <a:gd name="connsiteX14" fmla="*/ 86913 w 13663209"/>
                  <a:gd name="connsiteY14" fmla="*/ 6287285 h 6307645"/>
                  <a:gd name="connsiteX15" fmla="*/ 1235776 w 13663209"/>
                  <a:gd name="connsiteY15" fmla="*/ 1618416 h 6307645"/>
                  <a:gd name="connsiteX0" fmla="*/ 1235776 w 13663209"/>
                  <a:gd name="connsiteY0" fmla="*/ 1618416 h 6307645"/>
                  <a:gd name="connsiteX1" fmla="*/ 4446047 w 13663209"/>
                  <a:gd name="connsiteY1" fmla="*/ 24077 h 6307645"/>
                  <a:gd name="connsiteX2" fmla="*/ 6814109 w 13663209"/>
                  <a:gd name="connsiteY2" fmla="*/ 4994661 h 6307645"/>
                  <a:gd name="connsiteX3" fmla="*/ 9275954 w 13663209"/>
                  <a:gd name="connsiteY3" fmla="*/ 631 h 6307645"/>
                  <a:gd name="connsiteX4" fmla="*/ 12253617 w 13663209"/>
                  <a:gd name="connsiteY4" fmla="*/ 1407400 h 6307645"/>
                  <a:gd name="connsiteX5" fmla="*/ 13660386 w 13663209"/>
                  <a:gd name="connsiteY5" fmla="*/ 6287285 h 6307645"/>
                  <a:gd name="connsiteX6" fmla="*/ 10917186 w 13663209"/>
                  <a:gd name="connsiteY6" fmla="*/ 6284200 h 6307645"/>
                  <a:gd name="connsiteX7" fmla="*/ 10917187 w 13663209"/>
                  <a:gd name="connsiteY7" fmla="*/ 4080262 h 6307645"/>
                  <a:gd name="connsiteX8" fmla="*/ 10237247 w 13663209"/>
                  <a:gd name="connsiteY8" fmla="*/ 4244385 h 6307645"/>
                  <a:gd name="connsiteX9" fmla="*/ 10213801 w 13663209"/>
                  <a:gd name="connsiteY9" fmla="*/ 6284200 h 6307645"/>
                  <a:gd name="connsiteX10" fmla="*/ 7333287 w 13663209"/>
                  <a:gd name="connsiteY10" fmla="*/ 6263952 h 6307645"/>
                  <a:gd name="connsiteX11" fmla="*/ 3437863 w 13663209"/>
                  <a:gd name="connsiteY11" fmla="*/ 6307645 h 6307645"/>
                  <a:gd name="connsiteX12" fmla="*/ 3461308 w 13663209"/>
                  <a:gd name="connsiteY12" fmla="*/ 4197492 h 6307645"/>
                  <a:gd name="connsiteX13" fmla="*/ 2687586 w 13663209"/>
                  <a:gd name="connsiteY13" fmla="*/ 4197493 h 6307645"/>
                  <a:gd name="connsiteX14" fmla="*/ 2687586 w 13663209"/>
                  <a:gd name="connsiteY14" fmla="*/ 6260754 h 6307645"/>
                  <a:gd name="connsiteX15" fmla="*/ 86913 w 13663209"/>
                  <a:gd name="connsiteY15" fmla="*/ 6287285 h 6307645"/>
                  <a:gd name="connsiteX16" fmla="*/ 1235776 w 13663209"/>
                  <a:gd name="connsiteY16" fmla="*/ 1618416 h 6307645"/>
                  <a:gd name="connsiteX0" fmla="*/ 1235776 w 13663209"/>
                  <a:gd name="connsiteY0" fmla="*/ 1618416 h 6307645"/>
                  <a:gd name="connsiteX1" fmla="*/ 4446047 w 13663209"/>
                  <a:gd name="connsiteY1" fmla="*/ 24077 h 6307645"/>
                  <a:gd name="connsiteX2" fmla="*/ 6814109 w 13663209"/>
                  <a:gd name="connsiteY2" fmla="*/ 4994661 h 6307645"/>
                  <a:gd name="connsiteX3" fmla="*/ 9275954 w 13663209"/>
                  <a:gd name="connsiteY3" fmla="*/ 631 h 6307645"/>
                  <a:gd name="connsiteX4" fmla="*/ 12253617 w 13663209"/>
                  <a:gd name="connsiteY4" fmla="*/ 1407400 h 6307645"/>
                  <a:gd name="connsiteX5" fmla="*/ 13660386 w 13663209"/>
                  <a:gd name="connsiteY5" fmla="*/ 6287285 h 6307645"/>
                  <a:gd name="connsiteX6" fmla="*/ 10917186 w 13663209"/>
                  <a:gd name="connsiteY6" fmla="*/ 6284200 h 6307645"/>
                  <a:gd name="connsiteX7" fmla="*/ 10917187 w 13663209"/>
                  <a:gd name="connsiteY7" fmla="*/ 4080262 h 6307645"/>
                  <a:gd name="connsiteX8" fmla="*/ 10237247 w 13663209"/>
                  <a:gd name="connsiteY8" fmla="*/ 4244385 h 6307645"/>
                  <a:gd name="connsiteX9" fmla="*/ 7333287 w 13663209"/>
                  <a:gd name="connsiteY9" fmla="*/ 6263952 h 6307645"/>
                  <a:gd name="connsiteX10" fmla="*/ 3437863 w 13663209"/>
                  <a:gd name="connsiteY10" fmla="*/ 6307645 h 6307645"/>
                  <a:gd name="connsiteX11" fmla="*/ 3461308 w 13663209"/>
                  <a:gd name="connsiteY11" fmla="*/ 4197492 h 6307645"/>
                  <a:gd name="connsiteX12" fmla="*/ 2687586 w 13663209"/>
                  <a:gd name="connsiteY12" fmla="*/ 4197493 h 6307645"/>
                  <a:gd name="connsiteX13" fmla="*/ 2687586 w 13663209"/>
                  <a:gd name="connsiteY13" fmla="*/ 6260754 h 6307645"/>
                  <a:gd name="connsiteX14" fmla="*/ 86913 w 13663209"/>
                  <a:gd name="connsiteY14" fmla="*/ 6287285 h 6307645"/>
                  <a:gd name="connsiteX15" fmla="*/ 1235776 w 13663209"/>
                  <a:gd name="connsiteY15" fmla="*/ 1618416 h 6307645"/>
                  <a:gd name="connsiteX0" fmla="*/ 1235776 w 13663209"/>
                  <a:gd name="connsiteY0" fmla="*/ 1618416 h 6307645"/>
                  <a:gd name="connsiteX1" fmla="*/ 4446047 w 13663209"/>
                  <a:gd name="connsiteY1" fmla="*/ 24077 h 6307645"/>
                  <a:gd name="connsiteX2" fmla="*/ 6814109 w 13663209"/>
                  <a:gd name="connsiteY2" fmla="*/ 4994661 h 6307645"/>
                  <a:gd name="connsiteX3" fmla="*/ 9275954 w 13663209"/>
                  <a:gd name="connsiteY3" fmla="*/ 631 h 6307645"/>
                  <a:gd name="connsiteX4" fmla="*/ 12253617 w 13663209"/>
                  <a:gd name="connsiteY4" fmla="*/ 1407400 h 6307645"/>
                  <a:gd name="connsiteX5" fmla="*/ 13660386 w 13663209"/>
                  <a:gd name="connsiteY5" fmla="*/ 6287285 h 6307645"/>
                  <a:gd name="connsiteX6" fmla="*/ 10917186 w 13663209"/>
                  <a:gd name="connsiteY6" fmla="*/ 6284200 h 6307645"/>
                  <a:gd name="connsiteX7" fmla="*/ 10917187 w 13663209"/>
                  <a:gd name="connsiteY7" fmla="*/ 4080262 h 6307645"/>
                  <a:gd name="connsiteX8" fmla="*/ 7333287 w 13663209"/>
                  <a:gd name="connsiteY8" fmla="*/ 6263952 h 6307645"/>
                  <a:gd name="connsiteX9" fmla="*/ 3437863 w 13663209"/>
                  <a:gd name="connsiteY9" fmla="*/ 6307645 h 6307645"/>
                  <a:gd name="connsiteX10" fmla="*/ 3461308 w 13663209"/>
                  <a:gd name="connsiteY10" fmla="*/ 4197492 h 6307645"/>
                  <a:gd name="connsiteX11" fmla="*/ 2687586 w 13663209"/>
                  <a:gd name="connsiteY11" fmla="*/ 4197493 h 6307645"/>
                  <a:gd name="connsiteX12" fmla="*/ 2687586 w 13663209"/>
                  <a:gd name="connsiteY12" fmla="*/ 6260754 h 6307645"/>
                  <a:gd name="connsiteX13" fmla="*/ 86913 w 13663209"/>
                  <a:gd name="connsiteY13" fmla="*/ 6287285 h 6307645"/>
                  <a:gd name="connsiteX14" fmla="*/ 1235776 w 13663209"/>
                  <a:gd name="connsiteY14" fmla="*/ 1618416 h 6307645"/>
                  <a:gd name="connsiteX0" fmla="*/ 1235776 w 13663209"/>
                  <a:gd name="connsiteY0" fmla="*/ 1618416 h 6307645"/>
                  <a:gd name="connsiteX1" fmla="*/ 4446047 w 13663209"/>
                  <a:gd name="connsiteY1" fmla="*/ 24077 h 6307645"/>
                  <a:gd name="connsiteX2" fmla="*/ 6814109 w 13663209"/>
                  <a:gd name="connsiteY2" fmla="*/ 4994661 h 6307645"/>
                  <a:gd name="connsiteX3" fmla="*/ 9275954 w 13663209"/>
                  <a:gd name="connsiteY3" fmla="*/ 631 h 6307645"/>
                  <a:gd name="connsiteX4" fmla="*/ 12253617 w 13663209"/>
                  <a:gd name="connsiteY4" fmla="*/ 1407400 h 6307645"/>
                  <a:gd name="connsiteX5" fmla="*/ 13660386 w 13663209"/>
                  <a:gd name="connsiteY5" fmla="*/ 6287285 h 6307645"/>
                  <a:gd name="connsiteX6" fmla="*/ 10917186 w 13663209"/>
                  <a:gd name="connsiteY6" fmla="*/ 6284200 h 6307645"/>
                  <a:gd name="connsiteX7" fmla="*/ 7333287 w 13663209"/>
                  <a:gd name="connsiteY7" fmla="*/ 6263952 h 6307645"/>
                  <a:gd name="connsiteX8" fmla="*/ 3437863 w 13663209"/>
                  <a:gd name="connsiteY8" fmla="*/ 6307645 h 6307645"/>
                  <a:gd name="connsiteX9" fmla="*/ 3461308 w 13663209"/>
                  <a:gd name="connsiteY9" fmla="*/ 4197492 h 6307645"/>
                  <a:gd name="connsiteX10" fmla="*/ 2687586 w 13663209"/>
                  <a:gd name="connsiteY10" fmla="*/ 4197493 h 6307645"/>
                  <a:gd name="connsiteX11" fmla="*/ 2687586 w 13663209"/>
                  <a:gd name="connsiteY11" fmla="*/ 6260754 h 6307645"/>
                  <a:gd name="connsiteX12" fmla="*/ 86913 w 13663209"/>
                  <a:gd name="connsiteY12" fmla="*/ 6287285 h 6307645"/>
                  <a:gd name="connsiteX13" fmla="*/ 1235776 w 13663209"/>
                  <a:gd name="connsiteY13" fmla="*/ 1618416 h 6307645"/>
                  <a:gd name="connsiteX0" fmla="*/ 1235776 w 13663209"/>
                  <a:gd name="connsiteY0" fmla="*/ 1618416 h 6307645"/>
                  <a:gd name="connsiteX1" fmla="*/ 4446047 w 13663209"/>
                  <a:gd name="connsiteY1" fmla="*/ 24077 h 6307645"/>
                  <a:gd name="connsiteX2" fmla="*/ 6814109 w 13663209"/>
                  <a:gd name="connsiteY2" fmla="*/ 4994661 h 6307645"/>
                  <a:gd name="connsiteX3" fmla="*/ 9275954 w 13663209"/>
                  <a:gd name="connsiteY3" fmla="*/ 631 h 6307645"/>
                  <a:gd name="connsiteX4" fmla="*/ 12253617 w 13663209"/>
                  <a:gd name="connsiteY4" fmla="*/ 1407400 h 6307645"/>
                  <a:gd name="connsiteX5" fmla="*/ 13660386 w 13663209"/>
                  <a:gd name="connsiteY5" fmla="*/ 6287285 h 6307645"/>
                  <a:gd name="connsiteX6" fmla="*/ 7333287 w 13663209"/>
                  <a:gd name="connsiteY6" fmla="*/ 6263952 h 6307645"/>
                  <a:gd name="connsiteX7" fmla="*/ 3437863 w 13663209"/>
                  <a:gd name="connsiteY7" fmla="*/ 6307645 h 6307645"/>
                  <a:gd name="connsiteX8" fmla="*/ 3461308 w 13663209"/>
                  <a:gd name="connsiteY8" fmla="*/ 4197492 h 6307645"/>
                  <a:gd name="connsiteX9" fmla="*/ 2687586 w 13663209"/>
                  <a:gd name="connsiteY9" fmla="*/ 4197493 h 6307645"/>
                  <a:gd name="connsiteX10" fmla="*/ 2687586 w 13663209"/>
                  <a:gd name="connsiteY10" fmla="*/ 6260754 h 6307645"/>
                  <a:gd name="connsiteX11" fmla="*/ 86913 w 13663209"/>
                  <a:gd name="connsiteY11" fmla="*/ 6287285 h 6307645"/>
                  <a:gd name="connsiteX12" fmla="*/ 1235776 w 13663209"/>
                  <a:gd name="connsiteY12" fmla="*/ 1618416 h 6307645"/>
                  <a:gd name="connsiteX0" fmla="*/ 1235776 w 12253617"/>
                  <a:gd name="connsiteY0" fmla="*/ 1618416 h 6307645"/>
                  <a:gd name="connsiteX1" fmla="*/ 4446047 w 12253617"/>
                  <a:gd name="connsiteY1" fmla="*/ 24077 h 6307645"/>
                  <a:gd name="connsiteX2" fmla="*/ 6814109 w 12253617"/>
                  <a:gd name="connsiteY2" fmla="*/ 4994661 h 6307645"/>
                  <a:gd name="connsiteX3" fmla="*/ 9275954 w 12253617"/>
                  <a:gd name="connsiteY3" fmla="*/ 631 h 6307645"/>
                  <a:gd name="connsiteX4" fmla="*/ 12253617 w 12253617"/>
                  <a:gd name="connsiteY4" fmla="*/ 1407400 h 6307645"/>
                  <a:gd name="connsiteX5" fmla="*/ 7333287 w 12253617"/>
                  <a:gd name="connsiteY5" fmla="*/ 6263952 h 6307645"/>
                  <a:gd name="connsiteX6" fmla="*/ 3437863 w 12253617"/>
                  <a:gd name="connsiteY6" fmla="*/ 6307645 h 6307645"/>
                  <a:gd name="connsiteX7" fmla="*/ 3461308 w 12253617"/>
                  <a:gd name="connsiteY7" fmla="*/ 4197492 h 6307645"/>
                  <a:gd name="connsiteX8" fmla="*/ 2687586 w 12253617"/>
                  <a:gd name="connsiteY8" fmla="*/ 4197493 h 6307645"/>
                  <a:gd name="connsiteX9" fmla="*/ 2687586 w 12253617"/>
                  <a:gd name="connsiteY9" fmla="*/ 6260754 h 6307645"/>
                  <a:gd name="connsiteX10" fmla="*/ 86913 w 12253617"/>
                  <a:gd name="connsiteY10" fmla="*/ 6287285 h 6307645"/>
                  <a:gd name="connsiteX11" fmla="*/ 1235776 w 12253617"/>
                  <a:gd name="connsiteY11" fmla="*/ 1618416 h 6307645"/>
                  <a:gd name="connsiteX0" fmla="*/ 1235776 w 12253617"/>
                  <a:gd name="connsiteY0" fmla="*/ 1618416 h 6307645"/>
                  <a:gd name="connsiteX1" fmla="*/ 4446047 w 12253617"/>
                  <a:gd name="connsiteY1" fmla="*/ 24077 h 6307645"/>
                  <a:gd name="connsiteX2" fmla="*/ 6814109 w 12253617"/>
                  <a:gd name="connsiteY2" fmla="*/ 4994661 h 6307645"/>
                  <a:gd name="connsiteX3" fmla="*/ 9275954 w 12253617"/>
                  <a:gd name="connsiteY3" fmla="*/ 631 h 6307645"/>
                  <a:gd name="connsiteX4" fmla="*/ 12253617 w 12253617"/>
                  <a:gd name="connsiteY4" fmla="*/ 1407400 h 6307645"/>
                  <a:gd name="connsiteX5" fmla="*/ 7418397 w 12253617"/>
                  <a:gd name="connsiteY5" fmla="*/ 6307645 h 6307645"/>
                  <a:gd name="connsiteX6" fmla="*/ 3437863 w 12253617"/>
                  <a:gd name="connsiteY6" fmla="*/ 6307645 h 6307645"/>
                  <a:gd name="connsiteX7" fmla="*/ 3461308 w 12253617"/>
                  <a:gd name="connsiteY7" fmla="*/ 4197492 h 6307645"/>
                  <a:gd name="connsiteX8" fmla="*/ 2687586 w 12253617"/>
                  <a:gd name="connsiteY8" fmla="*/ 4197493 h 6307645"/>
                  <a:gd name="connsiteX9" fmla="*/ 2687586 w 12253617"/>
                  <a:gd name="connsiteY9" fmla="*/ 6260754 h 6307645"/>
                  <a:gd name="connsiteX10" fmla="*/ 86913 w 12253617"/>
                  <a:gd name="connsiteY10" fmla="*/ 6287285 h 6307645"/>
                  <a:gd name="connsiteX11" fmla="*/ 1235776 w 12253617"/>
                  <a:gd name="connsiteY11" fmla="*/ 1618416 h 6307645"/>
                  <a:gd name="connsiteX0" fmla="*/ 1235776 w 12253617"/>
                  <a:gd name="connsiteY0" fmla="*/ 1618416 h 6307645"/>
                  <a:gd name="connsiteX1" fmla="*/ 4446047 w 12253617"/>
                  <a:gd name="connsiteY1" fmla="*/ 24077 h 6307645"/>
                  <a:gd name="connsiteX2" fmla="*/ 6814109 w 12253617"/>
                  <a:gd name="connsiteY2" fmla="*/ 4994661 h 6307645"/>
                  <a:gd name="connsiteX3" fmla="*/ 9275954 w 12253617"/>
                  <a:gd name="connsiteY3" fmla="*/ 631 h 6307645"/>
                  <a:gd name="connsiteX4" fmla="*/ 12253617 w 12253617"/>
                  <a:gd name="connsiteY4" fmla="*/ 1407400 h 6307645"/>
                  <a:gd name="connsiteX5" fmla="*/ 7418397 w 12253617"/>
                  <a:gd name="connsiteY5" fmla="*/ 6307645 h 6307645"/>
                  <a:gd name="connsiteX6" fmla="*/ 3437863 w 12253617"/>
                  <a:gd name="connsiteY6" fmla="*/ 6307645 h 6307645"/>
                  <a:gd name="connsiteX7" fmla="*/ 3461308 w 12253617"/>
                  <a:gd name="connsiteY7" fmla="*/ 4197492 h 6307645"/>
                  <a:gd name="connsiteX8" fmla="*/ 2687586 w 12253617"/>
                  <a:gd name="connsiteY8" fmla="*/ 4197493 h 6307645"/>
                  <a:gd name="connsiteX9" fmla="*/ 2687586 w 12253617"/>
                  <a:gd name="connsiteY9" fmla="*/ 6260754 h 6307645"/>
                  <a:gd name="connsiteX10" fmla="*/ 86913 w 12253617"/>
                  <a:gd name="connsiteY10" fmla="*/ 6287285 h 6307645"/>
                  <a:gd name="connsiteX11" fmla="*/ 1235776 w 12253617"/>
                  <a:gd name="connsiteY11" fmla="*/ 1618416 h 6307645"/>
                  <a:gd name="connsiteX0" fmla="*/ 1235776 w 12253617"/>
                  <a:gd name="connsiteY0" fmla="*/ 1627152 h 6316381"/>
                  <a:gd name="connsiteX1" fmla="*/ 4446047 w 12253617"/>
                  <a:gd name="connsiteY1" fmla="*/ 32813 h 6316381"/>
                  <a:gd name="connsiteX2" fmla="*/ 6814109 w 12253617"/>
                  <a:gd name="connsiteY2" fmla="*/ 5003397 h 6316381"/>
                  <a:gd name="connsiteX3" fmla="*/ 9275954 w 12253617"/>
                  <a:gd name="connsiteY3" fmla="*/ 9367 h 6316381"/>
                  <a:gd name="connsiteX4" fmla="*/ 12253617 w 12253617"/>
                  <a:gd name="connsiteY4" fmla="*/ 1416136 h 6316381"/>
                  <a:gd name="connsiteX5" fmla="*/ 7418397 w 12253617"/>
                  <a:gd name="connsiteY5" fmla="*/ 6316381 h 6316381"/>
                  <a:gd name="connsiteX6" fmla="*/ 3437863 w 12253617"/>
                  <a:gd name="connsiteY6" fmla="*/ 6316381 h 6316381"/>
                  <a:gd name="connsiteX7" fmla="*/ 3461308 w 12253617"/>
                  <a:gd name="connsiteY7" fmla="*/ 4206228 h 6316381"/>
                  <a:gd name="connsiteX8" fmla="*/ 2687586 w 12253617"/>
                  <a:gd name="connsiteY8" fmla="*/ 4206229 h 6316381"/>
                  <a:gd name="connsiteX9" fmla="*/ 2687586 w 12253617"/>
                  <a:gd name="connsiteY9" fmla="*/ 6269490 h 6316381"/>
                  <a:gd name="connsiteX10" fmla="*/ 86913 w 12253617"/>
                  <a:gd name="connsiteY10" fmla="*/ 6296021 h 6316381"/>
                  <a:gd name="connsiteX11" fmla="*/ 1235776 w 12253617"/>
                  <a:gd name="connsiteY11" fmla="*/ 1627152 h 6316381"/>
                  <a:gd name="connsiteX0" fmla="*/ 1235776 w 12253617"/>
                  <a:gd name="connsiteY0" fmla="*/ 1619906 h 6309135"/>
                  <a:gd name="connsiteX1" fmla="*/ 4446047 w 12253617"/>
                  <a:gd name="connsiteY1" fmla="*/ 25567 h 6309135"/>
                  <a:gd name="connsiteX2" fmla="*/ 6814109 w 12253617"/>
                  <a:gd name="connsiteY2" fmla="*/ 4996151 h 6309135"/>
                  <a:gd name="connsiteX3" fmla="*/ 9275954 w 12253617"/>
                  <a:gd name="connsiteY3" fmla="*/ 2121 h 6309135"/>
                  <a:gd name="connsiteX4" fmla="*/ 12253617 w 12253617"/>
                  <a:gd name="connsiteY4" fmla="*/ 1408890 h 6309135"/>
                  <a:gd name="connsiteX5" fmla="*/ 7418397 w 12253617"/>
                  <a:gd name="connsiteY5" fmla="*/ 6309135 h 6309135"/>
                  <a:gd name="connsiteX6" fmla="*/ 3437863 w 12253617"/>
                  <a:gd name="connsiteY6" fmla="*/ 6309135 h 6309135"/>
                  <a:gd name="connsiteX7" fmla="*/ 3461308 w 12253617"/>
                  <a:gd name="connsiteY7" fmla="*/ 4198982 h 6309135"/>
                  <a:gd name="connsiteX8" fmla="*/ 2687586 w 12253617"/>
                  <a:gd name="connsiteY8" fmla="*/ 4198983 h 6309135"/>
                  <a:gd name="connsiteX9" fmla="*/ 2687586 w 12253617"/>
                  <a:gd name="connsiteY9" fmla="*/ 6262244 h 6309135"/>
                  <a:gd name="connsiteX10" fmla="*/ 86913 w 12253617"/>
                  <a:gd name="connsiteY10" fmla="*/ 6288775 h 6309135"/>
                  <a:gd name="connsiteX11" fmla="*/ 1235776 w 12253617"/>
                  <a:gd name="connsiteY11" fmla="*/ 1619906 h 6309135"/>
                  <a:gd name="connsiteX0" fmla="*/ 1235776 w 12253617"/>
                  <a:gd name="connsiteY0" fmla="*/ 1619905 h 6309134"/>
                  <a:gd name="connsiteX1" fmla="*/ 4446047 w 12253617"/>
                  <a:gd name="connsiteY1" fmla="*/ 25566 h 6309134"/>
                  <a:gd name="connsiteX2" fmla="*/ 6814109 w 12253617"/>
                  <a:gd name="connsiteY2" fmla="*/ 4996150 h 6309134"/>
                  <a:gd name="connsiteX3" fmla="*/ 9275954 w 12253617"/>
                  <a:gd name="connsiteY3" fmla="*/ 2120 h 6309134"/>
                  <a:gd name="connsiteX4" fmla="*/ 12253617 w 12253617"/>
                  <a:gd name="connsiteY4" fmla="*/ 1408889 h 6309134"/>
                  <a:gd name="connsiteX5" fmla="*/ 7418397 w 12253617"/>
                  <a:gd name="connsiteY5" fmla="*/ 6309134 h 6309134"/>
                  <a:gd name="connsiteX6" fmla="*/ 3437863 w 12253617"/>
                  <a:gd name="connsiteY6" fmla="*/ 6309134 h 6309134"/>
                  <a:gd name="connsiteX7" fmla="*/ 3461308 w 12253617"/>
                  <a:gd name="connsiteY7" fmla="*/ 4198981 h 6309134"/>
                  <a:gd name="connsiteX8" fmla="*/ 2687586 w 12253617"/>
                  <a:gd name="connsiteY8" fmla="*/ 4198982 h 6309134"/>
                  <a:gd name="connsiteX9" fmla="*/ 2687586 w 12253617"/>
                  <a:gd name="connsiteY9" fmla="*/ 6262243 h 6309134"/>
                  <a:gd name="connsiteX10" fmla="*/ 86913 w 12253617"/>
                  <a:gd name="connsiteY10" fmla="*/ 6288774 h 6309134"/>
                  <a:gd name="connsiteX11" fmla="*/ 1235776 w 12253617"/>
                  <a:gd name="connsiteY11" fmla="*/ 1619905 h 6309134"/>
                  <a:gd name="connsiteX0" fmla="*/ 1235776 w 12168508"/>
                  <a:gd name="connsiteY0" fmla="*/ 1620410 h 6309639"/>
                  <a:gd name="connsiteX1" fmla="*/ 4446047 w 12168508"/>
                  <a:gd name="connsiteY1" fmla="*/ 26071 h 6309639"/>
                  <a:gd name="connsiteX2" fmla="*/ 6814109 w 12168508"/>
                  <a:gd name="connsiteY2" fmla="*/ 4996655 h 6309639"/>
                  <a:gd name="connsiteX3" fmla="*/ 9275954 w 12168508"/>
                  <a:gd name="connsiteY3" fmla="*/ 2625 h 6309639"/>
                  <a:gd name="connsiteX4" fmla="*/ 12168508 w 12168508"/>
                  <a:gd name="connsiteY4" fmla="*/ 1365701 h 6309639"/>
                  <a:gd name="connsiteX5" fmla="*/ 7418397 w 12168508"/>
                  <a:gd name="connsiteY5" fmla="*/ 6309639 h 6309639"/>
                  <a:gd name="connsiteX6" fmla="*/ 3437863 w 12168508"/>
                  <a:gd name="connsiteY6" fmla="*/ 6309639 h 6309639"/>
                  <a:gd name="connsiteX7" fmla="*/ 3461308 w 12168508"/>
                  <a:gd name="connsiteY7" fmla="*/ 4199486 h 6309639"/>
                  <a:gd name="connsiteX8" fmla="*/ 2687586 w 12168508"/>
                  <a:gd name="connsiteY8" fmla="*/ 4199487 h 6309639"/>
                  <a:gd name="connsiteX9" fmla="*/ 2687586 w 12168508"/>
                  <a:gd name="connsiteY9" fmla="*/ 6262748 h 6309639"/>
                  <a:gd name="connsiteX10" fmla="*/ 86913 w 12168508"/>
                  <a:gd name="connsiteY10" fmla="*/ 6289279 h 6309639"/>
                  <a:gd name="connsiteX11" fmla="*/ 1235776 w 12168508"/>
                  <a:gd name="connsiteY11" fmla="*/ 1620410 h 6309639"/>
                  <a:gd name="connsiteX0" fmla="*/ 1235776 w 12168508"/>
                  <a:gd name="connsiteY0" fmla="*/ 1620410 h 6309639"/>
                  <a:gd name="connsiteX1" fmla="*/ 4446047 w 12168508"/>
                  <a:gd name="connsiteY1" fmla="*/ 26071 h 6309639"/>
                  <a:gd name="connsiteX2" fmla="*/ 6814109 w 12168508"/>
                  <a:gd name="connsiteY2" fmla="*/ 4996655 h 6309639"/>
                  <a:gd name="connsiteX3" fmla="*/ 9275954 w 12168508"/>
                  <a:gd name="connsiteY3" fmla="*/ 2625 h 6309639"/>
                  <a:gd name="connsiteX4" fmla="*/ 12168508 w 12168508"/>
                  <a:gd name="connsiteY4" fmla="*/ 1365701 h 6309639"/>
                  <a:gd name="connsiteX5" fmla="*/ 7418397 w 12168508"/>
                  <a:gd name="connsiteY5" fmla="*/ 6309639 h 6309639"/>
                  <a:gd name="connsiteX6" fmla="*/ 3437863 w 12168508"/>
                  <a:gd name="connsiteY6" fmla="*/ 6309639 h 6309639"/>
                  <a:gd name="connsiteX7" fmla="*/ 3461308 w 12168508"/>
                  <a:gd name="connsiteY7" fmla="*/ 4199486 h 6309639"/>
                  <a:gd name="connsiteX8" fmla="*/ 2687586 w 12168508"/>
                  <a:gd name="connsiteY8" fmla="*/ 4199487 h 6309639"/>
                  <a:gd name="connsiteX9" fmla="*/ 2687586 w 12168508"/>
                  <a:gd name="connsiteY9" fmla="*/ 6262748 h 6309639"/>
                  <a:gd name="connsiteX10" fmla="*/ 86913 w 12168508"/>
                  <a:gd name="connsiteY10" fmla="*/ 6289279 h 6309639"/>
                  <a:gd name="connsiteX11" fmla="*/ 1235776 w 12168508"/>
                  <a:gd name="connsiteY11" fmla="*/ 1620410 h 6309639"/>
                  <a:gd name="connsiteX0" fmla="*/ 1235776 w 12168508"/>
                  <a:gd name="connsiteY0" fmla="*/ 1617805 h 6307034"/>
                  <a:gd name="connsiteX1" fmla="*/ 4446047 w 12168508"/>
                  <a:gd name="connsiteY1" fmla="*/ 23466 h 6307034"/>
                  <a:gd name="connsiteX2" fmla="*/ 6814109 w 12168508"/>
                  <a:gd name="connsiteY2" fmla="*/ 4994050 h 6307034"/>
                  <a:gd name="connsiteX3" fmla="*/ 9275954 w 12168508"/>
                  <a:gd name="connsiteY3" fmla="*/ 20 h 6307034"/>
                  <a:gd name="connsiteX4" fmla="*/ 12168508 w 12168508"/>
                  <a:gd name="connsiteY4" fmla="*/ 1363096 h 6307034"/>
                  <a:gd name="connsiteX5" fmla="*/ 7418397 w 12168508"/>
                  <a:gd name="connsiteY5" fmla="*/ 6307034 h 6307034"/>
                  <a:gd name="connsiteX6" fmla="*/ 3437863 w 12168508"/>
                  <a:gd name="connsiteY6" fmla="*/ 6307034 h 6307034"/>
                  <a:gd name="connsiteX7" fmla="*/ 3461308 w 12168508"/>
                  <a:gd name="connsiteY7" fmla="*/ 4196881 h 6307034"/>
                  <a:gd name="connsiteX8" fmla="*/ 2687586 w 12168508"/>
                  <a:gd name="connsiteY8" fmla="*/ 4196882 h 6307034"/>
                  <a:gd name="connsiteX9" fmla="*/ 2687586 w 12168508"/>
                  <a:gd name="connsiteY9" fmla="*/ 6260143 h 6307034"/>
                  <a:gd name="connsiteX10" fmla="*/ 86913 w 12168508"/>
                  <a:gd name="connsiteY10" fmla="*/ 6286674 h 6307034"/>
                  <a:gd name="connsiteX11" fmla="*/ 1235776 w 12168508"/>
                  <a:gd name="connsiteY11" fmla="*/ 1617805 h 6307034"/>
                  <a:gd name="connsiteX0" fmla="*/ 1376894 w 12309626"/>
                  <a:gd name="connsiteY0" fmla="*/ 1617805 h 6307034"/>
                  <a:gd name="connsiteX1" fmla="*/ 4587165 w 12309626"/>
                  <a:gd name="connsiteY1" fmla="*/ 23466 h 6307034"/>
                  <a:gd name="connsiteX2" fmla="*/ 6955227 w 12309626"/>
                  <a:gd name="connsiteY2" fmla="*/ 4994050 h 6307034"/>
                  <a:gd name="connsiteX3" fmla="*/ 9417072 w 12309626"/>
                  <a:gd name="connsiteY3" fmla="*/ 20 h 6307034"/>
                  <a:gd name="connsiteX4" fmla="*/ 12309626 w 12309626"/>
                  <a:gd name="connsiteY4" fmla="*/ 1363096 h 6307034"/>
                  <a:gd name="connsiteX5" fmla="*/ 7559515 w 12309626"/>
                  <a:gd name="connsiteY5" fmla="*/ 6307034 h 6307034"/>
                  <a:gd name="connsiteX6" fmla="*/ 3578981 w 12309626"/>
                  <a:gd name="connsiteY6" fmla="*/ 6307034 h 6307034"/>
                  <a:gd name="connsiteX7" fmla="*/ 3602426 w 12309626"/>
                  <a:gd name="connsiteY7" fmla="*/ 4196881 h 6307034"/>
                  <a:gd name="connsiteX8" fmla="*/ 2828704 w 12309626"/>
                  <a:gd name="connsiteY8" fmla="*/ 4196882 h 6307034"/>
                  <a:gd name="connsiteX9" fmla="*/ 2828704 w 12309626"/>
                  <a:gd name="connsiteY9" fmla="*/ 6260143 h 6307034"/>
                  <a:gd name="connsiteX10" fmla="*/ 79090 w 12309626"/>
                  <a:gd name="connsiteY10" fmla="*/ 6221134 h 6307034"/>
                  <a:gd name="connsiteX11" fmla="*/ 1376894 w 12309626"/>
                  <a:gd name="connsiteY11" fmla="*/ 1617805 h 6307034"/>
                  <a:gd name="connsiteX0" fmla="*/ 1417460 w 12350192"/>
                  <a:gd name="connsiteY0" fmla="*/ 1617805 h 6307034"/>
                  <a:gd name="connsiteX1" fmla="*/ 4627731 w 12350192"/>
                  <a:gd name="connsiteY1" fmla="*/ 23466 h 6307034"/>
                  <a:gd name="connsiteX2" fmla="*/ 6995793 w 12350192"/>
                  <a:gd name="connsiteY2" fmla="*/ 4994050 h 6307034"/>
                  <a:gd name="connsiteX3" fmla="*/ 9457638 w 12350192"/>
                  <a:gd name="connsiteY3" fmla="*/ 20 h 6307034"/>
                  <a:gd name="connsiteX4" fmla="*/ 12350192 w 12350192"/>
                  <a:gd name="connsiteY4" fmla="*/ 1363096 h 6307034"/>
                  <a:gd name="connsiteX5" fmla="*/ 7600081 w 12350192"/>
                  <a:gd name="connsiteY5" fmla="*/ 6307034 h 6307034"/>
                  <a:gd name="connsiteX6" fmla="*/ 3619547 w 12350192"/>
                  <a:gd name="connsiteY6" fmla="*/ 6307034 h 6307034"/>
                  <a:gd name="connsiteX7" fmla="*/ 3642992 w 12350192"/>
                  <a:gd name="connsiteY7" fmla="*/ 4196881 h 6307034"/>
                  <a:gd name="connsiteX8" fmla="*/ 2869270 w 12350192"/>
                  <a:gd name="connsiteY8" fmla="*/ 4196882 h 6307034"/>
                  <a:gd name="connsiteX9" fmla="*/ 2869270 w 12350192"/>
                  <a:gd name="connsiteY9" fmla="*/ 6260143 h 6307034"/>
                  <a:gd name="connsiteX10" fmla="*/ 77102 w 12350192"/>
                  <a:gd name="connsiteY10" fmla="*/ 6286674 h 6307034"/>
                  <a:gd name="connsiteX11" fmla="*/ 1417460 w 12350192"/>
                  <a:gd name="connsiteY11" fmla="*/ 1617805 h 6307034"/>
                  <a:gd name="connsiteX0" fmla="*/ 1417460 w 12350192"/>
                  <a:gd name="connsiteY0" fmla="*/ 1617805 h 6307034"/>
                  <a:gd name="connsiteX1" fmla="*/ 4627731 w 12350192"/>
                  <a:gd name="connsiteY1" fmla="*/ 23466 h 6307034"/>
                  <a:gd name="connsiteX2" fmla="*/ 6995793 w 12350192"/>
                  <a:gd name="connsiteY2" fmla="*/ 4994050 h 6307034"/>
                  <a:gd name="connsiteX3" fmla="*/ 9457638 w 12350192"/>
                  <a:gd name="connsiteY3" fmla="*/ 20 h 6307034"/>
                  <a:gd name="connsiteX4" fmla="*/ 12350192 w 12350192"/>
                  <a:gd name="connsiteY4" fmla="*/ 1363096 h 6307034"/>
                  <a:gd name="connsiteX5" fmla="*/ 7600081 w 12350192"/>
                  <a:gd name="connsiteY5" fmla="*/ 6307034 h 6307034"/>
                  <a:gd name="connsiteX6" fmla="*/ 3619547 w 12350192"/>
                  <a:gd name="connsiteY6" fmla="*/ 6307034 h 6307034"/>
                  <a:gd name="connsiteX7" fmla="*/ 3642992 w 12350192"/>
                  <a:gd name="connsiteY7" fmla="*/ 4196881 h 6307034"/>
                  <a:gd name="connsiteX8" fmla="*/ 2869270 w 12350192"/>
                  <a:gd name="connsiteY8" fmla="*/ 4196882 h 6307034"/>
                  <a:gd name="connsiteX9" fmla="*/ 2953259 w 12350192"/>
                  <a:gd name="connsiteY9" fmla="*/ 6265891 h 6307034"/>
                  <a:gd name="connsiteX10" fmla="*/ 77102 w 12350192"/>
                  <a:gd name="connsiteY10" fmla="*/ 6286674 h 6307034"/>
                  <a:gd name="connsiteX11" fmla="*/ 1417460 w 12350192"/>
                  <a:gd name="connsiteY11" fmla="*/ 1617805 h 6307034"/>
                  <a:gd name="connsiteX0" fmla="*/ 1417460 w 12350192"/>
                  <a:gd name="connsiteY0" fmla="*/ 1617805 h 6307034"/>
                  <a:gd name="connsiteX1" fmla="*/ 4627731 w 12350192"/>
                  <a:gd name="connsiteY1" fmla="*/ 23466 h 6307034"/>
                  <a:gd name="connsiteX2" fmla="*/ 6995793 w 12350192"/>
                  <a:gd name="connsiteY2" fmla="*/ 4994050 h 6307034"/>
                  <a:gd name="connsiteX3" fmla="*/ 9457638 w 12350192"/>
                  <a:gd name="connsiteY3" fmla="*/ 20 h 6307034"/>
                  <a:gd name="connsiteX4" fmla="*/ 12350192 w 12350192"/>
                  <a:gd name="connsiteY4" fmla="*/ 1363096 h 6307034"/>
                  <a:gd name="connsiteX5" fmla="*/ 7600081 w 12350192"/>
                  <a:gd name="connsiteY5" fmla="*/ 6307034 h 6307034"/>
                  <a:gd name="connsiteX6" fmla="*/ 3619547 w 12350192"/>
                  <a:gd name="connsiteY6" fmla="*/ 6307034 h 6307034"/>
                  <a:gd name="connsiteX7" fmla="*/ 3642992 w 12350192"/>
                  <a:gd name="connsiteY7" fmla="*/ 4196881 h 6307034"/>
                  <a:gd name="connsiteX8" fmla="*/ 2869270 w 12350192"/>
                  <a:gd name="connsiteY8" fmla="*/ 4196882 h 6307034"/>
                  <a:gd name="connsiteX9" fmla="*/ 2953259 w 12350192"/>
                  <a:gd name="connsiteY9" fmla="*/ 6254393 h 6307034"/>
                  <a:gd name="connsiteX10" fmla="*/ 77102 w 12350192"/>
                  <a:gd name="connsiteY10" fmla="*/ 6286674 h 6307034"/>
                  <a:gd name="connsiteX11" fmla="*/ 1417460 w 12350192"/>
                  <a:gd name="connsiteY11" fmla="*/ 1617805 h 6307034"/>
                  <a:gd name="connsiteX0" fmla="*/ 1432418 w 12365150"/>
                  <a:gd name="connsiteY0" fmla="*/ 1617805 h 6307034"/>
                  <a:gd name="connsiteX1" fmla="*/ 4642689 w 12365150"/>
                  <a:gd name="connsiteY1" fmla="*/ 23466 h 6307034"/>
                  <a:gd name="connsiteX2" fmla="*/ 7010751 w 12365150"/>
                  <a:gd name="connsiteY2" fmla="*/ 4994050 h 6307034"/>
                  <a:gd name="connsiteX3" fmla="*/ 9472596 w 12365150"/>
                  <a:gd name="connsiteY3" fmla="*/ 20 h 6307034"/>
                  <a:gd name="connsiteX4" fmla="*/ 12365150 w 12365150"/>
                  <a:gd name="connsiteY4" fmla="*/ 1363096 h 6307034"/>
                  <a:gd name="connsiteX5" fmla="*/ 7615039 w 12365150"/>
                  <a:gd name="connsiteY5" fmla="*/ 6307034 h 6307034"/>
                  <a:gd name="connsiteX6" fmla="*/ 3634505 w 12365150"/>
                  <a:gd name="connsiteY6" fmla="*/ 6307034 h 6307034"/>
                  <a:gd name="connsiteX7" fmla="*/ 3657950 w 12365150"/>
                  <a:gd name="connsiteY7" fmla="*/ 4196881 h 6307034"/>
                  <a:gd name="connsiteX8" fmla="*/ 2884228 w 12365150"/>
                  <a:gd name="connsiteY8" fmla="*/ 4196882 h 6307034"/>
                  <a:gd name="connsiteX9" fmla="*/ 2968217 w 12365150"/>
                  <a:gd name="connsiteY9" fmla="*/ 6254393 h 6307034"/>
                  <a:gd name="connsiteX10" fmla="*/ 76395 w 12365150"/>
                  <a:gd name="connsiteY10" fmla="*/ 6278632 h 6307034"/>
                  <a:gd name="connsiteX11" fmla="*/ 1432418 w 12365150"/>
                  <a:gd name="connsiteY11" fmla="*/ 1617805 h 6307034"/>
                  <a:gd name="connsiteX0" fmla="*/ 1428679 w 12361411"/>
                  <a:gd name="connsiteY0" fmla="*/ 1617805 h 6307034"/>
                  <a:gd name="connsiteX1" fmla="*/ 4638950 w 12361411"/>
                  <a:gd name="connsiteY1" fmla="*/ 23466 h 6307034"/>
                  <a:gd name="connsiteX2" fmla="*/ 7007012 w 12361411"/>
                  <a:gd name="connsiteY2" fmla="*/ 4994050 h 6307034"/>
                  <a:gd name="connsiteX3" fmla="*/ 9468857 w 12361411"/>
                  <a:gd name="connsiteY3" fmla="*/ 20 h 6307034"/>
                  <a:gd name="connsiteX4" fmla="*/ 12361411 w 12361411"/>
                  <a:gd name="connsiteY4" fmla="*/ 1363096 h 6307034"/>
                  <a:gd name="connsiteX5" fmla="*/ 7611300 w 12361411"/>
                  <a:gd name="connsiteY5" fmla="*/ 6307034 h 6307034"/>
                  <a:gd name="connsiteX6" fmla="*/ 3630766 w 12361411"/>
                  <a:gd name="connsiteY6" fmla="*/ 6307034 h 6307034"/>
                  <a:gd name="connsiteX7" fmla="*/ 3654211 w 12361411"/>
                  <a:gd name="connsiteY7" fmla="*/ 4196881 h 6307034"/>
                  <a:gd name="connsiteX8" fmla="*/ 2880489 w 12361411"/>
                  <a:gd name="connsiteY8" fmla="*/ 4196882 h 6307034"/>
                  <a:gd name="connsiteX9" fmla="*/ 2964478 w 12361411"/>
                  <a:gd name="connsiteY9" fmla="*/ 6254393 h 6307034"/>
                  <a:gd name="connsiteX10" fmla="*/ 76572 w 12361411"/>
                  <a:gd name="connsiteY10" fmla="*/ 6270590 h 6307034"/>
                  <a:gd name="connsiteX11" fmla="*/ 1428679 w 12361411"/>
                  <a:gd name="connsiteY11" fmla="*/ 1617805 h 6307034"/>
                  <a:gd name="connsiteX0" fmla="*/ 1447387 w 12380119"/>
                  <a:gd name="connsiteY0" fmla="*/ 1617805 h 6307034"/>
                  <a:gd name="connsiteX1" fmla="*/ 4657658 w 12380119"/>
                  <a:gd name="connsiteY1" fmla="*/ 23466 h 6307034"/>
                  <a:gd name="connsiteX2" fmla="*/ 7025720 w 12380119"/>
                  <a:gd name="connsiteY2" fmla="*/ 4994050 h 6307034"/>
                  <a:gd name="connsiteX3" fmla="*/ 9487565 w 12380119"/>
                  <a:gd name="connsiteY3" fmla="*/ 20 h 6307034"/>
                  <a:gd name="connsiteX4" fmla="*/ 12380119 w 12380119"/>
                  <a:gd name="connsiteY4" fmla="*/ 1363096 h 6307034"/>
                  <a:gd name="connsiteX5" fmla="*/ 7630008 w 12380119"/>
                  <a:gd name="connsiteY5" fmla="*/ 6307034 h 6307034"/>
                  <a:gd name="connsiteX6" fmla="*/ 3649474 w 12380119"/>
                  <a:gd name="connsiteY6" fmla="*/ 6307034 h 6307034"/>
                  <a:gd name="connsiteX7" fmla="*/ 3672919 w 12380119"/>
                  <a:gd name="connsiteY7" fmla="*/ 4196881 h 6307034"/>
                  <a:gd name="connsiteX8" fmla="*/ 2899197 w 12380119"/>
                  <a:gd name="connsiteY8" fmla="*/ 4196882 h 6307034"/>
                  <a:gd name="connsiteX9" fmla="*/ 2983186 w 12380119"/>
                  <a:gd name="connsiteY9" fmla="*/ 6254393 h 6307034"/>
                  <a:gd name="connsiteX10" fmla="*/ 75700 w 12380119"/>
                  <a:gd name="connsiteY10" fmla="*/ 6266569 h 6307034"/>
                  <a:gd name="connsiteX11" fmla="*/ 1447387 w 12380119"/>
                  <a:gd name="connsiteY11" fmla="*/ 1617805 h 6307034"/>
                  <a:gd name="connsiteX0" fmla="*/ 1447388 w 12380120"/>
                  <a:gd name="connsiteY0" fmla="*/ 1617805 h 6307034"/>
                  <a:gd name="connsiteX1" fmla="*/ 4657659 w 12380120"/>
                  <a:gd name="connsiteY1" fmla="*/ 23466 h 6307034"/>
                  <a:gd name="connsiteX2" fmla="*/ 7025721 w 12380120"/>
                  <a:gd name="connsiteY2" fmla="*/ 4994050 h 6307034"/>
                  <a:gd name="connsiteX3" fmla="*/ 9487566 w 12380120"/>
                  <a:gd name="connsiteY3" fmla="*/ 20 h 6307034"/>
                  <a:gd name="connsiteX4" fmla="*/ 12380120 w 12380120"/>
                  <a:gd name="connsiteY4" fmla="*/ 1363096 h 6307034"/>
                  <a:gd name="connsiteX5" fmla="*/ 7630009 w 12380120"/>
                  <a:gd name="connsiteY5" fmla="*/ 6307034 h 6307034"/>
                  <a:gd name="connsiteX6" fmla="*/ 3649475 w 12380120"/>
                  <a:gd name="connsiteY6" fmla="*/ 6307034 h 6307034"/>
                  <a:gd name="connsiteX7" fmla="*/ 3672920 w 12380120"/>
                  <a:gd name="connsiteY7" fmla="*/ 4196881 h 6307034"/>
                  <a:gd name="connsiteX8" fmla="*/ 2899198 w 12380120"/>
                  <a:gd name="connsiteY8" fmla="*/ 4196882 h 6307034"/>
                  <a:gd name="connsiteX9" fmla="*/ 2979271 w 12380120"/>
                  <a:gd name="connsiteY9" fmla="*/ 6258414 h 6307034"/>
                  <a:gd name="connsiteX10" fmla="*/ 75701 w 12380120"/>
                  <a:gd name="connsiteY10" fmla="*/ 6266569 h 6307034"/>
                  <a:gd name="connsiteX11" fmla="*/ 1447388 w 12380120"/>
                  <a:gd name="connsiteY11" fmla="*/ 1617805 h 6307034"/>
                  <a:gd name="connsiteX0" fmla="*/ 1447388 w 12380120"/>
                  <a:gd name="connsiteY0" fmla="*/ 1617805 h 6307034"/>
                  <a:gd name="connsiteX1" fmla="*/ 4657659 w 12380120"/>
                  <a:gd name="connsiteY1" fmla="*/ 23466 h 6307034"/>
                  <a:gd name="connsiteX2" fmla="*/ 7025721 w 12380120"/>
                  <a:gd name="connsiteY2" fmla="*/ 4994050 h 6307034"/>
                  <a:gd name="connsiteX3" fmla="*/ 9487566 w 12380120"/>
                  <a:gd name="connsiteY3" fmla="*/ 20 h 6307034"/>
                  <a:gd name="connsiteX4" fmla="*/ 12380120 w 12380120"/>
                  <a:gd name="connsiteY4" fmla="*/ 1363096 h 6307034"/>
                  <a:gd name="connsiteX5" fmla="*/ 7630009 w 12380120"/>
                  <a:gd name="connsiteY5" fmla="*/ 6307034 h 6307034"/>
                  <a:gd name="connsiteX6" fmla="*/ 3649475 w 12380120"/>
                  <a:gd name="connsiteY6" fmla="*/ 6307034 h 6307034"/>
                  <a:gd name="connsiteX7" fmla="*/ 3672920 w 12380120"/>
                  <a:gd name="connsiteY7" fmla="*/ 4196881 h 6307034"/>
                  <a:gd name="connsiteX8" fmla="*/ 2899198 w 12380120"/>
                  <a:gd name="connsiteY8" fmla="*/ 4196882 h 6307034"/>
                  <a:gd name="connsiteX9" fmla="*/ 2994936 w 12380120"/>
                  <a:gd name="connsiteY9" fmla="*/ 6246351 h 6307034"/>
                  <a:gd name="connsiteX10" fmla="*/ 75701 w 12380120"/>
                  <a:gd name="connsiteY10" fmla="*/ 6266569 h 6307034"/>
                  <a:gd name="connsiteX11" fmla="*/ 1447388 w 12380120"/>
                  <a:gd name="connsiteY11" fmla="*/ 1617805 h 6307034"/>
                  <a:gd name="connsiteX0" fmla="*/ 1447388 w 12380120"/>
                  <a:gd name="connsiteY0" fmla="*/ 1617805 h 6307034"/>
                  <a:gd name="connsiteX1" fmla="*/ 4657659 w 12380120"/>
                  <a:gd name="connsiteY1" fmla="*/ 23466 h 6307034"/>
                  <a:gd name="connsiteX2" fmla="*/ 7025721 w 12380120"/>
                  <a:gd name="connsiteY2" fmla="*/ 4994050 h 6307034"/>
                  <a:gd name="connsiteX3" fmla="*/ 9487566 w 12380120"/>
                  <a:gd name="connsiteY3" fmla="*/ 20 h 6307034"/>
                  <a:gd name="connsiteX4" fmla="*/ 12380120 w 12380120"/>
                  <a:gd name="connsiteY4" fmla="*/ 1363096 h 6307034"/>
                  <a:gd name="connsiteX5" fmla="*/ 7630009 w 12380120"/>
                  <a:gd name="connsiteY5" fmla="*/ 6307034 h 6307034"/>
                  <a:gd name="connsiteX6" fmla="*/ 3649475 w 12380120"/>
                  <a:gd name="connsiteY6" fmla="*/ 6307034 h 6307034"/>
                  <a:gd name="connsiteX7" fmla="*/ 3672920 w 12380120"/>
                  <a:gd name="connsiteY7" fmla="*/ 4196881 h 6307034"/>
                  <a:gd name="connsiteX8" fmla="*/ 2899198 w 12380120"/>
                  <a:gd name="connsiteY8" fmla="*/ 4196882 h 6307034"/>
                  <a:gd name="connsiteX9" fmla="*/ 2994936 w 12380120"/>
                  <a:gd name="connsiteY9" fmla="*/ 6246351 h 6307034"/>
                  <a:gd name="connsiteX10" fmla="*/ 75701 w 12380120"/>
                  <a:gd name="connsiteY10" fmla="*/ 6254506 h 6307034"/>
                  <a:gd name="connsiteX11" fmla="*/ 1447388 w 12380120"/>
                  <a:gd name="connsiteY11" fmla="*/ 1617805 h 6307034"/>
                  <a:gd name="connsiteX0" fmla="*/ 1376277 w 12309009"/>
                  <a:gd name="connsiteY0" fmla="*/ 1617805 h 6307034"/>
                  <a:gd name="connsiteX1" fmla="*/ 4586548 w 12309009"/>
                  <a:gd name="connsiteY1" fmla="*/ 23466 h 6307034"/>
                  <a:gd name="connsiteX2" fmla="*/ 6954610 w 12309009"/>
                  <a:gd name="connsiteY2" fmla="*/ 4994050 h 6307034"/>
                  <a:gd name="connsiteX3" fmla="*/ 9416455 w 12309009"/>
                  <a:gd name="connsiteY3" fmla="*/ 20 h 6307034"/>
                  <a:gd name="connsiteX4" fmla="*/ 12309009 w 12309009"/>
                  <a:gd name="connsiteY4" fmla="*/ 1363096 h 6307034"/>
                  <a:gd name="connsiteX5" fmla="*/ 7558898 w 12309009"/>
                  <a:gd name="connsiteY5" fmla="*/ 6307034 h 6307034"/>
                  <a:gd name="connsiteX6" fmla="*/ 3578364 w 12309009"/>
                  <a:gd name="connsiteY6" fmla="*/ 6307034 h 6307034"/>
                  <a:gd name="connsiteX7" fmla="*/ 3601809 w 12309009"/>
                  <a:gd name="connsiteY7" fmla="*/ 4196881 h 6307034"/>
                  <a:gd name="connsiteX8" fmla="*/ 2828087 w 12309009"/>
                  <a:gd name="connsiteY8" fmla="*/ 4196882 h 6307034"/>
                  <a:gd name="connsiteX9" fmla="*/ 2923825 w 12309009"/>
                  <a:gd name="connsiteY9" fmla="*/ 6246351 h 6307034"/>
                  <a:gd name="connsiteX10" fmla="*/ 4590 w 12309009"/>
                  <a:gd name="connsiteY10" fmla="*/ 6254506 h 6307034"/>
                  <a:gd name="connsiteX11" fmla="*/ 1376277 w 12309009"/>
                  <a:gd name="connsiteY11" fmla="*/ 1617805 h 6307034"/>
                  <a:gd name="connsiteX0" fmla="*/ 1313499 w 12309276"/>
                  <a:gd name="connsiteY0" fmla="*/ 1585441 h 6307034"/>
                  <a:gd name="connsiteX1" fmla="*/ 4586815 w 12309276"/>
                  <a:gd name="connsiteY1" fmla="*/ 23466 h 6307034"/>
                  <a:gd name="connsiteX2" fmla="*/ 6954877 w 12309276"/>
                  <a:gd name="connsiteY2" fmla="*/ 4994050 h 6307034"/>
                  <a:gd name="connsiteX3" fmla="*/ 9416722 w 12309276"/>
                  <a:gd name="connsiteY3" fmla="*/ 20 h 6307034"/>
                  <a:gd name="connsiteX4" fmla="*/ 12309276 w 12309276"/>
                  <a:gd name="connsiteY4" fmla="*/ 1363096 h 6307034"/>
                  <a:gd name="connsiteX5" fmla="*/ 7559165 w 12309276"/>
                  <a:gd name="connsiteY5" fmla="*/ 6307034 h 6307034"/>
                  <a:gd name="connsiteX6" fmla="*/ 3578631 w 12309276"/>
                  <a:gd name="connsiteY6" fmla="*/ 6307034 h 6307034"/>
                  <a:gd name="connsiteX7" fmla="*/ 3602076 w 12309276"/>
                  <a:gd name="connsiteY7" fmla="*/ 4196881 h 6307034"/>
                  <a:gd name="connsiteX8" fmla="*/ 2828354 w 12309276"/>
                  <a:gd name="connsiteY8" fmla="*/ 4196882 h 6307034"/>
                  <a:gd name="connsiteX9" fmla="*/ 2924092 w 12309276"/>
                  <a:gd name="connsiteY9" fmla="*/ 6246351 h 6307034"/>
                  <a:gd name="connsiteX10" fmla="*/ 4857 w 12309276"/>
                  <a:gd name="connsiteY10" fmla="*/ 6254506 h 6307034"/>
                  <a:gd name="connsiteX11" fmla="*/ 1313499 w 12309276"/>
                  <a:gd name="connsiteY11" fmla="*/ 1585441 h 6307034"/>
                  <a:gd name="connsiteX0" fmla="*/ 1313499 w 12309276"/>
                  <a:gd name="connsiteY0" fmla="*/ 1645429 h 6367022"/>
                  <a:gd name="connsiteX1" fmla="*/ 4397685 w 12309276"/>
                  <a:gd name="connsiteY1" fmla="*/ 2541 h 6367022"/>
                  <a:gd name="connsiteX2" fmla="*/ 6954877 w 12309276"/>
                  <a:gd name="connsiteY2" fmla="*/ 5054038 h 6367022"/>
                  <a:gd name="connsiteX3" fmla="*/ 9416722 w 12309276"/>
                  <a:gd name="connsiteY3" fmla="*/ 60008 h 6367022"/>
                  <a:gd name="connsiteX4" fmla="*/ 12309276 w 12309276"/>
                  <a:gd name="connsiteY4" fmla="*/ 1423084 h 6367022"/>
                  <a:gd name="connsiteX5" fmla="*/ 7559165 w 12309276"/>
                  <a:gd name="connsiteY5" fmla="*/ 6367022 h 6367022"/>
                  <a:gd name="connsiteX6" fmla="*/ 3578631 w 12309276"/>
                  <a:gd name="connsiteY6" fmla="*/ 6367022 h 6367022"/>
                  <a:gd name="connsiteX7" fmla="*/ 3602076 w 12309276"/>
                  <a:gd name="connsiteY7" fmla="*/ 4256869 h 6367022"/>
                  <a:gd name="connsiteX8" fmla="*/ 2828354 w 12309276"/>
                  <a:gd name="connsiteY8" fmla="*/ 4256870 h 6367022"/>
                  <a:gd name="connsiteX9" fmla="*/ 2924092 w 12309276"/>
                  <a:gd name="connsiteY9" fmla="*/ 6306339 h 6367022"/>
                  <a:gd name="connsiteX10" fmla="*/ 4857 w 12309276"/>
                  <a:gd name="connsiteY10" fmla="*/ 6314494 h 6367022"/>
                  <a:gd name="connsiteX11" fmla="*/ 1313499 w 12309276"/>
                  <a:gd name="connsiteY11" fmla="*/ 1645429 h 6367022"/>
                  <a:gd name="connsiteX0" fmla="*/ 1313499 w 12309276"/>
                  <a:gd name="connsiteY0" fmla="*/ 1642887 h 6364480"/>
                  <a:gd name="connsiteX1" fmla="*/ 4397685 w 12309276"/>
                  <a:gd name="connsiteY1" fmla="*/ -1 h 6364480"/>
                  <a:gd name="connsiteX2" fmla="*/ 6954877 w 12309276"/>
                  <a:gd name="connsiteY2" fmla="*/ 5051496 h 6364480"/>
                  <a:gd name="connsiteX3" fmla="*/ 9416722 w 12309276"/>
                  <a:gd name="connsiteY3" fmla="*/ 57466 h 6364480"/>
                  <a:gd name="connsiteX4" fmla="*/ 12309276 w 12309276"/>
                  <a:gd name="connsiteY4" fmla="*/ 1420542 h 6364480"/>
                  <a:gd name="connsiteX5" fmla="*/ 7559165 w 12309276"/>
                  <a:gd name="connsiteY5" fmla="*/ 6364480 h 6364480"/>
                  <a:gd name="connsiteX6" fmla="*/ 3578631 w 12309276"/>
                  <a:gd name="connsiteY6" fmla="*/ 6364480 h 6364480"/>
                  <a:gd name="connsiteX7" fmla="*/ 3602076 w 12309276"/>
                  <a:gd name="connsiteY7" fmla="*/ 4254327 h 6364480"/>
                  <a:gd name="connsiteX8" fmla="*/ 2828354 w 12309276"/>
                  <a:gd name="connsiteY8" fmla="*/ 4254328 h 6364480"/>
                  <a:gd name="connsiteX9" fmla="*/ 2924092 w 12309276"/>
                  <a:gd name="connsiteY9" fmla="*/ 6303797 h 6364480"/>
                  <a:gd name="connsiteX10" fmla="*/ 4857 w 12309276"/>
                  <a:gd name="connsiteY10" fmla="*/ 6311952 h 6364480"/>
                  <a:gd name="connsiteX11" fmla="*/ 1313499 w 12309276"/>
                  <a:gd name="connsiteY11" fmla="*/ 1642887 h 6364480"/>
                  <a:gd name="connsiteX0" fmla="*/ 1313499 w 12309276"/>
                  <a:gd name="connsiteY0" fmla="*/ 1642888 h 6364481"/>
                  <a:gd name="connsiteX1" fmla="*/ 4397685 w 12309276"/>
                  <a:gd name="connsiteY1" fmla="*/ 0 h 6364481"/>
                  <a:gd name="connsiteX2" fmla="*/ 7002161 w 12309276"/>
                  <a:gd name="connsiteY2" fmla="*/ 5067681 h 6364481"/>
                  <a:gd name="connsiteX3" fmla="*/ 9416722 w 12309276"/>
                  <a:gd name="connsiteY3" fmla="*/ 57467 h 6364481"/>
                  <a:gd name="connsiteX4" fmla="*/ 12309276 w 12309276"/>
                  <a:gd name="connsiteY4" fmla="*/ 1420543 h 6364481"/>
                  <a:gd name="connsiteX5" fmla="*/ 7559165 w 12309276"/>
                  <a:gd name="connsiteY5" fmla="*/ 6364481 h 6364481"/>
                  <a:gd name="connsiteX6" fmla="*/ 3578631 w 12309276"/>
                  <a:gd name="connsiteY6" fmla="*/ 6364481 h 6364481"/>
                  <a:gd name="connsiteX7" fmla="*/ 3602076 w 12309276"/>
                  <a:gd name="connsiteY7" fmla="*/ 4254328 h 6364481"/>
                  <a:gd name="connsiteX8" fmla="*/ 2828354 w 12309276"/>
                  <a:gd name="connsiteY8" fmla="*/ 4254329 h 6364481"/>
                  <a:gd name="connsiteX9" fmla="*/ 2924092 w 12309276"/>
                  <a:gd name="connsiteY9" fmla="*/ 6303798 h 6364481"/>
                  <a:gd name="connsiteX10" fmla="*/ 4857 w 12309276"/>
                  <a:gd name="connsiteY10" fmla="*/ 6311953 h 6364481"/>
                  <a:gd name="connsiteX11" fmla="*/ 1313499 w 12309276"/>
                  <a:gd name="connsiteY11" fmla="*/ 1642888 h 6364481"/>
                  <a:gd name="connsiteX0" fmla="*/ 1313499 w 12309276"/>
                  <a:gd name="connsiteY0" fmla="*/ 1642888 h 6364481"/>
                  <a:gd name="connsiteX1" fmla="*/ 4397685 w 12309276"/>
                  <a:gd name="connsiteY1" fmla="*/ 0 h 6364481"/>
                  <a:gd name="connsiteX2" fmla="*/ 7002161 w 12309276"/>
                  <a:gd name="connsiteY2" fmla="*/ 5067681 h 6364481"/>
                  <a:gd name="connsiteX3" fmla="*/ 9416722 w 12309276"/>
                  <a:gd name="connsiteY3" fmla="*/ 57467 h 6364481"/>
                  <a:gd name="connsiteX4" fmla="*/ 12309276 w 12309276"/>
                  <a:gd name="connsiteY4" fmla="*/ 1420543 h 6364481"/>
                  <a:gd name="connsiteX5" fmla="*/ 7559165 w 12309276"/>
                  <a:gd name="connsiteY5" fmla="*/ 6364481 h 6364481"/>
                  <a:gd name="connsiteX6" fmla="*/ 3607241 w 12309276"/>
                  <a:gd name="connsiteY6" fmla="*/ 6364481 h 6364481"/>
                  <a:gd name="connsiteX7" fmla="*/ 3602076 w 12309276"/>
                  <a:gd name="connsiteY7" fmla="*/ 4254328 h 6364481"/>
                  <a:gd name="connsiteX8" fmla="*/ 2828354 w 12309276"/>
                  <a:gd name="connsiteY8" fmla="*/ 4254329 h 6364481"/>
                  <a:gd name="connsiteX9" fmla="*/ 2924092 w 12309276"/>
                  <a:gd name="connsiteY9" fmla="*/ 6303798 h 6364481"/>
                  <a:gd name="connsiteX10" fmla="*/ 4857 w 12309276"/>
                  <a:gd name="connsiteY10" fmla="*/ 6311953 h 6364481"/>
                  <a:gd name="connsiteX11" fmla="*/ 1313499 w 12309276"/>
                  <a:gd name="connsiteY11" fmla="*/ 1642888 h 6364481"/>
                  <a:gd name="connsiteX0" fmla="*/ 1313499 w 12309276"/>
                  <a:gd name="connsiteY0" fmla="*/ 1642888 h 6364481"/>
                  <a:gd name="connsiteX1" fmla="*/ 4397685 w 12309276"/>
                  <a:gd name="connsiteY1" fmla="*/ 0 h 6364481"/>
                  <a:gd name="connsiteX2" fmla="*/ 7002161 w 12309276"/>
                  <a:gd name="connsiteY2" fmla="*/ 5067681 h 6364481"/>
                  <a:gd name="connsiteX3" fmla="*/ 9416722 w 12309276"/>
                  <a:gd name="connsiteY3" fmla="*/ 57467 h 6364481"/>
                  <a:gd name="connsiteX4" fmla="*/ 12309276 w 12309276"/>
                  <a:gd name="connsiteY4" fmla="*/ 1420543 h 6364481"/>
                  <a:gd name="connsiteX5" fmla="*/ 7559165 w 12309276"/>
                  <a:gd name="connsiteY5" fmla="*/ 6364481 h 6364481"/>
                  <a:gd name="connsiteX6" fmla="*/ 3607241 w 12309276"/>
                  <a:gd name="connsiteY6" fmla="*/ 6364481 h 6364481"/>
                  <a:gd name="connsiteX7" fmla="*/ 3602076 w 12309276"/>
                  <a:gd name="connsiteY7" fmla="*/ 4254328 h 6364481"/>
                  <a:gd name="connsiteX8" fmla="*/ 2828354 w 12309276"/>
                  <a:gd name="connsiteY8" fmla="*/ 4254329 h 6364481"/>
                  <a:gd name="connsiteX9" fmla="*/ 2895479 w 12309276"/>
                  <a:gd name="connsiteY9" fmla="*/ 6303800 h 6364481"/>
                  <a:gd name="connsiteX10" fmla="*/ 4857 w 12309276"/>
                  <a:gd name="connsiteY10" fmla="*/ 6311953 h 6364481"/>
                  <a:gd name="connsiteX11" fmla="*/ 1313499 w 12309276"/>
                  <a:gd name="connsiteY11" fmla="*/ 1642888 h 6364481"/>
                  <a:gd name="connsiteX0" fmla="*/ 1313499 w 12309276"/>
                  <a:gd name="connsiteY0" fmla="*/ 1642888 h 6364481"/>
                  <a:gd name="connsiteX1" fmla="*/ 4397685 w 12309276"/>
                  <a:gd name="connsiteY1" fmla="*/ 0 h 6364481"/>
                  <a:gd name="connsiteX2" fmla="*/ 7002161 w 12309276"/>
                  <a:gd name="connsiteY2" fmla="*/ 5067681 h 6364481"/>
                  <a:gd name="connsiteX3" fmla="*/ 9416722 w 12309276"/>
                  <a:gd name="connsiteY3" fmla="*/ 57467 h 6364481"/>
                  <a:gd name="connsiteX4" fmla="*/ 12309276 w 12309276"/>
                  <a:gd name="connsiteY4" fmla="*/ 1420543 h 6364481"/>
                  <a:gd name="connsiteX5" fmla="*/ 7559165 w 12309276"/>
                  <a:gd name="connsiteY5" fmla="*/ 6364481 h 6364481"/>
                  <a:gd name="connsiteX6" fmla="*/ 3607241 w 12309276"/>
                  <a:gd name="connsiteY6" fmla="*/ 6364481 h 6364481"/>
                  <a:gd name="connsiteX7" fmla="*/ 3602076 w 12309276"/>
                  <a:gd name="connsiteY7" fmla="*/ 4254328 h 6364481"/>
                  <a:gd name="connsiteX8" fmla="*/ 2828354 w 12309276"/>
                  <a:gd name="connsiteY8" fmla="*/ 4254329 h 6364481"/>
                  <a:gd name="connsiteX9" fmla="*/ 2809628 w 12309276"/>
                  <a:gd name="connsiteY9" fmla="*/ 6303800 h 6364481"/>
                  <a:gd name="connsiteX10" fmla="*/ 4857 w 12309276"/>
                  <a:gd name="connsiteY10" fmla="*/ 6311953 h 6364481"/>
                  <a:gd name="connsiteX11" fmla="*/ 1313499 w 12309276"/>
                  <a:gd name="connsiteY11" fmla="*/ 1642888 h 6364481"/>
                  <a:gd name="connsiteX0" fmla="*/ 1313499 w 12309276"/>
                  <a:gd name="connsiteY0" fmla="*/ 1642888 h 6364481"/>
                  <a:gd name="connsiteX1" fmla="*/ 4397685 w 12309276"/>
                  <a:gd name="connsiteY1" fmla="*/ 0 h 6364481"/>
                  <a:gd name="connsiteX2" fmla="*/ 7002161 w 12309276"/>
                  <a:gd name="connsiteY2" fmla="*/ 5067681 h 6364481"/>
                  <a:gd name="connsiteX3" fmla="*/ 9416722 w 12309276"/>
                  <a:gd name="connsiteY3" fmla="*/ 57467 h 6364481"/>
                  <a:gd name="connsiteX4" fmla="*/ 12309276 w 12309276"/>
                  <a:gd name="connsiteY4" fmla="*/ 1420543 h 6364481"/>
                  <a:gd name="connsiteX5" fmla="*/ 7559165 w 12309276"/>
                  <a:gd name="connsiteY5" fmla="*/ 6364481 h 6364481"/>
                  <a:gd name="connsiteX6" fmla="*/ 3607241 w 12309276"/>
                  <a:gd name="connsiteY6" fmla="*/ 6364481 h 6364481"/>
                  <a:gd name="connsiteX7" fmla="*/ 3602076 w 12309276"/>
                  <a:gd name="connsiteY7" fmla="*/ 4254328 h 6364481"/>
                  <a:gd name="connsiteX8" fmla="*/ 2828354 w 12309276"/>
                  <a:gd name="connsiteY8" fmla="*/ 4254329 h 6364481"/>
                  <a:gd name="connsiteX9" fmla="*/ 2838247 w 12309276"/>
                  <a:gd name="connsiteY9" fmla="*/ 6318489 h 6364481"/>
                  <a:gd name="connsiteX10" fmla="*/ 4857 w 12309276"/>
                  <a:gd name="connsiteY10" fmla="*/ 6311953 h 6364481"/>
                  <a:gd name="connsiteX11" fmla="*/ 1313499 w 12309276"/>
                  <a:gd name="connsiteY11" fmla="*/ 1642888 h 6364481"/>
                  <a:gd name="connsiteX0" fmla="*/ 1313499 w 12309276"/>
                  <a:gd name="connsiteY0" fmla="*/ 1642888 h 6364481"/>
                  <a:gd name="connsiteX1" fmla="*/ 4397685 w 12309276"/>
                  <a:gd name="connsiteY1" fmla="*/ 0 h 6364481"/>
                  <a:gd name="connsiteX2" fmla="*/ 7002161 w 12309276"/>
                  <a:gd name="connsiteY2" fmla="*/ 5067681 h 6364481"/>
                  <a:gd name="connsiteX3" fmla="*/ 9416722 w 12309276"/>
                  <a:gd name="connsiteY3" fmla="*/ 57467 h 6364481"/>
                  <a:gd name="connsiteX4" fmla="*/ 12309276 w 12309276"/>
                  <a:gd name="connsiteY4" fmla="*/ 1420543 h 6364481"/>
                  <a:gd name="connsiteX5" fmla="*/ 7559165 w 12309276"/>
                  <a:gd name="connsiteY5" fmla="*/ 6364481 h 6364481"/>
                  <a:gd name="connsiteX6" fmla="*/ 3607241 w 12309276"/>
                  <a:gd name="connsiteY6" fmla="*/ 6364481 h 6364481"/>
                  <a:gd name="connsiteX7" fmla="*/ 3602076 w 12309276"/>
                  <a:gd name="connsiteY7" fmla="*/ 4254328 h 6364481"/>
                  <a:gd name="connsiteX8" fmla="*/ 2828354 w 12309276"/>
                  <a:gd name="connsiteY8" fmla="*/ 4254329 h 6364481"/>
                  <a:gd name="connsiteX9" fmla="*/ 2823935 w 12309276"/>
                  <a:gd name="connsiteY9" fmla="*/ 6333178 h 6364481"/>
                  <a:gd name="connsiteX10" fmla="*/ 4857 w 12309276"/>
                  <a:gd name="connsiteY10" fmla="*/ 6311953 h 6364481"/>
                  <a:gd name="connsiteX11" fmla="*/ 1313499 w 12309276"/>
                  <a:gd name="connsiteY11" fmla="*/ 1642888 h 6364481"/>
                  <a:gd name="connsiteX0" fmla="*/ 1313499 w 12309276"/>
                  <a:gd name="connsiteY0" fmla="*/ 1642888 h 6364481"/>
                  <a:gd name="connsiteX1" fmla="*/ 4397685 w 12309276"/>
                  <a:gd name="connsiteY1" fmla="*/ 0 h 6364481"/>
                  <a:gd name="connsiteX2" fmla="*/ 7002161 w 12309276"/>
                  <a:gd name="connsiteY2" fmla="*/ 5067681 h 6364481"/>
                  <a:gd name="connsiteX3" fmla="*/ 9416722 w 12309276"/>
                  <a:gd name="connsiteY3" fmla="*/ 57467 h 6364481"/>
                  <a:gd name="connsiteX4" fmla="*/ 12309276 w 12309276"/>
                  <a:gd name="connsiteY4" fmla="*/ 1420543 h 6364481"/>
                  <a:gd name="connsiteX5" fmla="*/ 7559165 w 12309276"/>
                  <a:gd name="connsiteY5" fmla="*/ 6364481 h 6364481"/>
                  <a:gd name="connsiteX6" fmla="*/ 3607241 w 12309276"/>
                  <a:gd name="connsiteY6" fmla="*/ 6364481 h 6364481"/>
                  <a:gd name="connsiteX7" fmla="*/ 3602076 w 12309276"/>
                  <a:gd name="connsiteY7" fmla="*/ 4254328 h 6364481"/>
                  <a:gd name="connsiteX8" fmla="*/ 2828354 w 12309276"/>
                  <a:gd name="connsiteY8" fmla="*/ 4254329 h 6364481"/>
                  <a:gd name="connsiteX9" fmla="*/ 2823935 w 12309276"/>
                  <a:gd name="connsiteY9" fmla="*/ 6333178 h 6364481"/>
                  <a:gd name="connsiteX10" fmla="*/ 4855 w 12309276"/>
                  <a:gd name="connsiteY10" fmla="*/ 6341334 h 6364481"/>
                  <a:gd name="connsiteX11" fmla="*/ 1313499 w 12309276"/>
                  <a:gd name="connsiteY11" fmla="*/ 1642888 h 6364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309276" h="6364481">
                    <a:moveTo>
                      <a:pt x="1313499" y="1642888"/>
                    </a:moveTo>
                    <a:cubicBezTo>
                      <a:pt x="2149128" y="783196"/>
                      <a:pt x="3490155" y="139484"/>
                      <a:pt x="4397685" y="0"/>
                    </a:cubicBezTo>
                    <a:lnTo>
                      <a:pt x="7002161" y="5067681"/>
                    </a:lnTo>
                    <a:lnTo>
                      <a:pt x="9416722" y="57467"/>
                    </a:lnTo>
                    <a:cubicBezTo>
                      <a:pt x="9548686" y="55867"/>
                      <a:pt x="11627616" y="142750"/>
                      <a:pt x="12309276" y="1420543"/>
                    </a:cubicBezTo>
                    <a:cubicBezTo>
                      <a:pt x="12176994" y="1896420"/>
                      <a:pt x="9071012" y="2074178"/>
                      <a:pt x="7559165" y="6364481"/>
                    </a:cubicBezTo>
                    <a:lnTo>
                      <a:pt x="3607241" y="6364481"/>
                    </a:lnTo>
                    <a:cubicBezTo>
                      <a:pt x="3615056" y="5661097"/>
                      <a:pt x="3594261" y="4957712"/>
                      <a:pt x="3602076" y="4254328"/>
                    </a:cubicBezTo>
                    <a:cubicBezTo>
                      <a:pt x="3508292" y="3597836"/>
                      <a:pt x="2758016" y="3926083"/>
                      <a:pt x="2828354" y="4254329"/>
                    </a:cubicBezTo>
                    <a:cubicBezTo>
                      <a:pt x="2831652" y="4942382"/>
                      <a:pt x="2820637" y="5645125"/>
                      <a:pt x="2823935" y="6333178"/>
                    </a:cubicBezTo>
                    <a:lnTo>
                      <a:pt x="4855" y="6341334"/>
                    </a:lnTo>
                    <a:cubicBezTo>
                      <a:pt x="-78380" y="2865399"/>
                      <a:pt x="930545" y="2214439"/>
                      <a:pt x="1313499" y="1642888"/>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0" name="Freeform 388">
                <a:extLst>
                  <a:ext uri="{FF2B5EF4-FFF2-40B4-BE49-F238E27FC236}">
                    <a16:creationId xmlns:a16="http://schemas.microsoft.com/office/drawing/2014/main" id="{4B1FB169-861B-4EB1-A95F-1F063F4B3DAE}"/>
                  </a:ext>
                </a:extLst>
              </p:cNvPr>
              <p:cNvSpPr>
                <a:spLocks/>
              </p:cNvSpPr>
              <p:nvPr/>
            </p:nvSpPr>
            <p:spPr bwMode="auto">
              <a:xfrm>
                <a:off x="-3208670" y="3177668"/>
                <a:ext cx="774413" cy="812217"/>
              </a:xfrm>
              <a:custGeom>
                <a:avLst/>
                <a:gdLst>
                  <a:gd name="T0" fmla="*/ 7 w 7"/>
                  <a:gd name="T1" fmla="*/ 2 h 7"/>
                  <a:gd name="T2" fmla="*/ 7 w 7"/>
                  <a:gd name="T3" fmla="*/ 2 h 7"/>
                  <a:gd name="T4" fmla="*/ 7 w 7"/>
                  <a:gd name="T5" fmla="*/ 4 h 7"/>
                  <a:gd name="T6" fmla="*/ 4 w 7"/>
                  <a:gd name="T7" fmla="*/ 7 h 7"/>
                  <a:gd name="T8" fmla="*/ 2 w 7"/>
                  <a:gd name="T9" fmla="*/ 7 h 7"/>
                  <a:gd name="T10" fmla="*/ 2 w 7"/>
                  <a:gd name="T11" fmla="*/ 5 h 7"/>
                  <a:gd name="T12" fmla="*/ 0 w 7"/>
                  <a:gd name="T13" fmla="*/ 2 h 7"/>
                  <a:gd name="T14" fmla="*/ 0 w 7"/>
                  <a:gd name="T15" fmla="*/ 2 h 7"/>
                  <a:gd name="T16" fmla="*/ 0 w 7"/>
                  <a:gd name="T17" fmla="*/ 0 h 7"/>
                  <a:gd name="T18" fmla="*/ 7 w 7"/>
                  <a:gd name="T19" fmla="*/ 2 h 7"/>
                  <a:gd name="connsiteX0" fmla="*/ 10000 w 10000"/>
                  <a:gd name="connsiteY0" fmla="*/ 2857 h 10000"/>
                  <a:gd name="connsiteX1" fmla="*/ 10000 w 10000"/>
                  <a:gd name="connsiteY1" fmla="*/ 2857 h 10000"/>
                  <a:gd name="connsiteX2" fmla="*/ 10000 w 10000"/>
                  <a:gd name="connsiteY2" fmla="*/ 5714 h 10000"/>
                  <a:gd name="connsiteX3" fmla="*/ 5714 w 10000"/>
                  <a:gd name="connsiteY3" fmla="*/ 10000 h 10000"/>
                  <a:gd name="connsiteX4" fmla="*/ 2857 w 10000"/>
                  <a:gd name="connsiteY4" fmla="*/ 10000 h 10000"/>
                  <a:gd name="connsiteX5" fmla="*/ 2857 w 10000"/>
                  <a:gd name="connsiteY5" fmla="*/ 7143 h 10000"/>
                  <a:gd name="connsiteX6" fmla="*/ 0 w 10000"/>
                  <a:gd name="connsiteY6" fmla="*/ 2857 h 10000"/>
                  <a:gd name="connsiteX7" fmla="*/ 0 w 10000"/>
                  <a:gd name="connsiteY7" fmla="*/ 0 h 10000"/>
                  <a:gd name="connsiteX8" fmla="*/ 10000 w 10000"/>
                  <a:gd name="connsiteY8" fmla="*/ 2857 h 10000"/>
                  <a:gd name="connsiteX0" fmla="*/ 10495 w 10495"/>
                  <a:gd name="connsiteY0" fmla="*/ 2857 h 10000"/>
                  <a:gd name="connsiteX1" fmla="*/ 10495 w 10495"/>
                  <a:gd name="connsiteY1" fmla="*/ 2857 h 10000"/>
                  <a:gd name="connsiteX2" fmla="*/ 10495 w 10495"/>
                  <a:gd name="connsiteY2" fmla="*/ 5714 h 10000"/>
                  <a:gd name="connsiteX3" fmla="*/ 6209 w 10495"/>
                  <a:gd name="connsiteY3" fmla="*/ 10000 h 10000"/>
                  <a:gd name="connsiteX4" fmla="*/ 3352 w 10495"/>
                  <a:gd name="connsiteY4" fmla="*/ 10000 h 10000"/>
                  <a:gd name="connsiteX5" fmla="*/ 3352 w 10495"/>
                  <a:gd name="connsiteY5" fmla="*/ 7143 h 10000"/>
                  <a:gd name="connsiteX6" fmla="*/ 495 w 10495"/>
                  <a:gd name="connsiteY6" fmla="*/ 2857 h 10000"/>
                  <a:gd name="connsiteX7" fmla="*/ 495 w 10495"/>
                  <a:gd name="connsiteY7" fmla="*/ 0 h 10000"/>
                  <a:gd name="connsiteX8" fmla="*/ 10495 w 10495"/>
                  <a:gd name="connsiteY8" fmla="*/ 2857 h 10000"/>
                  <a:gd name="connsiteX0" fmla="*/ 10746 w 10746"/>
                  <a:gd name="connsiteY0" fmla="*/ 2857 h 10000"/>
                  <a:gd name="connsiteX1" fmla="*/ 10746 w 10746"/>
                  <a:gd name="connsiteY1" fmla="*/ 2857 h 10000"/>
                  <a:gd name="connsiteX2" fmla="*/ 10746 w 10746"/>
                  <a:gd name="connsiteY2" fmla="*/ 5714 h 10000"/>
                  <a:gd name="connsiteX3" fmla="*/ 6460 w 10746"/>
                  <a:gd name="connsiteY3" fmla="*/ 10000 h 10000"/>
                  <a:gd name="connsiteX4" fmla="*/ 3603 w 10746"/>
                  <a:gd name="connsiteY4" fmla="*/ 10000 h 10000"/>
                  <a:gd name="connsiteX5" fmla="*/ 3603 w 10746"/>
                  <a:gd name="connsiteY5" fmla="*/ 7143 h 10000"/>
                  <a:gd name="connsiteX6" fmla="*/ 746 w 10746"/>
                  <a:gd name="connsiteY6" fmla="*/ 2857 h 10000"/>
                  <a:gd name="connsiteX7" fmla="*/ 746 w 10746"/>
                  <a:gd name="connsiteY7" fmla="*/ 0 h 10000"/>
                  <a:gd name="connsiteX8" fmla="*/ 10746 w 10746"/>
                  <a:gd name="connsiteY8" fmla="*/ 2857 h 10000"/>
                  <a:gd name="connsiteX0" fmla="*/ 10746 w 10746"/>
                  <a:gd name="connsiteY0" fmla="*/ 2998 h 10141"/>
                  <a:gd name="connsiteX1" fmla="*/ 10746 w 10746"/>
                  <a:gd name="connsiteY1" fmla="*/ 2998 h 10141"/>
                  <a:gd name="connsiteX2" fmla="*/ 10746 w 10746"/>
                  <a:gd name="connsiteY2" fmla="*/ 5855 h 10141"/>
                  <a:gd name="connsiteX3" fmla="*/ 6460 w 10746"/>
                  <a:gd name="connsiteY3" fmla="*/ 10141 h 10141"/>
                  <a:gd name="connsiteX4" fmla="*/ 3603 w 10746"/>
                  <a:gd name="connsiteY4" fmla="*/ 10141 h 10141"/>
                  <a:gd name="connsiteX5" fmla="*/ 3603 w 10746"/>
                  <a:gd name="connsiteY5" fmla="*/ 7284 h 10141"/>
                  <a:gd name="connsiteX6" fmla="*/ 746 w 10746"/>
                  <a:gd name="connsiteY6" fmla="*/ 2998 h 10141"/>
                  <a:gd name="connsiteX7" fmla="*/ 746 w 10746"/>
                  <a:gd name="connsiteY7" fmla="*/ 141 h 10141"/>
                  <a:gd name="connsiteX8" fmla="*/ 10746 w 10746"/>
                  <a:gd name="connsiteY8" fmla="*/ 2998 h 10141"/>
                  <a:gd name="connsiteX0" fmla="*/ 746 w 10746"/>
                  <a:gd name="connsiteY0" fmla="*/ 0 h 10000"/>
                  <a:gd name="connsiteX1" fmla="*/ 10746 w 10746"/>
                  <a:gd name="connsiteY1" fmla="*/ 2857 h 10000"/>
                  <a:gd name="connsiteX2" fmla="*/ 10746 w 10746"/>
                  <a:gd name="connsiteY2" fmla="*/ 5714 h 10000"/>
                  <a:gd name="connsiteX3" fmla="*/ 6460 w 10746"/>
                  <a:gd name="connsiteY3" fmla="*/ 10000 h 10000"/>
                  <a:gd name="connsiteX4" fmla="*/ 3603 w 10746"/>
                  <a:gd name="connsiteY4" fmla="*/ 10000 h 10000"/>
                  <a:gd name="connsiteX5" fmla="*/ 3603 w 10746"/>
                  <a:gd name="connsiteY5" fmla="*/ 7143 h 10000"/>
                  <a:gd name="connsiteX6" fmla="*/ 746 w 10746"/>
                  <a:gd name="connsiteY6" fmla="*/ 2857 h 10000"/>
                  <a:gd name="connsiteX7" fmla="*/ 746 w 10746"/>
                  <a:gd name="connsiteY7" fmla="*/ 0 h 10000"/>
                  <a:gd name="connsiteX0" fmla="*/ 746 w 10746"/>
                  <a:gd name="connsiteY0" fmla="*/ 0 h 10000"/>
                  <a:gd name="connsiteX1" fmla="*/ 10746 w 10746"/>
                  <a:gd name="connsiteY1" fmla="*/ 2857 h 10000"/>
                  <a:gd name="connsiteX2" fmla="*/ 10746 w 10746"/>
                  <a:gd name="connsiteY2" fmla="*/ 5714 h 10000"/>
                  <a:gd name="connsiteX3" fmla="*/ 6460 w 10746"/>
                  <a:gd name="connsiteY3" fmla="*/ 10000 h 10000"/>
                  <a:gd name="connsiteX4" fmla="*/ 3603 w 10746"/>
                  <a:gd name="connsiteY4" fmla="*/ 10000 h 10000"/>
                  <a:gd name="connsiteX5" fmla="*/ 3603 w 10746"/>
                  <a:gd name="connsiteY5" fmla="*/ 7143 h 10000"/>
                  <a:gd name="connsiteX6" fmla="*/ 746 w 10746"/>
                  <a:gd name="connsiteY6" fmla="*/ 2857 h 10000"/>
                  <a:gd name="connsiteX7" fmla="*/ 746 w 10746"/>
                  <a:gd name="connsiteY7" fmla="*/ 0 h 10000"/>
                  <a:gd name="connsiteX0" fmla="*/ 746 w 10746"/>
                  <a:gd name="connsiteY0" fmla="*/ 173 h 10173"/>
                  <a:gd name="connsiteX1" fmla="*/ 10746 w 10746"/>
                  <a:gd name="connsiteY1" fmla="*/ 3030 h 10173"/>
                  <a:gd name="connsiteX2" fmla="*/ 10746 w 10746"/>
                  <a:gd name="connsiteY2" fmla="*/ 5887 h 10173"/>
                  <a:gd name="connsiteX3" fmla="*/ 6460 w 10746"/>
                  <a:gd name="connsiteY3" fmla="*/ 10173 h 10173"/>
                  <a:gd name="connsiteX4" fmla="*/ 3603 w 10746"/>
                  <a:gd name="connsiteY4" fmla="*/ 10173 h 10173"/>
                  <a:gd name="connsiteX5" fmla="*/ 3603 w 10746"/>
                  <a:gd name="connsiteY5" fmla="*/ 7316 h 10173"/>
                  <a:gd name="connsiteX6" fmla="*/ 746 w 10746"/>
                  <a:gd name="connsiteY6" fmla="*/ 3030 h 10173"/>
                  <a:gd name="connsiteX7" fmla="*/ 746 w 10746"/>
                  <a:gd name="connsiteY7" fmla="*/ 173 h 10173"/>
                  <a:gd name="connsiteX0" fmla="*/ 746 w 11186"/>
                  <a:gd name="connsiteY0" fmla="*/ 173 h 10173"/>
                  <a:gd name="connsiteX1" fmla="*/ 10746 w 11186"/>
                  <a:gd name="connsiteY1" fmla="*/ 3030 h 10173"/>
                  <a:gd name="connsiteX2" fmla="*/ 10746 w 11186"/>
                  <a:gd name="connsiteY2" fmla="*/ 5887 h 10173"/>
                  <a:gd name="connsiteX3" fmla="*/ 6460 w 11186"/>
                  <a:gd name="connsiteY3" fmla="*/ 10173 h 10173"/>
                  <a:gd name="connsiteX4" fmla="*/ 3603 w 11186"/>
                  <a:gd name="connsiteY4" fmla="*/ 10173 h 10173"/>
                  <a:gd name="connsiteX5" fmla="*/ 3603 w 11186"/>
                  <a:gd name="connsiteY5" fmla="*/ 7316 h 10173"/>
                  <a:gd name="connsiteX6" fmla="*/ 746 w 11186"/>
                  <a:gd name="connsiteY6" fmla="*/ 3030 h 10173"/>
                  <a:gd name="connsiteX7" fmla="*/ 746 w 11186"/>
                  <a:gd name="connsiteY7" fmla="*/ 173 h 10173"/>
                  <a:gd name="connsiteX0" fmla="*/ 746 w 11634"/>
                  <a:gd name="connsiteY0" fmla="*/ 173 h 10173"/>
                  <a:gd name="connsiteX1" fmla="*/ 10746 w 11634"/>
                  <a:gd name="connsiteY1" fmla="*/ 3030 h 10173"/>
                  <a:gd name="connsiteX2" fmla="*/ 10746 w 11634"/>
                  <a:gd name="connsiteY2" fmla="*/ 5887 h 10173"/>
                  <a:gd name="connsiteX3" fmla="*/ 6460 w 11634"/>
                  <a:gd name="connsiteY3" fmla="*/ 10173 h 10173"/>
                  <a:gd name="connsiteX4" fmla="*/ 3603 w 11634"/>
                  <a:gd name="connsiteY4" fmla="*/ 10173 h 10173"/>
                  <a:gd name="connsiteX5" fmla="*/ 3603 w 11634"/>
                  <a:gd name="connsiteY5" fmla="*/ 7316 h 10173"/>
                  <a:gd name="connsiteX6" fmla="*/ 746 w 11634"/>
                  <a:gd name="connsiteY6" fmla="*/ 3030 h 10173"/>
                  <a:gd name="connsiteX7" fmla="*/ 746 w 11634"/>
                  <a:gd name="connsiteY7" fmla="*/ 173 h 10173"/>
                  <a:gd name="connsiteX0" fmla="*/ 746 w 11634"/>
                  <a:gd name="connsiteY0" fmla="*/ 173 h 10173"/>
                  <a:gd name="connsiteX1" fmla="*/ 10746 w 11634"/>
                  <a:gd name="connsiteY1" fmla="*/ 3030 h 10173"/>
                  <a:gd name="connsiteX2" fmla="*/ 10746 w 11634"/>
                  <a:gd name="connsiteY2" fmla="*/ 5887 h 10173"/>
                  <a:gd name="connsiteX3" fmla="*/ 6460 w 11634"/>
                  <a:gd name="connsiteY3" fmla="*/ 10173 h 10173"/>
                  <a:gd name="connsiteX4" fmla="*/ 3603 w 11634"/>
                  <a:gd name="connsiteY4" fmla="*/ 10173 h 10173"/>
                  <a:gd name="connsiteX5" fmla="*/ 746 w 11634"/>
                  <a:gd name="connsiteY5" fmla="*/ 3030 h 10173"/>
                  <a:gd name="connsiteX6" fmla="*/ 746 w 11634"/>
                  <a:gd name="connsiteY6" fmla="*/ 173 h 10173"/>
                  <a:gd name="connsiteX0" fmla="*/ 746 w 11634"/>
                  <a:gd name="connsiteY0" fmla="*/ 173 h 10173"/>
                  <a:gd name="connsiteX1" fmla="*/ 10746 w 11634"/>
                  <a:gd name="connsiteY1" fmla="*/ 3030 h 10173"/>
                  <a:gd name="connsiteX2" fmla="*/ 10746 w 11634"/>
                  <a:gd name="connsiteY2" fmla="*/ 5887 h 10173"/>
                  <a:gd name="connsiteX3" fmla="*/ 6460 w 11634"/>
                  <a:gd name="connsiteY3" fmla="*/ 10173 h 10173"/>
                  <a:gd name="connsiteX4" fmla="*/ 3603 w 11634"/>
                  <a:gd name="connsiteY4" fmla="*/ 10173 h 10173"/>
                  <a:gd name="connsiteX5" fmla="*/ 746 w 11634"/>
                  <a:gd name="connsiteY5" fmla="*/ 3030 h 10173"/>
                  <a:gd name="connsiteX6" fmla="*/ 746 w 11634"/>
                  <a:gd name="connsiteY6" fmla="*/ 173 h 10173"/>
                  <a:gd name="connsiteX0" fmla="*/ 746 w 11634"/>
                  <a:gd name="connsiteY0" fmla="*/ 173 h 10173"/>
                  <a:gd name="connsiteX1" fmla="*/ 10746 w 11634"/>
                  <a:gd name="connsiteY1" fmla="*/ 3030 h 10173"/>
                  <a:gd name="connsiteX2" fmla="*/ 10746 w 11634"/>
                  <a:gd name="connsiteY2" fmla="*/ 5887 h 10173"/>
                  <a:gd name="connsiteX3" fmla="*/ 6460 w 11634"/>
                  <a:gd name="connsiteY3" fmla="*/ 10173 h 10173"/>
                  <a:gd name="connsiteX4" fmla="*/ 3603 w 11634"/>
                  <a:gd name="connsiteY4" fmla="*/ 10173 h 10173"/>
                  <a:gd name="connsiteX5" fmla="*/ 746 w 11634"/>
                  <a:gd name="connsiteY5" fmla="*/ 3030 h 10173"/>
                  <a:gd name="connsiteX6" fmla="*/ 746 w 11634"/>
                  <a:gd name="connsiteY6" fmla="*/ 173 h 10173"/>
                  <a:gd name="connsiteX0" fmla="*/ 746 w 11634"/>
                  <a:gd name="connsiteY0" fmla="*/ 173 h 10173"/>
                  <a:gd name="connsiteX1" fmla="*/ 10746 w 11634"/>
                  <a:gd name="connsiteY1" fmla="*/ 3030 h 10173"/>
                  <a:gd name="connsiteX2" fmla="*/ 10746 w 11634"/>
                  <a:gd name="connsiteY2" fmla="*/ 5887 h 10173"/>
                  <a:gd name="connsiteX3" fmla="*/ 6460 w 11634"/>
                  <a:gd name="connsiteY3" fmla="*/ 10173 h 10173"/>
                  <a:gd name="connsiteX4" fmla="*/ 5090 w 11634"/>
                  <a:gd name="connsiteY4" fmla="*/ 10049 h 10173"/>
                  <a:gd name="connsiteX5" fmla="*/ 746 w 11634"/>
                  <a:gd name="connsiteY5" fmla="*/ 3030 h 10173"/>
                  <a:gd name="connsiteX6" fmla="*/ 746 w 11634"/>
                  <a:gd name="connsiteY6" fmla="*/ 173 h 10173"/>
                  <a:gd name="connsiteX0" fmla="*/ 746 w 11634"/>
                  <a:gd name="connsiteY0" fmla="*/ 173 h 10173"/>
                  <a:gd name="connsiteX1" fmla="*/ 10746 w 11634"/>
                  <a:gd name="connsiteY1" fmla="*/ 3030 h 10173"/>
                  <a:gd name="connsiteX2" fmla="*/ 10746 w 11634"/>
                  <a:gd name="connsiteY2" fmla="*/ 5887 h 10173"/>
                  <a:gd name="connsiteX3" fmla="*/ 6460 w 11634"/>
                  <a:gd name="connsiteY3" fmla="*/ 10173 h 10173"/>
                  <a:gd name="connsiteX4" fmla="*/ 5090 w 11634"/>
                  <a:gd name="connsiteY4" fmla="*/ 10049 h 10173"/>
                  <a:gd name="connsiteX5" fmla="*/ 746 w 11634"/>
                  <a:gd name="connsiteY5" fmla="*/ 3030 h 10173"/>
                  <a:gd name="connsiteX6" fmla="*/ 746 w 11634"/>
                  <a:gd name="connsiteY6" fmla="*/ 173 h 10173"/>
                  <a:gd name="connsiteX0" fmla="*/ 746 w 11634"/>
                  <a:gd name="connsiteY0" fmla="*/ 173 h 10173"/>
                  <a:gd name="connsiteX1" fmla="*/ 10746 w 11634"/>
                  <a:gd name="connsiteY1" fmla="*/ 3030 h 10173"/>
                  <a:gd name="connsiteX2" fmla="*/ 10746 w 11634"/>
                  <a:gd name="connsiteY2" fmla="*/ 5887 h 10173"/>
                  <a:gd name="connsiteX3" fmla="*/ 6460 w 11634"/>
                  <a:gd name="connsiteY3" fmla="*/ 10173 h 10173"/>
                  <a:gd name="connsiteX4" fmla="*/ 5090 w 11634"/>
                  <a:gd name="connsiteY4" fmla="*/ 10049 h 10173"/>
                  <a:gd name="connsiteX5" fmla="*/ 746 w 11634"/>
                  <a:gd name="connsiteY5" fmla="*/ 3030 h 10173"/>
                  <a:gd name="connsiteX6" fmla="*/ 746 w 11634"/>
                  <a:gd name="connsiteY6" fmla="*/ 173 h 10173"/>
                  <a:gd name="connsiteX0" fmla="*/ 746 w 11781"/>
                  <a:gd name="connsiteY0" fmla="*/ 278 h 10278"/>
                  <a:gd name="connsiteX1" fmla="*/ 10994 w 11781"/>
                  <a:gd name="connsiteY1" fmla="*/ 2143 h 10278"/>
                  <a:gd name="connsiteX2" fmla="*/ 10746 w 11781"/>
                  <a:gd name="connsiteY2" fmla="*/ 5992 h 10278"/>
                  <a:gd name="connsiteX3" fmla="*/ 6460 w 11781"/>
                  <a:gd name="connsiteY3" fmla="*/ 10278 h 10278"/>
                  <a:gd name="connsiteX4" fmla="*/ 5090 w 11781"/>
                  <a:gd name="connsiteY4" fmla="*/ 10154 h 10278"/>
                  <a:gd name="connsiteX5" fmla="*/ 746 w 11781"/>
                  <a:gd name="connsiteY5" fmla="*/ 3135 h 10278"/>
                  <a:gd name="connsiteX6" fmla="*/ 746 w 11781"/>
                  <a:gd name="connsiteY6" fmla="*/ 278 h 10278"/>
                  <a:gd name="connsiteX0" fmla="*/ 746 w 11625"/>
                  <a:gd name="connsiteY0" fmla="*/ 278 h 10278"/>
                  <a:gd name="connsiteX1" fmla="*/ 10994 w 11625"/>
                  <a:gd name="connsiteY1" fmla="*/ 2143 h 10278"/>
                  <a:gd name="connsiteX2" fmla="*/ 10746 w 11625"/>
                  <a:gd name="connsiteY2" fmla="*/ 5992 h 10278"/>
                  <a:gd name="connsiteX3" fmla="*/ 6460 w 11625"/>
                  <a:gd name="connsiteY3" fmla="*/ 10278 h 10278"/>
                  <a:gd name="connsiteX4" fmla="*/ 5090 w 11625"/>
                  <a:gd name="connsiteY4" fmla="*/ 10154 h 10278"/>
                  <a:gd name="connsiteX5" fmla="*/ 746 w 11625"/>
                  <a:gd name="connsiteY5" fmla="*/ 3135 h 10278"/>
                  <a:gd name="connsiteX6" fmla="*/ 746 w 11625"/>
                  <a:gd name="connsiteY6" fmla="*/ 278 h 10278"/>
                  <a:gd name="connsiteX0" fmla="*/ 746 w 11625"/>
                  <a:gd name="connsiteY0" fmla="*/ 278 h 10526"/>
                  <a:gd name="connsiteX1" fmla="*/ 10994 w 11625"/>
                  <a:gd name="connsiteY1" fmla="*/ 2143 h 10526"/>
                  <a:gd name="connsiteX2" fmla="*/ 10746 w 11625"/>
                  <a:gd name="connsiteY2" fmla="*/ 5992 h 10526"/>
                  <a:gd name="connsiteX3" fmla="*/ 5964 w 11625"/>
                  <a:gd name="connsiteY3" fmla="*/ 10526 h 10526"/>
                  <a:gd name="connsiteX4" fmla="*/ 5090 w 11625"/>
                  <a:gd name="connsiteY4" fmla="*/ 10154 h 10526"/>
                  <a:gd name="connsiteX5" fmla="*/ 746 w 11625"/>
                  <a:gd name="connsiteY5" fmla="*/ 3135 h 10526"/>
                  <a:gd name="connsiteX6" fmla="*/ 746 w 11625"/>
                  <a:gd name="connsiteY6" fmla="*/ 278 h 10526"/>
                  <a:gd name="connsiteX0" fmla="*/ 746 w 11625"/>
                  <a:gd name="connsiteY0" fmla="*/ 278 h 10526"/>
                  <a:gd name="connsiteX1" fmla="*/ 10994 w 11625"/>
                  <a:gd name="connsiteY1" fmla="*/ 2143 h 10526"/>
                  <a:gd name="connsiteX2" fmla="*/ 10746 w 11625"/>
                  <a:gd name="connsiteY2" fmla="*/ 5992 h 10526"/>
                  <a:gd name="connsiteX3" fmla="*/ 5964 w 11625"/>
                  <a:gd name="connsiteY3" fmla="*/ 10526 h 10526"/>
                  <a:gd name="connsiteX4" fmla="*/ 5090 w 11625"/>
                  <a:gd name="connsiteY4" fmla="*/ 10154 h 10526"/>
                  <a:gd name="connsiteX5" fmla="*/ 746 w 11625"/>
                  <a:gd name="connsiteY5" fmla="*/ 3135 h 10526"/>
                  <a:gd name="connsiteX6" fmla="*/ 746 w 11625"/>
                  <a:gd name="connsiteY6" fmla="*/ 278 h 10526"/>
                  <a:gd name="connsiteX0" fmla="*/ 3086 w 13965"/>
                  <a:gd name="connsiteY0" fmla="*/ 278 h 10526"/>
                  <a:gd name="connsiteX1" fmla="*/ 13334 w 13965"/>
                  <a:gd name="connsiteY1" fmla="*/ 2143 h 10526"/>
                  <a:gd name="connsiteX2" fmla="*/ 13086 w 13965"/>
                  <a:gd name="connsiteY2" fmla="*/ 5992 h 10526"/>
                  <a:gd name="connsiteX3" fmla="*/ 8304 w 13965"/>
                  <a:gd name="connsiteY3" fmla="*/ 10526 h 10526"/>
                  <a:gd name="connsiteX4" fmla="*/ 7430 w 13965"/>
                  <a:gd name="connsiteY4" fmla="*/ 10154 h 10526"/>
                  <a:gd name="connsiteX5" fmla="*/ 239 w 13965"/>
                  <a:gd name="connsiteY5" fmla="*/ 4287 h 10526"/>
                  <a:gd name="connsiteX6" fmla="*/ 3086 w 13965"/>
                  <a:gd name="connsiteY6" fmla="*/ 278 h 10526"/>
                  <a:gd name="connsiteX0" fmla="*/ 3600 w 13937"/>
                  <a:gd name="connsiteY0" fmla="*/ 135 h 12078"/>
                  <a:gd name="connsiteX1" fmla="*/ 13306 w 13937"/>
                  <a:gd name="connsiteY1" fmla="*/ 3695 h 12078"/>
                  <a:gd name="connsiteX2" fmla="*/ 13058 w 13937"/>
                  <a:gd name="connsiteY2" fmla="*/ 7544 h 12078"/>
                  <a:gd name="connsiteX3" fmla="*/ 8276 w 13937"/>
                  <a:gd name="connsiteY3" fmla="*/ 12078 h 12078"/>
                  <a:gd name="connsiteX4" fmla="*/ 7402 w 13937"/>
                  <a:gd name="connsiteY4" fmla="*/ 11706 h 12078"/>
                  <a:gd name="connsiteX5" fmla="*/ 211 w 13937"/>
                  <a:gd name="connsiteY5" fmla="*/ 5839 h 12078"/>
                  <a:gd name="connsiteX6" fmla="*/ 3600 w 13937"/>
                  <a:gd name="connsiteY6" fmla="*/ 135 h 12078"/>
                  <a:gd name="connsiteX0" fmla="*/ 3600 w 14355"/>
                  <a:gd name="connsiteY0" fmla="*/ 392 h 12335"/>
                  <a:gd name="connsiteX1" fmla="*/ 13916 w 14355"/>
                  <a:gd name="connsiteY1" fmla="*/ 1715 h 12335"/>
                  <a:gd name="connsiteX2" fmla="*/ 13058 w 14355"/>
                  <a:gd name="connsiteY2" fmla="*/ 7801 h 12335"/>
                  <a:gd name="connsiteX3" fmla="*/ 8276 w 14355"/>
                  <a:gd name="connsiteY3" fmla="*/ 12335 h 12335"/>
                  <a:gd name="connsiteX4" fmla="*/ 7402 w 14355"/>
                  <a:gd name="connsiteY4" fmla="*/ 11963 h 12335"/>
                  <a:gd name="connsiteX5" fmla="*/ 211 w 14355"/>
                  <a:gd name="connsiteY5" fmla="*/ 6096 h 12335"/>
                  <a:gd name="connsiteX6" fmla="*/ 3600 w 14355"/>
                  <a:gd name="connsiteY6" fmla="*/ 392 h 12335"/>
                  <a:gd name="connsiteX0" fmla="*/ 3600 w 14355"/>
                  <a:gd name="connsiteY0" fmla="*/ 392 h 14607"/>
                  <a:gd name="connsiteX1" fmla="*/ 13916 w 14355"/>
                  <a:gd name="connsiteY1" fmla="*/ 1715 h 14607"/>
                  <a:gd name="connsiteX2" fmla="*/ 13058 w 14355"/>
                  <a:gd name="connsiteY2" fmla="*/ 7801 h 14607"/>
                  <a:gd name="connsiteX3" fmla="*/ 8276 w 14355"/>
                  <a:gd name="connsiteY3" fmla="*/ 12335 h 14607"/>
                  <a:gd name="connsiteX4" fmla="*/ 5911 w 14355"/>
                  <a:gd name="connsiteY4" fmla="*/ 14607 h 14607"/>
                  <a:gd name="connsiteX5" fmla="*/ 211 w 14355"/>
                  <a:gd name="connsiteY5" fmla="*/ 6096 h 14607"/>
                  <a:gd name="connsiteX6" fmla="*/ 3600 w 14355"/>
                  <a:gd name="connsiteY6" fmla="*/ 392 h 14607"/>
                  <a:gd name="connsiteX0" fmla="*/ 3600 w 14355"/>
                  <a:gd name="connsiteY0" fmla="*/ 392 h 14607"/>
                  <a:gd name="connsiteX1" fmla="*/ 13916 w 14355"/>
                  <a:gd name="connsiteY1" fmla="*/ 1715 h 14607"/>
                  <a:gd name="connsiteX2" fmla="*/ 13058 w 14355"/>
                  <a:gd name="connsiteY2" fmla="*/ 7801 h 14607"/>
                  <a:gd name="connsiteX3" fmla="*/ 9971 w 14355"/>
                  <a:gd name="connsiteY3" fmla="*/ 13148 h 14607"/>
                  <a:gd name="connsiteX4" fmla="*/ 5911 w 14355"/>
                  <a:gd name="connsiteY4" fmla="*/ 14607 h 14607"/>
                  <a:gd name="connsiteX5" fmla="*/ 211 w 14355"/>
                  <a:gd name="connsiteY5" fmla="*/ 6096 h 14607"/>
                  <a:gd name="connsiteX6" fmla="*/ 3600 w 14355"/>
                  <a:gd name="connsiteY6" fmla="*/ 392 h 14607"/>
                  <a:gd name="connsiteX0" fmla="*/ 3600 w 14355"/>
                  <a:gd name="connsiteY0" fmla="*/ 392 h 13658"/>
                  <a:gd name="connsiteX1" fmla="*/ 13916 w 14355"/>
                  <a:gd name="connsiteY1" fmla="*/ 1715 h 13658"/>
                  <a:gd name="connsiteX2" fmla="*/ 13058 w 14355"/>
                  <a:gd name="connsiteY2" fmla="*/ 7801 h 13658"/>
                  <a:gd name="connsiteX3" fmla="*/ 9971 w 14355"/>
                  <a:gd name="connsiteY3" fmla="*/ 13148 h 13658"/>
                  <a:gd name="connsiteX4" fmla="*/ 5504 w 14355"/>
                  <a:gd name="connsiteY4" fmla="*/ 13658 h 13658"/>
                  <a:gd name="connsiteX5" fmla="*/ 211 w 14355"/>
                  <a:gd name="connsiteY5" fmla="*/ 6096 h 13658"/>
                  <a:gd name="connsiteX6" fmla="*/ 3600 w 14355"/>
                  <a:gd name="connsiteY6" fmla="*/ 392 h 13658"/>
                  <a:gd name="connsiteX0" fmla="*/ 3600 w 14355"/>
                  <a:gd name="connsiteY0" fmla="*/ 392 h 14551"/>
                  <a:gd name="connsiteX1" fmla="*/ 13916 w 14355"/>
                  <a:gd name="connsiteY1" fmla="*/ 1715 h 14551"/>
                  <a:gd name="connsiteX2" fmla="*/ 13058 w 14355"/>
                  <a:gd name="connsiteY2" fmla="*/ 7801 h 14551"/>
                  <a:gd name="connsiteX3" fmla="*/ 9971 w 14355"/>
                  <a:gd name="connsiteY3" fmla="*/ 13148 h 14551"/>
                  <a:gd name="connsiteX4" fmla="*/ 5504 w 14355"/>
                  <a:gd name="connsiteY4" fmla="*/ 13658 h 14551"/>
                  <a:gd name="connsiteX5" fmla="*/ 211 w 14355"/>
                  <a:gd name="connsiteY5" fmla="*/ 6096 h 14551"/>
                  <a:gd name="connsiteX6" fmla="*/ 3600 w 14355"/>
                  <a:gd name="connsiteY6" fmla="*/ 392 h 14551"/>
                  <a:gd name="connsiteX0" fmla="*/ 3600 w 14355"/>
                  <a:gd name="connsiteY0" fmla="*/ 392 h 14908"/>
                  <a:gd name="connsiteX1" fmla="*/ 13916 w 14355"/>
                  <a:gd name="connsiteY1" fmla="*/ 1715 h 14908"/>
                  <a:gd name="connsiteX2" fmla="*/ 13058 w 14355"/>
                  <a:gd name="connsiteY2" fmla="*/ 7801 h 14908"/>
                  <a:gd name="connsiteX3" fmla="*/ 9971 w 14355"/>
                  <a:gd name="connsiteY3" fmla="*/ 13148 h 14908"/>
                  <a:gd name="connsiteX4" fmla="*/ 5504 w 14355"/>
                  <a:gd name="connsiteY4" fmla="*/ 13658 h 14908"/>
                  <a:gd name="connsiteX5" fmla="*/ 211 w 14355"/>
                  <a:gd name="connsiteY5" fmla="*/ 6096 h 14908"/>
                  <a:gd name="connsiteX6" fmla="*/ 3600 w 14355"/>
                  <a:gd name="connsiteY6" fmla="*/ 392 h 14908"/>
                  <a:gd name="connsiteX0" fmla="*/ 3600 w 14355"/>
                  <a:gd name="connsiteY0" fmla="*/ 392 h 14908"/>
                  <a:gd name="connsiteX1" fmla="*/ 13916 w 14355"/>
                  <a:gd name="connsiteY1" fmla="*/ 1715 h 14908"/>
                  <a:gd name="connsiteX2" fmla="*/ 13058 w 14355"/>
                  <a:gd name="connsiteY2" fmla="*/ 7801 h 14908"/>
                  <a:gd name="connsiteX3" fmla="*/ 9971 w 14355"/>
                  <a:gd name="connsiteY3" fmla="*/ 13148 h 14908"/>
                  <a:gd name="connsiteX4" fmla="*/ 5504 w 14355"/>
                  <a:gd name="connsiteY4" fmla="*/ 13658 h 14908"/>
                  <a:gd name="connsiteX5" fmla="*/ 211 w 14355"/>
                  <a:gd name="connsiteY5" fmla="*/ 6096 h 14908"/>
                  <a:gd name="connsiteX6" fmla="*/ 3600 w 14355"/>
                  <a:gd name="connsiteY6" fmla="*/ 392 h 14908"/>
                  <a:gd name="connsiteX0" fmla="*/ 3600 w 14605"/>
                  <a:gd name="connsiteY0" fmla="*/ 392 h 14908"/>
                  <a:gd name="connsiteX1" fmla="*/ 13916 w 14605"/>
                  <a:gd name="connsiteY1" fmla="*/ 1715 h 14908"/>
                  <a:gd name="connsiteX2" fmla="*/ 13804 w 14605"/>
                  <a:gd name="connsiteY2" fmla="*/ 7462 h 14908"/>
                  <a:gd name="connsiteX3" fmla="*/ 9971 w 14605"/>
                  <a:gd name="connsiteY3" fmla="*/ 13148 h 14908"/>
                  <a:gd name="connsiteX4" fmla="*/ 5504 w 14605"/>
                  <a:gd name="connsiteY4" fmla="*/ 13658 h 14908"/>
                  <a:gd name="connsiteX5" fmla="*/ 211 w 14605"/>
                  <a:gd name="connsiteY5" fmla="*/ 6096 h 14908"/>
                  <a:gd name="connsiteX6" fmla="*/ 3600 w 14605"/>
                  <a:gd name="connsiteY6" fmla="*/ 392 h 14908"/>
                  <a:gd name="connsiteX0" fmla="*/ 3600 w 14605"/>
                  <a:gd name="connsiteY0" fmla="*/ 784 h 15300"/>
                  <a:gd name="connsiteX1" fmla="*/ 13916 w 14605"/>
                  <a:gd name="connsiteY1" fmla="*/ 2107 h 15300"/>
                  <a:gd name="connsiteX2" fmla="*/ 13804 w 14605"/>
                  <a:gd name="connsiteY2" fmla="*/ 7854 h 15300"/>
                  <a:gd name="connsiteX3" fmla="*/ 9971 w 14605"/>
                  <a:gd name="connsiteY3" fmla="*/ 13540 h 15300"/>
                  <a:gd name="connsiteX4" fmla="*/ 5504 w 14605"/>
                  <a:gd name="connsiteY4" fmla="*/ 14050 h 15300"/>
                  <a:gd name="connsiteX5" fmla="*/ 211 w 14605"/>
                  <a:gd name="connsiteY5" fmla="*/ 6488 h 15300"/>
                  <a:gd name="connsiteX6" fmla="*/ 3600 w 14605"/>
                  <a:gd name="connsiteY6" fmla="*/ 784 h 15300"/>
                  <a:gd name="connsiteX0" fmla="*/ 3600 w 14630"/>
                  <a:gd name="connsiteY0" fmla="*/ 784 h 15300"/>
                  <a:gd name="connsiteX1" fmla="*/ 13916 w 14630"/>
                  <a:gd name="connsiteY1" fmla="*/ 2107 h 15300"/>
                  <a:gd name="connsiteX2" fmla="*/ 13804 w 14630"/>
                  <a:gd name="connsiteY2" fmla="*/ 7854 h 15300"/>
                  <a:gd name="connsiteX3" fmla="*/ 9971 w 14630"/>
                  <a:gd name="connsiteY3" fmla="*/ 13540 h 15300"/>
                  <a:gd name="connsiteX4" fmla="*/ 5504 w 14630"/>
                  <a:gd name="connsiteY4" fmla="*/ 14050 h 15300"/>
                  <a:gd name="connsiteX5" fmla="*/ 211 w 14630"/>
                  <a:gd name="connsiteY5" fmla="*/ 6488 h 15300"/>
                  <a:gd name="connsiteX6" fmla="*/ 3600 w 14630"/>
                  <a:gd name="connsiteY6" fmla="*/ 784 h 15300"/>
                  <a:gd name="connsiteX0" fmla="*/ 3738 w 14768"/>
                  <a:gd name="connsiteY0" fmla="*/ 784 h 15300"/>
                  <a:gd name="connsiteX1" fmla="*/ 14054 w 14768"/>
                  <a:gd name="connsiteY1" fmla="*/ 2107 h 15300"/>
                  <a:gd name="connsiteX2" fmla="*/ 13942 w 14768"/>
                  <a:gd name="connsiteY2" fmla="*/ 7854 h 15300"/>
                  <a:gd name="connsiteX3" fmla="*/ 10109 w 14768"/>
                  <a:gd name="connsiteY3" fmla="*/ 13540 h 15300"/>
                  <a:gd name="connsiteX4" fmla="*/ 5642 w 14768"/>
                  <a:gd name="connsiteY4" fmla="*/ 14050 h 15300"/>
                  <a:gd name="connsiteX5" fmla="*/ 349 w 14768"/>
                  <a:gd name="connsiteY5" fmla="*/ 6488 h 15300"/>
                  <a:gd name="connsiteX6" fmla="*/ 3738 w 14768"/>
                  <a:gd name="connsiteY6" fmla="*/ 784 h 15300"/>
                  <a:gd name="connsiteX0" fmla="*/ 3738 w 14768"/>
                  <a:gd name="connsiteY0" fmla="*/ 784 h 15300"/>
                  <a:gd name="connsiteX1" fmla="*/ 14054 w 14768"/>
                  <a:gd name="connsiteY1" fmla="*/ 2107 h 15300"/>
                  <a:gd name="connsiteX2" fmla="*/ 13942 w 14768"/>
                  <a:gd name="connsiteY2" fmla="*/ 7854 h 15300"/>
                  <a:gd name="connsiteX3" fmla="*/ 10109 w 14768"/>
                  <a:gd name="connsiteY3" fmla="*/ 13540 h 15300"/>
                  <a:gd name="connsiteX4" fmla="*/ 5642 w 14768"/>
                  <a:gd name="connsiteY4" fmla="*/ 14050 h 15300"/>
                  <a:gd name="connsiteX5" fmla="*/ 349 w 14768"/>
                  <a:gd name="connsiteY5" fmla="*/ 6488 h 15300"/>
                  <a:gd name="connsiteX6" fmla="*/ 3738 w 14768"/>
                  <a:gd name="connsiteY6" fmla="*/ 784 h 15300"/>
                  <a:gd name="connsiteX0" fmla="*/ 3738 w 14768"/>
                  <a:gd name="connsiteY0" fmla="*/ 784 h 15300"/>
                  <a:gd name="connsiteX1" fmla="*/ 14054 w 14768"/>
                  <a:gd name="connsiteY1" fmla="*/ 2107 h 15300"/>
                  <a:gd name="connsiteX2" fmla="*/ 13942 w 14768"/>
                  <a:gd name="connsiteY2" fmla="*/ 7854 h 15300"/>
                  <a:gd name="connsiteX3" fmla="*/ 10109 w 14768"/>
                  <a:gd name="connsiteY3" fmla="*/ 13540 h 15300"/>
                  <a:gd name="connsiteX4" fmla="*/ 5642 w 14768"/>
                  <a:gd name="connsiteY4" fmla="*/ 14050 h 15300"/>
                  <a:gd name="connsiteX5" fmla="*/ 349 w 14768"/>
                  <a:gd name="connsiteY5" fmla="*/ 6488 h 15300"/>
                  <a:gd name="connsiteX6" fmla="*/ 3738 w 14768"/>
                  <a:gd name="connsiteY6" fmla="*/ 784 h 15300"/>
                  <a:gd name="connsiteX0" fmla="*/ 3558 w 14588"/>
                  <a:gd name="connsiteY0" fmla="*/ 784 h 15300"/>
                  <a:gd name="connsiteX1" fmla="*/ 13874 w 14588"/>
                  <a:gd name="connsiteY1" fmla="*/ 2107 h 15300"/>
                  <a:gd name="connsiteX2" fmla="*/ 13762 w 14588"/>
                  <a:gd name="connsiteY2" fmla="*/ 7854 h 15300"/>
                  <a:gd name="connsiteX3" fmla="*/ 9929 w 14588"/>
                  <a:gd name="connsiteY3" fmla="*/ 13540 h 15300"/>
                  <a:gd name="connsiteX4" fmla="*/ 5462 w 14588"/>
                  <a:gd name="connsiteY4" fmla="*/ 14050 h 15300"/>
                  <a:gd name="connsiteX5" fmla="*/ 169 w 14588"/>
                  <a:gd name="connsiteY5" fmla="*/ 6488 h 15300"/>
                  <a:gd name="connsiteX6" fmla="*/ 3558 w 14588"/>
                  <a:gd name="connsiteY6" fmla="*/ 784 h 1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88" h="15300">
                    <a:moveTo>
                      <a:pt x="3558" y="784"/>
                    </a:moveTo>
                    <a:cubicBezTo>
                      <a:pt x="5225" y="40"/>
                      <a:pt x="11719" y="-1001"/>
                      <a:pt x="13874" y="2107"/>
                    </a:cubicBezTo>
                    <a:cubicBezTo>
                      <a:pt x="14865" y="3679"/>
                      <a:pt x="14822" y="5908"/>
                      <a:pt x="13762" y="7854"/>
                    </a:cubicBezTo>
                    <a:cubicBezTo>
                      <a:pt x="12733" y="9636"/>
                      <a:pt x="11771" y="11283"/>
                      <a:pt x="9929" y="13540"/>
                    </a:cubicBezTo>
                    <a:cubicBezTo>
                      <a:pt x="8915" y="15201"/>
                      <a:pt x="6070" y="16253"/>
                      <a:pt x="5462" y="14050"/>
                    </a:cubicBezTo>
                    <a:cubicBezTo>
                      <a:pt x="4113" y="9698"/>
                      <a:pt x="1951" y="9841"/>
                      <a:pt x="169" y="6488"/>
                    </a:cubicBezTo>
                    <a:cubicBezTo>
                      <a:pt x="-471" y="3888"/>
                      <a:pt x="724" y="2189"/>
                      <a:pt x="3558" y="784"/>
                    </a:cubicBezTo>
                    <a:close/>
                  </a:path>
                </a:pathLst>
              </a:custGeom>
              <a:grpFill/>
              <a:ln w="0">
                <a:noFill/>
                <a:prstDash val="solid"/>
                <a:round/>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1" name="Diamond 100">
                <a:extLst>
                  <a:ext uri="{FF2B5EF4-FFF2-40B4-BE49-F238E27FC236}">
                    <a16:creationId xmlns:a16="http://schemas.microsoft.com/office/drawing/2014/main" id="{FF55F567-D293-48E4-B94E-65FAC11690A5}"/>
                  </a:ext>
                </a:extLst>
              </p:cNvPr>
              <p:cNvSpPr/>
              <p:nvPr/>
            </p:nvSpPr>
            <p:spPr>
              <a:xfrm>
                <a:off x="-3345525" y="3824630"/>
                <a:ext cx="1041069" cy="2120858"/>
              </a:xfrm>
              <a:custGeom>
                <a:avLst/>
                <a:gdLst>
                  <a:gd name="connsiteX0" fmla="*/ 0 w 1255594"/>
                  <a:gd name="connsiteY0" fmla="*/ 1330657 h 2661314"/>
                  <a:gd name="connsiteX1" fmla="*/ 627797 w 1255594"/>
                  <a:gd name="connsiteY1" fmla="*/ 0 h 2661314"/>
                  <a:gd name="connsiteX2" fmla="*/ 1255594 w 1255594"/>
                  <a:gd name="connsiteY2" fmla="*/ 1330657 h 2661314"/>
                  <a:gd name="connsiteX3" fmla="*/ 627797 w 1255594"/>
                  <a:gd name="connsiteY3" fmla="*/ 2661314 h 2661314"/>
                  <a:gd name="connsiteX4" fmla="*/ 0 w 1255594"/>
                  <a:gd name="connsiteY4" fmla="*/ 1330657 h 2661314"/>
                  <a:gd name="connsiteX0" fmla="*/ 0 w 1439839"/>
                  <a:gd name="connsiteY0" fmla="*/ 1330657 h 2661314"/>
                  <a:gd name="connsiteX1" fmla="*/ 627797 w 1439839"/>
                  <a:gd name="connsiteY1" fmla="*/ 0 h 2661314"/>
                  <a:gd name="connsiteX2" fmla="*/ 1439839 w 1439839"/>
                  <a:gd name="connsiteY2" fmla="*/ 1235122 h 2661314"/>
                  <a:gd name="connsiteX3" fmla="*/ 627797 w 1439839"/>
                  <a:gd name="connsiteY3" fmla="*/ 2661314 h 2661314"/>
                  <a:gd name="connsiteX4" fmla="*/ 0 w 1439839"/>
                  <a:gd name="connsiteY4" fmla="*/ 1330657 h 2661314"/>
                  <a:gd name="connsiteX0" fmla="*/ 0 w 1453487"/>
                  <a:gd name="connsiteY0" fmla="*/ 1241947 h 2661314"/>
                  <a:gd name="connsiteX1" fmla="*/ 641445 w 1453487"/>
                  <a:gd name="connsiteY1" fmla="*/ 0 h 2661314"/>
                  <a:gd name="connsiteX2" fmla="*/ 1453487 w 1453487"/>
                  <a:gd name="connsiteY2" fmla="*/ 1235122 h 2661314"/>
                  <a:gd name="connsiteX3" fmla="*/ 641445 w 1453487"/>
                  <a:gd name="connsiteY3" fmla="*/ 2661314 h 2661314"/>
                  <a:gd name="connsiteX4" fmla="*/ 0 w 1453487"/>
                  <a:gd name="connsiteY4" fmla="*/ 1241947 h 2661314"/>
                  <a:gd name="connsiteX0" fmla="*/ 0 w 1453487"/>
                  <a:gd name="connsiteY0" fmla="*/ 1241947 h 2661314"/>
                  <a:gd name="connsiteX1" fmla="*/ 641445 w 1453487"/>
                  <a:gd name="connsiteY1" fmla="*/ 0 h 2661314"/>
                  <a:gd name="connsiteX2" fmla="*/ 887105 w 1453487"/>
                  <a:gd name="connsiteY2" fmla="*/ 368490 h 2661314"/>
                  <a:gd name="connsiteX3" fmla="*/ 1453487 w 1453487"/>
                  <a:gd name="connsiteY3" fmla="*/ 1235122 h 2661314"/>
                  <a:gd name="connsiteX4" fmla="*/ 641445 w 1453487"/>
                  <a:gd name="connsiteY4" fmla="*/ 2661314 h 2661314"/>
                  <a:gd name="connsiteX5" fmla="*/ 0 w 1453487"/>
                  <a:gd name="connsiteY5" fmla="*/ 1241947 h 2661314"/>
                  <a:gd name="connsiteX0" fmla="*/ 0 w 1453487"/>
                  <a:gd name="connsiteY0" fmla="*/ 1514901 h 2934268"/>
                  <a:gd name="connsiteX1" fmla="*/ 641445 w 1453487"/>
                  <a:gd name="connsiteY1" fmla="*/ 272954 h 2934268"/>
                  <a:gd name="connsiteX2" fmla="*/ 1173708 w 1453487"/>
                  <a:gd name="connsiteY2" fmla="*/ 0 h 2934268"/>
                  <a:gd name="connsiteX3" fmla="*/ 1453487 w 1453487"/>
                  <a:gd name="connsiteY3" fmla="*/ 1508076 h 2934268"/>
                  <a:gd name="connsiteX4" fmla="*/ 641445 w 1453487"/>
                  <a:gd name="connsiteY4" fmla="*/ 2934268 h 2934268"/>
                  <a:gd name="connsiteX5" fmla="*/ 0 w 1453487"/>
                  <a:gd name="connsiteY5" fmla="*/ 1514901 h 2934268"/>
                  <a:gd name="connsiteX0" fmla="*/ 0 w 1453487"/>
                  <a:gd name="connsiteY0" fmla="*/ 1514901 h 2934268"/>
                  <a:gd name="connsiteX1" fmla="*/ 334371 w 1453487"/>
                  <a:gd name="connsiteY1" fmla="*/ 859808 h 2934268"/>
                  <a:gd name="connsiteX2" fmla="*/ 641445 w 1453487"/>
                  <a:gd name="connsiteY2" fmla="*/ 272954 h 2934268"/>
                  <a:gd name="connsiteX3" fmla="*/ 1173708 w 1453487"/>
                  <a:gd name="connsiteY3" fmla="*/ 0 h 2934268"/>
                  <a:gd name="connsiteX4" fmla="*/ 1453487 w 1453487"/>
                  <a:gd name="connsiteY4" fmla="*/ 1508076 h 2934268"/>
                  <a:gd name="connsiteX5" fmla="*/ 641445 w 1453487"/>
                  <a:gd name="connsiteY5" fmla="*/ 2934268 h 2934268"/>
                  <a:gd name="connsiteX6" fmla="*/ 0 w 1453487"/>
                  <a:gd name="connsiteY6" fmla="*/ 1514901 h 2934268"/>
                  <a:gd name="connsiteX0" fmla="*/ 0 w 1453487"/>
                  <a:gd name="connsiteY0" fmla="*/ 1521726 h 2941093"/>
                  <a:gd name="connsiteX1" fmla="*/ 361667 w 1453487"/>
                  <a:gd name="connsiteY1" fmla="*/ 0 h 2941093"/>
                  <a:gd name="connsiteX2" fmla="*/ 641445 w 1453487"/>
                  <a:gd name="connsiteY2" fmla="*/ 279779 h 2941093"/>
                  <a:gd name="connsiteX3" fmla="*/ 1173708 w 1453487"/>
                  <a:gd name="connsiteY3" fmla="*/ 6825 h 2941093"/>
                  <a:gd name="connsiteX4" fmla="*/ 1453487 w 1453487"/>
                  <a:gd name="connsiteY4" fmla="*/ 1514901 h 2941093"/>
                  <a:gd name="connsiteX5" fmla="*/ 641445 w 1453487"/>
                  <a:gd name="connsiteY5" fmla="*/ 2941093 h 2941093"/>
                  <a:gd name="connsiteX6" fmla="*/ 0 w 1453487"/>
                  <a:gd name="connsiteY6" fmla="*/ 1521726 h 2941093"/>
                  <a:gd name="connsiteX0" fmla="*/ 0 w 1453487"/>
                  <a:gd name="connsiteY0" fmla="*/ 1521726 h 2941093"/>
                  <a:gd name="connsiteX1" fmla="*/ 361667 w 1453487"/>
                  <a:gd name="connsiteY1" fmla="*/ 0 h 2941093"/>
                  <a:gd name="connsiteX2" fmla="*/ 552735 w 1453487"/>
                  <a:gd name="connsiteY2" fmla="*/ 252483 h 2941093"/>
                  <a:gd name="connsiteX3" fmla="*/ 1173708 w 1453487"/>
                  <a:gd name="connsiteY3" fmla="*/ 6825 h 2941093"/>
                  <a:gd name="connsiteX4" fmla="*/ 1453487 w 1453487"/>
                  <a:gd name="connsiteY4" fmla="*/ 1514901 h 2941093"/>
                  <a:gd name="connsiteX5" fmla="*/ 641445 w 1453487"/>
                  <a:gd name="connsiteY5" fmla="*/ 2941093 h 2941093"/>
                  <a:gd name="connsiteX6" fmla="*/ 0 w 1453487"/>
                  <a:gd name="connsiteY6" fmla="*/ 1521726 h 2941093"/>
                  <a:gd name="connsiteX0" fmla="*/ 0 w 1453487"/>
                  <a:gd name="connsiteY0" fmla="*/ 1521726 h 2941093"/>
                  <a:gd name="connsiteX1" fmla="*/ 361667 w 1453487"/>
                  <a:gd name="connsiteY1" fmla="*/ 0 h 2941093"/>
                  <a:gd name="connsiteX2" fmla="*/ 552735 w 1453487"/>
                  <a:gd name="connsiteY2" fmla="*/ 252483 h 2941093"/>
                  <a:gd name="connsiteX3" fmla="*/ 846162 w 1453487"/>
                  <a:gd name="connsiteY3" fmla="*/ 143303 h 2941093"/>
                  <a:gd name="connsiteX4" fmla="*/ 1173708 w 1453487"/>
                  <a:gd name="connsiteY4" fmla="*/ 6825 h 2941093"/>
                  <a:gd name="connsiteX5" fmla="*/ 1453487 w 1453487"/>
                  <a:gd name="connsiteY5" fmla="*/ 1514901 h 2941093"/>
                  <a:gd name="connsiteX6" fmla="*/ 641445 w 1453487"/>
                  <a:gd name="connsiteY6" fmla="*/ 2941093 h 2941093"/>
                  <a:gd name="connsiteX7" fmla="*/ 0 w 1453487"/>
                  <a:gd name="connsiteY7" fmla="*/ 1521726 h 2941093"/>
                  <a:gd name="connsiteX0" fmla="*/ 0 w 1453487"/>
                  <a:gd name="connsiteY0" fmla="*/ 1521726 h 2941093"/>
                  <a:gd name="connsiteX1" fmla="*/ 361667 w 1453487"/>
                  <a:gd name="connsiteY1" fmla="*/ 0 h 2941093"/>
                  <a:gd name="connsiteX2" fmla="*/ 552735 w 1453487"/>
                  <a:gd name="connsiteY2" fmla="*/ 252483 h 2941093"/>
                  <a:gd name="connsiteX3" fmla="*/ 1003112 w 1453487"/>
                  <a:gd name="connsiteY3" fmla="*/ 266133 h 2941093"/>
                  <a:gd name="connsiteX4" fmla="*/ 1173708 w 1453487"/>
                  <a:gd name="connsiteY4" fmla="*/ 6825 h 2941093"/>
                  <a:gd name="connsiteX5" fmla="*/ 1453487 w 1453487"/>
                  <a:gd name="connsiteY5" fmla="*/ 1514901 h 2941093"/>
                  <a:gd name="connsiteX6" fmla="*/ 641445 w 1453487"/>
                  <a:gd name="connsiteY6" fmla="*/ 2941093 h 2941093"/>
                  <a:gd name="connsiteX7" fmla="*/ 0 w 1453487"/>
                  <a:gd name="connsiteY7" fmla="*/ 1521726 h 2941093"/>
                  <a:gd name="connsiteX0" fmla="*/ 0 w 1453487"/>
                  <a:gd name="connsiteY0" fmla="*/ 1521726 h 2941093"/>
                  <a:gd name="connsiteX1" fmla="*/ 361667 w 1453487"/>
                  <a:gd name="connsiteY1" fmla="*/ 0 h 2941093"/>
                  <a:gd name="connsiteX2" fmla="*/ 552735 w 1453487"/>
                  <a:gd name="connsiteY2" fmla="*/ 252483 h 2941093"/>
                  <a:gd name="connsiteX3" fmla="*/ 1000263 w 1453487"/>
                  <a:gd name="connsiteY3" fmla="*/ 260435 h 2941093"/>
                  <a:gd name="connsiteX4" fmla="*/ 1173708 w 1453487"/>
                  <a:gd name="connsiteY4" fmla="*/ 6825 h 2941093"/>
                  <a:gd name="connsiteX5" fmla="*/ 1453487 w 1453487"/>
                  <a:gd name="connsiteY5" fmla="*/ 1514901 h 2941093"/>
                  <a:gd name="connsiteX6" fmla="*/ 641445 w 1453487"/>
                  <a:gd name="connsiteY6" fmla="*/ 2941093 h 2941093"/>
                  <a:gd name="connsiteX7" fmla="*/ 0 w 1453487"/>
                  <a:gd name="connsiteY7" fmla="*/ 1521726 h 2941093"/>
                  <a:gd name="connsiteX0" fmla="*/ 0 w 1453487"/>
                  <a:gd name="connsiteY0" fmla="*/ 1521726 h 2941093"/>
                  <a:gd name="connsiteX1" fmla="*/ 361667 w 1453487"/>
                  <a:gd name="connsiteY1" fmla="*/ 0 h 2941093"/>
                  <a:gd name="connsiteX2" fmla="*/ 549886 w 1453487"/>
                  <a:gd name="connsiteY2" fmla="*/ 252483 h 2941093"/>
                  <a:gd name="connsiteX3" fmla="*/ 1000263 w 1453487"/>
                  <a:gd name="connsiteY3" fmla="*/ 260435 h 2941093"/>
                  <a:gd name="connsiteX4" fmla="*/ 1173708 w 1453487"/>
                  <a:gd name="connsiteY4" fmla="*/ 6825 h 2941093"/>
                  <a:gd name="connsiteX5" fmla="*/ 1453487 w 1453487"/>
                  <a:gd name="connsiteY5" fmla="*/ 1514901 h 2941093"/>
                  <a:gd name="connsiteX6" fmla="*/ 641445 w 1453487"/>
                  <a:gd name="connsiteY6" fmla="*/ 2941093 h 2941093"/>
                  <a:gd name="connsiteX7" fmla="*/ 0 w 1453487"/>
                  <a:gd name="connsiteY7" fmla="*/ 1521726 h 2941093"/>
                  <a:gd name="connsiteX0" fmla="*/ 0 w 1453487"/>
                  <a:gd name="connsiteY0" fmla="*/ 1521726 h 2941093"/>
                  <a:gd name="connsiteX1" fmla="*/ 361667 w 1453487"/>
                  <a:gd name="connsiteY1" fmla="*/ 0 h 2941093"/>
                  <a:gd name="connsiteX2" fmla="*/ 549886 w 1453487"/>
                  <a:gd name="connsiteY2" fmla="*/ 252483 h 2941093"/>
                  <a:gd name="connsiteX3" fmla="*/ 997414 w 1453487"/>
                  <a:gd name="connsiteY3" fmla="*/ 257587 h 2941093"/>
                  <a:gd name="connsiteX4" fmla="*/ 1173708 w 1453487"/>
                  <a:gd name="connsiteY4" fmla="*/ 6825 h 2941093"/>
                  <a:gd name="connsiteX5" fmla="*/ 1453487 w 1453487"/>
                  <a:gd name="connsiteY5" fmla="*/ 1514901 h 2941093"/>
                  <a:gd name="connsiteX6" fmla="*/ 641445 w 1453487"/>
                  <a:gd name="connsiteY6" fmla="*/ 2941093 h 2941093"/>
                  <a:gd name="connsiteX7" fmla="*/ 0 w 1453487"/>
                  <a:gd name="connsiteY7" fmla="*/ 1521726 h 2941093"/>
                  <a:gd name="connsiteX0" fmla="*/ 0 w 1453487"/>
                  <a:gd name="connsiteY0" fmla="*/ 1521726 h 2941093"/>
                  <a:gd name="connsiteX1" fmla="*/ 361667 w 1453487"/>
                  <a:gd name="connsiteY1" fmla="*/ 0 h 2941093"/>
                  <a:gd name="connsiteX2" fmla="*/ 549886 w 1453487"/>
                  <a:gd name="connsiteY2" fmla="*/ 252483 h 2941093"/>
                  <a:gd name="connsiteX3" fmla="*/ 997414 w 1453487"/>
                  <a:gd name="connsiteY3" fmla="*/ 251890 h 2941093"/>
                  <a:gd name="connsiteX4" fmla="*/ 1173708 w 1453487"/>
                  <a:gd name="connsiteY4" fmla="*/ 6825 h 2941093"/>
                  <a:gd name="connsiteX5" fmla="*/ 1453487 w 1453487"/>
                  <a:gd name="connsiteY5" fmla="*/ 1514901 h 2941093"/>
                  <a:gd name="connsiteX6" fmla="*/ 641445 w 1453487"/>
                  <a:gd name="connsiteY6" fmla="*/ 2941093 h 2941093"/>
                  <a:gd name="connsiteX7" fmla="*/ 0 w 1453487"/>
                  <a:gd name="connsiteY7" fmla="*/ 1521726 h 2941093"/>
                  <a:gd name="connsiteX0" fmla="*/ 0 w 1453487"/>
                  <a:gd name="connsiteY0" fmla="*/ 1541666 h 2961033"/>
                  <a:gd name="connsiteX1" fmla="*/ 364516 w 1453487"/>
                  <a:gd name="connsiteY1" fmla="*/ 0 h 2961033"/>
                  <a:gd name="connsiteX2" fmla="*/ 549886 w 1453487"/>
                  <a:gd name="connsiteY2" fmla="*/ 272423 h 2961033"/>
                  <a:gd name="connsiteX3" fmla="*/ 997414 w 1453487"/>
                  <a:gd name="connsiteY3" fmla="*/ 271830 h 2961033"/>
                  <a:gd name="connsiteX4" fmla="*/ 1173708 w 1453487"/>
                  <a:gd name="connsiteY4" fmla="*/ 26765 h 2961033"/>
                  <a:gd name="connsiteX5" fmla="*/ 1453487 w 1453487"/>
                  <a:gd name="connsiteY5" fmla="*/ 1534841 h 2961033"/>
                  <a:gd name="connsiteX6" fmla="*/ 641445 w 1453487"/>
                  <a:gd name="connsiteY6" fmla="*/ 2961033 h 2961033"/>
                  <a:gd name="connsiteX7" fmla="*/ 0 w 1453487"/>
                  <a:gd name="connsiteY7" fmla="*/ 1541666 h 2961033"/>
                  <a:gd name="connsiteX0" fmla="*/ 0 w 1453487"/>
                  <a:gd name="connsiteY0" fmla="*/ 1541666 h 2961033"/>
                  <a:gd name="connsiteX1" fmla="*/ 364516 w 1453487"/>
                  <a:gd name="connsiteY1" fmla="*/ 0 h 2961033"/>
                  <a:gd name="connsiteX2" fmla="*/ 547038 w 1453487"/>
                  <a:gd name="connsiteY2" fmla="*/ 269574 h 2961033"/>
                  <a:gd name="connsiteX3" fmla="*/ 997414 w 1453487"/>
                  <a:gd name="connsiteY3" fmla="*/ 271830 h 2961033"/>
                  <a:gd name="connsiteX4" fmla="*/ 1173708 w 1453487"/>
                  <a:gd name="connsiteY4" fmla="*/ 26765 h 2961033"/>
                  <a:gd name="connsiteX5" fmla="*/ 1453487 w 1453487"/>
                  <a:gd name="connsiteY5" fmla="*/ 1534841 h 2961033"/>
                  <a:gd name="connsiteX6" fmla="*/ 641445 w 1453487"/>
                  <a:gd name="connsiteY6" fmla="*/ 2961033 h 2961033"/>
                  <a:gd name="connsiteX7" fmla="*/ 0 w 1453487"/>
                  <a:gd name="connsiteY7" fmla="*/ 1541666 h 2961033"/>
                  <a:gd name="connsiteX0" fmla="*/ 0 w 1453487"/>
                  <a:gd name="connsiteY0" fmla="*/ 1541666 h 2961033"/>
                  <a:gd name="connsiteX1" fmla="*/ 364516 w 1453487"/>
                  <a:gd name="connsiteY1" fmla="*/ 0 h 2961033"/>
                  <a:gd name="connsiteX2" fmla="*/ 547038 w 1453487"/>
                  <a:gd name="connsiteY2" fmla="*/ 269574 h 2961033"/>
                  <a:gd name="connsiteX3" fmla="*/ 1000263 w 1453487"/>
                  <a:gd name="connsiteY3" fmla="*/ 268982 h 2961033"/>
                  <a:gd name="connsiteX4" fmla="*/ 1173708 w 1453487"/>
                  <a:gd name="connsiteY4" fmla="*/ 26765 h 2961033"/>
                  <a:gd name="connsiteX5" fmla="*/ 1453487 w 1453487"/>
                  <a:gd name="connsiteY5" fmla="*/ 1534841 h 2961033"/>
                  <a:gd name="connsiteX6" fmla="*/ 641445 w 1453487"/>
                  <a:gd name="connsiteY6" fmla="*/ 2961033 h 2961033"/>
                  <a:gd name="connsiteX7" fmla="*/ 0 w 1453487"/>
                  <a:gd name="connsiteY7" fmla="*/ 1541666 h 2961033"/>
                  <a:gd name="connsiteX0" fmla="*/ 0 w 1453487"/>
                  <a:gd name="connsiteY0" fmla="*/ 1541666 h 2961033"/>
                  <a:gd name="connsiteX1" fmla="*/ 364516 w 1453487"/>
                  <a:gd name="connsiteY1" fmla="*/ 0 h 2961033"/>
                  <a:gd name="connsiteX2" fmla="*/ 547038 w 1453487"/>
                  <a:gd name="connsiteY2" fmla="*/ 269574 h 2961033"/>
                  <a:gd name="connsiteX3" fmla="*/ 994566 w 1453487"/>
                  <a:gd name="connsiteY3" fmla="*/ 271831 h 2961033"/>
                  <a:gd name="connsiteX4" fmla="*/ 1173708 w 1453487"/>
                  <a:gd name="connsiteY4" fmla="*/ 26765 h 2961033"/>
                  <a:gd name="connsiteX5" fmla="*/ 1453487 w 1453487"/>
                  <a:gd name="connsiteY5" fmla="*/ 1534841 h 2961033"/>
                  <a:gd name="connsiteX6" fmla="*/ 641445 w 1453487"/>
                  <a:gd name="connsiteY6" fmla="*/ 2961033 h 2961033"/>
                  <a:gd name="connsiteX7" fmla="*/ 0 w 1453487"/>
                  <a:gd name="connsiteY7" fmla="*/ 1541666 h 2961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53487" h="2961033">
                    <a:moveTo>
                      <a:pt x="0" y="1541666"/>
                    </a:moveTo>
                    <a:lnTo>
                      <a:pt x="364516" y="0"/>
                    </a:lnTo>
                    <a:lnTo>
                      <a:pt x="547038" y="269574"/>
                    </a:lnTo>
                    <a:lnTo>
                      <a:pt x="994566" y="271831"/>
                    </a:lnTo>
                    <a:lnTo>
                      <a:pt x="1173708" y="26765"/>
                    </a:lnTo>
                    <a:lnTo>
                      <a:pt x="1453487" y="1534841"/>
                    </a:lnTo>
                    <a:lnTo>
                      <a:pt x="641445" y="2961033"/>
                    </a:lnTo>
                    <a:lnTo>
                      <a:pt x="0" y="1541666"/>
                    </a:ln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sp>
        <p:nvSpPr>
          <p:cNvPr id="2" name="Arrow: Right 1">
            <a:extLst>
              <a:ext uri="{FF2B5EF4-FFF2-40B4-BE49-F238E27FC236}">
                <a16:creationId xmlns:a16="http://schemas.microsoft.com/office/drawing/2014/main" id="{17B8210C-1B24-4646-A13D-6345A2EEECDE}"/>
              </a:ext>
            </a:extLst>
          </p:cNvPr>
          <p:cNvSpPr/>
          <p:nvPr/>
        </p:nvSpPr>
        <p:spPr bwMode="auto">
          <a:xfrm rot="10800000">
            <a:off x="7795420" y="5757265"/>
            <a:ext cx="633564" cy="465742"/>
          </a:xfrm>
          <a:prstGeom prst="rightArrow">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1316020361"/>
      </p:ext>
    </p:extLst>
  </p:cSld>
  <p:clrMapOvr>
    <a:masterClrMapping/>
  </p:clrMapOvr>
  <p:transition>
    <p:wipe dir="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1">
            <a:extLst>
              <a:ext uri="{FF2B5EF4-FFF2-40B4-BE49-F238E27FC236}">
                <a16:creationId xmlns:a16="http://schemas.microsoft.com/office/drawing/2014/main" id="{0D9F514D-D477-0158-F49E-0FC15AA982D8}"/>
              </a:ext>
            </a:extLst>
          </p:cNvPr>
          <p:cNvGraphicFramePr>
            <a:graphicFrameLocks noGrp="1"/>
          </p:cNvGraphicFramePr>
          <p:nvPr>
            <p:ph idx="1"/>
            <p:extLst>
              <p:ext uri="{D42A27DB-BD31-4B8C-83A1-F6EECF244321}">
                <p14:modId xmlns:p14="http://schemas.microsoft.com/office/powerpoint/2010/main" val="4074827314"/>
              </p:ext>
            </p:extLst>
          </p:nvPr>
        </p:nvGraphicFramePr>
        <p:xfrm>
          <a:off x="304800" y="1524000"/>
          <a:ext cx="8305800" cy="4800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5842" name="Title 1"/>
          <p:cNvSpPr>
            <a:spLocks noGrp="1"/>
          </p:cNvSpPr>
          <p:nvPr>
            <p:ph type="title"/>
          </p:nvPr>
        </p:nvSpPr>
        <p:spPr>
          <a:xfrm>
            <a:off x="304800" y="304800"/>
            <a:ext cx="8153400" cy="914400"/>
          </a:xfrm>
        </p:spPr>
        <p:txBody>
          <a:bodyPr/>
          <a:lstStyle/>
          <a:p>
            <a:r>
              <a:rPr lang="en-US" dirty="0"/>
              <a:t>Acoustics</a:t>
            </a:r>
          </a:p>
        </p:txBody>
      </p:sp>
    </p:spTree>
  </p:cSld>
  <p:clrMapOvr>
    <a:masterClrMapping/>
  </p:clrMapOvr>
  <p:transition>
    <p:wipe dir="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Rectangle 3"/>
          <p:cNvSpPr>
            <a:spLocks noGrp="1" noChangeArrowheads="1"/>
          </p:cNvSpPr>
          <p:nvPr>
            <p:ph type="title"/>
          </p:nvPr>
        </p:nvSpPr>
        <p:spPr>
          <a:xfrm>
            <a:off x="304800" y="304800"/>
            <a:ext cx="7086600" cy="990600"/>
          </a:xfrm>
        </p:spPr>
        <p:txBody>
          <a:bodyPr lIns="77787" tIns="39687" rIns="77787" bIns="39687"/>
          <a:lstStyle/>
          <a:p>
            <a:pPr defTabSz="777875"/>
            <a:r>
              <a:rPr lang="en-US" altLang="en-US" dirty="0"/>
              <a:t>IEQ Problem Components</a:t>
            </a:r>
          </a:p>
        </p:txBody>
      </p:sp>
      <p:sp>
        <p:nvSpPr>
          <p:cNvPr id="46085" name="Rectangle 5"/>
          <p:cNvSpPr>
            <a:spLocks noChangeArrowheads="1"/>
          </p:cNvSpPr>
          <p:nvPr/>
        </p:nvSpPr>
        <p:spPr bwMode="auto">
          <a:xfrm>
            <a:off x="712024" y="6153857"/>
            <a:ext cx="1226297" cy="45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altLang="en-US" b="1" i="1" dirty="0">
                <a:latin typeface="+mj-lt"/>
              </a:rPr>
              <a:t>Source</a:t>
            </a:r>
          </a:p>
        </p:txBody>
      </p:sp>
      <p:sp>
        <p:nvSpPr>
          <p:cNvPr id="46086" name="Rectangle 6"/>
          <p:cNvSpPr>
            <a:spLocks noChangeArrowheads="1"/>
          </p:cNvSpPr>
          <p:nvPr/>
        </p:nvSpPr>
        <p:spPr bwMode="auto">
          <a:xfrm>
            <a:off x="3393685" y="5022301"/>
            <a:ext cx="1970088" cy="828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algn="ctr" eaLnBrk="0" hangingPunct="0"/>
            <a:r>
              <a:rPr lang="en-US" altLang="en-US" b="1" i="1" dirty="0">
                <a:latin typeface="+mj-lt"/>
              </a:rPr>
              <a:t>Transport Mechanism</a:t>
            </a:r>
          </a:p>
        </p:txBody>
      </p:sp>
      <p:sp>
        <p:nvSpPr>
          <p:cNvPr id="46087" name="Rectangle 7"/>
          <p:cNvSpPr>
            <a:spLocks noChangeArrowheads="1"/>
          </p:cNvSpPr>
          <p:nvPr/>
        </p:nvSpPr>
        <p:spPr bwMode="auto">
          <a:xfrm>
            <a:off x="6400800" y="3810000"/>
            <a:ext cx="1601399" cy="45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altLang="en-US" b="1" i="1" dirty="0">
                <a:latin typeface="+mj-lt"/>
              </a:rPr>
              <a:t>Occupant</a:t>
            </a:r>
          </a:p>
        </p:txBody>
      </p:sp>
      <p:pic>
        <p:nvPicPr>
          <p:cNvPr id="3" name="Picture 2">
            <a:extLst>
              <a:ext uri="{FF2B5EF4-FFF2-40B4-BE49-F238E27FC236}">
                <a16:creationId xmlns:a16="http://schemas.microsoft.com/office/drawing/2014/main" id="{5F95EB08-1713-4191-B632-853E73FDD864}"/>
              </a:ext>
            </a:extLst>
          </p:cNvPr>
          <p:cNvPicPr>
            <a:picLocks noChangeAspect="1"/>
          </p:cNvPicPr>
          <p:nvPr/>
        </p:nvPicPr>
        <p:blipFill>
          <a:blip r:embed="rId3"/>
          <a:stretch>
            <a:fillRect/>
          </a:stretch>
        </p:blipFill>
        <p:spPr>
          <a:xfrm>
            <a:off x="5924806" y="1654946"/>
            <a:ext cx="2877946" cy="1918120"/>
          </a:xfrm>
          <a:prstGeom prst="rect">
            <a:avLst/>
          </a:prstGeom>
          <a:ln>
            <a:noFill/>
          </a:ln>
          <a:effectLst>
            <a:outerShdw blurRad="292100" dist="139700" dir="2700000" algn="tl" rotWithShape="0">
              <a:srgbClr val="333333">
                <a:alpha val="65000"/>
              </a:srgbClr>
            </a:outerShdw>
          </a:effectLst>
        </p:spPr>
      </p:pic>
      <p:pic>
        <p:nvPicPr>
          <p:cNvPr id="47106" name="Picture 2" descr="Assorted-color Paint Buckets">
            <a:extLst>
              <a:ext uri="{FF2B5EF4-FFF2-40B4-BE49-F238E27FC236}">
                <a16:creationId xmlns:a16="http://schemas.microsoft.com/office/drawing/2014/main" id="{99F33F62-46CC-47D9-8247-25ECA0CB98B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1000" y="3018213"/>
            <a:ext cx="1888347" cy="283252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6421B41B-3360-4E5B-85E2-E95D45C2660F}"/>
              </a:ext>
            </a:extLst>
          </p:cNvPr>
          <p:cNvPicPr>
            <a:picLocks noChangeAspect="1"/>
          </p:cNvPicPr>
          <p:nvPr/>
        </p:nvPicPr>
        <p:blipFill rotWithShape="1">
          <a:blip r:embed="rId5"/>
          <a:srcRect l="51745" t="4444" r="5885" b="59683"/>
          <a:stretch/>
        </p:blipFill>
        <p:spPr>
          <a:xfrm>
            <a:off x="3219195" y="2267744"/>
            <a:ext cx="2057400" cy="232251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08201145"/>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0F701C-21C3-B5D7-7972-0F8936B8BAEE}"/>
            </a:ext>
          </a:extLst>
        </p:cNvPr>
        <p:cNvGrpSpPr/>
        <p:nvPr/>
      </p:nvGrpSpPr>
      <p:grpSpPr>
        <a:xfrm>
          <a:off x="0" y="0"/>
          <a:ext cx="0" cy="0"/>
          <a:chOff x="0" y="0"/>
          <a:chExt cx="0" cy="0"/>
        </a:xfrm>
      </p:grpSpPr>
      <p:sp>
        <p:nvSpPr>
          <p:cNvPr id="76802" name="Rectangle 2">
            <a:extLst>
              <a:ext uri="{FF2B5EF4-FFF2-40B4-BE49-F238E27FC236}">
                <a16:creationId xmlns:a16="http://schemas.microsoft.com/office/drawing/2014/main" id="{7410B8C2-6222-E077-3514-842BA17EB9FB}"/>
              </a:ext>
            </a:extLst>
          </p:cNvPr>
          <p:cNvSpPr>
            <a:spLocks noGrp="1" noChangeArrowheads="1"/>
          </p:cNvSpPr>
          <p:nvPr>
            <p:ph type="title"/>
          </p:nvPr>
        </p:nvSpPr>
        <p:spPr>
          <a:xfrm>
            <a:off x="304800" y="76200"/>
            <a:ext cx="6781800" cy="1219200"/>
          </a:xfrm>
        </p:spPr>
        <p:txBody>
          <a:bodyPr/>
          <a:lstStyle/>
          <a:p>
            <a:r>
              <a:rPr lang="en-US" sz="4400" dirty="0">
                <a:solidFill>
                  <a:schemeClr val="tx1"/>
                </a:solidFill>
              </a:rPr>
              <a:t>Fundamentals of IEQ</a:t>
            </a:r>
          </a:p>
        </p:txBody>
      </p:sp>
      <p:grpSp>
        <p:nvGrpSpPr>
          <p:cNvPr id="7" name="Group 6">
            <a:extLst>
              <a:ext uri="{FF2B5EF4-FFF2-40B4-BE49-F238E27FC236}">
                <a16:creationId xmlns:a16="http://schemas.microsoft.com/office/drawing/2014/main" id="{1EF1380C-F882-0FCB-8A80-AB6416E5B999}"/>
              </a:ext>
            </a:extLst>
          </p:cNvPr>
          <p:cNvGrpSpPr/>
          <p:nvPr/>
        </p:nvGrpSpPr>
        <p:grpSpPr>
          <a:xfrm>
            <a:off x="0" y="1600200"/>
            <a:ext cx="8224158" cy="4874599"/>
            <a:chOff x="5442" y="1345493"/>
            <a:chExt cx="7611167" cy="5129306"/>
          </a:xfrm>
        </p:grpSpPr>
        <p:grpSp>
          <p:nvGrpSpPr>
            <p:cNvPr id="8" name="Group 7">
              <a:extLst>
                <a:ext uri="{FF2B5EF4-FFF2-40B4-BE49-F238E27FC236}">
                  <a16:creationId xmlns:a16="http://schemas.microsoft.com/office/drawing/2014/main" id="{D349D7BA-2D22-2818-C165-767778C9E56C}"/>
                </a:ext>
              </a:extLst>
            </p:cNvPr>
            <p:cNvGrpSpPr/>
            <p:nvPr/>
          </p:nvGrpSpPr>
          <p:grpSpPr>
            <a:xfrm>
              <a:off x="5442" y="2787689"/>
              <a:ext cx="2485051" cy="2259295"/>
              <a:chOff x="5442" y="2780902"/>
              <a:chExt cx="2485051" cy="2259295"/>
            </a:xfrm>
          </p:grpSpPr>
          <p:sp>
            <p:nvSpPr>
              <p:cNvPr id="81" name="Freeform 93">
                <a:extLst>
                  <a:ext uri="{FF2B5EF4-FFF2-40B4-BE49-F238E27FC236}">
                    <a16:creationId xmlns:a16="http://schemas.microsoft.com/office/drawing/2014/main" id="{EB623CAA-0EBD-A08E-DDFA-8785C9B3DA5D}"/>
                  </a:ext>
                </a:extLst>
              </p:cNvPr>
              <p:cNvSpPr/>
              <p:nvPr/>
            </p:nvSpPr>
            <p:spPr>
              <a:xfrm>
                <a:off x="5442" y="2780902"/>
                <a:ext cx="2485051" cy="2259295"/>
              </a:xfrm>
              <a:custGeom>
                <a:avLst/>
                <a:gdLst>
                  <a:gd name="connsiteX0" fmla="*/ 0 w 3200591"/>
                  <a:gd name="connsiteY0" fmla="*/ 0 h 2909832"/>
                  <a:gd name="connsiteX1" fmla="*/ 1745675 w 3200591"/>
                  <a:gd name="connsiteY1" fmla="*/ 0 h 2909832"/>
                  <a:gd name="connsiteX2" fmla="*/ 3200591 w 3200591"/>
                  <a:gd name="connsiteY2" fmla="*/ 1454916 h 2909832"/>
                  <a:gd name="connsiteX3" fmla="*/ 1745675 w 3200591"/>
                  <a:gd name="connsiteY3" fmla="*/ 2909832 h 2909832"/>
                  <a:gd name="connsiteX4" fmla="*/ 0 w 3200591"/>
                  <a:gd name="connsiteY4" fmla="*/ 2909832 h 2909832"/>
                  <a:gd name="connsiteX5" fmla="*/ 0 w 3200591"/>
                  <a:gd name="connsiteY5" fmla="*/ 0 h 290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00591" h="2909832">
                    <a:moveTo>
                      <a:pt x="0" y="0"/>
                    </a:moveTo>
                    <a:lnTo>
                      <a:pt x="1745675" y="0"/>
                    </a:lnTo>
                    <a:cubicBezTo>
                      <a:pt x="2549203" y="0"/>
                      <a:pt x="3200591" y="651388"/>
                      <a:pt x="3200591" y="1454916"/>
                    </a:cubicBezTo>
                    <a:cubicBezTo>
                      <a:pt x="3200591" y="2258444"/>
                      <a:pt x="2549203" y="2909832"/>
                      <a:pt x="1745675" y="2909832"/>
                    </a:cubicBezTo>
                    <a:lnTo>
                      <a:pt x="0" y="2909832"/>
                    </a:lnTo>
                    <a:lnTo>
                      <a:pt x="0" y="0"/>
                    </a:lnTo>
                    <a:close/>
                  </a:path>
                </a:pathLst>
              </a:custGeom>
              <a:solidFill>
                <a:schemeClr val="bg1">
                  <a:lumMod val="6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cs typeface="Arial" panose="020B0604020202020204" pitchFamily="34" charset="0"/>
                </a:endParaRPr>
              </a:p>
            </p:txBody>
          </p:sp>
          <p:grpSp>
            <p:nvGrpSpPr>
              <p:cNvPr id="83" name="Group 82">
                <a:extLst>
                  <a:ext uri="{FF2B5EF4-FFF2-40B4-BE49-F238E27FC236}">
                    <a16:creationId xmlns:a16="http://schemas.microsoft.com/office/drawing/2014/main" id="{7E8A3AC3-56FB-C9B7-8798-7A56A6F755E7}"/>
                  </a:ext>
                </a:extLst>
              </p:cNvPr>
              <p:cNvGrpSpPr/>
              <p:nvPr/>
            </p:nvGrpSpPr>
            <p:grpSpPr>
              <a:xfrm>
                <a:off x="463819" y="2978151"/>
                <a:ext cx="1750120" cy="1864796"/>
                <a:chOff x="6229707" y="1610094"/>
                <a:chExt cx="865279" cy="921977"/>
              </a:xfrm>
            </p:grpSpPr>
            <p:sp>
              <p:nvSpPr>
                <p:cNvPr id="89" name="Oval 88">
                  <a:extLst>
                    <a:ext uri="{FF2B5EF4-FFF2-40B4-BE49-F238E27FC236}">
                      <a16:creationId xmlns:a16="http://schemas.microsoft.com/office/drawing/2014/main" id="{9ED1312B-FF9B-3A51-76B3-4521903EA0B0}"/>
                    </a:ext>
                  </a:extLst>
                </p:cNvPr>
                <p:cNvSpPr/>
                <p:nvPr/>
              </p:nvSpPr>
              <p:spPr>
                <a:xfrm>
                  <a:off x="6229707" y="1610094"/>
                  <a:ext cx="865279" cy="921977"/>
                </a:xfrm>
                <a:prstGeom prst="ellipse">
                  <a:avLst/>
                </a:prstGeom>
                <a:gradFill>
                  <a:gsLst>
                    <a:gs pos="0">
                      <a:schemeClr val="bg1"/>
                    </a:gs>
                    <a:gs pos="100000">
                      <a:schemeClr val="bg1">
                        <a:lumMod val="65000"/>
                      </a:schemeClr>
                    </a:gs>
                  </a:gsLst>
                  <a:lin ang="270000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cs typeface="Arial" panose="020B0604020202020204" pitchFamily="34" charset="0"/>
                  </a:endParaRPr>
                </a:p>
              </p:txBody>
            </p:sp>
            <p:sp>
              <p:nvSpPr>
                <p:cNvPr id="90" name="Oval 89">
                  <a:extLst>
                    <a:ext uri="{FF2B5EF4-FFF2-40B4-BE49-F238E27FC236}">
                      <a16:creationId xmlns:a16="http://schemas.microsoft.com/office/drawing/2014/main" id="{D0667342-156B-CF15-4258-C293E9906489}"/>
                    </a:ext>
                  </a:extLst>
                </p:cNvPr>
                <p:cNvSpPr/>
                <p:nvPr/>
              </p:nvSpPr>
              <p:spPr>
                <a:xfrm>
                  <a:off x="6229707" y="1666793"/>
                  <a:ext cx="808580" cy="808579"/>
                </a:xfrm>
                <a:prstGeom prst="ellipse">
                  <a:avLst/>
                </a:prstGeom>
                <a:gradFill flip="none" rotWithShape="1">
                  <a:gsLst>
                    <a:gs pos="100000">
                      <a:schemeClr val="bg1"/>
                    </a:gs>
                    <a:gs pos="0">
                      <a:schemeClr val="bg1">
                        <a:lumMod val="65000"/>
                      </a:schemeClr>
                    </a:gs>
                  </a:gsLst>
                  <a:lin ang="27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cs typeface="Arial" panose="020B0604020202020204" pitchFamily="34" charset="0"/>
                  </a:endParaRPr>
                </a:p>
              </p:txBody>
            </p:sp>
          </p:grpSp>
        </p:grpSp>
        <p:grpSp>
          <p:nvGrpSpPr>
            <p:cNvPr id="9" name="Group 8">
              <a:extLst>
                <a:ext uri="{FF2B5EF4-FFF2-40B4-BE49-F238E27FC236}">
                  <a16:creationId xmlns:a16="http://schemas.microsoft.com/office/drawing/2014/main" id="{18038BC8-F82B-068B-AF95-B798864A1B7D}"/>
                </a:ext>
              </a:extLst>
            </p:cNvPr>
            <p:cNvGrpSpPr/>
            <p:nvPr/>
          </p:nvGrpSpPr>
          <p:grpSpPr>
            <a:xfrm>
              <a:off x="2122340" y="1345493"/>
              <a:ext cx="5494269" cy="5129306"/>
              <a:chOff x="2122340" y="1345493"/>
              <a:chExt cx="5494269" cy="5129306"/>
            </a:xfrm>
          </p:grpSpPr>
          <p:grpSp>
            <p:nvGrpSpPr>
              <p:cNvPr id="10" name="Group 9">
                <a:extLst>
                  <a:ext uri="{FF2B5EF4-FFF2-40B4-BE49-F238E27FC236}">
                    <a16:creationId xmlns:a16="http://schemas.microsoft.com/office/drawing/2014/main" id="{82616BDB-CDA9-40ED-0E53-75C55FEB2D65}"/>
                  </a:ext>
                </a:extLst>
              </p:cNvPr>
              <p:cNvGrpSpPr/>
              <p:nvPr/>
            </p:nvGrpSpPr>
            <p:grpSpPr>
              <a:xfrm>
                <a:off x="2122340" y="2314094"/>
                <a:ext cx="1132910" cy="3194987"/>
                <a:chOff x="2122340" y="2307307"/>
                <a:chExt cx="1132910" cy="3194987"/>
              </a:xfrm>
            </p:grpSpPr>
            <p:cxnSp>
              <p:nvCxnSpPr>
                <p:cNvPr id="76" name="Straight Connector 75">
                  <a:extLst>
                    <a:ext uri="{FF2B5EF4-FFF2-40B4-BE49-F238E27FC236}">
                      <a16:creationId xmlns:a16="http://schemas.microsoft.com/office/drawing/2014/main" id="{DBE05ABB-29B5-A703-FF37-E7ED2518963A}"/>
                    </a:ext>
                  </a:extLst>
                </p:cNvPr>
                <p:cNvCxnSpPr/>
                <p:nvPr/>
              </p:nvCxnSpPr>
              <p:spPr>
                <a:xfrm flipV="1">
                  <a:off x="2122340" y="2307307"/>
                  <a:ext cx="392363" cy="402398"/>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40C8A11F-AC5D-AF55-208D-92019E5D4A31}"/>
                    </a:ext>
                  </a:extLst>
                </p:cNvPr>
                <p:cNvCxnSpPr/>
                <p:nvPr/>
              </p:nvCxnSpPr>
              <p:spPr>
                <a:xfrm flipV="1">
                  <a:off x="2788974" y="3348176"/>
                  <a:ext cx="466276" cy="120053"/>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C35573CE-8B01-3F22-45F7-BDF93F24168A}"/>
                    </a:ext>
                  </a:extLst>
                </p:cNvPr>
                <p:cNvCxnSpPr/>
                <p:nvPr/>
              </p:nvCxnSpPr>
              <p:spPr>
                <a:xfrm>
                  <a:off x="2156475" y="5130262"/>
                  <a:ext cx="329154" cy="372032"/>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B9F73806-3ED4-3AD9-06DD-F9C87AE34204}"/>
                    </a:ext>
                  </a:extLst>
                </p:cNvPr>
                <p:cNvCxnSpPr/>
                <p:nvPr/>
              </p:nvCxnSpPr>
              <p:spPr>
                <a:xfrm>
                  <a:off x="2785615" y="4369986"/>
                  <a:ext cx="451881" cy="11691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80" name="Freeform 104">
                  <a:extLst>
                    <a:ext uri="{FF2B5EF4-FFF2-40B4-BE49-F238E27FC236}">
                      <a16:creationId xmlns:a16="http://schemas.microsoft.com/office/drawing/2014/main" id="{E7E0A4E2-B374-F997-6881-C66DC38DF1F0}"/>
                    </a:ext>
                  </a:extLst>
                </p:cNvPr>
                <p:cNvSpPr/>
                <p:nvPr/>
              </p:nvSpPr>
              <p:spPr>
                <a:xfrm>
                  <a:off x="2122579" y="2712949"/>
                  <a:ext cx="743086" cy="2422177"/>
                </a:xfrm>
                <a:custGeom>
                  <a:avLst/>
                  <a:gdLst>
                    <a:gd name="connsiteX0" fmla="*/ 0 w 743086"/>
                    <a:gd name="connsiteY0" fmla="*/ 0 h 2434704"/>
                    <a:gd name="connsiteX1" fmla="*/ 26004 w 743086"/>
                    <a:gd name="connsiteY1" fmla="*/ 12527 h 2434704"/>
                    <a:gd name="connsiteX2" fmla="*/ 743086 w 743086"/>
                    <a:gd name="connsiteY2" fmla="*/ 1217352 h 2434704"/>
                    <a:gd name="connsiteX3" fmla="*/ 26004 w 743086"/>
                    <a:gd name="connsiteY3" fmla="*/ 2422177 h 2434704"/>
                    <a:gd name="connsiteX4" fmla="*/ 0 w 743086"/>
                    <a:gd name="connsiteY4" fmla="*/ 2434704 h 2434704"/>
                    <a:gd name="connsiteX0" fmla="*/ 0 w 743086"/>
                    <a:gd name="connsiteY0" fmla="*/ 2434704 h 2526144"/>
                    <a:gd name="connsiteX1" fmla="*/ 0 w 743086"/>
                    <a:gd name="connsiteY1" fmla="*/ 0 h 2526144"/>
                    <a:gd name="connsiteX2" fmla="*/ 26004 w 743086"/>
                    <a:gd name="connsiteY2" fmla="*/ 12527 h 2526144"/>
                    <a:gd name="connsiteX3" fmla="*/ 743086 w 743086"/>
                    <a:gd name="connsiteY3" fmla="*/ 1217352 h 2526144"/>
                    <a:gd name="connsiteX4" fmla="*/ 26004 w 743086"/>
                    <a:gd name="connsiteY4" fmla="*/ 2422177 h 2526144"/>
                    <a:gd name="connsiteX5" fmla="*/ 91440 w 743086"/>
                    <a:gd name="connsiteY5" fmla="*/ 2526144 h 2526144"/>
                    <a:gd name="connsiteX0" fmla="*/ 0 w 743086"/>
                    <a:gd name="connsiteY0" fmla="*/ 0 h 2526144"/>
                    <a:gd name="connsiteX1" fmla="*/ 26004 w 743086"/>
                    <a:gd name="connsiteY1" fmla="*/ 12527 h 2526144"/>
                    <a:gd name="connsiteX2" fmla="*/ 743086 w 743086"/>
                    <a:gd name="connsiteY2" fmla="*/ 1217352 h 2526144"/>
                    <a:gd name="connsiteX3" fmla="*/ 26004 w 743086"/>
                    <a:gd name="connsiteY3" fmla="*/ 2422177 h 2526144"/>
                    <a:gd name="connsiteX4" fmla="*/ 91440 w 743086"/>
                    <a:gd name="connsiteY4" fmla="*/ 2526144 h 2526144"/>
                    <a:gd name="connsiteX0" fmla="*/ 0 w 743086"/>
                    <a:gd name="connsiteY0" fmla="*/ 0 h 2422177"/>
                    <a:gd name="connsiteX1" fmla="*/ 26004 w 743086"/>
                    <a:gd name="connsiteY1" fmla="*/ 12527 h 2422177"/>
                    <a:gd name="connsiteX2" fmla="*/ 743086 w 743086"/>
                    <a:gd name="connsiteY2" fmla="*/ 1217352 h 2422177"/>
                    <a:gd name="connsiteX3" fmla="*/ 26004 w 743086"/>
                    <a:gd name="connsiteY3" fmla="*/ 2422177 h 2422177"/>
                  </a:gdLst>
                  <a:ahLst/>
                  <a:cxnLst>
                    <a:cxn ang="0">
                      <a:pos x="connsiteX0" y="connsiteY0"/>
                    </a:cxn>
                    <a:cxn ang="0">
                      <a:pos x="connsiteX1" y="connsiteY1"/>
                    </a:cxn>
                    <a:cxn ang="0">
                      <a:pos x="connsiteX2" y="connsiteY2"/>
                    </a:cxn>
                    <a:cxn ang="0">
                      <a:pos x="connsiteX3" y="connsiteY3"/>
                    </a:cxn>
                  </a:cxnLst>
                  <a:rect l="l" t="t" r="r" b="b"/>
                  <a:pathLst>
                    <a:path w="743086" h="2422177">
                      <a:moveTo>
                        <a:pt x="0" y="0"/>
                      </a:moveTo>
                      <a:lnTo>
                        <a:pt x="26004" y="12527"/>
                      </a:lnTo>
                      <a:cubicBezTo>
                        <a:pt x="453130" y="244556"/>
                        <a:pt x="743086" y="697093"/>
                        <a:pt x="743086" y="1217352"/>
                      </a:cubicBezTo>
                      <a:cubicBezTo>
                        <a:pt x="743086" y="1737612"/>
                        <a:pt x="453130" y="2190148"/>
                        <a:pt x="26004" y="2422177"/>
                      </a:cubicBezTo>
                    </a:path>
                  </a:pathLst>
                </a:custGeom>
                <a:noFill/>
                <a:ln w="6350">
                  <a:solidFill>
                    <a:schemeClr val="bg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grpSp>
          <p:grpSp>
            <p:nvGrpSpPr>
              <p:cNvPr id="11" name="Group 10">
                <a:extLst>
                  <a:ext uri="{FF2B5EF4-FFF2-40B4-BE49-F238E27FC236}">
                    <a16:creationId xmlns:a16="http://schemas.microsoft.com/office/drawing/2014/main" id="{E257B3EF-A674-80D8-1AF9-E67755EF43AF}"/>
                  </a:ext>
                </a:extLst>
              </p:cNvPr>
              <p:cNvGrpSpPr/>
              <p:nvPr/>
            </p:nvGrpSpPr>
            <p:grpSpPr>
              <a:xfrm>
                <a:off x="2352019" y="1345493"/>
                <a:ext cx="5264590" cy="5129306"/>
                <a:chOff x="2352019" y="1345493"/>
                <a:chExt cx="5264590" cy="5129306"/>
              </a:xfrm>
            </p:grpSpPr>
            <p:grpSp>
              <p:nvGrpSpPr>
                <p:cNvPr id="12" name="Group 11">
                  <a:extLst>
                    <a:ext uri="{FF2B5EF4-FFF2-40B4-BE49-F238E27FC236}">
                      <a16:creationId xmlns:a16="http://schemas.microsoft.com/office/drawing/2014/main" id="{028EBC86-EAD0-C2B4-9D43-35C52DD597BE}"/>
                    </a:ext>
                  </a:extLst>
                </p:cNvPr>
                <p:cNvGrpSpPr/>
                <p:nvPr/>
              </p:nvGrpSpPr>
              <p:grpSpPr>
                <a:xfrm>
                  <a:off x="2352019" y="1345493"/>
                  <a:ext cx="4440008" cy="1161288"/>
                  <a:chOff x="2352019" y="1345493"/>
                  <a:chExt cx="4440008" cy="1161288"/>
                </a:xfrm>
              </p:grpSpPr>
              <p:sp>
                <p:nvSpPr>
                  <p:cNvPr id="57" name="Freeform 15">
                    <a:extLst>
                      <a:ext uri="{FF2B5EF4-FFF2-40B4-BE49-F238E27FC236}">
                        <a16:creationId xmlns:a16="http://schemas.microsoft.com/office/drawing/2014/main" id="{14615986-9F4D-47C5-6831-FACA167E179E}"/>
                      </a:ext>
                    </a:extLst>
                  </p:cNvPr>
                  <p:cNvSpPr/>
                  <p:nvPr/>
                </p:nvSpPr>
                <p:spPr>
                  <a:xfrm>
                    <a:off x="2352019" y="1345493"/>
                    <a:ext cx="4440008" cy="1161288"/>
                  </a:xfrm>
                  <a:custGeom>
                    <a:avLst/>
                    <a:gdLst>
                      <a:gd name="connsiteX0" fmla="*/ 1268057 w 4440008"/>
                      <a:gd name="connsiteY0" fmla="*/ 0 h 1161288"/>
                      <a:gd name="connsiteX1" fmla="*/ 4221059 w 4440008"/>
                      <a:gd name="connsiteY1" fmla="*/ 0 h 1161288"/>
                      <a:gd name="connsiteX2" fmla="*/ 4440008 w 4440008"/>
                      <a:gd name="connsiteY2" fmla="*/ 218949 h 1161288"/>
                      <a:gd name="connsiteX3" fmla="*/ 4440008 w 4440008"/>
                      <a:gd name="connsiteY3" fmla="*/ 942339 h 1161288"/>
                      <a:gd name="connsiteX4" fmla="*/ 4221059 w 4440008"/>
                      <a:gd name="connsiteY4" fmla="*/ 1161288 h 1161288"/>
                      <a:gd name="connsiteX5" fmla="*/ 1268057 w 4440008"/>
                      <a:gd name="connsiteY5" fmla="*/ 1161288 h 1161288"/>
                      <a:gd name="connsiteX6" fmla="*/ 1254824 w 4440008"/>
                      <a:gd name="connsiteY6" fmla="*/ 1159954 h 1161288"/>
                      <a:gd name="connsiteX7" fmla="*/ 579977 w 4440008"/>
                      <a:gd name="connsiteY7" fmla="*/ 1159954 h 1161288"/>
                      <a:gd name="connsiteX8" fmla="*/ 0 w 4440008"/>
                      <a:gd name="connsiteY8" fmla="*/ 579978 h 1161288"/>
                      <a:gd name="connsiteX9" fmla="*/ 579977 w 4440008"/>
                      <a:gd name="connsiteY9" fmla="*/ 1 h 1161288"/>
                      <a:gd name="connsiteX10" fmla="*/ 1268047 w 4440008"/>
                      <a:gd name="connsiteY10" fmla="*/ 1 h 1161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40008" h="1161288">
                        <a:moveTo>
                          <a:pt x="1268057" y="0"/>
                        </a:moveTo>
                        <a:lnTo>
                          <a:pt x="4221059" y="0"/>
                        </a:lnTo>
                        <a:cubicBezTo>
                          <a:pt x="4341981" y="0"/>
                          <a:pt x="4440008" y="98027"/>
                          <a:pt x="4440008" y="218949"/>
                        </a:cubicBezTo>
                        <a:lnTo>
                          <a:pt x="4440008" y="942339"/>
                        </a:lnTo>
                        <a:cubicBezTo>
                          <a:pt x="4440008" y="1063261"/>
                          <a:pt x="4341981" y="1161288"/>
                          <a:pt x="4221059" y="1161288"/>
                        </a:cubicBezTo>
                        <a:lnTo>
                          <a:pt x="1268057" y="1161288"/>
                        </a:lnTo>
                        <a:lnTo>
                          <a:pt x="1254824" y="1159954"/>
                        </a:lnTo>
                        <a:lnTo>
                          <a:pt x="579977" y="1159954"/>
                        </a:lnTo>
                        <a:cubicBezTo>
                          <a:pt x="259665" y="1159954"/>
                          <a:pt x="0" y="900290"/>
                          <a:pt x="0" y="579978"/>
                        </a:cubicBezTo>
                        <a:cubicBezTo>
                          <a:pt x="0" y="259666"/>
                          <a:pt x="259665" y="1"/>
                          <a:pt x="579977" y="1"/>
                        </a:cubicBezTo>
                        <a:lnTo>
                          <a:pt x="1268047" y="1"/>
                        </a:lnTo>
                        <a:close/>
                      </a:path>
                    </a:pathLst>
                  </a:custGeom>
                  <a:solidFill>
                    <a:schemeClr val="accent1">
                      <a:lumMod val="50000"/>
                    </a:schemeClr>
                  </a:solidFill>
                  <a:ln>
                    <a:noFill/>
                  </a:ln>
                  <a:effectLst>
                    <a:innerShdw blurRad="25400" dist="50800">
                      <a:prstClr val="black">
                        <a:alpha val="2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grpSp>
                <p:nvGrpSpPr>
                  <p:cNvPr id="58" name="Group 57">
                    <a:extLst>
                      <a:ext uri="{FF2B5EF4-FFF2-40B4-BE49-F238E27FC236}">
                        <a16:creationId xmlns:a16="http://schemas.microsoft.com/office/drawing/2014/main" id="{F32C3F72-45DD-9C7C-8DF8-37824C4B438F}"/>
                      </a:ext>
                    </a:extLst>
                  </p:cNvPr>
                  <p:cNvGrpSpPr/>
                  <p:nvPr/>
                </p:nvGrpSpPr>
                <p:grpSpPr>
                  <a:xfrm>
                    <a:off x="2477308" y="1464481"/>
                    <a:ext cx="3383214" cy="921977"/>
                    <a:chOff x="2477308" y="1464481"/>
                    <a:chExt cx="3383214" cy="921977"/>
                  </a:xfrm>
                </p:grpSpPr>
                <p:grpSp>
                  <p:nvGrpSpPr>
                    <p:cNvPr id="63" name="Group 62">
                      <a:extLst>
                        <a:ext uri="{FF2B5EF4-FFF2-40B4-BE49-F238E27FC236}">
                          <a16:creationId xmlns:a16="http://schemas.microsoft.com/office/drawing/2014/main" id="{25B2A340-4C41-9510-5B68-46E73816F502}"/>
                        </a:ext>
                      </a:extLst>
                    </p:cNvPr>
                    <p:cNvGrpSpPr/>
                    <p:nvPr/>
                  </p:nvGrpSpPr>
                  <p:grpSpPr>
                    <a:xfrm>
                      <a:off x="2477308" y="1464481"/>
                      <a:ext cx="921978" cy="921977"/>
                      <a:chOff x="4236120" y="431800"/>
                      <a:chExt cx="1187450" cy="1187450"/>
                    </a:xfrm>
                  </p:grpSpPr>
                  <p:sp>
                    <p:nvSpPr>
                      <p:cNvPr id="74" name="Oval 73">
                        <a:extLst>
                          <a:ext uri="{FF2B5EF4-FFF2-40B4-BE49-F238E27FC236}">
                            <a16:creationId xmlns:a16="http://schemas.microsoft.com/office/drawing/2014/main" id="{08A126B4-C0C8-6208-6CF3-69634DFF3598}"/>
                          </a:ext>
                        </a:extLst>
                      </p:cNvPr>
                      <p:cNvSpPr/>
                      <p:nvPr/>
                    </p:nvSpPr>
                    <p:spPr>
                      <a:xfrm>
                        <a:off x="4236120" y="431800"/>
                        <a:ext cx="1187450" cy="1187450"/>
                      </a:xfrm>
                      <a:prstGeom prst="ellipse">
                        <a:avLst/>
                      </a:prstGeom>
                      <a:gradFill>
                        <a:gsLst>
                          <a:gs pos="0">
                            <a:schemeClr val="bg1"/>
                          </a:gs>
                          <a:gs pos="100000">
                            <a:schemeClr val="bg1">
                              <a:lumMod val="65000"/>
                            </a:schemeClr>
                          </a:gs>
                        </a:gsLst>
                        <a:lin ang="270000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cs typeface="Arial" panose="020B0604020202020204" pitchFamily="34" charset="0"/>
                        </a:endParaRPr>
                      </a:p>
                    </p:txBody>
                  </p:sp>
                  <p:sp>
                    <p:nvSpPr>
                      <p:cNvPr id="75" name="Oval 74">
                        <a:extLst>
                          <a:ext uri="{FF2B5EF4-FFF2-40B4-BE49-F238E27FC236}">
                            <a16:creationId xmlns:a16="http://schemas.microsoft.com/office/drawing/2014/main" id="{0B2C6E80-7DD9-003E-3C3D-2AF6EF5CDD6B}"/>
                          </a:ext>
                        </a:extLst>
                      </p:cNvPr>
                      <p:cNvSpPr/>
                      <p:nvPr/>
                    </p:nvSpPr>
                    <p:spPr>
                      <a:xfrm>
                        <a:off x="4309145" y="504825"/>
                        <a:ext cx="1041400" cy="1041400"/>
                      </a:xfrm>
                      <a:prstGeom prst="ellipse">
                        <a:avLst/>
                      </a:prstGeom>
                      <a:gradFill flip="none" rotWithShape="1">
                        <a:gsLst>
                          <a:gs pos="100000">
                            <a:schemeClr val="bg1"/>
                          </a:gs>
                          <a:gs pos="0">
                            <a:schemeClr val="bg1">
                              <a:lumMod val="65000"/>
                            </a:schemeClr>
                          </a:gs>
                        </a:gsLst>
                        <a:lin ang="27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cs typeface="Arial" panose="020B0604020202020204" pitchFamily="34" charset="0"/>
                        </a:endParaRPr>
                      </a:p>
                    </p:txBody>
                  </p:sp>
                </p:grpSp>
                <p:sp>
                  <p:nvSpPr>
                    <p:cNvPr id="62" name="TextBox 61">
                      <a:extLst>
                        <a:ext uri="{FF2B5EF4-FFF2-40B4-BE49-F238E27FC236}">
                          <a16:creationId xmlns:a16="http://schemas.microsoft.com/office/drawing/2014/main" id="{02C7382A-7071-6278-6811-3D57413149A0}"/>
                        </a:ext>
                      </a:extLst>
                    </p:cNvPr>
                    <p:cNvSpPr txBox="1"/>
                    <p:nvPr/>
                  </p:nvSpPr>
                  <p:spPr>
                    <a:xfrm>
                      <a:off x="3418330" y="1562401"/>
                      <a:ext cx="2442192" cy="550559"/>
                    </a:xfrm>
                    <a:prstGeom prst="rect">
                      <a:avLst/>
                    </a:prstGeom>
                    <a:noFill/>
                  </p:spPr>
                  <p:txBody>
                    <a:bodyPr vert="horz" wrap="square" rtlCol="0">
                      <a:spAutoFit/>
                    </a:bodyPr>
                    <a:lstStyle/>
                    <a:p>
                      <a:pPr fontAlgn="b"/>
                      <a:r>
                        <a:rPr lang="en-IN" sz="2800" b="1" dirty="0">
                          <a:solidFill>
                            <a:schemeClr val="bg1"/>
                          </a:solidFill>
                          <a:latin typeface="Arial" panose="020B0604020202020204" pitchFamily="34" charset="0"/>
                          <a:cs typeface="Arial" panose="020B0604020202020204" pitchFamily="34" charset="0"/>
                        </a:rPr>
                        <a:t>Air Quality</a:t>
                      </a:r>
                      <a:endParaRPr lang="en-US" sz="2800" b="1" dirty="0">
                        <a:solidFill>
                          <a:schemeClr val="bg1"/>
                        </a:solidFill>
                        <a:latin typeface="Arial" panose="020B0604020202020204" pitchFamily="34" charset="0"/>
                        <a:cs typeface="Arial" panose="020B0604020202020204" pitchFamily="34" charset="0"/>
                      </a:endParaRPr>
                    </a:p>
                  </p:txBody>
                </p:sp>
              </p:grpSp>
            </p:grpSp>
            <p:grpSp>
              <p:nvGrpSpPr>
                <p:cNvPr id="13" name="Group 12">
                  <a:extLst>
                    <a:ext uri="{FF2B5EF4-FFF2-40B4-BE49-F238E27FC236}">
                      <a16:creationId xmlns:a16="http://schemas.microsoft.com/office/drawing/2014/main" id="{AD59FDC6-F1A4-76A2-6319-57850693AE68}"/>
                    </a:ext>
                  </a:extLst>
                </p:cNvPr>
                <p:cNvGrpSpPr/>
                <p:nvPr/>
              </p:nvGrpSpPr>
              <p:grpSpPr>
                <a:xfrm>
                  <a:off x="3176601" y="2671367"/>
                  <a:ext cx="4440008" cy="1161288"/>
                  <a:chOff x="3176601" y="2671367"/>
                  <a:chExt cx="4440008" cy="1161288"/>
                </a:xfrm>
              </p:grpSpPr>
              <p:sp>
                <p:nvSpPr>
                  <p:cNvPr id="44" name="Freeform 16">
                    <a:extLst>
                      <a:ext uri="{FF2B5EF4-FFF2-40B4-BE49-F238E27FC236}">
                        <a16:creationId xmlns:a16="http://schemas.microsoft.com/office/drawing/2014/main" id="{D126262E-DF0F-5FDE-3F37-97B881E7C7ED}"/>
                      </a:ext>
                    </a:extLst>
                  </p:cNvPr>
                  <p:cNvSpPr/>
                  <p:nvPr/>
                </p:nvSpPr>
                <p:spPr>
                  <a:xfrm>
                    <a:off x="3176601" y="2671367"/>
                    <a:ext cx="4440008" cy="1161288"/>
                  </a:xfrm>
                  <a:custGeom>
                    <a:avLst/>
                    <a:gdLst>
                      <a:gd name="connsiteX0" fmla="*/ 1268057 w 4440008"/>
                      <a:gd name="connsiteY0" fmla="*/ 0 h 1161288"/>
                      <a:gd name="connsiteX1" fmla="*/ 4221059 w 4440008"/>
                      <a:gd name="connsiteY1" fmla="*/ 0 h 1161288"/>
                      <a:gd name="connsiteX2" fmla="*/ 4440008 w 4440008"/>
                      <a:gd name="connsiteY2" fmla="*/ 218949 h 1161288"/>
                      <a:gd name="connsiteX3" fmla="*/ 4440008 w 4440008"/>
                      <a:gd name="connsiteY3" fmla="*/ 942339 h 1161288"/>
                      <a:gd name="connsiteX4" fmla="*/ 4221059 w 4440008"/>
                      <a:gd name="connsiteY4" fmla="*/ 1161288 h 1161288"/>
                      <a:gd name="connsiteX5" fmla="*/ 1268057 w 4440008"/>
                      <a:gd name="connsiteY5" fmla="*/ 1161288 h 1161288"/>
                      <a:gd name="connsiteX6" fmla="*/ 1254824 w 4440008"/>
                      <a:gd name="connsiteY6" fmla="*/ 1159954 h 1161288"/>
                      <a:gd name="connsiteX7" fmla="*/ 579977 w 4440008"/>
                      <a:gd name="connsiteY7" fmla="*/ 1159954 h 1161288"/>
                      <a:gd name="connsiteX8" fmla="*/ 0 w 4440008"/>
                      <a:gd name="connsiteY8" fmla="*/ 579978 h 1161288"/>
                      <a:gd name="connsiteX9" fmla="*/ 579977 w 4440008"/>
                      <a:gd name="connsiteY9" fmla="*/ 1 h 1161288"/>
                      <a:gd name="connsiteX10" fmla="*/ 1268047 w 4440008"/>
                      <a:gd name="connsiteY10" fmla="*/ 1 h 1161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40008" h="1161288">
                        <a:moveTo>
                          <a:pt x="1268057" y="0"/>
                        </a:moveTo>
                        <a:lnTo>
                          <a:pt x="4221059" y="0"/>
                        </a:lnTo>
                        <a:cubicBezTo>
                          <a:pt x="4341981" y="0"/>
                          <a:pt x="4440008" y="98027"/>
                          <a:pt x="4440008" y="218949"/>
                        </a:cubicBezTo>
                        <a:lnTo>
                          <a:pt x="4440008" y="942339"/>
                        </a:lnTo>
                        <a:cubicBezTo>
                          <a:pt x="4440008" y="1063261"/>
                          <a:pt x="4341981" y="1161288"/>
                          <a:pt x="4221059" y="1161288"/>
                        </a:cubicBezTo>
                        <a:lnTo>
                          <a:pt x="1268057" y="1161288"/>
                        </a:lnTo>
                        <a:lnTo>
                          <a:pt x="1254824" y="1159954"/>
                        </a:lnTo>
                        <a:lnTo>
                          <a:pt x="579977" y="1159954"/>
                        </a:lnTo>
                        <a:cubicBezTo>
                          <a:pt x="259665" y="1159954"/>
                          <a:pt x="0" y="900290"/>
                          <a:pt x="0" y="579978"/>
                        </a:cubicBezTo>
                        <a:cubicBezTo>
                          <a:pt x="0" y="259666"/>
                          <a:pt x="259665" y="1"/>
                          <a:pt x="579977" y="1"/>
                        </a:cubicBezTo>
                        <a:lnTo>
                          <a:pt x="1268047" y="1"/>
                        </a:lnTo>
                        <a:close/>
                      </a:path>
                    </a:pathLst>
                  </a:custGeom>
                  <a:solidFill>
                    <a:srgbClr val="002060"/>
                  </a:solidFill>
                  <a:ln>
                    <a:noFill/>
                  </a:ln>
                  <a:effectLst>
                    <a:innerShdw blurRad="25400" dist="50800">
                      <a:prstClr val="black">
                        <a:alpha val="2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grpSp>
                <p:nvGrpSpPr>
                  <p:cNvPr id="46" name="Group 45">
                    <a:extLst>
                      <a:ext uri="{FF2B5EF4-FFF2-40B4-BE49-F238E27FC236}">
                        <a16:creationId xmlns:a16="http://schemas.microsoft.com/office/drawing/2014/main" id="{F0BDB9E1-8187-16CE-812B-A528A31DDC2F}"/>
                      </a:ext>
                    </a:extLst>
                  </p:cNvPr>
                  <p:cNvGrpSpPr/>
                  <p:nvPr/>
                </p:nvGrpSpPr>
                <p:grpSpPr>
                  <a:xfrm>
                    <a:off x="3295748" y="2791023"/>
                    <a:ext cx="921978" cy="921977"/>
                    <a:chOff x="3295748" y="2785818"/>
                    <a:chExt cx="921978" cy="921977"/>
                  </a:xfrm>
                </p:grpSpPr>
                <p:grpSp>
                  <p:nvGrpSpPr>
                    <p:cNvPr id="50" name="Group 49">
                      <a:extLst>
                        <a:ext uri="{FF2B5EF4-FFF2-40B4-BE49-F238E27FC236}">
                          <a16:creationId xmlns:a16="http://schemas.microsoft.com/office/drawing/2014/main" id="{6950EEB5-D07E-AFE4-3A96-A5BEE33711DB}"/>
                        </a:ext>
                      </a:extLst>
                    </p:cNvPr>
                    <p:cNvGrpSpPr/>
                    <p:nvPr/>
                  </p:nvGrpSpPr>
                  <p:grpSpPr>
                    <a:xfrm>
                      <a:off x="3295748" y="2785818"/>
                      <a:ext cx="921978" cy="921977"/>
                      <a:chOff x="4236120" y="431800"/>
                      <a:chExt cx="1187450" cy="1187450"/>
                    </a:xfrm>
                  </p:grpSpPr>
                  <p:sp>
                    <p:nvSpPr>
                      <p:cNvPr id="55" name="Oval 54">
                        <a:extLst>
                          <a:ext uri="{FF2B5EF4-FFF2-40B4-BE49-F238E27FC236}">
                            <a16:creationId xmlns:a16="http://schemas.microsoft.com/office/drawing/2014/main" id="{117050BC-AA7B-3F62-F8EB-2B9CEBE6F18C}"/>
                          </a:ext>
                        </a:extLst>
                      </p:cNvPr>
                      <p:cNvSpPr/>
                      <p:nvPr/>
                    </p:nvSpPr>
                    <p:spPr>
                      <a:xfrm>
                        <a:off x="4236120" y="431800"/>
                        <a:ext cx="1187450" cy="1187450"/>
                      </a:xfrm>
                      <a:prstGeom prst="ellipse">
                        <a:avLst/>
                      </a:prstGeom>
                      <a:gradFill>
                        <a:gsLst>
                          <a:gs pos="0">
                            <a:schemeClr val="bg1"/>
                          </a:gs>
                          <a:gs pos="100000">
                            <a:schemeClr val="bg1">
                              <a:lumMod val="65000"/>
                            </a:schemeClr>
                          </a:gs>
                        </a:gsLst>
                        <a:lin ang="270000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cs typeface="Arial" panose="020B0604020202020204" pitchFamily="34" charset="0"/>
                        </a:endParaRPr>
                      </a:p>
                    </p:txBody>
                  </p:sp>
                  <p:sp>
                    <p:nvSpPr>
                      <p:cNvPr id="56" name="Oval 55">
                        <a:extLst>
                          <a:ext uri="{FF2B5EF4-FFF2-40B4-BE49-F238E27FC236}">
                            <a16:creationId xmlns:a16="http://schemas.microsoft.com/office/drawing/2014/main" id="{D76BE603-4D89-3126-512E-9425E5659C08}"/>
                          </a:ext>
                        </a:extLst>
                      </p:cNvPr>
                      <p:cNvSpPr/>
                      <p:nvPr/>
                    </p:nvSpPr>
                    <p:spPr>
                      <a:xfrm>
                        <a:off x="4309145" y="504825"/>
                        <a:ext cx="1041400" cy="1041400"/>
                      </a:xfrm>
                      <a:prstGeom prst="ellipse">
                        <a:avLst/>
                      </a:prstGeom>
                      <a:gradFill flip="none" rotWithShape="1">
                        <a:gsLst>
                          <a:gs pos="100000">
                            <a:schemeClr val="bg1"/>
                          </a:gs>
                          <a:gs pos="0">
                            <a:schemeClr val="bg1">
                              <a:lumMod val="65000"/>
                            </a:schemeClr>
                          </a:gs>
                        </a:gsLst>
                        <a:lin ang="27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cs typeface="Arial" panose="020B0604020202020204" pitchFamily="34" charset="0"/>
                        </a:endParaRPr>
                      </a:p>
                    </p:txBody>
                  </p:sp>
                </p:grpSp>
                <p:grpSp>
                  <p:nvGrpSpPr>
                    <p:cNvPr id="51" name="Group 50">
                      <a:extLst>
                        <a:ext uri="{FF2B5EF4-FFF2-40B4-BE49-F238E27FC236}">
                          <a16:creationId xmlns:a16="http://schemas.microsoft.com/office/drawing/2014/main" id="{D8D282C4-5226-F435-D824-94A12CEC204C}"/>
                        </a:ext>
                      </a:extLst>
                    </p:cNvPr>
                    <p:cNvGrpSpPr/>
                    <p:nvPr/>
                  </p:nvGrpSpPr>
                  <p:grpSpPr>
                    <a:xfrm>
                      <a:off x="3575295" y="3064259"/>
                      <a:ext cx="362884" cy="365094"/>
                      <a:chOff x="2617639" y="1062466"/>
                      <a:chExt cx="5592965" cy="5627146"/>
                    </a:xfrm>
                    <a:solidFill>
                      <a:schemeClr val="tx1">
                        <a:lumMod val="65000"/>
                        <a:lumOff val="35000"/>
                      </a:schemeClr>
                    </a:solidFill>
                    <a:effectLst/>
                  </p:grpSpPr>
                  <p:sp>
                    <p:nvSpPr>
                      <p:cNvPr id="52" name="Freeform 41">
                        <a:extLst>
                          <a:ext uri="{FF2B5EF4-FFF2-40B4-BE49-F238E27FC236}">
                            <a16:creationId xmlns:a16="http://schemas.microsoft.com/office/drawing/2014/main" id="{A5CCCA2D-60C8-646D-69EB-1942686937DB}"/>
                          </a:ext>
                        </a:extLst>
                      </p:cNvPr>
                      <p:cNvSpPr/>
                      <p:nvPr/>
                    </p:nvSpPr>
                    <p:spPr>
                      <a:xfrm>
                        <a:off x="4234668" y="2719144"/>
                        <a:ext cx="2334248" cy="2317030"/>
                      </a:xfrm>
                      <a:custGeom>
                        <a:avLst/>
                        <a:gdLst>
                          <a:gd name="connsiteX0" fmla="*/ 1173387 w 2334255"/>
                          <a:gd name="connsiteY0" fmla="*/ 891273 h 2317034"/>
                          <a:gd name="connsiteX1" fmla="*/ 909614 w 2334255"/>
                          <a:gd name="connsiteY1" fmla="*/ 1154313 h 2317034"/>
                          <a:gd name="connsiteX2" fmla="*/ 1173387 w 2334255"/>
                          <a:gd name="connsiteY2" fmla="*/ 1417353 h 2317034"/>
                          <a:gd name="connsiteX3" fmla="*/ 1437160 w 2334255"/>
                          <a:gd name="connsiteY3" fmla="*/ 1154313 h 2317034"/>
                          <a:gd name="connsiteX4" fmla="*/ 1173387 w 2334255"/>
                          <a:gd name="connsiteY4" fmla="*/ 891273 h 2317034"/>
                          <a:gd name="connsiteX5" fmla="*/ 940186 w 2334255"/>
                          <a:gd name="connsiteY5" fmla="*/ 0 h 2317034"/>
                          <a:gd name="connsiteX6" fmla="*/ 1411288 w 2334255"/>
                          <a:gd name="connsiteY6" fmla="*/ 0 h 2317034"/>
                          <a:gd name="connsiteX7" fmla="*/ 1411288 w 2334255"/>
                          <a:gd name="connsiteY7" fmla="*/ 383639 h 2317034"/>
                          <a:gd name="connsiteX8" fmla="*/ 1413816 w 2334255"/>
                          <a:gd name="connsiteY8" fmla="*/ 384287 h 2317034"/>
                          <a:gd name="connsiteX9" fmla="*/ 1488099 w 2334255"/>
                          <a:gd name="connsiteY9" fmla="*/ 411399 h 2317034"/>
                          <a:gd name="connsiteX10" fmla="*/ 1533435 w 2334255"/>
                          <a:gd name="connsiteY10" fmla="*/ 435938 h 2317034"/>
                          <a:gd name="connsiteX11" fmla="*/ 1836305 w 2334255"/>
                          <a:gd name="connsiteY11" fmla="*/ 133068 h 2317034"/>
                          <a:gd name="connsiteX12" fmla="*/ 2199593 w 2334255"/>
                          <a:gd name="connsiteY12" fmla="*/ 496356 h 2317034"/>
                          <a:gd name="connsiteX13" fmla="*/ 1896202 w 2334255"/>
                          <a:gd name="connsiteY13" fmla="*/ 799747 h 2317034"/>
                          <a:gd name="connsiteX14" fmla="*/ 1918370 w 2334255"/>
                          <a:gd name="connsiteY14" fmla="*/ 840475 h 2317034"/>
                          <a:gd name="connsiteX15" fmla="*/ 1945558 w 2334255"/>
                          <a:gd name="connsiteY15" fmla="*/ 914552 h 2317034"/>
                          <a:gd name="connsiteX16" fmla="*/ 1948956 w 2334255"/>
                          <a:gd name="connsiteY16" fmla="*/ 927731 h 2317034"/>
                          <a:gd name="connsiteX17" fmla="*/ 2334255 w 2334255"/>
                          <a:gd name="connsiteY17" fmla="*/ 927731 h 2317034"/>
                          <a:gd name="connsiteX18" fmla="*/ 2334255 w 2334255"/>
                          <a:gd name="connsiteY18" fmla="*/ 1383586 h 2317034"/>
                          <a:gd name="connsiteX19" fmla="*/ 1948262 w 2334255"/>
                          <a:gd name="connsiteY19" fmla="*/ 1383586 h 2317034"/>
                          <a:gd name="connsiteX20" fmla="*/ 1945558 w 2334255"/>
                          <a:gd name="connsiteY20" fmla="*/ 1394074 h 2317034"/>
                          <a:gd name="connsiteX21" fmla="*/ 1918370 w 2334255"/>
                          <a:gd name="connsiteY21" fmla="*/ 1468152 h 2317034"/>
                          <a:gd name="connsiteX22" fmla="*/ 1893705 w 2334255"/>
                          <a:gd name="connsiteY22" fmla="*/ 1513465 h 2317034"/>
                          <a:gd name="connsiteX23" fmla="*/ 2199593 w 2334255"/>
                          <a:gd name="connsiteY23" fmla="*/ 1819353 h 2317034"/>
                          <a:gd name="connsiteX24" fmla="*/ 1836305 w 2334255"/>
                          <a:gd name="connsiteY24" fmla="*/ 2182641 h 2317034"/>
                          <a:gd name="connsiteX25" fmla="*/ 1528839 w 2334255"/>
                          <a:gd name="connsiteY25" fmla="*/ 1875175 h 2317034"/>
                          <a:gd name="connsiteX26" fmla="*/ 1488099 w 2334255"/>
                          <a:gd name="connsiteY26" fmla="*/ 1897227 h 2317034"/>
                          <a:gd name="connsiteX27" fmla="*/ 1413816 w 2334255"/>
                          <a:gd name="connsiteY27" fmla="*/ 1924340 h 2317034"/>
                          <a:gd name="connsiteX28" fmla="*/ 1411288 w 2334255"/>
                          <a:gd name="connsiteY28" fmla="*/ 1924988 h 2317034"/>
                          <a:gd name="connsiteX29" fmla="*/ 1411288 w 2334255"/>
                          <a:gd name="connsiteY29" fmla="*/ 2317034 h 2317034"/>
                          <a:gd name="connsiteX30" fmla="*/ 940186 w 2334255"/>
                          <a:gd name="connsiteY30" fmla="*/ 2317034 h 2317034"/>
                          <a:gd name="connsiteX31" fmla="*/ 940186 w 2334255"/>
                          <a:gd name="connsiteY31" fmla="*/ 1926193 h 2317034"/>
                          <a:gd name="connsiteX32" fmla="*/ 932958 w 2334255"/>
                          <a:gd name="connsiteY32" fmla="*/ 1924340 h 2317034"/>
                          <a:gd name="connsiteX33" fmla="*/ 858675 w 2334255"/>
                          <a:gd name="connsiteY33" fmla="*/ 1897227 h 2317034"/>
                          <a:gd name="connsiteX34" fmla="*/ 819777 w 2334255"/>
                          <a:gd name="connsiteY34" fmla="*/ 1876172 h 2317034"/>
                          <a:gd name="connsiteX35" fmla="*/ 513308 w 2334255"/>
                          <a:gd name="connsiteY35" fmla="*/ 2182641 h 2317034"/>
                          <a:gd name="connsiteX36" fmla="*/ 150020 w 2334255"/>
                          <a:gd name="connsiteY36" fmla="*/ 1819353 h 2317034"/>
                          <a:gd name="connsiteX37" fmla="*/ 454069 w 2334255"/>
                          <a:gd name="connsiteY37" fmla="*/ 1515304 h 2317034"/>
                          <a:gd name="connsiteX38" fmla="*/ 428404 w 2334255"/>
                          <a:gd name="connsiteY38" fmla="*/ 1468152 h 2317034"/>
                          <a:gd name="connsiteX39" fmla="*/ 401216 w 2334255"/>
                          <a:gd name="connsiteY39" fmla="*/ 1394074 h 2317034"/>
                          <a:gd name="connsiteX40" fmla="*/ 398512 w 2334255"/>
                          <a:gd name="connsiteY40" fmla="*/ 1383586 h 2317034"/>
                          <a:gd name="connsiteX41" fmla="*/ 0 w 2334255"/>
                          <a:gd name="connsiteY41" fmla="*/ 1383586 h 2317034"/>
                          <a:gd name="connsiteX42" fmla="*/ 0 w 2334255"/>
                          <a:gd name="connsiteY42" fmla="*/ 927731 h 2317034"/>
                          <a:gd name="connsiteX43" fmla="*/ 397818 w 2334255"/>
                          <a:gd name="connsiteY43" fmla="*/ 927731 h 2317034"/>
                          <a:gd name="connsiteX44" fmla="*/ 401216 w 2334255"/>
                          <a:gd name="connsiteY44" fmla="*/ 914552 h 2317034"/>
                          <a:gd name="connsiteX45" fmla="*/ 428404 w 2334255"/>
                          <a:gd name="connsiteY45" fmla="*/ 840475 h 2317034"/>
                          <a:gd name="connsiteX46" fmla="*/ 451573 w 2334255"/>
                          <a:gd name="connsiteY46" fmla="*/ 797909 h 2317034"/>
                          <a:gd name="connsiteX47" fmla="*/ 150020 w 2334255"/>
                          <a:gd name="connsiteY47" fmla="*/ 496356 h 2317034"/>
                          <a:gd name="connsiteX48" fmla="*/ 513308 w 2334255"/>
                          <a:gd name="connsiteY48" fmla="*/ 133068 h 2317034"/>
                          <a:gd name="connsiteX49" fmla="*/ 815181 w 2334255"/>
                          <a:gd name="connsiteY49" fmla="*/ 434941 h 2317034"/>
                          <a:gd name="connsiteX50" fmla="*/ 858675 w 2334255"/>
                          <a:gd name="connsiteY50" fmla="*/ 411399 h 2317034"/>
                          <a:gd name="connsiteX51" fmla="*/ 932958 w 2334255"/>
                          <a:gd name="connsiteY51" fmla="*/ 384287 h 2317034"/>
                          <a:gd name="connsiteX52" fmla="*/ 940186 w 2334255"/>
                          <a:gd name="connsiteY52" fmla="*/ 382433 h 2317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2334255" h="2317034">
                            <a:moveTo>
                              <a:pt x="1173387" y="891273"/>
                            </a:moveTo>
                            <a:cubicBezTo>
                              <a:pt x="1027709" y="891273"/>
                              <a:pt x="909614" y="1009040"/>
                              <a:pt x="909614" y="1154313"/>
                            </a:cubicBezTo>
                            <a:cubicBezTo>
                              <a:pt x="909614" y="1299586"/>
                              <a:pt x="1027709" y="1417353"/>
                              <a:pt x="1173387" y="1417353"/>
                            </a:cubicBezTo>
                            <a:cubicBezTo>
                              <a:pt x="1319065" y="1417353"/>
                              <a:pt x="1437160" y="1299586"/>
                              <a:pt x="1437160" y="1154313"/>
                            </a:cubicBezTo>
                            <a:cubicBezTo>
                              <a:pt x="1437160" y="1009040"/>
                              <a:pt x="1319065" y="891273"/>
                              <a:pt x="1173387" y="891273"/>
                            </a:cubicBezTo>
                            <a:close/>
                            <a:moveTo>
                              <a:pt x="940186" y="0"/>
                            </a:moveTo>
                            <a:lnTo>
                              <a:pt x="1411288" y="0"/>
                            </a:lnTo>
                            <a:lnTo>
                              <a:pt x="1411288" y="383639"/>
                            </a:lnTo>
                            <a:lnTo>
                              <a:pt x="1413816" y="384287"/>
                            </a:lnTo>
                            <a:cubicBezTo>
                              <a:pt x="1439133" y="392139"/>
                              <a:pt x="1463917" y="401199"/>
                              <a:pt x="1488099" y="411399"/>
                            </a:cubicBezTo>
                            <a:lnTo>
                              <a:pt x="1533435" y="435938"/>
                            </a:lnTo>
                            <a:lnTo>
                              <a:pt x="1836305" y="133068"/>
                            </a:lnTo>
                            <a:lnTo>
                              <a:pt x="2199593" y="496356"/>
                            </a:lnTo>
                            <a:lnTo>
                              <a:pt x="1896202" y="799747"/>
                            </a:lnTo>
                            <a:lnTo>
                              <a:pt x="1918370" y="840475"/>
                            </a:lnTo>
                            <a:cubicBezTo>
                              <a:pt x="1928598" y="864590"/>
                              <a:pt x="1937683" y="889305"/>
                              <a:pt x="1945558" y="914552"/>
                            </a:cubicBezTo>
                            <a:lnTo>
                              <a:pt x="1948956" y="927731"/>
                            </a:lnTo>
                            <a:lnTo>
                              <a:pt x="2334255" y="927731"/>
                            </a:lnTo>
                            <a:lnTo>
                              <a:pt x="2334255" y="1383586"/>
                            </a:lnTo>
                            <a:lnTo>
                              <a:pt x="1948262" y="1383586"/>
                            </a:lnTo>
                            <a:lnTo>
                              <a:pt x="1945558" y="1394074"/>
                            </a:lnTo>
                            <a:cubicBezTo>
                              <a:pt x="1937683" y="1419321"/>
                              <a:pt x="1928598" y="1444036"/>
                              <a:pt x="1918370" y="1468152"/>
                            </a:cubicBezTo>
                            <a:lnTo>
                              <a:pt x="1893705" y="1513465"/>
                            </a:lnTo>
                            <a:lnTo>
                              <a:pt x="2199593" y="1819353"/>
                            </a:lnTo>
                            <a:lnTo>
                              <a:pt x="1836305" y="2182641"/>
                            </a:lnTo>
                            <a:lnTo>
                              <a:pt x="1528839" y="1875175"/>
                            </a:lnTo>
                            <a:lnTo>
                              <a:pt x="1488099" y="1897227"/>
                            </a:lnTo>
                            <a:cubicBezTo>
                              <a:pt x="1463917" y="1907427"/>
                              <a:pt x="1439133" y="1916487"/>
                              <a:pt x="1413816" y="1924340"/>
                            </a:cubicBezTo>
                            <a:lnTo>
                              <a:pt x="1411288" y="1924988"/>
                            </a:lnTo>
                            <a:lnTo>
                              <a:pt x="1411288" y="2317034"/>
                            </a:lnTo>
                            <a:lnTo>
                              <a:pt x="940186" y="2317034"/>
                            </a:lnTo>
                            <a:lnTo>
                              <a:pt x="940186" y="1926193"/>
                            </a:lnTo>
                            <a:lnTo>
                              <a:pt x="932958" y="1924340"/>
                            </a:lnTo>
                            <a:cubicBezTo>
                              <a:pt x="907641" y="1916487"/>
                              <a:pt x="882857" y="1907427"/>
                              <a:pt x="858675" y="1897227"/>
                            </a:cubicBezTo>
                            <a:lnTo>
                              <a:pt x="819777" y="1876172"/>
                            </a:lnTo>
                            <a:lnTo>
                              <a:pt x="513308" y="2182641"/>
                            </a:lnTo>
                            <a:lnTo>
                              <a:pt x="150020" y="1819353"/>
                            </a:lnTo>
                            <a:lnTo>
                              <a:pt x="454069" y="1515304"/>
                            </a:lnTo>
                            <a:lnTo>
                              <a:pt x="428404" y="1468152"/>
                            </a:lnTo>
                            <a:cubicBezTo>
                              <a:pt x="418176" y="1444036"/>
                              <a:pt x="409091" y="1419321"/>
                              <a:pt x="401216" y="1394074"/>
                            </a:cubicBezTo>
                            <a:lnTo>
                              <a:pt x="398512" y="1383586"/>
                            </a:lnTo>
                            <a:lnTo>
                              <a:pt x="0" y="1383586"/>
                            </a:lnTo>
                            <a:lnTo>
                              <a:pt x="0" y="927731"/>
                            </a:lnTo>
                            <a:lnTo>
                              <a:pt x="397818" y="927731"/>
                            </a:lnTo>
                            <a:lnTo>
                              <a:pt x="401216" y="914552"/>
                            </a:lnTo>
                            <a:cubicBezTo>
                              <a:pt x="409091" y="889305"/>
                              <a:pt x="418176" y="864590"/>
                              <a:pt x="428404" y="840475"/>
                            </a:cubicBezTo>
                            <a:lnTo>
                              <a:pt x="451573" y="797909"/>
                            </a:lnTo>
                            <a:lnTo>
                              <a:pt x="150020" y="496356"/>
                            </a:lnTo>
                            <a:lnTo>
                              <a:pt x="513308" y="133068"/>
                            </a:lnTo>
                            <a:lnTo>
                              <a:pt x="815181" y="434941"/>
                            </a:lnTo>
                            <a:lnTo>
                              <a:pt x="858675" y="411399"/>
                            </a:lnTo>
                            <a:cubicBezTo>
                              <a:pt x="882857" y="401199"/>
                              <a:pt x="907641" y="392139"/>
                              <a:pt x="932958" y="384287"/>
                            </a:cubicBezTo>
                            <a:lnTo>
                              <a:pt x="940186" y="382433"/>
                            </a:ln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cs typeface="Arial" panose="020B0604020202020204" pitchFamily="34" charset="0"/>
                        </a:endParaRPr>
                      </a:p>
                    </p:txBody>
                  </p:sp>
                  <p:sp>
                    <p:nvSpPr>
                      <p:cNvPr id="53" name="Rectangle 20">
                        <a:extLst>
                          <a:ext uri="{FF2B5EF4-FFF2-40B4-BE49-F238E27FC236}">
                            <a16:creationId xmlns:a16="http://schemas.microsoft.com/office/drawing/2014/main" id="{F2D0A6C2-A1A9-F2A6-88B4-4E8BC34A3017}"/>
                          </a:ext>
                        </a:extLst>
                      </p:cNvPr>
                      <p:cNvSpPr/>
                      <p:nvPr/>
                    </p:nvSpPr>
                    <p:spPr>
                      <a:xfrm>
                        <a:off x="2719240" y="1062466"/>
                        <a:ext cx="5491364" cy="2706148"/>
                      </a:xfrm>
                      <a:custGeom>
                        <a:avLst/>
                        <a:gdLst>
                          <a:gd name="connsiteX0" fmla="*/ 0 w 1252728"/>
                          <a:gd name="connsiteY0" fmla="*/ 0 h 2104287"/>
                          <a:gd name="connsiteX1" fmla="*/ 1252728 w 1252728"/>
                          <a:gd name="connsiteY1" fmla="*/ 0 h 2104287"/>
                          <a:gd name="connsiteX2" fmla="*/ 1252728 w 1252728"/>
                          <a:gd name="connsiteY2" fmla="*/ 2104287 h 2104287"/>
                          <a:gd name="connsiteX3" fmla="*/ 0 w 1252728"/>
                          <a:gd name="connsiteY3" fmla="*/ 2104287 h 2104287"/>
                          <a:gd name="connsiteX4" fmla="*/ 0 w 1252728"/>
                          <a:gd name="connsiteY4" fmla="*/ 0 h 2104287"/>
                          <a:gd name="connsiteX0" fmla="*/ 495300 w 1748028"/>
                          <a:gd name="connsiteY0" fmla="*/ 0 h 2104287"/>
                          <a:gd name="connsiteX1" fmla="*/ 1748028 w 1748028"/>
                          <a:gd name="connsiteY1" fmla="*/ 0 h 2104287"/>
                          <a:gd name="connsiteX2" fmla="*/ 1748028 w 1748028"/>
                          <a:gd name="connsiteY2" fmla="*/ 2104287 h 2104287"/>
                          <a:gd name="connsiteX3" fmla="*/ 0 w 1748028"/>
                          <a:gd name="connsiteY3" fmla="*/ 1166074 h 2104287"/>
                          <a:gd name="connsiteX4" fmla="*/ 495300 w 1748028"/>
                          <a:gd name="connsiteY4" fmla="*/ 0 h 2104287"/>
                          <a:gd name="connsiteX0" fmla="*/ 1104900 w 1748028"/>
                          <a:gd name="connsiteY0" fmla="*/ 433387 h 2104287"/>
                          <a:gd name="connsiteX1" fmla="*/ 1748028 w 1748028"/>
                          <a:gd name="connsiteY1" fmla="*/ 0 h 2104287"/>
                          <a:gd name="connsiteX2" fmla="*/ 1748028 w 1748028"/>
                          <a:gd name="connsiteY2" fmla="*/ 2104287 h 2104287"/>
                          <a:gd name="connsiteX3" fmla="*/ 0 w 1748028"/>
                          <a:gd name="connsiteY3" fmla="*/ 1166074 h 2104287"/>
                          <a:gd name="connsiteX4" fmla="*/ 1104900 w 1748028"/>
                          <a:gd name="connsiteY4" fmla="*/ 433387 h 2104287"/>
                          <a:gd name="connsiteX0" fmla="*/ 1104900 w 1748028"/>
                          <a:gd name="connsiteY0" fmla="*/ 433387 h 2104287"/>
                          <a:gd name="connsiteX1" fmla="*/ 1748028 w 1748028"/>
                          <a:gd name="connsiteY1" fmla="*/ 0 h 2104287"/>
                          <a:gd name="connsiteX2" fmla="*/ 1748028 w 1748028"/>
                          <a:gd name="connsiteY2" fmla="*/ 2104287 h 2104287"/>
                          <a:gd name="connsiteX3" fmla="*/ 0 w 1748028"/>
                          <a:gd name="connsiteY3" fmla="*/ 1166074 h 2104287"/>
                          <a:gd name="connsiteX4" fmla="*/ 634353 w 1748028"/>
                          <a:gd name="connsiteY4" fmla="*/ 747713 h 2104287"/>
                          <a:gd name="connsiteX5" fmla="*/ 1104900 w 1748028"/>
                          <a:gd name="connsiteY5" fmla="*/ 433387 h 2104287"/>
                          <a:gd name="connsiteX0" fmla="*/ 1185120 w 1828248"/>
                          <a:gd name="connsiteY0" fmla="*/ 614362 h 2285262"/>
                          <a:gd name="connsiteX1" fmla="*/ 1828248 w 1828248"/>
                          <a:gd name="connsiteY1" fmla="*/ 180975 h 2285262"/>
                          <a:gd name="connsiteX2" fmla="*/ 1828248 w 1828248"/>
                          <a:gd name="connsiteY2" fmla="*/ 2285262 h 2285262"/>
                          <a:gd name="connsiteX3" fmla="*/ 80220 w 1828248"/>
                          <a:gd name="connsiteY3" fmla="*/ 1347049 h 2285262"/>
                          <a:gd name="connsiteX4" fmla="*/ 714573 w 1828248"/>
                          <a:gd name="connsiteY4" fmla="*/ 928688 h 2285262"/>
                          <a:gd name="connsiteX5" fmla="*/ 9723 w 1828248"/>
                          <a:gd name="connsiteY5" fmla="*/ 0 h 2285262"/>
                          <a:gd name="connsiteX6" fmla="*/ 1185120 w 1828248"/>
                          <a:gd name="connsiteY6" fmla="*/ 614362 h 2285262"/>
                          <a:gd name="connsiteX0" fmla="*/ 4850329 w 5493457"/>
                          <a:gd name="connsiteY0" fmla="*/ 433387 h 2104287"/>
                          <a:gd name="connsiteX1" fmla="*/ 5493457 w 5493457"/>
                          <a:gd name="connsiteY1" fmla="*/ 0 h 2104287"/>
                          <a:gd name="connsiteX2" fmla="*/ 5493457 w 5493457"/>
                          <a:gd name="connsiteY2" fmla="*/ 2104287 h 2104287"/>
                          <a:gd name="connsiteX3" fmla="*/ 3745429 w 5493457"/>
                          <a:gd name="connsiteY3" fmla="*/ 1166074 h 2104287"/>
                          <a:gd name="connsiteX4" fmla="*/ 4379782 w 5493457"/>
                          <a:gd name="connsiteY4" fmla="*/ 747713 h 2104287"/>
                          <a:gd name="connsiteX5" fmla="*/ 2092 w 5493457"/>
                          <a:gd name="connsiteY5" fmla="*/ 1396365 h 2104287"/>
                          <a:gd name="connsiteX6" fmla="*/ 4850329 w 5493457"/>
                          <a:gd name="connsiteY6" fmla="*/ 433387 h 2104287"/>
                          <a:gd name="connsiteX0" fmla="*/ 5202289 w 5845417"/>
                          <a:gd name="connsiteY0" fmla="*/ 433387 h 2104287"/>
                          <a:gd name="connsiteX1" fmla="*/ 5845417 w 5845417"/>
                          <a:gd name="connsiteY1" fmla="*/ 0 h 2104287"/>
                          <a:gd name="connsiteX2" fmla="*/ 5845417 w 5845417"/>
                          <a:gd name="connsiteY2" fmla="*/ 2104287 h 2104287"/>
                          <a:gd name="connsiteX3" fmla="*/ 4097389 w 5845417"/>
                          <a:gd name="connsiteY3" fmla="*/ 1166074 h 2104287"/>
                          <a:gd name="connsiteX4" fmla="*/ 4731742 w 5845417"/>
                          <a:gd name="connsiteY4" fmla="*/ 747713 h 2104287"/>
                          <a:gd name="connsiteX5" fmla="*/ 855068 w 5845417"/>
                          <a:gd name="connsiteY5" fmla="*/ 1619250 h 2104287"/>
                          <a:gd name="connsiteX6" fmla="*/ 354052 w 5845417"/>
                          <a:gd name="connsiteY6" fmla="*/ 1396365 h 2104287"/>
                          <a:gd name="connsiteX7" fmla="*/ 5202289 w 5845417"/>
                          <a:gd name="connsiteY7" fmla="*/ 433387 h 2104287"/>
                          <a:gd name="connsiteX0" fmla="*/ 5202289 w 5845417"/>
                          <a:gd name="connsiteY0" fmla="*/ 433387 h 2104287"/>
                          <a:gd name="connsiteX1" fmla="*/ 5845417 w 5845417"/>
                          <a:gd name="connsiteY1" fmla="*/ 0 h 2104287"/>
                          <a:gd name="connsiteX2" fmla="*/ 5845417 w 5845417"/>
                          <a:gd name="connsiteY2" fmla="*/ 2104287 h 2104287"/>
                          <a:gd name="connsiteX3" fmla="*/ 4097389 w 5845417"/>
                          <a:gd name="connsiteY3" fmla="*/ 1166074 h 2104287"/>
                          <a:gd name="connsiteX4" fmla="*/ 4731742 w 5845417"/>
                          <a:gd name="connsiteY4" fmla="*/ 747713 h 2104287"/>
                          <a:gd name="connsiteX5" fmla="*/ 855068 w 5845417"/>
                          <a:gd name="connsiteY5" fmla="*/ 1619250 h 2104287"/>
                          <a:gd name="connsiteX6" fmla="*/ 354052 w 5845417"/>
                          <a:gd name="connsiteY6" fmla="*/ 1396365 h 2104287"/>
                          <a:gd name="connsiteX7" fmla="*/ 5202289 w 5845417"/>
                          <a:gd name="connsiteY7" fmla="*/ 433387 h 2104287"/>
                          <a:gd name="connsiteX0" fmla="*/ 5202289 w 5845417"/>
                          <a:gd name="connsiteY0" fmla="*/ 1017185 h 2688085"/>
                          <a:gd name="connsiteX1" fmla="*/ 5845417 w 5845417"/>
                          <a:gd name="connsiteY1" fmla="*/ 583798 h 2688085"/>
                          <a:gd name="connsiteX2" fmla="*/ 5845417 w 5845417"/>
                          <a:gd name="connsiteY2" fmla="*/ 2688085 h 2688085"/>
                          <a:gd name="connsiteX3" fmla="*/ 4097389 w 5845417"/>
                          <a:gd name="connsiteY3" fmla="*/ 1749872 h 2688085"/>
                          <a:gd name="connsiteX4" fmla="*/ 4731742 w 5845417"/>
                          <a:gd name="connsiteY4" fmla="*/ 1331511 h 2688085"/>
                          <a:gd name="connsiteX5" fmla="*/ 855068 w 5845417"/>
                          <a:gd name="connsiteY5" fmla="*/ 2203048 h 2688085"/>
                          <a:gd name="connsiteX6" fmla="*/ 354052 w 5845417"/>
                          <a:gd name="connsiteY6" fmla="*/ 1980163 h 2688085"/>
                          <a:gd name="connsiteX7" fmla="*/ 5202289 w 5845417"/>
                          <a:gd name="connsiteY7" fmla="*/ 1017185 h 2688085"/>
                          <a:gd name="connsiteX0" fmla="*/ 5202289 w 5845417"/>
                          <a:gd name="connsiteY0" fmla="*/ 1027039 h 2697939"/>
                          <a:gd name="connsiteX1" fmla="*/ 5845417 w 5845417"/>
                          <a:gd name="connsiteY1" fmla="*/ 593652 h 2697939"/>
                          <a:gd name="connsiteX2" fmla="*/ 5845417 w 5845417"/>
                          <a:gd name="connsiteY2" fmla="*/ 2697939 h 2697939"/>
                          <a:gd name="connsiteX3" fmla="*/ 4097389 w 5845417"/>
                          <a:gd name="connsiteY3" fmla="*/ 1759726 h 2697939"/>
                          <a:gd name="connsiteX4" fmla="*/ 4731742 w 5845417"/>
                          <a:gd name="connsiteY4" fmla="*/ 1341365 h 2697939"/>
                          <a:gd name="connsiteX5" fmla="*/ 855068 w 5845417"/>
                          <a:gd name="connsiteY5" fmla="*/ 2212902 h 2697939"/>
                          <a:gd name="connsiteX6" fmla="*/ 354052 w 5845417"/>
                          <a:gd name="connsiteY6" fmla="*/ 1990017 h 2697939"/>
                          <a:gd name="connsiteX7" fmla="*/ 5202289 w 5845417"/>
                          <a:gd name="connsiteY7" fmla="*/ 1027039 h 2697939"/>
                          <a:gd name="connsiteX0" fmla="*/ 4848237 w 5491365"/>
                          <a:gd name="connsiteY0" fmla="*/ 1027039 h 2697939"/>
                          <a:gd name="connsiteX1" fmla="*/ 5491365 w 5491365"/>
                          <a:gd name="connsiteY1" fmla="*/ 593652 h 2697939"/>
                          <a:gd name="connsiteX2" fmla="*/ 5491365 w 5491365"/>
                          <a:gd name="connsiteY2" fmla="*/ 2697939 h 2697939"/>
                          <a:gd name="connsiteX3" fmla="*/ 3743337 w 5491365"/>
                          <a:gd name="connsiteY3" fmla="*/ 1759726 h 2697939"/>
                          <a:gd name="connsiteX4" fmla="*/ 4377690 w 5491365"/>
                          <a:gd name="connsiteY4" fmla="*/ 1341365 h 2697939"/>
                          <a:gd name="connsiteX5" fmla="*/ 501016 w 5491365"/>
                          <a:gd name="connsiteY5" fmla="*/ 2212902 h 2697939"/>
                          <a:gd name="connsiteX6" fmla="*/ 0 w 5491365"/>
                          <a:gd name="connsiteY6" fmla="*/ 1990017 h 2697939"/>
                          <a:gd name="connsiteX7" fmla="*/ 4848237 w 5491365"/>
                          <a:gd name="connsiteY7" fmla="*/ 1027039 h 2697939"/>
                          <a:gd name="connsiteX0" fmla="*/ 4848237 w 5491365"/>
                          <a:gd name="connsiteY0" fmla="*/ 1027039 h 2697939"/>
                          <a:gd name="connsiteX1" fmla="*/ 5491365 w 5491365"/>
                          <a:gd name="connsiteY1" fmla="*/ 593652 h 2697939"/>
                          <a:gd name="connsiteX2" fmla="*/ 5491365 w 5491365"/>
                          <a:gd name="connsiteY2" fmla="*/ 2697939 h 2697939"/>
                          <a:gd name="connsiteX3" fmla="*/ 3743337 w 5491365"/>
                          <a:gd name="connsiteY3" fmla="*/ 1759726 h 2697939"/>
                          <a:gd name="connsiteX4" fmla="*/ 4377690 w 5491365"/>
                          <a:gd name="connsiteY4" fmla="*/ 1341365 h 2697939"/>
                          <a:gd name="connsiteX5" fmla="*/ 501016 w 5491365"/>
                          <a:gd name="connsiteY5" fmla="*/ 2212902 h 2697939"/>
                          <a:gd name="connsiteX6" fmla="*/ 0 w 5491365"/>
                          <a:gd name="connsiteY6" fmla="*/ 1990017 h 2697939"/>
                          <a:gd name="connsiteX7" fmla="*/ 4848237 w 5491365"/>
                          <a:gd name="connsiteY7" fmla="*/ 1027039 h 2697939"/>
                          <a:gd name="connsiteX0" fmla="*/ 4848237 w 5491365"/>
                          <a:gd name="connsiteY0" fmla="*/ 1027039 h 2697939"/>
                          <a:gd name="connsiteX1" fmla="*/ 5491365 w 5491365"/>
                          <a:gd name="connsiteY1" fmla="*/ 593652 h 2697939"/>
                          <a:gd name="connsiteX2" fmla="*/ 5491365 w 5491365"/>
                          <a:gd name="connsiteY2" fmla="*/ 2697939 h 2697939"/>
                          <a:gd name="connsiteX3" fmla="*/ 3743337 w 5491365"/>
                          <a:gd name="connsiteY3" fmla="*/ 1759726 h 2697939"/>
                          <a:gd name="connsiteX4" fmla="*/ 4377690 w 5491365"/>
                          <a:gd name="connsiteY4" fmla="*/ 1341365 h 2697939"/>
                          <a:gd name="connsiteX5" fmla="*/ 501016 w 5491365"/>
                          <a:gd name="connsiteY5" fmla="*/ 2212902 h 2697939"/>
                          <a:gd name="connsiteX6" fmla="*/ 0 w 5491365"/>
                          <a:gd name="connsiteY6" fmla="*/ 1990017 h 2697939"/>
                          <a:gd name="connsiteX7" fmla="*/ 4848237 w 5491365"/>
                          <a:gd name="connsiteY7" fmla="*/ 1027039 h 2697939"/>
                          <a:gd name="connsiteX0" fmla="*/ 4848237 w 5491365"/>
                          <a:gd name="connsiteY0" fmla="*/ 1027039 h 2697939"/>
                          <a:gd name="connsiteX1" fmla="*/ 5491365 w 5491365"/>
                          <a:gd name="connsiteY1" fmla="*/ 593652 h 2697939"/>
                          <a:gd name="connsiteX2" fmla="*/ 5491365 w 5491365"/>
                          <a:gd name="connsiteY2" fmla="*/ 2697939 h 2697939"/>
                          <a:gd name="connsiteX3" fmla="*/ 3743337 w 5491365"/>
                          <a:gd name="connsiteY3" fmla="*/ 1759726 h 2697939"/>
                          <a:gd name="connsiteX4" fmla="*/ 4377690 w 5491365"/>
                          <a:gd name="connsiteY4" fmla="*/ 1341365 h 2697939"/>
                          <a:gd name="connsiteX5" fmla="*/ 478156 w 5491365"/>
                          <a:gd name="connsiteY5" fmla="*/ 2220522 h 2697939"/>
                          <a:gd name="connsiteX6" fmla="*/ 0 w 5491365"/>
                          <a:gd name="connsiteY6" fmla="*/ 1990017 h 2697939"/>
                          <a:gd name="connsiteX7" fmla="*/ 4848237 w 5491365"/>
                          <a:gd name="connsiteY7" fmla="*/ 1027039 h 2697939"/>
                          <a:gd name="connsiteX0" fmla="*/ 4848237 w 5491365"/>
                          <a:gd name="connsiteY0" fmla="*/ 1027039 h 2697939"/>
                          <a:gd name="connsiteX1" fmla="*/ 5491365 w 5491365"/>
                          <a:gd name="connsiteY1" fmla="*/ 593652 h 2697939"/>
                          <a:gd name="connsiteX2" fmla="*/ 5491365 w 5491365"/>
                          <a:gd name="connsiteY2" fmla="*/ 2697939 h 2697939"/>
                          <a:gd name="connsiteX3" fmla="*/ 3743337 w 5491365"/>
                          <a:gd name="connsiteY3" fmla="*/ 1759726 h 2697939"/>
                          <a:gd name="connsiteX4" fmla="*/ 4377690 w 5491365"/>
                          <a:gd name="connsiteY4" fmla="*/ 1341365 h 2697939"/>
                          <a:gd name="connsiteX5" fmla="*/ 478156 w 5491365"/>
                          <a:gd name="connsiteY5" fmla="*/ 2220522 h 2697939"/>
                          <a:gd name="connsiteX6" fmla="*/ 0 w 5491365"/>
                          <a:gd name="connsiteY6" fmla="*/ 1990017 h 2697939"/>
                          <a:gd name="connsiteX7" fmla="*/ 4848237 w 5491365"/>
                          <a:gd name="connsiteY7" fmla="*/ 1027039 h 2697939"/>
                          <a:gd name="connsiteX0" fmla="*/ 4848237 w 5491365"/>
                          <a:gd name="connsiteY0" fmla="*/ 1027039 h 2697939"/>
                          <a:gd name="connsiteX1" fmla="*/ 5491365 w 5491365"/>
                          <a:gd name="connsiteY1" fmla="*/ 593652 h 2697939"/>
                          <a:gd name="connsiteX2" fmla="*/ 5491365 w 5491365"/>
                          <a:gd name="connsiteY2" fmla="*/ 2697939 h 2697939"/>
                          <a:gd name="connsiteX3" fmla="*/ 3743337 w 5491365"/>
                          <a:gd name="connsiteY3" fmla="*/ 1759726 h 2697939"/>
                          <a:gd name="connsiteX4" fmla="*/ 4377690 w 5491365"/>
                          <a:gd name="connsiteY4" fmla="*/ 1341365 h 2697939"/>
                          <a:gd name="connsiteX5" fmla="*/ 501016 w 5491365"/>
                          <a:gd name="connsiteY5" fmla="*/ 2235762 h 2697939"/>
                          <a:gd name="connsiteX6" fmla="*/ 0 w 5491365"/>
                          <a:gd name="connsiteY6" fmla="*/ 1990017 h 2697939"/>
                          <a:gd name="connsiteX7" fmla="*/ 4848237 w 5491365"/>
                          <a:gd name="connsiteY7" fmla="*/ 1027039 h 2697939"/>
                          <a:gd name="connsiteX0" fmla="*/ 4848237 w 5491365"/>
                          <a:gd name="connsiteY0" fmla="*/ 1027039 h 2697939"/>
                          <a:gd name="connsiteX1" fmla="*/ 5491365 w 5491365"/>
                          <a:gd name="connsiteY1" fmla="*/ 593652 h 2697939"/>
                          <a:gd name="connsiteX2" fmla="*/ 5491365 w 5491365"/>
                          <a:gd name="connsiteY2" fmla="*/ 2697939 h 2697939"/>
                          <a:gd name="connsiteX3" fmla="*/ 3743337 w 5491365"/>
                          <a:gd name="connsiteY3" fmla="*/ 1759726 h 2697939"/>
                          <a:gd name="connsiteX4" fmla="*/ 4377690 w 5491365"/>
                          <a:gd name="connsiteY4" fmla="*/ 1341365 h 2697939"/>
                          <a:gd name="connsiteX5" fmla="*/ 501016 w 5491365"/>
                          <a:gd name="connsiteY5" fmla="*/ 2235762 h 2697939"/>
                          <a:gd name="connsiteX6" fmla="*/ 0 w 5491365"/>
                          <a:gd name="connsiteY6" fmla="*/ 1990017 h 2697939"/>
                          <a:gd name="connsiteX7" fmla="*/ 4848237 w 5491365"/>
                          <a:gd name="connsiteY7" fmla="*/ 1027039 h 2697939"/>
                          <a:gd name="connsiteX0" fmla="*/ 4848237 w 5491365"/>
                          <a:gd name="connsiteY0" fmla="*/ 1027039 h 2697939"/>
                          <a:gd name="connsiteX1" fmla="*/ 5491365 w 5491365"/>
                          <a:gd name="connsiteY1" fmla="*/ 593652 h 2697939"/>
                          <a:gd name="connsiteX2" fmla="*/ 5491365 w 5491365"/>
                          <a:gd name="connsiteY2" fmla="*/ 2697939 h 2697939"/>
                          <a:gd name="connsiteX3" fmla="*/ 3743337 w 5491365"/>
                          <a:gd name="connsiteY3" fmla="*/ 1759726 h 2697939"/>
                          <a:gd name="connsiteX4" fmla="*/ 4377690 w 5491365"/>
                          <a:gd name="connsiteY4" fmla="*/ 1341365 h 2697939"/>
                          <a:gd name="connsiteX5" fmla="*/ 523876 w 5491365"/>
                          <a:gd name="connsiteY5" fmla="*/ 2235762 h 2697939"/>
                          <a:gd name="connsiteX6" fmla="*/ 0 w 5491365"/>
                          <a:gd name="connsiteY6" fmla="*/ 1990017 h 2697939"/>
                          <a:gd name="connsiteX7" fmla="*/ 4848237 w 5491365"/>
                          <a:gd name="connsiteY7" fmla="*/ 1027039 h 2697939"/>
                          <a:gd name="connsiteX0" fmla="*/ 4848237 w 5491365"/>
                          <a:gd name="connsiteY0" fmla="*/ 1027039 h 2697939"/>
                          <a:gd name="connsiteX1" fmla="*/ 5491365 w 5491365"/>
                          <a:gd name="connsiteY1" fmla="*/ 593652 h 2697939"/>
                          <a:gd name="connsiteX2" fmla="*/ 5491365 w 5491365"/>
                          <a:gd name="connsiteY2" fmla="*/ 2697939 h 2697939"/>
                          <a:gd name="connsiteX3" fmla="*/ 3743337 w 5491365"/>
                          <a:gd name="connsiteY3" fmla="*/ 1759726 h 2697939"/>
                          <a:gd name="connsiteX4" fmla="*/ 4377690 w 5491365"/>
                          <a:gd name="connsiteY4" fmla="*/ 1341365 h 2697939"/>
                          <a:gd name="connsiteX5" fmla="*/ 523876 w 5491365"/>
                          <a:gd name="connsiteY5" fmla="*/ 2235762 h 2697939"/>
                          <a:gd name="connsiteX6" fmla="*/ 0 w 5491365"/>
                          <a:gd name="connsiteY6" fmla="*/ 1990017 h 2697939"/>
                          <a:gd name="connsiteX7" fmla="*/ 4848237 w 5491365"/>
                          <a:gd name="connsiteY7" fmla="*/ 1027039 h 2697939"/>
                          <a:gd name="connsiteX0" fmla="*/ 4848237 w 5491365"/>
                          <a:gd name="connsiteY0" fmla="*/ 1027039 h 2697939"/>
                          <a:gd name="connsiteX1" fmla="*/ 5491365 w 5491365"/>
                          <a:gd name="connsiteY1" fmla="*/ 593652 h 2697939"/>
                          <a:gd name="connsiteX2" fmla="*/ 5491365 w 5491365"/>
                          <a:gd name="connsiteY2" fmla="*/ 2697939 h 2697939"/>
                          <a:gd name="connsiteX3" fmla="*/ 3743337 w 5491365"/>
                          <a:gd name="connsiteY3" fmla="*/ 1759726 h 2697939"/>
                          <a:gd name="connsiteX4" fmla="*/ 4377690 w 5491365"/>
                          <a:gd name="connsiteY4" fmla="*/ 1341365 h 2697939"/>
                          <a:gd name="connsiteX5" fmla="*/ 523876 w 5491365"/>
                          <a:gd name="connsiteY5" fmla="*/ 2235762 h 2697939"/>
                          <a:gd name="connsiteX6" fmla="*/ 0 w 5491365"/>
                          <a:gd name="connsiteY6" fmla="*/ 1990017 h 2697939"/>
                          <a:gd name="connsiteX7" fmla="*/ 4848237 w 5491365"/>
                          <a:gd name="connsiteY7" fmla="*/ 1027039 h 2697939"/>
                          <a:gd name="connsiteX0" fmla="*/ 4848237 w 5491365"/>
                          <a:gd name="connsiteY0" fmla="*/ 1027039 h 2697939"/>
                          <a:gd name="connsiteX1" fmla="*/ 5491365 w 5491365"/>
                          <a:gd name="connsiteY1" fmla="*/ 593652 h 2697939"/>
                          <a:gd name="connsiteX2" fmla="*/ 5491365 w 5491365"/>
                          <a:gd name="connsiteY2" fmla="*/ 2697939 h 2697939"/>
                          <a:gd name="connsiteX3" fmla="*/ 3743337 w 5491365"/>
                          <a:gd name="connsiteY3" fmla="*/ 1759726 h 2697939"/>
                          <a:gd name="connsiteX4" fmla="*/ 4377690 w 5491365"/>
                          <a:gd name="connsiteY4" fmla="*/ 1341365 h 2697939"/>
                          <a:gd name="connsiteX5" fmla="*/ 531496 w 5491365"/>
                          <a:gd name="connsiteY5" fmla="*/ 2235762 h 2697939"/>
                          <a:gd name="connsiteX6" fmla="*/ 0 w 5491365"/>
                          <a:gd name="connsiteY6" fmla="*/ 1990017 h 2697939"/>
                          <a:gd name="connsiteX7" fmla="*/ 4848237 w 5491365"/>
                          <a:gd name="connsiteY7" fmla="*/ 1027039 h 2697939"/>
                          <a:gd name="connsiteX0" fmla="*/ 4840617 w 5491365"/>
                          <a:gd name="connsiteY0" fmla="*/ 1024336 h 2702856"/>
                          <a:gd name="connsiteX1" fmla="*/ 5491365 w 5491365"/>
                          <a:gd name="connsiteY1" fmla="*/ 598569 h 2702856"/>
                          <a:gd name="connsiteX2" fmla="*/ 5491365 w 5491365"/>
                          <a:gd name="connsiteY2" fmla="*/ 2702856 h 2702856"/>
                          <a:gd name="connsiteX3" fmla="*/ 3743337 w 5491365"/>
                          <a:gd name="connsiteY3" fmla="*/ 1764643 h 2702856"/>
                          <a:gd name="connsiteX4" fmla="*/ 4377690 w 5491365"/>
                          <a:gd name="connsiteY4" fmla="*/ 1346282 h 2702856"/>
                          <a:gd name="connsiteX5" fmla="*/ 531496 w 5491365"/>
                          <a:gd name="connsiteY5" fmla="*/ 2240679 h 2702856"/>
                          <a:gd name="connsiteX6" fmla="*/ 0 w 5491365"/>
                          <a:gd name="connsiteY6" fmla="*/ 1994934 h 2702856"/>
                          <a:gd name="connsiteX7" fmla="*/ 4840617 w 5491365"/>
                          <a:gd name="connsiteY7" fmla="*/ 1024336 h 2702856"/>
                          <a:gd name="connsiteX0" fmla="*/ 4840617 w 5491365"/>
                          <a:gd name="connsiteY0" fmla="*/ 1027625 h 2706145"/>
                          <a:gd name="connsiteX1" fmla="*/ 5491365 w 5491365"/>
                          <a:gd name="connsiteY1" fmla="*/ 601858 h 2706145"/>
                          <a:gd name="connsiteX2" fmla="*/ 5491365 w 5491365"/>
                          <a:gd name="connsiteY2" fmla="*/ 2706145 h 2706145"/>
                          <a:gd name="connsiteX3" fmla="*/ 3743337 w 5491365"/>
                          <a:gd name="connsiteY3" fmla="*/ 1767932 h 2706145"/>
                          <a:gd name="connsiteX4" fmla="*/ 4377690 w 5491365"/>
                          <a:gd name="connsiteY4" fmla="*/ 1349571 h 2706145"/>
                          <a:gd name="connsiteX5" fmla="*/ 531496 w 5491365"/>
                          <a:gd name="connsiteY5" fmla="*/ 2243968 h 2706145"/>
                          <a:gd name="connsiteX6" fmla="*/ 0 w 5491365"/>
                          <a:gd name="connsiteY6" fmla="*/ 1998223 h 2706145"/>
                          <a:gd name="connsiteX7" fmla="*/ 4840617 w 5491365"/>
                          <a:gd name="connsiteY7" fmla="*/ 1027625 h 2706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91365" h="2706145">
                            <a:moveTo>
                              <a:pt x="4840617" y="1027625"/>
                            </a:moveTo>
                            <a:lnTo>
                              <a:pt x="5491365" y="601858"/>
                            </a:lnTo>
                            <a:lnTo>
                              <a:pt x="5491365" y="2706145"/>
                            </a:lnTo>
                            <a:lnTo>
                              <a:pt x="3743337" y="1767932"/>
                            </a:lnTo>
                            <a:lnTo>
                              <a:pt x="4377690" y="1349571"/>
                            </a:lnTo>
                            <a:cubicBezTo>
                              <a:pt x="2901313" y="-269080"/>
                              <a:pt x="742951" y="909039"/>
                              <a:pt x="531496" y="2243968"/>
                            </a:cubicBezTo>
                            <a:cubicBezTo>
                              <a:pt x="175261" y="2085377"/>
                              <a:pt x="183513" y="2094267"/>
                              <a:pt x="0" y="1998223"/>
                            </a:cubicBezTo>
                            <a:cubicBezTo>
                              <a:pt x="785499" y="-128710"/>
                              <a:pt x="3255018" y="-724022"/>
                              <a:pt x="4840617" y="1027625"/>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cs typeface="Arial" panose="020B0604020202020204" pitchFamily="34" charset="0"/>
                        </a:endParaRPr>
                      </a:p>
                    </p:txBody>
                  </p:sp>
                  <p:sp>
                    <p:nvSpPr>
                      <p:cNvPr id="54" name="Rectangle 20">
                        <a:extLst>
                          <a:ext uri="{FF2B5EF4-FFF2-40B4-BE49-F238E27FC236}">
                            <a16:creationId xmlns:a16="http://schemas.microsoft.com/office/drawing/2014/main" id="{AFCBB729-1A32-18D7-5950-16422921FD0F}"/>
                          </a:ext>
                        </a:extLst>
                      </p:cNvPr>
                      <p:cNvSpPr/>
                      <p:nvPr/>
                    </p:nvSpPr>
                    <p:spPr>
                      <a:xfrm flipH="1" flipV="1">
                        <a:off x="2617639" y="3983464"/>
                        <a:ext cx="5491364" cy="2706148"/>
                      </a:xfrm>
                      <a:custGeom>
                        <a:avLst/>
                        <a:gdLst>
                          <a:gd name="connsiteX0" fmla="*/ 0 w 1252728"/>
                          <a:gd name="connsiteY0" fmla="*/ 0 h 2104287"/>
                          <a:gd name="connsiteX1" fmla="*/ 1252728 w 1252728"/>
                          <a:gd name="connsiteY1" fmla="*/ 0 h 2104287"/>
                          <a:gd name="connsiteX2" fmla="*/ 1252728 w 1252728"/>
                          <a:gd name="connsiteY2" fmla="*/ 2104287 h 2104287"/>
                          <a:gd name="connsiteX3" fmla="*/ 0 w 1252728"/>
                          <a:gd name="connsiteY3" fmla="*/ 2104287 h 2104287"/>
                          <a:gd name="connsiteX4" fmla="*/ 0 w 1252728"/>
                          <a:gd name="connsiteY4" fmla="*/ 0 h 2104287"/>
                          <a:gd name="connsiteX0" fmla="*/ 495300 w 1748028"/>
                          <a:gd name="connsiteY0" fmla="*/ 0 h 2104287"/>
                          <a:gd name="connsiteX1" fmla="*/ 1748028 w 1748028"/>
                          <a:gd name="connsiteY1" fmla="*/ 0 h 2104287"/>
                          <a:gd name="connsiteX2" fmla="*/ 1748028 w 1748028"/>
                          <a:gd name="connsiteY2" fmla="*/ 2104287 h 2104287"/>
                          <a:gd name="connsiteX3" fmla="*/ 0 w 1748028"/>
                          <a:gd name="connsiteY3" fmla="*/ 1166074 h 2104287"/>
                          <a:gd name="connsiteX4" fmla="*/ 495300 w 1748028"/>
                          <a:gd name="connsiteY4" fmla="*/ 0 h 2104287"/>
                          <a:gd name="connsiteX0" fmla="*/ 1104900 w 1748028"/>
                          <a:gd name="connsiteY0" fmla="*/ 433387 h 2104287"/>
                          <a:gd name="connsiteX1" fmla="*/ 1748028 w 1748028"/>
                          <a:gd name="connsiteY1" fmla="*/ 0 h 2104287"/>
                          <a:gd name="connsiteX2" fmla="*/ 1748028 w 1748028"/>
                          <a:gd name="connsiteY2" fmla="*/ 2104287 h 2104287"/>
                          <a:gd name="connsiteX3" fmla="*/ 0 w 1748028"/>
                          <a:gd name="connsiteY3" fmla="*/ 1166074 h 2104287"/>
                          <a:gd name="connsiteX4" fmla="*/ 1104900 w 1748028"/>
                          <a:gd name="connsiteY4" fmla="*/ 433387 h 2104287"/>
                          <a:gd name="connsiteX0" fmla="*/ 1104900 w 1748028"/>
                          <a:gd name="connsiteY0" fmla="*/ 433387 h 2104287"/>
                          <a:gd name="connsiteX1" fmla="*/ 1748028 w 1748028"/>
                          <a:gd name="connsiteY1" fmla="*/ 0 h 2104287"/>
                          <a:gd name="connsiteX2" fmla="*/ 1748028 w 1748028"/>
                          <a:gd name="connsiteY2" fmla="*/ 2104287 h 2104287"/>
                          <a:gd name="connsiteX3" fmla="*/ 0 w 1748028"/>
                          <a:gd name="connsiteY3" fmla="*/ 1166074 h 2104287"/>
                          <a:gd name="connsiteX4" fmla="*/ 634353 w 1748028"/>
                          <a:gd name="connsiteY4" fmla="*/ 747713 h 2104287"/>
                          <a:gd name="connsiteX5" fmla="*/ 1104900 w 1748028"/>
                          <a:gd name="connsiteY5" fmla="*/ 433387 h 2104287"/>
                          <a:gd name="connsiteX0" fmla="*/ 1185120 w 1828248"/>
                          <a:gd name="connsiteY0" fmla="*/ 614362 h 2285262"/>
                          <a:gd name="connsiteX1" fmla="*/ 1828248 w 1828248"/>
                          <a:gd name="connsiteY1" fmla="*/ 180975 h 2285262"/>
                          <a:gd name="connsiteX2" fmla="*/ 1828248 w 1828248"/>
                          <a:gd name="connsiteY2" fmla="*/ 2285262 h 2285262"/>
                          <a:gd name="connsiteX3" fmla="*/ 80220 w 1828248"/>
                          <a:gd name="connsiteY3" fmla="*/ 1347049 h 2285262"/>
                          <a:gd name="connsiteX4" fmla="*/ 714573 w 1828248"/>
                          <a:gd name="connsiteY4" fmla="*/ 928688 h 2285262"/>
                          <a:gd name="connsiteX5" fmla="*/ 9723 w 1828248"/>
                          <a:gd name="connsiteY5" fmla="*/ 0 h 2285262"/>
                          <a:gd name="connsiteX6" fmla="*/ 1185120 w 1828248"/>
                          <a:gd name="connsiteY6" fmla="*/ 614362 h 2285262"/>
                          <a:gd name="connsiteX0" fmla="*/ 4850329 w 5493457"/>
                          <a:gd name="connsiteY0" fmla="*/ 433387 h 2104287"/>
                          <a:gd name="connsiteX1" fmla="*/ 5493457 w 5493457"/>
                          <a:gd name="connsiteY1" fmla="*/ 0 h 2104287"/>
                          <a:gd name="connsiteX2" fmla="*/ 5493457 w 5493457"/>
                          <a:gd name="connsiteY2" fmla="*/ 2104287 h 2104287"/>
                          <a:gd name="connsiteX3" fmla="*/ 3745429 w 5493457"/>
                          <a:gd name="connsiteY3" fmla="*/ 1166074 h 2104287"/>
                          <a:gd name="connsiteX4" fmla="*/ 4379782 w 5493457"/>
                          <a:gd name="connsiteY4" fmla="*/ 747713 h 2104287"/>
                          <a:gd name="connsiteX5" fmla="*/ 2092 w 5493457"/>
                          <a:gd name="connsiteY5" fmla="*/ 1396365 h 2104287"/>
                          <a:gd name="connsiteX6" fmla="*/ 4850329 w 5493457"/>
                          <a:gd name="connsiteY6" fmla="*/ 433387 h 2104287"/>
                          <a:gd name="connsiteX0" fmla="*/ 5202289 w 5845417"/>
                          <a:gd name="connsiteY0" fmla="*/ 433387 h 2104287"/>
                          <a:gd name="connsiteX1" fmla="*/ 5845417 w 5845417"/>
                          <a:gd name="connsiteY1" fmla="*/ 0 h 2104287"/>
                          <a:gd name="connsiteX2" fmla="*/ 5845417 w 5845417"/>
                          <a:gd name="connsiteY2" fmla="*/ 2104287 h 2104287"/>
                          <a:gd name="connsiteX3" fmla="*/ 4097389 w 5845417"/>
                          <a:gd name="connsiteY3" fmla="*/ 1166074 h 2104287"/>
                          <a:gd name="connsiteX4" fmla="*/ 4731742 w 5845417"/>
                          <a:gd name="connsiteY4" fmla="*/ 747713 h 2104287"/>
                          <a:gd name="connsiteX5" fmla="*/ 855068 w 5845417"/>
                          <a:gd name="connsiteY5" fmla="*/ 1619250 h 2104287"/>
                          <a:gd name="connsiteX6" fmla="*/ 354052 w 5845417"/>
                          <a:gd name="connsiteY6" fmla="*/ 1396365 h 2104287"/>
                          <a:gd name="connsiteX7" fmla="*/ 5202289 w 5845417"/>
                          <a:gd name="connsiteY7" fmla="*/ 433387 h 2104287"/>
                          <a:gd name="connsiteX0" fmla="*/ 5202289 w 5845417"/>
                          <a:gd name="connsiteY0" fmla="*/ 433387 h 2104287"/>
                          <a:gd name="connsiteX1" fmla="*/ 5845417 w 5845417"/>
                          <a:gd name="connsiteY1" fmla="*/ 0 h 2104287"/>
                          <a:gd name="connsiteX2" fmla="*/ 5845417 w 5845417"/>
                          <a:gd name="connsiteY2" fmla="*/ 2104287 h 2104287"/>
                          <a:gd name="connsiteX3" fmla="*/ 4097389 w 5845417"/>
                          <a:gd name="connsiteY3" fmla="*/ 1166074 h 2104287"/>
                          <a:gd name="connsiteX4" fmla="*/ 4731742 w 5845417"/>
                          <a:gd name="connsiteY4" fmla="*/ 747713 h 2104287"/>
                          <a:gd name="connsiteX5" fmla="*/ 855068 w 5845417"/>
                          <a:gd name="connsiteY5" fmla="*/ 1619250 h 2104287"/>
                          <a:gd name="connsiteX6" fmla="*/ 354052 w 5845417"/>
                          <a:gd name="connsiteY6" fmla="*/ 1396365 h 2104287"/>
                          <a:gd name="connsiteX7" fmla="*/ 5202289 w 5845417"/>
                          <a:gd name="connsiteY7" fmla="*/ 433387 h 2104287"/>
                          <a:gd name="connsiteX0" fmla="*/ 5202289 w 5845417"/>
                          <a:gd name="connsiteY0" fmla="*/ 1017185 h 2688085"/>
                          <a:gd name="connsiteX1" fmla="*/ 5845417 w 5845417"/>
                          <a:gd name="connsiteY1" fmla="*/ 583798 h 2688085"/>
                          <a:gd name="connsiteX2" fmla="*/ 5845417 w 5845417"/>
                          <a:gd name="connsiteY2" fmla="*/ 2688085 h 2688085"/>
                          <a:gd name="connsiteX3" fmla="*/ 4097389 w 5845417"/>
                          <a:gd name="connsiteY3" fmla="*/ 1749872 h 2688085"/>
                          <a:gd name="connsiteX4" fmla="*/ 4731742 w 5845417"/>
                          <a:gd name="connsiteY4" fmla="*/ 1331511 h 2688085"/>
                          <a:gd name="connsiteX5" fmla="*/ 855068 w 5845417"/>
                          <a:gd name="connsiteY5" fmla="*/ 2203048 h 2688085"/>
                          <a:gd name="connsiteX6" fmla="*/ 354052 w 5845417"/>
                          <a:gd name="connsiteY6" fmla="*/ 1980163 h 2688085"/>
                          <a:gd name="connsiteX7" fmla="*/ 5202289 w 5845417"/>
                          <a:gd name="connsiteY7" fmla="*/ 1017185 h 2688085"/>
                          <a:gd name="connsiteX0" fmla="*/ 5202289 w 5845417"/>
                          <a:gd name="connsiteY0" fmla="*/ 1027039 h 2697939"/>
                          <a:gd name="connsiteX1" fmla="*/ 5845417 w 5845417"/>
                          <a:gd name="connsiteY1" fmla="*/ 593652 h 2697939"/>
                          <a:gd name="connsiteX2" fmla="*/ 5845417 w 5845417"/>
                          <a:gd name="connsiteY2" fmla="*/ 2697939 h 2697939"/>
                          <a:gd name="connsiteX3" fmla="*/ 4097389 w 5845417"/>
                          <a:gd name="connsiteY3" fmla="*/ 1759726 h 2697939"/>
                          <a:gd name="connsiteX4" fmla="*/ 4731742 w 5845417"/>
                          <a:gd name="connsiteY4" fmla="*/ 1341365 h 2697939"/>
                          <a:gd name="connsiteX5" fmla="*/ 855068 w 5845417"/>
                          <a:gd name="connsiteY5" fmla="*/ 2212902 h 2697939"/>
                          <a:gd name="connsiteX6" fmla="*/ 354052 w 5845417"/>
                          <a:gd name="connsiteY6" fmla="*/ 1990017 h 2697939"/>
                          <a:gd name="connsiteX7" fmla="*/ 5202289 w 5845417"/>
                          <a:gd name="connsiteY7" fmla="*/ 1027039 h 2697939"/>
                          <a:gd name="connsiteX0" fmla="*/ 4848237 w 5491365"/>
                          <a:gd name="connsiteY0" fmla="*/ 1027039 h 2697939"/>
                          <a:gd name="connsiteX1" fmla="*/ 5491365 w 5491365"/>
                          <a:gd name="connsiteY1" fmla="*/ 593652 h 2697939"/>
                          <a:gd name="connsiteX2" fmla="*/ 5491365 w 5491365"/>
                          <a:gd name="connsiteY2" fmla="*/ 2697939 h 2697939"/>
                          <a:gd name="connsiteX3" fmla="*/ 3743337 w 5491365"/>
                          <a:gd name="connsiteY3" fmla="*/ 1759726 h 2697939"/>
                          <a:gd name="connsiteX4" fmla="*/ 4377690 w 5491365"/>
                          <a:gd name="connsiteY4" fmla="*/ 1341365 h 2697939"/>
                          <a:gd name="connsiteX5" fmla="*/ 501016 w 5491365"/>
                          <a:gd name="connsiteY5" fmla="*/ 2212902 h 2697939"/>
                          <a:gd name="connsiteX6" fmla="*/ 0 w 5491365"/>
                          <a:gd name="connsiteY6" fmla="*/ 1990017 h 2697939"/>
                          <a:gd name="connsiteX7" fmla="*/ 4848237 w 5491365"/>
                          <a:gd name="connsiteY7" fmla="*/ 1027039 h 2697939"/>
                          <a:gd name="connsiteX0" fmla="*/ 4848237 w 5491365"/>
                          <a:gd name="connsiteY0" fmla="*/ 1027039 h 2697939"/>
                          <a:gd name="connsiteX1" fmla="*/ 5491365 w 5491365"/>
                          <a:gd name="connsiteY1" fmla="*/ 593652 h 2697939"/>
                          <a:gd name="connsiteX2" fmla="*/ 5491365 w 5491365"/>
                          <a:gd name="connsiteY2" fmla="*/ 2697939 h 2697939"/>
                          <a:gd name="connsiteX3" fmla="*/ 3743337 w 5491365"/>
                          <a:gd name="connsiteY3" fmla="*/ 1759726 h 2697939"/>
                          <a:gd name="connsiteX4" fmla="*/ 4377690 w 5491365"/>
                          <a:gd name="connsiteY4" fmla="*/ 1341365 h 2697939"/>
                          <a:gd name="connsiteX5" fmla="*/ 501016 w 5491365"/>
                          <a:gd name="connsiteY5" fmla="*/ 2212902 h 2697939"/>
                          <a:gd name="connsiteX6" fmla="*/ 0 w 5491365"/>
                          <a:gd name="connsiteY6" fmla="*/ 1990017 h 2697939"/>
                          <a:gd name="connsiteX7" fmla="*/ 4848237 w 5491365"/>
                          <a:gd name="connsiteY7" fmla="*/ 1027039 h 2697939"/>
                          <a:gd name="connsiteX0" fmla="*/ 4848237 w 5491365"/>
                          <a:gd name="connsiteY0" fmla="*/ 1027039 h 2697939"/>
                          <a:gd name="connsiteX1" fmla="*/ 5491365 w 5491365"/>
                          <a:gd name="connsiteY1" fmla="*/ 593652 h 2697939"/>
                          <a:gd name="connsiteX2" fmla="*/ 5491365 w 5491365"/>
                          <a:gd name="connsiteY2" fmla="*/ 2697939 h 2697939"/>
                          <a:gd name="connsiteX3" fmla="*/ 3743337 w 5491365"/>
                          <a:gd name="connsiteY3" fmla="*/ 1759726 h 2697939"/>
                          <a:gd name="connsiteX4" fmla="*/ 4377690 w 5491365"/>
                          <a:gd name="connsiteY4" fmla="*/ 1341365 h 2697939"/>
                          <a:gd name="connsiteX5" fmla="*/ 501016 w 5491365"/>
                          <a:gd name="connsiteY5" fmla="*/ 2212902 h 2697939"/>
                          <a:gd name="connsiteX6" fmla="*/ 0 w 5491365"/>
                          <a:gd name="connsiteY6" fmla="*/ 1990017 h 2697939"/>
                          <a:gd name="connsiteX7" fmla="*/ 4848237 w 5491365"/>
                          <a:gd name="connsiteY7" fmla="*/ 1027039 h 2697939"/>
                          <a:gd name="connsiteX0" fmla="*/ 4848237 w 5491365"/>
                          <a:gd name="connsiteY0" fmla="*/ 1027039 h 2697939"/>
                          <a:gd name="connsiteX1" fmla="*/ 5491365 w 5491365"/>
                          <a:gd name="connsiteY1" fmla="*/ 593652 h 2697939"/>
                          <a:gd name="connsiteX2" fmla="*/ 5491365 w 5491365"/>
                          <a:gd name="connsiteY2" fmla="*/ 2697939 h 2697939"/>
                          <a:gd name="connsiteX3" fmla="*/ 3743337 w 5491365"/>
                          <a:gd name="connsiteY3" fmla="*/ 1759726 h 2697939"/>
                          <a:gd name="connsiteX4" fmla="*/ 4377690 w 5491365"/>
                          <a:gd name="connsiteY4" fmla="*/ 1341365 h 2697939"/>
                          <a:gd name="connsiteX5" fmla="*/ 478156 w 5491365"/>
                          <a:gd name="connsiteY5" fmla="*/ 2220522 h 2697939"/>
                          <a:gd name="connsiteX6" fmla="*/ 0 w 5491365"/>
                          <a:gd name="connsiteY6" fmla="*/ 1990017 h 2697939"/>
                          <a:gd name="connsiteX7" fmla="*/ 4848237 w 5491365"/>
                          <a:gd name="connsiteY7" fmla="*/ 1027039 h 2697939"/>
                          <a:gd name="connsiteX0" fmla="*/ 4848237 w 5491365"/>
                          <a:gd name="connsiteY0" fmla="*/ 1027039 h 2697939"/>
                          <a:gd name="connsiteX1" fmla="*/ 5491365 w 5491365"/>
                          <a:gd name="connsiteY1" fmla="*/ 593652 h 2697939"/>
                          <a:gd name="connsiteX2" fmla="*/ 5491365 w 5491365"/>
                          <a:gd name="connsiteY2" fmla="*/ 2697939 h 2697939"/>
                          <a:gd name="connsiteX3" fmla="*/ 3743337 w 5491365"/>
                          <a:gd name="connsiteY3" fmla="*/ 1759726 h 2697939"/>
                          <a:gd name="connsiteX4" fmla="*/ 4377690 w 5491365"/>
                          <a:gd name="connsiteY4" fmla="*/ 1341365 h 2697939"/>
                          <a:gd name="connsiteX5" fmla="*/ 478156 w 5491365"/>
                          <a:gd name="connsiteY5" fmla="*/ 2220522 h 2697939"/>
                          <a:gd name="connsiteX6" fmla="*/ 0 w 5491365"/>
                          <a:gd name="connsiteY6" fmla="*/ 1990017 h 2697939"/>
                          <a:gd name="connsiteX7" fmla="*/ 4848237 w 5491365"/>
                          <a:gd name="connsiteY7" fmla="*/ 1027039 h 2697939"/>
                          <a:gd name="connsiteX0" fmla="*/ 4848237 w 5491365"/>
                          <a:gd name="connsiteY0" fmla="*/ 1027039 h 2697939"/>
                          <a:gd name="connsiteX1" fmla="*/ 5491365 w 5491365"/>
                          <a:gd name="connsiteY1" fmla="*/ 593652 h 2697939"/>
                          <a:gd name="connsiteX2" fmla="*/ 5491365 w 5491365"/>
                          <a:gd name="connsiteY2" fmla="*/ 2697939 h 2697939"/>
                          <a:gd name="connsiteX3" fmla="*/ 3743337 w 5491365"/>
                          <a:gd name="connsiteY3" fmla="*/ 1759726 h 2697939"/>
                          <a:gd name="connsiteX4" fmla="*/ 4377690 w 5491365"/>
                          <a:gd name="connsiteY4" fmla="*/ 1341365 h 2697939"/>
                          <a:gd name="connsiteX5" fmla="*/ 501016 w 5491365"/>
                          <a:gd name="connsiteY5" fmla="*/ 2235762 h 2697939"/>
                          <a:gd name="connsiteX6" fmla="*/ 0 w 5491365"/>
                          <a:gd name="connsiteY6" fmla="*/ 1990017 h 2697939"/>
                          <a:gd name="connsiteX7" fmla="*/ 4848237 w 5491365"/>
                          <a:gd name="connsiteY7" fmla="*/ 1027039 h 2697939"/>
                          <a:gd name="connsiteX0" fmla="*/ 4848237 w 5491365"/>
                          <a:gd name="connsiteY0" fmla="*/ 1027039 h 2697939"/>
                          <a:gd name="connsiteX1" fmla="*/ 5491365 w 5491365"/>
                          <a:gd name="connsiteY1" fmla="*/ 593652 h 2697939"/>
                          <a:gd name="connsiteX2" fmla="*/ 5491365 w 5491365"/>
                          <a:gd name="connsiteY2" fmla="*/ 2697939 h 2697939"/>
                          <a:gd name="connsiteX3" fmla="*/ 3743337 w 5491365"/>
                          <a:gd name="connsiteY3" fmla="*/ 1759726 h 2697939"/>
                          <a:gd name="connsiteX4" fmla="*/ 4377690 w 5491365"/>
                          <a:gd name="connsiteY4" fmla="*/ 1341365 h 2697939"/>
                          <a:gd name="connsiteX5" fmla="*/ 501016 w 5491365"/>
                          <a:gd name="connsiteY5" fmla="*/ 2235762 h 2697939"/>
                          <a:gd name="connsiteX6" fmla="*/ 0 w 5491365"/>
                          <a:gd name="connsiteY6" fmla="*/ 1990017 h 2697939"/>
                          <a:gd name="connsiteX7" fmla="*/ 4848237 w 5491365"/>
                          <a:gd name="connsiteY7" fmla="*/ 1027039 h 2697939"/>
                          <a:gd name="connsiteX0" fmla="*/ 4848237 w 5491365"/>
                          <a:gd name="connsiteY0" fmla="*/ 1027039 h 2697939"/>
                          <a:gd name="connsiteX1" fmla="*/ 5491365 w 5491365"/>
                          <a:gd name="connsiteY1" fmla="*/ 593652 h 2697939"/>
                          <a:gd name="connsiteX2" fmla="*/ 5491365 w 5491365"/>
                          <a:gd name="connsiteY2" fmla="*/ 2697939 h 2697939"/>
                          <a:gd name="connsiteX3" fmla="*/ 3743337 w 5491365"/>
                          <a:gd name="connsiteY3" fmla="*/ 1759726 h 2697939"/>
                          <a:gd name="connsiteX4" fmla="*/ 4377690 w 5491365"/>
                          <a:gd name="connsiteY4" fmla="*/ 1341365 h 2697939"/>
                          <a:gd name="connsiteX5" fmla="*/ 523876 w 5491365"/>
                          <a:gd name="connsiteY5" fmla="*/ 2235762 h 2697939"/>
                          <a:gd name="connsiteX6" fmla="*/ 0 w 5491365"/>
                          <a:gd name="connsiteY6" fmla="*/ 1990017 h 2697939"/>
                          <a:gd name="connsiteX7" fmla="*/ 4848237 w 5491365"/>
                          <a:gd name="connsiteY7" fmla="*/ 1027039 h 2697939"/>
                          <a:gd name="connsiteX0" fmla="*/ 4848237 w 5491365"/>
                          <a:gd name="connsiteY0" fmla="*/ 1027039 h 2697939"/>
                          <a:gd name="connsiteX1" fmla="*/ 5491365 w 5491365"/>
                          <a:gd name="connsiteY1" fmla="*/ 593652 h 2697939"/>
                          <a:gd name="connsiteX2" fmla="*/ 5491365 w 5491365"/>
                          <a:gd name="connsiteY2" fmla="*/ 2697939 h 2697939"/>
                          <a:gd name="connsiteX3" fmla="*/ 3743337 w 5491365"/>
                          <a:gd name="connsiteY3" fmla="*/ 1759726 h 2697939"/>
                          <a:gd name="connsiteX4" fmla="*/ 4377690 w 5491365"/>
                          <a:gd name="connsiteY4" fmla="*/ 1341365 h 2697939"/>
                          <a:gd name="connsiteX5" fmla="*/ 523876 w 5491365"/>
                          <a:gd name="connsiteY5" fmla="*/ 2235762 h 2697939"/>
                          <a:gd name="connsiteX6" fmla="*/ 0 w 5491365"/>
                          <a:gd name="connsiteY6" fmla="*/ 1990017 h 2697939"/>
                          <a:gd name="connsiteX7" fmla="*/ 4848237 w 5491365"/>
                          <a:gd name="connsiteY7" fmla="*/ 1027039 h 2697939"/>
                          <a:gd name="connsiteX0" fmla="*/ 4848237 w 5491365"/>
                          <a:gd name="connsiteY0" fmla="*/ 1027039 h 2697939"/>
                          <a:gd name="connsiteX1" fmla="*/ 5491365 w 5491365"/>
                          <a:gd name="connsiteY1" fmla="*/ 593652 h 2697939"/>
                          <a:gd name="connsiteX2" fmla="*/ 5491365 w 5491365"/>
                          <a:gd name="connsiteY2" fmla="*/ 2697939 h 2697939"/>
                          <a:gd name="connsiteX3" fmla="*/ 3743337 w 5491365"/>
                          <a:gd name="connsiteY3" fmla="*/ 1759726 h 2697939"/>
                          <a:gd name="connsiteX4" fmla="*/ 4377690 w 5491365"/>
                          <a:gd name="connsiteY4" fmla="*/ 1341365 h 2697939"/>
                          <a:gd name="connsiteX5" fmla="*/ 523876 w 5491365"/>
                          <a:gd name="connsiteY5" fmla="*/ 2235762 h 2697939"/>
                          <a:gd name="connsiteX6" fmla="*/ 0 w 5491365"/>
                          <a:gd name="connsiteY6" fmla="*/ 1990017 h 2697939"/>
                          <a:gd name="connsiteX7" fmla="*/ 4848237 w 5491365"/>
                          <a:gd name="connsiteY7" fmla="*/ 1027039 h 2697939"/>
                          <a:gd name="connsiteX0" fmla="*/ 4848237 w 5491365"/>
                          <a:gd name="connsiteY0" fmla="*/ 1027039 h 2697939"/>
                          <a:gd name="connsiteX1" fmla="*/ 5491365 w 5491365"/>
                          <a:gd name="connsiteY1" fmla="*/ 593652 h 2697939"/>
                          <a:gd name="connsiteX2" fmla="*/ 5491365 w 5491365"/>
                          <a:gd name="connsiteY2" fmla="*/ 2697939 h 2697939"/>
                          <a:gd name="connsiteX3" fmla="*/ 3743337 w 5491365"/>
                          <a:gd name="connsiteY3" fmla="*/ 1759726 h 2697939"/>
                          <a:gd name="connsiteX4" fmla="*/ 4377690 w 5491365"/>
                          <a:gd name="connsiteY4" fmla="*/ 1341365 h 2697939"/>
                          <a:gd name="connsiteX5" fmla="*/ 531496 w 5491365"/>
                          <a:gd name="connsiteY5" fmla="*/ 2235762 h 2697939"/>
                          <a:gd name="connsiteX6" fmla="*/ 0 w 5491365"/>
                          <a:gd name="connsiteY6" fmla="*/ 1990017 h 2697939"/>
                          <a:gd name="connsiteX7" fmla="*/ 4848237 w 5491365"/>
                          <a:gd name="connsiteY7" fmla="*/ 1027039 h 2697939"/>
                          <a:gd name="connsiteX0" fmla="*/ 4840617 w 5491365"/>
                          <a:gd name="connsiteY0" fmla="*/ 1024336 h 2702856"/>
                          <a:gd name="connsiteX1" fmla="*/ 5491365 w 5491365"/>
                          <a:gd name="connsiteY1" fmla="*/ 598569 h 2702856"/>
                          <a:gd name="connsiteX2" fmla="*/ 5491365 w 5491365"/>
                          <a:gd name="connsiteY2" fmla="*/ 2702856 h 2702856"/>
                          <a:gd name="connsiteX3" fmla="*/ 3743337 w 5491365"/>
                          <a:gd name="connsiteY3" fmla="*/ 1764643 h 2702856"/>
                          <a:gd name="connsiteX4" fmla="*/ 4377690 w 5491365"/>
                          <a:gd name="connsiteY4" fmla="*/ 1346282 h 2702856"/>
                          <a:gd name="connsiteX5" fmla="*/ 531496 w 5491365"/>
                          <a:gd name="connsiteY5" fmla="*/ 2240679 h 2702856"/>
                          <a:gd name="connsiteX6" fmla="*/ 0 w 5491365"/>
                          <a:gd name="connsiteY6" fmla="*/ 1994934 h 2702856"/>
                          <a:gd name="connsiteX7" fmla="*/ 4840617 w 5491365"/>
                          <a:gd name="connsiteY7" fmla="*/ 1024336 h 2702856"/>
                          <a:gd name="connsiteX0" fmla="*/ 4840617 w 5491365"/>
                          <a:gd name="connsiteY0" fmla="*/ 1027625 h 2706145"/>
                          <a:gd name="connsiteX1" fmla="*/ 5491365 w 5491365"/>
                          <a:gd name="connsiteY1" fmla="*/ 601858 h 2706145"/>
                          <a:gd name="connsiteX2" fmla="*/ 5491365 w 5491365"/>
                          <a:gd name="connsiteY2" fmla="*/ 2706145 h 2706145"/>
                          <a:gd name="connsiteX3" fmla="*/ 3743337 w 5491365"/>
                          <a:gd name="connsiteY3" fmla="*/ 1767932 h 2706145"/>
                          <a:gd name="connsiteX4" fmla="*/ 4377690 w 5491365"/>
                          <a:gd name="connsiteY4" fmla="*/ 1349571 h 2706145"/>
                          <a:gd name="connsiteX5" fmla="*/ 531496 w 5491365"/>
                          <a:gd name="connsiteY5" fmla="*/ 2243968 h 2706145"/>
                          <a:gd name="connsiteX6" fmla="*/ 0 w 5491365"/>
                          <a:gd name="connsiteY6" fmla="*/ 1998223 h 2706145"/>
                          <a:gd name="connsiteX7" fmla="*/ 4840617 w 5491365"/>
                          <a:gd name="connsiteY7" fmla="*/ 1027625 h 2706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91365" h="2706145">
                            <a:moveTo>
                              <a:pt x="4840617" y="1027625"/>
                            </a:moveTo>
                            <a:lnTo>
                              <a:pt x="5491365" y="601858"/>
                            </a:lnTo>
                            <a:lnTo>
                              <a:pt x="5491365" y="2706145"/>
                            </a:lnTo>
                            <a:lnTo>
                              <a:pt x="3743337" y="1767932"/>
                            </a:lnTo>
                            <a:lnTo>
                              <a:pt x="4377690" y="1349571"/>
                            </a:lnTo>
                            <a:cubicBezTo>
                              <a:pt x="2901313" y="-269080"/>
                              <a:pt x="742951" y="909039"/>
                              <a:pt x="531496" y="2243968"/>
                            </a:cubicBezTo>
                            <a:cubicBezTo>
                              <a:pt x="175261" y="2085377"/>
                              <a:pt x="183513" y="2094267"/>
                              <a:pt x="0" y="1998223"/>
                            </a:cubicBezTo>
                            <a:cubicBezTo>
                              <a:pt x="785499" y="-128710"/>
                              <a:pt x="3255018" y="-724022"/>
                              <a:pt x="4840617" y="1027625"/>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cs typeface="Arial" panose="020B0604020202020204" pitchFamily="34" charset="0"/>
                        </a:endParaRPr>
                      </a:p>
                    </p:txBody>
                  </p:sp>
                </p:grpSp>
              </p:grpSp>
            </p:grpSp>
            <p:grpSp>
              <p:nvGrpSpPr>
                <p:cNvPr id="14" name="Group 13">
                  <a:extLst>
                    <a:ext uri="{FF2B5EF4-FFF2-40B4-BE49-F238E27FC236}">
                      <a16:creationId xmlns:a16="http://schemas.microsoft.com/office/drawing/2014/main" id="{78BACAC7-E75D-B9C7-952D-5B09987D2861}"/>
                    </a:ext>
                  </a:extLst>
                </p:cNvPr>
                <p:cNvGrpSpPr/>
                <p:nvPr/>
              </p:nvGrpSpPr>
              <p:grpSpPr>
                <a:xfrm>
                  <a:off x="3138613" y="3992577"/>
                  <a:ext cx="4440008" cy="1161288"/>
                  <a:chOff x="3138613" y="3992577"/>
                  <a:chExt cx="4440008" cy="1161288"/>
                </a:xfrm>
              </p:grpSpPr>
              <p:sp>
                <p:nvSpPr>
                  <p:cNvPr id="29" name="Freeform 17">
                    <a:extLst>
                      <a:ext uri="{FF2B5EF4-FFF2-40B4-BE49-F238E27FC236}">
                        <a16:creationId xmlns:a16="http://schemas.microsoft.com/office/drawing/2014/main" id="{3CF43A75-17CC-E9AB-40BD-A79A3908ABF9}"/>
                      </a:ext>
                    </a:extLst>
                  </p:cNvPr>
                  <p:cNvSpPr/>
                  <p:nvPr/>
                </p:nvSpPr>
                <p:spPr>
                  <a:xfrm>
                    <a:off x="3138613" y="3992577"/>
                    <a:ext cx="4440008" cy="1161288"/>
                  </a:xfrm>
                  <a:custGeom>
                    <a:avLst/>
                    <a:gdLst>
                      <a:gd name="connsiteX0" fmla="*/ 1268057 w 4440008"/>
                      <a:gd name="connsiteY0" fmla="*/ 0 h 1161288"/>
                      <a:gd name="connsiteX1" fmla="*/ 4221059 w 4440008"/>
                      <a:gd name="connsiteY1" fmla="*/ 0 h 1161288"/>
                      <a:gd name="connsiteX2" fmla="*/ 4440008 w 4440008"/>
                      <a:gd name="connsiteY2" fmla="*/ 218949 h 1161288"/>
                      <a:gd name="connsiteX3" fmla="*/ 4440008 w 4440008"/>
                      <a:gd name="connsiteY3" fmla="*/ 942339 h 1161288"/>
                      <a:gd name="connsiteX4" fmla="*/ 4221059 w 4440008"/>
                      <a:gd name="connsiteY4" fmla="*/ 1161288 h 1161288"/>
                      <a:gd name="connsiteX5" fmla="*/ 1268057 w 4440008"/>
                      <a:gd name="connsiteY5" fmla="*/ 1161288 h 1161288"/>
                      <a:gd name="connsiteX6" fmla="*/ 1254824 w 4440008"/>
                      <a:gd name="connsiteY6" fmla="*/ 1159954 h 1161288"/>
                      <a:gd name="connsiteX7" fmla="*/ 579977 w 4440008"/>
                      <a:gd name="connsiteY7" fmla="*/ 1159954 h 1161288"/>
                      <a:gd name="connsiteX8" fmla="*/ 0 w 4440008"/>
                      <a:gd name="connsiteY8" fmla="*/ 579978 h 1161288"/>
                      <a:gd name="connsiteX9" fmla="*/ 579977 w 4440008"/>
                      <a:gd name="connsiteY9" fmla="*/ 1 h 1161288"/>
                      <a:gd name="connsiteX10" fmla="*/ 1268047 w 4440008"/>
                      <a:gd name="connsiteY10" fmla="*/ 1 h 1161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40008" h="1161288">
                        <a:moveTo>
                          <a:pt x="1268057" y="0"/>
                        </a:moveTo>
                        <a:lnTo>
                          <a:pt x="4221059" y="0"/>
                        </a:lnTo>
                        <a:cubicBezTo>
                          <a:pt x="4341981" y="0"/>
                          <a:pt x="4440008" y="98027"/>
                          <a:pt x="4440008" y="218949"/>
                        </a:cubicBezTo>
                        <a:lnTo>
                          <a:pt x="4440008" y="942339"/>
                        </a:lnTo>
                        <a:cubicBezTo>
                          <a:pt x="4440008" y="1063261"/>
                          <a:pt x="4341981" y="1161288"/>
                          <a:pt x="4221059" y="1161288"/>
                        </a:cubicBezTo>
                        <a:lnTo>
                          <a:pt x="1268057" y="1161288"/>
                        </a:lnTo>
                        <a:lnTo>
                          <a:pt x="1254824" y="1159954"/>
                        </a:lnTo>
                        <a:lnTo>
                          <a:pt x="579977" y="1159954"/>
                        </a:lnTo>
                        <a:cubicBezTo>
                          <a:pt x="259665" y="1159954"/>
                          <a:pt x="0" y="900290"/>
                          <a:pt x="0" y="579978"/>
                        </a:cubicBezTo>
                        <a:cubicBezTo>
                          <a:pt x="0" y="259666"/>
                          <a:pt x="259665" y="1"/>
                          <a:pt x="579977" y="1"/>
                        </a:cubicBezTo>
                        <a:lnTo>
                          <a:pt x="1268047" y="1"/>
                        </a:lnTo>
                        <a:close/>
                      </a:path>
                    </a:pathLst>
                  </a:custGeom>
                  <a:solidFill>
                    <a:srgbClr val="3E74AB"/>
                  </a:solidFill>
                  <a:ln>
                    <a:noFill/>
                  </a:ln>
                  <a:effectLst>
                    <a:innerShdw blurRad="25400" dist="50800">
                      <a:prstClr val="black">
                        <a:alpha val="2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grpSp>
                <p:nvGrpSpPr>
                  <p:cNvPr id="35" name="Group 34">
                    <a:extLst>
                      <a:ext uri="{FF2B5EF4-FFF2-40B4-BE49-F238E27FC236}">
                        <a16:creationId xmlns:a16="http://schemas.microsoft.com/office/drawing/2014/main" id="{80EEE05E-C74F-AD83-AFC6-EA67A579DC78}"/>
                      </a:ext>
                    </a:extLst>
                  </p:cNvPr>
                  <p:cNvGrpSpPr/>
                  <p:nvPr/>
                </p:nvGrpSpPr>
                <p:grpSpPr>
                  <a:xfrm>
                    <a:off x="3256305" y="4112233"/>
                    <a:ext cx="921978" cy="921977"/>
                    <a:chOff x="4236120" y="431800"/>
                    <a:chExt cx="1187450" cy="1187450"/>
                  </a:xfrm>
                </p:grpSpPr>
                <p:sp>
                  <p:nvSpPr>
                    <p:cNvPr id="42" name="Oval 41">
                      <a:extLst>
                        <a:ext uri="{FF2B5EF4-FFF2-40B4-BE49-F238E27FC236}">
                          <a16:creationId xmlns:a16="http://schemas.microsoft.com/office/drawing/2014/main" id="{DCA15985-DA08-FA1F-68BB-59BE4E6EF01A}"/>
                        </a:ext>
                      </a:extLst>
                    </p:cNvPr>
                    <p:cNvSpPr/>
                    <p:nvPr/>
                  </p:nvSpPr>
                  <p:spPr>
                    <a:xfrm>
                      <a:off x="4236120" y="431800"/>
                      <a:ext cx="1187450" cy="1187450"/>
                    </a:xfrm>
                    <a:prstGeom prst="ellipse">
                      <a:avLst/>
                    </a:prstGeom>
                    <a:gradFill>
                      <a:gsLst>
                        <a:gs pos="0">
                          <a:schemeClr val="bg1"/>
                        </a:gs>
                        <a:gs pos="100000">
                          <a:schemeClr val="bg1">
                            <a:lumMod val="65000"/>
                          </a:schemeClr>
                        </a:gs>
                      </a:gsLst>
                      <a:lin ang="270000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cs typeface="Arial" panose="020B0604020202020204" pitchFamily="34" charset="0"/>
                      </a:endParaRPr>
                    </a:p>
                  </p:txBody>
                </p:sp>
                <p:sp>
                  <p:nvSpPr>
                    <p:cNvPr id="43" name="Oval 42">
                      <a:extLst>
                        <a:ext uri="{FF2B5EF4-FFF2-40B4-BE49-F238E27FC236}">
                          <a16:creationId xmlns:a16="http://schemas.microsoft.com/office/drawing/2014/main" id="{9201C032-F91C-E74F-18B4-AFDF3994D83E}"/>
                        </a:ext>
                      </a:extLst>
                    </p:cNvPr>
                    <p:cNvSpPr/>
                    <p:nvPr/>
                  </p:nvSpPr>
                  <p:spPr>
                    <a:xfrm>
                      <a:off x="4309145" y="504825"/>
                      <a:ext cx="1041400" cy="1041400"/>
                    </a:xfrm>
                    <a:prstGeom prst="ellipse">
                      <a:avLst/>
                    </a:prstGeom>
                    <a:gradFill flip="none" rotWithShape="1">
                      <a:gsLst>
                        <a:gs pos="100000">
                          <a:schemeClr val="bg1"/>
                        </a:gs>
                        <a:gs pos="0">
                          <a:schemeClr val="bg1">
                            <a:lumMod val="65000"/>
                          </a:schemeClr>
                        </a:gs>
                      </a:gsLst>
                      <a:lin ang="27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cs typeface="Arial" panose="020B0604020202020204" pitchFamily="34" charset="0"/>
                      </a:endParaRPr>
                    </a:p>
                  </p:txBody>
                </p:sp>
              </p:grpSp>
            </p:grpSp>
            <p:grpSp>
              <p:nvGrpSpPr>
                <p:cNvPr id="15" name="Group 14">
                  <a:extLst>
                    <a:ext uri="{FF2B5EF4-FFF2-40B4-BE49-F238E27FC236}">
                      <a16:creationId xmlns:a16="http://schemas.microsoft.com/office/drawing/2014/main" id="{31F82477-31C1-5625-4430-496F82385859}"/>
                    </a:ext>
                  </a:extLst>
                </p:cNvPr>
                <p:cNvGrpSpPr/>
                <p:nvPr/>
              </p:nvGrpSpPr>
              <p:grpSpPr>
                <a:xfrm>
                  <a:off x="2355197" y="5313511"/>
                  <a:ext cx="4440008" cy="1161288"/>
                  <a:chOff x="2355197" y="5313511"/>
                  <a:chExt cx="4440008" cy="1161288"/>
                </a:xfrm>
              </p:grpSpPr>
              <p:sp>
                <p:nvSpPr>
                  <p:cNvPr id="16" name="Freeform 18">
                    <a:extLst>
                      <a:ext uri="{FF2B5EF4-FFF2-40B4-BE49-F238E27FC236}">
                        <a16:creationId xmlns:a16="http://schemas.microsoft.com/office/drawing/2014/main" id="{4619ABE4-D1E1-461E-F96D-A6FAB63E91A9}"/>
                      </a:ext>
                    </a:extLst>
                  </p:cNvPr>
                  <p:cNvSpPr/>
                  <p:nvPr/>
                </p:nvSpPr>
                <p:spPr>
                  <a:xfrm>
                    <a:off x="2355197" y="5313511"/>
                    <a:ext cx="4440008" cy="1161288"/>
                  </a:xfrm>
                  <a:custGeom>
                    <a:avLst/>
                    <a:gdLst>
                      <a:gd name="connsiteX0" fmla="*/ 1268057 w 4440008"/>
                      <a:gd name="connsiteY0" fmla="*/ 0 h 1161288"/>
                      <a:gd name="connsiteX1" fmla="*/ 4221059 w 4440008"/>
                      <a:gd name="connsiteY1" fmla="*/ 0 h 1161288"/>
                      <a:gd name="connsiteX2" fmla="*/ 4440008 w 4440008"/>
                      <a:gd name="connsiteY2" fmla="*/ 218949 h 1161288"/>
                      <a:gd name="connsiteX3" fmla="*/ 4440008 w 4440008"/>
                      <a:gd name="connsiteY3" fmla="*/ 942339 h 1161288"/>
                      <a:gd name="connsiteX4" fmla="*/ 4221059 w 4440008"/>
                      <a:gd name="connsiteY4" fmla="*/ 1161288 h 1161288"/>
                      <a:gd name="connsiteX5" fmla="*/ 1268057 w 4440008"/>
                      <a:gd name="connsiteY5" fmla="*/ 1161288 h 1161288"/>
                      <a:gd name="connsiteX6" fmla="*/ 1254824 w 4440008"/>
                      <a:gd name="connsiteY6" fmla="*/ 1159954 h 1161288"/>
                      <a:gd name="connsiteX7" fmla="*/ 579977 w 4440008"/>
                      <a:gd name="connsiteY7" fmla="*/ 1159954 h 1161288"/>
                      <a:gd name="connsiteX8" fmla="*/ 0 w 4440008"/>
                      <a:gd name="connsiteY8" fmla="*/ 579978 h 1161288"/>
                      <a:gd name="connsiteX9" fmla="*/ 579977 w 4440008"/>
                      <a:gd name="connsiteY9" fmla="*/ 1 h 1161288"/>
                      <a:gd name="connsiteX10" fmla="*/ 1268047 w 4440008"/>
                      <a:gd name="connsiteY10" fmla="*/ 1 h 1161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40008" h="1161288">
                        <a:moveTo>
                          <a:pt x="1268057" y="0"/>
                        </a:moveTo>
                        <a:lnTo>
                          <a:pt x="4221059" y="0"/>
                        </a:lnTo>
                        <a:cubicBezTo>
                          <a:pt x="4341981" y="0"/>
                          <a:pt x="4440008" y="98027"/>
                          <a:pt x="4440008" y="218949"/>
                        </a:cubicBezTo>
                        <a:lnTo>
                          <a:pt x="4440008" y="942339"/>
                        </a:lnTo>
                        <a:cubicBezTo>
                          <a:pt x="4440008" y="1063261"/>
                          <a:pt x="4341981" y="1161288"/>
                          <a:pt x="4221059" y="1161288"/>
                        </a:cubicBezTo>
                        <a:lnTo>
                          <a:pt x="1268057" y="1161288"/>
                        </a:lnTo>
                        <a:lnTo>
                          <a:pt x="1254824" y="1159954"/>
                        </a:lnTo>
                        <a:lnTo>
                          <a:pt x="579977" y="1159954"/>
                        </a:lnTo>
                        <a:cubicBezTo>
                          <a:pt x="259665" y="1159954"/>
                          <a:pt x="0" y="900290"/>
                          <a:pt x="0" y="579978"/>
                        </a:cubicBezTo>
                        <a:cubicBezTo>
                          <a:pt x="0" y="259666"/>
                          <a:pt x="259665" y="1"/>
                          <a:pt x="579977" y="1"/>
                        </a:cubicBezTo>
                        <a:lnTo>
                          <a:pt x="1268047" y="1"/>
                        </a:lnTo>
                        <a:close/>
                      </a:path>
                    </a:pathLst>
                  </a:custGeom>
                  <a:solidFill>
                    <a:schemeClr val="accent5">
                      <a:lumMod val="50000"/>
                    </a:schemeClr>
                  </a:solidFill>
                  <a:ln>
                    <a:noFill/>
                  </a:ln>
                  <a:effectLst>
                    <a:innerShdw blurRad="25400" dist="50800">
                      <a:prstClr val="black">
                        <a:alpha val="2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grpSp>
                <p:nvGrpSpPr>
                  <p:cNvPr id="18" name="Group 17">
                    <a:extLst>
                      <a:ext uri="{FF2B5EF4-FFF2-40B4-BE49-F238E27FC236}">
                        <a16:creationId xmlns:a16="http://schemas.microsoft.com/office/drawing/2014/main" id="{F22BF9D2-3756-5746-41B5-F60E899C31EE}"/>
                      </a:ext>
                    </a:extLst>
                  </p:cNvPr>
                  <p:cNvGrpSpPr/>
                  <p:nvPr/>
                </p:nvGrpSpPr>
                <p:grpSpPr>
                  <a:xfrm>
                    <a:off x="2477445" y="5433167"/>
                    <a:ext cx="921978" cy="921977"/>
                    <a:chOff x="2477445" y="5428491"/>
                    <a:chExt cx="921978" cy="921977"/>
                  </a:xfrm>
                </p:grpSpPr>
                <p:grpSp>
                  <p:nvGrpSpPr>
                    <p:cNvPr id="22" name="Group 21">
                      <a:extLst>
                        <a:ext uri="{FF2B5EF4-FFF2-40B4-BE49-F238E27FC236}">
                          <a16:creationId xmlns:a16="http://schemas.microsoft.com/office/drawing/2014/main" id="{A705A171-CC4E-C68B-D342-EF68CEEE547F}"/>
                        </a:ext>
                      </a:extLst>
                    </p:cNvPr>
                    <p:cNvGrpSpPr/>
                    <p:nvPr/>
                  </p:nvGrpSpPr>
                  <p:grpSpPr>
                    <a:xfrm>
                      <a:off x="2477445" y="5428491"/>
                      <a:ext cx="921978" cy="921977"/>
                      <a:chOff x="4236120" y="431800"/>
                      <a:chExt cx="1187450" cy="1187450"/>
                    </a:xfrm>
                  </p:grpSpPr>
                  <p:sp>
                    <p:nvSpPr>
                      <p:cNvPr id="27" name="Oval 26">
                        <a:extLst>
                          <a:ext uri="{FF2B5EF4-FFF2-40B4-BE49-F238E27FC236}">
                            <a16:creationId xmlns:a16="http://schemas.microsoft.com/office/drawing/2014/main" id="{56CBFDBB-3015-E650-E163-E6F32232F57B}"/>
                          </a:ext>
                        </a:extLst>
                      </p:cNvPr>
                      <p:cNvSpPr/>
                      <p:nvPr/>
                    </p:nvSpPr>
                    <p:spPr>
                      <a:xfrm>
                        <a:off x="4236120" y="431800"/>
                        <a:ext cx="1187450" cy="1187450"/>
                      </a:xfrm>
                      <a:prstGeom prst="ellipse">
                        <a:avLst/>
                      </a:prstGeom>
                      <a:gradFill>
                        <a:gsLst>
                          <a:gs pos="0">
                            <a:schemeClr val="bg1"/>
                          </a:gs>
                          <a:gs pos="100000">
                            <a:schemeClr val="bg1">
                              <a:lumMod val="65000"/>
                            </a:schemeClr>
                          </a:gs>
                        </a:gsLst>
                        <a:lin ang="270000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cs typeface="Arial" panose="020B0604020202020204" pitchFamily="34" charset="0"/>
                        </a:endParaRPr>
                      </a:p>
                    </p:txBody>
                  </p:sp>
                  <p:sp>
                    <p:nvSpPr>
                      <p:cNvPr id="28" name="Oval 27">
                        <a:extLst>
                          <a:ext uri="{FF2B5EF4-FFF2-40B4-BE49-F238E27FC236}">
                            <a16:creationId xmlns:a16="http://schemas.microsoft.com/office/drawing/2014/main" id="{A6404C58-B965-7F0C-FB17-908974420478}"/>
                          </a:ext>
                        </a:extLst>
                      </p:cNvPr>
                      <p:cNvSpPr/>
                      <p:nvPr/>
                    </p:nvSpPr>
                    <p:spPr>
                      <a:xfrm>
                        <a:off x="4309145" y="504825"/>
                        <a:ext cx="1041400" cy="1041400"/>
                      </a:xfrm>
                      <a:prstGeom prst="ellipse">
                        <a:avLst/>
                      </a:prstGeom>
                      <a:gradFill flip="none" rotWithShape="1">
                        <a:gsLst>
                          <a:gs pos="100000">
                            <a:schemeClr val="bg1"/>
                          </a:gs>
                          <a:gs pos="0">
                            <a:schemeClr val="bg1">
                              <a:lumMod val="65000"/>
                            </a:schemeClr>
                          </a:gs>
                        </a:gsLst>
                        <a:lin ang="27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cs typeface="Arial" panose="020B0604020202020204" pitchFamily="34" charset="0"/>
                        </a:endParaRPr>
                      </a:p>
                    </p:txBody>
                  </p:sp>
                </p:grpSp>
                <p:grpSp>
                  <p:nvGrpSpPr>
                    <p:cNvPr id="23" name="Group 22">
                      <a:extLst>
                        <a:ext uri="{FF2B5EF4-FFF2-40B4-BE49-F238E27FC236}">
                          <a16:creationId xmlns:a16="http://schemas.microsoft.com/office/drawing/2014/main" id="{9AF890EB-BF8D-F359-9762-8A8BFBEF5C22}"/>
                        </a:ext>
                      </a:extLst>
                    </p:cNvPr>
                    <p:cNvGrpSpPr/>
                    <p:nvPr/>
                  </p:nvGrpSpPr>
                  <p:grpSpPr>
                    <a:xfrm>
                      <a:off x="2732055" y="5700255"/>
                      <a:ext cx="412758" cy="378448"/>
                      <a:chOff x="2422562" y="1390266"/>
                      <a:chExt cx="2905458" cy="2663968"/>
                    </a:xfrm>
                    <a:solidFill>
                      <a:schemeClr val="tx1">
                        <a:lumMod val="65000"/>
                        <a:lumOff val="35000"/>
                      </a:schemeClr>
                    </a:solidFill>
                    <a:effectLst/>
                  </p:grpSpPr>
                  <p:sp>
                    <p:nvSpPr>
                      <p:cNvPr id="24" name="Freeform 59">
                        <a:extLst>
                          <a:ext uri="{FF2B5EF4-FFF2-40B4-BE49-F238E27FC236}">
                            <a16:creationId xmlns:a16="http://schemas.microsoft.com/office/drawing/2014/main" id="{90F2E118-E694-3B54-94D2-88FE289FB955}"/>
                          </a:ext>
                        </a:extLst>
                      </p:cNvPr>
                      <p:cNvSpPr/>
                      <p:nvPr/>
                    </p:nvSpPr>
                    <p:spPr>
                      <a:xfrm rot="18102765">
                        <a:off x="4197741" y="1389802"/>
                        <a:ext cx="1129816" cy="1130743"/>
                      </a:xfrm>
                      <a:custGeom>
                        <a:avLst/>
                        <a:gdLst>
                          <a:gd name="connsiteX0" fmla="*/ 736125 w 1129812"/>
                          <a:gd name="connsiteY0" fmla="*/ 457096 h 1130747"/>
                          <a:gd name="connsiteX1" fmla="*/ 471744 w 1129812"/>
                          <a:gd name="connsiteY1" fmla="*/ 394661 h 1130747"/>
                          <a:gd name="connsiteX2" fmla="*/ 409309 w 1129812"/>
                          <a:gd name="connsiteY2" fmla="*/ 659042 h 1130747"/>
                          <a:gd name="connsiteX3" fmla="*/ 673690 w 1129812"/>
                          <a:gd name="connsiteY3" fmla="*/ 721477 h 1130747"/>
                          <a:gd name="connsiteX4" fmla="*/ 736125 w 1129812"/>
                          <a:gd name="connsiteY4" fmla="*/ 457096 h 1130747"/>
                          <a:gd name="connsiteX5" fmla="*/ 1129663 w 1129812"/>
                          <a:gd name="connsiteY5" fmla="*/ 419205 h 1130747"/>
                          <a:gd name="connsiteX6" fmla="*/ 1129812 w 1129812"/>
                          <a:gd name="connsiteY6" fmla="*/ 647258 h 1130747"/>
                          <a:gd name="connsiteX7" fmla="*/ 918347 w 1129812"/>
                          <a:gd name="connsiteY7" fmla="*/ 695682 h 1130747"/>
                          <a:gd name="connsiteX8" fmla="*/ 877931 w 1129812"/>
                          <a:gd name="connsiteY8" fmla="*/ 774861 h 1130747"/>
                          <a:gd name="connsiteX9" fmla="*/ 874176 w 1129812"/>
                          <a:gd name="connsiteY9" fmla="*/ 779174 h 1130747"/>
                          <a:gd name="connsiteX10" fmla="*/ 959896 w 1129812"/>
                          <a:gd name="connsiteY10" fmla="*/ 992123 h 1130747"/>
                          <a:gd name="connsiteX11" fmla="*/ 758310 w 1129812"/>
                          <a:gd name="connsiteY11" fmla="*/ 1098757 h 1130747"/>
                          <a:gd name="connsiteX12" fmla="*/ 612125 w 1129812"/>
                          <a:gd name="connsiteY12" fmla="*/ 929033 h 1130747"/>
                          <a:gd name="connsiteX13" fmla="*/ 557840 w 1129812"/>
                          <a:gd name="connsiteY13" fmla="*/ 932087 h 1130747"/>
                          <a:gd name="connsiteX14" fmla="*/ 539372 w 1129812"/>
                          <a:gd name="connsiteY14" fmla="*/ 929553 h 1130747"/>
                          <a:gd name="connsiteX15" fmla="*/ 395690 w 1129812"/>
                          <a:gd name="connsiteY15" fmla="*/ 1130747 h 1130747"/>
                          <a:gd name="connsiteX16" fmla="*/ 197362 w 1129812"/>
                          <a:gd name="connsiteY16" fmla="*/ 1018167 h 1130747"/>
                          <a:gd name="connsiteX17" fmla="*/ 270238 w 1129812"/>
                          <a:gd name="connsiteY17" fmla="*/ 775579 h 1130747"/>
                          <a:gd name="connsiteX18" fmla="*/ 254320 w 1129812"/>
                          <a:gd name="connsiteY18" fmla="*/ 754811 h 1130747"/>
                          <a:gd name="connsiteX19" fmla="*/ 236466 w 1129812"/>
                          <a:gd name="connsiteY19" fmla="*/ 718133 h 1130747"/>
                          <a:gd name="connsiteX20" fmla="*/ 0 w 1129812"/>
                          <a:gd name="connsiteY20" fmla="*/ 689393 h 1130747"/>
                          <a:gd name="connsiteX21" fmla="*/ 3895 w 1129812"/>
                          <a:gd name="connsiteY21" fmla="*/ 461374 h 1130747"/>
                          <a:gd name="connsiteX22" fmla="*/ 228108 w 1129812"/>
                          <a:gd name="connsiteY22" fmla="*/ 414199 h 1130747"/>
                          <a:gd name="connsiteX23" fmla="*/ 231556 w 1129812"/>
                          <a:gd name="connsiteY23" fmla="*/ 404051 h 1130747"/>
                          <a:gd name="connsiteX24" fmla="*/ 257608 w 1129812"/>
                          <a:gd name="connsiteY24" fmla="*/ 358550 h 1130747"/>
                          <a:gd name="connsiteX25" fmla="*/ 160597 w 1129812"/>
                          <a:gd name="connsiteY25" fmla="*/ 127259 h 1130747"/>
                          <a:gd name="connsiteX26" fmla="*/ 360621 w 1129812"/>
                          <a:gd name="connsiteY26" fmla="*/ 17722 h 1130747"/>
                          <a:gd name="connsiteX27" fmla="*/ 512401 w 1129812"/>
                          <a:gd name="connsiteY27" fmla="*/ 188878 h 1130747"/>
                          <a:gd name="connsiteX28" fmla="*/ 515367 w 1129812"/>
                          <a:gd name="connsiteY28" fmla="*/ 188113 h 1130747"/>
                          <a:gd name="connsiteX29" fmla="*/ 600600 w 1129812"/>
                          <a:gd name="connsiteY29" fmla="*/ 187418 h 1130747"/>
                          <a:gd name="connsiteX30" fmla="*/ 734444 w 1129812"/>
                          <a:gd name="connsiteY30" fmla="*/ 0 h 1130747"/>
                          <a:gd name="connsiteX31" fmla="*/ 932771 w 1129812"/>
                          <a:gd name="connsiteY31" fmla="*/ 112580 h 1130747"/>
                          <a:gd name="connsiteX32" fmla="*/ 867708 w 1129812"/>
                          <a:gd name="connsiteY32" fmla="*/ 329161 h 1130747"/>
                          <a:gd name="connsiteX33" fmla="*/ 891111 w 1129812"/>
                          <a:gd name="connsiteY33" fmla="*/ 361325 h 1130747"/>
                          <a:gd name="connsiteX34" fmla="*/ 909269 w 1129812"/>
                          <a:gd name="connsiteY34" fmla="*/ 396377 h 1130747"/>
                          <a:gd name="connsiteX0" fmla="*/ 736125 w 1129812"/>
                          <a:gd name="connsiteY0" fmla="*/ 457096 h 1130747"/>
                          <a:gd name="connsiteX1" fmla="*/ 471744 w 1129812"/>
                          <a:gd name="connsiteY1" fmla="*/ 394661 h 1130747"/>
                          <a:gd name="connsiteX2" fmla="*/ 409309 w 1129812"/>
                          <a:gd name="connsiteY2" fmla="*/ 659042 h 1130747"/>
                          <a:gd name="connsiteX3" fmla="*/ 673690 w 1129812"/>
                          <a:gd name="connsiteY3" fmla="*/ 721477 h 1130747"/>
                          <a:gd name="connsiteX4" fmla="*/ 736125 w 1129812"/>
                          <a:gd name="connsiteY4" fmla="*/ 457096 h 1130747"/>
                          <a:gd name="connsiteX5" fmla="*/ 1129663 w 1129812"/>
                          <a:gd name="connsiteY5" fmla="*/ 419205 h 1130747"/>
                          <a:gd name="connsiteX6" fmla="*/ 1129812 w 1129812"/>
                          <a:gd name="connsiteY6" fmla="*/ 647258 h 1130747"/>
                          <a:gd name="connsiteX7" fmla="*/ 918347 w 1129812"/>
                          <a:gd name="connsiteY7" fmla="*/ 695682 h 1130747"/>
                          <a:gd name="connsiteX8" fmla="*/ 877931 w 1129812"/>
                          <a:gd name="connsiteY8" fmla="*/ 774861 h 1130747"/>
                          <a:gd name="connsiteX9" fmla="*/ 874176 w 1129812"/>
                          <a:gd name="connsiteY9" fmla="*/ 779174 h 1130747"/>
                          <a:gd name="connsiteX10" fmla="*/ 959896 w 1129812"/>
                          <a:gd name="connsiteY10" fmla="*/ 992123 h 1130747"/>
                          <a:gd name="connsiteX11" fmla="*/ 758310 w 1129812"/>
                          <a:gd name="connsiteY11" fmla="*/ 1098757 h 1130747"/>
                          <a:gd name="connsiteX12" fmla="*/ 612125 w 1129812"/>
                          <a:gd name="connsiteY12" fmla="*/ 929033 h 1130747"/>
                          <a:gd name="connsiteX13" fmla="*/ 557840 w 1129812"/>
                          <a:gd name="connsiteY13" fmla="*/ 932087 h 1130747"/>
                          <a:gd name="connsiteX14" fmla="*/ 539372 w 1129812"/>
                          <a:gd name="connsiteY14" fmla="*/ 929553 h 1130747"/>
                          <a:gd name="connsiteX15" fmla="*/ 395690 w 1129812"/>
                          <a:gd name="connsiteY15" fmla="*/ 1130747 h 1130747"/>
                          <a:gd name="connsiteX16" fmla="*/ 197362 w 1129812"/>
                          <a:gd name="connsiteY16" fmla="*/ 1018167 h 1130747"/>
                          <a:gd name="connsiteX17" fmla="*/ 270238 w 1129812"/>
                          <a:gd name="connsiteY17" fmla="*/ 775579 h 1130747"/>
                          <a:gd name="connsiteX18" fmla="*/ 254320 w 1129812"/>
                          <a:gd name="connsiteY18" fmla="*/ 754811 h 1130747"/>
                          <a:gd name="connsiteX19" fmla="*/ 236466 w 1129812"/>
                          <a:gd name="connsiteY19" fmla="*/ 718133 h 1130747"/>
                          <a:gd name="connsiteX20" fmla="*/ 0 w 1129812"/>
                          <a:gd name="connsiteY20" fmla="*/ 689393 h 1130747"/>
                          <a:gd name="connsiteX21" fmla="*/ 3895 w 1129812"/>
                          <a:gd name="connsiteY21" fmla="*/ 461374 h 1130747"/>
                          <a:gd name="connsiteX22" fmla="*/ 228108 w 1129812"/>
                          <a:gd name="connsiteY22" fmla="*/ 414199 h 1130747"/>
                          <a:gd name="connsiteX23" fmla="*/ 231556 w 1129812"/>
                          <a:gd name="connsiteY23" fmla="*/ 404051 h 1130747"/>
                          <a:gd name="connsiteX24" fmla="*/ 257608 w 1129812"/>
                          <a:gd name="connsiteY24" fmla="*/ 358550 h 1130747"/>
                          <a:gd name="connsiteX25" fmla="*/ 160597 w 1129812"/>
                          <a:gd name="connsiteY25" fmla="*/ 127259 h 1130747"/>
                          <a:gd name="connsiteX26" fmla="*/ 360621 w 1129812"/>
                          <a:gd name="connsiteY26" fmla="*/ 17722 h 1130747"/>
                          <a:gd name="connsiteX27" fmla="*/ 512401 w 1129812"/>
                          <a:gd name="connsiteY27" fmla="*/ 188878 h 1130747"/>
                          <a:gd name="connsiteX28" fmla="*/ 515367 w 1129812"/>
                          <a:gd name="connsiteY28" fmla="*/ 188113 h 1130747"/>
                          <a:gd name="connsiteX29" fmla="*/ 600600 w 1129812"/>
                          <a:gd name="connsiteY29" fmla="*/ 187418 h 1130747"/>
                          <a:gd name="connsiteX30" fmla="*/ 734444 w 1129812"/>
                          <a:gd name="connsiteY30" fmla="*/ 0 h 1130747"/>
                          <a:gd name="connsiteX31" fmla="*/ 932771 w 1129812"/>
                          <a:gd name="connsiteY31" fmla="*/ 112580 h 1130747"/>
                          <a:gd name="connsiteX32" fmla="*/ 867708 w 1129812"/>
                          <a:gd name="connsiteY32" fmla="*/ 329161 h 1130747"/>
                          <a:gd name="connsiteX33" fmla="*/ 909269 w 1129812"/>
                          <a:gd name="connsiteY33" fmla="*/ 396377 h 1130747"/>
                          <a:gd name="connsiteX34" fmla="*/ 1129663 w 1129812"/>
                          <a:gd name="connsiteY34" fmla="*/ 419205 h 1130747"/>
                          <a:gd name="connsiteX0" fmla="*/ 736125 w 1129812"/>
                          <a:gd name="connsiteY0" fmla="*/ 457096 h 1130747"/>
                          <a:gd name="connsiteX1" fmla="*/ 471744 w 1129812"/>
                          <a:gd name="connsiteY1" fmla="*/ 394661 h 1130747"/>
                          <a:gd name="connsiteX2" fmla="*/ 409309 w 1129812"/>
                          <a:gd name="connsiteY2" fmla="*/ 659042 h 1130747"/>
                          <a:gd name="connsiteX3" fmla="*/ 673690 w 1129812"/>
                          <a:gd name="connsiteY3" fmla="*/ 721477 h 1130747"/>
                          <a:gd name="connsiteX4" fmla="*/ 736125 w 1129812"/>
                          <a:gd name="connsiteY4" fmla="*/ 457096 h 1130747"/>
                          <a:gd name="connsiteX5" fmla="*/ 1129663 w 1129812"/>
                          <a:gd name="connsiteY5" fmla="*/ 419205 h 1130747"/>
                          <a:gd name="connsiteX6" fmla="*/ 1129812 w 1129812"/>
                          <a:gd name="connsiteY6" fmla="*/ 647258 h 1130747"/>
                          <a:gd name="connsiteX7" fmla="*/ 918347 w 1129812"/>
                          <a:gd name="connsiteY7" fmla="*/ 695682 h 1130747"/>
                          <a:gd name="connsiteX8" fmla="*/ 877931 w 1129812"/>
                          <a:gd name="connsiteY8" fmla="*/ 774861 h 1130747"/>
                          <a:gd name="connsiteX9" fmla="*/ 874176 w 1129812"/>
                          <a:gd name="connsiteY9" fmla="*/ 779174 h 1130747"/>
                          <a:gd name="connsiteX10" fmla="*/ 959896 w 1129812"/>
                          <a:gd name="connsiteY10" fmla="*/ 992123 h 1130747"/>
                          <a:gd name="connsiteX11" fmla="*/ 758310 w 1129812"/>
                          <a:gd name="connsiteY11" fmla="*/ 1098757 h 1130747"/>
                          <a:gd name="connsiteX12" fmla="*/ 612125 w 1129812"/>
                          <a:gd name="connsiteY12" fmla="*/ 929033 h 1130747"/>
                          <a:gd name="connsiteX13" fmla="*/ 557840 w 1129812"/>
                          <a:gd name="connsiteY13" fmla="*/ 932087 h 1130747"/>
                          <a:gd name="connsiteX14" fmla="*/ 539372 w 1129812"/>
                          <a:gd name="connsiteY14" fmla="*/ 929553 h 1130747"/>
                          <a:gd name="connsiteX15" fmla="*/ 395690 w 1129812"/>
                          <a:gd name="connsiteY15" fmla="*/ 1130747 h 1130747"/>
                          <a:gd name="connsiteX16" fmla="*/ 197362 w 1129812"/>
                          <a:gd name="connsiteY16" fmla="*/ 1018167 h 1130747"/>
                          <a:gd name="connsiteX17" fmla="*/ 270238 w 1129812"/>
                          <a:gd name="connsiteY17" fmla="*/ 775579 h 1130747"/>
                          <a:gd name="connsiteX18" fmla="*/ 254320 w 1129812"/>
                          <a:gd name="connsiteY18" fmla="*/ 754811 h 1130747"/>
                          <a:gd name="connsiteX19" fmla="*/ 236466 w 1129812"/>
                          <a:gd name="connsiteY19" fmla="*/ 718133 h 1130747"/>
                          <a:gd name="connsiteX20" fmla="*/ 0 w 1129812"/>
                          <a:gd name="connsiteY20" fmla="*/ 689393 h 1130747"/>
                          <a:gd name="connsiteX21" fmla="*/ 3895 w 1129812"/>
                          <a:gd name="connsiteY21" fmla="*/ 461374 h 1130747"/>
                          <a:gd name="connsiteX22" fmla="*/ 228108 w 1129812"/>
                          <a:gd name="connsiteY22" fmla="*/ 414199 h 1130747"/>
                          <a:gd name="connsiteX23" fmla="*/ 257608 w 1129812"/>
                          <a:gd name="connsiteY23" fmla="*/ 358550 h 1130747"/>
                          <a:gd name="connsiteX24" fmla="*/ 160597 w 1129812"/>
                          <a:gd name="connsiteY24" fmla="*/ 127259 h 1130747"/>
                          <a:gd name="connsiteX25" fmla="*/ 360621 w 1129812"/>
                          <a:gd name="connsiteY25" fmla="*/ 17722 h 1130747"/>
                          <a:gd name="connsiteX26" fmla="*/ 512401 w 1129812"/>
                          <a:gd name="connsiteY26" fmla="*/ 188878 h 1130747"/>
                          <a:gd name="connsiteX27" fmla="*/ 515367 w 1129812"/>
                          <a:gd name="connsiteY27" fmla="*/ 188113 h 1130747"/>
                          <a:gd name="connsiteX28" fmla="*/ 600600 w 1129812"/>
                          <a:gd name="connsiteY28" fmla="*/ 187418 h 1130747"/>
                          <a:gd name="connsiteX29" fmla="*/ 734444 w 1129812"/>
                          <a:gd name="connsiteY29" fmla="*/ 0 h 1130747"/>
                          <a:gd name="connsiteX30" fmla="*/ 932771 w 1129812"/>
                          <a:gd name="connsiteY30" fmla="*/ 112580 h 1130747"/>
                          <a:gd name="connsiteX31" fmla="*/ 867708 w 1129812"/>
                          <a:gd name="connsiteY31" fmla="*/ 329161 h 1130747"/>
                          <a:gd name="connsiteX32" fmla="*/ 909269 w 1129812"/>
                          <a:gd name="connsiteY32" fmla="*/ 396377 h 1130747"/>
                          <a:gd name="connsiteX33" fmla="*/ 1129663 w 1129812"/>
                          <a:gd name="connsiteY33" fmla="*/ 419205 h 1130747"/>
                          <a:gd name="connsiteX0" fmla="*/ 736125 w 1129812"/>
                          <a:gd name="connsiteY0" fmla="*/ 457096 h 1130747"/>
                          <a:gd name="connsiteX1" fmla="*/ 471744 w 1129812"/>
                          <a:gd name="connsiteY1" fmla="*/ 394661 h 1130747"/>
                          <a:gd name="connsiteX2" fmla="*/ 409309 w 1129812"/>
                          <a:gd name="connsiteY2" fmla="*/ 659042 h 1130747"/>
                          <a:gd name="connsiteX3" fmla="*/ 673690 w 1129812"/>
                          <a:gd name="connsiteY3" fmla="*/ 721477 h 1130747"/>
                          <a:gd name="connsiteX4" fmla="*/ 736125 w 1129812"/>
                          <a:gd name="connsiteY4" fmla="*/ 457096 h 1130747"/>
                          <a:gd name="connsiteX5" fmla="*/ 1129663 w 1129812"/>
                          <a:gd name="connsiteY5" fmla="*/ 419205 h 1130747"/>
                          <a:gd name="connsiteX6" fmla="*/ 1129812 w 1129812"/>
                          <a:gd name="connsiteY6" fmla="*/ 647258 h 1130747"/>
                          <a:gd name="connsiteX7" fmla="*/ 918347 w 1129812"/>
                          <a:gd name="connsiteY7" fmla="*/ 695682 h 1130747"/>
                          <a:gd name="connsiteX8" fmla="*/ 877931 w 1129812"/>
                          <a:gd name="connsiteY8" fmla="*/ 774861 h 1130747"/>
                          <a:gd name="connsiteX9" fmla="*/ 874176 w 1129812"/>
                          <a:gd name="connsiteY9" fmla="*/ 779174 h 1130747"/>
                          <a:gd name="connsiteX10" fmla="*/ 959896 w 1129812"/>
                          <a:gd name="connsiteY10" fmla="*/ 992123 h 1130747"/>
                          <a:gd name="connsiteX11" fmla="*/ 758310 w 1129812"/>
                          <a:gd name="connsiteY11" fmla="*/ 1098757 h 1130747"/>
                          <a:gd name="connsiteX12" fmla="*/ 612125 w 1129812"/>
                          <a:gd name="connsiteY12" fmla="*/ 929033 h 1130747"/>
                          <a:gd name="connsiteX13" fmla="*/ 539372 w 1129812"/>
                          <a:gd name="connsiteY13" fmla="*/ 929553 h 1130747"/>
                          <a:gd name="connsiteX14" fmla="*/ 395690 w 1129812"/>
                          <a:gd name="connsiteY14" fmla="*/ 1130747 h 1130747"/>
                          <a:gd name="connsiteX15" fmla="*/ 197362 w 1129812"/>
                          <a:gd name="connsiteY15" fmla="*/ 1018167 h 1130747"/>
                          <a:gd name="connsiteX16" fmla="*/ 270238 w 1129812"/>
                          <a:gd name="connsiteY16" fmla="*/ 775579 h 1130747"/>
                          <a:gd name="connsiteX17" fmla="*/ 254320 w 1129812"/>
                          <a:gd name="connsiteY17" fmla="*/ 754811 h 1130747"/>
                          <a:gd name="connsiteX18" fmla="*/ 236466 w 1129812"/>
                          <a:gd name="connsiteY18" fmla="*/ 718133 h 1130747"/>
                          <a:gd name="connsiteX19" fmla="*/ 0 w 1129812"/>
                          <a:gd name="connsiteY19" fmla="*/ 689393 h 1130747"/>
                          <a:gd name="connsiteX20" fmla="*/ 3895 w 1129812"/>
                          <a:gd name="connsiteY20" fmla="*/ 461374 h 1130747"/>
                          <a:gd name="connsiteX21" fmla="*/ 228108 w 1129812"/>
                          <a:gd name="connsiteY21" fmla="*/ 414199 h 1130747"/>
                          <a:gd name="connsiteX22" fmla="*/ 257608 w 1129812"/>
                          <a:gd name="connsiteY22" fmla="*/ 358550 h 1130747"/>
                          <a:gd name="connsiteX23" fmla="*/ 160597 w 1129812"/>
                          <a:gd name="connsiteY23" fmla="*/ 127259 h 1130747"/>
                          <a:gd name="connsiteX24" fmla="*/ 360621 w 1129812"/>
                          <a:gd name="connsiteY24" fmla="*/ 17722 h 1130747"/>
                          <a:gd name="connsiteX25" fmla="*/ 512401 w 1129812"/>
                          <a:gd name="connsiteY25" fmla="*/ 188878 h 1130747"/>
                          <a:gd name="connsiteX26" fmla="*/ 515367 w 1129812"/>
                          <a:gd name="connsiteY26" fmla="*/ 188113 h 1130747"/>
                          <a:gd name="connsiteX27" fmla="*/ 600600 w 1129812"/>
                          <a:gd name="connsiteY27" fmla="*/ 187418 h 1130747"/>
                          <a:gd name="connsiteX28" fmla="*/ 734444 w 1129812"/>
                          <a:gd name="connsiteY28" fmla="*/ 0 h 1130747"/>
                          <a:gd name="connsiteX29" fmla="*/ 932771 w 1129812"/>
                          <a:gd name="connsiteY29" fmla="*/ 112580 h 1130747"/>
                          <a:gd name="connsiteX30" fmla="*/ 867708 w 1129812"/>
                          <a:gd name="connsiteY30" fmla="*/ 329161 h 1130747"/>
                          <a:gd name="connsiteX31" fmla="*/ 909269 w 1129812"/>
                          <a:gd name="connsiteY31" fmla="*/ 396377 h 1130747"/>
                          <a:gd name="connsiteX32" fmla="*/ 1129663 w 1129812"/>
                          <a:gd name="connsiteY32" fmla="*/ 419205 h 1130747"/>
                          <a:gd name="connsiteX0" fmla="*/ 736125 w 1129812"/>
                          <a:gd name="connsiteY0" fmla="*/ 457096 h 1130747"/>
                          <a:gd name="connsiteX1" fmla="*/ 471744 w 1129812"/>
                          <a:gd name="connsiteY1" fmla="*/ 394661 h 1130747"/>
                          <a:gd name="connsiteX2" fmla="*/ 409309 w 1129812"/>
                          <a:gd name="connsiteY2" fmla="*/ 659042 h 1130747"/>
                          <a:gd name="connsiteX3" fmla="*/ 673690 w 1129812"/>
                          <a:gd name="connsiteY3" fmla="*/ 721477 h 1130747"/>
                          <a:gd name="connsiteX4" fmla="*/ 736125 w 1129812"/>
                          <a:gd name="connsiteY4" fmla="*/ 457096 h 1130747"/>
                          <a:gd name="connsiteX5" fmla="*/ 1129663 w 1129812"/>
                          <a:gd name="connsiteY5" fmla="*/ 419205 h 1130747"/>
                          <a:gd name="connsiteX6" fmla="*/ 1129812 w 1129812"/>
                          <a:gd name="connsiteY6" fmla="*/ 647258 h 1130747"/>
                          <a:gd name="connsiteX7" fmla="*/ 918347 w 1129812"/>
                          <a:gd name="connsiteY7" fmla="*/ 695682 h 1130747"/>
                          <a:gd name="connsiteX8" fmla="*/ 877931 w 1129812"/>
                          <a:gd name="connsiteY8" fmla="*/ 774861 h 1130747"/>
                          <a:gd name="connsiteX9" fmla="*/ 874176 w 1129812"/>
                          <a:gd name="connsiteY9" fmla="*/ 779174 h 1130747"/>
                          <a:gd name="connsiteX10" fmla="*/ 959896 w 1129812"/>
                          <a:gd name="connsiteY10" fmla="*/ 992123 h 1130747"/>
                          <a:gd name="connsiteX11" fmla="*/ 758310 w 1129812"/>
                          <a:gd name="connsiteY11" fmla="*/ 1098757 h 1130747"/>
                          <a:gd name="connsiteX12" fmla="*/ 612125 w 1129812"/>
                          <a:gd name="connsiteY12" fmla="*/ 929033 h 1130747"/>
                          <a:gd name="connsiteX13" fmla="*/ 539372 w 1129812"/>
                          <a:gd name="connsiteY13" fmla="*/ 929553 h 1130747"/>
                          <a:gd name="connsiteX14" fmla="*/ 395690 w 1129812"/>
                          <a:gd name="connsiteY14" fmla="*/ 1130747 h 1130747"/>
                          <a:gd name="connsiteX15" fmla="*/ 197362 w 1129812"/>
                          <a:gd name="connsiteY15" fmla="*/ 1018167 h 1130747"/>
                          <a:gd name="connsiteX16" fmla="*/ 270238 w 1129812"/>
                          <a:gd name="connsiteY16" fmla="*/ 775579 h 1130747"/>
                          <a:gd name="connsiteX17" fmla="*/ 236466 w 1129812"/>
                          <a:gd name="connsiteY17" fmla="*/ 718133 h 1130747"/>
                          <a:gd name="connsiteX18" fmla="*/ 0 w 1129812"/>
                          <a:gd name="connsiteY18" fmla="*/ 689393 h 1130747"/>
                          <a:gd name="connsiteX19" fmla="*/ 3895 w 1129812"/>
                          <a:gd name="connsiteY19" fmla="*/ 461374 h 1130747"/>
                          <a:gd name="connsiteX20" fmla="*/ 228108 w 1129812"/>
                          <a:gd name="connsiteY20" fmla="*/ 414199 h 1130747"/>
                          <a:gd name="connsiteX21" fmla="*/ 257608 w 1129812"/>
                          <a:gd name="connsiteY21" fmla="*/ 358550 h 1130747"/>
                          <a:gd name="connsiteX22" fmla="*/ 160597 w 1129812"/>
                          <a:gd name="connsiteY22" fmla="*/ 127259 h 1130747"/>
                          <a:gd name="connsiteX23" fmla="*/ 360621 w 1129812"/>
                          <a:gd name="connsiteY23" fmla="*/ 17722 h 1130747"/>
                          <a:gd name="connsiteX24" fmla="*/ 512401 w 1129812"/>
                          <a:gd name="connsiteY24" fmla="*/ 188878 h 1130747"/>
                          <a:gd name="connsiteX25" fmla="*/ 515367 w 1129812"/>
                          <a:gd name="connsiteY25" fmla="*/ 188113 h 1130747"/>
                          <a:gd name="connsiteX26" fmla="*/ 600600 w 1129812"/>
                          <a:gd name="connsiteY26" fmla="*/ 187418 h 1130747"/>
                          <a:gd name="connsiteX27" fmla="*/ 734444 w 1129812"/>
                          <a:gd name="connsiteY27" fmla="*/ 0 h 1130747"/>
                          <a:gd name="connsiteX28" fmla="*/ 932771 w 1129812"/>
                          <a:gd name="connsiteY28" fmla="*/ 112580 h 1130747"/>
                          <a:gd name="connsiteX29" fmla="*/ 867708 w 1129812"/>
                          <a:gd name="connsiteY29" fmla="*/ 329161 h 1130747"/>
                          <a:gd name="connsiteX30" fmla="*/ 909269 w 1129812"/>
                          <a:gd name="connsiteY30" fmla="*/ 396377 h 1130747"/>
                          <a:gd name="connsiteX31" fmla="*/ 1129663 w 1129812"/>
                          <a:gd name="connsiteY31" fmla="*/ 419205 h 1130747"/>
                          <a:gd name="connsiteX0" fmla="*/ 736125 w 1129812"/>
                          <a:gd name="connsiteY0" fmla="*/ 457096 h 1130747"/>
                          <a:gd name="connsiteX1" fmla="*/ 471744 w 1129812"/>
                          <a:gd name="connsiteY1" fmla="*/ 394661 h 1130747"/>
                          <a:gd name="connsiteX2" fmla="*/ 409309 w 1129812"/>
                          <a:gd name="connsiteY2" fmla="*/ 659042 h 1130747"/>
                          <a:gd name="connsiteX3" fmla="*/ 673690 w 1129812"/>
                          <a:gd name="connsiteY3" fmla="*/ 721477 h 1130747"/>
                          <a:gd name="connsiteX4" fmla="*/ 736125 w 1129812"/>
                          <a:gd name="connsiteY4" fmla="*/ 457096 h 1130747"/>
                          <a:gd name="connsiteX5" fmla="*/ 1129663 w 1129812"/>
                          <a:gd name="connsiteY5" fmla="*/ 419205 h 1130747"/>
                          <a:gd name="connsiteX6" fmla="*/ 1129812 w 1129812"/>
                          <a:gd name="connsiteY6" fmla="*/ 647258 h 1130747"/>
                          <a:gd name="connsiteX7" fmla="*/ 918347 w 1129812"/>
                          <a:gd name="connsiteY7" fmla="*/ 695682 h 1130747"/>
                          <a:gd name="connsiteX8" fmla="*/ 874176 w 1129812"/>
                          <a:gd name="connsiteY8" fmla="*/ 779174 h 1130747"/>
                          <a:gd name="connsiteX9" fmla="*/ 959896 w 1129812"/>
                          <a:gd name="connsiteY9" fmla="*/ 992123 h 1130747"/>
                          <a:gd name="connsiteX10" fmla="*/ 758310 w 1129812"/>
                          <a:gd name="connsiteY10" fmla="*/ 1098757 h 1130747"/>
                          <a:gd name="connsiteX11" fmla="*/ 612125 w 1129812"/>
                          <a:gd name="connsiteY11" fmla="*/ 929033 h 1130747"/>
                          <a:gd name="connsiteX12" fmla="*/ 539372 w 1129812"/>
                          <a:gd name="connsiteY12" fmla="*/ 929553 h 1130747"/>
                          <a:gd name="connsiteX13" fmla="*/ 395690 w 1129812"/>
                          <a:gd name="connsiteY13" fmla="*/ 1130747 h 1130747"/>
                          <a:gd name="connsiteX14" fmla="*/ 197362 w 1129812"/>
                          <a:gd name="connsiteY14" fmla="*/ 1018167 h 1130747"/>
                          <a:gd name="connsiteX15" fmla="*/ 270238 w 1129812"/>
                          <a:gd name="connsiteY15" fmla="*/ 775579 h 1130747"/>
                          <a:gd name="connsiteX16" fmla="*/ 236466 w 1129812"/>
                          <a:gd name="connsiteY16" fmla="*/ 718133 h 1130747"/>
                          <a:gd name="connsiteX17" fmla="*/ 0 w 1129812"/>
                          <a:gd name="connsiteY17" fmla="*/ 689393 h 1130747"/>
                          <a:gd name="connsiteX18" fmla="*/ 3895 w 1129812"/>
                          <a:gd name="connsiteY18" fmla="*/ 461374 h 1130747"/>
                          <a:gd name="connsiteX19" fmla="*/ 228108 w 1129812"/>
                          <a:gd name="connsiteY19" fmla="*/ 414199 h 1130747"/>
                          <a:gd name="connsiteX20" fmla="*/ 257608 w 1129812"/>
                          <a:gd name="connsiteY20" fmla="*/ 358550 h 1130747"/>
                          <a:gd name="connsiteX21" fmla="*/ 160597 w 1129812"/>
                          <a:gd name="connsiteY21" fmla="*/ 127259 h 1130747"/>
                          <a:gd name="connsiteX22" fmla="*/ 360621 w 1129812"/>
                          <a:gd name="connsiteY22" fmla="*/ 17722 h 1130747"/>
                          <a:gd name="connsiteX23" fmla="*/ 512401 w 1129812"/>
                          <a:gd name="connsiteY23" fmla="*/ 188878 h 1130747"/>
                          <a:gd name="connsiteX24" fmla="*/ 515367 w 1129812"/>
                          <a:gd name="connsiteY24" fmla="*/ 188113 h 1130747"/>
                          <a:gd name="connsiteX25" fmla="*/ 600600 w 1129812"/>
                          <a:gd name="connsiteY25" fmla="*/ 187418 h 1130747"/>
                          <a:gd name="connsiteX26" fmla="*/ 734444 w 1129812"/>
                          <a:gd name="connsiteY26" fmla="*/ 0 h 1130747"/>
                          <a:gd name="connsiteX27" fmla="*/ 932771 w 1129812"/>
                          <a:gd name="connsiteY27" fmla="*/ 112580 h 1130747"/>
                          <a:gd name="connsiteX28" fmla="*/ 867708 w 1129812"/>
                          <a:gd name="connsiteY28" fmla="*/ 329161 h 1130747"/>
                          <a:gd name="connsiteX29" fmla="*/ 909269 w 1129812"/>
                          <a:gd name="connsiteY29" fmla="*/ 396377 h 1130747"/>
                          <a:gd name="connsiteX30" fmla="*/ 1129663 w 1129812"/>
                          <a:gd name="connsiteY30" fmla="*/ 419205 h 1130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129812" h="1130747">
                            <a:moveTo>
                              <a:pt x="736125" y="457096"/>
                            </a:moveTo>
                            <a:cubicBezTo>
                              <a:pt x="680359" y="366848"/>
                              <a:pt x="561991" y="338895"/>
                              <a:pt x="471744" y="394661"/>
                            </a:cubicBezTo>
                            <a:cubicBezTo>
                              <a:pt x="381496" y="450427"/>
                              <a:pt x="353543" y="568795"/>
                              <a:pt x="409309" y="659042"/>
                            </a:cubicBezTo>
                            <a:cubicBezTo>
                              <a:pt x="465075" y="749290"/>
                              <a:pt x="583443" y="777243"/>
                              <a:pt x="673690" y="721477"/>
                            </a:cubicBezTo>
                            <a:cubicBezTo>
                              <a:pt x="763938" y="665711"/>
                              <a:pt x="791891" y="547343"/>
                              <a:pt x="736125" y="457096"/>
                            </a:cubicBezTo>
                            <a:close/>
                            <a:moveTo>
                              <a:pt x="1129663" y="419205"/>
                            </a:moveTo>
                            <a:cubicBezTo>
                              <a:pt x="1129713" y="495223"/>
                              <a:pt x="1129762" y="571240"/>
                              <a:pt x="1129812" y="647258"/>
                            </a:cubicBezTo>
                            <a:lnTo>
                              <a:pt x="918347" y="695682"/>
                            </a:lnTo>
                            <a:lnTo>
                              <a:pt x="874176" y="779174"/>
                            </a:lnTo>
                            <a:lnTo>
                              <a:pt x="959896" y="992123"/>
                            </a:lnTo>
                            <a:lnTo>
                              <a:pt x="758310" y="1098757"/>
                            </a:lnTo>
                            <a:lnTo>
                              <a:pt x="612125" y="929033"/>
                            </a:lnTo>
                            <a:lnTo>
                              <a:pt x="539372" y="929553"/>
                            </a:lnTo>
                            <a:lnTo>
                              <a:pt x="395690" y="1130747"/>
                            </a:lnTo>
                            <a:lnTo>
                              <a:pt x="197362" y="1018167"/>
                            </a:lnTo>
                            <a:lnTo>
                              <a:pt x="270238" y="775579"/>
                            </a:lnTo>
                            <a:lnTo>
                              <a:pt x="236466" y="718133"/>
                            </a:lnTo>
                            <a:lnTo>
                              <a:pt x="0" y="689393"/>
                            </a:lnTo>
                            <a:cubicBezTo>
                              <a:pt x="1298" y="613387"/>
                              <a:pt x="2597" y="537380"/>
                              <a:pt x="3895" y="461374"/>
                            </a:cubicBezTo>
                            <a:lnTo>
                              <a:pt x="228108" y="414199"/>
                            </a:lnTo>
                            <a:lnTo>
                              <a:pt x="257608" y="358550"/>
                            </a:lnTo>
                            <a:lnTo>
                              <a:pt x="160597" y="127259"/>
                            </a:lnTo>
                            <a:lnTo>
                              <a:pt x="360621" y="17722"/>
                            </a:lnTo>
                            <a:lnTo>
                              <a:pt x="512401" y="188878"/>
                            </a:lnTo>
                            <a:lnTo>
                              <a:pt x="515367" y="188113"/>
                            </a:lnTo>
                            <a:lnTo>
                              <a:pt x="600600" y="187418"/>
                            </a:lnTo>
                            <a:lnTo>
                              <a:pt x="734444" y="0"/>
                            </a:lnTo>
                            <a:lnTo>
                              <a:pt x="932771" y="112580"/>
                            </a:lnTo>
                            <a:lnTo>
                              <a:pt x="867708" y="329161"/>
                            </a:lnTo>
                            <a:lnTo>
                              <a:pt x="909269" y="396377"/>
                            </a:lnTo>
                            <a:lnTo>
                              <a:pt x="1129663" y="419205"/>
                            </a:ln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cs typeface="Arial" panose="020B0604020202020204" pitchFamily="34" charset="0"/>
                        </a:endParaRPr>
                      </a:p>
                    </p:txBody>
                  </p:sp>
                  <p:sp>
                    <p:nvSpPr>
                      <p:cNvPr id="25" name="Freeform 60">
                        <a:extLst>
                          <a:ext uri="{FF2B5EF4-FFF2-40B4-BE49-F238E27FC236}">
                            <a16:creationId xmlns:a16="http://schemas.microsoft.com/office/drawing/2014/main" id="{D55D9310-0F4F-F732-051D-B78DA0DD01F6}"/>
                          </a:ext>
                        </a:extLst>
                      </p:cNvPr>
                      <p:cNvSpPr/>
                      <p:nvPr/>
                    </p:nvSpPr>
                    <p:spPr>
                      <a:xfrm rot="2990316">
                        <a:off x="2414379" y="1762915"/>
                        <a:ext cx="1913680" cy="1897314"/>
                      </a:xfrm>
                      <a:custGeom>
                        <a:avLst/>
                        <a:gdLst>
                          <a:gd name="connsiteX0" fmla="*/ 662680 w 1913678"/>
                          <a:gd name="connsiteY0" fmla="*/ 686595 h 1897314"/>
                          <a:gd name="connsiteX1" fmla="*/ 709643 w 1913678"/>
                          <a:gd name="connsiteY1" fmla="*/ 1241387 h 1897314"/>
                          <a:gd name="connsiteX2" fmla="*/ 1264435 w 1913678"/>
                          <a:gd name="connsiteY2" fmla="*/ 1194423 h 1897314"/>
                          <a:gd name="connsiteX3" fmla="*/ 1217471 w 1913678"/>
                          <a:gd name="connsiteY3" fmla="*/ 639632 h 1897314"/>
                          <a:gd name="connsiteX4" fmla="*/ 662680 w 1913678"/>
                          <a:gd name="connsiteY4" fmla="*/ 686595 h 1897314"/>
                          <a:gd name="connsiteX5" fmla="*/ 314274 w 1913678"/>
                          <a:gd name="connsiteY5" fmla="*/ 230546 h 1897314"/>
                          <a:gd name="connsiteX6" fmla="*/ 382638 w 1913678"/>
                          <a:gd name="connsiteY6" fmla="*/ 219691 h 1897314"/>
                          <a:gd name="connsiteX7" fmla="*/ 582678 w 1913678"/>
                          <a:gd name="connsiteY7" fmla="*/ 336280 h 1897314"/>
                          <a:gd name="connsiteX8" fmla="*/ 638412 w 1913678"/>
                          <a:gd name="connsiteY8" fmla="*/ 300646 h 1897314"/>
                          <a:gd name="connsiteX9" fmla="*/ 674607 w 1913678"/>
                          <a:gd name="connsiteY9" fmla="*/ 286501 h 1897314"/>
                          <a:gd name="connsiteX10" fmla="*/ 703310 w 1913678"/>
                          <a:gd name="connsiteY10" fmla="*/ 47813 h 1897314"/>
                          <a:gd name="connsiteX11" fmla="*/ 716407 w 1913678"/>
                          <a:gd name="connsiteY11" fmla="*/ 14475 h 1897314"/>
                          <a:gd name="connsiteX12" fmla="*/ 758079 w 1913678"/>
                          <a:gd name="connsiteY12" fmla="*/ 2570 h 1897314"/>
                          <a:gd name="connsiteX13" fmla="*/ 1020016 w 1913678"/>
                          <a:gd name="connsiteY13" fmla="*/ 188 h 1897314"/>
                          <a:gd name="connsiteX14" fmla="*/ 1072403 w 1913678"/>
                          <a:gd name="connsiteY14" fmla="*/ 45433 h 1897314"/>
                          <a:gd name="connsiteX15" fmla="*/ 1106566 w 1913678"/>
                          <a:gd name="connsiteY15" fmla="*/ 240648 h 1897314"/>
                          <a:gd name="connsiteX16" fmla="*/ 1176517 w 1913678"/>
                          <a:gd name="connsiteY16" fmla="*/ 255095 h 1897314"/>
                          <a:gd name="connsiteX17" fmla="*/ 1251039 w 1913678"/>
                          <a:gd name="connsiteY17" fmla="*/ 286599 h 1897314"/>
                          <a:gd name="connsiteX18" fmla="*/ 1414114 w 1913678"/>
                          <a:gd name="connsiteY18" fmla="*/ 134627 h 1897314"/>
                          <a:gd name="connsiteX19" fmla="*/ 1485150 w 1913678"/>
                          <a:gd name="connsiteY19" fmla="*/ 135374 h 1897314"/>
                          <a:gd name="connsiteX20" fmla="*/ 1686866 w 1913678"/>
                          <a:gd name="connsiteY20" fmla="*/ 302488 h 1897314"/>
                          <a:gd name="connsiteX21" fmla="*/ 1697721 w 1913678"/>
                          <a:gd name="connsiteY21" fmla="*/ 370852 h 1897314"/>
                          <a:gd name="connsiteX22" fmla="*/ 1579849 w 1913678"/>
                          <a:gd name="connsiteY22" fmla="*/ 573093 h 1897314"/>
                          <a:gd name="connsiteX23" fmla="*/ 1582402 w 1913678"/>
                          <a:gd name="connsiteY23" fmla="*/ 576930 h 1897314"/>
                          <a:gd name="connsiteX24" fmla="*/ 1618444 w 1913678"/>
                          <a:gd name="connsiteY24" fmla="*/ 646845 h 1897314"/>
                          <a:gd name="connsiteX25" fmla="*/ 1629941 w 1913678"/>
                          <a:gd name="connsiteY25" fmla="*/ 678521 h 1897314"/>
                          <a:gd name="connsiteX26" fmla="*/ 1845348 w 1913678"/>
                          <a:gd name="connsiteY26" fmla="*/ 690669 h 1897314"/>
                          <a:gd name="connsiteX27" fmla="*/ 1893967 w 1913678"/>
                          <a:gd name="connsiteY27" fmla="*/ 742464 h 1897314"/>
                          <a:gd name="connsiteX28" fmla="*/ 1912925 w 1913678"/>
                          <a:gd name="connsiteY28" fmla="*/ 1003725 h 1897314"/>
                          <a:gd name="connsiteX29" fmla="*/ 1871086 w 1913678"/>
                          <a:gd name="connsiteY29" fmla="*/ 1058871 h 1897314"/>
                          <a:gd name="connsiteX30" fmla="*/ 1659050 w 1913678"/>
                          <a:gd name="connsiteY30" fmla="*/ 1109995 h 1897314"/>
                          <a:gd name="connsiteX31" fmla="*/ 1648972 w 1913678"/>
                          <a:gd name="connsiteY31" fmla="*/ 1153469 h 1897314"/>
                          <a:gd name="connsiteX32" fmla="*/ 1620493 w 1913678"/>
                          <a:gd name="connsiteY32" fmla="*/ 1220834 h 1897314"/>
                          <a:gd name="connsiteX33" fmla="*/ 1774046 w 1913678"/>
                          <a:gd name="connsiteY33" fmla="*/ 1385607 h 1897314"/>
                          <a:gd name="connsiteX34" fmla="*/ 1773299 w 1913678"/>
                          <a:gd name="connsiteY34" fmla="*/ 1456642 h 1897314"/>
                          <a:gd name="connsiteX35" fmla="*/ 1606185 w 1913678"/>
                          <a:gd name="connsiteY35" fmla="*/ 1658359 h 1897314"/>
                          <a:gd name="connsiteX36" fmla="*/ 1537821 w 1913678"/>
                          <a:gd name="connsiteY36" fmla="*/ 1669214 h 1897314"/>
                          <a:gd name="connsiteX37" fmla="*/ 1337499 w 1913678"/>
                          <a:gd name="connsiteY37" fmla="*/ 1552460 h 1897314"/>
                          <a:gd name="connsiteX38" fmla="*/ 1327137 w 1913678"/>
                          <a:gd name="connsiteY38" fmla="*/ 1559354 h 1897314"/>
                          <a:gd name="connsiteX39" fmla="*/ 1257222 w 1913678"/>
                          <a:gd name="connsiteY39" fmla="*/ 1595396 h 1897314"/>
                          <a:gd name="connsiteX40" fmla="*/ 1239843 w 1913678"/>
                          <a:gd name="connsiteY40" fmla="*/ 1601704 h 1897314"/>
                          <a:gd name="connsiteX41" fmla="*/ 1227974 w 1913678"/>
                          <a:gd name="connsiteY41" fmla="*/ 1827727 h 1897314"/>
                          <a:gd name="connsiteX42" fmla="*/ 1176368 w 1913678"/>
                          <a:gd name="connsiteY42" fmla="*/ 1876546 h 1897314"/>
                          <a:gd name="connsiteX43" fmla="*/ 915182 w 1913678"/>
                          <a:gd name="connsiteY43" fmla="*/ 1896516 h 1897314"/>
                          <a:gd name="connsiteX44" fmla="*/ 859874 w 1913678"/>
                          <a:gd name="connsiteY44" fmla="*/ 1854891 h 1897314"/>
                          <a:gd name="connsiteX45" fmla="*/ 806932 w 1913678"/>
                          <a:gd name="connsiteY45" fmla="*/ 1638983 h 1897314"/>
                          <a:gd name="connsiteX46" fmla="*/ 750598 w 1913678"/>
                          <a:gd name="connsiteY46" fmla="*/ 1625923 h 1897314"/>
                          <a:gd name="connsiteX47" fmla="*/ 695955 w 1913678"/>
                          <a:gd name="connsiteY47" fmla="*/ 1602824 h 1897314"/>
                          <a:gd name="connsiteX48" fmla="*/ 528165 w 1913678"/>
                          <a:gd name="connsiteY48" fmla="*/ 1759189 h 1897314"/>
                          <a:gd name="connsiteX49" fmla="*/ 457129 w 1913678"/>
                          <a:gd name="connsiteY49" fmla="*/ 1758442 h 1897314"/>
                          <a:gd name="connsiteX50" fmla="*/ 255413 w 1913678"/>
                          <a:gd name="connsiteY50" fmla="*/ 1591328 h 1897314"/>
                          <a:gd name="connsiteX51" fmla="*/ 244558 w 1913678"/>
                          <a:gd name="connsiteY51" fmla="*/ 1522964 h 1897314"/>
                          <a:gd name="connsiteX52" fmla="*/ 359325 w 1913678"/>
                          <a:gd name="connsiteY52" fmla="*/ 1326051 h 1897314"/>
                          <a:gd name="connsiteX53" fmla="*/ 344713 w 1913678"/>
                          <a:gd name="connsiteY53" fmla="*/ 1304089 h 1897314"/>
                          <a:gd name="connsiteX54" fmla="*/ 308671 w 1913678"/>
                          <a:gd name="connsiteY54" fmla="*/ 1234174 h 1897314"/>
                          <a:gd name="connsiteX55" fmla="*/ 304722 w 1913678"/>
                          <a:gd name="connsiteY55" fmla="*/ 1223295 h 1897314"/>
                          <a:gd name="connsiteX56" fmla="*/ 64791 w 1913678"/>
                          <a:gd name="connsiteY56" fmla="*/ 1207138 h 1897314"/>
                          <a:gd name="connsiteX57" fmla="*/ 16740 w 1913678"/>
                          <a:gd name="connsiteY57" fmla="*/ 1154816 h 1897314"/>
                          <a:gd name="connsiteX58" fmla="*/ 632 w 1913678"/>
                          <a:gd name="connsiteY58" fmla="*/ 893364 h 1897314"/>
                          <a:gd name="connsiteX59" fmla="*/ 43068 w 1913678"/>
                          <a:gd name="connsiteY59" fmla="*/ 838677 h 1897314"/>
                          <a:gd name="connsiteX60" fmla="*/ 264148 w 1913678"/>
                          <a:gd name="connsiteY60" fmla="*/ 787917 h 1897314"/>
                          <a:gd name="connsiteX61" fmla="*/ 278143 w 1913678"/>
                          <a:gd name="connsiteY61" fmla="*/ 727550 h 1897314"/>
                          <a:gd name="connsiteX62" fmla="*/ 302251 w 1913678"/>
                          <a:gd name="connsiteY62" fmla="*/ 670522 h 1897314"/>
                          <a:gd name="connsiteX63" fmla="*/ 146413 w 1913678"/>
                          <a:gd name="connsiteY63" fmla="*/ 503298 h 1897314"/>
                          <a:gd name="connsiteX64" fmla="*/ 147160 w 1913678"/>
                          <a:gd name="connsiteY64" fmla="*/ 432263 h 1897314"/>
                          <a:gd name="connsiteX0" fmla="*/ 662680 w 1913678"/>
                          <a:gd name="connsiteY0" fmla="*/ 686595 h 1897314"/>
                          <a:gd name="connsiteX1" fmla="*/ 709643 w 1913678"/>
                          <a:gd name="connsiteY1" fmla="*/ 1241387 h 1897314"/>
                          <a:gd name="connsiteX2" fmla="*/ 1264435 w 1913678"/>
                          <a:gd name="connsiteY2" fmla="*/ 1194423 h 1897314"/>
                          <a:gd name="connsiteX3" fmla="*/ 1217471 w 1913678"/>
                          <a:gd name="connsiteY3" fmla="*/ 639632 h 1897314"/>
                          <a:gd name="connsiteX4" fmla="*/ 662680 w 1913678"/>
                          <a:gd name="connsiteY4" fmla="*/ 686595 h 1897314"/>
                          <a:gd name="connsiteX5" fmla="*/ 314274 w 1913678"/>
                          <a:gd name="connsiteY5" fmla="*/ 230546 h 1897314"/>
                          <a:gd name="connsiteX6" fmla="*/ 382638 w 1913678"/>
                          <a:gd name="connsiteY6" fmla="*/ 219691 h 1897314"/>
                          <a:gd name="connsiteX7" fmla="*/ 582678 w 1913678"/>
                          <a:gd name="connsiteY7" fmla="*/ 336280 h 1897314"/>
                          <a:gd name="connsiteX8" fmla="*/ 638412 w 1913678"/>
                          <a:gd name="connsiteY8" fmla="*/ 300646 h 1897314"/>
                          <a:gd name="connsiteX9" fmla="*/ 674607 w 1913678"/>
                          <a:gd name="connsiteY9" fmla="*/ 286501 h 1897314"/>
                          <a:gd name="connsiteX10" fmla="*/ 703310 w 1913678"/>
                          <a:gd name="connsiteY10" fmla="*/ 47813 h 1897314"/>
                          <a:gd name="connsiteX11" fmla="*/ 716407 w 1913678"/>
                          <a:gd name="connsiteY11" fmla="*/ 14475 h 1897314"/>
                          <a:gd name="connsiteX12" fmla="*/ 758079 w 1913678"/>
                          <a:gd name="connsiteY12" fmla="*/ 2570 h 1897314"/>
                          <a:gd name="connsiteX13" fmla="*/ 1020016 w 1913678"/>
                          <a:gd name="connsiteY13" fmla="*/ 188 h 1897314"/>
                          <a:gd name="connsiteX14" fmla="*/ 1072403 w 1913678"/>
                          <a:gd name="connsiteY14" fmla="*/ 45433 h 1897314"/>
                          <a:gd name="connsiteX15" fmla="*/ 1106566 w 1913678"/>
                          <a:gd name="connsiteY15" fmla="*/ 240648 h 1897314"/>
                          <a:gd name="connsiteX16" fmla="*/ 1251039 w 1913678"/>
                          <a:gd name="connsiteY16" fmla="*/ 286599 h 1897314"/>
                          <a:gd name="connsiteX17" fmla="*/ 1414114 w 1913678"/>
                          <a:gd name="connsiteY17" fmla="*/ 134627 h 1897314"/>
                          <a:gd name="connsiteX18" fmla="*/ 1485150 w 1913678"/>
                          <a:gd name="connsiteY18" fmla="*/ 135374 h 1897314"/>
                          <a:gd name="connsiteX19" fmla="*/ 1686866 w 1913678"/>
                          <a:gd name="connsiteY19" fmla="*/ 302488 h 1897314"/>
                          <a:gd name="connsiteX20" fmla="*/ 1697721 w 1913678"/>
                          <a:gd name="connsiteY20" fmla="*/ 370852 h 1897314"/>
                          <a:gd name="connsiteX21" fmla="*/ 1579849 w 1913678"/>
                          <a:gd name="connsiteY21" fmla="*/ 573093 h 1897314"/>
                          <a:gd name="connsiteX22" fmla="*/ 1582402 w 1913678"/>
                          <a:gd name="connsiteY22" fmla="*/ 576930 h 1897314"/>
                          <a:gd name="connsiteX23" fmla="*/ 1618444 w 1913678"/>
                          <a:gd name="connsiteY23" fmla="*/ 646845 h 1897314"/>
                          <a:gd name="connsiteX24" fmla="*/ 1629941 w 1913678"/>
                          <a:gd name="connsiteY24" fmla="*/ 678521 h 1897314"/>
                          <a:gd name="connsiteX25" fmla="*/ 1845348 w 1913678"/>
                          <a:gd name="connsiteY25" fmla="*/ 690669 h 1897314"/>
                          <a:gd name="connsiteX26" fmla="*/ 1893967 w 1913678"/>
                          <a:gd name="connsiteY26" fmla="*/ 742464 h 1897314"/>
                          <a:gd name="connsiteX27" fmla="*/ 1912925 w 1913678"/>
                          <a:gd name="connsiteY27" fmla="*/ 1003725 h 1897314"/>
                          <a:gd name="connsiteX28" fmla="*/ 1871086 w 1913678"/>
                          <a:gd name="connsiteY28" fmla="*/ 1058871 h 1897314"/>
                          <a:gd name="connsiteX29" fmla="*/ 1659050 w 1913678"/>
                          <a:gd name="connsiteY29" fmla="*/ 1109995 h 1897314"/>
                          <a:gd name="connsiteX30" fmla="*/ 1648972 w 1913678"/>
                          <a:gd name="connsiteY30" fmla="*/ 1153469 h 1897314"/>
                          <a:gd name="connsiteX31" fmla="*/ 1620493 w 1913678"/>
                          <a:gd name="connsiteY31" fmla="*/ 1220834 h 1897314"/>
                          <a:gd name="connsiteX32" fmla="*/ 1774046 w 1913678"/>
                          <a:gd name="connsiteY32" fmla="*/ 1385607 h 1897314"/>
                          <a:gd name="connsiteX33" fmla="*/ 1773299 w 1913678"/>
                          <a:gd name="connsiteY33" fmla="*/ 1456642 h 1897314"/>
                          <a:gd name="connsiteX34" fmla="*/ 1606185 w 1913678"/>
                          <a:gd name="connsiteY34" fmla="*/ 1658359 h 1897314"/>
                          <a:gd name="connsiteX35" fmla="*/ 1537821 w 1913678"/>
                          <a:gd name="connsiteY35" fmla="*/ 1669214 h 1897314"/>
                          <a:gd name="connsiteX36" fmla="*/ 1337499 w 1913678"/>
                          <a:gd name="connsiteY36" fmla="*/ 1552460 h 1897314"/>
                          <a:gd name="connsiteX37" fmla="*/ 1327137 w 1913678"/>
                          <a:gd name="connsiteY37" fmla="*/ 1559354 h 1897314"/>
                          <a:gd name="connsiteX38" fmla="*/ 1257222 w 1913678"/>
                          <a:gd name="connsiteY38" fmla="*/ 1595396 h 1897314"/>
                          <a:gd name="connsiteX39" fmla="*/ 1239843 w 1913678"/>
                          <a:gd name="connsiteY39" fmla="*/ 1601704 h 1897314"/>
                          <a:gd name="connsiteX40" fmla="*/ 1227974 w 1913678"/>
                          <a:gd name="connsiteY40" fmla="*/ 1827727 h 1897314"/>
                          <a:gd name="connsiteX41" fmla="*/ 1176368 w 1913678"/>
                          <a:gd name="connsiteY41" fmla="*/ 1876546 h 1897314"/>
                          <a:gd name="connsiteX42" fmla="*/ 915182 w 1913678"/>
                          <a:gd name="connsiteY42" fmla="*/ 1896516 h 1897314"/>
                          <a:gd name="connsiteX43" fmla="*/ 859874 w 1913678"/>
                          <a:gd name="connsiteY43" fmla="*/ 1854891 h 1897314"/>
                          <a:gd name="connsiteX44" fmla="*/ 806932 w 1913678"/>
                          <a:gd name="connsiteY44" fmla="*/ 1638983 h 1897314"/>
                          <a:gd name="connsiteX45" fmla="*/ 750598 w 1913678"/>
                          <a:gd name="connsiteY45" fmla="*/ 1625923 h 1897314"/>
                          <a:gd name="connsiteX46" fmla="*/ 695955 w 1913678"/>
                          <a:gd name="connsiteY46" fmla="*/ 1602824 h 1897314"/>
                          <a:gd name="connsiteX47" fmla="*/ 528165 w 1913678"/>
                          <a:gd name="connsiteY47" fmla="*/ 1759189 h 1897314"/>
                          <a:gd name="connsiteX48" fmla="*/ 457129 w 1913678"/>
                          <a:gd name="connsiteY48" fmla="*/ 1758442 h 1897314"/>
                          <a:gd name="connsiteX49" fmla="*/ 255413 w 1913678"/>
                          <a:gd name="connsiteY49" fmla="*/ 1591328 h 1897314"/>
                          <a:gd name="connsiteX50" fmla="*/ 244558 w 1913678"/>
                          <a:gd name="connsiteY50" fmla="*/ 1522964 h 1897314"/>
                          <a:gd name="connsiteX51" fmla="*/ 359325 w 1913678"/>
                          <a:gd name="connsiteY51" fmla="*/ 1326051 h 1897314"/>
                          <a:gd name="connsiteX52" fmla="*/ 344713 w 1913678"/>
                          <a:gd name="connsiteY52" fmla="*/ 1304089 h 1897314"/>
                          <a:gd name="connsiteX53" fmla="*/ 308671 w 1913678"/>
                          <a:gd name="connsiteY53" fmla="*/ 1234174 h 1897314"/>
                          <a:gd name="connsiteX54" fmla="*/ 304722 w 1913678"/>
                          <a:gd name="connsiteY54" fmla="*/ 1223295 h 1897314"/>
                          <a:gd name="connsiteX55" fmla="*/ 64791 w 1913678"/>
                          <a:gd name="connsiteY55" fmla="*/ 1207138 h 1897314"/>
                          <a:gd name="connsiteX56" fmla="*/ 16740 w 1913678"/>
                          <a:gd name="connsiteY56" fmla="*/ 1154816 h 1897314"/>
                          <a:gd name="connsiteX57" fmla="*/ 632 w 1913678"/>
                          <a:gd name="connsiteY57" fmla="*/ 893364 h 1897314"/>
                          <a:gd name="connsiteX58" fmla="*/ 43068 w 1913678"/>
                          <a:gd name="connsiteY58" fmla="*/ 838677 h 1897314"/>
                          <a:gd name="connsiteX59" fmla="*/ 264148 w 1913678"/>
                          <a:gd name="connsiteY59" fmla="*/ 787917 h 1897314"/>
                          <a:gd name="connsiteX60" fmla="*/ 278143 w 1913678"/>
                          <a:gd name="connsiteY60" fmla="*/ 727550 h 1897314"/>
                          <a:gd name="connsiteX61" fmla="*/ 302251 w 1913678"/>
                          <a:gd name="connsiteY61" fmla="*/ 670522 h 1897314"/>
                          <a:gd name="connsiteX62" fmla="*/ 146413 w 1913678"/>
                          <a:gd name="connsiteY62" fmla="*/ 503298 h 1897314"/>
                          <a:gd name="connsiteX63" fmla="*/ 147160 w 1913678"/>
                          <a:gd name="connsiteY63" fmla="*/ 432263 h 1897314"/>
                          <a:gd name="connsiteX64" fmla="*/ 314274 w 1913678"/>
                          <a:gd name="connsiteY64" fmla="*/ 230546 h 1897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913678" h="1897314">
                            <a:moveTo>
                              <a:pt x="662680" y="686595"/>
                            </a:moveTo>
                            <a:cubicBezTo>
                              <a:pt x="522446" y="852766"/>
                              <a:pt x="543473" y="1101154"/>
                              <a:pt x="709643" y="1241387"/>
                            </a:cubicBezTo>
                            <a:cubicBezTo>
                              <a:pt x="875814" y="1381620"/>
                              <a:pt x="1124202" y="1360594"/>
                              <a:pt x="1264435" y="1194423"/>
                            </a:cubicBezTo>
                            <a:cubicBezTo>
                              <a:pt x="1404668" y="1028253"/>
                              <a:pt x="1383642" y="779865"/>
                              <a:pt x="1217471" y="639632"/>
                            </a:cubicBezTo>
                            <a:cubicBezTo>
                              <a:pt x="1051301" y="499399"/>
                              <a:pt x="802913" y="520425"/>
                              <a:pt x="662680" y="686595"/>
                            </a:cubicBezTo>
                            <a:close/>
                            <a:moveTo>
                              <a:pt x="314274" y="230546"/>
                            </a:moveTo>
                            <a:cubicBezTo>
                              <a:pt x="330466" y="208898"/>
                              <a:pt x="352403" y="195212"/>
                              <a:pt x="382638" y="219691"/>
                            </a:cubicBezTo>
                            <a:lnTo>
                              <a:pt x="582678" y="336280"/>
                            </a:lnTo>
                            <a:lnTo>
                              <a:pt x="638412" y="300646"/>
                            </a:lnTo>
                            <a:lnTo>
                              <a:pt x="674607" y="286501"/>
                            </a:lnTo>
                            <a:lnTo>
                              <a:pt x="703310" y="47813"/>
                            </a:lnTo>
                            <a:cubicBezTo>
                              <a:pt x="705692" y="31144"/>
                              <a:pt x="708668" y="21024"/>
                              <a:pt x="716407" y="14475"/>
                            </a:cubicBezTo>
                            <a:cubicBezTo>
                              <a:pt x="724146" y="7927"/>
                              <a:pt x="736648" y="4951"/>
                              <a:pt x="758079" y="2570"/>
                            </a:cubicBezTo>
                            <a:lnTo>
                              <a:pt x="1020016" y="188"/>
                            </a:lnTo>
                            <a:cubicBezTo>
                              <a:pt x="1047003" y="-1399"/>
                              <a:pt x="1071610" y="6539"/>
                              <a:pt x="1072403" y="45433"/>
                            </a:cubicBezTo>
                            <a:lnTo>
                              <a:pt x="1106566" y="240648"/>
                            </a:lnTo>
                            <a:lnTo>
                              <a:pt x="1251039" y="286599"/>
                            </a:lnTo>
                            <a:lnTo>
                              <a:pt x="1414114" y="134627"/>
                            </a:lnTo>
                            <a:cubicBezTo>
                              <a:pt x="1439255" y="112221"/>
                              <a:pt x="1449322" y="111370"/>
                              <a:pt x="1485150" y="135374"/>
                            </a:cubicBezTo>
                            <a:lnTo>
                              <a:pt x="1686866" y="302488"/>
                            </a:lnTo>
                            <a:cubicBezTo>
                              <a:pt x="1708514" y="318680"/>
                              <a:pt x="1722200" y="340617"/>
                              <a:pt x="1697721" y="370852"/>
                            </a:cubicBezTo>
                            <a:lnTo>
                              <a:pt x="1579849" y="573093"/>
                            </a:lnTo>
                            <a:lnTo>
                              <a:pt x="1582402" y="576930"/>
                            </a:lnTo>
                            <a:cubicBezTo>
                              <a:pt x="1595758" y="599662"/>
                              <a:pt x="1607775" y="623008"/>
                              <a:pt x="1618444" y="646845"/>
                            </a:cubicBezTo>
                            <a:lnTo>
                              <a:pt x="1629941" y="678521"/>
                            </a:lnTo>
                            <a:lnTo>
                              <a:pt x="1845348" y="690669"/>
                            </a:lnTo>
                            <a:cubicBezTo>
                              <a:pt x="1878920" y="693312"/>
                              <a:pt x="1886501" y="699989"/>
                              <a:pt x="1893967" y="742464"/>
                            </a:cubicBezTo>
                            <a:lnTo>
                              <a:pt x="1912925" y="1003725"/>
                            </a:lnTo>
                            <a:cubicBezTo>
                              <a:pt x="1916217" y="1030557"/>
                              <a:pt x="1909852" y="1055618"/>
                              <a:pt x="1871086" y="1058871"/>
                            </a:cubicBezTo>
                            <a:lnTo>
                              <a:pt x="1659050" y="1109995"/>
                            </a:lnTo>
                            <a:lnTo>
                              <a:pt x="1648972" y="1153469"/>
                            </a:lnTo>
                            <a:lnTo>
                              <a:pt x="1620493" y="1220834"/>
                            </a:lnTo>
                            <a:lnTo>
                              <a:pt x="1774046" y="1385607"/>
                            </a:lnTo>
                            <a:cubicBezTo>
                              <a:pt x="1796452" y="1410748"/>
                              <a:pt x="1797304" y="1420814"/>
                              <a:pt x="1773299" y="1456642"/>
                            </a:cubicBezTo>
                            <a:lnTo>
                              <a:pt x="1606185" y="1658359"/>
                            </a:lnTo>
                            <a:cubicBezTo>
                              <a:pt x="1589993" y="1680007"/>
                              <a:pt x="1568056" y="1693692"/>
                              <a:pt x="1537821" y="1669214"/>
                            </a:cubicBezTo>
                            <a:lnTo>
                              <a:pt x="1337499" y="1552460"/>
                            </a:lnTo>
                            <a:lnTo>
                              <a:pt x="1327137" y="1559354"/>
                            </a:lnTo>
                            <a:cubicBezTo>
                              <a:pt x="1304404" y="1572710"/>
                              <a:pt x="1281059" y="1584727"/>
                              <a:pt x="1257222" y="1595396"/>
                            </a:cubicBezTo>
                            <a:lnTo>
                              <a:pt x="1239843" y="1601704"/>
                            </a:lnTo>
                            <a:lnTo>
                              <a:pt x="1227974" y="1827727"/>
                            </a:lnTo>
                            <a:cubicBezTo>
                              <a:pt x="1225461" y="1861309"/>
                              <a:pt x="1218813" y="1868916"/>
                              <a:pt x="1176368" y="1876546"/>
                            </a:cubicBezTo>
                            <a:lnTo>
                              <a:pt x="915182" y="1896516"/>
                            </a:lnTo>
                            <a:cubicBezTo>
                              <a:pt x="888362" y="1899911"/>
                              <a:pt x="863278" y="1893644"/>
                              <a:pt x="859874" y="1854891"/>
                            </a:cubicBezTo>
                            <a:lnTo>
                              <a:pt x="806932" y="1638983"/>
                            </a:lnTo>
                            <a:lnTo>
                              <a:pt x="750598" y="1625923"/>
                            </a:lnTo>
                            <a:lnTo>
                              <a:pt x="695955" y="1602824"/>
                            </a:lnTo>
                            <a:lnTo>
                              <a:pt x="528165" y="1759189"/>
                            </a:lnTo>
                            <a:cubicBezTo>
                              <a:pt x="503024" y="1781595"/>
                              <a:pt x="492957" y="1782447"/>
                              <a:pt x="457129" y="1758442"/>
                            </a:cubicBezTo>
                            <a:lnTo>
                              <a:pt x="255413" y="1591328"/>
                            </a:lnTo>
                            <a:cubicBezTo>
                              <a:pt x="233765" y="1575136"/>
                              <a:pt x="220079" y="1553200"/>
                              <a:pt x="244558" y="1522964"/>
                            </a:cubicBezTo>
                            <a:lnTo>
                              <a:pt x="359325" y="1326051"/>
                            </a:lnTo>
                            <a:lnTo>
                              <a:pt x="344713" y="1304089"/>
                            </a:lnTo>
                            <a:cubicBezTo>
                              <a:pt x="331357" y="1281357"/>
                              <a:pt x="319340" y="1258011"/>
                              <a:pt x="308671" y="1234174"/>
                            </a:cubicBezTo>
                            <a:lnTo>
                              <a:pt x="304722" y="1223295"/>
                            </a:lnTo>
                            <a:lnTo>
                              <a:pt x="64791" y="1207138"/>
                            </a:lnTo>
                            <a:cubicBezTo>
                              <a:pt x="31250" y="1204129"/>
                              <a:pt x="23742" y="1197369"/>
                              <a:pt x="16740" y="1154816"/>
                            </a:cubicBezTo>
                            <a:lnTo>
                              <a:pt x="632" y="893364"/>
                            </a:lnTo>
                            <a:cubicBezTo>
                              <a:pt x="-2368" y="866497"/>
                              <a:pt x="4269" y="841508"/>
                              <a:pt x="43068" y="838677"/>
                            </a:cubicBezTo>
                            <a:lnTo>
                              <a:pt x="264148" y="787917"/>
                            </a:lnTo>
                            <a:lnTo>
                              <a:pt x="278143" y="727550"/>
                            </a:lnTo>
                            <a:lnTo>
                              <a:pt x="302251" y="670522"/>
                            </a:lnTo>
                            <a:lnTo>
                              <a:pt x="146413" y="503298"/>
                            </a:lnTo>
                            <a:cubicBezTo>
                              <a:pt x="124007" y="478157"/>
                              <a:pt x="123156" y="468090"/>
                              <a:pt x="147160" y="432263"/>
                            </a:cubicBezTo>
                            <a:lnTo>
                              <a:pt x="314274" y="230546"/>
                            </a:ln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cs typeface="Arial" panose="020B0604020202020204" pitchFamily="34" charset="0"/>
                        </a:endParaRPr>
                      </a:p>
                    </p:txBody>
                  </p:sp>
                  <p:sp>
                    <p:nvSpPr>
                      <p:cNvPr id="26" name="Freeform 61">
                        <a:extLst>
                          <a:ext uri="{FF2B5EF4-FFF2-40B4-BE49-F238E27FC236}">
                            <a16:creationId xmlns:a16="http://schemas.microsoft.com/office/drawing/2014/main" id="{F866C166-F616-EBD1-904F-105BD5E2B8B0}"/>
                          </a:ext>
                        </a:extLst>
                      </p:cNvPr>
                      <p:cNvSpPr/>
                      <p:nvPr/>
                    </p:nvSpPr>
                    <p:spPr>
                      <a:xfrm rot="18102765">
                        <a:off x="4195633" y="2923954"/>
                        <a:ext cx="1129816" cy="1130743"/>
                      </a:xfrm>
                      <a:custGeom>
                        <a:avLst/>
                        <a:gdLst>
                          <a:gd name="connsiteX0" fmla="*/ 736125 w 1129812"/>
                          <a:gd name="connsiteY0" fmla="*/ 457096 h 1130747"/>
                          <a:gd name="connsiteX1" fmla="*/ 471744 w 1129812"/>
                          <a:gd name="connsiteY1" fmla="*/ 394661 h 1130747"/>
                          <a:gd name="connsiteX2" fmla="*/ 409309 w 1129812"/>
                          <a:gd name="connsiteY2" fmla="*/ 659042 h 1130747"/>
                          <a:gd name="connsiteX3" fmla="*/ 673690 w 1129812"/>
                          <a:gd name="connsiteY3" fmla="*/ 721477 h 1130747"/>
                          <a:gd name="connsiteX4" fmla="*/ 736125 w 1129812"/>
                          <a:gd name="connsiteY4" fmla="*/ 457096 h 1130747"/>
                          <a:gd name="connsiteX5" fmla="*/ 1129663 w 1129812"/>
                          <a:gd name="connsiteY5" fmla="*/ 419205 h 1130747"/>
                          <a:gd name="connsiteX6" fmla="*/ 1129812 w 1129812"/>
                          <a:gd name="connsiteY6" fmla="*/ 647258 h 1130747"/>
                          <a:gd name="connsiteX7" fmla="*/ 918347 w 1129812"/>
                          <a:gd name="connsiteY7" fmla="*/ 695682 h 1130747"/>
                          <a:gd name="connsiteX8" fmla="*/ 877931 w 1129812"/>
                          <a:gd name="connsiteY8" fmla="*/ 774861 h 1130747"/>
                          <a:gd name="connsiteX9" fmla="*/ 874176 w 1129812"/>
                          <a:gd name="connsiteY9" fmla="*/ 779174 h 1130747"/>
                          <a:gd name="connsiteX10" fmla="*/ 959896 w 1129812"/>
                          <a:gd name="connsiteY10" fmla="*/ 992123 h 1130747"/>
                          <a:gd name="connsiteX11" fmla="*/ 758310 w 1129812"/>
                          <a:gd name="connsiteY11" fmla="*/ 1098757 h 1130747"/>
                          <a:gd name="connsiteX12" fmla="*/ 612125 w 1129812"/>
                          <a:gd name="connsiteY12" fmla="*/ 929033 h 1130747"/>
                          <a:gd name="connsiteX13" fmla="*/ 557840 w 1129812"/>
                          <a:gd name="connsiteY13" fmla="*/ 932087 h 1130747"/>
                          <a:gd name="connsiteX14" fmla="*/ 539372 w 1129812"/>
                          <a:gd name="connsiteY14" fmla="*/ 929553 h 1130747"/>
                          <a:gd name="connsiteX15" fmla="*/ 395690 w 1129812"/>
                          <a:gd name="connsiteY15" fmla="*/ 1130747 h 1130747"/>
                          <a:gd name="connsiteX16" fmla="*/ 197362 w 1129812"/>
                          <a:gd name="connsiteY16" fmla="*/ 1018167 h 1130747"/>
                          <a:gd name="connsiteX17" fmla="*/ 270238 w 1129812"/>
                          <a:gd name="connsiteY17" fmla="*/ 775579 h 1130747"/>
                          <a:gd name="connsiteX18" fmla="*/ 254320 w 1129812"/>
                          <a:gd name="connsiteY18" fmla="*/ 754811 h 1130747"/>
                          <a:gd name="connsiteX19" fmla="*/ 236466 w 1129812"/>
                          <a:gd name="connsiteY19" fmla="*/ 718133 h 1130747"/>
                          <a:gd name="connsiteX20" fmla="*/ 0 w 1129812"/>
                          <a:gd name="connsiteY20" fmla="*/ 689393 h 1130747"/>
                          <a:gd name="connsiteX21" fmla="*/ 3895 w 1129812"/>
                          <a:gd name="connsiteY21" fmla="*/ 461374 h 1130747"/>
                          <a:gd name="connsiteX22" fmla="*/ 228108 w 1129812"/>
                          <a:gd name="connsiteY22" fmla="*/ 414199 h 1130747"/>
                          <a:gd name="connsiteX23" fmla="*/ 231556 w 1129812"/>
                          <a:gd name="connsiteY23" fmla="*/ 404051 h 1130747"/>
                          <a:gd name="connsiteX24" fmla="*/ 257608 w 1129812"/>
                          <a:gd name="connsiteY24" fmla="*/ 358550 h 1130747"/>
                          <a:gd name="connsiteX25" fmla="*/ 160597 w 1129812"/>
                          <a:gd name="connsiteY25" fmla="*/ 127259 h 1130747"/>
                          <a:gd name="connsiteX26" fmla="*/ 360621 w 1129812"/>
                          <a:gd name="connsiteY26" fmla="*/ 17722 h 1130747"/>
                          <a:gd name="connsiteX27" fmla="*/ 512401 w 1129812"/>
                          <a:gd name="connsiteY27" fmla="*/ 188878 h 1130747"/>
                          <a:gd name="connsiteX28" fmla="*/ 515367 w 1129812"/>
                          <a:gd name="connsiteY28" fmla="*/ 188113 h 1130747"/>
                          <a:gd name="connsiteX29" fmla="*/ 600600 w 1129812"/>
                          <a:gd name="connsiteY29" fmla="*/ 187418 h 1130747"/>
                          <a:gd name="connsiteX30" fmla="*/ 734444 w 1129812"/>
                          <a:gd name="connsiteY30" fmla="*/ 0 h 1130747"/>
                          <a:gd name="connsiteX31" fmla="*/ 932771 w 1129812"/>
                          <a:gd name="connsiteY31" fmla="*/ 112580 h 1130747"/>
                          <a:gd name="connsiteX32" fmla="*/ 867708 w 1129812"/>
                          <a:gd name="connsiteY32" fmla="*/ 329161 h 1130747"/>
                          <a:gd name="connsiteX33" fmla="*/ 891111 w 1129812"/>
                          <a:gd name="connsiteY33" fmla="*/ 361325 h 1130747"/>
                          <a:gd name="connsiteX34" fmla="*/ 909269 w 1129812"/>
                          <a:gd name="connsiteY34" fmla="*/ 396377 h 1130747"/>
                          <a:gd name="connsiteX0" fmla="*/ 736125 w 1129812"/>
                          <a:gd name="connsiteY0" fmla="*/ 457096 h 1130747"/>
                          <a:gd name="connsiteX1" fmla="*/ 471744 w 1129812"/>
                          <a:gd name="connsiteY1" fmla="*/ 394661 h 1130747"/>
                          <a:gd name="connsiteX2" fmla="*/ 409309 w 1129812"/>
                          <a:gd name="connsiteY2" fmla="*/ 659042 h 1130747"/>
                          <a:gd name="connsiteX3" fmla="*/ 673690 w 1129812"/>
                          <a:gd name="connsiteY3" fmla="*/ 721477 h 1130747"/>
                          <a:gd name="connsiteX4" fmla="*/ 736125 w 1129812"/>
                          <a:gd name="connsiteY4" fmla="*/ 457096 h 1130747"/>
                          <a:gd name="connsiteX5" fmla="*/ 1129663 w 1129812"/>
                          <a:gd name="connsiteY5" fmla="*/ 419205 h 1130747"/>
                          <a:gd name="connsiteX6" fmla="*/ 1129812 w 1129812"/>
                          <a:gd name="connsiteY6" fmla="*/ 647258 h 1130747"/>
                          <a:gd name="connsiteX7" fmla="*/ 918347 w 1129812"/>
                          <a:gd name="connsiteY7" fmla="*/ 695682 h 1130747"/>
                          <a:gd name="connsiteX8" fmla="*/ 877931 w 1129812"/>
                          <a:gd name="connsiteY8" fmla="*/ 774861 h 1130747"/>
                          <a:gd name="connsiteX9" fmla="*/ 874176 w 1129812"/>
                          <a:gd name="connsiteY9" fmla="*/ 779174 h 1130747"/>
                          <a:gd name="connsiteX10" fmla="*/ 959896 w 1129812"/>
                          <a:gd name="connsiteY10" fmla="*/ 992123 h 1130747"/>
                          <a:gd name="connsiteX11" fmla="*/ 758310 w 1129812"/>
                          <a:gd name="connsiteY11" fmla="*/ 1098757 h 1130747"/>
                          <a:gd name="connsiteX12" fmla="*/ 612125 w 1129812"/>
                          <a:gd name="connsiteY12" fmla="*/ 929033 h 1130747"/>
                          <a:gd name="connsiteX13" fmla="*/ 557840 w 1129812"/>
                          <a:gd name="connsiteY13" fmla="*/ 932087 h 1130747"/>
                          <a:gd name="connsiteX14" fmla="*/ 539372 w 1129812"/>
                          <a:gd name="connsiteY14" fmla="*/ 929553 h 1130747"/>
                          <a:gd name="connsiteX15" fmla="*/ 395690 w 1129812"/>
                          <a:gd name="connsiteY15" fmla="*/ 1130747 h 1130747"/>
                          <a:gd name="connsiteX16" fmla="*/ 197362 w 1129812"/>
                          <a:gd name="connsiteY16" fmla="*/ 1018167 h 1130747"/>
                          <a:gd name="connsiteX17" fmla="*/ 270238 w 1129812"/>
                          <a:gd name="connsiteY17" fmla="*/ 775579 h 1130747"/>
                          <a:gd name="connsiteX18" fmla="*/ 254320 w 1129812"/>
                          <a:gd name="connsiteY18" fmla="*/ 754811 h 1130747"/>
                          <a:gd name="connsiteX19" fmla="*/ 236466 w 1129812"/>
                          <a:gd name="connsiteY19" fmla="*/ 718133 h 1130747"/>
                          <a:gd name="connsiteX20" fmla="*/ 0 w 1129812"/>
                          <a:gd name="connsiteY20" fmla="*/ 689393 h 1130747"/>
                          <a:gd name="connsiteX21" fmla="*/ 3895 w 1129812"/>
                          <a:gd name="connsiteY21" fmla="*/ 461374 h 1130747"/>
                          <a:gd name="connsiteX22" fmla="*/ 228108 w 1129812"/>
                          <a:gd name="connsiteY22" fmla="*/ 414199 h 1130747"/>
                          <a:gd name="connsiteX23" fmla="*/ 231556 w 1129812"/>
                          <a:gd name="connsiteY23" fmla="*/ 404051 h 1130747"/>
                          <a:gd name="connsiteX24" fmla="*/ 257608 w 1129812"/>
                          <a:gd name="connsiteY24" fmla="*/ 358550 h 1130747"/>
                          <a:gd name="connsiteX25" fmla="*/ 160597 w 1129812"/>
                          <a:gd name="connsiteY25" fmla="*/ 127259 h 1130747"/>
                          <a:gd name="connsiteX26" fmla="*/ 360621 w 1129812"/>
                          <a:gd name="connsiteY26" fmla="*/ 17722 h 1130747"/>
                          <a:gd name="connsiteX27" fmla="*/ 512401 w 1129812"/>
                          <a:gd name="connsiteY27" fmla="*/ 188878 h 1130747"/>
                          <a:gd name="connsiteX28" fmla="*/ 515367 w 1129812"/>
                          <a:gd name="connsiteY28" fmla="*/ 188113 h 1130747"/>
                          <a:gd name="connsiteX29" fmla="*/ 600600 w 1129812"/>
                          <a:gd name="connsiteY29" fmla="*/ 187418 h 1130747"/>
                          <a:gd name="connsiteX30" fmla="*/ 734444 w 1129812"/>
                          <a:gd name="connsiteY30" fmla="*/ 0 h 1130747"/>
                          <a:gd name="connsiteX31" fmla="*/ 932771 w 1129812"/>
                          <a:gd name="connsiteY31" fmla="*/ 112580 h 1130747"/>
                          <a:gd name="connsiteX32" fmla="*/ 867708 w 1129812"/>
                          <a:gd name="connsiteY32" fmla="*/ 329161 h 1130747"/>
                          <a:gd name="connsiteX33" fmla="*/ 909269 w 1129812"/>
                          <a:gd name="connsiteY33" fmla="*/ 396377 h 1130747"/>
                          <a:gd name="connsiteX34" fmla="*/ 1129663 w 1129812"/>
                          <a:gd name="connsiteY34" fmla="*/ 419205 h 1130747"/>
                          <a:gd name="connsiteX0" fmla="*/ 736125 w 1129812"/>
                          <a:gd name="connsiteY0" fmla="*/ 457096 h 1130747"/>
                          <a:gd name="connsiteX1" fmla="*/ 471744 w 1129812"/>
                          <a:gd name="connsiteY1" fmla="*/ 394661 h 1130747"/>
                          <a:gd name="connsiteX2" fmla="*/ 409309 w 1129812"/>
                          <a:gd name="connsiteY2" fmla="*/ 659042 h 1130747"/>
                          <a:gd name="connsiteX3" fmla="*/ 673690 w 1129812"/>
                          <a:gd name="connsiteY3" fmla="*/ 721477 h 1130747"/>
                          <a:gd name="connsiteX4" fmla="*/ 736125 w 1129812"/>
                          <a:gd name="connsiteY4" fmla="*/ 457096 h 1130747"/>
                          <a:gd name="connsiteX5" fmla="*/ 1129663 w 1129812"/>
                          <a:gd name="connsiteY5" fmla="*/ 419205 h 1130747"/>
                          <a:gd name="connsiteX6" fmla="*/ 1129812 w 1129812"/>
                          <a:gd name="connsiteY6" fmla="*/ 647258 h 1130747"/>
                          <a:gd name="connsiteX7" fmla="*/ 918347 w 1129812"/>
                          <a:gd name="connsiteY7" fmla="*/ 695682 h 1130747"/>
                          <a:gd name="connsiteX8" fmla="*/ 877931 w 1129812"/>
                          <a:gd name="connsiteY8" fmla="*/ 774861 h 1130747"/>
                          <a:gd name="connsiteX9" fmla="*/ 874176 w 1129812"/>
                          <a:gd name="connsiteY9" fmla="*/ 779174 h 1130747"/>
                          <a:gd name="connsiteX10" fmla="*/ 959896 w 1129812"/>
                          <a:gd name="connsiteY10" fmla="*/ 992123 h 1130747"/>
                          <a:gd name="connsiteX11" fmla="*/ 758310 w 1129812"/>
                          <a:gd name="connsiteY11" fmla="*/ 1098757 h 1130747"/>
                          <a:gd name="connsiteX12" fmla="*/ 612125 w 1129812"/>
                          <a:gd name="connsiteY12" fmla="*/ 929033 h 1130747"/>
                          <a:gd name="connsiteX13" fmla="*/ 557840 w 1129812"/>
                          <a:gd name="connsiteY13" fmla="*/ 932087 h 1130747"/>
                          <a:gd name="connsiteX14" fmla="*/ 539372 w 1129812"/>
                          <a:gd name="connsiteY14" fmla="*/ 929553 h 1130747"/>
                          <a:gd name="connsiteX15" fmla="*/ 395690 w 1129812"/>
                          <a:gd name="connsiteY15" fmla="*/ 1130747 h 1130747"/>
                          <a:gd name="connsiteX16" fmla="*/ 197362 w 1129812"/>
                          <a:gd name="connsiteY16" fmla="*/ 1018167 h 1130747"/>
                          <a:gd name="connsiteX17" fmla="*/ 270238 w 1129812"/>
                          <a:gd name="connsiteY17" fmla="*/ 775579 h 1130747"/>
                          <a:gd name="connsiteX18" fmla="*/ 254320 w 1129812"/>
                          <a:gd name="connsiteY18" fmla="*/ 754811 h 1130747"/>
                          <a:gd name="connsiteX19" fmla="*/ 236466 w 1129812"/>
                          <a:gd name="connsiteY19" fmla="*/ 718133 h 1130747"/>
                          <a:gd name="connsiteX20" fmla="*/ 0 w 1129812"/>
                          <a:gd name="connsiteY20" fmla="*/ 689393 h 1130747"/>
                          <a:gd name="connsiteX21" fmla="*/ 3895 w 1129812"/>
                          <a:gd name="connsiteY21" fmla="*/ 461374 h 1130747"/>
                          <a:gd name="connsiteX22" fmla="*/ 228108 w 1129812"/>
                          <a:gd name="connsiteY22" fmla="*/ 414199 h 1130747"/>
                          <a:gd name="connsiteX23" fmla="*/ 257608 w 1129812"/>
                          <a:gd name="connsiteY23" fmla="*/ 358550 h 1130747"/>
                          <a:gd name="connsiteX24" fmla="*/ 160597 w 1129812"/>
                          <a:gd name="connsiteY24" fmla="*/ 127259 h 1130747"/>
                          <a:gd name="connsiteX25" fmla="*/ 360621 w 1129812"/>
                          <a:gd name="connsiteY25" fmla="*/ 17722 h 1130747"/>
                          <a:gd name="connsiteX26" fmla="*/ 512401 w 1129812"/>
                          <a:gd name="connsiteY26" fmla="*/ 188878 h 1130747"/>
                          <a:gd name="connsiteX27" fmla="*/ 515367 w 1129812"/>
                          <a:gd name="connsiteY27" fmla="*/ 188113 h 1130747"/>
                          <a:gd name="connsiteX28" fmla="*/ 600600 w 1129812"/>
                          <a:gd name="connsiteY28" fmla="*/ 187418 h 1130747"/>
                          <a:gd name="connsiteX29" fmla="*/ 734444 w 1129812"/>
                          <a:gd name="connsiteY29" fmla="*/ 0 h 1130747"/>
                          <a:gd name="connsiteX30" fmla="*/ 932771 w 1129812"/>
                          <a:gd name="connsiteY30" fmla="*/ 112580 h 1130747"/>
                          <a:gd name="connsiteX31" fmla="*/ 867708 w 1129812"/>
                          <a:gd name="connsiteY31" fmla="*/ 329161 h 1130747"/>
                          <a:gd name="connsiteX32" fmla="*/ 909269 w 1129812"/>
                          <a:gd name="connsiteY32" fmla="*/ 396377 h 1130747"/>
                          <a:gd name="connsiteX33" fmla="*/ 1129663 w 1129812"/>
                          <a:gd name="connsiteY33" fmla="*/ 419205 h 1130747"/>
                          <a:gd name="connsiteX0" fmla="*/ 736125 w 1129812"/>
                          <a:gd name="connsiteY0" fmla="*/ 457096 h 1130747"/>
                          <a:gd name="connsiteX1" fmla="*/ 471744 w 1129812"/>
                          <a:gd name="connsiteY1" fmla="*/ 394661 h 1130747"/>
                          <a:gd name="connsiteX2" fmla="*/ 409309 w 1129812"/>
                          <a:gd name="connsiteY2" fmla="*/ 659042 h 1130747"/>
                          <a:gd name="connsiteX3" fmla="*/ 673690 w 1129812"/>
                          <a:gd name="connsiteY3" fmla="*/ 721477 h 1130747"/>
                          <a:gd name="connsiteX4" fmla="*/ 736125 w 1129812"/>
                          <a:gd name="connsiteY4" fmla="*/ 457096 h 1130747"/>
                          <a:gd name="connsiteX5" fmla="*/ 1129663 w 1129812"/>
                          <a:gd name="connsiteY5" fmla="*/ 419205 h 1130747"/>
                          <a:gd name="connsiteX6" fmla="*/ 1129812 w 1129812"/>
                          <a:gd name="connsiteY6" fmla="*/ 647258 h 1130747"/>
                          <a:gd name="connsiteX7" fmla="*/ 918347 w 1129812"/>
                          <a:gd name="connsiteY7" fmla="*/ 695682 h 1130747"/>
                          <a:gd name="connsiteX8" fmla="*/ 877931 w 1129812"/>
                          <a:gd name="connsiteY8" fmla="*/ 774861 h 1130747"/>
                          <a:gd name="connsiteX9" fmla="*/ 874176 w 1129812"/>
                          <a:gd name="connsiteY9" fmla="*/ 779174 h 1130747"/>
                          <a:gd name="connsiteX10" fmla="*/ 959896 w 1129812"/>
                          <a:gd name="connsiteY10" fmla="*/ 992123 h 1130747"/>
                          <a:gd name="connsiteX11" fmla="*/ 758310 w 1129812"/>
                          <a:gd name="connsiteY11" fmla="*/ 1098757 h 1130747"/>
                          <a:gd name="connsiteX12" fmla="*/ 612125 w 1129812"/>
                          <a:gd name="connsiteY12" fmla="*/ 929033 h 1130747"/>
                          <a:gd name="connsiteX13" fmla="*/ 539372 w 1129812"/>
                          <a:gd name="connsiteY13" fmla="*/ 929553 h 1130747"/>
                          <a:gd name="connsiteX14" fmla="*/ 395690 w 1129812"/>
                          <a:gd name="connsiteY14" fmla="*/ 1130747 h 1130747"/>
                          <a:gd name="connsiteX15" fmla="*/ 197362 w 1129812"/>
                          <a:gd name="connsiteY15" fmla="*/ 1018167 h 1130747"/>
                          <a:gd name="connsiteX16" fmla="*/ 270238 w 1129812"/>
                          <a:gd name="connsiteY16" fmla="*/ 775579 h 1130747"/>
                          <a:gd name="connsiteX17" fmla="*/ 254320 w 1129812"/>
                          <a:gd name="connsiteY17" fmla="*/ 754811 h 1130747"/>
                          <a:gd name="connsiteX18" fmla="*/ 236466 w 1129812"/>
                          <a:gd name="connsiteY18" fmla="*/ 718133 h 1130747"/>
                          <a:gd name="connsiteX19" fmla="*/ 0 w 1129812"/>
                          <a:gd name="connsiteY19" fmla="*/ 689393 h 1130747"/>
                          <a:gd name="connsiteX20" fmla="*/ 3895 w 1129812"/>
                          <a:gd name="connsiteY20" fmla="*/ 461374 h 1130747"/>
                          <a:gd name="connsiteX21" fmla="*/ 228108 w 1129812"/>
                          <a:gd name="connsiteY21" fmla="*/ 414199 h 1130747"/>
                          <a:gd name="connsiteX22" fmla="*/ 257608 w 1129812"/>
                          <a:gd name="connsiteY22" fmla="*/ 358550 h 1130747"/>
                          <a:gd name="connsiteX23" fmla="*/ 160597 w 1129812"/>
                          <a:gd name="connsiteY23" fmla="*/ 127259 h 1130747"/>
                          <a:gd name="connsiteX24" fmla="*/ 360621 w 1129812"/>
                          <a:gd name="connsiteY24" fmla="*/ 17722 h 1130747"/>
                          <a:gd name="connsiteX25" fmla="*/ 512401 w 1129812"/>
                          <a:gd name="connsiteY25" fmla="*/ 188878 h 1130747"/>
                          <a:gd name="connsiteX26" fmla="*/ 515367 w 1129812"/>
                          <a:gd name="connsiteY26" fmla="*/ 188113 h 1130747"/>
                          <a:gd name="connsiteX27" fmla="*/ 600600 w 1129812"/>
                          <a:gd name="connsiteY27" fmla="*/ 187418 h 1130747"/>
                          <a:gd name="connsiteX28" fmla="*/ 734444 w 1129812"/>
                          <a:gd name="connsiteY28" fmla="*/ 0 h 1130747"/>
                          <a:gd name="connsiteX29" fmla="*/ 932771 w 1129812"/>
                          <a:gd name="connsiteY29" fmla="*/ 112580 h 1130747"/>
                          <a:gd name="connsiteX30" fmla="*/ 867708 w 1129812"/>
                          <a:gd name="connsiteY30" fmla="*/ 329161 h 1130747"/>
                          <a:gd name="connsiteX31" fmla="*/ 909269 w 1129812"/>
                          <a:gd name="connsiteY31" fmla="*/ 396377 h 1130747"/>
                          <a:gd name="connsiteX32" fmla="*/ 1129663 w 1129812"/>
                          <a:gd name="connsiteY32" fmla="*/ 419205 h 1130747"/>
                          <a:gd name="connsiteX0" fmla="*/ 736125 w 1129812"/>
                          <a:gd name="connsiteY0" fmla="*/ 457096 h 1130747"/>
                          <a:gd name="connsiteX1" fmla="*/ 471744 w 1129812"/>
                          <a:gd name="connsiteY1" fmla="*/ 394661 h 1130747"/>
                          <a:gd name="connsiteX2" fmla="*/ 409309 w 1129812"/>
                          <a:gd name="connsiteY2" fmla="*/ 659042 h 1130747"/>
                          <a:gd name="connsiteX3" fmla="*/ 673690 w 1129812"/>
                          <a:gd name="connsiteY3" fmla="*/ 721477 h 1130747"/>
                          <a:gd name="connsiteX4" fmla="*/ 736125 w 1129812"/>
                          <a:gd name="connsiteY4" fmla="*/ 457096 h 1130747"/>
                          <a:gd name="connsiteX5" fmla="*/ 1129663 w 1129812"/>
                          <a:gd name="connsiteY5" fmla="*/ 419205 h 1130747"/>
                          <a:gd name="connsiteX6" fmla="*/ 1129812 w 1129812"/>
                          <a:gd name="connsiteY6" fmla="*/ 647258 h 1130747"/>
                          <a:gd name="connsiteX7" fmla="*/ 918347 w 1129812"/>
                          <a:gd name="connsiteY7" fmla="*/ 695682 h 1130747"/>
                          <a:gd name="connsiteX8" fmla="*/ 877931 w 1129812"/>
                          <a:gd name="connsiteY8" fmla="*/ 774861 h 1130747"/>
                          <a:gd name="connsiteX9" fmla="*/ 874176 w 1129812"/>
                          <a:gd name="connsiteY9" fmla="*/ 779174 h 1130747"/>
                          <a:gd name="connsiteX10" fmla="*/ 959896 w 1129812"/>
                          <a:gd name="connsiteY10" fmla="*/ 992123 h 1130747"/>
                          <a:gd name="connsiteX11" fmla="*/ 758310 w 1129812"/>
                          <a:gd name="connsiteY11" fmla="*/ 1098757 h 1130747"/>
                          <a:gd name="connsiteX12" fmla="*/ 612125 w 1129812"/>
                          <a:gd name="connsiteY12" fmla="*/ 929033 h 1130747"/>
                          <a:gd name="connsiteX13" fmla="*/ 539372 w 1129812"/>
                          <a:gd name="connsiteY13" fmla="*/ 929553 h 1130747"/>
                          <a:gd name="connsiteX14" fmla="*/ 395690 w 1129812"/>
                          <a:gd name="connsiteY14" fmla="*/ 1130747 h 1130747"/>
                          <a:gd name="connsiteX15" fmla="*/ 197362 w 1129812"/>
                          <a:gd name="connsiteY15" fmla="*/ 1018167 h 1130747"/>
                          <a:gd name="connsiteX16" fmla="*/ 270238 w 1129812"/>
                          <a:gd name="connsiteY16" fmla="*/ 775579 h 1130747"/>
                          <a:gd name="connsiteX17" fmla="*/ 236466 w 1129812"/>
                          <a:gd name="connsiteY17" fmla="*/ 718133 h 1130747"/>
                          <a:gd name="connsiteX18" fmla="*/ 0 w 1129812"/>
                          <a:gd name="connsiteY18" fmla="*/ 689393 h 1130747"/>
                          <a:gd name="connsiteX19" fmla="*/ 3895 w 1129812"/>
                          <a:gd name="connsiteY19" fmla="*/ 461374 h 1130747"/>
                          <a:gd name="connsiteX20" fmla="*/ 228108 w 1129812"/>
                          <a:gd name="connsiteY20" fmla="*/ 414199 h 1130747"/>
                          <a:gd name="connsiteX21" fmla="*/ 257608 w 1129812"/>
                          <a:gd name="connsiteY21" fmla="*/ 358550 h 1130747"/>
                          <a:gd name="connsiteX22" fmla="*/ 160597 w 1129812"/>
                          <a:gd name="connsiteY22" fmla="*/ 127259 h 1130747"/>
                          <a:gd name="connsiteX23" fmla="*/ 360621 w 1129812"/>
                          <a:gd name="connsiteY23" fmla="*/ 17722 h 1130747"/>
                          <a:gd name="connsiteX24" fmla="*/ 512401 w 1129812"/>
                          <a:gd name="connsiteY24" fmla="*/ 188878 h 1130747"/>
                          <a:gd name="connsiteX25" fmla="*/ 515367 w 1129812"/>
                          <a:gd name="connsiteY25" fmla="*/ 188113 h 1130747"/>
                          <a:gd name="connsiteX26" fmla="*/ 600600 w 1129812"/>
                          <a:gd name="connsiteY26" fmla="*/ 187418 h 1130747"/>
                          <a:gd name="connsiteX27" fmla="*/ 734444 w 1129812"/>
                          <a:gd name="connsiteY27" fmla="*/ 0 h 1130747"/>
                          <a:gd name="connsiteX28" fmla="*/ 932771 w 1129812"/>
                          <a:gd name="connsiteY28" fmla="*/ 112580 h 1130747"/>
                          <a:gd name="connsiteX29" fmla="*/ 867708 w 1129812"/>
                          <a:gd name="connsiteY29" fmla="*/ 329161 h 1130747"/>
                          <a:gd name="connsiteX30" fmla="*/ 909269 w 1129812"/>
                          <a:gd name="connsiteY30" fmla="*/ 396377 h 1130747"/>
                          <a:gd name="connsiteX31" fmla="*/ 1129663 w 1129812"/>
                          <a:gd name="connsiteY31" fmla="*/ 419205 h 1130747"/>
                          <a:gd name="connsiteX0" fmla="*/ 736125 w 1129812"/>
                          <a:gd name="connsiteY0" fmla="*/ 457096 h 1130747"/>
                          <a:gd name="connsiteX1" fmla="*/ 471744 w 1129812"/>
                          <a:gd name="connsiteY1" fmla="*/ 394661 h 1130747"/>
                          <a:gd name="connsiteX2" fmla="*/ 409309 w 1129812"/>
                          <a:gd name="connsiteY2" fmla="*/ 659042 h 1130747"/>
                          <a:gd name="connsiteX3" fmla="*/ 673690 w 1129812"/>
                          <a:gd name="connsiteY3" fmla="*/ 721477 h 1130747"/>
                          <a:gd name="connsiteX4" fmla="*/ 736125 w 1129812"/>
                          <a:gd name="connsiteY4" fmla="*/ 457096 h 1130747"/>
                          <a:gd name="connsiteX5" fmla="*/ 1129663 w 1129812"/>
                          <a:gd name="connsiteY5" fmla="*/ 419205 h 1130747"/>
                          <a:gd name="connsiteX6" fmla="*/ 1129812 w 1129812"/>
                          <a:gd name="connsiteY6" fmla="*/ 647258 h 1130747"/>
                          <a:gd name="connsiteX7" fmla="*/ 918347 w 1129812"/>
                          <a:gd name="connsiteY7" fmla="*/ 695682 h 1130747"/>
                          <a:gd name="connsiteX8" fmla="*/ 874176 w 1129812"/>
                          <a:gd name="connsiteY8" fmla="*/ 779174 h 1130747"/>
                          <a:gd name="connsiteX9" fmla="*/ 959896 w 1129812"/>
                          <a:gd name="connsiteY9" fmla="*/ 992123 h 1130747"/>
                          <a:gd name="connsiteX10" fmla="*/ 758310 w 1129812"/>
                          <a:gd name="connsiteY10" fmla="*/ 1098757 h 1130747"/>
                          <a:gd name="connsiteX11" fmla="*/ 612125 w 1129812"/>
                          <a:gd name="connsiteY11" fmla="*/ 929033 h 1130747"/>
                          <a:gd name="connsiteX12" fmla="*/ 539372 w 1129812"/>
                          <a:gd name="connsiteY12" fmla="*/ 929553 h 1130747"/>
                          <a:gd name="connsiteX13" fmla="*/ 395690 w 1129812"/>
                          <a:gd name="connsiteY13" fmla="*/ 1130747 h 1130747"/>
                          <a:gd name="connsiteX14" fmla="*/ 197362 w 1129812"/>
                          <a:gd name="connsiteY14" fmla="*/ 1018167 h 1130747"/>
                          <a:gd name="connsiteX15" fmla="*/ 270238 w 1129812"/>
                          <a:gd name="connsiteY15" fmla="*/ 775579 h 1130747"/>
                          <a:gd name="connsiteX16" fmla="*/ 236466 w 1129812"/>
                          <a:gd name="connsiteY16" fmla="*/ 718133 h 1130747"/>
                          <a:gd name="connsiteX17" fmla="*/ 0 w 1129812"/>
                          <a:gd name="connsiteY17" fmla="*/ 689393 h 1130747"/>
                          <a:gd name="connsiteX18" fmla="*/ 3895 w 1129812"/>
                          <a:gd name="connsiteY18" fmla="*/ 461374 h 1130747"/>
                          <a:gd name="connsiteX19" fmla="*/ 228108 w 1129812"/>
                          <a:gd name="connsiteY19" fmla="*/ 414199 h 1130747"/>
                          <a:gd name="connsiteX20" fmla="*/ 257608 w 1129812"/>
                          <a:gd name="connsiteY20" fmla="*/ 358550 h 1130747"/>
                          <a:gd name="connsiteX21" fmla="*/ 160597 w 1129812"/>
                          <a:gd name="connsiteY21" fmla="*/ 127259 h 1130747"/>
                          <a:gd name="connsiteX22" fmla="*/ 360621 w 1129812"/>
                          <a:gd name="connsiteY22" fmla="*/ 17722 h 1130747"/>
                          <a:gd name="connsiteX23" fmla="*/ 512401 w 1129812"/>
                          <a:gd name="connsiteY23" fmla="*/ 188878 h 1130747"/>
                          <a:gd name="connsiteX24" fmla="*/ 515367 w 1129812"/>
                          <a:gd name="connsiteY24" fmla="*/ 188113 h 1130747"/>
                          <a:gd name="connsiteX25" fmla="*/ 600600 w 1129812"/>
                          <a:gd name="connsiteY25" fmla="*/ 187418 h 1130747"/>
                          <a:gd name="connsiteX26" fmla="*/ 734444 w 1129812"/>
                          <a:gd name="connsiteY26" fmla="*/ 0 h 1130747"/>
                          <a:gd name="connsiteX27" fmla="*/ 932771 w 1129812"/>
                          <a:gd name="connsiteY27" fmla="*/ 112580 h 1130747"/>
                          <a:gd name="connsiteX28" fmla="*/ 867708 w 1129812"/>
                          <a:gd name="connsiteY28" fmla="*/ 329161 h 1130747"/>
                          <a:gd name="connsiteX29" fmla="*/ 909269 w 1129812"/>
                          <a:gd name="connsiteY29" fmla="*/ 396377 h 1130747"/>
                          <a:gd name="connsiteX30" fmla="*/ 1129663 w 1129812"/>
                          <a:gd name="connsiteY30" fmla="*/ 419205 h 1130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129812" h="1130747">
                            <a:moveTo>
                              <a:pt x="736125" y="457096"/>
                            </a:moveTo>
                            <a:cubicBezTo>
                              <a:pt x="680359" y="366848"/>
                              <a:pt x="561991" y="338895"/>
                              <a:pt x="471744" y="394661"/>
                            </a:cubicBezTo>
                            <a:cubicBezTo>
                              <a:pt x="381496" y="450427"/>
                              <a:pt x="353543" y="568795"/>
                              <a:pt x="409309" y="659042"/>
                            </a:cubicBezTo>
                            <a:cubicBezTo>
                              <a:pt x="465075" y="749290"/>
                              <a:pt x="583443" y="777243"/>
                              <a:pt x="673690" y="721477"/>
                            </a:cubicBezTo>
                            <a:cubicBezTo>
                              <a:pt x="763938" y="665711"/>
                              <a:pt x="791891" y="547343"/>
                              <a:pt x="736125" y="457096"/>
                            </a:cubicBezTo>
                            <a:close/>
                            <a:moveTo>
                              <a:pt x="1129663" y="419205"/>
                            </a:moveTo>
                            <a:cubicBezTo>
                              <a:pt x="1129713" y="495223"/>
                              <a:pt x="1129762" y="571240"/>
                              <a:pt x="1129812" y="647258"/>
                            </a:cubicBezTo>
                            <a:lnTo>
                              <a:pt x="918347" y="695682"/>
                            </a:lnTo>
                            <a:lnTo>
                              <a:pt x="874176" y="779174"/>
                            </a:lnTo>
                            <a:lnTo>
                              <a:pt x="959896" y="992123"/>
                            </a:lnTo>
                            <a:lnTo>
                              <a:pt x="758310" y="1098757"/>
                            </a:lnTo>
                            <a:lnTo>
                              <a:pt x="612125" y="929033"/>
                            </a:lnTo>
                            <a:lnTo>
                              <a:pt x="539372" y="929553"/>
                            </a:lnTo>
                            <a:lnTo>
                              <a:pt x="395690" y="1130747"/>
                            </a:lnTo>
                            <a:lnTo>
                              <a:pt x="197362" y="1018167"/>
                            </a:lnTo>
                            <a:lnTo>
                              <a:pt x="270238" y="775579"/>
                            </a:lnTo>
                            <a:lnTo>
                              <a:pt x="236466" y="718133"/>
                            </a:lnTo>
                            <a:lnTo>
                              <a:pt x="0" y="689393"/>
                            </a:lnTo>
                            <a:cubicBezTo>
                              <a:pt x="1298" y="613387"/>
                              <a:pt x="2597" y="537380"/>
                              <a:pt x="3895" y="461374"/>
                            </a:cubicBezTo>
                            <a:lnTo>
                              <a:pt x="228108" y="414199"/>
                            </a:lnTo>
                            <a:lnTo>
                              <a:pt x="257608" y="358550"/>
                            </a:lnTo>
                            <a:lnTo>
                              <a:pt x="160597" y="127259"/>
                            </a:lnTo>
                            <a:lnTo>
                              <a:pt x="360621" y="17722"/>
                            </a:lnTo>
                            <a:lnTo>
                              <a:pt x="512401" y="188878"/>
                            </a:lnTo>
                            <a:lnTo>
                              <a:pt x="515367" y="188113"/>
                            </a:lnTo>
                            <a:lnTo>
                              <a:pt x="600600" y="187418"/>
                            </a:lnTo>
                            <a:lnTo>
                              <a:pt x="734444" y="0"/>
                            </a:lnTo>
                            <a:lnTo>
                              <a:pt x="932771" y="112580"/>
                            </a:lnTo>
                            <a:lnTo>
                              <a:pt x="867708" y="329161"/>
                            </a:lnTo>
                            <a:lnTo>
                              <a:pt x="909269" y="396377"/>
                            </a:lnTo>
                            <a:lnTo>
                              <a:pt x="1129663" y="419205"/>
                            </a:ln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cs typeface="Arial" panose="020B0604020202020204" pitchFamily="34" charset="0"/>
                        </a:endParaRPr>
                      </a:p>
                    </p:txBody>
                  </p:sp>
                </p:grpSp>
              </p:grpSp>
            </p:grpSp>
          </p:grpSp>
        </p:grpSp>
      </p:grpSp>
      <p:sp>
        <p:nvSpPr>
          <p:cNvPr id="93" name="Freeform 71">
            <a:extLst>
              <a:ext uri="{FF2B5EF4-FFF2-40B4-BE49-F238E27FC236}">
                <a16:creationId xmlns:a16="http://schemas.microsoft.com/office/drawing/2014/main" id="{A2A3360C-0439-C347-B613-2AEE98ACB7A2}"/>
              </a:ext>
            </a:extLst>
          </p:cNvPr>
          <p:cNvSpPr/>
          <p:nvPr/>
        </p:nvSpPr>
        <p:spPr>
          <a:xfrm>
            <a:off x="871730" y="3384426"/>
            <a:ext cx="1090560" cy="1347868"/>
          </a:xfrm>
          <a:custGeom>
            <a:avLst/>
            <a:gdLst>
              <a:gd name="connsiteX0" fmla="*/ 2741019 w 3920858"/>
              <a:gd name="connsiteY0" fmla="*/ 1922696 h 4892692"/>
              <a:gd name="connsiteX1" fmla="*/ 2624771 w 3920858"/>
              <a:gd name="connsiteY1" fmla="*/ 2038944 h 4892692"/>
              <a:gd name="connsiteX2" fmla="*/ 2741019 w 3920858"/>
              <a:gd name="connsiteY2" fmla="*/ 2155192 h 4892692"/>
              <a:gd name="connsiteX3" fmla="*/ 2857267 w 3920858"/>
              <a:gd name="connsiteY3" fmla="*/ 2038944 h 4892692"/>
              <a:gd name="connsiteX4" fmla="*/ 2741019 w 3920858"/>
              <a:gd name="connsiteY4" fmla="*/ 1922696 h 4892692"/>
              <a:gd name="connsiteX5" fmla="*/ 2741019 w 3920858"/>
              <a:gd name="connsiteY5" fmla="*/ 1818376 h 4892692"/>
              <a:gd name="connsiteX6" fmla="*/ 2961588 w 3920858"/>
              <a:gd name="connsiteY6" fmla="*/ 2038944 h 4892692"/>
              <a:gd name="connsiteX7" fmla="*/ 2741019 w 3920858"/>
              <a:gd name="connsiteY7" fmla="*/ 2259513 h 4892692"/>
              <a:gd name="connsiteX8" fmla="*/ 2520451 w 3920858"/>
              <a:gd name="connsiteY8" fmla="*/ 2038944 h 4892692"/>
              <a:gd name="connsiteX9" fmla="*/ 2741019 w 3920858"/>
              <a:gd name="connsiteY9" fmla="*/ 1818376 h 4892692"/>
              <a:gd name="connsiteX10" fmla="*/ 2709661 w 3920858"/>
              <a:gd name="connsiteY10" fmla="*/ 1598397 h 4892692"/>
              <a:gd name="connsiteX11" fmla="*/ 2682221 w 3920858"/>
              <a:gd name="connsiteY11" fmla="*/ 1625838 h 4892692"/>
              <a:gd name="connsiteX12" fmla="*/ 2682221 w 3920858"/>
              <a:gd name="connsiteY12" fmla="*/ 1666617 h 4892692"/>
              <a:gd name="connsiteX13" fmla="*/ 2664967 w 3920858"/>
              <a:gd name="connsiteY13" fmla="*/ 1669250 h 4892692"/>
              <a:gd name="connsiteX14" fmla="*/ 2530033 w 3920858"/>
              <a:gd name="connsiteY14" fmla="*/ 1726031 h 4892692"/>
              <a:gd name="connsiteX15" fmla="*/ 2519746 w 3920858"/>
              <a:gd name="connsiteY15" fmla="*/ 1734518 h 4892692"/>
              <a:gd name="connsiteX16" fmla="*/ 2490486 w 3920858"/>
              <a:gd name="connsiteY16" fmla="*/ 1705257 h 4892692"/>
              <a:gd name="connsiteX17" fmla="*/ 2471082 w 3920858"/>
              <a:gd name="connsiteY17" fmla="*/ 1697220 h 4892692"/>
              <a:gd name="connsiteX18" fmla="*/ 2451679 w 3920858"/>
              <a:gd name="connsiteY18" fmla="*/ 1705257 h 4892692"/>
              <a:gd name="connsiteX19" fmla="*/ 2407332 w 3920858"/>
              <a:gd name="connsiteY19" fmla="*/ 1749604 h 4892692"/>
              <a:gd name="connsiteX20" fmla="*/ 2407332 w 3920858"/>
              <a:gd name="connsiteY20" fmla="*/ 1788411 h 4892692"/>
              <a:gd name="connsiteX21" fmla="*/ 2436593 w 3920858"/>
              <a:gd name="connsiteY21" fmla="*/ 1817671 h 4892692"/>
              <a:gd name="connsiteX22" fmla="*/ 2428105 w 3920858"/>
              <a:gd name="connsiteY22" fmla="*/ 1827958 h 4892692"/>
              <a:gd name="connsiteX23" fmla="*/ 2371325 w 3920858"/>
              <a:gd name="connsiteY23" fmla="*/ 1962893 h 4892692"/>
              <a:gd name="connsiteX24" fmla="*/ 2368692 w 3920858"/>
              <a:gd name="connsiteY24" fmla="*/ 1980146 h 4892692"/>
              <a:gd name="connsiteX25" fmla="*/ 2327912 w 3920858"/>
              <a:gd name="connsiteY25" fmla="*/ 1980146 h 4892692"/>
              <a:gd name="connsiteX26" fmla="*/ 2300472 w 3920858"/>
              <a:gd name="connsiteY26" fmla="*/ 2007586 h 4892692"/>
              <a:gd name="connsiteX27" fmla="*/ 2300472 w 3920858"/>
              <a:gd name="connsiteY27" fmla="*/ 2070302 h 4892692"/>
              <a:gd name="connsiteX28" fmla="*/ 2327913 w 3920858"/>
              <a:gd name="connsiteY28" fmla="*/ 2097742 h 4892692"/>
              <a:gd name="connsiteX29" fmla="*/ 2368692 w 3920858"/>
              <a:gd name="connsiteY29" fmla="*/ 2097743 h 4892692"/>
              <a:gd name="connsiteX30" fmla="*/ 2371324 w 3920858"/>
              <a:gd name="connsiteY30" fmla="*/ 2114995 h 4892692"/>
              <a:gd name="connsiteX31" fmla="*/ 2428105 w 3920858"/>
              <a:gd name="connsiteY31" fmla="*/ 2249930 h 4892692"/>
              <a:gd name="connsiteX32" fmla="*/ 2436593 w 3920858"/>
              <a:gd name="connsiteY32" fmla="*/ 2260217 h 4892692"/>
              <a:gd name="connsiteX33" fmla="*/ 2407332 w 3920858"/>
              <a:gd name="connsiteY33" fmla="*/ 2289478 h 4892692"/>
              <a:gd name="connsiteX34" fmla="*/ 2407332 w 3920858"/>
              <a:gd name="connsiteY34" fmla="*/ 2328285 h 4892692"/>
              <a:gd name="connsiteX35" fmla="*/ 2451679 w 3920858"/>
              <a:gd name="connsiteY35" fmla="*/ 2372632 h 4892692"/>
              <a:gd name="connsiteX36" fmla="*/ 2490486 w 3920858"/>
              <a:gd name="connsiteY36" fmla="*/ 2372632 h 4892692"/>
              <a:gd name="connsiteX37" fmla="*/ 2519746 w 3920858"/>
              <a:gd name="connsiteY37" fmla="*/ 2343371 h 4892692"/>
              <a:gd name="connsiteX38" fmla="*/ 2530033 w 3920858"/>
              <a:gd name="connsiteY38" fmla="*/ 2351858 h 4892692"/>
              <a:gd name="connsiteX39" fmla="*/ 2664967 w 3920858"/>
              <a:gd name="connsiteY39" fmla="*/ 2408638 h 4892692"/>
              <a:gd name="connsiteX40" fmla="*/ 2682221 w 3920858"/>
              <a:gd name="connsiteY40" fmla="*/ 2411271 h 4892692"/>
              <a:gd name="connsiteX41" fmla="*/ 2682221 w 3920858"/>
              <a:gd name="connsiteY41" fmla="*/ 2452051 h 4892692"/>
              <a:gd name="connsiteX42" fmla="*/ 2709661 w 3920858"/>
              <a:gd name="connsiteY42" fmla="*/ 2479491 h 4892692"/>
              <a:gd name="connsiteX43" fmla="*/ 2772378 w 3920858"/>
              <a:gd name="connsiteY43" fmla="*/ 2479491 h 4892692"/>
              <a:gd name="connsiteX44" fmla="*/ 2799817 w 3920858"/>
              <a:gd name="connsiteY44" fmla="*/ 2452051 h 4892692"/>
              <a:gd name="connsiteX45" fmla="*/ 2799817 w 3920858"/>
              <a:gd name="connsiteY45" fmla="*/ 2411271 h 4892692"/>
              <a:gd name="connsiteX46" fmla="*/ 2817070 w 3920858"/>
              <a:gd name="connsiteY46" fmla="*/ 2408638 h 4892692"/>
              <a:gd name="connsiteX47" fmla="*/ 2952005 w 3920858"/>
              <a:gd name="connsiteY47" fmla="*/ 2351858 h 4892692"/>
              <a:gd name="connsiteX48" fmla="*/ 2962292 w 3920858"/>
              <a:gd name="connsiteY48" fmla="*/ 2343370 h 4892692"/>
              <a:gd name="connsiteX49" fmla="*/ 2991553 w 3920858"/>
              <a:gd name="connsiteY49" fmla="*/ 2372631 h 4892692"/>
              <a:gd name="connsiteX50" fmla="*/ 3030360 w 3920858"/>
              <a:gd name="connsiteY50" fmla="*/ 2372631 h 4892692"/>
              <a:gd name="connsiteX51" fmla="*/ 3074706 w 3920858"/>
              <a:gd name="connsiteY51" fmla="*/ 2328285 h 4892692"/>
              <a:gd name="connsiteX52" fmla="*/ 3074706 w 3920858"/>
              <a:gd name="connsiteY52" fmla="*/ 2289477 h 4892692"/>
              <a:gd name="connsiteX53" fmla="*/ 3045445 w 3920858"/>
              <a:gd name="connsiteY53" fmla="*/ 2260217 h 4892692"/>
              <a:gd name="connsiteX54" fmla="*/ 3053932 w 3920858"/>
              <a:gd name="connsiteY54" fmla="*/ 2249930 h 4892692"/>
              <a:gd name="connsiteX55" fmla="*/ 3110713 w 3920858"/>
              <a:gd name="connsiteY55" fmla="*/ 2114995 h 4892692"/>
              <a:gd name="connsiteX56" fmla="*/ 3113346 w 3920858"/>
              <a:gd name="connsiteY56" fmla="*/ 2097742 h 4892692"/>
              <a:gd name="connsiteX57" fmla="*/ 3154126 w 3920858"/>
              <a:gd name="connsiteY57" fmla="*/ 2097742 h 4892692"/>
              <a:gd name="connsiteX58" fmla="*/ 3181567 w 3920858"/>
              <a:gd name="connsiteY58" fmla="*/ 2070303 h 4892692"/>
              <a:gd name="connsiteX59" fmla="*/ 3181566 w 3920858"/>
              <a:gd name="connsiteY59" fmla="*/ 2007586 h 4892692"/>
              <a:gd name="connsiteX60" fmla="*/ 3154126 w 3920858"/>
              <a:gd name="connsiteY60" fmla="*/ 1980146 h 4892692"/>
              <a:gd name="connsiteX61" fmla="*/ 3113346 w 3920858"/>
              <a:gd name="connsiteY61" fmla="*/ 1980146 h 4892692"/>
              <a:gd name="connsiteX62" fmla="*/ 3110713 w 3920858"/>
              <a:gd name="connsiteY62" fmla="*/ 1962892 h 4892692"/>
              <a:gd name="connsiteX63" fmla="*/ 3053932 w 3920858"/>
              <a:gd name="connsiteY63" fmla="*/ 1827958 h 4892692"/>
              <a:gd name="connsiteX64" fmla="*/ 3045445 w 3920858"/>
              <a:gd name="connsiteY64" fmla="*/ 1817672 h 4892692"/>
              <a:gd name="connsiteX65" fmla="*/ 3074707 w 3920858"/>
              <a:gd name="connsiteY65" fmla="*/ 1788410 h 4892692"/>
              <a:gd name="connsiteX66" fmla="*/ 3074707 w 3920858"/>
              <a:gd name="connsiteY66" fmla="*/ 1749604 h 4892692"/>
              <a:gd name="connsiteX67" fmla="*/ 3030359 w 3920858"/>
              <a:gd name="connsiteY67" fmla="*/ 1705257 h 4892692"/>
              <a:gd name="connsiteX68" fmla="*/ 3010956 w 3920858"/>
              <a:gd name="connsiteY68" fmla="*/ 1697220 h 4892692"/>
              <a:gd name="connsiteX69" fmla="*/ 2991553 w 3920858"/>
              <a:gd name="connsiteY69" fmla="*/ 1705257 h 4892692"/>
              <a:gd name="connsiteX70" fmla="*/ 2962292 w 3920858"/>
              <a:gd name="connsiteY70" fmla="*/ 1734518 h 4892692"/>
              <a:gd name="connsiteX71" fmla="*/ 2952005 w 3920858"/>
              <a:gd name="connsiteY71" fmla="*/ 1726031 h 4892692"/>
              <a:gd name="connsiteX72" fmla="*/ 2817070 w 3920858"/>
              <a:gd name="connsiteY72" fmla="*/ 1669250 h 4892692"/>
              <a:gd name="connsiteX73" fmla="*/ 2799818 w 3920858"/>
              <a:gd name="connsiteY73" fmla="*/ 1666617 h 4892692"/>
              <a:gd name="connsiteX74" fmla="*/ 2799818 w 3920858"/>
              <a:gd name="connsiteY74" fmla="*/ 1625838 h 4892692"/>
              <a:gd name="connsiteX75" fmla="*/ 2772377 w 3920858"/>
              <a:gd name="connsiteY75" fmla="*/ 1598397 h 4892692"/>
              <a:gd name="connsiteX76" fmla="*/ 1648672 w 3920858"/>
              <a:gd name="connsiteY76" fmla="*/ 916365 h 4892692"/>
              <a:gd name="connsiteX77" fmla="*/ 1458101 w 3920858"/>
              <a:gd name="connsiteY77" fmla="*/ 1106936 h 4892692"/>
              <a:gd name="connsiteX78" fmla="*/ 1648672 w 3920858"/>
              <a:gd name="connsiteY78" fmla="*/ 1297507 h 4892692"/>
              <a:gd name="connsiteX79" fmla="*/ 1839243 w 3920858"/>
              <a:gd name="connsiteY79" fmla="*/ 1106936 h 4892692"/>
              <a:gd name="connsiteX80" fmla="*/ 1648672 w 3920858"/>
              <a:gd name="connsiteY80" fmla="*/ 916365 h 4892692"/>
              <a:gd name="connsiteX81" fmla="*/ 2951313 w 3920858"/>
              <a:gd name="connsiteY81" fmla="*/ 857979 h 4892692"/>
              <a:gd name="connsiteX82" fmla="*/ 2835065 w 3920858"/>
              <a:gd name="connsiteY82" fmla="*/ 974227 h 4892692"/>
              <a:gd name="connsiteX83" fmla="*/ 2951313 w 3920858"/>
              <a:gd name="connsiteY83" fmla="*/ 1090475 h 4892692"/>
              <a:gd name="connsiteX84" fmla="*/ 3067561 w 3920858"/>
              <a:gd name="connsiteY84" fmla="*/ 974227 h 4892692"/>
              <a:gd name="connsiteX85" fmla="*/ 2951313 w 3920858"/>
              <a:gd name="connsiteY85" fmla="*/ 857979 h 4892692"/>
              <a:gd name="connsiteX86" fmla="*/ 2951313 w 3920858"/>
              <a:gd name="connsiteY86" fmla="*/ 753659 h 4892692"/>
              <a:gd name="connsiteX87" fmla="*/ 3171882 w 3920858"/>
              <a:gd name="connsiteY87" fmla="*/ 974227 h 4892692"/>
              <a:gd name="connsiteX88" fmla="*/ 2951313 w 3920858"/>
              <a:gd name="connsiteY88" fmla="*/ 1194796 h 4892692"/>
              <a:gd name="connsiteX89" fmla="*/ 2730745 w 3920858"/>
              <a:gd name="connsiteY89" fmla="*/ 974227 h 4892692"/>
              <a:gd name="connsiteX90" fmla="*/ 2951313 w 3920858"/>
              <a:gd name="connsiteY90" fmla="*/ 753659 h 4892692"/>
              <a:gd name="connsiteX91" fmla="*/ 1648671 w 3920858"/>
              <a:gd name="connsiteY91" fmla="*/ 745348 h 4892692"/>
              <a:gd name="connsiteX92" fmla="*/ 2010259 w 3920858"/>
              <a:gd name="connsiteY92" fmla="*/ 1106935 h 4892692"/>
              <a:gd name="connsiteX93" fmla="*/ 1648671 w 3920858"/>
              <a:gd name="connsiteY93" fmla="*/ 1468523 h 4892692"/>
              <a:gd name="connsiteX94" fmla="*/ 1287084 w 3920858"/>
              <a:gd name="connsiteY94" fmla="*/ 1106935 h 4892692"/>
              <a:gd name="connsiteX95" fmla="*/ 1648671 w 3920858"/>
              <a:gd name="connsiteY95" fmla="*/ 745348 h 4892692"/>
              <a:gd name="connsiteX96" fmla="*/ 2919955 w 3920858"/>
              <a:gd name="connsiteY96" fmla="*/ 533680 h 4892692"/>
              <a:gd name="connsiteX97" fmla="*/ 2892515 w 3920858"/>
              <a:gd name="connsiteY97" fmla="*/ 561121 h 4892692"/>
              <a:gd name="connsiteX98" fmla="*/ 2892515 w 3920858"/>
              <a:gd name="connsiteY98" fmla="*/ 601900 h 4892692"/>
              <a:gd name="connsiteX99" fmla="*/ 2875261 w 3920858"/>
              <a:gd name="connsiteY99" fmla="*/ 604533 h 4892692"/>
              <a:gd name="connsiteX100" fmla="*/ 2740327 w 3920858"/>
              <a:gd name="connsiteY100" fmla="*/ 661314 h 4892692"/>
              <a:gd name="connsiteX101" fmla="*/ 2730040 w 3920858"/>
              <a:gd name="connsiteY101" fmla="*/ 669801 h 4892692"/>
              <a:gd name="connsiteX102" fmla="*/ 2700780 w 3920858"/>
              <a:gd name="connsiteY102" fmla="*/ 640540 h 4892692"/>
              <a:gd name="connsiteX103" fmla="*/ 2681376 w 3920858"/>
              <a:gd name="connsiteY103" fmla="*/ 632503 h 4892692"/>
              <a:gd name="connsiteX104" fmla="*/ 2661973 w 3920858"/>
              <a:gd name="connsiteY104" fmla="*/ 640540 h 4892692"/>
              <a:gd name="connsiteX105" fmla="*/ 2617626 w 3920858"/>
              <a:gd name="connsiteY105" fmla="*/ 684887 h 4892692"/>
              <a:gd name="connsiteX106" fmla="*/ 2617626 w 3920858"/>
              <a:gd name="connsiteY106" fmla="*/ 723694 h 4892692"/>
              <a:gd name="connsiteX107" fmla="*/ 2646887 w 3920858"/>
              <a:gd name="connsiteY107" fmla="*/ 752954 h 4892692"/>
              <a:gd name="connsiteX108" fmla="*/ 2638399 w 3920858"/>
              <a:gd name="connsiteY108" fmla="*/ 763241 h 4892692"/>
              <a:gd name="connsiteX109" fmla="*/ 2581619 w 3920858"/>
              <a:gd name="connsiteY109" fmla="*/ 898176 h 4892692"/>
              <a:gd name="connsiteX110" fmla="*/ 2578986 w 3920858"/>
              <a:gd name="connsiteY110" fmla="*/ 915429 h 4892692"/>
              <a:gd name="connsiteX111" fmla="*/ 2538206 w 3920858"/>
              <a:gd name="connsiteY111" fmla="*/ 915429 h 4892692"/>
              <a:gd name="connsiteX112" fmla="*/ 2510766 w 3920858"/>
              <a:gd name="connsiteY112" fmla="*/ 942869 h 4892692"/>
              <a:gd name="connsiteX113" fmla="*/ 2510766 w 3920858"/>
              <a:gd name="connsiteY113" fmla="*/ 1005585 h 4892692"/>
              <a:gd name="connsiteX114" fmla="*/ 2538207 w 3920858"/>
              <a:gd name="connsiteY114" fmla="*/ 1033025 h 4892692"/>
              <a:gd name="connsiteX115" fmla="*/ 2578986 w 3920858"/>
              <a:gd name="connsiteY115" fmla="*/ 1033026 h 4892692"/>
              <a:gd name="connsiteX116" fmla="*/ 2581618 w 3920858"/>
              <a:gd name="connsiteY116" fmla="*/ 1050278 h 4892692"/>
              <a:gd name="connsiteX117" fmla="*/ 2638399 w 3920858"/>
              <a:gd name="connsiteY117" fmla="*/ 1185213 h 4892692"/>
              <a:gd name="connsiteX118" fmla="*/ 2646887 w 3920858"/>
              <a:gd name="connsiteY118" fmla="*/ 1195500 h 4892692"/>
              <a:gd name="connsiteX119" fmla="*/ 2617626 w 3920858"/>
              <a:gd name="connsiteY119" fmla="*/ 1224761 h 4892692"/>
              <a:gd name="connsiteX120" fmla="*/ 2617626 w 3920858"/>
              <a:gd name="connsiteY120" fmla="*/ 1263568 h 4892692"/>
              <a:gd name="connsiteX121" fmla="*/ 2661973 w 3920858"/>
              <a:gd name="connsiteY121" fmla="*/ 1307915 h 4892692"/>
              <a:gd name="connsiteX122" fmla="*/ 2700780 w 3920858"/>
              <a:gd name="connsiteY122" fmla="*/ 1307915 h 4892692"/>
              <a:gd name="connsiteX123" fmla="*/ 2730040 w 3920858"/>
              <a:gd name="connsiteY123" fmla="*/ 1278654 h 4892692"/>
              <a:gd name="connsiteX124" fmla="*/ 2740327 w 3920858"/>
              <a:gd name="connsiteY124" fmla="*/ 1287141 h 4892692"/>
              <a:gd name="connsiteX125" fmla="*/ 2875261 w 3920858"/>
              <a:gd name="connsiteY125" fmla="*/ 1343921 h 4892692"/>
              <a:gd name="connsiteX126" fmla="*/ 2892515 w 3920858"/>
              <a:gd name="connsiteY126" fmla="*/ 1346554 h 4892692"/>
              <a:gd name="connsiteX127" fmla="*/ 2892515 w 3920858"/>
              <a:gd name="connsiteY127" fmla="*/ 1387334 h 4892692"/>
              <a:gd name="connsiteX128" fmla="*/ 2919955 w 3920858"/>
              <a:gd name="connsiteY128" fmla="*/ 1414774 h 4892692"/>
              <a:gd name="connsiteX129" fmla="*/ 2982672 w 3920858"/>
              <a:gd name="connsiteY129" fmla="*/ 1414774 h 4892692"/>
              <a:gd name="connsiteX130" fmla="*/ 3010111 w 3920858"/>
              <a:gd name="connsiteY130" fmla="*/ 1387334 h 4892692"/>
              <a:gd name="connsiteX131" fmla="*/ 3010111 w 3920858"/>
              <a:gd name="connsiteY131" fmla="*/ 1346554 h 4892692"/>
              <a:gd name="connsiteX132" fmla="*/ 3027364 w 3920858"/>
              <a:gd name="connsiteY132" fmla="*/ 1343921 h 4892692"/>
              <a:gd name="connsiteX133" fmla="*/ 3162299 w 3920858"/>
              <a:gd name="connsiteY133" fmla="*/ 1287141 h 4892692"/>
              <a:gd name="connsiteX134" fmla="*/ 3172586 w 3920858"/>
              <a:gd name="connsiteY134" fmla="*/ 1278653 h 4892692"/>
              <a:gd name="connsiteX135" fmla="*/ 3201847 w 3920858"/>
              <a:gd name="connsiteY135" fmla="*/ 1307914 h 4892692"/>
              <a:gd name="connsiteX136" fmla="*/ 3240654 w 3920858"/>
              <a:gd name="connsiteY136" fmla="*/ 1307914 h 4892692"/>
              <a:gd name="connsiteX137" fmla="*/ 3285000 w 3920858"/>
              <a:gd name="connsiteY137" fmla="*/ 1263568 h 4892692"/>
              <a:gd name="connsiteX138" fmla="*/ 3285000 w 3920858"/>
              <a:gd name="connsiteY138" fmla="*/ 1224760 h 4892692"/>
              <a:gd name="connsiteX139" fmla="*/ 3255739 w 3920858"/>
              <a:gd name="connsiteY139" fmla="*/ 1195500 h 4892692"/>
              <a:gd name="connsiteX140" fmla="*/ 3264226 w 3920858"/>
              <a:gd name="connsiteY140" fmla="*/ 1185213 h 4892692"/>
              <a:gd name="connsiteX141" fmla="*/ 3321007 w 3920858"/>
              <a:gd name="connsiteY141" fmla="*/ 1050278 h 4892692"/>
              <a:gd name="connsiteX142" fmla="*/ 3323640 w 3920858"/>
              <a:gd name="connsiteY142" fmla="*/ 1033025 h 4892692"/>
              <a:gd name="connsiteX143" fmla="*/ 3364420 w 3920858"/>
              <a:gd name="connsiteY143" fmla="*/ 1033025 h 4892692"/>
              <a:gd name="connsiteX144" fmla="*/ 3391861 w 3920858"/>
              <a:gd name="connsiteY144" fmla="*/ 1005586 h 4892692"/>
              <a:gd name="connsiteX145" fmla="*/ 3391860 w 3920858"/>
              <a:gd name="connsiteY145" fmla="*/ 942869 h 4892692"/>
              <a:gd name="connsiteX146" fmla="*/ 3364420 w 3920858"/>
              <a:gd name="connsiteY146" fmla="*/ 915429 h 4892692"/>
              <a:gd name="connsiteX147" fmla="*/ 3323640 w 3920858"/>
              <a:gd name="connsiteY147" fmla="*/ 915429 h 4892692"/>
              <a:gd name="connsiteX148" fmla="*/ 3321007 w 3920858"/>
              <a:gd name="connsiteY148" fmla="*/ 898176 h 4892692"/>
              <a:gd name="connsiteX149" fmla="*/ 3264226 w 3920858"/>
              <a:gd name="connsiteY149" fmla="*/ 763241 h 4892692"/>
              <a:gd name="connsiteX150" fmla="*/ 3255739 w 3920858"/>
              <a:gd name="connsiteY150" fmla="*/ 752955 h 4892692"/>
              <a:gd name="connsiteX151" fmla="*/ 3285001 w 3920858"/>
              <a:gd name="connsiteY151" fmla="*/ 723694 h 4892692"/>
              <a:gd name="connsiteX152" fmla="*/ 3285001 w 3920858"/>
              <a:gd name="connsiteY152" fmla="*/ 684887 h 4892692"/>
              <a:gd name="connsiteX153" fmla="*/ 3240653 w 3920858"/>
              <a:gd name="connsiteY153" fmla="*/ 640540 h 4892692"/>
              <a:gd name="connsiteX154" fmla="*/ 3221250 w 3920858"/>
              <a:gd name="connsiteY154" fmla="*/ 632503 h 4892692"/>
              <a:gd name="connsiteX155" fmla="*/ 3201847 w 3920858"/>
              <a:gd name="connsiteY155" fmla="*/ 640540 h 4892692"/>
              <a:gd name="connsiteX156" fmla="*/ 3172586 w 3920858"/>
              <a:gd name="connsiteY156" fmla="*/ 669801 h 4892692"/>
              <a:gd name="connsiteX157" fmla="*/ 3162299 w 3920858"/>
              <a:gd name="connsiteY157" fmla="*/ 661314 h 4892692"/>
              <a:gd name="connsiteX158" fmla="*/ 3027364 w 3920858"/>
              <a:gd name="connsiteY158" fmla="*/ 604533 h 4892692"/>
              <a:gd name="connsiteX159" fmla="*/ 3010112 w 3920858"/>
              <a:gd name="connsiteY159" fmla="*/ 601900 h 4892692"/>
              <a:gd name="connsiteX160" fmla="*/ 3010112 w 3920858"/>
              <a:gd name="connsiteY160" fmla="*/ 561121 h 4892692"/>
              <a:gd name="connsiteX161" fmla="*/ 2982671 w 3920858"/>
              <a:gd name="connsiteY161" fmla="*/ 533680 h 4892692"/>
              <a:gd name="connsiteX162" fmla="*/ 1597264 w 3920858"/>
              <a:gd name="connsiteY162" fmla="*/ 384727 h 4892692"/>
              <a:gd name="connsiteX163" fmla="*/ 1552280 w 3920858"/>
              <a:gd name="connsiteY163" fmla="*/ 429711 h 4892692"/>
              <a:gd name="connsiteX164" fmla="*/ 1552280 w 3920858"/>
              <a:gd name="connsiteY164" fmla="*/ 496563 h 4892692"/>
              <a:gd name="connsiteX165" fmla="*/ 1523995 w 3920858"/>
              <a:gd name="connsiteY165" fmla="*/ 500879 h 4892692"/>
              <a:gd name="connsiteX166" fmla="*/ 1302792 w 3920858"/>
              <a:gd name="connsiteY166" fmla="*/ 593962 h 4892692"/>
              <a:gd name="connsiteX167" fmla="*/ 1285929 w 3920858"/>
              <a:gd name="connsiteY167" fmla="*/ 607875 h 4892692"/>
              <a:gd name="connsiteX168" fmla="*/ 1237961 w 3920858"/>
              <a:gd name="connsiteY168" fmla="*/ 559907 h 4892692"/>
              <a:gd name="connsiteX169" fmla="*/ 1206152 w 3920858"/>
              <a:gd name="connsiteY169" fmla="*/ 546732 h 4892692"/>
              <a:gd name="connsiteX170" fmla="*/ 1174342 w 3920858"/>
              <a:gd name="connsiteY170" fmla="*/ 559907 h 4892692"/>
              <a:gd name="connsiteX171" fmla="*/ 1101643 w 3920858"/>
              <a:gd name="connsiteY171" fmla="*/ 632606 h 4892692"/>
              <a:gd name="connsiteX172" fmla="*/ 1101643 w 3920858"/>
              <a:gd name="connsiteY172" fmla="*/ 696225 h 4892692"/>
              <a:gd name="connsiteX173" fmla="*/ 1149611 w 3920858"/>
              <a:gd name="connsiteY173" fmla="*/ 744193 h 4892692"/>
              <a:gd name="connsiteX174" fmla="*/ 1135698 w 3920858"/>
              <a:gd name="connsiteY174" fmla="*/ 761057 h 4892692"/>
              <a:gd name="connsiteX175" fmla="*/ 1042615 w 3920858"/>
              <a:gd name="connsiteY175" fmla="*/ 982262 h 4892692"/>
              <a:gd name="connsiteX176" fmla="*/ 1038299 w 3920858"/>
              <a:gd name="connsiteY176" fmla="*/ 1010544 h 4892692"/>
              <a:gd name="connsiteX177" fmla="*/ 971447 w 3920858"/>
              <a:gd name="connsiteY177" fmla="*/ 1010545 h 4892692"/>
              <a:gd name="connsiteX178" fmla="*/ 926463 w 3920858"/>
              <a:gd name="connsiteY178" fmla="*/ 1055528 h 4892692"/>
              <a:gd name="connsiteX179" fmla="*/ 926463 w 3920858"/>
              <a:gd name="connsiteY179" fmla="*/ 1158342 h 4892692"/>
              <a:gd name="connsiteX180" fmla="*/ 971447 w 3920858"/>
              <a:gd name="connsiteY180" fmla="*/ 1203326 h 4892692"/>
              <a:gd name="connsiteX181" fmla="*/ 1038298 w 3920858"/>
              <a:gd name="connsiteY181" fmla="*/ 1203327 h 4892692"/>
              <a:gd name="connsiteX182" fmla="*/ 1042614 w 3920858"/>
              <a:gd name="connsiteY182" fmla="*/ 1231609 h 4892692"/>
              <a:gd name="connsiteX183" fmla="*/ 1135698 w 3920858"/>
              <a:gd name="connsiteY183" fmla="*/ 1452814 h 4892692"/>
              <a:gd name="connsiteX184" fmla="*/ 1149611 w 3920858"/>
              <a:gd name="connsiteY184" fmla="*/ 1469677 h 4892692"/>
              <a:gd name="connsiteX185" fmla="*/ 1101643 w 3920858"/>
              <a:gd name="connsiteY185" fmla="*/ 1517646 h 4892692"/>
              <a:gd name="connsiteX186" fmla="*/ 1101643 w 3920858"/>
              <a:gd name="connsiteY186" fmla="*/ 1581264 h 4892692"/>
              <a:gd name="connsiteX187" fmla="*/ 1174343 w 3920858"/>
              <a:gd name="connsiteY187" fmla="*/ 1653964 h 4892692"/>
              <a:gd name="connsiteX188" fmla="*/ 1237960 w 3920858"/>
              <a:gd name="connsiteY188" fmla="*/ 1653964 h 4892692"/>
              <a:gd name="connsiteX189" fmla="*/ 1285929 w 3920858"/>
              <a:gd name="connsiteY189" fmla="*/ 1605995 h 4892692"/>
              <a:gd name="connsiteX190" fmla="*/ 1302792 w 3920858"/>
              <a:gd name="connsiteY190" fmla="*/ 1619908 h 4892692"/>
              <a:gd name="connsiteX191" fmla="*/ 1523995 w 3920858"/>
              <a:gd name="connsiteY191" fmla="*/ 1712991 h 4892692"/>
              <a:gd name="connsiteX192" fmla="*/ 1552280 w 3920858"/>
              <a:gd name="connsiteY192" fmla="*/ 1717308 h 4892692"/>
              <a:gd name="connsiteX193" fmla="*/ 1552280 w 3920858"/>
              <a:gd name="connsiteY193" fmla="*/ 1784159 h 4892692"/>
              <a:gd name="connsiteX194" fmla="*/ 1597264 w 3920858"/>
              <a:gd name="connsiteY194" fmla="*/ 1829143 h 4892692"/>
              <a:gd name="connsiteX195" fmla="*/ 1700078 w 3920858"/>
              <a:gd name="connsiteY195" fmla="*/ 1829144 h 4892692"/>
              <a:gd name="connsiteX196" fmla="*/ 1745061 w 3920858"/>
              <a:gd name="connsiteY196" fmla="*/ 1784160 h 4892692"/>
              <a:gd name="connsiteX197" fmla="*/ 1745061 w 3920858"/>
              <a:gd name="connsiteY197" fmla="*/ 1717307 h 4892692"/>
              <a:gd name="connsiteX198" fmla="*/ 1773344 w 3920858"/>
              <a:gd name="connsiteY198" fmla="*/ 1712991 h 4892692"/>
              <a:gd name="connsiteX199" fmla="*/ 1994549 w 3920858"/>
              <a:gd name="connsiteY199" fmla="*/ 1619908 h 4892692"/>
              <a:gd name="connsiteX200" fmla="*/ 2011413 w 3920858"/>
              <a:gd name="connsiteY200" fmla="*/ 1605994 h 4892692"/>
              <a:gd name="connsiteX201" fmla="*/ 2059381 w 3920858"/>
              <a:gd name="connsiteY201" fmla="*/ 1653963 h 4892692"/>
              <a:gd name="connsiteX202" fmla="*/ 2123000 w 3920858"/>
              <a:gd name="connsiteY202" fmla="*/ 1653963 h 4892692"/>
              <a:gd name="connsiteX203" fmla="*/ 2195699 w 3920858"/>
              <a:gd name="connsiteY203" fmla="*/ 1581264 h 4892692"/>
              <a:gd name="connsiteX204" fmla="*/ 2195699 w 3920858"/>
              <a:gd name="connsiteY204" fmla="*/ 1517645 h 4892692"/>
              <a:gd name="connsiteX205" fmla="*/ 2147730 w 3920858"/>
              <a:gd name="connsiteY205" fmla="*/ 1469677 h 4892692"/>
              <a:gd name="connsiteX206" fmla="*/ 2161643 w 3920858"/>
              <a:gd name="connsiteY206" fmla="*/ 1452814 h 4892692"/>
              <a:gd name="connsiteX207" fmla="*/ 2254727 w 3920858"/>
              <a:gd name="connsiteY207" fmla="*/ 1231609 h 4892692"/>
              <a:gd name="connsiteX208" fmla="*/ 2259042 w 3920858"/>
              <a:gd name="connsiteY208" fmla="*/ 1203326 h 4892692"/>
              <a:gd name="connsiteX209" fmla="*/ 2325895 w 3920858"/>
              <a:gd name="connsiteY209" fmla="*/ 1203326 h 4892692"/>
              <a:gd name="connsiteX210" fmla="*/ 2370880 w 3920858"/>
              <a:gd name="connsiteY210" fmla="*/ 1158342 h 4892692"/>
              <a:gd name="connsiteX211" fmla="*/ 2370879 w 3920858"/>
              <a:gd name="connsiteY211" fmla="*/ 1055528 h 4892692"/>
              <a:gd name="connsiteX212" fmla="*/ 2325895 w 3920858"/>
              <a:gd name="connsiteY212" fmla="*/ 1010544 h 4892692"/>
              <a:gd name="connsiteX213" fmla="*/ 2259042 w 3920858"/>
              <a:gd name="connsiteY213" fmla="*/ 1010544 h 4892692"/>
              <a:gd name="connsiteX214" fmla="*/ 2254726 w 3920858"/>
              <a:gd name="connsiteY214" fmla="*/ 982260 h 4892692"/>
              <a:gd name="connsiteX215" fmla="*/ 2161643 w 3920858"/>
              <a:gd name="connsiteY215" fmla="*/ 761057 h 4892692"/>
              <a:gd name="connsiteX216" fmla="*/ 2147730 w 3920858"/>
              <a:gd name="connsiteY216" fmla="*/ 744194 h 4892692"/>
              <a:gd name="connsiteX217" fmla="*/ 2195700 w 3920858"/>
              <a:gd name="connsiteY217" fmla="*/ 696224 h 4892692"/>
              <a:gd name="connsiteX218" fmla="*/ 2195700 w 3920858"/>
              <a:gd name="connsiteY218" fmla="*/ 632607 h 4892692"/>
              <a:gd name="connsiteX219" fmla="*/ 2122999 w 3920858"/>
              <a:gd name="connsiteY219" fmla="*/ 559907 h 4892692"/>
              <a:gd name="connsiteX220" fmla="*/ 2091191 w 3920858"/>
              <a:gd name="connsiteY220" fmla="*/ 546732 h 4892692"/>
              <a:gd name="connsiteX221" fmla="*/ 2059382 w 3920858"/>
              <a:gd name="connsiteY221" fmla="*/ 559907 h 4892692"/>
              <a:gd name="connsiteX222" fmla="*/ 2011413 w 3920858"/>
              <a:gd name="connsiteY222" fmla="*/ 607876 h 4892692"/>
              <a:gd name="connsiteX223" fmla="*/ 1994549 w 3920858"/>
              <a:gd name="connsiteY223" fmla="*/ 593962 h 4892692"/>
              <a:gd name="connsiteX224" fmla="*/ 1773345 w 3920858"/>
              <a:gd name="connsiteY224" fmla="*/ 500879 h 4892692"/>
              <a:gd name="connsiteX225" fmla="*/ 1745062 w 3920858"/>
              <a:gd name="connsiteY225" fmla="*/ 496563 h 4892692"/>
              <a:gd name="connsiteX226" fmla="*/ 1745062 w 3920858"/>
              <a:gd name="connsiteY226" fmla="*/ 429711 h 4892692"/>
              <a:gd name="connsiteX227" fmla="*/ 1700078 w 3920858"/>
              <a:gd name="connsiteY227" fmla="*/ 384727 h 4892692"/>
              <a:gd name="connsiteX228" fmla="*/ 2074148 w 3920858"/>
              <a:gd name="connsiteY228" fmla="*/ 302 h 4892692"/>
              <a:gd name="connsiteX229" fmla="*/ 3783631 w 3920858"/>
              <a:gd name="connsiteY229" fmla="*/ 986263 h 4892692"/>
              <a:gd name="connsiteX230" fmla="*/ 3131760 w 3920858"/>
              <a:gd name="connsiteY230" fmla="*/ 3292244 h 4892692"/>
              <a:gd name="connsiteX231" fmla="*/ 3227344 w 3920858"/>
              <a:gd name="connsiteY231" fmla="*/ 4661262 h 4892692"/>
              <a:gd name="connsiteX232" fmla="*/ 1708641 w 3920858"/>
              <a:gd name="connsiteY232" fmla="*/ 4862605 h 4892692"/>
              <a:gd name="connsiteX233" fmla="*/ 1467029 w 3920858"/>
              <a:gd name="connsiteY233" fmla="*/ 4750429 h 4892692"/>
              <a:gd name="connsiteX234" fmla="*/ 1372686 w 3920858"/>
              <a:gd name="connsiteY234" fmla="*/ 4172284 h 4892692"/>
              <a:gd name="connsiteX235" fmla="*/ 1091030 w 3920858"/>
              <a:gd name="connsiteY235" fmla="*/ 3947305 h 4892692"/>
              <a:gd name="connsiteX236" fmla="*/ 551419 w 3920858"/>
              <a:gd name="connsiteY236" fmla="*/ 3914122 h 4892692"/>
              <a:gd name="connsiteX237" fmla="*/ 397604 w 3920858"/>
              <a:gd name="connsiteY237" fmla="*/ 3600494 h 4892692"/>
              <a:gd name="connsiteX238" fmla="*/ 361183 w 3920858"/>
              <a:gd name="connsiteY238" fmla="*/ 3365173 h 4892692"/>
              <a:gd name="connsiteX239" fmla="*/ 367611 w 3920858"/>
              <a:gd name="connsiteY239" fmla="*/ 3028508 h 4892692"/>
              <a:gd name="connsiteX240" fmla="*/ 243360 w 3920858"/>
              <a:gd name="connsiteY240" fmla="*/ 2801426 h 4892692"/>
              <a:gd name="connsiteX241" fmla="*/ 299058 w 3920858"/>
              <a:gd name="connsiteY241" fmla="*/ 2550782 h 4892692"/>
              <a:gd name="connsiteX242" fmla="*/ 22705 w 3920858"/>
              <a:gd name="connsiteY242" fmla="*/ 2349408 h 4892692"/>
              <a:gd name="connsiteX243" fmla="*/ 408313 w 3920858"/>
              <a:gd name="connsiteY243" fmla="*/ 1777421 h 4892692"/>
              <a:gd name="connsiteX244" fmla="*/ 380685 w 3920858"/>
              <a:gd name="connsiteY244" fmla="*/ 1418781 h 4892692"/>
              <a:gd name="connsiteX245" fmla="*/ 2074148 w 3920858"/>
              <a:gd name="connsiteY245" fmla="*/ 302 h 4892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Lst>
            <a:rect l="l" t="t" r="r" b="b"/>
            <a:pathLst>
              <a:path w="3920858" h="4892692">
                <a:moveTo>
                  <a:pt x="2741019" y="1922696"/>
                </a:moveTo>
                <a:cubicBezTo>
                  <a:pt x="2676817" y="1922696"/>
                  <a:pt x="2624771" y="1974742"/>
                  <a:pt x="2624771" y="2038944"/>
                </a:cubicBezTo>
                <a:cubicBezTo>
                  <a:pt x="2624771" y="2103146"/>
                  <a:pt x="2676817" y="2155192"/>
                  <a:pt x="2741019" y="2155192"/>
                </a:cubicBezTo>
                <a:cubicBezTo>
                  <a:pt x="2805221" y="2155192"/>
                  <a:pt x="2857267" y="2103146"/>
                  <a:pt x="2857267" y="2038944"/>
                </a:cubicBezTo>
                <a:cubicBezTo>
                  <a:pt x="2857267" y="1974742"/>
                  <a:pt x="2805221" y="1922696"/>
                  <a:pt x="2741019" y="1922696"/>
                </a:cubicBezTo>
                <a:close/>
                <a:moveTo>
                  <a:pt x="2741019" y="1818376"/>
                </a:moveTo>
                <a:cubicBezTo>
                  <a:pt x="2862837" y="1818375"/>
                  <a:pt x="2961588" y="1917127"/>
                  <a:pt x="2961588" y="2038944"/>
                </a:cubicBezTo>
                <a:cubicBezTo>
                  <a:pt x="2961588" y="2160761"/>
                  <a:pt x="2862837" y="2259513"/>
                  <a:pt x="2741019" y="2259513"/>
                </a:cubicBezTo>
                <a:cubicBezTo>
                  <a:pt x="2619202" y="2259513"/>
                  <a:pt x="2520450" y="2160761"/>
                  <a:pt x="2520451" y="2038944"/>
                </a:cubicBezTo>
                <a:cubicBezTo>
                  <a:pt x="2520450" y="1917127"/>
                  <a:pt x="2619202" y="1818375"/>
                  <a:pt x="2741019" y="1818376"/>
                </a:cubicBezTo>
                <a:close/>
                <a:moveTo>
                  <a:pt x="2709661" y="1598397"/>
                </a:moveTo>
                <a:cubicBezTo>
                  <a:pt x="2694507" y="1598397"/>
                  <a:pt x="2682221" y="1610683"/>
                  <a:pt x="2682221" y="1625838"/>
                </a:cubicBezTo>
                <a:lnTo>
                  <a:pt x="2682221" y="1666617"/>
                </a:lnTo>
                <a:lnTo>
                  <a:pt x="2664967" y="1669250"/>
                </a:lnTo>
                <a:cubicBezTo>
                  <a:pt x="2615837" y="1679303"/>
                  <a:pt x="2570184" y="1698905"/>
                  <a:pt x="2530033" y="1726031"/>
                </a:cubicBezTo>
                <a:lnTo>
                  <a:pt x="2519746" y="1734518"/>
                </a:lnTo>
                <a:lnTo>
                  <a:pt x="2490486" y="1705257"/>
                </a:lnTo>
                <a:cubicBezTo>
                  <a:pt x="2485128" y="1699899"/>
                  <a:pt x="2478105" y="1697220"/>
                  <a:pt x="2471082" y="1697220"/>
                </a:cubicBezTo>
                <a:cubicBezTo>
                  <a:pt x="2464060" y="1697220"/>
                  <a:pt x="2457038" y="1699899"/>
                  <a:pt x="2451679" y="1705257"/>
                </a:cubicBezTo>
                <a:lnTo>
                  <a:pt x="2407332" y="1749604"/>
                </a:lnTo>
                <a:cubicBezTo>
                  <a:pt x="2396616" y="1760321"/>
                  <a:pt x="2396616" y="1777694"/>
                  <a:pt x="2407332" y="1788411"/>
                </a:cubicBezTo>
                <a:lnTo>
                  <a:pt x="2436593" y="1817671"/>
                </a:lnTo>
                <a:lnTo>
                  <a:pt x="2428105" y="1827958"/>
                </a:lnTo>
                <a:cubicBezTo>
                  <a:pt x="2400980" y="1868109"/>
                  <a:pt x="2381378" y="1913762"/>
                  <a:pt x="2371325" y="1962893"/>
                </a:cubicBezTo>
                <a:lnTo>
                  <a:pt x="2368692" y="1980146"/>
                </a:lnTo>
                <a:lnTo>
                  <a:pt x="2327912" y="1980146"/>
                </a:lnTo>
                <a:cubicBezTo>
                  <a:pt x="2312757" y="1980146"/>
                  <a:pt x="2300472" y="1992432"/>
                  <a:pt x="2300472" y="2007586"/>
                </a:cubicBezTo>
                <a:lnTo>
                  <a:pt x="2300472" y="2070302"/>
                </a:lnTo>
                <a:cubicBezTo>
                  <a:pt x="2300472" y="2085457"/>
                  <a:pt x="2312758" y="2097743"/>
                  <a:pt x="2327913" y="2097742"/>
                </a:cubicBezTo>
                <a:lnTo>
                  <a:pt x="2368692" y="2097743"/>
                </a:lnTo>
                <a:lnTo>
                  <a:pt x="2371324" y="2114995"/>
                </a:lnTo>
                <a:cubicBezTo>
                  <a:pt x="2381378" y="2164126"/>
                  <a:pt x="2400980" y="2209779"/>
                  <a:pt x="2428105" y="2249930"/>
                </a:cubicBezTo>
                <a:lnTo>
                  <a:pt x="2436593" y="2260217"/>
                </a:lnTo>
                <a:lnTo>
                  <a:pt x="2407332" y="2289478"/>
                </a:lnTo>
                <a:cubicBezTo>
                  <a:pt x="2396616" y="2300194"/>
                  <a:pt x="2396616" y="2317568"/>
                  <a:pt x="2407332" y="2328285"/>
                </a:cubicBezTo>
                <a:lnTo>
                  <a:pt x="2451679" y="2372632"/>
                </a:lnTo>
                <a:cubicBezTo>
                  <a:pt x="2462395" y="2383348"/>
                  <a:pt x="2479769" y="2383348"/>
                  <a:pt x="2490486" y="2372632"/>
                </a:cubicBezTo>
                <a:lnTo>
                  <a:pt x="2519746" y="2343371"/>
                </a:lnTo>
                <a:lnTo>
                  <a:pt x="2530033" y="2351858"/>
                </a:lnTo>
                <a:cubicBezTo>
                  <a:pt x="2570184" y="2378983"/>
                  <a:pt x="2615836" y="2398585"/>
                  <a:pt x="2664967" y="2408638"/>
                </a:cubicBezTo>
                <a:lnTo>
                  <a:pt x="2682221" y="2411271"/>
                </a:lnTo>
                <a:lnTo>
                  <a:pt x="2682221" y="2452051"/>
                </a:lnTo>
                <a:cubicBezTo>
                  <a:pt x="2682220" y="2467206"/>
                  <a:pt x="2694506" y="2479491"/>
                  <a:pt x="2709661" y="2479491"/>
                </a:cubicBezTo>
                <a:lnTo>
                  <a:pt x="2772378" y="2479491"/>
                </a:lnTo>
                <a:cubicBezTo>
                  <a:pt x="2787532" y="2479491"/>
                  <a:pt x="2799818" y="2467205"/>
                  <a:pt x="2799817" y="2452051"/>
                </a:cubicBezTo>
                <a:lnTo>
                  <a:pt x="2799817" y="2411271"/>
                </a:lnTo>
                <a:lnTo>
                  <a:pt x="2817070" y="2408638"/>
                </a:lnTo>
                <a:cubicBezTo>
                  <a:pt x="2866200" y="2398585"/>
                  <a:pt x="2911853" y="2378983"/>
                  <a:pt x="2952005" y="2351858"/>
                </a:cubicBezTo>
                <a:lnTo>
                  <a:pt x="2962292" y="2343370"/>
                </a:lnTo>
                <a:lnTo>
                  <a:pt x="2991553" y="2372631"/>
                </a:lnTo>
                <a:cubicBezTo>
                  <a:pt x="3002269" y="2383348"/>
                  <a:pt x="3019643" y="2383348"/>
                  <a:pt x="3030360" y="2372631"/>
                </a:cubicBezTo>
                <a:lnTo>
                  <a:pt x="3074706" y="2328285"/>
                </a:lnTo>
                <a:cubicBezTo>
                  <a:pt x="3085422" y="2317569"/>
                  <a:pt x="3085422" y="2300194"/>
                  <a:pt x="3074706" y="2289477"/>
                </a:cubicBezTo>
                <a:lnTo>
                  <a:pt x="3045445" y="2260217"/>
                </a:lnTo>
                <a:lnTo>
                  <a:pt x="3053932" y="2249930"/>
                </a:lnTo>
                <a:cubicBezTo>
                  <a:pt x="3081058" y="2209779"/>
                  <a:pt x="3100659" y="2164126"/>
                  <a:pt x="3110713" y="2114995"/>
                </a:cubicBezTo>
                <a:lnTo>
                  <a:pt x="3113346" y="2097742"/>
                </a:lnTo>
                <a:lnTo>
                  <a:pt x="3154126" y="2097742"/>
                </a:lnTo>
                <a:cubicBezTo>
                  <a:pt x="3169281" y="2097743"/>
                  <a:pt x="3181566" y="2085457"/>
                  <a:pt x="3181567" y="2070303"/>
                </a:cubicBezTo>
                <a:lnTo>
                  <a:pt x="3181566" y="2007586"/>
                </a:lnTo>
                <a:cubicBezTo>
                  <a:pt x="3181566" y="1992432"/>
                  <a:pt x="3169280" y="1980146"/>
                  <a:pt x="3154126" y="1980146"/>
                </a:cubicBezTo>
                <a:lnTo>
                  <a:pt x="3113346" y="1980146"/>
                </a:lnTo>
                <a:lnTo>
                  <a:pt x="3110713" y="1962892"/>
                </a:lnTo>
                <a:cubicBezTo>
                  <a:pt x="3100659" y="1913762"/>
                  <a:pt x="3081058" y="1868109"/>
                  <a:pt x="3053932" y="1827958"/>
                </a:cubicBezTo>
                <a:lnTo>
                  <a:pt x="3045445" y="1817672"/>
                </a:lnTo>
                <a:lnTo>
                  <a:pt x="3074707" y="1788410"/>
                </a:lnTo>
                <a:cubicBezTo>
                  <a:pt x="3085423" y="1777694"/>
                  <a:pt x="3085423" y="1760320"/>
                  <a:pt x="3074707" y="1749604"/>
                </a:cubicBezTo>
                <a:lnTo>
                  <a:pt x="3030359" y="1705257"/>
                </a:lnTo>
                <a:cubicBezTo>
                  <a:pt x="3025001" y="1699899"/>
                  <a:pt x="3017979" y="1697220"/>
                  <a:pt x="3010956" y="1697220"/>
                </a:cubicBezTo>
                <a:cubicBezTo>
                  <a:pt x="3003934" y="1697220"/>
                  <a:pt x="2996911" y="1699899"/>
                  <a:pt x="2991553" y="1705257"/>
                </a:cubicBezTo>
                <a:lnTo>
                  <a:pt x="2962292" y="1734518"/>
                </a:lnTo>
                <a:lnTo>
                  <a:pt x="2952005" y="1726031"/>
                </a:lnTo>
                <a:cubicBezTo>
                  <a:pt x="2911853" y="1698905"/>
                  <a:pt x="2866200" y="1679304"/>
                  <a:pt x="2817070" y="1669250"/>
                </a:cubicBezTo>
                <a:lnTo>
                  <a:pt x="2799818" y="1666617"/>
                </a:lnTo>
                <a:lnTo>
                  <a:pt x="2799818" y="1625838"/>
                </a:lnTo>
                <a:cubicBezTo>
                  <a:pt x="2799818" y="1610683"/>
                  <a:pt x="2787532" y="1598397"/>
                  <a:pt x="2772377" y="1598397"/>
                </a:cubicBezTo>
                <a:close/>
                <a:moveTo>
                  <a:pt x="1648672" y="916365"/>
                </a:moveTo>
                <a:cubicBezTo>
                  <a:pt x="1543423" y="916365"/>
                  <a:pt x="1458101" y="1001687"/>
                  <a:pt x="1458101" y="1106936"/>
                </a:cubicBezTo>
                <a:cubicBezTo>
                  <a:pt x="1458101" y="1212185"/>
                  <a:pt x="1543423" y="1297507"/>
                  <a:pt x="1648672" y="1297507"/>
                </a:cubicBezTo>
                <a:cubicBezTo>
                  <a:pt x="1753921" y="1297507"/>
                  <a:pt x="1839243" y="1212185"/>
                  <a:pt x="1839243" y="1106936"/>
                </a:cubicBezTo>
                <a:cubicBezTo>
                  <a:pt x="1839243" y="1001687"/>
                  <a:pt x="1753921" y="916365"/>
                  <a:pt x="1648672" y="916365"/>
                </a:cubicBezTo>
                <a:close/>
                <a:moveTo>
                  <a:pt x="2951313" y="857979"/>
                </a:moveTo>
                <a:cubicBezTo>
                  <a:pt x="2887111" y="857979"/>
                  <a:pt x="2835065" y="910025"/>
                  <a:pt x="2835065" y="974227"/>
                </a:cubicBezTo>
                <a:cubicBezTo>
                  <a:pt x="2835065" y="1038429"/>
                  <a:pt x="2887111" y="1090475"/>
                  <a:pt x="2951313" y="1090475"/>
                </a:cubicBezTo>
                <a:cubicBezTo>
                  <a:pt x="3015515" y="1090475"/>
                  <a:pt x="3067561" y="1038429"/>
                  <a:pt x="3067561" y="974227"/>
                </a:cubicBezTo>
                <a:cubicBezTo>
                  <a:pt x="3067561" y="910025"/>
                  <a:pt x="3015515" y="857979"/>
                  <a:pt x="2951313" y="857979"/>
                </a:cubicBezTo>
                <a:close/>
                <a:moveTo>
                  <a:pt x="2951313" y="753659"/>
                </a:moveTo>
                <a:cubicBezTo>
                  <a:pt x="3073131" y="753658"/>
                  <a:pt x="3171882" y="852410"/>
                  <a:pt x="3171882" y="974227"/>
                </a:cubicBezTo>
                <a:cubicBezTo>
                  <a:pt x="3171882" y="1096044"/>
                  <a:pt x="3073131" y="1194796"/>
                  <a:pt x="2951313" y="1194796"/>
                </a:cubicBezTo>
                <a:cubicBezTo>
                  <a:pt x="2829496" y="1194796"/>
                  <a:pt x="2730744" y="1096044"/>
                  <a:pt x="2730745" y="974227"/>
                </a:cubicBezTo>
                <a:cubicBezTo>
                  <a:pt x="2730744" y="852410"/>
                  <a:pt x="2829496" y="753658"/>
                  <a:pt x="2951313" y="753659"/>
                </a:cubicBezTo>
                <a:close/>
                <a:moveTo>
                  <a:pt x="1648671" y="745348"/>
                </a:moveTo>
                <a:cubicBezTo>
                  <a:pt x="1848372" y="745347"/>
                  <a:pt x="2010259" y="907235"/>
                  <a:pt x="2010259" y="1106935"/>
                </a:cubicBezTo>
                <a:cubicBezTo>
                  <a:pt x="2010259" y="1306636"/>
                  <a:pt x="1848372" y="1468523"/>
                  <a:pt x="1648671" y="1468523"/>
                </a:cubicBezTo>
                <a:cubicBezTo>
                  <a:pt x="1448971" y="1468523"/>
                  <a:pt x="1287083" y="1306636"/>
                  <a:pt x="1287084" y="1106935"/>
                </a:cubicBezTo>
                <a:cubicBezTo>
                  <a:pt x="1287083" y="907235"/>
                  <a:pt x="1448971" y="745347"/>
                  <a:pt x="1648671" y="745348"/>
                </a:cubicBezTo>
                <a:close/>
                <a:moveTo>
                  <a:pt x="2919955" y="533680"/>
                </a:moveTo>
                <a:cubicBezTo>
                  <a:pt x="2904801" y="533680"/>
                  <a:pt x="2892515" y="545966"/>
                  <a:pt x="2892515" y="561121"/>
                </a:cubicBezTo>
                <a:lnTo>
                  <a:pt x="2892515" y="601900"/>
                </a:lnTo>
                <a:lnTo>
                  <a:pt x="2875261" y="604533"/>
                </a:lnTo>
                <a:cubicBezTo>
                  <a:pt x="2826131" y="614586"/>
                  <a:pt x="2780478" y="634188"/>
                  <a:pt x="2740327" y="661314"/>
                </a:cubicBezTo>
                <a:lnTo>
                  <a:pt x="2730040" y="669801"/>
                </a:lnTo>
                <a:lnTo>
                  <a:pt x="2700780" y="640540"/>
                </a:lnTo>
                <a:cubicBezTo>
                  <a:pt x="2695422" y="635182"/>
                  <a:pt x="2688399" y="632504"/>
                  <a:pt x="2681376" y="632503"/>
                </a:cubicBezTo>
                <a:cubicBezTo>
                  <a:pt x="2674354" y="632504"/>
                  <a:pt x="2667332" y="635182"/>
                  <a:pt x="2661973" y="640540"/>
                </a:cubicBezTo>
                <a:lnTo>
                  <a:pt x="2617626" y="684887"/>
                </a:lnTo>
                <a:cubicBezTo>
                  <a:pt x="2606910" y="695604"/>
                  <a:pt x="2606910" y="712977"/>
                  <a:pt x="2617626" y="723694"/>
                </a:cubicBezTo>
                <a:lnTo>
                  <a:pt x="2646887" y="752954"/>
                </a:lnTo>
                <a:lnTo>
                  <a:pt x="2638399" y="763241"/>
                </a:lnTo>
                <a:cubicBezTo>
                  <a:pt x="2611274" y="803393"/>
                  <a:pt x="2591672" y="849045"/>
                  <a:pt x="2581619" y="898176"/>
                </a:cubicBezTo>
                <a:lnTo>
                  <a:pt x="2578986" y="915429"/>
                </a:lnTo>
                <a:lnTo>
                  <a:pt x="2538206" y="915429"/>
                </a:lnTo>
                <a:cubicBezTo>
                  <a:pt x="2523051" y="915429"/>
                  <a:pt x="2510766" y="927715"/>
                  <a:pt x="2510766" y="942869"/>
                </a:cubicBezTo>
                <a:lnTo>
                  <a:pt x="2510766" y="1005585"/>
                </a:lnTo>
                <a:cubicBezTo>
                  <a:pt x="2510766" y="1020740"/>
                  <a:pt x="2523052" y="1033026"/>
                  <a:pt x="2538207" y="1033025"/>
                </a:cubicBezTo>
                <a:lnTo>
                  <a:pt x="2578986" y="1033026"/>
                </a:lnTo>
                <a:lnTo>
                  <a:pt x="2581618" y="1050278"/>
                </a:lnTo>
                <a:cubicBezTo>
                  <a:pt x="2591672" y="1099409"/>
                  <a:pt x="2611274" y="1145062"/>
                  <a:pt x="2638399" y="1185213"/>
                </a:cubicBezTo>
                <a:lnTo>
                  <a:pt x="2646887" y="1195500"/>
                </a:lnTo>
                <a:lnTo>
                  <a:pt x="2617626" y="1224761"/>
                </a:lnTo>
                <a:cubicBezTo>
                  <a:pt x="2606910" y="1235477"/>
                  <a:pt x="2606910" y="1252851"/>
                  <a:pt x="2617626" y="1263568"/>
                </a:cubicBezTo>
                <a:lnTo>
                  <a:pt x="2661973" y="1307915"/>
                </a:lnTo>
                <a:cubicBezTo>
                  <a:pt x="2672689" y="1318631"/>
                  <a:pt x="2690063" y="1318631"/>
                  <a:pt x="2700780" y="1307915"/>
                </a:cubicBezTo>
                <a:lnTo>
                  <a:pt x="2730040" y="1278654"/>
                </a:lnTo>
                <a:lnTo>
                  <a:pt x="2740327" y="1287141"/>
                </a:lnTo>
                <a:cubicBezTo>
                  <a:pt x="2780478" y="1314266"/>
                  <a:pt x="2826130" y="1333868"/>
                  <a:pt x="2875261" y="1343921"/>
                </a:cubicBezTo>
                <a:lnTo>
                  <a:pt x="2892515" y="1346554"/>
                </a:lnTo>
                <a:lnTo>
                  <a:pt x="2892515" y="1387334"/>
                </a:lnTo>
                <a:cubicBezTo>
                  <a:pt x="2892514" y="1402489"/>
                  <a:pt x="2904800" y="1414774"/>
                  <a:pt x="2919955" y="1414774"/>
                </a:cubicBezTo>
                <a:lnTo>
                  <a:pt x="2982672" y="1414774"/>
                </a:lnTo>
                <a:cubicBezTo>
                  <a:pt x="2997826" y="1414774"/>
                  <a:pt x="3010112" y="1402488"/>
                  <a:pt x="3010111" y="1387334"/>
                </a:cubicBezTo>
                <a:lnTo>
                  <a:pt x="3010111" y="1346554"/>
                </a:lnTo>
                <a:lnTo>
                  <a:pt x="3027364" y="1343921"/>
                </a:lnTo>
                <a:cubicBezTo>
                  <a:pt x="3076494" y="1333868"/>
                  <a:pt x="3122147" y="1314266"/>
                  <a:pt x="3162299" y="1287141"/>
                </a:cubicBezTo>
                <a:lnTo>
                  <a:pt x="3172586" y="1278653"/>
                </a:lnTo>
                <a:lnTo>
                  <a:pt x="3201847" y="1307914"/>
                </a:lnTo>
                <a:cubicBezTo>
                  <a:pt x="3212563" y="1318631"/>
                  <a:pt x="3229937" y="1318631"/>
                  <a:pt x="3240654" y="1307914"/>
                </a:cubicBezTo>
                <a:lnTo>
                  <a:pt x="3285000" y="1263568"/>
                </a:lnTo>
                <a:cubicBezTo>
                  <a:pt x="3295716" y="1252852"/>
                  <a:pt x="3295716" y="1235477"/>
                  <a:pt x="3285000" y="1224760"/>
                </a:cubicBezTo>
                <a:lnTo>
                  <a:pt x="3255739" y="1195500"/>
                </a:lnTo>
                <a:lnTo>
                  <a:pt x="3264226" y="1185213"/>
                </a:lnTo>
                <a:cubicBezTo>
                  <a:pt x="3291352" y="1145062"/>
                  <a:pt x="3310953" y="1099409"/>
                  <a:pt x="3321007" y="1050278"/>
                </a:cubicBezTo>
                <a:lnTo>
                  <a:pt x="3323640" y="1033025"/>
                </a:lnTo>
                <a:lnTo>
                  <a:pt x="3364420" y="1033025"/>
                </a:lnTo>
                <a:cubicBezTo>
                  <a:pt x="3379575" y="1033026"/>
                  <a:pt x="3391860" y="1020740"/>
                  <a:pt x="3391861" y="1005586"/>
                </a:cubicBezTo>
                <a:lnTo>
                  <a:pt x="3391860" y="942869"/>
                </a:lnTo>
                <a:cubicBezTo>
                  <a:pt x="3391860" y="927715"/>
                  <a:pt x="3379574" y="915429"/>
                  <a:pt x="3364420" y="915429"/>
                </a:cubicBezTo>
                <a:lnTo>
                  <a:pt x="3323640" y="915429"/>
                </a:lnTo>
                <a:lnTo>
                  <a:pt x="3321007" y="898176"/>
                </a:lnTo>
                <a:cubicBezTo>
                  <a:pt x="3310953" y="849045"/>
                  <a:pt x="3291352" y="803393"/>
                  <a:pt x="3264226" y="763241"/>
                </a:cubicBezTo>
                <a:lnTo>
                  <a:pt x="3255739" y="752955"/>
                </a:lnTo>
                <a:lnTo>
                  <a:pt x="3285001" y="723694"/>
                </a:lnTo>
                <a:cubicBezTo>
                  <a:pt x="3295717" y="712977"/>
                  <a:pt x="3295717" y="695603"/>
                  <a:pt x="3285001" y="684887"/>
                </a:cubicBezTo>
                <a:lnTo>
                  <a:pt x="3240653" y="640540"/>
                </a:lnTo>
                <a:cubicBezTo>
                  <a:pt x="3235295" y="635182"/>
                  <a:pt x="3228273" y="632503"/>
                  <a:pt x="3221250" y="632503"/>
                </a:cubicBezTo>
                <a:cubicBezTo>
                  <a:pt x="3214228" y="632503"/>
                  <a:pt x="3207205" y="635182"/>
                  <a:pt x="3201847" y="640540"/>
                </a:cubicBezTo>
                <a:lnTo>
                  <a:pt x="3172586" y="669801"/>
                </a:lnTo>
                <a:lnTo>
                  <a:pt x="3162299" y="661314"/>
                </a:lnTo>
                <a:cubicBezTo>
                  <a:pt x="3122147" y="634188"/>
                  <a:pt x="3076494" y="614587"/>
                  <a:pt x="3027364" y="604533"/>
                </a:cubicBezTo>
                <a:lnTo>
                  <a:pt x="3010112" y="601900"/>
                </a:lnTo>
                <a:lnTo>
                  <a:pt x="3010112" y="561121"/>
                </a:lnTo>
                <a:cubicBezTo>
                  <a:pt x="3010112" y="545966"/>
                  <a:pt x="2997826" y="533680"/>
                  <a:pt x="2982671" y="533680"/>
                </a:cubicBezTo>
                <a:close/>
                <a:moveTo>
                  <a:pt x="1597264" y="384727"/>
                </a:moveTo>
                <a:cubicBezTo>
                  <a:pt x="1572421" y="384727"/>
                  <a:pt x="1552280" y="404868"/>
                  <a:pt x="1552280" y="429711"/>
                </a:cubicBezTo>
                <a:lnTo>
                  <a:pt x="1552280" y="496563"/>
                </a:lnTo>
                <a:lnTo>
                  <a:pt x="1523995" y="500879"/>
                </a:lnTo>
                <a:cubicBezTo>
                  <a:pt x="1443454" y="517360"/>
                  <a:pt x="1368614" y="549494"/>
                  <a:pt x="1302792" y="593962"/>
                </a:cubicBezTo>
                <a:lnTo>
                  <a:pt x="1285929" y="607875"/>
                </a:lnTo>
                <a:lnTo>
                  <a:pt x="1237961" y="559907"/>
                </a:lnTo>
                <a:cubicBezTo>
                  <a:pt x="1229177" y="551124"/>
                  <a:pt x="1217664" y="546733"/>
                  <a:pt x="1206152" y="546732"/>
                </a:cubicBezTo>
                <a:cubicBezTo>
                  <a:pt x="1194639" y="546733"/>
                  <a:pt x="1183128" y="551124"/>
                  <a:pt x="1174342" y="559907"/>
                </a:cubicBezTo>
                <a:lnTo>
                  <a:pt x="1101643" y="632606"/>
                </a:lnTo>
                <a:cubicBezTo>
                  <a:pt x="1084076" y="650175"/>
                  <a:pt x="1084076" y="678656"/>
                  <a:pt x="1101643" y="696225"/>
                </a:cubicBezTo>
                <a:lnTo>
                  <a:pt x="1149611" y="744193"/>
                </a:lnTo>
                <a:lnTo>
                  <a:pt x="1135698" y="761057"/>
                </a:lnTo>
                <a:cubicBezTo>
                  <a:pt x="1091229" y="826878"/>
                  <a:pt x="1059095" y="901719"/>
                  <a:pt x="1042615" y="982262"/>
                </a:cubicBezTo>
                <a:lnTo>
                  <a:pt x="1038299" y="1010544"/>
                </a:lnTo>
                <a:lnTo>
                  <a:pt x="971447" y="1010545"/>
                </a:lnTo>
                <a:cubicBezTo>
                  <a:pt x="946602" y="1010544"/>
                  <a:pt x="926463" y="1030685"/>
                  <a:pt x="926463" y="1055528"/>
                </a:cubicBezTo>
                <a:lnTo>
                  <a:pt x="926463" y="1158342"/>
                </a:lnTo>
                <a:cubicBezTo>
                  <a:pt x="926463" y="1183186"/>
                  <a:pt x="946603" y="1203327"/>
                  <a:pt x="971447" y="1203326"/>
                </a:cubicBezTo>
                <a:lnTo>
                  <a:pt x="1038298" y="1203327"/>
                </a:lnTo>
                <a:lnTo>
                  <a:pt x="1042614" y="1231609"/>
                </a:lnTo>
                <a:cubicBezTo>
                  <a:pt x="1059095" y="1312152"/>
                  <a:pt x="1091229" y="1386992"/>
                  <a:pt x="1135698" y="1452814"/>
                </a:cubicBezTo>
                <a:lnTo>
                  <a:pt x="1149611" y="1469677"/>
                </a:lnTo>
                <a:lnTo>
                  <a:pt x="1101643" y="1517646"/>
                </a:lnTo>
                <a:cubicBezTo>
                  <a:pt x="1084075" y="1535213"/>
                  <a:pt x="1084075" y="1563696"/>
                  <a:pt x="1101643" y="1581264"/>
                </a:cubicBezTo>
                <a:lnTo>
                  <a:pt x="1174343" y="1653964"/>
                </a:lnTo>
                <a:cubicBezTo>
                  <a:pt x="1191911" y="1671531"/>
                  <a:pt x="1220393" y="1671531"/>
                  <a:pt x="1237960" y="1653964"/>
                </a:cubicBezTo>
                <a:lnTo>
                  <a:pt x="1285929" y="1605995"/>
                </a:lnTo>
                <a:lnTo>
                  <a:pt x="1302792" y="1619908"/>
                </a:lnTo>
                <a:cubicBezTo>
                  <a:pt x="1368614" y="1664376"/>
                  <a:pt x="1443453" y="1696509"/>
                  <a:pt x="1523995" y="1712991"/>
                </a:cubicBezTo>
                <a:lnTo>
                  <a:pt x="1552280" y="1717308"/>
                </a:lnTo>
                <a:lnTo>
                  <a:pt x="1552280" y="1784159"/>
                </a:lnTo>
                <a:cubicBezTo>
                  <a:pt x="1552280" y="1809003"/>
                  <a:pt x="1572420" y="1829144"/>
                  <a:pt x="1597264" y="1829143"/>
                </a:cubicBezTo>
                <a:lnTo>
                  <a:pt x="1700078" y="1829144"/>
                </a:lnTo>
                <a:cubicBezTo>
                  <a:pt x="1724921" y="1829143"/>
                  <a:pt x="1745062" y="1809002"/>
                  <a:pt x="1745061" y="1784160"/>
                </a:cubicBezTo>
                <a:lnTo>
                  <a:pt x="1745061" y="1717307"/>
                </a:lnTo>
                <a:lnTo>
                  <a:pt x="1773344" y="1712991"/>
                </a:lnTo>
                <a:cubicBezTo>
                  <a:pt x="1853886" y="1696509"/>
                  <a:pt x="1928727" y="1664376"/>
                  <a:pt x="1994549" y="1619908"/>
                </a:cubicBezTo>
                <a:lnTo>
                  <a:pt x="2011413" y="1605994"/>
                </a:lnTo>
                <a:lnTo>
                  <a:pt x="2059381" y="1653963"/>
                </a:lnTo>
                <a:cubicBezTo>
                  <a:pt x="2076949" y="1671531"/>
                  <a:pt x="2105432" y="1671531"/>
                  <a:pt x="2123000" y="1653963"/>
                </a:cubicBezTo>
                <a:lnTo>
                  <a:pt x="2195699" y="1581264"/>
                </a:lnTo>
                <a:cubicBezTo>
                  <a:pt x="2213266" y="1563696"/>
                  <a:pt x="2213266" y="1535214"/>
                  <a:pt x="2195699" y="1517645"/>
                </a:cubicBezTo>
                <a:lnTo>
                  <a:pt x="2147730" y="1469677"/>
                </a:lnTo>
                <a:lnTo>
                  <a:pt x="2161643" y="1452814"/>
                </a:lnTo>
                <a:cubicBezTo>
                  <a:pt x="2206112" y="1386992"/>
                  <a:pt x="2238245" y="1312151"/>
                  <a:pt x="2254727" y="1231609"/>
                </a:cubicBezTo>
                <a:lnTo>
                  <a:pt x="2259042" y="1203326"/>
                </a:lnTo>
                <a:lnTo>
                  <a:pt x="2325895" y="1203326"/>
                </a:lnTo>
                <a:cubicBezTo>
                  <a:pt x="2350739" y="1203327"/>
                  <a:pt x="2370879" y="1183185"/>
                  <a:pt x="2370880" y="1158342"/>
                </a:cubicBezTo>
                <a:lnTo>
                  <a:pt x="2370879" y="1055528"/>
                </a:lnTo>
                <a:cubicBezTo>
                  <a:pt x="2370879" y="1030685"/>
                  <a:pt x="2350738" y="1010544"/>
                  <a:pt x="2325895" y="1010544"/>
                </a:cubicBezTo>
                <a:lnTo>
                  <a:pt x="2259042" y="1010544"/>
                </a:lnTo>
                <a:lnTo>
                  <a:pt x="2254726" y="982260"/>
                </a:lnTo>
                <a:cubicBezTo>
                  <a:pt x="2238244" y="901719"/>
                  <a:pt x="2206112" y="826878"/>
                  <a:pt x="2161643" y="761057"/>
                </a:cubicBezTo>
                <a:lnTo>
                  <a:pt x="2147730" y="744194"/>
                </a:lnTo>
                <a:lnTo>
                  <a:pt x="2195700" y="696224"/>
                </a:lnTo>
                <a:cubicBezTo>
                  <a:pt x="2213267" y="678657"/>
                  <a:pt x="2213267" y="650175"/>
                  <a:pt x="2195700" y="632607"/>
                </a:cubicBezTo>
                <a:lnTo>
                  <a:pt x="2122999" y="559907"/>
                </a:lnTo>
                <a:cubicBezTo>
                  <a:pt x="2114215" y="551123"/>
                  <a:pt x="2102704" y="546732"/>
                  <a:pt x="2091191" y="546732"/>
                </a:cubicBezTo>
                <a:cubicBezTo>
                  <a:pt x="2079679" y="546732"/>
                  <a:pt x="2068166" y="551123"/>
                  <a:pt x="2059382" y="559907"/>
                </a:cubicBezTo>
                <a:lnTo>
                  <a:pt x="2011413" y="607876"/>
                </a:lnTo>
                <a:lnTo>
                  <a:pt x="1994549" y="593962"/>
                </a:lnTo>
                <a:cubicBezTo>
                  <a:pt x="1928727" y="549494"/>
                  <a:pt x="1853886" y="517361"/>
                  <a:pt x="1773345" y="500879"/>
                </a:cubicBezTo>
                <a:lnTo>
                  <a:pt x="1745062" y="496563"/>
                </a:lnTo>
                <a:lnTo>
                  <a:pt x="1745062" y="429711"/>
                </a:lnTo>
                <a:cubicBezTo>
                  <a:pt x="1745062" y="404868"/>
                  <a:pt x="1724922" y="384727"/>
                  <a:pt x="1700078" y="384727"/>
                </a:cubicBezTo>
                <a:close/>
                <a:moveTo>
                  <a:pt x="2074148" y="302"/>
                </a:moveTo>
                <a:cubicBezTo>
                  <a:pt x="2777627" y="-10917"/>
                  <a:pt x="3495908" y="290364"/>
                  <a:pt x="3783631" y="986263"/>
                </a:cubicBezTo>
                <a:cubicBezTo>
                  <a:pt x="4097015" y="1881072"/>
                  <a:pt x="3871139" y="2682972"/>
                  <a:pt x="3131760" y="3292244"/>
                </a:cubicBezTo>
                <a:cubicBezTo>
                  <a:pt x="2861192" y="3621424"/>
                  <a:pt x="3219562" y="4477197"/>
                  <a:pt x="3227344" y="4661262"/>
                </a:cubicBezTo>
                <a:cubicBezTo>
                  <a:pt x="2899074" y="4855874"/>
                  <a:pt x="2060992" y="4943622"/>
                  <a:pt x="1708641" y="4862605"/>
                </a:cubicBezTo>
                <a:cubicBezTo>
                  <a:pt x="1560509" y="4833362"/>
                  <a:pt x="1488984" y="4814188"/>
                  <a:pt x="1467029" y="4750429"/>
                </a:cubicBezTo>
                <a:cubicBezTo>
                  <a:pt x="1450458" y="4613784"/>
                  <a:pt x="1411862" y="4407289"/>
                  <a:pt x="1372686" y="4172284"/>
                </a:cubicBezTo>
                <a:cubicBezTo>
                  <a:pt x="1354714" y="4038889"/>
                  <a:pt x="1244335" y="3944118"/>
                  <a:pt x="1091030" y="3947305"/>
                </a:cubicBezTo>
                <a:cubicBezTo>
                  <a:pt x="898884" y="3951654"/>
                  <a:pt x="693354" y="3938699"/>
                  <a:pt x="551419" y="3914122"/>
                </a:cubicBezTo>
                <a:cubicBezTo>
                  <a:pt x="274797" y="3850292"/>
                  <a:pt x="351188" y="3661851"/>
                  <a:pt x="397604" y="3600494"/>
                </a:cubicBezTo>
                <a:cubicBezTo>
                  <a:pt x="461521" y="3484543"/>
                  <a:pt x="414876" y="3396160"/>
                  <a:pt x="361183" y="3365173"/>
                </a:cubicBezTo>
                <a:cubicBezTo>
                  <a:pt x="158758" y="3265131"/>
                  <a:pt x="264415" y="3150500"/>
                  <a:pt x="367611" y="3028508"/>
                </a:cubicBezTo>
                <a:cubicBezTo>
                  <a:pt x="297987" y="3001319"/>
                  <a:pt x="176236" y="2943173"/>
                  <a:pt x="243360" y="2801426"/>
                </a:cubicBezTo>
                <a:cubicBezTo>
                  <a:pt x="286704" y="2678955"/>
                  <a:pt x="354111" y="2549354"/>
                  <a:pt x="299058" y="2550782"/>
                </a:cubicBezTo>
                <a:cubicBezTo>
                  <a:pt x="15208" y="2580718"/>
                  <a:pt x="-38707" y="2458664"/>
                  <a:pt x="22705" y="2349408"/>
                </a:cubicBezTo>
                <a:cubicBezTo>
                  <a:pt x="173735" y="2116917"/>
                  <a:pt x="362217" y="1893965"/>
                  <a:pt x="408313" y="1777421"/>
                </a:cubicBezTo>
                <a:cubicBezTo>
                  <a:pt x="426239" y="1613860"/>
                  <a:pt x="406124" y="1518962"/>
                  <a:pt x="380685" y="1418781"/>
                </a:cubicBezTo>
                <a:cubicBezTo>
                  <a:pt x="289670" y="545730"/>
                  <a:pt x="1169674" y="14725"/>
                  <a:pt x="2074148" y="302"/>
                </a:cubicBezTo>
                <a:close/>
              </a:path>
            </a:pathLst>
          </a:custGeom>
          <a:solidFill>
            <a:schemeClr val="tx1">
              <a:lumMod val="65000"/>
              <a:lumOff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solidFill>
                <a:schemeClr val="tx1"/>
              </a:solidFill>
              <a:latin typeface="Arial" panose="020B0604020202020204" pitchFamily="34" charset="0"/>
              <a:cs typeface="Arial" panose="020B0604020202020204" pitchFamily="34" charset="0"/>
            </a:endParaRPr>
          </a:p>
        </p:txBody>
      </p:sp>
      <p:sp>
        <p:nvSpPr>
          <p:cNvPr id="95" name="TextBox 94">
            <a:extLst>
              <a:ext uri="{FF2B5EF4-FFF2-40B4-BE49-F238E27FC236}">
                <a16:creationId xmlns:a16="http://schemas.microsoft.com/office/drawing/2014/main" id="{3E8183BA-6C52-045B-D555-EF9CDCD78250}"/>
              </a:ext>
            </a:extLst>
          </p:cNvPr>
          <p:cNvSpPr txBox="1"/>
          <p:nvPr/>
        </p:nvSpPr>
        <p:spPr>
          <a:xfrm>
            <a:off x="4657778" y="3105413"/>
            <a:ext cx="3190822" cy="523220"/>
          </a:xfrm>
          <a:prstGeom prst="rect">
            <a:avLst/>
          </a:prstGeom>
          <a:noFill/>
        </p:spPr>
        <p:txBody>
          <a:bodyPr vert="horz" wrap="square" rtlCol="0">
            <a:spAutoFit/>
          </a:bodyPr>
          <a:lstStyle/>
          <a:p>
            <a:pPr fontAlgn="b"/>
            <a:r>
              <a:rPr lang="en-IN" sz="2800" b="1" dirty="0">
                <a:solidFill>
                  <a:schemeClr val="bg1"/>
                </a:solidFill>
                <a:latin typeface="Arial" panose="020B0604020202020204" pitchFamily="34" charset="0"/>
                <a:cs typeface="Arial" panose="020B0604020202020204" pitchFamily="34" charset="0"/>
              </a:rPr>
              <a:t>Thermal Comfort</a:t>
            </a:r>
            <a:endParaRPr lang="en-US" sz="2800" b="1" dirty="0">
              <a:solidFill>
                <a:schemeClr val="bg1"/>
              </a:solidFill>
              <a:latin typeface="Arial" panose="020B0604020202020204" pitchFamily="34" charset="0"/>
              <a:cs typeface="Arial" panose="020B0604020202020204" pitchFamily="34" charset="0"/>
            </a:endParaRPr>
          </a:p>
        </p:txBody>
      </p:sp>
      <p:sp>
        <p:nvSpPr>
          <p:cNvPr id="96" name="TextBox 95">
            <a:extLst>
              <a:ext uri="{FF2B5EF4-FFF2-40B4-BE49-F238E27FC236}">
                <a16:creationId xmlns:a16="http://schemas.microsoft.com/office/drawing/2014/main" id="{F90A4BDF-CDAA-4071-5765-9BDC9B711AF2}"/>
              </a:ext>
            </a:extLst>
          </p:cNvPr>
          <p:cNvSpPr txBox="1"/>
          <p:nvPr/>
        </p:nvSpPr>
        <p:spPr>
          <a:xfrm>
            <a:off x="4674014" y="4406038"/>
            <a:ext cx="3190822" cy="523220"/>
          </a:xfrm>
          <a:prstGeom prst="rect">
            <a:avLst/>
          </a:prstGeom>
          <a:noFill/>
        </p:spPr>
        <p:txBody>
          <a:bodyPr vert="horz" wrap="square" rtlCol="0">
            <a:spAutoFit/>
          </a:bodyPr>
          <a:lstStyle/>
          <a:p>
            <a:pPr fontAlgn="b"/>
            <a:r>
              <a:rPr lang="en-IN" sz="2800" b="1" dirty="0">
                <a:solidFill>
                  <a:schemeClr val="bg1"/>
                </a:solidFill>
                <a:latin typeface="Arial" panose="020B0604020202020204" pitchFamily="34" charset="0"/>
                <a:cs typeface="Arial" panose="020B0604020202020204" pitchFamily="34" charset="0"/>
              </a:rPr>
              <a:t>Lighting</a:t>
            </a:r>
            <a:endParaRPr lang="en-US" sz="2800" b="1" dirty="0">
              <a:solidFill>
                <a:schemeClr val="bg1"/>
              </a:solidFill>
              <a:latin typeface="Arial" panose="020B0604020202020204" pitchFamily="34" charset="0"/>
              <a:cs typeface="Arial" panose="020B0604020202020204" pitchFamily="34" charset="0"/>
            </a:endParaRPr>
          </a:p>
        </p:txBody>
      </p:sp>
      <p:sp>
        <p:nvSpPr>
          <p:cNvPr id="97" name="TextBox 96">
            <a:extLst>
              <a:ext uri="{FF2B5EF4-FFF2-40B4-BE49-F238E27FC236}">
                <a16:creationId xmlns:a16="http://schemas.microsoft.com/office/drawing/2014/main" id="{DDAD7931-5C57-BC57-6DF1-79C0C0189ACD}"/>
              </a:ext>
            </a:extLst>
          </p:cNvPr>
          <p:cNvSpPr txBox="1"/>
          <p:nvPr/>
        </p:nvSpPr>
        <p:spPr>
          <a:xfrm>
            <a:off x="3925118" y="5668318"/>
            <a:ext cx="3190822" cy="523220"/>
          </a:xfrm>
          <a:prstGeom prst="rect">
            <a:avLst/>
          </a:prstGeom>
          <a:noFill/>
        </p:spPr>
        <p:txBody>
          <a:bodyPr vert="horz" wrap="square" rtlCol="0">
            <a:spAutoFit/>
          </a:bodyPr>
          <a:lstStyle/>
          <a:p>
            <a:pPr fontAlgn="b"/>
            <a:r>
              <a:rPr lang="en-IN" sz="2800" b="1" dirty="0">
                <a:solidFill>
                  <a:schemeClr val="bg1"/>
                </a:solidFill>
                <a:latin typeface="Arial" panose="020B0604020202020204" pitchFamily="34" charset="0"/>
                <a:cs typeface="Arial" panose="020B0604020202020204" pitchFamily="34" charset="0"/>
              </a:rPr>
              <a:t>Noise</a:t>
            </a:r>
            <a:endParaRPr lang="en-US" sz="2800" b="1" dirty="0">
              <a:solidFill>
                <a:schemeClr val="bg1"/>
              </a:solidFill>
              <a:latin typeface="Arial" panose="020B0604020202020204" pitchFamily="34" charset="0"/>
              <a:cs typeface="Arial" panose="020B0604020202020204" pitchFamily="34" charset="0"/>
            </a:endParaRPr>
          </a:p>
        </p:txBody>
      </p:sp>
      <p:grpSp>
        <p:nvGrpSpPr>
          <p:cNvPr id="100" name="Group 99">
            <a:extLst>
              <a:ext uri="{FF2B5EF4-FFF2-40B4-BE49-F238E27FC236}">
                <a16:creationId xmlns:a16="http://schemas.microsoft.com/office/drawing/2014/main" id="{0B571618-3E62-3393-8A0F-B0720F29F4B7}"/>
              </a:ext>
            </a:extLst>
          </p:cNvPr>
          <p:cNvGrpSpPr/>
          <p:nvPr/>
        </p:nvGrpSpPr>
        <p:grpSpPr>
          <a:xfrm>
            <a:off x="3771606" y="4402069"/>
            <a:ext cx="470744" cy="553173"/>
            <a:chOff x="-950191" y="1968789"/>
            <a:chExt cx="1538981" cy="2514037"/>
          </a:xfrm>
          <a:solidFill>
            <a:schemeClr val="bg2">
              <a:lumMod val="75000"/>
            </a:schemeClr>
          </a:solidFill>
        </p:grpSpPr>
        <p:sp>
          <p:nvSpPr>
            <p:cNvPr id="101" name="Freeform 56">
              <a:extLst>
                <a:ext uri="{FF2B5EF4-FFF2-40B4-BE49-F238E27FC236}">
                  <a16:creationId xmlns:a16="http://schemas.microsoft.com/office/drawing/2014/main" id="{B4883FA9-9CAF-7441-EB12-2FABFB058F78}"/>
                </a:ext>
              </a:extLst>
            </p:cNvPr>
            <p:cNvSpPr/>
            <p:nvPr/>
          </p:nvSpPr>
          <p:spPr>
            <a:xfrm>
              <a:off x="-950191" y="1968789"/>
              <a:ext cx="1538981" cy="2514037"/>
            </a:xfrm>
            <a:custGeom>
              <a:avLst/>
              <a:gdLst>
                <a:gd name="connsiteX0" fmla="*/ 377945 w 1538981"/>
                <a:gd name="connsiteY0" fmla="*/ 2016111 h 2298686"/>
                <a:gd name="connsiteX1" fmla="*/ 377945 w 1538981"/>
                <a:gd name="connsiteY1" fmla="*/ 2016112 h 2298686"/>
                <a:gd name="connsiteX2" fmla="*/ 377945 w 1538981"/>
                <a:gd name="connsiteY2" fmla="*/ 2016112 h 2298686"/>
                <a:gd name="connsiteX3" fmla="*/ 341263 w 1538981"/>
                <a:gd name="connsiteY3" fmla="*/ 1819261 h 2298686"/>
                <a:gd name="connsiteX4" fmla="*/ 341263 w 1538981"/>
                <a:gd name="connsiteY4" fmla="*/ 1819262 h 2298686"/>
                <a:gd name="connsiteX5" fmla="*/ 341263 w 1538981"/>
                <a:gd name="connsiteY5" fmla="*/ 1819262 h 2298686"/>
                <a:gd name="connsiteX6" fmla="*/ 341263 w 1538981"/>
                <a:gd name="connsiteY6" fmla="*/ 1625586 h 2298686"/>
                <a:gd name="connsiteX7" fmla="*/ 341263 w 1538981"/>
                <a:gd name="connsiteY7" fmla="*/ 1625587 h 2298686"/>
                <a:gd name="connsiteX8" fmla="*/ 341263 w 1538981"/>
                <a:gd name="connsiteY8" fmla="*/ 1625587 h 2298686"/>
                <a:gd name="connsiteX9" fmla="*/ 769289 w 1538981"/>
                <a:gd name="connsiteY9" fmla="*/ 203200 h 2298686"/>
                <a:gd name="connsiteX10" fmla="*/ 201010 w 1538981"/>
                <a:gd name="connsiteY10" fmla="*/ 713369 h 2298686"/>
                <a:gd name="connsiteX11" fmla="*/ 309792 w 1538981"/>
                <a:gd name="connsiteY11" fmla="*/ 989227 h 2298686"/>
                <a:gd name="connsiteX12" fmla="*/ 523328 w 1538981"/>
                <a:gd name="connsiteY12" fmla="*/ 1350191 h 2298686"/>
                <a:gd name="connsiteX13" fmla="*/ 1022289 w 1538981"/>
                <a:gd name="connsiteY13" fmla="*/ 1352536 h 2298686"/>
                <a:gd name="connsiteX14" fmla="*/ 1212369 w 1538981"/>
                <a:gd name="connsiteY14" fmla="*/ 1007992 h 2298686"/>
                <a:gd name="connsiteX15" fmla="*/ 1337569 w 1538981"/>
                <a:gd name="connsiteY15" fmla="*/ 713369 h 2298686"/>
                <a:gd name="connsiteX16" fmla="*/ 769289 w 1538981"/>
                <a:gd name="connsiteY16" fmla="*/ 203200 h 2298686"/>
                <a:gd name="connsiteX17" fmla="*/ 769219 w 1538981"/>
                <a:gd name="connsiteY17" fmla="*/ 0 h 2298686"/>
                <a:gd name="connsiteX18" fmla="*/ 1538438 w 1538981"/>
                <a:gd name="connsiteY18" fmla="*/ 690563 h 2298686"/>
                <a:gd name="connsiteX19" fmla="*/ 1368968 w 1538981"/>
                <a:gd name="connsiteY19" fmla="*/ 1089363 h 2298686"/>
                <a:gd name="connsiteX20" fmla="*/ 1145805 w 1538981"/>
                <a:gd name="connsiteY20" fmla="*/ 1418368 h 2298686"/>
                <a:gd name="connsiteX21" fmla="*/ 1121333 w 1538981"/>
                <a:gd name="connsiteY21" fmla="*/ 1516871 h 2298686"/>
                <a:gd name="connsiteX22" fmla="*/ 1126325 w 1538981"/>
                <a:gd name="connsiteY22" fmla="*/ 1517878 h 2298686"/>
                <a:gd name="connsiteX23" fmla="*/ 1197719 w 1538981"/>
                <a:gd name="connsiteY23" fmla="*/ 1625587 h 2298686"/>
                <a:gd name="connsiteX24" fmla="*/ 1197718 w 1538981"/>
                <a:gd name="connsiteY24" fmla="*/ 1625587 h 2298686"/>
                <a:gd name="connsiteX25" fmla="*/ 1163480 w 1538981"/>
                <a:gd name="connsiteY25" fmla="*/ 1708244 h 2298686"/>
                <a:gd name="connsiteX26" fmla="*/ 1142448 w 1538981"/>
                <a:gd name="connsiteY26" fmla="*/ 1722424 h 2298686"/>
                <a:gd name="connsiteX27" fmla="*/ 1163481 w 1538981"/>
                <a:gd name="connsiteY27" fmla="*/ 1736605 h 2298686"/>
                <a:gd name="connsiteX28" fmla="*/ 1197719 w 1538981"/>
                <a:gd name="connsiteY28" fmla="*/ 1819262 h 2298686"/>
                <a:gd name="connsiteX29" fmla="*/ 1197718 w 1538981"/>
                <a:gd name="connsiteY29" fmla="*/ 1819262 h 2298686"/>
                <a:gd name="connsiteX30" fmla="*/ 1126324 w 1538981"/>
                <a:gd name="connsiteY30" fmla="*/ 1926971 h 2298686"/>
                <a:gd name="connsiteX31" fmla="*/ 1119289 w 1538981"/>
                <a:gd name="connsiteY31" fmla="*/ 1928391 h 2298686"/>
                <a:gd name="connsiteX32" fmla="*/ 1126799 w 1538981"/>
                <a:gd name="connsiteY32" fmla="*/ 1933455 h 2298686"/>
                <a:gd name="connsiteX33" fmla="*/ 1161037 w 1538981"/>
                <a:gd name="connsiteY33" fmla="*/ 2016112 h 2298686"/>
                <a:gd name="connsiteX34" fmla="*/ 1161036 w 1538981"/>
                <a:gd name="connsiteY34" fmla="*/ 2016112 h 2298686"/>
                <a:gd name="connsiteX35" fmla="*/ 1044141 w 1538981"/>
                <a:gd name="connsiteY35" fmla="*/ 2133007 h 2298686"/>
                <a:gd name="connsiteX36" fmla="*/ 970756 w 1538981"/>
                <a:gd name="connsiteY36" fmla="*/ 2133007 h 2298686"/>
                <a:gd name="connsiteX37" fmla="*/ 974889 w 1538981"/>
                <a:gd name="connsiteY37" fmla="*/ 2160574 h 2298686"/>
                <a:gd name="connsiteX38" fmla="*/ 769490 w 1538981"/>
                <a:gd name="connsiteY38" fmla="*/ 2298686 h 2298686"/>
                <a:gd name="connsiteX39" fmla="*/ 564091 w 1538981"/>
                <a:gd name="connsiteY39" fmla="*/ 2160574 h 2298686"/>
                <a:gd name="connsiteX40" fmla="*/ 568224 w 1538981"/>
                <a:gd name="connsiteY40" fmla="*/ 2133006 h 2298686"/>
                <a:gd name="connsiteX41" fmla="*/ 494840 w 1538981"/>
                <a:gd name="connsiteY41" fmla="*/ 2133006 h 2298686"/>
                <a:gd name="connsiteX42" fmla="*/ 387131 w 1538981"/>
                <a:gd name="connsiteY42" fmla="*/ 2061612 h 2298686"/>
                <a:gd name="connsiteX43" fmla="*/ 377945 w 1538981"/>
                <a:gd name="connsiteY43" fmla="*/ 2016112 h 2298686"/>
                <a:gd name="connsiteX44" fmla="*/ 387131 w 1538981"/>
                <a:gd name="connsiteY44" fmla="*/ 1970611 h 2298686"/>
                <a:gd name="connsiteX45" fmla="*/ 412183 w 1538981"/>
                <a:gd name="connsiteY45" fmla="*/ 1933455 h 2298686"/>
                <a:gd name="connsiteX46" fmla="*/ 419062 w 1538981"/>
                <a:gd name="connsiteY46" fmla="*/ 1928817 h 2298686"/>
                <a:gd name="connsiteX47" fmla="*/ 392801 w 1538981"/>
                <a:gd name="connsiteY47" fmla="*/ 1916192 h 2298686"/>
                <a:gd name="connsiteX48" fmla="*/ 350449 w 1538981"/>
                <a:gd name="connsiteY48" fmla="*/ 1864762 h 2298686"/>
                <a:gd name="connsiteX49" fmla="*/ 341263 w 1538981"/>
                <a:gd name="connsiteY49" fmla="*/ 1819262 h 2298686"/>
                <a:gd name="connsiteX50" fmla="*/ 350449 w 1538981"/>
                <a:gd name="connsiteY50" fmla="*/ 1773761 h 2298686"/>
                <a:gd name="connsiteX51" fmla="*/ 375501 w 1538981"/>
                <a:gd name="connsiteY51" fmla="*/ 1736605 h 2298686"/>
                <a:gd name="connsiteX52" fmla="*/ 394900 w 1538981"/>
                <a:gd name="connsiteY52" fmla="*/ 1723526 h 2298686"/>
                <a:gd name="connsiteX53" fmla="*/ 392801 w 1538981"/>
                <a:gd name="connsiteY53" fmla="*/ 1722517 h 2298686"/>
                <a:gd name="connsiteX54" fmla="*/ 350449 w 1538981"/>
                <a:gd name="connsiteY54" fmla="*/ 1671087 h 2298686"/>
                <a:gd name="connsiteX55" fmla="*/ 341263 w 1538981"/>
                <a:gd name="connsiteY55" fmla="*/ 1625587 h 2298686"/>
                <a:gd name="connsiteX56" fmla="*/ 350449 w 1538981"/>
                <a:gd name="connsiteY56" fmla="*/ 1580086 h 2298686"/>
                <a:gd name="connsiteX57" fmla="*/ 412657 w 1538981"/>
                <a:gd name="connsiteY57" fmla="*/ 1517878 h 2298686"/>
                <a:gd name="connsiteX58" fmla="*/ 427082 w 1538981"/>
                <a:gd name="connsiteY58" fmla="*/ 1514966 h 2298686"/>
                <a:gd name="connsiteX59" fmla="*/ 414351 w 1538981"/>
                <a:gd name="connsiteY59" fmla="*/ 1462968 h 2298686"/>
                <a:gd name="connsiteX60" fmla="*/ 147246 w 1538981"/>
                <a:gd name="connsiteY60" fmla="*/ 1063963 h 2298686"/>
                <a:gd name="connsiteX61" fmla="*/ 0 w 1538981"/>
                <a:gd name="connsiteY61" fmla="*/ 690563 h 2298686"/>
                <a:gd name="connsiteX62" fmla="*/ 769219 w 1538981"/>
                <a:gd name="connsiteY62" fmla="*/ 0 h 2298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1538981" h="2298686">
                  <a:moveTo>
                    <a:pt x="377945" y="2016111"/>
                  </a:moveTo>
                  <a:lnTo>
                    <a:pt x="377945" y="2016112"/>
                  </a:lnTo>
                  <a:lnTo>
                    <a:pt x="377945" y="2016112"/>
                  </a:lnTo>
                  <a:close/>
                  <a:moveTo>
                    <a:pt x="341263" y="1819261"/>
                  </a:moveTo>
                  <a:lnTo>
                    <a:pt x="341263" y="1819262"/>
                  </a:lnTo>
                  <a:lnTo>
                    <a:pt x="341263" y="1819262"/>
                  </a:lnTo>
                  <a:close/>
                  <a:moveTo>
                    <a:pt x="341263" y="1625586"/>
                  </a:moveTo>
                  <a:lnTo>
                    <a:pt x="341263" y="1625587"/>
                  </a:lnTo>
                  <a:lnTo>
                    <a:pt x="341263" y="1625587"/>
                  </a:lnTo>
                  <a:close/>
                  <a:moveTo>
                    <a:pt x="769289" y="203200"/>
                  </a:moveTo>
                  <a:cubicBezTo>
                    <a:pt x="455437" y="203200"/>
                    <a:pt x="201010" y="431611"/>
                    <a:pt x="201010" y="713369"/>
                  </a:cubicBezTo>
                  <a:cubicBezTo>
                    <a:pt x="201010" y="819029"/>
                    <a:pt x="257899" y="931260"/>
                    <a:pt x="309792" y="989227"/>
                  </a:cubicBezTo>
                  <a:cubicBezTo>
                    <a:pt x="401299" y="1099384"/>
                    <a:pt x="485769" y="1157938"/>
                    <a:pt x="523328" y="1350191"/>
                  </a:cubicBezTo>
                  <a:lnTo>
                    <a:pt x="1022289" y="1352536"/>
                  </a:lnTo>
                  <a:cubicBezTo>
                    <a:pt x="1048901" y="1203286"/>
                    <a:pt x="1100623" y="1116901"/>
                    <a:pt x="1212369" y="1007992"/>
                  </a:cubicBezTo>
                  <a:cubicBezTo>
                    <a:pt x="1273446" y="948465"/>
                    <a:pt x="1343930" y="826602"/>
                    <a:pt x="1337569" y="713369"/>
                  </a:cubicBezTo>
                  <a:cubicBezTo>
                    <a:pt x="1320008" y="400761"/>
                    <a:pt x="1083142" y="203200"/>
                    <a:pt x="769289" y="203200"/>
                  </a:cubicBezTo>
                  <a:close/>
                  <a:moveTo>
                    <a:pt x="769219" y="0"/>
                  </a:moveTo>
                  <a:cubicBezTo>
                    <a:pt x="1194047" y="0"/>
                    <a:pt x="1514668" y="267417"/>
                    <a:pt x="1538438" y="690563"/>
                  </a:cubicBezTo>
                  <a:cubicBezTo>
                    <a:pt x="1547048" y="843834"/>
                    <a:pt x="1451642" y="1008788"/>
                    <a:pt x="1368968" y="1089363"/>
                  </a:cubicBezTo>
                  <a:cubicBezTo>
                    <a:pt x="1255524" y="1199927"/>
                    <a:pt x="1187782" y="1293342"/>
                    <a:pt x="1145805" y="1418368"/>
                  </a:cubicBezTo>
                  <a:lnTo>
                    <a:pt x="1121333" y="1516871"/>
                  </a:lnTo>
                  <a:lnTo>
                    <a:pt x="1126325" y="1517878"/>
                  </a:lnTo>
                  <a:cubicBezTo>
                    <a:pt x="1168280" y="1535624"/>
                    <a:pt x="1197719" y="1577168"/>
                    <a:pt x="1197719" y="1625587"/>
                  </a:cubicBezTo>
                  <a:lnTo>
                    <a:pt x="1197718" y="1625587"/>
                  </a:lnTo>
                  <a:cubicBezTo>
                    <a:pt x="1197718" y="1657867"/>
                    <a:pt x="1184634" y="1687090"/>
                    <a:pt x="1163480" y="1708244"/>
                  </a:cubicBezTo>
                  <a:lnTo>
                    <a:pt x="1142448" y="1722424"/>
                  </a:lnTo>
                  <a:lnTo>
                    <a:pt x="1163481" y="1736605"/>
                  </a:lnTo>
                  <a:cubicBezTo>
                    <a:pt x="1184635" y="1757759"/>
                    <a:pt x="1197719" y="1786983"/>
                    <a:pt x="1197719" y="1819262"/>
                  </a:cubicBezTo>
                  <a:lnTo>
                    <a:pt x="1197718" y="1819262"/>
                  </a:lnTo>
                  <a:cubicBezTo>
                    <a:pt x="1197718" y="1867681"/>
                    <a:pt x="1168279" y="1909225"/>
                    <a:pt x="1126324" y="1926971"/>
                  </a:cubicBezTo>
                  <a:lnTo>
                    <a:pt x="1119289" y="1928391"/>
                  </a:lnTo>
                  <a:lnTo>
                    <a:pt x="1126799" y="1933455"/>
                  </a:lnTo>
                  <a:cubicBezTo>
                    <a:pt x="1147953" y="1954609"/>
                    <a:pt x="1161037" y="1983833"/>
                    <a:pt x="1161037" y="2016112"/>
                  </a:cubicBezTo>
                  <a:lnTo>
                    <a:pt x="1161036" y="2016112"/>
                  </a:lnTo>
                  <a:cubicBezTo>
                    <a:pt x="1161036" y="2080671"/>
                    <a:pt x="1108700" y="2133007"/>
                    <a:pt x="1044141" y="2133007"/>
                  </a:cubicBezTo>
                  <a:lnTo>
                    <a:pt x="970756" y="2133007"/>
                  </a:lnTo>
                  <a:lnTo>
                    <a:pt x="974889" y="2160574"/>
                  </a:lnTo>
                  <a:cubicBezTo>
                    <a:pt x="974889" y="2236851"/>
                    <a:pt x="882929" y="2298686"/>
                    <a:pt x="769490" y="2298686"/>
                  </a:cubicBezTo>
                  <a:cubicBezTo>
                    <a:pt x="656051" y="2298686"/>
                    <a:pt x="564091" y="2236851"/>
                    <a:pt x="564091" y="2160574"/>
                  </a:cubicBezTo>
                  <a:lnTo>
                    <a:pt x="568224" y="2133006"/>
                  </a:lnTo>
                  <a:lnTo>
                    <a:pt x="494840" y="2133006"/>
                  </a:lnTo>
                  <a:cubicBezTo>
                    <a:pt x="446421" y="2133006"/>
                    <a:pt x="404877" y="2103567"/>
                    <a:pt x="387131" y="2061612"/>
                  </a:cubicBezTo>
                  <a:lnTo>
                    <a:pt x="377945" y="2016112"/>
                  </a:lnTo>
                  <a:lnTo>
                    <a:pt x="387131" y="1970611"/>
                  </a:lnTo>
                  <a:cubicBezTo>
                    <a:pt x="393047" y="1956626"/>
                    <a:pt x="401606" y="1944032"/>
                    <a:pt x="412183" y="1933455"/>
                  </a:cubicBezTo>
                  <a:lnTo>
                    <a:pt x="419062" y="1928817"/>
                  </a:lnTo>
                  <a:lnTo>
                    <a:pt x="392801" y="1916192"/>
                  </a:lnTo>
                  <a:cubicBezTo>
                    <a:pt x="374145" y="1903588"/>
                    <a:pt x="359322" y="1885740"/>
                    <a:pt x="350449" y="1864762"/>
                  </a:cubicBezTo>
                  <a:lnTo>
                    <a:pt x="341263" y="1819262"/>
                  </a:lnTo>
                  <a:lnTo>
                    <a:pt x="350449" y="1773761"/>
                  </a:lnTo>
                  <a:cubicBezTo>
                    <a:pt x="356365" y="1759776"/>
                    <a:pt x="364924" y="1747182"/>
                    <a:pt x="375501" y="1736605"/>
                  </a:cubicBezTo>
                  <a:lnTo>
                    <a:pt x="394900" y="1723526"/>
                  </a:lnTo>
                  <a:lnTo>
                    <a:pt x="392801" y="1722517"/>
                  </a:lnTo>
                  <a:cubicBezTo>
                    <a:pt x="374145" y="1709913"/>
                    <a:pt x="359322" y="1692065"/>
                    <a:pt x="350449" y="1671087"/>
                  </a:cubicBezTo>
                  <a:lnTo>
                    <a:pt x="341263" y="1625587"/>
                  </a:lnTo>
                  <a:lnTo>
                    <a:pt x="350449" y="1580086"/>
                  </a:lnTo>
                  <a:cubicBezTo>
                    <a:pt x="362280" y="1552116"/>
                    <a:pt x="384687" y="1529709"/>
                    <a:pt x="412657" y="1517878"/>
                  </a:cubicBezTo>
                  <a:lnTo>
                    <a:pt x="427082" y="1514966"/>
                  </a:lnTo>
                  <a:lnTo>
                    <a:pt x="414351" y="1462968"/>
                  </a:lnTo>
                  <a:cubicBezTo>
                    <a:pt x="356715" y="1271423"/>
                    <a:pt x="255627" y="1194433"/>
                    <a:pt x="147246" y="1063963"/>
                  </a:cubicBezTo>
                  <a:cubicBezTo>
                    <a:pt x="77005" y="985499"/>
                    <a:pt x="0" y="833583"/>
                    <a:pt x="0" y="690563"/>
                  </a:cubicBezTo>
                  <a:cubicBezTo>
                    <a:pt x="0" y="309176"/>
                    <a:pt x="344391" y="0"/>
                    <a:pt x="769219" y="0"/>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102" name="Rectangle 12">
              <a:extLst>
                <a:ext uri="{FF2B5EF4-FFF2-40B4-BE49-F238E27FC236}">
                  <a16:creationId xmlns:a16="http://schemas.microsoft.com/office/drawing/2014/main" id="{5B0F2E99-9425-6AEA-9A66-13033D61E6CF}"/>
                </a:ext>
              </a:extLst>
            </p:cNvPr>
            <p:cNvSpPr/>
            <p:nvPr/>
          </p:nvSpPr>
          <p:spPr>
            <a:xfrm>
              <a:off x="-201844" y="2352040"/>
              <a:ext cx="386248" cy="292491"/>
            </a:xfrm>
            <a:custGeom>
              <a:avLst/>
              <a:gdLst>
                <a:gd name="connsiteX0" fmla="*/ 0 w 381000"/>
                <a:gd name="connsiteY0" fmla="*/ 0 h 102394"/>
                <a:gd name="connsiteX1" fmla="*/ 381000 w 381000"/>
                <a:gd name="connsiteY1" fmla="*/ 0 h 102394"/>
                <a:gd name="connsiteX2" fmla="*/ 381000 w 381000"/>
                <a:gd name="connsiteY2" fmla="*/ 102394 h 102394"/>
                <a:gd name="connsiteX3" fmla="*/ 0 w 381000"/>
                <a:gd name="connsiteY3" fmla="*/ 102394 h 102394"/>
                <a:gd name="connsiteX4" fmla="*/ 0 w 381000"/>
                <a:gd name="connsiteY4" fmla="*/ 0 h 102394"/>
                <a:gd name="connsiteX0" fmla="*/ 0 w 381000"/>
                <a:gd name="connsiteY0" fmla="*/ 0 h 269081"/>
                <a:gd name="connsiteX1" fmla="*/ 381000 w 381000"/>
                <a:gd name="connsiteY1" fmla="*/ 0 h 269081"/>
                <a:gd name="connsiteX2" fmla="*/ 257175 w 381000"/>
                <a:gd name="connsiteY2" fmla="*/ 269081 h 269081"/>
                <a:gd name="connsiteX3" fmla="*/ 0 w 381000"/>
                <a:gd name="connsiteY3" fmla="*/ 102394 h 269081"/>
                <a:gd name="connsiteX4" fmla="*/ 0 w 381000"/>
                <a:gd name="connsiteY4" fmla="*/ 0 h 269081"/>
                <a:gd name="connsiteX0" fmla="*/ 0 w 350044"/>
                <a:gd name="connsiteY0" fmla="*/ 0 h 269081"/>
                <a:gd name="connsiteX1" fmla="*/ 350044 w 350044"/>
                <a:gd name="connsiteY1" fmla="*/ 238125 h 269081"/>
                <a:gd name="connsiteX2" fmla="*/ 257175 w 350044"/>
                <a:gd name="connsiteY2" fmla="*/ 269081 h 269081"/>
                <a:gd name="connsiteX3" fmla="*/ 0 w 350044"/>
                <a:gd name="connsiteY3" fmla="*/ 102394 h 269081"/>
                <a:gd name="connsiteX4" fmla="*/ 0 w 350044"/>
                <a:gd name="connsiteY4" fmla="*/ 0 h 269081"/>
                <a:gd name="connsiteX0" fmla="*/ 0 w 350044"/>
                <a:gd name="connsiteY0" fmla="*/ 0 h 269081"/>
                <a:gd name="connsiteX1" fmla="*/ 350044 w 350044"/>
                <a:gd name="connsiteY1" fmla="*/ 238125 h 269081"/>
                <a:gd name="connsiteX2" fmla="*/ 257175 w 350044"/>
                <a:gd name="connsiteY2" fmla="*/ 269081 h 269081"/>
                <a:gd name="connsiteX3" fmla="*/ 0 w 350044"/>
                <a:gd name="connsiteY3" fmla="*/ 102394 h 269081"/>
                <a:gd name="connsiteX4" fmla="*/ 0 w 350044"/>
                <a:gd name="connsiteY4" fmla="*/ 0 h 269081"/>
                <a:gd name="connsiteX0" fmla="*/ 0 w 350044"/>
                <a:gd name="connsiteY0" fmla="*/ 8098 h 277179"/>
                <a:gd name="connsiteX1" fmla="*/ 350044 w 350044"/>
                <a:gd name="connsiteY1" fmla="*/ 246223 h 277179"/>
                <a:gd name="connsiteX2" fmla="*/ 257175 w 350044"/>
                <a:gd name="connsiteY2" fmla="*/ 277179 h 277179"/>
                <a:gd name="connsiteX3" fmla="*/ 0 w 350044"/>
                <a:gd name="connsiteY3" fmla="*/ 110492 h 277179"/>
                <a:gd name="connsiteX4" fmla="*/ 0 w 350044"/>
                <a:gd name="connsiteY4" fmla="*/ 8098 h 277179"/>
                <a:gd name="connsiteX0" fmla="*/ 0 w 350044"/>
                <a:gd name="connsiteY0" fmla="*/ 7347 h 276428"/>
                <a:gd name="connsiteX1" fmla="*/ 350044 w 350044"/>
                <a:gd name="connsiteY1" fmla="*/ 245472 h 276428"/>
                <a:gd name="connsiteX2" fmla="*/ 257175 w 350044"/>
                <a:gd name="connsiteY2" fmla="*/ 276428 h 276428"/>
                <a:gd name="connsiteX3" fmla="*/ 0 w 350044"/>
                <a:gd name="connsiteY3" fmla="*/ 109741 h 276428"/>
                <a:gd name="connsiteX4" fmla="*/ 0 w 350044"/>
                <a:gd name="connsiteY4" fmla="*/ 7347 h 276428"/>
                <a:gd name="connsiteX0" fmla="*/ 11906 w 350044"/>
                <a:gd name="connsiteY0" fmla="*/ 7753 h 269690"/>
                <a:gd name="connsiteX1" fmla="*/ 350044 w 350044"/>
                <a:gd name="connsiteY1" fmla="*/ 238734 h 269690"/>
                <a:gd name="connsiteX2" fmla="*/ 257175 w 350044"/>
                <a:gd name="connsiteY2" fmla="*/ 269690 h 269690"/>
                <a:gd name="connsiteX3" fmla="*/ 0 w 350044"/>
                <a:gd name="connsiteY3" fmla="*/ 103003 h 269690"/>
                <a:gd name="connsiteX4" fmla="*/ 11906 w 350044"/>
                <a:gd name="connsiteY4" fmla="*/ 7753 h 269690"/>
                <a:gd name="connsiteX0" fmla="*/ 11906 w 350044"/>
                <a:gd name="connsiteY0" fmla="*/ 7753 h 269690"/>
                <a:gd name="connsiteX1" fmla="*/ 350044 w 350044"/>
                <a:gd name="connsiteY1" fmla="*/ 238734 h 269690"/>
                <a:gd name="connsiteX2" fmla="*/ 257175 w 350044"/>
                <a:gd name="connsiteY2" fmla="*/ 269690 h 269690"/>
                <a:gd name="connsiteX3" fmla="*/ 0 w 350044"/>
                <a:gd name="connsiteY3" fmla="*/ 100622 h 269690"/>
                <a:gd name="connsiteX4" fmla="*/ 11906 w 350044"/>
                <a:gd name="connsiteY4" fmla="*/ 7753 h 269690"/>
                <a:gd name="connsiteX0" fmla="*/ 32487 w 370625"/>
                <a:gd name="connsiteY0" fmla="*/ 7753 h 269690"/>
                <a:gd name="connsiteX1" fmla="*/ 370625 w 370625"/>
                <a:gd name="connsiteY1" fmla="*/ 238734 h 269690"/>
                <a:gd name="connsiteX2" fmla="*/ 277756 w 370625"/>
                <a:gd name="connsiteY2" fmla="*/ 269690 h 269690"/>
                <a:gd name="connsiteX3" fmla="*/ 20581 w 370625"/>
                <a:gd name="connsiteY3" fmla="*/ 100622 h 269690"/>
                <a:gd name="connsiteX4" fmla="*/ 32487 w 370625"/>
                <a:gd name="connsiteY4" fmla="*/ 7753 h 269690"/>
                <a:gd name="connsiteX0" fmla="*/ 48916 w 387054"/>
                <a:gd name="connsiteY0" fmla="*/ 7753 h 269690"/>
                <a:gd name="connsiteX1" fmla="*/ 387054 w 387054"/>
                <a:gd name="connsiteY1" fmla="*/ 238734 h 269690"/>
                <a:gd name="connsiteX2" fmla="*/ 294185 w 387054"/>
                <a:gd name="connsiteY2" fmla="*/ 269690 h 269690"/>
                <a:gd name="connsiteX3" fmla="*/ 37010 w 387054"/>
                <a:gd name="connsiteY3" fmla="*/ 100622 h 269690"/>
                <a:gd name="connsiteX4" fmla="*/ 48916 w 387054"/>
                <a:gd name="connsiteY4" fmla="*/ 7753 h 269690"/>
                <a:gd name="connsiteX0" fmla="*/ 48916 w 387054"/>
                <a:gd name="connsiteY0" fmla="*/ 7753 h 269690"/>
                <a:gd name="connsiteX1" fmla="*/ 387054 w 387054"/>
                <a:gd name="connsiteY1" fmla="*/ 238734 h 269690"/>
                <a:gd name="connsiteX2" fmla="*/ 294185 w 387054"/>
                <a:gd name="connsiteY2" fmla="*/ 269690 h 269690"/>
                <a:gd name="connsiteX3" fmla="*/ 37010 w 387054"/>
                <a:gd name="connsiteY3" fmla="*/ 100622 h 269690"/>
                <a:gd name="connsiteX4" fmla="*/ 48916 w 387054"/>
                <a:gd name="connsiteY4" fmla="*/ 7753 h 269690"/>
                <a:gd name="connsiteX0" fmla="*/ 48916 w 387054"/>
                <a:gd name="connsiteY0" fmla="*/ 7753 h 280105"/>
                <a:gd name="connsiteX1" fmla="*/ 387054 w 387054"/>
                <a:gd name="connsiteY1" fmla="*/ 238734 h 280105"/>
                <a:gd name="connsiteX2" fmla="*/ 294185 w 387054"/>
                <a:gd name="connsiteY2" fmla="*/ 269690 h 280105"/>
                <a:gd name="connsiteX3" fmla="*/ 37010 w 387054"/>
                <a:gd name="connsiteY3" fmla="*/ 100622 h 280105"/>
                <a:gd name="connsiteX4" fmla="*/ 48916 w 387054"/>
                <a:gd name="connsiteY4" fmla="*/ 7753 h 280105"/>
                <a:gd name="connsiteX0" fmla="*/ 48916 w 387621"/>
                <a:gd name="connsiteY0" fmla="*/ 7753 h 291667"/>
                <a:gd name="connsiteX1" fmla="*/ 387054 w 387621"/>
                <a:gd name="connsiteY1" fmla="*/ 238734 h 291667"/>
                <a:gd name="connsiteX2" fmla="*/ 294185 w 387621"/>
                <a:gd name="connsiteY2" fmla="*/ 269690 h 291667"/>
                <a:gd name="connsiteX3" fmla="*/ 37010 w 387621"/>
                <a:gd name="connsiteY3" fmla="*/ 100622 h 291667"/>
                <a:gd name="connsiteX4" fmla="*/ 48916 w 387621"/>
                <a:gd name="connsiteY4" fmla="*/ 7753 h 291667"/>
                <a:gd name="connsiteX0" fmla="*/ 48916 w 387621"/>
                <a:gd name="connsiteY0" fmla="*/ 7753 h 291667"/>
                <a:gd name="connsiteX1" fmla="*/ 387054 w 387621"/>
                <a:gd name="connsiteY1" fmla="*/ 238734 h 291667"/>
                <a:gd name="connsiteX2" fmla="*/ 294185 w 387621"/>
                <a:gd name="connsiteY2" fmla="*/ 269690 h 291667"/>
                <a:gd name="connsiteX3" fmla="*/ 37010 w 387621"/>
                <a:gd name="connsiteY3" fmla="*/ 100622 h 291667"/>
                <a:gd name="connsiteX4" fmla="*/ 48916 w 387621"/>
                <a:gd name="connsiteY4" fmla="*/ 7753 h 291667"/>
                <a:gd name="connsiteX0" fmla="*/ 50586 w 389291"/>
                <a:gd name="connsiteY0" fmla="*/ 7753 h 291667"/>
                <a:gd name="connsiteX1" fmla="*/ 388724 w 389291"/>
                <a:gd name="connsiteY1" fmla="*/ 238734 h 291667"/>
                <a:gd name="connsiteX2" fmla="*/ 295855 w 389291"/>
                <a:gd name="connsiteY2" fmla="*/ 269690 h 291667"/>
                <a:gd name="connsiteX3" fmla="*/ 38680 w 389291"/>
                <a:gd name="connsiteY3" fmla="*/ 100622 h 291667"/>
                <a:gd name="connsiteX4" fmla="*/ 50586 w 389291"/>
                <a:gd name="connsiteY4" fmla="*/ 7753 h 291667"/>
                <a:gd name="connsiteX0" fmla="*/ 44152 w 382857"/>
                <a:gd name="connsiteY0" fmla="*/ 7753 h 291667"/>
                <a:gd name="connsiteX1" fmla="*/ 382290 w 382857"/>
                <a:gd name="connsiteY1" fmla="*/ 238734 h 291667"/>
                <a:gd name="connsiteX2" fmla="*/ 289421 w 382857"/>
                <a:gd name="connsiteY2" fmla="*/ 269690 h 291667"/>
                <a:gd name="connsiteX3" fmla="*/ 32246 w 382857"/>
                <a:gd name="connsiteY3" fmla="*/ 100622 h 291667"/>
                <a:gd name="connsiteX4" fmla="*/ 44152 w 382857"/>
                <a:gd name="connsiteY4" fmla="*/ 7753 h 291667"/>
                <a:gd name="connsiteX0" fmla="*/ 45308 w 384013"/>
                <a:gd name="connsiteY0" fmla="*/ 7753 h 291667"/>
                <a:gd name="connsiteX1" fmla="*/ 383446 w 384013"/>
                <a:gd name="connsiteY1" fmla="*/ 238734 h 291667"/>
                <a:gd name="connsiteX2" fmla="*/ 290577 w 384013"/>
                <a:gd name="connsiteY2" fmla="*/ 269690 h 291667"/>
                <a:gd name="connsiteX3" fmla="*/ 33402 w 384013"/>
                <a:gd name="connsiteY3" fmla="*/ 100622 h 291667"/>
                <a:gd name="connsiteX4" fmla="*/ 45308 w 384013"/>
                <a:gd name="connsiteY4" fmla="*/ 7753 h 291667"/>
                <a:gd name="connsiteX0" fmla="*/ 45308 w 384013"/>
                <a:gd name="connsiteY0" fmla="*/ 7753 h 291667"/>
                <a:gd name="connsiteX1" fmla="*/ 383446 w 384013"/>
                <a:gd name="connsiteY1" fmla="*/ 238734 h 291667"/>
                <a:gd name="connsiteX2" fmla="*/ 290577 w 384013"/>
                <a:gd name="connsiteY2" fmla="*/ 269690 h 291667"/>
                <a:gd name="connsiteX3" fmla="*/ 33402 w 384013"/>
                <a:gd name="connsiteY3" fmla="*/ 100622 h 291667"/>
                <a:gd name="connsiteX4" fmla="*/ 45308 w 384013"/>
                <a:gd name="connsiteY4" fmla="*/ 7753 h 291667"/>
                <a:gd name="connsiteX0" fmla="*/ 47474 w 386179"/>
                <a:gd name="connsiteY0" fmla="*/ 2302 h 286216"/>
                <a:gd name="connsiteX1" fmla="*/ 385612 w 386179"/>
                <a:gd name="connsiteY1" fmla="*/ 233283 h 286216"/>
                <a:gd name="connsiteX2" fmla="*/ 292743 w 386179"/>
                <a:gd name="connsiteY2" fmla="*/ 264239 h 286216"/>
                <a:gd name="connsiteX3" fmla="*/ 35568 w 386179"/>
                <a:gd name="connsiteY3" fmla="*/ 95171 h 286216"/>
                <a:gd name="connsiteX4" fmla="*/ 47474 w 386179"/>
                <a:gd name="connsiteY4" fmla="*/ 2302 h 286216"/>
                <a:gd name="connsiteX0" fmla="*/ 47200 w 385905"/>
                <a:gd name="connsiteY0" fmla="*/ 3498 h 287412"/>
                <a:gd name="connsiteX1" fmla="*/ 385338 w 385905"/>
                <a:gd name="connsiteY1" fmla="*/ 234479 h 287412"/>
                <a:gd name="connsiteX2" fmla="*/ 292469 w 385905"/>
                <a:gd name="connsiteY2" fmla="*/ 265435 h 287412"/>
                <a:gd name="connsiteX3" fmla="*/ 35294 w 385905"/>
                <a:gd name="connsiteY3" fmla="*/ 96367 h 287412"/>
                <a:gd name="connsiteX4" fmla="*/ 47200 w 385905"/>
                <a:gd name="connsiteY4" fmla="*/ 3498 h 287412"/>
                <a:gd name="connsiteX0" fmla="*/ 47200 w 385729"/>
                <a:gd name="connsiteY0" fmla="*/ 3498 h 292491"/>
                <a:gd name="connsiteX1" fmla="*/ 385338 w 385729"/>
                <a:gd name="connsiteY1" fmla="*/ 234479 h 292491"/>
                <a:gd name="connsiteX2" fmla="*/ 292469 w 385729"/>
                <a:gd name="connsiteY2" fmla="*/ 265435 h 292491"/>
                <a:gd name="connsiteX3" fmla="*/ 35294 w 385729"/>
                <a:gd name="connsiteY3" fmla="*/ 96367 h 292491"/>
                <a:gd name="connsiteX4" fmla="*/ 47200 w 385729"/>
                <a:gd name="connsiteY4" fmla="*/ 3498 h 292491"/>
                <a:gd name="connsiteX0" fmla="*/ 47200 w 385729"/>
                <a:gd name="connsiteY0" fmla="*/ 3498 h 292491"/>
                <a:gd name="connsiteX1" fmla="*/ 385338 w 385729"/>
                <a:gd name="connsiteY1" fmla="*/ 234479 h 292491"/>
                <a:gd name="connsiteX2" fmla="*/ 292469 w 385729"/>
                <a:gd name="connsiteY2" fmla="*/ 265435 h 292491"/>
                <a:gd name="connsiteX3" fmla="*/ 35294 w 385729"/>
                <a:gd name="connsiteY3" fmla="*/ 96367 h 292491"/>
                <a:gd name="connsiteX4" fmla="*/ 47200 w 385729"/>
                <a:gd name="connsiteY4" fmla="*/ 3498 h 292491"/>
                <a:gd name="connsiteX0" fmla="*/ 47669 w 386198"/>
                <a:gd name="connsiteY0" fmla="*/ 3498 h 292491"/>
                <a:gd name="connsiteX1" fmla="*/ 385807 w 386198"/>
                <a:gd name="connsiteY1" fmla="*/ 234479 h 292491"/>
                <a:gd name="connsiteX2" fmla="*/ 292938 w 386198"/>
                <a:gd name="connsiteY2" fmla="*/ 265435 h 292491"/>
                <a:gd name="connsiteX3" fmla="*/ 35763 w 386198"/>
                <a:gd name="connsiteY3" fmla="*/ 96367 h 292491"/>
                <a:gd name="connsiteX4" fmla="*/ 47669 w 386198"/>
                <a:gd name="connsiteY4" fmla="*/ 3498 h 292491"/>
                <a:gd name="connsiteX0" fmla="*/ 47720 w 386249"/>
                <a:gd name="connsiteY0" fmla="*/ 3498 h 292491"/>
                <a:gd name="connsiteX1" fmla="*/ 385858 w 386249"/>
                <a:gd name="connsiteY1" fmla="*/ 234479 h 292491"/>
                <a:gd name="connsiteX2" fmla="*/ 292989 w 386249"/>
                <a:gd name="connsiteY2" fmla="*/ 265435 h 292491"/>
                <a:gd name="connsiteX3" fmla="*/ 35814 w 386249"/>
                <a:gd name="connsiteY3" fmla="*/ 96367 h 292491"/>
                <a:gd name="connsiteX4" fmla="*/ 47720 w 386249"/>
                <a:gd name="connsiteY4" fmla="*/ 3498 h 2924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6249" h="292491">
                  <a:moveTo>
                    <a:pt x="47720" y="3498"/>
                  </a:moveTo>
                  <a:cubicBezTo>
                    <a:pt x="162019" y="-17139"/>
                    <a:pt x="369189" y="52710"/>
                    <a:pt x="385858" y="234479"/>
                  </a:cubicBezTo>
                  <a:cubicBezTo>
                    <a:pt x="393002" y="299566"/>
                    <a:pt x="300132" y="309885"/>
                    <a:pt x="292989" y="265435"/>
                  </a:cubicBezTo>
                  <a:cubicBezTo>
                    <a:pt x="262033" y="99541"/>
                    <a:pt x="125767" y="100954"/>
                    <a:pt x="35814" y="96367"/>
                  </a:cubicBezTo>
                  <a:cubicBezTo>
                    <a:pt x="-7032" y="94182"/>
                    <a:pt x="-20806" y="15870"/>
                    <a:pt x="47720" y="3498"/>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grpSp>
      <p:grpSp>
        <p:nvGrpSpPr>
          <p:cNvPr id="104" name="Group 103">
            <a:extLst>
              <a:ext uri="{FF2B5EF4-FFF2-40B4-BE49-F238E27FC236}">
                <a16:creationId xmlns:a16="http://schemas.microsoft.com/office/drawing/2014/main" id="{3A314403-54AA-9BB1-F48F-E6DBE5F85D61}"/>
              </a:ext>
            </a:extLst>
          </p:cNvPr>
          <p:cNvGrpSpPr/>
          <p:nvPr/>
        </p:nvGrpSpPr>
        <p:grpSpPr>
          <a:xfrm>
            <a:off x="2809373" y="1905220"/>
            <a:ext cx="682986" cy="443730"/>
            <a:chOff x="3485967" y="3223136"/>
            <a:chExt cx="884894" cy="485338"/>
          </a:xfrm>
          <a:solidFill>
            <a:schemeClr val="bg2">
              <a:lumMod val="75000"/>
            </a:schemeClr>
          </a:solidFill>
          <a:effectLst/>
        </p:grpSpPr>
        <p:grpSp>
          <p:nvGrpSpPr>
            <p:cNvPr id="105" name="Group 104">
              <a:extLst>
                <a:ext uri="{FF2B5EF4-FFF2-40B4-BE49-F238E27FC236}">
                  <a16:creationId xmlns:a16="http://schemas.microsoft.com/office/drawing/2014/main" id="{E9925811-F9EA-A667-9A04-6E1EF13D17FB}"/>
                </a:ext>
              </a:extLst>
            </p:cNvPr>
            <p:cNvGrpSpPr/>
            <p:nvPr/>
          </p:nvGrpSpPr>
          <p:grpSpPr>
            <a:xfrm>
              <a:off x="3681256" y="3223136"/>
              <a:ext cx="494236" cy="485338"/>
              <a:chOff x="-2429678" y="-3238500"/>
              <a:chExt cx="13663209" cy="13417212"/>
            </a:xfrm>
            <a:grpFill/>
          </p:grpSpPr>
          <p:sp>
            <p:nvSpPr>
              <p:cNvPr id="116" name="Freeform 394">
                <a:extLst>
                  <a:ext uri="{FF2B5EF4-FFF2-40B4-BE49-F238E27FC236}">
                    <a16:creationId xmlns:a16="http://schemas.microsoft.com/office/drawing/2014/main" id="{CCE18409-C725-8D97-74AC-F2915B749BC1}"/>
                  </a:ext>
                </a:extLst>
              </p:cNvPr>
              <p:cNvSpPr/>
              <p:nvPr/>
            </p:nvSpPr>
            <p:spPr>
              <a:xfrm>
                <a:off x="990599" y="-3238500"/>
                <a:ext cx="6825423" cy="7410594"/>
              </a:xfrm>
              <a:custGeom>
                <a:avLst/>
                <a:gdLst>
                  <a:gd name="connsiteX0" fmla="*/ 3409950 w 6825423"/>
                  <a:gd name="connsiteY0" fmla="*/ 0 h 7410594"/>
                  <a:gd name="connsiteX1" fmla="*/ 6229951 w 6825423"/>
                  <a:gd name="connsiteY1" fmla="*/ 2516401 h 7410594"/>
                  <a:gd name="connsiteX2" fmla="*/ 6238704 w 6825423"/>
                  <a:gd name="connsiteY2" fmla="*/ 2557692 h 7410594"/>
                  <a:gd name="connsiteX3" fmla="*/ 6296533 w 6825423"/>
                  <a:gd name="connsiteY3" fmla="*/ 2595147 h 7410594"/>
                  <a:gd name="connsiteX4" fmla="*/ 6674736 w 6825423"/>
                  <a:gd name="connsiteY4" fmla="*/ 2949584 h 7410594"/>
                  <a:gd name="connsiteX5" fmla="*/ 6674736 w 6825423"/>
                  <a:gd name="connsiteY5" fmla="*/ 4422766 h 7410594"/>
                  <a:gd name="connsiteX6" fmla="*/ 6134530 w 6825423"/>
                  <a:gd name="connsiteY6" fmla="*/ 4903781 h 7410594"/>
                  <a:gd name="connsiteX7" fmla="*/ 6097506 w 6825423"/>
                  <a:gd name="connsiteY7" fmla="*/ 4909551 h 7410594"/>
                  <a:gd name="connsiteX8" fmla="*/ 6054756 w 6825423"/>
                  <a:gd name="connsiteY8" fmla="*/ 5016817 h 7410594"/>
                  <a:gd name="connsiteX9" fmla="*/ 3352800 w 6825423"/>
                  <a:gd name="connsiteY9" fmla="*/ 7410450 h 7410594"/>
                  <a:gd name="connsiteX10" fmla="*/ 799523 w 6825423"/>
                  <a:gd name="connsiteY10" fmla="*/ 5059710 h 7410594"/>
                  <a:gd name="connsiteX11" fmla="*/ 738130 w 6825423"/>
                  <a:gd name="connsiteY11" fmla="*/ 4892092 h 7410594"/>
                  <a:gd name="connsiteX12" fmla="*/ 690893 w 6825423"/>
                  <a:gd name="connsiteY12" fmla="*/ 4884731 h 7410594"/>
                  <a:gd name="connsiteX13" fmla="*/ 150687 w 6825423"/>
                  <a:gd name="connsiteY13" fmla="*/ 4403716 h 7410594"/>
                  <a:gd name="connsiteX14" fmla="*/ 150687 w 6825423"/>
                  <a:gd name="connsiteY14" fmla="*/ 2930534 h 7410594"/>
                  <a:gd name="connsiteX15" fmla="*/ 436548 w 6825423"/>
                  <a:gd name="connsiteY15" fmla="*/ 2646152 h 7410594"/>
                  <a:gd name="connsiteX16" fmla="*/ 522375 w 6825423"/>
                  <a:gd name="connsiteY16" fmla="*/ 2581039 h 7410594"/>
                  <a:gd name="connsiteX17" fmla="*/ 543969 w 6825423"/>
                  <a:gd name="connsiteY17" fmla="*/ 2473931 h 7410594"/>
                  <a:gd name="connsiteX18" fmla="*/ 3409950 w 6825423"/>
                  <a:gd name="connsiteY18" fmla="*/ 0 h 7410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825423" h="7410594">
                    <a:moveTo>
                      <a:pt x="3409950" y="0"/>
                    </a:moveTo>
                    <a:cubicBezTo>
                      <a:pt x="4734941" y="0"/>
                      <a:pt x="5856099" y="1058526"/>
                      <a:pt x="6229951" y="2516401"/>
                    </a:cubicBezTo>
                    <a:lnTo>
                      <a:pt x="6238704" y="2557692"/>
                    </a:lnTo>
                    <a:lnTo>
                      <a:pt x="6296533" y="2595147"/>
                    </a:lnTo>
                    <a:cubicBezTo>
                      <a:pt x="6416937" y="2679806"/>
                      <a:pt x="6549956" y="2799961"/>
                      <a:pt x="6674736" y="2949584"/>
                    </a:cubicBezTo>
                    <a:cubicBezTo>
                      <a:pt x="6821179" y="3212045"/>
                      <a:pt x="6923689" y="3855505"/>
                      <a:pt x="6674736" y="4422766"/>
                    </a:cubicBezTo>
                    <a:cubicBezTo>
                      <a:pt x="6575328" y="4635424"/>
                      <a:pt x="6329416" y="4856355"/>
                      <a:pt x="6134530" y="4903781"/>
                    </a:cubicBezTo>
                    <a:lnTo>
                      <a:pt x="6097506" y="4909551"/>
                    </a:lnTo>
                    <a:lnTo>
                      <a:pt x="6054756" y="5016817"/>
                    </a:lnTo>
                    <a:cubicBezTo>
                      <a:pt x="5478809" y="6376352"/>
                      <a:pt x="4218682" y="7424738"/>
                      <a:pt x="3352800" y="7410450"/>
                    </a:cubicBezTo>
                    <a:cubicBezTo>
                      <a:pt x="2486918" y="7396163"/>
                      <a:pt x="1360736" y="6426399"/>
                      <a:pt x="799523" y="5059710"/>
                    </a:cubicBezTo>
                    <a:lnTo>
                      <a:pt x="738130" y="4892092"/>
                    </a:lnTo>
                    <a:lnTo>
                      <a:pt x="690893" y="4884731"/>
                    </a:lnTo>
                    <a:cubicBezTo>
                      <a:pt x="496007" y="4837305"/>
                      <a:pt x="250095" y="4616374"/>
                      <a:pt x="150687" y="4403716"/>
                    </a:cubicBezTo>
                    <a:cubicBezTo>
                      <a:pt x="-98266" y="3836455"/>
                      <a:pt x="4244" y="3192995"/>
                      <a:pt x="150687" y="2930534"/>
                    </a:cubicBezTo>
                    <a:cubicBezTo>
                      <a:pt x="244273" y="2818317"/>
                      <a:pt x="342492" y="2722675"/>
                      <a:pt x="436548" y="2646152"/>
                    </a:cubicBezTo>
                    <a:lnTo>
                      <a:pt x="522375" y="2581039"/>
                    </a:lnTo>
                    <a:lnTo>
                      <a:pt x="543969" y="2473931"/>
                    </a:lnTo>
                    <a:cubicBezTo>
                      <a:pt x="882058" y="983022"/>
                      <a:pt x="2084958" y="0"/>
                      <a:pt x="3409950" y="0"/>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7" name="Rectangle 92">
                <a:extLst>
                  <a:ext uri="{FF2B5EF4-FFF2-40B4-BE49-F238E27FC236}">
                    <a16:creationId xmlns:a16="http://schemas.microsoft.com/office/drawing/2014/main" id="{8E08DD7C-AA46-7105-7713-77B35C0793C0}"/>
                  </a:ext>
                </a:extLst>
              </p:cNvPr>
              <p:cNvSpPr/>
              <p:nvPr/>
            </p:nvSpPr>
            <p:spPr>
              <a:xfrm>
                <a:off x="-2429678" y="3891431"/>
                <a:ext cx="13663209" cy="6287281"/>
              </a:xfrm>
              <a:custGeom>
                <a:avLst/>
                <a:gdLst>
                  <a:gd name="connsiteX0" fmla="*/ 0 w 13620364"/>
                  <a:gd name="connsiteY0" fmla="*/ 0 h 6310100"/>
                  <a:gd name="connsiteX1" fmla="*/ 13620364 w 13620364"/>
                  <a:gd name="connsiteY1" fmla="*/ 0 h 6310100"/>
                  <a:gd name="connsiteX2" fmla="*/ 13620364 w 13620364"/>
                  <a:gd name="connsiteY2" fmla="*/ 6310100 h 6310100"/>
                  <a:gd name="connsiteX3" fmla="*/ 0 w 13620364"/>
                  <a:gd name="connsiteY3" fmla="*/ 6310100 h 6310100"/>
                  <a:gd name="connsiteX4" fmla="*/ 0 w 13620364"/>
                  <a:gd name="connsiteY4" fmla="*/ 0 h 6310100"/>
                  <a:gd name="connsiteX0" fmla="*/ 0 w 13620364"/>
                  <a:gd name="connsiteY0" fmla="*/ 1 h 6310101"/>
                  <a:gd name="connsiteX1" fmla="*/ 6914764 w 13620364"/>
                  <a:gd name="connsiteY1" fmla="*/ 0 h 6310101"/>
                  <a:gd name="connsiteX2" fmla="*/ 13620364 w 13620364"/>
                  <a:gd name="connsiteY2" fmla="*/ 1 h 6310101"/>
                  <a:gd name="connsiteX3" fmla="*/ 13620364 w 13620364"/>
                  <a:gd name="connsiteY3" fmla="*/ 6310101 h 6310101"/>
                  <a:gd name="connsiteX4" fmla="*/ 0 w 13620364"/>
                  <a:gd name="connsiteY4" fmla="*/ 6310101 h 6310101"/>
                  <a:gd name="connsiteX5" fmla="*/ 0 w 13620364"/>
                  <a:gd name="connsiteY5" fmla="*/ 1 h 6310101"/>
                  <a:gd name="connsiteX0" fmla="*/ 0 w 13620364"/>
                  <a:gd name="connsiteY0" fmla="*/ 0 h 6310100"/>
                  <a:gd name="connsiteX1" fmla="*/ 6774087 w 13620364"/>
                  <a:gd name="connsiteY1" fmla="*/ 5017476 h 6310100"/>
                  <a:gd name="connsiteX2" fmla="*/ 13620364 w 13620364"/>
                  <a:gd name="connsiteY2" fmla="*/ 0 h 6310100"/>
                  <a:gd name="connsiteX3" fmla="*/ 13620364 w 13620364"/>
                  <a:gd name="connsiteY3" fmla="*/ 6310100 h 6310100"/>
                  <a:gd name="connsiteX4" fmla="*/ 0 w 13620364"/>
                  <a:gd name="connsiteY4" fmla="*/ 6310100 h 6310100"/>
                  <a:gd name="connsiteX5" fmla="*/ 0 w 13620364"/>
                  <a:gd name="connsiteY5" fmla="*/ 0 h 6310100"/>
                  <a:gd name="connsiteX0" fmla="*/ 0 w 13620364"/>
                  <a:gd name="connsiteY0" fmla="*/ 0 h 6310100"/>
                  <a:gd name="connsiteX1" fmla="*/ 6774087 w 13620364"/>
                  <a:gd name="connsiteY1" fmla="*/ 5017476 h 6310100"/>
                  <a:gd name="connsiteX2" fmla="*/ 10994394 w 13620364"/>
                  <a:gd name="connsiteY2" fmla="*/ 1852246 h 6310100"/>
                  <a:gd name="connsiteX3" fmla="*/ 13620364 w 13620364"/>
                  <a:gd name="connsiteY3" fmla="*/ 0 h 6310100"/>
                  <a:gd name="connsiteX4" fmla="*/ 13620364 w 13620364"/>
                  <a:gd name="connsiteY4" fmla="*/ 6310100 h 6310100"/>
                  <a:gd name="connsiteX5" fmla="*/ 0 w 13620364"/>
                  <a:gd name="connsiteY5" fmla="*/ 6310100 h 6310100"/>
                  <a:gd name="connsiteX6" fmla="*/ 0 w 13620364"/>
                  <a:gd name="connsiteY6" fmla="*/ 0 h 6310100"/>
                  <a:gd name="connsiteX0" fmla="*/ 0 w 13620364"/>
                  <a:gd name="connsiteY0" fmla="*/ 0 h 6310100"/>
                  <a:gd name="connsiteX1" fmla="*/ 6774087 w 13620364"/>
                  <a:gd name="connsiteY1" fmla="*/ 5017476 h 6310100"/>
                  <a:gd name="connsiteX2" fmla="*/ 9235932 w 13620364"/>
                  <a:gd name="connsiteY2" fmla="*/ 23446 h 6310100"/>
                  <a:gd name="connsiteX3" fmla="*/ 13620364 w 13620364"/>
                  <a:gd name="connsiteY3" fmla="*/ 0 h 6310100"/>
                  <a:gd name="connsiteX4" fmla="*/ 13620364 w 13620364"/>
                  <a:gd name="connsiteY4" fmla="*/ 6310100 h 6310100"/>
                  <a:gd name="connsiteX5" fmla="*/ 0 w 13620364"/>
                  <a:gd name="connsiteY5" fmla="*/ 6310100 h 6310100"/>
                  <a:gd name="connsiteX6" fmla="*/ 0 w 13620364"/>
                  <a:gd name="connsiteY6" fmla="*/ 0 h 6310100"/>
                  <a:gd name="connsiteX0" fmla="*/ 0 w 13620364"/>
                  <a:gd name="connsiteY0" fmla="*/ 0 h 6310100"/>
                  <a:gd name="connsiteX1" fmla="*/ 2108302 w 13620364"/>
                  <a:gd name="connsiteY1" fmla="*/ 1547446 h 6310100"/>
                  <a:gd name="connsiteX2" fmla="*/ 6774087 w 13620364"/>
                  <a:gd name="connsiteY2" fmla="*/ 5017476 h 6310100"/>
                  <a:gd name="connsiteX3" fmla="*/ 9235932 w 13620364"/>
                  <a:gd name="connsiteY3" fmla="*/ 23446 h 6310100"/>
                  <a:gd name="connsiteX4" fmla="*/ 13620364 w 13620364"/>
                  <a:gd name="connsiteY4" fmla="*/ 0 h 6310100"/>
                  <a:gd name="connsiteX5" fmla="*/ 13620364 w 13620364"/>
                  <a:gd name="connsiteY5" fmla="*/ 6310100 h 6310100"/>
                  <a:gd name="connsiteX6" fmla="*/ 0 w 13620364"/>
                  <a:gd name="connsiteY6" fmla="*/ 6310100 h 6310100"/>
                  <a:gd name="connsiteX7" fmla="*/ 0 w 13620364"/>
                  <a:gd name="connsiteY7"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3620364 w 13620364"/>
                  <a:gd name="connsiteY4" fmla="*/ 0 h 6310100"/>
                  <a:gd name="connsiteX5" fmla="*/ 13620364 w 13620364"/>
                  <a:gd name="connsiteY5" fmla="*/ 6310100 h 6310100"/>
                  <a:gd name="connsiteX6" fmla="*/ 0 w 13620364"/>
                  <a:gd name="connsiteY6" fmla="*/ 6310100 h 6310100"/>
                  <a:gd name="connsiteX7" fmla="*/ 0 w 13620364"/>
                  <a:gd name="connsiteY7"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3620364 w 13620364"/>
                  <a:gd name="connsiteY4" fmla="*/ 0 h 6310100"/>
                  <a:gd name="connsiteX5" fmla="*/ 13620364 w 13620364"/>
                  <a:gd name="connsiteY5" fmla="*/ 6310100 h 6310100"/>
                  <a:gd name="connsiteX6" fmla="*/ 10830271 w 13620364"/>
                  <a:gd name="connsiteY6" fmla="*/ 6307015 h 6310100"/>
                  <a:gd name="connsiteX7" fmla="*/ 0 w 13620364"/>
                  <a:gd name="connsiteY7" fmla="*/ 6310100 h 6310100"/>
                  <a:gd name="connsiteX8" fmla="*/ 0 w 13620364"/>
                  <a:gd name="connsiteY8"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3620364 w 13620364"/>
                  <a:gd name="connsiteY4" fmla="*/ 0 h 6310100"/>
                  <a:gd name="connsiteX5" fmla="*/ 13620364 w 13620364"/>
                  <a:gd name="connsiteY5" fmla="*/ 6310100 h 6310100"/>
                  <a:gd name="connsiteX6" fmla="*/ 10830271 w 13620364"/>
                  <a:gd name="connsiteY6" fmla="*/ 6307015 h 6310100"/>
                  <a:gd name="connsiteX7" fmla="*/ 9681410 w 13620364"/>
                  <a:gd name="connsiteY7" fmla="*/ 6283569 h 6310100"/>
                  <a:gd name="connsiteX8" fmla="*/ 0 w 13620364"/>
                  <a:gd name="connsiteY8" fmla="*/ 6310100 h 6310100"/>
                  <a:gd name="connsiteX9" fmla="*/ 0 w 13620364"/>
                  <a:gd name="connsiteY9" fmla="*/ 0 h 6310100"/>
                  <a:gd name="connsiteX0" fmla="*/ 0 w 13620364"/>
                  <a:gd name="connsiteY0" fmla="*/ 0 h 6330461"/>
                  <a:gd name="connsiteX1" fmla="*/ 4406025 w 13620364"/>
                  <a:gd name="connsiteY1" fmla="*/ 46892 h 6330461"/>
                  <a:gd name="connsiteX2" fmla="*/ 6774087 w 13620364"/>
                  <a:gd name="connsiteY2" fmla="*/ 5017476 h 6330461"/>
                  <a:gd name="connsiteX3" fmla="*/ 9235932 w 13620364"/>
                  <a:gd name="connsiteY3" fmla="*/ 23446 h 6330461"/>
                  <a:gd name="connsiteX4" fmla="*/ 13620364 w 13620364"/>
                  <a:gd name="connsiteY4" fmla="*/ 0 h 6330461"/>
                  <a:gd name="connsiteX5" fmla="*/ 13620364 w 13620364"/>
                  <a:gd name="connsiteY5" fmla="*/ 6310100 h 6330461"/>
                  <a:gd name="connsiteX6" fmla="*/ 10830271 w 13620364"/>
                  <a:gd name="connsiteY6" fmla="*/ 6307015 h 6330461"/>
                  <a:gd name="connsiteX7" fmla="*/ 10220671 w 13620364"/>
                  <a:gd name="connsiteY7" fmla="*/ 6330461 h 6330461"/>
                  <a:gd name="connsiteX8" fmla="*/ 0 w 13620364"/>
                  <a:gd name="connsiteY8" fmla="*/ 6310100 h 6330461"/>
                  <a:gd name="connsiteX9" fmla="*/ 0 w 13620364"/>
                  <a:gd name="connsiteY9" fmla="*/ 0 h 6330461"/>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3620364 w 13620364"/>
                  <a:gd name="connsiteY4" fmla="*/ 0 h 6310100"/>
                  <a:gd name="connsiteX5" fmla="*/ 13620364 w 13620364"/>
                  <a:gd name="connsiteY5" fmla="*/ 6310100 h 6310100"/>
                  <a:gd name="connsiteX6" fmla="*/ 10830271 w 13620364"/>
                  <a:gd name="connsiteY6" fmla="*/ 6307015 h 6310100"/>
                  <a:gd name="connsiteX7" fmla="*/ 7594702 w 13620364"/>
                  <a:gd name="connsiteY7" fmla="*/ 6213230 h 6310100"/>
                  <a:gd name="connsiteX8" fmla="*/ 0 w 13620364"/>
                  <a:gd name="connsiteY8" fmla="*/ 6310100 h 6310100"/>
                  <a:gd name="connsiteX9" fmla="*/ 0 w 13620364"/>
                  <a:gd name="connsiteY9"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3620364 w 13620364"/>
                  <a:gd name="connsiteY4" fmla="*/ 0 h 6310100"/>
                  <a:gd name="connsiteX5" fmla="*/ 13620364 w 13620364"/>
                  <a:gd name="connsiteY5" fmla="*/ 6310100 h 6310100"/>
                  <a:gd name="connsiteX6" fmla="*/ 10830271 w 13620364"/>
                  <a:gd name="connsiteY6" fmla="*/ 6307015 h 6310100"/>
                  <a:gd name="connsiteX7" fmla="*/ 10384794 w 13620364"/>
                  <a:gd name="connsiteY7" fmla="*/ 6283569 h 6310100"/>
                  <a:gd name="connsiteX8" fmla="*/ 7594702 w 13620364"/>
                  <a:gd name="connsiteY8" fmla="*/ 6213230 h 6310100"/>
                  <a:gd name="connsiteX9" fmla="*/ 0 w 13620364"/>
                  <a:gd name="connsiteY9" fmla="*/ 6310100 h 6310100"/>
                  <a:gd name="connsiteX10" fmla="*/ 0 w 13620364"/>
                  <a:gd name="connsiteY10"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3620364 w 13620364"/>
                  <a:gd name="connsiteY4" fmla="*/ 0 h 6310100"/>
                  <a:gd name="connsiteX5" fmla="*/ 13620364 w 13620364"/>
                  <a:gd name="connsiteY5" fmla="*/ 6310100 h 6310100"/>
                  <a:gd name="connsiteX6" fmla="*/ 10830271 w 13620364"/>
                  <a:gd name="connsiteY6" fmla="*/ 6307015 h 6310100"/>
                  <a:gd name="connsiteX7" fmla="*/ 10877164 w 13620364"/>
                  <a:gd name="connsiteY7" fmla="*/ 4032738 h 6310100"/>
                  <a:gd name="connsiteX8" fmla="*/ 7594702 w 13620364"/>
                  <a:gd name="connsiteY8" fmla="*/ 6213230 h 6310100"/>
                  <a:gd name="connsiteX9" fmla="*/ 0 w 13620364"/>
                  <a:gd name="connsiteY9" fmla="*/ 6310100 h 6310100"/>
                  <a:gd name="connsiteX10" fmla="*/ 0 w 13620364"/>
                  <a:gd name="connsiteY10"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3620364 w 13620364"/>
                  <a:gd name="connsiteY4" fmla="*/ 0 h 6310100"/>
                  <a:gd name="connsiteX5" fmla="*/ 13620364 w 13620364"/>
                  <a:gd name="connsiteY5" fmla="*/ 6310100 h 6310100"/>
                  <a:gd name="connsiteX6" fmla="*/ 10830271 w 13620364"/>
                  <a:gd name="connsiteY6" fmla="*/ 6307015 h 6310100"/>
                  <a:gd name="connsiteX7" fmla="*/ 10783380 w 13620364"/>
                  <a:gd name="connsiteY7" fmla="*/ 4056184 h 6310100"/>
                  <a:gd name="connsiteX8" fmla="*/ 7594702 w 13620364"/>
                  <a:gd name="connsiteY8" fmla="*/ 6213230 h 6310100"/>
                  <a:gd name="connsiteX9" fmla="*/ 0 w 13620364"/>
                  <a:gd name="connsiteY9" fmla="*/ 6310100 h 6310100"/>
                  <a:gd name="connsiteX10" fmla="*/ 0 w 13620364"/>
                  <a:gd name="connsiteY10"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3620364 w 13620364"/>
                  <a:gd name="connsiteY4" fmla="*/ 0 h 6310100"/>
                  <a:gd name="connsiteX5" fmla="*/ 13620364 w 13620364"/>
                  <a:gd name="connsiteY5" fmla="*/ 6310100 h 6310100"/>
                  <a:gd name="connsiteX6" fmla="*/ 10830271 w 13620364"/>
                  <a:gd name="connsiteY6" fmla="*/ 6307015 h 6310100"/>
                  <a:gd name="connsiteX7" fmla="*/ 10877165 w 13620364"/>
                  <a:gd name="connsiteY7" fmla="*/ 4103077 h 6310100"/>
                  <a:gd name="connsiteX8" fmla="*/ 7594702 w 13620364"/>
                  <a:gd name="connsiteY8" fmla="*/ 6213230 h 6310100"/>
                  <a:gd name="connsiteX9" fmla="*/ 0 w 13620364"/>
                  <a:gd name="connsiteY9" fmla="*/ 6310100 h 6310100"/>
                  <a:gd name="connsiteX10" fmla="*/ 0 w 13620364"/>
                  <a:gd name="connsiteY10"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3620364 w 13620364"/>
                  <a:gd name="connsiteY4" fmla="*/ 0 h 6310100"/>
                  <a:gd name="connsiteX5" fmla="*/ 13620364 w 13620364"/>
                  <a:gd name="connsiteY5" fmla="*/ 6310100 h 6310100"/>
                  <a:gd name="connsiteX6" fmla="*/ 10830271 w 13620364"/>
                  <a:gd name="connsiteY6" fmla="*/ 6307015 h 6310100"/>
                  <a:gd name="connsiteX7" fmla="*/ 10877165 w 13620364"/>
                  <a:gd name="connsiteY7" fmla="*/ 4103077 h 6310100"/>
                  <a:gd name="connsiteX8" fmla="*/ 8931133 w 13620364"/>
                  <a:gd name="connsiteY8" fmla="*/ 5322276 h 6310100"/>
                  <a:gd name="connsiteX9" fmla="*/ 7594702 w 13620364"/>
                  <a:gd name="connsiteY9" fmla="*/ 6213230 h 6310100"/>
                  <a:gd name="connsiteX10" fmla="*/ 0 w 13620364"/>
                  <a:gd name="connsiteY10" fmla="*/ 6310100 h 6310100"/>
                  <a:gd name="connsiteX11" fmla="*/ 0 w 13620364"/>
                  <a:gd name="connsiteY11"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3620364 w 13620364"/>
                  <a:gd name="connsiteY4" fmla="*/ 0 h 6310100"/>
                  <a:gd name="connsiteX5" fmla="*/ 13620364 w 13620364"/>
                  <a:gd name="connsiteY5" fmla="*/ 6310100 h 6310100"/>
                  <a:gd name="connsiteX6" fmla="*/ 10830271 w 13620364"/>
                  <a:gd name="connsiteY6" fmla="*/ 6307015 h 6310100"/>
                  <a:gd name="connsiteX7" fmla="*/ 10877165 w 13620364"/>
                  <a:gd name="connsiteY7" fmla="*/ 4103077 h 6310100"/>
                  <a:gd name="connsiteX8" fmla="*/ 10197225 w 13620364"/>
                  <a:gd name="connsiteY8" fmla="*/ 4267200 h 6310100"/>
                  <a:gd name="connsiteX9" fmla="*/ 7594702 w 13620364"/>
                  <a:gd name="connsiteY9" fmla="*/ 6213230 h 6310100"/>
                  <a:gd name="connsiteX10" fmla="*/ 0 w 13620364"/>
                  <a:gd name="connsiteY10" fmla="*/ 6310100 h 6310100"/>
                  <a:gd name="connsiteX11" fmla="*/ 0 w 13620364"/>
                  <a:gd name="connsiteY11"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3620364 w 13620364"/>
                  <a:gd name="connsiteY4" fmla="*/ 0 h 6310100"/>
                  <a:gd name="connsiteX5" fmla="*/ 13620364 w 13620364"/>
                  <a:gd name="connsiteY5" fmla="*/ 6310100 h 6310100"/>
                  <a:gd name="connsiteX6" fmla="*/ 10830271 w 13620364"/>
                  <a:gd name="connsiteY6" fmla="*/ 6307015 h 6310100"/>
                  <a:gd name="connsiteX7" fmla="*/ 10877165 w 13620364"/>
                  <a:gd name="connsiteY7" fmla="*/ 4103077 h 6310100"/>
                  <a:gd name="connsiteX8" fmla="*/ 10197225 w 13620364"/>
                  <a:gd name="connsiteY8" fmla="*/ 4267200 h 6310100"/>
                  <a:gd name="connsiteX9" fmla="*/ 10173779 w 13620364"/>
                  <a:gd name="connsiteY9" fmla="*/ 6307015 h 6310100"/>
                  <a:gd name="connsiteX10" fmla="*/ 0 w 13620364"/>
                  <a:gd name="connsiteY10" fmla="*/ 6310100 h 6310100"/>
                  <a:gd name="connsiteX11" fmla="*/ 0 w 13620364"/>
                  <a:gd name="connsiteY11"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3620364 w 13620364"/>
                  <a:gd name="connsiteY4" fmla="*/ 0 h 6310100"/>
                  <a:gd name="connsiteX5" fmla="*/ 13620364 w 13620364"/>
                  <a:gd name="connsiteY5" fmla="*/ 6310100 h 6310100"/>
                  <a:gd name="connsiteX6" fmla="*/ 10877164 w 13620364"/>
                  <a:gd name="connsiteY6" fmla="*/ 6307015 h 6310100"/>
                  <a:gd name="connsiteX7" fmla="*/ 10877165 w 13620364"/>
                  <a:gd name="connsiteY7" fmla="*/ 4103077 h 6310100"/>
                  <a:gd name="connsiteX8" fmla="*/ 10197225 w 13620364"/>
                  <a:gd name="connsiteY8" fmla="*/ 4267200 h 6310100"/>
                  <a:gd name="connsiteX9" fmla="*/ 10173779 w 13620364"/>
                  <a:gd name="connsiteY9" fmla="*/ 6307015 h 6310100"/>
                  <a:gd name="connsiteX10" fmla="*/ 0 w 13620364"/>
                  <a:gd name="connsiteY10" fmla="*/ 6310100 h 6310100"/>
                  <a:gd name="connsiteX11" fmla="*/ 0 w 13620364"/>
                  <a:gd name="connsiteY11"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3620364 w 13620364"/>
                  <a:gd name="connsiteY4" fmla="*/ 0 h 6310100"/>
                  <a:gd name="connsiteX5" fmla="*/ 13620364 w 13620364"/>
                  <a:gd name="connsiteY5" fmla="*/ 6310100 h 6310100"/>
                  <a:gd name="connsiteX6" fmla="*/ 10877164 w 13620364"/>
                  <a:gd name="connsiteY6" fmla="*/ 6307015 h 6310100"/>
                  <a:gd name="connsiteX7" fmla="*/ 10877165 w 13620364"/>
                  <a:gd name="connsiteY7" fmla="*/ 4103077 h 6310100"/>
                  <a:gd name="connsiteX8" fmla="*/ 10197225 w 13620364"/>
                  <a:gd name="connsiteY8" fmla="*/ 4267200 h 6310100"/>
                  <a:gd name="connsiteX9" fmla="*/ 10173779 w 13620364"/>
                  <a:gd name="connsiteY9" fmla="*/ 6307015 h 6310100"/>
                  <a:gd name="connsiteX10" fmla="*/ 0 w 13620364"/>
                  <a:gd name="connsiteY10" fmla="*/ 6310100 h 6310100"/>
                  <a:gd name="connsiteX11" fmla="*/ 0 w 13620364"/>
                  <a:gd name="connsiteY11"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3620364 w 13620364"/>
                  <a:gd name="connsiteY4" fmla="*/ 0 h 6310100"/>
                  <a:gd name="connsiteX5" fmla="*/ 13620364 w 13620364"/>
                  <a:gd name="connsiteY5" fmla="*/ 6310100 h 6310100"/>
                  <a:gd name="connsiteX6" fmla="*/ 10877164 w 13620364"/>
                  <a:gd name="connsiteY6" fmla="*/ 6307015 h 6310100"/>
                  <a:gd name="connsiteX7" fmla="*/ 10877165 w 13620364"/>
                  <a:gd name="connsiteY7" fmla="*/ 4103077 h 6310100"/>
                  <a:gd name="connsiteX8" fmla="*/ 10197225 w 13620364"/>
                  <a:gd name="connsiteY8" fmla="*/ 4267200 h 6310100"/>
                  <a:gd name="connsiteX9" fmla="*/ 10173779 w 13620364"/>
                  <a:gd name="connsiteY9" fmla="*/ 6307015 h 6310100"/>
                  <a:gd name="connsiteX10" fmla="*/ 0 w 13620364"/>
                  <a:gd name="connsiteY10" fmla="*/ 6310100 h 6310100"/>
                  <a:gd name="connsiteX11" fmla="*/ 0 w 13620364"/>
                  <a:gd name="connsiteY11"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3620364 w 13620364"/>
                  <a:gd name="connsiteY4" fmla="*/ 0 h 6310100"/>
                  <a:gd name="connsiteX5" fmla="*/ 13620364 w 13620364"/>
                  <a:gd name="connsiteY5" fmla="*/ 6310100 h 6310100"/>
                  <a:gd name="connsiteX6" fmla="*/ 10877164 w 13620364"/>
                  <a:gd name="connsiteY6" fmla="*/ 6307015 h 6310100"/>
                  <a:gd name="connsiteX7" fmla="*/ 10877165 w 13620364"/>
                  <a:gd name="connsiteY7" fmla="*/ 4103077 h 6310100"/>
                  <a:gd name="connsiteX8" fmla="*/ 10197225 w 13620364"/>
                  <a:gd name="connsiteY8" fmla="*/ 4267200 h 6310100"/>
                  <a:gd name="connsiteX9" fmla="*/ 10173779 w 13620364"/>
                  <a:gd name="connsiteY9" fmla="*/ 6307015 h 6310100"/>
                  <a:gd name="connsiteX10" fmla="*/ 0 w 13620364"/>
                  <a:gd name="connsiteY10" fmla="*/ 6310100 h 6310100"/>
                  <a:gd name="connsiteX11" fmla="*/ 0 w 13620364"/>
                  <a:gd name="connsiteY11"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3620364 w 13620364"/>
                  <a:gd name="connsiteY4" fmla="*/ 0 h 6310100"/>
                  <a:gd name="connsiteX5" fmla="*/ 13620364 w 13620364"/>
                  <a:gd name="connsiteY5" fmla="*/ 6310100 h 6310100"/>
                  <a:gd name="connsiteX6" fmla="*/ 10877164 w 13620364"/>
                  <a:gd name="connsiteY6" fmla="*/ 6307015 h 6310100"/>
                  <a:gd name="connsiteX7" fmla="*/ 10877165 w 13620364"/>
                  <a:gd name="connsiteY7" fmla="*/ 4103077 h 6310100"/>
                  <a:gd name="connsiteX8" fmla="*/ 10197225 w 13620364"/>
                  <a:gd name="connsiteY8" fmla="*/ 4267200 h 6310100"/>
                  <a:gd name="connsiteX9" fmla="*/ 10173779 w 13620364"/>
                  <a:gd name="connsiteY9" fmla="*/ 6307015 h 6310100"/>
                  <a:gd name="connsiteX10" fmla="*/ 0 w 13620364"/>
                  <a:gd name="connsiteY10" fmla="*/ 6310100 h 6310100"/>
                  <a:gd name="connsiteX11" fmla="*/ 0 w 13620364"/>
                  <a:gd name="connsiteY11"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2213595 w 13620364"/>
                  <a:gd name="connsiteY4" fmla="*/ 1430215 h 6310100"/>
                  <a:gd name="connsiteX5" fmla="*/ 13620364 w 13620364"/>
                  <a:gd name="connsiteY5" fmla="*/ 6310100 h 6310100"/>
                  <a:gd name="connsiteX6" fmla="*/ 10877164 w 13620364"/>
                  <a:gd name="connsiteY6" fmla="*/ 6307015 h 6310100"/>
                  <a:gd name="connsiteX7" fmla="*/ 10877165 w 13620364"/>
                  <a:gd name="connsiteY7" fmla="*/ 4103077 h 6310100"/>
                  <a:gd name="connsiteX8" fmla="*/ 10197225 w 13620364"/>
                  <a:gd name="connsiteY8" fmla="*/ 4267200 h 6310100"/>
                  <a:gd name="connsiteX9" fmla="*/ 10173779 w 13620364"/>
                  <a:gd name="connsiteY9" fmla="*/ 6307015 h 6310100"/>
                  <a:gd name="connsiteX10" fmla="*/ 0 w 13620364"/>
                  <a:gd name="connsiteY10" fmla="*/ 6310100 h 6310100"/>
                  <a:gd name="connsiteX11" fmla="*/ 0 w 13620364"/>
                  <a:gd name="connsiteY11"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2213595 w 13620364"/>
                  <a:gd name="connsiteY4" fmla="*/ 1430215 h 6310100"/>
                  <a:gd name="connsiteX5" fmla="*/ 13620364 w 13620364"/>
                  <a:gd name="connsiteY5" fmla="*/ 6310100 h 6310100"/>
                  <a:gd name="connsiteX6" fmla="*/ 10877164 w 13620364"/>
                  <a:gd name="connsiteY6" fmla="*/ 6307015 h 6310100"/>
                  <a:gd name="connsiteX7" fmla="*/ 10877165 w 13620364"/>
                  <a:gd name="connsiteY7" fmla="*/ 4103077 h 6310100"/>
                  <a:gd name="connsiteX8" fmla="*/ 10197225 w 13620364"/>
                  <a:gd name="connsiteY8" fmla="*/ 4267200 h 6310100"/>
                  <a:gd name="connsiteX9" fmla="*/ 10173779 w 13620364"/>
                  <a:gd name="connsiteY9" fmla="*/ 6307015 h 6310100"/>
                  <a:gd name="connsiteX10" fmla="*/ 0 w 13620364"/>
                  <a:gd name="connsiteY10" fmla="*/ 6310100 h 6310100"/>
                  <a:gd name="connsiteX11" fmla="*/ 0 w 13620364"/>
                  <a:gd name="connsiteY11"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2213595 w 13620364"/>
                  <a:gd name="connsiteY4" fmla="*/ 1430215 h 6310100"/>
                  <a:gd name="connsiteX5" fmla="*/ 13620364 w 13620364"/>
                  <a:gd name="connsiteY5" fmla="*/ 6310100 h 6310100"/>
                  <a:gd name="connsiteX6" fmla="*/ 10877164 w 13620364"/>
                  <a:gd name="connsiteY6" fmla="*/ 6307015 h 6310100"/>
                  <a:gd name="connsiteX7" fmla="*/ 10877165 w 13620364"/>
                  <a:gd name="connsiteY7" fmla="*/ 4103077 h 6310100"/>
                  <a:gd name="connsiteX8" fmla="*/ 10197225 w 13620364"/>
                  <a:gd name="connsiteY8" fmla="*/ 4267200 h 6310100"/>
                  <a:gd name="connsiteX9" fmla="*/ 10173779 w 13620364"/>
                  <a:gd name="connsiteY9" fmla="*/ 6307015 h 6310100"/>
                  <a:gd name="connsiteX10" fmla="*/ 0 w 13620364"/>
                  <a:gd name="connsiteY10" fmla="*/ 6310100 h 6310100"/>
                  <a:gd name="connsiteX11" fmla="*/ 0 w 13620364"/>
                  <a:gd name="connsiteY11"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2213595 w 13620364"/>
                  <a:gd name="connsiteY4" fmla="*/ 1430215 h 6310100"/>
                  <a:gd name="connsiteX5" fmla="*/ 13620364 w 13620364"/>
                  <a:gd name="connsiteY5" fmla="*/ 6310100 h 6310100"/>
                  <a:gd name="connsiteX6" fmla="*/ 10877164 w 13620364"/>
                  <a:gd name="connsiteY6" fmla="*/ 6307015 h 6310100"/>
                  <a:gd name="connsiteX7" fmla="*/ 10877165 w 13620364"/>
                  <a:gd name="connsiteY7" fmla="*/ 4103077 h 6310100"/>
                  <a:gd name="connsiteX8" fmla="*/ 10197225 w 13620364"/>
                  <a:gd name="connsiteY8" fmla="*/ 4267200 h 6310100"/>
                  <a:gd name="connsiteX9" fmla="*/ 10173779 w 13620364"/>
                  <a:gd name="connsiteY9" fmla="*/ 6307015 h 6310100"/>
                  <a:gd name="connsiteX10" fmla="*/ 0 w 13620364"/>
                  <a:gd name="connsiteY10" fmla="*/ 6310100 h 6310100"/>
                  <a:gd name="connsiteX11" fmla="*/ 0 w 13620364"/>
                  <a:gd name="connsiteY11"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2213595 w 13620364"/>
                  <a:gd name="connsiteY4" fmla="*/ 1430215 h 6310100"/>
                  <a:gd name="connsiteX5" fmla="*/ 13620364 w 13620364"/>
                  <a:gd name="connsiteY5" fmla="*/ 6310100 h 6310100"/>
                  <a:gd name="connsiteX6" fmla="*/ 10877164 w 13620364"/>
                  <a:gd name="connsiteY6" fmla="*/ 6307015 h 6310100"/>
                  <a:gd name="connsiteX7" fmla="*/ 10877165 w 13620364"/>
                  <a:gd name="connsiteY7" fmla="*/ 4103077 h 6310100"/>
                  <a:gd name="connsiteX8" fmla="*/ 10197225 w 13620364"/>
                  <a:gd name="connsiteY8" fmla="*/ 4267200 h 6310100"/>
                  <a:gd name="connsiteX9" fmla="*/ 10173779 w 13620364"/>
                  <a:gd name="connsiteY9" fmla="*/ 6307015 h 6310100"/>
                  <a:gd name="connsiteX10" fmla="*/ 0 w 13620364"/>
                  <a:gd name="connsiteY10" fmla="*/ 6310100 h 6310100"/>
                  <a:gd name="connsiteX11" fmla="*/ 0 w 13620364"/>
                  <a:gd name="connsiteY11"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2213595 w 13620364"/>
                  <a:gd name="connsiteY4" fmla="*/ 1430215 h 6310100"/>
                  <a:gd name="connsiteX5" fmla="*/ 13620364 w 13620364"/>
                  <a:gd name="connsiteY5" fmla="*/ 6310100 h 6310100"/>
                  <a:gd name="connsiteX6" fmla="*/ 10877164 w 13620364"/>
                  <a:gd name="connsiteY6" fmla="*/ 6307015 h 6310100"/>
                  <a:gd name="connsiteX7" fmla="*/ 10877165 w 13620364"/>
                  <a:gd name="connsiteY7" fmla="*/ 4103077 h 6310100"/>
                  <a:gd name="connsiteX8" fmla="*/ 10197225 w 13620364"/>
                  <a:gd name="connsiteY8" fmla="*/ 4267200 h 6310100"/>
                  <a:gd name="connsiteX9" fmla="*/ 10173779 w 13620364"/>
                  <a:gd name="connsiteY9" fmla="*/ 6307015 h 6310100"/>
                  <a:gd name="connsiteX10" fmla="*/ 0 w 13620364"/>
                  <a:gd name="connsiteY10" fmla="*/ 6310100 h 6310100"/>
                  <a:gd name="connsiteX11" fmla="*/ 0 w 13620364"/>
                  <a:gd name="connsiteY11" fmla="*/ 0 h 6310100"/>
                  <a:gd name="connsiteX0" fmla="*/ 0 w 13656942"/>
                  <a:gd name="connsiteY0" fmla="*/ 0 h 6310100"/>
                  <a:gd name="connsiteX1" fmla="*/ 4406025 w 13656942"/>
                  <a:gd name="connsiteY1" fmla="*/ 46892 h 6310100"/>
                  <a:gd name="connsiteX2" fmla="*/ 6774087 w 13656942"/>
                  <a:gd name="connsiteY2" fmla="*/ 5017476 h 6310100"/>
                  <a:gd name="connsiteX3" fmla="*/ 9235932 w 13656942"/>
                  <a:gd name="connsiteY3" fmla="*/ 23446 h 6310100"/>
                  <a:gd name="connsiteX4" fmla="*/ 12213595 w 13656942"/>
                  <a:gd name="connsiteY4" fmla="*/ 1430215 h 6310100"/>
                  <a:gd name="connsiteX5" fmla="*/ 13620364 w 13656942"/>
                  <a:gd name="connsiteY5" fmla="*/ 6310100 h 6310100"/>
                  <a:gd name="connsiteX6" fmla="*/ 10877164 w 13656942"/>
                  <a:gd name="connsiteY6" fmla="*/ 6307015 h 6310100"/>
                  <a:gd name="connsiteX7" fmla="*/ 10877165 w 13656942"/>
                  <a:gd name="connsiteY7" fmla="*/ 4103077 h 6310100"/>
                  <a:gd name="connsiteX8" fmla="*/ 10197225 w 13656942"/>
                  <a:gd name="connsiteY8" fmla="*/ 4267200 h 6310100"/>
                  <a:gd name="connsiteX9" fmla="*/ 10173779 w 13656942"/>
                  <a:gd name="connsiteY9" fmla="*/ 6307015 h 6310100"/>
                  <a:gd name="connsiteX10" fmla="*/ 0 w 13656942"/>
                  <a:gd name="connsiteY10" fmla="*/ 6310100 h 6310100"/>
                  <a:gd name="connsiteX11" fmla="*/ 0 w 13656942"/>
                  <a:gd name="connsiteY11" fmla="*/ 0 h 6310100"/>
                  <a:gd name="connsiteX0" fmla="*/ 0 w 13688189"/>
                  <a:gd name="connsiteY0" fmla="*/ 0 h 6310100"/>
                  <a:gd name="connsiteX1" fmla="*/ 4406025 w 13688189"/>
                  <a:gd name="connsiteY1" fmla="*/ 46892 h 6310100"/>
                  <a:gd name="connsiteX2" fmla="*/ 6774087 w 13688189"/>
                  <a:gd name="connsiteY2" fmla="*/ 5017476 h 6310100"/>
                  <a:gd name="connsiteX3" fmla="*/ 9235932 w 13688189"/>
                  <a:gd name="connsiteY3" fmla="*/ 23446 h 6310100"/>
                  <a:gd name="connsiteX4" fmla="*/ 12213595 w 13688189"/>
                  <a:gd name="connsiteY4" fmla="*/ 1430215 h 6310100"/>
                  <a:gd name="connsiteX5" fmla="*/ 13620364 w 13688189"/>
                  <a:gd name="connsiteY5" fmla="*/ 6310100 h 6310100"/>
                  <a:gd name="connsiteX6" fmla="*/ 10877164 w 13688189"/>
                  <a:gd name="connsiteY6" fmla="*/ 6307015 h 6310100"/>
                  <a:gd name="connsiteX7" fmla="*/ 10877165 w 13688189"/>
                  <a:gd name="connsiteY7" fmla="*/ 4103077 h 6310100"/>
                  <a:gd name="connsiteX8" fmla="*/ 10197225 w 13688189"/>
                  <a:gd name="connsiteY8" fmla="*/ 4267200 h 6310100"/>
                  <a:gd name="connsiteX9" fmla="*/ 10173779 w 13688189"/>
                  <a:gd name="connsiteY9" fmla="*/ 6307015 h 6310100"/>
                  <a:gd name="connsiteX10" fmla="*/ 0 w 13688189"/>
                  <a:gd name="connsiteY10" fmla="*/ 6310100 h 6310100"/>
                  <a:gd name="connsiteX11" fmla="*/ 0 w 13688189"/>
                  <a:gd name="connsiteY11" fmla="*/ 0 h 6310100"/>
                  <a:gd name="connsiteX0" fmla="*/ 0 w 13623187"/>
                  <a:gd name="connsiteY0" fmla="*/ 0 h 6310100"/>
                  <a:gd name="connsiteX1" fmla="*/ 4406025 w 13623187"/>
                  <a:gd name="connsiteY1" fmla="*/ 46892 h 6310100"/>
                  <a:gd name="connsiteX2" fmla="*/ 6774087 w 13623187"/>
                  <a:gd name="connsiteY2" fmla="*/ 5017476 h 6310100"/>
                  <a:gd name="connsiteX3" fmla="*/ 9235932 w 13623187"/>
                  <a:gd name="connsiteY3" fmla="*/ 23446 h 6310100"/>
                  <a:gd name="connsiteX4" fmla="*/ 12213595 w 13623187"/>
                  <a:gd name="connsiteY4" fmla="*/ 1430215 h 6310100"/>
                  <a:gd name="connsiteX5" fmla="*/ 13620364 w 13623187"/>
                  <a:gd name="connsiteY5" fmla="*/ 6310100 h 6310100"/>
                  <a:gd name="connsiteX6" fmla="*/ 10877164 w 13623187"/>
                  <a:gd name="connsiteY6" fmla="*/ 6307015 h 6310100"/>
                  <a:gd name="connsiteX7" fmla="*/ 10877165 w 13623187"/>
                  <a:gd name="connsiteY7" fmla="*/ 4103077 h 6310100"/>
                  <a:gd name="connsiteX8" fmla="*/ 10197225 w 13623187"/>
                  <a:gd name="connsiteY8" fmla="*/ 4267200 h 6310100"/>
                  <a:gd name="connsiteX9" fmla="*/ 10173779 w 13623187"/>
                  <a:gd name="connsiteY9" fmla="*/ 6307015 h 6310100"/>
                  <a:gd name="connsiteX10" fmla="*/ 0 w 13623187"/>
                  <a:gd name="connsiteY10" fmla="*/ 6310100 h 6310100"/>
                  <a:gd name="connsiteX11" fmla="*/ 0 w 13623187"/>
                  <a:gd name="connsiteY11" fmla="*/ 0 h 6310100"/>
                  <a:gd name="connsiteX0" fmla="*/ 0 w 13623187"/>
                  <a:gd name="connsiteY0" fmla="*/ 0 h 6310100"/>
                  <a:gd name="connsiteX1" fmla="*/ 4406025 w 13623187"/>
                  <a:gd name="connsiteY1" fmla="*/ 46892 h 6310100"/>
                  <a:gd name="connsiteX2" fmla="*/ 6774087 w 13623187"/>
                  <a:gd name="connsiteY2" fmla="*/ 5017476 h 6310100"/>
                  <a:gd name="connsiteX3" fmla="*/ 9235932 w 13623187"/>
                  <a:gd name="connsiteY3" fmla="*/ 23446 h 6310100"/>
                  <a:gd name="connsiteX4" fmla="*/ 12213595 w 13623187"/>
                  <a:gd name="connsiteY4" fmla="*/ 1430215 h 6310100"/>
                  <a:gd name="connsiteX5" fmla="*/ 13620364 w 13623187"/>
                  <a:gd name="connsiteY5" fmla="*/ 6310100 h 6310100"/>
                  <a:gd name="connsiteX6" fmla="*/ 10877164 w 13623187"/>
                  <a:gd name="connsiteY6" fmla="*/ 6307015 h 6310100"/>
                  <a:gd name="connsiteX7" fmla="*/ 10877165 w 13623187"/>
                  <a:gd name="connsiteY7" fmla="*/ 4103077 h 6310100"/>
                  <a:gd name="connsiteX8" fmla="*/ 10197225 w 13623187"/>
                  <a:gd name="connsiteY8" fmla="*/ 4267200 h 6310100"/>
                  <a:gd name="connsiteX9" fmla="*/ 10173779 w 13623187"/>
                  <a:gd name="connsiteY9" fmla="*/ 6307015 h 6310100"/>
                  <a:gd name="connsiteX10" fmla="*/ 2600671 w 13623187"/>
                  <a:gd name="connsiteY10" fmla="*/ 6283569 h 6310100"/>
                  <a:gd name="connsiteX11" fmla="*/ 0 w 13623187"/>
                  <a:gd name="connsiteY11" fmla="*/ 6310100 h 6310100"/>
                  <a:gd name="connsiteX12" fmla="*/ 0 w 13623187"/>
                  <a:gd name="connsiteY12" fmla="*/ 0 h 6310100"/>
                  <a:gd name="connsiteX0" fmla="*/ 0 w 13623187"/>
                  <a:gd name="connsiteY0" fmla="*/ 0 h 6310100"/>
                  <a:gd name="connsiteX1" fmla="*/ 4406025 w 13623187"/>
                  <a:gd name="connsiteY1" fmla="*/ 46892 h 6310100"/>
                  <a:gd name="connsiteX2" fmla="*/ 6774087 w 13623187"/>
                  <a:gd name="connsiteY2" fmla="*/ 5017476 h 6310100"/>
                  <a:gd name="connsiteX3" fmla="*/ 9235932 w 13623187"/>
                  <a:gd name="connsiteY3" fmla="*/ 23446 h 6310100"/>
                  <a:gd name="connsiteX4" fmla="*/ 12213595 w 13623187"/>
                  <a:gd name="connsiteY4" fmla="*/ 1430215 h 6310100"/>
                  <a:gd name="connsiteX5" fmla="*/ 13620364 w 13623187"/>
                  <a:gd name="connsiteY5" fmla="*/ 6310100 h 6310100"/>
                  <a:gd name="connsiteX6" fmla="*/ 10877164 w 13623187"/>
                  <a:gd name="connsiteY6" fmla="*/ 6307015 h 6310100"/>
                  <a:gd name="connsiteX7" fmla="*/ 10877165 w 13623187"/>
                  <a:gd name="connsiteY7" fmla="*/ 4103077 h 6310100"/>
                  <a:gd name="connsiteX8" fmla="*/ 10197225 w 13623187"/>
                  <a:gd name="connsiteY8" fmla="*/ 4267200 h 6310100"/>
                  <a:gd name="connsiteX9" fmla="*/ 10173779 w 13623187"/>
                  <a:gd name="connsiteY9" fmla="*/ 6307015 h 6310100"/>
                  <a:gd name="connsiteX10" fmla="*/ 3374394 w 13623187"/>
                  <a:gd name="connsiteY10" fmla="*/ 6283569 h 6310100"/>
                  <a:gd name="connsiteX11" fmla="*/ 2600671 w 13623187"/>
                  <a:gd name="connsiteY11" fmla="*/ 6283569 h 6310100"/>
                  <a:gd name="connsiteX12" fmla="*/ 0 w 13623187"/>
                  <a:gd name="connsiteY12" fmla="*/ 6310100 h 6310100"/>
                  <a:gd name="connsiteX13" fmla="*/ 0 w 13623187"/>
                  <a:gd name="connsiteY13" fmla="*/ 0 h 6310100"/>
                  <a:gd name="connsiteX0" fmla="*/ 0 w 13623187"/>
                  <a:gd name="connsiteY0" fmla="*/ 0 h 6310100"/>
                  <a:gd name="connsiteX1" fmla="*/ 4406025 w 13623187"/>
                  <a:gd name="connsiteY1" fmla="*/ 46892 h 6310100"/>
                  <a:gd name="connsiteX2" fmla="*/ 6774087 w 13623187"/>
                  <a:gd name="connsiteY2" fmla="*/ 5017476 h 6310100"/>
                  <a:gd name="connsiteX3" fmla="*/ 9235932 w 13623187"/>
                  <a:gd name="connsiteY3" fmla="*/ 23446 h 6310100"/>
                  <a:gd name="connsiteX4" fmla="*/ 12213595 w 13623187"/>
                  <a:gd name="connsiteY4" fmla="*/ 1430215 h 6310100"/>
                  <a:gd name="connsiteX5" fmla="*/ 13620364 w 13623187"/>
                  <a:gd name="connsiteY5" fmla="*/ 6310100 h 6310100"/>
                  <a:gd name="connsiteX6" fmla="*/ 10877164 w 13623187"/>
                  <a:gd name="connsiteY6" fmla="*/ 6307015 h 6310100"/>
                  <a:gd name="connsiteX7" fmla="*/ 10877165 w 13623187"/>
                  <a:gd name="connsiteY7" fmla="*/ 4103077 h 6310100"/>
                  <a:gd name="connsiteX8" fmla="*/ 10197225 w 13623187"/>
                  <a:gd name="connsiteY8" fmla="*/ 4267200 h 6310100"/>
                  <a:gd name="connsiteX9" fmla="*/ 10173779 w 13623187"/>
                  <a:gd name="connsiteY9" fmla="*/ 6307015 h 6310100"/>
                  <a:gd name="connsiteX10" fmla="*/ 2647564 w 13623187"/>
                  <a:gd name="connsiteY10" fmla="*/ 4220308 h 6310100"/>
                  <a:gd name="connsiteX11" fmla="*/ 2600671 w 13623187"/>
                  <a:gd name="connsiteY11" fmla="*/ 6283569 h 6310100"/>
                  <a:gd name="connsiteX12" fmla="*/ 0 w 13623187"/>
                  <a:gd name="connsiteY12" fmla="*/ 6310100 h 6310100"/>
                  <a:gd name="connsiteX13" fmla="*/ 0 w 13623187"/>
                  <a:gd name="connsiteY13" fmla="*/ 0 h 6310100"/>
                  <a:gd name="connsiteX0" fmla="*/ 0 w 13623187"/>
                  <a:gd name="connsiteY0" fmla="*/ 0 h 6310100"/>
                  <a:gd name="connsiteX1" fmla="*/ 4406025 w 13623187"/>
                  <a:gd name="connsiteY1" fmla="*/ 46892 h 6310100"/>
                  <a:gd name="connsiteX2" fmla="*/ 6774087 w 13623187"/>
                  <a:gd name="connsiteY2" fmla="*/ 5017476 h 6310100"/>
                  <a:gd name="connsiteX3" fmla="*/ 9235932 w 13623187"/>
                  <a:gd name="connsiteY3" fmla="*/ 23446 h 6310100"/>
                  <a:gd name="connsiteX4" fmla="*/ 12213595 w 13623187"/>
                  <a:gd name="connsiteY4" fmla="*/ 1430215 h 6310100"/>
                  <a:gd name="connsiteX5" fmla="*/ 13620364 w 13623187"/>
                  <a:gd name="connsiteY5" fmla="*/ 6310100 h 6310100"/>
                  <a:gd name="connsiteX6" fmla="*/ 10877164 w 13623187"/>
                  <a:gd name="connsiteY6" fmla="*/ 6307015 h 6310100"/>
                  <a:gd name="connsiteX7" fmla="*/ 10877165 w 13623187"/>
                  <a:gd name="connsiteY7" fmla="*/ 4103077 h 6310100"/>
                  <a:gd name="connsiteX8" fmla="*/ 10197225 w 13623187"/>
                  <a:gd name="connsiteY8" fmla="*/ 4267200 h 6310100"/>
                  <a:gd name="connsiteX9" fmla="*/ 10173779 w 13623187"/>
                  <a:gd name="connsiteY9" fmla="*/ 6307015 h 6310100"/>
                  <a:gd name="connsiteX10" fmla="*/ 2647564 w 13623187"/>
                  <a:gd name="connsiteY10" fmla="*/ 4220308 h 6310100"/>
                  <a:gd name="connsiteX11" fmla="*/ 2647564 w 13623187"/>
                  <a:gd name="connsiteY11" fmla="*/ 6283569 h 6310100"/>
                  <a:gd name="connsiteX12" fmla="*/ 0 w 13623187"/>
                  <a:gd name="connsiteY12" fmla="*/ 6310100 h 6310100"/>
                  <a:gd name="connsiteX13" fmla="*/ 0 w 13623187"/>
                  <a:gd name="connsiteY13" fmla="*/ 0 h 6310100"/>
                  <a:gd name="connsiteX0" fmla="*/ 0 w 13623187"/>
                  <a:gd name="connsiteY0" fmla="*/ 0 h 6310100"/>
                  <a:gd name="connsiteX1" fmla="*/ 4406025 w 13623187"/>
                  <a:gd name="connsiteY1" fmla="*/ 46892 h 6310100"/>
                  <a:gd name="connsiteX2" fmla="*/ 6774087 w 13623187"/>
                  <a:gd name="connsiteY2" fmla="*/ 5017476 h 6310100"/>
                  <a:gd name="connsiteX3" fmla="*/ 9235932 w 13623187"/>
                  <a:gd name="connsiteY3" fmla="*/ 23446 h 6310100"/>
                  <a:gd name="connsiteX4" fmla="*/ 12213595 w 13623187"/>
                  <a:gd name="connsiteY4" fmla="*/ 1430215 h 6310100"/>
                  <a:gd name="connsiteX5" fmla="*/ 13620364 w 13623187"/>
                  <a:gd name="connsiteY5" fmla="*/ 6310100 h 6310100"/>
                  <a:gd name="connsiteX6" fmla="*/ 10877164 w 13623187"/>
                  <a:gd name="connsiteY6" fmla="*/ 6307015 h 6310100"/>
                  <a:gd name="connsiteX7" fmla="*/ 10877165 w 13623187"/>
                  <a:gd name="connsiteY7" fmla="*/ 4103077 h 6310100"/>
                  <a:gd name="connsiteX8" fmla="*/ 10197225 w 13623187"/>
                  <a:gd name="connsiteY8" fmla="*/ 4267200 h 6310100"/>
                  <a:gd name="connsiteX9" fmla="*/ 10173779 w 13623187"/>
                  <a:gd name="connsiteY9" fmla="*/ 6307015 h 6310100"/>
                  <a:gd name="connsiteX10" fmla="*/ 4570148 w 13623187"/>
                  <a:gd name="connsiteY10" fmla="*/ 4759569 h 6310100"/>
                  <a:gd name="connsiteX11" fmla="*/ 2647564 w 13623187"/>
                  <a:gd name="connsiteY11" fmla="*/ 4220308 h 6310100"/>
                  <a:gd name="connsiteX12" fmla="*/ 2647564 w 13623187"/>
                  <a:gd name="connsiteY12" fmla="*/ 6283569 h 6310100"/>
                  <a:gd name="connsiteX13" fmla="*/ 0 w 13623187"/>
                  <a:gd name="connsiteY13" fmla="*/ 6310100 h 6310100"/>
                  <a:gd name="connsiteX14" fmla="*/ 0 w 13623187"/>
                  <a:gd name="connsiteY14" fmla="*/ 0 h 6310100"/>
                  <a:gd name="connsiteX0" fmla="*/ 0 w 13623187"/>
                  <a:gd name="connsiteY0" fmla="*/ 0 h 6310100"/>
                  <a:gd name="connsiteX1" fmla="*/ 4406025 w 13623187"/>
                  <a:gd name="connsiteY1" fmla="*/ 46892 h 6310100"/>
                  <a:gd name="connsiteX2" fmla="*/ 6774087 w 13623187"/>
                  <a:gd name="connsiteY2" fmla="*/ 5017476 h 6310100"/>
                  <a:gd name="connsiteX3" fmla="*/ 9235932 w 13623187"/>
                  <a:gd name="connsiteY3" fmla="*/ 23446 h 6310100"/>
                  <a:gd name="connsiteX4" fmla="*/ 12213595 w 13623187"/>
                  <a:gd name="connsiteY4" fmla="*/ 1430215 h 6310100"/>
                  <a:gd name="connsiteX5" fmla="*/ 13620364 w 13623187"/>
                  <a:gd name="connsiteY5" fmla="*/ 6310100 h 6310100"/>
                  <a:gd name="connsiteX6" fmla="*/ 10877164 w 13623187"/>
                  <a:gd name="connsiteY6" fmla="*/ 6307015 h 6310100"/>
                  <a:gd name="connsiteX7" fmla="*/ 10877165 w 13623187"/>
                  <a:gd name="connsiteY7" fmla="*/ 4103077 h 6310100"/>
                  <a:gd name="connsiteX8" fmla="*/ 10197225 w 13623187"/>
                  <a:gd name="connsiteY8" fmla="*/ 4267200 h 6310100"/>
                  <a:gd name="connsiteX9" fmla="*/ 10173779 w 13623187"/>
                  <a:gd name="connsiteY9" fmla="*/ 6307015 h 6310100"/>
                  <a:gd name="connsiteX10" fmla="*/ 3327501 w 13623187"/>
                  <a:gd name="connsiteY10" fmla="*/ 4243753 h 6310100"/>
                  <a:gd name="connsiteX11" fmla="*/ 2647564 w 13623187"/>
                  <a:gd name="connsiteY11" fmla="*/ 4220308 h 6310100"/>
                  <a:gd name="connsiteX12" fmla="*/ 2647564 w 13623187"/>
                  <a:gd name="connsiteY12" fmla="*/ 6283569 h 6310100"/>
                  <a:gd name="connsiteX13" fmla="*/ 0 w 13623187"/>
                  <a:gd name="connsiteY13" fmla="*/ 6310100 h 6310100"/>
                  <a:gd name="connsiteX14" fmla="*/ 0 w 13623187"/>
                  <a:gd name="connsiteY14" fmla="*/ 0 h 6310100"/>
                  <a:gd name="connsiteX0" fmla="*/ 0 w 13623187"/>
                  <a:gd name="connsiteY0" fmla="*/ 0 h 6310100"/>
                  <a:gd name="connsiteX1" fmla="*/ 4406025 w 13623187"/>
                  <a:gd name="connsiteY1" fmla="*/ 46892 h 6310100"/>
                  <a:gd name="connsiteX2" fmla="*/ 6774087 w 13623187"/>
                  <a:gd name="connsiteY2" fmla="*/ 5017476 h 6310100"/>
                  <a:gd name="connsiteX3" fmla="*/ 9235932 w 13623187"/>
                  <a:gd name="connsiteY3" fmla="*/ 23446 h 6310100"/>
                  <a:gd name="connsiteX4" fmla="*/ 12213595 w 13623187"/>
                  <a:gd name="connsiteY4" fmla="*/ 1430215 h 6310100"/>
                  <a:gd name="connsiteX5" fmla="*/ 13620364 w 13623187"/>
                  <a:gd name="connsiteY5" fmla="*/ 6310100 h 6310100"/>
                  <a:gd name="connsiteX6" fmla="*/ 10877164 w 13623187"/>
                  <a:gd name="connsiteY6" fmla="*/ 6307015 h 6310100"/>
                  <a:gd name="connsiteX7" fmla="*/ 10877165 w 13623187"/>
                  <a:gd name="connsiteY7" fmla="*/ 4103077 h 6310100"/>
                  <a:gd name="connsiteX8" fmla="*/ 10197225 w 13623187"/>
                  <a:gd name="connsiteY8" fmla="*/ 4267200 h 6310100"/>
                  <a:gd name="connsiteX9" fmla="*/ 10173779 w 13623187"/>
                  <a:gd name="connsiteY9" fmla="*/ 6307015 h 6310100"/>
                  <a:gd name="connsiteX10" fmla="*/ 5976918 w 13623187"/>
                  <a:gd name="connsiteY10" fmla="*/ 5040922 h 6310100"/>
                  <a:gd name="connsiteX11" fmla="*/ 3327501 w 13623187"/>
                  <a:gd name="connsiteY11" fmla="*/ 4243753 h 6310100"/>
                  <a:gd name="connsiteX12" fmla="*/ 2647564 w 13623187"/>
                  <a:gd name="connsiteY12" fmla="*/ 4220308 h 6310100"/>
                  <a:gd name="connsiteX13" fmla="*/ 2647564 w 13623187"/>
                  <a:gd name="connsiteY13" fmla="*/ 6283569 h 6310100"/>
                  <a:gd name="connsiteX14" fmla="*/ 0 w 13623187"/>
                  <a:gd name="connsiteY14" fmla="*/ 6310100 h 6310100"/>
                  <a:gd name="connsiteX15" fmla="*/ 0 w 13623187"/>
                  <a:gd name="connsiteY15" fmla="*/ 0 h 6310100"/>
                  <a:gd name="connsiteX0" fmla="*/ 0 w 13623187"/>
                  <a:gd name="connsiteY0" fmla="*/ 0 h 6310100"/>
                  <a:gd name="connsiteX1" fmla="*/ 4406025 w 13623187"/>
                  <a:gd name="connsiteY1" fmla="*/ 46892 h 6310100"/>
                  <a:gd name="connsiteX2" fmla="*/ 6774087 w 13623187"/>
                  <a:gd name="connsiteY2" fmla="*/ 5017476 h 6310100"/>
                  <a:gd name="connsiteX3" fmla="*/ 9235932 w 13623187"/>
                  <a:gd name="connsiteY3" fmla="*/ 23446 h 6310100"/>
                  <a:gd name="connsiteX4" fmla="*/ 12213595 w 13623187"/>
                  <a:gd name="connsiteY4" fmla="*/ 1430215 h 6310100"/>
                  <a:gd name="connsiteX5" fmla="*/ 13620364 w 13623187"/>
                  <a:gd name="connsiteY5" fmla="*/ 6310100 h 6310100"/>
                  <a:gd name="connsiteX6" fmla="*/ 10877164 w 13623187"/>
                  <a:gd name="connsiteY6" fmla="*/ 6307015 h 6310100"/>
                  <a:gd name="connsiteX7" fmla="*/ 10877165 w 13623187"/>
                  <a:gd name="connsiteY7" fmla="*/ 4103077 h 6310100"/>
                  <a:gd name="connsiteX8" fmla="*/ 10197225 w 13623187"/>
                  <a:gd name="connsiteY8" fmla="*/ 4267200 h 6310100"/>
                  <a:gd name="connsiteX9" fmla="*/ 10173779 w 13623187"/>
                  <a:gd name="connsiteY9" fmla="*/ 6307015 h 6310100"/>
                  <a:gd name="connsiteX10" fmla="*/ 3374395 w 13623187"/>
                  <a:gd name="connsiteY10" fmla="*/ 6236676 h 6310100"/>
                  <a:gd name="connsiteX11" fmla="*/ 3327501 w 13623187"/>
                  <a:gd name="connsiteY11" fmla="*/ 4243753 h 6310100"/>
                  <a:gd name="connsiteX12" fmla="*/ 2647564 w 13623187"/>
                  <a:gd name="connsiteY12" fmla="*/ 4220308 h 6310100"/>
                  <a:gd name="connsiteX13" fmla="*/ 2647564 w 13623187"/>
                  <a:gd name="connsiteY13" fmla="*/ 6283569 h 6310100"/>
                  <a:gd name="connsiteX14" fmla="*/ 0 w 13623187"/>
                  <a:gd name="connsiteY14" fmla="*/ 6310100 h 6310100"/>
                  <a:gd name="connsiteX15" fmla="*/ 0 w 13623187"/>
                  <a:gd name="connsiteY15" fmla="*/ 0 h 6310100"/>
                  <a:gd name="connsiteX0" fmla="*/ 0 w 13623187"/>
                  <a:gd name="connsiteY0" fmla="*/ 0 h 6353906"/>
                  <a:gd name="connsiteX1" fmla="*/ 4406025 w 13623187"/>
                  <a:gd name="connsiteY1" fmla="*/ 46892 h 6353906"/>
                  <a:gd name="connsiteX2" fmla="*/ 6774087 w 13623187"/>
                  <a:gd name="connsiteY2" fmla="*/ 5017476 h 6353906"/>
                  <a:gd name="connsiteX3" fmla="*/ 9235932 w 13623187"/>
                  <a:gd name="connsiteY3" fmla="*/ 23446 h 6353906"/>
                  <a:gd name="connsiteX4" fmla="*/ 12213595 w 13623187"/>
                  <a:gd name="connsiteY4" fmla="*/ 1430215 h 6353906"/>
                  <a:gd name="connsiteX5" fmla="*/ 13620364 w 13623187"/>
                  <a:gd name="connsiteY5" fmla="*/ 6310100 h 6353906"/>
                  <a:gd name="connsiteX6" fmla="*/ 10877164 w 13623187"/>
                  <a:gd name="connsiteY6" fmla="*/ 6307015 h 6353906"/>
                  <a:gd name="connsiteX7" fmla="*/ 10877165 w 13623187"/>
                  <a:gd name="connsiteY7" fmla="*/ 4103077 h 6353906"/>
                  <a:gd name="connsiteX8" fmla="*/ 10197225 w 13623187"/>
                  <a:gd name="connsiteY8" fmla="*/ 4267200 h 6353906"/>
                  <a:gd name="connsiteX9" fmla="*/ 10173779 w 13623187"/>
                  <a:gd name="connsiteY9" fmla="*/ 6307015 h 6353906"/>
                  <a:gd name="connsiteX10" fmla="*/ 3374395 w 13623187"/>
                  <a:gd name="connsiteY10" fmla="*/ 6353906 h 6353906"/>
                  <a:gd name="connsiteX11" fmla="*/ 3327501 w 13623187"/>
                  <a:gd name="connsiteY11" fmla="*/ 4243753 h 6353906"/>
                  <a:gd name="connsiteX12" fmla="*/ 2647564 w 13623187"/>
                  <a:gd name="connsiteY12" fmla="*/ 4220308 h 6353906"/>
                  <a:gd name="connsiteX13" fmla="*/ 2647564 w 13623187"/>
                  <a:gd name="connsiteY13" fmla="*/ 6283569 h 6353906"/>
                  <a:gd name="connsiteX14" fmla="*/ 0 w 13623187"/>
                  <a:gd name="connsiteY14" fmla="*/ 6310100 h 6353906"/>
                  <a:gd name="connsiteX15" fmla="*/ 0 w 13623187"/>
                  <a:gd name="connsiteY15" fmla="*/ 0 h 6353906"/>
                  <a:gd name="connsiteX0" fmla="*/ 0 w 13623187"/>
                  <a:gd name="connsiteY0" fmla="*/ 0 h 6377352"/>
                  <a:gd name="connsiteX1" fmla="*/ 4406025 w 13623187"/>
                  <a:gd name="connsiteY1" fmla="*/ 46892 h 6377352"/>
                  <a:gd name="connsiteX2" fmla="*/ 6774087 w 13623187"/>
                  <a:gd name="connsiteY2" fmla="*/ 5017476 h 6377352"/>
                  <a:gd name="connsiteX3" fmla="*/ 9235932 w 13623187"/>
                  <a:gd name="connsiteY3" fmla="*/ 23446 h 6377352"/>
                  <a:gd name="connsiteX4" fmla="*/ 12213595 w 13623187"/>
                  <a:gd name="connsiteY4" fmla="*/ 1430215 h 6377352"/>
                  <a:gd name="connsiteX5" fmla="*/ 13620364 w 13623187"/>
                  <a:gd name="connsiteY5" fmla="*/ 6310100 h 6377352"/>
                  <a:gd name="connsiteX6" fmla="*/ 10877164 w 13623187"/>
                  <a:gd name="connsiteY6" fmla="*/ 6307015 h 6377352"/>
                  <a:gd name="connsiteX7" fmla="*/ 10877165 w 13623187"/>
                  <a:gd name="connsiteY7" fmla="*/ 4103077 h 6377352"/>
                  <a:gd name="connsiteX8" fmla="*/ 10197225 w 13623187"/>
                  <a:gd name="connsiteY8" fmla="*/ 4267200 h 6377352"/>
                  <a:gd name="connsiteX9" fmla="*/ 10173779 w 13623187"/>
                  <a:gd name="connsiteY9" fmla="*/ 6307015 h 6377352"/>
                  <a:gd name="connsiteX10" fmla="*/ 3350949 w 13623187"/>
                  <a:gd name="connsiteY10" fmla="*/ 6377352 h 6377352"/>
                  <a:gd name="connsiteX11" fmla="*/ 3327501 w 13623187"/>
                  <a:gd name="connsiteY11" fmla="*/ 4243753 h 6377352"/>
                  <a:gd name="connsiteX12" fmla="*/ 2647564 w 13623187"/>
                  <a:gd name="connsiteY12" fmla="*/ 4220308 h 6377352"/>
                  <a:gd name="connsiteX13" fmla="*/ 2647564 w 13623187"/>
                  <a:gd name="connsiteY13" fmla="*/ 6283569 h 6377352"/>
                  <a:gd name="connsiteX14" fmla="*/ 0 w 13623187"/>
                  <a:gd name="connsiteY14" fmla="*/ 6310100 h 6377352"/>
                  <a:gd name="connsiteX15" fmla="*/ 0 w 13623187"/>
                  <a:gd name="connsiteY15" fmla="*/ 0 h 6377352"/>
                  <a:gd name="connsiteX0" fmla="*/ 0 w 13623187"/>
                  <a:gd name="connsiteY0" fmla="*/ 0 h 6330460"/>
                  <a:gd name="connsiteX1" fmla="*/ 4406025 w 13623187"/>
                  <a:gd name="connsiteY1" fmla="*/ 46892 h 6330460"/>
                  <a:gd name="connsiteX2" fmla="*/ 6774087 w 13623187"/>
                  <a:gd name="connsiteY2" fmla="*/ 5017476 h 6330460"/>
                  <a:gd name="connsiteX3" fmla="*/ 9235932 w 13623187"/>
                  <a:gd name="connsiteY3" fmla="*/ 23446 h 6330460"/>
                  <a:gd name="connsiteX4" fmla="*/ 12213595 w 13623187"/>
                  <a:gd name="connsiteY4" fmla="*/ 1430215 h 6330460"/>
                  <a:gd name="connsiteX5" fmla="*/ 13620364 w 13623187"/>
                  <a:gd name="connsiteY5" fmla="*/ 6310100 h 6330460"/>
                  <a:gd name="connsiteX6" fmla="*/ 10877164 w 13623187"/>
                  <a:gd name="connsiteY6" fmla="*/ 6307015 h 6330460"/>
                  <a:gd name="connsiteX7" fmla="*/ 10877165 w 13623187"/>
                  <a:gd name="connsiteY7" fmla="*/ 4103077 h 6330460"/>
                  <a:gd name="connsiteX8" fmla="*/ 10197225 w 13623187"/>
                  <a:gd name="connsiteY8" fmla="*/ 4267200 h 6330460"/>
                  <a:gd name="connsiteX9" fmla="*/ 10173779 w 13623187"/>
                  <a:gd name="connsiteY9" fmla="*/ 6307015 h 6330460"/>
                  <a:gd name="connsiteX10" fmla="*/ 3397841 w 13623187"/>
                  <a:gd name="connsiteY10" fmla="*/ 6330460 h 6330460"/>
                  <a:gd name="connsiteX11" fmla="*/ 3327501 w 13623187"/>
                  <a:gd name="connsiteY11" fmla="*/ 4243753 h 6330460"/>
                  <a:gd name="connsiteX12" fmla="*/ 2647564 w 13623187"/>
                  <a:gd name="connsiteY12" fmla="*/ 4220308 h 6330460"/>
                  <a:gd name="connsiteX13" fmla="*/ 2647564 w 13623187"/>
                  <a:gd name="connsiteY13" fmla="*/ 6283569 h 6330460"/>
                  <a:gd name="connsiteX14" fmla="*/ 0 w 13623187"/>
                  <a:gd name="connsiteY14" fmla="*/ 6310100 h 6330460"/>
                  <a:gd name="connsiteX15" fmla="*/ 0 w 13623187"/>
                  <a:gd name="connsiteY15" fmla="*/ 0 h 6330460"/>
                  <a:gd name="connsiteX0" fmla="*/ 0 w 13623187"/>
                  <a:gd name="connsiteY0" fmla="*/ 0 h 6330460"/>
                  <a:gd name="connsiteX1" fmla="*/ 4406025 w 13623187"/>
                  <a:gd name="connsiteY1" fmla="*/ 46892 h 6330460"/>
                  <a:gd name="connsiteX2" fmla="*/ 6774087 w 13623187"/>
                  <a:gd name="connsiteY2" fmla="*/ 5017476 h 6330460"/>
                  <a:gd name="connsiteX3" fmla="*/ 9235932 w 13623187"/>
                  <a:gd name="connsiteY3" fmla="*/ 23446 h 6330460"/>
                  <a:gd name="connsiteX4" fmla="*/ 12213595 w 13623187"/>
                  <a:gd name="connsiteY4" fmla="*/ 1430215 h 6330460"/>
                  <a:gd name="connsiteX5" fmla="*/ 13620364 w 13623187"/>
                  <a:gd name="connsiteY5" fmla="*/ 6310100 h 6330460"/>
                  <a:gd name="connsiteX6" fmla="*/ 10877164 w 13623187"/>
                  <a:gd name="connsiteY6" fmla="*/ 6307015 h 6330460"/>
                  <a:gd name="connsiteX7" fmla="*/ 10877165 w 13623187"/>
                  <a:gd name="connsiteY7" fmla="*/ 4103077 h 6330460"/>
                  <a:gd name="connsiteX8" fmla="*/ 10197225 w 13623187"/>
                  <a:gd name="connsiteY8" fmla="*/ 4267200 h 6330460"/>
                  <a:gd name="connsiteX9" fmla="*/ 10173779 w 13623187"/>
                  <a:gd name="connsiteY9" fmla="*/ 6307015 h 6330460"/>
                  <a:gd name="connsiteX10" fmla="*/ 3397841 w 13623187"/>
                  <a:gd name="connsiteY10" fmla="*/ 6330460 h 6330460"/>
                  <a:gd name="connsiteX11" fmla="*/ 3421286 w 13623187"/>
                  <a:gd name="connsiteY11" fmla="*/ 4220307 h 6330460"/>
                  <a:gd name="connsiteX12" fmla="*/ 2647564 w 13623187"/>
                  <a:gd name="connsiteY12" fmla="*/ 4220308 h 6330460"/>
                  <a:gd name="connsiteX13" fmla="*/ 2647564 w 13623187"/>
                  <a:gd name="connsiteY13" fmla="*/ 6283569 h 6330460"/>
                  <a:gd name="connsiteX14" fmla="*/ 0 w 13623187"/>
                  <a:gd name="connsiteY14" fmla="*/ 6310100 h 6330460"/>
                  <a:gd name="connsiteX15" fmla="*/ 0 w 13623187"/>
                  <a:gd name="connsiteY15" fmla="*/ 0 h 6330460"/>
                  <a:gd name="connsiteX0" fmla="*/ 0 w 13623187"/>
                  <a:gd name="connsiteY0" fmla="*/ 0 h 6330460"/>
                  <a:gd name="connsiteX1" fmla="*/ 4406025 w 13623187"/>
                  <a:gd name="connsiteY1" fmla="*/ 46892 h 6330460"/>
                  <a:gd name="connsiteX2" fmla="*/ 6774087 w 13623187"/>
                  <a:gd name="connsiteY2" fmla="*/ 5017476 h 6330460"/>
                  <a:gd name="connsiteX3" fmla="*/ 9235932 w 13623187"/>
                  <a:gd name="connsiteY3" fmla="*/ 23446 h 6330460"/>
                  <a:gd name="connsiteX4" fmla="*/ 12213595 w 13623187"/>
                  <a:gd name="connsiteY4" fmla="*/ 1430215 h 6330460"/>
                  <a:gd name="connsiteX5" fmla="*/ 13620364 w 13623187"/>
                  <a:gd name="connsiteY5" fmla="*/ 6310100 h 6330460"/>
                  <a:gd name="connsiteX6" fmla="*/ 10877164 w 13623187"/>
                  <a:gd name="connsiteY6" fmla="*/ 6307015 h 6330460"/>
                  <a:gd name="connsiteX7" fmla="*/ 10877165 w 13623187"/>
                  <a:gd name="connsiteY7" fmla="*/ 4103077 h 6330460"/>
                  <a:gd name="connsiteX8" fmla="*/ 10197225 w 13623187"/>
                  <a:gd name="connsiteY8" fmla="*/ 4267200 h 6330460"/>
                  <a:gd name="connsiteX9" fmla="*/ 10173779 w 13623187"/>
                  <a:gd name="connsiteY9" fmla="*/ 6307015 h 6330460"/>
                  <a:gd name="connsiteX10" fmla="*/ 3397841 w 13623187"/>
                  <a:gd name="connsiteY10" fmla="*/ 6330460 h 6330460"/>
                  <a:gd name="connsiteX11" fmla="*/ 3421286 w 13623187"/>
                  <a:gd name="connsiteY11" fmla="*/ 4220307 h 6330460"/>
                  <a:gd name="connsiteX12" fmla="*/ 2647564 w 13623187"/>
                  <a:gd name="connsiteY12" fmla="*/ 4220308 h 6330460"/>
                  <a:gd name="connsiteX13" fmla="*/ 2647564 w 13623187"/>
                  <a:gd name="connsiteY13" fmla="*/ 6283569 h 6330460"/>
                  <a:gd name="connsiteX14" fmla="*/ 0 w 13623187"/>
                  <a:gd name="connsiteY14" fmla="*/ 6310100 h 6330460"/>
                  <a:gd name="connsiteX15" fmla="*/ 0 w 13623187"/>
                  <a:gd name="connsiteY15" fmla="*/ 0 h 6330460"/>
                  <a:gd name="connsiteX0" fmla="*/ 0 w 13623187"/>
                  <a:gd name="connsiteY0" fmla="*/ 0 h 6330460"/>
                  <a:gd name="connsiteX1" fmla="*/ 4406025 w 13623187"/>
                  <a:gd name="connsiteY1" fmla="*/ 46892 h 6330460"/>
                  <a:gd name="connsiteX2" fmla="*/ 6774087 w 13623187"/>
                  <a:gd name="connsiteY2" fmla="*/ 5017476 h 6330460"/>
                  <a:gd name="connsiteX3" fmla="*/ 9235932 w 13623187"/>
                  <a:gd name="connsiteY3" fmla="*/ 23446 h 6330460"/>
                  <a:gd name="connsiteX4" fmla="*/ 12213595 w 13623187"/>
                  <a:gd name="connsiteY4" fmla="*/ 1430215 h 6330460"/>
                  <a:gd name="connsiteX5" fmla="*/ 13620364 w 13623187"/>
                  <a:gd name="connsiteY5" fmla="*/ 6310100 h 6330460"/>
                  <a:gd name="connsiteX6" fmla="*/ 10877164 w 13623187"/>
                  <a:gd name="connsiteY6" fmla="*/ 6307015 h 6330460"/>
                  <a:gd name="connsiteX7" fmla="*/ 10877165 w 13623187"/>
                  <a:gd name="connsiteY7" fmla="*/ 4103077 h 6330460"/>
                  <a:gd name="connsiteX8" fmla="*/ 10197225 w 13623187"/>
                  <a:gd name="connsiteY8" fmla="*/ 4267200 h 6330460"/>
                  <a:gd name="connsiteX9" fmla="*/ 10173779 w 13623187"/>
                  <a:gd name="connsiteY9" fmla="*/ 6307015 h 6330460"/>
                  <a:gd name="connsiteX10" fmla="*/ 3397841 w 13623187"/>
                  <a:gd name="connsiteY10" fmla="*/ 6330460 h 6330460"/>
                  <a:gd name="connsiteX11" fmla="*/ 3421286 w 13623187"/>
                  <a:gd name="connsiteY11" fmla="*/ 4220307 h 6330460"/>
                  <a:gd name="connsiteX12" fmla="*/ 2647564 w 13623187"/>
                  <a:gd name="connsiteY12" fmla="*/ 4220308 h 6330460"/>
                  <a:gd name="connsiteX13" fmla="*/ 2647564 w 13623187"/>
                  <a:gd name="connsiteY13" fmla="*/ 6283569 h 6330460"/>
                  <a:gd name="connsiteX14" fmla="*/ 0 w 13623187"/>
                  <a:gd name="connsiteY14" fmla="*/ 6310100 h 6330460"/>
                  <a:gd name="connsiteX15" fmla="*/ 0 w 13623187"/>
                  <a:gd name="connsiteY15" fmla="*/ 0 h 6330460"/>
                  <a:gd name="connsiteX0" fmla="*/ 0 w 13623187"/>
                  <a:gd name="connsiteY0" fmla="*/ 0 h 6330460"/>
                  <a:gd name="connsiteX1" fmla="*/ 4406025 w 13623187"/>
                  <a:gd name="connsiteY1" fmla="*/ 46892 h 6330460"/>
                  <a:gd name="connsiteX2" fmla="*/ 6774087 w 13623187"/>
                  <a:gd name="connsiteY2" fmla="*/ 5017476 h 6330460"/>
                  <a:gd name="connsiteX3" fmla="*/ 9235932 w 13623187"/>
                  <a:gd name="connsiteY3" fmla="*/ 23446 h 6330460"/>
                  <a:gd name="connsiteX4" fmla="*/ 12213595 w 13623187"/>
                  <a:gd name="connsiteY4" fmla="*/ 1430215 h 6330460"/>
                  <a:gd name="connsiteX5" fmla="*/ 13620364 w 13623187"/>
                  <a:gd name="connsiteY5" fmla="*/ 6310100 h 6330460"/>
                  <a:gd name="connsiteX6" fmla="*/ 10877164 w 13623187"/>
                  <a:gd name="connsiteY6" fmla="*/ 6307015 h 6330460"/>
                  <a:gd name="connsiteX7" fmla="*/ 10877165 w 13623187"/>
                  <a:gd name="connsiteY7" fmla="*/ 4103077 h 6330460"/>
                  <a:gd name="connsiteX8" fmla="*/ 10197225 w 13623187"/>
                  <a:gd name="connsiteY8" fmla="*/ 4267200 h 6330460"/>
                  <a:gd name="connsiteX9" fmla="*/ 10173779 w 13623187"/>
                  <a:gd name="connsiteY9" fmla="*/ 6307015 h 6330460"/>
                  <a:gd name="connsiteX10" fmla="*/ 3397841 w 13623187"/>
                  <a:gd name="connsiteY10" fmla="*/ 6330460 h 6330460"/>
                  <a:gd name="connsiteX11" fmla="*/ 3421286 w 13623187"/>
                  <a:gd name="connsiteY11" fmla="*/ 4220307 h 6330460"/>
                  <a:gd name="connsiteX12" fmla="*/ 2647564 w 13623187"/>
                  <a:gd name="connsiteY12" fmla="*/ 4220308 h 6330460"/>
                  <a:gd name="connsiteX13" fmla="*/ 2647564 w 13623187"/>
                  <a:gd name="connsiteY13" fmla="*/ 6283569 h 6330460"/>
                  <a:gd name="connsiteX14" fmla="*/ 0 w 13623187"/>
                  <a:gd name="connsiteY14" fmla="*/ 6310100 h 6330460"/>
                  <a:gd name="connsiteX15" fmla="*/ 0 w 13623187"/>
                  <a:gd name="connsiteY15" fmla="*/ 0 h 6330460"/>
                  <a:gd name="connsiteX0" fmla="*/ 0 w 13623187"/>
                  <a:gd name="connsiteY0" fmla="*/ 0 h 6330460"/>
                  <a:gd name="connsiteX1" fmla="*/ 4406025 w 13623187"/>
                  <a:gd name="connsiteY1" fmla="*/ 46892 h 6330460"/>
                  <a:gd name="connsiteX2" fmla="*/ 6774087 w 13623187"/>
                  <a:gd name="connsiteY2" fmla="*/ 5017476 h 6330460"/>
                  <a:gd name="connsiteX3" fmla="*/ 9235932 w 13623187"/>
                  <a:gd name="connsiteY3" fmla="*/ 23446 h 6330460"/>
                  <a:gd name="connsiteX4" fmla="*/ 12213595 w 13623187"/>
                  <a:gd name="connsiteY4" fmla="*/ 1430215 h 6330460"/>
                  <a:gd name="connsiteX5" fmla="*/ 13620364 w 13623187"/>
                  <a:gd name="connsiteY5" fmla="*/ 6310100 h 6330460"/>
                  <a:gd name="connsiteX6" fmla="*/ 10877164 w 13623187"/>
                  <a:gd name="connsiteY6" fmla="*/ 6307015 h 6330460"/>
                  <a:gd name="connsiteX7" fmla="*/ 10877165 w 13623187"/>
                  <a:gd name="connsiteY7" fmla="*/ 4103077 h 6330460"/>
                  <a:gd name="connsiteX8" fmla="*/ 10197225 w 13623187"/>
                  <a:gd name="connsiteY8" fmla="*/ 4267200 h 6330460"/>
                  <a:gd name="connsiteX9" fmla="*/ 10173779 w 13623187"/>
                  <a:gd name="connsiteY9" fmla="*/ 6307015 h 6330460"/>
                  <a:gd name="connsiteX10" fmla="*/ 3397841 w 13623187"/>
                  <a:gd name="connsiteY10" fmla="*/ 6330460 h 6330460"/>
                  <a:gd name="connsiteX11" fmla="*/ 3421286 w 13623187"/>
                  <a:gd name="connsiteY11" fmla="*/ 4220307 h 6330460"/>
                  <a:gd name="connsiteX12" fmla="*/ 2647564 w 13623187"/>
                  <a:gd name="connsiteY12" fmla="*/ 4220308 h 6330460"/>
                  <a:gd name="connsiteX13" fmla="*/ 2647564 w 13623187"/>
                  <a:gd name="connsiteY13" fmla="*/ 6283569 h 6330460"/>
                  <a:gd name="connsiteX14" fmla="*/ 0 w 13623187"/>
                  <a:gd name="connsiteY14" fmla="*/ 6310100 h 6330460"/>
                  <a:gd name="connsiteX15" fmla="*/ 0 w 13623187"/>
                  <a:gd name="connsiteY15" fmla="*/ 0 h 6330460"/>
                  <a:gd name="connsiteX0" fmla="*/ 914400 w 13623187"/>
                  <a:gd name="connsiteY0" fmla="*/ 1970108 h 6307645"/>
                  <a:gd name="connsiteX1" fmla="*/ 4406025 w 13623187"/>
                  <a:gd name="connsiteY1" fmla="*/ 24077 h 6307645"/>
                  <a:gd name="connsiteX2" fmla="*/ 6774087 w 13623187"/>
                  <a:gd name="connsiteY2" fmla="*/ 4994661 h 6307645"/>
                  <a:gd name="connsiteX3" fmla="*/ 9235932 w 13623187"/>
                  <a:gd name="connsiteY3" fmla="*/ 631 h 6307645"/>
                  <a:gd name="connsiteX4" fmla="*/ 12213595 w 13623187"/>
                  <a:gd name="connsiteY4" fmla="*/ 1407400 h 6307645"/>
                  <a:gd name="connsiteX5" fmla="*/ 13620364 w 13623187"/>
                  <a:gd name="connsiteY5" fmla="*/ 6287285 h 6307645"/>
                  <a:gd name="connsiteX6" fmla="*/ 10877164 w 13623187"/>
                  <a:gd name="connsiteY6" fmla="*/ 6284200 h 6307645"/>
                  <a:gd name="connsiteX7" fmla="*/ 10877165 w 13623187"/>
                  <a:gd name="connsiteY7" fmla="*/ 4080262 h 6307645"/>
                  <a:gd name="connsiteX8" fmla="*/ 10197225 w 13623187"/>
                  <a:gd name="connsiteY8" fmla="*/ 4244385 h 6307645"/>
                  <a:gd name="connsiteX9" fmla="*/ 10173779 w 13623187"/>
                  <a:gd name="connsiteY9" fmla="*/ 6284200 h 6307645"/>
                  <a:gd name="connsiteX10" fmla="*/ 3397841 w 13623187"/>
                  <a:gd name="connsiteY10" fmla="*/ 6307645 h 6307645"/>
                  <a:gd name="connsiteX11" fmla="*/ 3421286 w 13623187"/>
                  <a:gd name="connsiteY11" fmla="*/ 4197492 h 6307645"/>
                  <a:gd name="connsiteX12" fmla="*/ 2647564 w 13623187"/>
                  <a:gd name="connsiteY12" fmla="*/ 4197493 h 6307645"/>
                  <a:gd name="connsiteX13" fmla="*/ 2647564 w 13623187"/>
                  <a:gd name="connsiteY13" fmla="*/ 6260754 h 6307645"/>
                  <a:gd name="connsiteX14" fmla="*/ 0 w 13623187"/>
                  <a:gd name="connsiteY14" fmla="*/ 6287285 h 6307645"/>
                  <a:gd name="connsiteX15" fmla="*/ 914400 w 13623187"/>
                  <a:gd name="connsiteY15" fmla="*/ 1970108 h 6307645"/>
                  <a:gd name="connsiteX0" fmla="*/ 914400 w 13623187"/>
                  <a:gd name="connsiteY0" fmla="*/ 1970108 h 6307645"/>
                  <a:gd name="connsiteX1" fmla="*/ 4406025 w 13623187"/>
                  <a:gd name="connsiteY1" fmla="*/ 24077 h 6307645"/>
                  <a:gd name="connsiteX2" fmla="*/ 6774087 w 13623187"/>
                  <a:gd name="connsiteY2" fmla="*/ 4994661 h 6307645"/>
                  <a:gd name="connsiteX3" fmla="*/ 9235932 w 13623187"/>
                  <a:gd name="connsiteY3" fmla="*/ 631 h 6307645"/>
                  <a:gd name="connsiteX4" fmla="*/ 12213595 w 13623187"/>
                  <a:gd name="connsiteY4" fmla="*/ 1407400 h 6307645"/>
                  <a:gd name="connsiteX5" fmla="*/ 13620364 w 13623187"/>
                  <a:gd name="connsiteY5" fmla="*/ 6287285 h 6307645"/>
                  <a:gd name="connsiteX6" fmla="*/ 10877164 w 13623187"/>
                  <a:gd name="connsiteY6" fmla="*/ 6284200 h 6307645"/>
                  <a:gd name="connsiteX7" fmla="*/ 10877165 w 13623187"/>
                  <a:gd name="connsiteY7" fmla="*/ 4080262 h 6307645"/>
                  <a:gd name="connsiteX8" fmla="*/ 10197225 w 13623187"/>
                  <a:gd name="connsiteY8" fmla="*/ 4244385 h 6307645"/>
                  <a:gd name="connsiteX9" fmla="*/ 10173779 w 13623187"/>
                  <a:gd name="connsiteY9" fmla="*/ 6284200 h 6307645"/>
                  <a:gd name="connsiteX10" fmla="*/ 3397841 w 13623187"/>
                  <a:gd name="connsiteY10" fmla="*/ 6307645 h 6307645"/>
                  <a:gd name="connsiteX11" fmla="*/ 3421286 w 13623187"/>
                  <a:gd name="connsiteY11" fmla="*/ 4197492 h 6307645"/>
                  <a:gd name="connsiteX12" fmla="*/ 2647564 w 13623187"/>
                  <a:gd name="connsiteY12" fmla="*/ 4197493 h 6307645"/>
                  <a:gd name="connsiteX13" fmla="*/ 2647564 w 13623187"/>
                  <a:gd name="connsiteY13" fmla="*/ 6260754 h 6307645"/>
                  <a:gd name="connsiteX14" fmla="*/ 0 w 13623187"/>
                  <a:gd name="connsiteY14" fmla="*/ 6287285 h 6307645"/>
                  <a:gd name="connsiteX15" fmla="*/ 914400 w 13623187"/>
                  <a:gd name="connsiteY15" fmla="*/ 1970108 h 6307645"/>
                  <a:gd name="connsiteX0" fmla="*/ 914400 w 13623187"/>
                  <a:gd name="connsiteY0" fmla="*/ 1985552 h 6323089"/>
                  <a:gd name="connsiteX1" fmla="*/ 4406025 w 13623187"/>
                  <a:gd name="connsiteY1" fmla="*/ 39521 h 6323089"/>
                  <a:gd name="connsiteX2" fmla="*/ 6774087 w 13623187"/>
                  <a:gd name="connsiteY2" fmla="*/ 5010105 h 6323089"/>
                  <a:gd name="connsiteX3" fmla="*/ 9235932 w 13623187"/>
                  <a:gd name="connsiteY3" fmla="*/ 16075 h 6323089"/>
                  <a:gd name="connsiteX4" fmla="*/ 12213595 w 13623187"/>
                  <a:gd name="connsiteY4" fmla="*/ 1422844 h 6323089"/>
                  <a:gd name="connsiteX5" fmla="*/ 13620364 w 13623187"/>
                  <a:gd name="connsiteY5" fmla="*/ 6302729 h 6323089"/>
                  <a:gd name="connsiteX6" fmla="*/ 10877164 w 13623187"/>
                  <a:gd name="connsiteY6" fmla="*/ 6299644 h 6323089"/>
                  <a:gd name="connsiteX7" fmla="*/ 10877165 w 13623187"/>
                  <a:gd name="connsiteY7" fmla="*/ 4095706 h 6323089"/>
                  <a:gd name="connsiteX8" fmla="*/ 10197225 w 13623187"/>
                  <a:gd name="connsiteY8" fmla="*/ 4259829 h 6323089"/>
                  <a:gd name="connsiteX9" fmla="*/ 10173779 w 13623187"/>
                  <a:gd name="connsiteY9" fmla="*/ 6299644 h 6323089"/>
                  <a:gd name="connsiteX10" fmla="*/ 3397841 w 13623187"/>
                  <a:gd name="connsiteY10" fmla="*/ 6323089 h 6323089"/>
                  <a:gd name="connsiteX11" fmla="*/ 3421286 w 13623187"/>
                  <a:gd name="connsiteY11" fmla="*/ 4212936 h 6323089"/>
                  <a:gd name="connsiteX12" fmla="*/ 2647564 w 13623187"/>
                  <a:gd name="connsiteY12" fmla="*/ 4212937 h 6323089"/>
                  <a:gd name="connsiteX13" fmla="*/ 2647564 w 13623187"/>
                  <a:gd name="connsiteY13" fmla="*/ 6276198 h 6323089"/>
                  <a:gd name="connsiteX14" fmla="*/ 0 w 13623187"/>
                  <a:gd name="connsiteY14" fmla="*/ 6302729 h 6323089"/>
                  <a:gd name="connsiteX15" fmla="*/ 914400 w 13623187"/>
                  <a:gd name="connsiteY15" fmla="*/ 1985552 h 6323089"/>
                  <a:gd name="connsiteX0" fmla="*/ 937847 w 13646634"/>
                  <a:gd name="connsiteY0" fmla="*/ 1985552 h 6323089"/>
                  <a:gd name="connsiteX1" fmla="*/ 4429472 w 13646634"/>
                  <a:gd name="connsiteY1" fmla="*/ 39521 h 6323089"/>
                  <a:gd name="connsiteX2" fmla="*/ 6797534 w 13646634"/>
                  <a:gd name="connsiteY2" fmla="*/ 5010105 h 6323089"/>
                  <a:gd name="connsiteX3" fmla="*/ 9259379 w 13646634"/>
                  <a:gd name="connsiteY3" fmla="*/ 16075 h 6323089"/>
                  <a:gd name="connsiteX4" fmla="*/ 12237042 w 13646634"/>
                  <a:gd name="connsiteY4" fmla="*/ 1422844 h 6323089"/>
                  <a:gd name="connsiteX5" fmla="*/ 13643811 w 13646634"/>
                  <a:gd name="connsiteY5" fmla="*/ 6302729 h 6323089"/>
                  <a:gd name="connsiteX6" fmla="*/ 10900611 w 13646634"/>
                  <a:gd name="connsiteY6" fmla="*/ 6299644 h 6323089"/>
                  <a:gd name="connsiteX7" fmla="*/ 10900612 w 13646634"/>
                  <a:gd name="connsiteY7" fmla="*/ 4095706 h 6323089"/>
                  <a:gd name="connsiteX8" fmla="*/ 10220672 w 13646634"/>
                  <a:gd name="connsiteY8" fmla="*/ 4259829 h 6323089"/>
                  <a:gd name="connsiteX9" fmla="*/ 10197226 w 13646634"/>
                  <a:gd name="connsiteY9" fmla="*/ 6299644 h 6323089"/>
                  <a:gd name="connsiteX10" fmla="*/ 3421288 w 13646634"/>
                  <a:gd name="connsiteY10" fmla="*/ 6323089 h 6323089"/>
                  <a:gd name="connsiteX11" fmla="*/ 3444733 w 13646634"/>
                  <a:gd name="connsiteY11" fmla="*/ 4212936 h 6323089"/>
                  <a:gd name="connsiteX12" fmla="*/ 2671011 w 13646634"/>
                  <a:gd name="connsiteY12" fmla="*/ 4212937 h 6323089"/>
                  <a:gd name="connsiteX13" fmla="*/ 2671011 w 13646634"/>
                  <a:gd name="connsiteY13" fmla="*/ 6276198 h 6323089"/>
                  <a:gd name="connsiteX14" fmla="*/ 0 w 13646634"/>
                  <a:gd name="connsiteY14" fmla="*/ 6232390 h 6323089"/>
                  <a:gd name="connsiteX15" fmla="*/ 937847 w 13646634"/>
                  <a:gd name="connsiteY15" fmla="*/ 1985552 h 6323089"/>
                  <a:gd name="connsiteX0" fmla="*/ 867509 w 13576296"/>
                  <a:gd name="connsiteY0" fmla="*/ 1985552 h 6323089"/>
                  <a:gd name="connsiteX1" fmla="*/ 4359134 w 13576296"/>
                  <a:gd name="connsiteY1" fmla="*/ 39521 h 6323089"/>
                  <a:gd name="connsiteX2" fmla="*/ 6727196 w 13576296"/>
                  <a:gd name="connsiteY2" fmla="*/ 5010105 h 6323089"/>
                  <a:gd name="connsiteX3" fmla="*/ 9189041 w 13576296"/>
                  <a:gd name="connsiteY3" fmla="*/ 16075 h 6323089"/>
                  <a:gd name="connsiteX4" fmla="*/ 12166704 w 13576296"/>
                  <a:gd name="connsiteY4" fmla="*/ 1422844 h 6323089"/>
                  <a:gd name="connsiteX5" fmla="*/ 13573473 w 13576296"/>
                  <a:gd name="connsiteY5" fmla="*/ 6302729 h 6323089"/>
                  <a:gd name="connsiteX6" fmla="*/ 10830273 w 13576296"/>
                  <a:gd name="connsiteY6" fmla="*/ 6299644 h 6323089"/>
                  <a:gd name="connsiteX7" fmla="*/ 10830274 w 13576296"/>
                  <a:gd name="connsiteY7" fmla="*/ 4095706 h 6323089"/>
                  <a:gd name="connsiteX8" fmla="*/ 10150334 w 13576296"/>
                  <a:gd name="connsiteY8" fmla="*/ 4259829 h 6323089"/>
                  <a:gd name="connsiteX9" fmla="*/ 10126888 w 13576296"/>
                  <a:gd name="connsiteY9" fmla="*/ 6299644 h 6323089"/>
                  <a:gd name="connsiteX10" fmla="*/ 3350950 w 13576296"/>
                  <a:gd name="connsiteY10" fmla="*/ 6323089 h 6323089"/>
                  <a:gd name="connsiteX11" fmla="*/ 3374395 w 13576296"/>
                  <a:gd name="connsiteY11" fmla="*/ 4212936 h 6323089"/>
                  <a:gd name="connsiteX12" fmla="*/ 2600673 w 13576296"/>
                  <a:gd name="connsiteY12" fmla="*/ 4212937 h 6323089"/>
                  <a:gd name="connsiteX13" fmla="*/ 2600673 w 13576296"/>
                  <a:gd name="connsiteY13" fmla="*/ 6276198 h 6323089"/>
                  <a:gd name="connsiteX14" fmla="*/ 0 w 13576296"/>
                  <a:gd name="connsiteY14" fmla="*/ 6302729 h 6323089"/>
                  <a:gd name="connsiteX15" fmla="*/ 867509 w 13576296"/>
                  <a:gd name="connsiteY15" fmla="*/ 1985552 h 6323089"/>
                  <a:gd name="connsiteX0" fmla="*/ 875123 w 13583910"/>
                  <a:gd name="connsiteY0" fmla="*/ 1985552 h 6323089"/>
                  <a:gd name="connsiteX1" fmla="*/ 4366748 w 13583910"/>
                  <a:gd name="connsiteY1" fmla="*/ 39521 h 6323089"/>
                  <a:gd name="connsiteX2" fmla="*/ 6734810 w 13583910"/>
                  <a:gd name="connsiteY2" fmla="*/ 5010105 h 6323089"/>
                  <a:gd name="connsiteX3" fmla="*/ 9196655 w 13583910"/>
                  <a:gd name="connsiteY3" fmla="*/ 16075 h 6323089"/>
                  <a:gd name="connsiteX4" fmla="*/ 12174318 w 13583910"/>
                  <a:gd name="connsiteY4" fmla="*/ 1422844 h 6323089"/>
                  <a:gd name="connsiteX5" fmla="*/ 13581087 w 13583910"/>
                  <a:gd name="connsiteY5" fmla="*/ 6302729 h 6323089"/>
                  <a:gd name="connsiteX6" fmla="*/ 10837887 w 13583910"/>
                  <a:gd name="connsiteY6" fmla="*/ 6299644 h 6323089"/>
                  <a:gd name="connsiteX7" fmla="*/ 10837888 w 13583910"/>
                  <a:gd name="connsiteY7" fmla="*/ 4095706 h 6323089"/>
                  <a:gd name="connsiteX8" fmla="*/ 10157948 w 13583910"/>
                  <a:gd name="connsiteY8" fmla="*/ 4259829 h 6323089"/>
                  <a:gd name="connsiteX9" fmla="*/ 10134502 w 13583910"/>
                  <a:gd name="connsiteY9" fmla="*/ 6299644 h 6323089"/>
                  <a:gd name="connsiteX10" fmla="*/ 3358564 w 13583910"/>
                  <a:gd name="connsiteY10" fmla="*/ 6323089 h 6323089"/>
                  <a:gd name="connsiteX11" fmla="*/ 3382009 w 13583910"/>
                  <a:gd name="connsiteY11" fmla="*/ 4212936 h 6323089"/>
                  <a:gd name="connsiteX12" fmla="*/ 2608287 w 13583910"/>
                  <a:gd name="connsiteY12" fmla="*/ 4212937 h 6323089"/>
                  <a:gd name="connsiteX13" fmla="*/ 2608287 w 13583910"/>
                  <a:gd name="connsiteY13" fmla="*/ 6276198 h 6323089"/>
                  <a:gd name="connsiteX14" fmla="*/ 7614 w 13583910"/>
                  <a:gd name="connsiteY14" fmla="*/ 6302729 h 6323089"/>
                  <a:gd name="connsiteX15" fmla="*/ 875123 w 13583910"/>
                  <a:gd name="connsiteY15" fmla="*/ 1985552 h 6323089"/>
                  <a:gd name="connsiteX0" fmla="*/ 1154365 w 13581798"/>
                  <a:gd name="connsiteY0" fmla="*/ 1654535 h 6343764"/>
                  <a:gd name="connsiteX1" fmla="*/ 4364636 w 13581798"/>
                  <a:gd name="connsiteY1" fmla="*/ 60196 h 6343764"/>
                  <a:gd name="connsiteX2" fmla="*/ 6732698 w 13581798"/>
                  <a:gd name="connsiteY2" fmla="*/ 5030780 h 6343764"/>
                  <a:gd name="connsiteX3" fmla="*/ 9194543 w 13581798"/>
                  <a:gd name="connsiteY3" fmla="*/ 36750 h 6343764"/>
                  <a:gd name="connsiteX4" fmla="*/ 12172206 w 13581798"/>
                  <a:gd name="connsiteY4" fmla="*/ 1443519 h 6343764"/>
                  <a:gd name="connsiteX5" fmla="*/ 13578975 w 13581798"/>
                  <a:gd name="connsiteY5" fmla="*/ 6323404 h 6343764"/>
                  <a:gd name="connsiteX6" fmla="*/ 10835775 w 13581798"/>
                  <a:gd name="connsiteY6" fmla="*/ 6320319 h 6343764"/>
                  <a:gd name="connsiteX7" fmla="*/ 10835776 w 13581798"/>
                  <a:gd name="connsiteY7" fmla="*/ 4116381 h 6343764"/>
                  <a:gd name="connsiteX8" fmla="*/ 10155836 w 13581798"/>
                  <a:gd name="connsiteY8" fmla="*/ 4280504 h 6343764"/>
                  <a:gd name="connsiteX9" fmla="*/ 10132390 w 13581798"/>
                  <a:gd name="connsiteY9" fmla="*/ 6320319 h 6343764"/>
                  <a:gd name="connsiteX10" fmla="*/ 3356452 w 13581798"/>
                  <a:gd name="connsiteY10" fmla="*/ 6343764 h 6343764"/>
                  <a:gd name="connsiteX11" fmla="*/ 3379897 w 13581798"/>
                  <a:gd name="connsiteY11" fmla="*/ 4233611 h 6343764"/>
                  <a:gd name="connsiteX12" fmla="*/ 2606175 w 13581798"/>
                  <a:gd name="connsiteY12" fmla="*/ 4233612 h 6343764"/>
                  <a:gd name="connsiteX13" fmla="*/ 2606175 w 13581798"/>
                  <a:gd name="connsiteY13" fmla="*/ 6296873 h 6343764"/>
                  <a:gd name="connsiteX14" fmla="*/ 5502 w 13581798"/>
                  <a:gd name="connsiteY14" fmla="*/ 6323404 h 6343764"/>
                  <a:gd name="connsiteX15" fmla="*/ 1154365 w 13581798"/>
                  <a:gd name="connsiteY15" fmla="*/ 1654535 h 6343764"/>
                  <a:gd name="connsiteX0" fmla="*/ 1154012 w 13581445"/>
                  <a:gd name="connsiteY0" fmla="*/ 1654535 h 6343764"/>
                  <a:gd name="connsiteX1" fmla="*/ 4364283 w 13581445"/>
                  <a:gd name="connsiteY1" fmla="*/ 60196 h 6343764"/>
                  <a:gd name="connsiteX2" fmla="*/ 6732345 w 13581445"/>
                  <a:gd name="connsiteY2" fmla="*/ 5030780 h 6343764"/>
                  <a:gd name="connsiteX3" fmla="*/ 9194190 w 13581445"/>
                  <a:gd name="connsiteY3" fmla="*/ 36750 h 6343764"/>
                  <a:gd name="connsiteX4" fmla="*/ 12171853 w 13581445"/>
                  <a:gd name="connsiteY4" fmla="*/ 1443519 h 6343764"/>
                  <a:gd name="connsiteX5" fmla="*/ 13578622 w 13581445"/>
                  <a:gd name="connsiteY5" fmla="*/ 6323404 h 6343764"/>
                  <a:gd name="connsiteX6" fmla="*/ 10835422 w 13581445"/>
                  <a:gd name="connsiteY6" fmla="*/ 6320319 h 6343764"/>
                  <a:gd name="connsiteX7" fmla="*/ 10835423 w 13581445"/>
                  <a:gd name="connsiteY7" fmla="*/ 4116381 h 6343764"/>
                  <a:gd name="connsiteX8" fmla="*/ 10155483 w 13581445"/>
                  <a:gd name="connsiteY8" fmla="*/ 4280504 h 6343764"/>
                  <a:gd name="connsiteX9" fmla="*/ 10132037 w 13581445"/>
                  <a:gd name="connsiteY9" fmla="*/ 6320319 h 6343764"/>
                  <a:gd name="connsiteX10" fmla="*/ 3356099 w 13581445"/>
                  <a:gd name="connsiteY10" fmla="*/ 6343764 h 6343764"/>
                  <a:gd name="connsiteX11" fmla="*/ 3379544 w 13581445"/>
                  <a:gd name="connsiteY11" fmla="*/ 4233611 h 6343764"/>
                  <a:gd name="connsiteX12" fmla="*/ 2605822 w 13581445"/>
                  <a:gd name="connsiteY12" fmla="*/ 4233612 h 6343764"/>
                  <a:gd name="connsiteX13" fmla="*/ 2605822 w 13581445"/>
                  <a:gd name="connsiteY13" fmla="*/ 6296873 h 6343764"/>
                  <a:gd name="connsiteX14" fmla="*/ 5149 w 13581445"/>
                  <a:gd name="connsiteY14" fmla="*/ 6323404 h 6343764"/>
                  <a:gd name="connsiteX15" fmla="*/ 1154012 w 13581445"/>
                  <a:gd name="connsiteY15" fmla="*/ 1654535 h 6343764"/>
                  <a:gd name="connsiteX0" fmla="*/ 1227606 w 13655039"/>
                  <a:gd name="connsiteY0" fmla="*/ 1654535 h 6343764"/>
                  <a:gd name="connsiteX1" fmla="*/ 4437877 w 13655039"/>
                  <a:gd name="connsiteY1" fmla="*/ 60196 h 6343764"/>
                  <a:gd name="connsiteX2" fmla="*/ 6805939 w 13655039"/>
                  <a:gd name="connsiteY2" fmla="*/ 5030780 h 6343764"/>
                  <a:gd name="connsiteX3" fmla="*/ 9267784 w 13655039"/>
                  <a:gd name="connsiteY3" fmla="*/ 36750 h 6343764"/>
                  <a:gd name="connsiteX4" fmla="*/ 12245447 w 13655039"/>
                  <a:gd name="connsiteY4" fmla="*/ 1443519 h 6343764"/>
                  <a:gd name="connsiteX5" fmla="*/ 13652216 w 13655039"/>
                  <a:gd name="connsiteY5" fmla="*/ 6323404 h 6343764"/>
                  <a:gd name="connsiteX6" fmla="*/ 10909016 w 13655039"/>
                  <a:gd name="connsiteY6" fmla="*/ 6320319 h 6343764"/>
                  <a:gd name="connsiteX7" fmla="*/ 10909017 w 13655039"/>
                  <a:gd name="connsiteY7" fmla="*/ 4116381 h 6343764"/>
                  <a:gd name="connsiteX8" fmla="*/ 10229077 w 13655039"/>
                  <a:gd name="connsiteY8" fmla="*/ 4280504 h 6343764"/>
                  <a:gd name="connsiteX9" fmla="*/ 10205631 w 13655039"/>
                  <a:gd name="connsiteY9" fmla="*/ 6320319 h 6343764"/>
                  <a:gd name="connsiteX10" fmla="*/ 3429693 w 13655039"/>
                  <a:gd name="connsiteY10" fmla="*/ 6343764 h 6343764"/>
                  <a:gd name="connsiteX11" fmla="*/ 3453138 w 13655039"/>
                  <a:gd name="connsiteY11" fmla="*/ 4233611 h 6343764"/>
                  <a:gd name="connsiteX12" fmla="*/ 2679416 w 13655039"/>
                  <a:gd name="connsiteY12" fmla="*/ 4233612 h 6343764"/>
                  <a:gd name="connsiteX13" fmla="*/ 2679416 w 13655039"/>
                  <a:gd name="connsiteY13" fmla="*/ 6296873 h 6343764"/>
                  <a:gd name="connsiteX14" fmla="*/ 78743 w 13655039"/>
                  <a:gd name="connsiteY14" fmla="*/ 6323404 h 6343764"/>
                  <a:gd name="connsiteX15" fmla="*/ 1227606 w 13655039"/>
                  <a:gd name="connsiteY15" fmla="*/ 1654535 h 6343764"/>
                  <a:gd name="connsiteX0" fmla="*/ 1227606 w 13655039"/>
                  <a:gd name="connsiteY0" fmla="*/ 1626092 h 6315321"/>
                  <a:gd name="connsiteX1" fmla="*/ 4437877 w 13655039"/>
                  <a:gd name="connsiteY1" fmla="*/ 31753 h 6315321"/>
                  <a:gd name="connsiteX2" fmla="*/ 6805939 w 13655039"/>
                  <a:gd name="connsiteY2" fmla="*/ 5002337 h 6315321"/>
                  <a:gd name="connsiteX3" fmla="*/ 9267784 w 13655039"/>
                  <a:gd name="connsiteY3" fmla="*/ 8307 h 6315321"/>
                  <a:gd name="connsiteX4" fmla="*/ 12245447 w 13655039"/>
                  <a:gd name="connsiteY4" fmla="*/ 1415076 h 6315321"/>
                  <a:gd name="connsiteX5" fmla="*/ 13652216 w 13655039"/>
                  <a:gd name="connsiteY5" fmla="*/ 6294961 h 6315321"/>
                  <a:gd name="connsiteX6" fmla="*/ 10909016 w 13655039"/>
                  <a:gd name="connsiteY6" fmla="*/ 6291876 h 6315321"/>
                  <a:gd name="connsiteX7" fmla="*/ 10909017 w 13655039"/>
                  <a:gd name="connsiteY7" fmla="*/ 4087938 h 6315321"/>
                  <a:gd name="connsiteX8" fmla="*/ 10229077 w 13655039"/>
                  <a:gd name="connsiteY8" fmla="*/ 4252061 h 6315321"/>
                  <a:gd name="connsiteX9" fmla="*/ 10205631 w 13655039"/>
                  <a:gd name="connsiteY9" fmla="*/ 6291876 h 6315321"/>
                  <a:gd name="connsiteX10" fmla="*/ 3429693 w 13655039"/>
                  <a:gd name="connsiteY10" fmla="*/ 6315321 h 6315321"/>
                  <a:gd name="connsiteX11" fmla="*/ 3453138 w 13655039"/>
                  <a:gd name="connsiteY11" fmla="*/ 4205168 h 6315321"/>
                  <a:gd name="connsiteX12" fmla="*/ 2679416 w 13655039"/>
                  <a:gd name="connsiteY12" fmla="*/ 4205169 h 6315321"/>
                  <a:gd name="connsiteX13" fmla="*/ 2679416 w 13655039"/>
                  <a:gd name="connsiteY13" fmla="*/ 6268430 h 6315321"/>
                  <a:gd name="connsiteX14" fmla="*/ 78743 w 13655039"/>
                  <a:gd name="connsiteY14" fmla="*/ 6294961 h 6315321"/>
                  <a:gd name="connsiteX15" fmla="*/ 1227606 w 13655039"/>
                  <a:gd name="connsiteY15" fmla="*/ 1626092 h 6315321"/>
                  <a:gd name="connsiteX0" fmla="*/ 1227606 w 13655039"/>
                  <a:gd name="connsiteY0" fmla="*/ 1618416 h 6307645"/>
                  <a:gd name="connsiteX1" fmla="*/ 4437877 w 13655039"/>
                  <a:gd name="connsiteY1" fmla="*/ 24077 h 6307645"/>
                  <a:gd name="connsiteX2" fmla="*/ 6805939 w 13655039"/>
                  <a:gd name="connsiteY2" fmla="*/ 4994661 h 6307645"/>
                  <a:gd name="connsiteX3" fmla="*/ 9267784 w 13655039"/>
                  <a:gd name="connsiteY3" fmla="*/ 631 h 6307645"/>
                  <a:gd name="connsiteX4" fmla="*/ 12245447 w 13655039"/>
                  <a:gd name="connsiteY4" fmla="*/ 1407400 h 6307645"/>
                  <a:gd name="connsiteX5" fmla="*/ 13652216 w 13655039"/>
                  <a:gd name="connsiteY5" fmla="*/ 6287285 h 6307645"/>
                  <a:gd name="connsiteX6" fmla="*/ 10909016 w 13655039"/>
                  <a:gd name="connsiteY6" fmla="*/ 6284200 h 6307645"/>
                  <a:gd name="connsiteX7" fmla="*/ 10909017 w 13655039"/>
                  <a:gd name="connsiteY7" fmla="*/ 4080262 h 6307645"/>
                  <a:gd name="connsiteX8" fmla="*/ 10229077 w 13655039"/>
                  <a:gd name="connsiteY8" fmla="*/ 4244385 h 6307645"/>
                  <a:gd name="connsiteX9" fmla="*/ 10205631 w 13655039"/>
                  <a:gd name="connsiteY9" fmla="*/ 6284200 h 6307645"/>
                  <a:gd name="connsiteX10" fmla="*/ 3429693 w 13655039"/>
                  <a:gd name="connsiteY10" fmla="*/ 6307645 h 6307645"/>
                  <a:gd name="connsiteX11" fmla="*/ 3453138 w 13655039"/>
                  <a:gd name="connsiteY11" fmla="*/ 4197492 h 6307645"/>
                  <a:gd name="connsiteX12" fmla="*/ 2679416 w 13655039"/>
                  <a:gd name="connsiteY12" fmla="*/ 4197493 h 6307645"/>
                  <a:gd name="connsiteX13" fmla="*/ 2679416 w 13655039"/>
                  <a:gd name="connsiteY13" fmla="*/ 6260754 h 6307645"/>
                  <a:gd name="connsiteX14" fmla="*/ 78743 w 13655039"/>
                  <a:gd name="connsiteY14" fmla="*/ 6287285 h 6307645"/>
                  <a:gd name="connsiteX15" fmla="*/ 1227606 w 13655039"/>
                  <a:gd name="connsiteY15" fmla="*/ 1618416 h 6307645"/>
                  <a:gd name="connsiteX0" fmla="*/ 1235776 w 13663209"/>
                  <a:gd name="connsiteY0" fmla="*/ 1618416 h 6307645"/>
                  <a:gd name="connsiteX1" fmla="*/ 4446047 w 13663209"/>
                  <a:gd name="connsiteY1" fmla="*/ 24077 h 6307645"/>
                  <a:gd name="connsiteX2" fmla="*/ 6814109 w 13663209"/>
                  <a:gd name="connsiteY2" fmla="*/ 4994661 h 6307645"/>
                  <a:gd name="connsiteX3" fmla="*/ 9275954 w 13663209"/>
                  <a:gd name="connsiteY3" fmla="*/ 631 h 6307645"/>
                  <a:gd name="connsiteX4" fmla="*/ 12253617 w 13663209"/>
                  <a:gd name="connsiteY4" fmla="*/ 1407400 h 6307645"/>
                  <a:gd name="connsiteX5" fmla="*/ 13660386 w 13663209"/>
                  <a:gd name="connsiteY5" fmla="*/ 6287285 h 6307645"/>
                  <a:gd name="connsiteX6" fmla="*/ 10917186 w 13663209"/>
                  <a:gd name="connsiteY6" fmla="*/ 6284200 h 6307645"/>
                  <a:gd name="connsiteX7" fmla="*/ 10917187 w 13663209"/>
                  <a:gd name="connsiteY7" fmla="*/ 4080262 h 6307645"/>
                  <a:gd name="connsiteX8" fmla="*/ 10237247 w 13663209"/>
                  <a:gd name="connsiteY8" fmla="*/ 4244385 h 6307645"/>
                  <a:gd name="connsiteX9" fmla="*/ 10213801 w 13663209"/>
                  <a:gd name="connsiteY9" fmla="*/ 6284200 h 6307645"/>
                  <a:gd name="connsiteX10" fmla="*/ 3437863 w 13663209"/>
                  <a:gd name="connsiteY10" fmla="*/ 6307645 h 6307645"/>
                  <a:gd name="connsiteX11" fmla="*/ 3461308 w 13663209"/>
                  <a:gd name="connsiteY11" fmla="*/ 4197492 h 6307645"/>
                  <a:gd name="connsiteX12" fmla="*/ 2687586 w 13663209"/>
                  <a:gd name="connsiteY12" fmla="*/ 4197493 h 6307645"/>
                  <a:gd name="connsiteX13" fmla="*/ 2687586 w 13663209"/>
                  <a:gd name="connsiteY13" fmla="*/ 6260754 h 6307645"/>
                  <a:gd name="connsiteX14" fmla="*/ 86913 w 13663209"/>
                  <a:gd name="connsiteY14" fmla="*/ 6287285 h 6307645"/>
                  <a:gd name="connsiteX15" fmla="*/ 1235776 w 13663209"/>
                  <a:gd name="connsiteY15" fmla="*/ 1618416 h 6307645"/>
                  <a:gd name="connsiteX0" fmla="*/ 1235776 w 13663209"/>
                  <a:gd name="connsiteY0" fmla="*/ 1618416 h 6307645"/>
                  <a:gd name="connsiteX1" fmla="*/ 4446047 w 13663209"/>
                  <a:gd name="connsiteY1" fmla="*/ 24077 h 6307645"/>
                  <a:gd name="connsiteX2" fmla="*/ 6814109 w 13663209"/>
                  <a:gd name="connsiteY2" fmla="*/ 4994661 h 6307645"/>
                  <a:gd name="connsiteX3" fmla="*/ 9275954 w 13663209"/>
                  <a:gd name="connsiteY3" fmla="*/ 631 h 6307645"/>
                  <a:gd name="connsiteX4" fmla="*/ 12253617 w 13663209"/>
                  <a:gd name="connsiteY4" fmla="*/ 1407400 h 6307645"/>
                  <a:gd name="connsiteX5" fmla="*/ 13660386 w 13663209"/>
                  <a:gd name="connsiteY5" fmla="*/ 6287285 h 6307645"/>
                  <a:gd name="connsiteX6" fmla="*/ 10917186 w 13663209"/>
                  <a:gd name="connsiteY6" fmla="*/ 6284200 h 6307645"/>
                  <a:gd name="connsiteX7" fmla="*/ 10917187 w 13663209"/>
                  <a:gd name="connsiteY7" fmla="*/ 4080262 h 6307645"/>
                  <a:gd name="connsiteX8" fmla="*/ 10237247 w 13663209"/>
                  <a:gd name="connsiteY8" fmla="*/ 4244385 h 6307645"/>
                  <a:gd name="connsiteX9" fmla="*/ 10213801 w 13663209"/>
                  <a:gd name="connsiteY9" fmla="*/ 6284200 h 6307645"/>
                  <a:gd name="connsiteX10" fmla="*/ 3437863 w 13663209"/>
                  <a:gd name="connsiteY10" fmla="*/ 6307645 h 6307645"/>
                  <a:gd name="connsiteX11" fmla="*/ 3461308 w 13663209"/>
                  <a:gd name="connsiteY11" fmla="*/ 4197492 h 6307645"/>
                  <a:gd name="connsiteX12" fmla="*/ 2687586 w 13663209"/>
                  <a:gd name="connsiteY12" fmla="*/ 4197493 h 6307645"/>
                  <a:gd name="connsiteX13" fmla="*/ 2687586 w 13663209"/>
                  <a:gd name="connsiteY13" fmla="*/ 6260754 h 6307645"/>
                  <a:gd name="connsiteX14" fmla="*/ 86913 w 13663209"/>
                  <a:gd name="connsiteY14" fmla="*/ 6287285 h 6307645"/>
                  <a:gd name="connsiteX15" fmla="*/ 1235776 w 13663209"/>
                  <a:gd name="connsiteY15" fmla="*/ 1618416 h 6307645"/>
                  <a:gd name="connsiteX0" fmla="*/ 1235776 w 13663209"/>
                  <a:gd name="connsiteY0" fmla="*/ 1618416 h 6307645"/>
                  <a:gd name="connsiteX1" fmla="*/ 4446047 w 13663209"/>
                  <a:gd name="connsiteY1" fmla="*/ 24077 h 6307645"/>
                  <a:gd name="connsiteX2" fmla="*/ 6814109 w 13663209"/>
                  <a:gd name="connsiteY2" fmla="*/ 4994661 h 6307645"/>
                  <a:gd name="connsiteX3" fmla="*/ 9275954 w 13663209"/>
                  <a:gd name="connsiteY3" fmla="*/ 631 h 6307645"/>
                  <a:gd name="connsiteX4" fmla="*/ 12253617 w 13663209"/>
                  <a:gd name="connsiteY4" fmla="*/ 1407400 h 6307645"/>
                  <a:gd name="connsiteX5" fmla="*/ 13660386 w 13663209"/>
                  <a:gd name="connsiteY5" fmla="*/ 6287285 h 6307645"/>
                  <a:gd name="connsiteX6" fmla="*/ 10917186 w 13663209"/>
                  <a:gd name="connsiteY6" fmla="*/ 6284200 h 6307645"/>
                  <a:gd name="connsiteX7" fmla="*/ 10917187 w 13663209"/>
                  <a:gd name="connsiteY7" fmla="*/ 4080262 h 6307645"/>
                  <a:gd name="connsiteX8" fmla="*/ 10237247 w 13663209"/>
                  <a:gd name="connsiteY8" fmla="*/ 4244385 h 6307645"/>
                  <a:gd name="connsiteX9" fmla="*/ 10213801 w 13663209"/>
                  <a:gd name="connsiteY9" fmla="*/ 6284200 h 6307645"/>
                  <a:gd name="connsiteX10" fmla="*/ 3437863 w 13663209"/>
                  <a:gd name="connsiteY10" fmla="*/ 6307645 h 6307645"/>
                  <a:gd name="connsiteX11" fmla="*/ 3433981 w 13663209"/>
                  <a:gd name="connsiteY11" fmla="*/ 4197491 h 6307645"/>
                  <a:gd name="connsiteX12" fmla="*/ 2687586 w 13663209"/>
                  <a:gd name="connsiteY12" fmla="*/ 4197493 h 6307645"/>
                  <a:gd name="connsiteX13" fmla="*/ 2687586 w 13663209"/>
                  <a:gd name="connsiteY13" fmla="*/ 6260754 h 6307645"/>
                  <a:gd name="connsiteX14" fmla="*/ 86913 w 13663209"/>
                  <a:gd name="connsiteY14" fmla="*/ 6287285 h 6307645"/>
                  <a:gd name="connsiteX15" fmla="*/ 1235776 w 13663209"/>
                  <a:gd name="connsiteY15" fmla="*/ 1618416 h 6307645"/>
                  <a:gd name="connsiteX0" fmla="*/ 1235776 w 13663209"/>
                  <a:gd name="connsiteY0" fmla="*/ 1618416 h 6307645"/>
                  <a:gd name="connsiteX1" fmla="*/ 4446047 w 13663209"/>
                  <a:gd name="connsiteY1" fmla="*/ 24077 h 6307645"/>
                  <a:gd name="connsiteX2" fmla="*/ 6814109 w 13663209"/>
                  <a:gd name="connsiteY2" fmla="*/ 4994661 h 6307645"/>
                  <a:gd name="connsiteX3" fmla="*/ 9275954 w 13663209"/>
                  <a:gd name="connsiteY3" fmla="*/ 631 h 6307645"/>
                  <a:gd name="connsiteX4" fmla="*/ 12253617 w 13663209"/>
                  <a:gd name="connsiteY4" fmla="*/ 1407400 h 6307645"/>
                  <a:gd name="connsiteX5" fmla="*/ 13660386 w 13663209"/>
                  <a:gd name="connsiteY5" fmla="*/ 6287285 h 6307645"/>
                  <a:gd name="connsiteX6" fmla="*/ 10917186 w 13663209"/>
                  <a:gd name="connsiteY6" fmla="*/ 6284200 h 6307645"/>
                  <a:gd name="connsiteX7" fmla="*/ 10917187 w 13663209"/>
                  <a:gd name="connsiteY7" fmla="*/ 4080262 h 6307645"/>
                  <a:gd name="connsiteX8" fmla="*/ 10237247 w 13663209"/>
                  <a:gd name="connsiteY8" fmla="*/ 4244385 h 6307645"/>
                  <a:gd name="connsiteX9" fmla="*/ 10213801 w 13663209"/>
                  <a:gd name="connsiteY9" fmla="*/ 6284200 h 6307645"/>
                  <a:gd name="connsiteX10" fmla="*/ 3437863 w 13663209"/>
                  <a:gd name="connsiteY10" fmla="*/ 6307645 h 6307645"/>
                  <a:gd name="connsiteX11" fmla="*/ 3433981 w 13663209"/>
                  <a:gd name="connsiteY11" fmla="*/ 4197491 h 6307645"/>
                  <a:gd name="connsiteX12" fmla="*/ 2687586 w 13663209"/>
                  <a:gd name="connsiteY12" fmla="*/ 4197493 h 6307645"/>
                  <a:gd name="connsiteX13" fmla="*/ 2687586 w 13663209"/>
                  <a:gd name="connsiteY13" fmla="*/ 6274421 h 6307645"/>
                  <a:gd name="connsiteX14" fmla="*/ 86913 w 13663209"/>
                  <a:gd name="connsiteY14" fmla="*/ 6287285 h 6307645"/>
                  <a:gd name="connsiteX15" fmla="*/ 1235776 w 13663209"/>
                  <a:gd name="connsiteY15" fmla="*/ 1618416 h 6307645"/>
                  <a:gd name="connsiteX0" fmla="*/ 1235776 w 13663209"/>
                  <a:gd name="connsiteY0" fmla="*/ 1618416 h 6293981"/>
                  <a:gd name="connsiteX1" fmla="*/ 4446047 w 13663209"/>
                  <a:gd name="connsiteY1" fmla="*/ 24077 h 6293981"/>
                  <a:gd name="connsiteX2" fmla="*/ 6814109 w 13663209"/>
                  <a:gd name="connsiteY2" fmla="*/ 4994661 h 6293981"/>
                  <a:gd name="connsiteX3" fmla="*/ 9275954 w 13663209"/>
                  <a:gd name="connsiteY3" fmla="*/ 631 h 6293981"/>
                  <a:gd name="connsiteX4" fmla="*/ 12253617 w 13663209"/>
                  <a:gd name="connsiteY4" fmla="*/ 1407400 h 6293981"/>
                  <a:gd name="connsiteX5" fmla="*/ 13660386 w 13663209"/>
                  <a:gd name="connsiteY5" fmla="*/ 6287285 h 6293981"/>
                  <a:gd name="connsiteX6" fmla="*/ 10917186 w 13663209"/>
                  <a:gd name="connsiteY6" fmla="*/ 6284200 h 6293981"/>
                  <a:gd name="connsiteX7" fmla="*/ 10917187 w 13663209"/>
                  <a:gd name="connsiteY7" fmla="*/ 4080262 h 6293981"/>
                  <a:gd name="connsiteX8" fmla="*/ 10237247 w 13663209"/>
                  <a:gd name="connsiteY8" fmla="*/ 4244385 h 6293981"/>
                  <a:gd name="connsiteX9" fmla="*/ 10213801 w 13663209"/>
                  <a:gd name="connsiteY9" fmla="*/ 6284200 h 6293981"/>
                  <a:gd name="connsiteX10" fmla="*/ 3437863 w 13663209"/>
                  <a:gd name="connsiteY10" fmla="*/ 6293981 h 6293981"/>
                  <a:gd name="connsiteX11" fmla="*/ 3433981 w 13663209"/>
                  <a:gd name="connsiteY11" fmla="*/ 4197491 h 6293981"/>
                  <a:gd name="connsiteX12" fmla="*/ 2687586 w 13663209"/>
                  <a:gd name="connsiteY12" fmla="*/ 4197493 h 6293981"/>
                  <a:gd name="connsiteX13" fmla="*/ 2687586 w 13663209"/>
                  <a:gd name="connsiteY13" fmla="*/ 6274421 h 6293981"/>
                  <a:gd name="connsiteX14" fmla="*/ 86913 w 13663209"/>
                  <a:gd name="connsiteY14" fmla="*/ 6287285 h 6293981"/>
                  <a:gd name="connsiteX15" fmla="*/ 1235776 w 13663209"/>
                  <a:gd name="connsiteY15" fmla="*/ 1618416 h 6293981"/>
                  <a:gd name="connsiteX0" fmla="*/ 1235776 w 13663209"/>
                  <a:gd name="connsiteY0" fmla="*/ 1618416 h 6287284"/>
                  <a:gd name="connsiteX1" fmla="*/ 4446047 w 13663209"/>
                  <a:gd name="connsiteY1" fmla="*/ 24077 h 6287284"/>
                  <a:gd name="connsiteX2" fmla="*/ 6814109 w 13663209"/>
                  <a:gd name="connsiteY2" fmla="*/ 4994661 h 6287284"/>
                  <a:gd name="connsiteX3" fmla="*/ 9275954 w 13663209"/>
                  <a:gd name="connsiteY3" fmla="*/ 631 h 6287284"/>
                  <a:gd name="connsiteX4" fmla="*/ 12253617 w 13663209"/>
                  <a:gd name="connsiteY4" fmla="*/ 1407400 h 6287284"/>
                  <a:gd name="connsiteX5" fmla="*/ 13660386 w 13663209"/>
                  <a:gd name="connsiteY5" fmla="*/ 6287285 h 6287284"/>
                  <a:gd name="connsiteX6" fmla="*/ 10917186 w 13663209"/>
                  <a:gd name="connsiteY6" fmla="*/ 6284200 h 6287284"/>
                  <a:gd name="connsiteX7" fmla="*/ 10917187 w 13663209"/>
                  <a:gd name="connsiteY7" fmla="*/ 4080262 h 6287284"/>
                  <a:gd name="connsiteX8" fmla="*/ 10237247 w 13663209"/>
                  <a:gd name="connsiteY8" fmla="*/ 4244385 h 6287284"/>
                  <a:gd name="connsiteX9" fmla="*/ 10213801 w 13663209"/>
                  <a:gd name="connsiteY9" fmla="*/ 6284200 h 6287284"/>
                  <a:gd name="connsiteX10" fmla="*/ 3437863 w 13663209"/>
                  <a:gd name="connsiteY10" fmla="*/ 6280317 h 6287284"/>
                  <a:gd name="connsiteX11" fmla="*/ 3433981 w 13663209"/>
                  <a:gd name="connsiteY11" fmla="*/ 4197491 h 6287284"/>
                  <a:gd name="connsiteX12" fmla="*/ 2687586 w 13663209"/>
                  <a:gd name="connsiteY12" fmla="*/ 4197493 h 6287284"/>
                  <a:gd name="connsiteX13" fmla="*/ 2687586 w 13663209"/>
                  <a:gd name="connsiteY13" fmla="*/ 6274421 h 6287284"/>
                  <a:gd name="connsiteX14" fmla="*/ 86913 w 13663209"/>
                  <a:gd name="connsiteY14" fmla="*/ 6287285 h 6287284"/>
                  <a:gd name="connsiteX15" fmla="*/ 1235776 w 13663209"/>
                  <a:gd name="connsiteY15" fmla="*/ 1618416 h 6287284"/>
                  <a:gd name="connsiteX0" fmla="*/ 1235776 w 13663209"/>
                  <a:gd name="connsiteY0" fmla="*/ 1618416 h 6287284"/>
                  <a:gd name="connsiteX1" fmla="*/ 4446047 w 13663209"/>
                  <a:gd name="connsiteY1" fmla="*/ 24077 h 6287284"/>
                  <a:gd name="connsiteX2" fmla="*/ 6814109 w 13663209"/>
                  <a:gd name="connsiteY2" fmla="*/ 4994661 h 6287284"/>
                  <a:gd name="connsiteX3" fmla="*/ 9275954 w 13663209"/>
                  <a:gd name="connsiteY3" fmla="*/ 631 h 6287284"/>
                  <a:gd name="connsiteX4" fmla="*/ 12253617 w 13663209"/>
                  <a:gd name="connsiteY4" fmla="*/ 1407400 h 6287284"/>
                  <a:gd name="connsiteX5" fmla="*/ 13660386 w 13663209"/>
                  <a:gd name="connsiteY5" fmla="*/ 6287285 h 6287284"/>
                  <a:gd name="connsiteX6" fmla="*/ 10917186 w 13663209"/>
                  <a:gd name="connsiteY6" fmla="*/ 6284200 h 6287284"/>
                  <a:gd name="connsiteX7" fmla="*/ 10917187 w 13663209"/>
                  <a:gd name="connsiteY7" fmla="*/ 4080262 h 6287284"/>
                  <a:gd name="connsiteX8" fmla="*/ 10237247 w 13663209"/>
                  <a:gd name="connsiteY8" fmla="*/ 4244385 h 6287284"/>
                  <a:gd name="connsiteX9" fmla="*/ 10227468 w 13663209"/>
                  <a:gd name="connsiteY9" fmla="*/ 6284198 h 6287284"/>
                  <a:gd name="connsiteX10" fmla="*/ 3437863 w 13663209"/>
                  <a:gd name="connsiteY10" fmla="*/ 6280317 h 6287284"/>
                  <a:gd name="connsiteX11" fmla="*/ 3433981 w 13663209"/>
                  <a:gd name="connsiteY11" fmla="*/ 4197491 h 6287284"/>
                  <a:gd name="connsiteX12" fmla="*/ 2687586 w 13663209"/>
                  <a:gd name="connsiteY12" fmla="*/ 4197493 h 6287284"/>
                  <a:gd name="connsiteX13" fmla="*/ 2687586 w 13663209"/>
                  <a:gd name="connsiteY13" fmla="*/ 6274421 h 6287284"/>
                  <a:gd name="connsiteX14" fmla="*/ 86913 w 13663209"/>
                  <a:gd name="connsiteY14" fmla="*/ 6287285 h 6287284"/>
                  <a:gd name="connsiteX15" fmla="*/ 1235776 w 13663209"/>
                  <a:gd name="connsiteY15" fmla="*/ 1618416 h 6287284"/>
                  <a:gd name="connsiteX0" fmla="*/ 1235776 w 13663209"/>
                  <a:gd name="connsiteY0" fmla="*/ 1618416 h 6287284"/>
                  <a:gd name="connsiteX1" fmla="*/ 4446047 w 13663209"/>
                  <a:gd name="connsiteY1" fmla="*/ 24077 h 6287284"/>
                  <a:gd name="connsiteX2" fmla="*/ 6814109 w 13663209"/>
                  <a:gd name="connsiteY2" fmla="*/ 4994661 h 6287284"/>
                  <a:gd name="connsiteX3" fmla="*/ 9275954 w 13663209"/>
                  <a:gd name="connsiteY3" fmla="*/ 631 h 6287284"/>
                  <a:gd name="connsiteX4" fmla="*/ 12253617 w 13663209"/>
                  <a:gd name="connsiteY4" fmla="*/ 1407400 h 6287284"/>
                  <a:gd name="connsiteX5" fmla="*/ 13660386 w 13663209"/>
                  <a:gd name="connsiteY5" fmla="*/ 6287285 h 6287284"/>
                  <a:gd name="connsiteX6" fmla="*/ 10917186 w 13663209"/>
                  <a:gd name="connsiteY6" fmla="*/ 6284200 h 6287284"/>
                  <a:gd name="connsiteX7" fmla="*/ 10917187 w 13663209"/>
                  <a:gd name="connsiteY7" fmla="*/ 4080262 h 6287284"/>
                  <a:gd name="connsiteX8" fmla="*/ 10237247 w 13663209"/>
                  <a:gd name="connsiteY8" fmla="*/ 4244385 h 6287284"/>
                  <a:gd name="connsiteX9" fmla="*/ 10241132 w 13663209"/>
                  <a:gd name="connsiteY9" fmla="*/ 6270534 h 6287284"/>
                  <a:gd name="connsiteX10" fmla="*/ 3437863 w 13663209"/>
                  <a:gd name="connsiteY10" fmla="*/ 6280317 h 6287284"/>
                  <a:gd name="connsiteX11" fmla="*/ 3433981 w 13663209"/>
                  <a:gd name="connsiteY11" fmla="*/ 4197491 h 6287284"/>
                  <a:gd name="connsiteX12" fmla="*/ 2687586 w 13663209"/>
                  <a:gd name="connsiteY12" fmla="*/ 4197493 h 6287284"/>
                  <a:gd name="connsiteX13" fmla="*/ 2687586 w 13663209"/>
                  <a:gd name="connsiteY13" fmla="*/ 6274421 h 6287284"/>
                  <a:gd name="connsiteX14" fmla="*/ 86913 w 13663209"/>
                  <a:gd name="connsiteY14" fmla="*/ 6287285 h 6287284"/>
                  <a:gd name="connsiteX15" fmla="*/ 1235776 w 13663209"/>
                  <a:gd name="connsiteY15" fmla="*/ 1618416 h 6287284"/>
                  <a:gd name="connsiteX0" fmla="*/ 1235776 w 13663209"/>
                  <a:gd name="connsiteY0" fmla="*/ 1618416 h 6297862"/>
                  <a:gd name="connsiteX1" fmla="*/ 4446047 w 13663209"/>
                  <a:gd name="connsiteY1" fmla="*/ 24077 h 6297862"/>
                  <a:gd name="connsiteX2" fmla="*/ 6814109 w 13663209"/>
                  <a:gd name="connsiteY2" fmla="*/ 4994661 h 6297862"/>
                  <a:gd name="connsiteX3" fmla="*/ 9275954 w 13663209"/>
                  <a:gd name="connsiteY3" fmla="*/ 631 h 6297862"/>
                  <a:gd name="connsiteX4" fmla="*/ 12253617 w 13663209"/>
                  <a:gd name="connsiteY4" fmla="*/ 1407400 h 6297862"/>
                  <a:gd name="connsiteX5" fmla="*/ 13660386 w 13663209"/>
                  <a:gd name="connsiteY5" fmla="*/ 6287285 h 6297862"/>
                  <a:gd name="connsiteX6" fmla="*/ 10917186 w 13663209"/>
                  <a:gd name="connsiteY6" fmla="*/ 6284200 h 6297862"/>
                  <a:gd name="connsiteX7" fmla="*/ 10917187 w 13663209"/>
                  <a:gd name="connsiteY7" fmla="*/ 4080262 h 6297862"/>
                  <a:gd name="connsiteX8" fmla="*/ 10237247 w 13663209"/>
                  <a:gd name="connsiteY8" fmla="*/ 4244385 h 6297862"/>
                  <a:gd name="connsiteX9" fmla="*/ 10254796 w 13663209"/>
                  <a:gd name="connsiteY9" fmla="*/ 6297862 h 6297862"/>
                  <a:gd name="connsiteX10" fmla="*/ 3437863 w 13663209"/>
                  <a:gd name="connsiteY10" fmla="*/ 6280317 h 6297862"/>
                  <a:gd name="connsiteX11" fmla="*/ 3433981 w 13663209"/>
                  <a:gd name="connsiteY11" fmla="*/ 4197491 h 6297862"/>
                  <a:gd name="connsiteX12" fmla="*/ 2687586 w 13663209"/>
                  <a:gd name="connsiteY12" fmla="*/ 4197493 h 6297862"/>
                  <a:gd name="connsiteX13" fmla="*/ 2687586 w 13663209"/>
                  <a:gd name="connsiteY13" fmla="*/ 6274421 h 6297862"/>
                  <a:gd name="connsiteX14" fmla="*/ 86913 w 13663209"/>
                  <a:gd name="connsiteY14" fmla="*/ 6287285 h 6297862"/>
                  <a:gd name="connsiteX15" fmla="*/ 1235776 w 13663209"/>
                  <a:gd name="connsiteY15" fmla="*/ 1618416 h 6297862"/>
                  <a:gd name="connsiteX0" fmla="*/ 1235776 w 13663209"/>
                  <a:gd name="connsiteY0" fmla="*/ 1618416 h 6287284"/>
                  <a:gd name="connsiteX1" fmla="*/ 4446047 w 13663209"/>
                  <a:gd name="connsiteY1" fmla="*/ 24077 h 6287284"/>
                  <a:gd name="connsiteX2" fmla="*/ 6814109 w 13663209"/>
                  <a:gd name="connsiteY2" fmla="*/ 4994661 h 6287284"/>
                  <a:gd name="connsiteX3" fmla="*/ 9275954 w 13663209"/>
                  <a:gd name="connsiteY3" fmla="*/ 631 h 6287284"/>
                  <a:gd name="connsiteX4" fmla="*/ 12253617 w 13663209"/>
                  <a:gd name="connsiteY4" fmla="*/ 1407400 h 6287284"/>
                  <a:gd name="connsiteX5" fmla="*/ 13660386 w 13663209"/>
                  <a:gd name="connsiteY5" fmla="*/ 6287285 h 6287284"/>
                  <a:gd name="connsiteX6" fmla="*/ 10917186 w 13663209"/>
                  <a:gd name="connsiteY6" fmla="*/ 6284200 h 6287284"/>
                  <a:gd name="connsiteX7" fmla="*/ 10917187 w 13663209"/>
                  <a:gd name="connsiteY7" fmla="*/ 4080262 h 6287284"/>
                  <a:gd name="connsiteX8" fmla="*/ 10237247 w 13663209"/>
                  <a:gd name="connsiteY8" fmla="*/ 4244385 h 6287284"/>
                  <a:gd name="connsiteX9" fmla="*/ 10241132 w 13663209"/>
                  <a:gd name="connsiteY9" fmla="*/ 6270534 h 6287284"/>
                  <a:gd name="connsiteX10" fmla="*/ 3437863 w 13663209"/>
                  <a:gd name="connsiteY10" fmla="*/ 6280317 h 6287284"/>
                  <a:gd name="connsiteX11" fmla="*/ 3433981 w 13663209"/>
                  <a:gd name="connsiteY11" fmla="*/ 4197491 h 6287284"/>
                  <a:gd name="connsiteX12" fmla="*/ 2687586 w 13663209"/>
                  <a:gd name="connsiteY12" fmla="*/ 4197493 h 6287284"/>
                  <a:gd name="connsiteX13" fmla="*/ 2687586 w 13663209"/>
                  <a:gd name="connsiteY13" fmla="*/ 6274421 h 6287284"/>
                  <a:gd name="connsiteX14" fmla="*/ 86913 w 13663209"/>
                  <a:gd name="connsiteY14" fmla="*/ 6287285 h 6287284"/>
                  <a:gd name="connsiteX15" fmla="*/ 1235776 w 13663209"/>
                  <a:gd name="connsiteY15" fmla="*/ 1618416 h 6287284"/>
                  <a:gd name="connsiteX0" fmla="*/ 1235776 w 13663209"/>
                  <a:gd name="connsiteY0" fmla="*/ 1618416 h 6287284"/>
                  <a:gd name="connsiteX1" fmla="*/ 4446047 w 13663209"/>
                  <a:gd name="connsiteY1" fmla="*/ 24077 h 6287284"/>
                  <a:gd name="connsiteX2" fmla="*/ 6814109 w 13663209"/>
                  <a:gd name="connsiteY2" fmla="*/ 4994661 h 6287284"/>
                  <a:gd name="connsiteX3" fmla="*/ 9275954 w 13663209"/>
                  <a:gd name="connsiteY3" fmla="*/ 631 h 6287284"/>
                  <a:gd name="connsiteX4" fmla="*/ 12253617 w 13663209"/>
                  <a:gd name="connsiteY4" fmla="*/ 1407400 h 6287284"/>
                  <a:gd name="connsiteX5" fmla="*/ 13660386 w 13663209"/>
                  <a:gd name="connsiteY5" fmla="*/ 6287285 h 6287284"/>
                  <a:gd name="connsiteX6" fmla="*/ 10917186 w 13663209"/>
                  <a:gd name="connsiteY6" fmla="*/ 6284200 h 6287284"/>
                  <a:gd name="connsiteX7" fmla="*/ 10917187 w 13663209"/>
                  <a:gd name="connsiteY7" fmla="*/ 4080262 h 6287284"/>
                  <a:gd name="connsiteX8" fmla="*/ 10237247 w 13663209"/>
                  <a:gd name="connsiteY8" fmla="*/ 4244385 h 6287284"/>
                  <a:gd name="connsiteX9" fmla="*/ 10227468 w 13663209"/>
                  <a:gd name="connsiteY9" fmla="*/ 6284198 h 6287284"/>
                  <a:gd name="connsiteX10" fmla="*/ 3437863 w 13663209"/>
                  <a:gd name="connsiteY10" fmla="*/ 6280317 h 6287284"/>
                  <a:gd name="connsiteX11" fmla="*/ 3433981 w 13663209"/>
                  <a:gd name="connsiteY11" fmla="*/ 4197491 h 6287284"/>
                  <a:gd name="connsiteX12" fmla="*/ 2687586 w 13663209"/>
                  <a:gd name="connsiteY12" fmla="*/ 4197493 h 6287284"/>
                  <a:gd name="connsiteX13" fmla="*/ 2687586 w 13663209"/>
                  <a:gd name="connsiteY13" fmla="*/ 6274421 h 6287284"/>
                  <a:gd name="connsiteX14" fmla="*/ 86913 w 13663209"/>
                  <a:gd name="connsiteY14" fmla="*/ 6287285 h 6287284"/>
                  <a:gd name="connsiteX15" fmla="*/ 1235776 w 13663209"/>
                  <a:gd name="connsiteY15" fmla="*/ 1618416 h 6287284"/>
                  <a:gd name="connsiteX0" fmla="*/ 1235776 w 13663209"/>
                  <a:gd name="connsiteY0" fmla="*/ 1618416 h 6287284"/>
                  <a:gd name="connsiteX1" fmla="*/ 4446047 w 13663209"/>
                  <a:gd name="connsiteY1" fmla="*/ 24077 h 6287284"/>
                  <a:gd name="connsiteX2" fmla="*/ 6814109 w 13663209"/>
                  <a:gd name="connsiteY2" fmla="*/ 4994661 h 6287284"/>
                  <a:gd name="connsiteX3" fmla="*/ 9275954 w 13663209"/>
                  <a:gd name="connsiteY3" fmla="*/ 631 h 6287284"/>
                  <a:gd name="connsiteX4" fmla="*/ 12253617 w 13663209"/>
                  <a:gd name="connsiteY4" fmla="*/ 1407400 h 6287284"/>
                  <a:gd name="connsiteX5" fmla="*/ 13660386 w 13663209"/>
                  <a:gd name="connsiteY5" fmla="*/ 6287285 h 6287284"/>
                  <a:gd name="connsiteX6" fmla="*/ 10917186 w 13663209"/>
                  <a:gd name="connsiteY6" fmla="*/ 6284200 h 6287284"/>
                  <a:gd name="connsiteX7" fmla="*/ 10917187 w 13663209"/>
                  <a:gd name="connsiteY7" fmla="*/ 4080262 h 6287284"/>
                  <a:gd name="connsiteX8" fmla="*/ 10223582 w 13663209"/>
                  <a:gd name="connsiteY8" fmla="*/ 4230721 h 6287284"/>
                  <a:gd name="connsiteX9" fmla="*/ 10227468 w 13663209"/>
                  <a:gd name="connsiteY9" fmla="*/ 6284198 h 6287284"/>
                  <a:gd name="connsiteX10" fmla="*/ 3437863 w 13663209"/>
                  <a:gd name="connsiteY10" fmla="*/ 6280317 h 6287284"/>
                  <a:gd name="connsiteX11" fmla="*/ 3433981 w 13663209"/>
                  <a:gd name="connsiteY11" fmla="*/ 4197491 h 6287284"/>
                  <a:gd name="connsiteX12" fmla="*/ 2687586 w 13663209"/>
                  <a:gd name="connsiteY12" fmla="*/ 4197493 h 6287284"/>
                  <a:gd name="connsiteX13" fmla="*/ 2687586 w 13663209"/>
                  <a:gd name="connsiteY13" fmla="*/ 6274421 h 6287284"/>
                  <a:gd name="connsiteX14" fmla="*/ 86913 w 13663209"/>
                  <a:gd name="connsiteY14" fmla="*/ 6287285 h 6287284"/>
                  <a:gd name="connsiteX15" fmla="*/ 1235776 w 13663209"/>
                  <a:gd name="connsiteY15" fmla="*/ 1618416 h 6287284"/>
                  <a:gd name="connsiteX0" fmla="*/ 1235776 w 13663209"/>
                  <a:gd name="connsiteY0" fmla="*/ 1618416 h 6287284"/>
                  <a:gd name="connsiteX1" fmla="*/ 4446047 w 13663209"/>
                  <a:gd name="connsiteY1" fmla="*/ 24077 h 6287284"/>
                  <a:gd name="connsiteX2" fmla="*/ 6814109 w 13663209"/>
                  <a:gd name="connsiteY2" fmla="*/ 4994661 h 6287284"/>
                  <a:gd name="connsiteX3" fmla="*/ 9275954 w 13663209"/>
                  <a:gd name="connsiteY3" fmla="*/ 631 h 6287284"/>
                  <a:gd name="connsiteX4" fmla="*/ 12253617 w 13663209"/>
                  <a:gd name="connsiteY4" fmla="*/ 1407400 h 6287284"/>
                  <a:gd name="connsiteX5" fmla="*/ 13660386 w 13663209"/>
                  <a:gd name="connsiteY5" fmla="*/ 6287285 h 6287284"/>
                  <a:gd name="connsiteX6" fmla="*/ 10917186 w 13663209"/>
                  <a:gd name="connsiteY6" fmla="*/ 6284200 h 6287284"/>
                  <a:gd name="connsiteX7" fmla="*/ 10917187 w 13663209"/>
                  <a:gd name="connsiteY7" fmla="*/ 4080262 h 6287284"/>
                  <a:gd name="connsiteX8" fmla="*/ 10223582 w 13663209"/>
                  <a:gd name="connsiteY8" fmla="*/ 4230721 h 6287284"/>
                  <a:gd name="connsiteX9" fmla="*/ 10227468 w 13663209"/>
                  <a:gd name="connsiteY9" fmla="*/ 6284198 h 6287284"/>
                  <a:gd name="connsiteX10" fmla="*/ 3437863 w 13663209"/>
                  <a:gd name="connsiteY10" fmla="*/ 6280317 h 6287284"/>
                  <a:gd name="connsiteX11" fmla="*/ 3433981 w 13663209"/>
                  <a:gd name="connsiteY11" fmla="*/ 4197491 h 6287284"/>
                  <a:gd name="connsiteX12" fmla="*/ 2687586 w 13663209"/>
                  <a:gd name="connsiteY12" fmla="*/ 4197493 h 6287284"/>
                  <a:gd name="connsiteX13" fmla="*/ 2687586 w 13663209"/>
                  <a:gd name="connsiteY13" fmla="*/ 6274421 h 6287284"/>
                  <a:gd name="connsiteX14" fmla="*/ 86913 w 13663209"/>
                  <a:gd name="connsiteY14" fmla="*/ 6287285 h 6287284"/>
                  <a:gd name="connsiteX15" fmla="*/ 1235776 w 13663209"/>
                  <a:gd name="connsiteY15" fmla="*/ 1618416 h 6287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663209" h="6287284">
                    <a:moveTo>
                      <a:pt x="1235776" y="1618416"/>
                    </a:moveTo>
                    <a:cubicBezTo>
                      <a:pt x="2071405" y="758724"/>
                      <a:pt x="3727649" y="-30631"/>
                      <a:pt x="4446047" y="24077"/>
                    </a:cubicBezTo>
                    <a:lnTo>
                      <a:pt x="6814109" y="4994661"/>
                    </a:lnTo>
                    <a:lnTo>
                      <a:pt x="9275954" y="631"/>
                    </a:lnTo>
                    <a:cubicBezTo>
                      <a:pt x="9705800" y="-22816"/>
                      <a:pt x="11401739" y="610230"/>
                      <a:pt x="12253617" y="1407400"/>
                    </a:cubicBezTo>
                    <a:cubicBezTo>
                      <a:pt x="13590047" y="2776120"/>
                      <a:pt x="13683833" y="5176472"/>
                      <a:pt x="13660386" y="6287285"/>
                    </a:cubicBezTo>
                    <a:lnTo>
                      <a:pt x="10917186" y="6284200"/>
                    </a:lnTo>
                    <a:cubicBezTo>
                      <a:pt x="10917186" y="5549554"/>
                      <a:pt x="10917187" y="4814908"/>
                      <a:pt x="10917187" y="4080262"/>
                    </a:cubicBezTo>
                    <a:cubicBezTo>
                      <a:pt x="10901555" y="3759831"/>
                      <a:pt x="10256759" y="3449182"/>
                      <a:pt x="10223582" y="4230721"/>
                    </a:cubicBezTo>
                    <a:cubicBezTo>
                      <a:pt x="10220322" y="4910659"/>
                      <a:pt x="10230728" y="5604260"/>
                      <a:pt x="10227468" y="6284198"/>
                    </a:cubicBezTo>
                    <a:lnTo>
                      <a:pt x="3437863" y="6280317"/>
                    </a:lnTo>
                    <a:cubicBezTo>
                      <a:pt x="3432014" y="5535940"/>
                      <a:pt x="3426166" y="4900875"/>
                      <a:pt x="3433981" y="4197491"/>
                    </a:cubicBezTo>
                    <a:cubicBezTo>
                      <a:pt x="3340197" y="3540999"/>
                      <a:pt x="2617248" y="3869247"/>
                      <a:pt x="2687586" y="4197493"/>
                    </a:cubicBezTo>
                    <a:lnTo>
                      <a:pt x="2687586" y="6274421"/>
                    </a:lnTo>
                    <a:lnTo>
                      <a:pt x="86913" y="6287285"/>
                    </a:lnTo>
                    <a:cubicBezTo>
                      <a:pt x="-327301" y="3183549"/>
                      <a:pt x="852822" y="2189967"/>
                      <a:pt x="1235776" y="1618416"/>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8" name="Freeform 14">
                <a:extLst>
                  <a:ext uri="{FF2B5EF4-FFF2-40B4-BE49-F238E27FC236}">
                    <a16:creationId xmlns:a16="http://schemas.microsoft.com/office/drawing/2014/main" id="{55226549-571B-39E3-B6D2-D87513552DC8}"/>
                  </a:ext>
                </a:extLst>
              </p:cNvPr>
              <p:cNvSpPr>
                <a:spLocks/>
              </p:cNvSpPr>
              <p:nvPr/>
            </p:nvSpPr>
            <p:spPr bwMode="auto">
              <a:xfrm>
                <a:off x="3828198" y="4385784"/>
                <a:ext cx="1081196" cy="1133975"/>
              </a:xfrm>
              <a:custGeom>
                <a:avLst/>
                <a:gdLst>
                  <a:gd name="T0" fmla="*/ 7 w 7"/>
                  <a:gd name="T1" fmla="*/ 2 h 7"/>
                  <a:gd name="T2" fmla="*/ 7 w 7"/>
                  <a:gd name="T3" fmla="*/ 2 h 7"/>
                  <a:gd name="T4" fmla="*/ 7 w 7"/>
                  <a:gd name="T5" fmla="*/ 4 h 7"/>
                  <a:gd name="T6" fmla="*/ 4 w 7"/>
                  <a:gd name="T7" fmla="*/ 7 h 7"/>
                  <a:gd name="T8" fmla="*/ 2 w 7"/>
                  <a:gd name="T9" fmla="*/ 7 h 7"/>
                  <a:gd name="T10" fmla="*/ 2 w 7"/>
                  <a:gd name="T11" fmla="*/ 5 h 7"/>
                  <a:gd name="T12" fmla="*/ 0 w 7"/>
                  <a:gd name="T13" fmla="*/ 2 h 7"/>
                  <a:gd name="T14" fmla="*/ 0 w 7"/>
                  <a:gd name="T15" fmla="*/ 2 h 7"/>
                  <a:gd name="T16" fmla="*/ 0 w 7"/>
                  <a:gd name="T17" fmla="*/ 0 h 7"/>
                  <a:gd name="T18" fmla="*/ 7 w 7"/>
                  <a:gd name="T19" fmla="*/ 2 h 7"/>
                  <a:gd name="connsiteX0" fmla="*/ 10000 w 10000"/>
                  <a:gd name="connsiteY0" fmla="*/ 2857 h 10000"/>
                  <a:gd name="connsiteX1" fmla="*/ 10000 w 10000"/>
                  <a:gd name="connsiteY1" fmla="*/ 2857 h 10000"/>
                  <a:gd name="connsiteX2" fmla="*/ 10000 w 10000"/>
                  <a:gd name="connsiteY2" fmla="*/ 5714 h 10000"/>
                  <a:gd name="connsiteX3" fmla="*/ 5714 w 10000"/>
                  <a:gd name="connsiteY3" fmla="*/ 10000 h 10000"/>
                  <a:gd name="connsiteX4" fmla="*/ 2857 w 10000"/>
                  <a:gd name="connsiteY4" fmla="*/ 10000 h 10000"/>
                  <a:gd name="connsiteX5" fmla="*/ 2857 w 10000"/>
                  <a:gd name="connsiteY5" fmla="*/ 7143 h 10000"/>
                  <a:gd name="connsiteX6" fmla="*/ 0 w 10000"/>
                  <a:gd name="connsiteY6" fmla="*/ 2857 h 10000"/>
                  <a:gd name="connsiteX7" fmla="*/ 0 w 10000"/>
                  <a:gd name="connsiteY7" fmla="*/ 0 h 10000"/>
                  <a:gd name="connsiteX8" fmla="*/ 10000 w 10000"/>
                  <a:gd name="connsiteY8" fmla="*/ 2857 h 10000"/>
                  <a:gd name="connsiteX0" fmla="*/ 10495 w 10495"/>
                  <a:gd name="connsiteY0" fmla="*/ 2857 h 10000"/>
                  <a:gd name="connsiteX1" fmla="*/ 10495 w 10495"/>
                  <a:gd name="connsiteY1" fmla="*/ 2857 h 10000"/>
                  <a:gd name="connsiteX2" fmla="*/ 10495 w 10495"/>
                  <a:gd name="connsiteY2" fmla="*/ 5714 h 10000"/>
                  <a:gd name="connsiteX3" fmla="*/ 6209 w 10495"/>
                  <a:gd name="connsiteY3" fmla="*/ 10000 h 10000"/>
                  <a:gd name="connsiteX4" fmla="*/ 3352 w 10495"/>
                  <a:gd name="connsiteY4" fmla="*/ 10000 h 10000"/>
                  <a:gd name="connsiteX5" fmla="*/ 3352 w 10495"/>
                  <a:gd name="connsiteY5" fmla="*/ 7143 h 10000"/>
                  <a:gd name="connsiteX6" fmla="*/ 495 w 10495"/>
                  <a:gd name="connsiteY6" fmla="*/ 2857 h 10000"/>
                  <a:gd name="connsiteX7" fmla="*/ 495 w 10495"/>
                  <a:gd name="connsiteY7" fmla="*/ 0 h 10000"/>
                  <a:gd name="connsiteX8" fmla="*/ 10495 w 10495"/>
                  <a:gd name="connsiteY8" fmla="*/ 2857 h 10000"/>
                  <a:gd name="connsiteX0" fmla="*/ 10746 w 10746"/>
                  <a:gd name="connsiteY0" fmla="*/ 2857 h 10000"/>
                  <a:gd name="connsiteX1" fmla="*/ 10746 w 10746"/>
                  <a:gd name="connsiteY1" fmla="*/ 2857 h 10000"/>
                  <a:gd name="connsiteX2" fmla="*/ 10746 w 10746"/>
                  <a:gd name="connsiteY2" fmla="*/ 5714 h 10000"/>
                  <a:gd name="connsiteX3" fmla="*/ 6460 w 10746"/>
                  <a:gd name="connsiteY3" fmla="*/ 10000 h 10000"/>
                  <a:gd name="connsiteX4" fmla="*/ 3603 w 10746"/>
                  <a:gd name="connsiteY4" fmla="*/ 10000 h 10000"/>
                  <a:gd name="connsiteX5" fmla="*/ 3603 w 10746"/>
                  <a:gd name="connsiteY5" fmla="*/ 7143 h 10000"/>
                  <a:gd name="connsiteX6" fmla="*/ 746 w 10746"/>
                  <a:gd name="connsiteY6" fmla="*/ 2857 h 10000"/>
                  <a:gd name="connsiteX7" fmla="*/ 746 w 10746"/>
                  <a:gd name="connsiteY7" fmla="*/ 0 h 10000"/>
                  <a:gd name="connsiteX8" fmla="*/ 10746 w 10746"/>
                  <a:gd name="connsiteY8" fmla="*/ 2857 h 10000"/>
                  <a:gd name="connsiteX0" fmla="*/ 10746 w 10746"/>
                  <a:gd name="connsiteY0" fmla="*/ 2998 h 10141"/>
                  <a:gd name="connsiteX1" fmla="*/ 10746 w 10746"/>
                  <a:gd name="connsiteY1" fmla="*/ 2998 h 10141"/>
                  <a:gd name="connsiteX2" fmla="*/ 10746 w 10746"/>
                  <a:gd name="connsiteY2" fmla="*/ 5855 h 10141"/>
                  <a:gd name="connsiteX3" fmla="*/ 6460 w 10746"/>
                  <a:gd name="connsiteY3" fmla="*/ 10141 h 10141"/>
                  <a:gd name="connsiteX4" fmla="*/ 3603 w 10746"/>
                  <a:gd name="connsiteY4" fmla="*/ 10141 h 10141"/>
                  <a:gd name="connsiteX5" fmla="*/ 3603 w 10746"/>
                  <a:gd name="connsiteY5" fmla="*/ 7284 h 10141"/>
                  <a:gd name="connsiteX6" fmla="*/ 746 w 10746"/>
                  <a:gd name="connsiteY6" fmla="*/ 2998 h 10141"/>
                  <a:gd name="connsiteX7" fmla="*/ 746 w 10746"/>
                  <a:gd name="connsiteY7" fmla="*/ 141 h 10141"/>
                  <a:gd name="connsiteX8" fmla="*/ 10746 w 10746"/>
                  <a:gd name="connsiteY8" fmla="*/ 2998 h 10141"/>
                  <a:gd name="connsiteX0" fmla="*/ 746 w 10746"/>
                  <a:gd name="connsiteY0" fmla="*/ 0 h 10000"/>
                  <a:gd name="connsiteX1" fmla="*/ 10746 w 10746"/>
                  <a:gd name="connsiteY1" fmla="*/ 2857 h 10000"/>
                  <a:gd name="connsiteX2" fmla="*/ 10746 w 10746"/>
                  <a:gd name="connsiteY2" fmla="*/ 5714 h 10000"/>
                  <a:gd name="connsiteX3" fmla="*/ 6460 w 10746"/>
                  <a:gd name="connsiteY3" fmla="*/ 10000 h 10000"/>
                  <a:gd name="connsiteX4" fmla="*/ 3603 w 10746"/>
                  <a:gd name="connsiteY4" fmla="*/ 10000 h 10000"/>
                  <a:gd name="connsiteX5" fmla="*/ 3603 w 10746"/>
                  <a:gd name="connsiteY5" fmla="*/ 7143 h 10000"/>
                  <a:gd name="connsiteX6" fmla="*/ 746 w 10746"/>
                  <a:gd name="connsiteY6" fmla="*/ 2857 h 10000"/>
                  <a:gd name="connsiteX7" fmla="*/ 746 w 10746"/>
                  <a:gd name="connsiteY7" fmla="*/ 0 h 10000"/>
                  <a:gd name="connsiteX0" fmla="*/ 746 w 10746"/>
                  <a:gd name="connsiteY0" fmla="*/ 0 h 10000"/>
                  <a:gd name="connsiteX1" fmla="*/ 10746 w 10746"/>
                  <a:gd name="connsiteY1" fmla="*/ 2857 h 10000"/>
                  <a:gd name="connsiteX2" fmla="*/ 10746 w 10746"/>
                  <a:gd name="connsiteY2" fmla="*/ 5714 h 10000"/>
                  <a:gd name="connsiteX3" fmla="*/ 6460 w 10746"/>
                  <a:gd name="connsiteY3" fmla="*/ 10000 h 10000"/>
                  <a:gd name="connsiteX4" fmla="*/ 3603 w 10746"/>
                  <a:gd name="connsiteY4" fmla="*/ 10000 h 10000"/>
                  <a:gd name="connsiteX5" fmla="*/ 3603 w 10746"/>
                  <a:gd name="connsiteY5" fmla="*/ 7143 h 10000"/>
                  <a:gd name="connsiteX6" fmla="*/ 746 w 10746"/>
                  <a:gd name="connsiteY6" fmla="*/ 2857 h 10000"/>
                  <a:gd name="connsiteX7" fmla="*/ 746 w 10746"/>
                  <a:gd name="connsiteY7" fmla="*/ 0 h 10000"/>
                  <a:gd name="connsiteX0" fmla="*/ 746 w 10746"/>
                  <a:gd name="connsiteY0" fmla="*/ 173 h 10173"/>
                  <a:gd name="connsiteX1" fmla="*/ 10746 w 10746"/>
                  <a:gd name="connsiteY1" fmla="*/ 3030 h 10173"/>
                  <a:gd name="connsiteX2" fmla="*/ 10746 w 10746"/>
                  <a:gd name="connsiteY2" fmla="*/ 5887 h 10173"/>
                  <a:gd name="connsiteX3" fmla="*/ 6460 w 10746"/>
                  <a:gd name="connsiteY3" fmla="*/ 10173 h 10173"/>
                  <a:gd name="connsiteX4" fmla="*/ 3603 w 10746"/>
                  <a:gd name="connsiteY4" fmla="*/ 10173 h 10173"/>
                  <a:gd name="connsiteX5" fmla="*/ 3603 w 10746"/>
                  <a:gd name="connsiteY5" fmla="*/ 7316 h 10173"/>
                  <a:gd name="connsiteX6" fmla="*/ 746 w 10746"/>
                  <a:gd name="connsiteY6" fmla="*/ 3030 h 10173"/>
                  <a:gd name="connsiteX7" fmla="*/ 746 w 10746"/>
                  <a:gd name="connsiteY7" fmla="*/ 173 h 10173"/>
                  <a:gd name="connsiteX0" fmla="*/ 746 w 11186"/>
                  <a:gd name="connsiteY0" fmla="*/ 173 h 10173"/>
                  <a:gd name="connsiteX1" fmla="*/ 10746 w 11186"/>
                  <a:gd name="connsiteY1" fmla="*/ 3030 h 10173"/>
                  <a:gd name="connsiteX2" fmla="*/ 10746 w 11186"/>
                  <a:gd name="connsiteY2" fmla="*/ 5887 h 10173"/>
                  <a:gd name="connsiteX3" fmla="*/ 6460 w 11186"/>
                  <a:gd name="connsiteY3" fmla="*/ 10173 h 10173"/>
                  <a:gd name="connsiteX4" fmla="*/ 3603 w 11186"/>
                  <a:gd name="connsiteY4" fmla="*/ 10173 h 10173"/>
                  <a:gd name="connsiteX5" fmla="*/ 3603 w 11186"/>
                  <a:gd name="connsiteY5" fmla="*/ 7316 h 10173"/>
                  <a:gd name="connsiteX6" fmla="*/ 746 w 11186"/>
                  <a:gd name="connsiteY6" fmla="*/ 3030 h 10173"/>
                  <a:gd name="connsiteX7" fmla="*/ 746 w 11186"/>
                  <a:gd name="connsiteY7" fmla="*/ 173 h 10173"/>
                  <a:gd name="connsiteX0" fmla="*/ 746 w 11634"/>
                  <a:gd name="connsiteY0" fmla="*/ 173 h 10173"/>
                  <a:gd name="connsiteX1" fmla="*/ 10746 w 11634"/>
                  <a:gd name="connsiteY1" fmla="*/ 3030 h 10173"/>
                  <a:gd name="connsiteX2" fmla="*/ 10746 w 11634"/>
                  <a:gd name="connsiteY2" fmla="*/ 5887 h 10173"/>
                  <a:gd name="connsiteX3" fmla="*/ 6460 w 11634"/>
                  <a:gd name="connsiteY3" fmla="*/ 10173 h 10173"/>
                  <a:gd name="connsiteX4" fmla="*/ 3603 w 11634"/>
                  <a:gd name="connsiteY4" fmla="*/ 10173 h 10173"/>
                  <a:gd name="connsiteX5" fmla="*/ 3603 w 11634"/>
                  <a:gd name="connsiteY5" fmla="*/ 7316 h 10173"/>
                  <a:gd name="connsiteX6" fmla="*/ 746 w 11634"/>
                  <a:gd name="connsiteY6" fmla="*/ 3030 h 10173"/>
                  <a:gd name="connsiteX7" fmla="*/ 746 w 11634"/>
                  <a:gd name="connsiteY7" fmla="*/ 173 h 10173"/>
                  <a:gd name="connsiteX0" fmla="*/ 746 w 11634"/>
                  <a:gd name="connsiteY0" fmla="*/ 173 h 10173"/>
                  <a:gd name="connsiteX1" fmla="*/ 10746 w 11634"/>
                  <a:gd name="connsiteY1" fmla="*/ 3030 h 10173"/>
                  <a:gd name="connsiteX2" fmla="*/ 10746 w 11634"/>
                  <a:gd name="connsiteY2" fmla="*/ 5887 h 10173"/>
                  <a:gd name="connsiteX3" fmla="*/ 6460 w 11634"/>
                  <a:gd name="connsiteY3" fmla="*/ 10173 h 10173"/>
                  <a:gd name="connsiteX4" fmla="*/ 3603 w 11634"/>
                  <a:gd name="connsiteY4" fmla="*/ 10173 h 10173"/>
                  <a:gd name="connsiteX5" fmla="*/ 746 w 11634"/>
                  <a:gd name="connsiteY5" fmla="*/ 3030 h 10173"/>
                  <a:gd name="connsiteX6" fmla="*/ 746 w 11634"/>
                  <a:gd name="connsiteY6" fmla="*/ 173 h 10173"/>
                  <a:gd name="connsiteX0" fmla="*/ 746 w 11634"/>
                  <a:gd name="connsiteY0" fmla="*/ 173 h 10173"/>
                  <a:gd name="connsiteX1" fmla="*/ 10746 w 11634"/>
                  <a:gd name="connsiteY1" fmla="*/ 3030 h 10173"/>
                  <a:gd name="connsiteX2" fmla="*/ 10746 w 11634"/>
                  <a:gd name="connsiteY2" fmla="*/ 5887 h 10173"/>
                  <a:gd name="connsiteX3" fmla="*/ 6460 w 11634"/>
                  <a:gd name="connsiteY3" fmla="*/ 10173 h 10173"/>
                  <a:gd name="connsiteX4" fmla="*/ 3603 w 11634"/>
                  <a:gd name="connsiteY4" fmla="*/ 10173 h 10173"/>
                  <a:gd name="connsiteX5" fmla="*/ 746 w 11634"/>
                  <a:gd name="connsiteY5" fmla="*/ 3030 h 10173"/>
                  <a:gd name="connsiteX6" fmla="*/ 746 w 11634"/>
                  <a:gd name="connsiteY6" fmla="*/ 173 h 10173"/>
                  <a:gd name="connsiteX0" fmla="*/ 746 w 11634"/>
                  <a:gd name="connsiteY0" fmla="*/ 173 h 10173"/>
                  <a:gd name="connsiteX1" fmla="*/ 10746 w 11634"/>
                  <a:gd name="connsiteY1" fmla="*/ 3030 h 10173"/>
                  <a:gd name="connsiteX2" fmla="*/ 10746 w 11634"/>
                  <a:gd name="connsiteY2" fmla="*/ 5887 h 10173"/>
                  <a:gd name="connsiteX3" fmla="*/ 6460 w 11634"/>
                  <a:gd name="connsiteY3" fmla="*/ 10173 h 10173"/>
                  <a:gd name="connsiteX4" fmla="*/ 3603 w 11634"/>
                  <a:gd name="connsiteY4" fmla="*/ 10173 h 10173"/>
                  <a:gd name="connsiteX5" fmla="*/ 746 w 11634"/>
                  <a:gd name="connsiteY5" fmla="*/ 3030 h 10173"/>
                  <a:gd name="connsiteX6" fmla="*/ 746 w 11634"/>
                  <a:gd name="connsiteY6" fmla="*/ 173 h 10173"/>
                  <a:gd name="connsiteX0" fmla="*/ 746 w 11634"/>
                  <a:gd name="connsiteY0" fmla="*/ 173 h 10173"/>
                  <a:gd name="connsiteX1" fmla="*/ 10746 w 11634"/>
                  <a:gd name="connsiteY1" fmla="*/ 3030 h 10173"/>
                  <a:gd name="connsiteX2" fmla="*/ 10746 w 11634"/>
                  <a:gd name="connsiteY2" fmla="*/ 5887 h 10173"/>
                  <a:gd name="connsiteX3" fmla="*/ 6460 w 11634"/>
                  <a:gd name="connsiteY3" fmla="*/ 10173 h 10173"/>
                  <a:gd name="connsiteX4" fmla="*/ 5090 w 11634"/>
                  <a:gd name="connsiteY4" fmla="*/ 10049 h 10173"/>
                  <a:gd name="connsiteX5" fmla="*/ 746 w 11634"/>
                  <a:gd name="connsiteY5" fmla="*/ 3030 h 10173"/>
                  <a:gd name="connsiteX6" fmla="*/ 746 w 11634"/>
                  <a:gd name="connsiteY6" fmla="*/ 173 h 10173"/>
                  <a:gd name="connsiteX0" fmla="*/ 746 w 11634"/>
                  <a:gd name="connsiteY0" fmla="*/ 173 h 10173"/>
                  <a:gd name="connsiteX1" fmla="*/ 10746 w 11634"/>
                  <a:gd name="connsiteY1" fmla="*/ 3030 h 10173"/>
                  <a:gd name="connsiteX2" fmla="*/ 10746 w 11634"/>
                  <a:gd name="connsiteY2" fmla="*/ 5887 h 10173"/>
                  <a:gd name="connsiteX3" fmla="*/ 6460 w 11634"/>
                  <a:gd name="connsiteY3" fmla="*/ 10173 h 10173"/>
                  <a:gd name="connsiteX4" fmla="*/ 5090 w 11634"/>
                  <a:gd name="connsiteY4" fmla="*/ 10049 h 10173"/>
                  <a:gd name="connsiteX5" fmla="*/ 746 w 11634"/>
                  <a:gd name="connsiteY5" fmla="*/ 3030 h 10173"/>
                  <a:gd name="connsiteX6" fmla="*/ 746 w 11634"/>
                  <a:gd name="connsiteY6" fmla="*/ 173 h 10173"/>
                  <a:gd name="connsiteX0" fmla="*/ 746 w 11634"/>
                  <a:gd name="connsiteY0" fmla="*/ 173 h 10173"/>
                  <a:gd name="connsiteX1" fmla="*/ 10746 w 11634"/>
                  <a:gd name="connsiteY1" fmla="*/ 3030 h 10173"/>
                  <a:gd name="connsiteX2" fmla="*/ 10746 w 11634"/>
                  <a:gd name="connsiteY2" fmla="*/ 5887 h 10173"/>
                  <a:gd name="connsiteX3" fmla="*/ 6460 w 11634"/>
                  <a:gd name="connsiteY3" fmla="*/ 10173 h 10173"/>
                  <a:gd name="connsiteX4" fmla="*/ 5090 w 11634"/>
                  <a:gd name="connsiteY4" fmla="*/ 10049 h 10173"/>
                  <a:gd name="connsiteX5" fmla="*/ 746 w 11634"/>
                  <a:gd name="connsiteY5" fmla="*/ 3030 h 10173"/>
                  <a:gd name="connsiteX6" fmla="*/ 746 w 11634"/>
                  <a:gd name="connsiteY6" fmla="*/ 173 h 10173"/>
                  <a:gd name="connsiteX0" fmla="*/ 746 w 11781"/>
                  <a:gd name="connsiteY0" fmla="*/ 278 h 10278"/>
                  <a:gd name="connsiteX1" fmla="*/ 10994 w 11781"/>
                  <a:gd name="connsiteY1" fmla="*/ 2143 h 10278"/>
                  <a:gd name="connsiteX2" fmla="*/ 10746 w 11781"/>
                  <a:gd name="connsiteY2" fmla="*/ 5992 h 10278"/>
                  <a:gd name="connsiteX3" fmla="*/ 6460 w 11781"/>
                  <a:gd name="connsiteY3" fmla="*/ 10278 h 10278"/>
                  <a:gd name="connsiteX4" fmla="*/ 5090 w 11781"/>
                  <a:gd name="connsiteY4" fmla="*/ 10154 h 10278"/>
                  <a:gd name="connsiteX5" fmla="*/ 746 w 11781"/>
                  <a:gd name="connsiteY5" fmla="*/ 3135 h 10278"/>
                  <a:gd name="connsiteX6" fmla="*/ 746 w 11781"/>
                  <a:gd name="connsiteY6" fmla="*/ 278 h 10278"/>
                  <a:gd name="connsiteX0" fmla="*/ 746 w 11625"/>
                  <a:gd name="connsiteY0" fmla="*/ 278 h 10278"/>
                  <a:gd name="connsiteX1" fmla="*/ 10994 w 11625"/>
                  <a:gd name="connsiteY1" fmla="*/ 2143 h 10278"/>
                  <a:gd name="connsiteX2" fmla="*/ 10746 w 11625"/>
                  <a:gd name="connsiteY2" fmla="*/ 5992 h 10278"/>
                  <a:gd name="connsiteX3" fmla="*/ 6460 w 11625"/>
                  <a:gd name="connsiteY3" fmla="*/ 10278 h 10278"/>
                  <a:gd name="connsiteX4" fmla="*/ 5090 w 11625"/>
                  <a:gd name="connsiteY4" fmla="*/ 10154 h 10278"/>
                  <a:gd name="connsiteX5" fmla="*/ 746 w 11625"/>
                  <a:gd name="connsiteY5" fmla="*/ 3135 h 10278"/>
                  <a:gd name="connsiteX6" fmla="*/ 746 w 11625"/>
                  <a:gd name="connsiteY6" fmla="*/ 278 h 10278"/>
                  <a:gd name="connsiteX0" fmla="*/ 746 w 11625"/>
                  <a:gd name="connsiteY0" fmla="*/ 278 h 10526"/>
                  <a:gd name="connsiteX1" fmla="*/ 10994 w 11625"/>
                  <a:gd name="connsiteY1" fmla="*/ 2143 h 10526"/>
                  <a:gd name="connsiteX2" fmla="*/ 10746 w 11625"/>
                  <a:gd name="connsiteY2" fmla="*/ 5992 h 10526"/>
                  <a:gd name="connsiteX3" fmla="*/ 5964 w 11625"/>
                  <a:gd name="connsiteY3" fmla="*/ 10526 h 10526"/>
                  <a:gd name="connsiteX4" fmla="*/ 5090 w 11625"/>
                  <a:gd name="connsiteY4" fmla="*/ 10154 h 10526"/>
                  <a:gd name="connsiteX5" fmla="*/ 746 w 11625"/>
                  <a:gd name="connsiteY5" fmla="*/ 3135 h 10526"/>
                  <a:gd name="connsiteX6" fmla="*/ 746 w 11625"/>
                  <a:gd name="connsiteY6" fmla="*/ 278 h 10526"/>
                  <a:gd name="connsiteX0" fmla="*/ 746 w 11625"/>
                  <a:gd name="connsiteY0" fmla="*/ 278 h 10526"/>
                  <a:gd name="connsiteX1" fmla="*/ 10994 w 11625"/>
                  <a:gd name="connsiteY1" fmla="*/ 2143 h 10526"/>
                  <a:gd name="connsiteX2" fmla="*/ 10746 w 11625"/>
                  <a:gd name="connsiteY2" fmla="*/ 5992 h 10526"/>
                  <a:gd name="connsiteX3" fmla="*/ 5964 w 11625"/>
                  <a:gd name="connsiteY3" fmla="*/ 10526 h 10526"/>
                  <a:gd name="connsiteX4" fmla="*/ 5090 w 11625"/>
                  <a:gd name="connsiteY4" fmla="*/ 10154 h 10526"/>
                  <a:gd name="connsiteX5" fmla="*/ 746 w 11625"/>
                  <a:gd name="connsiteY5" fmla="*/ 3135 h 10526"/>
                  <a:gd name="connsiteX6" fmla="*/ 746 w 11625"/>
                  <a:gd name="connsiteY6" fmla="*/ 278 h 10526"/>
                  <a:gd name="connsiteX0" fmla="*/ 3086 w 13965"/>
                  <a:gd name="connsiteY0" fmla="*/ 278 h 10526"/>
                  <a:gd name="connsiteX1" fmla="*/ 13334 w 13965"/>
                  <a:gd name="connsiteY1" fmla="*/ 2143 h 10526"/>
                  <a:gd name="connsiteX2" fmla="*/ 13086 w 13965"/>
                  <a:gd name="connsiteY2" fmla="*/ 5992 h 10526"/>
                  <a:gd name="connsiteX3" fmla="*/ 8304 w 13965"/>
                  <a:gd name="connsiteY3" fmla="*/ 10526 h 10526"/>
                  <a:gd name="connsiteX4" fmla="*/ 7430 w 13965"/>
                  <a:gd name="connsiteY4" fmla="*/ 10154 h 10526"/>
                  <a:gd name="connsiteX5" fmla="*/ 239 w 13965"/>
                  <a:gd name="connsiteY5" fmla="*/ 4287 h 10526"/>
                  <a:gd name="connsiteX6" fmla="*/ 3086 w 13965"/>
                  <a:gd name="connsiteY6" fmla="*/ 278 h 10526"/>
                  <a:gd name="connsiteX0" fmla="*/ 3600 w 13937"/>
                  <a:gd name="connsiteY0" fmla="*/ 135 h 12078"/>
                  <a:gd name="connsiteX1" fmla="*/ 13306 w 13937"/>
                  <a:gd name="connsiteY1" fmla="*/ 3695 h 12078"/>
                  <a:gd name="connsiteX2" fmla="*/ 13058 w 13937"/>
                  <a:gd name="connsiteY2" fmla="*/ 7544 h 12078"/>
                  <a:gd name="connsiteX3" fmla="*/ 8276 w 13937"/>
                  <a:gd name="connsiteY3" fmla="*/ 12078 h 12078"/>
                  <a:gd name="connsiteX4" fmla="*/ 7402 w 13937"/>
                  <a:gd name="connsiteY4" fmla="*/ 11706 h 12078"/>
                  <a:gd name="connsiteX5" fmla="*/ 211 w 13937"/>
                  <a:gd name="connsiteY5" fmla="*/ 5839 h 12078"/>
                  <a:gd name="connsiteX6" fmla="*/ 3600 w 13937"/>
                  <a:gd name="connsiteY6" fmla="*/ 135 h 12078"/>
                  <a:gd name="connsiteX0" fmla="*/ 3600 w 14355"/>
                  <a:gd name="connsiteY0" fmla="*/ 392 h 12335"/>
                  <a:gd name="connsiteX1" fmla="*/ 13916 w 14355"/>
                  <a:gd name="connsiteY1" fmla="*/ 1715 h 12335"/>
                  <a:gd name="connsiteX2" fmla="*/ 13058 w 14355"/>
                  <a:gd name="connsiteY2" fmla="*/ 7801 h 12335"/>
                  <a:gd name="connsiteX3" fmla="*/ 8276 w 14355"/>
                  <a:gd name="connsiteY3" fmla="*/ 12335 h 12335"/>
                  <a:gd name="connsiteX4" fmla="*/ 7402 w 14355"/>
                  <a:gd name="connsiteY4" fmla="*/ 11963 h 12335"/>
                  <a:gd name="connsiteX5" fmla="*/ 211 w 14355"/>
                  <a:gd name="connsiteY5" fmla="*/ 6096 h 12335"/>
                  <a:gd name="connsiteX6" fmla="*/ 3600 w 14355"/>
                  <a:gd name="connsiteY6" fmla="*/ 392 h 12335"/>
                  <a:gd name="connsiteX0" fmla="*/ 3600 w 14355"/>
                  <a:gd name="connsiteY0" fmla="*/ 392 h 14607"/>
                  <a:gd name="connsiteX1" fmla="*/ 13916 w 14355"/>
                  <a:gd name="connsiteY1" fmla="*/ 1715 h 14607"/>
                  <a:gd name="connsiteX2" fmla="*/ 13058 w 14355"/>
                  <a:gd name="connsiteY2" fmla="*/ 7801 h 14607"/>
                  <a:gd name="connsiteX3" fmla="*/ 8276 w 14355"/>
                  <a:gd name="connsiteY3" fmla="*/ 12335 h 14607"/>
                  <a:gd name="connsiteX4" fmla="*/ 5911 w 14355"/>
                  <a:gd name="connsiteY4" fmla="*/ 14607 h 14607"/>
                  <a:gd name="connsiteX5" fmla="*/ 211 w 14355"/>
                  <a:gd name="connsiteY5" fmla="*/ 6096 h 14607"/>
                  <a:gd name="connsiteX6" fmla="*/ 3600 w 14355"/>
                  <a:gd name="connsiteY6" fmla="*/ 392 h 14607"/>
                  <a:gd name="connsiteX0" fmla="*/ 3600 w 14355"/>
                  <a:gd name="connsiteY0" fmla="*/ 392 h 14607"/>
                  <a:gd name="connsiteX1" fmla="*/ 13916 w 14355"/>
                  <a:gd name="connsiteY1" fmla="*/ 1715 h 14607"/>
                  <a:gd name="connsiteX2" fmla="*/ 13058 w 14355"/>
                  <a:gd name="connsiteY2" fmla="*/ 7801 h 14607"/>
                  <a:gd name="connsiteX3" fmla="*/ 9971 w 14355"/>
                  <a:gd name="connsiteY3" fmla="*/ 13148 h 14607"/>
                  <a:gd name="connsiteX4" fmla="*/ 5911 w 14355"/>
                  <a:gd name="connsiteY4" fmla="*/ 14607 h 14607"/>
                  <a:gd name="connsiteX5" fmla="*/ 211 w 14355"/>
                  <a:gd name="connsiteY5" fmla="*/ 6096 h 14607"/>
                  <a:gd name="connsiteX6" fmla="*/ 3600 w 14355"/>
                  <a:gd name="connsiteY6" fmla="*/ 392 h 14607"/>
                  <a:gd name="connsiteX0" fmla="*/ 3600 w 14355"/>
                  <a:gd name="connsiteY0" fmla="*/ 392 h 13658"/>
                  <a:gd name="connsiteX1" fmla="*/ 13916 w 14355"/>
                  <a:gd name="connsiteY1" fmla="*/ 1715 h 13658"/>
                  <a:gd name="connsiteX2" fmla="*/ 13058 w 14355"/>
                  <a:gd name="connsiteY2" fmla="*/ 7801 h 13658"/>
                  <a:gd name="connsiteX3" fmla="*/ 9971 w 14355"/>
                  <a:gd name="connsiteY3" fmla="*/ 13148 h 13658"/>
                  <a:gd name="connsiteX4" fmla="*/ 5504 w 14355"/>
                  <a:gd name="connsiteY4" fmla="*/ 13658 h 13658"/>
                  <a:gd name="connsiteX5" fmla="*/ 211 w 14355"/>
                  <a:gd name="connsiteY5" fmla="*/ 6096 h 13658"/>
                  <a:gd name="connsiteX6" fmla="*/ 3600 w 14355"/>
                  <a:gd name="connsiteY6" fmla="*/ 392 h 13658"/>
                  <a:gd name="connsiteX0" fmla="*/ 3600 w 14355"/>
                  <a:gd name="connsiteY0" fmla="*/ 392 h 14551"/>
                  <a:gd name="connsiteX1" fmla="*/ 13916 w 14355"/>
                  <a:gd name="connsiteY1" fmla="*/ 1715 h 14551"/>
                  <a:gd name="connsiteX2" fmla="*/ 13058 w 14355"/>
                  <a:gd name="connsiteY2" fmla="*/ 7801 h 14551"/>
                  <a:gd name="connsiteX3" fmla="*/ 9971 w 14355"/>
                  <a:gd name="connsiteY3" fmla="*/ 13148 h 14551"/>
                  <a:gd name="connsiteX4" fmla="*/ 5504 w 14355"/>
                  <a:gd name="connsiteY4" fmla="*/ 13658 h 14551"/>
                  <a:gd name="connsiteX5" fmla="*/ 211 w 14355"/>
                  <a:gd name="connsiteY5" fmla="*/ 6096 h 14551"/>
                  <a:gd name="connsiteX6" fmla="*/ 3600 w 14355"/>
                  <a:gd name="connsiteY6" fmla="*/ 392 h 14551"/>
                  <a:gd name="connsiteX0" fmla="*/ 3600 w 14355"/>
                  <a:gd name="connsiteY0" fmla="*/ 392 h 14908"/>
                  <a:gd name="connsiteX1" fmla="*/ 13916 w 14355"/>
                  <a:gd name="connsiteY1" fmla="*/ 1715 h 14908"/>
                  <a:gd name="connsiteX2" fmla="*/ 13058 w 14355"/>
                  <a:gd name="connsiteY2" fmla="*/ 7801 h 14908"/>
                  <a:gd name="connsiteX3" fmla="*/ 9971 w 14355"/>
                  <a:gd name="connsiteY3" fmla="*/ 13148 h 14908"/>
                  <a:gd name="connsiteX4" fmla="*/ 5504 w 14355"/>
                  <a:gd name="connsiteY4" fmla="*/ 13658 h 14908"/>
                  <a:gd name="connsiteX5" fmla="*/ 211 w 14355"/>
                  <a:gd name="connsiteY5" fmla="*/ 6096 h 14908"/>
                  <a:gd name="connsiteX6" fmla="*/ 3600 w 14355"/>
                  <a:gd name="connsiteY6" fmla="*/ 392 h 14908"/>
                  <a:gd name="connsiteX0" fmla="*/ 3600 w 14355"/>
                  <a:gd name="connsiteY0" fmla="*/ 392 h 14908"/>
                  <a:gd name="connsiteX1" fmla="*/ 13916 w 14355"/>
                  <a:gd name="connsiteY1" fmla="*/ 1715 h 14908"/>
                  <a:gd name="connsiteX2" fmla="*/ 13058 w 14355"/>
                  <a:gd name="connsiteY2" fmla="*/ 7801 h 14908"/>
                  <a:gd name="connsiteX3" fmla="*/ 9971 w 14355"/>
                  <a:gd name="connsiteY3" fmla="*/ 13148 h 14908"/>
                  <a:gd name="connsiteX4" fmla="*/ 5504 w 14355"/>
                  <a:gd name="connsiteY4" fmla="*/ 13658 h 14908"/>
                  <a:gd name="connsiteX5" fmla="*/ 211 w 14355"/>
                  <a:gd name="connsiteY5" fmla="*/ 6096 h 14908"/>
                  <a:gd name="connsiteX6" fmla="*/ 3600 w 14355"/>
                  <a:gd name="connsiteY6" fmla="*/ 392 h 14908"/>
                  <a:gd name="connsiteX0" fmla="*/ 3600 w 14605"/>
                  <a:gd name="connsiteY0" fmla="*/ 392 h 14908"/>
                  <a:gd name="connsiteX1" fmla="*/ 13916 w 14605"/>
                  <a:gd name="connsiteY1" fmla="*/ 1715 h 14908"/>
                  <a:gd name="connsiteX2" fmla="*/ 13804 w 14605"/>
                  <a:gd name="connsiteY2" fmla="*/ 7462 h 14908"/>
                  <a:gd name="connsiteX3" fmla="*/ 9971 w 14605"/>
                  <a:gd name="connsiteY3" fmla="*/ 13148 h 14908"/>
                  <a:gd name="connsiteX4" fmla="*/ 5504 w 14605"/>
                  <a:gd name="connsiteY4" fmla="*/ 13658 h 14908"/>
                  <a:gd name="connsiteX5" fmla="*/ 211 w 14605"/>
                  <a:gd name="connsiteY5" fmla="*/ 6096 h 14908"/>
                  <a:gd name="connsiteX6" fmla="*/ 3600 w 14605"/>
                  <a:gd name="connsiteY6" fmla="*/ 392 h 14908"/>
                  <a:gd name="connsiteX0" fmla="*/ 3600 w 14605"/>
                  <a:gd name="connsiteY0" fmla="*/ 784 h 15300"/>
                  <a:gd name="connsiteX1" fmla="*/ 13916 w 14605"/>
                  <a:gd name="connsiteY1" fmla="*/ 2107 h 15300"/>
                  <a:gd name="connsiteX2" fmla="*/ 13804 w 14605"/>
                  <a:gd name="connsiteY2" fmla="*/ 7854 h 15300"/>
                  <a:gd name="connsiteX3" fmla="*/ 9971 w 14605"/>
                  <a:gd name="connsiteY3" fmla="*/ 13540 h 15300"/>
                  <a:gd name="connsiteX4" fmla="*/ 5504 w 14605"/>
                  <a:gd name="connsiteY4" fmla="*/ 14050 h 15300"/>
                  <a:gd name="connsiteX5" fmla="*/ 211 w 14605"/>
                  <a:gd name="connsiteY5" fmla="*/ 6488 h 15300"/>
                  <a:gd name="connsiteX6" fmla="*/ 3600 w 14605"/>
                  <a:gd name="connsiteY6" fmla="*/ 784 h 15300"/>
                  <a:gd name="connsiteX0" fmla="*/ 3600 w 14630"/>
                  <a:gd name="connsiteY0" fmla="*/ 784 h 15300"/>
                  <a:gd name="connsiteX1" fmla="*/ 13916 w 14630"/>
                  <a:gd name="connsiteY1" fmla="*/ 2107 h 15300"/>
                  <a:gd name="connsiteX2" fmla="*/ 13804 w 14630"/>
                  <a:gd name="connsiteY2" fmla="*/ 7854 h 15300"/>
                  <a:gd name="connsiteX3" fmla="*/ 9971 w 14630"/>
                  <a:gd name="connsiteY3" fmla="*/ 13540 h 15300"/>
                  <a:gd name="connsiteX4" fmla="*/ 5504 w 14630"/>
                  <a:gd name="connsiteY4" fmla="*/ 14050 h 15300"/>
                  <a:gd name="connsiteX5" fmla="*/ 211 w 14630"/>
                  <a:gd name="connsiteY5" fmla="*/ 6488 h 15300"/>
                  <a:gd name="connsiteX6" fmla="*/ 3600 w 14630"/>
                  <a:gd name="connsiteY6" fmla="*/ 784 h 15300"/>
                  <a:gd name="connsiteX0" fmla="*/ 3738 w 14768"/>
                  <a:gd name="connsiteY0" fmla="*/ 784 h 15300"/>
                  <a:gd name="connsiteX1" fmla="*/ 14054 w 14768"/>
                  <a:gd name="connsiteY1" fmla="*/ 2107 h 15300"/>
                  <a:gd name="connsiteX2" fmla="*/ 13942 w 14768"/>
                  <a:gd name="connsiteY2" fmla="*/ 7854 h 15300"/>
                  <a:gd name="connsiteX3" fmla="*/ 10109 w 14768"/>
                  <a:gd name="connsiteY3" fmla="*/ 13540 h 15300"/>
                  <a:gd name="connsiteX4" fmla="*/ 5642 w 14768"/>
                  <a:gd name="connsiteY4" fmla="*/ 14050 h 15300"/>
                  <a:gd name="connsiteX5" fmla="*/ 349 w 14768"/>
                  <a:gd name="connsiteY5" fmla="*/ 6488 h 15300"/>
                  <a:gd name="connsiteX6" fmla="*/ 3738 w 14768"/>
                  <a:gd name="connsiteY6" fmla="*/ 784 h 15300"/>
                  <a:gd name="connsiteX0" fmla="*/ 3738 w 14768"/>
                  <a:gd name="connsiteY0" fmla="*/ 784 h 15300"/>
                  <a:gd name="connsiteX1" fmla="*/ 14054 w 14768"/>
                  <a:gd name="connsiteY1" fmla="*/ 2107 h 15300"/>
                  <a:gd name="connsiteX2" fmla="*/ 13942 w 14768"/>
                  <a:gd name="connsiteY2" fmla="*/ 7854 h 15300"/>
                  <a:gd name="connsiteX3" fmla="*/ 10109 w 14768"/>
                  <a:gd name="connsiteY3" fmla="*/ 13540 h 15300"/>
                  <a:gd name="connsiteX4" fmla="*/ 5642 w 14768"/>
                  <a:gd name="connsiteY4" fmla="*/ 14050 h 15300"/>
                  <a:gd name="connsiteX5" fmla="*/ 349 w 14768"/>
                  <a:gd name="connsiteY5" fmla="*/ 6488 h 15300"/>
                  <a:gd name="connsiteX6" fmla="*/ 3738 w 14768"/>
                  <a:gd name="connsiteY6" fmla="*/ 784 h 15300"/>
                  <a:gd name="connsiteX0" fmla="*/ 3738 w 14768"/>
                  <a:gd name="connsiteY0" fmla="*/ 784 h 15300"/>
                  <a:gd name="connsiteX1" fmla="*/ 14054 w 14768"/>
                  <a:gd name="connsiteY1" fmla="*/ 2107 h 15300"/>
                  <a:gd name="connsiteX2" fmla="*/ 13942 w 14768"/>
                  <a:gd name="connsiteY2" fmla="*/ 7854 h 15300"/>
                  <a:gd name="connsiteX3" fmla="*/ 10109 w 14768"/>
                  <a:gd name="connsiteY3" fmla="*/ 13540 h 15300"/>
                  <a:gd name="connsiteX4" fmla="*/ 5642 w 14768"/>
                  <a:gd name="connsiteY4" fmla="*/ 14050 h 15300"/>
                  <a:gd name="connsiteX5" fmla="*/ 349 w 14768"/>
                  <a:gd name="connsiteY5" fmla="*/ 6488 h 15300"/>
                  <a:gd name="connsiteX6" fmla="*/ 3738 w 14768"/>
                  <a:gd name="connsiteY6" fmla="*/ 784 h 15300"/>
                  <a:gd name="connsiteX0" fmla="*/ 3558 w 14588"/>
                  <a:gd name="connsiteY0" fmla="*/ 784 h 15300"/>
                  <a:gd name="connsiteX1" fmla="*/ 13874 w 14588"/>
                  <a:gd name="connsiteY1" fmla="*/ 2107 h 15300"/>
                  <a:gd name="connsiteX2" fmla="*/ 13762 w 14588"/>
                  <a:gd name="connsiteY2" fmla="*/ 7854 h 15300"/>
                  <a:gd name="connsiteX3" fmla="*/ 9929 w 14588"/>
                  <a:gd name="connsiteY3" fmla="*/ 13540 h 15300"/>
                  <a:gd name="connsiteX4" fmla="*/ 5462 w 14588"/>
                  <a:gd name="connsiteY4" fmla="*/ 14050 h 15300"/>
                  <a:gd name="connsiteX5" fmla="*/ 169 w 14588"/>
                  <a:gd name="connsiteY5" fmla="*/ 6488 h 15300"/>
                  <a:gd name="connsiteX6" fmla="*/ 3558 w 14588"/>
                  <a:gd name="connsiteY6" fmla="*/ 784 h 1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88" h="15300">
                    <a:moveTo>
                      <a:pt x="3558" y="784"/>
                    </a:moveTo>
                    <a:cubicBezTo>
                      <a:pt x="5225" y="40"/>
                      <a:pt x="11719" y="-1001"/>
                      <a:pt x="13874" y="2107"/>
                    </a:cubicBezTo>
                    <a:cubicBezTo>
                      <a:pt x="14865" y="3679"/>
                      <a:pt x="14822" y="5908"/>
                      <a:pt x="13762" y="7854"/>
                    </a:cubicBezTo>
                    <a:cubicBezTo>
                      <a:pt x="12733" y="9636"/>
                      <a:pt x="11771" y="11283"/>
                      <a:pt x="9929" y="13540"/>
                    </a:cubicBezTo>
                    <a:cubicBezTo>
                      <a:pt x="8915" y="15201"/>
                      <a:pt x="6070" y="16253"/>
                      <a:pt x="5462" y="14050"/>
                    </a:cubicBezTo>
                    <a:cubicBezTo>
                      <a:pt x="4113" y="9698"/>
                      <a:pt x="1951" y="9841"/>
                      <a:pt x="169" y="6488"/>
                    </a:cubicBezTo>
                    <a:cubicBezTo>
                      <a:pt x="-471" y="3888"/>
                      <a:pt x="724" y="2189"/>
                      <a:pt x="3558" y="784"/>
                    </a:cubicBezTo>
                    <a:close/>
                  </a:path>
                </a:pathLst>
              </a:custGeom>
              <a:grpFill/>
              <a:ln w="0">
                <a:noFill/>
                <a:prstDash val="solid"/>
                <a:round/>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9" name="Diamond 100">
                <a:extLst>
                  <a:ext uri="{FF2B5EF4-FFF2-40B4-BE49-F238E27FC236}">
                    <a16:creationId xmlns:a16="http://schemas.microsoft.com/office/drawing/2014/main" id="{7C18E68A-2759-3486-4AF2-44C3F6C99768}"/>
                  </a:ext>
                </a:extLst>
              </p:cNvPr>
              <p:cNvSpPr/>
              <p:nvPr/>
            </p:nvSpPr>
            <p:spPr>
              <a:xfrm>
                <a:off x="3637128" y="5289038"/>
                <a:ext cx="1453487" cy="2961033"/>
              </a:xfrm>
              <a:custGeom>
                <a:avLst/>
                <a:gdLst>
                  <a:gd name="connsiteX0" fmla="*/ 0 w 1255594"/>
                  <a:gd name="connsiteY0" fmla="*/ 1330657 h 2661314"/>
                  <a:gd name="connsiteX1" fmla="*/ 627797 w 1255594"/>
                  <a:gd name="connsiteY1" fmla="*/ 0 h 2661314"/>
                  <a:gd name="connsiteX2" fmla="*/ 1255594 w 1255594"/>
                  <a:gd name="connsiteY2" fmla="*/ 1330657 h 2661314"/>
                  <a:gd name="connsiteX3" fmla="*/ 627797 w 1255594"/>
                  <a:gd name="connsiteY3" fmla="*/ 2661314 h 2661314"/>
                  <a:gd name="connsiteX4" fmla="*/ 0 w 1255594"/>
                  <a:gd name="connsiteY4" fmla="*/ 1330657 h 2661314"/>
                  <a:gd name="connsiteX0" fmla="*/ 0 w 1439839"/>
                  <a:gd name="connsiteY0" fmla="*/ 1330657 h 2661314"/>
                  <a:gd name="connsiteX1" fmla="*/ 627797 w 1439839"/>
                  <a:gd name="connsiteY1" fmla="*/ 0 h 2661314"/>
                  <a:gd name="connsiteX2" fmla="*/ 1439839 w 1439839"/>
                  <a:gd name="connsiteY2" fmla="*/ 1235122 h 2661314"/>
                  <a:gd name="connsiteX3" fmla="*/ 627797 w 1439839"/>
                  <a:gd name="connsiteY3" fmla="*/ 2661314 h 2661314"/>
                  <a:gd name="connsiteX4" fmla="*/ 0 w 1439839"/>
                  <a:gd name="connsiteY4" fmla="*/ 1330657 h 2661314"/>
                  <a:gd name="connsiteX0" fmla="*/ 0 w 1453487"/>
                  <a:gd name="connsiteY0" fmla="*/ 1241947 h 2661314"/>
                  <a:gd name="connsiteX1" fmla="*/ 641445 w 1453487"/>
                  <a:gd name="connsiteY1" fmla="*/ 0 h 2661314"/>
                  <a:gd name="connsiteX2" fmla="*/ 1453487 w 1453487"/>
                  <a:gd name="connsiteY2" fmla="*/ 1235122 h 2661314"/>
                  <a:gd name="connsiteX3" fmla="*/ 641445 w 1453487"/>
                  <a:gd name="connsiteY3" fmla="*/ 2661314 h 2661314"/>
                  <a:gd name="connsiteX4" fmla="*/ 0 w 1453487"/>
                  <a:gd name="connsiteY4" fmla="*/ 1241947 h 2661314"/>
                  <a:gd name="connsiteX0" fmla="*/ 0 w 1453487"/>
                  <a:gd name="connsiteY0" fmla="*/ 1241947 h 2661314"/>
                  <a:gd name="connsiteX1" fmla="*/ 641445 w 1453487"/>
                  <a:gd name="connsiteY1" fmla="*/ 0 h 2661314"/>
                  <a:gd name="connsiteX2" fmla="*/ 887105 w 1453487"/>
                  <a:gd name="connsiteY2" fmla="*/ 368490 h 2661314"/>
                  <a:gd name="connsiteX3" fmla="*/ 1453487 w 1453487"/>
                  <a:gd name="connsiteY3" fmla="*/ 1235122 h 2661314"/>
                  <a:gd name="connsiteX4" fmla="*/ 641445 w 1453487"/>
                  <a:gd name="connsiteY4" fmla="*/ 2661314 h 2661314"/>
                  <a:gd name="connsiteX5" fmla="*/ 0 w 1453487"/>
                  <a:gd name="connsiteY5" fmla="*/ 1241947 h 2661314"/>
                  <a:gd name="connsiteX0" fmla="*/ 0 w 1453487"/>
                  <a:gd name="connsiteY0" fmla="*/ 1514901 h 2934268"/>
                  <a:gd name="connsiteX1" fmla="*/ 641445 w 1453487"/>
                  <a:gd name="connsiteY1" fmla="*/ 272954 h 2934268"/>
                  <a:gd name="connsiteX2" fmla="*/ 1173708 w 1453487"/>
                  <a:gd name="connsiteY2" fmla="*/ 0 h 2934268"/>
                  <a:gd name="connsiteX3" fmla="*/ 1453487 w 1453487"/>
                  <a:gd name="connsiteY3" fmla="*/ 1508076 h 2934268"/>
                  <a:gd name="connsiteX4" fmla="*/ 641445 w 1453487"/>
                  <a:gd name="connsiteY4" fmla="*/ 2934268 h 2934268"/>
                  <a:gd name="connsiteX5" fmla="*/ 0 w 1453487"/>
                  <a:gd name="connsiteY5" fmla="*/ 1514901 h 2934268"/>
                  <a:gd name="connsiteX0" fmla="*/ 0 w 1453487"/>
                  <a:gd name="connsiteY0" fmla="*/ 1514901 h 2934268"/>
                  <a:gd name="connsiteX1" fmla="*/ 334371 w 1453487"/>
                  <a:gd name="connsiteY1" fmla="*/ 859808 h 2934268"/>
                  <a:gd name="connsiteX2" fmla="*/ 641445 w 1453487"/>
                  <a:gd name="connsiteY2" fmla="*/ 272954 h 2934268"/>
                  <a:gd name="connsiteX3" fmla="*/ 1173708 w 1453487"/>
                  <a:gd name="connsiteY3" fmla="*/ 0 h 2934268"/>
                  <a:gd name="connsiteX4" fmla="*/ 1453487 w 1453487"/>
                  <a:gd name="connsiteY4" fmla="*/ 1508076 h 2934268"/>
                  <a:gd name="connsiteX5" fmla="*/ 641445 w 1453487"/>
                  <a:gd name="connsiteY5" fmla="*/ 2934268 h 2934268"/>
                  <a:gd name="connsiteX6" fmla="*/ 0 w 1453487"/>
                  <a:gd name="connsiteY6" fmla="*/ 1514901 h 2934268"/>
                  <a:gd name="connsiteX0" fmla="*/ 0 w 1453487"/>
                  <a:gd name="connsiteY0" fmla="*/ 1521726 h 2941093"/>
                  <a:gd name="connsiteX1" fmla="*/ 361667 w 1453487"/>
                  <a:gd name="connsiteY1" fmla="*/ 0 h 2941093"/>
                  <a:gd name="connsiteX2" fmla="*/ 641445 w 1453487"/>
                  <a:gd name="connsiteY2" fmla="*/ 279779 h 2941093"/>
                  <a:gd name="connsiteX3" fmla="*/ 1173708 w 1453487"/>
                  <a:gd name="connsiteY3" fmla="*/ 6825 h 2941093"/>
                  <a:gd name="connsiteX4" fmla="*/ 1453487 w 1453487"/>
                  <a:gd name="connsiteY4" fmla="*/ 1514901 h 2941093"/>
                  <a:gd name="connsiteX5" fmla="*/ 641445 w 1453487"/>
                  <a:gd name="connsiteY5" fmla="*/ 2941093 h 2941093"/>
                  <a:gd name="connsiteX6" fmla="*/ 0 w 1453487"/>
                  <a:gd name="connsiteY6" fmla="*/ 1521726 h 2941093"/>
                  <a:gd name="connsiteX0" fmla="*/ 0 w 1453487"/>
                  <a:gd name="connsiteY0" fmla="*/ 1521726 h 2941093"/>
                  <a:gd name="connsiteX1" fmla="*/ 361667 w 1453487"/>
                  <a:gd name="connsiteY1" fmla="*/ 0 h 2941093"/>
                  <a:gd name="connsiteX2" fmla="*/ 552735 w 1453487"/>
                  <a:gd name="connsiteY2" fmla="*/ 252483 h 2941093"/>
                  <a:gd name="connsiteX3" fmla="*/ 1173708 w 1453487"/>
                  <a:gd name="connsiteY3" fmla="*/ 6825 h 2941093"/>
                  <a:gd name="connsiteX4" fmla="*/ 1453487 w 1453487"/>
                  <a:gd name="connsiteY4" fmla="*/ 1514901 h 2941093"/>
                  <a:gd name="connsiteX5" fmla="*/ 641445 w 1453487"/>
                  <a:gd name="connsiteY5" fmla="*/ 2941093 h 2941093"/>
                  <a:gd name="connsiteX6" fmla="*/ 0 w 1453487"/>
                  <a:gd name="connsiteY6" fmla="*/ 1521726 h 2941093"/>
                  <a:gd name="connsiteX0" fmla="*/ 0 w 1453487"/>
                  <a:gd name="connsiteY0" fmla="*/ 1521726 h 2941093"/>
                  <a:gd name="connsiteX1" fmla="*/ 361667 w 1453487"/>
                  <a:gd name="connsiteY1" fmla="*/ 0 h 2941093"/>
                  <a:gd name="connsiteX2" fmla="*/ 552735 w 1453487"/>
                  <a:gd name="connsiteY2" fmla="*/ 252483 h 2941093"/>
                  <a:gd name="connsiteX3" fmla="*/ 846162 w 1453487"/>
                  <a:gd name="connsiteY3" fmla="*/ 143303 h 2941093"/>
                  <a:gd name="connsiteX4" fmla="*/ 1173708 w 1453487"/>
                  <a:gd name="connsiteY4" fmla="*/ 6825 h 2941093"/>
                  <a:gd name="connsiteX5" fmla="*/ 1453487 w 1453487"/>
                  <a:gd name="connsiteY5" fmla="*/ 1514901 h 2941093"/>
                  <a:gd name="connsiteX6" fmla="*/ 641445 w 1453487"/>
                  <a:gd name="connsiteY6" fmla="*/ 2941093 h 2941093"/>
                  <a:gd name="connsiteX7" fmla="*/ 0 w 1453487"/>
                  <a:gd name="connsiteY7" fmla="*/ 1521726 h 2941093"/>
                  <a:gd name="connsiteX0" fmla="*/ 0 w 1453487"/>
                  <a:gd name="connsiteY0" fmla="*/ 1521726 h 2941093"/>
                  <a:gd name="connsiteX1" fmla="*/ 361667 w 1453487"/>
                  <a:gd name="connsiteY1" fmla="*/ 0 h 2941093"/>
                  <a:gd name="connsiteX2" fmla="*/ 552735 w 1453487"/>
                  <a:gd name="connsiteY2" fmla="*/ 252483 h 2941093"/>
                  <a:gd name="connsiteX3" fmla="*/ 1003112 w 1453487"/>
                  <a:gd name="connsiteY3" fmla="*/ 266133 h 2941093"/>
                  <a:gd name="connsiteX4" fmla="*/ 1173708 w 1453487"/>
                  <a:gd name="connsiteY4" fmla="*/ 6825 h 2941093"/>
                  <a:gd name="connsiteX5" fmla="*/ 1453487 w 1453487"/>
                  <a:gd name="connsiteY5" fmla="*/ 1514901 h 2941093"/>
                  <a:gd name="connsiteX6" fmla="*/ 641445 w 1453487"/>
                  <a:gd name="connsiteY6" fmla="*/ 2941093 h 2941093"/>
                  <a:gd name="connsiteX7" fmla="*/ 0 w 1453487"/>
                  <a:gd name="connsiteY7" fmla="*/ 1521726 h 2941093"/>
                  <a:gd name="connsiteX0" fmla="*/ 0 w 1453487"/>
                  <a:gd name="connsiteY0" fmla="*/ 1521726 h 2941093"/>
                  <a:gd name="connsiteX1" fmla="*/ 361667 w 1453487"/>
                  <a:gd name="connsiteY1" fmla="*/ 0 h 2941093"/>
                  <a:gd name="connsiteX2" fmla="*/ 552735 w 1453487"/>
                  <a:gd name="connsiteY2" fmla="*/ 252483 h 2941093"/>
                  <a:gd name="connsiteX3" fmla="*/ 1000263 w 1453487"/>
                  <a:gd name="connsiteY3" fmla="*/ 260435 h 2941093"/>
                  <a:gd name="connsiteX4" fmla="*/ 1173708 w 1453487"/>
                  <a:gd name="connsiteY4" fmla="*/ 6825 h 2941093"/>
                  <a:gd name="connsiteX5" fmla="*/ 1453487 w 1453487"/>
                  <a:gd name="connsiteY5" fmla="*/ 1514901 h 2941093"/>
                  <a:gd name="connsiteX6" fmla="*/ 641445 w 1453487"/>
                  <a:gd name="connsiteY6" fmla="*/ 2941093 h 2941093"/>
                  <a:gd name="connsiteX7" fmla="*/ 0 w 1453487"/>
                  <a:gd name="connsiteY7" fmla="*/ 1521726 h 2941093"/>
                  <a:gd name="connsiteX0" fmla="*/ 0 w 1453487"/>
                  <a:gd name="connsiteY0" fmla="*/ 1521726 h 2941093"/>
                  <a:gd name="connsiteX1" fmla="*/ 361667 w 1453487"/>
                  <a:gd name="connsiteY1" fmla="*/ 0 h 2941093"/>
                  <a:gd name="connsiteX2" fmla="*/ 549886 w 1453487"/>
                  <a:gd name="connsiteY2" fmla="*/ 252483 h 2941093"/>
                  <a:gd name="connsiteX3" fmla="*/ 1000263 w 1453487"/>
                  <a:gd name="connsiteY3" fmla="*/ 260435 h 2941093"/>
                  <a:gd name="connsiteX4" fmla="*/ 1173708 w 1453487"/>
                  <a:gd name="connsiteY4" fmla="*/ 6825 h 2941093"/>
                  <a:gd name="connsiteX5" fmla="*/ 1453487 w 1453487"/>
                  <a:gd name="connsiteY5" fmla="*/ 1514901 h 2941093"/>
                  <a:gd name="connsiteX6" fmla="*/ 641445 w 1453487"/>
                  <a:gd name="connsiteY6" fmla="*/ 2941093 h 2941093"/>
                  <a:gd name="connsiteX7" fmla="*/ 0 w 1453487"/>
                  <a:gd name="connsiteY7" fmla="*/ 1521726 h 2941093"/>
                  <a:gd name="connsiteX0" fmla="*/ 0 w 1453487"/>
                  <a:gd name="connsiteY0" fmla="*/ 1521726 h 2941093"/>
                  <a:gd name="connsiteX1" fmla="*/ 361667 w 1453487"/>
                  <a:gd name="connsiteY1" fmla="*/ 0 h 2941093"/>
                  <a:gd name="connsiteX2" fmla="*/ 549886 w 1453487"/>
                  <a:gd name="connsiteY2" fmla="*/ 252483 h 2941093"/>
                  <a:gd name="connsiteX3" fmla="*/ 997414 w 1453487"/>
                  <a:gd name="connsiteY3" fmla="*/ 257587 h 2941093"/>
                  <a:gd name="connsiteX4" fmla="*/ 1173708 w 1453487"/>
                  <a:gd name="connsiteY4" fmla="*/ 6825 h 2941093"/>
                  <a:gd name="connsiteX5" fmla="*/ 1453487 w 1453487"/>
                  <a:gd name="connsiteY5" fmla="*/ 1514901 h 2941093"/>
                  <a:gd name="connsiteX6" fmla="*/ 641445 w 1453487"/>
                  <a:gd name="connsiteY6" fmla="*/ 2941093 h 2941093"/>
                  <a:gd name="connsiteX7" fmla="*/ 0 w 1453487"/>
                  <a:gd name="connsiteY7" fmla="*/ 1521726 h 2941093"/>
                  <a:gd name="connsiteX0" fmla="*/ 0 w 1453487"/>
                  <a:gd name="connsiteY0" fmla="*/ 1521726 h 2941093"/>
                  <a:gd name="connsiteX1" fmla="*/ 361667 w 1453487"/>
                  <a:gd name="connsiteY1" fmla="*/ 0 h 2941093"/>
                  <a:gd name="connsiteX2" fmla="*/ 549886 w 1453487"/>
                  <a:gd name="connsiteY2" fmla="*/ 252483 h 2941093"/>
                  <a:gd name="connsiteX3" fmla="*/ 997414 w 1453487"/>
                  <a:gd name="connsiteY3" fmla="*/ 251890 h 2941093"/>
                  <a:gd name="connsiteX4" fmla="*/ 1173708 w 1453487"/>
                  <a:gd name="connsiteY4" fmla="*/ 6825 h 2941093"/>
                  <a:gd name="connsiteX5" fmla="*/ 1453487 w 1453487"/>
                  <a:gd name="connsiteY5" fmla="*/ 1514901 h 2941093"/>
                  <a:gd name="connsiteX6" fmla="*/ 641445 w 1453487"/>
                  <a:gd name="connsiteY6" fmla="*/ 2941093 h 2941093"/>
                  <a:gd name="connsiteX7" fmla="*/ 0 w 1453487"/>
                  <a:gd name="connsiteY7" fmla="*/ 1521726 h 2941093"/>
                  <a:gd name="connsiteX0" fmla="*/ 0 w 1453487"/>
                  <a:gd name="connsiteY0" fmla="*/ 1541666 h 2961033"/>
                  <a:gd name="connsiteX1" fmla="*/ 364516 w 1453487"/>
                  <a:gd name="connsiteY1" fmla="*/ 0 h 2961033"/>
                  <a:gd name="connsiteX2" fmla="*/ 549886 w 1453487"/>
                  <a:gd name="connsiteY2" fmla="*/ 272423 h 2961033"/>
                  <a:gd name="connsiteX3" fmla="*/ 997414 w 1453487"/>
                  <a:gd name="connsiteY3" fmla="*/ 271830 h 2961033"/>
                  <a:gd name="connsiteX4" fmla="*/ 1173708 w 1453487"/>
                  <a:gd name="connsiteY4" fmla="*/ 26765 h 2961033"/>
                  <a:gd name="connsiteX5" fmla="*/ 1453487 w 1453487"/>
                  <a:gd name="connsiteY5" fmla="*/ 1534841 h 2961033"/>
                  <a:gd name="connsiteX6" fmla="*/ 641445 w 1453487"/>
                  <a:gd name="connsiteY6" fmla="*/ 2961033 h 2961033"/>
                  <a:gd name="connsiteX7" fmla="*/ 0 w 1453487"/>
                  <a:gd name="connsiteY7" fmla="*/ 1541666 h 2961033"/>
                  <a:gd name="connsiteX0" fmla="*/ 0 w 1453487"/>
                  <a:gd name="connsiteY0" fmla="*/ 1541666 h 2961033"/>
                  <a:gd name="connsiteX1" fmla="*/ 364516 w 1453487"/>
                  <a:gd name="connsiteY1" fmla="*/ 0 h 2961033"/>
                  <a:gd name="connsiteX2" fmla="*/ 547038 w 1453487"/>
                  <a:gd name="connsiteY2" fmla="*/ 269574 h 2961033"/>
                  <a:gd name="connsiteX3" fmla="*/ 997414 w 1453487"/>
                  <a:gd name="connsiteY3" fmla="*/ 271830 h 2961033"/>
                  <a:gd name="connsiteX4" fmla="*/ 1173708 w 1453487"/>
                  <a:gd name="connsiteY4" fmla="*/ 26765 h 2961033"/>
                  <a:gd name="connsiteX5" fmla="*/ 1453487 w 1453487"/>
                  <a:gd name="connsiteY5" fmla="*/ 1534841 h 2961033"/>
                  <a:gd name="connsiteX6" fmla="*/ 641445 w 1453487"/>
                  <a:gd name="connsiteY6" fmla="*/ 2961033 h 2961033"/>
                  <a:gd name="connsiteX7" fmla="*/ 0 w 1453487"/>
                  <a:gd name="connsiteY7" fmla="*/ 1541666 h 2961033"/>
                  <a:gd name="connsiteX0" fmla="*/ 0 w 1453487"/>
                  <a:gd name="connsiteY0" fmla="*/ 1541666 h 2961033"/>
                  <a:gd name="connsiteX1" fmla="*/ 364516 w 1453487"/>
                  <a:gd name="connsiteY1" fmla="*/ 0 h 2961033"/>
                  <a:gd name="connsiteX2" fmla="*/ 547038 w 1453487"/>
                  <a:gd name="connsiteY2" fmla="*/ 269574 h 2961033"/>
                  <a:gd name="connsiteX3" fmla="*/ 1000263 w 1453487"/>
                  <a:gd name="connsiteY3" fmla="*/ 268982 h 2961033"/>
                  <a:gd name="connsiteX4" fmla="*/ 1173708 w 1453487"/>
                  <a:gd name="connsiteY4" fmla="*/ 26765 h 2961033"/>
                  <a:gd name="connsiteX5" fmla="*/ 1453487 w 1453487"/>
                  <a:gd name="connsiteY5" fmla="*/ 1534841 h 2961033"/>
                  <a:gd name="connsiteX6" fmla="*/ 641445 w 1453487"/>
                  <a:gd name="connsiteY6" fmla="*/ 2961033 h 2961033"/>
                  <a:gd name="connsiteX7" fmla="*/ 0 w 1453487"/>
                  <a:gd name="connsiteY7" fmla="*/ 1541666 h 2961033"/>
                  <a:gd name="connsiteX0" fmla="*/ 0 w 1453487"/>
                  <a:gd name="connsiteY0" fmla="*/ 1541666 h 2961033"/>
                  <a:gd name="connsiteX1" fmla="*/ 364516 w 1453487"/>
                  <a:gd name="connsiteY1" fmla="*/ 0 h 2961033"/>
                  <a:gd name="connsiteX2" fmla="*/ 547038 w 1453487"/>
                  <a:gd name="connsiteY2" fmla="*/ 269574 h 2961033"/>
                  <a:gd name="connsiteX3" fmla="*/ 994566 w 1453487"/>
                  <a:gd name="connsiteY3" fmla="*/ 271831 h 2961033"/>
                  <a:gd name="connsiteX4" fmla="*/ 1173708 w 1453487"/>
                  <a:gd name="connsiteY4" fmla="*/ 26765 h 2961033"/>
                  <a:gd name="connsiteX5" fmla="*/ 1453487 w 1453487"/>
                  <a:gd name="connsiteY5" fmla="*/ 1534841 h 2961033"/>
                  <a:gd name="connsiteX6" fmla="*/ 641445 w 1453487"/>
                  <a:gd name="connsiteY6" fmla="*/ 2961033 h 2961033"/>
                  <a:gd name="connsiteX7" fmla="*/ 0 w 1453487"/>
                  <a:gd name="connsiteY7" fmla="*/ 1541666 h 2961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53487" h="2961033">
                    <a:moveTo>
                      <a:pt x="0" y="1541666"/>
                    </a:moveTo>
                    <a:lnTo>
                      <a:pt x="364516" y="0"/>
                    </a:lnTo>
                    <a:lnTo>
                      <a:pt x="547038" y="269574"/>
                    </a:lnTo>
                    <a:lnTo>
                      <a:pt x="994566" y="271831"/>
                    </a:lnTo>
                    <a:lnTo>
                      <a:pt x="1173708" y="26765"/>
                    </a:lnTo>
                    <a:lnTo>
                      <a:pt x="1453487" y="1534841"/>
                    </a:lnTo>
                    <a:lnTo>
                      <a:pt x="641445" y="2961033"/>
                    </a:lnTo>
                    <a:lnTo>
                      <a:pt x="0" y="1541666"/>
                    </a:ln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06" name="Group 105">
              <a:extLst>
                <a:ext uri="{FF2B5EF4-FFF2-40B4-BE49-F238E27FC236}">
                  <a16:creationId xmlns:a16="http://schemas.microsoft.com/office/drawing/2014/main" id="{021E5D72-DAE7-D351-DA33-59153234075D}"/>
                </a:ext>
              </a:extLst>
            </p:cNvPr>
            <p:cNvGrpSpPr/>
            <p:nvPr/>
          </p:nvGrpSpPr>
          <p:grpSpPr>
            <a:xfrm>
              <a:off x="3485967" y="3257084"/>
              <a:ext cx="318921" cy="343896"/>
              <a:chOff x="-7791742" y="-2283273"/>
              <a:chExt cx="8816598" cy="9507034"/>
            </a:xfrm>
            <a:grpFill/>
          </p:grpSpPr>
          <p:sp>
            <p:nvSpPr>
              <p:cNvPr id="112" name="Freeform 390">
                <a:extLst>
                  <a:ext uri="{FF2B5EF4-FFF2-40B4-BE49-F238E27FC236}">
                    <a16:creationId xmlns:a16="http://schemas.microsoft.com/office/drawing/2014/main" id="{7821BB8E-CCDF-8D81-52F6-2AA39763C247}"/>
                  </a:ext>
                </a:extLst>
              </p:cNvPr>
              <p:cNvSpPr/>
              <p:nvPr/>
            </p:nvSpPr>
            <p:spPr>
              <a:xfrm>
                <a:off x="-5241118" y="-2283273"/>
                <a:ext cx="4888752" cy="5307884"/>
              </a:xfrm>
              <a:custGeom>
                <a:avLst/>
                <a:gdLst>
                  <a:gd name="connsiteX0" fmla="*/ 3409950 w 6825423"/>
                  <a:gd name="connsiteY0" fmla="*/ 0 h 7410594"/>
                  <a:gd name="connsiteX1" fmla="*/ 6229951 w 6825423"/>
                  <a:gd name="connsiteY1" fmla="*/ 2516401 h 7410594"/>
                  <a:gd name="connsiteX2" fmla="*/ 6238704 w 6825423"/>
                  <a:gd name="connsiteY2" fmla="*/ 2557692 h 7410594"/>
                  <a:gd name="connsiteX3" fmla="*/ 6296533 w 6825423"/>
                  <a:gd name="connsiteY3" fmla="*/ 2595147 h 7410594"/>
                  <a:gd name="connsiteX4" fmla="*/ 6674736 w 6825423"/>
                  <a:gd name="connsiteY4" fmla="*/ 2949584 h 7410594"/>
                  <a:gd name="connsiteX5" fmla="*/ 6674736 w 6825423"/>
                  <a:gd name="connsiteY5" fmla="*/ 4422766 h 7410594"/>
                  <a:gd name="connsiteX6" fmla="*/ 6134530 w 6825423"/>
                  <a:gd name="connsiteY6" fmla="*/ 4903781 h 7410594"/>
                  <a:gd name="connsiteX7" fmla="*/ 6097506 w 6825423"/>
                  <a:gd name="connsiteY7" fmla="*/ 4909551 h 7410594"/>
                  <a:gd name="connsiteX8" fmla="*/ 6054756 w 6825423"/>
                  <a:gd name="connsiteY8" fmla="*/ 5016817 h 7410594"/>
                  <a:gd name="connsiteX9" fmla="*/ 3352800 w 6825423"/>
                  <a:gd name="connsiteY9" fmla="*/ 7410450 h 7410594"/>
                  <a:gd name="connsiteX10" fmla="*/ 799523 w 6825423"/>
                  <a:gd name="connsiteY10" fmla="*/ 5059710 h 7410594"/>
                  <a:gd name="connsiteX11" fmla="*/ 738130 w 6825423"/>
                  <a:gd name="connsiteY11" fmla="*/ 4892092 h 7410594"/>
                  <a:gd name="connsiteX12" fmla="*/ 690893 w 6825423"/>
                  <a:gd name="connsiteY12" fmla="*/ 4884731 h 7410594"/>
                  <a:gd name="connsiteX13" fmla="*/ 150687 w 6825423"/>
                  <a:gd name="connsiteY13" fmla="*/ 4403716 h 7410594"/>
                  <a:gd name="connsiteX14" fmla="*/ 150687 w 6825423"/>
                  <a:gd name="connsiteY14" fmla="*/ 2930534 h 7410594"/>
                  <a:gd name="connsiteX15" fmla="*/ 436548 w 6825423"/>
                  <a:gd name="connsiteY15" fmla="*/ 2646152 h 7410594"/>
                  <a:gd name="connsiteX16" fmla="*/ 522375 w 6825423"/>
                  <a:gd name="connsiteY16" fmla="*/ 2581039 h 7410594"/>
                  <a:gd name="connsiteX17" fmla="*/ 543969 w 6825423"/>
                  <a:gd name="connsiteY17" fmla="*/ 2473931 h 7410594"/>
                  <a:gd name="connsiteX18" fmla="*/ 3409950 w 6825423"/>
                  <a:gd name="connsiteY18" fmla="*/ 0 h 7410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825423" h="7410594">
                    <a:moveTo>
                      <a:pt x="3409950" y="0"/>
                    </a:moveTo>
                    <a:cubicBezTo>
                      <a:pt x="4734941" y="0"/>
                      <a:pt x="5856099" y="1058526"/>
                      <a:pt x="6229951" y="2516401"/>
                    </a:cubicBezTo>
                    <a:lnTo>
                      <a:pt x="6238704" y="2557692"/>
                    </a:lnTo>
                    <a:lnTo>
                      <a:pt x="6296533" y="2595147"/>
                    </a:lnTo>
                    <a:cubicBezTo>
                      <a:pt x="6416937" y="2679806"/>
                      <a:pt x="6549956" y="2799961"/>
                      <a:pt x="6674736" y="2949584"/>
                    </a:cubicBezTo>
                    <a:cubicBezTo>
                      <a:pt x="6821179" y="3212045"/>
                      <a:pt x="6923689" y="3855505"/>
                      <a:pt x="6674736" y="4422766"/>
                    </a:cubicBezTo>
                    <a:cubicBezTo>
                      <a:pt x="6575328" y="4635424"/>
                      <a:pt x="6329416" y="4856355"/>
                      <a:pt x="6134530" y="4903781"/>
                    </a:cubicBezTo>
                    <a:lnTo>
                      <a:pt x="6097506" y="4909551"/>
                    </a:lnTo>
                    <a:lnTo>
                      <a:pt x="6054756" y="5016817"/>
                    </a:lnTo>
                    <a:cubicBezTo>
                      <a:pt x="5478809" y="6376352"/>
                      <a:pt x="4218682" y="7424738"/>
                      <a:pt x="3352800" y="7410450"/>
                    </a:cubicBezTo>
                    <a:cubicBezTo>
                      <a:pt x="2486918" y="7396163"/>
                      <a:pt x="1360736" y="6426399"/>
                      <a:pt x="799523" y="5059710"/>
                    </a:cubicBezTo>
                    <a:lnTo>
                      <a:pt x="738130" y="4892092"/>
                    </a:lnTo>
                    <a:lnTo>
                      <a:pt x="690893" y="4884731"/>
                    </a:lnTo>
                    <a:cubicBezTo>
                      <a:pt x="496007" y="4837305"/>
                      <a:pt x="250095" y="4616374"/>
                      <a:pt x="150687" y="4403716"/>
                    </a:cubicBezTo>
                    <a:cubicBezTo>
                      <a:pt x="-98266" y="3836455"/>
                      <a:pt x="4244" y="3192995"/>
                      <a:pt x="150687" y="2930534"/>
                    </a:cubicBezTo>
                    <a:cubicBezTo>
                      <a:pt x="244273" y="2818317"/>
                      <a:pt x="342492" y="2722675"/>
                      <a:pt x="436548" y="2646152"/>
                    </a:cubicBezTo>
                    <a:lnTo>
                      <a:pt x="522375" y="2581039"/>
                    </a:lnTo>
                    <a:lnTo>
                      <a:pt x="543969" y="2473931"/>
                    </a:lnTo>
                    <a:cubicBezTo>
                      <a:pt x="882058" y="983022"/>
                      <a:pt x="2084958" y="0"/>
                      <a:pt x="3409950" y="0"/>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3" name="Rectangle 92">
                <a:extLst>
                  <a:ext uri="{FF2B5EF4-FFF2-40B4-BE49-F238E27FC236}">
                    <a16:creationId xmlns:a16="http://schemas.microsoft.com/office/drawing/2014/main" id="{060E5E0A-49FB-C1EB-3F7A-7BA5D0E684FF}"/>
                  </a:ext>
                </a:extLst>
              </p:cNvPr>
              <p:cNvSpPr/>
              <p:nvPr/>
            </p:nvSpPr>
            <p:spPr>
              <a:xfrm>
                <a:off x="-7791742" y="2783937"/>
                <a:ext cx="8816598" cy="4439824"/>
              </a:xfrm>
              <a:custGeom>
                <a:avLst/>
                <a:gdLst>
                  <a:gd name="connsiteX0" fmla="*/ 0 w 13620364"/>
                  <a:gd name="connsiteY0" fmla="*/ 0 h 6310100"/>
                  <a:gd name="connsiteX1" fmla="*/ 13620364 w 13620364"/>
                  <a:gd name="connsiteY1" fmla="*/ 0 h 6310100"/>
                  <a:gd name="connsiteX2" fmla="*/ 13620364 w 13620364"/>
                  <a:gd name="connsiteY2" fmla="*/ 6310100 h 6310100"/>
                  <a:gd name="connsiteX3" fmla="*/ 0 w 13620364"/>
                  <a:gd name="connsiteY3" fmla="*/ 6310100 h 6310100"/>
                  <a:gd name="connsiteX4" fmla="*/ 0 w 13620364"/>
                  <a:gd name="connsiteY4" fmla="*/ 0 h 6310100"/>
                  <a:gd name="connsiteX0" fmla="*/ 0 w 13620364"/>
                  <a:gd name="connsiteY0" fmla="*/ 1 h 6310101"/>
                  <a:gd name="connsiteX1" fmla="*/ 6914764 w 13620364"/>
                  <a:gd name="connsiteY1" fmla="*/ 0 h 6310101"/>
                  <a:gd name="connsiteX2" fmla="*/ 13620364 w 13620364"/>
                  <a:gd name="connsiteY2" fmla="*/ 1 h 6310101"/>
                  <a:gd name="connsiteX3" fmla="*/ 13620364 w 13620364"/>
                  <a:gd name="connsiteY3" fmla="*/ 6310101 h 6310101"/>
                  <a:gd name="connsiteX4" fmla="*/ 0 w 13620364"/>
                  <a:gd name="connsiteY4" fmla="*/ 6310101 h 6310101"/>
                  <a:gd name="connsiteX5" fmla="*/ 0 w 13620364"/>
                  <a:gd name="connsiteY5" fmla="*/ 1 h 6310101"/>
                  <a:gd name="connsiteX0" fmla="*/ 0 w 13620364"/>
                  <a:gd name="connsiteY0" fmla="*/ 0 h 6310100"/>
                  <a:gd name="connsiteX1" fmla="*/ 6774087 w 13620364"/>
                  <a:gd name="connsiteY1" fmla="*/ 5017476 h 6310100"/>
                  <a:gd name="connsiteX2" fmla="*/ 13620364 w 13620364"/>
                  <a:gd name="connsiteY2" fmla="*/ 0 h 6310100"/>
                  <a:gd name="connsiteX3" fmla="*/ 13620364 w 13620364"/>
                  <a:gd name="connsiteY3" fmla="*/ 6310100 h 6310100"/>
                  <a:gd name="connsiteX4" fmla="*/ 0 w 13620364"/>
                  <a:gd name="connsiteY4" fmla="*/ 6310100 h 6310100"/>
                  <a:gd name="connsiteX5" fmla="*/ 0 w 13620364"/>
                  <a:gd name="connsiteY5" fmla="*/ 0 h 6310100"/>
                  <a:gd name="connsiteX0" fmla="*/ 0 w 13620364"/>
                  <a:gd name="connsiteY0" fmla="*/ 0 h 6310100"/>
                  <a:gd name="connsiteX1" fmla="*/ 6774087 w 13620364"/>
                  <a:gd name="connsiteY1" fmla="*/ 5017476 h 6310100"/>
                  <a:gd name="connsiteX2" fmla="*/ 10994394 w 13620364"/>
                  <a:gd name="connsiteY2" fmla="*/ 1852246 h 6310100"/>
                  <a:gd name="connsiteX3" fmla="*/ 13620364 w 13620364"/>
                  <a:gd name="connsiteY3" fmla="*/ 0 h 6310100"/>
                  <a:gd name="connsiteX4" fmla="*/ 13620364 w 13620364"/>
                  <a:gd name="connsiteY4" fmla="*/ 6310100 h 6310100"/>
                  <a:gd name="connsiteX5" fmla="*/ 0 w 13620364"/>
                  <a:gd name="connsiteY5" fmla="*/ 6310100 h 6310100"/>
                  <a:gd name="connsiteX6" fmla="*/ 0 w 13620364"/>
                  <a:gd name="connsiteY6" fmla="*/ 0 h 6310100"/>
                  <a:gd name="connsiteX0" fmla="*/ 0 w 13620364"/>
                  <a:gd name="connsiteY0" fmla="*/ 0 h 6310100"/>
                  <a:gd name="connsiteX1" fmla="*/ 6774087 w 13620364"/>
                  <a:gd name="connsiteY1" fmla="*/ 5017476 h 6310100"/>
                  <a:gd name="connsiteX2" fmla="*/ 9235932 w 13620364"/>
                  <a:gd name="connsiteY2" fmla="*/ 23446 h 6310100"/>
                  <a:gd name="connsiteX3" fmla="*/ 13620364 w 13620364"/>
                  <a:gd name="connsiteY3" fmla="*/ 0 h 6310100"/>
                  <a:gd name="connsiteX4" fmla="*/ 13620364 w 13620364"/>
                  <a:gd name="connsiteY4" fmla="*/ 6310100 h 6310100"/>
                  <a:gd name="connsiteX5" fmla="*/ 0 w 13620364"/>
                  <a:gd name="connsiteY5" fmla="*/ 6310100 h 6310100"/>
                  <a:gd name="connsiteX6" fmla="*/ 0 w 13620364"/>
                  <a:gd name="connsiteY6" fmla="*/ 0 h 6310100"/>
                  <a:gd name="connsiteX0" fmla="*/ 0 w 13620364"/>
                  <a:gd name="connsiteY0" fmla="*/ 0 h 6310100"/>
                  <a:gd name="connsiteX1" fmla="*/ 2108302 w 13620364"/>
                  <a:gd name="connsiteY1" fmla="*/ 1547446 h 6310100"/>
                  <a:gd name="connsiteX2" fmla="*/ 6774087 w 13620364"/>
                  <a:gd name="connsiteY2" fmla="*/ 5017476 h 6310100"/>
                  <a:gd name="connsiteX3" fmla="*/ 9235932 w 13620364"/>
                  <a:gd name="connsiteY3" fmla="*/ 23446 h 6310100"/>
                  <a:gd name="connsiteX4" fmla="*/ 13620364 w 13620364"/>
                  <a:gd name="connsiteY4" fmla="*/ 0 h 6310100"/>
                  <a:gd name="connsiteX5" fmla="*/ 13620364 w 13620364"/>
                  <a:gd name="connsiteY5" fmla="*/ 6310100 h 6310100"/>
                  <a:gd name="connsiteX6" fmla="*/ 0 w 13620364"/>
                  <a:gd name="connsiteY6" fmla="*/ 6310100 h 6310100"/>
                  <a:gd name="connsiteX7" fmla="*/ 0 w 13620364"/>
                  <a:gd name="connsiteY7"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3620364 w 13620364"/>
                  <a:gd name="connsiteY4" fmla="*/ 0 h 6310100"/>
                  <a:gd name="connsiteX5" fmla="*/ 13620364 w 13620364"/>
                  <a:gd name="connsiteY5" fmla="*/ 6310100 h 6310100"/>
                  <a:gd name="connsiteX6" fmla="*/ 0 w 13620364"/>
                  <a:gd name="connsiteY6" fmla="*/ 6310100 h 6310100"/>
                  <a:gd name="connsiteX7" fmla="*/ 0 w 13620364"/>
                  <a:gd name="connsiteY7"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3620364 w 13620364"/>
                  <a:gd name="connsiteY4" fmla="*/ 0 h 6310100"/>
                  <a:gd name="connsiteX5" fmla="*/ 13620364 w 13620364"/>
                  <a:gd name="connsiteY5" fmla="*/ 6310100 h 6310100"/>
                  <a:gd name="connsiteX6" fmla="*/ 10830271 w 13620364"/>
                  <a:gd name="connsiteY6" fmla="*/ 6307015 h 6310100"/>
                  <a:gd name="connsiteX7" fmla="*/ 0 w 13620364"/>
                  <a:gd name="connsiteY7" fmla="*/ 6310100 h 6310100"/>
                  <a:gd name="connsiteX8" fmla="*/ 0 w 13620364"/>
                  <a:gd name="connsiteY8"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3620364 w 13620364"/>
                  <a:gd name="connsiteY4" fmla="*/ 0 h 6310100"/>
                  <a:gd name="connsiteX5" fmla="*/ 13620364 w 13620364"/>
                  <a:gd name="connsiteY5" fmla="*/ 6310100 h 6310100"/>
                  <a:gd name="connsiteX6" fmla="*/ 10830271 w 13620364"/>
                  <a:gd name="connsiteY6" fmla="*/ 6307015 h 6310100"/>
                  <a:gd name="connsiteX7" fmla="*/ 9681410 w 13620364"/>
                  <a:gd name="connsiteY7" fmla="*/ 6283569 h 6310100"/>
                  <a:gd name="connsiteX8" fmla="*/ 0 w 13620364"/>
                  <a:gd name="connsiteY8" fmla="*/ 6310100 h 6310100"/>
                  <a:gd name="connsiteX9" fmla="*/ 0 w 13620364"/>
                  <a:gd name="connsiteY9" fmla="*/ 0 h 6310100"/>
                  <a:gd name="connsiteX0" fmla="*/ 0 w 13620364"/>
                  <a:gd name="connsiteY0" fmla="*/ 0 h 6330461"/>
                  <a:gd name="connsiteX1" fmla="*/ 4406025 w 13620364"/>
                  <a:gd name="connsiteY1" fmla="*/ 46892 h 6330461"/>
                  <a:gd name="connsiteX2" fmla="*/ 6774087 w 13620364"/>
                  <a:gd name="connsiteY2" fmla="*/ 5017476 h 6330461"/>
                  <a:gd name="connsiteX3" fmla="*/ 9235932 w 13620364"/>
                  <a:gd name="connsiteY3" fmla="*/ 23446 h 6330461"/>
                  <a:gd name="connsiteX4" fmla="*/ 13620364 w 13620364"/>
                  <a:gd name="connsiteY4" fmla="*/ 0 h 6330461"/>
                  <a:gd name="connsiteX5" fmla="*/ 13620364 w 13620364"/>
                  <a:gd name="connsiteY5" fmla="*/ 6310100 h 6330461"/>
                  <a:gd name="connsiteX6" fmla="*/ 10830271 w 13620364"/>
                  <a:gd name="connsiteY6" fmla="*/ 6307015 h 6330461"/>
                  <a:gd name="connsiteX7" fmla="*/ 10220671 w 13620364"/>
                  <a:gd name="connsiteY7" fmla="*/ 6330461 h 6330461"/>
                  <a:gd name="connsiteX8" fmla="*/ 0 w 13620364"/>
                  <a:gd name="connsiteY8" fmla="*/ 6310100 h 6330461"/>
                  <a:gd name="connsiteX9" fmla="*/ 0 w 13620364"/>
                  <a:gd name="connsiteY9" fmla="*/ 0 h 6330461"/>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3620364 w 13620364"/>
                  <a:gd name="connsiteY4" fmla="*/ 0 h 6310100"/>
                  <a:gd name="connsiteX5" fmla="*/ 13620364 w 13620364"/>
                  <a:gd name="connsiteY5" fmla="*/ 6310100 h 6310100"/>
                  <a:gd name="connsiteX6" fmla="*/ 10830271 w 13620364"/>
                  <a:gd name="connsiteY6" fmla="*/ 6307015 h 6310100"/>
                  <a:gd name="connsiteX7" fmla="*/ 7594702 w 13620364"/>
                  <a:gd name="connsiteY7" fmla="*/ 6213230 h 6310100"/>
                  <a:gd name="connsiteX8" fmla="*/ 0 w 13620364"/>
                  <a:gd name="connsiteY8" fmla="*/ 6310100 h 6310100"/>
                  <a:gd name="connsiteX9" fmla="*/ 0 w 13620364"/>
                  <a:gd name="connsiteY9"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3620364 w 13620364"/>
                  <a:gd name="connsiteY4" fmla="*/ 0 h 6310100"/>
                  <a:gd name="connsiteX5" fmla="*/ 13620364 w 13620364"/>
                  <a:gd name="connsiteY5" fmla="*/ 6310100 h 6310100"/>
                  <a:gd name="connsiteX6" fmla="*/ 10830271 w 13620364"/>
                  <a:gd name="connsiteY6" fmla="*/ 6307015 h 6310100"/>
                  <a:gd name="connsiteX7" fmla="*/ 10384794 w 13620364"/>
                  <a:gd name="connsiteY7" fmla="*/ 6283569 h 6310100"/>
                  <a:gd name="connsiteX8" fmla="*/ 7594702 w 13620364"/>
                  <a:gd name="connsiteY8" fmla="*/ 6213230 h 6310100"/>
                  <a:gd name="connsiteX9" fmla="*/ 0 w 13620364"/>
                  <a:gd name="connsiteY9" fmla="*/ 6310100 h 6310100"/>
                  <a:gd name="connsiteX10" fmla="*/ 0 w 13620364"/>
                  <a:gd name="connsiteY10"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3620364 w 13620364"/>
                  <a:gd name="connsiteY4" fmla="*/ 0 h 6310100"/>
                  <a:gd name="connsiteX5" fmla="*/ 13620364 w 13620364"/>
                  <a:gd name="connsiteY5" fmla="*/ 6310100 h 6310100"/>
                  <a:gd name="connsiteX6" fmla="*/ 10830271 w 13620364"/>
                  <a:gd name="connsiteY6" fmla="*/ 6307015 h 6310100"/>
                  <a:gd name="connsiteX7" fmla="*/ 10877164 w 13620364"/>
                  <a:gd name="connsiteY7" fmla="*/ 4032738 h 6310100"/>
                  <a:gd name="connsiteX8" fmla="*/ 7594702 w 13620364"/>
                  <a:gd name="connsiteY8" fmla="*/ 6213230 h 6310100"/>
                  <a:gd name="connsiteX9" fmla="*/ 0 w 13620364"/>
                  <a:gd name="connsiteY9" fmla="*/ 6310100 h 6310100"/>
                  <a:gd name="connsiteX10" fmla="*/ 0 w 13620364"/>
                  <a:gd name="connsiteY10"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3620364 w 13620364"/>
                  <a:gd name="connsiteY4" fmla="*/ 0 h 6310100"/>
                  <a:gd name="connsiteX5" fmla="*/ 13620364 w 13620364"/>
                  <a:gd name="connsiteY5" fmla="*/ 6310100 h 6310100"/>
                  <a:gd name="connsiteX6" fmla="*/ 10830271 w 13620364"/>
                  <a:gd name="connsiteY6" fmla="*/ 6307015 h 6310100"/>
                  <a:gd name="connsiteX7" fmla="*/ 10783380 w 13620364"/>
                  <a:gd name="connsiteY7" fmla="*/ 4056184 h 6310100"/>
                  <a:gd name="connsiteX8" fmla="*/ 7594702 w 13620364"/>
                  <a:gd name="connsiteY8" fmla="*/ 6213230 h 6310100"/>
                  <a:gd name="connsiteX9" fmla="*/ 0 w 13620364"/>
                  <a:gd name="connsiteY9" fmla="*/ 6310100 h 6310100"/>
                  <a:gd name="connsiteX10" fmla="*/ 0 w 13620364"/>
                  <a:gd name="connsiteY10"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3620364 w 13620364"/>
                  <a:gd name="connsiteY4" fmla="*/ 0 h 6310100"/>
                  <a:gd name="connsiteX5" fmla="*/ 13620364 w 13620364"/>
                  <a:gd name="connsiteY5" fmla="*/ 6310100 h 6310100"/>
                  <a:gd name="connsiteX6" fmla="*/ 10830271 w 13620364"/>
                  <a:gd name="connsiteY6" fmla="*/ 6307015 h 6310100"/>
                  <a:gd name="connsiteX7" fmla="*/ 10877165 w 13620364"/>
                  <a:gd name="connsiteY7" fmla="*/ 4103077 h 6310100"/>
                  <a:gd name="connsiteX8" fmla="*/ 7594702 w 13620364"/>
                  <a:gd name="connsiteY8" fmla="*/ 6213230 h 6310100"/>
                  <a:gd name="connsiteX9" fmla="*/ 0 w 13620364"/>
                  <a:gd name="connsiteY9" fmla="*/ 6310100 h 6310100"/>
                  <a:gd name="connsiteX10" fmla="*/ 0 w 13620364"/>
                  <a:gd name="connsiteY10"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3620364 w 13620364"/>
                  <a:gd name="connsiteY4" fmla="*/ 0 h 6310100"/>
                  <a:gd name="connsiteX5" fmla="*/ 13620364 w 13620364"/>
                  <a:gd name="connsiteY5" fmla="*/ 6310100 h 6310100"/>
                  <a:gd name="connsiteX6" fmla="*/ 10830271 w 13620364"/>
                  <a:gd name="connsiteY6" fmla="*/ 6307015 h 6310100"/>
                  <a:gd name="connsiteX7" fmla="*/ 10877165 w 13620364"/>
                  <a:gd name="connsiteY7" fmla="*/ 4103077 h 6310100"/>
                  <a:gd name="connsiteX8" fmla="*/ 8931133 w 13620364"/>
                  <a:gd name="connsiteY8" fmla="*/ 5322276 h 6310100"/>
                  <a:gd name="connsiteX9" fmla="*/ 7594702 w 13620364"/>
                  <a:gd name="connsiteY9" fmla="*/ 6213230 h 6310100"/>
                  <a:gd name="connsiteX10" fmla="*/ 0 w 13620364"/>
                  <a:gd name="connsiteY10" fmla="*/ 6310100 h 6310100"/>
                  <a:gd name="connsiteX11" fmla="*/ 0 w 13620364"/>
                  <a:gd name="connsiteY11"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3620364 w 13620364"/>
                  <a:gd name="connsiteY4" fmla="*/ 0 h 6310100"/>
                  <a:gd name="connsiteX5" fmla="*/ 13620364 w 13620364"/>
                  <a:gd name="connsiteY5" fmla="*/ 6310100 h 6310100"/>
                  <a:gd name="connsiteX6" fmla="*/ 10830271 w 13620364"/>
                  <a:gd name="connsiteY6" fmla="*/ 6307015 h 6310100"/>
                  <a:gd name="connsiteX7" fmla="*/ 10877165 w 13620364"/>
                  <a:gd name="connsiteY7" fmla="*/ 4103077 h 6310100"/>
                  <a:gd name="connsiteX8" fmla="*/ 10197225 w 13620364"/>
                  <a:gd name="connsiteY8" fmla="*/ 4267200 h 6310100"/>
                  <a:gd name="connsiteX9" fmla="*/ 7594702 w 13620364"/>
                  <a:gd name="connsiteY9" fmla="*/ 6213230 h 6310100"/>
                  <a:gd name="connsiteX10" fmla="*/ 0 w 13620364"/>
                  <a:gd name="connsiteY10" fmla="*/ 6310100 h 6310100"/>
                  <a:gd name="connsiteX11" fmla="*/ 0 w 13620364"/>
                  <a:gd name="connsiteY11"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3620364 w 13620364"/>
                  <a:gd name="connsiteY4" fmla="*/ 0 h 6310100"/>
                  <a:gd name="connsiteX5" fmla="*/ 13620364 w 13620364"/>
                  <a:gd name="connsiteY5" fmla="*/ 6310100 h 6310100"/>
                  <a:gd name="connsiteX6" fmla="*/ 10830271 w 13620364"/>
                  <a:gd name="connsiteY6" fmla="*/ 6307015 h 6310100"/>
                  <a:gd name="connsiteX7" fmla="*/ 10877165 w 13620364"/>
                  <a:gd name="connsiteY7" fmla="*/ 4103077 h 6310100"/>
                  <a:gd name="connsiteX8" fmla="*/ 10197225 w 13620364"/>
                  <a:gd name="connsiteY8" fmla="*/ 4267200 h 6310100"/>
                  <a:gd name="connsiteX9" fmla="*/ 10173779 w 13620364"/>
                  <a:gd name="connsiteY9" fmla="*/ 6307015 h 6310100"/>
                  <a:gd name="connsiteX10" fmla="*/ 0 w 13620364"/>
                  <a:gd name="connsiteY10" fmla="*/ 6310100 h 6310100"/>
                  <a:gd name="connsiteX11" fmla="*/ 0 w 13620364"/>
                  <a:gd name="connsiteY11"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3620364 w 13620364"/>
                  <a:gd name="connsiteY4" fmla="*/ 0 h 6310100"/>
                  <a:gd name="connsiteX5" fmla="*/ 13620364 w 13620364"/>
                  <a:gd name="connsiteY5" fmla="*/ 6310100 h 6310100"/>
                  <a:gd name="connsiteX6" fmla="*/ 10877164 w 13620364"/>
                  <a:gd name="connsiteY6" fmla="*/ 6307015 h 6310100"/>
                  <a:gd name="connsiteX7" fmla="*/ 10877165 w 13620364"/>
                  <a:gd name="connsiteY7" fmla="*/ 4103077 h 6310100"/>
                  <a:gd name="connsiteX8" fmla="*/ 10197225 w 13620364"/>
                  <a:gd name="connsiteY8" fmla="*/ 4267200 h 6310100"/>
                  <a:gd name="connsiteX9" fmla="*/ 10173779 w 13620364"/>
                  <a:gd name="connsiteY9" fmla="*/ 6307015 h 6310100"/>
                  <a:gd name="connsiteX10" fmla="*/ 0 w 13620364"/>
                  <a:gd name="connsiteY10" fmla="*/ 6310100 h 6310100"/>
                  <a:gd name="connsiteX11" fmla="*/ 0 w 13620364"/>
                  <a:gd name="connsiteY11"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3620364 w 13620364"/>
                  <a:gd name="connsiteY4" fmla="*/ 0 h 6310100"/>
                  <a:gd name="connsiteX5" fmla="*/ 13620364 w 13620364"/>
                  <a:gd name="connsiteY5" fmla="*/ 6310100 h 6310100"/>
                  <a:gd name="connsiteX6" fmla="*/ 10877164 w 13620364"/>
                  <a:gd name="connsiteY6" fmla="*/ 6307015 h 6310100"/>
                  <a:gd name="connsiteX7" fmla="*/ 10877165 w 13620364"/>
                  <a:gd name="connsiteY7" fmla="*/ 4103077 h 6310100"/>
                  <a:gd name="connsiteX8" fmla="*/ 10197225 w 13620364"/>
                  <a:gd name="connsiteY8" fmla="*/ 4267200 h 6310100"/>
                  <a:gd name="connsiteX9" fmla="*/ 10173779 w 13620364"/>
                  <a:gd name="connsiteY9" fmla="*/ 6307015 h 6310100"/>
                  <a:gd name="connsiteX10" fmla="*/ 0 w 13620364"/>
                  <a:gd name="connsiteY10" fmla="*/ 6310100 h 6310100"/>
                  <a:gd name="connsiteX11" fmla="*/ 0 w 13620364"/>
                  <a:gd name="connsiteY11"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3620364 w 13620364"/>
                  <a:gd name="connsiteY4" fmla="*/ 0 h 6310100"/>
                  <a:gd name="connsiteX5" fmla="*/ 13620364 w 13620364"/>
                  <a:gd name="connsiteY5" fmla="*/ 6310100 h 6310100"/>
                  <a:gd name="connsiteX6" fmla="*/ 10877164 w 13620364"/>
                  <a:gd name="connsiteY6" fmla="*/ 6307015 h 6310100"/>
                  <a:gd name="connsiteX7" fmla="*/ 10877165 w 13620364"/>
                  <a:gd name="connsiteY7" fmla="*/ 4103077 h 6310100"/>
                  <a:gd name="connsiteX8" fmla="*/ 10197225 w 13620364"/>
                  <a:gd name="connsiteY8" fmla="*/ 4267200 h 6310100"/>
                  <a:gd name="connsiteX9" fmla="*/ 10173779 w 13620364"/>
                  <a:gd name="connsiteY9" fmla="*/ 6307015 h 6310100"/>
                  <a:gd name="connsiteX10" fmla="*/ 0 w 13620364"/>
                  <a:gd name="connsiteY10" fmla="*/ 6310100 h 6310100"/>
                  <a:gd name="connsiteX11" fmla="*/ 0 w 13620364"/>
                  <a:gd name="connsiteY11"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3620364 w 13620364"/>
                  <a:gd name="connsiteY4" fmla="*/ 0 h 6310100"/>
                  <a:gd name="connsiteX5" fmla="*/ 13620364 w 13620364"/>
                  <a:gd name="connsiteY5" fmla="*/ 6310100 h 6310100"/>
                  <a:gd name="connsiteX6" fmla="*/ 10877164 w 13620364"/>
                  <a:gd name="connsiteY6" fmla="*/ 6307015 h 6310100"/>
                  <a:gd name="connsiteX7" fmla="*/ 10877165 w 13620364"/>
                  <a:gd name="connsiteY7" fmla="*/ 4103077 h 6310100"/>
                  <a:gd name="connsiteX8" fmla="*/ 10197225 w 13620364"/>
                  <a:gd name="connsiteY8" fmla="*/ 4267200 h 6310100"/>
                  <a:gd name="connsiteX9" fmla="*/ 10173779 w 13620364"/>
                  <a:gd name="connsiteY9" fmla="*/ 6307015 h 6310100"/>
                  <a:gd name="connsiteX10" fmla="*/ 0 w 13620364"/>
                  <a:gd name="connsiteY10" fmla="*/ 6310100 h 6310100"/>
                  <a:gd name="connsiteX11" fmla="*/ 0 w 13620364"/>
                  <a:gd name="connsiteY11"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3620364 w 13620364"/>
                  <a:gd name="connsiteY4" fmla="*/ 0 h 6310100"/>
                  <a:gd name="connsiteX5" fmla="*/ 13620364 w 13620364"/>
                  <a:gd name="connsiteY5" fmla="*/ 6310100 h 6310100"/>
                  <a:gd name="connsiteX6" fmla="*/ 10877164 w 13620364"/>
                  <a:gd name="connsiteY6" fmla="*/ 6307015 h 6310100"/>
                  <a:gd name="connsiteX7" fmla="*/ 10877165 w 13620364"/>
                  <a:gd name="connsiteY7" fmla="*/ 4103077 h 6310100"/>
                  <a:gd name="connsiteX8" fmla="*/ 10197225 w 13620364"/>
                  <a:gd name="connsiteY8" fmla="*/ 4267200 h 6310100"/>
                  <a:gd name="connsiteX9" fmla="*/ 10173779 w 13620364"/>
                  <a:gd name="connsiteY9" fmla="*/ 6307015 h 6310100"/>
                  <a:gd name="connsiteX10" fmla="*/ 0 w 13620364"/>
                  <a:gd name="connsiteY10" fmla="*/ 6310100 h 6310100"/>
                  <a:gd name="connsiteX11" fmla="*/ 0 w 13620364"/>
                  <a:gd name="connsiteY11"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2213595 w 13620364"/>
                  <a:gd name="connsiteY4" fmla="*/ 1430215 h 6310100"/>
                  <a:gd name="connsiteX5" fmla="*/ 13620364 w 13620364"/>
                  <a:gd name="connsiteY5" fmla="*/ 6310100 h 6310100"/>
                  <a:gd name="connsiteX6" fmla="*/ 10877164 w 13620364"/>
                  <a:gd name="connsiteY6" fmla="*/ 6307015 h 6310100"/>
                  <a:gd name="connsiteX7" fmla="*/ 10877165 w 13620364"/>
                  <a:gd name="connsiteY7" fmla="*/ 4103077 h 6310100"/>
                  <a:gd name="connsiteX8" fmla="*/ 10197225 w 13620364"/>
                  <a:gd name="connsiteY8" fmla="*/ 4267200 h 6310100"/>
                  <a:gd name="connsiteX9" fmla="*/ 10173779 w 13620364"/>
                  <a:gd name="connsiteY9" fmla="*/ 6307015 h 6310100"/>
                  <a:gd name="connsiteX10" fmla="*/ 0 w 13620364"/>
                  <a:gd name="connsiteY10" fmla="*/ 6310100 h 6310100"/>
                  <a:gd name="connsiteX11" fmla="*/ 0 w 13620364"/>
                  <a:gd name="connsiteY11"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2213595 w 13620364"/>
                  <a:gd name="connsiteY4" fmla="*/ 1430215 h 6310100"/>
                  <a:gd name="connsiteX5" fmla="*/ 13620364 w 13620364"/>
                  <a:gd name="connsiteY5" fmla="*/ 6310100 h 6310100"/>
                  <a:gd name="connsiteX6" fmla="*/ 10877164 w 13620364"/>
                  <a:gd name="connsiteY6" fmla="*/ 6307015 h 6310100"/>
                  <a:gd name="connsiteX7" fmla="*/ 10877165 w 13620364"/>
                  <a:gd name="connsiteY7" fmla="*/ 4103077 h 6310100"/>
                  <a:gd name="connsiteX8" fmla="*/ 10197225 w 13620364"/>
                  <a:gd name="connsiteY8" fmla="*/ 4267200 h 6310100"/>
                  <a:gd name="connsiteX9" fmla="*/ 10173779 w 13620364"/>
                  <a:gd name="connsiteY9" fmla="*/ 6307015 h 6310100"/>
                  <a:gd name="connsiteX10" fmla="*/ 0 w 13620364"/>
                  <a:gd name="connsiteY10" fmla="*/ 6310100 h 6310100"/>
                  <a:gd name="connsiteX11" fmla="*/ 0 w 13620364"/>
                  <a:gd name="connsiteY11"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2213595 w 13620364"/>
                  <a:gd name="connsiteY4" fmla="*/ 1430215 h 6310100"/>
                  <a:gd name="connsiteX5" fmla="*/ 13620364 w 13620364"/>
                  <a:gd name="connsiteY5" fmla="*/ 6310100 h 6310100"/>
                  <a:gd name="connsiteX6" fmla="*/ 10877164 w 13620364"/>
                  <a:gd name="connsiteY6" fmla="*/ 6307015 h 6310100"/>
                  <a:gd name="connsiteX7" fmla="*/ 10877165 w 13620364"/>
                  <a:gd name="connsiteY7" fmla="*/ 4103077 h 6310100"/>
                  <a:gd name="connsiteX8" fmla="*/ 10197225 w 13620364"/>
                  <a:gd name="connsiteY8" fmla="*/ 4267200 h 6310100"/>
                  <a:gd name="connsiteX9" fmla="*/ 10173779 w 13620364"/>
                  <a:gd name="connsiteY9" fmla="*/ 6307015 h 6310100"/>
                  <a:gd name="connsiteX10" fmla="*/ 0 w 13620364"/>
                  <a:gd name="connsiteY10" fmla="*/ 6310100 h 6310100"/>
                  <a:gd name="connsiteX11" fmla="*/ 0 w 13620364"/>
                  <a:gd name="connsiteY11"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2213595 w 13620364"/>
                  <a:gd name="connsiteY4" fmla="*/ 1430215 h 6310100"/>
                  <a:gd name="connsiteX5" fmla="*/ 13620364 w 13620364"/>
                  <a:gd name="connsiteY5" fmla="*/ 6310100 h 6310100"/>
                  <a:gd name="connsiteX6" fmla="*/ 10877164 w 13620364"/>
                  <a:gd name="connsiteY6" fmla="*/ 6307015 h 6310100"/>
                  <a:gd name="connsiteX7" fmla="*/ 10877165 w 13620364"/>
                  <a:gd name="connsiteY7" fmla="*/ 4103077 h 6310100"/>
                  <a:gd name="connsiteX8" fmla="*/ 10197225 w 13620364"/>
                  <a:gd name="connsiteY8" fmla="*/ 4267200 h 6310100"/>
                  <a:gd name="connsiteX9" fmla="*/ 10173779 w 13620364"/>
                  <a:gd name="connsiteY9" fmla="*/ 6307015 h 6310100"/>
                  <a:gd name="connsiteX10" fmla="*/ 0 w 13620364"/>
                  <a:gd name="connsiteY10" fmla="*/ 6310100 h 6310100"/>
                  <a:gd name="connsiteX11" fmla="*/ 0 w 13620364"/>
                  <a:gd name="connsiteY11"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2213595 w 13620364"/>
                  <a:gd name="connsiteY4" fmla="*/ 1430215 h 6310100"/>
                  <a:gd name="connsiteX5" fmla="*/ 13620364 w 13620364"/>
                  <a:gd name="connsiteY5" fmla="*/ 6310100 h 6310100"/>
                  <a:gd name="connsiteX6" fmla="*/ 10877164 w 13620364"/>
                  <a:gd name="connsiteY6" fmla="*/ 6307015 h 6310100"/>
                  <a:gd name="connsiteX7" fmla="*/ 10877165 w 13620364"/>
                  <a:gd name="connsiteY7" fmla="*/ 4103077 h 6310100"/>
                  <a:gd name="connsiteX8" fmla="*/ 10197225 w 13620364"/>
                  <a:gd name="connsiteY8" fmla="*/ 4267200 h 6310100"/>
                  <a:gd name="connsiteX9" fmla="*/ 10173779 w 13620364"/>
                  <a:gd name="connsiteY9" fmla="*/ 6307015 h 6310100"/>
                  <a:gd name="connsiteX10" fmla="*/ 0 w 13620364"/>
                  <a:gd name="connsiteY10" fmla="*/ 6310100 h 6310100"/>
                  <a:gd name="connsiteX11" fmla="*/ 0 w 13620364"/>
                  <a:gd name="connsiteY11"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2213595 w 13620364"/>
                  <a:gd name="connsiteY4" fmla="*/ 1430215 h 6310100"/>
                  <a:gd name="connsiteX5" fmla="*/ 13620364 w 13620364"/>
                  <a:gd name="connsiteY5" fmla="*/ 6310100 h 6310100"/>
                  <a:gd name="connsiteX6" fmla="*/ 10877164 w 13620364"/>
                  <a:gd name="connsiteY6" fmla="*/ 6307015 h 6310100"/>
                  <a:gd name="connsiteX7" fmla="*/ 10877165 w 13620364"/>
                  <a:gd name="connsiteY7" fmla="*/ 4103077 h 6310100"/>
                  <a:gd name="connsiteX8" fmla="*/ 10197225 w 13620364"/>
                  <a:gd name="connsiteY8" fmla="*/ 4267200 h 6310100"/>
                  <a:gd name="connsiteX9" fmla="*/ 10173779 w 13620364"/>
                  <a:gd name="connsiteY9" fmla="*/ 6307015 h 6310100"/>
                  <a:gd name="connsiteX10" fmla="*/ 0 w 13620364"/>
                  <a:gd name="connsiteY10" fmla="*/ 6310100 h 6310100"/>
                  <a:gd name="connsiteX11" fmla="*/ 0 w 13620364"/>
                  <a:gd name="connsiteY11" fmla="*/ 0 h 6310100"/>
                  <a:gd name="connsiteX0" fmla="*/ 0 w 13656942"/>
                  <a:gd name="connsiteY0" fmla="*/ 0 h 6310100"/>
                  <a:gd name="connsiteX1" fmla="*/ 4406025 w 13656942"/>
                  <a:gd name="connsiteY1" fmla="*/ 46892 h 6310100"/>
                  <a:gd name="connsiteX2" fmla="*/ 6774087 w 13656942"/>
                  <a:gd name="connsiteY2" fmla="*/ 5017476 h 6310100"/>
                  <a:gd name="connsiteX3" fmla="*/ 9235932 w 13656942"/>
                  <a:gd name="connsiteY3" fmla="*/ 23446 h 6310100"/>
                  <a:gd name="connsiteX4" fmla="*/ 12213595 w 13656942"/>
                  <a:gd name="connsiteY4" fmla="*/ 1430215 h 6310100"/>
                  <a:gd name="connsiteX5" fmla="*/ 13620364 w 13656942"/>
                  <a:gd name="connsiteY5" fmla="*/ 6310100 h 6310100"/>
                  <a:gd name="connsiteX6" fmla="*/ 10877164 w 13656942"/>
                  <a:gd name="connsiteY6" fmla="*/ 6307015 h 6310100"/>
                  <a:gd name="connsiteX7" fmla="*/ 10877165 w 13656942"/>
                  <a:gd name="connsiteY7" fmla="*/ 4103077 h 6310100"/>
                  <a:gd name="connsiteX8" fmla="*/ 10197225 w 13656942"/>
                  <a:gd name="connsiteY8" fmla="*/ 4267200 h 6310100"/>
                  <a:gd name="connsiteX9" fmla="*/ 10173779 w 13656942"/>
                  <a:gd name="connsiteY9" fmla="*/ 6307015 h 6310100"/>
                  <a:gd name="connsiteX10" fmla="*/ 0 w 13656942"/>
                  <a:gd name="connsiteY10" fmla="*/ 6310100 h 6310100"/>
                  <a:gd name="connsiteX11" fmla="*/ 0 w 13656942"/>
                  <a:gd name="connsiteY11" fmla="*/ 0 h 6310100"/>
                  <a:gd name="connsiteX0" fmla="*/ 0 w 13688189"/>
                  <a:gd name="connsiteY0" fmla="*/ 0 h 6310100"/>
                  <a:gd name="connsiteX1" fmla="*/ 4406025 w 13688189"/>
                  <a:gd name="connsiteY1" fmla="*/ 46892 h 6310100"/>
                  <a:gd name="connsiteX2" fmla="*/ 6774087 w 13688189"/>
                  <a:gd name="connsiteY2" fmla="*/ 5017476 h 6310100"/>
                  <a:gd name="connsiteX3" fmla="*/ 9235932 w 13688189"/>
                  <a:gd name="connsiteY3" fmla="*/ 23446 h 6310100"/>
                  <a:gd name="connsiteX4" fmla="*/ 12213595 w 13688189"/>
                  <a:gd name="connsiteY4" fmla="*/ 1430215 h 6310100"/>
                  <a:gd name="connsiteX5" fmla="*/ 13620364 w 13688189"/>
                  <a:gd name="connsiteY5" fmla="*/ 6310100 h 6310100"/>
                  <a:gd name="connsiteX6" fmla="*/ 10877164 w 13688189"/>
                  <a:gd name="connsiteY6" fmla="*/ 6307015 h 6310100"/>
                  <a:gd name="connsiteX7" fmla="*/ 10877165 w 13688189"/>
                  <a:gd name="connsiteY7" fmla="*/ 4103077 h 6310100"/>
                  <a:gd name="connsiteX8" fmla="*/ 10197225 w 13688189"/>
                  <a:gd name="connsiteY8" fmla="*/ 4267200 h 6310100"/>
                  <a:gd name="connsiteX9" fmla="*/ 10173779 w 13688189"/>
                  <a:gd name="connsiteY9" fmla="*/ 6307015 h 6310100"/>
                  <a:gd name="connsiteX10" fmla="*/ 0 w 13688189"/>
                  <a:gd name="connsiteY10" fmla="*/ 6310100 h 6310100"/>
                  <a:gd name="connsiteX11" fmla="*/ 0 w 13688189"/>
                  <a:gd name="connsiteY11" fmla="*/ 0 h 6310100"/>
                  <a:gd name="connsiteX0" fmla="*/ 0 w 13623187"/>
                  <a:gd name="connsiteY0" fmla="*/ 0 h 6310100"/>
                  <a:gd name="connsiteX1" fmla="*/ 4406025 w 13623187"/>
                  <a:gd name="connsiteY1" fmla="*/ 46892 h 6310100"/>
                  <a:gd name="connsiteX2" fmla="*/ 6774087 w 13623187"/>
                  <a:gd name="connsiteY2" fmla="*/ 5017476 h 6310100"/>
                  <a:gd name="connsiteX3" fmla="*/ 9235932 w 13623187"/>
                  <a:gd name="connsiteY3" fmla="*/ 23446 h 6310100"/>
                  <a:gd name="connsiteX4" fmla="*/ 12213595 w 13623187"/>
                  <a:gd name="connsiteY4" fmla="*/ 1430215 h 6310100"/>
                  <a:gd name="connsiteX5" fmla="*/ 13620364 w 13623187"/>
                  <a:gd name="connsiteY5" fmla="*/ 6310100 h 6310100"/>
                  <a:gd name="connsiteX6" fmla="*/ 10877164 w 13623187"/>
                  <a:gd name="connsiteY6" fmla="*/ 6307015 h 6310100"/>
                  <a:gd name="connsiteX7" fmla="*/ 10877165 w 13623187"/>
                  <a:gd name="connsiteY7" fmla="*/ 4103077 h 6310100"/>
                  <a:gd name="connsiteX8" fmla="*/ 10197225 w 13623187"/>
                  <a:gd name="connsiteY8" fmla="*/ 4267200 h 6310100"/>
                  <a:gd name="connsiteX9" fmla="*/ 10173779 w 13623187"/>
                  <a:gd name="connsiteY9" fmla="*/ 6307015 h 6310100"/>
                  <a:gd name="connsiteX10" fmla="*/ 0 w 13623187"/>
                  <a:gd name="connsiteY10" fmla="*/ 6310100 h 6310100"/>
                  <a:gd name="connsiteX11" fmla="*/ 0 w 13623187"/>
                  <a:gd name="connsiteY11" fmla="*/ 0 h 6310100"/>
                  <a:gd name="connsiteX0" fmla="*/ 0 w 13623187"/>
                  <a:gd name="connsiteY0" fmla="*/ 0 h 6310100"/>
                  <a:gd name="connsiteX1" fmla="*/ 4406025 w 13623187"/>
                  <a:gd name="connsiteY1" fmla="*/ 46892 h 6310100"/>
                  <a:gd name="connsiteX2" fmla="*/ 6774087 w 13623187"/>
                  <a:gd name="connsiteY2" fmla="*/ 5017476 h 6310100"/>
                  <a:gd name="connsiteX3" fmla="*/ 9235932 w 13623187"/>
                  <a:gd name="connsiteY3" fmla="*/ 23446 h 6310100"/>
                  <a:gd name="connsiteX4" fmla="*/ 12213595 w 13623187"/>
                  <a:gd name="connsiteY4" fmla="*/ 1430215 h 6310100"/>
                  <a:gd name="connsiteX5" fmla="*/ 13620364 w 13623187"/>
                  <a:gd name="connsiteY5" fmla="*/ 6310100 h 6310100"/>
                  <a:gd name="connsiteX6" fmla="*/ 10877164 w 13623187"/>
                  <a:gd name="connsiteY6" fmla="*/ 6307015 h 6310100"/>
                  <a:gd name="connsiteX7" fmla="*/ 10877165 w 13623187"/>
                  <a:gd name="connsiteY7" fmla="*/ 4103077 h 6310100"/>
                  <a:gd name="connsiteX8" fmla="*/ 10197225 w 13623187"/>
                  <a:gd name="connsiteY8" fmla="*/ 4267200 h 6310100"/>
                  <a:gd name="connsiteX9" fmla="*/ 10173779 w 13623187"/>
                  <a:gd name="connsiteY9" fmla="*/ 6307015 h 6310100"/>
                  <a:gd name="connsiteX10" fmla="*/ 2600671 w 13623187"/>
                  <a:gd name="connsiteY10" fmla="*/ 6283569 h 6310100"/>
                  <a:gd name="connsiteX11" fmla="*/ 0 w 13623187"/>
                  <a:gd name="connsiteY11" fmla="*/ 6310100 h 6310100"/>
                  <a:gd name="connsiteX12" fmla="*/ 0 w 13623187"/>
                  <a:gd name="connsiteY12" fmla="*/ 0 h 6310100"/>
                  <a:gd name="connsiteX0" fmla="*/ 0 w 13623187"/>
                  <a:gd name="connsiteY0" fmla="*/ 0 h 6310100"/>
                  <a:gd name="connsiteX1" fmla="*/ 4406025 w 13623187"/>
                  <a:gd name="connsiteY1" fmla="*/ 46892 h 6310100"/>
                  <a:gd name="connsiteX2" fmla="*/ 6774087 w 13623187"/>
                  <a:gd name="connsiteY2" fmla="*/ 5017476 h 6310100"/>
                  <a:gd name="connsiteX3" fmla="*/ 9235932 w 13623187"/>
                  <a:gd name="connsiteY3" fmla="*/ 23446 h 6310100"/>
                  <a:gd name="connsiteX4" fmla="*/ 12213595 w 13623187"/>
                  <a:gd name="connsiteY4" fmla="*/ 1430215 h 6310100"/>
                  <a:gd name="connsiteX5" fmla="*/ 13620364 w 13623187"/>
                  <a:gd name="connsiteY5" fmla="*/ 6310100 h 6310100"/>
                  <a:gd name="connsiteX6" fmla="*/ 10877164 w 13623187"/>
                  <a:gd name="connsiteY6" fmla="*/ 6307015 h 6310100"/>
                  <a:gd name="connsiteX7" fmla="*/ 10877165 w 13623187"/>
                  <a:gd name="connsiteY7" fmla="*/ 4103077 h 6310100"/>
                  <a:gd name="connsiteX8" fmla="*/ 10197225 w 13623187"/>
                  <a:gd name="connsiteY8" fmla="*/ 4267200 h 6310100"/>
                  <a:gd name="connsiteX9" fmla="*/ 10173779 w 13623187"/>
                  <a:gd name="connsiteY9" fmla="*/ 6307015 h 6310100"/>
                  <a:gd name="connsiteX10" fmla="*/ 3374394 w 13623187"/>
                  <a:gd name="connsiteY10" fmla="*/ 6283569 h 6310100"/>
                  <a:gd name="connsiteX11" fmla="*/ 2600671 w 13623187"/>
                  <a:gd name="connsiteY11" fmla="*/ 6283569 h 6310100"/>
                  <a:gd name="connsiteX12" fmla="*/ 0 w 13623187"/>
                  <a:gd name="connsiteY12" fmla="*/ 6310100 h 6310100"/>
                  <a:gd name="connsiteX13" fmla="*/ 0 w 13623187"/>
                  <a:gd name="connsiteY13" fmla="*/ 0 h 6310100"/>
                  <a:gd name="connsiteX0" fmla="*/ 0 w 13623187"/>
                  <a:gd name="connsiteY0" fmla="*/ 0 h 6310100"/>
                  <a:gd name="connsiteX1" fmla="*/ 4406025 w 13623187"/>
                  <a:gd name="connsiteY1" fmla="*/ 46892 h 6310100"/>
                  <a:gd name="connsiteX2" fmla="*/ 6774087 w 13623187"/>
                  <a:gd name="connsiteY2" fmla="*/ 5017476 h 6310100"/>
                  <a:gd name="connsiteX3" fmla="*/ 9235932 w 13623187"/>
                  <a:gd name="connsiteY3" fmla="*/ 23446 h 6310100"/>
                  <a:gd name="connsiteX4" fmla="*/ 12213595 w 13623187"/>
                  <a:gd name="connsiteY4" fmla="*/ 1430215 h 6310100"/>
                  <a:gd name="connsiteX5" fmla="*/ 13620364 w 13623187"/>
                  <a:gd name="connsiteY5" fmla="*/ 6310100 h 6310100"/>
                  <a:gd name="connsiteX6" fmla="*/ 10877164 w 13623187"/>
                  <a:gd name="connsiteY6" fmla="*/ 6307015 h 6310100"/>
                  <a:gd name="connsiteX7" fmla="*/ 10877165 w 13623187"/>
                  <a:gd name="connsiteY7" fmla="*/ 4103077 h 6310100"/>
                  <a:gd name="connsiteX8" fmla="*/ 10197225 w 13623187"/>
                  <a:gd name="connsiteY8" fmla="*/ 4267200 h 6310100"/>
                  <a:gd name="connsiteX9" fmla="*/ 10173779 w 13623187"/>
                  <a:gd name="connsiteY9" fmla="*/ 6307015 h 6310100"/>
                  <a:gd name="connsiteX10" fmla="*/ 2647564 w 13623187"/>
                  <a:gd name="connsiteY10" fmla="*/ 4220308 h 6310100"/>
                  <a:gd name="connsiteX11" fmla="*/ 2600671 w 13623187"/>
                  <a:gd name="connsiteY11" fmla="*/ 6283569 h 6310100"/>
                  <a:gd name="connsiteX12" fmla="*/ 0 w 13623187"/>
                  <a:gd name="connsiteY12" fmla="*/ 6310100 h 6310100"/>
                  <a:gd name="connsiteX13" fmla="*/ 0 w 13623187"/>
                  <a:gd name="connsiteY13" fmla="*/ 0 h 6310100"/>
                  <a:gd name="connsiteX0" fmla="*/ 0 w 13623187"/>
                  <a:gd name="connsiteY0" fmla="*/ 0 h 6310100"/>
                  <a:gd name="connsiteX1" fmla="*/ 4406025 w 13623187"/>
                  <a:gd name="connsiteY1" fmla="*/ 46892 h 6310100"/>
                  <a:gd name="connsiteX2" fmla="*/ 6774087 w 13623187"/>
                  <a:gd name="connsiteY2" fmla="*/ 5017476 h 6310100"/>
                  <a:gd name="connsiteX3" fmla="*/ 9235932 w 13623187"/>
                  <a:gd name="connsiteY3" fmla="*/ 23446 h 6310100"/>
                  <a:gd name="connsiteX4" fmla="*/ 12213595 w 13623187"/>
                  <a:gd name="connsiteY4" fmla="*/ 1430215 h 6310100"/>
                  <a:gd name="connsiteX5" fmla="*/ 13620364 w 13623187"/>
                  <a:gd name="connsiteY5" fmla="*/ 6310100 h 6310100"/>
                  <a:gd name="connsiteX6" fmla="*/ 10877164 w 13623187"/>
                  <a:gd name="connsiteY6" fmla="*/ 6307015 h 6310100"/>
                  <a:gd name="connsiteX7" fmla="*/ 10877165 w 13623187"/>
                  <a:gd name="connsiteY7" fmla="*/ 4103077 h 6310100"/>
                  <a:gd name="connsiteX8" fmla="*/ 10197225 w 13623187"/>
                  <a:gd name="connsiteY8" fmla="*/ 4267200 h 6310100"/>
                  <a:gd name="connsiteX9" fmla="*/ 10173779 w 13623187"/>
                  <a:gd name="connsiteY9" fmla="*/ 6307015 h 6310100"/>
                  <a:gd name="connsiteX10" fmla="*/ 2647564 w 13623187"/>
                  <a:gd name="connsiteY10" fmla="*/ 4220308 h 6310100"/>
                  <a:gd name="connsiteX11" fmla="*/ 2647564 w 13623187"/>
                  <a:gd name="connsiteY11" fmla="*/ 6283569 h 6310100"/>
                  <a:gd name="connsiteX12" fmla="*/ 0 w 13623187"/>
                  <a:gd name="connsiteY12" fmla="*/ 6310100 h 6310100"/>
                  <a:gd name="connsiteX13" fmla="*/ 0 w 13623187"/>
                  <a:gd name="connsiteY13" fmla="*/ 0 h 6310100"/>
                  <a:gd name="connsiteX0" fmla="*/ 0 w 13623187"/>
                  <a:gd name="connsiteY0" fmla="*/ 0 h 6310100"/>
                  <a:gd name="connsiteX1" fmla="*/ 4406025 w 13623187"/>
                  <a:gd name="connsiteY1" fmla="*/ 46892 h 6310100"/>
                  <a:gd name="connsiteX2" fmla="*/ 6774087 w 13623187"/>
                  <a:gd name="connsiteY2" fmla="*/ 5017476 h 6310100"/>
                  <a:gd name="connsiteX3" fmla="*/ 9235932 w 13623187"/>
                  <a:gd name="connsiteY3" fmla="*/ 23446 h 6310100"/>
                  <a:gd name="connsiteX4" fmla="*/ 12213595 w 13623187"/>
                  <a:gd name="connsiteY4" fmla="*/ 1430215 h 6310100"/>
                  <a:gd name="connsiteX5" fmla="*/ 13620364 w 13623187"/>
                  <a:gd name="connsiteY5" fmla="*/ 6310100 h 6310100"/>
                  <a:gd name="connsiteX6" fmla="*/ 10877164 w 13623187"/>
                  <a:gd name="connsiteY6" fmla="*/ 6307015 h 6310100"/>
                  <a:gd name="connsiteX7" fmla="*/ 10877165 w 13623187"/>
                  <a:gd name="connsiteY7" fmla="*/ 4103077 h 6310100"/>
                  <a:gd name="connsiteX8" fmla="*/ 10197225 w 13623187"/>
                  <a:gd name="connsiteY8" fmla="*/ 4267200 h 6310100"/>
                  <a:gd name="connsiteX9" fmla="*/ 10173779 w 13623187"/>
                  <a:gd name="connsiteY9" fmla="*/ 6307015 h 6310100"/>
                  <a:gd name="connsiteX10" fmla="*/ 4570148 w 13623187"/>
                  <a:gd name="connsiteY10" fmla="*/ 4759569 h 6310100"/>
                  <a:gd name="connsiteX11" fmla="*/ 2647564 w 13623187"/>
                  <a:gd name="connsiteY11" fmla="*/ 4220308 h 6310100"/>
                  <a:gd name="connsiteX12" fmla="*/ 2647564 w 13623187"/>
                  <a:gd name="connsiteY12" fmla="*/ 6283569 h 6310100"/>
                  <a:gd name="connsiteX13" fmla="*/ 0 w 13623187"/>
                  <a:gd name="connsiteY13" fmla="*/ 6310100 h 6310100"/>
                  <a:gd name="connsiteX14" fmla="*/ 0 w 13623187"/>
                  <a:gd name="connsiteY14" fmla="*/ 0 h 6310100"/>
                  <a:gd name="connsiteX0" fmla="*/ 0 w 13623187"/>
                  <a:gd name="connsiteY0" fmla="*/ 0 h 6310100"/>
                  <a:gd name="connsiteX1" fmla="*/ 4406025 w 13623187"/>
                  <a:gd name="connsiteY1" fmla="*/ 46892 h 6310100"/>
                  <a:gd name="connsiteX2" fmla="*/ 6774087 w 13623187"/>
                  <a:gd name="connsiteY2" fmla="*/ 5017476 h 6310100"/>
                  <a:gd name="connsiteX3" fmla="*/ 9235932 w 13623187"/>
                  <a:gd name="connsiteY3" fmla="*/ 23446 h 6310100"/>
                  <a:gd name="connsiteX4" fmla="*/ 12213595 w 13623187"/>
                  <a:gd name="connsiteY4" fmla="*/ 1430215 h 6310100"/>
                  <a:gd name="connsiteX5" fmla="*/ 13620364 w 13623187"/>
                  <a:gd name="connsiteY5" fmla="*/ 6310100 h 6310100"/>
                  <a:gd name="connsiteX6" fmla="*/ 10877164 w 13623187"/>
                  <a:gd name="connsiteY6" fmla="*/ 6307015 h 6310100"/>
                  <a:gd name="connsiteX7" fmla="*/ 10877165 w 13623187"/>
                  <a:gd name="connsiteY7" fmla="*/ 4103077 h 6310100"/>
                  <a:gd name="connsiteX8" fmla="*/ 10197225 w 13623187"/>
                  <a:gd name="connsiteY8" fmla="*/ 4267200 h 6310100"/>
                  <a:gd name="connsiteX9" fmla="*/ 10173779 w 13623187"/>
                  <a:gd name="connsiteY9" fmla="*/ 6307015 h 6310100"/>
                  <a:gd name="connsiteX10" fmla="*/ 3327501 w 13623187"/>
                  <a:gd name="connsiteY10" fmla="*/ 4243753 h 6310100"/>
                  <a:gd name="connsiteX11" fmla="*/ 2647564 w 13623187"/>
                  <a:gd name="connsiteY11" fmla="*/ 4220308 h 6310100"/>
                  <a:gd name="connsiteX12" fmla="*/ 2647564 w 13623187"/>
                  <a:gd name="connsiteY12" fmla="*/ 6283569 h 6310100"/>
                  <a:gd name="connsiteX13" fmla="*/ 0 w 13623187"/>
                  <a:gd name="connsiteY13" fmla="*/ 6310100 h 6310100"/>
                  <a:gd name="connsiteX14" fmla="*/ 0 w 13623187"/>
                  <a:gd name="connsiteY14" fmla="*/ 0 h 6310100"/>
                  <a:gd name="connsiteX0" fmla="*/ 0 w 13623187"/>
                  <a:gd name="connsiteY0" fmla="*/ 0 h 6310100"/>
                  <a:gd name="connsiteX1" fmla="*/ 4406025 w 13623187"/>
                  <a:gd name="connsiteY1" fmla="*/ 46892 h 6310100"/>
                  <a:gd name="connsiteX2" fmla="*/ 6774087 w 13623187"/>
                  <a:gd name="connsiteY2" fmla="*/ 5017476 h 6310100"/>
                  <a:gd name="connsiteX3" fmla="*/ 9235932 w 13623187"/>
                  <a:gd name="connsiteY3" fmla="*/ 23446 h 6310100"/>
                  <a:gd name="connsiteX4" fmla="*/ 12213595 w 13623187"/>
                  <a:gd name="connsiteY4" fmla="*/ 1430215 h 6310100"/>
                  <a:gd name="connsiteX5" fmla="*/ 13620364 w 13623187"/>
                  <a:gd name="connsiteY5" fmla="*/ 6310100 h 6310100"/>
                  <a:gd name="connsiteX6" fmla="*/ 10877164 w 13623187"/>
                  <a:gd name="connsiteY6" fmla="*/ 6307015 h 6310100"/>
                  <a:gd name="connsiteX7" fmla="*/ 10877165 w 13623187"/>
                  <a:gd name="connsiteY7" fmla="*/ 4103077 h 6310100"/>
                  <a:gd name="connsiteX8" fmla="*/ 10197225 w 13623187"/>
                  <a:gd name="connsiteY8" fmla="*/ 4267200 h 6310100"/>
                  <a:gd name="connsiteX9" fmla="*/ 10173779 w 13623187"/>
                  <a:gd name="connsiteY9" fmla="*/ 6307015 h 6310100"/>
                  <a:gd name="connsiteX10" fmla="*/ 5976918 w 13623187"/>
                  <a:gd name="connsiteY10" fmla="*/ 5040922 h 6310100"/>
                  <a:gd name="connsiteX11" fmla="*/ 3327501 w 13623187"/>
                  <a:gd name="connsiteY11" fmla="*/ 4243753 h 6310100"/>
                  <a:gd name="connsiteX12" fmla="*/ 2647564 w 13623187"/>
                  <a:gd name="connsiteY12" fmla="*/ 4220308 h 6310100"/>
                  <a:gd name="connsiteX13" fmla="*/ 2647564 w 13623187"/>
                  <a:gd name="connsiteY13" fmla="*/ 6283569 h 6310100"/>
                  <a:gd name="connsiteX14" fmla="*/ 0 w 13623187"/>
                  <a:gd name="connsiteY14" fmla="*/ 6310100 h 6310100"/>
                  <a:gd name="connsiteX15" fmla="*/ 0 w 13623187"/>
                  <a:gd name="connsiteY15" fmla="*/ 0 h 6310100"/>
                  <a:gd name="connsiteX0" fmla="*/ 0 w 13623187"/>
                  <a:gd name="connsiteY0" fmla="*/ 0 h 6310100"/>
                  <a:gd name="connsiteX1" fmla="*/ 4406025 w 13623187"/>
                  <a:gd name="connsiteY1" fmla="*/ 46892 h 6310100"/>
                  <a:gd name="connsiteX2" fmla="*/ 6774087 w 13623187"/>
                  <a:gd name="connsiteY2" fmla="*/ 5017476 h 6310100"/>
                  <a:gd name="connsiteX3" fmla="*/ 9235932 w 13623187"/>
                  <a:gd name="connsiteY3" fmla="*/ 23446 h 6310100"/>
                  <a:gd name="connsiteX4" fmla="*/ 12213595 w 13623187"/>
                  <a:gd name="connsiteY4" fmla="*/ 1430215 h 6310100"/>
                  <a:gd name="connsiteX5" fmla="*/ 13620364 w 13623187"/>
                  <a:gd name="connsiteY5" fmla="*/ 6310100 h 6310100"/>
                  <a:gd name="connsiteX6" fmla="*/ 10877164 w 13623187"/>
                  <a:gd name="connsiteY6" fmla="*/ 6307015 h 6310100"/>
                  <a:gd name="connsiteX7" fmla="*/ 10877165 w 13623187"/>
                  <a:gd name="connsiteY7" fmla="*/ 4103077 h 6310100"/>
                  <a:gd name="connsiteX8" fmla="*/ 10197225 w 13623187"/>
                  <a:gd name="connsiteY8" fmla="*/ 4267200 h 6310100"/>
                  <a:gd name="connsiteX9" fmla="*/ 10173779 w 13623187"/>
                  <a:gd name="connsiteY9" fmla="*/ 6307015 h 6310100"/>
                  <a:gd name="connsiteX10" fmla="*/ 3374395 w 13623187"/>
                  <a:gd name="connsiteY10" fmla="*/ 6236676 h 6310100"/>
                  <a:gd name="connsiteX11" fmla="*/ 3327501 w 13623187"/>
                  <a:gd name="connsiteY11" fmla="*/ 4243753 h 6310100"/>
                  <a:gd name="connsiteX12" fmla="*/ 2647564 w 13623187"/>
                  <a:gd name="connsiteY12" fmla="*/ 4220308 h 6310100"/>
                  <a:gd name="connsiteX13" fmla="*/ 2647564 w 13623187"/>
                  <a:gd name="connsiteY13" fmla="*/ 6283569 h 6310100"/>
                  <a:gd name="connsiteX14" fmla="*/ 0 w 13623187"/>
                  <a:gd name="connsiteY14" fmla="*/ 6310100 h 6310100"/>
                  <a:gd name="connsiteX15" fmla="*/ 0 w 13623187"/>
                  <a:gd name="connsiteY15" fmla="*/ 0 h 6310100"/>
                  <a:gd name="connsiteX0" fmla="*/ 0 w 13623187"/>
                  <a:gd name="connsiteY0" fmla="*/ 0 h 6353906"/>
                  <a:gd name="connsiteX1" fmla="*/ 4406025 w 13623187"/>
                  <a:gd name="connsiteY1" fmla="*/ 46892 h 6353906"/>
                  <a:gd name="connsiteX2" fmla="*/ 6774087 w 13623187"/>
                  <a:gd name="connsiteY2" fmla="*/ 5017476 h 6353906"/>
                  <a:gd name="connsiteX3" fmla="*/ 9235932 w 13623187"/>
                  <a:gd name="connsiteY3" fmla="*/ 23446 h 6353906"/>
                  <a:gd name="connsiteX4" fmla="*/ 12213595 w 13623187"/>
                  <a:gd name="connsiteY4" fmla="*/ 1430215 h 6353906"/>
                  <a:gd name="connsiteX5" fmla="*/ 13620364 w 13623187"/>
                  <a:gd name="connsiteY5" fmla="*/ 6310100 h 6353906"/>
                  <a:gd name="connsiteX6" fmla="*/ 10877164 w 13623187"/>
                  <a:gd name="connsiteY6" fmla="*/ 6307015 h 6353906"/>
                  <a:gd name="connsiteX7" fmla="*/ 10877165 w 13623187"/>
                  <a:gd name="connsiteY7" fmla="*/ 4103077 h 6353906"/>
                  <a:gd name="connsiteX8" fmla="*/ 10197225 w 13623187"/>
                  <a:gd name="connsiteY8" fmla="*/ 4267200 h 6353906"/>
                  <a:gd name="connsiteX9" fmla="*/ 10173779 w 13623187"/>
                  <a:gd name="connsiteY9" fmla="*/ 6307015 h 6353906"/>
                  <a:gd name="connsiteX10" fmla="*/ 3374395 w 13623187"/>
                  <a:gd name="connsiteY10" fmla="*/ 6353906 h 6353906"/>
                  <a:gd name="connsiteX11" fmla="*/ 3327501 w 13623187"/>
                  <a:gd name="connsiteY11" fmla="*/ 4243753 h 6353906"/>
                  <a:gd name="connsiteX12" fmla="*/ 2647564 w 13623187"/>
                  <a:gd name="connsiteY12" fmla="*/ 4220308 h 6353906"/>
                  <a:gd name="connsiteX13" fmla="*/ 2647564 w 13623187"/>
                  <a:gd name="connsiteY13" fmla="*/ 6283569 h 6353906"/>
                  <a:gd name="connsiteX14" fmla="*/ 0 w 13623187"/>
                  <a:gd name="connsiteY14" fmla="*/ 6310100 h 6353906"/>
                  <a:gd name="connsiteX15" fmla="*/ 0 w 13623187"/>
                  <a:gd name="connsiteY15" fmla="*/ 0 h 6353906"/>
                  <a:gd name="connsiteX0" fmla="*/ 0 w 13623187"/>
                  <a:gd name="connsiteY0" fmla="*/ 0 h 6377352"/>
                  <a:gd name="connsiteX1" fmla="*/ 4406025 w 13623187"/>
                  <a:gd name="connsiteY1" fmla="*/ 46892 h 6377352"/>
                  <a:gd name="connsiteX2" fmla="*/ 6774087 w 13623187"/>
                  <a:gd name="connsiteY2" fmla="*/ 5017476 h 6377352"/>
                  <a:gd name="connsiteX3" fmla="*/ 9235932 w 13623187"/>
                  <a:gd name="connsiteY3" fmla="*/ 23446 h 6377352"/>
                  <a:gd name="connsiteX4" fmla="*/ 12213595 w 13623187"/>
                  <a:gd name="connsiteY4" fmla="*/ 1430215 h 6377352"/>
                  <a:gd name="connsiteX5" fmla="*/ 13620364 w 13623187"/>
                  <a:gd name="connsiteY5" fmla="*/ 6310100 h 6377352"/>
                  <a:gd name="connsiteX6" fmla="*/ 10877164 w 13623187"/>
                  <a:gd name="connsiteY6" fmla="*/ 6307015 h 6377352"/>
                  <a:gd name="connsiteX7" fmla="*/ 10877165 w 13623187"/>
                  <a:gd name="connsiteY7" fmla="*/ 4103077 h 6377352"/>
                  <a:gd name="connsiteX8" fmla="*/ 10197225 w 13623187"/>
                  <a:gd name="connsiteY8" fmla="*/ 4267200 h 6377352"/>
                  <a:gd name="connsiteX9" fmla="*/ 10173779 w 13623187"/>
                  <a:gd name="connsiteY9" fmla="*/ 6307015 h 6377352"/>
                  <a:gd name="connsiteX10" fmla="*/ 3350949 w 13623187"/>
                  <a:gd name="connsiteY10" fmla="*/ 6377352 h 6377352"/>
                  <a:gd name="connsiteX11" fmla="*/ 3327501 w 13623187"/>
                  <a:gd name="connsiteY11" fmla="*/ 4243753 h 6377352"/>
                  <a:gd name="connsiteX12" fmla="*/ 2647564 w 13623187"/>
                  <a:gd name="connsiteY12" fmla="*/ 4220308 h 6377352"/>
                  <a:gd name="connsiteX13" fmla="*/ 2647564 w 13623187"/>
                  <a:gd name="connsiteY13" fmla="*/ 6283569 h 6377352"/>
                  <a:gd name="connsiteX14" fmla="*/ 0 w 13623187"/>
                  <a:gd name="connsiteY14" fmla="*/ 6310100 h 6377352"/>
                  <a:gd name="connsiteX15" fmla="*/ 0 w 13623187"/>
                  <a:gd name="connsiteY15" fmla="*/ 0 h 6377352"/>
                  <a:gd name="connsiteX0" fmla="*/ 0 w 13623187"/>
                  <a:gd name="connsiteY0" fmla="*/ 0 h 6330460"/>
                  <a:gd name="connsiteX1" fmla="*/ 4406025 w 13623187"/>
                  <a:gd name="connsiteY1" fmla="*/ 46892 h 6330460"/>
                  <a:gd name="connsiteX2" fmla="*/ 6774087 w 13623187"/>
                  <a:gd name="connsiteY2" fmla="*/ 5017476 h 6330460"/>
                  <a:gd name="connsiteX3" fmla="*/ 9235932 w 13623187"/>
                  <a:gd name="connsiteY3" fmla="*/ 23446 h 6330460"/>
                  <a:gd name="connsiteX4" fmla="*/ 12213595 w 13623187"/>
                  <a:gd name="connsiteY4" fmla="*/ 1430215 h 6330460"/>
                  <a:gd name="connsiteX5" fmla="*/ 13620364 w 13623187"/>
                  <a:gd name="connsiteY5" fmla="*/ 6310100 h 6330460"/>
                  <a:gd name="connsiteX6" fmla="*/ 10877164 w 13623187"/>
                  <a:gd name="connsiteY6" fmla="*/ 6307015 h 6330460"/>
                  <a:gd name="connsiteX7" fmla="*/ 10877165 w 13623187"/>
                  <a:gd name="connsiteY7" fmla="*/ 4103077 h 6330460"/>
                  <a:gd name="connsiteX8" fmla="*/ 10197225 w 13623187"/>
                  <a:gd name="connsiteY8" fmla="*/ 4267200 h 6330460"/>
                  <a:gd name="connsiteX9" fmla="*/ 10173779 w 13623187"/>
                  <a:gd name="connsiteY9" fmla="*/ 6307015 h 6330460"/>
                  <a:gd name="connsiteX10" fmla="*/ 3397841 w 13623187"/>
                  <a:gd name="connsiteY10" fmla="*/ 6330460 h 6330460"/>
                  <a:gd name="connsiteX11" fmla="*/ 3327501 w 13623187"/>
                  <a:gd name="connsiteY11" fmla="*/ 4243753 h 6330460"/>
                  <a:gd name="connsiteX12" fmla="*/ 2647564 w 13623187"/>
                  <a:gd name="connsiteY12" fmla="*/ 4220308 h 6330460"/>
                  <a:gd name="connsiteX13" fmla="*/ 2647564 w 13623187"/>
                  <a:gd name="connsiteY13" fmla="*/ 6283569 h 6330460"/>
                  <a:gd name="connsiteX14" fmla="*/ 0 w 13623187"/>
                  <a:gd name="connsiteY14" fmla="*/ 6310100 h 6330460"/>
                  <a:gd name="connsiteX15" fmla="*/ 0 w 13623187"/>
                  <a:gd name="connsiteY15" fmla="*/ 0 h 6330460"/>
                  <a:gd name="connsiteX0" fmla="*/ 0 w 13623187"/>
                  <a:gd name="connsiteY0" fmla="*/ 0 h 6330460"/>
                  <a:gd name="connsiteX1" fmla="*/ 4406025 w 13623187"/>
                  <a:gd name="connsiteY1" fmla="*/ 46892 h 6330460"/>
                  <a:gd name="connsiteX2" fmla="*/ 6774087 w 13623187"/>
                  <a:gd name="connsiteY2" fmla="*/ 5017476 h 6330460"/>
                  <a:gd name="connsiteX3" fmla="*/ 9235932 w 13623187"/>
                  <a:gd name="connsiteY3" fmla="*/ 23446 h 6330460"/>
                  <a:gd name="connsiteX4" fmla="*/ 12213595 w 13623187"/>
                  <a:gd name="connsiteY4" fmla="*/ 1430215 h 6330460"/>
                  <a:gd name="connsiteX5" fmla="*/ 13620364 w 13623187"/>
                  <a:gd name="connsiteY5" fmla="*/ 6310100 h 6330460"/>
                  <a:gd name="connsiteX6" fmla="*/ 10877164 w 13623187"/>
                  <a:gd name="connsiteY6" fmla="*/ 6307015 h 6330460"/>
                  <a:gd name="connsiteX7" fmla="*/ 10877165 w 13623187"/>
                  <a:gd name="connsiteY7" fmla="*/ 4103077 h 6330460"/>
                  <a:gd name="connsiteX8" fmla="*/ 10197225 w 13623187"/>
                  <a:gd name="connsiteY8" fmla="*/ 4267200 h 6330460"/>
                  <a:gd name="connsiteX9" fmla="*/ 10173779 w 13623187"/>
                  <a:gd name="connsiteY9" fmla="*/ 6307015 h 6330460"/>
                  <a:gd name="connsiteX10" fmla="*/ 3397841 w 13623187"/>
                  <a:gd name="connsiteY10" fmla="*/ 6330460 h 6330460"/>
                  <a:gd name="connsiteX11" fmla="*/ 3421286 w 13623187"/>
                  <a:gd name="connsiteY11" fmla="*/ 4220307 h 6330460"/>
                  <a:gd name="connsiteX12" fmla="*/ 2647564 w 13623187"/>
                  <a:gd name="connsiteY12" fmla="*/ 4220308 h 6330460"/>
                  <a:gd name="connsiteX13" fmla="*/ 2647564 w 13623187"/>
                  <a:gd name="connsiteY13" fmla="*/ 6283569 h 6330460"/>
                  <a:gd name="connsiteX14" fmla="*/ 0 w 13623187"/>
                  <a:gd name="connsiteY14" fmla="*/ 6310100 h 6330460"/>
                  <a:gd name="connsiteX15" fmla="*/ 0 w 13623187"/>
                  <a:gd name="connsiteY15" fmla="*/ 0 h 6330460"/>
                  <a:gd name="connsiteX0" fmla="*/ 0 w 13623187"/>
                  <a:gd name="connsiteY0" fmla="*/ 0 h 6330460"/>
                  <a:gd name="connsiteX1" fmla="*/ 4406025 w 13623187"/>
                  <a:gd name="connsiteY1" fmla="*/ 46892 h 6330460"/>
                  <a:gd name="connsiteX2" fmla="*/ 6774087 w 13623187"/>
                  <a:gd name="connsiteY2" fmla="*/ 5017476 h 6330460"/>
                  <a:gd name="connsiteX3" fmla="*/ 9235932 w 13623187"/>
                  <a:gd name="connsiteY3" fmla="*/ 23446 h 6330460"/>
                  <a:gd name="connsiteX4" fmla="*/ 12213595 w 13623187"/>
                  <a:gd name="connsiteY4" fmla="*/ 1430215 h 6330460"/>
                  <a:gd name="connsiteX5" fmla="*/ 13620364 w 13623187"/>
                  <a:gd name="connsiteY5" fmla="*/ 6310100 h 6330460"/>
                  <a:gd name="connsiteX6" fmla="*/ 10877164 w 13623187"/>
                  <a:gd name="connsiteY6" fmla="*/ 6307015 h 6330460"/>
                  <a:gd name="connsiteX7" fmla="*/ 10877165 w 13623187"/>
                  <a:gd name="connsiteY7" fmla="*/ 4103077 h 6330460"/>
                  <a:gd name="connsiteX8" fmla="*/ 10197225 w 13623187"/>
                  <a:gd name="connsiteY8" fmla="*/ 4267200 h 6330460"/>
                  <a:gd name="connsiteX9" fmla="*/ 10173779 w 13623187"/>
                  <a:gd name="connsiteY9" fmla="*/ 6307015 h 6330460"/>
                  <a:gd name="connsiteX10" fmla="*/ 3397841 w 13623187"/>
                  <a:gd name="connsiteY10" fmla="*/ 6330460 h 6330460"/>
                  <a:gd name="connsiteX11" fmla="*/ 3421286 w 13623187"/>
                  <a:gd name="connsiteY11" fmla="*/ 4220307 h 6330460"/>
                  <a:gd name="connsiteX12" fmla="*/ 2647564 w 13623187"/>
                  <a:gd name="connsiteY12" fmla="*/ 4220308 h 6330460"/>
                  <a:gd name="connsiteX13" fmla="*/ 2647564 w 13623187"/>
                  <a:gd name="connsiteY13" fmla="*/ 6283569 h 6330460"/>
                  <a:gd name="connsiteX14" fmla="*/ 0 w 13623187"/>
                  <a:gd name="connsiteY14" fmla="*/ 6310100 h 6330460"/>
                  <a:gd name="connsiteX15" fmla="*/ 0 w 13623187"/>
                  <a:gd name="connsiteY15" fmla="*/ 0 h 6330460"/>
                  <a:gd name="connsiteX0" fmla="*/ 0 w 13623187"/>
                  <a:gd name="connsiteY0" fmla="*/ 0 h 6330460"/>
                  <a:gd name="connsiteX1" fmla="*/ 4406025 w 13623187"/>
                  <a:gd name="connsiteY1" fmla="*/ 46892 h 6330460"/>
                  <a:gd name="connsiteX2" fmla="*/ 6774087 w 13623187"/>
                  <a:gd name="connsiteY2" fmla="*/ 5017476 h 6330460"/>
                  <a:gd name="connsiteX3" fmla="*/ 9235932 w 13623187"/>
                  <a:gd name="connsiteY3" fmla="*/ 23446 h 6330460"/>
                  <a:gd name="connsiteX4" fmla="*/ 12213595 w 13623187"/>
                  <a:gd name="connsiteY4" fmla="*/ 1430215 h 6330460"/>
                  <a:gd name="connsiteX5" fmla="*/ 13620364 w 13623187"/>
                  <a:gd name="connsiteY5" fmla="*/ 6310100 h 6330460"/>
                  <a:gd name="connsiteX6" fmla="*/ 10877164 w 13623187"/>
                  <a:gd name="connsiteY6" fmla="*/ 6307015 h 6330460"/>
                  <a:gd name="connsiteX7" fmla="*/ 10877165 w 13623187"/>
                  <a:gd name="connsiteY7" fmla="*/ 4103077 h 6330460"/>
                  <a:gd name="connsiteX8" fmla="*/ 10197225 w 13623187"/>
                  <a:gd name="connsiteY8" fmla="*/ 4267200 h 6330460"/>
                  <a:gd name="connsiteX9" fmla="*/ 10173779 w 13623187"/>
                  <a:gd name="connsiteY9" fmla="*/ 6307015 h 6330460"/>
                  <a:gd name="connsiteX10" fmla="*/ 3397841 w 13623187"/>
                  <a:gd name="connsiteY10" fmla="*/ 6330460 h 6330460"/>
                  <a:gd name="connsiteX11" fmla="*/ 3421286 w 13623187"/>
                  <a:gd name="connsiteY11" fmla="*/ 4220307 h 6330460"/>
                  <a:gd name="connsiteX12" fmla="*/ 2647564 w 13623187"/>
                  <a:gd name="connsiteY12" fmla="*/ 4220308 h 6330460"/>
                  <a:gd name="connsiteX13" fmla="*/ 2647564 w 13623187"/>
                  <a:gd name="connsiteY13" fmla="*/ 6283569 h 6330460"/>
                  <a:gd name="connsiteX14" fmla="*/ 0 w 13623187"/>
                  <a:gd name="connsiteY14" fmla="*/ 6310100 h 6330460"/>
                  <a:gd name="connsiteX15" fmla="*/ 0 w 13623187"/>
                  <a:gd name="connsiteY15" fmla="*/ 0 h 6330460"/>
                  <a:gd name="connsiteX0" fmla="*/ 0 w 13623187"/>
                  <a:gd name="connsiteY0" fmla="*/ 0 h 6330460"/>
                  <a:gd name="connsiteX1" fmla="*/ 4406025 w 13623187"/>
                  <a:gd name="connsiteY1" fmla="*/ 46892 h 6330460"/>
                  <a:gd name="connsiteX2" fmla="*/ 6774087 w 13623187"/>
                  <a:gd name="connsiteY2" fmla="*/ 5017476 h 6330460"/>
                  <a:gd name="connsiteX3" fmla="*/ 9235932 w 13623187"/>
                  <a:gd name="connsiteY3" fmla="*/ 23446 h 6330460"/>
                  <a:gd name="connsiteX4" fmla="*/ 12213595 w 13623187"/>
                  <a:gd name="connsiteY4" fmla="*/ 1430215 h 6330460"/>
                  <a:gd name="connsiteX5" fmla="*/ 13620364 w 13623187"/>
                  <a:gd name="connsiteY5" fmla="*/ 6310100 h 6330460"/>
                  <a:gd name="connsiteX6" fmla="*/ 10877164 w 13623187"/>
                  <a:gd name="connsiteY6" fmla="*/ 6307015 h 6330460"/>
                  <a:gd name="connsiteX7" fmla="*/ 10877165 w 13623187"/>
                  <a:gd name="connsiteY7" fmla="*/ 4103077 h 6330460"/>
                  <a:gd name="connsiteX8" fmla="*/ 10197225 w 13623187"/>
                  <a:gd name="connsiteY8" fmla="*/ 4267200 h 6330460"/>
                  <a:gd name="connsiteX9" fmla="*/ 10173779 w 13623187"/>
                  <a:gd name="connsiteY9" fmla="*/ 6307015 h 6330460"/>
                  <a:gd name="connsiteX10" fmla="*/ 3397841 w 13623187"/>
                  <a:gd name="connsiteY10" fmla="*/ 6330460 h 6330460"/>
                  <a:gd name="connsiteX11" fmla="*/ 3421286 w 13623187"/>
                  <a:gd name="connsiteY11" fmla="*/ 4220307 h 6330460"/>
                  <a:gd name="connsiteX12" fmla="*/ 2647564 w 13623187"/>
                  <a:gd name="connsiteY12" fmla="*/ 4220308 h 6330460"/>
                  <a:gd name="connsiteX13" fmla="*/ 2647564 w 13623187"/>
                  <a:gd name="connsiteY13" fmla="*/ 6283569 h 6330460"/>
                  <a:gd name="connsiteX14" fmla="*/ 0 w 13623187"/>
                  <a:gd name="connsiteY14" fmla="*/ 6310100 h 6330460"/>
                  <a:gd name="connsiteX15" fmla="*/ 0 w 13623187"/>
                  <a:gd name="connsiteY15" fmla="*/ 0 h 6330460"/>
                  <a:gd name="connsiteX0" fmla="*/ 0 w 13623187"/>
                  <a:gd name="connsiteY0" fmla="*/ 0 h 6330460"/>
                  <a:gd name="connsiteX1" fmla="*/ 4406025 w 13623187"/>
                  <a:gd name="connsiteY1" fmla="*/ 46892 h 6330460"/>
                  <a:gd name="connsiteX2" fmla="*/ 6774087 w 13623187"/>
                  <a:gd name="connsiteY2" fmla="*/ 5017476 h 6330460"/>
                  <a:gd name="connsiteX3" fmla="*/ 9235932 w 13623187"/>
                  <a:gd name="connsiteY3" fmla="*/ 23446 h 6330460"/>
                  <a:gd name="connsiteX4" fmla="*/ 12213595 w 13623187"/>
                  <a:gd name="connsiteY4" fmla="*/ 1430215 h 6330460"/>
                  <a:gd name="connsiteX5" fmla="*/ 13620364 w 13623187"/>
                  <a:gd name="connsiteY5" fmla="*/ 6310100 h 6330460"/>
                  <a:gd name="connsiteX6" fmla="*/ 10877164 w 13623187"/>
                  <a:gd name="connsiteY6" fmla="*/ 6307015 h 6330460"/>
                  <a:gd name="connsiteX7" fmla="*/ 10877165 w 13623187"/>
                  <a:gd name="connsiteY7" fmla="*/ 4103077 h 6330460"/>
                  <a:gd name="connsiteX8" fmla="*/ 10197225 w 13623187"/>
                  <a:gd name="connsiteY8" fmla="*/ 4267200 h 6330460"/>
                  <a:gd name="connsiteX9" fmla="*/ 10173779 w 13623187"/>
                  <a:gd name="connsiteY9" fmla="*/ 6307015 h 6330460"/>
                  <a:gd name="connsiteX10" fmla="*/ 3397841 w 13623187"/>
                  <a:gd name="connsiteY10" fmla="*/ 6330460 h 6330460"/>
                  <a:gd name="connsiteX11" fmla="*/ 3421286 w 13623187"/>
                  <a:gd name="connsiteY11" fmla="*/ 4220307 h 6330460"/>
                  <a:gd name="connsiteX12" fmla="*/ 2647564 w 13623187"/>
                  <a:gd name="connsiteY12" fmla="*/ 4220308 h 6330460"/>
                  <a:gd name="connsiteX13" fmla="*/ 2647564 w 13623187"/>
                  <a:gd name="connsiteY13" fmla="*/ 6283569 h 6330460"/>
                  <a:gd name="connsiteX14" fmla="*/ 0 w 13623187"/>
                  <a:gd name="connsiteY14" fmla="*/ 6310100 h 6330460"/>
                  <a:gd name="connsiteX15" fmla="*/ 0 w 13623187"/>
                  <a:gd name="connsiteY15" fmla="*/ 0 h 6330460"/>
                  <a:gd name="connsiteX0" fmla="*/ 914400 w 13623187"/>
                  <a:gd name="connsiteY0" fmla="*/ 1970108 h 6307645"/>
                  <a:gd name="connsiteX1" fmla="*/ 4406025 w 13623187"/>
                  <a:gd name="connsiteY1" fmla="*/ 24077 h 6307645"/>
                  <a:gd name="connsiteX2" fmla="*/ 6774087 w 13623187"/>
                  <a:gd name="connsiteY2" fmla="*/ 4994661 h 6307645"/>
                  <a:gd name="connsiteX3" fmla="*/ 9235932 w 13623187"/>
                  <a:gd name="connsiteY3" fmla="*/ 631 h 6307645"/>
                  <a:gd name="connsiteX4" fmla="*/ 12213595 w 13623187"/>
                  <a:gd name="connsiteY4" fmla="*/ 1407400 h 6307645"/>
                  <a:gd name="connsiteX5" fmla="*/ 13620364 w 13623187"/>
                  <a:gd name="connsiteY5" fmla="*/ 6287285 h 6307645"/>
                  <a:gd name="connsiteX6" fmla="*/ 10877164 w 13623187"/>
                  <a:gd name="connsiteY6" fmla="*/ 6284200 h 6307645"/>
                  <a:gd name="connsiteX7" fmla="*/ 10877165 w 13623187"/>
                  <a:gd name="connsiteY7" fmla="*/ 4080262 h 6307645"/>
                  <a:gd name="connsiteX8" fmla="*/ 10197225 w 13623187"/>
                  <a:gd name="connsiteY8" fmla="*/ 4244385 h 6307645"/>
                  <a:gd name="connsiteX9" fmla="*/ 10173779 w 13623187"/>
                  <a:gd name="connsiteY9" fmla="*/ 6284200 h 6307645"/>
                  <a:gd name="connsiteX10" fmla="*/ 3397841 w 13623187"/>
                  <a:gd name="connsiteY10" fmla="*/ 6307645 h 6307645"/>
                  <a:gd name="connsiteX11" fmla="*/ 3421286 w 13623187"/>
                  <a:gd name="connsiteY11" fmla="*/ 4197492 h 6307645"/>
                  <a:gd name="connsiteX12" fmla="*/ 2647564 w 13623187"/>
                  <a:gd name="connsiteY12" fmla="*/ 4197493 h 6307645"/>
                  <a:gd name="connsiteX13" fmla="*/ 2647564 w 13623187"/>
                  <a:gd name="connsiteY13" fmla="*/ 6260754 h 6307645"/>
                  <a:gd name="connsiteX14" fmla="*/ 0 w 13623187"/>
                  <a:gd name="connsiteY14" fmla="*/ 6287285 h 6307645"/>
                  <a:gd name="connsiteX15" fmla="*/ 914400 w 13623187"/>
                  <a:gd name="connsiteY15" fmla="*/ 1970108 h 6307645"/>
                  <a:gd name="connsiteX0" fmla="*/ 914400 w 13623187"/>
                  <a:gd name="connsiteY0" fmla="*/ 1970108 h 6307645"/>
                  <a:gd name="connsiteX1" fmla="*/ 4406025 w 13623187"/>
                  <a:gd name="connsiteY1" fmla="*/ 24077 h 6307645"/>
                  <a:gd name="connsiteX2" fmla="*/ 6774087 w 13623187"/>
                  <a:gd name="connsiteY2" fmla="*/ 4994661 h 6307645"/>
                  <a:gd name="connsiteX3" fmla="*/ 9235932 w 13623187"/>
                  <a:gd name="connsiteY3" fmla="*/ 631 h 6307645"/>
                  <a:gd name="connsiteX4" fmla="*/ 12213595 w 13623187"/>
                  <a:gd name="connsiteY4" fmla="*/ 1407400 h 6307645"/>
                  <a:gd name="connsiteX5" fmla="*/ 13620364 w 13623187"/>
                  <a:gd name="connsiteY5" fmla="*/ 6287285 h 6307645"/>
                  <a:gd name="connsiteX6" fmla="*/ 10877164 w 13623187"/>
                  <a:gd name="connsiteY6" fmla="*/ 6284200 h 6307645"/>
                  <a:gd name="connsiteX7" fmla="*/ 10877165 w 13623187"/>
                  <a:gd name="connsiteY7" fmla="*/ 4080262 h 6307645"/>
                  <a:gd name="connsiteX8" fmla="*/ 10197225 w 13623187"/>
                  <a:gd name="connsiteY8" fmla="*/ 4244385 h 6307645"/>
                  <a:gd name="connsiteX9" fmla="*/ 10173779 w 13623187"/>
                  <a:gd name="connsiteY9" fmla="*/ 6284200 h 6307645"/>
                  <a:gd name="connsiteX10" fmla="*/ 3397841 w 13623187"/>
                  <a:gd name="connsiteY10" fmla="*/ 6307645 h 6307645"/>
                  <a:gd name="connsiteX11" fmla="*/ 3421286 w 13623187"/>
                  <a:gd name="connsiteY11" fmla="*/ 4197492 h 6307645"/>
                  <a:gd name="connsiteX12" fmla="*/ 2647564 w 13623187"/>
                  <a:gd name="connsiteY12" fmla="*/ 4197493 h 6307645"/>
                  <a:gd name="connsiteX13" fmla="*/ 2647564 w 13623187"/>
                  <a:gd name="connsiteY13" fmla="*/ 6260754 h 6307645"/>
                  <a:gd name="connsiteX14" fmla="*/ 0 w 13623187"/>
                  <a:gd name="connsiteY14" fmla="*/ 6287285 h 6307645"/>
                  <a:gd name="connsiteX15" fmla="*/ 914400 w 13623187"/>
                  <a:gd name="connsiteY15" fmla="*/ 1970108 h 6307645"/>
                  <a:gd name="connsiteX0" fmla="*/ 914400 w 13623187"/>
                  <a:gd name="connsiteY0" fmla="*/ 1985552 h 6323089"/>
                  <a:gd name="connsiteX1" fmla="*/ 4406025 w 13623187"/>
                  <a:gd name="connsiteY1" fmla="*/ 39521 h 6323089"/>
                  <a:gd name="connsiteX2" fmla="*/ 6774087 w 13623187"/>
                  <a:gd name="connsiteY2" fmla="*/ 5010105 h 6323089"/>
                  <a:gd name="connsiteX3" fmla="*/ 9235932 w 13623187"/>
                  <a:gd name="connsiteY3" fmla="*/ 16075 h 6323089"/>
                  <a:gd name="connsiteX4" fmla="*/ 12213595 w 13623187"/>
                  <a:gd name="connsiteY4" fmla="*/ 1422844 h 6323089"/>
                  <a:gd name="connsiteX5" fmla="*/ 13620364 w 13623187"/>
                  <a:gd name="connsiteY5" fmla="*/ 6302729 h 6323089"/>
                  <a:gd name="connsiteX6" fmla="*/ 10877164 w 13623187"/>
                  <a:gd name="connsiteY6" fmla="*/ 6299644 h 6323089"/>
                  <a:gd name="connsiteX7" fmla="*/ 10877165 w 13623187"/>
                  <a:gd name="connsiteY7" fmla="*/ 4095706 h 6323089"/>
                  <a:gd name="connsiteX8" fmla="*/ 10197225 w 13623187"/>
                  <a:gd name="connsiteY8" fmla="*/ 4259829 h 6323089"/>
                  <a:gd name="connsiteX9" fmla="*/ 10173779 w 13623187"/>
                  <a:gd name="connsiteY9" fmla="*/ 6299644 h 6323089"/>
                  <a:gd name="connsiteX10" fmla="*/ 3397841 w 13623187"/>
                  <a:gd name="connsiteY10" fmla="*/ 6323089 h 6323089"/>
                  <a:gd name="connsiteX11" fmla="*/ 3421286 w 13623187"/>
                  <a:gd name="connsiteY11" fmla="*/ 4212936 h 6323089"/>
                  <a:gd name="connsiteX12" fmla="*/ 2647564 w 13623187"/>
                  <a:gd name="connsiteY12" fmla="*/ 4212937 h 6323089"/>
                  <a:gd name="connsiteX13" fmla="*/ 2647564 w 13623187"/>
                  <a:gd name="connsiteY13" fmla="*/ 6276198 h 6323089"/>
                  <a:gd name="connsiteX14" fmla="*/ 0 w 13623187"/>
                  <a:gd name="connsiteY14" fmla="*/ 6302729 h 6323089"/>
                  <a:gd name="connsiteX15" fmla="*/ 914400 w 13623187"/>
                  <a:gd name="connsiteY15" fmla="*/ 1985552 h 6323089"/>
                  <a:gd name="connsiteX0" fmla="*/ 937847 w 13646634"/>
                  <a:gd name="connsiteY0" fmla="*/ 1985552 h 6323089"/>
                  <a:gd name="connsiteX1" fmla="*/ 4429472 w 13646634"/>
                  <a:gd name="connsiteY1" fmla="*/ 39521 h 6323089"/>
                  <a:gd name="connsiteX2" fmla="*/ 6797534 w 13646634"/>
                  <a:gd name="connsiteY2" fmla="*/ 5010105 h 6323089"/>
                  <a:gd name="connsiteX3" fmla="*/ 9259379 w 13646634"/>
                  <a:gd name="connsiteY3" fmla="*/ 16075 h 6323089"/>
                  <a:gd name="connsiteX4" fmla="*/ 12237042 w 13646634"/>
                  <a:gd name="connsiteY4" fmla="*/ 1422844 h 6323089"/>
                  <a:gd name="connsiteX5" fmla="*/ 13643811 w 13646634"/>
                  <a:gd name="connsiteY5" fmla="*/ 6302729 h 6323089"/>
                  <a:gd name="connsiteX6" fmla="*/ 10900611 w 13646634"/>
                  <a:gd name="connsiteY6" fmla="*/ 6299644 h 6323089"/>
                  <a:gd name="connsiteX7" fmla="*/ 10900612 w 13646634"/>
                  <a:gd name="connsiteY7" fmla="*/ 4095706 h 6323089"/>
                  <a:gd name="connsiteX8" fmla="*/ 10220672 w 13646634"/>
                  <a:gd name="connsiteY8" fmla="*/ 4259829 h 6323089"/>
                  <a:gd name="connsiteX9" fmla="*/ 10197226 w 13646634"/>
                  <a:gd name="connsiteY9" fmla="*/ 6299644 h 6323089"/>
                  <a:gd name="connsiteX10" fmla="*/ 3421288 w 13646634"/>
                  <a:gd name="connsiteY10" fmla="*/ 6323089 h 6323089"/>
                  <a:gd name="connsiteX11" fmla="*/ 3444733 w 13646634"/>
                  <a:gd name="connsiteY11" fmla="*/ 4212936 h 6323089"/>
                  <a:gd name="connsiteX12" fmla="*/ 2671011 w 13646634"/>
                  <a:gd name="connsiteY12" fmla="*/ 4212937 h 6323089"/>
                  <a:gd name="connsiteX13" fmla="*/ 2671011 w 13646634"/>
                  <a:gd name="connsiteY13" fmla="*/ 6276198 h 6323089"/>
                  <a:gd name="connsiteX14" fmla="*/ 0 w 13646634"/>
                  <a:gd name="connsiteY14" fmla="*/ 6232390 h 6323089"/>
                  <a:gd name="connsiteX15" fmla="*/ 937847 w 13646634"/>
                  <a:gd name="connsiteY15" fmla="*/ 1985552 h 6323089"/>
                  <a:gd name="connsiteX0" fmla="*/ 867509 w 13576296"/>
                  <a:gd name="connsiteY0" fmla="*/ 1985552 h 6323089"/>
                  <a:gd name="connsiteX1" fmla="*/ 4359134 w 13576296"/>
                  <a:gd name="connsiteY1" fmla="*/ 39521 h 6323089"/>
                  <a:gd name="connsiteX2" fmla="*/ 6727196 w 13576296"/>
                  <a:gd name="connsiteY2" fmla="*/ 5010105 h 6323089"/>
                  <a:gd name="connsiteX3" fmla="*/ 9189041 w 13576296"/>
                  <a:gd name="connsiteY3" fmla="*/ 16075 h 6323089"/>
                  <a:gd name="connsiteX4" fmla="*/ 12166704 w 13576296"/>
                  <a:gd name="connsiteY4" fmla="*/ 1422844 h 6323089"/>
                  <a:gd name="connsiteX5" fmla="*/ 13573473 w 13576296"/>
                  <a:gd name="connsiteY5" fmla="*/ 6302729 h 6323089"/>
                  <a:gd name="connsiteX6" fmla="*/ 10830273 w 13576296"/>
                  <a:gd name="connsiteY6" fmla="*/ 6299644 h 6323089"/>
                  <a:gd name="connsiteX7" fmla="*/ 10830274 w 13576296"/>
                  <a:gd name="connsiteY7" fmla="*/ 4095706 h 6323089"/>
                  <a:gd name="connsiteX8" fmla="*/ 10150334 w 13576296"/>
                  <a:gd name="connsiteY8" fmla="*/ 4259829 h 6323089"/>
                  <a:gd name="connsiteX9" fmla="*/ 10126888 w 13576296"/>
                  <a:gd name="connsiteY9" fmla="*/ 6299644 h 6323089"/>
                  <a:gd name="connsiteX10" fmla="*/ 3350950 w 13576296"/>
                  <a:gd name="connsiteY10" fmla="*/ 6323089 h 6323089"/>
                  <a:gd name="connsiteX11" fmla="*/ 3374395 w 13576296"/>
                  <a:gd name="connsiteY11" fmla="*/ 4212936 h 6323089"/>
                  <a:gd name="connsiteX12" fmla="*/ 2600673 w 13576296"/>
                  <a:gd name="connsiteY12" fmla="*/ 4212937 h 6323089"/>
                  <a:gd name="connsiteX13" fmla="*/ 2600673 w 13576296"/>
                  <a:gd name="connsiteY13" fmla="*/ 6276198 h 6323089"/>
                  <a:gd name="connsiteX14" fmla="*/ 0 w 13576296"/>
                  <a:gd name="connsiteY14" fmla="*/ 6302729 h 6323089"/>
                  <a:gd name="connsiteX15" fmla="*/ 867509 w 13576296"/>
                  <a:gd name="connsiteY15" fmla="*/ 1985552 h 6323089"/>
                  <a:gd name="connsiteX0" fmla="*/ 875123 w 13583910"/>
                  <a:gd name="connsiteY0" fmla="*/ 1985552 h 6323089"/>
                  <a:gd name="connsiteX1" fmla="*/ 4366748 w 13583910"/>
                  <a:gd name="connsiteY1" fmla="*/ 39521 h 6323089"/>
                  <a:gd name="connsiteX2" fmla="*/ 6734810 w 13583910"/>
                  <a:gd name="connsiteY2" fmla="*/ 5010105 h 6323089"/>
                  <a:gd name="connsiteX3" fmla="*/ 9196655 w 13583910"/>
                  <a:gd name="connsiteY3" fmla="*/ 16075 h 6323089"/>
                  <a:gd name="connsiteX4" fmla="*/ 12174318 w 13583910"/>
                  <a:gd name="connsiteY4" fmla="*/ 1422844 h 6323089"/>
                  <a:gd name="connsiteX5" fmla="*/ 13581087 w 13583910"/>
                  <a:gd name="connsiteY5" fmla="*/ 6302729 h 6323089"/>
                  <a:gd name="connsiteX6" fmla="*/ 10837887 w 13583910"/>
                  <a:gd name="connsiteY6" fmla="*/ 6299644 h 6323089"/>
                  <a:gd name="connsiteX7" fmla="*/ 10837888 w 13583910"/>
                  <a:gd name="connsiteY7" fmla="*/ 4095706 h 6323089"/>
                  <a:gd name="connsiteX8" fmla="*/ 10157948 w 13583910"/>
                  <a:gd name="connsiteY8" fmla="*/ 4259829 h 6323089"/>
                  <a:gd name="connsiteX9" fmla="*/ 10134502 w 13583910"/>
                  <a:gd name="connsiteY9" fmla="*/ 6299644 h 6323089"/>
                  <a:gd name="connsiteX10" fmla="*/ 3358564 w 13583910"/>
                  <a:gd name="connsiteY10" fmla="*/ 6323089 h 6323089"/>
                  <a:gd name="connsiteX11" fmla="*/ 3382009 w 13583910"/>
                  <a:gd name="connsiteY11" fmla="*/ 4212936 h 6323089"/>
                  <a:gd name="connsiteX12" fmla="*/ 2608287 w 13583910"/>
                  <a:gd name="connsiteY12" fmla="*/ 4212937 h 6323089"/>
                  <a:gd name="connsiteX13" fmla="*/ 2608287 w 13583910"/>
                  <a:gd name="connsiteY13" fmla="*/ 6276198 h 6323089"/>
                  <a:gd name="connsiteX14" fmla="*/ 7614 w 13583910"/>
                  <a:gd name="connsiteY14" fmla="*/ 6302729 h 6323089"/>
                  <a:gd name="connsiteX15" fmla="*/ 875123 w 13583910"/>
                  <a:gd name="connsiteY15" fmla="*/ 1985552 h 6323089"/>
                  <a:gd name="connsiteX0" fmla="*/ 1154365 w 13581798"/>
                  <a:gd name="connsiteY0" fmla="*/ 1654535 h 6343764"/>
                  <a:gd name="connsiteX1" fmla="*/ 4364636 w 13581798"/>
                  <a:gd name="connsiteY1" fmla="*/ 60196 h 6343764"/>
                  <a:gd name="connsiteX2" fmla="*/ 6732698 w 13581798"/>
                  <a:gd name="connsiteY2" fmla="*/ 5030780 h 6343764"/>
                  <a:gd name="connsiteX3" fmla="*/ 9194543 w 13581798"/>
                  <a:gd name="connsiteY3" fmla="*/ 36750 h 6343764"/>
                  <a:gd name="connsiteX4" fmla="*/ 12172206 w 13581798"/>
                  <a:gd name="connsiteY4" fmla="*/ 1443519 h 6343764"/>
                  <a:gd name="connsiteX5" fmla="*/ 13578975 w 13581798"/>
                  <a:gd name="connsiteY5" fmla="*/ 6323404 h 6343764"/>
                  <a:gd name="connsiteX6" fmla="*/ 10835775 w 13581798"/>
                  <a:gd name="connsiteY6" fmla="*/ 6320319 h 6343764"/>
                  <a:gd name="connsiteX7" fmla="*/ 10835776 w 13581798"/>
                  <a:gd name="connsiteY7" fmla="*/ 4116381 h 6343764"/>
                  <a:gd name="connsiteX8" fmla="*/ 10155836 w 13581798"/>
                  <a:gd name="connsiteY8" fmla="*/ 4280504 h 6343764"/>
                  <a:gd name="connsiteX9" fmla="*/ 10132390 w 13581798"/>
                  <a:gd name="connsiteY9" fmla="*/ 6320319 h 6343764"/>
                  <a:gd name="connsiteX10" fmla="*/ 3356452 w 13581798"/>
                  <a:gd name="connsiteY10" fmla="*/ 6343764 h 6343764"/>
                  <a:gd name="connsiteX11" fmla="*/ 3379897 w 13581798"/>
                  <a:gd name="connsiteY11" fmla="*/ 4233611 h 6343764"/>
                  <a:gd name="connsiteX12" fmla="*/ 2606175 w 13581798"/>
                  <a:gd name="connsiteY12" fmla="*/ 4233612 h 6343764"/>
                  <a:gd name="connsiteX13" fmla="*/ 2606175 w 13581798"/>
                  <a:gd name="connsiteY13" fmla="*/ 6296873 h 6343764"/>
                  <a:gd name="connsiteX14" fmla="*/ 5502 w 13581798"/>
                  <a:gd name="connsiteY14" fmla="*/ 6323404 h 6343764"/>
                  <a:gd name="connsiteX15" fmla="*/ 1154365 w 13581798"/>
                  <a:gd name="connsiteY15" fmla="*/ 1654535 h 6343764"/>
                  <a:gd name="connsiteX0" fmla="*/ 1154012 w 13581445"/>
                  <a:gd name="connsiteY0" fmla="*/ 1654535 h 6343764"/>
                  <a:gd name="connsiteX1" fmla="*/ 4364283 w 13581445"/>
                  <a:gd name="connsiteY1" fmla="*/ 60196 h 6343764"/>
                  <a:gd name="connsiteX2" fmla="*/ 6732345 w 13581445"/>
                  <a:gd name="connsiteY2" fmla="*/ 5030780 h 6343764"/>
                  <a:gd name="connsiteX3" fmla="*/ 9194190 w 13581445"/>
                  <a:gd name="connsiteY3" fmla="*/ 36750 h 6343764"/>
                  <a:gd name="connsiteX4" fmla="*/ 12171853 w 13581445"/>
                  <a:gd name="connsiteY4" fmla="*/ 1443519 h 6343764"/>
                  <a:gd name="connsiteX5" fmla="*/ 13578622 w 13581445"/>
                  <a:gd name="connsiteY5" fmla="*/ 6323404 h 6343764"/>
                  <a:gd name="connsiteX6" fmla="*/ 10835422 w 13581445"/>
                  <a:gd name="connsiteY6" fmla="*/ 6320319 h 6343764"/>
                  <a:gd name="connsiteX7" fmla="*/ 10835423 w 13581445"/>
                  <a:gd name="connsiteY7" fmla="*/ 4116381 h 6343764"/>
                  <a:gd name="connsiteX8" fmla="*/ 10155483 w 13581445"/>
                  <a:gd name="connsiteY8" fmla="*/ 4280504 h 6343764"/>
                  <a:gd name="connsiteX9" fmla="*/ 10132037 w 13581445"/>
                  <a:gd name="connsiteY9" fmla="*/ 6320319 h 6343764"/>
                  <a:gd name="connsiteX10" fmla="*/ 3356099 w 13581445"/>
                  <a:gd name="connsiteY10" fmla="*/ 6343764 h 6343764"/>
                  <a:gd name="connsiteX11" fmla="*/ 3379544 w 13581445"/>
                  <a:gd name="connsiteY11" fmla="*/ 4233611 h 6343764"/>
                  <a:gd name="connsiteX12" fmla="*/ 2605822 w 13581445"/>
                  <a:gd name="connsiteY12" fmla="*/ 4233612 h 6343764"/>
                  <a:gd name="connsiteX13" fmla="*/ 2605822 w 13581445"/>
                  <a:gd name="connsiteY13" fmla="*/ 6296873 h 6343764"/>
                  <a:gd name="connsiteX14" fmla="*/ 5149 w 13581445"/>
                  <a:gd name="connsiteY14" fmla="*/ 6323404 h 6343764"/>
                  <a:gd name="connsiteX15" fmla="*/ 1154012 w 13581445"/>
                  <a:gd name="connsiteY15" fmla="*/ 1654535 h 6343764"/>
                  <a:gd name="connsiteX0" fmla="*/ 1227606 w 13655039"/>
                  <a:gd name="connsiteY0" fmla="*/ 1654535 h 6343764"/>
                  <a:gd name="connsiteX1" fmla="*/ 4437877 w 13655039"/>
                  <a:gd name="connsiteY1" fmla="*/ 60196 h 6343764"/>
                  <a:gd name="connsiteX2" fmla="*/ 6805939 w 13655039"/>
                  <a:gd name="connsiteY2" fmla="*/ 5030780 h 6343764"/>
                  <a:gd name="connsiteX3" fmla="*/ 9267784 w 13655039"/>
                  <a:gd name="connsiteY3" fmla="*/ 36750 h 6343764"/>
                  <a:gd name="connsiteX4" fmla="*/ 12245447 w 13655039"/>
                  <a:gd name="connsiteY4" fmla="*/ 1443519 h 6343764"/>
                  <a:gd name="connsiteX5" fmla="*/ 13652216 w 13655039"/>
                  <a:gd name="connsiteY5" fmla="*/ 6323404 h 6343764"/>
                  <a:gd name="connsiteX6" fmla="*/ 10909016 w 13655039"/>
                  <a:gd name="connsiteY6" fmla="*/ 6320319 h 6343764"/>
                  <a:gd name="connsiteX7" fmla="*/ 10909017 w 13655039"/>
                  <a:gd name="connsiteY7" fmla="*/ 4116381 h 6343764"/>
                  <a:gd name="connsiteX8" fmla="*/ 10229077 w 13655039"/>
                  <a:gd name="connsiteY8" fmla="*/ 4280504 h 6343764"/>
                  <a:gd name="connsiteX9" fmla="*/ 10205631 w 13655039"/>
                  <a:gd name="connsiteY9" fmla="*/ 6320319 h 6343764"/>
                  <a:gd name="connsiteX10" fmla="*/ 3429693 w 13655039"/>
                  <a:gd name="connsiteY10" fmla="*/ 6343764 h 6343764"/>
                  <a:gd name="connsiteX11" fmla="*/ 3453138 w 13655039"/>
                  <a:gd name="connsiteY11" fmla="*/ 4233611 h 6343764"/>
                  <a:gd name="connsiteX12" fmla="*/ 2679416 w 13655039"/>
                  <a:gd name="connsiteY12" fmla="*/ 4233612 h 6343764"/>
                  <a:gd name="connsiteX13" fmla="*/ 2679416 w 13655039"/>
                  <a:gd name="connsiteY13" fmla="*/ 6296873 h 6343764"/>
                  <a:gd name="connsiteX14" fmla="*/ 78743 w 13655039"/>
                  <a:gd name="connsiteY14" fmla="*/ 6323404 h 6343764"/>
                  <a:gd name="connsiteX15" fmla="*/ 1227606 w 13655039"/>
                  <a:gd name="connsiteY15" fmla="*/ 1654535 h 6343764"/>
                  <a:gd name="connsiteX0" fmla="*/ 1227606 w 13655039"/>
                  <a:gd name="connsiteY0" fmla="*/ 1626092 h 6315321"/>
                  <a:gd name="connsiteX1" fmla="*/ 4437877 w 13655039"/>
                  <a:gd name="connsiteY1" fmla="*/ 31753 h 6315321"/>
                  <a:gd name="connsiteX2" fmla="*/ 6805939 w 13655039"/>
                  <a:gd name="connsiteY2" fmla="*/ 5002337 h 6315321"/>
                  <a:gd name="connsiteX3" fmla="*/ 9267784 w 13655039"/>
                  <a:gd name="connsiteY3" fmla="*/ 8307 h 6315321"/>
                  <a:gd name="connsiteX4" fmla="*/ 12245447 w 13655039"/>
                  <a:gd name="connsiteY4" fmla="*/ 1415076 h 6315321"/>
                  <a:gd name="connsiteX5" fmla="*/ 13652216 w 13655039"/>
                  <a:gd name="connsiteY5" fmla="*/ 6294961 h 6315321"/>
                  <a:gd name="connsiteX6" fmla="*/ 10909016 w 13655039"/>
                  <a:gd name="connsiteY6" fmla="*/ 6291876 h 6315321"/>
                  <a:gd name="connsiteX7" fmla="*/ 10909017 w 13655039"/>
                  <a:gd name="connsiteY7" fmla="*/ 4087938 h 6315321"/>
                  <a:gd name="connsiteX8" fmla="*/ 10229077 w 13655039"/>
                  <a:gd name="connsiteY8" fmla="*/ 4252061 h 6315321"/>
                  <a:gd name="connsiteX9" fmla="*/ 10205631 w 13655039"/>
                  <a:gd name="connsiteY9" fmla="*/ 6291876 h 6315321"/>
                  <a:gd name="connsiteX10" fmla="*/ 3429693 w 13655039"/>
                  <a:gd name="connsiteY10" fmla="*/ 6315321 h 6315321"/>
                  <a:gd name="connsiteX11" fmla="*/ 3453138 w 13655039"/>
                  <a:gd name="connsiteY11" fmla="*/ 4205168 h 6315321"/>
                  <a:gd name="connsiteX12" fmla="*/ 2679416 w 13655039"/>
                  <a:gd name="connsiteY12" fmla="*/ 4205169 h 6315321"/>
                  <a:gd name="connsiteX13" fmla="*/ 2679416 w 13655039"/>
                  <a:gd name="connsiteY13" fmla="*/ 6268430 h 6315321"/>
                  <a:gd name="connsiteX14" fmla="*/ 78743 w 13655039"/>
                  <a:gd name="connsiteY14" fmla="*/ 6294961 h 6315321"/>
                  <a:gd name="connsiteX15" fmla="*/ 1227606 w 13655039"/>
                  <a:gd name="connsiteY15" fmla="*/ 1626092 h 6315321"/>
                  <a:gd name="connsiteX0" fmla="*/ 1227606 w 13655039"/>
                  <a:gd name="connsiteY0" fmla="*/ 1618416 h 6307645"/>
                  <a:gd name="connsiteX1" fmla="*/ 4437877 w 13655039"/>
                  <a:gd name="connsiteY1" fmla="*/ 24077 h 6307645"/>
                  <a:gd name="connsiteX2" fmla="*/ 6805939 w 13655039"/>
                  <a:gd name="connsiteY2" fmla="*/ 4994661 h 6307645"/>
                  <a:gd name="connsiteX3" fmla="*/ 9267784 w 13655039"/>
                  <a:gd name="connsiteY3" fmla="*/ 631 h 6307645"/>
                  <a:gd name="connsiteX4" fmla="*/ 12245447 w 13655039"/>
                  <a:gd name="connsiteY4" fmla="*/ 1407400 h 6307645"/>
                  <a:gd name="connsiteX5" fmla="*/ 13652216 w 13655039"/>
                  <a:gd name="connsiteY5" fmla="*/ 6287285 h 6307645"/>
                  <a:gd name="connsiteX6" fmla="*/ 10909016 w 13655039"/>
                  <a:gd name="connsiteY6" fmla="*/ 6284200 h 6307645"/>
                  <a:gd name="connsiteX7" fmla="*/ 10909017 w 13655039"/>
                  <a:gd name="connsiteY7" fmla="*/ 4080262 h 6307645"/>
                  <a:gd name="connsiteX8" fmla="*/ 10229077 w 13655039"/>
                  <a:gd name="connsiteY8" fmla="*/ 4244385 h 6307645"/>
                  <a:gd name="connsiteX9" fmla="*/ 10205631 w 13655039"/>
                  <a:gd name="connsiteY9" fmla="*/ 6284200 h 6307645"/>
                  <a:gd name="connsiteX10" fmla="*/ 3429693 w 13655039"/>
                  <a:gd name="connsiteY10" fmla="*/ 6307645 h 6307645"/>
                  <a:gd name="connsiteX11" fmla="*/ 3453138 w 13655039"/>
                  <a:gd name="connsiteY11" fmla="*/ 4197492 h 6307645"/>
                  <a:gd name="connsiteX12" fmla="*/ 2679416 w 13655039"/>
                  <a:gd name="connsiteY12" fmla="*/ 4197493 h 6307645"/>
                  <a:gd name="connsiteX13" fmla="*/ 2679416 w 13655039"/>
                  <a:gd name="connsiteY13" fmla="*/ 6260754 h 6307645"/>
                  <a:gd name="connsiteX14" fmla="*/ 78743 w 13655039"/>
                  <a:gd name="connsiteY14" fmla="*/ 6287285 h 6307645"/>
                  <a:gd name="connsiteX15" fmla="*/ 1227606 w 13655039"/>
                  <a:gd name="connsiteY15" fmla="*/ 1618416 h 6307645"/>
                  <a:gd name="connsiteX0" fmla="*/ 1235776 w 13663209"/>
                  <a:gd name="connsiteY0" fmla="*/ 1618416 h 6307645"/>
                  <a:gd name="connsiteX1" fmla="*/ 4446047 w 13663209"/>
                  <a:gd name="connsiteY1" fmla="*/ 24077 h 6307645"/>
                  <a:gd name="connsiteX2" fmla="*/ 6814109 w 13663209"/>
                  <a:gd name="connsiteY2" fmla="*/ 4994661 h 6307645"/>
                  <a:gd name="connsiteX3" fmla="*/ 9275954 w 13663209"/>
                  <a:gd name="connsiteY3" fmla="*/ 631 h 6307645"/>
                  <a:gd name="connsiteX4" fmla="*/ 12253617 w 13663209"/>
                  <a:gd name="connsiteY4" fmla="*/ 1407400 h 6307645"/>
                  <a:gd name="connsiteX5" fmla="*/ 13660386 w 13663209"/>
                  <a:gd name="connsiteY5" fmla="*/ 6287285 h 6307645"/>
                  <a:gd name="connsiteX6" fmla="*/ 10917186 w 13663209"/>
                  <a:gd name="connsiteY6" fmla="*/ 6284200 h 6307645"/>
                  <a:gd name="connsiteX7" fmla="*/ 10917187 w 13663209"/>
                  <a:gd name="connsiteY7" fmla="*/ 4080262 h 6307645"/>
                  <a:gd name="connsiteX8" fmla="*/ 10237247 w 13663209"/>
                  <a:gd name="connsiteY8" fmla="*/ 4244385 h 6307645"/>
                  <a:gd name="connsiteX9" fmla="*/ 10213801 w 13663209"/>
                  <a:gd name="connsiteY9" fmla="*/ 6284200 h 6307645"/>
                  <a:gd name="connsiteX10" fmla="*/ 3437863 w 13663209"/>
                  <a:gd name="connsiteY10" fmla="*/ 6307645 h 6307645"/>
                  <a:gd name="connsiteX11" fmla="*/ 3461308 w 13663209"/>
                  <a:gd name="connsiteY11" fmla="*/ 4197492 h 6307645"/>
                  <a:gd name="connsiteX12" fmla="*/ 2687586 w 13663209"/>
                  <a:gd name="connsiteY12" fmla="*/ 4197493 h 6307645"/>
                  <a:gd name="connsiteX13" fmla="*/ 2687586 w 13663209"/>
                  <a:gd name="connsiteY13" fmla="*/ 6260754 h 6307645"/>
                  <a:gd name="connsiteX14" fmla="*/ 86913 w 13663209"/>
                  <a:gd name="connsiteY14" fmla="*/ 6287285 h 6307645"/>
                  <a:gd name="connsiteX15" fmla="*/ 1235776 w 13663209"/>
                  <a:gd name="connsiteY15" fmla="*/ 1618416 h 6307645"/>
                  <a:gd name="connsiteX0" fmla="*/ 1235776 w 13663209"/>
                  <a:gd name="connsiteY0" fmla="*/ 1618416 h 6307645"/>
                  <a:gd name="connsiteX1" fmla="*/ 4446047 w 13663209"/>
                  <a:gd name="connsiteY1" fmla="*/ 24077 h 6307645"/>
                  <a:gd name="connsiteX2" fmla="*/ 6814109 w 13663209"/>
                  <a:gd name="connsiteY2" fmla="*/ 4994661 h 6307645"/>
                  <a:gd name="connsiteX3" fmla="*/ 9275954 w 13663209"/>
                  <a:gd name="connsiteY3" fmla="*/ 631 h 6307645"/>
                  <a:gd name="connsiteX4" fmla="*/ 12253617 w 13663209"/>
                  <a:gd name="connsiteY4" fmla="*/ 1407400 h 6307645"/>
                  <a:gd name="connsiteX5" fmla="*/ 13660386 w 13663209"/>
                  <a:gd name="connsiteY5" fmla="*/ 6287285 h 6307645"/>
                  <a:gd name="connsiteX6" fmla="*/ 10917186 w 13663209"/>
                  <a:gd name="connsiteY6" fmla="*/ 6284200 h 6307645"/>
                  <a:gd name="connsiteX7" fmla="*/ 10917187 w 13663209"/>
                  <a:gd name="connsiteY7" fmla="*/ 4080262 h 6307645"/>
                  <a:gd name="connsiteX8" fmla="*/ 10237247 w 13663209"/>
                  <a:gd name="connsiteY8" fmla="*/ 4244385 h 6307645"/>
                  <a:gd name="connsiteX9" fmla="*/ 10213801 w 13663209"/>
                  <a:gd name="connsiteY9" fmla="*/ 6284200 h 6307645"/>
                  <a:gd name="connsiteX10" fmla="*/ 7333287 w 13663209"/>
                  <a:gd name="connsiteY10" fmla="*/ 6263952 h 6307645"/>
                  <a:gd name="connsiteX11" fmla="*/ 3437863 w 13663209"/>
                  <a:gd name="connsiteY11" fmla="*/ 6307645 h 6307645"/>
                  <a:gd name="connsiteX12" fmla="*/ 3461308 w 13663209"/>
                  <a:gd name="connsiteY12" fmla="*/ 4197492 h 6307645"/>
                  <a:gd name="connsiteX13" fmla="*/ 2687586 w 13663209"/>
                  <a:gd name="connsiteY13" fmla="*/ 4197493 h 6307645"/>
                  <a:gd name="connsiteX14" fmla="*/ 2687586 w 13663209"/>
                  <a:gd name="connsiteY14" fmla="*/ 6260754 h 6307645"/>
                  <a:gd name="connsiteX15" fmla="*/ 86913 w 13663209"/>
                  <a:gd name="connsiteY15" fmla="*/ 6287285 h 6307645"/>
                  <a:gd name="connsiteX16" fmla="*/ 1235776 w 13663209"/>
                  <a:gd name="connsiteY16" fmla="*/ 1618416 h 6307645"/>
                  <a:gd name="connsiteX0" fmla="*/ 1235776 w 13663209"/>
                  <a:gd name="connsiteY0" fmla="*/ 1618416 h 6307645"/>
                  <a:gd name="connsiteX1" fmla="*/ 4446047 w 13663209"/>
                  <a:gd name="connsiteY1" fmla="*/ 24077 h 6307645"/>
                  <a:gd name="connsiteX2" fmla="*/ 6814109 w 13663209"/>
                  <a:gd name="connsiteY2" fmla="*/ 4994661 h 6307645"/>
                  <a:gd name="connsiteX3" fmla="*/ 9275954 w 13663209"/>
                  <a:gd name="connsiteY3" fmla="*/ 631 h 6307645"/>
                  <a:gd name="connsiteX4" fmla="*/ 12253617 w 13663209"/>
                  <a:gd name="connsiteY4" fmla="*/ 1407400 h 6307645"/>
                  <a:gd name="connsiteX5" fmla="*/ 13660386 w 13663209"/>
                  <a:gd name="connsiteY5" fmla="*/ 6287285 h 6307645"/>
                  <a:gd name="connsiteX6" fmla="*/ 10917186 w 13663209"/>
                  <a:gd name="connsiteY6" fmla="*/ 6284200 h 6307645"/>
                  <a:gd name="connsiteX7" fmla="*/ 10917187 w 13663209"/>
                  <a:gd name="connsiteY7" fmla="*/ 4080262 h 6307645"/>
                  <a:gd name="connsiteX8" fmla="*/ 10237247 w 13663209"/>
                  <a:gd name="connsiteY8" fmla="*/ 4244385 h 6307645"/>
                  <a:gd name="connsiteX9" fmla="*/ 7333287 w 13663209"/>
                  <a:gd name="connsiteY9" fmla="*/ 6263952 h 6307645"/>
                  <a:gd name="connsiteX10" fmla="*/ 3437863 w 13663209"/>
                  <a:gd name="connsiteY10" fmla="*/ 6307645 h 6307645"/>
                  <a:gd name="connsiteX11" fmla="*/ 3461308 w 13663209"/>
                  <a:gd name="connsiteY11" fmla="*/ 4197492 h 6307645"/>
                  <a:gd name="connsiteX12" fmla="*/ 2687586 w 13663209"/>
                  <a:gd name="connsiteY12" fmla="*/ 4197493 h 6307645"/>
                  <a:gd name="connsiteX13" fmla="*/ 2687586 w 13663209"/>
                  <a:gd name="connsiteY13" fmla="*/ 6260754 h 6307645"/>
                  <a:gd name="connsiteX14" fmla="*/ 86913 w 13663209"/>
                  <a:gd name="connsiteY14" fmla="*/ 6287285 h 6307645"/>
                  <a:gd name="connsiteX15" fmla="*/ 1235776 w 13663209"/>
                  <a:gd name="connsiteY15" fmla="*/ 1618416 h 6307645"/>
                  <a:gd name="connsiteX0" fmla="*/ 1235776 w 13663209"/>
                  <a:gd name="connsiteY0" fmla="*/ 1618416 h 6307645"/>
                  <a:gd name="connsiteX1" fmla="*/ 4446047 w 13663209"/>
                  <a:gd name="connsiteY1" fmla="*/ 24077 h 6307645"/>
                  <a:gd name="connsiteX2" fmla="*/ 6814109 w 13663209"/>
                  <a:gd name="connsiteY2" fmla="*/ 4994661 h 6307645"/>
                  <a:gd name="connsiteX3" fmla="*/ 9275954 w 13663209"/>
                  <a:gd name="connsiteY3" fmla="*/ 631 h 6307645"/>
                  <a:gd name="connsiteX4" fmla="*/ 12253617 w 13663209"/>
                  <a:gd name="connsiteY4" fmla="*/ 1407400 h 6307645"/>
                  <a:gd name="connsiteX5" fmla="*/ 13660386 w 13663209"/>
                  <a:gd name="connsiteY5" fmla="*/ 6287285 h 6307645"/>
                  <a:gd name="connsiteX6" fmla="*/ 10917186 w 13663209"/>
                  <a:gd name="connsiteY6" fmla="*/ 6284200 h 6307645"/>
                  <a:gd name="connsiteX7" fmla="*/ 10917187 w 13663209"/>
                  <a:gd name="connsiteY7" fmla="*/ 4080262 h 6307645"/>
                  <a:gd name="connsiteX8" fmla="*/ 7333287 w 13663209"/>
                  <a:gd name="connsiteY8" fmla="*/ 6263952 h 6307645"/>
                  <a:gd name="connsiteX9" fmla="*/ 3437863 w 13663209"/>
                  <a:gd name="connsiteY9" fmla="*/ 6307645 h 6307645"/>
                  <a:gd name="connsiteX10" fmla="*/ 3461308 w 13663209"/>
                  <a:gd name="connsiteY10" fmla="*/ 4197492 h 6307645"/>
                  <a:gd name="connsiteX11" fmla="*/ 2687586 w 13663209"/>
                  <a:gd name="connsiteY11" fmla="*/ 4197493 h 6307645"/>
                  <a:gd name="connsiteX12" fmla="*/ 2687586 w 13663209"/>
                  <a:gd name="connsiteY12" fmla="*/ 6260754 h 6307645"/>
                  <a:gd name="connsiteX13" fmla="*/ 86913 w 13663209"/>
                  <a:gd name="connsiteY13" fmla="*/ 6287285 h 6307645"/>
                  <a:gd name="connsiteX14" fmla="*/ 1235776 w 13663209"/>
                  <a:gd name="connsiteY14" fmla="*/ 1618416 h 6307645"/>
                  <a:gd name="connsiteX0" fmla="*/ 1235776 w 13663209"/>
                  <a:gd name="connsiteY0" fmla="*/ 1618416 h 6307645"/>
                  <a:gd name="connsiteX1" fmla="*/ 4446047 w 13663209"/>
                  <a:gd name="connsiteY1" fmla="*/ 24077 h 6307645"/>
                  <a:gd name="connsiteX2" fmla="*/ 6814109 w 13663209"/>
                  <a:gd name="connsiteY2" fmla="*/ 4994661 h 6307645"/>
                  <a:gd name="connsiteX3" fmla="*/ 9275954 w 13663209"/>
                  <a:gd name="connsiteY3" fmla="*/ 631 h 6307645"/>
                  <a:gd name="connsiteX4" fmla="*/ 12253617 w 13663209"/>
                  <a:gd name="connsiteY4" fmla="*/ 1407400 h 6307645"/>
                  <a:gd name="connsiteX5" fmla="*/ 13660386 w 13663209"/>
                  <a:gd name="connsiteY5" fmla="*/ 6287285 h 6307645"/>
                  <a:gd name="connsiteX6" fmla="*/ 10917186 w 13663209"/>
                  <a:gd name="connsiteY6" fmla="*/ 6284200 h 6307645"/>
                  <a:gd name="connsiteX7" fmla="*/ 7333287 w 13663209"/>
                  <a:gd name="connsiteY7" fmla="*/ 6263952 h 6307645"/>
                  <a:gd name="connsiteX8" fmla="*/ 3437863 w 13663209"/>
                  <a:gd name="connsiteY8" fmla="*/ 6307645 h 6307645"/>
                  <a:gd name="connsiteX9" fmla="*/ 3461308 w 13663209"/>
                  <a:gd name="connsiteY9" fmla="*/ 4197492 h 6307645"/>
                  <a:gd name="connsiteX10" fmla="*/ 2687586 w 13663209"/>
                  <a:gd name="connsiteY10" fmla="*/ 4197493 h 6307645"/>
                  <a:gd name="connsiteX11" fmla="*/ 2687586 w 13663209"/>
                  <a:gd name="connsiteY11" fmla="*/ 6260754 h 6307645"/>
                  <a:gd name="connsiteX12" fmla="*/ 86913 w 13663209"/>
                  <a:gd name="connsiteY12" fmla="*/ 6287285 h 6307645"/>
                  <a:gd name="connsiteX13" fmla="*/ 1235776 w 13663209"/>
                  <a:gd name="connsiteY13" fmla="*/ 1618416 h 6307645"/>
                  <a:gd name="connsiteX0" fmla="*/ 1235776 w 13663209"/>
                  <a:gd name="connsiteY0" fmla="*/ 1618416 h 6307645"/>
                  <a:gd name="connsiteX1" fmla="*/ 4446047 w 13663209"/>
                  <a:gd name="connsiteY1" fmla="*/ 24077 h 6307645"/>
                  <a:gd name="connsiteX2" fmla="*/ 6814109 w 13663209"/>
                  <a:gd name="connsiteY2" fmla="*/ 4994661 h 6307645"/>
                  <a:gd name="connsiteX3" fmla="*/ 9275954 w 13663209"/>
                  <a:gd name="connsiteY3" fmla="*/ 631 h 6307645"/>
                  <a:gd name="connsiteX4" fmla="*/ 12253617 w 13663209"/>
                  <a:gd name="connsiteY4" fmla="*/ 1407400 h 6307645"/>
                  <a:gd name="connsiteX5" fmla="*/ 13660386 w 13663209"/>
                  <a:gd name="connsiteY5" fmla="*/ 6287285 h 6307645"/>
                  <a:gd name="connsiteX6" fmla="*/ 7333287 w 13663209"/>
                  <a:gd name="connsiteY6" fmla="*/ 6263952 h 6307645"/>
                  <a:gd name="connsiteX7" fmla="*/ 3437863 w 13663209"/>
                  <a:gd name="connsiteY7" fmla="*/ 6307645 h 6307645"/>
                  <a:gd name="connsiteX8" fmla="*/ 3461308 w 13663209"/>
                  <a:gd name="connsiteY8" fmla="*/ 4197492 h 6307645"/>
                  <a:gd name="connsiteX9" fmla="*/ 2687586 w 13663209"/>
                  <a:gd name="connsiteY9" fmla="*/ 4197493 h 6307645"/>
                  <a:gd name="connsiteX10" fmla="*/ 2687586 w 13663209"/>
                  <a:gd name="connsiteY10" fmla="*/ 6260754 h 6307645"/>
                  <a:gd name="connsiteX11" fmla="*/ 86913 w 13663209"/>
                  <a:gd name="connsiteY11" fmla="*/ 6287285 h 6307645"/>
                  <a:gd name="connsiteX12" fmla="*/ 1235776 w 13663209"/>
                  <a:gd name="connsiteY12" fmla="*/ 1618416 h 6307645"/>
                  <a:gd name="connsiteX0" fmla="*/ 1235776 w 12253617"/>
                  <a:gd name="connsiteY0" fmla="*/ 1618416 h 6307645"/>
                  <a:gd name="connsiteX1" fmla="*/ 4446047 w 12253617"/>
                  <a:gd name="connsiteY1" fmla="*/ 24077 h 6307645"/>
                  <a:gd name="connsiteX2" fmla="*/ 6814109 w 12253617"/>
                  <a:gd name="connsiteY2" fmla="*/ 4994661 h 6307645"/>
                  <a:gd name="connsiteX3" fmla="*/ 9275954 w 12253617"/>
                  <a:gd name="connsiteY3" fmla="*/ 631 h 6307645"/>
                  <a:gd name="connsiteX4" fmla="*/ 12253617 w 12253617"/>
                  <a:gd name="connsiteY4" fmla="*/ 1407400 h 6307645"/>
                  <a:gd name="connsiteX5" fmla="*/ 7333287 w 12253617"/>
                  <a:gd name="connsiteY5" fmla="*/ 6263952 h 6307645"/>
                  <a:gd name="connsiteX6" fmla="*/ 3437863 w 12253617"/>
                  <a:gd name="connsiteY6" fmla="*/ 6307645 h 6307645"/>
                  <a:gd name="connsiteX7" fmla="*/ 3461308 w 12253617"/>
                  <a:gd name="connsiteY7" fmla="*/ 4197492 h 6307645"/>
                  <a:gd name="connsiteX8" fmla="*/ 2687586 w 12253617"/>
                  <a:gd name="connsiteY8" fmla="*/ 4197493 h 6307645"/>
                  <a:gd name="connsiteX9" fmla="*/ 2687586 w 12253617"/>
                  <a:gd name="connsiteY9" fmla="*/ 6260754 h 6307645"/>
                  <a:gd name="connsiteX10" fmla="*/ 86913 w 12253617"/>
                  <a:gd name="connsiteY10" fmla="*/ 6287285 h 6307645"/>
                  <a:gd name="connsiteX11" fmla="*/ 1235776 w 12253617"/>
                  <a:gd name="connsiteY11" fmla="*/ 1618416 h 6307645"/>
                  <a:gd name="connsiteX0" fmla="*/ 1235776 w 12253617"/>
                  <a:gd name="connsiteY0" fmla="*/ 1618416 h 6307645"/>
                  <a:gd name="connsiteX1" fmla="*/ 4446047 w 12253617"/>
                  <a:gd name="connsiteY1" fmla="*/ 24077 h 6307645"/>
                  <a:gd name="connsiteX2" fmla="*/ 6814109 w 12253617"/>
                  <a:gd name="connsiteY2" fmla="*/ 4994661 h 6307645"/>
                  <a:gd name="connsiteX3" fmla="*/ 9275954 w 12253617"/>
                  <a:gd name="connsiteY3" fmla="*/ 631 h 6307645"/>
                  <a:gd name="connsiteX4" fmla="*/ 12253617 w 12253617"/>
                  <a:gd name="connsiteY4" fmla="*/ 1407400 h 6307645"/>
                  <a:gd name="connsiteX5" fmla="*/ 7418397 w 12253617"/>
                  <a:gd name="connsiteY5" fmla="*/ 6307645 h 6307645"/>
                  <a:gd name="connsiteX6" fmla="*/ 3437863 w 12253617"/>
                  <a:gd name="connsiteY6" fmla="*/ 6307645 h 6307645"/>
                  <a:gd name="connsiteX7" fmla="*/ 3461308 w 12253617"/>
                  <a:gd name="connsiteY7" fmla="*/ 4197492 h 6307645"/>
                  <a:gd name="connsiteX8" fmla="*/ 2687586 w 12253617"/>
                  <a:gd name="connsiteY8" fmla="*/ 4197493 h 6307645"/>
                  <a:gd name="connsiteX9" fmla="*/ 2687586 w 12253617"/>
                  <a:gd name="connsiteY9" fmla="*/ 6260754 h 6307645"/>
                  <a:gd name="connsiteX10" fmla="*/ 86913 w 12253617"/>
                  <a:gd name="connsiteY10" fmla="*/ 6287285 h 6307645"/>
                  <a:gd name="connsiteX11" fmla="*/ 1235776 w 12253617"/>
                  <a:gd name="connsiteY11" fmla="*/ 1618416 h 6307645"/>
                  <a:gd name="connsiteX0" fmla="*/ 1235776 w 12253617"/>
                  <a:gd name="connsiteY0" fmla="*/ 1618416 h 6307645"/>
                  <a:gd name="connsiteX1" fmla="*/ 4446047 w 12253617"/>
                  <a:gd name="connsiteY1" fmla="*/ 24077 h 6307645"/>
                  <a:gd name="connsiteX2" fmla="*/ 6814109 w 12253617"/>
                  <a:gd name="connsiteY2" fmla="*/ 4994661 h 6307645"/>
                  <a:gd name="connsiteX3" fmla="*/ 9275954 w 12253617"/>
                  <a:gd name="connsiteY3" fmla="*/ 631 h 6307645"/>
                  <a:gd name="connsiteX4" fmla="*/ 12253617 w 12253617"/>
                  <a:gd name="connsiteY4" fmla="*/ 1407400 h 6307645"/>
                  <a:gd name="connsiteX5" fmla="*/ 7418397 w 12253617"/>
                  <a:gd name="connsiteY5" fmla="*/ 6307645 h 6307645"/>
                  <a:gd name="connsiteX6" fmla="*/ 3437863 w 12253617"/>
                  <a:gd name="connsiteY6" fmla="*/ 6307645 h 6307645"/>
                  <a:gd name="connsiteX7" fmla="*/ 3461308 w 12253617"/>
                  <a:gd name="connsiteY7" fmla="*/ 4197492 h 6307645"/>
                  <a:gd name="connsiteX8" fmla="*/ 2687586 w 12253617"/>
                  <a:gd name="connsiteY8" fmla="*/ 4197493 h 6307645"/>
                  <a:gd name="connsiteX9" fmla="*/ 2687586 w 12253617"/>
                  <a:gd name="connsiteY9" fmla="*/ 6260754 h 6307645"/>
                  <a:gd name="connsiteX10" fmla="*/ 86913 w 12253617"/>
                  <a:gd name="connsiteY10" fmla="*/ 6287285 h 6307645"/>
                  <a:gd name="connsiteX11" fmla="*/ 1235776 w 12253617"/>
                  <a:gd name="connsiteY11" fmla="*/ 1618416 h 6307645"/>
                  <a:gd name="connsiteX0" fmla="*/ 1235776 w 12253617"/>
                  <a:gd name="connsiteY0" fmla="*/ 1627152 h 6316381"/>
                  <a:gd name="connsiteX1" fmla="*/ 4446047 w 12253617"/>
                  <a:gd name="connsiteY1" fmla="*/ 32813 h 6316381"/>
                  <a:gd name="connsiteX2" fmla="*/ 6814109 w 12253617"/>
                  <a:gd name="connsiteY2" fmla="*/ 5003397 h 6316381"/>
                  <a:gd name="connsiteX3" fmla="*/ 9275954 w 12253617"/>
                  <a:gd name="connsiteY3" fmla="*/ 9367 h 6316381"/>
                  <a:gd name="connsiteX4" fmla="*/ 12253617 w 12253617"/>
                  <a:gd name="connsiteY4" fmla="*/ 1416136 h 6316381"/>
                  <a:gd name="connsiteX5" fmla="*/ 7418397 w 12253617"/>
                  <a:gd name="connsiteY5" fmla="*/ 6316381 h 6316381"/>
                  <a:gd name="connsiteX6" fmla="*/ 3437863 w 12253617"/>
                  <a:gd name="connsiteY6" fmla="*/ 6316381 h 6316381"/>
                  <a:gd name="connsiteX7" fmla="*/ 3461308 w 12253617"/>
                  <a:gd name="connsiteY7" fmla="*/ 4206228 h 6316381"/>
                  <a:gd name="connsiteX8" fmla="*/ 2687586 w 12253617"/>
                  <a:gd name="connsiteY8" fmla="*/ 4206229 h 6316381"/>
                  <a:gd name="connsiteX9" fmla="*/ 2687586 w 12253617"/>
                  <a:gd name="connsiteY9" fmla="*/ 6269490 h 6316381"/>
                  <a:gd name="connsiteX10" fmla="*/ 86913 w 12253617"/>
                  <a:gd name="connsiteY10" fmla="*/ 6296021 h 6316381"/>
                  <a:gd name="connsiteX11" fmla="*/ 1235776 w 12253617"/>
                  <a:gd name="connsiteY11" fmla="*/ 1627152 h 6316381"/>
                  <a:gd name="connsiteX0" fmla="*/ 1235776 w 12253617"/>
                  <a:gd name="connsiteY0" fmla="*/ 1619906 h 6309135"/>
                  <a:gd name="connsiteX1" fmla="*/ 4446047 w 12253617"/>
                  <a:gd name="connsiteY1" fmla="*/ 25567 h 6309135"/>
                  <a:gd name="connsiteX2" fmla="*/ 6814109 w 12253617"/>
                  <a:gd name="connsiteY2" fmla="*/ 4996151 h 6309135"/>
                  <a:gd name="connsiteX3" fmla="*/ 9275954 w 12253617"/>
                  <a:gd name="connsiteY3" fmla="*/ 2121 h 6309135"/>
                  <a:gd name="connsiteX4" fmla="*/ 12253617 w 12253617"/>
                  <a:gd name="connsiteY4" fmla="*/ 1408890 h 6309135"/>
                  <a:gd name="connsiteX5" fmla="*/ 7418397 w 12253617"/>
                  <a:gd name="connsiteY5" fmla="*/ 6309135 h 6309135"/>
                  <a:gd name="connsiteX6" fmla="*/ 3437863 w 12253617"/>
                  <a:gd name="connsiteY6" fmla="*/ 6309135 h 6309135"/>
                  <a:gd name="connsiteX7" fmla="*/ 3461308 w 12253617"/>
                  <a:gd name="connsiteY7" fmla="*/ 4198982 h 6309135"/>
                  <a:gd name="connsiteX8" fmla="*/ 2687586 w 12253617"/>
                  <a:gd name="connsiteY8" fmla="*/ 4198983 h 6309135"/>
                  <a:gd name="connsiteX9" fmla="*/ 2687586 w 12253617"/>
                  <a:gd name="connsiteY9" fmla="*/ 6262244 h 6309135"/>
                  <a:gd name="connsiteX10" fmla="*/ 86913 w 12253617"/>
                  <a:gd name="connsiteY10" fmla="*/ 6288775 h 6309135"/>
                  <a:gd name="connsiteX11" fmla="*/ 1235776 w 12253617"/>
                  <a:gd name="connsiteY11" fmla="*/ 1619906 h 6309135"/>
                  <a:gd name="connsiteX0" fmla="*/ 1235776 w 12253617"/>
                  <a:gd name="connsiteY0" fmla="*/ 1619905 h 6309134"/>
                  <a:gd name="connsiteX1" fmla="*/ 4446047 w 12253617"/>
                  <a:gd name="connsiteY1" fmla="*/ 25566 h 6309134"/>
                  <a:gd name="connsiteX2" fmla="*/ 6814109 w 12253617"/>
                  <a:gd name="connsiteY2" fmla="*/ 4996150 h 6309134"/>
                  <a:gd name="connsiteX3" fmla="*/ 9275954 w 12253617"/>
                  <a:gd name="connsiteY3" fmla="*/ 2120 h 6309134"/>
                  <a:gd name="connsiteX4" fmla="*/ 12253617 w 12253617"/>
                  <a:gd name="connsiteY4" fmla="*/ 1408889 h 6309134"/>
                  <a:gd name="connsiteX5" fmla="*/ 7418397 w 12253617"/>
                  <a:gd name="connsiteY5" fmla="*/ 6309134 h 6309134"/>
                  <a:gd name="connsiteX6" fmla="*/ 3437863 w 12253617"/>
                  <a:gd name="connsiteY6" fmla="*/ 6309134 h 6309134"/>
                  <a:gd name="connsiteX7" fmla="*/ 3461308 w 12253617"/>
                  <a:gd name="connsiteY7" fmla="*/ 4198981 h 6309134"/>
                  <a:gd name="connsiteX8" fmla="*/ 2687586 w 12253617"/>
                  <a:gd name="connsiteY8" fmla="*/ 4198982 h 6309134"/>
                  <a:gd name="connsiteX9" fmla="*/ 2687586 w 12253617"/>
                  <a:gd name="connsiteY9" fmla="*/ 6262243 h 6309134"/>
                  <a:gd name="connsiteX10" fmla="*/ 86913 w 12253617"/>
                  <a:gd name="connsiteY10" fmla="*/ 6288774 h 6309134"/>
                  <a:gd name="connsiteX11" fmla="*/ 1235776 w 12253617"/>
                  <a:gd name="connsiteY11" fmla="*/ 1619905 h 6309134"/>
                  <a:gd name="connsiteX0" fmla="*/ 1235776 w 12168508"/>
                  <a:gd name="connsiteY0" fmla="*/ 1620410 h 6309639"/>
                  <a:gd name="connsiteX1" fmla="*/ 4446047 w 12168508"/>
                  <a:gd name="connsiteY1" fmla="*/ 26071 h 6309639"/>
                  <a:gd name="connsiteX2" fmla="*/ 6814109 w 12168508"/>
                  <a:gd name="connsiteY2" fmla="*/ 4996655 h 6309639"/>
                  <a:gd name="connsiteX3" fmla="*/ 9275954 w 12168508"/>
                  <a:gd name="connsiteY3" fmla="*/ 2625 h 6309639"/>
                  <a:gd name="connsiteX4" fmla="*/ 12168508 w 12168508"/>
                  <a:gd name="connsiteY4" fmla="*/ 1365701 h 6309639"/>
                  <a:gd name="connsiteX5" fmla="*/ 7418397 w 12168508"/>
                  <a:gd name="connsiteY5" fmla="*/ 6309639 h 6309639"/>
                  <a:gd name="connsiteX6" fmla="*/ 3437863 w 12168508"/>
                  <a:gd name="connsiteY6" fmla="*/ 6309639 h 6309639"/>
                  <a:gd name="connsiteX7" fmla="*/ 3461308 w 12168508"/>
                  <a:gd name="connsiteY7" fmla="*/ 4199486 h 6309639"/>
                  <a:gd name="connsiteX8" fmla="*/ 2687586 w 12168508"/>
                  <a:gd name="connsiteY8" fmla="*/ 4199487 h 6309639"/>
                  <a:gd name="connsiteX9" fmla="*/ 2687586 w 12168508"/>
                  <a:gd name="connsiteY9" fmla="*/ 6262748 h 6309639"/>
                  <a:gd name="connsiteX10" fmla="*/ 86913 w 12168508"/>
                  <a:gd name="connsiteY10" fmla="*/ 6289279 h 6309639"/>
                  <a:gd name="connsiteX11" fmla="*/ 1235776 w 12168508"/>
                  <a:gd name="connsiteY11" fmla="*/ 1620410 h 6309639"/>
                  <a:gd name="connsiteX0" fmla="*/ 1235776 w 12168508"/>
                  <a:gd name="connsiteY0" fmla="*/ 1620410 h 6309639"/>
                  <a:gd name="connsiteX1" fmla="*/ 4446047 w 12168508"/>
                  <a:gd name="connsiteY1" fmla="*/ 26071 h 6309639"/>
                  <a:gd name="connsiteX2" fmla="*/ 6814109 w 12168508"/>
                  <a:gd name="connsiteY2" fmla="*/ 4996655 h 6309639"/>
                  <a:gd name="connsiteX3" fmla="*/ 9275954 w 12168508"/>
                  <a:gd name="connsiteY3" fmla="*/ 2625 h 6309639"/>
                  <a:gd name="connsiteX4" fmla="*/ 12168508 w 12168508"/>
                  <a:gd name="connsiteY4" fmla="*/ 1365701 h 6309639"/>
                  <a:gd name="connsiteX5" fmla="*/ 7418397 w 12168508"/>
                  <a:gd name="connsiteY5" fmla="*/ 6309639 h 6309639"/>
                  <a:gd name="connsiteX6" fmla="*/ 3437863 w 12168508"/>
                  <a:gd name="connsiteY6" fmla="*/ 6309639 h 6309639"/>
                  <a:gd name="connsiteX7" fmla="*/ 3461308 w 12168508"/>
                  <a:gd name="connsiteY7" fmla="*/ 4199486 h 6309639"/>
                  <a:gd name="connsiteX8" fmla="*/ 2687586 w 12168508"/>
                  <a:gd name="connsiteY8" fmla="*/ 4199487 h 6309639"/>
                  <a:gd name="connsiteX9" fmla="*/ 2687586 w 12168508"/>
                  <a:gd name="connsiteY9" fmla="*/ 6262748 h 6309639"/>
                  <a:gd name="connsiteX10" fmla="*/ 86913 w 12168508"/>
                  <a:gd name="connsiteY10" fmla="*/ 6289279 h 6309639"/>
                  <a:gd name="connsiteX11" fmla="*/ 1235776 w 12168508"/>
                  <a:gd name="connsiteY11" fmla="*/ 1620410 h 6309639"/>
                  <a:gd name="connsiteX0" fmla="*/ 1235776 w 12168508"/>
                  <a:gd name="connsiteY0" fmla="*/ 1617805 h 6307034"/>
                  <a:gd name="connsiteX1" fmla="*/ 4446047 w 12168508"/>
                  <a:gd name="connsiteY1" fmla="*/ 23466 h 6307034"/>
                  <a:gd name="connsiteX2" fmla="*/ 6814109 w 12168508"/>
                  <a:gd name="connsiteY2" fmla="*/ 4994050 h 6307034"/>
                  <a:gd name="connsiteX3" fmla="*/ 9275954 w 12168508"/>
                  <a:gd name="connsiteY3" fmla="*/ 20 h 6307034"/>
                  <a:gd name="connsiteX4" fmla="*/ 12168508 w 12168508"/>
                  <a:gd name="connsiteY4" fmla="*/ 1363096 h 6307034"/>
                  <a:gd name="connsiteX5" fmla="*/ 7418397 w 12168508"/>
                  <a:gd name="connsiteY5" fmla="*/ 6307034 h 6307034"/>
                  <a:gd name="connsiteX6" fmla="*/ 3437863 w 12168508"/>
                  <a:gd name="connsiteY6" fmla="*/ 6307034 h 6307034"/>
                  <a:gd name="connsiteX7" fmla="*/ 3461308 w 12168508"/>
                  <a:gd name="connsiteY7" fmla="*/ 4196881 h 6307034"/>
                  <a:gd name="connsiteX8" fmla="*/ 2687586 w 12168508"/>
                  <a:gd name="connsiteY8" fmla="*/ 4196882 h 6307034"/>
                  <a:gd name="connsiteX9" fmla="*/ 2687586 w 12168508"/>
                  <a:gd name="connsiteY9" fmla="*/ 6260143 h 6307034"/>
                  <a:gd name="connsiteX10" fmla="*/ 86913 w 12168508"/>
                  <a:gd name="connsiteY10" fmla="*/ 6286674 h 6307034"/>
                  <a:gd name="connsiteX11" fmla="*/ 1235776 w 12168508"/>
                  <a:gd name="connsiteY11" fmla="*/ 1617805 h 6307034"/>
                  <a:gd name="connsiteX0" fmla="*/ 1376894 w 12309626"/>
                  <a:gd name="connsiteY0" fmla="*/ 1617805 h 6307034"/>
                  <a:gd name="connsiteX1" fmla="*/ 4587165 w 12309626"/>
                  <a:gd name="connsiteY1" fmla="*/ 23466 h 6307034"/>
                  <a:gd name="connsiteX2" fmla="*/ 6955227 w 12309626"/>
                  <a:gd name="connsiteY2" fmla="*/ 4994050 h 6307034"/>
                  <a:gd name="connsiteX3" fmla="*/ 9417072 w 12309626"/>
                  <a:gd name="connsiteY3" fmla="*/ 20 h 6307034"/>
                  <a:gd name="connsiteX4" fmla="*/ 12309626 w 12309626"/>
                  <a:gd name="connsiteY4" fmla="*/ 1363096 h 6307034"/>
                  <a:gd name="connsiteX5" fmla="*/ 7559515 w 12309626"/>
                  <a:gd name="connsiteY5" fmla="*/ 6307034 h 6307034"/>
                  <a:gd name="connsiteX6" fmla="*/ 3578981 w 12309626"/>
                  <a:gd name="connsiteY6" fmla="*/ 6307034 h 6307034"/>
                  <a:gd name="connsiteX7" fmla="*/ 3602426 w 12309626"/>
                  <a:gd name="connsiteY7" fmla="*/ 4196881 h 6307034"/>
                  <a:gd name="connsiteX8" fmla="*/ 2828704 w 12309626"/>
                  <a:gd name="connsiteY8" fmla="*/ 4196882 h 6307034"/>
                  <a:gd name="connsiteX9" fmla="*/ 2828704 w 12309626"/>
                  <a:gd name="connsiteY9" fmla="*/ 6260143 h 6307034"/>
                  <a:gd name="connsiteX10" fmla="*/ 79090 w 12309626"/>
                  <a:gd name="connsiteY10" fmla="*/ 6221134 h 6307034"/>
                  <a:gd name="connsiteX11" fmla="*/ 1376894 w 12309626"/>
                  <a:gd name="connsiteY11" fmla="*/ 1617805 h 6307034"/>
                  <a:gd name="connsiteX0" fmla="*/ 1417460 w 12350192"/>
                  <a:gd name="connsiteY0" fmla="*/ 1617805 h 6307034"/>
                  <a:gd name="connsiteX1" fmla="*/ 4627731 w 12350192"/>
                  <a:gd name="connsiteY1" fmla="*/ 23466 h 6307034"/>
                  <a:gd name="connsiteX2" fmla="*/ 6995793 w 12350192"/>
                  <a:gd name="connsiteY2" fmla="*/ 4994050 h 6307034"/>
                  <a:gd name="connsiteX3" fmla="*/ 9457638 w 12350192"/>
                  <a:gd name="connsiteY3" fmla="*/ 20 h 6307034"/>
                  <a:gd name="connsiteX4" fmla="*/ 12350192 w 12350192"/>
                  <a:gd name="connsiteY4" fmla="*/ 1363096 h 6307034"/>
                  <a:gd name="connsiteX5" fmla="*/ 7600081 w 12350192"/>
                  <a:gd name="connsiteY5" fmla="*/ 6307034 h 6307034"/>
                  <a:gd name="connsiteX6" fmla="*/ 3619547 w 12350192"/>
                  <a:gd name="connsiteY6" fmla="*/ 6307034 h 6307034"/>
                  <a:gd name="connsiteX7" fmla="*/ 3642992 w 12350192"/>
                  <a:gd name="connsiteY7" fmla="*/ 4196881 h 6307034"/>
                  <a:gd name="connsiteX8" fmla="*/ 2869270 w 12350192"/>
                  <a:gd name="connsiteY8" fmla="*/ 4196882 h 6307034"/>
                  <a:gd name="connsiteX9" fmla="*/ 2869270 w 12350192"/>
                  <a:gd name="connsiteY9" fmla="*/ 6260143 h 6307034"/>
                  <a:gd name="connsiteX10" fmla="*/ 77102 w 12350192"/>
                  <a:gd name="connsiteY10" fmla="*/ 6286674 h 6307034"/>
                  <a:gd name="connsiteX11" fmla="*/ 1417460 w 12350192"/>
                  <a:gd name="connsiteY11" fmla="*/ 1617805 h 6307034"/>
                  <a:gd name="connsiteX0" fmla="*/ 1417460 w 12350192"/>
                  <a:gd name="connsiteY0" fmla="*/ 1617805 h 6307034"/>
                  <a:gd name="connsiteX1" fmla="*/ 4627731 w 12350192"/>
                  <a:gd name="connsiteY1" fmla="*/ 23466 h 6307034"/>
                  <a:gd name="connsiteX2" fmla="*/ 6995793 w 12350192"/>
                  <a:gd name="connsiteY2" fmla="*/ 4994050 h 6307034"/>
                  <a:gd name="connsiteX3" fmla="*/ 9457638 w 12350192"/>
                  <a:gd name="connsiteY3" fmla="*/ 20 h 6307034"/>
                  <a:gd name="connsiteX4" fmla="*/ 12350192 w 12350192"/>
                  <a:gd name="connsiteY4" fmla="*/ 1363096 h 6307034"/>
                  <a:gd name="connsiteX5" fmla="*/ 7600081 w 12350192"/>
                  <a:gd name="connsiteY5" fmla="*/ 6307034 h 6307034"/>
                  <a:gd name="connsiteX6" fmla="*/ 3619547 w 12350192"/>
                  <a:gd name="connsiteY6" fmla="*/ 6307034 h 6307034"/>
                  <a:gd name="connsiteX7" fmla="*/ 3642992 w 12350192"/>
                  <a:gd name="connsiteY7" fmla="*/ 4196881 h 6307034"/>
                  <a:gd name="connsiteX8" fmla="*/ 2869270 w 12350192"/>
                  <a:gd name="connsiteY8" fmla="*/ 4196882 h 6307034"/>
                  <a:gd name="connsiteX9" fmla="*/ 2953259 w 12350192"/>
                  <a:gd name="connsiteY9" fmla="*/ 6265891 h 6307034"/>
                  <a:gd name="connsiteX10" fmla="*/ 77102 w 12350192"/>
                  <a:gd name="connsiteY10" fmla="*/ 6286674 h 6307034"/>
                  <a:gd name="connsiteX11" fmla="*/ 1417460 w 12350192"/>
                  <a:gd name="connsiteY11" fmla="*/ 1617805 h 6307034"/>
                  <a:gd name="connsiteX0" fmla="*/ 1417460 w 12350192"/>
                  <a:gd name="connsiteY0" fmla="*/ 1617805 h 6307034"/>
                  <a:gd name="connsiteX1" fmla="*/ 4627731 w 12350192"/>
                  <a:gd name="connsiteY1" fmla="*/ 23466 h 6307034"/>
                  <a:gd name="connsiteX2" fmla="*/ 6995793 w 12350192"/>
                  <a:gd name="connsiteY2" fmla="*/ 4994050 h 6307034"/>
                  <a:gd name="connsiteX3" fmla="*/ 9457638 w 12350192"/>
                  <a:gd name="connsiteY3" fmla="*/ 20 h 6307034"/>
                  <a:gd name="connsiteX4" fmla="*/ 12350192 w 12350192"/>
                  <a:gd name="connsiteY4" fmla="*/ 1363096 h 6307034"/>
                  <a:gd name="connsiteX5" fmla="*/ 7600081 w 12350192"/>
                  <a:gd name="connsiteY5" fmla="*/ 6307034 h 6307034"/>
                  <a:gd name="connsiteX6" fmla="*/ 3619547 w 12350192"/>
                  <a:gd name="connsiteY6" fmla="*/ 6307034 h 6307034"/>
                  <a:gd name="connsiteX7" fmla="*/ 3642992 w 12350192"/>
                  <a:gd name="connsiteY7" fmla="*/ 4196881 h 6307034"/>
                  <a:gd name="connsiteX8" fmla="*/ 2869270 w 12350192"/>
                  <a:gd name="connsiteY8" fmla="*/ 4196882 h 6307034"/>
                  <a:gd name="connsiteX9" fmla="*/ 2953259 w 12350192"/>
                  <a:gd name="connsiteY9" fmla="*/ 6254393 h 6307034"/>
                  <a:gd name="connsiteX10" fmla="*/ 77102 w 12350192"/>
                  <a:gd name="connsiteY10" fmla="*/ 6286674 h 6307034"/>
                  <a:gd name="connsiteX11" fmla="*/ 1417460 w 12350192"/>
                  <a:gd name="connsiteY11" fmla="*/ 1617805 h 6307034"/>
                  <a:gd name="connsiteX0" fmla="*/ 1432418 w 12365150"/>
                  <a:gd name="connsiteY0" fmla="*/ 1617805 h 6307034"/>
                  <a:gd name="connsiteX1" fmla="*/ 4642689 w 12365150"/>
                  <a:gd name="connsiteY1" fmla="*/ 23466 h 6307034"/>
                  <a:gd name="connsiteX2" fmla="*/ 7010751 w 12365150"/>
                  <a:gd name="connsiteY2" fmla="*/ 4994050 h 6307034"/>
                  <a:gd name="connsiteX3" fmla="*/ 9472596 w 12365150"/>
                  <a:gd name="connsiteY3" fmla="*/ 20 h 6307034"/>
                  <a:gd name="connsiteX4" fmla="*/ 12365150 w 12365150"/>
                  <a:gd name="connsiteY4" fmla="*/ 1363096 h 6307034"/>
                  <a:gd name="connsiteX5" fmla="*/ 7615039 w 12365150"/>
                  <a:gd name="connsiteY5" fmla="*/ 6307034 h 6307034"/>
                  <a:gd name="connsiteX6" fmla="*/ 3634505 w 12365150"/>
                  <a:gd name="connsiteY6" fmla="*/ 6307034 h 6307034"/>
                  <a:gd name="connsiteX7" fmla="*/ 3657950 w 12365150"/>
                  <a:gd name="connsiteY7" fmla="*/ 4196881 h 6307034"/>
                  <a:gd name="connsiteX8" fmla="*/ 2884228 w 12365150"/>
                  <a:gd name="connsiteY8" fmla="*/ 4196882 h 6307034"/>
                  <a:gd name="connsiteX9" fmla="*/ 2968217 w 12365150"/>
                  <a:gd name="connsiteY9" fmla="*/ 6254393 h 6307034"/>
                  <a:gd name="connsiteX10" fmla="*/ 76395 w 12365150"/>
                  <a:gd name="connsiteY10" fmla="*/ 6278632 h 6307034"/>
                  <a:gd name="connsiteX11" fmla="*/ 1432418 w 12365150"/>
                  <a:gd name="connsiteY11" fmla="*/ 1617805 h 6307034"/>
                  <a:gd name="connsiteX0" fmla="*/ 1428679 w 12361411"/>
                  <a:gd name="connsiteY0" fmla="*/ 1617805 h 6307034"/>
                  <a:gd name="connsiteX1" fmla="*/ 4638950 w 12361411"/>
                  <a:gd name="connsiteY1" fmla="*/ 23466 h 6307034"/>
                  <a:gd name="connsiteX2" fmla="*/ 7007012 w 12361411"/>
                  <a:gd name="connsiteY2" fmla="*/ 4994050 h 6307034"/>
                  <a:gd name="connsiteX3" fmla="*/ 9468857 w 12361411"/>
                  <a:gd name="connsiteY3" fmla="*/ 20 h 6307034"/>
                  <a:gd name="connsiteX4" fmla="*/ 12361411 w 12361411"/>
                  <a:gd name="connsiteY4" fmla="*/ 1363096 h 6307034"/>
                  <a:gd name="connsiteX5" fmla="*/ 7611300 w 12361411"/>
                  <a:gd name="connsiteY5" fmla="*/ 6307034 h 6307034"/>
                  <a:gd name="connsiteX6" fmla="*/ 3630766 w 12361411"/>
                  <a:gd name="connsiteY6" fmla="*/ 6307034 h 6307034"/>
                  <a:gd name="connsiteX7" fmla="*/ 3654211 w 12361411"/>
                  <a:gd name="connsiteY7" fmla="*/ 4196881 h 6307034"/>
                  <a:gd name="connsiteX8" fmla="*/ 2880489 w 12361411"/>
                  <a:gd name="connsiteY8" fmla="*/ 4196882 h 6307034"/>
                  <a:gd name="connsiteX9" fmla="*/ 2964478 w 12361411"/>
                  <a:gd name="connsiteY9" fmla="*/ 6254393 h 6307034"/>
                  <a:gd name="connsiteX10" fmla="*/ 76572 w 12361411"/>
                  <a:gd name="connsiteY10" fmla="*/ 6270590 h 6307034"/>
                  <a:gd name="connsiteX11" fmla="*/ 1428679 w 12361411"/>
                  <a:gd name="connsiteY11" fmla="*/ 1617805 h 6307034"/>
                  <a:gd name="connsiteX0" fmla="*/ 1447387 w 12380119"/>
                  <a:gd name="connsiteY0" fmla="*/ 1617805 h 6307034"/>
                  <a:gd name="connsiteX1" fmla="*/ 4657658 w 12380119"/>
                  <a:gd name="connsiteY1" fmla="*/ 23466 h 6307034"/>
                  <a:gd name="connsiteX2" fmla="*/ 7025720 w 12380119"/>
                  <a:gd name="connsiteY2" fmla="*/ 4994050 h 6307034"/>
                  <a:gd name="connsiteX3" fmla="*/ 9487565 w 12380119"/>
                  <a:gd name="connsiteY3" fmla="*/ 20 h 6307034"/>
                  <a:gd name="connsiteX4" fmla="*/ 12380119 w 12380119"/>
                  <a:gd name="connsiteY4" fmla="*/ 1363096 h 6307034"/>
                  <a:gd name="connsiteX5" fmla="*/ 7630008 w 12380119"/>
                  <a:gd name="connsiteY5" fmla="*/ 6307034 h 6307034"/>
                  <a:gd name="connsiteX6" fmla="*/ 3649474 w 12380119"/>
                  <a:gd name="connsiteY6" fmla="*/ 6307034 h 6307034"/>
                  <a:gd name="connsiteX7" fmla="*/ 3672919 w 12380119"/>
                  <a:gd name="connsiteY7" fmla="*/ 4196881 h 6307034"/>
                  <a:gd name="connsiteX8" fmla="*/ 2899197 w 12380119"/>
                  <a:gd name="connsiteY8" fmla="*/ 4196882 h 6307034"/>
                  <a:gd name="connsiteX9" fmla="*/ 2983186 w 12380119"/>
                  <a:gd name="connsiteY9" fmla="*/ 6254393 h 6307034"/>
                  <a:gd name="connsiteX10" fmla="*/ 75700 w 12380119"/>
                  <a:gd name="connsiteY10" fmla="*/ 6266569 h 6307034"/>
                  <a:gd name="connsiteX11" fmla="*/ 1447387 w 12380119"/>
                  <a:gd name="connsiteY11" fmla="*/ 1617805 h 6307034"/>
                  <a:gd name="connsiteX0" fmla="*/ 1447388 w 12380120"/>
                  <a:gd name="connsiteY0" fmla="*/ 1617805 h 6307034"/>
                  <a:gd name="connsiteX1" fmla="*/ 4657659 w 12380120"/>
                  <a:gd name="connsiteY1" fmla="*/ 23466 h 6307034"/>
                  <a:gd name="connsiteX2" fmla="*/ 7025721 w 12380120"/>
                  <a:gd name="connsiteY2" fmla="*/ 4994050 h 6307034"/>
                  <a:gd name="connsiteX3" fmla="*/ 9487566 w 12380120"/>
                  <a:gd name="connsiteY3" fmla="*/ 20 h 6307034"/>
                  <a:gd name="connsiteX4" fmla="*/ 12380120 w 12380120"/>
                  <a:gd name="connsiteY4" fmla="*/ 1363096 h 6307034"/>
                  <a:gd name="connsiteX5" fmla="*/ 7630009 w 12380120"/>
                  <a:gd name="connsiteY5" fmla="*/ 6307034 h 6307034"/>
                  <a:gd name="connsiteX6" fmla="*/ 3649475 w 12380120"/>
                  <a:gd name="connsiteY6" fmla="*/ 6307034 h 6307034"/>
                  <a:gd name="connsiteX7" fmla="*/ 3672920 w 12380120"/>
                  <a:gd name="connsiteY7" fmla="*/ 4196881 h 6307034"/>
                  <a:gd name="connsiteX8" fmla="*/ 2899198 w 12380120"/>
                  <a:gd name="connsiteY8" fmla="*/ 4196882 h 6307034"/>
                  <a:gd name="connsiteX9" fmla="*/ 2979271 w 12380120"/>
                  <a:gd name="connsiteY9" fmla="*/ 6258414 h 6307034"/>
                  <a:gd name="connsiteX10" fmla="*/ 75701 w 12380120"/>
                  <a:gd name="connsiteY10" fmla="*/ 6266569 h 6307034"/>
                  <a:gd name="connsiteX11" fmla="*/ 1447388 w 12380120"/>
                  <a:gd name="connsiteY11" fmla="*/ 1617805 h 6307034"/>
                  <a:gd name="connsiteX0" fmla="*/ 1447388 w 12380120"/>
                  <a:gd name="connsiteY0" fmla="*/ 1617805 h 6307034"/>
                  <a:gd name="connsiteX1" fmla="*/ 4657659 w 12380120"/>
                  <a:gd name="connsiteY1" fmla="*/ 23466 h 6307034"/>
                  <a:gd name="connsiteX2" fmla="*/ 7025721 w 12380120"/>
                  <a:gd name="connsiteY2" fmla="*/ 4994050 h 6307034"/>
                  <a:gd name="connsiteX3" fmla="*/ 9487566 w 12380120"/>
                  <a:gd name="connsiteY3" fmla="*/ 20 h 6307034"/>
                  <a:gd name="connsiteX4" fmla="*/ 12380120 w 12380120"/>
                  <a:gd name="connsiteY4" fmla="*/ 1363096 h 6307034"/>
                  <a:gd name="connsiteX5" fmla="*/ 7630009 w 12380120"/>
                  <a:gd name="connsiteY5" fmla="*/ 6307034 h 6307034"/>
                  <a:gd name="connsiteX6" fmla="*/ 3649475 w 12380120"/>
                  <a:gd name="connsiteY6" fmla="*/ 6307034 h 6307034"/>
                  <a:gd name="connsiteX7" fmla="*/ 3672920 w 12380120"/>
                  <a:gd name="connsiteY7" fmla="*/ 4196881 h 6307034"/>
                  <a:gd name="connsiteX8" fmla="*/ 2899198 w 12380120"/>
                  <a:gd name="connsiteY8" fmla="*/ 4196882 h 6307034"/>
                  <a:gd name="connsiteX9" fmla="*/ 2994936 w 12380120"/>
                  <a:gd name="connsiteY9" fmla="*/ 6246351 h 6307034"/>
                  <a:gd name="connsiteX10" fmla="*/ 75701 w 12380120"/>
                  <a:gd name="connsiteY10" fmla="*/ 6266569 h 6307034"/>
                  <a:gd name="connsiteX11" fmla="*/ 1447388 w 12380120"/>
                  <a:gd name="connsiteY11" fmla="*/ 1617805 h 6307034"/>
                  <a:gd name="connsiteX0" fmla="*/ 1447388 w 12380120"/>
                  <a:gd name="connsiteY0" fmla="*/ 1617805 h 6307034"/>
                  <a:gd name="connsiteX1" fmla="*/ 4657659 w 12380120"/>
                  <a:gd name="connsiteY1" fmla="*/ 23466 h 6307034"/>
                  <a:gd name="connsiteX2" fmla="*/ 7025721 w 12380120"/>
                  <a:gd name="connsiteY2" fmla="*/ 4994050 h 6307034"/>
                  <a:gd name="connsiteX3" fmla="*/ 9487566 w 12380120"/>
                  <a:gd name="connsiteY3" fmla="*/ 20 h 6307034"/>
                  <a:gd name="connsiteX4" fmla="*/ 12380120 w 12380120"/>
                  <a:gd name="connsiteY4" fmla="*/ 1363096 h 6307034"/>
                  <a:gd name="connsiteX5" fmla="*/ 7630009 w 12380120"/>
                  <a:gd name="connsiteY5" fmla="*/ 6307034 h 6307034"/>
                  <a:gd name="connsiteX6" fmla="*/ 3649475 w 12380120"/>
                  <a:gd name="connsiteY6" fmla="*/ 6307034 h 6307034"/>
                  <a:gd name="connsiteX7" fmla="*/ 3672920 w 12380120"/>
                  <a:gd name="connsiteY7" fmla="*/ 4196881 h 6307034"/>
                  <a:gd name="connsiteX8" fmla="*/ 2899198 w 12380120"/>
                  <a:gd name="connsiteY8" fmla="*/ 4196882 h 6307034"/>
                  <a:gd name="connsiteX9" fmla="*/ 2994936 w 12380120"/>
                  <a:gd name="connsiteY9" fmla="*/ 6246351 h 6307034"/>
                  <a:gd name="connsiteX10" fmla="*/ 75701 w 12380120"/>
                  <a:gd name="connsiteY10" fmla="*/ 6254506 h 6307034"/>
                  <a:gd name="connsiteX11" fmla="*/ 1447388 w 12380120"/>
                  <a:gd name="connsiteY11" fmla="*/ 1617805 h 6307034"/>
                  <a:gd name="connsiteX0" fmla="*/ 1376277 w 12309009"/>
                  <a:gd name="connsiteY0" fmla="*/ 1617805 h 6307034"/>
                  <a:gd name="connsiteX1" fmla="*/ 4586548 w 12309009"/>
                  <a:gd name="connsiteY1" fmla="*/ 23466 h 6307034"/>
                  <a:gd name="connsiteX2" fmla="*/ 6954610 w 12309009"/>
                  <a:gd name="connsiteY2" fmla="*/ 4994050 h 6307034"/>
                  <a:gd name="connsiteX3" fmla="*/ 9416455 w 12309009"/>
                  <a:gd name="connsiteY3" fmla="*/ 20 h 6307034"/>
                  <a:gd name="connsiteX4" fmla="*/ 12309009 w 12309009"/>
                  <a:gd name="connsiteY4" fmla="*/ 1363096 h 6307034"/>
                  <a:gd name="connsiteX5" fmla="*/ 7558898 w 12309009"/>
                  <a:gd name="connsiteY5" fmla="*/ 6307034 h 6307034"/>
                  <a:gd name="connsiteX6" fmla="*/ 3578364 w 12309009"/>
                  <a:gd name="connsiteY6" fmla="*/ 6307034 h 6307034"/>
                  <a:gd name="connsiteX7" fmla="*/ 3601809 w 12309009"/>
                  <a:gd name="connsiteY7" fmla="*/ 4196881 h 6307034"/>
                  <a:gd name="connsiteX8" fmla="*/ 2828087 w 12309009"/>
                  <a:gd name="connsiteY8" fmla="*/ 4196882 h 6307034"/>
                  <a:gd name="connsiteX9" fmla="*/ 2923825 w 12309009"/>
                  <a:gd name="connsiteY9" fmla="*/ 6246351 h 6307034"/>
                  <a:gd name="connsiteX10" fmla="*/ 4590 w 12309009"/>
                  <a:gd name="connsiteY10" fmla="*/ 6254506 h 6307034"/>
                  <a:gd name="connsiteX11" fmla="*/ 1376277 w 12309009"/>
                  <a:gd name="connsiteY11" fmla="*/ 1617805 h 6307034"/>
                  <a:gd name="connsiteX0" fmla="*/ 1313499 w 12309276"/>
                  <a:gd name="connsiteY0" fmla="*/ 1585441 h 6307034"/>
                  <a:gd name="connsiteX1" fmla="*/ 4586815 w 12309276"/>
                  <a:gd name="connsiteY1" fmla="*/ 23466 h 6307034"/>
                  <a:gd name="connsiteX2" fmla="*/ 6954877 w 12309276"/>
                  <a:gd name="connsiteY2" fmla="*/ 4994050 h 6307034"/>
                  <a:gd name="connsiteX3" fmla="*/ 9416722 w 12309276"/>
                  <a:gd name="connsiteY3" fmla="*/ 20 h 6307034"/>
                  <a:gd name="connsiteX4" fmla="*/ 12309276 w 12309276"/>
                  <a:gd name="connsiteY4" fmla="*/ 1363096 h 6307034"/>
                  <a:gd name="connsiteX5" fmla="*/ 7559165 w 12309276"/>
                  <a:gd name="connsiteY5" fmla="*/ 6307034 h 6307034"/>
                  <a:gd name="connsiteX6" fmla="*/ 3578631 w 12309276"/>
                  <a:gd name="connsiteY6" fmla="*/ 6307034 h 6307034"/>
                  <a:gd name="connsiteX7" fmla="*/ 3602076 w 12309276"/>
                  <a:gd name="connsiteY7" fmla="*/ 4196881 h 6307034"/>
                  <a:gd name="connsiteX8" fmla="*/ 2828354 w 12309276"/>
                  <a:gd name="connsiteY8" fmla="*/ 4196882 h 6307034"/>
                  <a:gd name="connsiteX9" fmla="*/ 2924092 w 12309276"/>
                  <a:gd name="connsiteY9" fmla="*/ 6246351 h 6307034"/>
                  <a:gd name="connsiteX10" fmla="*/ 4857 w 12309276"/>
                  <a:gd name="connsiteY10" fmla="*/ 6254506 h 6307034"/>
                  <a:gd name="connsiteX11" fmla="*/ 1313499 w 12309276"/>
                  <a:gd name="connsiteY11" fmla="*/ 1585441 h 6307034"/>
                  <a:gd name="connsiteX0" fmla="*/ 1313499 w 12309276"/>
                  <a:gd name="connsiteY0" fmla="*/ 1645429 h 6367022"/>
                  <a:gd name="connsiteX1" fmla="*/ 4397685 w 12309276"/>
                  <a:gd name="connsiteY1" fmla="*/ 2541 h 6367022"/>
                  <a:gd name="connsiteX2" fmla="*/ 6954877 w 12309276"/>
                  <a:gd name="connsiteY2" fmla="*/ 5054038 h 6367022"/>
                  <a:gd name="connsiteX3" fmla="*/ 9416722 w 12309276"/>
                  <a:gd name="connsiteY3" fmla="*/ 60008 h 6367022"/>
                  <a:gd name="connsiteX4" fmla="*/ 12309276 w 12309276"/>
                  <a:gd name="connsiteY4" fmla="*/ 1423084 h 6367022"/>
                  <a:gd name="connsiteX5" fmla="*/ 7559165 w 12309276"/>
                  <a:gd name="connsiteY5" fmla="*/ 6367022 h 6367022"/>
                  <a:gd name="connsiteX6" fmla="*/ 3578631 w 12309276"/>
                  <a:gd name="connsiteY6" fmla="*/ 6367022 h 6367022"/>
                  <a:gd name="connsiteX7" fmla="*/ 3602076 w 12309276"/>
                  <a:gd name="connsiteY7" fmla="*/ 4256869 h 6367022"/>
                  <a:gd name="connsiteX8" fmla="*/ 2828354 w 12309276"/>
                  <a:gd name="connsiteY8" fmla="*/ 4256870 h 6367022"/>
                  <a:gd name="connsiteX9" fmla="*/ 2924092 w 12309276"/>
                  <a:gd name="connsiteY9" fmla="*/ 6306339 h 6367022"/>
                  <a:gd name="connsiteX10" fmla="*/ 4857 w 12309276"/>
                  <a:gd name="connsiteY10" fmla="*/ 6314494 h 6367022"/>
                  <a:gd name="connsiteX11" fmla="*/ 1313499 w 12309276"/>
                  <a:gd name="connsiteY11" fmla="*/ 1645429 h 6367022"/>
                  <a:gd name="connsiteX0" fmla="*/ 1313499 w 12309276"/>
                  <a:gd name="connsiteY0" fmla="*/ 1642887 h 6364480"/>
                  <a:gd name="connsiteX1" fmla="*/ 4397685 w 12309276"/>
                  <a:gd name="connsiteY1" fmla="*/ -1 h 6364480"/>
                  <a:gd name="connsiteX2" fmla="*/ 6954877 w 12309276"/>
                  <a:gd name="connsiteY2" fmla="*/ 5051496 h 6364480"/>
                  <a:gd name="connsiteX3" fmla="*/ 9416722 w 12309276"/>
                  <a:gd name="connsiteY3" fmla="*/ 57466 h 6364480"/>
                  <a:gd name="connsiteX4" fmla="*/ 12309276 w 12309276"/>
                  <a:gd name="connsiteY4" fmla="*/ 1420542 h 6364480"/>
                  <a:gd name="connsiteX5" fmla="*/ 7559165 w 12309276"/>
                  <a:gd name="connsiteY5" fmla="*/ 6364480 h 6364480"/>
                  <a:gd name="connsiteX6" fmla="*/ 3578631 w 12309276"/>
                  <a:gd name="connsiteY6" fmla="*/ 6364480 h 6364480"/>
                  <a:gd name="connsiteX7" fmla="*/ 3602076 w 12309276"/>
                  <a:gd name="connsiteY7" fmla="*/ 4254327 h 6364480"/>
                  <a:gd name="connsiteX8" fmla="*/ 2828354 w 12309276"/>
                  <a:gd name="connsiteY8" fmla="*/ 4254328 h 6364480"/>
                  <a:gd name="connsiteX9" fmla="*/ 2924092 w 12309276"/>
                  <a:gd name="connsiteY9" fmla="*/ 6303797 h 6364480"/>
                  <a:gd name="connsiteX10" fmla="*/ 4857 w 12309276"/>
                  <a:gd name="connsiteY10" fmla="*/ 6311952 h 6364480"/>
                  <a:gd name="connsiteX11" fmla="*/ 1313499 w 12309276"/>
                  <a:gd name="connsiteY11" fmla="*/ 1642887 h 6364480"/>
                  <a:gd name="connsiteX0" fmla="*/ 1313499 w 12309276"/>
                  <a:gd name="connsiteY0" fmla="*/ 1642888 h 6364481"/>
                  <a:gd name="connsiteX1" fmla="*/ 4397685 w 12309276"/>
                  <a:gd name="connsiteY1" fmla="*/ 0 h 6364481"/>
                  <a:gd name="connsiteX2" fmla="*/ 7002161 w 12309276"/>
                  <a:gd name="connsiteY2" fmla="*/ 5067681 h 6364481"/>
                  <a:gd name="connsiteX3" fmla="*/ 9416722 w 12309276"/>
                  <a:gd name="connsiteY3" fmla="*/ 57467 h 6364481"/>
                  <a:gd name="connsiteX4" fmla="*/ 12309276 w 12309276"/>
                  <a:gd name="connsiteY4" fmla="*/ 1420543 h 6364481"/>
                  <a:gd name="connsiteX5" fmla="*/ 7559165 w 12309276"/>
                  <a:gd name="connsiteY5" fmla="*/ 6364481 h 6364481"/>
                  <a:gd name="connsiteX6" fmla="*/ 3578631 w 12309276"/>
                  <a:gd name="connsiteY6" fmla="*/ 6364481 h 6364481"/>
                  <a:gd name="connsiteX7" fmla="*/ 3602076 w 12309276"/>
                  <a:gd name="connsiteY7" fmla="*/ 4254328 h 6364481"/>
                  <a:gd name="connsiteX8" fmla="*/ 2828354 w 12309276"/>
                  <a:gd name="connsiteY8" fmla="*/ 4254329 h 6364481"/>
                  <a:gd name="connsiteX9" fmla="*/ 2924092 w 12309276"/>
                  <a:gd name="connsiteY9" fmla="*/ 6303798 h 6364481"/>
                  <a:gd name="connsiteX10" fmla="*/ 4857 w 12309276"/>
                  <a:gd name="connsiteY10" fmla="*/ 6311953 h 6364481"/>
                  <a:gd name="connsiteX11" fmla="*/ 1313499 w 12309276"/>
                  <a:gd name="connsiteY11" fmla="*/ 1642888 h 6364481"/>
                  <a:gd name="connsiteX0" fmla="*/ 1313499 w 12309276"/>
                  <a:gd name="connsiteY0" fmla="*/ 1642888 h 6364481"/>
                  <a:gd name="connsiteX1" fmla="*/ 4397685 w 12309276"/>
                  <a:gd name="connsiteY1" fmla="*/ 0 h 6364481"/>
                  <a:gd name="connsiteX2" fmla="*/ 7002161 w 12309276"/>
                  <a:gd name="connsiteY2" fmla="*/ 5067681 h 6364481"/>
                  <a:gd name="connsiteX3" fmla="*/ 9416722 w 12309276"/>
                  <a:gd name="connsiteY3" fmla="*/ 57467 h 6364481"/>
                  <a:gd name="connsiteX4" fmla="*/ 12309276 w 12309276"/>
                  <a:gd name="connsiteY4" fmla="*/ 1420543 h 6364481"/>
                  <a:gd name="connsiteX5" fmla="*/ 7559165 w 12309276"/>
                  <a:gd name="connsiteY5" fmla="*/ 6364481 h 6364481"/>
                  <a:gd name="connsiteX6" fmla="*/ 3578631 w 12309276"/>
                  <a:gd name="connsiteY6" fmla="*/ 6364481 h 6364481"/>
                  <a:gd name="connsiteX7" fmla="*/ 3602076 w 12309276"/>
                  <a:gd name="connsiteY7" fmla="*/ 4254328 h 6364481"/>
                  <a:gd name="connsiteX8" fmla="*/ 2828354 w 12309276"/>
                  <a:gd name="connsiteY8" fmla="*/ 4254329 h 6364481"/>
                  <a:gd name="connsiteX9" fmla="*/ 2866860 w 12309276"/>
                  <a:gd name="connsiteY9" fmla="*/ 6318489 h 6364481"/>
                  <a:gd name="connsiteX10" fmla="*/ 4857 w 12309276"/>
                  <a:gd name="connsiteY10" fmla="*/ 6311953 h 6364481"/>
                  <a:gd name="connsiteX11" fmla="*/ 1313499 w 12309276"/>
                  <a:gd name="connsiteY11" fmla="*/ 1642888 h 6364481"/>
                  <a:gd name="connsiteX0" fmla="*/ 1313499 w 12309276"/>
                  <a:gd name="connsiteY0" fmla="*/ 1642888 h 6364481"/>
                  <a:gd name="connsiteX1" fmla="*/ 4397685 w 12309276"/>
                  <a:gd name="connsiteY1" fmla="*/ 0 h 6364481"/>
                  <a:gd name="connsiteX2" fmla="*/ 7002161 w 12309276"/>
                  <a:gd name="connsiteY2" fmla="*/ 5067681 h 6364481"/>
                  <a:gd name="connsiteX3" fmla="*/ 9416722 w 12309276"/>
                  <a:gd name="connsiteY3" fmla="*/ 57467 h 6364481"/>
                  <a:gd name="connsiteX4" fmla="*/ 12309276 w 12309276"/>
                  <a:gd name="connsiteY4" fmla="*/ 1420543 h 6364481"/>
                  <a:gd name="connsiteX5" fmla="*/ 7559165 w 12309276"/>
                  <a:gd name="connsiteY5" fmla="*/ 6364481 h 6364481"/>
                  <a:gd name="connsiteX6" fmla="*/ 3578631 w 12309276"/>
                  <a:gd name="connsiteY6" fmla="*/ 6364481 h 6364481"/>
                  <a:gd name="connsiteX7" fmla="*/ 3602076 w 12309276"/>
                  <a:gd name="connsiteY7" fmla="*/ 4254328 h 6364481"/>
                  <a:gd name="connsiteX8" fmla="*/ 2828354 w 12309276"/>
                  <a:gd name="connsiteY8" fmla="*/ 4254329 h 6364481"/>
                  <a:gd name="connsiteX9" fmla="*/ 2838247 w 12309276"/>
                  <a:gd name="connsiteY9" fmla="*/ 6318489 h 6364481"/>
                  <a:gd name="connsiteX10" fmla="*/ 4857 w 12309276"/>
                  <a:gd name="connsiteY10" fmla="*/ 6311953 h 6364481"/>
                  <a:gd name="connsiteX11" fmla="*/ 1313499 w 12309276"/>
                  <a:gd name="connsiteY11" fmla="*/ 1642888 h 6364481"/>
                  <a:gd name="connsiteX0" fmla="*/ 1313499 w 12309276"/>
                  <a:gd name="connsiteY0" fmla="*/ 1642888 h 6364481"/>
                  <a:gd name="connsiteX1" fmla="*/ 4397685 w 12309276"/>
                  <a:gd name="connsiteY1" fmla="*/ 0 h 6364481"/>
                  <a:gd name="connsiteX2" fmla="*/ 7002161 w 12309276"/>
                  <a:gd name="connsiteY2" fmla="*/ 5067681 h 6364481"/>
                  <a:gd name="connsiteX3" fmla="*/ 9416722 w 12309276"/>
                  <a:gd name="connsiteY3" fmla="*/ 57467 h 6364481"/>
                  <a:gd name="connsiteX4" fmla="*/ 12309276 w 12309276"/>
                  <a:gd name="connsiteY4" fmla="*/ 1420543 h 6364481"/>
                  <a:gd name="connsiteX5" fmla="*/ 7559165 w 12309276"/>
                  <a:gd name="connsiteY5" fmla="*/ 6364481 h 6364481"/>
                  <a:gd name="connsiteX6" fmla="*/ 3578631 w 12309276"/>
                  <a:gd name="connsiteY6" fmla="*/ 6364481 h 6364481"/>
                  <a:gd name="connsiteX7" fmla="*/ 3602076 w 12309276"/>
                  <a:gd name="connsiteY7" fmla="*/ 4254328 h 6364481"/>
                  <a:gd name="connsiteX8" fmla="*/ 2828354 w 12309276"/>
                  <a:gd name="connsiteY8" fmla="*/ 4254329 h 6364481"/>
                  <a:gd name="connsiteX9" fmla="*/ 2823935 w 12309276"/>
                  <a:gd name="connsiteY9" fmla="*/ 6303800 h 6364481"/>
                  <a:gd name="connsiteX10" fmla="*/ 4857 w 12309276"/>
                  <a:gd name="connsiteY10" fmla="*/ 6311953 h 6364481"/>
                  <a:gd name="connsiteX11" fmla="*/ 1313499 w 12309276"/>
                  <a:gd name="connsiteY11" fmla="*/ 1642888 h 6364481"/>
                  <a:gd name="connsiteX0" fmla="*/ 1313499 w 12309276"/>
                  <a:gd name="connsiteY0" fmla="*/ 1642888 h 6364481"/>
                  <a:gd name="connsiteX1" fmla="*/ 4397685 w 12309276"/>
                  <a:gd name="connsiteY1" fmla="*/ 0 h 6364481"/>
                  <a:gd name="connsiteX2" fmla="*/ 7002161 w 12309276"/>
                  <a:gd name="connsiteY2" fmla="*/ 5067681 h 6364481"/>
                  <a:gd name="connsiteX3" fmla="*/ 9416722 w 12309276"/>
                  <a:gd name="connsiteY3" fmla="*/ 57467 h 6364481"/>
                  <a:gd name="connsiteX4" fmla="*/ 12309276 w 12309276"/>
                  <a:gd name="connsiteY4" fmla="*/ 1420543 h 6364481"/>
                  <a:gd name="connsiteX5" fmla="*/ 7559165 w 12309276"/>
                  <a:gd name="connsiteY5" fmla="*/ 6364481 h 6364481"/>
                  <a:gd name="connsiteX6" fmla="*/ 3578631 w 12309276"/>
                  <a:gd name="connsiteY6" fmla="*/ 6364481 h 6364481"/>
                  <a:gd name="connsiteX7" fmla="*/ 3587768 w 12309276"/>
                  <a:gd name="connsiteY7" fmla="*/ 4269020 h 6364481"/>
                  <a:gd name="connsiteX8" fmla="*/ 2828354 w 12309276"/>
                  <a:gd name="connsiteY8" fmla="*/ 4254329 h 6364481"/>
                  <a:gd name="connsiteX9" fmla="*/ 2823935 w 12309276"/>
                  <a:gd name="connsiteY9" fmla="*/ 6303800 h 6364481"/>
                  <a:gd name="connsiteX10" fmla="*/ 4857 w 12309276"/>
                  <a:gd name="connsiteY10" fmla="*/ 6311953 h 6364481"/>
                  <a:gd name="connsiteX11" fmla="*/ 1313499 w 12309276"/>
                  <a:gd name="connsiteY11" fmla="*/ 1642888 h 6364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309276" h="6364481">
                    <a:moveTo>
                      <a:pt x="1313499" y="1642888"/>
                    </a:moveTo>
                    <a:cubicBezTo>
                      <a:pt x="2149128" y="783196"/>
                      <a:pt x="3490155" y="139484"/>
                      <a:pt x="4397685" y="0"/>
                    </a:cubicBezTo>
                    <a:lnTo>
                      <a:pt x="7002161" y="5067681"/>
                    </a:lnTo>
                    <a:lnTo>
                      <a:pt x="9416722" y="57467"/>
                    </a:lnTo>
                    <a:cubicBezTo>
                      <a:pt x="9548686" y="55867"/>
                      <a:pt x="11627616" y="142750"/>
                      <a:pt x="12309276" y="1420543"/>
                    </a:cubicBezTo>
                    <a:cubicBezTo>
                      <a:pt x="12176994" y="1896420"/>
                      <a:pt x="9071012" y="2074178"/>
                      <a:pt x="7559165" y="6364481"/>
                    </a:cubicBezTo>
                    <a:lnTo>
                      <a:pt x="3578631" y="6364481"/>
                    </a:lnTo>
                    <a:cubicBezTo>
                      <a:pt x="3581677" y="5665994"/>
                      <a:pt x="3584722" y="4967507"/>
                      <a:pt x="3587768" y="4269020"/>
                    </a:cubicBezTo>
                    <a:cubicBezTo>
                      <a:pt x="3493984" y="3612528"/>
                      <a:pt x="2758016" y="3926083"/>
                      <a:pt x="2828354" y="4254329"/>
                    </a:cubicBezTo>
                    <a:cubicBezTo>
                      <a:pt x="2831652" y="4942382"/>
                      <a:pt x="2820637" y="5615747"/>
                      <a:pt x="2823935" y="6303800"/>
                    </a:cubicBezTo>
                    <a:lnTo>
                      <a:pt x="4857" y="6311953"/>
                    </a:lnTo>
                    <a:cubicBezTo>
                      <a:pt x="-78378" y="2836018"/>
                      <a:pt x="930545" y="2214439"/>
                      <a:pt x="1313499" y="1642888"/>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4" name="Freeform 392">
                <a:extLst>
                  <a:ext uri="{FF2B5EF4-FFF2-40B4-BE49-F238E27FC236}">
                    <a16:creationId xmlns:a16="http://schemas.microsoft.com/office/drawing/2014/main" id="{34AD299A-03E3-2D1F-84FB-A620847CAD2C}"/>
                  </a:ext>
                </a:extLst>
              </p:cNvPr>
              <p:cNvSpPr>
                <a:spLocks/>
              </p:cNvSpPr>
              <p:nvPr/>
            </p:nvSpPr>
            <p:spPr bwMode="auto">
              <a:xfrm>
                <a:off x="-3208670" y="3177668"/>
                <a:ext cx="774413" cy="812217"/>
              </a:xfrm>
              <a:custGeom>
                <a:avLst/>
                <a:gdLst>
                  <a:gd name="T0" fmla="*/ 7 w 7"/>
                  <a:gd name="T1" fmla="*/ 2 h 7"/>
                  <a:gd name="T2" fmla="*/ 7 w 7"/>
                  <a:gd name="T3" fmla="*/ 2 h 7"/>
                  <a:gd name="T4" fmla="*/ 7 w 7"/>
                  <a:gd name="T5" fmla="*/ 4 h 7"/>
                  <a:gd name="T6" fmla="*/ 4 w 7"/>
                  <a:gd name="T7" fmla="*/ 7 h 7"/>
                  <a:gd name="T8" fmla="*/ 2 w 7"/>
                  <a:gd name="T9" fmla="*/ 7 h 7"/>
                  <a:gd name="T10" fmla="*/ 2 w 7"/>
                  <a:gd name="T11" fmla="*/ 5 h 7"/>
                  <a:gd name="T12" fmla="*/ 0 w 7"/>
                  <a:gd name="T13" fmla="*/ 2 h 7"/>
                  <a:gd name="T14" fmla="*/ 0 w 7"/>
                  <a:gd name="T15" fmla="*/ 2 h 7"/>
                  <a:gd name="T16" fmla="*/ 0 w 7"/>
                  <a:gd name="T17" fmla="*/ 0 h 7"/>
                  <a:gd name="T18" fmla="*/ 7 w 7"/>
                  <a:gd name="T19" fmla="*/ 2 h 7"/>
                  <a:gd name="connsiteX0" fmla="*/ 10000 w 10000"/>
                  <a:gd name="connsiteY0" fmla="*/ 2857 h 10000"/>
                  <a:gd name="connsiteX1" fmla="*/ 10000 w 10000"/>
                  <a:gd name="connsiteY1" fmla="*/ 2857 h 10000"/>
                  <a:gd name="connsiteX2" fmla="*/ 10000 w 10000"/>
                  <a:gd name="connsiteY2" fmla="*/ 5714 h 10000"/>
                  <a:gd name="connsiteX3" fmla="*/ 5714 w 10000"/>
                  <a:gd name="connsiteY3" fmla="*/ 10000 h 10000"/>
                  <a:gd name="connsiteX4" fmla="*/ 2857 w 10000"/>
                  <a:gd name="connsiteY4" fmla="*/ 10000 h 10000"/>
                  <a:gd name="connsiteX5" fmla="*/ 2857 w 10000"/>
                  <a:gd name="connsiteY5" fmla="*/ 7143 h 10000"/>
                  <a:gd name="connsiteX6" fmla="*/ 0 w 10000"/>
                  <a:gd name="connsiteY6" fmla="*/ 2857 h 10000"/>
                  <a:gd name="connsiteX7" fmla="*/ 0 w 10000"/>
                  <a:gd name="connsiteY7" fmla="*/ 0 h 10000"/>
                  <a:gd name="connsiteX8" fmla="*/ 10000 w 10000"/>
                  <a:gd name="connsiteY8" fmla="*/ 2857 h 10000"/>
                  <a:gd name="connsiteX0" fmla="*/ 10495 w 10495"/>
                  <a:gd name="connsiteY0" fmla="*/ 2857 h 10000"/>
                  <a:gd name="connsiteX1" fmla="*/ 10495 w 10495"/>
                  <a:gd name="connsiteY1" fmla="*/ 2857 h 10000"/>
                  <a:gd name="connsiteX2" fmla="*/ 10495 w 10495"/>
                  <a:gd name="connsiteY2" fmla="*/ 5714 h 10000"/>
                  <a:gd name="connsiteX3" fmla="*/ 6209 w 10495"/>
                  <a:gd name="connsiteY3" fmla="*/ 10000 h 10000"/>
                  <a:gd name="connsiteX4" fmla="*/ 3352 w 10495"/>
                  <a:gd name="connsiteY4" fmla="*/ 10000 h 10000"/>
                  <a:gd name="connsiteX5" fmla="*/ 3352 w 10495"/>
                  <a:gd name="connsiteY5" fmla="*/ 7143 h 10000"/>
                  <a:gd name="connsiteX6" fmla="*/ 495 w 10495"/>
                  <a:gd name="connsiteY6" fmla="*/ 2857 h 10000"/>
                  <a:gd name="connsiteX7" fmla="*/ 495 w 10495"/>
                  <a:gd name="connsiteY7" fmla="*/ 0 h 10000"/>
                  <a:gd name="connsiteX8" fmla="*/ 10495 w 10495"/>
                  <a:gd name="connsiteY8" fmla="*/ 2857 h 10000"/>
                  <a:gd name="connsiteX0" fmla="*/ 10746 w 10746"/>
                  <a:gd name="connsiteY0" fmla="*/ 2857 h 10000"/>
                  <a:gd name="connsiteX1" fmla="*/ 10746 w 10746"/>
                  <a:gd name="connsiteY1" fmla="*/ 2857 h 10000"/>
                  <a:gd name="connsiteX2" fmla="*/ 10746 w 10746"/>
                  <a:gd name="connsiteY2" fmla="*/ 5714 h 10000"/>
                  <a:gd name="connsiteX3" fmla="*/ 6460 w 10746"/>
                  <a:gd name="connsiteY3" fmla="*/ 10000 h 10000"/>
                  <a:gd name="connsiteX4" fmla="*/ 3603 w 10746"/>
                  <a:gd name="connsiteY4" fmla="*/ 10000 h 10000"/>
                  <a:gd name="connsiteX5" fmla="*/ 3603 w 10746"/>
                  <a:gd name="connsiteY5" fmla="*/ 7143 h 10000"/>
                  <a:gd name="connsiteX6" fmla="*/ 746 w 10746"/>
                  <a:gd name="connsiteY6" fmla="*/ 2857 h 10000"/>
                  <a:gd name="connsiteX7" fmla="*/ 746 w 10746"/>
                  <a:gd name="connsiteY7" fmla="*/ 0 h 10000"/>
                  <a:gd name="connsiteX8" fmla="*/ 10746 w 10746"/>
                  <a:gd name="connsiteY8" fmla="*/ 2857 h 10000"/>
                  <a:gd name="connsiteX0" fmla="*/ 10746 w 10746"/>
                  <a:gd name="connsiteY0" fmla="*/ 2998 h 10141"/>
                  <a:gd name="connsiteX1" fmla="*/ 10746 w 10746"/>
                  <a:gd name="connsiteY1" fmla="*/ 2998 h 10141"/>
                  <a:gd name="connsiteX2" fmla="*/ 10746 w 10746"/>
                  <a:gd name="connsiteY2" fmla="*/ 5855 h 10141"/>
                  <a:gd name="connsiteX3" fmla="*/ 6460 w 10746"/>
                  <a:gd name="connsiteY3" fmla="*/ 10141 h 10141"/>
                  <a:gd name="connsiteX4" fmla="*/ 3603 w 10746"/>
                  <a:gd name="connsiteY4" fmla="*/ 10141 h 10141"/>
                  <a:gd name="connsiteX5" fmla="*/ 3603 w 10746"/>
                  <a:gd name="connsiteY5" fmla="*/ 7284 h 10141"/>
                  <a:gd name="connsiteX6" fmla="*/ 746 w 10746"/>
                  <a:gd name="connsiteY6" fmla="*/ 2998 h 10141"/>
                  <a:gd name="connsiteX7" fmla="*/ 746 w 10746"/>
                  <a:gd name="connsiteY7" fmla="*/ 141 h 10141"/>
                  <a:gd name="connsiteX8" fmla="*/ 10746 w 10746"/>
                  <a:gd name="connsiteY8" fmla="*/ 2998 h 10141"/>
                  <a:gd name="connsiteX0" fmla="*/ 746 w 10746"/>
                  <a:gd name="connsiteY0" fmla="*/ 0 h 10000"/>
                  <a:gd name="connsiteX1" fmla="*/ 10746 w 10746"/>
                  <a:gd name="connsiteY1" fmla="*/ 2857 h 10000"/>
                  <a:gd name="connsiteX2" fmla="*/ 10746 w 10746"/>
                  <a:gd name="connsiteY2" fmla="*/ 5714 h 10000"/>
                  <a:gd name="connsiteX3" fmla="*/ 6460 w 10746"/>
                  <a:gd name="connsiteY3" fmla="*/ 10000 h 10000"/>
                  <a:gd name="connsiteX4" fmla="*/ 3603 w 10746"/>
                  <a:gd name="connsiteY4" fmla="*/ 10000 h 10000"/>
                  <a:gd name="connsiteX5" fmla="*/ 3603 w 10746"/>
                  <a:gd name="connsiteY5" fmla="*/ 7143 h 10000"/>
                  <a:gd name="connsiteX6" fmla="*/ 746 w 10746"/>
                  <a:gd name="connsiteY6" fmla="*/ 2857 h 10000"/>
                  <a:gd name="connsiteX7" fmla="*/ 746 w 10746"/>
                  <a:gd name="connsiteY7" fmla="*/ 0 h 10000"/>
                  <a:gd name="connsiteX0" fmla="*/ 746 w 10746"/>
                  <a:gd name="connsiteY0" fmla="*/ 0 h 10000"/>
                  <a:gd name="connsiteX1" fmla="*/ 10746 w 10746"/>
                  <a:gd name="connsiteY1" fmla="*/ 2857 h 10000"/>
                  <a:gd name="connsiteX2" fmla="*/ 10746 w 10746"/>
                  <a:gd name="connsiteY2" fmla="*/ 5714 h 10000"/>
                  <a:gd name="connsiteX3" fmla="*/ 6460 w 10746"/>
                  <a:gd name="connsiteY3" fmla="*/ 10000 h 10000"/>
                  <a:gd name="connsiteX4" fmla="*/ 3603 w 10746"/>
                  <a:gd name="connsiteY4" fmla="*/ 10000 h 10000"/>
                  <a:gd name="connsiteX5" fmla="*/ 3603 w 10746"/>
                  <a:gd name="connsiteY5" fmla="*/ 7143 h 10000"/>
                  <a:gd name="connsiteX6" fmla="*/ 746 w 10746"/>
                  <a:gd name="connsiteY6" fmla="*/ 2857 h 10000"/>
                  <a:gd name="connsiteX7" fmla="*/ 746 w 10746"/>
                  <a:gd name="connsiteY7" fmla="*/ 0 h 10000"/>
                  <a:gd name="connsiteX0" fmla="*/ 746 w 10746"/>
                  <a:gd name="connsiteY0" fmla="*/ 173 h 10173"/>
                  <a:gd name="connsiteX1" fmla="*/ 10746 w 10746"/>
                  <a:gd name="connsiteY1" fmla="*/ 3030 h 10173"/>
                  <a:gd name="connsiteX2" fmla="*/ 10746 w 10746"/>
                  <a:gd name="connsiteY2" fmla="*/ 5887 h 10173"/>
                  <a:gd name="connsiteX3" fmla="*/ 6460 w 10746"/>
                  <a:gd name="connsiteY3" fmla="*/ 10173 h 10173"/>
                  <a:gd name="connsiteX4" fmla="*/ 3603 w 10746"/>
                  <a:gd name="connsiteY4" fmla="*/ 10173 h 10173"/>
                  <a:gd name="connsiteX5" fmla="*/ 3603 w 10746"/>
                  <a:gd name="connsiteY5" fmla="*/ 7316 h 10173"/>
                  <a:gd name="connsiteX6" fmla="*/ 746 w 10746"/>
                  <a:gd name="connsiteY6" fmla="*/ 3030 h 10173"/>
                  <a:gd name="connsiteX7" fmla="*/ 746 w 10746"/>
                  <a:gd name="connsiteY7" fmla="*/ 173 h 10173"/>
                  <a:gd name="connsiteX0" fmla="*/ 746 w 11186"/>
                  <a:gd name="connsiteY0" fmla="*/ 173 h 10173"/>
                  <a:gd name="connsiteX1" fmla="*/ 10746 w 11186"/>
                  <a:gd name="connsiteY1" fmla="*/ 3030 h 10173"/>
                  <a:gd name="connsiteX2" fmla="*/ 10746 w 11186"/>
                  <a:gd name="connsiteY2" fmla="*/ 5887 h 10173"/>
                  <a:gd name="connsiteX3" fmla="*/ 6460 w 11186"/>
                  <a:gd name="connsiteY3" fmla="*/ 10173 h 10173"/>
                  <a:gd name="connsiteX4" fmla="*/ 3603 w 11186"/>
                  <a:gd name="connsiteY4" fmla="*/ 10173 h 10173"/>
                  <a:gd name="connsiteX5" fmla="*/ 3603 w 11186"/>
                  <a:gd name="connsiteY5" fmla="*/ 7316 h 10173"/>
                  <a:gd name="connsiteX6" fmla="*/ 746 w 11186"/>
                  <a:gd name="connsiteY6" fmla="*/ 3030 h 10173"/>
                  <a:gd name="connsiteX7" fmla="*/ 746 w 11186"/>
                  <a:gd name="connsiteY7" fmla="*/ 173 h 10173"/>
                  <a:gd name="connsiteX0" fmla="*/ 746 w 11634"/>
                  <a:gd name="connsiteY0" fmla="*/ 173 h 10173"/>
                  <a:gd name="connsiteX1" fmla="*/ 10746 w 11634"/>
                  <a:gd name="connsiteY1" fmla="*/ 3030 h 10173"/>
                  <a:gd name="connsiteX2" fmla="*/ 10746 w 11634"/>
                  <a:gd name="connsiteY2" fmla="*/ 5887 h 10173"/>
                  <a:gd name="connsiteX3" fmla="*/ 6460 w 11634"/>
                  <a:gd name="connsiteY3" fmla="*/ 10173 h 10173"/>
                  <a:gd name="connsiteX4" fmla="*/ 3603 w 11634"/>
                  <a:gd name="connsiteY4" fmla="*/ 10173 h 10173"/>
                  <a:gd name="connsiteX5" fmla="*/ 3603 w 11634"/>
                  <a:gd name="connsiteY5" fmla="*/ 7316 h 10173"/>
                  <a:gd name="connsiteX6" fmla="*/ 746 w 11634"/>
                  <a:gd name="connsiteY6" fmla="*/ 3030 h 10173"/>
                  <a:gd name="connsiteX7" fmla="*/ 746 w 11634"/>
                  <a:gd name="connsiteY7" fmla="*/ 173 h 10173"/>
                  <a:gd name="connsiteX0" fmla="*/ 746 w 11634"/>
                  <a:gd name="connsiteY0" fmla="*/ 173 h 10173"/>
                  <a:gd name="connsiteX1" fmla="*/ 10746 w 11634"/>
                  <a:gd name="connsiteY1" fmla="*/ 3030 h 10173"/>
                  <a:gd name="connsiteX2" fmla="*/ 10746 w 11634"/>
                  <a:gd name="connsiteY2" fmla="*/ 5887 h 10173"/>
                  <a:gd name="connsiteX3" fmla="*/ 6460 w 11634"/>
                  <a:gd name="connsiteY3" fmla="*/ 10173 h 10173"/>
                  <a:gd name="connsiteX4" fmla="*/ 3603 w 11634"/>
                  <a:gd name="connsiteY4" fmla="*/ 10173 h 10173"/>
                  <a:gd name="connsiteX5" fmla="*/ 746 w 11634"/>
                  <a:gd name="connsiteY5" fmla="*/ 3030 h 10173"/>
                  <a:gd name="connsiteX6" fmla="*/ 746 w 11634"/>
                  <a:gd name="connsiteY6" fmla="*/ 173 h 10173"/>
                  <a:gd name="connsiteX0" fmla="*/ 746 w 11634"/>
                  <a:gd name="connsiteY0" fmla="*/ 173 h 10173"/>
                  <a:gd name="connsiteX1" fmla="*/ 10746 w 11634"/>
                  <a:gd name="connsiteY1" fmla="*/ 3030 h 10173"/>
                  <a:gd name="connsiteX2" fmla="*/ 10746 w 11634"/>
                  <a:gd name="connsiteY2" fmla="*/ 5887 h 10173"/>
                  <a:gd name="connsiteX3" fmla="*/ 6460 w 11634"/>
                  <a:gd name="connsiteY3" fmla="*/ 10173 h 10173"/>
                  <a:gd name="connsiteX4" fmla="*/ 3603 w 11634"/>
                  <a:gd name="connsiteY4" fmla="*/ 10173 h 10173"/>
                  <a:gd name="connsiteX5" fmla="*/ 746 w 11634"/>
                  <a:gd name="connsiteY5" fmla="*/ 3030 h 10173"/>
                  <a:gd name="connsiteX6" fmla="*/ 746 w 11634"/>
                  <a:gd name="connsiteY6" fmla="*/ 173 h 10173"/>
                  <a:gd name="connsiteX0" fmla="*/ 746 w 11634"/>
                  <a:gd name="connsiteY0" fmla="*/ 173 h 10173"/>
                  <a:gd name="connsiteX1" fmla="*/ 10746 w 11634"/>
                  <a:gd name="connsiteY1" fmla="*/ 3030 h 10173"/>
                  <a:gd name="connsiteX2" fmla="*/ 10746 w 11634"/>
                  <a:gd name="connsiteY2" fmla="*/ 5887 h 10173"/>
                  <a:gd name="connsiteX3" fmla="*/ 6460 w 11634"/>
                  <a:gd name="connsiteY3" fmla="*/ 10173 h 10173"/>
                  <a:gd name="connsiteX4" fmla="*/ 3603 w 11634"/>
                  <a:gd name="connsiteY4" fmla="*/ 10173 h 10173"/>
                  <a:gd name="connsiteX5" fmla="*/ 746 w 11634"/>
                  <a:gd name="connsiteY5" fmla="*/ 3030 h 10173"/>
                  <a:gd name="connsiteX6" fmla="*/ 746 w 11634"/>
                  <a:gd name="connsiteY6" fmla="*/ 173 h 10173"/>
                  <a:gd name="connsiteX0" fmla="*/ 746 w 11634"/>
                  <a:gd name="connsiteY0" fmla="*/ 173 h 10173"/>
                  <a:gd name="connsiteX1" fmla="*/ 10746 w 11634"/>
                  <a:gd name="connsiteY1" fmla="*/ 3030 h 10173"/>
                  <a:gd name="connsiteX2" fmla="*/ 10746 w 11634"/>
                  <a:gd name="connsiteY2" fmla="*/ 5887 h 10173"/>
                  <a:gd name="connsiteX3" fmla="*/ 6460 w 11634"/>
                  <a:gd name="connsiteY3" fmla="*/ 10173 h 10173"/>
                  <a:gd name="connsiteX4" fmla="*/ 5090 w 11634"/>
                  <a:gd name="connsiteY4" fmla="*/ 10049 h 10173"/>
                  <a:gd name="connsiteX5" fmla="*/ 746 w 11634"/>
                  <a:gd name="connsiteY5" fmla="*/ 3030 h 10173"/>
                  <a:gd name="connsiteX6" fmla="*/ 746 w 11634"/>
                  <a:gd name="connsiteY6" fmla="*/ 173 h 10173"/>
                  <a:gd name="connsiteX0" fmla="*/ 746 w 11634"/>
                  <a:gd name="connsiteY0" fmla="*/ 173 h 10173"/>
                  <a:gd name="connsiteX1" fmla="*/ 10746 w 11634"/>
                  <a:gd name="connsiteY1" fmla="*/ 3030 h 10173"/>
                  <a:gd name="connsiteX2" fmla="*/ 10746 w 11634"/>
                  <a:gd name="connsiteY2" fmla="*/ 5887 h 10173"/>
                  <a:gd name="connsiteX3" fmla="*/ 6460 w 11634"/>
                  <a:gd name="connsiteY3" fmla="*/ 10173 h 10173"/>
                  <a:gd name="connsiteX4" fmla="*/ 5090 w 11634"/>
                  <a:gd name="connsiteY4" fmla="*/ 10049 h 10173"/>
                  <a:gd name="connsiteX5" fmla="*/ 746 w 11634"/>
                  <a:gd name="connsiteY5" fmla="*/ 3030 h 10173"/>
                  <a:gd name="connsiteX6" fmla="*/ 746 w 11634"/>
                  <a:gd name="connsiteY6" fmla="*/ 173 h 10173"/>
                  <a:gd name="connsiteX0" fmla="*/ 746 w 11634"/>
                  <a:gd name="connsiteY0" fmla="*/ 173 h 10173"/>
                  <a:gd name="connsiteX1" fmla="*/ 10746 w 11634"/>
                  <a:gd name="connsiteY1" fmla="*/ 3030 h 10173"/>
                  <a:gd name="connsiteX2" fmla="*/ 10746 w 11634"/>
                  <a:gd name="connsiteY2" fmla="*/ 5887 h 10173"/>
                  <a:gd name="connsiteX3" fmla="*/ 6460 w 11634"/>
                  <a:gd name="connsiteY3" fmla="*/ 10173 h 10173"/>
                  <a:gd name="connsiteX4" fmla="*/ 5090 w 11634"/>
                  <a:gd name="connsiteY4" fmla="*/ 10049 h 10173"/>
                  <a:gd name="connsiteX5" fmla="*/ 746 w 11634"/>
                  <a:gd name="connsiteY5" fmla="*/ 3030 h 10173"/>
                  <a:gd name="connsiteX6" fmla="*/ 746 w 11634"/>
                  <a:gd name="connsiteY6" fmla="*/ 173 h 10173"/>
                  <a:gd name="connsiteX0" fmla="*/ 746 w 11781"/>
                  <a:gd name="connsiteY0" fmla="*/ 278 h 10278"/>
                  <a:gd name="connsiteX1" fmla="*/ 10994 w 11781"/>
                  <a:gd name="connsiteY1" fmla="*/ 2143 h 10278"/>
                  <a:gd name="connsiteX2" fmla="*/ 10746 w 11781"/>
                  <a:gd name="connsiteY2" fmla="*/ 5992 h 10278"/>
                  <a:gd name="connsiteX3" fmla="*/ 6460 w 11781"/>
                  <a:gd name="connsiteY3" fmla="*/ 10278 h 10278"/>
                  <a:gd name="connsiteX4" fmla="*/ 5090 w 11781"/>
                  <a:gd name="connsiteY4" fmla="*/ 10154 h 10278"/>
                  <a:gd name="connsiteX5" fmla="*/ 746 w 11781"/>
                  <a:gd name="connsiteY5" fmla="*/ 3135 h 10278"/>
                  <a:gd name="connsiteX6" fmla="*/ 746 w 11781"/>
                  <a:gd name="connsiteY6" fmla="*/ 278 h 10278"/>
                  <a:gd name="connsiteX0" fmla="*/ 746 w 11625"/>
                  <a:gd name="connsiteY0" fmla="*/ 278 h 10278"/>
                  <a:gd name="connsiteX1" fmla="*/ 10994 w 11625"/>
                  <a:gd name="connsiteY1" fmla="*/ 2143 h 10278"/>
                  <a:gd name="connsiteX2" fmla="*/ 10746 w 11625"/>
                  <a:gd name="connsiteY2" fmla="*/ 5992 h 10278"/>
                  <a:gd name="connsiteX3" fmla="*/ 6460 w 11625"/>
                  <a:gd name="connsiteY3" fmla="*/ 10278 h 10278"/>
                  <a:gd name="connsiteX4" fmla="*/ 5090 w 11625"/>
                  <a:gd name="connsiteY4" fmla="*/ 10154 h 10278"/>
                  <a:gd name="connsiteX5" fmla="*/ 746 w 11625"/>
                  <a:gd name="connsiteY5" fmla="*/ 3135 h 10278"/>
                  <a:gd name="connsiteX6" fmla="*/ 746 w 11625"/>
                  <a:gd name="connsiteY6" fmla="*/ 278 h 10278"/>
                  <a:gd name="connsiteX0" fmla="*/ 746 w 11625"/>
                  <a:gd name="connsiteY0" fmla="*/ 278 h 10526"/>
                  <a:gd name="connsiteX1" fmla="*/ 10994 w 11625"/>
                  <a:gd name="connsiteY1" fmla="*/ 2143 h 10526"/>
                  <a:gd name="connsiteX2" fmla="*/ 10746 w 11625"/>
                  <a:gd name="connsiteY2" fmla="*/ 5992 h 10526"/>
                  <a:gd name="connsiteX3" fmla="*/ 5964 w 11625"/>
                  <a:gd name="connsiteY3" fmla="*/ 10526 h 10526"/>
                  <a:gd name="connsiteX4" fmla="*/ 5090 w 11625"/>
                  <a:gd name="connsiteY4" fmla="*/ 10154 h 10526"/>
                  <a:gd name="connsiteX5" fmla="*/ 746 w 11625"/>
                  <a:gd name="connsiteY5" fmla="*/ 3135 h 10526"/>
                  <a:gd name="connsiteX6" fmla="*/ 746 w 11625"/>
                  <a:gd name="connsiteY6" fmla="*/ 278 h 10526"/>
                  <a:gd name="connsiteX0" fmla="*/ 746 w 11625"/>
                  <a:gd name="connsiteY0" fmla="*/ 278 h 10526"/>
                  <a:gd name="connsiteX1" fmla="*/ 10994 w 11625"/>
                  <a:gd name="connsiteY1" fmla="*/ 2143 h 10526"/>
                  <a:gd name="connsiteX2" fmla="*/ 10746 w 11625"/>
                  <a:gd name="connsiteY2" fmla="*/ 5992 h 10526"/>
                  <a:gd name="connsiteX3" fmla="*/ 5964 w 11625"/>
                  <a:gd name="connsiteY3" fmla="*/ 10526 h 10526"/>
                  <a:gd name="connsiteX4" fmla="*/ 5090 w 11625"/>
                  <a:gd name="connsiteY4" fmla="*/ 10154 h 10526"/>
                  <a:gd name="connsiteX5" fmla="*/ 746 w 11625"/>
                  <a:gd name="connsiteY5" fmla="*/ 3135 h 10526"/>
                  <a:gd name="connsiteX6" fmla="*/ 746 w 11625"/>
                  <a:gd name="connsiteY6" fmla="*/ 278 h 10526"/>
                  <a:gd name="connsiteX0" fmla="*/ 3086 w 13965"/>
                  <a:gd name="connsiteY0" fmla="*/ 278 h 10526"/>
                  <a:gd name="connsiteX1" fmla="*/ 13334 w 13965"/>
                  <a:gd name="connsiteY1" fmla="*/ 2143 h 10526"/>
                  <a:gd name="connsiteX2" fmla="*/ 13086 w 13965"/>
                  <a:gd name="connsiteY2" fmla="*/ 5992 h 10526"/>
                  <a:gd name="connsiteX3" fmla="*/ 8304 w 13965"/>
                  <a:gd name="connsiteY3" fmla="*/ 10526 h 10526"/>
                  <a:gd name="connsiteX4" fmla="*/ 7430 w 13965"/>
                  <a:gd name="connsiteY4" fmla="*/ 10154 h 10526"/>
                  <a:gd name="connsiteX5" fmla="*/ 239 w 13965"/>
                  <a:gd name="connsiteY5" fmla="*/ 4287 h 10526"/>
                  <a:gd name="connsiteX6" fmla="*/ 3086 w 13965"/>
                  <a:gd name="connsiteY6" fmla="*/ 278 h 10526"/>
                  <a:gd name="connsiteX0" fmla="*/ 3600 w 13937"/>
                  <a:gd name="connsiteY0" fmla="*/ 135 h 12078"/>
                  <a:gd name="connsiteX1" fmla="*/ 13306 w 13937"/>
                  <a:gd name="connsiteY1" fmla="*/ 3695 h 12078"/>
                  <a:gd name="connsiteX2" fmla="*/ 13058 w 13937"/>
                  <a:gd name="connsiteY2" fmla="*/ 7544 h 12078"/>
                  <a:gd name="connsiteX3" fmla="*/ 8276 w 13937"/>
                  <a:gd name="connsiteY3" fmla="*/ 12078 h 12078"/>
                  <a:gd name="connsiteX4" fmla="*/ 7402 w 13937"/>
                  <a:gd name="connsiteY4" fmla="*/ 11706 h 12078"/>
                  <a:gd name="connsiteX5" fmla="*/ 211 w 13937"/>
                  <a:gd name="connsiteY5" fmla="*/ 5839 h 12078"/>
                  <a:gd name="connsiteX6" fmla="*/ 3600 w 13937"/>
                  <a:gd name="connsiteY6" fmla="*/ 135 h 12078"/>
                  <a:gd name="connsiteX0" fmla="*/ 3600 w 14355"/>
                  <a:gd name="connsiteY0" fmla="*/ 392 h 12335"/>
                  <a:gd name="connsiteX1" fmla="*/ 13916 w 14355"/>
                  <a:gd name="connsiteY1" fmla="*/ 1715 h 12335"/>
                  <a:gd name="connsiteX2" fmla="*/ 13058 w 14355"/>
                  <a:gd name="connsiteY2" fmla="*/ 7801 h 12335"/>
                  <a:gd name="connsiteX3" fmla="*/ 8276 w 14355"/>
                  <a:gd name="connsiteY3" fmla="*/ 12335 h 12335"/>
                  <a:gd name="connsiteX4" fmla="*/ 7402 w 14355"/>
                  <a:gd name="connsiteY4" fmla="*/ 11963 h 12335"/>
                  <a:gd name="connsiteX5" fmla="*/ 211 w 14355"/>
                  <a:gd name="connsiteY5" fmla="*/ 6096 h 12335"/>
                  <a:gd name="connsiteX6" fmla="*/ 3600 w 14355"/>
                  <a:gd name="connsiteY6" fmla="*/ 392 h 12335"/>
                  <a:gd name="connsiteX0" fmla="*/ 3600 w 14355"/>
                  <a:gd name="connsiteY0" fmla="*/ 392 h 14607"/>
                  <a:gd name="connsiteX1" fmla="*/ 13916 w 14355"/>
                  <a:gd name="connsiteY1" fmla="*/ 1715 h 14607"/>
                  <a:gd name="connsiteX2" fmla="*/ 13058 w 14355"/>
                  <a:gd name="connsiteY2" fmla="*/ 7801 h 14607"/>
                  <a:gd name="connsiteX3" fmla="*/ 8276 w 14355"/>
                  <a:gd name="connsiteY3" fmla="*/ 12335 h 14607"/>
                  <a:gd name="connsiteX4" fmla="*/ 5911 w 14355"/>
                  <a:gd name="connsiteY4" fmla="*/ 14607 h 14607"/>
                  <a:gd name="connsiteX5" fmla="*/ 211 w 14355"/>
                  <a:gd name="connsiteY5" fmla="*/ 6096 h 14607"/>
                  <a:gd name="connsiteX6" fmla="*/ 3600 w 14355"/>
                  <a:gd name="connsiteY6" fmla="*/ 392 h 14607"/>
                  <a:gd name="connsiteX0" fmla="*/ 3600 w 14355"/>
                  <a:gd name="connsiteY0" fmla="*/ 392 h 14607"/>
                  <a:gd name="connsiteX1" fmla="*/ 13916 w 14355"/>
                  <a:gd name="connsiteY1" fmla="*/ 1715 h 14607"/>
                  <a:gd name="connsiteX2" fmla="*/ 13058 w 14355"/>
                  <a:gd name="connsiteY2" fmla="*/ 7801 h 14607"/>
                  <a:gd name="connsiteX3" fmla="*/ 9971 w 14355"/>
                  <a:gd name="connsiteY3" fmla="*/ 13148 h 14607"/>
                  <a:gd name="connsiteX4" fmla="*/ 5911 w 14355"/>
                  <a:gd name="connsiteY4" fmla="*/ 14607 h 14607"/>
                  <a:gd name="connsiteX5" fmla="*/ 211 w 14355"/>
                  <a:gd name="connsiteY5" fmla="*/ 6096 h 14607"/>
                  <a:gd name="connsiteX6" fmla="*/ 3600 w 14355"/>
                  <a:gd name="connsiteY6" fmla="*/ 392 h 14607"/>
                  <a:gd name="connsiteX0" fmla="*/ 3600 w 14355"/>
                  <a:gd name="connsiteY0" fmla="*/ 392 h 13658"/>
                  <a:gd name="connsiteX1" fmla="*/ 13916 w 14355"/>
                  <a:gd name="connsiteY1" fmla="*/ 1715 h 13658"/>
                  <a:gd name="connsiteX2" fmla="*/ 13058 w 14355"/>
                  <a:gd name="connsiteY2" fmla="*/ 7801 h 13658"/>
                  <a:gd name="connsiteX3" fmla="*/ 9971 w 14355"/>
                  <a:gd name="connsiteY3" fmla="*/ 13148 h 13658"/>
                  <a:gd name="connsiteX4" fmla="*/ 5504 w 14355"/>
                  <a:gd name="connsiteY4" fmla="*/ 13658 h 13658"/>
                  <a:gd name="connsiteX5" fmla="*/ 211 w 14355"/>
                  <a:gd name="connsiteY5" fmla="*/ 6096 h 13658"/>
                  <a:gd name="connsiteX6" fmla="*/ 3600 w 14355"/>
                  <a:gd name="connsiteY6" fmla="*/ 392 h 13658"/>
                  <a:gd name="connsiteX0" fmla="*/ 3600 w 14355"/>
                  <a:gd name="connsiteY0" fmla="*/ 392 h 14551"/>
                  <a:gd name="connsiteX1" fmla="*/ 13916 w 14355"/>
                  <a:gd name="connsiteY1" fmla="*/ 1715 h 14551"/>
                  <a:gd name="connsiteX2" fmla="*/ 13058 w 14355"/>
                  <a:gd name="connsiteY2" fmla="*/ 7801 h 14551"/>
                  <a:gd name="connsiteX3" fmla="*/ 9971 w 14355"/>
                  <a:gd name="connsiteY3" fmla="*/ 13148 h 14551"/>
                  <a:gd name="connsiteX4" fmla="*/ 5504 w 14355"/>
                  <a:gd name="connsiteY4" fmla="*/ 13658 h 14551"/>
                  <a:gd name="connsiteX5" fmla="*/ 211 w 14355"/>
                  <a:gd name="connsiteY5" fmla="*/ 6096 h 14551"/>
                  <a:gd name="connsiteX6" fmla="*/ 3600 w 14355"/>
                  <a:gd name="connsiteY6" fmla="*/ 392 h 14551"/>
                  <a:gd name="connsiteX0" fmla="*/ 3600 w 14355"/>
                  <a:gd name="connsiteY0" fmla="*/ 392 h 14908"/>
                  <a:gd name="connsiteX1" fmla="*/ 13916 w 14355"/>
                  <a:gd name="connsiteY1" fmla="*/ 1715 h 14908"/>
                  <a:gd name="connsiteX2" fmla="*/ 13058 w 14355"/>
                  <a:gd name="connsiteY2" fmla="*/ 7801 h 14908"/>
                  <a:gd name="connsiteX3" fmla="*/ 9971 w 14355"/>
                  <a:gd name="connsiteY3" fmla="*/ 13148 h 14908"/>
                  <a:gd name="connsiteX4" fmla="*/ 5504 w 14355"/>
                  <a:gd name="connsiteY4" fmla="*/ 13658 h 14908"/>
                  <a:gd name="connsiteX5" fmla="*/ 211 w 14355"/>
                  <a:gd name="connsiteY5" fmla="*/ 6096 h 14908"/>
                  <a:gd name="connsiteX6" fmla="*/ 3600 w 14355"/>
                  <a:gd name="connsiteY6" fmla="*/ 392 h 14908"/>
                  <a:gd name="connsiteX0" fmla="*/ 3600 w 14355"/>
                  <a:gd name="connsiteY0" fmla="*/ 392 h 14908"/>
                  <a:gd name="connsiteX1" fmla="*/ 13916 w 14355"/>
                  <a:gd name="connsiteY1" fmla="*/ 1715 h 14908"/>
                  <a:gd name="connsiteX2" fmla="*/ 13058 w 14355"/>
                  <a:gd name="connsiteY2" fmla="*/ 7801 h 14908"/>
                  <a:gd name="connsiteX3" fmla="*/ 9971 w 14355"/>
                  <a:gd name="connsiteY3" fmla="*/ 13148 h 14908"/>
                  <a:gd name="connsiteX4" fmla="*/ 5504 w 14355"/>
                  <a:gd name="connsiteY4" fmla="*/ 13658 h 14908"/>
                  <a:gd name="connsiteX5" fmla="*/ 211 w 14355"/>
                  <a:gd name="connsiteY5" fmla="*/ 6096 h 14908"/>
                  <a:gd name="connsiteX6" fmla="*/ 3600 w 14355"/>
                  <a:gd name="connsiteY6" fmla="*/ 392 h 14908"/>
                  <a:gd name="connsiteX0" fmla="*/ 3600 w 14605"/>
                  <a:gd name="connsiteY0" fmla="*/ 392 h 14908"/>
                  <a:gd name="connsiteX1" fmla="*/ 13916 w 14605"/>
                  <a:gd name="connsiteY1" fmla="*/ 1715 h 14908"/>
                  <a:gd name="connsiteX2" fmla="*/ 13804 w 14605"/>
                  <a:gd name="connsiteY2" fmla="*/ 7462 h 14908"/>
                  <a:gd name="connsiteX3" fmla="*/ 9971 w 14605"/>
                  <a:gd name="connsiteY3" fmla="*/ 13148 h 14908"/>
                  <a:gd name="connsiteX4" fmla="*/ 5504 w 14605"/>
                  <a:gd name="connsiteY4" fmla="*/ 13658 h 14908"/>
                  <a:gd name="connsiteX5" fmla="*/ 211 w 14605"/>
                  <a:gd name="connsiteY5" fmla="*/ 6096 h 14908"/>
                  <a:gd name="connsiteX6" fmla="*/ 3600 w 14605"/>
                  <a:gd name="connsiteY6" fmla="*/ 392 h 14908"/>
                  <a:gd name="connsiteX0" fmla="*/ 3600 w 14605"/>
                  <a:gd name="connsiteY0" fmla="*/ 784 h 15300"/>
                  <a:gd name="connsiteX1" fmla="*/ 13916 w 14605"/>
                  <a:gd name="connsiteY1" fmla="*/ 2107 h 15300"/>
                  <a:gd name="connsiteX2" fmla="*/ 13804 w 14605"/>
                  <a:gd name="connsiteY2" fmla="*/ 7854 h 15300"/>
                  <a:gd name="connsiteX3" fmla="*/ 9971 w 14605"/>
                  <a:gd name="connsiteY3" fmla="*/ 13540 h 15300"/>
                  <a:gd name="connsiteX4" fmla="*/ 5504 w 14605"/>
                  <a:gd name="connsiteY4" fmla="*/ 14050 h 15300"/>
                  <a:gd name="connsiteX5" fmla="*/ 211 w 14605"/>
                  <a:gd name="connsiteY5" fmla="*/ 6488 h 15300"/>
                  <a:gd name="connsiteX6" fmla="*/ 3600 w 14605"/>
                  <a:gd name="connsiteY6" fmla="*/ 784 h 15300"/>
                  <a:gd name="connsiteX0" fmla="*/ 3600 w 14630"/>
                  <a:gd name="connsiteY0" fmla="*/ 784 h 15300"/>
                  <a:gd name="connsiteX1" fmla="*/ 13916 w 14630"/>
                  <a:gd name="connsiteY1" fmla="*/ 2107 h 15300"/>
                  <a:gd name="connsiteX2" fmla="*/ 13804 w 14630"/>
                  <a:gd name="connsiteY2" fmla="*/ 7854 h 15300"/>
                  <a:gd name="connsiteX3" fmla="*/ 9971 w 14630"/>
                  <a:gd name="connsiteY3" fmla="*/ 13540 h 15300"/>
                  <a:gd name="connsiteX4" fmla="*/ 5504 w 14630"/>
                  <a:gd name="connsiteY4" fmla="*/ 14050 h 15300"/>
                  <a:gd name="connsiteX5" fmla="*/ 211 w 14630"/>
                  <a:gd name="connsiteY5" fmla="*/ 6488 h 15300"/>
                  <a:gd name="connsiteX6" fmla="*/ 3600 w 14630"/>
                  <a:gd name="connsiteY6" fmla="*/ 784 h 15300"/>
                  <a:gd name="connsiteX0" fmla="*/ 3738 w 14768"/>
                  <a:gd name="connsiteY0" fmla="*/ 784 h 15300"/>
                  <a:gd name="connsiteX1" fmla="*/ 14054 w 14768"/>
                  <a:gd name="connsiteY1" fmla="*/ 2107 h 15300"/>
                  <a:gd name="connsiteX2" fmla="*/ 13942 w 14768"/>
                  <a:gd name="connsiteY2" fmla="*/ 7854 h 15300"/>
                  <a:gd name="connsiteX3" fmla="*/ 10109 w 14768"/>
                  <a:gd name="connsiteY3" fmla="*/ 13540 h 15300"/>
                  <a:gd name="connsiteX4" fmla="*/ 5642 w 14768"/>
                  <a:gd name="connsiteY4" fmla="*/ 14050 h 15300"/>
                  <a:gd name="connsiteX5" fmla="*/ 349 w 14768"/>
                  <a:gd name="connsiteY5" fmla="*/ 6488 h 15300"/>
                  <a:gd name="connsiteX6" fmla="*/ 3738 w 14768"/>
                  <a:gd name="connsiteY6" fmla="*/ 784 h 15300"/>
                  <a:gd name="connsiteX0" fmla="*/ 3738 w 14768"/>
                  <a:gd name="connsiteY0" fmla="*/ 784 h 15300"/>
                  <a:gd name="connsiteX1" fmla="*/ 14054 w 14768"/>
                  <a:gd name="connsiteY1" fmla="*/ 2107 h 15300"/>
                  <a:gd name="connsiteX2" fmla="*/ 13942 w 14768"/>
                  <a:gd name="connsiteY2" fmla="*/ 7854 h 15300"/>
                  <a:gd name="connsiteX3" fmla="*/ 10109 w 14768"/>
                  <a:gd name="connsiteY3" fmla="*/ 13540 h 15300"/>
                  <a:gd name="connsiteX4" fmla="*/ 5642 w 14768"/>
                  <a:gd name="connsiteY4" fmla="*/ 14050 h 15300"/>
                  <a:gd name="connsiteX5" fmla="*/ 349 w 14768"/>
                  <a:gd name="connsiteY5" fmla="*/ 6488 h 15300"/>
                  <a:gd name="connsiteX6" fmla="*/ 3738 w 14768"/>
                  <a:gd name="connsiteY6" fmla="*/ 784 h 15300"/>
                  <a:gd name="connsiteX0" fmla="*/ 3738 w 14768"/>
                  <a:gd name="connsiteY0" fmla="*/ 784 h 15300"/>
                  <a:gd name="connsiteX1" fmla="*/ 14054 w 14768"/>
                  <a:gd name="connsiteY1" fmla="*/ 2107 h 15300"/>
                  <a:gd name="connsiteX2" fmla="*/ 13942 w 14768"/>
                  <a:gd name="connsiteY2" fmla="*/ 7854 h 15300"/>
                  <a:gd name="connsiteX3" fmla="*/ 10109 w 14768"/>
                  <a:gd name="connsiteY3" fmla="*/ 13540 h 15300"/>
                  <a:gd name="connsiteX4" fmla="*/ 5642 w 14768"/>
                  <a:gd name="connsiteY4" fmla="*/ 14050 h 15300"/>
                  <a:gd name="connsiteX5" fmla="*/ 349 w 14768"/>
                  <a:gd name="connsiteY5" fmla="*/ 6488 h 15300"/>
                  <a:gd name="connsiteX6" fmla="*/ 3738 w 14768"/>
                  <a:gd name="connsiteY6" fmla="*/ 784 h 15300"/>
                  <a:gd name="connsiteX0" fmla="*/ 3558 w 14588"/>
                  <a:gd name="connsiteY0" fmla="*/ 784 h 15300"/>
                  <a:gd name="connsiteX1" fmla="*/ 13874 w 14588"/>
                  <a:gd name="connsiteY1" fmla="*/ 2107 h 15300"/>
                  <a:gd name="connsiteX2" fmla="*/ 13762 w 14588"/>
                  <a:gd name="connsiteY2" fmla="*/ 7854 h 15300"/>
                  <a:gd name="connsiteX3" fmla="*/ 9929 w 14588"/>
                  <a:gd name="connsiteY3" fmla="*/ 13540 h 15300"/>
                  <a:gd name="connsiteX4" fmla="*/ 5462 w 14588"/>
                  <a:gd name="connsiteY4" fmla="*/ 14050 h 15300"/>
                  <a:gd name="connsiteX5" fmla="*/ 169 w 14588"/>
                  <a:gd name="connsiteY5" fmla="*/ 6488 h 15300"/>
                  <a:gd name="connsiteX6" fmla="*/ 3558 w 14588"/>
                  <a:gd name="connsiteY6" fmla="*/ 784 h 1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88" h="15300">
                    <a:moveTo>
                      <a:pt x="3558" y="784"/>
                    </a:moveTo>
                    <a:cubicBezTo>
                      <a:pt x="5225" y="40"/>
                      <a:pt x="11719" y="-1001"/>
                      <a:pt x="13874" y="2107"/>
                    </a:cubicBezTo>
                    <a:cubicBezTo>
                      <a:pt x="14865" y="3679"/>
                      <a:pt x="14822" y="5908"/>
                      <a:pt x="13762" y="7854"/>
                    </a:cubicBezTo>
                    <a:cubicBezTo>
                      <a:pt x="12733" y="9636"/>
                      <a:pt x="11771" y="11283"/>
                      <a:pt x="9929" y="13540"/>
                    </a:cubicBezTo>
                    <a:cubicBezTo>
                      <a:pt x="8915" y="15201"/>
                      <a:pt x="6070" y="16253"/>
                      <a:pt x="5462" y="14050"/>
                    </a:cubicBezTo>
                    <a:cubicBezTo>
                      <a:pt x="4113" y="9698"/>
                      <a:pt x="1951" y="9841"/>
                      <a:pt x="169" y="6488"/>
                    </a:cubicBezTo>
                    <a:cubicBezTo>
                      <a:pt x="-471" y="3888"/>
                      <a:pt x="724" y="2189"/>
                      <a:pt x="3558" y="784"/>
                    </a:cubicBezTo>
                    <a:close/>
                  </a:path>
                </a:pathLst>
              </a:custGeom>
              <a:grpFill/>
              <a:ln w="0">
                <a:noFill/>
                <a:prstDash val="solid"/>
                <a:round/>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5" name="Diamond 100">
                <a:extLst>
                  <a:ext uri="{FF2B5EF4-FFF2-40B4-BE49-F238E27FC236}">
                    <a16:creationId xmlns:a16="http://schemas.microsoft.com/office/drawing/2014/main" id="{EB3A7C86-1185-379F-51FB-88FD408B656D}"/>
                  </a:ext>
                </a:extLst>
              </p:cNvPr>
              <p:cNvSpPr/>
              <p:nvPr/>
            </p:nvSpPr>
            <p:spPr>
              <a:xfrm>
                <a:off x="-3345525" y="3824630"/>
                <a:ext cx="1041069" cy="2120858"/>
              </a:xfrm>
              <a:custGeom>
                <a:avLst/>
                <a:gdLst>
                  <a:gd name="connsiteX0" fmla="*/ 0 w 1255594"/>
                  <a:gd name="connsiteY0" fmla="*/ 1330657 h 2661314"/>
                  <a:gd name="connsiteX1" fmla="*/ 627797 w 1255594"/>
                  <a:gd name="connsiteY1" fmla="*/ 0 h 2661314"/>
                  <a:gd name="connsiteX2" fmla="*/ 1255594 w 1255594"/>
                  <a:gd name="connsiteY2" fmla="*/ 1330657 h 2661314"/>
                  <a:gd name="connsiteX3" fmla="*/ 627797 w 1255594"/>
                  <a:gd name="connsiteY3" fmla="*/ 2661314 h 2661314"/>
                  <a:gd name="connsiteX4" fmla="*/ 0 w 1255594"/>
                  <a:gd name="connsiteY4" fmla="*/ 1330657 h 2661314"/>
                  <a:gd name="connsiteX0" fmla="*/ 0 w 1439839"/>
                  <a:gd name="connsiteY0" fmla="*/ 1330657 h 2661314"/>
                  <a:gd name="connsiteX1" fmla="*/ 627797 w 1439839"/>
                  <a:gd name="connsiteY1" fmla="*/ 0 h 2661314"/>
                  <a:gd name="connsiteX2" fmla="*/ 1439839 w 1439839"/>
                  <a:gd name="connsiteY2" fmla="*/ 1235122 h 2661314"/>
                  <a:gd name="connsiteX3" fmla="*/ 627797 w 1439839"/>
                  <a:gd name="connsiteY3" fmla="*/ 2661314 h 2661314"/>
                  <a:gd name="connsiteX4" fmla="*/ 0 w 1439839"/>
                  <a:gd name="connsiteY4" fmla="*/ 1330657 h 2661314"/>
                  <a:gd name="connsiteX0" fmla="*/ 0 w 1453487"/>
                  <a:gd name="connsiteY0" fmla="*/ 1241947 h 2661314"/>
                  <a:gd name="connsiteX1" fmla="*/ 641445 w 1453487"/>
                  <a:gd name="connsiteY1" fmla="*/ 0 h 2661314"/>
                  <a:gd name="connsiteX2" fmla="*/ 1453487 w 1453487"/>
                  <a:gd name="connsiteY2" fmla="*/ 1235122 h 2661314"/>
                  <a:gd name="connsiteX3" fmla="*/ 641445 w 1453487"/>
                  <a:gd name="connsiteY3" fmla="*/ 2661314 h 2661314"/>
                  <a:gd name="connsiteX4" fmla="*/ 0 w 1453487"/>
                  <a:gd name="connsiteY4" fmla="*/ 1241947 h 2661314"/>
                  <a:gd name="connsiteX0" fmla="*/ 0 w 1453487"/>
                  <a:gd name="connsiteY0" fmla="*/ 1241947 h 2661314"/>
                  <a:gd name="connsiteX1" fmla="*/ 641445 w 1453487"/>
                  <a:gd name="connsiteY1" fmla="*/ 0 h 2661314"/>
                  <a:gd name="connsiteX2" fmla="*/ 887105 w 1453487"/>
                  <a:gd name="connsiteY2" fmla="*/ 368490 h 2661314"/>
                  <a:gd name="connsiteX3" fmla="*/ 1453487 w 1453487"/>
                  <a:gd name="connsiteY3" fmla="*/ 1235122 h 2661314"/>
                  <a:gd name="connsiteX4" fmla="*/ 641445 w 1453487"/>
                  <a:gd name="connsiteY4" fmla="*/ 2661314 h 2661314"/>
                  <a:gd name="connsiteX5" fmla="*/ 0 w 1453487"/>
                  <a:gd name="connsiteY5" fmla="*/ 1241947 h 2661314"/>
                  <a:gd name="connsiteX0" fmla="*/ 0 w 1453487"/>
                  <a:gd name="connsiteY0" fmla="*/ 1514901 h 2934268"/>
                  <a:gd name="connsiteX1" fmla="*/ 641445 w 1453487"/>
                  <a:gd name="connsiteY1" fmla="*/ 272954 h 2934268"/>
                  <a:gd name="connsiteX2" fmla="*/ 1173708 w 1453487"/>
                  <a:gd name="connsiteY2" fmla="*/ 0 h 2934268"/>
                  <a:gd name="connsiteX3" fmla="*/ 1453487 w 1453487"/>
                  <a:gd name="connsiteY3" fmla="*/ 1508076 h 2934268"/>
                  <a:gd name="connsiteX4" fmla="*/ 641445 w 1453487"/>
                  <a:gd name="connsiteY4" fmla="*/ 2934268 h 2934268"/>
                  <a:gd name="connsiteX5" fmla="*/ 0 w 1453487"/>
                  <a:gd name="connsiteY5" fmla="*/ 1514901 h 2934268"/>
                  <a:gd name="connsiteX0" fmla="*/ 0 w 1453487"/>
                  <a:gd name="connsiteY0" fmla="*/ 1514901 h 2934268"/>
                  <a:gd name="connsiteX1" fmla="*/ 334371 w 1453487"/>
                  <a:gd name="connsiteY1" fmla="*/ 859808 h 2934268"/>
                  <a:gd name="connsiteX2" fmla="*/ 641445 w 1453487"/>
                  <a:gd name="connsiteY2" fmla="*/ 272954 h 2934268"/>
                  <a:gd name="connsiteX3" fmla="*/ 1173708 w 1453487"/>
                  <a:gd name="connsiteY3" fmla="*/ 0 h 2934268"/>
                  <a:gd name="connsiteX4" fmla="*/ 1453487 w 1453487"/>
                  <a:gd name="connsiteY4" fmla="*/ 1508076 h 2934268"/>
                  <a:gd name="connsiteX5" fmla="*/ 641445 w 1453487"/>
                  <a:gd name="connsiteY5" fmla="*/ 2934268 h 2934268"/>
                  <a:gd name="connsiteX6" fmla="*/ 0 w 1453487"/>
                  <a:gd name="connsiteY6" fmla="*/ 1514901 h 2934268"/>
                  <a:gd name="connsiteX0" fmla="*/ 0 w 1453487"/>
                  <a:gd name="connsiteY0" fmla="*/ 1521726 h 2941093"/>
                  <a:gd name="connsiteX1" fmla="*/ 361667 w 1453487"/>
                  <a:gd name="connsiteY1" fmla="*/ 0 h 2941093"/>
                  <a:gd name="connsiteX2" fmla="*/ 641445 w 1453487"/>
                  <a:gd name="connsiteY2" fmla="*/ 279779 h 2941093"/>
                  <a:gd name="connsiteX3" fmla="*/ 1173708 w 1453487"/>
                  <a:gd name="connsiteY3" fmla="*/ 6825 h 2941093"/>
                  <a:gd name="connsiteX4" fmla="*/ 1453487 w 1453487"/>
                  <a:gd name="connsiteY4" fmla="*/ 1514901 h 2941093"/>
                  <a:gd name="connsiteX5" fmla="*/ 641445 w 1453487"/>
                  <a:gd name="connsiteY5" fmla="*/ 2941093 h 2941093"/>
                  <a:gd name="connsiteX6" fmla="*/ 0 w 1453487"/>
                  <a:gd name="connsiteY6" fmla="*/ 1521726 h 2941093"/>
                  <a:gd name="connsiteX0" fmla="*/ 0 w 1453487"/>
                  <a:gd name="connsiteY0" fmla="*/ 1521726 h 2941093"/>
                  <a:gd name="connsiteX1" fmla="*/ 361667 w 1453487"/>
                  <a:gd name="connsiteY1" fmla="*/ 0 h 2941093"/>
                  <a:gd name="connsiteX2" fmla="*/ 552735 w 1453487"/>
                  <a:gd name="connsiteY2" fmla="*/ 252483 h 2941093"/>
                  <a:gd name="connsiteX3" fmla="*/ 1173708 w 1453487"/>
                  <a:gd name="connsiteY3" fmla="*/ 6825 h 2941093"/>
                  <a:gd name="connsiteX4" fmla="*/ 1453487 w 1453487"/>
                  <a:gd name="connsiteY4" fmla="*/ 1514901 h 2941093"/>
                  <a:gd name="connsiteX5" fmla="*/ 641445 w 1453487"/>
                  <a:gd name="connsiteY5" fmla="*/ 2941093 h 2941093"/>
                  <a:gd name="connsiteX6" fmla="*/ 0 w 1453487"/>
                  <a:gd name="connsiteY6" fmla="*/ 1521726 h 2941093"/>
                  <a:gd name="connsiteX0" fmla="*/ 0 w 1453487"/>
                  <a:gd name="connsiteY0" fmla="*/ 1521726 h 2941093"/>
                  <a:gd name="connsiteX1" fmla="*/ 361667 w 1453487"/>
                  <a:gd name="connsiteY1" fmla="*/ 0 h 2941093"/>
                  <a:gd name="connsiteX2" fmla="*/ 552735 w 1453487"/>
                  <a:gd name="connsiteY2" fmla="*/ 252483 h 2941093"/>
                  <a:gd name="connsiteX3" fmla="*/ 846162 w 1453487"/>
                  <a:gd name="connsiteY3" fmla="*/ 143303 h 2941093"/>
                  <a:gd name="connsiteX4" fmla="*/ 1173708 w 1453487"/>
                  <a:gd name="connsiteY4" fmla="*/ 6825 h 2941093"/>
                  <a:gd name="connsiteX5" fmla="*/ 1453487 w 1453487"/>
                  <a:gd name="connsiteY5" fmla="*/ 1514901 h 2941093"/>
                  <a:gd name="connsiteX6" fmla="*/ 641445 w 1453487"/>
                  <a:gd name="connsiteY6" fmla="*/ 2941093 h 2941093"/>
                  <a:gd name="connsiteX7" fmla="*/ 0 w 1453487"/>
                  <a:gd name="connsiteY7" fmla="*/ 1521726 h 2941093"/>
                  <a:gd name="connsiteX0" fmla="*/ 0 w 1453487"/>
                  <a:gd name="connsiteY0" fmla="*/ 1521726 h 2941093"/>
                  <a:gd name="connsiteX1" fmla="*/ 361667 w 1453487"/>
                  <a:gd name="connsiteY1" fmla="*/ 0 h 2941093"/>
                  <a:gd name="connsiteX2" fmla="*/ 552735 w 1453487"/>
                  <a:gd name="connsiteY2" fmla="*/ 252483 h 2941093"/>
                  <a:gd name="connsiteX3" fmla="*/ 1003112 w 1453487"/>
                  <a:gd name="connsiteY3" fmla="*/ 266133 h 2941093"/>
                  <a:gd name="connsiteX4" fmla="*/ 1173708 w 1453487"/>
                  <a:gd name="connsiteY4" fmla="*/ 6825 h 2941093"/>
                  <a:gd name="connsiteX5" fmla="*/ 1453487 w 1453487"/>
                  <a:gd name="connsiteY5" fmla="*/ 1514901 h 2941093"/>
                  <a:gd name="connsiteX6" fmla="*/ 641445 w 1453487"/>
                  <a:gd name="connsiteY6" fmla="*/ 2941093 h 2941093"/>
                  <a:gd name="connsiteX7" fmla="*/ 0 w 1453487"/>
                  <a:gd name="connsiteY7" fmla="*/ 1521726 h 2941093"/>
                  <a:gd name="connsiteX0" fmla="*/ 0 w 1453487"/>
                  <a:gd name="connsiteY0" fmla="*/ 1521726 h 2941093"/>
                  <a:gd name="connsiteX1" fmla="*/ 361667 w 1453487"/>
                  <a:gd name="connsiteY1" fmla="*/ 0 h 2941093"/>
                  <a:gd name="connsiteX2" fmla="*/ 552735 w 1453487"/>
                  <a:gd name="connsiteY2" fmla="*/ 252483 h 2941093"/>
                  <a:gd name="connsiteX3" fmla="*/ 1000263 w 1453487"/>
                  <a:gd name="connsiteY3" fmla="*/ 260435 h 2941093"/>
                  <a:gd name="connsiteX4" fmla="*/ 1173708 w 1453487"/>
                  <a:gd name="connsiteY4" fmla="*/ 6825 h 2941093"/>
                  <a:gd name="connsiteX5" fmla="*/ 1453487 w 1453487"/>
                  <a:gd name="connsiteY5" fmla="*/ 1514901 h 2941093"/>
                  <a:gd name="connsiteX6" fmla="*/ 641445 w 1453487"/>
                  <a:gd name="connsiteY6" fmla="*/ 2941093 h 2941093"/>
                  <a:gd name="connsiteX7" fmla="*/ 0 w 1453487"/>
                  <a:gd name="connsiteY7" fmla="*/ 1521726 h 2941093"/>
                  <a:gd name="connsiteX0" fmla="*/ 0 w 1453487"/>
                  <a:gd name="connsiteY0" fmla="*/ 1521726 h 2941093"/>
                  <a:gd name="connsiteX1" fmla="*/ 361667 w 1453487"/>
                  <a:gd name="connsiteY1" fmla="*/ 0 h 2941093"/>
                  <a:gd name="connsiteX2" fmla="*/ 549886 w 1453487"/>
                  <a:gd name="connsiteY2" fmla="*/ 252483 h 2941093"/>
                  <a:gd name="connsiteX3" fmla="*/ 1000263 w 1453487"/>
                  <a:gd name="connsiteY3" fmla="*/ 260435 h 2941093"/>
                  <a:gd name="connsiteX4" fmla="*/ 1173708 w 1453487"/>
                  <a:gd name="connsiteY4" fmla="*/ 6825 h 2941093"/>
                  <a:gd name="connsiteX5" fmla="*/ 1453487 w 1453487"/>
                  <a:gd name="connsiteY5" fmla="*/ 1514901 h 2941093"/>
                  <a:gd name="connsiteX6" fmla="*/ 641445 w 1453487"/>
                  <a:gd name="connsiteY6" fmla="*/ 2941093 h 2941093"/>
                  <a:gd name="connsiteX7" fmla="*/ 0 w 1453487"/>
                  <a:gd name="connsiteY7" fmla="*/ 1521726 h 2941093"/>
                  <a:gd name="connsiteX0" fmla="*/ 0 w 1453487"/>
                  <a:gd name="connsiteY0" fmla="*/ 1521726 h 2941093"/>
                  <a:gd name="connsiteX1" fmla="*/ 361667 w 1453487"/>
                  <a:gd name="connsiteY1" fmla="*/ 0 h 2941093"/>
                  <a:gd name="connsiteX2" fmla="*/ 549886 w 1453487"/>
                  <a:gd name="connsiteY2" fmla="*/ 252483 h 2941093"/>
                  <a:gd name="connsiteX3" fmla="*/ 997414 w 1453487"/>
                  <a:gd name="connsiteY3" fmla="*/ 257587 h 2941093"/>
                  <a:gd name="connsiteX4" fmla="*/ 1173708 w 1453487"/>
                  <a:gd name="connsiteY4" fmla="*/ 6825 h 2941093"/>
                  <a:gd name="connsiteX5" fmla="*/ 1453487 w 1453487"/>
                  <a:gd name="connsiteY5" fmla="*/ 1514901 h 2941093"/>
                  <a:gd name="connsiteX6" fmla="*/ 641445 w 1453487"/>
                  <a:gd name="connsiteY6" fmla="*/ 2941093 h 2941093"/>
                  <a:gd name="connsiteX7" fmla="*/ 0 w 1453487"/>
                  <a:gd name="connsiteY7" fmla="*/ 1521726 h 2941093"/>
                  <a:gd name="connsiteX0" fmla="*/ 0 w 1453487"/>
                  <a:gd name="connsiteY0" fmla="*/ 1521726 h 2941093"/>
                  <a:gd name="connsiteX1" fmla="*/ 361667 w 1453487"/>
                  <a:gd name="connsiteY1" fmla="*/ 0 h 2941093"/>
                  <a:gd name="connsiteX2" fmla="*/ 549886 w 1453487"/>
                  <a:gd name="connsiteY2" fmla="*/ 252483 h 2941093"/>
                  <a:gd name="connsiteX3" fmla="*/ 997414 w 1453487"/>
                  <a:gd name="connsiteY3" fmla="*/ 251890 h 2941093"/>
                  <a:gd name="connsiteX4" fmla="*/ 1173708 w 1453487"/>
                  <a:gd name="connsiteY4" fmla="*/ 6825 h 2941093"/>
                  <a:gd name="connsiteX5" fmla="*/ 1453487 w 1453487"/>
                  <a:gd name="connsiteY5" fmla="*/ 1514901 h 2941093"/>
                  <a:gd name="connsiteX6" fmla="*/ 641445 w 1453487"/>
                  <a:gd name="connsiteY6" fmla="*/ 2941093 h 2941093"/>
                  <a:gd name="connsiteX7" fmla="*/ 0 w 1453487"/>
                  <a:gd name="connsiteY7" fmla="*/ 1521726 h 2941093"/>
                  <a:gd name="connsiteX0" fmla="*/ 0 w 1453487"/>
                  <a:gd name="connsiteY0" fmla="*/ 1541666 h 2961033"/>
                  <a:gd name="connsiteX1" fmla="*/ 364516 w 1453487"/>
                  <a:gd name="connsiteY1" fmla="*/ 0 h 2961033"/>
                  <a:gd name="connsiteX2" fmla="*/ 549886 w 1453487"/>
                  <a:gd name="connsiteY2" fmla="*/ 272423 h 2961033"/>
                  <a:gd name="connsiteX3" fmla="*/ 997414 w 1453487"/>
                  <a:gd name="connsiteY3" fmla="*/ 271830 h 2961033"/>
                  <a:gd name="connsiteX4" fmla="*/ 1173708 w 1453487"/>
                  <a:gd name="connsiteY4" fmla="*/ 26765 h 2961033"/>
                  <a:gd name="connsiteX5" fmla="*/ 1453487 w 1453487"/>
                  <a:gd name="connsiteY5" fmla="*/ 1534841 h 2961033"/>
                  <a:gd name="connsiteX6" fmla="*/ 641445 w 1453487"/>
                  <a:gd name="connsiteY6" fmla="*/ 2961033 h 2961033"/>
                  <a:gd name="connsiteX7" fmla="*/ 0 w 1453487"/>
                  <a:gd name="connsiteY7" fmla="*/ 1541666 h 2961033"/>
                  <a:gd name="connsiteX0" fmla="*/ 0 w 1453487"/>
                  <a:gd name="connsiteY0" fmla="*/ 1541666 h 2961033"/>
                  <a:gd name="connsiteX1" fmla="*/ 364516 w 1453487"/>
                  <a:gd name="connsiteY1" fmla="*/ 0 h 2961033"/>
                  <a:gd name="connsiteX2" fmla="*/ 547038 w 1453487"/>
                  <a:gd name="connsiteY2" fmla="*/ 269574 h 2961033"/>
                  <a:gd name="connsiteX3" fmla="*/ 997414 w 1453487"/>
                  <a:gd name="connsiteY3" fmla="*/ 271830 h 2961033"/>
                  <a:gd name="connsiteX4" fmla="*/ 1173708 w 1453487"/>
                  <a:gd name="connsiteY4" fmla="*/ 26765 h 2961033"/>
                  <a:gd name="connsiteX5" fmla="*/ 1453487 w 1453487"/>
                  <a:gd name="connsiteY5" fmla="*/ 1534841 h 2961033"/>
                  <a:gd name="connsiteX6" fmla="*/ 641445 w 1453487"/>
                  <a:gd name="connsiteY6" fmla="*/ 2961033 h 2961033"/>
                  <a:gd name="connsiteX7" fmla="*/ 0 w 1453487"/>
                  <a:gd name="connsiteY7" fmla="*/ 1541666 h 2961033"/>
                  <a:gd name="connsiteX0" fmla="*/ 0 w 1453487"/>
                  <a:gd name="connsiteY0" fmla="*/ 1541666 h 2961033"/>
                  <a:gd name="connsiteX1" fmla="*/ 364516 w 1453487"/>
                  <a:gd name="connsiteY1" fmla="*/ 0 h 2961033"/>
                  <a:gd name="connsiteX2" fmla="*/ 547038 w 1453487"/>
                  <a:gd name="connsiteY2" fmla="*/ 269574 h 2961033"/>
                  <a:gd name="connsiteX3" fmla="*/ 1000263 w 1453487"/>
                  <a:gd name="connsiteY3" fmla="*/ 268982 h 2961033"/>
                  <a:gd name="connsiteX4" fmla="*/ 1173708 w 1453487"/>
                  <a:gd name="connsiteY4" fmla="*/ 26765 h 2961033"/>
                  <a:gd name="connsiteX5" fmla="*/ 1453487 w 1453487"/>
                  <a:gd name="connsiteY5" fmla="*/ 1534841 h 2961033"/>
                  <a:gd name="connsiteX6" fmla="*/ 641445 w 1453487"/>
                  <a:gd name="connsiteY6" fmla="*/ 2961033 h 2961033"/>
                  <a:gd name="connsiteX7" fmla="*/ 0 w 1453487"/>
                  <a:gd name="connsiteY7" fmla="*/ 1541666 h 2961033"/>
                  <a:gd name="connsiteX0" fmla="*/ 0 w 1453487"/>
                  <a:gd name="connsiteY0" fmla="*/ 1541666 h 2961033"/>
                  <a:gd name="connsiteX1" fmla="*/ 364516 w 1453487"/>
                  <a:gd name="connsiteY1" fmla="*/ 0 h 2961033"/>
                  <a:gd name="connsiteX2" fmla="*/ 547038 w 1453487"/>
                  <a:gd name="connsiteY2" fmla="*/ 269574 h 2961033"/>
                  <a:gd name="connsiteX3" fmla="*/ 994566 w 1453487"/>
                  <a:gd name="connsiteY3" fmla="*/ 271831 h 2961033"/>
                  <a:gd name="connsiteX4" fmla="*/ 1173708 w 1453487"/>
                  <a:gd name="connsiteY4" fmla="*/ 26765 h 2961033"/>
                  <a:gd name="connsiteX5" fmla="*/ 1453487 w 1453487"/>
                  <a:gd name="connsiteY5" fmla="*/ 1534841 h 2961033"/>
                  <a:gd name="connsiteX6" fmla="*/ 641445 w 1453487"/>
                  <a:gd name="connsiteY6" fmla="*/ 2961033 h 2961033"/>
                  <a:gd name="connsiteX7" fmla="*/ 0 w 1453487"/>
                  <a:gd name="connsiteY7" fmla="*/ 1541666 h 2961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53487" h="2961033">
                    <a:moveTo>
                      <a:pt x="0" y="1541666"/>
                    </a:moveTo>
                    <a:lnTo>
                      <a:pt x="364516" y="0"/>
                    </a:lnTo>
                    <a:lnTo>
                      <a:pt x="547038" y="269574"/>
                    </a:lnTo>
                    <a:lnTo>
                      <a:pt x="994566" y="271831"/>
                    </a:lnTo>
                    <a:lnTo>
                      <a:pt x="1173708" y="26765"/>
                    </a:lnTo>
                    <a:lnTo>
                      <a:pt x="1453487" y="1534841"/>
                    </a:lnTo>
                    <a:lnTo>
                      <a:pt x="641445" y="2961033"/>
                    </a:lnTo>
                    <a:lnTo>
                      <a:pt x="0" y="1541666"/>
                    </a:ln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07" name="Group 106">
              <a:extLst>
                <a:ext uri="{FF2B5EF4-FFF2-40B4-BE49-F238E27FC236}">
                  <a16:creationId xmlns:a16="http://schemas.microsoft.com/office/drawing/2014/main" id="{B4671F73-CDFE-AE7A-5E02-A921919C3A54}"/>
                </a:ext>
              </a:extLst>
            </p:cNvPr>
            <p:cNvGrpSpPr/>
            <p:nvPr/>
          </p:nvGrpSpPr>
          <p:grpSpPr>
            <a:xfrm flipH="1">
              <a:off x="4051940" y="3257084"/>
              <a:ext cx="318921" cy="343896"/>
              <a:chOff x="-7791742" y="-2283273"/>
              <a:chExt cx="8816598" cy="9507034"/>
            </a:xfrm>
            <a:grpFill/>
          </p:grpSpPr>
          <p:sp>
            <p:nvSpPr>
              <p:cNvPr id="108" name="Freeform 386">
                <a:extLst>
                  <a:ext uri="{FF2B5EF4-FFF2-40B4-BE49-F238E27FC236}">
                    <a16:creationId xmlns:a16="http://schemas.microsoft.com/office/drawing/2014/main" id="{DFD2AA0A-4CEA-77B9-C366-27E26FCD3B1D}"/>
                  </a:ext>
                </a:extLst>
              </p:cNvPr>
              <p:cNvSpPr/>
              <p:nvPr/>
            </p:nvSpPr>
            <p:spPr>
              <a:xfrm>
                <a:off x="-5241118" y="-2283273"/>
                <a:ext cx="4888752" cy="5307884"/>
              </a:xfrm>
              <a:custGeom>
                <a:avLst/>
                <a:gdLst>
                  <a:gd name="connsiteX0" fmla="*/ 3409950 w 6825423"/>
                  <a:gd name="connsiteY0" fmla="*/ 0 h 7410594"/>
                  <a:gd name="connsiteX1" fmla="*/ 6229951 w 6825423"/>
                  <a:gd name="connsiteY1" fmla="*/ 2516401 h 7410594"/>
                  <a:gd name="connsiteX2" fmla="*/ 6238704 w 6825423"/>
                  <a:gd name="connsiteY2" fmla="*/ 2557692 h 7410594"/>
                  <a:gd name="connsiteX3" fmla="*/ 6296533 w 6825423"/>
                  <a:gd name="connsiteY3" fmla="*/ 2595147 h 7410594"/>
                  <a:gd name="connsiteX4" fmla="*/ 6674736 w 6825423"/>
                  <a:gd name="connsiteY4" fmla="*/ 2949584 h 7410594"/>
                  <a:gd name="connsiteX5" fmla="*/ 6674736 w 6825423"/>
                  <a:gd name="connsiteY5" fmla="*/ 4422766 h 7410594"/>
                  <a:gd name="connsiteX6" fmla="*/ 6134530 w 6825423"/>
                  <a:gd name="connsiteY6" fmla="*/ 4903781 h 7410594"/>
                  <a:gd name="connsiteX7" fmla="*/ 6097506 w 6825423"/>
                  <a:gd name="connsiteY7" fmla="*/ 4909551 h 7410594"/>
                  <a:gd name="connsiteX8" fmla="*/ 6054756 w 6825423"/>
                  <a:gd name="connsiteY8" fmla="*/ 5016817 h 7410594"/>
                  <a:gd name="connsiteX9" fmla="*/ 3352800 w 6825423"/>
                  <a:gd name="connsiteY9" fmla="*/ 7410450 h 7410594"/>
                  <a:gd name="connsiteX10" fmla="*/ 799523 w 6825423"/>
                  <a:gd name="connsiteY10" fmla="*/ 5059710 h 7410594"/>
                  <a:gd name="connsiteX11" fmla="*/ 738130 w 6825423"/>
                  <a:gd name="connsiteY11" fmla="*/ 4892092 h 7410594"/>
                  <a:gd name="connsiteX12" fmla="*/ 690893 w 6825423"/>
                  <a:gd name="connsiteY12" fmla="*/ 4884731 h 7410594"/>
                  <a:gd name="connsiteX13" fmla="*/ 150687 w 6825423"/>
                  <a:gd name="connsiteY13" fmla="*/ 4403716 h 7410594"/>
                  <a:gd name="connsiteX14" fmla="*/ 150687 w 6825423"/>
                  <a:gd name="connsiteY14" fmla="*/ 2930534 h 7410594"/>
                  <a:gd name="connsiteX15" fmla="*/ 436548 w 6825423"/>
                  <a:gd name="connsiteY15" fmla="*/ 2646152 h 7410594"/>
                  <a:gd name="connsiteX16" fmla="*/ 522375 w 6825423"/>
                  <a:gd name="connsiteY16" fmla="*/ 2581039 h 7410594"/>
                  <a:gd name="connsiteX17" fmla="*/ 543969 w 6825423"/>
                  <a:gd name="connsiteY17" fmla="*/ 2473931 h 7410594"/>
                  <a:gd name="connsiteX18" fmla="*/ 3409950 w 6825423"/>
                  <a:gd name="connsiteY18" fmla="*/ 0 h 7410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825423" h="7410594">
                    <a:moveTo>
                      <a:pt x="3409950" y="0"/>
                    </a:moveTo>
                    <a:cubicBezTo>
                      <a:pt x="4734941" y="0"/>
                      <a:pt x="5856099" y="1058526"/>
                      <a:pt x="6229951" y="2516401"/>
                    </a:cubicBezTo>
                    <a:lnTo>
                      <a:pt x="6238704" y="2557692"/>
                    </a:lnTo>
                    <a:lnTo>
                      <a:pt x="6296533" y="2595147"/>
                    </a:lnTo>
                    <a:cubicBezTo>
                      <a:pt x="6416937" y="2679806"/>
                      <a:pt x="6549956" y="2799961"/>
                      <a:pt x="6674736" y="2949584"/>
                    </a:cubicBezTo>
                    <a:cubicBezTo>
                      <a:pt x="6821179" y="3212045"/>
                      <a:pt x="6923689" y="3855505"/>
                      <a:pt x="6674736" y="4422766"/>
                    </a:cubicBezTo>
                    <a:cubicBezTo>
                      <a:pt x="6575328" y="4635424"/>
                      <a:pt x="6329416" y="4856355"/>
                      <a:pt x="6134530" y="4903781"/>
                    </a:cubicBezTo>
                    <a:lnTo>
                      <a:pt x="6097506" y="4909551"/>
                    </a:lnTo>
                    <a:lnTo>
                      <a:pt x="6054756" y="5016817"/>
                    </a:lnTo>
                    <a:cubicBezTo>
                      <a:pt x="5478809" y="6376352"/>
                      <a:pt x="4218682" y="7424738"/>
                      <a:pt x="3352800" y="7410450"/>
                    </a:cubicBezTo>
                    <a:cubicBezTo>
                      <a:pt x="2486918" y="7396163"/>
                      <a:pt x="1360736" y="6426399"/>
                      <a:pt x="799523" y="5059710"/>
                    </a:cubicBezTo>
                    <a:lnTo>
                      <a:pt x="738130" y="4892092"/>
                    </a:lnTo>
                    <a:lnTo>
                      <a:pt x="690893" y="4884731"/>
                    </a:lnTo>
                    <a:cubicBezTo>
                      <a:pt x="496007" y="4837305"/>
                      <a:pt x="250095" y="4616374"/>
                      <a:pt x="150687" y="4403716"/>
                    </a:cubicBezTo>
                    <a:cubicBezTo>
                      <a:pt x="-98266" y="3836455"/>
                      <a:pt x="4244" y="3192995"/>
                      <a:pt x="150687" y="2930534"/>
                    </a:cubicBezTo>
                    <a:cubicBezTo>
                      <a:pt x="244273" y="2818317"/>
                      <a:pt x="342492" y="2722675"/>
                      <a:pt x="436548" y="2646152"/>
                    </a:cubicBezTo>
                    <a:lnTo>
                      <a:pt x="522375" y="2581039"/>
                    </a:lnTo>
                    <a:lnTo>
                      <a:pt x="543969" y="2473931"/>
                    </a:lnTo>
                    <a:cubicBezTo>
                      <a:pt x="882058" y="983022"/>
                      <a:pt x="2084958" y="0"/>
                      <a:pt x="3409950" y="0"/>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9" name="Rectangle 92">
                <a:extLst>
                  <a:ext uri="{FF2B5EF4-FFF2-40B4-BE49-F238E27FC236}">
                    <a16:creationId xmlns:a16="http://schemas.microsoft.com/office/drawing/2014/main" id="{B3E49795-3115-E252-D117-A3D545F02BA8}"/>
                  </a:ext>
                </a:extLst>
              </p:cNvPr>
              <p:cNvSpPr/>
              <p:nvPr/>
            </p:nvSpPr>
            <p:spPr>
              <a:xfrm>
                <a:off x="-7791742" y="2783937"/>
                <a:ext cx="8816598" cy="4439824"/>
              </a:xfrm>
              <a:custGeom>
                <a:avLst/>
                <a:gdLst>
                  <a:gd name="connsiteX0" fmla="*/ 0 w 13620364"/>
                  <a:gd name="connsiteY0" fmla="*/ 0 h 6310100"/>
                  <a:gd name="connsiteX1" fmla="*/ 13620364 w 13620364"/>
                  <a:gd name="connsiteY1" fmla="*/ 0 h 6310100"/>
                  <a:gd name="connsiteX2" fmla="*/ 13620364 w 13620364"/>
                  <a:gd name="connsiteY2" fmla="*/ 6310100 h 6310100"/>
                  <a:gd name="connsiteX3" fmla="*/ 0 w 13620364"/>
                  <a:gd name="connsiteY3" fmla="*/ 6310100 h 6310100"/>
                  <a:gd name="connsiteX4" fmla="*/ 0 w 13620364"/>
                  <a:gd name="connsiteY4" fmla="*/ 0 h 6310100"/>
                  <a:gd name="connsiteX0" fmla="*/ 0 w 13620364"/>
                  <a:gd name="connsiteY0" fmla="*/ 1 h 6310101"/>
                  <a:gd name="connsiteX1" fmla="*/ 6914764 w 13620364"/>
                  <a:gd name="connsiteY1" fmla="*/ 0 h 6310101"/>
                  <a:gd name="connsiteX2" fmla="*/ 13620364 w 13620364"/>
                  <a:gd name="connsiteY2" fmla="*/ 1 h 6310101"/>
                  <a:gd name="connsiteX3" fmla="*/ 13620364 w 13620364"/>
                  <a:gd name="connsiteY3" fmla="*/ 6310101 h 6310101"/>
                  <a:gd name="connsiteX4" fmla="*/ 0 w 13620364"/>
                  <a:gd name="connsiteY4" fmla="*/ 6310101 h 6310101"/>
                  <a:gd name="connsiteX5" fmla="*/ 0 w 13620364"/>
                  <a:gd name="connsiteY5" fmla="*/ 1 h 6310101"/>
                  <a:gd name="connsiteX0" fmla="*/ 0 w 13620364"/>
                  <a:gd name="connsiteY0" fmla="*/ 0 h 6310100"/>
                  <a:gd name="connsiteX1" fmla="*/ 6774087 w 13620364"/>
                  <a:gd name="connsiteY1" fmla="*/ 5017476 h 6310100"/>
                  <a:gd name="connsiteX2" fmla="*/ 13620364 w 13620364"/>
                  <a:gd name="connsiteY2" fmla="*/ 0 h 6310100"/>
                  <a:gd name="connsiteX3" fmla="*/ 13620364 w 13620364"/>
                  <a:gd name="connsiteY3" fmla="*/ 6310100 h 6310100"/>
                  <a:gd name="connsiteX4" fmla="*/ 0 w 13620364"/>
                  <a:gd name="connsiteY4" fmla="*/ 6310100 h 6310100"/>
                  <a:gd name="connsiteX5" fmla="*/ 0 w 13620364"/>
                  <a:gd name="connsiteY5" fmla="*/ 0 h 6310100"/>
                  <a:gd name="connsiteX0" fmla="*/ 0 w 13620364"/>
                  <a:gd name="connsiteY0" fmla="*/ 0 h 6310100"/>
                  <a:gd name="connsiteX1" fmla="*/ 6774087 w 13620364"/>
                  <a:gd name="connsiteY1" fmla="*/ 5017476 h 6310100"/>
                  <a:gd name="connsiteX2" fmla="*/ 10994394 w 13620364"/>
                  <a:gd name="connsiteY2" fmla="*/ 1852246 h 6310100"/>
                  <a:gd name="connsiteX3" fmla="*/ 13620364 w 13620364"/>
                  <a:gd name="connsiteY3" fmla="*/ 0 h 6310100"/>
                  <a:gd name="connsiteX4" fmla="*/ 13620364 w 13620364"/>
                  <a:gd name="connsiteY4" fmla="*/ 6310100 h 6310100"/>
                  <a:gd name="connsiteX5" fmla="*/ 0 w 13620364"/>
                  <a:gd name="connsiteY5" fmla="*/ 6310100 h 6310100"/>
                  <a:gd name="connsiteX6" fmla="*/ 0 w 13620364"/>
                  <a:gd name="connsiteY6" fmla="*/ 0 h 6310100"/>
                  <a:gd name="connsiteX0" fmla="*/ 0 w 13620364"/>
                  <a:gd name="connsiteY0" fmla="*/ 0 h 6310100"/>
                  <a:gd name="connsiteX1" fmla="*/ 6774087 w 13620364"/>
                  <a:gd name="connsiteY1" fmla="*/ 5017476 h 6310100"/>
                  <a:gd name="connsiteX2" fmla="*/ 9235932 w 13620364"/>
                  <a:gd name="connsiteY2" fmla="*/ 23446 h 6310100"/>
                  <a:gd name="connsiteX3" fmla="*/ 13620364 w 13620364"/>
                  <a:gd name="connsiteY3" fmla="*/ 0 h 6310100"/>
                  <a:gd name="connsiteX4" fmla="*/ 13620364 w 13620364"/>
                  <a:gd name="connsiteY4" fmla="*/ 6310100 h 6310100"/>
                  <a:gd name="connsiteX5" fmla="*/ 0 w 13620364"/>
                  <a:gd name="connsiteY5" fmla="*/ 6310100 h 6310100"/>
                  <a:gd name="connsiteX6" fmla="*/ 0 w 13620364"/>
                  <a:gd name="connsiteY6" fmla="*/ 0 h 6310100"/>
                  <a:gd name="connsiteX0" fmla="*/ 0 w 13620364"/>
                  <a:gd name="connsiteY0" fmla="*/ 0 h 6310100"/>
                  <a:gd name="connsiteX1" fmla="*/ 2108302 w 13620364"/>
                  <a:gd name="connsiteY1" fmla="*/ 1547446 h 6310100"/>
                  <a:gd name="connsiteX2" fmla="*/ 6774087 w 13620364"/>
                  <a:gd name="connsiteY2" fmla="*/ 5017476 h 6310100"/>
                  <a:gd name="connsiteX3" fmla="*/ 9235932 w 13620364"/>
                  <a:gd name="connsiteY3" fmla="*/ 23446 h 6310100"/>
                  <a:gd name="connsiteX4" fmla="*/ 13620364 w 13620364"/>
                  <a:gd name="connsiteY4" fmla="*/ 0 h 6310100"/>
                  <a:gd name="connsiteX5" fmla="*/ 13620364 w 13620364"/>
                  <a:gd name="connsiteY5" fmla="*/ 6310100 h 6310100"/>
                  <a:gd name="connsiteX6" fmla="*/ 0 w 13620364"/>
                  <a:gd name="connsiteY6" fmla="*/ 6310100 h 6310100"/>
                  <a:gd name="connsiteX7" fmla="*/ 0 w 13620364"/>
                  <a:gd name="connsiteY7"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3620364 w 13620364"/>
                  <a:gd name="connsiteY4" fmla="*/ 0 h 6310100"/>
                  <a:gd name="connsiteX5" fmla="*/ 13620364 w 13620364"/>
                  <a:gd name="connsiteY5" fmla="*/ 6310100 h 6310100"/>
                  <a:gd name="connsiteX6" fmla="*/ 0 w 13620364"/>
                  <a:gd name="connsiteY6" fmla="*/ 6310100 h 6310100"/>
                  <a:gd name="connsiteX7" fmla="*/ 0 w 13620364"/>
                  <a:gd name="connsiteY7"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3620364 w 13620364"/>
                  <a:gd name="connsiteY4" fmla="*/ 0 h 6310100"/>
                  <a:gd name="connsiteX5" fmla="*/ 13620364 w 13620364"/>
                  <a:gd name="connsiteY5" fmla="*/ 6310100 h 6310100"/>
                  <a:gd name="connsiteX6" fmla="*/ 10830271 w 13620364"/>
                  <a:gd name="connsiteY6" fmla="*/ 6307015 h 6310100"/>
                  <a:gd name="connsiteX7" fmla="*/ 0 w 13620364"/>
                  <a:gd name="connsiteY7" fmla="*/ 6310100 h 6310100"/>
                  <a:gd name="connsiteX8" fmla="*/ 0 w 13620364"/>
                  <a:gd name="connsiteY8"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3620364 w 13620364"/>
                  <a:gd name="connsiteY4" fmla="*/ 0 h 6310100"/>
                  <a:gd name="connsiteX5" fmla="*/ 13620364 w 13620364"/>
                  <a:gd name="connsiteY5" fmla="*/ 6310100 h 6310100"/>
                  <a:gd name="connsiteX6" fmla="*/ 10830271 w 13620364"/>
                  <a:gd name="connsiteY6" fmla="*/ 6307015 h 6310100"/>
                  <a:gd name="connsiteX7" fmla="*/ 9681410 w 13620364"/>
                  <a:gd name="connsiteY7" fmla="*/ 6283569 h 6310100"/>
                  <a:gd name="connsiteX8" fmla="*/ 0 w 13620364"/>
                  <a:gd name="connsiteY8" fmla="*/ 6310100 h 6310100"/>
                  <a:gd name="connsiteX9" fmla="*/ 0 w 13620364"/>
                  <a:gd name="connsiteY9" fmla="*/ 0 h 6310100"/>
                  <a:gd name="connsiteX0" fmla="*/ 0 w 13620364"/>
                  <a:gd name="connsiteY0" fmla="*/ 0 h 6330461"/>
                  <a:gd name="connsiteX1" fmla="*/ 4406025 w 13620364"/>
                  <a:gd name="connsiteY1" fmla="*/ 46892 h 6330461"/>
                  <a:gd name="connsiteX2" fmla="*/ 6774087 w 13620364"/>
                  <a:gd name="connsiteY2" fmla="*/ 5017476 h 6330461"/>
                  <a:gd name="connsiteX3" fmla="*/ 9235932 w 13620364"/>
                  <a:gd name="connsiteY3" fmla="*/ 23446 h 6330461"/>
                  <a:gd name="connsiteX4" fmla="*/ 13620364 w 13620364"/>
                  <a:gd name="connsiteY4" fmla="*/ 0 h 6330461"/>
                  <a:gd name="connsiteX5" fmla="*/ 13620364 w 13620364"/>
                  <a:gd name="connsiteY5" fmla="*/ 6310100 h 6330461"/>
                  <a:gd name="connsiteX6" fmla="*/ 10830271 w 13620364"/>
                  <a:gd name="connsiteY6" fmla="*/ 6307015 h 6330461"/>
                  <a:gd name="connsiteX7" fmla="*/ 10220671 w 13620364"/>
                  <a:gd name="connsiteY7" fmla="*/ 6330461 h 6330461"/>
                  <a:gd name="connsiteX8" fmla="*/ 0 w 13620364"/>
                  <a:gd name="connsiteY8" fmla="*/ 6310100 h 6330461"/>
                  <a:gd name="connsiteX9" fmla="*/ 0 w 13620364"/>
                  <a:gd name="connsiteY9" fmla="*/ 0 h 6330461"/>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3620364 w 13620364"/>
                  <a:gd name="connsiteY4" fmla="*/ 0 h 6310100"/>
                  <a:gd name="connsiteX5" fmla="*/ 13620364 w 13620364"/>
                  <a:gd name="connsiteY5" fmla="*/ 6310100 h 6310100"/>
                  <a:gd name="connsiteX6" fmla="*/ 10830271 w 13620364"/>
                  <a:gd name="connsiteY6" fmla="*/ 6307015 h 6310100"/>
                  <a:gd name="connsiteX7" fmla="*/ 7594702 w 13620364"/>
                  <a:gd name="connsiteY7" fmla="*/ 6213230 h 6310100"/>
                  <a:gd name="connsiteX8" fmla="*/ 0 w 13620364"/>
                  <a:gd name="connsiteY8" fmla="*/ 6310100 h 6310100"/>
                  <a:gd name="connsiteX9" fmla="*/ 0 w 13620364"/>
                  <a:gd name="connsiteY9"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3620364 w 13620364"/>
                  <a:gd name="connsiteY4" fmla="*/ 0 h 6310100"/>
                  <a:gd name="connsiteX5" fmla="*/ 13620364 w 13620364"/>
                  <a:gd name="connsiteY5" fmla="*/ 6310100 h 6310100"/>
                  <a:gd name="connsiteX6" fmla="*/ 10830271 w 13620364"/>
                  <a:gd name="connsiteY6" fmla="*/ 6307015 h 6310100"/>
                  <a:gd name="connsiteX7" fmla="*/ 10384794 w 13620364"/>
                  <a:gd name="connsiteY7" fmla="*/ 6283569 h 6310100"/>
                  <a:gd name="connsiteX8" fmla="*/ 7594702 w 13620364"/>
                  <a:gd name="connsiteY8" fmla="*/ 6213230 h 6310100"/>
                  <a:gd name="connsiteX9" fmla="*/ 0 w 13620364"/>
                  <a:gd name="connsiteY9" fmla="*/ 6310100 h 6310100"/>
                  <a:gd name="connsiteX10" fmla="*/ 0 w 13620364"/>
                  <a:gd name="connsiteY10"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3620364 w 13620364"/>
                  <a:gd name="connsiteY4" fmla="*/ 0 h 6310100"/>
                  <a:gd name="connsiteX5" fmla="*/ 13620364 w 13620364"/>
                  <a:gd name="connsiteY5" fmla="*/ 6310100 h 6310100"/>
                  <a:gd name="connsiteX6" fmla="*/ 10830271 w 13620364"/>
                  <a:gd name="connsiteY6" fmla="*/ 6307015 h 6310100"/>
                  <a:gd name="connsiteX7" fmla="*/ 10877164 w 13620364"/>
                  <a:gd name="connsiteY7" fmla="*/ 4032738 h 6310100"/>
                  <a:gd name="connsiteX8" fmla="*/ 7594702 w 13620364"/>
                  <a:gd name="connsiteY8" fmla="*/ 6213230 h 6310100"/>
                  <a:gd name="connsiteX9" fmla="*/ 0 w 13620364"/>
                  <a:gd name="connsiteY9" fmla="*/ 6310100 h 6310100"/>
                  <a:gd name="connsiteX10" fmla="*/ 0 w 13620364"/>
                  <a:gd name="connsiteY10"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3620364 w 13620364"/>
                  <a:gd name="connsiteY4" fmla="*/ 0 h 6310100"/>
                  <a:gd name="connsiteX5" fmla="*/ 13620364 w 13620364"/>
                  <a:gd name="connsiteY5" fmla="*/ 6310100 h 6310100"/>
                  <a:gd name="connsiteX6" fmla="*/ 10830271 w 13620364"/>
                  <a:gd name="connsiteY6" fmla="*/ 6307015 h 6310100"/>
                  <a:gd name="connsiteX7" fmla="*/ 10783380 w 13620364"/>
                  <a:gd name="connsiteY7" fmla="*/ 4056184 h 6310100"/>
                  <a:gd name="connsiteX8" fmla="*/ 7594702 w 13620364"/>
                  <a:gd name="connsiteY8" fmla="*/ 6213230 h 6310100"/>
                  <a:gd name="connsiteX9" fmla="*/ 0 w 13620364"/>
                  <a:gd name="connsiteY9" fmla="*/ 6310100 h 6310100"/>
                  <a:gd name="connsiteX10" fmla="*/ 0 w 13620364"/>
                  <a:gd name="connsiteY10"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3620364 w 13620364"/>
                  <a:gd name="connsiteY4" fmla="*/ 0 h 6310100"/>
                  <a:gd name="connsiteX5" fmla="*/ 13620364 w 13620364"/>
                  <a:gd name="connsiteY5" fmla="*/ 6310100 h 6310100"/>
                  <a:gd name="connsiteX6" fmla="*/ 10830271 w 13620364"/>
                  <a:gd name="connsiteY6" fmla="*/ 6307015 h 6310100"/>
                  <a:gd name="connsiteX7" fmla="*/ 10877165 w 13620364"/>
                  <a:gd name="connsiteY7" fmla="*/ 4103077 h 6310100"/>
                  <a:gd name="connsiteX8" fmla="*/ 7594702 w 13620364"/>
                  <a:gd name="connsiteY8" fmla="*/ 6213230 h 6310100"/>
                  <a:gd name="connsiteX9" fmla="*/ 0 w 13620364"/>
                  <a:gd name="connsiteY9" fmla="*/ 6310100 h 6310100"/>
                  <a:gd name="connsiteX10" fmla="*/ 0 w 13620364"/>
                  <a:gd name="connsiteY10"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3620364 w 13620364"/>
                  <a:gd name="connsiteY4" fmla="*/ 0 h 6310100"/>
                  <a:gd name="connsiteX5" fmla="*/ 13620364 w 13620364"/>
                  <a:gd name="connsiteY5" fmla="*/ 6310100 h 6310100"/>
                  <a:gd name="connsiteX6" fmla="*/ 10830271 w 13620364"/>
                  <a:gd name="connsiteY6" fmla="*/ 6307015 h 6310100"/>
                  <a:gd name="connsiteX7" fmla="*/ 10877165 w 13620364"/>
                  <a:gd name="connsiteY7" fmla="*/ 4103077 h 6310100"/>
                  <a:gd name="connsiteX8" fmla="*/ 8931133 w 13620364"/>
                  <a:gd name="connsiteY8" fmla="*/ 5322276 h 6310100"/>
                  <a:gd name="connsiteX9" fmla="*/ 7594702 w 13620364"/>
                  <a:gd name="connsiteY9" fmla="*/ 6213230 h 6310100"/>
                  <a:gd name="connsiteX10" fmla="*/ 0 w 13620364"/>
                  <a:gd name="connsiteY10" fmla="*/ 6310100 h 6310100"/>
                  <a:gd name="connsiteX11" fmla="*/ 0 w 13620364"/>
                  <a:gd name="connsiteY11"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3620364 w 13620364"/>
                  <a:gd name="connsiteY4" fmla="*/ 0 h 6310100"/>
                  <a:gd name="connsiteX5" fmla="*/ 13620364 w 13620364"/>
                  <a:gd name="connsiteY5" fmla="*/ 6310100 h 6310100"/>
                  <a:gd name="connsiteX6" fmla="*/ 10830271 w 13620364"/>
                  <a:gd name="connsiteY6" fmla="*/ 6307015 h 6310100"/>
                  <a:gd name="connsiteX7" fmla="*/ 10877165 w 13620364"/>
                  <a:gd name="connsiteY7" fmla="*/ 4103077 h 6310100"/>
                  <a:gd name="connsiteX8" fmla="*/ 10197225 w 13620364"/>
                  <a:gd name="connsiteY8" fmla="*/ 4267200 h 6310100"/>
                  <a:gd name="connsiteX9" fmla="*/ 7594702 w 13620364"/>
                  <a:gd name="connsiteY9" fmla="*/ 6213230 h 6310100"/>
                  <a:gd name="connsiteX10" fmla="*/ 0 w 13620364"/>
                  <a:gd name="connsiteY10" fmla="*/ 6310100 h 6310100"/>
                  <a:gd name="connsiteX11" fmla="*/ 0 w 13620364"/>
                  <a:gd name="connsiteY11"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3620364 w 13620364"/>
                  <a:gd name="connsiteY4" fmla="*/ 0 h 6310100"/>
                  <a:gd name="connsiteX5" fmla="*/ 13620364 w 13620364"/>
                  <a:gd name="connsiteY5" fmla="*/ 6310100 h 6310100"/>
                  <a:gd name="connsiteX6" fmla="*/ 10830271 w 13620364"/>
                  <a:gd name="connsiteY6" fmla="*/ 6307015 h 6310100"/>
                  <a:gd name="connsiteX7" fmla="*/ 10877165 w 13620364"/>
                  <a:gd name="connsiteY7" fmla="*/ 4103077 h 6310100"/>
                  <a:gd name="connsiteX8" fmla="*/ 10197225 w 13620364"/>
                  <a:gd name="connsiteY8" fmla="*/ 4267200 h 6310100"/>
                  <a:gd name="connsiteX9" fmla="*/ 10173779 w 13620364"/>
                  <a:gd name="connsiteY9" fmla="*/ 6307015 h 6310100"/>
                  <a:gd name="connsiteX10" fmla="*/ 0 w 13620364"/>
                  <a:gd name="connsiteY10" fmla="*/ 6310100 h 6310100"/>
                  <a:gd name="connsiteX11" fmla="*/ 0 w 13620364"/>
                  <a:gd name="connsiteY11"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3620364 w 13620364"/>
                  <a:gd name="connsiteY4" fmla="*/ 0 h 6310100"/>
                  <a:gd name="connsiteX5" fmla="*/ 13620364 w 13620364"/>
                  <a:gd name="connsiteY5" fmla="*/ 6310100 h 6310100"/>
                  <a:gd name="connsiteX6" fmla="*/ 10877164 w 13620364"/>
                  <a:gd name="connsiteY6" fmla="*/ 6307015 h 6310100"/>
                  <a:gd name="connsiteX7" fmla="*/ 10877165 w 13620364"/>
                  <a:gd name="connsiteY7" fmla="*/ 4103077 h 6310100"/>
                  <a:gd name="connsiteX8" fmla="*/ 10197225 w 13620364"/>
                  <a:gd name="connsiteY8" fmla="*/ 4267200 h 6310100"/>
                  <a:gd name="connsiteX9" fmla="*/ 10173779 w 13620364"/>
                  <a:gd name="connsiteY9" fmla="*/ 6307015 h 6310100"/>
                  <a:gd name="connsiteX10" fmla="*/ 0 w 13620364"/>
                  <a:gd name="connsiteY10" fmla="*/ 6310100 h 6310100"/>
                  <a:gd name="connsiteX11" fmla="*/ 0 w 13620364"/>
                  <a:gd name="connsiteY11"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3620364 w 13620364"/>
                  <a:gd name="connsiteY4" fmla="*/ 0 h 6310100"/>
                  <a:gd name="connsiteX5" fmla="*/ 13620364 w 13620364"/>
                  <a:gd name="connsiteY5" fmla="*/ 6310100 h 6310100"/>
                  <a:gd name="connsiteX6" fmla="*/ 10877164 w 13620364"/>
                  <a:gd name="connsiteY6" fmla="*/ 6307015 h 6310100"/>
                  <a:gd name="connsiteX7" fmla="*/ 10877165 w 13620364"/>
                  <a:gd name="connsiteY7" fmla="*/ 4103077 h 6310100"/>
                  <a:gd name="connsiteX8" fmla="*/ 10197225 w 13620364"/>
                  <a:gd name="connsiteY8" fmla="*/ 4267200 h 6310100"/>
                  <a:gd name="connsiteX9" fmla="*/ 10173779 w 13620364"/>
                  <a:gd name="connsiteY9" fmla="*/ 6307015 h 6310100"/>
                  <a:gd name="connsiteX10" fmla="*/ 0 w 13620364"/>
                  <a:gd name="connsiteY10" fmla="*/ 6310100 h 6310100"/>
                  <a:gd name="connsiteX11" fmla="*/ 0 w 13620364"/>
                  <a:gd name="connsiteY11"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3620364 w 13620364"/>
                  <a:gd name="connsiteY4" fmla="*/ 0 h 6310100"/>
                  <a:gd name="connsiteX5" fmla="*/ 13620364 w 13620364"/>
                  <a:gd name="connsiteY5" fmla="*/ 6310100 h 6310100"/>
                  <a:gd name="connsiteX6" fmla="*/ 10877164 w 13620364"/>
                  <a:gd name="connsiteY6" fmla="*/ 6307015 h 6310100"/>
                  <a:gd name="connsiteX7" fmla="*/ 10877165 w 13620364"/>
                  <a:gd name="connsiteY7" fmla="*/ 4103077 h 6310100"/>
                  <a:gd name="connsiteX8" fmla="*/ 10197225 w 13620364"/>
                  <a:gd name="connsiteY8" fmla="*/ 4267200 h 6310100"/>
                  <a:gd name="connsiteX9" fmla="*/ 10173779 w 13620364"/>
                  <a:gd name="connsiteY9" fmla="*/ 6307015 h 6310100"/>
                  <a:gd name="connsiteX10" fmla="*/ 0 w 13620364"/>
                  <a:gd name="connsiteY10" fmla="*/ 6310100 h 6310100"/>
                  <a:gd name="connsiteX11" fmla="*/ 0 w 13620364"/>
                  <a:gd name="connsiteY11"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3620364 w 13620364"/>
                  <a:gd name="connsiteY4" fmla="*/ 0 h 6310100"/>
                  <a:gd name="connsiteX5" fmla="*/ 13620364 w 13620364"/>
                  <a:gd name="connsiteY5" fmla="*/ 6310100 h 6310100"/>
                  <a:gd name="connsiteX6" fmla="*/ 10877164 w 13620364"/>
                  <a:gd name="connsiteY6" fmla="*/ 6307015 h 6310100"/>
                  <a:gd name="connsiteX7" fmla="*/ 10877165 w 13620364"/>
                  <a:gd name="connsiteY7" fmla="*/ 4103077 h 6310100"/>
                  <a:gd name="connsiteX8" fmla="*/ 10197225 w 13620364"/>
                  <a:gd name="connsiteY8" fmla="*/ 4267200 h 6310100"/>
                  <a:gd name="connsiteX9" fmla="*/ 10173779 w 13620364"/>
                  <a:gd name="connsiteY9" fmla="*/ 6307015 h 6310100"/>
                  <a:gd name="connsiteX10" fmla="*/ 0 w 13620364"/>
                  <a:gd name="connsiteY10" fmla="*/ 6310100 h 6310100"/>
                  <a:gd name="connsiteX11" fmla="*/ 0 w 13620364"/>
                  <a:gd name="connsiteY11"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3620364 w 13620364"/>
                  <a:gd name="connsiteY4" fmla="*/ 0 h 6310100"/>
                  <a:gd name="connsiteX5" fmla="*/ 13620364 w 13620364"/>
                  <a:gd name="connsiteY5" fmla="*/ 6310100 h 6310100"/>
                  <a:gd name="connsiteX6" fmla="*/ 10877164 w 13620364"/>
                  <a:gd name="connsiteY6" fmla="*/ 6307015 h 6310100"/>
                  <a:gd name="connsiteX7" fmla="*/ 10877165 w 13620364"/>
                  <a:gd name="connsiteY7" fmla="*/ 4103077 h 6310100"/>
                  <a:gd name="connsiteX8" fmla="*/ 10197225 w 13620364"/>
                  <a:gd name="connsiteY8" fmla="*/ 4267200 h 6310100"/>
                  <a:gd name="connsiteX9" fmla="*/ 10173779 w 13620364"/>
                  <a:gd name="connsiteY9" fmla="*/ 6307015 h 6310100"/>
                  <a:gd name="connsiteX10" fmla="*/ 0 w 13620364"/>
                  <a:gd name="connsiteY10" fmla="*/ 6310100 h 6310100"/>
                  <a:gd name="connsiteX11" fmla="*/ 0 w 13620364"/>
                  <a:gd name="connsiteY11"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2213595 w 13620364"/>
                  <a:gd name="connsiteY4" fmla="*/ 1430215 h 6310100"/>
                  <a:gd name="connsiteX5" fmla="*/ 13620364 w 13620364"/>
                  <a:gd name="connsiteY5" fmla="*/ 6310100 h 6310100"/>
                  <a:gd name="connsiteX6" fmla="*/ 10877164 w 13620364"/>
                  <a:gd name="connsiteY6" fmla="*/ 6307015 h 6310100"/>
                  <a:gd name="connsiteX7" fmla="*/ 10877165 w 13620364"/>
                  <a:gd name="connsiteY7" fmla="*/ 4103077 h 6310100"/>
                  <a:gd name="connsiteX8" fmla="*/ 10197225 w 13620364"/>
                  <a:gd name="connsiteY8" fmla="*/ 4267200 h 6310100"/>
                  <a:gd name="connsiteX9" fmla="*/ 10173779 w 13620364"/>
                  <a:gd name="connsiteY9" fmla="*/ 6307015 h 6310100"/>
                  <a:gd name="connsiteX10" fmla="*/ 0 w 13620364"/>
                  <a:gd name="connsiteY10" fmla="*/ 6310100 h 6310100"/>
                  <a:gd name="connsiteX11" fmla="*/ 0 w 13620364"/>
                  <a:gd name="connsiteY11"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2213595 w 13620364"/>
                  <a:gd name="connsiteY4" fmla="*/ 1430215 h 6310100"/>
                  <a:gd name="connsiteX5" fmla="*/ 13620364 w 13620364"/>
                  <a:gd name="connsiteY5" fmla="*/ 6310100 h 6310100"/>
                  <a:gd name="connsiteX6" fmla="*/ 10877164 w 13620364"/>
                  <a:gd name="connsiteY6" fmla="*/ 6307015 h 6310100"/>
                  <a:gd name="connsiteX7" fmla="*/ 10877165 w 13620364"/>
                  <a:gd name="connsiteY7" fmla="*/ 4103077 h 6310100"/>
                  <a:gd name="connsiteX8" fmla="*/ 10197225 w 13620364"/>
                  <a:gd name="connsiteY8" fmla="*/ 4267200 h 6310100"/>
                  <a:gd name="connsiteX9" fmla="*/ 10173779 w 13620364"/>
                  <a:gd name="connsiteY9" fmla="*/ 6307015 h 6310100"/>
                  <a:gd name="connsiteX10" fmla="*/ 0 w 13620364"/>
                  <a:gd name="connsiteY10" fmla="*/ 6310100 h 6310100"/>
                  <a:gd name="connsiteX11" fmla="*/ 0 w 13620364"/>
                  <a:gd name="connsiteY11"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2213595 w 13620364"/>
                  <a:gd name="connsiteY4" fmla="*/ 1430215 h 6310100"/>
                  <a:gd name="connsiteX5" fmla="*/ 13620364 w 13620364"/>
                  <a:gd name="connsiteY5" fmla="*/ 6310100 h 6310100"/>
                  <a:gd name="connsiteX6" fmla="*/ 10877164 w 13620364"/>
                  <a:gd name="connsiteY6" fmla="*/ 6307015 h 6310100"/>
                  <a:gd name="connsiteX7" fmla="*/ 10877165 w 13620364"/>
                  <a:gd name="connsiteY7" fmla="*/ 4103077 h 6310100"/>
                  <a:gd name="connsiteX8" fmla="*/ 10197225 w 13620364"/>
                  <a:gd name="connsiteY8" fmla="*/ 4267200 h 6310100"/>
                  <a:gd name="connsiteX9" fmla="*/ 10173779 w 13620364"/>
                  <a:gd name="connsiteY9" fmla="*/ 6307015 h 6310100"/>
                  <a:gd name="connsiteX10" fmla="*/ 0 w 13620364"/>
                  <a:gd name="connsiteY10" fmla="*/ 6310100 h 6310100"/>
                  <a:gd name="connsiteX11" fmla="*/ 0 w 13620364"/>
                  <a:gd name="connsiteY11"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2213595 w 13620364"/>
                  <a:gd name="connsiteY4" fmla="*/ 1430215 h 6310100"/>
                  <a:gd name="connsiteX5" fmla="*/ 13620364 w 13620364"/>
                  <a:gd name="connsiteY5" fmla="*/ 6310100 h 6310100"/>
                  <a:gd name="connsiteX6" fmla="*/ 10877164 w 13620364"/>
                  <a:gd name="connsiteY6" fmla="*/ 6307015 h 6310100"/>
                  <a:gd name="connsiteX7" fmla="*/ 10877165 w 13620364"/>
                  <a:gd name="connsiteY7" fmla="*/ 4103077 h 6310100"/>
                  <a:gd name="connsiteX8" fmla="*/ 10197225 w 13620364"/>
                  <a:gd name="connsiteY8" fmla="*/ 4267200 h 6310100"/>
                  <a:gd name="connsiteX9" fmla="*/ 10173779 w 13620364"/>
                  <a:gd name="connsiteY9" fmla="*/ 6307015 h 6310100"/>
                  <a:gd name="connsiteX10" fmla="*/ 0 w 13620364"/>
                  <a:gd name="connsiteY10" fmla="*/ 6310100 h 6310100"/>
                  <a:gd name="connsiteX11" fmla="*/ 0 w 13620364"/>
                  <a:gd name="connsiteY11"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2213595 w 13620364"/>
                  <a:gd name="connsiteY4" fmla="*/ 1430215 h 6310100"/>
                  <a:gd name="connsiteX5" fmla="*/ 13620364 w 13620364"/>
                  <a:gd name="connsiteY5" fmla="*/ 6310100 h 6310100"/>
                  <a:gd name="connsiteX6" fmla="*/ 10877164 w 13620364"/>
                  <a:gd name="connsiteY6" fmla="*/ 6307015 h 6310100"/>
                  <a:gd name="connsiteX7" fmla="*/ 10877165 w 13620364"/>
                  <a:gd name="connsiteY7" fmla="*/ 4103077 h 6310100"/>
                  <a:gd name="connsiteX8" fmla="*/ 10197225 w 13620364"/>
                  <a:gd name="connsiteY8" fmla="*/ 4267200 h 6310100"/>
                  <a:gd name="connsiteX9" fmla="*/ 10173779 w 13620364"/>
                  <a:gd name="connsiteY9" fmla="*/ 6307015 h 6310100"/>
                  <a:gd name="connsiteX10" fmla="*/ 0 w 13620364"/>
                  <a:gd name="connsiteY10" fmla="*/ 6310100 h 6310100"/>
                  <a:gd name="connsiteX11" fmla="*/ 0 w 13620364"/>
                  <a:gd name="connsiteY11" fmla="*/ 0 h 6310100"/>
                  <a:gd name="connsiteX0" fmla="*/ 0 w 13620364"/>
                  <a:gd name="connsiteY0" fmla="*/ 0 h 6310100"/>
                  <a:gd name="connsiteX1" fmla="*/ 4406025 w 13620364"/>
                  <a:gd name="connsiteY1" fmla="*/ 46892 h 6310100"/>
                  <a:gd name="connsiteX2" fmla="*/ 6774087 w 13620364"/>
                  <a:gd name="connsiteY2" fmla="*/ 5017476 h 6310100"/>
                  <a:gd name="connsiteX3" fmla="*/ 9235932 w 13620364"/>
                  <a:gd name="connsiteY3" fmla="*/ 23446 h 6310100"/>
                  <a:gd name="connsiteX4" fmla="*/ 12213595 w 13620364"/>
                  <a:gd name="connsiteY4" fmla="*/ 1430215 h 6310100"/>
                  <a:gd name="connsiteX5" fmla="*/ 13620364 w 13620364"/>
                  <a:gd name="connsiteY5" fmla="*/ 6310100 h 6310100"/>
                  <a:gd name="connsiteX6" fmla="*/ 10877164 w 13620364"/>
                  <a:gd name="connsiteY6" fmla="*/ 6307015 h 6310100"/>
                  <a:gd name="connsiteX7" fmla="*/ 10877165 w 13620364"/>
                  <a:gd name="connsiteY7" fmla="*/ 4103077 h 6310100"/>
                  <a:gd name="connsiteX8" fmla="*/ 10197225 w 13620364"/>
                  <a:gd name="connsiteY8" fmla="*/ 4267200 h 6310100"/>
                  <a:gd name="connsiteX9" fmla="*/ 10173779 w 13620364"/>
                  <a:gd name="connsiteY9" fmla="*/ 6307015 h 6310100"/>
                  <a:gd name="connsiteX10" fmla="*/ 0 w 13620364"/>
                  <a:gd name="connsiteY10" fmla="*/ 6310100 h 6310100"/>
                  <a:gd name="connsiteX11" fmla="*/ 0 w 13620364"/>
                  <a:gd name="connsiteY11" fmla="*/ 0 h 6310100"/>
                  <a:gd name="connsiteX0" fmla="*/ 0 w 13656942"/>
                  <a:gd name="connsiteY0" fmla="*/ 0 h 6310100"/>
                  <a:gd name="connsiteX1" fmla="*/ 4406025 w 13656942"/>
                  <a:gd name="connsiteY1" fmla="*/ 46892 h 6310100"/>
                  <a:gd name="connsiteX2" fmla="*/ 6774087 w 13656942"/>
                  <a:gd name="connsiteY2" fmla="*/ 5017476 h 6310100"/>
                  <a:gd name="connsiteX3" fmla="*/ 9235932 w 13656942"/>
                  <a:gd name="connsiteY3" fmla="*/ 23446 h 6310100"/>
                  <a:gd name="connsiteX4" fmla="*/ 12213595 w 13656942"/>
                  <a:gd name="connsiteY4" fmla="*/ 1430215 h 6310100"/>
                  <a:gd name="connsiteX5" fmla="*/ 13620364 w 13656942"/>
                  <a:gd name="connsiteY5" fmla="*/ 6310100 h 6310100"/>
                  <a:gd name="connsiteX6" fmla="*/ 10877164 w 13656942"/>
                  <a:gd name="connsiteY6" fmla="*/ 6307015 h 6310100"/>
                  <a:gd name="connsiteX7" fmla="*/ 10877165 w 13656942"/>
                  <a:gd name="connsiteY7" fmla="*/ 4103077 h 6310100"/>
                  <a:gd name="connsiteX8" fmla="*/ 10197225 w 13656942"/>
                  <a:gd name="connsiteY8" fmla="*/ 4267200 h 6310100"/>
                  <a:gd name="connsiteX9" fmla="*/ 10173779 w 13656942"/>
                  <a:gd name="connsiteY9" fmla="*/ 6307015 h 6310100"/>
                  <a:gd name="connsiteX10" fmla="*/ 0 w 13656942"/>
                  <a:gd name="connsiteY10" fmla="*/ 6310100 h 6310100"/>
                  <a:gd name="connsiteX11" fmla="*/ 0 w 13656942"/>
                  <a:gd name="connsiteY11" fmla="*/ 0 h 6310100"/>
                  <a:gd name="connsiteX0" fmla="*/ 0 w 13688189"/>
                  <a:gd name="connsiteY0" fmla="*/ 0 h 6310100"/>
                  <a:gd name="connsiteX1" fmla="*/ 4406025 w 13688189"/>
                  <a:gd name="connsiteY1" fmla="*/ 46892 h 6310100"/>
                  <a:gd name="connsiteX2" fmla="*/ 6774087 w 13688189"/>
                  <a:gd name="connsiteY2" fmla="*/ 5017476 h 6310100"/>
                  <a:gd name="connsiteX3" fmla="*/ 9235932 w 13688189"/>
                  <a:gd name="connsiteY3" fmla="*/ 23446 h 6310100"/>
                  <a:gd name="connsiteX4" fmla="*/ 12213595 w 13688189"/>
                  <a:gd name="connsiteY4" fmla="*/ 1430215 h 6310100"/>
                  <a:gd name="connsiteX5" fmla="*/ 13620364 w 13688189"/>
                  <a:gd name="connsiteY5" fmla="*/ 6310100 h 6310100"/>
                  <a:gd name="connsiteX6" fmla="*/ 10877164 w 13688189"/>
                  <a:gd name="connsiteY6" fmla="*/ 6307015 h 6310100"/>
                  <a:gd name="connsiteX7" fmla="*/ 10877165 w 13688189"/>
                  <a:gd name="connsiteY7" fmla="*/ 4103077 h 6310100"/>
                  <a:gd name="connsiteX8" fmla="*/ 10197225 w 13688189"/>
                  <a:gd name="connsiteY8" fmla="*/ 4267200 h 6310100"/>
                  <a:gd name="connsiteX9" fmla="*/ 10173779 w 13688189"/>
                  <a:gd name="connsiteY9" fmla="*/ 6307015 h 6310100"/>
                  <a:gd name="connsiteX10" fmla="*/ 0 w 13688189"/>
                  <a:gd name="connsiteY10" fmla="*/ 6310100 h 6310100"/>
                  <a:gd name="connsiteX11" fmla="*/ 0 w 13688189"/>
                  <a:gd name="connsiteY11" fmla="*/ 0 h 6310100"/>
                  <a:gd name="connsiteX0" fmla="*/ 0 w 13623187"/>
                  <a:gd name="connsiteY0" fmla="*/ 0 h 6310100"/>
                  <a:gd name="connsiteX1" fmla="*/ 4406025 w 13623187"/>
                  <a:gd name="connsiteY1" fmla="*/ 46892 h 6310100"/>
                  <a:gd name="connsiteX2" fmla="*/ 6774087 w 13623187"/>
                  <a:gd name="connsiteY2" fmla="*/ 5017476 h 6310100"/>
                  <a:gd name="connsiteX3" fmla="*/ 9235932 w 13623187"/>
                  <a:gd name="connsiteY3" fmla="*/ 23446 h 6310100"/>
                  <a:gd name="connsiteX4" fmla="*/ 12213595 w 13623187"/>
                  <a:gd name="connsiteY4" fmla="*/ 1430215 h 6310100"/>
                  <a:gd name="connsiteX5" fmla="*/ 13620364 w 13623187"/>
                  <a:gd name="connsiteY5" fmla="*/ 6310100 h 6310100"/>
                  <a:gd name="connsiteX6" fmla="*/ 10877164 w 13623187"/>
                  <a:gd name="connsiteY6" fmla="*/ 6307015 h 6310100"/>
                  <a:gd name="connsiteX7" fmla="*/ 10877165 w 13623187"/>
                  <a:gd name="connsiteY7" fmla="*/ 4103077 h 6310100"/>
                  <a:gd name="connsiteX8" fmla="*/ 10197225 w 13623187"/>
                  <a:gd name="connsiteY8" fmla="*/ 4267200 h 6310100"/>
                  <a:gd name="connsiteX9" fmla="*/ 10173779 w 13623187"/>
                  <a:gd name="connsiteY9" fmla="*/ 6307015 h 6310100"/>
                  <a:gd name="connsiteX10" fmla="*/ 0 w 13623187"/>
                  <a:gd name="connsiteY10" fmla="*/ 6310100 h 6310100"/>
                  <a:gd name="connsiteX11" fmla="*/ 0 w 13623187"/>
                  <a:gd name="connsiteY11" fmla="*/ 0 h 6310100"/>
                  <a:gd name="connsiteX0" fmla="*/ 0 w 13623187"/>
                  <a:gd name="connsiteY0" fmla="*/ 0 h 6310100"/>
                  <a:gd name="connsiteX1" fmla="*/ 4406025 w 13623187"/>
                  <a:gd name="connsiteY1" fmla="*/ 46892 h 6310100"/>
                  <a:gd name="connsiteX2" fmla="*/ 6774087 w 13623187"/>
                  <a:gd name="connsiteY2" fmla="*/ 5017476 h 6310100"/>
                  <a:gd name="connsiteX3" fmla="*/ 9235932 w 13623187"/>
                  <a:gd name="connsiteY3" fmla="*/ 23446 h 6310100"/>
                  <a:gd name="connsiteX4" fmla="*/ 12213595 w 13623187"/>
                  <a:gd name="connsiteY4" fmla="*/ 1430215 h 6310100"/>
                  <a:gd name="connsiteX5" fmla="*/ 13620364 w 13623187"/>
                  <a:gd name="connsiteY5" fmla="*/ 6310100 h 6310100"/>
                  <a:gd name="connsiteX6" fmla="*/ 10877164 w 13623187"/>
                  <a:gd name="connsiteY6" fmla="*/ 6307015 h 6310100"/>
                  <a:gd name="connsiteX7" fmla="*/ 10877165 w 13623187"/>
                  <a:gd name="connsiteY7" fmla="*/ 4103077 h 6310100"/>
                  <a:gd name="connsiteX8" fmla="*/ 10197225 w 13623187"/>
                  <a:gd name="connsiteY8" fmla="*/ 4267200 h 6310100"/>
                  <a:gd name="connsiteX9" fmla="*/ 10173779 w 13623187"/>
                  <a:gd name="connsiteY9" fmla="*/ 6307015 h 6310100"/>
                  <a:gd name="connsiteX10" fmla="*/ 2600671 w 13623187"/>
                  <a:gd name="connsiteY10" fmla="*/ 6283569 h 6310100"/>
                  <a:gd name="connsiteX11" fmla="*/ 0 w 13623187"/>
                  <a:gd name="connsiteY11" fmla="*/ 6310100 h 6310100"/>
                  <a:gd name="connsiteX12" fmla="*/ 0 w 13623187"/>
                  <a:gd name="connsiteY12" fmla="*/ 0 h 6310100"/>
                  <a:gd name="connsiteX0" fmla="*/ 0 w 13623187"/>
                  <a:gd name="connsiteY0" fmla="*/ 0 h 6310100"/>
                  <a:gd name="connsiteX1" fmla="*/ 4406025 w 13623187"/>
                  <a:gd name="connsiteY1" fmla="*/ 46892 h 6310100"/>
                  <a:gd name="connsiteX2" fmla="*/ 6774087 w 13623187"/>
                  <a:gd name="connsiteY2" fmla="*/ 5017476 h 6310100"/>
                  <a:gd name="connsiteX3" fmla="*/ 9235932 w 13623187"/>
                  <a:gd name="connsiteY3" fmla="*/ 23446 h 6310100"/>
                  <a:gd name="connsiteX4" fmla="*/ 12213595 w 13623187"/>
                  <a:gd name="connsiteY4" fmla="*/ 1430215 h 6310100"/>
                  <a:gd name="connsiteX5" fmla="*/ 13620364 w 13623187"/>
                  <a:gd name="connsiteY5" fmla="*/ 6310100 h 6310100"/>
                  <a:gd name="connsiteX6" fmla="*/ 10877164 w 13623187"/>
                  <a:gd name="connsiteY6" fmla="*/ 6307015 h 6310100"/>
                  <a:gd name="connsiteX7" fmla="*/ 10877165 w 13623187"/>
                  <a:gd name="connsiteY7" fmla="*/ 4103077 h 6310100"/>
                  <a:gd name="connsiteX8" fmla="*/ 10197225 w 13623187"/>
                  <a:gd name="connsiteY8" fmla="*/ 4267200 h 6310100"/>
                  <a:gd name="connsiteX9" fmla="*/ 10173779 w 13623187"/>
                  <a:gd name="connsiteY9" fmla="*/ 6307015 h 6310100"/>
                  <a:gd name="connsiteX10" fmla="*/ 3374394 w 13623187"/>
                  <a:gd name="connsiteY10" fmla="*/ 6283569 h 6310100"/>
                  <a:gd name="connsiteX11" fmla="*/ 2600671 w 13623187"/>
                  <a:gd name="connsiteY11" fmla="*/ 6283569 h 6310100"/>
                  <a:gd name="connsiteX12" fmla="*/ 0 w 13623187"/>
                  <a:gd name="connsiteY12" fmla="*/ 6310100 h 6310100"/>
                  <a:gd name="connsiteX13" fmla="*/ 0 w 13623187"/>
                  <a:gd name="connsiteY13" fmla="*/ 0 h 6310100"/>
                  <a:gd name="connsiteX0" fmla="*/ 0 w 13623187"/>
                  <a:gd name="connsiteY0" fmla="*/ 0 h 6310100"/>
                  <a:gd name="connsiteX1" fmla="*/ 4406025 w 13623187"/>
                  <a:gd name="connsiteY1" fmla="*/ 46892 h 6310100"/>
                  <a:gd name="connsiteX2" fmla="*/ 6774087 w 13623187"/>
                  <a:gd name="connsiteY2" fmla="*/ 5017476 h 6310100"/>
                  <a:gd name="connsiteX3" fmla="*/ 9235932 w 13623187"/>
                  <a:gd name="connsiteY3" fmla="*/ 23446 h 6310100"/>
                  <a:gd name="connsiteX4" fmla="*/ 12213595 w 13623187"/>
                  <a:gd name="connsiteY4" fmla="*/ 1430215 h 6310100"/>
                  <a:gd name="connsiteX5" fmla="*/ 13620364 w 13623187"/>
                  <a:gd name="connsiteY5" fmla="*/ 6310100 h 6310100"/>
                  <a:gd name="connsiteX6" fmla="*/ 10877164 w 13623187"/>
                  <a:gd name="connsiteY6" fmla="*/ 6307015 h 6310100"/>
                  <a:gd name="connsiteX7" fmla="*/ 10877165 w 13623187"/>
                  <a:gd name="connsiteY7" fmla="*/ 4103077 h 6310100"/>
                  <a:gd name="connsiteX8" fmla="*/ 10197225 w 13623187"/>
                  <a:gd name="connsiteY8" fmla="*/ 4267200 h 6310100"/>
                  <a:gd name="connsiteX9" fmla="*/ 10173779 w 13623187"/>
                  <a:gd name="connsiteY9" fmla="*/ 6307015 h 6310100"/>
                  <a:gd name="connsiteX10" fmla="*/ 2647564 w 13623187"/>
                  <a:gd name="connsiteY10" fmla="*/ 4220308 h 6310100"/>
                  <a:gd name="connsiteX11" fmla="*/ 2600671 w 13623187"/>
                  <a:gd name="connsiteY11" fmla="*/ 6283569 h 6310100"/>
                  <a:gd name="connsiteX12" fmla="*/ 0 w 13623187"/>
                  <a:gd name="connsiteY12" fmla="*/ 6310100 h 6310100"/>
                  <a:gd name="connsiteX13" fmla="*/ 0 w 13623187"/>
                  <a:gd name="connsiteY13" fmla="*/ 0 h 6310100"/>
                  <a:gd name="connsiteX0" fmla="*/ 0 w 13623187"/>
                  <a:gd name="connsiteY0" fmla="*/ 0 h 6310100"/>
                  <a:gd name="connsiteX1" fmla="*/ 4406025 w 13623187"/>
                  <a:gd name="connsiteY1" fmla="*/ 46892 h 6310100"/>
                  <a:gd name="connsiteX2" fmla="*/ 6774087 w 13623187"/>
                  <a:gd name="connsiteY2" fmla="*/ 5017476 h 6310100"/>
                  <a:gd name="connsiteX3" fmla="*/ 9235932 w 13623187"/>
                  <a:gd name="connsiteY3" fmla="*/ 23446 h 6310100"/>
                  <a:gd name="connsiteX4" fmla="*/ 12213595 w 13623187"/>
                  <a:gd name="connsiteY4" fmla="*/ 1430215 h 6310100"/>
                  <a:gd name="connsiteX5" fmla="*/ 13620364 w 13623187"/>
                  <a:gd name="connsiteY5" fmla="*/ 6310100 h 6310100"/>
                  <a:gd name="connsiteX6" fmla="*/ 10877164 w 13623187"/>
                  <a:gd name="connsiteY6" fmla="*/ 6307015 h 6310100"/>
                  <a:gd name="connsiteX7" fmla="*/ 10877165 w 13623187"/>
                  <a:gd name="connsiteY7" fmla="*/ 4103077 h 6310100"/>
                  <a:gd name="connsiteX8" fmla="*/ 10197225 w 13623187"/>
                  <a:gd name="connsiteY8" fmla="*/ 4267200 h 6310100"/>
                  <a:gd name="connsiteX9" fmla="*/ 10173779 w 13623187"/>
                  <a:gd name="connsiteY9" fmla="*/ 6307015 h 6310100"/>
                  <a:gd name="connsiteX10" fmla="*/ 2647564 w 13623187"/>
                  <a:gd name="connsiteY10" fmla="*/ 4220308 h 6310100"/>
                  <a:gd name="connsiteX11" fmla="*/ 2647564 w 13623187"/>
                  <a:gd name="connsiteY11" fmla="*/ 6283569 h 6310100"/>
                  <a:gd name="connsiteX12" fmla="*/ 0 w 13623187"/>
                  <a:gd name="connsiteY12" fmla="*/ 6310100 h 6310100"/>
                  <a:gd name="connsiteX13" fmla="*/ 0 w 13623187"/>
                  <a:gd name="connsiteY13" fmla="*/ 0 h 6310100"/>
                  <a:gd name="connsiteX0" fmla="*/ 0 w 13623187"/>
                  <a:gd name="connsiteY0" fmla="*/ 0 h 6310100"/>
                  <a:gd name="connsiteX1" fmla="*/ 4406025 w 13623187"/>
                  <a:gd name="connsiteY1" fmla="*/ 46892 h 6310100"/>
                  <a:gd name="connsiteX2" fmla="*/ 6774087 w 13623187"/>
                  <a:gd name="connsiteY2" fmla="*/ 5017476 h 6310100"/>
                  <a:gd name="connsiteX3" fmla="*/ 9235932 w 13623187"/>
                  <a:gd name="connsiteY3" fmla="*/ 23446 h 6310100"/>
                  <a:gd name="connsiteX4" fmla="*/ 12213595 w 13623187"/>
                  <a:gd name="connsiteY4" fmla="*/ 1430215 h 6310100"/>
                  <a:gd name="connsiteX5" fmla="*/ 13620364 w 13623187"/>
                  <a:gd name="connsiteY5" fmla="*/ 6310100 h 6310100"/>
                  <a:gd name="connsiteX6" fmla="*/ 10877164 w 13623187"/>
                  <a:gd name="connsiteY6" fmla="*/ 6307015 h 6310100"/>
                  <a:gd name="connsiteX7" fmla="*/ 10877165 w 13623187"/>
                  <a:gd name="connsiteY7" fmla="*/ 4103077 h 6310100"/>
                  <a:gd name="connsiteX8" fmla="*/ 10197225 w 13623187"/>
                  <a:gd name="connsiteY8" fmla="*/ 4267200 h 6310100"/>
                  <a:gd name="connsiteX9" fmla="*/ 10173779 w 13623187"/>
                  <a:gd name="connsiteY9" fmla="*/ 6307015 h 6310100"/>
                  <a:gd name="connsiteX10" fmla="*/ 4570148 w 13623187"/>
                  <a:gd name="connsiteY10" fmla="*/ 4759569 h 6310100"/>
                  <a:gd name="connsiteX11" fmla="*/ 2647564 w 13623187"/>
                  <a:gd name="connsiteY11" fmla="*/ 4220308 h 6310100"/>
                  <a:gd name="connsiteX12" fmla="*/ 2647564 w 13623187"/>
                  <a:gd name="connsiteY12" fmla="*/ 6283569 h 6310100"/>
                  <a:gd name="connsiteX13" fmla="*/ 0 w 13623187"/>
                  <a:gd name="connsiteY13" fmla="*/ 6310100 h 6310100"/>
                  <a:gd name="connsiteX14" fmla="*/ 0 w 13623187"/>
                  <a:gd name="connsiteY14" fmla="*/ 0 h 6310100"/>
                  <a:gd name="connsiteX0" fmla="*/ 0 w 13623187"/>
                  <a:gd name="connsiteY0" fmla="*/ 0 h 6310100"/>
                  <a:gd name="connsiteX1" fmla="*/ 4406025 w 13623187"/>
                  <a:gd name="connsiteY1" fmla="*/ 46892 h 6310100"/>
                  <a:gd name="connsiteX2" fmla="*/ 6774087 w 13623187"/>
                  <a:gd name="connsiteY2" fmla="*/ 5017476 h 6310100"/>
                  <a:gd name="connsiteX3" fmla="*/ 9235932 w 13623187"/>
                  <a:gd name="connsiteY3" fmla="*/ 23446 h 6310100"/>
                  <a:gd name="connsiteX4" fmla="*/ 12213595 w 13623187"/>
                  <a:gd name="connsiteY4" fmla="*/ 1430215 h 6310100"/>
                  <a:gd name="connsiteX5" fmla="*/ 13620364 w 13623187"/>
                  <a:gd name="connsiteY5" fmla="*/ 6310100 h 6310100"/>
                  <a:gd name="connsiteX6" fmla="*/ 10877164 w 13623187"/>
                  <a:gd name="connsiteY6" fmla="*/ 6307015 h 6310100"/>
                  <a:gd name="connsiteX7" fmla="*/ 10877165 w 13623187"/>
                  <a:gd name="connsiteY7" fmla="*/ 4103077 h 6310100"/>
                  <a:gd name="connsiteX8" fmla="*/ 10197225 w 13623187"/>
                  <a:gd name="connsiteY8" fmla="*/ 4267200 h 6310100"/>
                  <a:gd name="connsiteX9" fmla="*/ 10173779 w 13623187"/>
                  <a:gd name="connsiteY9" fmla="*/ 6307015 h 6310100"/>
                  <a:gd name="connsiteX10" fmla="*/ 3327501 w 13623187"/>
                  <a:gd name="connsiteY10" fmla="*/ 4243753 h 6310100"/>
                  <a:gd name="connsiteX11" fmla="*/ 2647564 w 13623187"/>
                  <a:gd name="connsiteY11" fmla="*/ 4220308 h 6310100"/>
                  <a:gd name="connsiteX12" fmla="*/ 2647564 w 13623187"/>
                  <a:gd name="connsiteY12" fmla="*/ 6283569 h 6310100"/>
                  <a:gd name="connsiteX13" fmla="*/ 0 w 13623187"/>
                  <a:gd name="connsiteY13" fmla="*/ 6310100 h 6310100"/>
                  <a:gd name="connsiteX14" fmla="*/ 0 w 13623187"/>
                  <a:gd name="connsiteY14" fmla="*/ 0 h 6310100"/>
                  <a:gd name="connsiteX0" fmla="*/ 0 w 13623187"/>
                  <a:gd name="connsiteY0" fmla="*/ 0 h 6310100"/>
                  <a:gd name="connsiteX1" fmla="*/ 4406025 w 13623187"/>
                  <a:gd name="connsiteY1" fmla="*/ 46892 h 6310100"/>
                  <a:gd name="connsiteX2" fmla="*/ 6774087 w 13623187"/>
                  <a:gd name="connsiteY2" fmla="*/ 5017476 h 6310100"/>
                  <a:gd name="connsiteX3" fmla="*/ 9235932 w 13623187"/>
                  <a:gd name="connsiteY3" fmla="*/ 23446 h 6310100"/>
                  <a:gd name="connsiteX4" fmla="*/ 12213595 w 13623187"/>
                  <a:gd name="connsiteY4" fmla="*/ 1430215 h 6310100"/>
                  <a:gd name="connsiteX5" fmla="*/ 13620364 w 13623187"/>
                  <a:gd name="connsiteY5" fmla="*/ 6310100 h 6310100"/>
                  <a:gd name="connsiteX6" fmla="*/ 10877164 w 13623187"/>
                  <a:gd name="connsiteY6" fmla="*/ 6307015 h 6310100"/>
                  <a:gd name="connsiteX7" fmla="*/ 10877165 w 13623187"/>
                  <a:gd name="connsiteY7" fmla="*/ 4103077 h 6310100"/>
                  <a:gd name="connsiteX8" fmla="*/ 10197225 w 13623187"/>
                  <a:gd name="connsiteY8" fmla="*/ 4267200 h 6310100"/>
                  <a:gd name="connsiteX9" fmla="*/ 10173779 w 13623187"/>
                  <a:gd name="connsiteY9" fmla="*/ 6307015 h 6310100"/>
                  <a:gd name="connsiteX10" fmla="*/ 5976918 w 13623187"/>
                  <a:gd name="connsiteY10" fmla="*/ 5040922 h 6310100"/>
                  <a:gd name="connsiteX11" fmla="*/ 3327501 w 13623187"/>
                  <a:gd name="connsiteY11" fmla="*/ 4243753 h 6310100"/>
                  <a:gd name="connsiteX12" fmla="*/ 2647564 w 13623187"/>
                  <a:gd name="connsiteY12" fmla="*/ 4220308 h 6310100"/>
                  <a:gd name="connsiteX13" fmla="*/ 2647564 w 13623187"/>
                  <a:gd name="connsiteY13" fmla="*/ 6283569 h 6310100"/>
                  <a:gd name="connsiteX14" fmla="*/ 0 w 13623187"/>
                  <a:gd name="connsiteY14" fmla="*/ 6310100 h 6310100"/>
                  <a:gd name="connsiteX15" fmla="*/ 0 w 13623187"/>
                  <a:gd name="connsiteY15" fmla="*/ 0 h 6310100"/>
                  <a:gd name="connsiteX0" fmla="*/ 0 w 13623187"/>
                  <a:gd name="connsiteY0" fmla="*/ 0 h 6310100"/>
                  <a:gd name="connsiteX1" fmla="*/ 4406025 w 13623187"/>
                  <a:gd name="connsiteY1" fmla="*/ 46892 h 6310100"/>
                  <a:gd name="connsiteX2" fmla="*/ 6774087 w 13623187"/>
                  <a:gd name="connsiteY2" fmla="*/ 5017476 h 6310100"/>
                  <a:gd name="connsiteX3" fmla="*/ 9235932 w 13623187"/>
                  <a:gd name="connsiteY3" fmla="*/ 23446 h 6310100"/>
                  <a:gd name="connsiteX4" fmla="*/ 12213595 w 13623187"/>
                  <a:gd name="connsiteY4" fmla="*/ 1430215 h 6310100"/>
                  <a:gd name="connsiteX5" fmla="*/ 13620364 w 13623187"/>
                  <a:gd name="connsiteY5" fmla="*/ 6310100 h 6310100"/>
                  <a:gd name="connsiteX6" fmla="*/ 10877164 w 13623187"/>
                  <a:gd name="connsiteY6" fmla="*/ 6307015 h 6310100"/>
                  <a:gd name="connsiteX7" fmla="*/ 10877165 w 13623187"/>
                  <a:gd name="connsiteY7" fmla="*/ 4103077 h 6310100"/>
                  <a:gd name="connsiteX8" fmla="*/ 10197225 w 13623187"/>
                  <a:gd name="connsiteY8" fmla="*/ 4267200 h 6310100"/>
                  <a:gd name="connsiteX9" fmla="*/ 10173779 w 13623187"/>
                  <a:gd name="connsiteY9" fmla="*/ 6307015 h 6310100"/>
                  <a:gd name="connsiteX10" fmla="*/ 3374395 w 13623187"/>
                  <a:gd name="connsiteY10" fmla="*/ 6236676 h 6310100"/>
                  <a:gd name="connsiteX11" fmla="*/ 3327501 w 13623187"/>
                  <a:gd name="connsiteY11" fmla="*/ 4243753 h 6310100"/>
                  <a:gd name="connsiteX12" fmla="*/ 2647564 w 13623187"/>
                  <a:gd name="connsiteY12" fmla="*/ 4220308 h 6310100"/>
                  <a:gd name="connsiteX13" fmla="*/ 2647564 w 13623187"/>
                  <a:gd name="connsiteY13" fmla="*/ 6283569 h 6310100"/>
                  <a:gd name="connsiteX14" fmla="*/ 0 w 13623187"/>
                  <a:gd name="connsiteY14" fmla="*/ 6310100 h 6310100"/>
                  <a:gd name="connsiteX15" fmla="*/ 0 w 13623187"/>
                  <a:gd name="connsiteY15" fmla="*/ 0 h 6310100"/>
                  <a:gd name="connsiteX0" fmla="*/ 0 w 13623187"/>
                  <a:gd name="connsiteY0" fmla="*/ 0 h 6353906"/>
                  <a:gd name="connsiteX1" fmla="*/ 4406025 w 13623187"/>
                  <a:gd name="connsiteY1" fmla="*/ 46892 h 6353906"/>
                  <a:gd name="connsiteX2" fmla="*/ 6774087 w 13623187"/>
                  <a:gd name="connsiteY2" fmla="*/ 5017476 h 6353906"/>
                  <a:gd name="connsiteX3" fmla="*/ 9235932 w 13623187"/>
                  <a:gd name="connsiteY3" fmla="*/ 23446 h 6353906"/>
                  <a:gd name="connsiteX4" fmla="*/ 12213595 w 13623187"/>
                  <a:gd name="connsiteY4" fmla="*/ 1430215 h 6353906"/>
                  <a:gd name="connsiteX5" fmla="*/ 13620364 w 13623187"/>
                  <a:gd name="connsiteY5" fmla="*/ 6310100 h 6353906"/>
                  <a:gd name="connsiteX6" fmla="*/ 10877164 w 13623187"/>
                  <a:gd name="connsiteY6" fmla="*/ 6307015 h 6353906"/>
                  <a:gd name="connsiteX7" fmla="*/ 10877165 w 13623187"/>
                  <a:gd name="connsiteY7" fmla="*/ 4103077 h 6353906"/>
                  <a:gd name="connsiteX8" fmla="*/ 10197225 w 13623187"/>
                  <a:gd name="connsiteY8" fmla="*/ 4267200 h 6353906"/>
                  <a:gd name="connsiteX9" fmla="*/ 10173779 w 13623187"/>
                  <a:gd name="connsiteY9" fmla="*/ 6307015 h 6353906"/>
                  <a:gd name="connsiteX10" fmla="*/ 3374395 w 13623187"/>
                  <a:gd name="connsiteY10" fmla="*/ 6353906 h 6353906"/>
                  <a:gd name="connsiteX11" fmla="*/ 3327501 w 13623187"/>
                  <a:gd name="connsiteY11" fmla="*/ 4243753 h 6353906"/>
                  <a:gd name="connsiteX12" fmla="*/ 2647564 w 13623187"/>
                  <a:gd name="connsiteY12" fmla="*/ 4220308 h 6353906"/>
                  <a:gd name="connsiteX13" fmla="*/ 2647564 w 13623187"/>
                  <a:gd name="connsiteY13" fmla="*/ 6283569 h 6353906"/>
                  <a:gd name="connsiteX14" fmla="*/ 0 w 13623187"/>
                  <a:gd name="connsiteY14" fmla="*/ 6310100 h 6353906"/>
                  <a:gd name="connsiteX15" fmla="*/ 0 w 13623187"/>
                  <a:gd name="connsiteY15" fmla="*/ 0 h 6353906"/>
                  <a:gd name="connsiteX0" fmla="*/ 0 w 13623187"/>
                  <a:gd name="connsiteY0" fmla="*/ 0 h 6377352"/>
                  <a:gd name="connsiteX1" fmla="*/ 4406025 w 13623187"/>
                  <a:gd name="connsiteY1" fmla="*/ 46892 h 6377352"/>
                  <a:gd name="connsiteX2" fmla="*/ 6774087 w 13623187"/>
                  <a:gd name="connsiteY2" fmla="*/ 5017476 h 6377352"/>
                  <a:gd name="connsiteX3" fmla="*/ 9235932 w 13623187"/>
                  <a:gd name="connsiteY3" fmla="*/ 23446 h 6377352"/>
                  <a:gd name="connsiteX4" fmla="*/ 12213595 w 13623187"/>
                  <a:gd name="connsiteY4" fmla="*/ 1430215 h 6377352"/>
                  <a:gd name="connsiteX5" fmla="*/ 13620364 w 13623187"/>
                  <a:gd name="connsiteY5" fmla="*/ 6310100 h 6377352"/>
                  <a:gd name="connsiteX6" fmla="*/ 10877164 w 13623187"/>
                  <a:gd name="connsiteY6" fmla="*/ 6307015 h 6377352"/>
                  <a:gd name="connsiteX7" fmla="*/ 10877165 w 13623187"/>
                  <a:gd name="connsiteY7" fmla="*/ 4103077 h 6377352"/>
                  <a:gd name="connsiteX8" fmla="*/ 10197225 w 13623187"/>
                  <a:gd name="connsiteY8" fmla="*/ 4267200 h 6377352"/>
                  <a:gd name="connsiteX9" fmla="*/ 10173779 w 13623187"/>
                  <a:gd name="connsiteY9" fmla="*/ 6307015 h 6377352"/>
                  <a:gd name="connsiteX10" fmla="*/ 3350949 w 13623187"/>
                  <a:gd name="connsiteY10" fmla="*/ 6377352 h 6377352"/>
                  <a:gd name="connsiteX11" fmla="*/ 3327501 w 13623187"/>
                  <a:gd name="connsiteY11" fmla="*/ 4243753 h 6377352"/>
                  <a:gd name="connsiteX12" fmla="*/ 2647564 w 13623187"/>
                  <a:gd name="connsiteY12" fmla="*/ 4220308 h 6377352"/>
                  <a:gd name="connsiteX13" fmla="*/ 2647564 w 13623187"/>
                  <a:gd name="connsiteY13" fmla="*/ 6283569 h 6377352"/>
                  <a:gd name="connsiteX14" fmla="*/ 0 w 13623187"/>
                  <a:gd name="connsiteY14" fmla="*/ 6310100 h 6377352"/>
                  <a:gd name="connsiteX15" fmla="*/ 0 w 13623187"/>
                  <a:gd name="connsiteY15" fmla="*/ 0 h 6377352"/>
                  <a:gd name="connsiteX0" fmla="*/ 0 w 13623187"/>
                  <a:gd name="connsiteY0" fmla="*/ 0 h 6330460"/>
                  <a:gd name="connsiteX1" fmla="*/ 4406025 w 13623187"/>
                  <a:gd name="connsiteY1" fmla="*/ 46892 h 6330460"/>
                  <a:gd name="connsiteX2" fmla="*/ 6774087 w 13623187"/>
                  <a:gd name="connsiteY2" fmla="*/ 5017476 h 6330460"/>
                  <a:gd name="connsiteX3" fmla="*/ 9235932 w 13623187"/>
                  <a:gd name="connsiteY3" fmla="*/ 23446 h 6330460"/>
                  <a:gd name="connsiteX4" fmla="*/ 12213595 w 13623187"/>
                  <a:gd name="connsiteY4" fmla="*/ 1430215 h 6330460"/>
                  <a:gd name="connsiteX5" fmla="*/ 13620364 w 13623187"/>
                  <a:gd name="connsiteY5" fmla="*/ 6310100 h 6330460"/>
                  <a:gd name="connsiteX6" fmla="*/ 10877164 w 13623187"/>
                  <a:gd name="connsiteY6" fmla="*/ 6307015 h 6330460"/>
                  <a:gd name="connsiteX7" fmla="*/ 10877165 w 13623187"/>
                  <a:gd name="connsiteY7" fmla="*/ 4103077 h 6330460"/>
                  <a:gd name="connsiteX8" fmla="*/ 10197225 w 13623187"/>
                  <a:gd name="connsiteY8" fmla="*/ 4267200 h 6330460"/>
                  <a:gd name="connsiteX9" fmla="*/ 10173779 w 13623187"/>
                  <a:gd name="connsiteY9" fmla="*/ 6307015 h 6330460"/>
                  <a:gd name="connsiteX10" fmla="*/ 3397841 w 13623187"/>
                  <a:gd name="connsiteY10" fmla="*/ 6330460 h 6330460"/>
                  <a:gd name="connsiteX11" fmla="*/ 3327501 w 13623187"/>
                  <a:gd name="connsiteY11" fmla="*/ 4243753 h 6330460"/>
                  <a:gd name="connsiteX12" fmla="*/ 2647564 w 13623187"/>
                  <a:gd name="connsiteY12" fmla="*/ 4220308 h 6330460"/>
                  <a:gd name="connsiteX13" fmla="*/ 2647564 w 13623187"/>
                  <a:gd name="connsiteY13" fmla="*/ 6283569 h 6330460"/>
                  <a:gd name="connsiteX14" fmla="*/ 0 w 13623187"/>
                  <a:gd name="connsiteY14" fmla="*/ 6310100 h 6330460"/>
                  <a:gd name="connsiteX15" fmla="*/ 0 w 13623187"/>
                  <a:gd name="connsiteY15" fmla="*/ 0 h 6330460"/>
                  <a:gd name="connsiteX0" fmla="*/ 0 w 13623187"/>
                  <a:gd name="connsiteY0" fmla="*/ 0 h 6330460"/>
                  <a:gd name="connsiteX1" fmla="*/ 4406025 w 13623187"/>
                  <a:gd name="connsiteY1" fmla="*/ 46892 h 6330460"/>
                  <a:gd name="connsiteX2" fmla="*/ 6774087 w 13623187"/>
                  <a:gd name="connsiteY2" fmla="*/ 5017476 h 6330460"/>
                  <a:gd name="connsiteX3" fmla="*/ 9235932 w 13623187"/>
                  <a:gd name="connsiteY3" fmla="*/ 23446 h 6330460"/>
                  <a:gd name="connsiteX4" fmla="*/ 12213595 w 13623187"/>
                  <a:gd name="connsiteY4" fmla="*/ 1430215 h 6330460"/>
                  <a:gd name="connsiteX5" fmla="*/ 13620364 w 13623187"/>
                  <a:gd name="connsiteY5" fmla="*/ 6310100 h 6330460"/>
                  <a:gd name="connsiteX6" fmla="*/ 10877164 w 13623187"/>
                  <a:gd name="connsiteY6" fmla="*/ 6307015 h 6330460"/>
                  <a:gd name="connsiteX7" fmla="*/ 10877165 w 13623187"/>
                  <a:gd name="connsiteY7" fmla="*/ 4103077 h 6330460"/>
                  <a:gd name="connsiteX8" fmla="*/ 10197225 w 13623187"/>
                  <a:gd name="connsiteY8" fmla="*/ 4267200 h 6330460"/>
                  <a:gd name="connsiteX9" fmla="*/ 10173779 w 13623187"/>
                  <a:gd name="connsiteY9" fmla="*/ 6307015 h 6330460"/>
                  <a:gd name="connsiteX10" fmla="*/ 3397841 w 13623187"/>
                  <a:gd name="connsiteY10" fmla="*/ 6330460 h 6330460"/>
                  <a:gd name="connsiteX11" fmla="*/ 3421286 w 13623187"/>
                  <a:gd name="connsiteY11" fmla="*/ 4220307 h 6330460"/>
                  <a:gd name="connsiteX12" fmla="*/ 2647564 w 13623187"/>
                  <a:gd name="connsiteY12" fmla="*/ 4220308 h 6330460"/>
                  <a:gd name="connsiteX13" fmla="*/ 2647564 w 13623187"/>
                  <a:gd name="connsiteY13" fmla="*/ 6283569 h 6330460"/>
                  <a:gd name="connsiteX14" fmla="*/ 0 w 13623187"/>
                  <a:gd name="connsiteY14" fmla="*/ 6310100 h 6330460"/>
                  <a:gd name="connsiteX15" fmla="*/ 0 w 13623187"/>
                  <a:gd name="connsiteY15" fmla="*/ 0 h 6330460"/>
                  <a:gd name="connsiteX0" fmla="*/ 0 w 13623187"/>
                  <a:gd name="connsiteY0" fmla="*/ 0 h 6330460"/>
                  <a:gd name="connsiteX1" fmla="*/ 4406025 w 13623187"/>
                  <a:gd name="connsiteY1" fmla="*/ 46892 h 6330460"/>
                  <a:gd name="connsiteX2" fmla="*/ 6774087 w 13623187"/>
                  <a:gd name="connsiteY2" fmla="*/ 5017476 h 6330460"/>
                  <a:gd name="connsiteX3" fmla="*/ 9235932 w 13623187"/>
                  <a:gd name="connsiteY3" fmla="*/ 23446 h 6330460"/>
                  <a:gd name="connsiteX4" fmla="*/ 12213595 w 13623187"/>
                  <a:gd name="connsiteY4" fmla="*/ 1430215 h 6330460"/>
                  <a:gd name="connsiteX5" fmla="*/ 13620364 w 13623187"/>
                  <a:gd name="connsiteY5" fmla="*/ 6310100 h 6330460"/>
                  <a:gd name="connsiteX6" fmla="*/ 10877164 w 13623187"/>
                  <a:gd name="connsiteY6" fmla="*/ 6307015 h 6330460"/>
                  <a:gd name="connsiteX7" fmla="*/ 10877165 w 13623187"/>
                  <a:gd name="connsiteY7" fmla="*/ 4103077 h 6330460"/>
                  <a:gd name="connsiteX8" fmla="*/ 10197225 w 13623187"/>
                  <a:gd name="connsiteY8" fmla="*/ 4267200 h 6330460"/>
                  <a:gd name="connsiteX9" fmla="*/ 10173779 w 13623187"/>
                  <a:gd name="connsiteY9" fmla="*/ 6307015 h 6330460"/>
                  <a:gd name="connsiteX10" fmla="*/ 3397841 w 13623187"/>
                  <a:gd name="connsiteY10" fmla="*/ 6330460 h 6330460"/>
                  <a:gd name="connsiteX11" fmla="*/ 3421286 w 13623187"/>
                  <a:gd name="connsiteY11" fmla="*/ 4220307 h 6330460"/>
                  <a:gd name="connsiteX12" fmla="*/ 2647564 w 13623187"/>
                  <a:gd name="connsiteY12" fmla="*/ 4220308 h 6330460"/>
                  <a:gd name="connsiteX13" fmla="*/ 2647564 w 13623187"/>
                  <a:gd name="connsiteY13" fmla="*/ 6283569 h 6330460"/>
                  <a:gd name="connsiteX14" fmla="*/ 0 w 13623187"/>
                  <a:gd name="connsiteY14" fmla="*/ 6310100 h 6330460"/>
                  <a:gd name="connsiteX15" fmla="*/ 0 w 13623187"/>
                  <a:gd name="connsiteY15" fmla="*/ 0 h 6330460"/>
                  <a:gd name="connsiteX0" fmla="*/ 0 w 13623187"/>
                  <a:gd name="connsiteY0" fmla="*/ 0 h 6330460"/>
                  <a:gd name="connsiteX1" fmla="*/ 4406025 w 13623187"/>
                  <a:gd name="connsiteY1" fmla="*/ 46892 h 6330460"/>
                  <a:gd name="connsiteX2" fmla="*/ 6774087 w 13623187"/>
                  <a:gd name="connsiteY2" fmla="*/ 5017476 h 6330460"/>
                  <a:gd name="connsiteX3" fmla="*/ 9235932 w 13623187"/>
                  <a:gd name="connsiteY3" fmla="*/ 23446 h 6330460"/>
                  <a:gd name="connsiteX4" fmla="*/ 12213595 w 13623187"/>
                  <a:gd name="connsiteY4" fmla="*/ 1430215 h 6330460"/>
                  <a:gd name="connsiteX5" fmla="*/ 13620364 w 13623187"/>
                  <a:gd name="connsiteY5" fmla="*/ 6310100 h 6330460"/>
                  <a:gd name="connsiteX6" fmla="*/ 10877164 w 13623187"/>
                  <a:gd name="connsiteY6" fmla="*/ 6307015 h 6330460"/>
                  <a:gd name="connsiteX7" fmla="*/ 10877165 w 13623187"/>
                  <a:gd name="connsiteY7" fmla="*/ 4103077 h 6330460"/>
                  <a:gd name="connsiteX8" fmla="*/ 10197225 w 13623187"/>
                  <a:gd name="connsiteY8" fmla="*/ 4267200 h 6330460"/>
                  <a:gd name="connsiteX9" fmla="*/ 10173779 w 13623187"/>
                  <a:gd name="connsiteY9" fmla="*/ 6307015 h 6330460"/>
                  <a:gd name="connsiteX10" fmla="*/ 3397841 w 13623187"/>
                  <a:gd name="connsiteY10" fmla="*/ 6330460 h 6330460"/>
                  <a:gd name="connsiteX11" fmla="*/ 3421286 w 13623187"/>
                  <a:gd name="connsiteY11" fmla="*/ 4220307 h 6330460"/>
                  <a:gd name="connsiteX12" fmla="*/ 2647564 w 13623187"/>
                  <a:gd name="connsiteY12" fmla="*/ 4220308 h 6330460"/>
                  <a:gd name="connsiteX13" fmla="*/ 2647564 w 13623187"/>
                  <a:gd name="connsiteY13" fmla="*/ 6283569 h 6330460"/>
                  <a:gd name="connsiteX14" fmla="*/ 0 w 13623187"/>
                  <a:gd name="connsiteY14" fmla="*/ 6310100 h 6330460"/>
                  <a:gd name="connsiteX15" fmla="*/ 0 w 13623187"/>
                  <a:gd name="connsiteY15" fmla="*/ 0 h 6330460"/>
                  <a:gd name="connsiteX0" fmla="*/ 0 w 13623187"/>
                  <a:gd name="connsiteY0" fmla="*/ 0 h 6330460"/>
                  <a:gd name="connsiteX1" fmla="*/ 4406025 w 13623187"/>
                  <a:gd name="connsiteY1" fmla="*/ 46892 h 6330460"/>
                  <a:gd name="connsiteX2" fmla="*/ 6774087 w 13623187"/>
                  <a:gd name="connsiteY2" fmla="*/ 5017476 h 6330460"/>
                  <a:gd name="connsiteX3" fmla="*/ 9235932 w 13623187"/>
                  <a:gd name="connsiteY3" fmla="*/ 23446 h 6330460"/>
                  <a:gd name="connsiteX4" fmla="*/ 12213595 w 13623187"/>
                  <a:gd name="connsiteY4" fmla="*/ 1430215 h 6330460"/>
                  <a:gd name="connsiteX5" fmla="*/ 13620364 w 13623187"/>
                  <a:gd name="connsiteY5" fmla="*/ 6310100 h 6330460"/>
                  <a:gd name="connsiteX6" fmla="*/ 10877164 w 13623187"/>
                  <a:gd name="connsiteY6" fmla="*/ 6307015 h 6330460"/>
                  <a:gd name="connsiteX7" fmla="*/ 10877165 w 13623187"/>
                  <a:gd name="connsiteY7" fmla="*/ 4103077 h 6330460"/>
                  <a:gd name="connsiteX8" fmla="*/ 10197225 w 13623187"/>
                  <a:gd name="connsiteY8" fmla="*/ 4267200 h 6330460"/>
                  <a:gd name="connsiteX9" fmla="*/ 10173779 w 13623187"/>
                  <a:gd name="connsiteY9" fmla="*/ 6307015 h 6330460"/>
                  <a:gd name="connsiteX10" fmla="*/ 3397841 w 13623187"/>
                  <a:gd name="connsiteY10" fmla="*/ 6330460 h 6330460"/>
                  <a:gd name="connsiteX11" fmla="*/ 3421286 w 13623187"/>
                  <a:gd name="connsiteY11" fmla="*/ 4220307 h 6330460"/>
                  <a:gd name="connsiteX12" fmla="*/ 2647564 w 13623187"/>
                  <a:gd name="connsiteY12" fmla="*/ 4220308 h 6330460"/>
                  <a:gd name="connsiteX13" fmla="*/ 2647564 w 13623187"/>
                  <a:gd name="connsiteY13" fmla="*/ 6283569 h 6330460"/>
                  <a:gd name="connsiteX14" fmla="*/ 0 w 13623187"/>
                  <a:gd name="connsiteY14" fmla="*/ 6310100 h 6330460"/>
                  <a:gd name="connsiteX15" fmla="*/ 0 w 13623187"/>
                  <a:gd name="connsiteY15" fmla="*/ 0 h 6330460"/>
                  <a:gd name="connsiteX0" fmla="*/ 0 w 13623187"/>
                  <a:gd name="connsiteY0" fmla="*/ 0 h 6330460"/>
                  <a:gd name="connsiteX1" fmla="*/ 4406025 w 13623187"/>
                  <a:gd name="connsiteY1" fmla="*/ 46892 h 6330460"/>
                  <a:gd name="connsiteX2" fmla="*/ 6774087 w 13623187"/>
                  <a:gd name="connsiteY2" fmla="*/ 5017476 h 6330460"/>
                  <a:gd name="connsiteX3" fmla="*/ 9235932 w 13623187"/>
                  <a:gd name="connsiteY3" fmla="*/ 23446 h 6330460"/>
                  <a:gd name="connsiteX4" fmla="*/ 12213595 w 13623187"/>
                  <a:gd name="connsiteY4" fmla="*/ 1430215 h 6330460"/>
                  <a:gd name="connsiteX5" fmla="*/ 13620364 w 13623187"/>
                  <a:gd name="connsiteY5" fmla="*/ 6310100 h 6330460"/>
                  <a:gd name="connsiteX6" fmla="*/ 10877164 w 13623187"/>
                  <a:gd name="connsiteY6" fmla="*/ 6307015 h 6330460"/>
                  <a:gd name="connsiteX7" fmla="*/ 10877165 w 13623187"/>
                  <a:gd name="connsiteY7" fmla="*/ 4103077 h 6330460"/>
                  <a:gd name="connsiteX8" fmla="*/ 10197225 w 13623187"/>
                  <a:gd name="connsiteY8" fmla="*/ 4267200 h 6330460"/>
                  <a:gd name="connsiteX9" fmla="*/ 10173779 w 13623187"/>
                  <a:gd name="connsiteY9" fmla="*/ 6307015 h 6330460"/>
                  <a:gd name="connsiteX10" fmla="*/ 3397841 w 13623187"/>
                  <a:gd name="connsiteY10" fmla="*/ 6330460 h 6330460"/>
                  <a:gd name="connsiteX11" fmla="*/ 3421286 w 13623187"/>
                  <a:gd name="connsiteY11" fmla="*/ 4220307 h 6330460"/>
                  <a:gd name="connsiteX12" fmla="*/ 2647564 w 13623187"/>
                  <a:gd name="connsiteY12" fmla="*/ 4220308 h 6330460"/>
                  <a:gd name="connsiteX13" fmla="*/ 2647564 w 13623187"/>
                  <a:gd name="connsiteY13" fmla="*/ 6283569 h 6330460"/>
                  <a:gd name="connsiteX14" fmla="*/ 0 w 13623187"/>
                  <a:gd name="connsiteY14" fmla="*/ 6310100 h 6330460"/>
                  <a:gd name="connsiteX15" fmla="*/ 0 w 13623187"/>
                  <a:gd name="connsiteY15" fmla="*/ 0 h 6330460"/>
                  <a:gd name="connsiteX0" fmla="*/ 914400 w 13623187"/>
                  <a:gd name="connsiteY0" fmla="*/ 1970108 h 6307645"/>
                  <a:gd name="connsiteX1" fmla="*/ 4406025 w 13623187"/>
                  <a:gd name="connsiteY1" fmla="*/ 24077 h 6307645"/>
                  <a:gd name="connsiteX2" fmla="*/ 6774087 w 13623187"/>
                  <a:gd name="connsiteY2" fmla="*/ 4994661 h 6307645"/>
                  <a:gd name="connsiteX3" fmla="*/ 9235932 w 13623187"/>
                  <a:gd name="connsiteY3" fmla="*/ 631 h 6307645"/>
                  <a:gd name="connsiteX4" fmla="*/ 12213595 w 13623187"/>
                  <a:gd name="connsiteY4" fmla="*/ 1407400 h 6307645"/>
                  <a:gd name="connsiteX5" fmla="*/ 13620364 w 13623187"/>
                  <a:gd name="connsiteY5" fmla="*/ 6287285 h 6307645"/>
                  <a:gd name="connsiteX6" fmla="*/ 10877164 w 13623187"/>
                  <a:gd name="connsiteY6" fmla="*/ 6284200 h 6307645"/>
                  <a:gd name="connsiteX7" fmla="*/ 10877165 w 13623187"/>
                  <a:gd name="connsiteY7" fmla="*/ 4080262 h 6307645"/>
                  <a:gd name="connsiteX8" fmla="*/ 10197225 w 13623187"/>
                  <a:gd name="connsiteY8" fmla="*/ 4244385 h 6307645"/>
                  <a:gd name="connsiteX9" fmla="*/ 10173779 w 13623187"/>
                  <a:gd name="connsiteY9" fmla="*/ 6284200 h 6307645"/>
                  <a:gd name="connsiteX10" fmla="*/ 3397841 w 13623187"/>
                  <a:gd name="connsiteY10" fmla="*/ 6307645 h 6307645"/>
                  <a:gd name="connsiteX11" fmla="*/ 3421286 w 13623187"/>
                  <a:gd name="connsiteY11" fmla="*/ 4197492 h 6307645"/>
                  <a:gd name="connsiteX12" fmla="*/ 2647564 w 13623187"/>
                  <a:gd name="connsiteY12" fmla="*/ 4197493 h 6307645"/>
                  <a:gd name="connsiteX13" fmla="*/ 2647564 w 13623187"/>
                  <a:gd name="connsiteY13" fmla="*/ 6260754 h 6307645"/>
                  <a:gd name="connsiteX14" fmla="*/ 0 w 13623187"/>
                  <a:gd name="connsiteY14" fmla="*/ 6287285 h 6307645"/>
                  <a:gd name="connsiteX15" fmla="*/ 914400 w 13623187"/>
                  <a:gd name="connsiteY15" fmla="*/ 1970108 h 6307645"/>
                  <a:gd name="connsiteX0" fmla="*/ 914400 w 13623187"/>
                  <a:gd name="connsiteY0" fmla="*/ 1970108 h 6307645"/>
                  <a:gd name="connsiteX1" fmla="*/ 4406025 w 13623187"/>
                  <a:gd name="connsiteY1" fmla="*/ 24077 h 6307645"/>
                  <a:gd name="connsiteX2" fmla="*/ 6774087 w 13623187"/>
                  <a:gd name="connsiteY2" fmla="*/ 4994661 h 6307645"/>
                  <a:gd name="connsiteX3" fmla="*/ 9235932 w 13623187"/>
                  <a:gd name="connsiteY3" fmla="*/ 631 h 6307645"/>
                  <a:gd name="connsiteX4" fmla="*/ 12213595 w 13623187"/>
                  <a:gd name="connsiteY4" fmla="*/ 1407400 h 6307645"/>
                  <a:gd name="connsiteX5" fmla="*/ 13620364 w 13623187"/>
                  <a:gd name="connsiteY5" fmla="*/ 6287285 h 6307645"/>
                  <a:gd name="connsiteX6" fmla="*/ 10877164 w 13623187"/>
                  <a:gd name="connsiteY6" fmla="*/ 6284200 h 6307645"/>
                  <a:gd name="connsiteX7" fmla="*/ 10877165 w 13623187"/>
                  <a:gd name="connsiteY7" fmla="*/ 4080262 h 6307645"/>
                  <a:gd name="connsiteX8" fmla="*/ 10197225 w 13623187"/>
                  <a:gd name="connsiteY8" fmla="*/ 4244385 h 6307645"/>
                  <a:gd name="connsiteX9" fmla="*/ 10173779 w 13623187"/>
                  <a:gd name="connsiteY9" fmla="*/ 6284200 h 6307645"/>
                  <a:gd name="connsiteX10" fmla="*/ 3397841 w 13623187"/>
                  <a:gd name="connsiteY10" fmla="*/ 6307645 h 6307645"/>
                  <a:gd name="connsiteX11" fmla="*/ 3421286 w 13623187"/>
                  <a:gd name="connsiteY11" fmla="*/ 4197492 h 6307645"/>
                  <a:gd name="connsiteX12" fmla="*/ 2647564 w 13623187"/>
                  <a:gd name="connsiteY12" fmla="*/ 4197493 h 6307645"/>
                  <a:gd name="connsiteX13" fmla="*/ 2647564 w 13623187"/>
                  <a:gd name="connsiteY13" fmla="*/ 6260754 h 6307645"/>
                  <a:gd name="connsiteX14" fmla="*/ 0 w 13623187"/>
                  <a:gd name="connsiteY14" fmla="*/ 6287285 h 6307645"/>
                  <a:gd name="connsiteX15" fmla="*/ 914400 w 13623187"/>
                  <a:gd name="connsiteY15" fmla="*/ 1970108 h 6307645"/>
                  <a:gd name="connsiteX0" fmla="*/ 914400 w 13623187"/>
                  <a:gd name="connsiteY0" fmla="*/ 1985552 h 6323089"/>
                  <a:gd name="connsiteX1" fmla="*/ 4406025 w 13623187"/>
                  <a:gd name="connsiteY1" fmla="*/ 39521 h 6323089"/>
                  <a:gd name="connsiteX2" fmla="*/ 6774087 w 13623187"/>
                  <a:gd name="connsiteY2" fmla="*/ 5010105 h 6323089"/>
                  <a:gd name="connsiteX3" fmla="*/ 9235932 w 13623187"/>
                  <a:gd name="connsiteY3" fmla="*/ 16075 h 6323089"/>
                  <a:gd name="connsiteX4" fmla="*/ 12213595 w 13623187"/>
                  <a:gd name="connsiteY4" fmla="*/ 1422844 h 6323089"/>
                  <a:gd name="connsiteX5" fmla="*/ 13620364 w 13623187"/>
                  <a:gd name="connsiteY5" fmla="*/ 6302729 h 6323089"/>
                  <a:gd name="connsiteX6" fmla="*/ 10877164 w 13623187"/>
                  <a:gd name="connsiteY6" fmla="*/ 6299644 h 6323089"/>
                  <a:gd name="connsiteX7" fmla="*/ 10877165 w 13623187"/>
                  <a:gd name="connsiteY7" fmla="*/ 4095706 h 6323089"/>
                  <a:gd name="connsiteX8" fmla="*/ 10197225 w 13623187"/>
                  <a:gd name="connsiteY8" fmla="*/ 4259829 h 6323089"/>
                  <a:gd name="connsiteX9" fmla="*/ 10173779 w 13623187"/>
                  <a:gd name="connsiteY9" fmla="*/ 6299644 h 6323089"/>
                  <a:gd name="connsiteX10" fmla="*/ 3397841 w 13623187"/>
                  <a:gd name="connsiteY10" fmla="*/ 6323089 h 6323089"/>
                  <a:gd name="connsiteX11" fmla="*/ 3421286 w 13623187"/>
                  <a:gd name="connsiteY11" fmla="*/ 4212936 h 6323089"/>
                  <a:gd name="connsiteX12" fmla="*/ 2647564 w 13623187"/>
                  <a:gd name="connsiteY12" fmla="*/ 4212937 h 6323089"/>
                  <a:gd name="connsiteX13" fmla="*/ 2647564 w 13623187"/>
                  <a:gd name="connsiteY13" fmla="*/ 6276198 h 6323089"/>
                  <a:gd name="connsiteX14" fmla="*/ 0 w 13623187"/>
                  <a:gd name="connsiteY14" fmla="*/ 6302729 h 6323089"/>
                  <a:gd name="connsiteX15" fmla="*/ 914400 w 13623187"/>
                  <a:gd name="connsiteY15" fmla="*/ 1985552 h 6323089"/>
                  <a:gd name="connsiteX0" fmla="*/ 937847 w 13646634"/>
                  <a:gd name="connsiteY0" fmla="*/ 1985552 h 6323089"/>
                  <a:gd name="connsiteX1" fmla="*/ 4429472 w 13646634"/>
                  <a:gd name="connsiteY1" fmla="*/ 39521 h 6323089"/>
                  <a:gd name="connsiteX2" fmla="*/ 6797534 w 13646634"/>
                  <a:gd name="connsiteY2" fmla="*/ 5010105 h 6323089"/>
                  <a:gd name="connsiteX3" fmla="*/ 9259379 w 13646634"/>
                  <a:gd name="connsiteY3" fmla="*/ 16075 h 6323089"/>
                  <a:gd name="connsiteX4" fmla="*/ 12237042 w 13646634"/>
                  <a:gd name="connsiteY4" fmla="*/ 1422844 h 6323089"/>
                  <a:gd name="connsiteX5" fmla="*/ 13643811 w 13646634"/>
                  <a:gd name="connsiteY5" fmla="*/ 6302729 h 6323089"/>
                  <a:gd name="connsiteX6" fmla="*/ 10900611 w 13646634"/>
                  <a:gd name="connsiteY6" fmla="*/ 6299644 h 6323089"/>
                  <a:gd name="connsiteX7" fmla="*/ 10900612 w 13646634"/>
                  <a:gd name="connsiteY7" fmla="*/ 4095706 h 6323089"/>
                  <a:gd name="connsiteX8" fmla="*/ 10220672 w 13646634"/>
                  <a:gd name="connsiteY8" fmla="*/ 4259829 h 6323089"/>
                  <a:gd name="connsiteX9" fmla="*/ 10197226 w 13646634"/>
                  <a:gd name="connsiteY9" fmla="*/ 6299644 h 6323089"/>
                  <a:gd name="connsiteX10" fmla="*/ 3421288 w 13646634"/>
                  <a:gd name="connsiteY10" fmla="*/ 6323089 h 6323089"/>
                  <a:gd name="connsiteX11" fmla="*/ 3444733 w 13646634"/>
                  <a:gd name="connsiteY11" fmla="*/ 4212936 h 6323089"/>
                  <a:gd name="connsiteX12" fmla="*/ 2671011 w 13646634"/>
                  <a:gd name="connsiteY12" fmla="*/ 4212937 h 6323089"/>
                  <a:gd name="connsiteX13" fmla="*/ 2671011 w 13646634"/>
                  <a:gd name="connsiteY13" fmla="*/ 6276198 h 6323089"/>
                  <a:gd name="connsiteX14" fmla="*/ 0 w 13646634"/>
                  <a:gd name="connsiteY14" fmla="*/ 6232390 h 6323089"/>
                  <a:gd name="connsiteX15" fmla="*/ 937847 w 13646634"/>
                  <a:gd name="connsiteY15" fmla="*/ 1985552 h 6323089"/>
                  <a:gd name="connsiteX0" fmla="*/ 867509 w 13576296"/>
                  <a:gd name="connsiteY0" fmla="*/ 1985552 h 6323089"/>
                  <a:gd name="connsiteX1" fmla="*/ 4359134 w 13576296"/>
                  <a:gd name="connsiteY1" fmla="*/ 39521 h 6323089"/>
                  <a:gd name="connsiteX2" fmla="*/ 6727196 w 13576296"/>
                  <a:gd name="connsiteY2" fmla="*/ 5010105 h 6323089"/>
                  <a:gd name="connsiteX3" fmla="*/ 9189041 w 13576296"/>
                  <a:gd name="connsiteY3" fmla="*/ 16075 h 6323089"/>
                  <a:gd name="connsiteX4" fmla="*/ 12166704 w 13576296"/>
                  <a:gd name="connsiteY4" fmla="*/ 1422844 h 6323089"/>
                  <a:gd name="connsiteX5" fmla="*/ 13573473 w 13576296"/>
                  <a:gd name="connsiteY5" fmla="*/ 6302729 h 6323089"/>
                  <a:gd name="connsiteX6" fmla="*/ 10830273 w 13576296"/>
                  <a:gd name="connsiteY6" fmla="*/ 6299644 h 6323089"/>
                  <a:gd name="connsiteX7" fmla="*/ 10830274 w 13576296"/>
                  <a:gd name="connsiteY7" fmla="*/ 4095706 h 6323089"/>
                  <a:gd name="connsiteX8" fmla="*/ 10150334 w 13576296"/>
                  <a:gd name="connsiteY8" fmla="*/ 4259829 h 6323089"/>
                  <a:gd name="connsiteX9" fmla="*/ 10126888 w 13576296"/>
                  <a:gd name="connsiteY9" fmla="*/ 6299644 h 6323089"/>
                  <a:gd name="connsiteX10" fmla="*/ 3350950 w 13576296"/>
                  <a:gd name="connsiteY10" fmla="*/ 6323089 h 6323089"/>
                  <a:gd name="connsiteX11" fmla="*/ 3374395 w 13576296"/>
                  <a:gd name="connsiteY11" fmla="*/ 4212936 h 6323089"/>
                  <a:gd name="connsiteX12" fmla="*/ 2600673 w 13576296"/>
                  <a:gd name="connsiteY12" fmla="*/ 4212937 h 6323089"/>
                  <a:gd name="connsiteX13" fmla="*/ 2600673 w 13576296"/>
                  <a:gd name="connsiteY13" fmla="*/ 6276198 h 6323089"/>
                  <a:gd name="connsiteX14" fmla="*/ 0 w 13576296"/>
                  <a:gd name="connsiteY14" fmla="*/ 6302729 h 6323089"/>
                  <a:gd name="connsiteX15" fmla="*/ 867509 w 13576296"/>
                  <a:gd name="connsiteY15" fmla="*/ 1985552 h 6323089"/>
                  <a:gd name="connsiteX0" fmla="*/ 875123 w 13583910"/>
                  <a:gd name="connsiteY0" fmla="*/ 1985552 h 6323089"/>
                  <a:gd name="connsiteX1" fmla="*/ 4366748 w 13583910"/>
                  <a:gd name="connsiteY1" fmla="*/ 39521 h 6323089"/>
                  <a:gd name="connsiteX2" fmla="*/ 6734810 w 13583910"/>
                  <a:gd name="connsiteY2" fmla="*/ 5010105 h 6323089"/>
                  <a:gd name="connsiteX3" fmla="*/ 9196655 w 13583910"/>
                  <a:gd name="connsiteY3" fmla="*/ 16075 h 6323089"/>
                  <a:gd name="connsiteX4" fmla="*/ 12174318 w 13583910"/>
                  <a:gd name="connsiteY4" fmla="*/ 1422844 h 6323089"/>
                  <a:gd name="connsiteX5" fmla="*/ 13581087 w 13583910"/>
                  <a:gd name="connsiteY5" fmla="*/ 6302729 h 6323089"/>
                  <a:gd name="connsiteX6" fmla="*/ 10837887 w 13583910"/>
                  <a:gd name="connsiteY6" fmla="*/ 6299644 h 6323089"/>
                  <a:gd name="connsiteX7" fmla="*/ 10837888 w 13583910"/>
                  <a:gd name="connsiteY7" fmla="*/ 4095706 h 6323089"/>
                  <a:gd name="connsiteX8" fmla="*/ 10157948 w 13583910"/>
                  <a:gd name="connsiteY8" fmla="*/ 4259829 h 6323089"/>
                  <a:gd name="connsiteX9" fmla="*/ 10134502 w 13583910"/>
                  <a:gd name="connsiteY9" fmla="*/ 6299644 h 6323089"/>
                  <a:gd name="connsiteX10" fmla="*/ 3358564 w 13583910"/>
                  <a:gd name="connsiteY10" fmla="*/ 6323089 h 6323089"/>
                  <a:gd name="connsiteX11" fmla="*/ 3382009 w 13583910"/>
                  <a:gd name="connsiteY11" fmla="*/ 4212936 h 6323089"/>
                  <a:gd name="connsiteX12" fmla="*/ 2608287 w 13583910"/>
                  <a:gd name="connsiteY12" fmla="*/ 4212937 h 6323089"/>
                  <a:gd name="connsiteX13" fmla="*/ 2608287 w 13583910"/>
                  <a:gd name="connsiteY13" fmla="*/ 6276198 h 6323089"/>
                  <a:gd name="connsiteX14" fmla="*/ 7614 w 13583910"/>
                  <a:gd name="connsiteY14" fmla="*/ 6302729 h 6323089"/>
                  <a:gd name="connsiteX15" fmla="*/ 875123 w 13583910"/>
                  <a:gd name="connsiteY15" fmla="*/ 1985552 h 6323089"/>
                  <a:gd name="connsiteX0" fmla="*/ 1154365 w 13581798"/>
                  <a:gd name="connsiteY0" fmla="*/ 1654535 h 6343764"/>
                  <a:gd name="connsiteX1" fmla="*/ 4364636 w 13581798"/>
                  <a:gd name="connsiteY1" fmla="*/ 60196 h 6343764"/>
                  <a:gd name="connsiteX2" fmla="*/ 6732698 w 13581798"/>
                  <a:gd name="connsiteY2" fmla="*/ 5030780 h 6343764"/>
                  <a:gd name="connsiteX3" fmla="*/ 9194543 w 13581798"/>
                  <a:gd name="connsiteY3" fmla="*/ 36750 h 6343764"/>
                  <a:gd name="connsiteX4" fmla="*/ 12172206 w 13581798"/>
                  <a:gd name="connsiteY4" fmla="*/ 1443519 h 6343764"/>
                  <a:gd name="connsiteX5" fmla="*/ 13578975 w 13581798"/>
                  <a:gd name="connsiteY5" fmla="*/ 6323404 h 6343764"/>
                  <a:gd name="connsiteX6" fmla="*/ 10835775 w 13581798"/>
                  <a:gd name="connsiteY6" fmla="*/ 6320319 h 6343764"/>
                  <a:gd name="connsiteX7" fmla="*/ 10835776 w 13581798"/>
                  <a:gd name="connsiteY7" fmla="*/ 4116381 h 6343764"/>
                  <a:gd name="connsiteX8" fmla="*/ 10155836 w 13581798"/>
                  <a:gd name="connsiteY8" fmla="*/ 4280504 h 6343764"/>
                  <a:gd name="connsiteX9" fmla="*/ 10132390 w 13581798"/>
                  <a:gd name="connsiteY9" fmla="*/ 6320319 h 6343764"/>
                  <a:gd name="connsiteX10" fmla="*/ 3356452 w 13581798"/>
                  <a:gd name="connsiteY10" fmla="*/ 6343764 h 6343764"/>
                  <a:gd name="connsiteX11" fmla="*/ 3379897 w 13581798"/>
                  <a:gd name="connsiteY11" fmla="*/ 4233611 h 6343764"/>
                  <a:gd name="connsiteX12" fmla="*/ 2606175 w 13581798"/>
                  <a:gd name="connsiteY12" fmla="*/ 4233612 h 6343764"/>
                  <a:gd name="connsiteX13" fmla="*/ 2606175 w 13581798"/>
                  <a:gd name="connsiteY13" fmla="*/ 6296873 h 6343764"/>
                  <a:gd name="connsiteX14" fmla="*/ 5502 w 13581798"/>
                  <a:gd name="connsiteY14" fmla="*/ 6323404 h 6343764"/>
                  <a:gd name="connsiteX15" fmla="*/ 1154365 w 13581798"/>
                  <a:gd name="connsiteY15" fmla="*/ 1654535 h 6343764"/>
                  <a:gd name="connsiteX0" fmla="*/ 1154012 w 13581445"/>
                  <a:gd name="connsiteY0" fmla="*/ 1654535 h 6343764"/>
                  <a:gd name="connsiteX1" fmla="*/ 4364283 w 13581445"/>
                  <a:gd name="connsiteY1" fmla="*/ 60196 h 6343764"/>
                  <a:gd name="connsiteX2" fmla="*/ 6732345 w 13581445"/>
                  <a:gd name="connsiteY2" fmla="*/ 5030780 h 6343764"/>
                  <a:gd name="connsiteX3" fmla="*/ 9194190 w 13581445"/>
                  <a:gd name="connsiteY3" fmla="*/ 36750 h 6343764"/>
                  <a:gd name="connsiteX4" fmla="*/ 12171853 w 13581445"/>
                  <a:gd name="connsiteY4" fmla="*/ 1443519 h 6343764"/>
                  <a:gd name="connsiteX5" fmla="*/ 13578622 w 13581445"/>
                  <a:gd name="connsiteY5" fmla="*/ 6323404 h 6343764"/>
                  <a:gd name="connsiteX6" fmla="*/ 10835422 w 13581445"/>
                  <a:gd name="connsiteY6" fmla="*/ 6320319 h 6343764"/>
                  <a:gd name="connsiteX7" fmla="*/ 10835423 w 13581445"/>
                  <a:gd name="connsiteY7" fmla="*/ 4116381 h 6343764"/>
                  <a:gd name="connsiteX8" fmla="*/ 10155483 w 13581445"/>
                  <a:gd name="connsiteY8" fmla="*/ 4280504 h 6343764"/>
                  <a:gd name="connsiteX9" fmla="*/ 10132037 w 13581445"/>
                  <a:gd name="connsiteY9" fmla="*/ 6320319 h 6343764"/>
                  <a:gd name="connsiteX10" fmla="*/ 3356099 w 13581445"/>
                  <a:gd name="connsiteY10" fmla="*/ 6343764 h 6343764"/>
                  <a:gd name="connsiteX11" fmla="*/ 3379544 w 13581445"/>
                  <a:gd name="connsiteY11" fmla="*/ 4233611 h 6343764"/>
                  <a:gd name="connsiteX12" fmla="*/ 2605822 w 13581445"/>
                  <a:gd name="connsiteY12" fmla="*/ 4233612 h 6343764"/>
                  <a:gd name="connsiteX13" fmla="*/ 2605822 w 13581445"/>
                  <a:gd name="connsiteY13" fmla="*/ 6296873 h 6343764"/>
                  <a:gd name="connsiteX14" fmla="*/ 5149 w 13581445"/>
                  <a:gd name="connsiteY14" fmla="*/ 6323404 h 6343764"/>
                  <a:gd name="connsiteX15" fmla="*/ 1154012 w 13581445"/>
                  <a:gd name="connsiteY15" fmla="*/ 1654535 h 6343764"/>
                  <a:gd name="connsiteX0" fmla="*/ 1227606 w 13655039"/>
                  <a:gd name="connsiteY0" fmla="*/ 1654535 h 6343764"/>
                  <a:gd name="connsiteX1" fmla="*/ 4437877 w 13655039"/>
                  <a:gd name="connsiteY1" fmla="*/ 60196 h 6343764"/>
                  <a:gd name="connsiteX2" fmla="*/ 6805939 w 13655039"/>
                  <a:gd name="connsiteY2" fmla="*/ 5030780 h 6343764"/>
                  <a:gd name="connsiteX3" fmla="*/ 9267784 w 13655039"/>
                  <a:gd name="connsiteY3" fmla="*/ 36750 h 6343764"/>
                  <a:gd name="connsiteX4" fmla="*/ 12245447 w 13655039"/>
                  <a:gd name="connsiteY4" fmla="*/ 1443519 h 6343764"/>
                  <a:gd name="connsiteX5" fmla="*/ 13652216 w 13655039"/>
                  <a:gd name="connsiteY5" fmla="*/ 6323404 h 6343764"/>
                  <a:gd name="connsiteX6" fmla="*/ 10909016 w 13655039"/>
                  <a:gd name="connsiteY6" fmla="*/ 6320319 h 6343764"/>
                  <a:gd name="connsiteX7" fmla="*/ 10909017 w 13655039"/>
                  <a:gd name="connsiteY7" fmla="*/ 4116381 h 6343764"/>
                  <a:gd name="connsiteX8" fmla="*/ 10229077 w 13655039"/>
                  <a:gd name="connsiteY8" fmla="*/ 4280504 h 6343764"/>
                  <a:gd name="connsiteX9" fmla="*/ 10205631 w 13655039"/>
                  <a:gd name="connsiteY9" fmla="*/ 6320319 h 6343764"/>
                  <a:gd name="connsiteX10" fmla="*/ 3429693 w 13655039"/>
                  <a:gd name="connsiteY10" fmla="*/ 6343764 h 6343764"/>
                  <a:gd name="connsiteX11" fmla="*/ 3453138 w 13655039"/>
                  <a:gd name="connsiteY11" fmla="*/ 4233611 h 6343764"/>
                  <a:gd name="connsiteX12" fmla="*/ 2679416 w 13655039"/>
                  <a:gd name="connsiteY12" fmla="*/ 4233612 h 6343764"/>
                  <a:gd name="connsiteX13" fmla="*/ 2679416 w 13655039"/>
                  <a:gd name="connsiteY13" fmla="*/ 6296873 h 6343764"/>
                  <a:gd name="connsiteX14" fmla="*/ 78743 w 13655039"/>
                  <a:gd name="connsiteY14" fmla="*/ 6323404 h 6343764"/>
                  <a:gd name="connsiteX15" fmla="*/ 1227606 w 13655039"/>
                  <a:gd name="connsiteY15" fmla="*/ 1654535 h 6343764"/>
                  <a:gd name="connsiteX0" fmla="*/ 1227606 w 13655039"/>
                  <a:gd name="connsiteY0" fmla="*/ 1626092 h 6315321"/>
                  <a:gd name="connsiteX1" fmla="*/ 4437877 w 13655039"/>
                  <a:gd name="connsiteY1" fmla="*/ 31753 h 6315321"/>
                  <a:gd name="connsiteX2" fmla="*/ 6805939 w 13655039"/>
                  <a:gd name="connsiteY2" fmla="*/ 5002337 h 6315321"/>
                  <a:gd name="connsiteX3" fmla="*/ 9267784 w 13655039"/>
                  <a:gd name="connsiteY3" fmla="*/ 8307 h 6315321"/>
                  <a:gd name="connsiteX4" fmla="*/ 12245447 w 13655039"/>
                  <a:gd name="connsiteY4" fmla="*/ 1415076 h 6315321"/>
                  <a:gd name="connsiteX5" fmla="*/ 13652216 w 13655039"/>
                  <a:gd name="connsiteY5" fmla="*/ 6294961 h 6315321"/>
                  <a:gd name="connsiteX6" fmla="*/ 10909016 w 13655039"/>
                  <a:gd name="connsiteY6" fmla="*/ 6291876 h 6315321"/>
                  <a:gd name="connsiteX7" fmla="*/ 10909017 w 13655039"/>
                  <a:gd name="connsiteY7" fmla="*/ 4087938 h 6315321"/>
                  <a:gd name="connsiteX8" fmla="*/ 10229077 w 13655039"/>
                  <a:gd name="connsiteY8" fmla="*/ 4252061 h 6315321"/>
                  <a:gd name="connsiteX9" fmla="*/ 10205631 w 13655039"/>
                  <a:gd name="connsiteY9" fmla="*/ 6291876 h 6315321"/>
                  <a:gd name="connsiteX10" fmla="*/ 3429693 w 13655039"/>
                  <a:gd name="connsiteY10" fmla="*/ 6315321 h 6315321"/>
                  <a:gd name="connsiteX11" fmla="*/ 3453138 w 13655039"/>
                  <a:gd name="connsiteY11" fmla="*/ 4205168 h 6315321"/>
                  <a:gd name="connsiteX12" fmla="*/ 2679416 w 13655039"/>
                  <a:gd name="connsiteY12" fmla="*/ 4205169 h 6315321"/>
                  <a:gd name="connsiteX13" fmla="*/ 2679416 w 13655039"/>
                  <a:gd name="connsiteY13" fmla="*/ 6268430 h 6315321"/>
                  <a:gd name="connsiteX14" fmla="*/ 78743 w 13655039"/>
                  <a:gd name="connsiteY14" fmla="*/ 6294961 h 6315321"/>
                  <a:gd name="connsiteX15" fmla="*/ 1227606 w 13655039"/>
                  <a:gd name="connsiteY15" fmla="*/ 1626092 h 6315321"/>
                  <a:gd name="connsiteX0" fmla="*/ 1227606 w 13655039"/>
                  <a:gd name="connsiteY0" fmla="*/ 1618416 h 6307645"/>
                  <a:gd name="connsiteX1" fmla="*/ 4437877 w 13655039"/>
                  <a:gd name="connsiteY1" fmla="*/ 24077 h 6307645"/>
                  <a:gd name="connsiteX2" fmla="*/ 6805939 w 13655039"/>
                  <a:gd name="connsiteY2" fmla="*/ 4994661 h 6307645"/>
                  <a:gd name="connsiteX3" fmla="*/ 9267784 w 13655039"/>
                  <a:gd name="connsiteY3" fmla="*/ 631 h 6307645"/>
                  <a:gd name="connsiteX4" fmla="*/ 12245447 w 13655039"/>
                  <a:gd name="connsiteY4" fmla="*/ 1407400 h 6307645"/>
                  <a:gd name="connsiteX5" fmla="*/ 13652216 w 13655039"/>
                  <a:gd name="connsiteY5" fmla="*/ 6287285 h 6307645"/>
                  <a:gd name="connsiteX6" fmla="*/ 10909016 w 13655039"/>
                  <a:gd name="connsiteY6" fmla="*/ 6284200 h 6307645"/>
                  <a:gd name="connsiteX7" fmla="*/ 10909017 w 13655039"/>
                  <a:gd name="connsiteY7" fmla="*/ 4080262 h 6307645"/>
                  <a:gd name="connsiteX8" fmla="*/ 10229077 w 13655039"/>
                  <a:gd name="connsiteY8" fmla="*/ 4244385 h 6307645"/>
                  <a:gd name="connsiteX9" fmla="*/ 10205631 w 13655039"/>
                  <a:gd name="connsiteY9" fmla="*/ 6284200 h 6307645"/>
                  <a:gd name="connsiteX10" fmla="*/ 3429693 w 13655039"/>
                  <a:gd name="connsiteY10" fmla="*/ 6307645 h 6307645"/>
                  <a:gd name="connsiteX11" fmla="*/ 3453138 w 13655039"/>
                  <a:gd name="connsiteY11" fmla="*/ 4197492 h 6307645"/>
                  <a:gd name="connsiteX12" fmla="*/ 2679416 w 13655039"/>
                  <a:gd name="connsiteY12" fmla="*/ 4197493 h 6307645"/>
                  <a:gd name="connsiteX13" fmla="*/ 2679416 w 13655039"/>
                  <a:gd name="connsiteY13" fmla="*/ 6260754 h 6307645"/>
                  <a:gd name="connsiteX14" fmla="*/ 78743 w 13655039"/>
                  <a:gd name="connsiteY14" fmla="*/ 6287285 h 6307645"/>
                  <a:gd name="connsiteX15" fmla="*/ 1227606 w 13655039"/>
                  <a:gd name="connsiteY15" fmla="*/ 1618416 h 6307645"/>
                  <a:gd name="connsiteX0" fmla="*/ 1235776 w 13663209"/>
                  <a:gd name="connsiteY0" fmla="*/ 1618416 h 6307645"/>
                  <a:gd name="connsiteX1" fmla="*/ 4446047 w 13663209"/>
                  <a:gd name="connsiteY1" fmla="*/ 24077 h 6307645"/>
                  <a:gd name="connsiteX2" fmla="*/ 6814109 w 13663209"/>
                  <a:gd name="connsiteY2" fmla="*/ 4994661 h 6307645"/>
                  <a:gd name="connsiteX3" fmla="*/ 9275954 w 13663209"/>
                  <a:gd name="connsiteY3" fmla="*/ 631 h 6307645"/>
                  <a:gd name="connsiteX4" fmla="*/ 12253617 w 13663209"/>
                  <a:gd name="connsiteY4" fmla="*/ 1407400 h 6307645"/>
                  <a:gd name="connsiteX5" fmla="*/ 13660386 w 13663209"/>
                  <a:gd name="connsiteY5" fmla="*/ 6287285 h 6307645"/>
                  <a:gd name="connsiteX6" fmla="*/ 10917186 w 13663209"/>
                  <a:gd name="connsiteY6" fmla="*/ 6284200 h 6307645"/>
                  <a:gd name="connsiteX7" fmla="*/ 10917187 w 13663209"/>
                  <a:gd name="connsiteY7" fmla="*/ 4080262 h 6307645"/>
                  <a:gd name="connsiteX8" fmla="*/ 10237247 w 13663209"/>
                  <a:gd name="connsiteY8" fmla="*/ 4244385 h 6307645"/>
                  <a:gd name="connsiteX9" fmla="*/ 10213801 w 13663209"/>
                  <a:gd name="connsiteY9" fmla="*/ 6284200 h 6307645"/>
                  <a:gd name="connsiteX10" fmla="*/ 3437863 w 13663209"/>
                  <a:gd name="connsiteY10" fmla="*/ 6307645 h 6307645"/>
                  <a:gd name="connsiteX11" fmla="*/ 3461308 w 13663209"/>
                  <a:gd name="connsiteY11" fmla="*/ 4197492 h 6307645"/>
                  <a:gd name="connsiteX12" fmla="*/ 2687586 w 13663209"/>
                  <a:gd name="connsiteY12" fmla="*/ 4197493 h 6307645"/>
                  <a:gd name="connsiteX13" fmla="*/ 2687586 w 13663209"/>
                  <a:gd name="connsiteY13" fmla="*/ 6260754 h 6307645"/>
                  <a:gd name="connsiteX14" fmla="*/ 86913 w 13663209"/>
                  <a:gd name="connsiteY14" fmla="*/ 6287285 h 6307645"/>
                  <a:gd name="connsiteX15" fmla="*/ 1235776 w 13663209"/>
                  <a:gd name="connsiteY15" fmla="*/ 1618416 h 6307645"/>
                  <a:gd name="connsiteX0" fmla="*/ 1235776 w 13663209"/>
                  <a:gd name="connsiteY0" fmla="*/ 1618416 h 6307645"/>
                  <a:gd name="connsiteX1" fmla="*/ 4446047 w 13663209"/>
                  <a:gd name="connsiteY1" fmla="*/ 24077 h 6307645"/>
                  <a:gd name="connsiteX2" fmla="*/ 6814109 w 13663209"/>
                  <a:gd name="connsiteY2" fmla="*/ 4994661 h 6307645"/>
                  <a:gd name="connsiteX3" fmla="*/ 9275954 w 13663209"/>
                  <a:gd name="connsiteY3" fmla="*/ 631 h 6307645"/>
                  <a:gd name="connsiteX4" fmla="*/ 12253617 w 13663209"/>
                  <a:gd name="connsiteY4" fmla="*/ 1407400 h 6307645"/>
                  <a:gd name="connsiteX5" fmla="*/ 13660386 w 13663209"/>
                  <a:gd name="connsiteY5" fmla="*/ 6287285 h 6307645"/>
                  <a:gd name="connsiteX6" fmla="*/ 10917186 w 13663209"/>
                  <a:gd name="connsiteY6" fmla="*/ 6284200 h 6307645"/>
                  <a:gd name="connsiteX7" fmla="*/ 10917187 w 13663209"/>
                  <a:gd name="connsiteY7" fmla="*/ 4080262 h 6307645"/>
                  <a:gd name="connsiteX8" fmla="*/ 10237247 w 13663209"/>
                  <a:gd name="connsiteY8" fmla="*/ 4244385 h 6307645"/>
                  <a:gd name="connsiteX9" fmla="*/ 10213801 w 13663209"/>
                  <a:gd name="connsiteY9" fmla="*/ 6284200 h 6307645"/>
                  <a:gd name="connsiteX10" fmla="*/ 7333287 w 13663209"/>
                  <a:gd name="connsiteY10" fmla="*/ 6263952 h 6307645"/>
                  <a:gd name="connsiteX11" fmla="*/ 3437863 w 13663209"/>
                  <a:gd name="connsiteY11" fmla="*/ 6307645 h 6307645"/>
                  <a:gd name="connsiteX12" fmla="*/ 3461308 w 13663209"/>
                  <a:gd name="connsiteY12" fmla="*/ 4197492 h 6307645"/>
                  <a:gd name="connsiteX13" fmla="*/ 2687586 w 13663209"/>
                  <a:gd name="connsiteY13" fmla="*/ 4197493 h 6307645"/>
                  <a:gd name="connsiteX14" fmla="*/ 2687586 w 13663209"/>
                  <a:gd name="connsiteY14" fmla="*/ 6260754 h 6307645"/>
                  <a:gd name="connsiteX15" fmla="*/ 86913 w 13663209"/>
                  <a:gd name="connsiteY15" fmla="*/ 6287285 h 6307645"/>
                  <a:gd name="connsiteX16" fmla="*/ 1235776 w 13663209"/>
                  <a:gd name="connsiteY16" fmla="*/ 1618416 h 6307645"/>
                  <a:gd name="connsiteX0" fmla="*/ 1235776 w 13663209"/>
                  <a:gd name="connsiteY0" fmla="*/ 1618416 h 6307645"/>
                  <a:gd name="connsiteX1" fmla="*/ 4446047 w 13663209"/>
                  <a:gd name="connsiteY1" fmla="*/ 24077 h 6307645"/>
                  <a:gd name="connsiteX2" fmla="*/ 6814109 w 13663209"/>
                  <a:gd name="connsiteY2" fmla="*/ 4994661 h 6307645"/>
                  <a:gd name="connsiteX3" fmla="*/ 9275954 w 13663209"/>
                  <a:gd name="connsiteY3" fmla="*/ 631 h 6307645"/>
                  <a:gd name="connsiteX4" fmla="*/ 12253617 w 13663209"/>
                  <a:gd name="connsiteY4" fmla="*/ 1407400 h 6307645"/>
                  <a:gd name="connsiteX5" fmla="*/ 13660386 w 13663209"/>
                  <a:gd name="connsiteY5" fmla="*/ 6287285 h 6307645"/>
                  <a:gd name="connsiteX6" fmla="*/ 10917186 w 13663209"/>
                  <a:gd name="connsiteY6" fmla="*/ 6284200 h 6307645"/>
                  <a:gd name="connsiteX7" fmla="*/ 10917187 w 13663209"/>
                  <a:gd name="connsiteY7" fmla="*/ 4080262 h 6307645"/>
                  <a:gd name="connsiteX8" fmla="*/ 10237247 w 13663209"/>
                  <a:gd name="connsiteY8" fmla="*/ 4244385 h 6307645"/>
                  <a:gd name="connsiteX9" fmla="*/ 7333287 w 13663209"/>
                  <a:gd name="connsiteY9" fmla="*/ 6263952 h 6307645"/>
                  <a:gd name="connsiteX10" fmla="*/ 3437863 w 13663209"/>
                  <a:gd name="connsiteY10" fmla="*/ 6307645 h 6307645"/>
                  <a:gd name="connsiteX11" fmla="*/ 3461308 w 13663209"/>
                  <a:gd name="connsiteY11" fmla="*/ 4197492 h 6307645"/>
                  <a:gd name="connsiteX12" fmla="*/ 2687586 w 13663209"/>
                  <a:gd name="connsiteY12" fmla="*/ 4197493 h 6307645"/>
                  <a:gd name="connsiteX13" fmla="*/ 2687586 w 13663209"/>
                  <a:gd name="connsiteY13" fmla="*/ 6260754 h 6307645"/>
                  <a:gd name="connsiteX14" fmla="*/ 86913 w 13663209"/>
                  <a:gd name="connsiteY14" fmla="*/ 6287285 h 6307645"/>
                  <a:gd name="connsiteX15" fmla="*/ 1235776 w 13663209"/>
                  <a:gd name="connsiteY15" fmla="*/ 1618416 h 6307645"/>
                  <a:gd name="connsiteX0" fmla="*/ 1235776 w 13663209"/>
                  <a:gd name="connsiteY0" fmla="*/ 1618416 h 6307645"/>
                  <a:gd name="connsiteX1" fmla="*/ 4446047 w 13663209"/>
                  <a:gd name="connsiteY1" fmla="*/ 24077 h 6307645"/>
                  <a:gd name="connsiteX2" fmla="*/ 6814109 w 13663209"/>
                  <a:gd name="connsiteY2" fmla="*/ 4994661 h 6307645"/>
                  <a:gd name="connsiteX3" fmla="*/ 9275954 w 13663209"/>
                  <a:gd name="connsiteY3" fmla="*/ 631 h 6307645"/>
                  <a:gd name="connsiteX4" fmla="*/ 12253617 w 13663209"/>
                  <a:gd name="connsiteY4" fmla="*/ 1407400 h 6307645"/>
                  <a:gd name="connsiteX5" fmla="*/ 13660386 w 13663209"/>
                  <a:gd name="connsiteY5" fmla="*/ 6287285 h 6307645"/>
                  <a:gd name="connsiteX6" fmla="*/ 10917186 w 13663209"/>
                  <a:gd name="connsiteY6" fmla="*/ 6284200 h 6307645"/>
                  <a:gd name="connsiteX7" fmla="*/ 10917187 w 13663209"/>
                  <a:gd name="connsiteY7" fmla="*/ 4080262 h 6307645"/>
                  <a:gd name="connsiteX8" fmla="*/ 7333287 w 13663209"/>
                  <a:gd name="connsiteY8" fmla="*/ 6263952 h 6307645"/>
                  <a:gd name="connsiteX9" fmla="*/ 3437863 w 13663209"/>
                  <a:gd name="connsiteY9" fmla="*/ 6307645 h 6307645"/>
                  <a:gd name="connsiteX10" fmla="*/ 3461308 w 13663209"/>
                  <a:gd name="connsiteY10" fmla="*/ 4197492 h 6307645"/>
                  <a:gd name="connsiteX11" fmla="*/ 2687586 w 13663209"/>
                  <a:gd name="connsiteY11" fmla="*/ 4197493 h 6307645"/>
                  <a:gd name="connsiteX12" fmla="*/ 2687586 w 13663209"/>
                  <a:gd name="connsiteY12" fmla="*/ 6260754 h 6307645"/>
                  <a:gd name="connsiteX13" fmla="*/ 86913 w 13663209"/>
                  <a:gd name="connsiteY13" fmla="*/ 6287285 h 6307645"/>
                  <a:gd name="connsiteX14" fmla="*/ 1235776 w 13663209"/>
                  <a:gd name="connsiteY14" fmla="*/ 1618416 h 6307645"/>
                  <a:gd name="connsiteX0" fmla="*/ 1235776 w 13663209"/>
                  <a:gd name="connsiteY0" fmla="*/ 1618416 h 6307645"/>
                  <a:gd name="connsiteX1" fmla="*/ 4446047 w 13663209"/>
                  <a:gd name="connsiteY1" fmla="*/ 24077 h 6307645"/>
                  <a:gd name="connsiteX2" fmla="*/ 6814109 w 13663209"/>
                  <a:gd name="connsiteY2" fmla="*/ 4994661 h 6307645"/>
                  <a:gd name="connsiteX3" fmla="*/ 9275954 w 13663209"/>
                  <a:gd name="connsiteY3" fmla="*/ 631 h 6307645"/>
                  <a:gd name="connsiteX4" fmla="*/ 12253617 w 13663209"/>
                  <a:gd name="connsiteY4" fmla="*/ 1407400 h 6307645"/>
                  <a:gd name="connsiteX5" fmla="*/ 13660386 w 13663209"/>
                  <a:gd name="connsiteY5" fmla="*/ 6287285 h 6307645"/>
                  <a:gd name="connsiteX6" fmla="*/ 10917186 w 13663209"/>
                  <a:gd name="connsiteY6" fmla="*/ 6284200 h 6307645"/>
                  <a:gd name="connsiteX7" fmla="*/ 7333287 w 13663209"/>
                  <a:gd name="connsiteY7" fmla="*/ 6263952 h 6307645"/>
                  <a:gd name="connsiteX8" fmla="*/ 3437863 w 13663209"/>
                  <a:gd name="connsiteY8" fmla="*/ 6307645 h 6307645"/>
                  <a:gd name="connsiteX9" fmla="*/ 3461308 w 13663209"/>
                  <a:gd name="connsiteY9" fmla="*/ 4197492 h 6307645"/>
                  <a:gd name="connsiteX10" fmla="*/ 2687586 w 13663209"/>
                  <a:gd name="connsiteY10" fmla="*/ 4197493 h 6307645"/>
                  <a:gd name="connsiteX11" fmla="*/ 2687586 w 13663209"/>
                  <a:gd name="connsiteY11" fmla="*/ 6260754 h 6307645"/>
                  <a:gd name="connsiteX12" fmla="*/ 86913 w 13663209"/>
                  <a:gd name="connsiteY12" fmla="*/ 6287285 h 6307645"/>
                  <a:gd name="connsiteX13" fmla="*/ 1235776 w 13663209"/>
                  <a:gd name="connsiteY13" fmla="*/ 1618416 h 6307645"/>
                  <a:gd name="connsiteX0" fmla="*/ 1235776 w 13663209"/>
                  <a:gd name="connsiteY0" fmla="*/ 1618416 h 6307645"/>
                  <a:gd name="connsiteX1" fmla="*/ 4446047 w 13663209"/>
                  <a:gd name="connsiteY1" fmla="*/ 24077 h 6307645"/>
                  <a:gd name="connsiteX2" fmla="*/ 6814109 w 13663209"/>
                  <a:gd name="connsiteY2" fmla="*/ 4994661 h 6307645"/>
                  <a:gd name="connsiteX3" fmla="*/ 9275954 w 13663209"/>
                  <a:gd name="connsiteY3" fmla="*/ 631 h 6307645"/>
                  <a:gd name="connsiteX4" fmla="*/ 12253617 w 13663209"/>
                  <a:gd name="connsiteY4" fmla="*/ 1407400 h 6307645"/>
                  <a:gd name="connsiteX5" fmla="*/ 13660386 w 13663209"/>
                  <a:gd name="connsiteY5" fmla="*/ 6287285 h 6307645"/>
                  <a:gd name="connsiteX6" fmla="*/ 7333287 w 13663209"/>
                  <a:gd name="connsiteY6" fmla="*/ 6263952 h 6307645"/>
                  <a:gd name="connsiteX7" fmla="*/ 3437863 w 13663209"/>
                  <a:gd name="connsiteY7" fmla="*/ 6307645 h 6307645"/>
                  <a:gd name="connsiteX8" fmla="*/ 3461308 w 13663209"/>
                  <a:gd name="connsiteY8" fmla="*/ 4197492 h 6307645"/>
                  <a:gd name="connsiteX9" fmla="*/ 2687586 w 13663209"/>
                  <a:gd name="connsiteY9" fmla="*/ 4197493 h 6307645"/>
                  <a:gd name="connsiteX10" fmla="*/ 2687586 w 13663209"/>
                  <a:gd name="connsiteY10" fmla="*/ 6260754 h 6307645"/>
                  <a:gd name="connsiteX11" fmla="*/ 86913 w 13663209"/>
                  <a:gd name="connsiteY11" fmla="*/ 6287285 h 6307645"/>
                  <a:gd name="connsiteX12" fmla="*/ 1235776 w 13663209"/>
                  <a:gd name="connsiteY12" fmla="*/ 1618416 h 6307645"/>
                  <a:gd name="connsiteX0" fmla="*/ 1235776 w 12253617"/>
                  <a:gd name="connsiteY0" fmla="*/ 1618416 h 6307645"/>
                  <a:gd name="connsiteX1" fmla="*/ 4446047 w 12253617"/>
                  <a:gd name="connsiteY1" fmla="*/ 24077 h 6307645"/>
                  <a:gd name="connsiteX2" fmla="*/ 6814109 w 12253617"/>
                  <a:gd name="connsiteY2" fmla="*/ 4994661 h 6307645"/>
                  <a:gd name="connsiteX3" fmla="*/ 9275954 w 12253617"/>
                  <a:gd name="connsiteY3" fmla="*/ 631 h 6307645"/>
                  <a:gd name="connsiteX4" fmla="*/ 12253617 w 12253617"/>
                  <a:gd name="connsiteY4" fmla="*/ 1407400 h 6307645"/>
                  <a:gd name="connsiteX5" fmla="*/ 7333287 w 12253617"/>
                  <a:gd name="connsiteY5" fmla="*/ 6263952 h 6307645"/>
                  <a:gd name="connsiteX6" fmla="*/ 3437863 w 12253617"/>
                  <a:gd name="connsiteY6" fmla="*/ 6307645 h 6307645"/>
                  <a:gd name="connsiteX7" fmla="*/ 3461308 w 12253617"/>
                  <a:gd name="connsiteY7" fmla="*/ 4197492 h 6307645"/>
                  <a:gd name="connsiteX8" fmla="*/ 2687586 w 12253617"/>
                  <a:gd name="connsiteY8" fmla="*/ 4197493 h 6307645"/>
                  <a:gd name="connsiteX9" fmla="*/ 2687586 w 12253617"/>
                  <a:gd name="connsiteY9" fmla="*/ 6260754 h 6307645"/>
                  <a:gd name="connsiteX10" fmla="*/ 86913 w 12253617"/>
                  <a:gd name="connsiteY10" fmla="*/ 6287285 h 6307645"/>
                  <a:gd name="connsiteX11" fmla="*/ 1235776 w 12253617"/>
                  <a:gd name="connsiteY11" fmla="*/ 1618416 h 6307645"/>
                  <a:gd name="connsiteX0" fmla="*/ 1235776 w 12253617"/>
                  <a:gd name="connsiteY0" fmla="*/ 1618416 h 6307645"/>
                  <a:gd name="connsiteX1" fmla="*/ 4446047 w 12253617"/>
                  <a:gd name="connsiteY1" fmla="*/ 24077 h 6307645"/>
                  <a:gd name="connsiteX2" fmla="*/ 6814109 w 12253617"/>
                  <a:gd name="connsiteY2" fmla="*/ 4994661 h 6307645"/>
                  <a:gd name="connsiteX3" fmla="*/ 9275954 w 12253617"/>
                  <a:gd name="connsiteY3" fmla="*/ 631 h 6307645"/>
                  <a:gd name="connsiteX4" fmla="*/ 12253617 w 12253617"/>
                  <a:gd name="connsiteY4" fmla="*/ 1407400 h 6307645"/>
                  <a:gd name="connsiteX5" fmla="*/ 7418397 w 12253617"/>
                  <a:gd name="connsiteY5" fmla="*/ 6307645 h 6307645"/>
                  <a:gd name="connsiteX6" fmla="*/ 3437863 w 12253617"/>
                  <a:gd name="connsiteY6" fmla="*/ 6307645 h 6307645"/>
                  <a:gd name="connsiteX7" fmla="*/ 3461308 w 12253617"/>
                  <a:gd name="connsiteY7" fmla="*/ 4197492 h 6307645"/>
                  <a:gd name="connsiteX8" fmla="*/ 2687586 w 12253617"/>
                  <a:gd name="connsiteY8" fmla="*/ 4197493 h 6307645"/>
                  <a:gd name="connsiteX9" fmla="*/ 2687586 w 12253617"/>
                  <a:gd name="connsiteY9" fmla="*/ 6260754 h 6307645"/>
                  <a:gd name="connsiteX10" fmla="*/ 86913 w 12253617"/>
                  <a:gd name="connsiteY10" fmla="*/ 6287285 h 6307645"/>
                  <a:gd name="connsiteX11" fmla="*/ 1235776 w 12253617"/>
                  <a:gd name="connsiteY11" fmla="*/ 1618416 h 6307645"/>
                  <a:gd name="connsiteX0" fmla="*/ 1235776 w 12253617"/>
                  <a:gd name="connsiteY0" fmla="*/ 1618416 h 6307645"/>
                  <a:gd name="connsiteX1" fmla="*/ 4446047 w 12253617"/>
                  <a:gd name="connsiteY1" fmla="*/ 24077 h 6307645"/>
                  <a:gd name="connsiteX2" fmla="*/ 6814109 w 12253617"/>
                  <a:gd name="connsiteY2" fmla="*/ 4994661 h 6307645"/>
                  <a:gd name="connsiteX3" fmla="*/ 9275954 w 12253617"/>
                  <a:gd name="connsiteY3" fmla="*/ 631 h 6307645"/>
                  <a:gd name="connsiteX4" fmla="*/ 12253617 w 12253617"/>
                  <a:gd name="connsiteY4" fmla="*/ 1407400 h 6307645"/>
                  <a:gd name="connsiteX5" fmla="*/ 7418397 w 12253617"/>
                  <a:gd name="connsiteY5" fmla="*/ 6307645 h 6307645"/>
                  <a:gd name="connsiteX6" fmla="*/ 3437863 w 12253617"/>
                  <a:gd name="connsiteY6" fmla="*/ 6307645 h 6307645"/>
                  <a:gd name="connsiteX7" fmla="*/ 3461308 w 12253617"/>
                  <a:gd name="connsiteY7" fmla="*/ 4197492 h 6307645"/>
                  <a:gd name="connsiteX8" fmla="*/ 2687586 w 12253617"/>
                  <a:gd name="connsiteY8" fmla="*/ 4197493 h 6307645"/>
                  <a:gd name="connsiteX9" fmla="*/ 2687586 w 12253617"/>
                  <a:gd name="connsiteY9" fmla="*/ 6260754 h 6307645"/>
                  <a:gd name="connsiteX10" fmla="*/ 86913 w 12253617"/>
                  <a:gd name="connsiteY10" fmla="*/ 6287285 h 6307645"/>
                  <a:gd name="connsiteX11" fmla="*/ 1235776 w 12253617"/>
                  <a:gd name="connsiteY11" fmla="*/ 1618416 h 6307645"/>
                  <a:gd name="connsiteX0" fmla="*/ 1235776 w 12253617"/>
                  <a:gd name="connsiteY0" fmla="*/ 1627152 h 6316381"/>
                  <a:gd name="connsiteX1" fmla="*/ 4446047 w 12253617"/>
                  <a:gd name="connsiteY1" fmla="*/ 32813 h 6316381"/>
                  <a:gd name="connsiteX2" fmla="*/ 6814109 w 12253617"/>
                  <a:gd name="connsiteY2" fmla="*/ 5003397 h 6316381"/>
                  <a:gd name="connsiteX3" fmla="*/ 9275954 w 12253617"/>
                  <a:gd name="connsiteY3" fmla="*/ 9367 h 6316381"/>
                  <a:gd name="connsiteX4" fmla="*/ 12253617 w 12253617"/>
                  <a:gd name="connsiteY4" fmla="*/ 1416136 h 6316381"/>
                  <a:gd name="connsiteX5" fmla="*/ 7418397 w 12253617"/>
                  <a:gd name="connsiteY5" fmla="*/ 6316381 h 6316381"/>
                  <a:gd name="connsiteX6" fmla="*/ 3437863 w 12253617"/>
                  <a:gd name="connsiteY6" fmla="*/ 6316381 h 6316381"/>
                  <a:gd name="connsiteX7" fmla="*/ 3461308 w 12253617"/>
                  <a:gd name="connsiteY7" fmla="*/ 4206228 h 6316381"/>
                  <a:gd name="connsiteX8" fmla="*/ 2687586 w 12253617"/>
                  <a:gd name="connsiteY8" fmla="*/ 4206229 h 6316381"/>
                  <a:gd name="connsiteX9" fmla="*/ 2687586 w 12253617"/>
                  <a:gd name="connsiteY9" fmla="*/ 6269490 h 6316381"/>
                  <a:gd name="connsiteX10" fmla="*/ 86913 w 12253617"/>
                  <a:gd name="connsiteY10" fmla="*/ 6296021 h 6316381"/>
                  <a:gd name="connsiteX11" fmla="*/ 1235776 w 12253617"/>
                  <a:gd name="connsiteY11" fmla="*/ 1627152 h 6316381"/>
                  <a:gd name="connsiteX0" fmla="*/ 1235776 w 12253617"/>
                  <a:gd name="connsiteY0" fmla="*/ 1619906 h 6309135"/>
                  <a:gd name="connsiteX1" fmla="*/ 4446047 w 12253617"/>
                  <a:gd name="connsiteY1" fmla="*/ 25567 h 6309135"/>
                  <a:gd name="connsiteX2" fmla="*/ 6814109 w 12253617"/>
                  <a:gd name="connsiteY2" fmla="*/ 4996151 h 6309135"/>
                  <a:gd name="connsiteX3" fmla="*/ 9275954 w 12253617"/>
                  <a:gd name="connsiteY3" fmla="*/ 2121 h 6309135"/>
                  <a:gd name="connsiteX4" fmla="*/ 12253617 w 12253617"/>
                  <a:gd name="connsiteY4" fmla="*/ 1408890 h 6309135"/>
                  <a:gd name="connsiteX5" fmla="*/ 7418397 w 12253617"/>
                  <a:gd name="connsiteY5" fmla="*/ 6309135 h 6309135"/>
                  <a:gd name="connsiteX6" fmla="*/ 3437863 w 12253617"/>
                  <a:gd name="connsiteY6" fmla="*/ 6309135 h 6309135"/>
                  <a:gd name="connsiteX7" fmla="*/ 3461308 w 12253617"/>
                  <a:gd name="connsiteY7" fmla="*/ 4198982 h 6309135"/>
                  <a:gd name="connsiteX8" fmla="*/ 2687586 w 12253617"/>
                  <a:gd name="connsiteY8" fmla="*/ 4198983 h 6309135"/>
                  <a:gd name="connsiteX9" fmla="*/ 2687586 w 12253617"/>
                  <a:gd name="connsiteY9" fmla="*/ 6262244 h 6309135"/>
                  <a:gd name="connsiteX10" fmla="*/ 86913 w 12253617"/>
                  <a:gd name="connsiteY10" fmla="*/ 6288775 h 6309135"/>
                  <a:gd name="connsiteX11" fmla="*/ 1235776 w 12253617"/>
                  <a:gd name="connsiteY11" fmla="*/ 1619906 h 6309135"/>
                  <a:gd name="connsiteX0" fmla="*/ 1235776 w 12253617"/>
                  <a:gd name="connsiteY0" fmla="*/ 1619905 h 6309134"/>
                  <a:gd name="connsiteX1" fmla="*/ 4446047 w 12253617"/>
                  <a:gd name="connsiteY1" fmla="*/ 25566 h 6309134"/>
                  <a:gd name="connsiteX2" fmla="*/ 6814109 w 12253617"/>
                  <a:gd name="connsiteY2" fmla="*/ 4996150 h 6309134"/>
                  <a:gd name="connsiteX3" fmla="*/ 9275954 w 12253617"/>
                  <a:gd name="connsiteY3" fmla="*/ 2120 h 6309134"/>
                  <a:gd name="connsiteX4" fmla="*/ 12253617 w 12253617"/>
                  <a:gd name="connsiteY4" fmla="*/ 1408889 h 6309134"/>
                  <a:gd name="connsiteX5" fmla="*/ 7418397 w 12253617"/>
                  <a:gd name="connsiteY5" fmla="*/ 6309134 h 6309134"/>
                  <a:gd name="connsiteX6" fmla="*/ 3437863 w 12253617"/>
                  <a:gd name="connsiteY6" fmla="*/ 6309134 h 6309134"/>
                  <a:gd name="connsiteX7" fmla="*/ 3461308 w 12253617"/>
                  <a:gd name="connsiteY7" fmla="*/ 4198981 h 6309134"/>
                  <a:gd name="connsiteX8" fmla="*/ 2687586 w 12253617"/>
                  <a:gd name="connsiteY8" fmla="*/ 4198982 h 6309134"/>
                  <a:gd name="connsiteX9" fmla="*/ 2687586 w 12253617"/>
                  <a:gd name="connsiteY9" fmla="*/ 6262243 h 6309134"/>
                  <a:gd name="connsiteX10" fmla="*/ 86913 w 12253617"/>
                  <a:gd name="connsiteY10" fmla="*/ 6288774 h 6309134"/>
                  <a:gd name="connsiteX11" fmla="*/ 1235776 w 12253617"/>
                  <a:gd name="connsiteY11" fmla="*/ 1619905 h 6309134"/>
                  <a:gd name="connsiteX0" fmla="*/ 1235776 w 12168508"/>
                  <a:gd name="connsiteY0" fmla="*/ 1620410 h 6309639"/>
                  <a:gd name="connsiteX1" fmla="*/ 4446047 w 12168508"/>
                  <a:gd name="connsiteY1" fmla="*/ 26071 h 6309639"/>
                  <a:gd name="connsiteX2" fmla="*/ 6814109 w 12168508"/>
                  <a:gd name="connsiteY2" fmla="*/ 4996655 h 6309639"/>
                  <a:gd name="connsiteX3" fmla="*/ 9275954 w 12168508"/>
                  <a:gd name="connsiteY3" fmla="*/ 2625 h 6309639"/>
                  <a:gd name="connsiteX4" fmla="*/ 12168508 w 12168508"/>
                  <a:gd name="connsiteY4" fmla="*/ 1365701 h 6309639"/>
                  <a:gd name="connsiteX5" fmla="*/ 7418397 w 12168508"/>
                  <a:gd name="connsiteY5" fmla="*/ 6309639 h 6309639"/>
                  <a:gd name="connsiteX6" fmla="*/ 3437863 w 12168508"/>
                  <a:gd name="connsiteY6" fmla="*/ 6309639 h 6309639"/>
                  <a:gd name="connsiteX7" fmla="*/ 3461308 w 12168508"/>
                  <a:gd name="connsiteY7" fmla="*/ 4199486 h 6309639"/>
                  <a:gd name="connsiteX8" fmla="*/ 2687586 w 12168508"/>
                  <a:gd name="connsiteY8" fmla="*/ 4199487 h 6309639"/>
                  <a:gd name="connsiteX9" fmla="*/ 2687586 w 12168508"/>
                  <a:gd name="connsiteY9" fmla="*/ 6262748 h 6309639"/>
                  <a:gd name="connsiteX10" fmla="*/ 86913 w 12168508"/>
                  <a:gd name="connsiteY10" fmla="*/ 6289279 h 6309639"/>
                  <a:gd name="connsiteX11" fmla="*/ 1235776 w 12168508"/>
                  <a:gd name="connsiteY11" fmla="*/ 1620410 h 6309639"/>
                  <a:gd name="connsiteX0" fmla="*/ 1235776 w 12168508"/>
                  <a:gd name="connsiteY0" fmla="*/ 1620410 h 6309639"/>
                  <a:gd name="connsiteX1" fmla="*/ 4446047 w 12168508"/>
                  <a:gd name="connsiteY1" fmla="*/ 26071 h 6309639"/>
                  <a:gd name="connsiteX2" fmla="*/ 6814109 w 12168508"/>
                  <a:gd name="connsiteY2" fmla="*/ 4996655 h 6309639"/>
                  <a:gd name="connsiteX3" fmla="*/ 9275954 w 12168508"/>
                  <a:gd name="connsiteY3" fmla="*/ 2625 h 6309639"/>
                  <a:gd name="connsiteX4" fmla="*/ 12168508 w 12168508"/>
                  <a:gd name="connsiteY4" fmla="*/ 1365701 h 6309639"/>
                  <a:gd name="connsiteX5" fmla="*/ 7418397 w 12168508"/>
                  <a:gd name="connsiteY5" fmla="*/ 6309639 h 6309639"/>
                  <a:gd name="connsiteX6" fmla="*/ 3437863 w 12168508"/>
                  <a:gd name="connsiteY6" fmla="*/ 6309639 h 6309639"/>
                  <a:gd name="connsiteX7" fmla="*/ 3461308 w 12168508"/>
                  <a:gd name="connsiteY7" fmla="*/ 4199486 h 6309639"/>
                  <a:gd name="connsiteX8" fmla="*/ 2687586 w 12168508"/>
                  <a:gd name="connsiteY8" fmla="*/ 4199487 h 6309639"/>
                  <a:gd name="connsiteX9" fmla="*/ 2687586 w 12168508"/>
                  <a:gd name="connsiteY9" fmla="*/ 6262748 h 6309639"/>
                  <a:gd name="connsiteX10" fmla="*/ 86913 w 12168508"/>
                  <a:gd name="connsiteY10" fmla="*/ 6289279 h 6309639"/>
                  <a:gd name="connsiteX11" fmla="*/ 1235776 w 12168508"/>
                  <a:gd name="connsiteY11" fmla="*/ 1620410 h 6309639"/>
                  <a:gd name="connsiteX0" fmla="*/ 1235776 w 12168508"/>
                  <a:gd name="connsiteY0" fmla="*/ 1617805 h 6307034"/>
                  <a:gd name="connsiteX1" fmla="*/ 4446047 w 12168508"/>
                  <a:gd name="connsiteY1" fmla="*/ 23466 h 6307034"/>
                  <a:gd name="connsiteX2" fmla="*/ 6814109 w 12168508"/>
                  <a:gd name="connsiteY2" fmla="*/ 4994050 h 6307034"/>
                  <a:gd name="connsiteX3" fmla="*/ 9275954 w 12168508"/>
                  <a:gd name="connsiteY3" fmla="*/ 20 h 6307034"/>
                  <a:gd name="connsiteX4" fmla="*/ 12168508 w 12168508"/>
                  <a:gd name="connsiteY4" fmla="*/ 1363096 h 6307034"/>
                  <a:gd name="connsiteX5" fmla="*/ 7418397 w 12168508"/>
                  <a:gd name="connsiteY5" fmla="*/ 6307034 h 6307034"/>
                  <a:gd name="connsiteX6" fmla="*/ 3437863 w 12168508"/>
                  <a:gd name="connsiteY6" fmla="*/ 6307034 h 6307034"/>
                  <a:gd name="connsiteX7" fmla="*/ 3461308 w 12168508"/>
                  <a:gd name="connsiteY7" fmla="*/ 4196881 h 6307034"/>
                  <a:gd name="connsiteX8" fmla="*/ 2687586 w 12168508"/>
                  <a:gd name="connsiteY8" fmla="*/ 4196882 h 6307034"/>
                  <a:gd name="connsiteX9" fmla="*/ 2687586 w 12168508"/>
                  <a:gd name="connsiteY9" fmla="*/ 6260143 h 6307034"/>
                  <a:gd name="connsiteX10" fmla="*/ 86913 w 12168508"/>
                  <a:gd name="connsiteY10" fmla="*/ 6286674 h 6307034"/>
                  <a:gd name="connsiteX11" fmla="*/ 1235776 w 12168508"/>
                  <a:gd name="connsiteY11" fmla="*/ 1617805 h 6307034"/>
                  <a:gd name="connsiteX0" fmla="*/ 1376894 w 12309626"/>
                  <a:gd name="connsiteY0" fmla="*/ 1617805 h 6307034"/>
                  <a:gd name="connsiteX1" fmla="*/ 4587165 w 12309626"/>
                  <a:gd name="connsiteY1" fmla="*/ 23466 h 6307034"/>
                  <a:gd name="connsiteX2" fmla="*/ 6955227 w 12309626"/>
                  <a:gd name="connsiteY2" fmla="*/ 4994050 h 6307034"/>
                  <a:gd name="connsiteX3" fmla="*/ 9417072 w 12309626"/>
                  <a:gd name="connsiteY3" fmla="*/ 20 h 6307034"/>
                  <a:gd name="connsiteX4" fmla="*/ 12309626 w 12309626"/>
                  <a:gd name="connsiteY4" fmla="*/ 1363096 h 6307034"/>
                  <a:gd name="connsiteX5" fmla="*/ 7559515 w 12309626"/>
                  <a:gd name="connsiteY5" fmla="*/ 6307034 h 6307034"/>
                  <a:gd name="connsiteX6" fmla="*/ 3578981 w 12309626"/>
                  <a:gd name="connsiteY6" fmla="*/ 6307034 h 6307034"/>
                  <a:gd name="connsiteX7" fmla="*/ 3602426 w 12309626"/>
                  <a:gd name="connsiteY7" fmla="*/ 4196881 h 6307034"/>
                  <a:gd name="connsiteX8" fmla="*/ 2828704 w 12309626"/>
                  <a:gd name="connsiteY8" fmla="*/ 4196882 h 6307034"/>
                  <a:gd name="connsiteX9" fmla="*/ 2828704 w 12309626"/>
                  <a:gd name="connsiteY9" fmla="*/ 6260143 h 6307034"/>
                  <a:gd name="connsiteX10" fmla="*/ 79090 w 12309626"/>
                  <a:gd name="connsiteY10" fmla="*/ 6221134 h 6307034"/>
                  <a:gd name="connsiteX11" fmla="*/ 1376894 w 12309626"/>
                  <a:gd name="connsiteY11" fmla="*/ 1617805 h 6307034"/>
                  <a:gd name="connsiteX0" fmla="*/ 1417460 w 12350192"/>
                  <a:gd name="connsiteY0" fmla="*/ 1617805 h 6307034"/>
                  <a:gd name="connsiteX1" fmla="*/ 4627731 w 12350192"/>
                  <a:gd name="connsiteY1" fmla="*/ 23466 h 6307034"/>
                  <a:gd name="connsiteX2" fmla="*/ 6995793 w 12350192"/>
                  <a:gd name="connsiteY2" fmla="*/ 4994050 h 6307034"/>
                  <a:gd name="connsiteX3" fmla="*/ 9457638 w 12350192"/>
                  <a:gd name="connsiteY3" fmla="*/ 20 h 6307034"/>
                  <a:gd name="connsiteX4" fmla="*/ 12350192 w 12350192"/>
                  <a:gd name="connsiteY4" fmla="*/ 1363096 h 6307034"/>
                  <a:gd name="connsiteX5" fmla="*/ 7600081 w 12350192"/>
                  <a:gd name="connsiteY5" fmla="*/ 6307034 h 6307034"/>
                  <a:gd name="connsiteX6" fmla="*/ 3619547 w 12350192"/>
                  <a:gd name="connsiteY6" fmla="*/ 6307034 h 6307034"/>
                  <a:gd name="connsiteX7" fmla="*/ 3642992 w 12350192"/>
                  <a:gd name="connsiteY7" fmla="*/ 4196881 h 6307034"/>
                  <a:gd name="connsiteX8" fmla="*/ 2869270 w 12350192"/>
                  <a:gd name="connsiteY8" fmla="*/ 4196882 h 6307034"/>
                  <a:gd name="connsiteX9" fmla="*/ 2869270 w 12350192"/>
                  <a:gd name="connsiteY9" fmla="*/ 6260143 h 6307034"/>
                  <a:gd name="connsiteX10" fmla="*/ 77102 w 12350192"/>
                  <a:gd name="connsiteY10" fmla="*/ 6286674 h 6307034"/>
                  <a:gd name="connsiteX11" fmla="*/ 1417460 w 12350192"/>
                  <a:gd name="connsiteY11" fmla="*/ 1617805 h 6307034"/>
                  <a:gd name="connsiteX0" fmla="*/ 1417460 w 12350192"/>
                  <a:gd name="connsiteY0" fmla="*/ 1617805 h 6307034"/>
                  <a:gd name="connsiteX1" fmla="*/ 4627731 w 12350192"/>
                  <a:gd name="connsiteY1" fmla="*/ 23466 h 6307034"/>
                  <a:gd name="connsiteX2" fmla="*/ 6995793 w 12350192"/>
                  <a:gd name="connsiteY2" fmla="*/ 4994050 h 6307034"/>
                  <a:gd name="connsiteX3" fmla="*/ 9457638 w 12350192"/>
                  <a:gd name="connsiteY3" fmla="*/ 20 h 6307034"/>
                  <a:gd name="connsiteX4" fmla="*/ 12350192 w 12350192"/>
                  <a:gd name="connsiteY4" fmla="*/ 1363096 h 6307034"/>
                  <a:gd name="connsiteX5" fmla="*/ 7600081 w 12350192"/>
                  <a:gd name="connsiteY5" fmla="*/ 6307034 h 6307034"/>
                  <a:gd name="connsiteX6" fmla="*/ 3619547 w 12350192"/>
                  <a:gd name="connsiteY6" fmla="*/ 6307034 h 6307034"/>
                  <a:gd name="connsiteX7" fmla="*/ 3642992 w 12350192"/>
                  <a:gd name="connsiteY7" fmla="*/ 4196881 h 6307034"/>
                  <a:gd name="connsiteX8" fmla="*/ 2869270 w 12350192"/>
                  <a:gd name="connsiteY8" fmla="*/ 4196882 h 6307034"/>
                  <a:gd name="connsiteX9" fmla="*/ 2953259 w 12350192"/>
                  <a:gd name="connsiteY9" fmla="*/ 6265891 h 6307034"/>
                  <a:gd name="connsiteX10" fmla="*/ 77102 w 12350192"/>
                  <a:gd name="connsiteY10" fmla="*/ 6286674 h 6307034"/>
                  <a:gd name="connsiteX11" fmla="*/ 1417460 w 12350192"/>
                  <a:gd name="connsiteY11" fmla="*/ 1617805 h 6307034"/>
                  <a:gd name="connsiteX0" fmla="*/ 1417460 w 12350192"/>
                  <a:gd name="connsiteY0" fmla="*/ 1617805 h 6307034"/>
                  <a:gd name="connsiteX1" fmla="*/ 4627731 w 12350192"/>
                  <a:gd name="connsiteY1" fmla="*/ 23466 h 6307034"/>
                  <a:gd name="connsiteX2" fmla="*/ 6995793 w 12350192"/>
                  <a:gd name="connsiteY2" fmla="*/ 4994050 h 6307034"/>
                  <a:gd name="connsiteX3" fmla="*/ 9457638 w 12350192"/>
                  <a:gd name="connsiteY3" fmla="*/ 20 h 6307034"/>
                  <a:gd name="connsiteX4" fmla="*/ 12350192 w 12350192"/>
                  <a:gd name="connsiteY4" fmla="*/ 1363096 h 6307034"/>
                  <a:gd name="connsiteX5" fmla="*/ 7600081 w 12350192"/>
                  <a:gd name="connsiteY5" fmla="*/ 6307034 h 6307034"/>
                  <a:gd name="connsiteX6" fmla="*/ 3619547 w 12350192"/>
                  <a:gd name="connsiteY6" fmla="*/ 6307034 h 6307034"/>
                  <a:gd name="connsiteX7" fmla="*/ 3642992 w 12350192"/>
                  <a:gd name="connsiteY7" fmla="*/ 4196881 h 6307034"/>
                  <a:gd name="connsiteX8" fmla="*/ 2869270 w 12350192"/>
                  <a:gd name="connsiteY8" fmla="*/ 4196882 h 6307034"/>
                  <a:gd name="connsiteX9" fmla="*/ 2953259 w 12350192"/>
                  <a:gd name="connsiteY9" fmla="*/ 6254393 h 6307034"/>
                  <a:gd name="connsiteX10" fmla="*/ 77102 w 12350192"/>
                  <a:gd name="connsiteY10" fmla="*/ 6286674 h 6307034"/>
                  <a:gd name="connsiteX11" fmla="*/ 1417460 w 12350192"/>
                  <a:gd name="connsiteY11" fmla="*/ 1617805 h 6307034"/>
                  <a:gd name="connsiteX0" fmla="*/ 1432418 w 12365150"/>
                  <a:gd name="connsiteY0" fmla="*/ 1617805 h 6307034"/>
                  <a:gd name="connsiteX1" fmla="*/ 4642689 w 12365150"/>
                  <a:gd name="connsiteY1" fmla="*/ 23466 h 6307034"/>
                  <a:gd name="connsiteX2" fmla="*/ 7010751 w 12365150"/>
                  <a:gd name="connsiteY2" fmla="*/ 4994050 h 6307034"/>
                  <a:gd name="connsiteX3" fmla="*/ 9472596 w 12365150"/>
                  <a:gd name="connsiteY3" fmla="*/ 20 h 6307034"/>
                  <a:gd name="connsiteX4" fmla="*/ 12365150 w 12365150"/>
                  <a:gd name="connsiteY4" fmla="*/ 1363096 h 6307034"/>
                  <a:gd name="connsiteX5" fmla="*/ 7615039 w 12365150"/>
                  <a:gd name="connsiteY5" fmla="*/ 6307034 h 6307034"/>
                  <a:gd name="connsiteX6" fmla="*/ 3634505 w 12365150"/>
                  <a:gd name="connsiteY6" fmla="*/ 6307034 h 6307034"/>
                  <a:gd name="connsiteX7" fmla="*/ 3657950 w 12365150"/>
                  <a:gd name="connsiteY7" fmla="*/ 4196881 h 6307034"/>
                  <a:gd name="connsiteX8" fmla="*/ 2884228 w 12365150"/>
                  <a:gd name="connsiteY8" fmla="*/ 4196882 h 6307034"/>
                  <a:gd name="connsiteX9" fmla="*/ 2968217 w 12365150"/>
                  <a:gd name="connsiteY9" fmla="*/ 6254393 h 6307034"/>
                  <a:gd name="connsiteX10" fmla="*/ 76395 w 12365150"/>
                  <a:gd name="connsiteY10" fmla="*/ 6278632 h 6307034"/>
                  <a:gd name="connsiteX11" fmla="*/ 1432418 w 12365150"/>
                  <a:gd name="connsiteY11" fmla="*/ 1617805 h 6307034"/>
                  <a:gd name="connsiteX0" fmla="*/ 1428679 w 12361411"/>
                  <a:gd name="connsiteY0" fmla="*/ 1617805 h 6307034"/>
                  <a:gd name="connsiteX1" fmla="*/ 4638950 w 12361411"/>
                  <a:gd name="connsiteY1" fmla="*/ 23466 h 6307034"/>
                  <a:gd name="connsiteX2" fmla="*/ 7007012 w 12361411"/>
                  <a:gd name="connsiteY2" fmla="*/ 4994050 h 6307034"/>
                  <a:gd name="connsiteX3" fmla="*/ 9468857 w 12361411"/>
                  <a:gd name="connsiteY3" fmla="*/ 20 h 6307034"/>
                  <a:gd name="connsiteX4" fmla="*/ 12361411 w 12361411"/>
                  <a:gd name="connsiteY4" fmla="*/ 1363096 h 6307034"/>
                  <a:gd name="connsiteX5" fmla="*/ 7611300 w 12361411"/>
                  <a:gd name="connsiteY5" fmla="*/ 6307034 h 6307034"/>
                  <a:gd name="connsiteX6" fmla="*/ 3630766 w 12361411"/>
                  <a:gd name="connsiteY6" fmla="*/ 6307034 h 6307034"/>
                  <a:gd name="connsiteX7" fmla="*/ 3654211 w 12361411"/>
                  <a:gd name="connsiteY7" fmla="*/ 4196881 h 6307034"/>
                  <a:gd name="connsiteX8" fmla="*/ 2880489 w 12361411"/>
                  <a:gd name="connsiteY8" fmla="*/ 4196882 h 6307034"/>
                  <a:gd name="connsiteX9" fmla="*/ 2964478 w 12361411"/>
                  <a:gd name="connsiteY9" fmla="*/ 6254393 h 6307034"/>
                  <a:gd name="connsiteX10" fmla="*/ 76572 w 12361411"/>
                  <a:gd name="connsiteY10" fmla="*/ 6270590 h 6307034"/>
                  <a:gd name="connsiteX11" fmla="*/ 1428679 w 12361411"/>
                  <a:gd name="connsiteY11" fmla="*/ 1617805 h 6307034"/>
                  <a:gd name="connsiteX0" fmla="*/ 1447387 w 12380119"/>
                  <a:gd name="connsiteY0" fmla="*/ 1617805 h 6307034"/>
                  <a:gd name="connsiteX1" fmla="*/ 4657658 w 12380119"/>
                  <a:gd name="connsiteY1" fmla="*/ 23466 h 6307034"/>
                  <a:gd name="connsiteX2" fmla="*/ 7025720 w 12380119"/>
                  <a:gd name="connsiteY2" fmla="*/ 4994050 h 6307034"/>
                  <a:gd name="connsiteX3" fmla="*/ 9487565 w 12380119"/>
                  <a:gd name="connsiteY3" fmla="*/ 20 h 6307034"/>
                  <a:gd name="connsiteX4" fmla="*/ 12380119 w 12380119"/>
                  <a:gd name="connsiteY4" fmla="*/ 1363096 h 6307034"/>
                  <a:gd name="connsiteX5" fmla="*/ 7630008 w 12380119"/>
                  <a:gd name="connsiteY5" fmla="*/ 6307034 h 6307034"/>
                  <a:gd name="connsiteX6" fmla="*/ 3649474 w 12380119"/>
                  <a:gd name="connsiteY6" fmla="*/ 6307034 h 6307034"/>
                  <a:gd name="connsiteX7" fmla="*/ 3672919 w 12380119"/>
                  <a:gd name="connsiteY7" fmla="*/ 4196881 h 6307034"/>
                  <a:gd name="connsiteX8" fmla="*/ 2899197 w 12380119"/>
                  <a:gd name="connsiteY8" fmla="*/ 4196882 h 6307034"/>
                  <a:gd name="connsiteX9" fmla="*/ 2983186 w 12380119"/>
                  <a:gd name="connsiteY9" fmla="*/ 6254393 h 6307034"/>
                  <a:gd name="connsiteX10" fmla="*/ 75700 w 12380119"/>
                  <a:gd name="connsiteY10" fmla="*/ 6266569 h 6307034"/>
                  <a:gd name="connsiteX11" fmla="*/ 1447387 w 12380119"/>
                  <a:gd name="connsiteY11" fmla="*/ 1617805 h 6307034"/>
                  <a:gd name="connsiteX0" fmla="*/ 1447388 w 12380120"/>
                  <a:gd name="connsiteY0" fmla="*/ 1617805 h 6307034"/>
                  <a:gd name="connsiteX1" fmla="*/ 4657659 w 12380120"/>
                  <a:gd name="connsiteY1" fmla="*/ 23466 h 6307034"/>
                  <a:gd name="connsiteX2" fmla="*/ 7025721 w 12380120"/>
                  <a:gd name="connsiteY2" fmla="*/ 4994050 h 6307034"/>
                  <a:gd name="connsiteX3" fmla="*/ 9487566 w 12380120"/>
                  <a:gd name="connsiteY3" fmla="*/ 20 h 6307034"/>
                  <a:gd name="connsiteX4" fmla="*/ 12380120 w 12380120"/>
                  <a:gd name="connsiteY4" fmla="*/ 1363096 h 6307034"/>
                  <a:gd name="connsiteX5" fmla="*/ 7630009 w 12380120"/>
                  <a:gd name="connsiteY5" fmla="*/ 6307034 h 6307034"/>
                  <a:gd name="connsiteX6" fmla="*/ 3649475 w 12380120"/>
                  <a:gd name="connsiteY6" fmla="*/ 6307034 h 6307034"/>
                  <a:gd name="connsiteX7" fmla="*/ 3672920 w 12380120"/>
                  <a:gd name="connsiteY7" fmla="*/ 4196881 h 6307034"/>
                  <a:gd name="connsiteX8" fmla="*/ 2899198 w 12380120"/>
                  <a:gd name="connsiteY8" fmla="*/ 4196882 h 6307034"/>
                  <a:gd name="connsiteX9" fmla="*/ 2979271 w 12380120"/>
                  <a:gd name="connsiteY9" fmla="*/ 6258414 h 6307034"/>
                  <a:gd name="connsiteX10" fmla="*/ 75701 w 12380120"/>
                  <a:gd name="connsiteY10" fmla="*/ 6266569 h 6307034"/>
                  <a:gd name="connsiteX11" fmla="*/ 1447388 w 12380120"/>
                  <a:gd name="connsiteY11" fmla="*/ 1617805 h 6307034"/>
                  <a:gd name="connsiteX0" fmla="*/ 1447388 w 12380120"/>
                  <a:gd name="connsiteY0" fmla="*/ 1617805 h 6307034"/>
                  <a:gd name="connsiteX1" fmla="*/ 4657659 w 12380120"/>
                  <a:gd name="connsiteY1" fmla="*/ 23466 h 6307034"/>
                  <a:gd name="connsiteX2" fmla="*/ 7025721 w 12380120"/>
                  <a:gd name="connsiteY2" fmla="*/ 4994050 h 6307034"/>
                  <a:gd name="connsiteX3" fmla="*/ 9487566 w 12380120"/>
                  <a:gd name="connsiteY3" fmla="*/ 20 h 6307034"/>
                  <a:gd name="connsiteX4" fmla="*/ 12380120 w 12380120"/>
                  <a:gd name="connsiteY4" fmla="*/ 1363096 h 6307034"/>
                  <a:gd name="connsiteX5" fmla="*/ 7630009 w 12380120"/>
                  <a:gd name="connsiteY5" fmla="*/ 6307034 h 6307034"/>
                  <a:gd name="connsiteX6" fmla="*/ 3649475 w 12380120"/>
                  <a:gd name="connsiteY6" fmla="*/ 6307034 h 6307034"/>
                  <a:gd name="connsiteX7" fmla="*/ 3672920 w 12380120"/>
                  <a:gd name="connsiteY7" fmla="*/ 4196881 h 6307034"/>
                  <a:gd name="connsiteX8" fmla="*/ 2899198 w 12380120"/>
                  <a:gd name="connsiteY8" fmla="*/ 4196882 h 6307034"/>
                  <a:gd name="connsiteX9" fmla="*/ 2994936 w 12380120"/>
                  <a:gd name="connsiteY9" fmla="*/ 6246351 h 6307034"/>
                  <a:gd name="connsiteX10" fmla="*/ 75701 w 12380120"/>
                  <a:gd name="connsiteY10" fmla="*/ 6266569 h 6307034"/>
                  <a:gd name="connsiteX11" fmla="*/ 1447388 w 12380120"/>
                  <a:gd name="connsiteY11" fmla="*/ 1617805 h 6307034"/>
                  <a:gd name="connsiteX0" fmla="*/ 1447388 w 12380120"/>
                  <a:gd name="connsiteY0" fmla="*/ 1617805 h 6307034"/>
                  <a:gd name="connsiteX1" fmla="*/ 4657659 w 12380120"/>
                  <a:gd name="connsiteY1" fmla="*/ 23466 h 6307034"/>
                  <a:gd name="connsiteX2" fmla="*/ 7025721 w 12380120"/>
                  <a:gd name="connsiteY2" fmla="*/ 4994050 h 6307034"/>
                  <a:gd name="connsiteX3" fmla="*/ 9487566 w 12380120"/>
                  <a:gd name="connsiteY3" fmla="*/ 20 h 6307034"/>
                  <a:gd name="connsiteX4" fmla="*/ 12380120 w 12380120"/>
                  <a:gd name="connsiteY4" fmla="*/ 1363096 h 6307034"/>
                  <a:gd name="connsiteX5" fmla="*/ 7630009 w 12380120"/>
                  <a:gd name="connsiteY5" fmla="*/ 6307034 h 6307034"/>
                  <a:gd name="connsiteX6" fmla="*/ 3649475 w 12380120"/>
                  <a:gd name="connsiteY6" fmla="*/ 6307034 h 6307034"/>
                  <a:gd name="connsiteX7" fmla="*/ 3672920 w 12380120"/>
                  <a:gd name="connsiteY7" fmla="*/ 4196881 h 6307034"/>
                  <a:gd name="connsiteX8" fmla="*/ 2899198 w 12380120"/>
                  <a:gd name="connsiteY8" fmla="*/ 4196882 h 6307034"/>
                  <a:gd name="connsiteX9" fmla="*/ 2994936 w 12380120"/>
                  <a:gd name="connsiteY9" fmla="*/ 6246351 h 6307034"/>
                  <a:gd name="connsiteX10" fmla="*/ 75701 w 12380120"/>
                  <a:gd name="connsiteY10" fmla="*/ 6254506 h 6307034"/>
                  <a:gd name="connsiteX11" fmla="*/ 1447388 w 12380120"/>
                  <a:gd name="connsiteY11" fmla="*/ 1617805 h 6307034"/>
                  <a:gd name="connsiteX0" fmla="*/ 1376277 w 12309009"/>
                  <a:gd name="connsiteY0" fmla="*/ 1617805 h 6307034"/>
                  <a:gd name="connsiteX1" fmla="*/ 4586548 w 12309009"/>
                  <a:gd name="connsiteY1" fmla="*/ 23466 h 6307034"/>
                  <a:gd name="connsiteX2" fmla="*/ 6954610 w 12309009"/>
                  <a:gd name="connsiteY2" fmla="*/ 4994050 h 6307034"/>
                  <a:gd name="connsiteX3" fmla="*/ 9416455 w 12309009"/>
                  <a:gd name="connsiteY3" fmla="*/ 20 h 6307034"/>
                  <a:gd name="connsiteX4" fmla="*/ 12309009 w 12309009"/>
                  <a:gd name="connsiteY4" fmla="*/ 1363096 h 6307034"/>
                  <a:gd name="connsiteX5" fmla="*/ 7558898 w 12309009"/>
                  <a:gd name="connsiteY5" fmla="*/ 6307034 h 6307034"/>
                  <a:gd name="connsiteX6" fmla="*/ 3578364 w 12309009"/>
                  <a:gd name="connsiteY6" fmla="*/ 6307034 h 6307034"/>
                  <a:gd name="connsiteX7" fmla="*/ 3601809 w 12309009"/>
                  <a:gd name="connsiteY7" fmla="*/ 4196881 h 6307034"/>
                  <a:gd name="connsiteX8" fmla="*/ 2828087 w 12309009"/>
                  <a:gd name="connsiteY8" fmla="*/ 4196882 h 6307034"/>
                  <a:gd name="connsiteX9" fmla="*/ 2923825 w 12309009"/>
                  <a:gd name="connsiteY9" fmla="*/ 6246351 h 6307034"/>
                  <a:gd name="connsiteX10" fmla="*/ 4590 w 12309009"/>
                  <a:gd name="connsiteY10" fmla="*/ 6254506 h 6307034"/>
                  <a:gd name="connsiteX11" fmla="*/ 1376277 w 12309009"/>
                  <a:gd name="connsiteY11" fmla="*/ 1617805 h 6307034"/>
                  <a:gd name="connsiteX0" fmla="*/ 1313499 w 12309276"/>
                  <a:gd name="connsiteY0" fmla="*/ 1585441 h 6307034"/>
                  <a:gd name="connsiteX1" fmla="*/ 4586815 w 12309276"/>
                  <a:gd name="connsiteY1" fmla="*/ 23466 h 6307034"/>
                  <a:gd name="connsiteX2" fmla="*/ 6954877 w 12309276"/>
                  <a:gd name="connsiteY2" fmla="*/ 4994050 h 6307034"/>
                  <a:gd name="connsiteX3" fmla="*/ 9416722 w 12309276"/>
                  <a:gd name="connsiteY3" fmla="*/ 20 h 6307034"/>
                  <a:gd name="connsiteX4" fmla="*/ 12309276 w 12309276"/>
                  <a:gd name="connsiteY4" fmla="*/ 1363096 h 6307034"/>
                  <a:gd name="connsiteX5" fmla="*/ 7559165 w 12309276"/>
                  <a:gd name="connsiteY5" fmla="*/ 6307034 h 6307034"/>
                  <a:gd name="connsiteX6" fmla="*/ 3578631 w 12309276"/>
                  <a:gd name="connsiteY6" fmla="*/ 6307034 h 6307034"/>
                  <a:gd name="connsiteX7" fmla="*/ 3602076 w 12309276"/>
                  <a:gd name="connsiteY7" fmla="*/ 4196881 h 6307034"/>
                  <a:gd name="connsiteX8" fmla="*/ 2828354 w 12309276"/>
                  <a:gd name="connsiteY8" fmla="*/ 4196882 h 6307034"/>
                  <a:gd name="connsiteX9" fmla="*/ 2924092 w 12309276"/>
                  <a:gd name="connsiteY9" fmla="*/ 6246351 h 6307034"/>
                  <a:gd name="connsiteX10" fmla="*/ 4857 w 12309276"/>
                  <a:gd name="connsiteY10" fmla="*/ 6254506 h 6307034"/>
                  <a:gd name="connsiteX11" fmla="*/ 1313499 w 12309276"/>
                  <a:gd name="connsiteY11" fmla="*/ 1585441 h 6307034"/>
                  <a:gd name="connsiteX0" fmla="*/ 1313499 w 12309276"/>
                  <a:gd name="connsiteY0" fmla="*/ 1645429 h 6367022"/>
                  <a:gd name="connsiteX1" fmla="*/ 4397685 w 12309276"/>
                  <a:gd name="connsiteY1" fmla="*/ 2541 h 6367022"/>
                  <a:gd name="connsiteX2" fmla="*/ 6954877 w 12309276"/>
                  <a:gd name="connsiteY2" fmla="*/ 5054038 h 6367022"/>
                  <a:gd name="connsiteX3" fmla="*/ 9416722 w 12309276"/>
                  <a:gd name="connsiteY3" fmla="*/ 60008 h 6367022"/>
                  <a:gd name="connsiteX4" fmla="*/ 12309276 w 12309276"/>
                  <a:gd name="connsiteY4" fmla="*/ 1423084 h 6367022"/>
                  <a:gd name="connsiteX5" fmla="*/ 7559165 w 12309276"/>
                  <a:gd name="connsiteY5" fmla="*/ 6367022 h 6367022"/>
                  <a:gd name="connsiteX6" fmla="*/ 3578631 w 12309276"/>
                  <a:gd name="connsiteY6" fmla="*/ 6367022 h 6367022"/>
                  <a:gd name="connsiteX7" fmla="*/ 3602076 w 12309276"/>
                  <a:gd name="connsiteY7" fmla="*/ 4256869 h 6367022"/>
                  <a:gd name="connsiteX8" fmla="*/ 2828354 w 12309276"/>
                  <a:gd name="connsiteY8" fmla="*/ 4256870 h 6367022"/>
                  <a:gd name="connsiteX9" fmla="*/ 2924092 w 12309276"/>
                  <a:gd name="connsiteY9" fmla="*/ 6306339 h 6367022"/>
                  <a:gd name="connsiteX10" fmla="*/ 4857 w 12309276"/>
                  <a:gd name="connsiteY10" fmla="*/ 6314494 h 6367022"/>
                  <a:gd name="connsiteX11" fmla="*/ 1313499 w 12309276"/>
                  <a:gd name="connsiteY11" fmla="*/ 1645429 h 6367022"/>
                  <a:gd name="connsiteX0" fmla="*/ 1313499 w 12309276"/>
                  <a:gd name="connsiteY0" fmla="*/ 1642887 h 6364480"/>
                  <a:gd name="connsiteX1" fmla="*/ 4397685 w 12309276"/>
                  <a:gd name="connsiteY1" fmla="*/ -1 h 6364480"/>
                  <a:gd name="connsiteX2" fmla="*/ 6954877 w 12309276"/>
                  <a:gd name="connsiteY2" fmla="*/ 5051496 h 6364480"/>
                  <a:gd name="connsiteX3" fmla="*/ 9416722 w 12309276"/>
                  <a:gd name="connsiteY3" fmla="*/ 57466 h 6364480"/>
                  <a:gd name="connsiteX4" fmla="*/ 12309276 w 12309276"/>
                  <a:gd name="connsiteY4" fmla="*/ 1420542 h 6364480"/>
                  <a:gd name="connsiteX5" fmla="*/ 7559165 w 12309276"/>
                  <a:gd name="connsiteY5" fmla="*/ 6364480 h 6364480"/>
                  <a:gd name="connsiteX6" fmla="*/ 3578631 w 12309276"/>
                  <a:gd name="connsiteY6" fmla="*/ 6364480 h 6364480"/>
                  <a:gd name="connsiteX7" fmla="*/ 3602076 w 12309276"/>
                  <a:gd name="connsiteY7" fmla="*/ 4254327 h 6364480"/>
                  <a:gd name="connsiteX8" fmla="*/ 2828354 w 12309276"/>
                  <a:gd name="connsiteY8" fmla="*/ 4254328 h 6364480"/>
                  <a:gd name="connsiteX9" fmla="*/ 2924092 w 12309276"/>
                  <a:gd name="connsiteY9" fmla="*/ 6303797 h 6364480"/>
                  <a:gd name="connsiteX10" fmla="*/ 4857 w 12309276"/>
                  <a:gd name="connsiteY10" fmla="*/ 6311952 h 6364480"/>
                  <a:gd name="connsiteX11" fmla="*/ 1313499 w 12309276"/>
                  <a:gd name="connsiteY11" fmla="*/ 1642887 h 6364480"/>
                  <a:gd name="connsiteX0" fmla="*/ 1313499 w 12309276"/>
                  <a:gd name="connsiteY0" fmla="*/ 1642888 h 6364481"/>
                  <a:gd name="connsiteX1" fmla="*/ 4397685 w 12309276"/>
                  <a:gd name="connsiteY1" fmla="*/ 0 h 6364481"/>
                  <a:gd name="connsiteX2" fmla="*/ 7002161 w 12309276"/>
                  <a:gd name="connsiteY2" fmla="*/ 5067681 h 6364481"/>
                  <a:gd name="connsiteX3" fmla="*/ 9416722 w 12309276"/>
                  <a:gd name="connsiteY3" fmla="*/ 57467 h 6364481"/>
                  <a:gd name="connsiteX4" fmla="*/ 12309276 w 12309276"/>
                  <a:gd name="connsiteY4" fmla="*/ 1420543 h 6364481"/>
                  <a:gd name="connsiteX5" fmla="*/ 7559165 w 12309276"/>
                  <a:gd name="connsiteY5" fmla="*/ 6364481 h 6364481"/>
                  <a:gd name="connsiteX6" fmla="*/ 3578631 w 12309276"/>
                  <a:gd name="connsiteY6" fmla="*/ 6364481 h 6364481"/>
                  <a:gd name="connsiteX7" fmla="*/ 3602076 w 12309276"/>
                  <a:gd name="connsiteY7" fmla="*/ 4254328 h 6364481"/>
                  <a:gd name="connsiteX8" fmla="*/ 2828354 w 12309276"/>
                  <a:gd name="connsiteY8" fmla="*/ 4254329 h 6364481"/>
                  <a:gd name="connsiteX9" fmla="*/ 2924092 w 12309276"/>
                  <a:gd name="connsiteY9" fmla="*/ 6303798 h 6364481"/>
                  <a:gd name="connsiteX10" fmla="*/ 4857 w 12309276"/>
                  <a:gd name="connsiteY10" fmla="*/ 6311953 h 6364481"/>
                  <a:gd name="connsiteX11" fmla="*/ 1313499 w 12309276"/>
                  <a:gd name="connsiteY11" fmla="*/ 1642888 h 6364481"/>
                  <a:gd name="connsiteX0" fmla="*/ 1313499 w 12309276"/>
                  <a:gd name="connsiteY0" fmla="*/ 1642888 h 6364481"/>
                  <a:gd name="connsiteX1" fmla="*/ 4397685 w 12309276"/>
                  <a:gd name="connsiteY1" fmla="*/ 0 h 6364481"/>
                  <a:gd name="connsiteX2" fmla="*/ 7002161 w 12309276"/>
                  <a:gd name="connsiteY2" fmla="*/ 5067681 h 6364481"/>
                  <a:gd name="connsiteX3" fmla="*/ 9416722 w 12309276"/>
                  <a:gd name="connsiteY3" fmla="*/ 57467 h 6364481"/>
                  <a:gd name="connsiteX4" fmla="*/ 12309276 w 12309276"/>
                  <a:gd name="connsiteY4" fmla="*/ 1420543 h 6364481"/>
                  <a:gd name="connsiteX5" fmla="*/ 7559165 w 12309276"/>
                  <a:gd name="connsiteY5" fmla="*/ 6364481 h 6364481"/>
                  <a:gd name="connsiteX6" fmla="*/ 3607241 w 12309276"/>
                  <a:gd name="connsiteY6" fmla="*/ 6364481 h 6364481"/>
                  <a:gd name="connsiteX7" fmla="*/ 3602076 w 12309276"/>
                  <a:gd name="connsiteY7" fmla="*/ 4254328 h 6364481"/>
                  <a:gd name="connsiteX8" fmla="*/ 2828354 w 12309276"/>
                  <a:gd name="connsiteY8" fmla="*/ 4254329 h 6364481"/>
                  <a:gd name="connsiteX9" fmla="*/ 2924092 w 12309276"/>
                  <a:gd name="connsiteY9" fmla="*/ 6303798 h 6364481"/>
                  <a:gd name="connsiteX10" fmla="*/ 4857 w 12309276"/>
                  <a:gd name="connsiteY10" fmla="*/ 6311953 h 6364481"/>
                  <a:gd name="connsiteX11" fmla="*/ 1313499 w 12309276"/>
                  <a:gd name="connsiteY11" fmla="*/ 1642888 h 6364481"/>
                  <a:gd name="connsiteX0" fmla="*/ 1313499 w 12309276"/>
                  <a:gd name="connsiteY0" fmla="*/ 1642888 h 6364481"/>
                  <a:gd name="connsiteX1" fmla="*/ 4397685 w 12309276"/>
                  <a:gd name="connsiteY1" fmla="*/ 0 h 6364481"/>
                  <a:gd name="connsiteX2" fmla="*/ 7002161 w 12309276"/>
                  <a:gd name="connsiteY2" fmla="*/ 5067681 h 6364481"/>
                  <a:gd name="connsiteX3" fmla="*/ 9416722 w 12309276"/>
                  <a:gd name="connsiteY3" fmla="*/ 57467 h 6364481"/>
                  <a:gd name="connsiteX4" fmla="*/ 12309276 w 12309276"/>
                  <a:gd name="connsiteY4" fmla="*/ 1420543 h 6364481"/>
                  <a:gd name="connsiteX5" fmla="*/ 7559165 w 12309276"/>
                  <a:gd name="connsiteY5" fmla="*/ 6364481 h 6364481"/>
                  <a:gd name="connsiteX6" fmla="*/ 3607241 w 12309276"/>
                  <a:gd name="connsiteY6" fmla="*/ 6364481 h 6364481"/>
                  <a:gd name="connsiteX7" fmla="*/ 3602076 w 12309276"/>
                  <a:gd name="connsiteY7" fmla="*/ 4254328 h 6364481"/>
                  <a:gd name="connsiteX8" fmla="*/ 2828354 w 12309276"/>
                  <a:gd name="connsiteY8" fmla="*/ 4254329 h 6364481"/>
                  <a:gd name="connsiteX9" fmla="*/ 2895479 w 12309276"/>
                  <a:gd name="connsiteY9" fmla="*/ 6303800 h 6364481"/>
                  <a:gd name="connsiteX10" fmla="*/ 4857 w 12309276"/>
                  <a:gd name="connsiteY10" fmla="*/ 6311953 h 6364481"/>
                  <a:gd name="connsiteX11" fmla="*/ 1313499 w 12309276"/>
                  <a:gd name="connsiteY11" fmla="*/ 1642888 h 6364481"/>
                  <a:gd name="connsiteX0" fmla="*/ 1313499 w 12309276"/>
                  <a:gd name="connsiteY0" fmla="*/ 1642888 h 6364481"/>
                  <a:gd name="connsiteX1" fmla="*/ 4397685 w 12309276"/>
                  <a:gd name="connsiteY1" fmla="*/ 0 h 6364481"/>
                  <a:gd name="connsiteX2" fmla="*/ 7002161 w 12309276"/>
                  <a:gd name="connsiteY2" fmla="*/ 5067681 h 6364481"/>
                  <a:gd name="connsiteX3" fmla="*/ 9416722 w 12309276"/>
                  <a:gd name="connsiteY3" fmla="*/ 57467 h 6364481"/>
                  <a:gd name="connsiteX4" fmla="*/ 12309276 w 12309276"/>
                  <a:gd name="connsiteY4" fmla="*/ 1420543 h 6364481"/>
                  <a:gd name="connsiteX5" fmla="*/ 7559165 w 12309276"/>
                  <a:gd name="connsiteY5" fmla="*/ 6364481 h 6364481"/>
                  <a:gd name="connsiteX6" fmla="*/ 3607241 w 12309276"/>
                  <a:gd name="connsiteY6" fmla="*/ 6364481 h 6364481"/>
                  <a:gd name="connsiteX7" fmla="*/ 3602076 w 12309276"/>
                  <a:gd name="connsiteY7" fmla="*/ 4254328 h 6364481"/>
                  <a:gd name="connsiteX8" fmla="*/ 2828354 w 12309276"/>
                  <a:gd name="connsiteY8" fmla="*/ 4254329 h 6364481"/>
                  <a:gd name="connsiteX9" fmla="*/ 2809628 w 12309276"/>
                  <a:gd name="connsiteY9" fmla="*/ 6303800 h 6364481"/>
                  <a:gd name="connsiteX10" fmla="*/ 4857 w 12309276"/>
                  <a:gd name="connsiteY10" fmla="*/ 6311953 h 6364481"/>
                  <a:gd name="connsiteX11" fmla="*/ 1313499 w 12309276"/>
                  <a:gd name="connsiteY11" fmla="*/ 1642888 h 6364481"/>
                  <a:gd name="connsiteX0" fmla="*/ 1313499 w 12309276"/>
                  <a:gd name="connsiteY0" fmla="*/ 1642888 h 6364481"/>
                  <a:gd name="connsiteX1" fmla="*/ 4397685 w 12309276"/>
                  <a:gd name="connsiteY1" fmla="*/ 0 h 6364481"/>
                  <a:gd name="connsiteX2" fmla="*/ 7002161 w 12309276"/>
                  <a:gd name="connsiteY2" fmla="*/ 5067681 h 6364481"/>
                  <a:gd name="connsiteX3" fmla="*/ 9416722 w 12309276"/>
                  <a:gd name="connsiteY3" fmla="*/ 57467 h 6364481"/>
                  <a:gd name="connsiteX4" fmla="*/ 12309276 w 12309276"/>
                  <a:gd name="connsiteY4" fmla="*/ 1420543 h 6364481"/>
                  <a:gd name="connsiteX5" fmla="*/ 7559165 w 12309276"/>
                  <a:gd name="connsiteY5" fmla="*/ 6364481 h 6364481"/>
                  <a:gd name="connsiteX6" fmla="*/ 3607241 w 12309276"/>
                  <a:gd name="connsiteY6" fmla="*/ 6364481 h 6364481"/>
                  <a:gd name="connsiteX7" fmla="*/ 3602076 w 12309276"/>
                  <a:gd name="connsiteY7" fmla="*/ 4254328 h 6364481"/>
                  <a:gd name="connsiteX8" fmla="*/ 2828354 w 12309276"/>
                  <a:gd name="connsiteY8" fmla="*/ 4254329 h 6364481"/>
                  <a:gd name="connsiteX9" fmla="*/ 2838247 w 12309276"/>
                  <a:gd name="connsiteY9" fmla="*/ 6318489 h 6364481"/>
                  <a:gd name="connsiteX10" fmla="*/ 4857 w 12309276"/>
                  <a:gd name="connsiteY10" fmla="*/ 6311953 h 6364481"/>
                  <a:gd name="connsiteX11" fmla="*/ 1313499 w 12309276"/>
                  <a:gd name="connsiteY11" fmla="*/ 1642888 h 6364481"/>
                  <a:gd name="connsiteX0" fmla="*/ 1313499 w 12309276"/>
                  <a:gd name="connsiteY0" fmla="*/ 1642888 h 6364481"/>
                  <a:gd name="connsiteX1" fmla="*/ 4397685 w 12309276"/>
                  <a:gd name="connsiteY1" fmla="*/ 0 h 6364481"/>
                  <a:gd name="connsiteX2" fmla="*/ 7002161 w 12309276"/>
                  <a:gd name="connsiteY2" fmla="*/ 5067681 h 6364481"/>
                  <a:gd name="connsiteX3" fmla="*/ 9416722 w 12309276"/>
                  <a:gd name="connsiteY3" fmla="*/ 57467 h 6364481"/>
                  <a:gd name="connsiteX4" fmla="*/ 12309276 w 12309276"/>
                  <a:gd name="connsiteY4" fmla="*/ 1420543 h 6364481"/>
                  <a:gd name="connsiteX5" fmla="*/ 7559165 w 12309276"/>
                  <a:gd name="connsiteY5" fmla="*/ 6364481 h 6364481"/>
                  <a:gd name="connsiteX6" fmla="*/ 3607241 w 12309276"/>
                  <a:gd name="connsiteY6" fmla="*/ 6364481 h 6364481"/>
                  <a:gd name="connsiteX7" fmla="*/ 3602076 w 12309276"/>
                  <a:gd name="connsiteY7" fmla="*/ 4254328 h 6364481"/>
                  <a:gd name="connsiteX8" fmla="*/ 2828354 w 12309276"/>
                  <a:gd name="connsiteY8" fmla="*/ 4254329 h 6364481"/>
                  <a:gd name="connsiteX9" fmla="*/ 2823935 w 12309276"/>
                  <a:gd name="connsiteY9" fmla="*/ 6333178 h 6364481"/>
                  <a:gd name="connsiteX10" fmla="*/ 4857 w 12309276"/>
                  <a:gd name="connsiteY10" fmla="*/ 6311953 h 6364481"/>
                  <a:gd name="connsiteX11" fmla="*/ 1313499 w 12309276"/>
                  <a:gd name="connsiteY11" fmla="*/ 1642888 h 6364481"/>
                  <a:gd name="connsiteX0" fmla="*/ 1313499 w 12309276"/>
                  <a:gd name="connsiteY0" fmla="*/ 1642888 h 6364481"/>
                  <a:gd name="connsiteX1" fmla="*/ 4397685 w 12309276"/>
                  <a:gd name="connsiteY1" fmla="*/ 0 h 6364481"/>
                  <a:gd name="connsiteX2" fmla="*/ 7002161 w 12309276"/>
                  <a:gd name="connsiteY2" fmla="*/ 5067681 h 6364481"/>
                  <a:gd name="connsiteX3" fmla="*/ 9416722 w 12309276"/>
                  <a:gd name="connsiteY3" fmla="*/ 57467 h 6364481"/>
                  <a:gd name="connsiteX4" fmla="*/ 12309276 w 12309276"/>
                  <a:gd name="connsiteY4" fmla="*/ 1420543 h 6364481"/>
                  <a:gd name="connsiteX5" fmla="*/ 7559165 w 12309276"/>
                  <a:gd name="connsiteY5" fmla="*/ 6364481 h 6364481"/>
                  <a:gd name="connsiteX6" fmla="*/ 3607241 w 12309276"/>
                  <a:gd name="connsiteY6" fmla="*/ 6364481 h 6364481"/>
                  <a:gd name="connsiteX7" fmla="*/ 3602076 w 12309276"/>
                  <a:gd name="connsiteY7" fmla="*/ 4254328 h 6364481"/>
                  <a:gd name="connsiteX8" fmla="*/ 2828354 w 12309276"/>
                  <a:gd name="connsiteY8" fmla="*/ 4254329 h 6364481"/>
                  <a:gd name="connsiteX9" fmla="*/ 2823935 w 12309276"/>
                  <a:gd name="connsiteY9" fmla="*/ 6333178 h 6364481"/>
                  <a:gd name="connsiteX10" fmla="*/ 4855 w 12309276"/>
                  <a:gd name="connsiteY10" fmla="*/ 6341334 h 6364481"/>
                  <a:gd name="connsiteX11" fmla="*/ 1313499 w 12309276"/>
                  <a:gd name="connsiteY11" fmla="*/ 1642888 h 6364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309276" h="6364481">
                    <a:moveTo>
                      <a:pt x="1313499" y="1642888"/>
                    </a:moveTo>
                    <a:cubicBezTo>
                      <a:pt x="2149128" y="783196"/>
                      <a:pt x="3490155" y="139484"/>
                      <a:pt x="4397685" y="0"/>
                    </a:cubicBezTo>
                    <a:lnTo>
                      <a:pt x="7002161" y="5067681"/>
                    </a:lnTo>
                    <a:lnTo>
                      <a:pt x="9416722" y="57467"/>
                    </a:lnTo>
                    <a:cubicBezTo>
                      <a:pt x="9548686" y="55867"/>
                      <a:pt x="11627616" y="142750"/>
                      <a:pt x="12309276" y="1420543"/>
                    </a:cubicBezTo>
                    <a:cubicBezTo>
                      <a:pt x="12176994" y="1896420"/>
                      <a:pt x="9071012" y="2074178"/>
                      <a:pt x="7559165" y="6364481"/>
                    </a:cubicBezTo>
                    <a:lnTo>
                      <a:pt x="3607241" y="6364481"/>
                    </a:lnTo>
                    <a:cubicBezTo>
                      <a:pt x="3615056" y="5661097"/>
                      <a:pt x="3594261" y="4957712"/>
                      <a:pt x="3602076" y="4254328"/>
                    </a:cubicBezTo>
                    <a:cubicBezTo>
                      <a:pt x="3508292" y="3597836"/>
                      <a:pt x="2758016" y="3926083"/>
                      <a:pt x="2828354" y="4254329"/>
                    </a:cubicBezTo>
                    <a:cubicBezTo>
                      <a:pt x="2831652" y="4942382"/>
                      <a:pt x="2820637" y="5645125"/>
                      <a:pt x="2823935" y="6333178"/>
                    </a:cubicBezTo>
                    <a:lnTo>
                      <a:pt x="4855" y="6341334"/>
                    </a:lnTo>
                    <a:cubicBezTo>
                      <a:pt x="-78380" y="2865399"/>
                      <a:pt x="930545" y="2214439"/>
                      <a:pt x="1313499" y="1642888"/>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0" name="Freeform 388">
                <a:extLst>
                  <a:ext uri="{FF2B5EF4-FFF2-40B4-BE49-F238E27FC236}">
                    <a16:creationId xmlns:a16="http://schemas.microsoft.com/office/drawing/2014/main" id="{3B65BB8A-606A-DB7B-506C-F6FCF43CF40D}"/>
                  </a:ext>
                </a:extLst>
              </p:cNvPr>
              <p:cNvSpPr>
                <a:spLocks/>
              </p:cNvSpPr>
              <p:nvPr/>
            </p:nvSpPr>
            <p:spPr bwMode="auto">
              <a:xfrm>
                <a:off x="-3208670" y="3177668"/>
                <a:ext cx="774413" cy="812217"/>
              </a:xfrm>
              <a:custGeom>
                <a:avLst/>
                <a:gdLst>
                  <a:gd name="T0" fmla="*/ 7 w 7"/>
                  <a:gd name="T1" fmla="*/ 2 h 7"/>
                  <a:gd name="T2" fmla="*/ 7 w 7"/>
                  <a:gd name="T3" fmla="*/ 2 h 7"/>
                  <a:gd name="T4" fmla="*/ 7 w 7"/>
                  <a:gd name="T5" fmla="*/ 4 h 7"/>
                  <a:gd name="T6" fmla="*/ 4 w 7"/>
                  <a:gd name="T7" fmla="*/ 7 h 7"/>
                  <a:gd name="T8" fmla="*/ 2 w 7"/>
                  <a:gd name="T9" fmla="*/ 7 h 7"/>
                  <a:gd name="T10" fmla="*/ 2 w 7"/>
                  <a:gd name="T11" fmla="*/ 5 h 7"/>
                  <a:gd name="T12" fmla="*/ 0 w 7"/>
                  <a:gd name="T13" fmla="*/ 2 h 7"/>
                  <a:gd name="T14" fmla="*/ 0 w 7"/>
                  <a:gd name="T15" fmla="*/ 2 h 7"/>
                  <a:gd name="T16" fmla="*/ 0 w 7"/>
                  <a:gd name="T17" fmla="*/ 0 h 7"/>
                  <a:gd name="T18" fmla="*/ 7 w 7"/>
                  <a:gd name="T19" fmla="*/ 2 h 7"/>
                  <a:gd name="connsiteX0" fmla="*/ 10000 w 10000"/>
                  <a:gd name="connsiteY0" fmla="*/ 2857 h 10000"/>
                  <a:gd name="connsiteX1" fmla="*/ 10000 w 10000"/>
                  <a:gd name="connsiteY1" fmla="*/ 2857 h 10000"/>
                  <a:gd name="connsiteX2" fmla="*/ 10000 w 10000"/>
                  <a:gd name="connsiteY2" fmla="*/ 5714 h 10000"/>
                  <a:gd name="connsiteX3" fmla="*/ 5714 w 10000"/>
                  <a:gd name="connsiteY3" fmla="*/ 10000 h 10000"/>
                  <a:gd name="connsiteX4" fmla="*/ 2857 w 10000"/>
                  <a:gd name="connsiteY4" fmla="*/ 10000 h 10000"/>
                  <a:gd name="connsiteX5" fmla="*/ 2857 w 10000"/>
                  <a:gd name="connsiteY5" fmla="*/ 7143 h 10000"/>
                  <a:gd name="connsiteX6" fmla="*/ 0 w 10000"/>
                  <a:gd name="connsiteY6" fmla="*/ 2857 h 10000"/>
                  <a:gd name="connsiteX7" fmla="*/ 0 w 10000"/>
                  <a:gd name="connsiteY7" fmla="*/ 0 h 10000"/>
                  <a:gd name="connsiteX8" fmla="*/ 10000 w 10000"/>
                  <a:gd name="connsiteY8" fmla="*/ 2857 h 10000"/>
                  <a:gd name="connsiteX0" fmla="*/ 10495 w 10495"/>
                  <a:gd name="connsiteY0" fmla="*/ 2857 h 10000"/>
                  <a:gd name="connsiteX1" fmla="*/ 10495 w 10495"/>
                  <a:gd name="connsiteY1" fmla="*/ 2857 h 10000"/>
                  <a:gd name="connsiteX2" fmla="*/ 10495 w 10495"/>
                  <a:gd name="connsiteY2" fmla="*/ 5714 h 10000"/>
                  <a:gd name="connsiteX3" fmla="*/ 6209 w 10495"/>
                  <a:gd name="connsiteY3" fmla="*/ 10000 h 10000"/>
                  <a:gd name="connsiteX4" fmla="*/ 3352 w 10495"/>
                  <a:gd name="connsiteY4" fmla="*/ 10000 h 10000"/>
                  <a:gd name="connsiteX5" fmla="*/ 3352 w 10495"/>
                  <a:gd name="connsiteY5" fmla="*/ 7143 h 10000"/>
                  <a:gd name="connsiteX6" fmla="*/ 495 w 10495"/>
                  <a:gd name="connsiteY6" fmla="*/ 2857 h 10000"/>
                  <a:gd name="connsiteX7" fmla="*/ 495 w 10495"/>
                  <a:gd name="connsiteY7" fmla="*/ 0 h 10000"/>
                  <a:gd name="connsiteX8" fmla="*/ 10495 w 10495"/>
                  <a:gd name="connsiteY8" fmla="*/ 2857 h 10000"/>
                  <a:gd name="connsiteX0" fmla="*/ 10746 w 10746"/>
                  <a:gd name="connsiteY0" fmla="*/ 2857 h 10000"/>
                  <a:gd name="connsiteX1" fmla="*/ 10746 w 10746"/>
                  <a:gd name="connsiteY1" fmla="*/ 2857 h 10000"/>
                  <a:gd name="connsiteX2" fmla="*/ 10746 w 10746"/>
                  <a:gd name="connsiteY2" fmla="*/ 5714 h 10000"/>
                  <a:gd name="connsiteX3" fmla="*/ 6460 w 10746"/>
                  <a:gd name="connsiteY3" fmla="*/ 10000 h 10000"/>
                  <a:gd name="connsiteX4" fmla="*/ 3603 w 10746"/>
                  <a:gd name="connsiteY4" fmla="*/ 10000 h 10000"/>
                  <a:gd name="connsiteX5" fmla="*/ 3603 w 10746"/>
                  <a:gd name="connsiteY5" fmla="*/ 7143 h 10000"/>
                  <a:gd name="connsiteX6" fmla="*/ 746 w 10746"/>
                  <a:gd name="connsiteY6" fmla="*/ 2857 h 10000"/>
                  <a:gd name="connsiteX7" fmla="*/ 746 w 10746"/>
                  <a:gd name="connsiteY7" fmla="*/ 0 h 10000"/>
                  <a:gd name="connsiteX8" fmla="*/ 10746 w 10746"/>
                  <a:gd name="connsiteY8" fmla="*/ 2857 h 10000"/>
                  <a:gd name="connsiteX0" fmla="*/ 10746 w 10746"/>
                  <a:gd name="connsiteY0" fmla="*/ 2998 h 10141"/>
                  <a:gd name="connsiteX1" fmla="*/ 10746 w 10746"/>
                  <a:gd name="connsiteY1" fmla="*/ 2998 h 10141"/>
                  <a:gd name="connsiteX2" fmla="*/ 10746 w 10746"/>
                  <a:gd name="connsiteY2" fmla="*/ 5855 h 10141"/>
                  <a:gd name="connsiteX3" fmla="*/ 6460 w 10746"/>
                  <a:gd name="connsiteY3" fmla="*/ 10141 h 10141"/>
                  <a:gd name="connsiteX4" fmla="*/ 3603 w 10746"/>
                  <a:gd name="connsiteY4" fmla="*/ 10141 h 10141"/>
                  <a:gd name="connsiteX5" fmla="*/ 3603 w 10746"/>
                  <a:gd name="connsiteY5" fmla="*/ 7284 h 10141"/>
                  <a:gd name="connsiteX6" fmla="*/ 746 w 10746"/>
                  <a:gd name="connsiteY6" fmla="*/ 2998 h 10141"/>
                  <a:gd name="connsiteX7" fmla="*/ 746 w 10746"/>
                  <a:gd name="connsiteY7" fmla="*/ 141 h 10141"/>
                  <a:gd name="connsiteX8" fmla="*/ 10746 w 10746"/>
                  <a:gd name="connsiteY8" fmla="*/ 2998 h 10141"/>
                  <a:gd name="connsiteX0" fmla="*/ 746 w 10746"/>
                  <a:gd name="connsiteY0" fmla="*/ 0 h 10000"/>
                  <a:gd name="connsiteX1" fmla="*/ 10746 w 10746"/>
                  <a:gd name="connsiteY1" fmla="*/ 2857 h 10000"/>
                  <a:gd name="connsiteX2" fmla="*/ 10746 w 10746"/>
                  <a:gd name="connsiteY2" fmla="*/ 5714 h 10000"/>
                  <a:gd name="connsiteX3" fmla="*/ 6460 w 10746"/>
                  <a:gd name="connsiteY3" fmla="*/ 10000 h 10000"/>
                  <a:gd name="connsiteX4" fmla="*/ 3603 w 10746"/>
                  <a:gd name="connsiteY4" fmla="*/ 10000 h 10000"/>
                  <a:gd name="connsiteX5" fmla="*/ 3603 w 10746"/>
                  <a:gd name="connsiteY5" fmla="*/ 7143 h 10000"/>
                  <a:gd name="connsiteX6" fmla="*/ 746 w 10746"/>
                  <a:gd name="connsiteY6" fmla="*/ 2857 h 10000"/>
                  <a:gd name="connsiteX7" fmla="*/ 746 w 10746"/>
                  <a:gd name="connsiteY7" fmla="*/ 0 h 10000"/>
                  <a:gd name="connsiteX0" fmla="*/ 746 w 10746"/>
                  <a:gd name="connsiteY0" fmla="*/ 0 h 10000"/>
                  <a:gd name="connsiteX1" fmla="*/ 10746 w 10746"/>
                  <a:gd name="connsiteY1" fmla="*/ 2857 h 10000"/>
                  <a:gd name="connsiteX2" fmla="*/ 10746 w 10746"/>
                  <a:gd name="connsiteY2" fmla="*/ 5714 h 10000"/>
                  <a:gd name="connsiteX3" fmla="*/ 6460 w 10746"/>
                  <a:gd name="connsiteY3" fmla="*/ 10000 h 10000"/>
                  <a:gd name="connsiteX4" fmla="*/ 3603 w 10746"/>
                  <a:gd name="connsiteY4" fmla="*/ 10000 h 10000"/>
                  <a:gd name="connsiteX5" fmla="*/ 3603 w 10746"/>
                  <a:gd name="connsiteY5" fmla="*/ 7143 h 10000"/>
                  <a:gd name="connsiteX6" fmla="*/ 746 w 10746"/>
                  <a:gd name="connsiteY6" fmla="*/ 2857 h 10000"/>
                  <a:gd name="connsiteX7" fmla="*/ 746 w 10746"/>
                  <a:gd name="connsiteY7" fmla="*/ 0 h 10000"/>
                  <a:gd name="connsiteX0" fmla="*/ 746 w 10746"/>
                  <a:gd name="connsiteY0" fmla="*/ 173 h 10173"/>
                  <a:gd name="connsiteX1" fmla="*/ 10746 w 10746"/>
                  <a:gd name="connsiteY1" fmla="*/ 3030 h 10173"/>
                  <a:gd name="connsiteX2" fmla="*/ 10746 w 10746"/>
                  <a:gd name="connsiteY2" fmla="*/ 5887 h 10173"/>
                  <a:gd name="connsiteX3" fmla="*/ 6460 w 10746"/>
                  <a:gd name="connsiteY3" fmla="*/ 10173 h 10173"/>
                  <a:gd name="connsiteX4" fmla="*/ 3603 w 10746"/>
                  <a:gd name="connsiteY4" fmla="*/ 10173 h 10173"/>
                  <a:gd name="connsiteX5" fmla="*/ 3603 w 10746"/>
                  <a:gd name="connsiteY5" fmla="*/ 7316 h 10173"/>
                  <a:gd name="connsiteX6" fmla="*/ 746 w 10746"/>
                  <a:gd name="connsiteY6" fmla="*/ 3030 h 10173"/>
                  <a:gd name="connsiteX7" fmla="*/ 746 w 10746"/>
                  <a:gd name="connsiteY7" fmla="*/ 173 h 10173"/>
                  <a:gd name="connsiteX0" fmla="*/ 746 w 11186"/>
                  <a:gd name="connsiteY0" fmla="*/ 173 h 10173"/>
                  <a:gd name="connsiteX1" fmla="*/ 10746 w 11186"/>
                  <a:gd name="connsiteY1" fmla="*/ 3030 h 10173"/>
                  <a:gd name="connsiteX2" fmla="*/ 10746 w 11186"/>
                  <a:gd name="connsiteY2" fmla="*/ 5887 h 10173"/>
                  <a:gd name="connsiteX3" fmla="*/ 6460 w 11186"/>
                  <a:gd name="connsiteY3" fmla="*/ 10173 h 10173"/>
                  <a:gd name="connsiteX4" fmla="*/ 3603 w 11186"/>
                  <a:gd name="connsiteY4" fmla="*/ 10173 h 10173"/>
                  <a:gd name="connsiteX5" fmla="*/ 3603 w 11186"/>
                  <a:gd name="connsiteY5" fmla="*/ 7316 h 10173"/>
                  <a:gd name="connsiteX6" fmla="*/ 746 w 11186"/>
                  <a:gd name="connsiteY6" fmla="*/ 3030 h 10173"/>
                  <a:gd name="connsiteX7" fmla="*/ 746 w 11186"/>
                  <a:gd name="connsiteY7" fmla="*/ 173 h 10173"/>
                  <a:gd name="connsiteX0" fmla="*/ 746 w 11634"/>
                  <a:gd name="connsiteY0" fmla="*/ 173 h 10173"/>
                  <a:gd name="connsiteX1" fmla="*/ 10746 w 11634"/>
                  <a:gd name="connsiteY1" fmla="*/ 3030 h 10173"/>
                  <a:gd name="connsiteX2" fmla="*/ 10746 w 11634"/>
                  <a:gd name="connsiteY2" fmla="*/ 5887 h 10173"/>
                  <a:gd name="connsiteX3" fmla="*/ 6460 w 11634"/>
                  <a:gd name="connsiteY3" fmla="*/ 10173 h 10173"/>
                  <a:gd name="connsiteX4" fmla="*/ 3603 w 11634"/>
                  <a:gd name="connsiteY4" fmla="*/ 10173 h 10173"/>
                  <a:gd name="connsiteX5" fmla="*/ 3603 w 11634"/>
                  <a:gd name="connsiteY5" fmla="*/ 7316 h 10173"/>
                  <a:gd name="connsiteX6" fmla="*/ 746 w 11634"/>
                  <a:gd name="connsiteY6" fmla="*/ 3030 h 10173"/>
                  <a:gd name="connsiteX7" fmla="*/ 746 w 11634"/>
                  <a:gd name="connsiteY7" fmla="*/ 173 h 10173"/>
                  <a:gd name="connsiteX0" fmla="*/ 746 w 11634"/>
                  <a:gd name="connsiteY0" fmla="*/ 173 h 10173"/>
                  <a:gd name="connsiteX1" fmla="*/ 10746 w 11634"/>
                  <a:gd name="connsiteY1" fmla="*/ 3030 h 10173"/>
                  <a:gd name="connsiteX2" fmla="*/ 10746 w 11634"/>
                  <a:gd name="connsiteY2" fmla="*/ 5887 h 10173"/>
                  <a:gd name="connsiteX3" fmla="*/ 6460 w 11634"/>
                  <a:gd name="connsiteY3" fmla="*/ 10173 h 10173"/>
                  <a:gd name="connsiteX4" fmla="*/ 3603 w 11634"/>
                  <a:gd name="connsiteY4" fmla="*/ 10173 h 10173"/>
                  <a:gd name="connsiteX5" fmla="*/ 746 w 11634"/>
                  <a:gd name="connsiteY5" fmla="*/ 3030 h 10173"/>
                  <a:gd name="connsiteX6" fmla="*/ 746 w 11634"/>
                  <a:gd name="connsiteY6" fmla="*/ 173 h 10173"/>
                  <a:gd name="connsiteX0" fmla="*/ 746 w 11634"/>
                  <a:gd name="connsiteY0" fmla="*/ 173 h 10173"/>
                  <a:gd name="connsiteX1" fmla="*/ 10746 w 11634"/>
                  <a:gd name="connsiteY1" fmla="*/ 3030 h 10173"/>
                  <a:gd name="connsiteX2" fmla="*/ 10746 w 11634"/>
                  <a:gd name="connsiteY2" fmla="*/ 5887 h 10173"/>
                  <a:gd name="connsiteX3" fmla="*/ 6460 w 11634"/>
                  <a:gd name="connsiteY3" fmla="*/ 10173 h 10173"/>
                  <a:gd name="connsiteX4" fmla="*/ 3603 w 11634"/>
                  <a:gd name="connsiteY4" fmla="*/ 10173 h 10173"/>
                  <a:gd name="connsiteX5" fmla="*/ 746 w 11634"/>
                  <a:gd name="connsiteY5" fmla="*/ 3030 h 10173"/>
                  <a:gd name="connsiteX6" fmla="*/ 746 w 11634"/>
                  <a:gd name="connsiteY6" fmla="*/ 173 h 10173"/>
                  <a:gd name="connsiteX0" fmla="*/ 746 w 11634"/>
                  <a:gd name="connsiteY0" fmla="*/ 173 h 10173"/>
                  <a:gd name="connsiteX1" fmla="*/ 10746 w 11634"/>
                  <a:gd name="connsiteY1" fmla="*/ 3030 h 10173"/>
                  <a:gd name="connsiteX2" fmla="*/ 10746 w 11634"/>
                  <a:gd name="connsiteY2" fmla="*/ 5887 h 10173"/>
                  <a:gd name="connsiteX3" fmla="*/ 6460 w 11634"/>
                  <a:gd name="connsiteY3" fmla="*/ 10173 h 10173"/>
                  <a:gd name="connsiteX4" fmla="*/ 3603 w 11634"/>
                  <a:gd name="connsiteY4" fmla="*/ 10173 h 10173"/>
                  <a:gd name="connsiteX5" fmla="*/ 746 w 11634"/>
                  <a:gd name="connsiteY5" fmla="*/ 3030 h 10173"/>
                  <a:gd name="connsiteX6" fmla="*/ 746 w 11634"/>
                  <a:gd name="connsiteY6" fmla="*/ 173 h 10173"/>
                  <a:gd name="connsiteX0" fmla="*/ 746 w 11634"/>
                  <a:gd name="connsiteY0" fmla="*/ 173 h 10173"/>
                  <a:gd name="connsiteX1" fmla="*/ 10746 w 11634"/>
                  <a:gd name="connsiteY1" fmla="*/ 3030 h 10173"/>
                  <a:gd name="connsiteX2" fmla="*/ 10746 w 11634"/>
                  <a:gd name="connsiteY2" fmla="*/ 5887 h 10173"/>
                  <a:gd name="connsiteX3" fmla="*/ 6460 w 11634"/>
                  <a:gd name="connsiteY3" fmla="*/ 10173 h 10173"/>
                  <a:gd name="connsiteX4" fmla="*/ 5090 w 11634"/>
                  <a:gd name="connsiteY4" fmla="*/ 10049 h 10173"/>
                  <a:gd name="connsiteX5" fmla="*/ 746 w 11634"/>
                  <a:gd name="connsiteY5" fmla="*/ 3030 h 10173"/>
                  <a:gd name="connsiteX6" fmla="*/ 746 w 11634"/>
                  <a:gd name="connsiteY6" fmla="*/ 173 h 10173"/>
                  <a:gd name="connsiteX0" fmla="*/ 746 w 11634"/>
                  <a:gd name="connsiteY0" fmla="*/ 173 h 10173"/>
                  <a:gd name="connsiteX1" fmla="*/ 10746 w 11634"/>
                  <a:gd name="connsiteY1" fmla="*/ 3030 h 10173"/>
                  <a:gd name="connsiteX2" fmla="*/ 10746 w 11634"/>
                  <a:gd name="connsiteY2" fmla="*/ 5887 h 10173"/>
                  <a:gd name="connsiteX3" fmla="*/ 6460 w 11634"/>
                  <a:gd name="connsiteY3" fmla="*/ 10173 h 10173"/>
                  <a:gd name="connsiteX4" fmla="*/ 5090 w 11634"/>
                  <a:gd name="connsiteY4" fmla="*/ 10049 h 10173"/>
                  <a:gd name="connsiteX5" fmla="*/ 746 w 11634"/>
                  <a:gd name="connsiteY5" fmla="*/ 3030 h 10173"/>
                  <a:gd name="connsiteX6" fmla="*/ 746 w 11634"/>
                  <a:gd name="connsiteY6" fmla="*/ 173 h 10173"/>
                  <a:gd name="connsiteX0" fmla="*/ 746 w 11634"/>
                  <a:gd name="connsiteY0" fmla="*/ 173 h 10173"/>
                  <a:gd name="connsiteX1" fmla="*/ 10746 w 11634"/>
                  <a:gd name="connsiteY1" fmla="*/ 3030 h 10173"/>
                  <a:gd name="connsiteX2" fmla="*/ 10746 w 11634"/>
                  <a:gd name="connsiteY2" fmla="*/ 5887 h 10173"/>
                  <a:gd name="connsiteX3" fmla="*/ 6460 w 11634"/>
                  <a:gd name="connsiteY3" fmla="*/ 10173 h 10173"/>
                  <a:gd name="connsiteX4" fmla="*/ 5090 w 11634"/>
                  <a:gd name="connsiteY4" fmla="*/ 10049 h 10173"/>
                  <a:gd name="connsiteX5" fmla="*/ 746 w 11634"/>
                  <a:gd name="connsiteY5" fmla="*/ 3030 h 10173"/>
                  <a:gd name="connsiteX6" fmla="*/ 746 w 11634"/>
                  <a:gd name="connsiteY6" fmla="*/ 173 h 10173"/>
                  <a:gd name="connsiteX0" fmla="*/ 746 w 11781"/>
                  <a:gd name="connsiteY0" fmla="*/ 278 h 10278"/>
                  <a:gd name="connsiteX1" fmla="*/ 10994 w 11781"/>
                  <a:gd name="connsiteY1" fmla="*/ 2143 h 10278"/>
                  <a:gd name="connsiteX2" fmla="*/ 10746 w 11781"/>
                  <a:gd name="connsiteY2" fmla="*/ 5992 h 10278"/>
                  <a:gd name="connsiteX3" fmla="*/ 6460 w 11781"/>
                  <a:gd name="connsiteY3" fmla="*/ 10278 h 10278"/>
                  <a:gd name="connsiteX4" fmla="*/ 5090 w 11781"/>
                  <a:gd name="connsiteY4" fmla="*/ 10154 h 10278"/>
                  <a:gd name="connsiteX5" fmla="*/ 746 w 11781"/>
                  <a:gd name="connsiteY5" fmla="*/ 3135 h 10278"/>
                  <a:gd name="connsiteX6" fmla="*/ 746 w 11781"/>
                  <a:gd name="connsiteY6" fmla="*/ 278 h 10278"/>
                  <a:gd name="connsiteX0" fmla="*/ 746 w 11625"/>
                  <a:gd name="connsiteY0" fmla="*/ 278 h 10278"/>
                  <a:gd name="connsiteX1" fmla="*/ 10994 w 11625"/>
                  <a:gd name="connsiteY1" fmla="*/ 2143 h 10278"/>
                  <a:gd name="connsiteX2" fmla="*/ 10746 w 11625"/>
                  <a:gd name="connsiteY2" fmla="*/ 5992 h 10278"/>
                  <a:gd name="connsiteX3" fmla="*/ 6460 w 11625"/>
                  <a:gd name="connsiteY3" fmla="*/ 10278 h 10278"/>
                  <a:gd name="connsiteX4" fmla="*/ 5090 w 11625"/>
                  <a:gd name="connsiteY4" fmla="*/ 10154 h 10278"/>
                  <a:gd name="connsiteX5" fmla="*/ 746 w 11625"/>
                  <a:gd name="connsiteY5" fmla="*/ 3135 h 10278"/>
                  <a:gd name="connsiteX6" fmla="*/ 746 w 11625"/>
                  <a:gd name="connsiteY6" fmla="*/ 278 h 10278"/>
                  <a:gd name="connsiteX0" fmla="*/ 746 w 11625"/>
                  <a:gd name="connsiteY0" fmla="*/ 278 h 10526"/>
                  <a:gd name="connsiteX1" fmla="*/ 10994 w 11625"/>
                  <a:gd name="connsiteY1" fmla="*/ 2143 h 10526"/>
                  <a:gd name="connsiteX2" fmla="*/ 10746 w 11625"/>
                  <a:gd name="connsiteY2" fmla="*/ 5992 h 10526"/>
                  <a:gd name="connsiteX3" fmla="*/ 5964 w 11625"/>
                  <a:gd name="connsiteY3" fmla="*/ 10526 h 10526"/>
                  <a:gd name="connsiteX4" fmla="*/ 5090 w 11625"/>
                  <a:gd name="connsiteY4" fmla="*/ 10154 h 10526"/>
                  <a:gd name="connsiteX5" fmla="*/ 746 w 11625"/>
                  <a:gd name="connsiteY5" fmla="*/ 3135 h 10526"/>
                  <a:gd name="connsiteX6" fmla="*/ 746 w 11625"/>
                  <a:gd name="connsiteY6" fmla="*/ 278 h 10526"/>
                  <a:gd name="connsiteX0" fmla="*/ 746 w 11625"/>
                  <a:gd name="connsiteY0" fmla="*/ 278 h 10526"/>
                  <a:gd name="connsiteX1" fmla="*/ 10994 w 11625"/>
                  <a:gd name="connsiteY1" fmla="*/ 2143 h 10526"/>
                  <a:gd name="connsiteX2" fmla="*/ 10746 w 11625"/>
                  <a:gd name="connsiteY2" fmla="*/ 5992 h 10526"/>
                  <a:gd name="connsiteX3" fmla="*/ 5964 w 11625"/>
                  <a:gd name="connsiteY3" fmla="*/ 10526 h 10526"/>
                  <a:gd name="connsiteX4" fmla="*/ 5090 w 11625"/>
                  <a:gd name="connsiteY4" fmla="*/ 10154 h 10526"/>
                  <a:gd name="connsiteX5" fmla="*/ 746 w 11625"/>
                  <a:gd name="connsiteY5" fmla="*/ 3135 h 10526"/>
                  <a:gd name="connsiteX6" fmla="*/ 746 w 11625"/>
                  <a:gd name="connsiteY6" fmla="*/ 278 h 10526"/>
                  <a:gd name="connsiteX0" fmla="*/ 3086 w 13965"/>
                  <a:gd name="connsiteY0" fmla="*/ 278 h 10526"/>
                  <a:gd name="connsiteX1" fmla="*/ 13334 w 13965"/>
                  <a:gd name="connsiteY1" fmla="*/ 2143 h 10526"/>
                  <a:gd name="connsiteX2" fmla="*/ 13086 w 13965"/>
                  <a:gd name="connsiteY2" fmla="*/ 5992 h 10526"/>
                  <a:gd name="connsiteX3" fmla="*/ 8304 w 13965"/>
                  <a:gd name="connsiteY3" fmla="*/ 10526 h 10526"/>
                  <a:gd name="connsiteX4" fmla="*/ 7430 w 13965"/>
                  <a:gd name="connsiteY4" fmla="*/ 10154 h 10526"/>
                  <a:gd name="connsiteX5" fmla="*/ 239 w 13965"/>
                  <a:gd name="connsiteY5" fmla="*/ 4287 h 10526"/>
                  <a:gd name="connsiteX6" fmla="*/ 3086 w 13965"/>
                  <a:gd name="connsiteY6" fmla="*/ 278 h 10526"/>
                  <a:gd name="connsiteX0" fmla="*/ 3600 w 13937"/>
                  <a:gd name="connsiteY0" fmla="*/ 135 h 12078"/>
                  <a:gd name="connsiteX1" fmla="*/ 13306 w 13937"/>
                  <a:gd name="connsiteY1" fmla="*/ 3695 h 12078"/>
                  <a:gd name="connsiteX2" fmla="*/ 13058 w 13937"/>
                  <a:gd name="connsiteY2" fmla="*/ 7544 h 12078"/>
                  <a:gd name="connsiteX3" fmla="*/ 8276 w 13937"/>
                  <a:gd name="connsiteY3" fmla="*/ 12078 h 12078"/>
                  <a:gd name="connsiteX4" fmla="*/ 7402 w 13937"/>
                  <a:gd name="connsiteY4" fmla="*/ 11706 h 12078"/>
                  <a:gd name="connsiteX5" fmla="*/ 211 w 13937"/>
                  <a:gd name="connsiteY5" fmla="*/ 5839 h 12078"/>
                  <a:gd name="connsiteX6" fmla="*/ 3600 w 13937"/>
                  <a:gd name="connsiteY6" fmla="*/ 135 h 12078"/>
                  <a:gd name="connsiteX0" fmla="*/ 3600 w 14355"/>
                  <a:gd name="connsiteY0" fmla="*/ 392 h 12335"/>
                  <a:gd name="connsiteX1" fmla="*/ 13916 w 14355"/>
                  <a:gd name="connsiteY1" fmla="*/ 1715 h 12335"/>
                  <a:gd name="connsiteX2" fmla="*/ 13058 w 14355"/>
                  <a:gd name="connsiteY2" fmla="*/ 7801 h 12335"/>
                  <a:gd name="connsiteX3" fmla="*/ 8276 w 14355"/>
                  <a:gd name="connsiteY3" fmla="*/ 12335 h 12335"/>
                  <a:gd name="connsiteX4" fmla="*/ 7402 w 14355"/>
                  <a:gd name="connsiteY4" fmla="*/ 11963 h 12335"/>
                  <a:gd name="connsiteX5" fmla="*/ 211 w 14355"/>
                  <a:gd name="connsiteY5" fmla="*/ 6096 h 12335"/>
                  <a:gd name="connsiteX6" fmla="*/ 3600 w 14355"/>
                  <a:gd name="connsiteY6" fmla="*/ 392 h 12335"/>
                  <a:gd name="connsiteX0" fmla="*/ 3600 w 14355"/>
                  <a:gd name="connsiteY0" fmla="*/ 392 h 14607"/>
                  <a:gd name="connsiteX1" fmla="*/ 13916 w 14355"/>
                  <a:gd name="connsiteY1" fmla="*/ 1715 h 14607"/>
                  <a:gd name="connsiteX2" fmla="*/ 13058 w 14355"/>
                  <a:gd name="connsiteY2" fmla="*/ 7801 h 14607"/>
                  <a:gd name="connsiteX3" fmla="*/ 8276 w 14355"/>
                  <a:gd name="connsiteY3" fmla="*/ 12335 h 14607"/>
                  <a:gd name="connsiteX4" fmla="*/ 5911 w 14355"/>
                  <a:gd name="connsiteY4" fmla="*/ 14607 h 14607"/>
                  <a:gd name="connsiteX5" fmla="*/ 211 w 14355"/>
                  <a:gd name="connsiteY5" fmla="*/ 6096 h 14607"/>
                  <a:gd name="connsiteX6" fmla="*/ 3600 w 14355"/>
                  <a:gd name="connsiteY6" fmla="*/ 392 h 14607"/>
                  <a:gd name="connsiteX0" fmla="*/ 3600 w 14355"/>
                  <a:gd name="connsiteY0" fmla="*/ 392 h 14607"/>
                  <a:gd name="connsiteX1" fmla="*/ 13916 w 14355"/>
                  <a:gd name="connsiteY1" fmla="*/ 1715 h 14607"/>
                  <a:gd name="connsiteX2" fmla="*/ 13058 w 14355"/>
                  <a:gd name="connsiteY2" fmla="*/ 7801 h 14607"/>
                  <a:gd name="connsiteX3" fmla="*/ 9971 w 14355"/>
                  <a:gd name="connsiteY3" fmla="*/ 13148 h 14607"/>
                  <a:gd name="connsiteX4" fmla="*/ 5911 w 14355"/>
                  <a:gd name="connsiteY4" fmla="*/ 14607 h 14607"/>
                  <a:gd name="connsiteX5" fmla="*/ 211 w 14355"/>
                  <a:gd name="connsiteY5" fmla="*/ 6096 h 14607"/>
                  <a:gd name="connsiteX6" fmla="*/ 3600 w 14355"/>
                  <a:gd name="connsiteY6" fmla="*/ 392 h 14607"/>
                  <a:gd name="connsiteX0" fmla="*/ 3600 w 14355"/>
                  <a:gd name="connsiteY0" fmla="*/ 392 h 13658"/>
                  <a:gd name="connsiteX1" fmla="*/ 13916 w 14355"/>
                  <a:gd name="connsiteY1" fmla="*/ 1715 h 13658"/>
                  <a:gd name="connsiteX2" fmla="*/ 13058 w 14355"/>
                  <a:gd name="connsiteY2" fmla="*/ 7801 h 13658"/>
                  <a:gd name="connsiteX3" fmla="*/ 9971 w 14355"/>
                  <a:gd name="connsiteY3" fmla="*/ 13148 h 13658"/>
                  <a:gd name="connsiteX4" fmla="*/ 5504 w 14355"/>
                  <a:gd name="connsiteY4" fmla="*/ 13658 h 13658"/>
                  <a:gd name="connsiteX5" fmla="*/ 211 w 14355"/>
                  <a:gd name="connsiteY5" fmla="*/ 6096 h 13658"/>
                  <a:gd name="connsiteX6" fmla="*/ 3600 w 14355"/>
                  <a:gd name="connsiteY6" fmla="*/ 392 h 13658"/>
                  <a:gd name="connsiteX0" fmla="*/ 3600 w 14355"/>
                  <a:gd name="connsiteY0" fmla="*/ 392 h 14551"/>
                  <a:gd name="connsiteX1" fmla="*/ 13916 w 14355"/>
                  <a:gd name="connsiteY1" fmla="*/ 1715 h 14551"/>
                  <a:gd name="connsiteX2" fmla="*/ 13058 w 14355"/>
                  <a:gd name="connsiteY2" fmla="*/ 7801 h 14551"/>
                  <a:gd name="connsiteX3" fmla="*/ 9971 w 14355"/>
                  <a:gd name="connsiteY3" fmla="*/ 13148 h 14551"/>
                  <a:gd name="connsiteX4" fmla="*/ 5504 w 14355"/>
                  <a:gd name="connsiteY4" fmla="*/ 13658 h 14551"/>
                  <a:gd name="connsiteX5" fmla="*/ 211 w 14355"/>
                  <a:gd name="connsiteY5" fmla="*/ 6096 h 14551"/>
                  <a:gd name="connsiteX6" fmla="*/ 3600 w 14355"/>
                  <a:gd name="connsiteY6" fmla="*/ 392 h 14551"/>
                  <a:gd name="connsiteX0" fmla="*/ 3600 w 14355"/>
                  <a:gd name="connsiteY0" fmla="*/ 392 h 14908"/>
                  <a:gd name="connsiteX1" fmla="*/ 13916 w 14355"/>
                  <a:gd name="connsiteY1" fmla="*/ 1715 h 14908"/>
                  <a:gd name="connsiteX2" fmla="*/ 13058 w 14355"/>
                  <a:gd name="connsiteY2" fmla="*/ 7801 h 14908"/>
                  <a:gd name="connsiteX3" fmla="*/ 9971 w 14355"/>
                  <a:gd name="connsiteY3" fmla="*/ 13148 h 14908"/>
                  <a:gd name="connsiteX4" fmla="*/ 5504 w 14355"/>
                  <a:gd name="connsiteY4" fmla="*/ 13658 h 14908"/>
                  <a:gd name="connsiteX5" fmla="*/ 211 w 14355"/>
                  <a:gd name="connsiteY5" fmla="*/ 6096 h 14908"/>
                  <a:gd name="connsiteX6" fmla="*/ 3600 w 14355"/>
                  <a:gd name="connsiteY6" fmla="*/ 392 h 14908"/>
                  <a:gd name="connsiteX0" fmla="*/ 3600 w 14355"/>
                  <a:gd name="connsiteY0" fmla="*/ 392 h 14908"/>
                  <a:gd name="connsiteX1" fmla="*/ 13916 w 14355"/>
                  <a:gd name="connsiteY1" fmla="*/ 1715 h 14908"/>
                  <a:gd name="connsiteX2" fmla="*/ 13058 w 14355"/>
                  <a:gd name="connsiteY2" fmla="*/ 7801 h 14908"/>
                  <a:gd name="connsiteX3" fmla="*/ 9971 w 14355"/>
                  <a:gd name="connsiteY3" fmla="*/ 13148 h 14908"/>
                  <a:gd name="connsiteX4" fmla="*/ 5504 w 14355"/>
                  <a:gd name="connsiteY4" fmla="*/ 13658 h 14908"/>
                  <a:gd name="connsiteX5" fmla="*/ 211 w 14355"/>
                  <a:gd name="connsiteY5" fmla="*/ 6096 h 14908"/>
                  <a:gd name="connsiteX6" fmla="*/ 3600 w 14355"/>
                  <a:gd name="connsiteY6" fmla="*/ 392 h 14908"/>
                  <a:gd name="connsiteX0" fmla="*/ 3600 w 14605"/>
                  <a:gd name="connsiteY0" fmla="*/ 392 h 14908"/>
                  <a:gd name="connsiteX1" fmla="*/ 13916 w 14605"/>
                  <a:gd name="connsiteY1" fmla="*/ 1715 h 14908"/>
                  <a:gd name="connsiteX2" fmla="*/ 13804 w 14605"/>
                  <a:gd name="connsiteY2" fmla="*/ 7462 h 14908"/>
                  <a:gd name="connsiteX3" fmla="*/ 9971 w 14605"/>
                  <a:gd name="connsiteY3" fmla="*/ 13148 h 14908"/>
                  <a:gd name="connsiteX4" fmla="*/ 5504 w 14605"/>
                  <a:gd name="connsiteY4" fmla="*/ 13658 h 14908"/>
                  <a:gd name="connsiteX5" fmla="*/ 211 w 14605"/>
                  <a:gd name="connsiteY5" fmla="*/ 6096 h 14908"/>
                  <a:gd name="connsiteX6" fmla="*/ 3600 w 14605"/>
                  <a:gd name="connsiteY6" fmla="*/ 392 h 14908"/>
                  <a:gd name="connsiteX0" fmla="*/ 3600 w 14605"/>
                  <a:gd name="connsiteY0" fmla="*/ 784 h 15300"/>
                  <a:gd name="connsiteX1" fmla="*/ 13916 w 14605"/>
                  <a:gd name="connsiteY1" fmla="*/ 2107 h 15300"/>
                  <a:gd name="connsiteX2" fmla="*/ 13804 w 14605"/>
                  <a:gd name="connsiteY2" fmla="*/ 7854 h 15300"/>
                  <a:gd name="connsiteX3" fmla="*/ 9971 w 14605"/>
                  <a:gd name="connsiteY3" fmla="*/ 13540 h 15300"/>
                  <a:gd name="connsiteX4" fmla="*/ 5504 w 14605"/>
                  <a:gd name="connsiteY4" fmla="*/ 14050 h 15300"/>
                  <a:gd name="connsiteX5" fmla="*/ 211 w 14605"/>
                  <a:gd name="connsiteY5" fmla="*/ 6488 h 15300"/>
                  <a:gd name="connsiteX6" fmla="*/ 3600 w 14605"/>
                  <a:gd name="connsiteY6" fmla="*/ 784 h 15300"/>
                  <a:gd name="connsiteX0" fmla="*/ 3600 w 14630"/>
                  <a:gd name="connsiteY0" fmla="*/ 784 h 15300"/>
                  <a:gd name="connsiteX1" fmla="*/ 13916 w 14630"/>
                  <a:gd name="connsiteY1" fmla="*/ 2107 h 15300"/>
                  <a:gd name="connsiteX2" fmla="*/ 13804 w 14630"/>
                  <a:gd name="connsiteY2" fmla="*/ 7854 h 15300"/>
                  <a:gd name="connsiteX3" fmla="*/ 9971 w 14630"/>
                  <a:gd name="connsiteY3" fmla="*/ 13540 h 15300"/>
                  <a:gd name="connsiteX4" fmla="*/ 5504 w 14630"/>
                  <a:gd name="connsiteY4" fmla="*/ 14050 h 15300"/>
                  <a:gd name="connsiteX5" fmla="*/ 211 w 14630"/>
                  <a:gd name="connsiteY5" fmla="*/ 6488 h 15300"/>
                  <a:gd name="connsiteX6" fmla="*/ 3600 w 14630"/>
                  <a:gd name="connsiteY6" fmla="*/ 784 h 15300"/>
                  <a:gd name="connsiteX0" fmla="*/ 3738 w 14768"/>
                  <a:gd name="connsiteY0" fmla="*/ 784 h 15300"/>
                  <a:gd name="connsiteX1" fmla="*/ 14054 w 14768"/>
                  <a:gd name="connsiteY1" fmla="*/ 2107 h 15300"/>
                  <a:gd name="connsiteX2" fmla="*/ 13942 w 14768"/>
                  <a:gd name="connsiteY2" fmla="*/ 7854 h 15300"/>
                  <a:gd name="connsiteX3" fmla="*/ 10109 w 14768"/>
                  <a:gd name="connsiteY3" fmla="*/ 13540 h 15300"/>
                  <a:gd name="connsiteX4" fmla="*/ 5642 w 14768"/>
                  <a:gd name="connsiteY4" fmla="*/ 14050 h 15300"/>
                  <a:gd name="connsiteX5" fmla="*/ 349 w 14768"/>
                  <a:gd name="connsiteY5" fmla="*/ 6488 h 15300"/>
                  <a:gd name="connsiteX6" fmla="*/ 3738 w 14768"/>
                  <a:gd name="connsiteY6" fmla="*/ 784 h 15300"/>
                  <a:gd name="connsiteX0" fmla="*/ 3738 w 14768"/>
                  <a:gd name="connsiteY0" fmla="*/ 784 h 15300"/>
                  <a:gd name="connsiteX1" fmla="*/ 14054 w 14768"/>
                  <a:gd name="connsiteY1" fmla="*/ 2107 h 15300"/>
                  <a:gd name="connsiteX2" fmla="*/ 13942 w 14768"/>
                  <a:gd name="connsiteY2" fmla="*/ 7854 h 15300"/>
                  <a:gd name="connsiteX3" fmla="*/ 10109 w 14768"/>
                  <a:gd name="connsiteY3" fmla="*/ 13540 h 15300"/>
                  <a:gd name="connsiteX4" fmla="*/ 5642 w 14768"/>
                  <a:gd name="connsiteY4" fmla="*/ 14050 h 15300"/>
                  <a:gd name="connsiteX5" fmla="*/ 349 w 14768"/>
                  <a:gd name="connsiteY5" fmla="*/ 6488 h 15300"/>
                  <a:gd name="connsiteX6" fmla="*/ 3738 w 14768"/>
                  <a:gd name="connsiteY6" fmla="*/ 784 h 15300"/>
                  <a:gd name="connsiteX0" fmla="*/ 3738 w 14768"/>
                  <a:gd name="connsiteY0" fmla="*/ 784 h 15300"/>
                  <a:gd name="connsiteX1" fmla="*/ 14054 w 14768"/>
                  <a:gd name="connsiteY1" fmla="*/ 2107 h 15300"/>
                  <a:gd name="connsiteX2" fmla="*/ 13942 w 14768"/>
                  <a:gd name="connsiteY2" fmla="*/ 7854 h 15300"/>
                  <a:gd name="connsiteX3" fmla="*/ 10109 w 14768"/>
                  <a:gd name="connsiteY3" fmla="*/ 13540 h 15300"/>
                  <a:gd name="connsiteX4" fmla="*/ 5642 w 14768"/>
                  <a:gd name="connsiteY4" fmla="*/ 14050 h 15300"/>
                  <a:gd name="connsiteX5" fmla="*/ 349 w 14768"/>
                  <a:gd name="connsiteY5" fmla="*/ 6488 h 15300"/>
                  <a:gd name="connsiteX6" fmla="*/ 3738 w 14768"/>
                  <a:gd name="connsiteY6" fmla="*/ 784 h 15300"/>
                  <a:gd name="connsiteX0" fmla="*/ 3558 w 14588"/>
                  <a:gd name="connsiteY0" fmla="*/ 784 h 15300"/>
                  <a:gd name="connsiteX1" fmla="*/ 13874 w 14588"/>
                  <a:gd name="connsiteY1" fmla="*/ 2107 h 15300"/>
                  <a:gd name="connsiteX2" fmla="*/ 13762 w 14588"/>
                  <a:gd name="connsiteY2" fmla="*/ 7854 h 15300"/>
                  <a:gd name="connsiteX3" fmla="*/ 9929 w 14588"/>
                  <a:gd name="connsiteY3" fmla="*/ 13540 h 15300"/>
                  <a:gd name="connsiteX4" fmla="*/ 5462 w 14588"/>
                  <a:gd name="connsiteY4" fmla="*/ 14050 h 15300"/>
                  <a:gd name="connsiteX5" fmla="*/ 169 w 14588"/>
                  <a:gd name="connsiteY5" fmla="*/ 6488 h 15300"/>
                  <a:gd name="connsiteX6" fmla="*/ 3558 w 14588"/>
                  <a:gd name="connsiteY6" fmla="*/ 784 h 1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88" h="15300">
                    <a:moveTo>
                      <a:pt x="3558" y="784"/>
                    </a:moveTo>
                    <a:cubicBezTo>
                      <a:pt x="5225" y="40"/>
                      <a:pt x="11719" y="-1001"/>
                      <a:pt x="13874" y="2107"/>
                    </a:cubicBezTo>
                    <a:cubicBezTo>
                      <a:pt x="14865" y="3679"/>
                      <a:pt x="14822" y="5908"/>
                      <a:pt x="13762" y="7854"/>
                    </a:cubicBezTo>
                    <a:cubicBezTo>
                      <a:pt x="12733" y="9636"/>
                      <a:pt x="11771" y="11283"/>
                      <a:pt x="9929" y="13540"/>
                    </a:cubicBezTo>
                    <a:cubicBezTo>
                      <a:pt x="8915" y="15201"/>
                      <a:pt x="6070" y="16253"/>
                      <a:pt x="5462" y="14050"/>
                    </a:cubicBezTo>
                    <a:cubicBezTo>
                      <a:pt x="4113" y="9698"/>
                      <a:pt x="1951" y="9841"/>
                      <a:pt x="169" y="6488"/>
                    </a:cubicBezTo>
                    <a:cubicBezTo>
                      <a:pt x="-471" y="3888"/>
                      <a:pt x="724" y="2189"/>
                      <a:pt x="3558" y="784"/>
                    </a:cubicBezTo>
                    <a:close/>
                  </a:path>
                </a:pathLst>
              </a:custGeom>
              <a:grpFill/>
              <a:ln w="0">
                <a:noFill/>
                <a:prstDash val="solid"/>
                <a:round/>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1" name="Diamond 100">
                <a:extLst>
                  <a:ext uri="{FF2B5EF4-FFF2-40B4-BE49-F238E27FC236}">
                    <a16:creationId xmlns:a16="http://schemas.microsoft.com/office/drawing/2014/main" id="{12D277CA-A74A-840C-7949-2F17DEA17E0F}"/>
                  </a:ext>
                </a:extLst>
              </p:cNvPr>
              <p:cNvSpPr/>
              <p:nvPr/>
            </p:nvSpPr>
            <p:spPr>
              <a:xfrm>
                <a:off x="-3345525" y="3824630"/>
                <a:ext cx="1041069" cy="2120858"/>
              </a:xfrm>
              <a:custGeom>
                <a:avLst/>
                <a:gdLst>
                  <a:gd name="connsiteX0" fmla="*/ 0 w 1255594"/>
                  <a:gd name="connsiteY0" fmla="*/ 1330657 h 2661314"/>
                  <a:gd name="connsiteX1" fmla="*/ 627797 w 1255594"/>
                  <a:gd name="connsiteY1" fmla="*/ 0 h 2661314"/>
                  <a:gd name="connsiteX2" fmla="*/ 1255594 w 1255594"/>
                  <a:gd name="connsiteY2" fmla="*/ 1330657 h 2661314"/>
                  <a:gd name="connsiteX3" fmla="*/ 627797 w 1255594"/>
                  <a:gd name="connsiteY3" fmla="*/ 2661314 h 2661314"/>
                  <a:gd name="connsiteX4" fmla="*/ 0 w 1255594"/>
                  <a:gd name="connsiteY4" fmla="*/ 1330657 h 2661314"/>
                  <a:gd name="connsiteX0" fmla="*/ 0 w 1439839"/>
                  <a:gd name="connsiteY0" fmla="*/ 1330657 h 2661314"/>
                  <a:gd name="connsiteX1" fmla="*/ 627797 w 1439839"/>
                  <a:gd name="connsiteY1" fmla="*/ 0 h 2661314"/>
                  <a:gd name="connsiteX2" fmla="*/ 1439839 w 1439839"/>
                  <a:gd name="connsiteY2" fmla="*/ 1235122 h 2661314"/>
                  <a:gd name="connsiteX3" fmla="*/ 627797 w 1439839"/>
                  <a:gd name="connsiteY3" fmla="*/ 2661314 h 2661314"/>
                  <a:gd name="connsiteX4" fmla="*/ 0 w 1439839"/>
                  <a:gd name="connsiteY4" fmla="*/ 1330657 h 2661314"/>
                  <a:gd name="connsiteX0" fmla="*/ 0 w 1453487"/>
                  <a:gd name="connsiteY0" fmla="*/ 1241947 h 2661314"/>
                  <a:gd name="connsiteX1" fmla="*/ 641445 w 1453487"/>
                  <a:gd name="connsiteY1" fmla="*/ 0 h 2661314"/>
                  <a:gd name="connsiteX2" fmla="*/ 1453487 w 1453487"/>
                  <a:gd name="connsiteY2" fmla="*/ 1235122 h 2661314"/>
                  <a:gd name="connsiteX3" fmla="*/ 641445 w 1453487"/>
                  <a:gd name="connsiteY3" fmla="*/ 2661314 h 2661314"/>
                  <a:gd name="connsiteX4" fmla="*/ 0 w 1453487"/>
                  <a:gd name="connsiteY4" fmla="*/ 1241947 h 2661314"/>
                  <a:gd name="connsiteX0" fmla="*/ 0 w 1453487"/>
                  <a:gd name="connsiteY0" fmla="*/ 1241947 h 2661314"/>
                  <a:gd name="connsiteX1" fmla="*/ 641445 w 1453487"/>
                  <a:gd name="connsiteY1" fmla="*/ 0 h 2661314"/>
                  <a:gd name="connsiteX2" fmla="*/ 887105 w 1453487"/>
                  <a:gd name="connsiteY2" fmla="*/ 368490 h 2661314"/>
                  <a:gd name="connsiteX3" fmla="*/ 1453487 w 1453487"/>
                  <a:gd name="connsiteY3" fmla="*/ 1235122 h 2661314"/>
                  <a:gd name="connsiteX4" fmla="*/ 641445 w 1453487"/>
                  <a:gd name="connsiteY4" fmla="*/ 2661314 h 2661314"/>
                  <a:gd name="connsiteX5" fmla="*/ 0 w 1453487"/>
                  <a:gd name="connsiteY5" fmla="*/ 1241947 h 2661314"/>
                  <a:gd name="connsiteX0" fmla="*/ 0 w 1453487"/>
                  <a:gd name="connsiteY0" fmla="*/ 1514901 h 2934268"/>
                  <a:gd name="connsiteX1" fmla="*/ 641445 w 1453487"/>
                  <a:gd name="connsiteY1" fmla="*/ 272954 h 2934268"/>
                  <a:gd name="connsiteX2" fmla="*/ 1173708 w 1453487"/>
                  <a:gd name="connsiteY2" fmla="*/ 0 h 2934268"/>
                  <a:gd name="connsiteX3" fmla="*/ 1453487 w 1453487"/>
                  <a:gd name="connsiteY3" fmla="*/ 1508076 h 2934268"/>
                  <a:gd name="connsiteX4" fmla="*/ 641445 w 1453487"/>
                  <a:gd name="connsiteY4" fmla="*/ 2934268 h 2934268"/>
                  <a:gd name="connsiteX5" fmla="*/ 0 w 1453487"/>
                  <a:gd name="connsiteY5" fmla="*/ 1514901 h 2934268"/>
                  <a:gd name="connsiteX0" fmla="*/ 0 w 1453487"/>
                  <a:gd name="connsiteY0" fmla="*/ 1514901 h 2934268"/>
                  <a:gd name="connsiteX1" fmla="*/ 334371 w 1453487"/>
                  <a:gd name="connsiteY1" fmla="*/ 859808 h 2934268"/>
                  <a:gd name="connsiteX2" fmla="*/ 641445 w 1453487"/>
                  <a:gd name="connsiteY2" fmla="*/ 272954 h 2934268"/>
                  <a:gd name="connsiteX3" fmla="*/ 1173708 w 1453487"/>
                  <a:gd name="connsiteY3" fmla="*/ 0 h 2934268"/>
                  <a:gd name="connsiteX4" fmla="*/ 1453487 w 1453487"/>
                  <a:gd name="connsiteY4" fmla="*/ 1508076 h 2934268"/>
                  <a:gd name="connsiteX5" fmla="*/ 641445 w 1453487"/>
                  <a:gd name="connsiteY5" fmla="*/ 2934268 h 2934268"/>
                  <a:gd name="connsiteX6" fmla="*/ 0 w 1453487"/>
                  <a:gd name="connsiteY6" fmla="*/ 1514901 h 2934268"/>
                  <a:gd name="connsiteX0" fmla="*/ 0 w 1453487"/>
                  <a:gd name="connsiteY0" fmla="*/ 1521726 h 2941093"/>
                  <a:gd name="connsiteX1" fmla="*/ 361667 w 1453487"/>
                  <a:gd name="connsiteY1" fmla="*/ 0 h 2941093"/>
                  <a:gd name="connsiteX2" fmla="*/ 641445 w 1453487"/>
                  <a:gd name="connsiteY2" fmla="*/ 279779 h 2941093"/>
                  <a:gd name="connsiteX3" fmla="*/ 1173708 w 1453487"/>
                  <a:gd name="connsiteY3" fmla="*/ 6825 h 2941093"/>
                  <a:gd name="connsiteX4" fmla="*/ 1453487 w 1453487"/>
                  <a:gd name="connsiteY4" fmla="*/ 1514901 h 2941093"/>
                  <a:gd name="connsiteX5" fmla="*/ 641445 w 1453487"/>
                  <a:gd name="connsiteY5" fmla="*/ 2941093 h 2941093"/>
                  <a:gd name="connsiteX6" fmla="*/ 0 w 1453487"/>
                  <a:gd name="connsiteY6" fmla="*/ 1521726 h 2941093"/>
                  <a:gd name="connsiteX0" fmla="*/ 0 w 1453487"/>
                  <a:gd name="connsiteY0" fmla="*/ 1521726 h 2941093"/>
                  <a:gd name="connsiteX1" fmla="*/ 361667 w 1453487"/>
                  <a:gd name="connsiteY1" fmla="*/ 0 h 2941093"/>
                  <a:gd name="connsiteX2" fmla="*/ 552735 w 1453487"/>
                  <a:gd name="connsiteY2" fmla="*/ 252483 h 2941093"/>
                  <a:gd name="connsiteX3" fmla="*/ 1173708 w 1453487"/>
                  <a:gd name="connsiteY3" fmla="*/ 6825 h 2941093"/>
                  <a:gd name="connsiteX4" fmla="*/ 1453487 w 1453487"/>
                  <a:gd name="connsiteY4" fmla="*/ 1514901 h 2941093"/>
                  <a:gd name="connsiteX5" fmla="*/ 641445 w 1453487"/>
                  <a:gd name="connsiteY5" fmla="*/ 2941093 h 2941093"/>
                  <a:gd name="connsiteX6" fmla="*/ 0 w 1453487"/>
                  <a:gd name="connsiteY6" fmla="*/ 1521726 h 2941093"/>
                  <a:gd name="connsiteX0" fmla="*/ 0 w 1453487"/>
                  <a:gd name="connsiteY0" fmla="*/ 1521726 h 2941093"/>
                  <a:gd name="connsiteX1" fmla="*/ 361667 w 1453487"/>
                  <a:gd name="connsiteY1" fmla="*/ 0 h 2941093"/>
                  <a:gd name="connsiteX2" fmla="*/ 552735 w 1453487"/>
                  <a:gd name="connsiteY2" fmla="*/ 252483 h 2941093"/>
                  <a:gd name="connsiteX3" fmla="*/ 846162 w 1453487"/>
                  <a:gd name="connsiteY3" fmla="*/ 143303 h 2941093"/>
                  <a:gd name="connsiteX4" fmla="*/ 1173708 w 1453487"/>
                  <a:gd name="connsiteY4" fmla="*/ 6825 h 2941093"/>
                  <a:gd name="connsiteX5" fmla="*/ 1453487 w 1453487"/>
                  <a:gd name="connsiteY5" fmla="*/ 1514901 h 2941093"/>
                  <a:gd name="connsiteX6" fmla="*/ 641445 w 1453487"/>
                  <a:gd name="connsiteY6" fmla="*/ 2941093 h 2941093"/>
                  <a:gd name="connsiteX7" fmla="*/ 0 w 1453487"/>
                  <a:gd name="connsiteY7" fmla="*/ 1521726 h 2941093"/>
                  <a:gd name="connsiteX0" fmla="*/ 0 w 1453487"/>
                  <a:gd name="connsiteY0" fmla="*/ 1521726 h 2941093"/>
                  <a:gd name="connsiteX1" fmla="*/ 361667 w 1453487"/>
                  <a:gd name="connsiteY1" fmla="*/ 0 h 2941093"/>
                  <a:gd name="connsiteX2" fmla="*/ 552735 w 1453487"/>
                  <a:gd name="connsiteY2" fmla="*/ 252483 h 2941093"/>
                  <a:gd name="connsiteX3" fmla="*/ 1003112 w 1453487"/>
                  <a:gd name="connsiteY3" fmla="*/ 266133 h 2941093"/>
                  <a:gd name="connsiteX4" fmla="*/ 1173708 w 1453487"/>
                  <a:gd name="connsiteY4" fmla="*/ 6825 h 2941093"/>
                  <a:gd name="connsiteX5" fmla="*/ 1453487 w 1453487"/>
                  <a:gd name="connsiteY5" fmla="*/ 1514901 h 2941093"/>
                  <a:gd name="connsiteX6" fmla="*/ 641445 w 1453487"/>
                  <a:gd name="connsiteY6" fmla="*/ 2941093 h 2941093"/>
                  <a:gd name="connsiteX7" fmla="*/ 0 w 1453487"/>
                  <a:gd name="connsiteY7" fmla="*/ 1521726 h 2941093"/>
                  <a:gd name="connsiteX0" fmla="*/ 0 w 1453487"/>
                  <a:gd name="connsiteY0" fmla="*/ 1521726 h 2941093"/>
                  <a:gd name="connsiteX1" fmla="*/ 361667 w 1453487"/>
                  <a:gd name="connsiteY1" fmla="*/ 0 h 2941093"/>
                  <a:gd name="connsiteX2" fmla="*/ 552735 w 1453487"/>
                  <a:gd name="connsiteY2" fmla="*/ 252483 h 2941093"/>
                  <a:gd name="connsiteX3" fmla="*/ 1000263 w 1453487"/>
                  <a:gd name="connsiteY3" fmla="*/ 260435 h 2941093"/>
                  <a:gd name="connsiteX4" fmla="*/ 1173708 w 1453487"/>
                  <a:gd name="connsiteY4" fmla="*/ 6825 h 2941093"/>
                  <a:gd name="connsiteX5" fmla="*/ 1453487 w 1453487"/>
                  <a:gd name="connsiteY5" fmla="*/ 1514901 h 2941093"/>
                  <a:gd name="connsiteX6" fmla="*/ 641445 w 1453487"/>
                  <a:gd name="connsiteY6" fmla="*/ 2941093 h 2941093"/>
                  <a:gd name="connsiteX7" fmla="*/ 0 w 1453487"/>
                  <a:gd name="connsiteY7" fmla="*/ 1521726 h 2941093"/>
                  <a:gd name="connsiteX0" fmla="*/ 0 w 1453487"/>
                  <a:gd name="connsiteY0" fmla="*/ 1521726 h 2941093"/>
                  <a:gd name="connsiteX1" fmla="*/ 361667 w 1453487"/>
                  <a:gd name="connsiteY1" fmla="*/ 0 h 2941093"/>
                  <a:gd name="connsiteX2" fmla="*/ 549886 w 1453487"/>
                  <a:gd name="connsiteY2" fmla="*/ 252483 h 2941093"/>
                  <a:gd name="connsiteX3" fmla="*/ 1000263 w 1453487"/>
                  <a:gd name="connsiteY3" fmla="*/ 260435 h 2941093"/>
                  <a:gd name="connsiteX4" fmla="*/ 1173708 w 1453487"/>
                  <a:gd name="connsiteY4" fmla="*/ 6825 h 2941093"/>
                  <a:gd name="connsiteX5" fmla="*/ 1453487 w 1453487"/>
                  <a:gd name="connsiteY5" fmla="*/ 1514901 h 2941093"/>
                  <a:gd name="connsiteX6" fmla="*/ 641445 w 1453487"/>
                  <a:gd name="connsiteY6" fmla="*/ 2941093 h 2941093"/>
                  <a:gd name="connsiteX7" fmla="*/ 0 w 1453487"/>
                  <a:gd name="connsiteY7" fmla="*/ 1521726 h 2941093"/>
                  <a:gd name="connsiteX0" fmla="*/ 0 w 1453487"/>
                  <a:gd name="connsiteY0" fmla="*/ 1521726 h 2941093"/>
                  <a:gd name="connsiteX1" fmla="*/ 361667 w 1453487"/>
                  <a:gd name="connsiteY1" fmla="*/ 0 h 2941093"/>
                  <a:gd name="connsiteX2" fmla="*/ 549886 w 1453487"/>
                  <a:gd name="connsiteY2" fmla="*/ 252483 h 2941093"/>
                  <a:gd name="connsiteX3" fmla="*/ 997414 w 1453487"/>
                  <a:gd name="connsiteY3" fmla="*/ 257587 h 2941093"/>
                  <a:gd name="connsiteX4" fmla="*/ 1173708 w 1453487"/>
                  <a:gd name="connsiteY4" fmla="*/ 6825 h 2941093"/>
                  <a:gd name="connsiteX5" fmla="*/ 1453487 w 1453487"/>
                  <a:gd name="connsiteY5" fmla="*/ 1514901 h 2941093"/>
                  <a:gd name="connsiteX6" fmla="*/ 641445 w 1453487"/>
                  <a:gd name="connsiteY6" fmla="*/ 2941093 h 2941093"/>
                  <a:gd name="connsiteX7" fmla="*/ 0 w 1453487"/>
                  <a:gd name="connsiteY7" fmla="*/ 1521726 h 2941093"/>
                  <a:gd name="connsiteX0" fmla="*/ 0 w 1453487"/>
                  <a:gd name="connsiteY0" fmla="*/ 1521726 h 2941093"/>
                  <a:gd name="connsiteX1" fmla="*/ 361667 w 1453487"/>
                  <a:gd name="connsiteY1" fmla="*/ 0 h 2941093"/>
                  <a:gd name="connsiteX2" fmla="*/ 549886 w 1453487"/>
                  <a:gd name="connsiteY2" fmla="*/ 252483 h 2941093"/>
                  <a:gd name="connsiteX3" fmla="*/ 997414 w 1453487"/>
                  <a:gd name="connsiteY3" fmla="*/ 251890 h 2941093"/>
                  <a:gd name="connsiteX4" fmla="*/ 1173708 w 1453487"/>
                  <a:gd name="connsiteY4" fmla="*/ 6825 h 2941093"/>
                  <a:gd name="connsiteX5" fmla="*/ 1453487 w 1453487"/>
                  <a:gd name="connsiteY5" fmla="*/ 1514901 h 2941093"/>
                  <a:gd name="connsiteX6" fmla="*/ 641445 w 1453487"/>
                  <a:gd name="connsiteY6" fmla="*/ 2941093 h 2941093"/>
                  <a:gd name="connsiteX7" fmla="*/ 0 w 1453487"/>
                  <a:gd name="connsiteY7" fmla="*/ 1521726 h 2941093"/>
                  <a:gd name="connsiteX0" fmla="*/ 0 w 1453487"/>
                  <a:gd name="connsiteY0" fmla="*/ 1541666 h 2961033"/>
                  <a:gd name="connsiteX1" fmla="*/ 364516 w 1453487"/>
                  <a:gd name="connsiteY1" fmla="*/ 0 h 2961033"/>
                  <a:gd name="connsiteX2" fmla="*/ 549886 w 1453487"/>
                  <a:gd name="connsiteY2" fmla="*/ 272423 h 2961033"/>
                  <a:gd name="connsiteX3" fmla="*/ 997414 w 1453487"/>
                  <a:gd name="connsiteY3" fmla="*/ 271830 h 2961033"/>
                  <a:gd name="connsiteX4" fmla="*/ 1173708 w 1453487"/>
                  <a:gd name="connsiteY4" fmla="*/ 26765 h 2961033"/>
                  <a:gd name="connsiteX5" fmla="*/ 1453487 w 1453487"/>
                  <a:gd name="connsiteY5" fmla="*/ 1534841 h 2961033"/>
                  <a:gd name="connsiteX6" fmla="*/ 641445 w 1453487"/>
                  <a:gd name="connsiteY6" fmla="*/ 2961033 h 2961033"/>
                  <a:gd name="connsiteX7" fmla="*/ 0 w 1453487"/>
                  <a:gd name="connsiteY7" fmla="*/ 1541666 h 2961033"/>
                  <a:gd name="connsiteX0" fmla="*/ 0 w 1453487"/>
                  <a:gd name="connsiteY0" fmla="*/ 1541666 h 2961033"/>
                  <a:gd name="connsiteX1" fmla="*/ 364516 w 1453487"/>
                  <a:gd name="connsiteY1" fmla="*/ 0 h 2961033"/>
                  <a:gd name="connsiteX2" fmla="*/ 547038 w 1453487"/>
                  <a:gd name="connsiteY2" fmla="*/ 269574 h 2961033"/>
                  <a:gd name="connsiteX3" fmla="*/ 997414 w 1453487"/>
                  <a:gd name="connsiteY3" fmla="*/ 271830 h 2961033"/>
                  <a:gd name="connsiteX4" fmla="*/ 1173708 w 1453487"/>
                  <a:gd name="connsiteY4" fmla="*/ 26765 h 2961033"/>
                  <a:gd name="connsiteX5" fmla="*/ 1453487 w 1453487"/>
                  <a:gd name="connsiteY5" fmla="*/ 1534841 h 2961033"/>
                  <a:gd name="connsiteX6" fmla="*/ 641445 w 1453487"/>
                  <a:gd name="connsiteY6" fmla="*/ 2961033 h 2961033"/>
                  <a:gd name="connsiteX7" fmla="*/ 0 w 1453487"/>
                  <a:gd name="connsiteY7" fmla="*/ 1541666 h 2961033"/>
                  <a:gd name="connsiteX0" fmla="*/ 0 w 1453487"/>
                  <a:gd name="connsiteY0" fmla="*/ 1541666 h 2961033"/>
                  <a:gd name="connsiteX1" fmla="*/ 364516 w 1453487"/>
                  <a:gd name="connsiteY1" fmla="*/ 0 h 2961033"/>
                  <a:gd name="connsiteX2" fmla="*/ 547038 w 1453487"/>
                  <a:gd name="connsiteY2" fmla="*/ 269574 h 2961033"/>
                  <a:gd name="connsiteX3" fmla="*/ 1000263 w 1453487"/>
                  <a:gd name="connsiteY3" fmla="*/ 268982 h 2961033"/>
                  <a:gd name="connsiteX4" fmla="*/ 1173708 w 1453487"/>
                  <a:gd name="connsiteY4" fmla="*/ 26765 h 2961033"/>
                  <a:gd name="connsiteX5" fmla="*/ 1453487 w 1453487"/>
                  <a:gd name="connsiteY5" fmla="*/ 1534841 h 2961033"/>
                  <a:gd name="connsiteX6" fmla="*/ 641445 w 1453487"/>
                  <a:gd name="connsiteY6" fmla="*/ 2961033 h 2961033"/>
                  <a:gd name="connsiteX7" fmla="*/ 0 w 1453487"/>
                  <a:gd name="connsiteY7" fmla="*/ 1541666 h 2961033"/>
                  <a:gd name="connsiteX0" fmla="*/ 0 w 1453487"/>
                  <a:gd name="connsiteY0" fmla="*/ 1541666 h 2961033"/>
                  <a:gd name="connsiteX1" fmla="*/ 364516 w 1453487"/>
                  <a:gd name="connsiteY1" fmla="*/ 0 h 2961033"/>
                  <a:gd name="connsiteX2" fmla="*/ 547038 w 1453487"/>
                  <a:gd name="connsiteY2" fmla="*/ 269574 h 2961033"/>
                  <a:gd name="connsiteX3" fmla="*/ 994566 w 1453487"/>
                  <a:gd name="connsiteY3" fmla="*/ 271831 h 2961033"/>
                  <a:gd name="connsiteX4" fmla="*/ 1173708 w 1453487"/>
                  <a:gd name="connsiteY4" fmla="*/ 26765 h 2961033"/>
                  <a:gd name="connsiteX5" fmla="*/ 1453487 w 1453487"/>
                  <a:gd name="connsiteY5" fmla="*/ 1534841 h 2961033"/>
                  <a:gd name="connsiteX6" fmla="*/ 641445 w 1453487"/>
                  <a:gd name="connsiteY6" fmla="*/ 2961033 h 2961033"/>
                  <a:gd name="connsiteX7" fmla="*/ 0 w 1453487"/>
                  <a:gd name="connsiteY7" fmla="*/ 1541666 h 2961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53487" h="2961033">
                    <a:moveTo>
                      <a:pt x="0" y="1541666"/>
                    </a:moveTo>
                    <a:lnTo>
                      <a:pt x="364516" y="0"/>
                    </a:lnTo>
                    <a:lnTo>
                      <a:pt x="547038" y="269574"/>
                    </a:lnTo>
                    <a:lnTo>
                      <a:pt x="994566" y="271831"/>
                    </a:lnTo>
                    <a:lnTo>
                      <a:pt x="1173708" y="26765"/>
                    </a:lnTo>
                    <a:lnTo>
                      <a:pt x="1453487" y="1534841"/>
                    </a:lnTo>
                    <a:lnTo>
                      <a:pt x="641445" y="2961033"/>
                    </a:lnTo>
                    <a:lnTo>
                      <a:pt x="0" y="1541666"/>
                    </a:ln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spTree>
    <p:extLst>
      <p:ext uri="{BB962C8B-B14F-4D97-AF65-F5344CB8AC3E}">
        <p14:creationId xmlns:p14="http://schemas.microsoft.com/office/powerpoint/2010/main" val="858256915"/>
      </p:ext>
    </p:extLst>
  </p:cSld>
  <p:clrMapOvr>
    <a:masterClrMapping/>
  </p:clrMapOvr>
  <p:transition>
    <p:wipe dir="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Rectangle 3"/>
          <p:cNvSpPr>
            <a:spLocks noChangeArrowheads="1"/>
          </p:cNvSpPr>
          <p:nvPr/>
        </p:nvSpPr>
        <p:spPr bwMode="auto">
          <a:xfrm>
            <a:off x="588963" y="1839913"/>
            <a:ext cx="7932737" cy="199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gn="ctr" eaLnBrk="0" hangingPunct="0"/>
            <a:endParaRPr lang="en-US" dirty="0"/>
          </a:p>
        </p:txBody>
      </p:sp>
      <p:sp>
        <p:nvSpPr>
          <p:cNvPr id="45065" name="AutoShape 10">
            <a:hlinkClick r:id="" action="ppaction://noaction" highlightClick="1"/>
          </p:cNvPr>
          <p:cNvSpPr>
            <a:spLocks noChangeArrowheads="1"/>
          </p:cNvSpPr>
          <p:nvPr/>
        </p:nvSpPr>
        <p:spPr bwMode="auto">
          <a:xfrm>
            <a:off x="1305876" y="1611313"/>
            <a:ext cx="1828800" cy="457200"/>
          </a:xfrm>
          <a:prstGeom prst="actionButtonBlank">
            <a:avLst/>
          </a:prstGeom>
          <a:solidFill>
            <a:schemeClr val="bg1"/>
          </a:solidFill>
          <a:ln w="12700">
            <a:solidFill>
              <a:schemeClr val="tx1"/>
            </a:solidFill>
            <a:miter lim="800000"/>
            <a:headEnd/>
            <a:tailEnd/>
          </a:ln>
        </p:spPr>
        <p:txBody>
          <a:bodyPr wrap="none" anchor="ctr"/>
          <a:lstStyle/>
          <a:p>
            <a:pPr algn="ctr" eaLnBrk="0" hangingPunct="0"/>
            <a:r>
              <a:rPr lang="en-US" dirty="0">
                <a:latin typeface="+mj-lt"/>
              </a:rPr>
              <a:t>IEQ Triangle</a:t>
            </a:r>
          </a:p>
        </p:txBody>
      </p:sp>
      <p:sp>
        <p:nvSpPr>
          <p:cNvPr id="2" name="Title 1"/>
          <p:cNvSpPr>
            <a:spLocks noGrp="1"/>
          </p:cNvSpPr>
          <p:nvPr>
            <p:ph type="title"/>
          </p:nvPr>
        </p:nvSpPr>
        <p:spPr/>
        <p:txBody>
          <a:bodyPr/>
          <a:lstStyle/>
          <a:p>
            <a:r>
              <a:rPr lang="en-US" dirty="0"/>
              <a:t>Fundamental </a:t>
            </a:r>
            <a:br>
              <a:rPr lang="en-US" dirty="0"/>
            </a:br>
            <a:r>
              <a:rPr lang="en-US" dirty="0"/>
              <a:t>IEQ Dynamics</a:t>
            </a:r>
          </a:p>
        </p:txBody>
      </p:sp>
      <p:graphicFrame>
        <p:nvGraphicFramePr>
          <p:cNvPr id="3" name="Diagram 2">
            <a:extLst>
              <a:ext uri="{FF2B5EF4-FFF2-40B4-BE49-F238E27FC236}">
                <a16:creationId xmlns:a16="http://schemas.microsoft.com/office/drawing/2014/main" id="{68D468B8-D373-26A5-68E6-52A9A8A4FD0A}"/>
              </a:ext>
            </a:extLst>
          </p:cNvPr>
          <p:cNvGraphicFramePr/>
          <p:nvPr>
            <p:extLst>
              <p:ext uri="{D42A27DB-BD31-4B8C-83A1-F6EECF244321}">
                <p14:modId xmlns:p14="http://schemas.microsoft.com/office/powerpoint/2010/main" val="1381247114"/>
              </p:ext>
            </p:extLst>
          </p:nvPr>
        </p:nvGraphicFramePr>
        <p:xfrm>
          <a:off x="239972" y="2171700"/>
          <a:ext cx="4114800" cy="2743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Graphic 4" descr="Man with solid fill">
            <a:extLst>
              <a:ext uri="{FF2B5EF4-FFF2-40B4-BE49-F238E27FC236}">
                <a16:creationId xmlns:a16="http://schemas.microsoft.com/office/drawing/2014/main" id="{7B113372-B70A-2407-72AC-44B8A2B3620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725872" y="2998904"/>
            <a:ext cx="1143000" cy="1143000"/>
          </a:xfrm>
          <a:prstGeom prst="rect">
            <a:avLst/>
          </a:prstGeom>
        </p:spPr>
      </p:pic>
      <p:pic>
        <p:nvPicPr>
          <p:cNvPr id="8" name="Picture 3">
            <a:extLst>
              <a:ext uri="{FF2B5EF4-FFF2-40B4-BE49-F238E27FC236}">
                <a16:creationId xmlns:a16="http://schemas.microsoft.com/office/drawing/2014/main" id="{FAA90B7C-848F-7066-BAEC-002A5B51DE6C}"/>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090350" y="1890100"/>
            <a:ext cx="3954780" cy="439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19">
            <a:extLst>
              <a:ext uri="{FF2B5EF4-FFF2-40B4-BE49-F238E27FC236}">
                <a16:creationId xmlns:a16="http://schemas.microsoft.com/office/drawing/2014/main" id="{0FB9FF75-4B56-3B9D-0C48-D1A6BF2F6214}"/>
              </a:ext>
            </a:extLst>
          </p:cNvPr>
          <p:cNvSpPr>
            <a:spLocks noChangeArrowheads="1"/>
          </p:cNvSpPr>
          <p:nvPr/>
        </p:nvSpPr>
        <p:spPr bwMode="auto">
          <a:xfrm>
            <a:off x="7878249" y="2271100"/>
            <a:ext cx="998736" cy="520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pPr algn="r" eaLnBrk="0" hangingPunct="0"/>
            <a:r>
              <a:rPr lang="en-US" sz="2800" i="1" dirty="0">
                <a:solidFill>
                  <a:srgbClr val="000000"/>
                </a:solidFill>
                <a:latin typeface="+mn-lt"/>
              </a:rPr>
              <a:t>Wind</a:t>
            </a:r>
          </a:p>
        </p:txBody>
      </p:sp>
      <p:sp>
        <p:nvSpPr>
          <p:cNvPr id="10" name="Rectangle 20">
            <a:extLst>
              <a:ext uri="{FF2B5EF4-FFF2-40B4-BE49-F238E27FC236}">
                <a16:creationId xmlns:a16="http://schemas.microsoft.com/office/drawing/2014/main" id="{F9BB3551-01B7-8EE1-5E89-789DC48E4689}"/>
              </a:ext>
            </a:extLst>
          </p:cNvPr>
          <p:cNvSpPr>
            <a:spLocks noChangeArrowheads="1"/>
          </p:cNvSpPr>
          <p:nvPr/>
        </p:nvSpPr>
        <p:spPr bwMode="auto">
          <a:xfrm>
            <a:off x="7620000" y="2794975"/>
            <a:ext cx="1225550" cy="643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pPr algn="r" eaLnBrk="0" hangingPunct="0"/>
            <a:r>
              <a:rPr lang="en-US" sz="1800" dirty="0">
                <a:solidFill>
                  <a:srgbClr val="000000"/>
                </a:solidFill>
                <a:latin typeface="+mn-lt"/>
              </a:rPr>
              <a:t>High</a:t>
            </a:r>
          </a:p>
          <a:p>
            <a:pPr algn="r" eaLnBrk="0" hangingPunct="0"/>
            <a:r>
              <a:rPr lang="en-US" sz="1800" dirty="0">
                <a:solidFill>
                  <a:srgbClr val="000000"/>
                </a:solidFill>
                <a:latin typeface="+mn-lt"/>
              </a:rPr>
              <a:t>Pressure</a:t>
            </a:r>
          </a:p>
        </p:txBody>
      </p:sp>
      <p:sp>
        <p:nvSpPr>
          <p:cNvPr id="11" name="Rectangle 17">
            <a:extLst>
              <a:ext uri="{FF2B5EF4-FFF2-40B4-BE49-F238E27FC236}">
                <a16:creationId xmlns:a16="http://schemas.microsoft.com/office/drawing/2014/main" id="{7268115D-1A81-EAF3-5EEC-04D0AB02F945}"/>
              </a:ext>
            </a:extLst>
          </p:cNvPr>
          <p:cNvSpPr>
            <a:spLocks noChangeArrowheads="1"/>
          </p:cNvSpPr>
          <p:nvPr/>
        </p:nvSpPr>
        <p:spPr bwMode="auto">
          <a:xfrm>
            <a:off x="4599521" y="5119502"/>
            <a:ext cx="2717091" cy="459100"/>
          </a:xfrm>
          <a:prstGeom prst="rect">
            <a:avLst/>
          </a:prstGeom>
          <a:gradFill>
            <a:gsLst>
              <a:gs pos="0">
                <a:schemeClr val="bg1">
                  <a:lumMod val="95000"/>
                  <a:alpha val="35000"/>
                </a:schemeClr>
              </a:gs>
              <a:gs pos="50000">
                <a:schemeClr val="accent1">
                  <a:tint val="44500"/>
                  <a:satMod val="160000"/>
                </a:schemeClr>
              </a:gs>
              <a:gs pos="100000">
                <a:schemeClr val="accent1">
                  <a:tint val="23500"/>
                  <a:satMod val="160000"/>
                </a:schemeClr>
              </a:gs>
            </a:gsLst>
            <a:lin ang="5400000" scaled="0"/>
          </a:gradFill>
          <a:ln>
            <a:noFill/>
          </a:ln>
        </p:spPr>
        <p:txBody>
          <a:bodyPr wrap="none" lIns="90488" tIns="44450" rIns="90488" bIns="44450">
            <a:spAutoFit/>
          </a:bodyPr>
          <a:lstStyle/>
          <a:p>
            <a:pPr eaLnBrk="0" hangingPunct="0"/>
            <a:r>
              <a:rPr lang="en-US" sz="2400" dirty="0">
                <a:solidFill>
                  <a:srgbClr val="000000"/>
                </a:solidFill>
                <a:latin typeface="+mn-lt"/>
              </a:rPr>
              <a:t>Negative Pressure</a:t>
            </a:r>
          </a:p>
        </p:txBody>
      </p:sp>
      <p:sp>
        <p:nvSpPr>
          <p:cNvPr id="12" name="Rectangle 18">
            <a:extLst>
              <a:ext uri="{FF2B5EF4-FFF2-40B4-BE49-F238E27FC236}">
                <a16:creationId xmlns:a16="http://schemas.microsoft.com/office/drawing/2014/main" id="{DFE97E78-E53E-AA93-1146-941330CCE63C}"/>
              </a:ext>
            </a:extLst>
          </p:cNvPr>
          <p:cNvSpPr>
            <a:spLocks noChangeArrowheads="1"/>
          </p:cNvSpPr>
          <p:nvPr/>
        </p:nvSpPr>
        <p:spPr bwMode="auto">
          <a:xfrm>
            <a:off x="4664828" y="3033100"/>
            <a:ext cx="2579233" cy="459100"/>
          </a:xfrm>
          <a:prstGeom prst="rect">
            <a:avLst/>
          </a:prstGeom>
          <a:gradFill>
            <a:gsLst>
              <a:gs pos="0">
                <a:schemeClr val="bg1">
                  <a:lumMod val="95000"/>
                  <a:alpha val="35000"/>
                </a:schemeClr>
              </a:gs>
              <a:gs pos="50000">
                <a:schemeClr val="accent1">
                  <a:tint val="44500"/>
                  <a:satMod val="160000"/>
                </a:schemeClr>
              </a:gs>
              <a:gs pos="100000">
                <a:schemeClr val="accent1">
                  <a:tint val="23500"/>
                  <a:satMod val="160000"/>
                </a:schemeClr>
              </a:gs>
            </a:gsLst>
            <a:lin ang="5400000" scaled="0"/>
          </a:gradFill>
          <a:ln>
            <a:noFill/>
          </a:ln>
        </p:spPr>
        <p:txBody>
          <a:bodyPr wrap="none" lIns="90488" tIns="44450" rIns="90488" bIns="44450">
            <a:spAutoFit/>
          </a:bodyPr>
          <a:lstStyle/>
          <a:p>
            <a:pPr eaLnBrk="0" hangingPunct="0"/>
            <a:r>
              <a:rPr lang="en-US" sz="2400" dirty="0">
                <a:solidFill>
                  <a:srgbClr val="000000"/>
                </a:solidFill>
                <a:latin typeface="+mn-lt"/>
              </a:rPr>
              <a:t>Positive Pressure</a:t>
            </a:r>
          </a:p>
        </p:txBody>
      </p:sp>
      <p:sp>
        <p:nvSpPr>
          <p:cNvPr id="13" name="Rectangle 21">
            <a:extLst>
              <a:ext uri="{FF2B5EF4-FFF2-40B4-BE49-F238E27FC236}">
                <a16:creationId xmlns:a16="http://schemas.microsoft.com/office/drawing/2014/main" id="{EAFA7B0D-74FB-6478-A8F3-00B2942692B1}"/>
              </a:ext>
            </a:extLst>
          </p:cNvPr>
          <p:cNvSpPr>
            <a:spLocks noChangeArrowheads="1"/>
          </p:cNvSpPr>
          <p:nvPr/>
        </p:nvSpPr>
        <p:spPr bwMode="auto">
          <a:xfrm>
            <a:off x="6770838" y="6233344"/>
            <a:ext cx="1905000" cy="243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8" tIns="44450" rIns="90488" bIns="44450">
            <a:spAutoFit/>
          </a:bodyPr>
          <a:lstStyle/>
          <a:p>
            <a:pPr eaLnBrk="0" hangingPunct="0"/>
            <a:r>
              <a:rPr lang="en-US" sz="1000" dirty="0">
                <a:solidFill>
                  <a:srgbClr val="000000"/>
                </a:solidFill>
                <a:latin typeface="+mn-lt"/>
              </a:rPr>
              <a:t>Image courtesy: UPMC </a:t>
            </a:r>
          </a:p>
        </p:txBody>
      </p:sp>
    </p:spTree>
    <p:extLst>
      <p:ext uri="{BB962C8B-B14F-4D97-AF65-F5344CB8AC3E}">
        <p14:creationId xmlns:p14="http://schemas.microsoft.com/office/powerpoint/2010/main" val="3024833684"/>
      </p:ext>
    </p:extLst>
  </p:cSld>
  <p:clrMapOvr>
    <a:masterClrMapping/>
  </p:clrMapOvr>
  <p:transition spd="med">
    <p:random/>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3"/>
          <p:cNvSpPr>
            <a:spLocks noChangeArrowheads="1"/>
          </p:cNvSpPr>
          <p:nvPr/>
        </p:nvSpPr>
        <p:spPr bwMode="auto">
          <a:xfrm>
            <a:off x="0" y="152400"/>
            <a:ext cx="9144000" cy="6781800"/>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gn="ctr" eaLnBrk="0" hangingPunct="0"/>
            <a:endParaRPr lang="en-US" dirty="0"/>
          </a:p>
        </p:txBody>
      </p:sp>
      <p:sp>
        <p:nvSpPr>
          <p:cNvPr id="56323" name="Rectangle 3"/>
          <p:cNvSpPr>
            <a:spLocks noChangeArrowheads="1"/>
          </p:cNvSpPr>
          <p:nvPr/>
        </p:nvSpPr>
        <p:spPr bwMode="auto">
          <a:xfrm>
            <a:off x="1504950" y="5881688"/>
            <a:ext cx="5924550"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pPr eaLnBrk="0" hangingPunct="0"/>
            <a:r>
              <a:rPr lang="en-US" altLang="en-US" sz="1000" u="sng" dirty="0"/>
              <a:t>Sources</a:t>
            </a:r>
            <a:r>
              <a:rPr lang="en-US" altLang="en-US" sz="1000" dirty="0"/>
              <a:t>			</a:t>
            </a:r>
            <a:r>
              <a:rPr lang="en-US" altLang="en-US" sz="1000" u="sng" dirty="0"/>
              <a:t>Pathways &amp; Driving Forces</a:t>
            </a:r>
            <a:endParaRPr lang="en-US" altLang="en-US" sz="1000" dirty="0"/>
          </a:p>
          <a:p>
            <a:pPr eaLnBrk="0" hangingPunct="0">
              <a:buFontTx/>
              <a:buChar char="•"/>
            </a:pPr>
            <a:r>
              <a:rPr lang="en-US" altLang="en-US" sz="1000" dirty="0"/>
              <a:t>  equipment			identify pathways</a:t>
            </a:r>
          </a:p>
          <a:p>
            <a:pPr eaLnBrk="0" hangingPunct="0">
              <a:buFontTx/>
              <a:buChar char="•"/>
            </a:pPr>
            <a:r>
              <a:rPr lang="en-US" altLang="en-US" sz="1000" dirty="0"/>
              <a:t>  products			indicate air flows </a:t>
            </a:r>
          </a:p>
          <a:p>
            <a:pPr eaLnBrk="0" hangingPunct="0">
              <a:buFontTx/>
              <a:buChar char="•"/>
            </a:pPr>
            <a:r>
              <a:rPr lang="en-US" altLang="en-US" sz="1000" dirty="0"/>
              <a:t>  activities/processes		</a:t>
            </a:r>
          </a:p>
          <a:p>
            <a:pPr eaLnBrk="0" hangingPunct="0">
              <a:buFontTx/>
              <a:buChar char="•"/>
            </a:pPr>
            <a:r>
              <a:rPr lang="en-US" altLang="en-US" sz="1000" dirty="0"/>
              <a:t>  outside sources</a:t>
            </a:r>
          </a:p>
        </p:txBody>
      </p:sp>
      <p:sp>
        <p:nvSpPr>
          <p:cNvPr id="56324" name="AutoShape 4"/>
          <p:cNvSpPr>
            <a:spLocks noChangeArrowheads="1"/>
          </p:cNvSpPr>
          <p:nvPr/>
        </p:nvSpPr>
        <p:spPr bwMode="auto">
          <a:xfrm>
            <a:off x="5265738" y="6329363"/>
            <a:ext cx="1058862" cy="300037"/>
          </a:xfrm>
          <a:prstGeom prst="rightArrow">
            <a:avLst>
              <a:gd name="adj1" fmla="val 50000"/>
              <a:gd name="adj2" fmla="val 234473"/>
            </a:avLst>
          </a:prstGeom>
          <a:solidFill>
            <a:schemeClr val="hlink"/>
          </a:solidFill>
          <a:ln w="12700">
            <a:solidFill>
              <a:schemeClr val="tx1"/>
            </a:solidFill>
            <a:miter lim="800000"/>
            <a:headEnd/>
            <a:tailEnd/>
          </a:ln>
        </p:spPr>
        <p:txBody>
          <a:bodyPr wrap="none" anchor="ctr"/>
          <a:lstStyle/>
          <a:p>
            <a:pPr algn="ctr" eaLnBrk="0" hangingPunct="0"/>
            <a:endParaRPr lang="en-US" dirty="0"/>
          </a:p>
        </p:txBody>
      </p:sp>
      <p:sp>
        <p:nvSpPr>
          <p:cNvPr id="56325" name="Rectangle 5"/>
          <p:cNvSpPr>
            <a:spLocks noChangeArrowheads="1"/>
          </p:cNvSpPr>
          <p:nvPr/>
        </p:nvSpPr>
        <p:spPr bwMode="auto">
          <a:xfrm>
            <a:off x="2241550" y="928688"/>
            <a:ext cx="5232400"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pPr eaLnBrk="0" hangingPunct="0"/>
            <a:r>
              <a:rPr lang="en-US" altLang="en-US" sz="1000" dirty="0"/>
              <a:t>Building:_____________		Date:__________</a:t>
            </a:r>
          </a:p>
          <a:p>
            <a:pPr eaLnBrk="0" hangingPunct="0"/>
            <a:r>
              <a:rPr lang="en-US" altLang="en-US" sz="1000" dirty="0"/>
              <a:t>Zone:________________		Initials:________</a:t>
            </a:r>
          </a:p>
        </p:txBody>
      </p:sp>
      <p:graphicFrame>
        <p:nvGraphicFramePr>
          <p:cNvPr id="56326" name="Object 6">
            <a:hlinkClick r:id="" action="ppaction://ole?verb=0"/>
          </p:cNvPr>
          <p:cNvGraphicFramePr>
            <a:graphicFrameLocks/>
          </p:cNvGraphicFramePr>
          <p:nvPr/>
        </p:nvGraphicFramePr>
        <p:xfrm>
          <a:off x="8175625" y="708025"/>
          <a:ext cx="377825" cy="401638"/>
        </p:xfrm>
        <a:graphic>
          <a:graphicData uri="http://schemas.openxmlformats.org/presentationml/2006/ole">
            <mc:AlternateContent xmlns:mc="http://schemas.openxmlformats.org/markup-compatibility/2006">
              <mc:Choice xmlns:v="urn:schemas-microsoft-com:vml" Requires="v">
                <p:oleObj name="Clip" r:id="rId3" imgW="1467973" imgH="1558408" progId="">
                  <p:embed/>
                </p:oleObj>
              </mc:Choice>
              <mc:Fallback>
                <p:oleObj name="Clip" r:id="rId3" imgW="1467973" imgH="1558408" progId="">
                  <p:embed/>
                  <p:pic>
                    <p:nvPicPr>
                      <p:cNvPr id="56326" name="Object 6">
                        <a:hlinkClick r:id="" action="ppaction://ole?verb=0"/>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75625" y="708025"/>
                        <a:ext cx="377825" cy="401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6327" name="Rectangle 71"/>
          <p:cNvSpPr>
            <a:spLocks noChangeArrowheads="1"/>
          </p:cNvSpPr>
          <p:nvPr/>
        </p:nvSpPr>
        <p:spPr bwMode="auto">
          <a:xfrm>
            <a:off x="133350" y="2465388"/>
            <a:ext cx="1185863"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pPr eaLnBrk="0" hangingPunct="0"/>
            <a:r>
              <a:rPr lang="en-US" altLang="en-US" b="1" dirty="0"/>
              <a:t>O.A.</a:t>
            </a:r>
          </a:p>
        </p:txBody>
      </p:sp>
      <p:grpSp>
        <p:nvGrpSpPr>
          <p:cNvPr id="56328" name="Group 70"/>
          <p:cNvGrpSpPr>
            <a:grpSpLocks/>
          </p:cNvGrpSpPr>
          <p:nvPr/>
        </p:nvGrpSpPr>
        <p:grpSpPr bwMode="auto">
          <a:xfrm>
            <a:off x="228600" y="838200"/>
            <a:ext cx="8666163" cy="4978400"/>
            <a:chOff x="148" y="615"/>
            <a:chExt cx="4094" cy="4181"/>
          </a:xfrm>
        </p:grpSpPr>
        <p:sp>
          <p:nvSpPr>
            <p:cNvPr id="56394" name="Rectangle 7" descr="Small grid"/>
            <p:cNvSpPr>
              <a:spLocks noChangeArrowheads="1"/>
            </p:cNvSpPr>
            <p:nvPr/>
          </p:nvSpPr>
          <p:spPr bwMode="auto">
            <a:xfrm>
              <a:off x="436" y="1236"/>
              <a:ext cx="3448" cy="3560"/>
            </a:xfrm>
            <a:prstGeom prst="rect">
              <a:avLst/>
            </a:prstGeom>
            <a:pattFill prst="smGrid">
              <a:fgClr>
                <a:schemeClr val="folHlink"/>
              </a:fgClr>
              <a:bgClr>
                <a:schemeClr val="bg1"/>
              </a:bgClr>
            </a:pattFill>
            <a:ln w="12700">
              <a:solidFill>
                <a:schemeClr val="tx2"/>
              </a:solidFill>
              <a:prstDash val="sysDot"/>
              <a:miter lim="800000"/>
              <a:headEnd/>
              <a:tailEnd/>
            </a:ln>
          </p:spPr>
          <p:txBody>
            <a:bodyPr wrap="none" anchor="ctr"/>
            <a:lstStyle/>
            <a:p>
              <a:pPr algn="ctr" eaLnBrk="0" hangingPunct="0"/>
              <a:endParaRPr lang="en-US" dirty="0"/>
            </a:p>
          </p:txBody>
        </p:sp>
        <p:sp>
          <p:nvSpPr>
            <p:cNvPr id="56395" name="Rectangle 8"/>
            <p:cNvSpPr>
              <a:spLocks noChangeArrowheads="1"/>
            </p:cNvSpPr>
            <p:nvPr/>
          </p:nvSpPr>
          <p:spPr bwMode="auto">
            <a:xfrm>
              <a:off x="512" y="1304"/>
              <a:ext cx="1568" cy="2032"/>
            </a:xfrm>
            <a:prstGeom prst="rect">
              <a:avLst/>
            </a:prstGeom>
            <a:solidFill>
              <a:srgbClr val="A2C1FE"/>
            </a:solidFill>
            <a:ln w="25400">
              <a:solidFill>
                <a:schemeClr val="tx1"/>
              </a:solidFill>
              <a:miter lim="800000"/>
              <a:headEnd/>
              <a:tailEnd/>
            </a:ln>
          </p:spPr>
          <p:txBody>
            <a:bodyPr wrap="none" anchor="ctr"/>
            <a:lstStyle/>
            <a:p>
              <a:pPr algn="ctr" eaLnBrk="0" hangingPunct="0"/>
              <a:endParaRPr lang="en-US" dirty="0"/>
            </a:p>
          </p:txBody>
        </p:sp>
        <p:sp>
          <p:nvSpPr>
            <p:cNvPr id="56396" name="Rectangle 9"/>
            <p:cNvSpPr>
              <a:spLocks noChangeArrowheads="1"/>
            </p:cNvSpPr>
            <p:nvPr/>
          </p:nvSpPr>
          <p:spPr bwMode="auto">
            <a:xfrm>
              <a:off x="652" y="3348"/>
              <a:ext cx="3088" cy="1400"/>
            </a:xfrm>
            <a:prstGeom prst="rect">
              <a:avLst/>
            </a:prstGeom>
            <a:solidFill>
              <a:srgbClr val="A2C1FE"/>
            </a:solidFill>
            <a:ln w="12700">
              <a:solidFill>
                <a:schemeClr val="tx1"/>
              </a:solidFill>
              <a:miter lim="800000"/>
              <a:headEnd/>
              <a:tailEnd/>
            </a:ln>
          </p:spPr>
          <p:txBody>
            <a:bodyPr wrap="none" anchor="ctr"/>
            <a:lstStyle/>
            <a:p>
              <a:pPr algn="ctr" eaLnBrk="0" hangingPunct="0"/>
              <a:endParaRPr lang="en-US" dirty="0"/>
            </a:p>
          </p:txBody>
        </p:sp>
        <p:sp>
          <p:nvSpPr>
            <p:cNvPr id="56397" name="Rectangle 10"/>
            <p:cNvSpPr>
              <a:spLocks noChangeArrowheads="1"/>
            </p:cNvSpPr>
            <p:nvPr/>
          </p:nvSpPr>
          <p:spPr bwMode="auto">
            <a:xfrm>
              <a:off x="2092" y="1748"/>
              <a:ext cx="1108" cy="1592"/>
            </a:xfrm>
            <a:prstGeom prst="rect">
              <a:avLst/>
            </a:prstGeom>
            <a:solidFill>
              <a:srgbClr val="A2C1FE"/>
            </a:solidFill>
            <a:ln w="12700">
              <a:solidFill>
                <a:schemeClr val="tx1"/>
              </a:solidFill>
              <a:miter lim="800000"/>
              <a:headEnd/>
              <a:tailEnd/>
            </a:ln>
          </p:spPr>
          <p:txBody>
            <a:bodyPr wrap="none" anchor="ctr"/>
            <a:lstStyle/>
            <a:p>
              <a:pPr algn="ctr" eaLnBrk="0" hangingPunct="0"/>
              <a:endParaRPr lang="en-US" dirty="0"/>
            </a:p>
          </p:txBody>
        </p:sp>
        <p:sp>
          <p:nvSpPr>
            <p:cNvPr id="56398" name="Rectangle 11"/>
            <p:cNvSpPr>
              <a:spLocks noChangeArrowheads="1"/>
            </p:cNvSpPr>
            <p:nvPr/>
          </p:nvSpPr>
          <p:spPr bwMode="auto">
            <a:xfrm>
              <a:off x="3208" y="1300"/>
              <a:ext cx="604" cy="2040"/>
            </a:xfrm>
            <a:prstGeom prst="rect">
              <a:avLst/>
            </a:prstGeom>
            <a:solidFill>
              <a:srgbClr val="A2C1FE"/>
            </a:solidFill>
            <a:ln w="12700">
              <a:solidFill>
                <a:schemeClr val="tx1"/>
              </a:solidFill>
              <a:miter lim="800000"/>
              <a:headEnd/>
              <a:tailEnd/>
            </a:ln>
          </p:spPr>
          <p:txBody>
            <a:bodyPr wrap="none" anchor="ctr"/>
            <a:lstStyle/>
            <a:p>
              <a:pPr algn="ctr" eaLnBrk="0" hangingPunct="0"/>
              <a:endParaRPr lang="en-US" dirty="0"/>
            </a:p>
          </p:txBody>
        </p:sp>
        <p:sp>
          <p:nvSpPr>
            <p:cNvPr id="56399" name="Rectangle 12"/>
            <p:cNvSpPr>
              <a:spLocks noChangeArrowheads="1"/>
            </p:cNvSpPr>
            <p:nvPr/>
          </p:nvSpPr>
          <p:spPr bwMode="auto">
            <a:xfrm>
              <a:off x="868" y="3348"/>
              <a:ext cx="388" cy="1400"/>
            </a:xfrm>
            <a:prstGeom prst="rect">
              <a:avLst/>
            </a:prstGeom>
            <a:solidFill>
              <a:srgbClr val="FC0128"/>
            </a:solidFill>
            <a:ln w="12700">
              <a:solidFill>
                <a:schemeClr val="tx1"/>
              </a:solidFill>
              <a:miter lim="800000"/>
              <a:headEnd/>
              <a:tailEnd/>
            </a:ln>
          </p:spPr>
          <p:txBody>
            <a:bodyPr wrap="none" anchor="ctr"/>
            <a:lstStyle/>
            <a:p>
              <a:pPr algn="ctr" eaLnBrk="0" hangingPunct="0"/>
              <a:endParaRPr lang="en-US" dirty="0"/>
            </a:p>
          </p:txBody>
        </p:sp>
        <p:sp>
          <p:nvSpPr>
            <p:cNvPr id="56400" name="Rectangle 13"/>
            <p:cNvSpPr>
              <a:spLocks noChangeArrowheads="1"/>
            </p:cNvSpPr>
            <p:nvPr/>
          </p:nvSpPr>
          <p:spPr bwMode="auto">
            <a:xfrm>
              <a:off x="1696" y="1812"/>
              <a:ext cx="388" cy="888"/>
            </a:xfrm>
            <a:prstGeom prst="rect">
              <a:avLst/>
            </a:prstGeom>
            <a:solidFill>
              <a:schemeClr val="hlink"/>
            </a:solidFill>
            <a:ln w="12700">
              <a:solidFill>
                <a:schemeClr val="tx1"/>
              </a:solidFill>
              <a:miter lim="800000"/>
              <a:headEnd/>
              <a:tailEnd/>
            </a:ln>
          </p:spPr>
          <p:txBody>
            <a:bodyPr wrap="none" anchor="ctr"/>
            <a:lstStyle/>
            <a:p>
              <a:pPr algn="ctr" eaLnBrk="0" hangingPunct="0"/>
              <a:endParaRPr lang="en-US" dirty="0"/>
            </a:p>
          </p:txBody>
        </p:sp>
        <p:sp>
          <p:nvSpPr>
            <p:cNvPr id="56401" name="Rectangle 14"/>
            <p:cNvSpPr>
              <a:spLocks noChangeArrowheads="1"/>
            </p:cNvSpPr>
            <p:nvPr/>
          </p:nvSpPr>
          <p:spPr bwMode="auto">
            <a:xfrm>
              <a:off x="1876" y="3348"/>
              <a:ext cx="388" cy="1400"/>
            </a:xfrm>
            <a:prstGeom prst="rect">
              <a:avLst/>
            </a:prstGeom>
            <a:solidFill>
              <a:srgbClr val="A2C1FE"/>
            </a:solidFill>
            <a:ln w="12700">
              <a:solidFill>
                <a:schemeClr val="tx1"/>
              </a:solidFill>
              <a:miter lim="800000"/>
              <a:headEnd/>
              <a:tailEnd/>
            </a:ln>
          </p:spPr>
          <p:txBody>
            <a:bodyPr wrap="none" anchor="ctr"/>
            <a:lstStyle/>
            <a:p>
              <a:pPr algn="ctr" eaLnBrk="0" hangingPunct="0"/>
              <a:endParaRPr lang="en-US" dirty="0"/>
            </a:p>
          </p:txBody>
        </p:sp>
        <p:sp>
          <p:nvSpPr>
            <p:cNvPr id="56402" name="Rectangle 15"/>
            <p:cNvSpPr>
              <a:spLocks noChangeArrowheads="1"/>
            </p:cNvSpPr>
            <p:nvPr/>
          </p:nvSpPr>
          <p:spPr bwMode="auto">
            <a:xfrm>
              <a:off x="2668" y="3348"/>
              <a:ext cx="388" cy="1400"/>
            </a:xfrm>
            <a:prstGeom prst="rect">
              <a:avLst/>
            </a:prstGeom>
            <a:solidFill>
              <a:srgbClr val="FC0128"/>
            </a:solidFill>
            <a:ln w="12700">
              <a:solidFill>
                <a:schemeClr val="tx1"/>
              </a:solidFill>
              <a:miter lim="800000"/>
              <a:headEnd/>
              <a:tailEnd/>
            </a:ln>
          </p:spPr>
          <p:txBody>
            <a:bodyPr wrap="none" anchor="ctr"/>
            <a:lstStyle/>
            <a:p>
              <a:pPr algn="ctr" eaLnBrk="0" hangingPunct="0"/>
              <a:endParaRPr lang="en-US" dirty="0"/>
            </a:p>
          </p:txBody>
        </p:sp>
        <p:sp>
          <p:nvSpPr>
            <p:cNvPr id="56403" name="Rectangle 16"/>
            <p:cNvSpPr>
              <a:spLocks noChangeArrowheads="1"/>
            </p:cNvSpPr>
            <p:nvPr/>
          </p:nvSpPr>
          <p:spPr bwMode="auto">
            <a:xfrm>
              <a:off x="508" y="2708"/>
              <a:ext cx="3304" cy="632"/>
            </a:xfrm>
            <a:prstGeom prst="rect">
              <a:avLst/>
            </a:prstGeom>
            <a:solidFill>
              <a:srgbClr val="A2C1FE"/>
            </a:solidFill>
            <a:ln w="12700">
              <a:solidFill>
                <a:schemeClr val="tx1"/>
              </a:solidFill>
              <a:miter lim="800000"/>
              <a:headEnd/>
              <a:tailEnd/>
            </a:ln>
          </p:spPr>
          <p:txBody>
            <a:bodyPr wrap="none" anchor="ctr"/>
            <a:lstStyle/>
            <a:p>
              <a:pPr algn="ctr" eaLnBrk="0" hangingPunct="0"/>
              <a:endParaRPr lang="en-US" dirty="0"/>
            </a:p>
          </p:txBody>
        </p:sp>
        <p:sp>
          <p:nvSpPr>
            <p:cNvPr id="56404" name="AutoShape 17"/>
            <p:cNvSpPr>
              <a:spLocks noChangeArrowheads="1"/>
            </p:cNvSpPr>
            <p:nvPr/>
          </p:nvSpPr>
          <p:spPr bwMode="auto">
            <a:xfrm rot="-5400000">
              <a:off x="769" y="2997"/>
              <a:ext cx="549" cy="136"/>
            </a:xfrm>
            <a:prstGeom prst="rightArrow">
              <a:avLst>
                <a:gd name="adj1" fmla="val 50000"/>
                <a:gd name="adj2" fmla="val 138241"/>
              </a:avLst>
            </a:prstGeom>
            <a:solidFill>
              <a:schemeClr val="hlink"/>
            </a:solidFill>
            <a:ln w="12700">
              <a:solidFill>
                <a:schemeClr val="tx1"/>
              </a:solidFill>
              <a:miter lim="800000"/>
              <a:headEnd/>
              <a:tailEnd/>
            </a:ln>
          </p:spPr>
          <p:txBody>
            <a:bodyPr wrap="none" anchor="ctr"/>
            <a:lstStyle/>
            <a:p>
              <a:pPr algn="ctr" eaLnBrk="0" hangingPunct="0"/>
              <a:endParaRPr lang="en-US" dirty="0"/>
            </a:p>
          </p:txBody>
        </p:sp>
        <p:sp>
          <p:nvSpPr>
            <p:cNvPr id="56405" name="AutoShape 18"/>
            <p:cNvSpPr>
              <a:spLocks noChangeArrowheads="1"/>
            </p:cNvSpPr>
            <p:nvPr/>
          </p:nvSpPr>
          <p:spPr bwMode="auto">
            <a:xfrm rot="-5400000">
              <a:off x="1175" y="3052"/>
              <a:ext cx="531" cy="136"/>
            </a:xfrm>
            <a:prstGeom prst="rightArrow">
              <a:avLst>
                <a:gd name="adj1" fmla="val 50000"/>
                <a:gd name="adj2" fmla="val 138245"/>
              </a:avLst>
            </a:prstGeom>
            <a:solidFill>
              <a:srgbClr val="FFFF00"/>
            </a:solidFill>
            <a:ln w="12700">
              <a:solidFill>
                <a:schemeClr val="tx1"/>
              </a:solidFill>
              <a:miter lim="800000"/>
              <a:headEnd/>
              <a:tailEnd/>
            </a:ln>
          </p:spPr>
          <p:txBody>
            <a:bodyPr wrap="none" anchor="ctr"/>
            <a:lstStyle/>
            <a:p>
              <a:pPr algn="ctr" eaLnBrk="0" hangingPunct="0"/>
              <a:endParaRPr lang="en-US" dirty="0">
                <a:solidFill>
                  <a:srgbClr val="FFFF00"/>
                </a:solidFill>
              </a:endParaRPr>
            </a:p>
          </p:txBody>
        </p:sp>
        <p:sp>
          <p:nvSpPr>
            <p:cNvPr id="56406" name="AutoShape 19"/>
            <p:cNvSpPr>
              <a:spLocks noChangeArrowheads="1"/>
            </p:cNvSpPr>
            <p:nvPr/>
          </p:nvSpPr>
          <p:spPr bwMode="auto">
            <a:xfrm rot="16200000" flipH="1">
              <a:off x="3186" y="3002"/>
              <a:ext cx="539" cy="136"/>
            </a:xfrm>
            <a:prstGeom prst="rightArrow">
              <a:avLst>
                <a:gd name="adj1" fmla="val 50000"/>
                <a:gd name="adj2" fmla="val 138255"/>
              </a:avLst>
            </a:prstGeom>
            <a:solidFill>
              <a:srgbClr val="FF0000"/>
            </a:solidFill>
            <a:ln w="12700">
              <a:solidFill>
                <a:schemeClr val="tx1"/>
              </a:solidFill>
              <a:miter lim="800000"/>
              <a:headEnd/>
              <a:tailEnd/>
            </a:ln>
          </p:spPr>
          <p:txBody>
            <a:bodyPr wrap="none" anchor="ctr"/>
            <a:lstStyle/>
            <a:p>
              <a:pPr algn="ctr" eaLnBrk="0" hangingPunct="0"/>
              <a:endParaRPr lang="en-US" dirty="0"/>
            </a:p>
          </p:txBody>
        </p:sp>
        <p:sp>
          <p:nvSpPr>
            <p:cNvPr id="56407" name="AutoShape 21"/>
            <p:cNvSpPr>
              <a:spLocks noChangeArrowheads="1"/>
            </p:cNvSpPr>
            <p:nvPr/>
          </p:nvSpPr>
          <p:spPr bwMode="auto">
            <a:xfrm flipH="1">
              <a:off x="1444" y="2132"/>
              <a:ext cx="244" cy="248"/>
            </a:xfrm>
            <a:prstGeom prst="rightArrow">
              <a:avLst>
                <a:gd name="adj1" fmla="val 50000"/>
                <a:gd name="adj2" fmla="val 50005"/>
              </a:avLst>
            </a:prstGeom>
            <a:solidFill>
              <a:schemeClr val="hlink"/>
            </a:solidFill>
            <a:ln w="12700">
              <a:solidFill>
                <a:schemeClr val="tx1"/>
              </a:solidFill>
              <a:miter lim="800000"/>
              <a:headEnd/>
              <a:tailEnd/>
            </a:ln>
          </p:spPr>
          <p:txBody>
            <a:bodyPr wrap="none" anchor="ctr"/>
            <a:lstStyle/>
            <a:p>
              <a:pPr algn="ctr" eaLnBrk="0" hangingPunct="0"/>
              <a:endParaRPr lang="en-US" dirty="0"/>
            </a:p>
          </p:txBody>
        </p:sp>
        <p:sp>
          <p:nvSpPr>
            <p:cNvPr id="56408" name="AutoShape 22"/>
            <p:cNvSpPr>
              <a:spLocks noChangeArrowheads="1"/>
            </p:cNvSpPr>
            <p:nvPr/>
          </p:nvSpPr>
          <p:spPr bwMode="auto">
            <a:xfrm>
              <a:off x="3064" y="3732"/>
              <a:ext cx="244" cy="248"/>
            </a:xfrm>
            <a:prstGeom prst="rightArrow">
              <a:avLst>
                <a:gd name="adj1" fmla="val 50000"/>
                <a:gd name="adj2" fmla="val 50005"/>
              </a:avLst>
            </a:prstGeom>
            <a:solidFill>
              <a:schemeClr val="hlink"/>
            </a:solidFill>
            <a:ln w="12700">
              <a:solidFill>
                <a:schemeClr val="tx1"/>
              </a:solidFill>
              <a:miter lim="800000"/>
              <a:headEnd/>
              <a:tailEnd/>
            </a:ln>
          </p:spPr>
          <p:txBody>
            <a:bodyPr wrap="none" anchor="ctr"/>
            <a:lstStyle/>
            <a:p>
              <a:pPr algn="ctr" eaLnBrk="0" hangingPunct="0"/>
              <a:endParaRPr lang="en-US" dirty="0"/>
            </a:p>
          </p:txBody>
        </p:sp>
        <p:sp>
          <p:nvSpPr>
            <p:cNvPr id="56409" name="AutoShape 23"/>
            <p:cNvSpPr>
              <a:spLocks noChangeArrowheads="1"/>
            </p:cNvSpPr>
            <p:nvPr/>
          </p:nvSpPr>
          <p:spPr bwMode="auto">
            <a:xfrm>
              <a:off x="1624" y="3604"/>
              <a:ext cx="244" cy="248"/>
            </a:xfrm>
            <a:prstGeom prst="rightArrow">
              <a:avLst>
                <a:gd name="adj1" fmla="val 50000"/>
                <a:gd name="adj2" fmla="val 50005"/>
              </a:avLst>
            </a:prstGeom>
            <a:solidFill>
              <a:schemeClr val="hlink"/>
            </a:solidFill>
            <a:ln w="12700">
              <a:solidFill>
                <a:schemeClr val="tx1"/>
              </a:solidFill>
              <a:miter lim="800000"/>
              <a:headEnd/>
              <a:tailEnd/>
            </a:ln>
          </p:spPr>
          <p:txBody>
            <a:bodyPr wrap="none" anchor="ctr"/>
            <a:lstStyle/>
            <a:p>
              <a:pPr algn="ctr" eaLnBrk="0" hangingPunct="0"/>
              <a:endParaRPr lang="en-US" dirty="0"/>
            </a:p>
          </p:txBody>
        </p:sp>
        <p:sp>
          <p:nvSpPr>
            <p:cNvPr id="56410" name="AutoShape 24"/>
            <p:cNvSpPr>
              <a:spLocks noChangeArrowheads="1"/>
            </p:cNvSpPr>
            <p:nvPr/>
          </p:nvSpPr>
          <p:spPr bwMode="auto">
            <a:xfrm rot="-5400000">
              <a:off x="2163" y="2933"/>
              <a:ext cx="677" cy="136"/>
            </a:xfrm>
            <a:prstGeom prst="rightArrow">
              <a:avLst>
                <a:gd name="adj1" fmla="val 50000"/>
                <a:gd name="adj2" fmla="val 173537"/>
              </a:avLst>
            </a:prstGeom>
            <a:solidFill>
              <a:srgbClr val="FF0000"/>
            </a:solidFill>
            <a:ln w="12700">
              <a:solidFill>
                <a:schemeClr val="tx1"/>
              </a:solidFill>
              <a:miter lim="800000"/>
              <a:headEnd/>
              <a:tailEnd/>
            </a:ln>
          </p:spPr>
          <p:txBody>
            <a:bodyPr wrap="none" anchor="ctr"/>
            <a:lstStyle/>
            <a:p>
              <a:pPr algn="ctr" eaLnBrk="0" hangingPunct="0"/>
              <a:endParaRPr lang="en-US" dirty="0"/>
            </a:p>
          </p:txBody>
        </p:sp>
        <p:sp>
          <p:nvSpPr>
            <p:cNvPr id="2" name="AutoShape 25"/>
            <p:cNvSpPr>
              <a:spLocks noChangeArrowheads="1"/>
            </p:cNvSpPr>
            <p:nvPr/>
          </p:nvSpPr>
          <p:spPr bwMode="auto">
            <a:xfrm>
              <a:off x="148" y="1639"/>
              <a:ext cx="316" cy="421"/>
            </a:xfrm>
            <a:prstGeom prst="rightArrow">
              <a:avLst>
                <a:gd name="adj1" fmla="val 50000"/>
                <a:gd name="adj2" fmla="val 50005"/>
              </a:avLst>
            </a:prstGeom>
            <a:solidFill>
              <a:schemeClr val="accent2">
                <a:lumMod val="75000"/>
              </a:schemeClr>
            </a:solidFill>
            <a:ln w="12700">
              <a:solidFill>
                <a:schemeClr val="tx1"/>
              </a:solidFill>
              <a:miter lim="800000"/>
              <a:headEnd/>
              <a:tailEnd/>
            </a:ln>
          </p:spPr>
          <p:txBody>
            <a:bodyPr wrap="none" anchor="ctr"/>
            <a:lstStyle/>
            <a:p>
              <a:pPr algn="ctr" eaLnBrk="0" hangingPunct="0">
                <a:defRPr/>
              </a:pPr>
              <a:endParaRPr lang="en-US" dirty="0">
                <a:cs typeface="+mn-cs"/>
              </a:endParaRPr>
            </a:p>
          </p:txBody>
        </p:sp>
        <p:sp>
          <p:nvSpPr>
            <p:cNvPr id="56412" name="AutoShape 26"/>
            <p:cNvSpPr>
              <a:spLocks noChangeArrowheads="1"/>
            </p:cNvSpPr>
            <p:nvPr/>
          </p:nvSpPr>
          <p:spPr bwMode="auto">
            <a:xfrm rot="16200000" flipH="1">
              <a:off x="2402" y="1772"/>
              <a:ext cx="631" cy="136"/>
            </a:xfrm>
            <a:prstGeom prst="rightArrow">
              <a:avLst>
                <a:gd name="adj1" fmla="val 50000"/>
                <a:gd name="adj2" fmla="val 161788"/>
              </a:avLst>
            </a:prstGeom>
            <a:solidFill>
              <a:srgbClr val="FF0000"/>
            </a:solidFill>
            <a:ln w="12700">
              <a:solidFill>
                <a:schemeClr val="tx1"/>
              </a:solidFill>
              <a:miter lim="800000"/>
              <a:headEnd/>
              <a:tailEnd/>
            </a:ln>
          </p:spPr>
          <p:txBody>
            <a:bodyPr wrap="none" anchor="ctr"/>
            <a:lstStyle/>
            <a:p>
              <a:pPr algn="ctr" eaLnBrk="0" hangingPunct="0"/>
              <a:endParaRPr lang="en-US" dirty="0"/>
            </a:p>
          </p:txBody>
        </p:sp>
        <p:sp>
          <p:nvSpPr>
            <p:cNvPr id="56413" name="AutoShape 27"/>
            <p:cNvSpPr>
              <a:spLocks noChangeArrowheads="1"/>
            </p:cNvSpPr>
            <p:nvPr/>
          </p:nvSpPr>
          <p:spPr bwMode="auto">
            <a:xfrm rot="-5400000">
              <a:off x="2359" y="2405"/>
              <a:ext cx="645" cy="136"/>
            </a:xfrm>
            <a:prstGeom prst="rightArrow">
              <a:avLst>
                <a:gd name="adj1" fmla="val 50000"/>
                <a:gd name="adj2" fmla="val 161777"/>
              </a:avLst>
            </a:prstGeom>
            <a:solidFill>
              <a:srgbClr val="FF0000"/>
            </a:solidFill>
            <a:ln w="12700">
              <a:solidFill>
                <a:schemeClr val="tx1"/>
              </a:solidFill>
              <a:miter lim="800000"/>
              <a:headEnd/>
              <a:tailEnd/>
            </a:ln>
          </p:spPr>
          <p:txBody>
            <a:bodyPr wrap="none" anchor="ctr"/>
            <a:lstStyle/>
            <a:p>
              <a:pPr algn="ctr" eaLnBrk="0" hangingPunct="0"/>
              <a:endParaRPr lang="en-US" dirty="0"/>
            </a:p>
          </p:txBody>
        </p:sp>
        <p:sp>
          <p:nvSpPr>
            <p:cNvPr id="56414" name="AutoShape 28"/>
            <p:cNvSpPr>
              <a:spLocks noChangeArrowheads="1"/>
            </p:cNvSpPr>
            <p:nvPr/>
          </p:nvSpPr>
          <p:spPr bwMode="auto">
            <a:xfrm rot="-5400000">
              <a:off x="3222" y="2362"/>
              <a:ext cx="539" cy="136"/>
            </a:xfrm>
            <a:prstGeom prst="rightArrow">
              <a:avLst>
                <a:gd name="adj1" fmla="val 50000"/>
                <a:gd name="adj2" fmla="val 138255"/>
              </a:avLst>
            </a:prstGeom>
            <a:solidFill>
              <a:srgbClr val="FF0000"/>
            </a:solidFill>
            <a:ln w="12700">
              <a:solidFill>
                <a:schemeClr val="tx1"/>
              </a:solidFill>
              <a:miter lim="800000"/>
              <a:headEnd/>
              <a:tailEnd/>
            </a:ln>
          </p:spPr>
          <p:txBody>
            <a:bodyPr wrap="none" anchor="ctr"/>
            <a:lstStyle/>
            <a:p>
              <a:pPr algn="ctr" eaLnBrk="0" hangingPunct="0"/>
              <a:endParaRPr lang="en-US" dirty="0"/>
            </a:p>
          </p:txBody>
        </p:sp>
        <p:sp>
          <p:nvSpPr>
            <p:cNvPr id="56415" name="AutoShape 29"/>
            <p:cNvSpPr>
              <a:spLocks noChangeArrowheads="1"/>
            </p:cNvSpPr>
            <p:nvPr/>
          </p:nvSpPr>
          <p:spPr bwMode="auto">
            <a:xfrm rot="-5400000">
              <a:off x="3043" y="4389"/>
              <a:ext cx="645" cy="136"/>
            </a:xfrm>
            <a:prstGeom prst="rightArrow">
              <a:avLst>
                <a:gd name="adj1" fmla="val 50000"/>
                <a:gd name="adj2" fmla="val 161777"/>
              </a:avLst>
            </a:prstGeom>
            <a:solidFill>
              <a:schemeClr val="hlink"/>
            </a:solidFill>
            <a:ln w="12700">
              <a:solidFill>
                <a:schemeClr val="tx1"/>
              </a:solidFill>
              <a:miter lim="800000"/>
              <a:headEnd/>
              <a:tailEnd/>
            </a:ln>
          </p:spPr>
          <p:txBody>
            <a:bodyPr wrap="none" anchor="ctr"/>
            <a:lstStyle/>
            <a:p>
              <a:pPr algn="ctr" eaLnBrk="0" hangingPunct="0"/>
              <a:endParaRPr lang="en-US" dirty="0"/>
            </a:p>
          </p:txBody>
        </p:sp>
        <p:sp>
          <p:nvSpPr>
            <p:cNvPr id="56416" name="AutoShape 30"/>
            <p:cNvSpPr>
              <a:spLocks noChangeArrowheads="1"/>
            </p:cNvSpPr>
            <p:nvPr/>
          </p:nvSpPr>
          <p:spPr bwMode="auto">
            <a:xfrm flipH="1">
              <a:off x="2956" y="2004"/>
              <a:ext cx="244" cy="248"/>
            </a:xfrm>
            <a:prstGeom prst="rightArrow">
              <a:avLst>
                <a:gd name="adj1" fmla="val 50000"/>
                <a:gd name="adj2" fmla="val 50005"/>
              </a:avLst>
            </a:prstGeom>
            <a:solidFill>
              <a:schemeClr val="hlink"/>
            </a:solidFill>
            <a:ln w="12700">
              <a:solidFill>
                <a:schemeClr val="tx1"/>
              </a:solidFill>
              <a:miter lim="800000"/>
              <a:headEnd/>
              <a:tailEnd/>
            </a:ln>
          </p:spPr>
          <p:txBody>
            <a:bodyPr wrap="none" anchor="ctr"/>
            <a:lstStyle/>
            <a:p>
              <a:pPr algn="ctr" eaLnBrk="0" hangingPunct="0"/>
              <a:endParaRPr lang="en-US" dirty="0"/>
            </a:p>
          </p:txBody>
        </p:sp>
        <p:sp>
          <p:nvSpPr>
            <p:cNvPr id="56417" name="AutoShape 31"/>
            <p:cNvSpPr>
              <a:spLocks noChangeArrowheads="1"/>
            </p:cNvSpPr>
            <p:nvPr/>
          </p:nvSpPr>
          <p:spPr bwMode="auto">
            <a:xfrm rot="-5400000">
              <a:off x="541" y="898"/>
              <a:ext cx="581" cy="144"/>
            </a:xfrm>
            <a:prstGeom prst="rightArrow">
              <a:avLst>
                <a:gd name="adj1" fmla="val 50000"/>
                <a:gd name="adj2" fmla="val 161781"/>
              </a:avLst>
            </a:prstGeom>
            <a:solidFill>
              <a:srgbClr val="FF0000"/>
            </a:solidFill>
            <a:ln w="12700">
              <a:solidFill>
                <a:schemeClr val="tx1"/>
              </a:solidFill>
              <a:miter lim="800000"/>
              <a:headEnd/>
              <a:tailEnd/>
            </a:ln>
          </p:spPr>
          <p:txBody>
            <a:bodyPr wrap="none" anchor="ctr"/>
            <a:lstStyle/>
            <a:p>
              <a:pPr algn="ctr" eaLnBrk="0" hangingPunct="0"/>
              <a:endParaRPr lang="en-US" dirty="0"/>
            </a:p>
          </p:txBody>
        </p:sp>
        <p:sp>
          <p:nvSpPr>
            <p:cNvPr id="56418" name="Rectangle 32" descr="75%"/>
            <p:cNvSpPr>
              <a:spLocks noChangeArrowheads="1"/>
            </p:cNvSpPr>
            <p:nvPr/>
          </p:nvSpPr>
          <p:spPr bwMode="auto">
            <a:xfrm>
              <a:off x="508" y="1300"/>
              <a:ext cx="460" cy="952"/>
            </a:xfrm>
            <a:prstGeom prst="rect">
              <a:avLst/>
            </a:prstGeom>
            <a:pattFill prst="pct75">
              <a:fgClr>
                <a:srgbClr val="FAFD00"/>
              </a:fgClr>
              <a:bgClr>
                <a:schemeClr val="tx2"/>
              </a:bgClr>
            </a:pattFill>
            <a:ln w="12700">
              <a:solidFill>
                <a:schemeClr val="tx1"/>
              </a:solidFill>
              <a:miter lim="800000"/>
              <a:headEnd/>
              <a:tailEnd/>
            </a:ln>
          </p:spPr>
          <p:txBody>
            <a:bodyPr wrap="none" anchor="ctr"/>
            <a:lstStyle/>
            <a:p>
              <a:pPr algn="ctr" eaLnBrk="0" hangingPunct="0"/>
              <a:endParaRPr lang="en-US" dirty="0"/>
            </a:p>
          </p:txBody>
        </p:sp>
        <p:sp>
          <p:nvSpPr>
            <p:cNvPr id="56419" name="Rectangle 33"/>
            <p:cNvSpPr>
              <a:spLocks noChangeArrowheads="1"/>
            </p:cNvSpPr>
            <p:nvPr/>
          </p:nvSpPr>
          <p:spPr bwMode="auto">
            <a:xfrm>
              <a:off x="3356" y="3544"/>
              <a:ext cx="164" cy="304"/>
            </a:xfrm>
            <a:prstGeom prst="rect">
              <a:avLst/>
            </a:prstGeom>
            <a:solidFill>
              <a:srgbClr val="FDC0E5"/>
            </a:solidFill>
            <a:ln w="25400">
              <a:solidFill>
                <a:schemeClr val="hlink"/>
              </a:solidFill>
              <a:miter lim="800000"/>
              <a:headEnd/>
              <a:tailEnd/>
            </a:ln>
          </p:spPr>
          <p:txBody>
            <a:bodyPr wrap="none" anchor="ctr"/>
            <a:lstStyle/>
            <a:p>
              <a:pPr algn="ctr" eaLnBrk="0" hangingPunct="0"/>
              <a:endParaRPr lang="en-US" dirty="0"/>
            </a:p>
          </p:txBody>
        </p:sp>
        <p:sp>
          <p:nvSpPr>
            <p:cNvPr id="56420" name="Rectangle 34"/>
            <p:cNvSpPr>
              <a:spLocks noChangeArrowheads="1"/>
            </p:cNvSpPr>
            <p:nvPr/>
          </p:nvSpPr>
          <p:spPr bwMode="auto">
            <a:xfrm>
              <a:off x="2816" y="2200"/>
              <a:ext cx="164" cy="368"/>
            </a:xfrm>
            <a:prstGeom prst="rect">
              <a:avLst/>
            </a:prstGeom>
            <a:solidFill>
              <a:srgbClr val="FDC0E5"/>
            </a:solidFill>
            <a:ln w="25400">
              <a:solidFill>
                <a:schemeClr val="hlink"/>
              </a:solidFill>
              <a:miter lim="800000"/>
              <a:headEnd/>
              <a:tailEnd/>
            </a:ln>
          </p:spPr>
          <p:txBody>
            <a:bodyPr wrap="none" anchor="ctr"/>
            <a:lstStyle/>
            <a:p>
              <a:pPr algn="ctr" eaLnBrk="0" hangingPunct="0"/>
              <a:endParaRPr lang="en-US" dirty="0"/>
            </a:p>
          </p:txBody>
        </p:sp>
        <p:sp>
          <p:nvSpPr>
            <p:cNvPr id="56421" name="Rectangle 35"/>
            <p:cNvSpPr>
              <a:spLocks noChangeArrowheads="1"/>
            </p:cNvSpPr>
            <p:nvPr/>
          </p:nvSpPr>
          <p:spPr bwMode="auto">
            <a:xfrm>
              <a:off x="584" y="2840"/>
              <a:ext cx="164" cy="304"/>
            </a:xfrm>
            <a:prstGeom prst="rect">
              <a:avLst/>
            </a:prstGeom>
            <a:solidFill>
              <a:srgbClr val="FDC0E5"/>
            </a:solidFill>
            <a:ln w="25400">
              <a:solidFill>
                <a:schemeClr val="hlink"/>
              </a:solidFill>
              <a:miter lim="800000"/>
              <a:headEnd/>
              <a:tailEnd/>
            </a:ln>
          </p:spPr>
          <p:txBody>
            <a:bodyPr wrap="none" anchor="ctr"/>
            <a:lstStyle/>
            <a:p>
              <a:pPr algn="ctr" eaLnBrk="0" hangingPunct="0"/>
              <a:endParaRPr lang="en-US" dirty="0"/>
            </a:p>
          </p:txBody>
        </p:sp>
        <p:sp>
          <p:nvSpPr>
            <p:cNvPr id="56422" name="Rectangle 36"/>
            <p:cNvSpPr>
              <a:spLocks noChangeArrowheads="1"/>
            </p:cNvSpPr>
            <p:nvPr/>
          </p:nvSpPr>
          <p:spPr bwMode="auto">
            <a:xfrm>
              <a:off x="3327" y="3591"/>
              <a:ext cx="253" cy="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pPr eaLnBrk="0" hangingPunct="0"/>
              <a:r>
                <a:rPr lang="en-US" altLang="en-US" b="1" dirty="0">
                  <a:latin typeface="Arial Rounded MT Bold" pitchFamily="34" charset="0"/>
                </a:rPr>
                <a:t>R</a:t>
              </a:r>
            </a:p>
          </p:txBody>
        </p:sp>
        <p:sp>
          <p:nvSpPr>
            <p:cNvPr id="56423" name="Rectangle 37"/>
            <p:cNvSpPr>
              <a:spLocks noChangeArrowheads="1"/>
            </p:cNvSpPr>
            <p:nvPr/>
          </p:nvSpPr>
          <p:spPr bwMode="auto">
            <a:xfrm>
              <a:off x="2787" y="2247"/>
              <a:ext cx="253" cy="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pPr eaLnBrk="0" hangingPunct="0"/>
              <a:r>
                <a:rPr lang="en-US" altLang="en-US" b="1" dirty="0">
                  <a:latin typeface="Arial Rounded MT Bold" pitchFamily="34" charset="0"/>
                </a:rPr>
                <a:t>R</a:t>
              </a:r>
            </a:p>
          </p:txBody>
        </p:sp>
        <p:sp>
          <p:nvSpPr>
            <p:cNvPr id="56424" name="Rectangle 38"/>
            <p:cNvSpPr>
              <a:spLocks noChangeArrowheads="1"/>
            </p:cNvSpPr>
            <p:nvPr/>
          </p:nvSpPr>
          <p:spPr bwMode="auto">
            <a:xfrm>
              <a:off x="563" y="2829"/>
              <a:ext cx="315" cy="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pPr eaLnBrk="0" hangingPunct="0"/>
              <a:r>
                <a:rPr lang="en-US" altLang="en-US" b="1" dirty="0">
                  <a:latin typeface="Arial Rounded MT Bold" pitchFamily="34" charset="0"/>
                </a:rPr>
                <a:t>R</a:t>
              </a:r>
            </a:p>
          </p:txBody>
        </p:sp>
        <p:sp>
          <p:nvSpPr>
            <p:cNvPr id="56425" name="AutoShape 39"/>
            <p:cNvSpPr>
              <a:spLocks noChangeArrowheads="1"/>
            </p:cNvSpPr>
            <p:nvPr/>
          </p:nvSpPr>
          <p:spPr bwMode="auto">
            <a:xfrm rot="16200000" flipH="1">
              <a:off x="2002" y="2769"/>
              <a:ext cx="640" cy="172"/>
            </a:xfrm>
            <a:prstGeom prst="rightArrow">
              <a:avLst>
                <a:gd name="adj1" fmla="val 50000"/>
                <a:gd name="adj2" fmla="val 102946"/>
              </a:avLst>
            </a:prstGeom>
            <a:solidFill>
              <a:srgbClr val="FF0000"/>
            </a:solidFill>
            <a:ln w="12700">
              <a:solidFill>
                <a:schemeClr val="tx1"/>
              </a:solidFill>
              <a:miter lim="800000"/>
              <a:headEnd/>
              <a:tailEnd/>
            </a:ln>
          </p:spPr>
          <p:txBody>
            <a:bodyPr wrap="none" anchor="ctr"/>
            <a:lstStyle/>
            <a:p>
              <a:pPr algn="ctr" eaLnBrk="0" hangingPunct="0"/>
              <a:endParaRPr lang="en-US" dirty="0"/>
            </a:p>
          </p:txBody>
        </p:sp>
        <p:sp>
          <p:nvSpPr>
            <p:cNvPr id="56426" name="Rectangle 40"/>
            <p:cNvSpPr>
              <a:spLocks noChangeArrowheads="1"/>
            </p:cNvSpPr>
            <p:nvPr/>
          </p:nvSpPr>
          <p:spPr bwMode="auto">
            <a:xfrm>
              <a:off x="483" y="1636"/>
              <a:ext cx="443" cy="6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pPr eaLnBrk="0" hangingPunct="0"/>
              <a:r>
                <a:rPr lang="en-US" altLang="en-US" sz="1400" b="1" dirty="0"/>
                <a:t>Air </a:t>
              </a:r>
            </a:p>
            <a:p>
              <a:pPr eaLnBrk="0" hangingPunct="0"/>
              <a:r>
                <a:rPr lang="en-US" altLang="en-US" sz="1400" b="1" dirty="0"/>
                <a:t>Handling</a:t>
              </a:r>
            </a:p>
            <a:p>
              <a:pPr eaLnBrk="0" hangingPunct="0"/>
              <a:r>
                <a:rPr lang="en-US" altLang="en-US" sz="1400" b="1" dirty="0"/>
                <a:t>Unit</a:t>
              </a:r>
              <a:endParaRPr lang="en-US" altLang="en-US" b="1" dirty="0"/>
            </a:p>
          </p:txBody>
        </p:sp>
        <p:sp>
          <p:nvSpPr>
            <p:cNvPr id="56427" name="Rectangle 41"/>
            <p:cNvSpPr>
              <a:spLocks noChangeArrowheads="1"/>
            </p:cNvSpPr>
            <p:nvPr/>
          </p:nvSpPr>
          <p:spPr bwMode="auto">
            <a:xfrm>
              <a:off x="220" y="615"/>
              <a:ext cx="720" cy="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pPr eaLnBrk="0" hangingPunct="0"/>
              <a:r>
                <a:rPr lang="en-US" altLang="en-US" sz="1800" b="1" dirty="0"/>
                <a:t>Exhaust</a:t>
              </a:r>
            </a:p>
          </p:txBody>
        </p:sp>
        <p:sp>
          <p:nvSpPr>
            <p:cNvPr id="56428" name="Rectangle 42"/>
            <p:cNvSpPr>
              <a:spLocks noChangeArrowheads="1"/>
            </p:cNvSpPr>
            <p:nvPr/>
          </p:nvSpPr>
          <p:spPr bwMode="auto">
            <a:xfrm>
              <a:off x="2175" y="1282"/>
              <a:ext cx="906" cy="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pPr eaLnBrk="0" hangingPunct="0"/>
              <a:r>
                <a:rPr lang="en-US" altLang="en-US" sz="1800" b="1" dirty="0"/>
                <a:t>Parking Lot</a:t>
              </a:r>
            </a:p>
          </p:txBody>
        </p:sp>
        <p:sp>
          <p:nvSpPr>
            <p:cNvPr id="56429" name="AutoShape 43"/>
            <p:cNvSpPr>
              <a:spLocks noChangeArrowheads="1"/>
            </p:cNvSpPr>
            <p:nvPr/>
          </p:nvSpPr>
          <p:spPr bwMode="auto">
            <a:xfrm flipH="1">
              <a:off x="3820" y="2784"/>
              <a:ext cx="208" cy="364"/>
            </a:xfrm>
            <a:prstGeom prst="rightArrow">
              <a:avLst>
                <a:gd name="adj1" fmla="val 50000"/>
                <a:gd name="adj2" fmla="val 50005"/>
              </a:avLst>
            </a:prstGeom>
            <a:solidFill>
              <a:schemeClr val="hlink"/>
            </a:solidFill>
            <a:ln w="12700">
              <a:solidFill>
                <a:schemeClr val="tx1"/>
              </a:solidFill>
              <a:miter lim="800000"/>
              <a:headEnd/>
              <a:tailEnd/>
            </a:ln>
          </p:spPr>
          <p:txBody>
            <a:bodyPr wrap="none" anchor="ctr"/>
            <a:lstStyle/>
            <a:p>
              <a:pPr algn="ctr" eaLnBrk="0" hangingPunct="0"/>
              <a:endParaRPr lang="en-US" dirty="0"/>
            </a:p>
          </p:txBody>
        </p:sp>
        <p:sp>
          <p:nvSpPr>
            <p:cNvPr id="56430" name="Rectangle 44"/>
            <p:cNvSpPr>
              <a:spLocks noChangeArrowheads="1"/>
            </p:cNvSpPr>
            <p:nvPr/>
          </p:nvSpPr>
          <p:spPr bwMode="auto">
            <a:xfrm>
              <a:off x="2934" y="4322"/>
              <a:ext cx="108" cy="220"/>
            </a:xfrm>
            <a:prstGeom prst="rect">
              <a:avLst/>
            </a:prstGeom>
            <a:solidFill>
              <a:schemeClr val="bg1"/>
            </a:solidFill>
            <a:ln w="57150" cmpd="thickThin">
              <a:solidFill>
                <a:srgbClr val="000000"/>
              </a:solidFill>
              <a:miter lim="800000"/>
              <a:headEnd/>
              <a:tailEnd/>
            </a:ln>
          </p:spPr>
          <p:txBody>
            <a:bodyPr wrap="none" anchor="ctr"/>
            <a:lstStyle/>
            <a:p>
              <a:pPr algn="ctr" eaLnBrk="0" hangingPunct="0"/>
              <a:endParaRPr lang="en-US" dirty="0"/>
            </a:p>
          </p:txBody>
        </p:sp>
        <p:sp>
          <p:nvSpPr>
            <p:cNvPr id="56431" name="Rectangle 45"/>
            <p:cNvSpPr>
              <a:spLocks noChangeArrowheads="1"/>
            </p:cNvSpPr>
            <p:nvPr/>
          </p:nvSpPr>
          <p:spPr bwMode="auto">
            <a:xfrm>
              <a:off x="2895" y="4324"/>
              <a:ext cx="176"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pPr eaLnBrk="0" hangingPunct="0"/>
              <a:r>
                <a:rPr lang="en-US" altLang="en-US" b="1" dirty="0">
                  <a:latin typeface="Arial Rounded MT Bold" pitchFamily="34" charset="0"/>
                </a:rPr>
                <a:t>s</a:t>
              </a:r>
            </a:p>
          </p:txBody>
        </p:sp>
        <p:sp>
          <p:nvSpPr>
            <p:cNvPr id="56432" name="Rectangle 46"/>
            <p:cNvSpPr>
              <a:spLocks noChangeArrowheads="1"/>
            </p:cNvSpPr>
            <p:nvPr/>
          </p:nvSpPr>
          <p:spPr bwMode="auto">
            <a:xfrm>
              <a:off x="990" y="4258"/>
              <a:ext cx="108" cy="220"/>
            </a:xfrm>
            <a:prstGeom prst="rect">
              <a:avLst/>
            </a:prstGeom>
            <a:solidFill>
              <a:schemeClr val="bg1"/>
            </a:solidFill>
            <a:ln w="57150" cmpd="thickThin">
              <a:solidFill>
                <a:srgbClr val="000000"/>
              </a:solidFill>
              <a:miter lim="800000"/>
              <a:headEnd/>
              <a:tailEnd/>
            </a:ln>
          </p:spPr>
          <p:txBody>
            <a:bodyPr wrap="none" anchor="ctr"/>
            <a:lstStyle/>
            <a:p>
              <a:pPr algn="ctr" eaLnBrk="0" hangingPunct="0"/>
              <a:endParaRPr lang="en-US" dirty="0"/>
            </a:p>
          </p:txBody>
        </p:sp>
        <p:sp>
          <p:nvSpPr>
            <p:cNvPr id="56433" name="Rectangle 47"/>
            <p:cNvSpPr>
              <a:spLocks noChangeArrowheads="1"/>
            </p:cNvSpPr>
            <p:nvPr/>
          </p:nvSpPr>
          <p:spPr bwMode="auto">
            <a:xfrm>
              <a:off x="951" y="4260"/>
              <a:ext cx="176"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pPr eaLnBrk="0" hangingPunct="0"/>
              <a:r>
                <a:rPr lang="en-US" altLang="en-US" b="1" dirty="0">
                  <a:latin typeface="Arial Rounded MT Bold" pitchFamily="34" charset="0"/>
                </a:rPr>
                <a:t>s</a:t>
              </a:r>
            </a:p>
          </p:txBody>
        </p:sp>
        <p:grpSp>
          <p:nvGrpSpPr>
            <p:cNvPr id="56434" name="Group 50"/>
            <p:cNvGrpSpPr>
              <a:grpSpLocks/>
            </p:cNvGrpSpPr>
            <p:nvPr/>
          </p:nvGrpSpPr>
          <p:grpSpPr bwMode="auto">
            <a:xfrm>
              <a:off x="3075" y="4322"/>
              <a:ext cx="176" cy="250"/>
              <a:chOff x="3075" y="4322"/>
              <a:chExt cx="176" cy="250"/>
            </a:xfrm>
          </p:grpSpPr>
          <p:sp>
            <p:nvSpPr>
              <p:cNvPr id="56454" name="Rectangle 48"/>
              <p:cNvSpPr>
                <a:spLocks noChangeArrowheads="1"/>
              </p:cNvSpPr>
              <p:nvPr/>
            </p:nvSpPr>
            <p:spPr bwMode="auto">
              <a:xfrm>
                <a:off x="3114" y="4322"/>
                <a:ext cx="108" cy="220"/>
              </a:xfrm>
              <a:prstGeom prst="rect">
                <a:avLst/>
              </a:prstGeom>
              <a:solidFill>
                <a:schemeClr val="bg1"/>
              </a:solidFill>
              <a:ln w="57150" cmpd="thickThin">
                <a:solidFill>
                  <a:srgbClr val="000000"/>
                </a:solidFill>
                <a:miter lim="800000"/>
                <a:headEnd/>
                <a:tailEnd/>
              </a:ln>
            </p:spPr>
            <p:txBody>
              <a:bodyPr wrap="none" anchor="ctr"/>
              <a:lstStyle/>
              <a:p>
                <a:pPr algn="ctr" eaLnBrk="0" hangingPunct="0"/>
                <a:endParaRPr lang="en-US" dirty="0"/>
              </a:p>
            </p:txBody>
          </p:sp>
          <p:sp>
            <p:nvSpPr>
              <p:cNvPr id="56455" name="Rectangle 49"/>
              <p:cNvSpPr>
                <a:spLocks noChangeArrowheads="1"/>
              </p:cNvSpPr>
              <p:nvPr/>
            </p:nvSpPr>
            <p:spPr bwMode="auto">
              <a:xfrm>
                <a:off x="3075" y="4324"/>
                <a:ext cx="176"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pPr eaLnBrk="0" hangingPunct="0"/>
                <a:r>
                  <a:rPr lang="en-US" altLang="en-US" b="1" dirty="0">
                    <a:latin typeface="Arial Rounded MT Bold" pitchFamily="34" charset="0"/>
                  </a:rPr>
                  <a:t>s</a:t>
                </a:r>
              </a:p>
            </p:txBody>
          </p:sp>
        </p:grpSp>
        <p:grpSp>
          <p:nvGrpSpPr>
            <p:cNvPr id="56435" name="Group 53"/>
            <p:cNvGrpSpPr>
              <a:grpSpLocks/>
            </p:cNvGrpSpPr>
            <p:nvPr/>
          </p:nvGrpSpPr>
          <p:grpSpPr bwMode="auto">
            <a:xfrm>
              <a:off x="2355" y="4322"/>
              <a:ext cx="176" cy="250"/>
              <a:chOff x="2355" y="4322"/>
              <a:chExt cx="176" cy="250"/>
            </a:xfrm>
          </p:grpSpPr>
          <p:sp>
            <p:nvSpPr>
              <p:cNvPr id="56452" name="Rectangle 51"/>
              <p:cNvSpPr>
                <a:spLocks noChangeArrowheads="1"/>
              </p:cNvSpPr>
              <p:nvPr/>
            </p:nvSpPr>
            <p:spPr bwMode="auto">
              <a:xfrm>
                <a:off x="2394" y="4322"/>
                <a:ext cx="108" cy="220"/>
              </a:xfrm>
              <a:prstGeom prst="rect">
                <a:avLst/>
              </a:prstGeom>
              <a:solidFill>
                <a:schemeClr val="bg1"/>
              </a:solidFill>
              <a:ln w="57150" cmpd="thickThin">
                <a:solidFill>
                  <a:srgbClr val="000000"/>
                </a:solidFill>
                <a:miter lim="800000"/>
                <a:headEnd/>
                <a:tailEnd/>
              </a:ln>
            </p:spPr>
            <p:txBody>
              <a:bodyPr wrap="none" anchor="ctr"/>
              <a:lstStyle/>
              <a:p>
                <a:pPr algn="ctr" eaLnBrk="0" hangingPunct="0"/>
                <a:endParaRPr lang="en-US" dirty="0"/>
              </a:p>
            </p:txBody>
          </p:sp>
          <p:sp>
            <p:nvSpPr>
              <p:cNvPr id="56453" name="Rectangle 52"/>
              <p:cNvSpPr>
                <a:spLocks noChangeArrowheads="1"/>
              </p:cNvSpPr>
              <p:nvPr/>
            </p:nvSpPr>
            <p:spPr bwMode="auto">
              <a:xfrm>
                <a:off x="2355" y="4324"/>
                <a:ext cx="176"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pPr eaLnBrk="0" hangingPunct="0"/>
                <a:r>
                  <a:rPr lang="en-US" altLang="en-US" b="1" dirty="0">
                    <a:latin typeface="Arial Rounded MT Bold" pitchFamily="34" charset="0"/>
                  </a:rPr>
                  <a:t>s</a:t>
                </a:r>
              </a:p>
            </p:txBody>
          </p:sp>
        </p:grpSp>
        <p:grpSp>
          <p:nvGrpSpPr>
            <p:cNvPr id="56436" name="Group 56"/>
            <p:cNvGrpSpPr>
              <a:grpSpLocks/>
            </p:cNvGrpSpPr>
            <p:nvPr/>
          </p:nvGrpSpPr>
          <p:grpSpPr bwMode="auto">
            <a:xfrm>
              <a:off x="1491" y="4322"/>
              <a:ext cx="176" cy="250"/>
              <a:chOff x="1491" y="4322"/>
              <a:chExt cx="176" cy="250"/>
            </a:xfrm>
          </p:grpSpPr>
          <p:sp>
            <p:nvSpPr>
              <p:cNvPr id="56450" name="Rectangle 54"/>
              <p:cNvSpPr>
                <a:spLocks noChangeArrowheads="1"/>
              </p:cNvSpPr>
              <p:nvPr/>
            </p:nvSpPr>
            <p:spPr bwMode="auto">
              <a:xfrm>
                <a:off x="1530" y="4322"/>
                <a:ext cx="108" cy="220"/>
              </a:xfrm>
              <a:prstGeom prst="rect">
                <a:avLst/>
              </a:prstGeom>
              <a:solidFill>
                <a:schemeClr val="bg1"/>
              </a:solidFill>
              <a:ln w="57150" cmpd="thickThin">
                <a:solidFill>
                  <a:srgbClr val="000000"/>
                </a:solidFill>
                <a:miter lim="800000"/>
                <a:headEnd/>
                <a:tailEnd/>
              </a:ln>
            </p:spPr>
            <p:txBody>
              <a:bodyPr wrap="none" anchor="ctr"/>
              <a:lstStyle/>
              <a:p>
                <a:pPr algn="ctr" eaLnBrk="0" hangingPunct="0"/>
                <a:endParaRPr lang="en-US" dirty="0"/>
              </a:p>
            </p:txBody>
          </p:sp>
          <p:sp>
            <p:nvSpPr>
              <p:cNvPr id="56451" name="Rectangle 55"/>
              <p:cNvSpPr>
                <a:spLocks noChangeArrowheads="1"/>
              </p:cNvSpPr>
              <p:nvPr/>
            </p:nvSpPr>
            <p:spPr bwMode="auto">
              <a:xfrm>
                <a:off x="1491" y="4324"/>
                <a:ext cx="176"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pPr eaLnBrk="0" hangingPunct="0"/>
                <a:r>
                  <a:rPr lang="en-US" altLang="en-US" b="1" dirty="0">
                    <a:latin typeface="Arial Rounded MT Bold" pitchFamily="34" charset="0"/>
                  </a:rPr>
                  <a:t>s</a:t>
                </a:r>
              </a:p>
            </p:txBody>
          </p:sp>
        </p:grpSp>
        <p:grpSp>
          <p:nvGrpSpPr>
            <p:cNvPr id="56437" name="Group 59"/>
            <p:cNvGrpSpPr>
              <a:grpSpLocks/>
            </p:cNvGrpSpPr>
            <p:nvPr/>
          </p:nvGrpSpPr>
          <p:grpSpPr bwMode="auto">
            <a:xfrm>
              <a:off x="3327" y="1954"/>
              <a:ext cx="176" cy="250"/>
              <a:chOff x="3327" y="1954"/>
              <a:chExt cx="176" cy="250"/>
            </a:xfrm>
          </p:grpSpPr>
          <p:sp>
            <p:nvSpPr>
              <p:cNvPr id="56448" name="Rectangle 57"/>
              <p:cNvSpPr>
                <a:spLocks noChangeArrowheads="1"/>
              </p:cNvSpPr>
              <p:nvPr/>
            </p:nvSpPr>
            <p:spPr bwMode="auto">
              <a:xfrm>
                <a:off x="3366" y="1954"/>
                <a:ext cx="108" cy="220"/>
              </a:xfrm>
              <a:prstGeom prst="rect">
                <a:avLst/>
              </a:prstGeom>
              <a:solidFill>
                <a:schemeClr val="bg1"/>
              </a:solidFill>
              <a:ln w="57150" cmpd="thickThin">
                <a:solidFill>
                  <a:srgbClr val="000000"/>
                </a:solidFill>
                <a:miter lim="800000"/>
                <a:headEnd/>
                <a:tailEnd/>
              </a:ln>
            </p:spPr>
            <p:txBody>
              <a:bodyPr wrap="none" anchor="ctr"/>
              <a:lstStyle/>
              <a:p>
                <a:pPr algn="ctr" eaLnBrk="0" hangingPunct="0"/>
                <a:endParaRPr lang="en-US" dirty="0"/>
              </a:p>
            </p:txBody>
          </p:sp>
          <p:sp>
            <p:nvSpPr>
              <p:cNvPr id="56449" name="Rectangle 58"/>
              <p:cNvSpPr>
                <a:spLocks noChangeArrowheads="1"/>
              </p:cNvSpPr>
              <p:nvPr/>
            </p:nvSpPr>
            <p:spPr bwMode="auto">
              <a:xfrm>
                <a:off x="3327" y="1956"/>
                <a:ext cx="176"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pPr eaLnBrk="0" hangingPunct="0"/>
                <a:r>
                  <a:rPr lang="en-US" altLang="en-US" b="1" dirty="0">
                    <a:latin typeface="Arial Rounded MT Bold" pitchFamily="34" charset="0"/>
                  </a:rPr>
                  <a:t>s</a:t>
                </a:r>
              </a:p>
            </p:txBody>
          </p:sp>
        </p:grpSp>
        <p:grpSp>
          <p:nvGrpSpPr>
            <p:cNvPr id="56438" name="Group 62"/>
            <p:cNvGrpSpPr>
              <a:grpSpLocks/>
            </p:cNvGrpSpPr>
            <p:nvPr/>
          </p:nvGrpSpPr>
          <p:grpSpPr bwMode="auto">
            <a:xfrm>
              <a:off x="1804" y="1954"/>
              <a:ext cx="187" cy="336"/>
              <a:chOff x="1804" y="1954"/>
              <a:chExt cx="187" cy="336"/>
            </a:xfrm>
          </p:grpSpPr>
          <p:sp>
            <p:nvSpPr>
              <p:cNvPr id="56446" name="Rectangle 60"/>
              <p:cNvSpPr>
                <a:spLocks noChangeArrowheads="1"/>
              </p:cNvSpPr>
              <p:nvPr/>
            </p:nvSpPr>
            <p:spPr bwMode="auto">
              <a:xfrm>
                <a:off x="1804" y="1954"/>
                <a:ext cx="158" cy="325"/>
              </a:xfrm>
              <a:prstGeom prst="rect">
                <a:avLst/>
              </a:prstGeom>
              <a:solidFill>
                <a:schemeClr val="bg1"/>
              </a:solidFill>
              <a:ln w="57150" cmpd="thickThin">
                <a:solidFill>
                  <a:srgbClr val="000000"/>
                </a:solidFill>
                <a:miter lim="800000"/>
                <a:headEnd/>
                <a:tailEnd/>
              </a:ln>
            </p:spPr>
            <p:txBody>
              <a:bodyPr wrap="none" anchor="ctr"/>
              <a:lstStyle/>
              <a:p>
                <a:pPr algn="ctr" eaLnBrk="0" hangingPunct="0"/>
                <a:endParaRPr lang="en-US" dirty="0"/>
              </a:p>
            </p:txBody>
          </p:sp>
          <p:sp>
            <p:nvSpPr>
              <p:cNvPr id="56447" name="Rectangle 61"/>
              <p:cNvSpPr>
                <a:spLocks noChangeArrowheads="1"/>
              </p:cNvSpPr>
              <p:nvPr/>
            </p:nvSpPr>
            <p:spPr bwMode="auto">
              <a:xfrm>
                <a:off x="1804" y="1956"/>
                <a:ext cx="187" cy="3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pPr eaLnBrk="0" hangingPunct="0"/>
                <a:r>
                  <a:rPr lang="en-US" altLang="en-US" b="1" dirty="0">
                    <a:latin typeface="Arial Rounded MT Bold" pitchFamily="34" charset="0"/>
                  </a:rPr>
                  <a:t>s</a:t>
                </a:r>
              </a:p>
            </p:txBody>
          </p:sp>
        </p:grpSp>
        <p:grpSp>
          <p:nvGrpSpPr>
            <p:cNvPr id="56439" name="Group 65"/>
            <p:cNvGrpSpPr>
              <a:grpSpLocks/>
            </p:cNvGrpSpPr>
            <p:nvPr/>
          </p:nvGrpSpPr>
          <p:grpSpPr bwMode="auto">
            <a:xfrm>
              <a:off x="2128" y="1954"/>
              <a:ext cx="187" cy="389"/>
              <a:chOff x="2128" y="1954"/>
              <a:chExt cx="187" cy="389"/>
            </a:xfrm>
          </p:grpSpPr>
          <p:sp>
            <p:nvSpPr>
              <p:cNvPr id="56444" name="Rectangle 63"/>
              <p:cNvSpPr>
                <a:spLocks noChangeArrowheads="1"/>
              </p:cNvSpPr>
              <p:nvPr/>
            </p:nvSpPr>
            <p:spPr bwMode="auto">
              <a:xfrm>
                <a:off x="2128" y="1954"/>
                <a:ext cx="180" cy="389"/>
              </a:xfrm>
              <a:prstGeom prst="rect">
                <a:avLst/>
              </a:prstGeom>
              <a:solidFill>
                <a:schemeClr val="bg1"/>
              </a:solidFill>
              <a:ln w="57150" cmpd="thickThin">
                <a:solidFill>
                  <a:srgbClr val="000000"/>
                </a:solidFill>
                <a:miter lim="800000"/>
                <a:headEnd/>
                <a:tailEnd/>
              </a:ln>
            </p:spPr>
            <p:txBody>
              <a:bodyPr wrap="none" anchor="ctr"/>
              <a:lstStyle/>
              <a:p>
                <a:pPr algn="ctr" eaLnBrk="0" hangingPunct="0"/>
                <a:endParaRPr lang="en-US" dirty="0"/>
              </a:p>
            </p:txBody>
          </p:sp>
          <p:sp>
            <p:nvSpPr>
              <p:cNvPr id="56445" name="Rectangle 64"/>
              <p:cNvSpPr>
                <a:spLocks noChangeArrowheads="1"/>
              </p:cNvSpPr>
              <p:nvPr/>
            </p:nvSpPr>
            <p:spPr bwMode="auto">
              <a:xfrm>
                <a:off x="2139" y="1956"/>
                <a:ext cx="176"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pPr eaLnBrk="0" hangingPunct="0"/>
                <a:r>
                  <a:rPr lang="en-US" altLang="en-US" b="1" dirty="0">
                    <a:latin typeface="Arial Rounded MT Bold" pitchFamily="34" charset="0"/>
                  </a:rPr>
                  <a:t>s</a:t>
                </a:r>
              </a:p>
            </p:txBody>
          </p:sp>
        </p:grpSp>
        <p:grpSp>
          <p:nvGrpSpPr>
            <p:cNvPr id="56440" name="Group 68"/>
            <p:cNvGrpSpPr>
              <a:grpSpLocks/>
            </p:cNvGrpSpPr>
            <p:nvPr/>
          </p:nvGrpSpPr>
          <p:grpSpPr bwMode="auto">
            <a:xfrm>
              <a:off x="2776" y="2914"/>
              <a:ext cx="187" cy="325"/>
              <a:chOff x="2776" y="2914"/>
              <a:chExt cx="187" cy="325"/>
            </a:xfrm>
          </p:grpSpPr>
          <p:sp>
            <p:nvSpPr>
              <p:cNvPr id="56442" name="Rectangle 66"/>
              <p:cNvSpPr>
                <a:spLocks noChangeArrowheads="1"/>
              </p:cNvSpPr>
              <p:nvPr/>
            </p:nvSpPr>
            <p:spPr bwMode="auto">
              <a:xfrm>
                <a:off x="2776" y="2914"/>
                <a:ext cx="180" cy="325"/>
              </a:xfrm>
              <a:prstGeom prst="rect">
                <a:avLst/>
              </a:prstGeom>
              <a:solidFill>
                <a:schemeClr val="bg1"/>
              </a:solidFill>
              <a:ln w="57150" cmpd="thickThin">
                <a:solidFill>
                  <a:srgbClr val="000000"/>
                </a:solidFill>
                <a:miter lim="800000"/>
                <a:headEnd/>
                <a:tailEnd/>
              </a:ln>
            </p:spPr>
            <p:txBody>
              <a:bodyPr wrap="none" anchor="ctr"/>
              <a:lstStyle/>
              <a:p>
                <a:pPr algn="ctr" eaLnBrk="0" hangingPunct="0"/>
                <a:endParaRPr lang="en-US" dirty="0"/>
              </a:p>
            </p:txBody>
          </p:sp>
          <p:sp>
            <p:nvSpPr>
              <p:cNvPr id="56443" name="Rectangle 67"/>
              <p:cNvSpPr>
                <a:spLocks noChangeArrowheads="1"/>
              </p:cNvSpPr>
              <p:nvPr/>
            </p:nvSpPr>
            <p:spPr bwMode="auto">
              <a:xfrm>
                <a:off x="2787" y="2916"/>
                <a:ext cx="176"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pPr eaLnBrk="0" hangingPunct="0"/>
                <a:r>
                  <a:rPr lang="en-US" altLang="en-US" b="1" dirty="0">
                    <a:latin typeface="Arial Rounded MT Bold" pitchFamily="34" charset="0"/>
                  </a:rPr>
                  <a:t>s</a:t>
                </a:r>
              </a:p>
            </p:txBody>
          </p:sp>
        </p:grpSp>
        <p:sp>
          <p:nvSpPr>
            <p:cNvPr id="56441" name="Rectangle 69"/>
            <p:cNvSpPr>
              <a:spLocks noChangeArrowheads="1"/>
            </p:cNvSpPr>
            <p:nvPr/>
          </p:nvSpPr>
          <p:spPr bwMode="auto">
            <a:xfrm>
              <a:off x="3712" y="3071"/>
              <a:ext cx="530" cy="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pPr algn="r" eaLnBrk="0" hangingPunct="0"/>
              <a:r>
                <a:rPr lang="en-US" altLang="en-US" sz="1400" b="1" dirty="0"/>
                <a:t>To</a:t>
              </a:r>
            </a:p>
            <a:p>
              <a:pPr algn="r" eaLnBrk="0" hangingPunct="0"/>
              <a:r>
                <a:rPr lang="en-US" altLang="en-US" sz="1400" b="1" dirty="0"/>
                <a:t>East</a:t>
              </a:r>
              <a:br>
                <a:rPr lang="en-US" altLang="en-US" sz="1400" b="1" dirty="0"/>
              </a:br>
              <a:r>
                <a:rPr lang="en-US" altLang="en-US" sz="1400" b="1" dirty="0"/>
                <a:t>Wing</a:t>
              </a:r>
            </a:p>
            <a:p>
              <a:pPr algn="r" eaLnBrk="0" hangingPunct="0"/>
              <a:r>
                <a:rPr lang="en-US" altLang="en-US" sz="1400" b="1" dirty="0"/>
                <a:t>Hallway</a:t>
              </a:r>
            </a:p>
          </p:txBody>
        </p:sp>
      </p:grpSp>
      <p:sp>
        <p:nvSpPr>
          <p:cNvPr id="56330" name="AutoShape 4"/>
          <p:cNvSpPr>
            <a:spLocks noChangeArrowheads="1"/>
          </p:cNvSpPr>
          <p:nvPr/>
        </p:nvSpPr>
        <p:spPr bwMode="auto">
          <a:xfrm>
            <a:off x="5257800" y="6324600"/>
            <a:ext cx="1058863" cy="300038"/>
          </a:xfrm>
          <a:prstGeom prst="rightArrow">
            <a:avLst>
              <a:gd name="adj1" fmla="val 50000"/>
              <a:gd name="adj2" fmla="val 234473"/>
            </a:avLst>
          </a:prstGeom>
          <a:solidFill>
            <a:srgbClr val="FF0000"/>
          </a:solidFill>
          <a:ln w="12700">
            <a:solidFill>
              <a:schemeClr val="tx1"/>
            </a:solidFill>
            <a:miter lim="800000"/>
            <a:headEnd/>
            <a:tailEnd/>
          </a:ln>
        </p:spPr>
        <p:txBody>
          <a:bodyPr wrap="none" anchor="ctr"/>
          <a:lstStyle/>
          <a:p>
            <a:pPr algn="ctr" eaLnBrk="0" hangingPunct="0"/>
            <a:endParaRPr lang="en-US" dirty="0"/>
          </a:p>
        </p:txBody>
      </p:sp>
      <p:grpSp>
        <p:nvGrpSpPr>
          <p:cNvPr id="56331" name="Group 70"/>
          <p:cNvGrpSpPr>
            <a:grpSpLocks/>
          </p:cNvGrpSpPr>
          <p:nvPr/>
        </p:nvGrpSpPr>
        <p:grpSpPr bwMode="auto">
          <a:xfrm>
            <a:off x="220663" y="833438"/>
            <a:ext cx="8674629" cy="4978400"/>
            <a:chOff x="148" y="615"/>
            <a:chExt cx="4098" cy="4181"/>
          </a:xfrm>
        </p:grpSpPr>
        <p:sp>
          <p:nvSpPr>
            <p:cNvPr id="56332" name="Rectangle 7" descr="Small grid"/>
            <p:cNvSpPr>
              <a:spLocks noChangeArrowheads="1"/>
            </p:cNvSpPr>
            <p:nvPr/>
          </p:nvSpPr>
          <p:spPr bwMode="auto">
            <a:xfrm>
              <a:off x="436" y="1236"/>
              <a:ext cx="3448" cy="3560"/>
            </a:xfrm>
            <a:prstGeom prst="rect">
              <a:avLst/>
            </a:prstGeom>
            <a:pattFill prst="smGrid">
              <a:fgClr>
                <a:schemeClr val="folHlink"/>
              </a:fgClr>
              <a:bgClr>
                <a:schemeClr val="bg1"/>
              </a:bgClr>
            </a:pattFill>
            <a:ln w="12700">
              <a:solidFill>
                <a:schemeClr val="tx2"/>
              </a:solidFill>
              <a:prstDash val="sysDot"/>
              <a:miter lim="800000"/>
              <a:headEnd/>
              <a:tailEnd/>
            </a:ln>
          </p:spPr>
          <p:txBody>
            <a:bodyPr wrap="none" anchor="ctr"/>
            <a:lstStyle/>
            <a:p>
              <a:pPr algn="ctr" eaLnBrk="0" hangingPunct="0"/>
              <a:endParaRPr lang="en-US" dirty="0"/>
            </a:p>
          </p:txBody>
        </p:sp>
        <p:sp>
          <p:nvSpPr>
            <p:cNvPr id="56333" name="Rectangle 8"/>
            <p:cNvSpPr>
              <a:spLocks noChangeArrowheads="1"/>
            </p:cNvSpPr>
            <p:nvPr/>
          </p:nvSpPr>
          <p:spPr bwMode="auto">
            <a:xfrm>
              <a:off x="512" y="1304"/>
              <a:ext cx="1568" cy="2032"/>
            </a:xfrm>
            <a:prstGeom prst="rect">
              <a:avLst/>
            </a:prstGeom>
            <a:solidFill>
              <a:srgbClr val="A2C1FE"/>
            </a:solidFill>
            <a:ln w="25400">
              <a:solidFill>
                <a:schemeClr val="tx1"/>
              </a:solidFill>
              <a:miter lim="800000"/>
              <a:headEnd/>
              <a:tailEnd/>
            </a:ln>
          </p:spPr>
          <p:txBody>
            <a:bodyPr wrap="none" anchor="ctr"/>
            <a:lstStyle/>
            <a:p>
              <a:pPr algn="ctr" eaLnBrk="0" hangingPunct="0"/>
              <a:endParaRPr lang="en-US" dirty="0"/>
            </a:p>
          </p:txBody>
        </p:sp>
        <p:sp>
          <p:nvSpPr>
            <p:cNvPr id="56334" name="Rectangle 9"/>
            <p:cNvSpPr>
              <a:spLocks noChangeArrowheads="1"/>
            </p:cNvSpPr>
            <p:nvPr/>
          </p:nvSpPr>
          <p:spPr bwMode="auto">
            <a:xfrm>
              <a:off x="652" y="3348"/>
              <a:ext cx="3088" cy="1400"/>
            </a:xfrm>
            <a:prstGeom prst="rect">
              <a:avLst/>
            </a:prstGeom>
            <a:solidFill>
              <a:srgbClr val="A2C1FE"/>
            </a:solidFill>
            <a:ln w="12700">
              <a:solidFill>
                <a:schemeClr val="tx1"/>
              </a:solidFill>
              <a:miter lim="800000"/>
              <a:headEnd/>
              <a:tailEnd/>
            </a:ln>
          </p:spPr>
          <p:txBody>
            <a:bodyPr wrap="none" anchor="ctr"/>
            <a:lstStyle/>
            <a:p>
              <a:pPr algn="ctr" eaLnBrk="0" hangingPunct="0"/>
              <a:endParaRPr lang="en-US" dirty="0"/>
            </a:p>
          </p:txBody>
        </p:sp>
        <p:sp>
          <p:nvSpPr>
            <p:cNvPr id="56335" name="Rectangle 10"/>
            <p:cNvSpPr>
              <a:spLocks noChangeArrowheads="1"/>
            </p:cNvSpPr>
            <p:nvPr/>
          </p:nvSpPr>
          <p:spPr bwMode="auto">
            <a:xfrm>
              <a:off x="2092" y="1748"/>
              <a:ext cx="1108" cy="1592"/>
            </a:xfrm>
            <a:prstGeom prst="rect">
              <a:avLst/>
            </a:prstGeom>
            <a:solidFill>
              <a:srgbClr val="A2C1FE"/>
            </a:solidFill>
            <a:ln w="12700">
              <a:solidFill>
                <a:schemeClr val="tx1"/>
              </a:solidFill>
              <a:miter lim="800000"/>
              <a:headEnd/>
              <a:tailEnd/>
            </a:ln>
          </p:spPr>
          <p:txBody>
            <a:bodyPr wrap="none" anchor="ctr"/>
            <a:lstStyle/>
            <a:p>
              <a:pPr algn="ctr" eaLnBrk="0" hangingPunct="0"/>
              <a:endParaRPr lang="en-US" dirty="0"/>
            </a:p>
          </p:txBody>
        </p:sp>
        <p:sp>
          <p:nvSpPr>
            <p:cNvPr id="56336" name="Rectangle 11"/>
            <p:cNvSpPr>
              <a:spLocks noChangeArrowheads="1"/>
            </p:cNvSpPr>
            <p:nvPr/>
          </p:nvSpPr>
          <p:spPr bwMode="auto">
            <a:xfrm>
              <a:off x="3208" y="1300"/>
              <a:ext cx="604" cy="2040"/>
            </a:xfrm>
            <a:prstGeom prst="rect">
              <a:avLst/>
            </a:prstGeom>
            <a:solidFill>
              <a:srgbClr val="A2C1FE"/>
            </a:solidFill>
            <a:ln w="12700">
              <a:solidFill>
                <a:schemeClr val="tx1"/>
              </a:solidFill>
              <a:miter lim="800000"/>
              <a:headEnd/>
              <a:tailEnd/>
            </a:ln>
          </p:spPr>
          <p:txBody>
            <a:bodyPr wrap="none" anchor="ctr"/>
            <a:lstStyle/>
            <a:p>
              <a:pPr algn="ctr" eaLnBrk="0" hangingPunct="0"/>
              <a:endParaRPr lang="en-US" dirty="0"/>
            </a:p>
          </p:txBody>
        </p:sp>
        <p:sp>
          <p:nvSpPr>
            <p:cNvPr id="56337" name="Rectangle 12"/>
            <p:cNvSpPr>
              <a:spLocks noChangeArrowheads="1"/>
            </p:cNvSpPr>
            <p:nvPr/>
          </p:nvSpPr>
          <p:spPr bwMode="auto">
            <a:xfrm>
              <a:off x="868" y="3348"/>
              <a:ext cx="388" cy="1400"/>
            </a:xfrm>
            <a:prstGeom prst="rect">
              <a:avLst/>
            </a:prstGeom>
            <a:solidFill>
              <a:srgbClr val="FC0128"/>
            </a:solidFill>
            <a:ln w="12700">
              <a:solidFill>
                <a:schemeClr val="tx1"/>
              </a:solidFill>
              <a:miter lim="800000"/>
              <a:headEnd/>
              <a:tailEnd/>
            </a:ln>
          </p:spPr>
          <p:txBody>
            <a:bodyPr wrap="none" anchor="ctr"/>
            <a:lstStyle/>
            <a:p>
              <a:pPr algn="ctr" eaLnBrk="0" hangingPunct="0"/>
              <a:endParaRPr lang="en-US" dirty="0"/>
            </a:p>
          </p:txBody>
        </p:sp>
        <p:sp>
          <p:nvSpPr>
            <p:cNvPr id="56338" name="Rectangle 13"/>
            <p:cNvSpPr>
              <a:spLocks noChangeArrowheads="1"/>
            </p:cNvSpPr>
            <p:nvPr/>
          </p:nvSpPr>
          <p:spPr bwMode="auto">
            <a:xfrm>
              <a:off x="1696" y="1812"/>
              <a:ext cx="388" cy="888"/>
            </a:xfrm>
            <a:prstGeom prst="rect">
              <a:avLst/>
            </a:prstGeom>
            <a:solidFill>
              <a:schemeClr val="hlink"/>
            </a:solidFill>
            <a:ln w="12700">
              <a:solidFill>
                <a:schemeClr val="tx1"/>
              </a:solidFill>
              <a:miter lim="800000"/>
              <a:headEnd/>
              <a:tailEnd/>
            </a:ln>
          </p:spPr>
          <p:txBody>
            <a:bodyPr wrap="none" anchor="ctr"/>
            <a:lstStyle/>
            <a:p>
              <a:pPr algn="ctr" eaLnBrk="0" hangingPunct="0"/>
              <a:endParaRPr lang="en-US" dirty="0"/>
            </a:p>
          </p:txBody>
        </p:sp>
        <p:sp>
          <p:nvSpPr>
            <p:cNvPr id="56339" name="Rectangle 14"/>
            <p:cNvSpPr>
              <a:spLocks noChangeArrowheads="1"/>
            </p:cNvSpPr>
            <p:nvPr/>
          </p:nvSpPr>
          <p:spPr bwMode="auto">
            <a:xfrm>
              <a:off x="1876" y="3348"/>
              <a:ext cx="388" cy="1400"/>
            </a:xfrm>
            <a:prstGeom prst="rect">
              <a:avLst/>
            </a:prstGeom>
            <a:solidFill>
              <a:srgbClr val="A2C1FE"/>
            </a:solidFill>
            <a:ln w="12700">
              <a:solidFill>
                <a:schemeClr val="tx1"/>
              </a:solidFill>
              <a:miter lim="800000"/>
              <a:headEnd/>
              <a:tailEnd/>
            </a:ln>
          </p:spPr>
          <p:txBody>
            <a:bodyPr wrap="none" anchor="ctr"/>
            <a:lstStyle/>
            <a:p>
              <a:pPr algn="ctr" eaLnBrk="0" hangingPunct="0"/>
              <a:endParaRPr lang="en-US" dirty="0"/>
            </a:p>
          </p:txBody>
        </p:sp>
        <p:sp>
          <p:nvSpPr>
            <p:cNvPr id="56340" name="Rectangle 15"/>
            <p:cNvSpPr>
              <a:spLocks noChangeArrowheads="1"/>
            </p:cNvSpPr>
            <p:nvPr/>
          </p:nvSpPr>
          <p:spPr bwMode="auto">
            <a:xfrm>
              <a:off x="2668" y="3348"/>
              <a:ext cx="388" cy="1400"/>
            </a:xfrm>
            <a:prstGeom prst="rect">
              <a:avLst/>
            </a:prstGeom>
            <a:solidFill>
              <a:srgbClr val="FC0128"/>
            </a:solidFill>
            <a:ln w="12700">
              <a:solidFill>
                <a:schemeClr val="tx1"/>
              </a:solidFill>
              <a:miter lim="800000"/>
              <a:headEnd/>
              <a:tailEnd/>
            </a:ln>
          </p:spPr>
          <p:txBody>
            <a:bodyPr wrap="none" anchor="ctr"/>
            <a:lstStyle/>
            <a:p>
              <a:pPr algn="ctr" eaLnBrk="0" hangingPunct="0"/>
              <a:endParaRPr lang="en-US" dirty="0"/>
            </a:p>
          </p:txBody>
        </p:sp>
        <p:sp>
          <p:nvSpPr>
            <p:cNvPr id="56341" name="Rectangle 16"/>
            <p:cNvSpPr>
              <a:spLocks noChangeArrowheads="1"/>
            </p:cNvSpPr>
            <p:nvPr/>
          </p:nvSpPr>
          <p:spPr bwMode="auto">
            <a:xfrm>
              <a:off x="508" y="2708"/>
              <a:ext cx="3304" cy="632"/>
            </a:xfrm>
            <a:prstGeom prst="rect">
              <a:avLst/>
            </a:prstGeom>
            <a:solidFill>
              <a:srgbClr val="A2C1FE"/>
            </a:solidFill>
            <a:ln w="12700">
              <a:solidFill>
                <a:schemeClr val="tx1"/>
              </a:solidFill>
              <a:miter lim="800000"/>
              <a:headEnd/>
              <a:tailEnd/>
            </a:ln>
          </p:spPr>
          <p:txBody>
            <a:bodyPr wrap="none" anchor="ctr"/>
            <a:lstStyle/>
            <a:p>
              <a:pPr algn="ctr" eaLnBrk="0" hangingPunct="0"/>
              <a:endParaRPr lang="en-US" dirty="0"/>
            </a:p>
          </p:txBody>
        </p:sp>
        <p:sp>
          <p:nvSpPr>
            <p:cNvPr id="56342" name="AutoShape 17"/>
            <p:cNvSpPr>
              <a:spLocks noChangeArrowheads="1"/>
            </p:cNvSpPr>
            <p:nvPr/>
          </p:nvSpPr>
          <p:spPr bwMode="auto">
            <a:xfrm rot="-5400000">
              <a:off x="773" y="2993"/>
              <a:ext cx="549" cy="144"/>
            </a:xfrm>
            <a:prstGeom prst="rightArrow">
              <a:avLst>
                <a:gd name="adj1" fmla="val 50000"/>
                <a:gd name="adj2" fmla="val 138256"/>
              </a:avLst>
            </a:prstGeom>
            <a:solidFill>
              <a:srgbClr val="FF0000"/>
            </a:solidFill>
            <a:ln w="12700">
              <a:solidFill>
                <a:schemeClr val="tx1"/>
              </a:solidFill>
              <a:miter lim="800000"/>
              <a:headEnd/>
              <a:tailEnd/>
            </a:ln>
          </p:spPr>
          <p:txBody>
            <a:bodyPr wrap="none" anchor="ctr"/>
            <a:lstStyle/>
            <a:p>
              <a:pPr algn="ctr" eaLnBrk="0" hangingPunct="0"/>
              <a:endParaRPr lang="en-US" dirty="0"/>
            </a:p>
          </p:txBody>
        </p:sp>
        <p:sp>
          <p:nvSpPr>
            <p:cNvPr id="56343" name="AutoShape 18"/>
            <p:cNvSpPr>
              <a:spLocks noChangeArrowheads="1"/>
            </p:cNvSpPr>
            <p:nvPr/>
          </p:nvSpPr>
          <p:spPr bwMode="auto">
            <a:xfrm rot="-5400000">
              <a:off x="1175" y="3052"/>
              <a:ext cx="531" cy="136"/>
            </a:xfrm>
            <a:prstGeom prst="rightArrow">
              <a:avLst>
                <a:gd name="adj1" fmla="val 50000"/>
                <a:gd name="adj2" fmla="val 138245"/>
              </a:avLst>
            </a:prstGeom>
            <a:solidFill>
              <a:srgbClr val="FF0000"/>
            </a:solidFill>
            <a:ln w="12700">
              <a:solidFill>
                <a:schemeClr val="tx1"/>
              </a:solidFill>
              <a:miter lim="800000"/>
              <a:headEnd/>
              <a:tailEnd/>
            </a:ln>
          </p:spPr>
          <p:txBody>
            <a:bodyPr wrap="none" anchor="ctr"/>
            <a:lstStyle/>
            <a:p>
              <a:pPr algn="ctr" eaLnBrk="0" hangingPunct="0"/>
              <a:endParaRPr lang="en-US" dirty="0">
                <a:solidFill>
                  <a:srgbClr val="FFFF00"/>
                </a:solidFill>
              </a:endParaRPr>
            </a:p>
          </p:txBody>
        </p:sp>
        <p:sp>
          <p:nvSpPr>
            <p:cNvPr id="56344" name="AutoShape 19"/>
            <p:cNvSpPr>
              <a:spLocks noChangeArrowheads="1"/>
            </p:cNvSpPr>
            <p:nvPr/>
          </p:nvSpPr>
          <p:spPr bwMode="auto">
            <a:xfrm rot="16200000" flipH="1">
              <a:off x="3186" y="3002"/>
              <a:ext cx="539" cy="136"/>
            </a:xfrm>
            <a:prstGeom prst="rightArrow">
              <a:avLst>
                <a:gd name="adj1" fmla="val 50000"/>
                <a:gd name="adj2" fmla="val 138255"/>
              </a:avLst>
            </a:prstGeom>
            <a:solidFill>
              <a:srgbClr val="FF0000"/>
            </a:solidFill>
            <a:ln w="12700">
              <a:solidFill>
                <a:schemeClr val="tx1"/>
              </a:solidFill>
              <a:miter lim="800000"/>
              <a:headEnd/>
              <a:tailEnd/>
            </a:ln>
          </p:spPr>
          <p:txBody>
            <a:bodyPr wrap="none" anchor="ctr"/>
            <a:lstStyle/>
            <a:p>
              <a:pPr algn="ctr" eaLnBrk="0" hangingPunct="0"/>
              <a:endParaRPr lang="en-US" dirty="0"/>
            </a:p>
          </p:txBody>
        </p:sp>
        <p:sp>
          <p:nvSpPr>
            <p:cNvPr id="56345" name="AutoShape 21"/>
            <p:cNvSpPr>
              <a:spLocks noChangeArrowheads="1"/>
            </p:cNvSpPr>
            <p:nvPr/>
          </p:nvSpPr>
          <p:spPr bwMode="auto">
            <a:xfrm flipH="1">
              <a:off x="1444" y="2132"/>
              <a:ext cx="258" cy="248"/>
            </a:xfrm>
            <a:prstGeom prst="rightArrow">
              <a:avLst>
                <a:gd name="adj1" fmla="val 50000"/>
                <a:gd name="adj2" fmla="val 50003"/>
              </a:avLst>
            </a:prstGeom>
            <a:solidFill>
              <a:srgbClr val="FF0000"/>
            </a:solidFill>
            <a:ln w="12700">
              <a:solidFill>
                <a:schemeClr val="tx1"/>
              </a:solidFill>
              <a:miter lim="800000"/>
              <a:headEnd/>
              <a:tailEnd/>
            </a:ln>
          </p:spPr>
          <p:txBody>
            <a:bodyPr wrap="none" anchor="ctr"/>
            <a:lstStyle/>
            <a:p>
              <a:pPr algn="ctr" eaLnBrk="0" hangingPunct="0"/>
              <a:endParaRPr lang="en-US" dirty="0"/>
            </a:p>
          </p:txBody>
        </p:sp>
        <p:sp>
          <p:nvSpPr>
            <p:cNvPr id="56346" name="AutoShape 22"/>
            <p:cNvSpPr>
              <a:spLocks noChangeArrowheads="1"/>
            </p:cNvSpPr>
            <p:nvPr/>
          </p:nvSpPr>
          <p:spPr bwMode="auto">
            <a:xfrm>
              <a:off x="3064" y="3732"/>
              <a:ext cx="258" cy="248"/>
            </a:xfrm>
            <a:prstGeom prst="rightArrow">
              <a:avLst>
                <a:gd name="adj1" fmla="val 50000"/>
                <a:gd name="adj2" fmla="val 50003"/>
              </a:avLst>
            </a:prstGeom>
            <a:solidFill>
              <a:srgbClr val="FF0000"/>
            </a:solidFill>
            <a:ln w="12700">
              <a:solidFill>
                <a:schemeClr val="tx1"/>
              </a:solidFill>
              <a:miter lim="800000"/>
              <a:headEnd/>
              <a:tailEnd/>
            </a:ln>
          </p:spPr>
          <p:txBody>
            <a:bodyPr wrap="none" anchor="ctr"/>
            <a:lstStyle/>
            <a:p>
              <a:pPr algn="ctr" eaLnBrk="0" hangingPunct="0"/>
              <a:endParaRPr lang="en-US" dirty="0"/>
            </a:p>
          </p:txBody>
        </p:sp>
        <p:sp>
          <p:nvSpPr>
            <p:cNvPr id="56347" name="AutoShape 23"/>
            <p:cNvSpPr>
              <a:spLocks noChangeArrowheads="1"/>
            </p:cNvSpPr>
            <p:nvPr/>
          </p:nvSpPr>
          <p:spPr bwMode="auto">
            <a:xfrm>
              <a:off x="1624" y="3604"/>
              <a:ext cx="258" cy="248"/>
            </a:xfrm>
            <a:prstGeom prst="rightArrow">
              <a:avLst>
                <a:gd name="adj1" fmla="val 50000"/>
                <a:gd name="adj2" fmla="val 50003"/>
              </a:avLst>
            </a:prstGeom>
            <a:solidFill>
              <a:srgbClr val="FF0000"/>
            </a:solidFill>
            <a:ln w="12700">
              <a:solidFill>
                <a:schemeClr val="tx1"/>
              </a:solidFill>
              <a:miter lim="800000"/>
              <a:headEnd/>
              <a:tailEnd/>
            </a:ln>
          </p:spPr>
          <p:txBody>
            <a:bodyPr wrap="none" anchor="ctr"/>
            <a:lstStyle/>
            <a:p>
              <a:pPr algn="ctr" eaLnBrk="0" hangingPunct="0"/>
              <a:endParaRPr lang="en-US" dirty="0"/>
            </a:p>
          </p:txBody>
        </p:sp>
        <p:sp>
          <p:nvSpPr>
            <p:cNvPr id="56348" name="AutoShape 24"/>
            <p:cNvSpPr>
              <a:spLocks noChangeArrowheads="1"/>
            </p:cNvSpPr>
            <p:nvPr/>
          </p:nvSpPr>
          <p:spPr bwMode="auto">
            <a:xfrm rot="-5400000">
              <a:off x="2163" y="2933"/>
              <a:ext cx="677" cy="136"/>
            </a:xfrm>
            <a:prstGeom prst="rightArrow">
              <a:avLst>
                <a:gd name="adj1" fmla="val 50000"/>
                <a:gd name="adj2" fmla="val 173537"/>
              </a:avLst>
            </a:prstGeom>
            <a:solidFill>
              <a:srgbClr val="FF0000"/>
            </a:solidFill>
            <a:ln w="12700">
              <a:solidFill>
                <a:schemeClr val="tx1"/>
              </a:solidFill>
              <a:miter lim="800000"/>
              <a:headEnd/>
              <a:tailEnd/>
            </a:ln>
          </p:spPr>
          <p:txBody>
            <a:bodyPr wrap="none" anchor="ctr"/>
            <a:lstStyle/>
            <a:p>
              <a:pPr algn="ctr" eaLnBrk="0" hangingPunct="0"/>
              <a:endParaRPr lang="en-US" dirty="0"/>
            </a:p>
          </p:txBody>
        </p:sp>
        <p:sp>
          <p:nvSpPr>
            <p:cNvPr id="99" name="AutoShape 25"/>
            <p:cNvSpPr>
              <a:spLocks noChangeArrowheads="1"/>
            </p:cNvSpPr>
            <p:nvPr/>
          </p:nvSpPr>
          <p:spPr bwMode="auto">
            <a:xfrm>
              <a:off x="148" y="1639"/>
              <a:ext cx="316" cy="421"/>
            </a:xfrm>
            <a:prstGeom prst="rightArrow">
              <a:avLst>
                <a:gd name="adj1" fmla="val 50000"/>
                <a:gd name="adj2" fmla="val 50005"/>
              </a:avLst>
            </a:prstGeom>
            <a:solidFill>
              <a:schemeClr val="accent2">
                <a:lumMod val="75000"/>
              </a:schemeClr>
            </a:solidFill>
            <a:ln w="12700">
              <a:solidFill>
                <a:schemeClr val="tx1"/>
              </a:solidFill>
              <a:miter lim="800000"/>
              <a:headEnd/>
              <a:tailEnd/>
            </a:ln>
          </p:spPr>
          <p:txBody>
            <a:bodyPr wrap="none" anchor="ctr"/>
            <a:lstStyle/>
            <a:p>
              <a:pPr algn="ctr" eaLnBrk="0" hangingPunct="0">
                <a:defRPr/>
              </a:pPr>
              <a:endParaRPr lang="en-US" dirty="0">
                <a:cs typeface="+mn-cs"/>
              </a:endParaRPr>
            </a:p>
          </p:txBody>
        </p:sp>
        <p:sp>
          <p:nvSpPr>
            <p:cNvPr id="56350" name="AutoShape 26"/>
            <p:cNvSpPr>
              <a:spLocks noChangeArrowheads="1"/>
            </p:cNvSpPr>
            <p:nvPr/>
          </p:nvSpPr>
          <p:spPr bwMode="auto">
            <a:xfrm rot="16200000" flipH="1">
              <a:off x="2402" y="1772"/>
              <a:ext cx="631" cy="136"/>
            </a:xfrm>
            <a:prstGeom prst="rightArrow">
              <a:avLst>
                <a:gd name="adj1" fmla="val 50000"/>
                <a:gd name="adj2" fmla="val 161788"/>
              </a:avLst>
            </a:prstGeom>
            <a:solidFill>
              <a:srgbClr val="FF0000"/>
            </a:solidFill>
            <a:ln w="12700">
              <a:solidFill>
                <a:schemeClr val="tx1"/>
              </a:solidFill>
              <a:miter lim="800000"/>
              <a:headEnd/>
              <a:tailEnd/>
            </a:ln>
          </p:spPr>
          <p:txBody>
            <a:bodyPr wrap="none" anchor="ctr"/>
            <a:lstStyle/>
            <a:p>
              <a:pPr algn="ctr" eaLnBrk="0" hangingPunct="0"/>
              <a:endParaRPr lang="en-US" dirty="0"/>
            </a:p>
          </p:txBody>
        </p:sp>
        <p:sp>
          <p:nvSpPr>
            <p:cNvPr id="56351" name="AutoShape 27"/>
            <p:cNvSpPr>
              <a:spLocks noChangeArrowheads="1"/>
            </p:cNvSpPr>
            <p:nvPr/>
          </p:nvSpPr>
          <p:spPr bwMode="auto">
            <a:xfrm rot="-5400000">
              <a:off x="2359" y="2405"/>
              <a:ext cx="645" cy="136"/>
            </a:xfrm>
            <a:prstGeom prst="rightArrow">
              <a:avLst>
                <a:gd name="adj1" fmla="val 50000"/>
                <a:gd name="adj2" fmla="val 161777"/>
              </a:avLst>
            </a:prstGeom>
            <a:solidFill>
              <a:srgbClr val="FF0000"/>
            </a:solidFill>
            <a:ln w="12700">
              <a:solidFill>
                <a:schemeClr val="tx1"/>
              </a:solidFill>
              <a:miter lim="800000"/>
              <a:headEnd/>
              <a:tailEnd/>
            </a:ln>
          </p:spPr>
          <p:txBody>
            <a:bodyPr wrap="none" anchor="ctr"/>
            <a:lstStyle/>
            <a:p>
              <a:pPr algn="ctr" eaLnBrk="0" hangingPunct="0"/>
              <a:endParaRPr lang="en-US" dirty="0"/>
            </a:p>
          </p:txBody>
        </p:sp>
        <p:sp>
          <p:nvSpPr>
            <p:cNvPr id="56352" name="AutoShape 28"/>
            <p:cNvSpPr>
              <a:spLocks noChangeArrowheads="1"/>
            </p:cNvSpPr>
            <p:nvPr/>
          </p:nvSpPr>
          <p:spPr bwMode="auto">
            <a:xfrm rot="-5400000">
              <a:off x="3262" y="2356"/>
              <a:ext cx="539" cy="136"/>
            </a:xfrm>
            <a:prstGeom prst="rightArrow">
              <a:avLst>
                <a:gd name="adj1" fmla="val 50000"/>
                <a:gd name="adj2" fmla="val 138255"/>
              </a:avLst>
            </a:prstGeom>
            <a:solidFill>
              <a:srgbClr val="FF0000"/>
            </a:solidFill>
            <a:ln w="12700">
              <a:solidFill>
                <a:schemeClr val="tx1"/>
              </a:solidFill>
              <a:miter lim="800000"/>
              <a:headEnd/>
              <a:tailEnd/>
            </a:ln>
          </p:spPr>
          <p:txBody>
            <a:bodyPr wrap="none" anchor="ctr"/>
            <a:lstStyle/>
            <a:p>
              <a:pPr algn="ctr" eaLnBrk="0" hangingPunct="0"/>
              <a:endParaRPr lang="en-US" dirty="0"/>
            </a:p>
          </p:txBody>
        </p:sp>
        <p:sp>
          <p:nvSpPr>
            <p:cNvPr id="56353" name="AutoShape 29"/>
            <p:cNvSpPr>
              <a:spLocks noChangeArrowheads="1"/>
            </p:cNvSpPr>
            <p:nvPr/>
          </p:nvSpPr>
          <p:spPr bwMode="auto">
            <a:xfrm rot="-5400000">
              <a:off x="3047" y="4385"/>
              <a:ext cx="645" cy="144"/>
            </a:xfrm>
            <a:prstGeom prst="rightArrow">
              <a:avLst>
                <a:gd name="adj1" fmla="val 50000"/>
                <a:gd name="adj2" fmla="val 161789"/>
              </a:avLst>
            </a:prstGeom>
            <a:solidFill>
              <a:srgbClr val="FF0000"/>
            </a:solidFill>
            <a:ln w="12700">
              <a:solidFill>
                <a:schemeClr val="tx1"/>
              </a:solidFill>
              <a:miter lim="800000"/>
              <a:headEnd/>
              <a:tailEnd/>
            </a:ln>
          </p:spPr>
          <p:txBody>
            <a:bodyPr wrap="none" anchor="ctr"/>
            <a:lstStyle/>
            <a:p>
              <a:pPr algn="ctr" eaLnBrk="0" hangingPunct="0"/>
              <a:endParaRPr lang="en-US" dirty="0"/>
            </a:p>
          </p:txBody>
        </p:sp>
        <p:sp>
          <p:nvSpPr>
            <p:cNvPr id="56354" name="AutoShape 30"/>
            <p:cNvSpPr>
              <a:spLocks noChangeArrowheads="1"/>
            </p:cNvSpPr>
            <p:nvPr/>
          </p:nvSpPr>
          <p:spPr bwMode="auto">
            <a:xfrm flipH="1">
              <a:off x="2956" y="2004"/>
              <a:ext cx="258" cy="248"/>
            </a:xfrm>
            <a:prstGeom prst="rightArrow">
              <a:avLst>
                <a:gd name="adj1" fmla="val 50000"/>
                <a:gd name="adj2" fmla="val 50003"/>
              </a:avLst>
            </a:prstGeom>
            <a:solidFill>
              <a:srgbClr val="FF0000"/>
            </a:solidFill>
            <a:ln w="12700">
              <a:solidFill>
                <a:schemeClr val="tx1"/>
              </a:solidFill>
              <a:miter lim="800000"/>
              <a:headEnd/>
              <a:tailEnd/>
            </a:ln>
          </p:spPr>
          <p:txBody>
            <a:bodyPr wrap="none" anchor="ctr"/>
            <a:lstStyle/>
            <a:p>
              <a:pPr algn="ctr" eaLnBrk="0" hangingPunct="0"/>
              <a:endParaRPr lang="en-US" dirty="0"/>
            </a:p>
          </p:txBody>
        </p:sp>
        <p:sp>
          <p:nvSpPr>
            <p:cNvPr id="56355" name="AutoShape 31"/>
            <p:cNvSpPr>
              <a:spLocks noChangeArrowheads="1"/>
            </p:cNvSpPr>
            <p:nvPr/>
          </p:nvSpPr>
          <p:spPr bwMode="auto">
            <a:xfrm rot="-5400000">
              <a:off x="541" y="898"/>
              <a:ext cx="581" cy="144"/>
            </a:xfrm>
            <a:prstGeom prst="rightArrow">
              <a:avLst>
                <a:gd name="adj1" fmla="val 50000"/>
                <a:gd name="adj2" fmla="val 161781"/>
              </a:avLst>
            </a:prstGeom>
            <a:solidFill>
              <a:srgbClr val="FF0000"/>
            </a:solidFill>
            <a:ln w="12700">
              <a:solidFill>
                <a:schemeClr val="tx1"/>
              </a:solidFill>
              <a:miter lim="800000"/>
              <a:headEnd/>
              <a:tailEnd/>
            </a:ln>
          </p:spPr>
          <p:txBody>
            <a:bodyPr wrap="none" anchor="ctr"/>
            <a:lstStyle/>
            <a:p>
              <a:pPr algn="ctr" eaLnBrk="0" hangingPunct="0"/>
              <a:endParaRPr lang="en-US" dirty="0"/>
            </a:p>
          </p:txBody>
        </p:sp>
        <p:sp>
          <p:nvSpPr>
            <p:cNvPr id="56356" name="Rectangle 32" descr="75%"/>
            <p:cNvSpPr>
              <a:spLocks noChangeArrowheads="1"/>
            </p:cNvSpPr>
            <p:nvPr/>
          </p:nvSpPr>
          <p:spPr bwMode="auto">
            <a:xfrm>
              <a:off x="508" y="1300"/>
              <a:ext cx="460" cy="952"/>
            </a:xfrm>
            <a:prstGeom prst="rect">
              <a:avLst/>
            </a:prstGeom>
            <a:pattFill prst="pct75">
              <a:fgClr>
                <a:srgbClr val="FAFD00"/>
              </a:fgClr>
              <a:bgClr>
                <a:schemeClr val="tx2"/>
              </a:bgClr>
            </a:pattFill>
            <a:ln w="12700">
              <a:solidFill>
                <a:schemeClr val="tx1"/>
              </a:solidFill>
              <a:miter lim="800000"/>
              <a:headEnd/>
              <a:tailEnd/>
            </a:ln>
          </p:spPr>
          <p:txBody>
            <a:bodyPr wrap="none" anchor="ctr"/>
            <a:lstStyle/>
            <a:p>
              <a:pPr algn="ctr" eaLnBrk="0" hangingPunct="0"/>
              <a:endParaRPr lang="en-US" dirty="0"/>
            </a:p>
          </p:txBody>
        </p:sp>
        <p:sp>
          <p:nvSpPr>
            <p:cNvPr id="56357" name="Rectangle 33"/>
            <p:cNvSpPr>
              <a:spLocks noChangeArrowheads="1"/>
            </p:cNvSpPr>
            <p:nvPr/>
          </p:nvSpPr>
          <p:spPr bwMode="auto">
            <a:xfrm>
              <a:off x="3356" y="3544"/>
              <a:ext cx="164" cy="304"/>
            </a:xfrm>
            <a:prstGeom prst="rect">
              <a:avLst/>
            </a:prstGeom>
            <a:solidFill>
              <a:srgbClr val="FDC0E5"/>
            </a:solidFill>
            <a:ln w="25400">
              <a:solidFill>
                <a:schemeClr val="hlink"/>
              </a:solidFill>
              <a:miter lim="800000"/>
              <a:headEnd/>
              <a:tailEnd/>
            </a:ln>
          </p:spPr>
          <p:txBody>
            <a:bodyPr wrap="none" anchor="ctr"/>
            <a:lstStyle/>
            <a:p>
              <a:pPr algn="ctr" eaLnBrk="0" hangingPunct="0"/>
              <a:endParaRPr lang="en-US" dirty="0"/>
            </a:p>
          </p:txBody>
        </p:sp>
        <p:sp>
          <p:nvSpPr>
            <p:cNvPr id="108" name="Rectangle 34"/>
            <p:cNvSpPr>
              <a:spLocks noChangeArrowheads="1"/>
            </p:cNvSpPr>
            <p:nvPr/>
          </p:nvSpPr>
          <p:spPr bwMode="auto">
            <a:xfrm>
              <a:off x="2816" y="2200"/>
              <a:ext cx="163" cy="368"/>
            </a:xfrm>
            <a:prstGeom prst="rect">
              <a:avLst/>
            </a:prstGeom>
            <a:solidFill>
              <a:srgbClr val="FDC0E5"/>
            </a:solidFill>
            <a:ln w="57150">
              <a:solidFill>
                <a:schemeClr val="accent6">
                  <a:lumMod val="60000"/>
                  <a:lumOff val="40000"/>
                </a:schemeClr>
              </a:solidFill>
              <a:miter lim="800000"/>
              <a:headEnd/>
              <a:tailEnd/>
            </a:ln>
          </p:spPr>
          <p:txBody>
            <a:bodyPr wrap="none" anchor="ctr"/>
            <a:lstStyle/>
            <a:p>
              <a:pPr algn="ctr" eaLnBrk="0" hangingPunct="0">
                <a:defRPr/>
              </a:pPr>
              <a:endParaRPr lang="en-US" dirty="0">
                <a:cs typeface="+mn-cs"/>
              </a:endParaRPr>
            </a:p>
          </p:txBody>
        </p:sp>
        <p:sp>
          <p:nvSpPr>
            <p:cNvPr id="109" name="Rectangle 35"/>
            <p:cNvSpPr>
              <a:spLocks noChangeArrowheads="1"/>
            </p:cNvSpPr>
            <p:nvPr/>
          </p:nvSpPr>
          <p:spPr bwMode="auto">
            <a:xfrm>
              <a:off x="584" y="2840"/>
              <a:ext cx="164" cy="304"/>
            </a:xfrm>
            <a:prstGeom prst="rect">
              <a:avLst/>
            </a:prstGeom>
            <a:solidFill>
              <a:srgbClr val="FDC0E5"/>
            </a:solidFill>
            <a:ln w="57150">
              <a:solidFill>
                <a:schemeClr val="accent6">
                  <a:lumMod val="60000"/>
                  <a:lumOff val="40000"/>
                </a:schemeClr>
              </a:solidFill>
              <a:miter lim="800000"/>
              <a:headEnd/>
              <a:tailEnd/>
            </a:ln>
          </p:spPr>
          <p:txBody>
            <a:bodyPr wrap="none" anchor="ctr"/>
            <a:lstStyle/>
            <a:p>
              <a:pPr algn="ctr" eaLnBrk="0" hangingPunct="0">
                <a:defRPr/>
              </a:pPr>
              <a:endParaRPr lang="en-US" dirty="0">
                <a:cs typeface="+mn-cs"/>
              </a:endParaRPr>
            </a:p>
          </p:txBody>
        </p:sp>
        <p:sp>
          <p:nvSpPr>
            <p:cNvPr id="110" name="Rectangle 36"/>
            <p:cNvSpPr>
              <a:spLocks noChangeArrowheads="1"/>
            </p:cNvSpPr>
            <p:nvPr/>
          </p:nvSpPr>
          <p:spPr bwMode="auto">
            <a:xfrm>
              <a:off x="3356" y="3563"/>
              <a:ext cx="253" cy="387"/>
            </a:xfrm>
            <a:prstGeom prst="rect">
              <a:avLst/>
            </a:prstGeom>
            <a:solidFill>
              <a:srgbClr val="FFCCFF"/>
            </a:solidFill>
            <a:ln w="57150">
              <a:solidFill>
                <a:schemeClr val="accent6">
                  <a:lumMod val="60000"/>
                  <a:lumOff val="40000"/>
                </a:schemeClr>
              </a:solidFill>
              <a:miter lim="800000"/>
              <a:headEnd/>
              <a:tailEnd/>
            </a:ln>
          </p:spPr>
          <p:txBody>
            <a:bodyPr lIns="90488" tIns="44450" rIns="90488" bIns="44450">
              <a:spAutoFit/>
            </a:bodyPr>
            <a:lstStyle/>
            <a:p>
              <a:pPr eaLnBrk="0" hangingPunct="0">
                <a:defRPr/>
              </a:pPr>
              <a:r>
                <a:rPr lang="en-US" altLang="en-US" b="1" dirty="0">
                  <a:latin typeface="Arial Rounded MT Bold" pitchFamily="34" charset="0"/>
                  <a:cs typeface="+mn-cs"/>
                </a:rPr>
                <a:t>R</a:t>
              </a:r>
            </a:p>
          </p:txBody>
        </p:sp>
        <p:sp>
          <p:nvSpPr>
            <p:cNvPr id="56361" name="Rectangle 37"/>
            <p:cNvSpPr>
              <a:spLocks noChangeArrowheads="1"/>
            </p:cNvSpPr>
            <p:nvPr/>
          </p:nvSpPr>
          <p:spPr bwMode="auto">
            <a:xfrm>
              <a:off x="2787" y="2247"/>
              <a:ext cx="253" cy="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pPr eaLnBrk="0" hangingPunct="0"/>
              <a:r>
                <a:rPr lang="en-US" altLang="en-US" b="1" dirty="0">
                  <a:latin typeface="Arial Rounded MT Bold" pitchFamily="34" charset="0"/>
                </a:rPr>
                <a:t>R</a:t>
              </a:r>
            </a:p>
          </p:txBody>
        </p:sp>
        <p:sp>
          <p:nvSpPr>
            <p:cNvPr id="56362" name="Rectangle 38"/>
            <p:cNvSpPr>
              <a:spLocks noChangeArrowheads="1"/>
            </p:cNvSpPr>
            <p:nvPr/>
          </p:nvSpPr>
          <p:spPr bwMode="auto">
            <a:xfrm>
              <a:off x="563" y="2829"/>
              <a:ext cx="315" cy="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pPr eaLnBrk="0" hangingPunct="0"/>
              <a:r>
                <a:rPr lang="en-US" altLang="en-US" b="1" dirty="0">
                  <a:latin typeface="Arial Rounded MT Bold" pitchFamily="34" charset="0"/>
                </a:rPr>
                <a:t>R</a:t>
              </a:r>
            </a:p>
          </p:txBody>
        </p:sp>
        <p:sp>
          <p:nvSpPr>
            <p:cNvPr id="56363" name="AutoShape 39"/>
            <p:cNvSpPr>
              <a:spLocks noChangeArrowheads="1"/>
            </p:cNvSpPr>
            <p:nvPr/>
          </p:nvSpPr>
          <p:spPr bwMode="auto">
            <a:xfrm rot="16200000" flipH="1">
              <a:off x="1958" y="2785"/>
              <a:ext cx="636" cy="144"/>
            </a:xfrm>
            <a:prstGeom prst="rightArrow">
              <a:avLst>
                <a:gd name="adj1" fmla="val 50000"/>
                <a:gd name="adj2" fmla="val 102953"/>
              </a:avLst>
            </a:prstGeom>
            <a:solidFill>
              <a:srgbClr val="FF0000"/>
            </a:solidFill>
            <a:ln w="12700">
              <a:solidFill>
                <a:schemeClr val="tx1"/>
              </a:solidFill>
              <a:miter lim="800000"/>
              <a:headEnd/>
              <a:tailEnd/>
            </a:ln>
          </p:spPr>
          <p:txBody>
            <a:bodyPr wrap="none" anchor="ctr"/>
            <a:lstStyle/>
            <a:p>
              <a:pPr algn="ctr" eaLnBrk="0" hangingPunct="0"/>
              <a:endParaRPr lang="en-US" dirty="0"/>
            </a:p>
          </p:txBody>
        </p:sp>
        <p:sp>
          <p:nvSpPr>
            <p:cNvPr id="56364" name="Rectangle 40"/>
            <p:cNvSpPr>
              <a:spLocks noChangeArrowheads="1"/>
            </p:cNvSpPr>
            <p:nvPr/>
          </p:nvSpPr>
          <p:spPr bwMode="auto">
            <a:xfrm>
              <a:off x="483" y="1636"/>
              <a:ext cx="443" cy="6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pPr eaLnBrk="0" hangingPunct="0"/>
              <a:r>
                <a:rPr lang="en-US" altLang="en-US" sz="1400" b="1" dirty="0"/>
                <a:t>Air </a:t>
              </a:r>
            </a:p>
            <a:p>
              <a:pPr eaLnBrk="0" hangingPunct="0"/>
              <a:r>
                <a:rPr lang="en-US" altLang="en-US" sz="1400" b="1" dirty="0"/>
                <a:t>Handling</a:t>
              </a:r>
            </a:p>
            <a:p>
              <a:pPr eaLnBrk="0" hangingPunct="0"/>
              <a:r>
                <a:rPr lang="en-US" altLang="en-US" sz="1400" b="1" dirty="0"/>
                <a:t>Unit</a:t>
              </a:r>
              <a:endParaRPr lang="en-US" altLang="en-US" b="1" dirty="0"/>
            </a:p>
          </p:txBody>
        </p:sp>
        <p:sp>
          <p:nvSpPr>
            <p:cNvPr id="56365" name="Rectangle 41"/>
            <p:cNvSpPr>
              <a:spLocks noChangeArrowheads="1"/>
            </p:cNvSpPr>
            <p:nvPr/>
          </p:nvSpPr>
          <p:spPr bwMode="auto">
            <a:xfrm>
              <a:off x="220" y="615"/>
              <a:ext cx="720" cy="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pPr eaLnBrk="0" hangingPunct="0"/>
              <a:r>
                <a:rPr lang="en-US" altLang="en-US" sz="1800" b="1" dirty="0"/>
                <a:t>Exhaust</a:t>
              </a:r>
            </a:p>
          </p:txBody>
        </p:sp>
        <p:sp>
          <p:nvSpPr>
            <p:cNvPr id="56366" name="Rectangle 42"/>
            <p:cNvSpPr>
              <a:spLocks noChangeArrowheads="1"/>
            </p:cNvSpPr>
            <p:nvPr/>
          </p:nvSpPr>
          <p:spPr bwMode="auto">
            <a:xfrm>
              <a:off x="2175" y="1282"/>
              <a:ext cx="906" cy="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pPr eaLnBrk="0" hangingPunct="0"/>
              <a:r>
                <a:rPr lang="en-US" altLang="en-US" sz="1800" b="1" dirty="0"/>
                <a:t>Parking Lot</a:t>
              </a:r>
            </a:p>
          </p:txBody>
        </p:sp>
        <p:sp>
          <p:nvSpPr>
            <p:cNvPr id="56367" name="AutoShape 43"/>
            <p:cNvSpPr>
              <a:spLocks noChangeArrowheads="1"/>
            </p:cNvSpPr>
            <p:nvPr/>
          </p:nvSpPr>
          <p:spPr bwMode="auto">
            <a:xfrm flipH="1">
              <a:off x="3820" y="2784"/>
              <a:ext cx="363" cy="364"/>
            </a:xfrm>
            <a:prstGeom prst="rightArrow">
              <a:avLst>
                <a:gd name="adj1" fmla="val 50000"/>
                <a:gd name="adj2" fmla="val 50005"/>
              </a:avLst>
            </a:prstGeom>
            <a:solidFill>
              <a:srgbClr val="FF0000"/>
            </a:solidFill>
            <a:ln w="12700">
              <a:solidFill>
                <a:schemeClr val="tx1"/>
              </a:solidFill>
              <a:miter lim="800000"/>
              <a:headEnd/>
              <a:tailEnd/>
            </a:ln>
          </p:spPr>
          <p:txBody>
            <a:bodyPr wrap="none" anchor="ctr"/>
            <a:lstStyle/>
            <a:p>
              <a:pPr algn="ctr" eaLnBrk="0" hangingPunct="0"/>
              <a:endParaRPr lang="en-US" dirty="0"/>
            </a:p>
          </p:txBody>
        </p:sp>
        <p:sp>
          <p:nvSpPr>
            <p:cNvPr id="56368" name="Rectangle 44"/>
            <p:cNvSpPr>
              <a:spLocks noChangeArrowheads="1"/>
            </p:cNvSpPr>
            <p:nvPr/>
          </p:nvSpPr>
          <p:spPr bwMode="auto">
            <a:xfrm>
              <a:off x="2888" y="4322"/>
              <a:ext cx="154" cy="329"/>
            </a:xfrm>
            <a:prstGeom prst="rect">
              <a:avLst/>
            </a:prstGeom>
            <a:solidFill>
              <a:schemeClr val="bg1"/>
            </a:solidFill>
            <a:ln w="57150" cmpd="thickThin">
              <a:solidFill>
                <a:srgbClr val="000000"/>
              </a:solidFill>
              <a:miter lim="800000"/>
              <a:headEnd/>
              <a:tailEnd/>
            </a:ln>
          </p:spPr>
          <p:txBody>
            <a:bodyPr wrap="none" anchor="ctr"/>
            <a:lstStyle/>
            <a:p>
              <a:pPr algn="ctr" eaLnBrk="0" hangingPunct="0"/>
              <a:endParaRPr lang="en-US" dirty="0"/>
            </a:p>
          </p:txBody>
        </p:sp>
        <p:sp>
          <p:nvSpPr>
            <p:cNvPr id="56369" name="Rectangle 45"/>
            <p:cNvSpPr>
              <a:spLocks noChangeArrowheads="1"/>
            </p:cNvSpPr>
            <p:nvPr/>
          </p:nvSpPr>
          <p:spPr bwMode="auto">
            <a:xfrm>
              <a:off x="2895" y="4324"/>
              <a:ext cx="176"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pPr eaLnBrk="0" hangingPunct="0"/>
              <a:r>
                <a:rPr lang="en-US" altLang="en-US" b="1" dirty="0">
                  <a:latin typeface="Arial Rounded MT Bold" pitchFamily="34" charset="0"/>
                </a:rPr>
                <a:t>s</a:t>
              </a:r>
            </a:p>
          </p:txBody>
        </p:sp>
        <p:sp>
          <p:nvSpPr>
            <p:cNvPr id="56370" name="Rectangle 46"/>
            <p:cNvSpPr>
              <a:spLocks noChangeArrowheads="1"/>
            </p:cNvSpPr>
            <p:nvPr/>
          </p:nvSpPr>
          <p:spPr bwMode="auto">
            <a:xfrm>
              <a:off x="944" y="4258"/>
              <a:ext cx="154" cy="329"/>
            </a:xfrm>
            <a:prstGeom prst="rect">
              <a:avLst/>
            </a:prstGeom>
            <a:solidFill>
              <a:schemeClr val="bg1"/>
            </a:solidFill>
            <a:ln w="57150" cmpd="thickThin">
              <a:solidFill>
                <a:srgbClr val="000000"/>
              </a:solidFill>
              <a:miter lim="800000"/>
              <a:headEnd/>
              <a:tailEnd/>
            </a:ln>
          </p:spPr>
          <p:txBody>
            <a:bodyPr wrap="none" anchor="ctr"/>
            <a:lstStyle/>
            <a:p>
              <a:pPr algn="ctr" eaLnBrk="0" hangingPunct="0"/>
              <a:endParaRPr lang="en-US" dirty="0"/>
            </a:p>
          </p:txBody>
        </p:sp>
        <p:sp>
          <p:nvSpPr>
            <p:cNvPr id="56371" name="Rectangle 47"/>
            <p:cNvSpPr>
              <a:spLocks noChangeArrowheads="1"/>
            </p:cNvSpPr>
            <p:nvPr/>
          </p:nvSpPr>
          <p:spPr bwMode="auto">
            <a:xfrm>
              <a:off x="944" y="4260"/>
              <a:ext cx="183" cy="3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pPr eaLnBrk="0" hangingPunct="0"/>
              <a:r>
                <a:rPr lang="en-US" altLang="en-US" b="1" dirty="0">
                  <a:latin typeface="Arial Rounded MT Bold" pitchFamily="34" charset="0"/>
                </a:rPr>
                <a:t>s</a:t>
              </a:r>
            </a:p>
          </p:txBody>
        </p:sp>
        <p:grpSp>
          <p:nvGrpSpPr>
            <p:cNvPr id="56372" name="Group 50"/>
            <p:cNvGrpSpPr>
              <a:grpSpLocks/>
            </p:cNvGrpSpPr>
            <p:nvPr/>
          </p:nvGrpSpPr>
          <p:grpSpPr bwMode="auto">
            <a:xfrm>
              <a:off x="3104" y="4203"/>
              <a:ext cx="255" cy="334"/>
              <a:chOff x="3104" y="4203"/>
              <a:chExt cx="255" cy="334"/>
            </a:xfrm>
          </p:grpSpPr>
          <p:sp>
            <p:nvSpPr>
              <p:cNvPr id="56392" name="Rectangle 48"/>
              <p:cNvSpPr>
                <a:spLocks noChangeArrowheads="1"/>
              </p:cNvSpPr>
              <p:nvPr/>
            </p:nvSpPr>
            <p:spPr bwMode="auto">
              <a:xfrm>
                <a:off x="3140" y="4267"/>
                <a:ext cx="108" cy="220"/>
              </a:xfrm>
              <a:prstGeom prst="rect">
                <a:avLst/>
              </a:prstGeom>
              <a:solidFill>
                <a:schemeClr val="bg1"/>
              </a:solidFill>
              <a:ln w="57150" cmpd="thickThin">
                <a:solidFill>
                  <a:srgbClr val="000000"/>
                </a:solidFill>
                <a:miter lim="800000"/>
                <a:headEnd/>
                <a:tailEnd/>
              </a:ln>
            </p:spPr>
            <p:txBody>
              <a:bodyPr wrap="none" anchor="ctr"/>
              <a:lstStyle/>
              <a:p>
                <a:pPr algn="ctr" eaLnBrk="0" hangingPunct="0"/>
                <a:endParaRPr lang="en-US" dirty="0"/>
              </a:p>
            </p:txBody>
          </p:sp>
          <p:sp>
            <p:nvSpPr>
              <p:cNvPr id="56393" name="Rectangle 49"/>
              <p:cNvSpPr>
                <a:spLocks noChangeArrowheads="1"/>
              </p:cNvSpPr>
              <p:nvPr/>
            </p:nvSpPr>
            <p:spPr bwMode="auto">
              <a:xfrm>
                <a:off x="3104" y="4203"/>
                <a:ext cx="255" cy="3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pPr eaLnBrk="0" hangingPunct="0"/>
                <a:r>
                  <a:rPr lang="en-US" altLang="en-US" b="1" dirty="0">
                    <a:latin typeface="Arial Rounded MT Bold" pitchFamily="34" charset="0"/>
                  </a:rPr>
                  <a:t>s</a:t>
                </a:r>
              </a:p>
            </p:txBody>
          </p:sp>
        </p:grpSp>
        <p:grpSp>
          <p:nvGrpSpPr>
            <p:cNvPr id="56373" name="Group 53"/>
            <p:cNvGrpSpPr>
              <a:grpSpLocks/>
            </p:cNvGrpSpPr>
            <p:nvPr/>
          </p:nvGrpSpPr>
          <p:grpSpPr bwMode="auto">
            <a:xfrm>
              <a:off x="2348" y="4322"/>
              <a:ext cx="183" cy="393"/>
              <a:chOff x="2348" y="4322"/>
              <a:chExt cx="183" cy="393"/>
            </a:xfrm>
          </p:grpSpPr>
          <p:sp>
            <p:nvSpPr>
              <p:cNvPr id="56390" name="Rectangle 51"/>
              <p:cNvSpPr>
                <a:spLocks noChangeArrowheads="1"/>
              </p:cNvSpPr>
              <p:nvPr/>
            </p:nvSpPr>
            <p:spPr bwMode="auto">
              <a:xfrm>
                <a:off x="2348" y="4322"/>
                <a:ext cx="154" cy="393"/>
              </a:xfrm>
              <a:prstGeom prst="rect">
                <a:avLst/>
              </a:prstGeom>
              <a:solidFill>
                <a:schemeClr val="bg1"/>
              </a:solidFill>
              <a:ln w="57150" cmpd="thickThin">
                <a:solidFill>
                  <a:srgbClr val="000000"/>
                </a:solidFill>
                <a:miter lim="800000"/>
                <a:headEnd/>
                <a:tailEnd/>
              </a:ln>
            </p:spPr>
            <p:txBody>
              <a:bodyPr wrap="none" anchor="ctr"/>
              <a:lstStyle/>
              <a:p>
                <a:pPr algn="ctr" eaLnBrk="0" hangingPunct="0"/>
                <a:endParaRPr lang="en-US" dirty="0"/>
              </a:p>
            </p:txBody>
          </p:sp>
          <p:sp>
            <p:nvSpPr>
              <p:cNvPr id="56391" name="Rectangle 52"/>
              <p:cNvSpPr>
                <a:spLocks noChangeArrowheads="1"/>
              </p:cNvSpPr>
              <p:nvPr/>
            </p:nvSpPr>
            <p:spPr bwMode="auto">
              <a:xfrm>
                <a:off x="2355" y="4324"/>
                <a:ext cx="176"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pPr eaLnBrk="0" hangingPunct="0"/>
                <a:r>
                  <a:rPr lang="en-US" altLang="en-US" b="1" dirty="0">
                    <a:latin typeface="Arial Rounded MT Bold" pitchFamily="34" charset="0"/>
                  </a:rPr>
                  <a:t>s</a:t>
                </a:r>
              </a:p>
            </p:txBody>
          </p:sp>
        </p:grpSp>
        <p:grpSp>
          <p:nvGrpSpPr>
            <p:cNvPr id="56374" name="Group 56"/>
            <p:cNvGrpSpPr>
              <a:grpSpLocks/>
            </p:cNvGrpSpPr>
            <p:nvPr/>
          </p:nvGrpSpPr>
          <p:grpSpPr bwMode="auto">
            <a:xfrm>
              <a:off x="1484" y="4322"/>
              <a:ext cx="183" cy="336"/>
              <a:chOff x="1484" y="4322"/>
              <a:chExt cx="183" cy="336"/>
            </a:xfrm>
          </p:grpSpPr>
          <p:sp>
            <p:nvSpPr>
              <p:cNvPr id="56388" name="Rectangle 54"/>
              <p:cNvSpPr>
                <a:spLocks noChangeArrowheads="1"/>
              </p:cNvSpPr>
              <p:nvPr/>
            </p:nvSpPr>
            <p:spPr bwMode="auto">
              <a:xfrm>
                <a:off x="1484" y="4322"/>
                <a:ext cx="154" cy="329"/>
              </a:xfrm>
              <a:prstGeom prst="rect">
                <a:avLst/>
              </a:prstGeom>
              <a:solidFill>
                <a:schemeClr val="bg1"/>
              </a:solidFill>
              <a:ln w="57150" cmpd="thickThin">
                <a:solidFill>
                  <a:srgbClr val="000000"/>
                </a:solidFill>
                <a:miter lim="800000"/>
                <a:headEnd/>
                <a:tailEnd/>
              </a:ln>
            </p:spPr>
            <p:txBody>
              <a:bodyPr wrap="none" anchor="ctr"/>
              <a:lstStyle/>
              <a:p>
                <a:pPr algn="ctr" eaLnBrk="0" hangingPunct="0"/>
                <a:endParaRPr lang="en-US" dirty="0"/>
              </a:p>
            </p:txBody>
          </p:sp>
          <p:sp>
            <p:nvSpPr>
              <p:cNvPr id="56389" name="Rectangle 55"/>
              <p:cNvSpPr>
                <a:spLocks noChangeArrowheads="1"/>
              </p:cNvSpPr>
              <p:nvPr/>
            </p:nvSpPr>
            <p:spPr bwMode="auto">
              <a:xfrm>
                <a:off x="1484" y="4324"/>
                <a:ext cx="183" cy="3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pPr eaLnBrk="0" hangingPunct="0"/>
                <a:r>
                  <a:rPr lang="en-US" altLang="en-US" b="1" dirty="0">
                    <a:latin typeface="Arial Rounded MT Bold" pitchFamily="34" charset="0"/>
                  </a:rPr>
                  <a:t>s</a:t>
                </a:r>
              </a:p>
            </p:txBody>
          </p:sp>
        </p:grpSp>
        <p:grpSp>
          <p:nvGrpSpPr>
            <p:cNvPr id="56375" name="Group 59"/>
            <p:cNvGrpSpPr>
              <a:grpSpLocks/>
            </p:cNvGrpSpPr>
            <p:nvPr/>
          </p:nvGrpSpPr>
          <p:grpSpPr bwMode="auto">
            <a:xfrm>
              <a:off x="3320" y="1954"/>
              <a:ext cx="183" cy="329"/>
              <a:chOff x="3320" y="1954"/>
              <a:chExt cx="183" cy="329"/>
            </a:xfrm>
          </p:grpSpPr>
          <p:sp>
            <p:nvSpPr>
              <p:cNvPr id="56386" name="Rectangle 57"/>
              <p:cNvSpPr>
                <a:spLocks noChangeArrowheads="1"/>
              </p:cNvSpPr>
              <p:nvPr/>
            </p:nvSpPr>
            <p:spPr bwMode="auto">
              <a:xfrm>
                <a:off x="3320" y="1954"/>
                <a:ext cx="154" cy="329"/>
              </a:xfrm>
              <a:prstGeom prst="rect">
                <a:avLst/>
              </a:prstGeom>
              <a:solidFill>
                <a:schemeClr val="bg1"/>
              </a:solidFill>
              <a:ln w="57150" cmpd="thickThin">
                <a:solidFill>
                  <a:srgbClr val="000000"/>
                </a:solidFill>
                <a:miter lim="800000"/>
                <a:headEnd/>
                <a:tailEnd/>
              </a:ln>
            </p:spPr>
            <p:txBody>
              <a:bodyPr wrap="none" anchor="ctr"/>
              <a:lstStyle/>
              <a:p>
                <a:pPr algn="ctr" eaLnBrk="0" hangingPunct="0"/>
                <a:endParaRPr lang="en-US" dirty="0"/>
              </a:p>
            </p:txBody>
          </p:sp>
          <p:sp>
            <p:nvSpPr>
              <p:cNvPr id="56387" name="Rectangle 58"/>
              <p:cNvSpPr>
                <a:spLocks noChangeArrowheads="1"/>
              </p:cNvSpPr>
              <p:nvPr/>
            </p:nvSpPr>
            <p:spPr bwMode="auto">
              <a:xfrm>
                <a:off x="3327" y="1956"/>
                <a:ext cx="176"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pPr eaLnBrk="0" hangingPunct="0"/>
                <a:r>
                  <a:rPr lang="en-US" altLang="en-US" b="1" dirty="0">
                    <a:latin typeface="Arial Rounded MT Bold" pitchFamily="34" charset="0"/>
                  </a:rPr>
                  <a:t>s</a:t>
                </a:r>
              </a:p>
            </p:txBody>
          </p:sp>
        </p:grpSp>
        <p:grpSp>
          <p:nvGrpSpPr>
            <p:cNvPr id="56376" name="Group 62"/>
            <p:cNvGrpSpPr>
              <a:grpSpLocks/>
            </p:cNvGrpSpPr>
            <p:nvPr/>
          </p:nvGrpSpPr>
          <p:grpSpPr bwMode="auto">
            <a:xfrm>
              <a:off x="1804" y="1954"/>
              <a:ext cx="187" cy="336"/>
              <a:chOff x="1804" y="1954"/>
              <a:chExt cx="187" cy="336"/>
            </a:xfrm>
          </p:grpSpPr>
          <p:sp>
            <p:nvSpPr>
              <p:cNvPr id="56384" name="Rectangle 60"/>
              <p:cNvSpPr>
                <a:spLocks noChangeArrowheads="1"/>
              </p:cNvSpPr>
              <p:nvPr/>
            </p:nvSpPr>
            <p:spPr bwMode="auto">
              <a:xfrm>
                <a:off x="1804" y="1954"/>
                <a:ext cx="158" cy="325"/>
              </a:xfrm>
              <a:prstGeom prst="rect">
                <a:avLst/>
              </a:prstGeom>
              <a:solidFill>
                <a:schemeClr val="bg1"/>
              </a:solidFill>
              <a:ln w="57150" cmpd="thickThin">
                <a:solidFill>
                  <a:srgbClr val="000000"/>
                </a:solidFill>
                <a:miter lim="800000"/>
                <a:headEnd/>
                <a:tailEnd/>
              </a:ln>
            </p:spPr>
            <p:txBody>
              <a:bodyPr wrap="none" anchor="ctr"/>
              <a:lstStyle/>
              <a:p>
                <a:pPr algn="ctr" eaLnBrk="0" hangingPunct="0"/>
                <a:endParaRPr lang="en-US" dirty="0"/>
              </a:p>
            </p:txBody>
          </p:sp>
          <p:sp>
            <p:nvSpPr>
              <p:cNvPr id="56385" name="Rectangle 61"/>
              <p:cNvSpPr>
                <a:spLocks noChangeArrowheads="1"/>
              </p:cNvSpPr>
              <p:nvPr/>
            </p:nvSpPr>
            <p:spPr bwMode="auto">
              <a:xfrm>
                <a:off x="1804" y="1956"/>
                <a:ext cx="187" cy="3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pPr eaLnBrk="0" hangingPunct="0"/>
                <a:r>
                  <a:rPr lang="en-US" altLang="en-US" b="1" dirty="0">
                    <a:latin typeface="Arial Rounded MT Bold" pitchFamily="34" charset="0"/>
                  </a:rPr>
                  <a:t>s</a:t>
                </a:r>
              </a:p>
            </p:txBody>
          </p:sp>
        </p:grpSp>
        <p:grpSp>
          <p:nvGrpSpPr>
            <p:cNvPr id="56377" name="Group 65"/>
            <p:cNvGrpSpPr>
              <a:grpSpLocks/>
            </p:cNvGrpSpPr>
            <p:nvPr/>
          </p:nvGrpSpPr>
          <p:grpSpPr bwMode="auto">
            <a:xfrm>
              <a:off x="2128" y="1954"/>
              <a:ext cx="187" cy="389"/>
              <a:chOff x="2128" y="1954"/>
              <a:chExt cx="187" cy="389"/>
            </a:xfrm>
          </p:grpSpPr>
          <p:sp>
            <p:nvSpPr>
              <p:cNvPr id="56382" name="Rectangle 63"/>
              <p:cNvSpPr>
                <a:spLocks noChangeArrowheads="1"/>
              </p:cNvSpPr>
              <p:nvPr/>
            </p:nvSpPr>
            <p:spPr bwMode="auto">
              <a:xfrm>
                <a:off x="2128" y="1954"/>
                <a:ext cx="180" cy="389"/>
              </a:xfrm>
              <a:prstGeom prst="rect">
                <a:avLst/>
              </a:prstGeom>
              <a:solidFill>
                <a:schemeClr val="bg1"/>
              </a:solidFill>
              <a:ln w="57150" cmpd="thickThin">
                <a:solidFill>
                  <a:srgbClr val="000000"/>
                </a:solidFill>
                <a:miter lim="800000"/>
                <a:headEnd/>
                <a:tailEnd/>
              </a:ln>
            </p:spPr>
            <p:txBody>
              <a:bodyPr wrap="none" anchor="ctr"/>
              <a:lstStyle/>
              <a:p>
                <a:pPr algn="ctr" eaLnBrk="0" hangingPunct="0"/>
                <a:endParaRPr lang="en-US" dirty="0"/>
              </a:p>
            </p:txBody>
          </p:sp>
          <p:sp>
            <p:nvSpPr>
              <p:cNvPr id="56383" name="Rectangle 64"/>
              <p:cNvSpPr>
                <a:spLocks noChangeArrowheads="1"/>
              </p:cNvSpPr>
              <p:nvPr/>
            </p:nvSpPr>
            <p:spPr bwMode="auto">
              <a:xfrm>
                <a:off x="2139" y="1956"/>
                <a:ext cx="176"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pPr eaLnBrk="0" hangingPunct="0"/>
                <a:r>
                  <a:rPr lang="en-US" altLang="en-US" b="1" dirty="0">
                    <a:latin typeface="Arial Rounded MT Bold" pitchFamily="34" charset="0"/>
                  </a:rPr>
                  <a:t>s</a:t>
                </a:r>
              </a:p>
            </p:txBody>
          </p:sp>
        </p:grpSp>
        <p:grpSp>
          <p:nvGrpSpPr>
            <p:cNvPr id="56378" name="Group 68"/>
            <p:cNvGrpSpPr>
              <a:grpSpLocks/>
            </p:cNvGrpSpPr>
            <p:nvPr/>
          </p:nvGrpSpPr>
          <p:grpSpPr bwMode="auto">
            <a:xfrm>
              <a:off x="2776" y="2914"/>
              <a:ext cx="187" cy="325"/>
              <a:chOff x="2776" y="2914"/>
              <a:chExt cx="187" cy="325"/>
            </a:xfrm>
          </p:grpSpPr>
          <p:sp>
            <p:nvSpPr>
              <p:cNvPr id="56380" name="Rectangle 66"/>
              <p:cNvSpPr>
                <a:spLocks noChangeArrowheads="1"/>
              </p:cNvSpPr>
              <p:nvPr/>
            </p:nvSpPr>
            <p:spPr bwMode="auto">
              <a:xfrm>
                <a:off x="2776" y="2914"/>
                <a:ext cx="180" cy="325"/>
              </a:xfrm>
              <a:prstGeom prst="rect">
                <a:avLst/>
              </a:prstGeom>
              <a:solidFill>
                <a:schemeClr val="bg1"/>
              </a:solidFill>
              <a:ln w="57150" cmpd="thickThin">
                <a:solidFill>
                  <a:srgbClr val="000000"/>
                </a:solidFill>
                <a:miter lim="800000"/>
                <a:headEnd/>
                <a:tailEnd/>
              </a:ln>
            </p:spPr>
            <p:txBody>
              <a:bodyPr wrap="none" anchor="ctr"/>
              <a:lstStyle/>
              <a:p>
                <a:pPr algn="ctr" eaLnBrk="0" hangingPunct="0"/>
                <a:endParaRPr lang="en-US" dirty="0"/>
              </a:p>
            </p:txBody>
          </p:sp>
          <p:sp>
            <p:nvSpPr>
              <p:cNvPr id="56381" name="Rectangle 67"/>
              <p:cNvSpPr>
                <a:spLocks noChangeArrowheads="1"/>
              </p:cNvSpPr>
              <p:nvPr/>
            </p:nvSpPr>
            <p:spPr bwMode="auto">
              <a:xfrm>
                <a:off x="2787" y="2916"/>
                <a:ext cx="176"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pPr eaLnBrk="0" hangingPunct="0"/>
                <a:r>
                  <a:rPr lang="en-US" altLang="en-US" b="1" dirty="0">
                    <a:latin typeface="Arial Rounded MT Bold" pitchFamily="34" charset="0"/>
                  </a:rPr>
                  <a:t>s</a:t>
                </a:r>
              </a:p>
            </p:txBody>
          </p:sp>
        </p:grpSp>
        <p:sp>
          <p:nvSpPr>
            <p:cNvPr id="56379" name="Rectangle 69"/>
            <p:cNvSpPr>
              <a:spLocks noChangeArrowheads="1"/>
            </p:cNvSpPr>
            <p:nvPr/>
          </p:nvSpPr>
          <p:spPr bwMode="auto">
            <a:xfrm>
              <a:off x="3716" y="3071"/>
              <a:ext cx="530" cy="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pPr algn="r" eaLnBrk="0" hangingPunct="0"/>
              <a:r>
                <a:rPr lang="en-US" altLang="en-US" sz="1400" b="1" dirty="0"/>
                <a:t>To</a:t>
              </a:r>
            </a:p>
            <a:p>
              <a:pPr algn="r" eaLnBrk="0" hangingPunct="0"/>
              <a:r>
                <a:rPr lang="en-US" altLang="en-US" sz="1400" b="1" dirty="0"/>
                <a:t>East</a:t>
              </a:r>
              <a:br>
                <a:rPr lang="en-US" altLang="en-US" sz="1400" b="1" dirty="0"/>
              </a:br>
              <a:r>
                <a:rPr lang="en-US" altLang="en-US" sz="1400" b="1" dirty="0"/>
                <a:t>Wing</a:t>
              </a:r>
            </a:p>
            <a:p>
              <a:pPr algn="r" eaLnBrk="0" hangingPunct="0"/>
              <a:r>
                <a:rPr lang="en-US" altLang="en-US" sz="1400" b="1" dirty="0"/>
                <a:t>Hallway</a:t>
              </a:r>
            </a:p>
          </p:txBody>
        </p:sp>
      </p:grpSp>
      <p:sp>
        <p:nvSpPr>
          <p:cNvPr id="3" name="Title 2"/>
          <p:cNvSpPr>
            <a:spLocks noGrp="1"/>
          </p:cNvSpPr>
          <p:nvPr>
            <p:ph type="title"/>
          </p:nvPr>
        </p:nvSpPr>
        <p:spPr>
          <a:xfrm>
            <a:off x="304800" y="247650"/>
            <a:ext cx="8839200" cy="990600"/>
          </a:xfrm>
        </p:spPr>
        <p:txBody>
          <a:bodyPr/>
          <a:lstStyle/>
          <a:p>
            <a:r>
              <a:rPr lang="en-US" sz="3200" dirty="0"/>
              <a:t>IEQ Sources, Pathways, and Driving Forces</a:t>
            </a:r>
            <a:br>
              <a:rPr lang="en-US" sz="3200" dirty="0"/>
            </a:br>
            <a:endParaRPr lang="en-US" sz="3200" dirty="0"/>
          </a:p>
        </p:txBody>
      </p:sp>
    </p:spTree>
    <p:extLst>
      <p:ext uri="{BB962C8B-B14F-4D97-AF65-F5344CB8AC3E}">
        <p14:creationId xmlns:p14="http://schemas.microsoft.com/office/powerpoint/2010/main" val="1367404793"/>
      </p:ext>
    </p:extLst>
  </p:cSld>
  <p:clrMapOvr>
    <a:masterClrMapping/>
  </p:clrMapOvr>
  <p:transition spd="med">
    <p:random/>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7A3AC-8E43-CFDF-1120-79133AFAA8C9}"/>
              </a:ext>
            </a:extLst>
          </p:cNvPr>
          <p:cNvSpPr>
            <a:spLocks noGrp="1"/>
          </p:cNvSpPr>
          <p:nvPr>
            <p:ph type="title"/>
          </p:nvPr>
        </p:nvSpPr>
        <p:spPr/>
        <p:txBody>
          <a:bodyPr/>
          <a:lstStyle/>
          <a:p>
            <a:r>
              <a:rPr lang="en-US" dirty="0"/>
              <a:t>Pollutant Sources</a:t>
            </a:r>
          </a:p>
        </p:txBody>
      </p:sp>
      <p:graphicFrame>
        <p:nvGraphicFramePr>
          <p:cNvPr id="7" name="Content Placeholder 6">
            <a:extLst>
              <a:ext uri="{FF2B5EF4-FFF2-40B4-BE49-F238E27FC236}">
                <a16:creationId xmlns:a16="http://schemas.microsoft.com/office/drawing/2014/main" id="{5D7314AD-0F77-1BCB-F9CF-C2F21B77F9CD}"/>
              </a:ext>
            </a:extLst>
          </p:cNvPr>
          <p:cNvGraphicFramePr>
            <a:graphicFrameLocks noGrp="1"/>
          </p:cNvGraphicFramePr>
          <p:nvPr>
            <p:ph sz="half" idx="1"/>
          </p:nvPr>
        </p:nvGraphicFramePr>
        <p:xfrm>
          <a:off x="457201" y="1066800"/>
          <a:ext cx="3810000" cy="4114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8" name="Content Placeholder 7">
            <a:extLst>
              <a:ext uri="{FF2B5EF4-FFF2-40B4-BE49-F238E27FC236}">
                <a16:creationId xmlns:a16="http://schemas.microsoft.com/office/drawing/2014/main" id="{864F91F3-F4F7-727F-A1EC-2F2EBC0F1EC7}"/>
              </a:ext>
            </a:extLst>
          </p:cNvPr>
          <p:cNvGraphicFramePr>
            <a:graphicFrameLocks noGrp="1"/>
          </p:cNvGraphicFramePr>
          <p:nvPr>
            <p:ph sz="half" idx="2"/>
          </p:nvPr>
        </p:nvGraphicFramePr>
        <p:xfrm>
          <a:off x="4876800" y="1600200"/>
          <a:ext cx="3810000" cy="38862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2644082614"/>
      </p:ext>
    </p:extLst>
  </p:cSld>
  <p:clrMapOvr>
    <a:masterClrMapping/>
  </p:clrMapOvr>
  <p:transition>
    <p:wipe dir="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F8CE358-3C52-4DB2-93F3-3B78B15D4DF6}"/>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12000"/>
                    </a14:imgEffect>
                  </a14:imgLayer>
                </a14:imgProps>
              </a:ext>
            </a:extLst>
          </a:blip>
          <a:srcRect t="10992"/>
          <a:stretch/>
        </p:blipFill>
        <p:spPr>
          <a:xfrm>
            <a:off x="381000" y="1676400"/>
            <a:ext cx="8220741" cy="4876800"/>
          </a:xfrm>
          <a:prstGeom prst="rect">
            <a:avLst/>
          </a:prstGeom>
        </p:spPr>
      </p:pic>
      <p:sp>
        <p:nvSpPr>
          <p:cNvPr id="57346" name="Text Box 5"/>
          <p:cNvSpPr txBox="1">
            <a:spLocks noChangeArrowheads="1"/>
          </p:cNvSpPr>
          <p:nvPr/>
        </p:nvSpPr>
        <p:spPr bwMode="auto">
          <a:xfrm>
            <a:off x="304800" y="1676400"/>
            <a:ext cx="4343400" cy="1569660"/>
          </a:xfrm>
          <a:prstGeom prst="rect">
            <a:avLst/>
          </a:prstGeom>
          <a:noFill/>
          <a:ln>
            <a:noFill/>
          </a:ln>
        </p:spPr>
        <p:txBody>
          <a:bodyPr wrap="square">
            <a:spAutoFit/>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algn="ctr"/>
            <a:r>
              <a:rPr lang="en-US" altLang="en-US" sz="3200" b="1" dirty="0">
                <a:latin typeface="Arial" pitchFamily="34" charset="0"/>
              </a:rPr>
              <a:t>Maintain “clean to dirty” air flow direction</a:t>
            </a:r>
          </a:p>
        </p:txBody>
      </p:sp>
      <p:sp>
        <p:nvSpPr>
          <p:cNvPr id="2" name="Title 1"/>
          <p:cNvSpPr>
            <a:spLocks noGrp="1"/>
          </p:cNvSpPr>
          <p:nvPr>
            <p:ph type="title"/>
          </p:nvPr>
        </p:nvSpPr>
        <p:spPr/>
        <p:txBody>
          <a:bodyPr/>
          <a:lstStyle/>
          <a:p>
            <a:r>
              <a:rPr lang="en-US" dirty="0"/>
              <a:t>Pathways and Driving Forces</a:t>
            </a:r>
          </a:p>
        </p:txBody>
      </p:sp>
      <p:sp>
        <p:nvSpPr>
          <p:cNvPr id="4" name="TextBox 3">
            <a:extLst>
              <a:ext uri="{FF2B5EF4-FFF2-40B4-BE49-F238E27FC236}">
                <a16:creationId xmlns:a16="http://schemas.microsoft.com/office/drawing/2014/main" id="{A71FC72D-C466-4302-8CEA-72DAF4027545}"/>
              </a:ext>
            </a:extLst>
          </p:cNvPr>
          <p:cNvSpPr txBox="1"/>
          <p:nvPr/>
        </p:nvSpPr>
        <p:spPr>
          <a:xfrm>
            <a:off x="990600" y="2057400"/>
            <a:ext cx="184731" cy="461665"/>
          </a:xfrm>
          <a:prstGeom prst="rect">
            <a:avLst/>
          </a:prstGeom>
          <a:noFill/>
        </p:spPr>
        <p:txBody>
          <a:bodyPr wrap="none" rtlCol="0">
            <a:spAutoFit/>
          </a:bodyPr>
          <a:lstStyle/>
          <a:p>
            <a:endParaRPr lang="en-US" dirty="0"/>
          </a:p>
        </p:txBody>
      </p:sp>
      <p:sp>
        <p:nvSpPr>
          <p:cNvPr id="8" name="Rectangle: Rounded Corners 7">
            <a:extLst>
              <a:ext uri="{FF2B5EF4-FFF2-40B4-BE49-F238E27FC236}">
                <a16:creationId xmlns:a16="http://schemas.microsoft.com/office/drawing/2014/main" id="{F24FE4B5-C8AF-B668-E63B-0E2B04279BB8}"/>
              </a:ext>
            </a:extLst>
          </p:cNvPr>
          <p:cNvSpPr/>
          <p:nvPr/>
        </p:nvSpPr>
        <p:spPr bwMode="auto">
          <a:xfrm>
            <a:off x="5410200" y="3993787"/>
            <a:ext cx="3048000" cy="2438400"/>
          </a:xfrm>
          <a:prstGeom prst="roundRect">
            <a:avLst/>
          </a:prstGeom>
          <a:solidFill>
            <a:schemeClr val="accent1">
              <a:lumMod val="60000"/>
              <a:lumOff val="40000"/>
              <a:alpha val="90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7" name="TextBox 6">
            <a:extLst>
              <a:ext uri="{FF2B5EF4-FFF2-40B4-BE49-F238E27FC236}">
                <a16:creationId xmlns:a16="http://schemas.microsoft.com/office/drawing/2014/main" id="{A75157BC-13BB-8676-48D5-9BCD40628AE1}"/>
              </a:ext>
            </a:extLst>
          </p:cNvPr>
          <p:cNvSpPr txBox="1"/>
          <p:nvPr/>
        </p:nvSpPr>
        <p:spPr>
          <a:xfrm>
            <a:off x="5553741" y="4044077"/>
            <a:ext cx="2810541" cy="2585323"/>
          </a:xfrm>
          <a:prstGeom prst="rect">
            <a:avLst/>
          </a:prstGeom>
          <a:noFill/>
        </p:spPr>
        <p:txBody>
          <a:bodyPr wrap="square" rtlCol="0">
            <a:spAutoFit/>
          </a:bodyPr>
          <a:lstStyle/>
          <a:p>
            <a:r>
              <a:rPr lang="en-US" sz="1800" dirty="0">
                <a:latin typeface="+mn-lt"/>
              </a:rPr>
              <a:t>Air flow rules:</a:t>
            </a:r>
          </a:p>
          <a:p>
            <a:pPr marL="285750" indent="-285750">
              <a:buFont typeface="Arial" panose="020B0604020202020204" pitchFamily="34" charset="0"/>
              <a:buChar char="•"/>
            </a:pPr>
            <a:r>
              <a:rPr lang="en-US" sz="1800" dirty="0">
                <a:latin typeface="+mn-lt"/>
              </a:rPr>
              <a:t>Air always goes where it is pushed or pulled (high pressure to low pressure).</a:t>
            </a:r>
          </a:p>
          <a:p>
            <a:pPr marL="285750" indent="-285750">
              <a:buFont typeface="Arial" panose="020B0604020202020204" pitchFamily="34" charset="0"/>
              <a:buChar char="•"/>
            </a:pPr>
            <a:r>
              <a:rPr lang="en-US" sz="1800" dirty="0">
                <a:latin typeface="+mn-lt"/>
              </a:rPr>
              <a:t>Air always takes the path of least resistance.</a:t>
            </a:r>
          </a:p>
          <a:p>
            <a:pPr marL="342900" indent="-342900">
              <a:buFont typeface="Arial" panose="020B0604020202020204" pitchFamily="34" charset="0"/>
              <a:buChar char="•"/>
            </a:pPr>
            <a:endParaRPr lang="en-US" sz="1800" dirty="0">
              <a:latin typeface="+mn-lt"/>
            </a:endParaRPr>
          </a:p>
        </p:txBody>
      </p:sp>
    </p:spTree>
  </p:cSld>
  <p:clrMapOvr>
    <a:masterClrMapping/>
  </p:clrMapOvr>
  <p:transition spd="med">
    <p:random/>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367924-B94E-0A46-EDC6-A3294094D644}"/>
              </a:ext>
            </a:extLst>
          </p:cNvPr>
          <p:cNvSpPr>
            <a:spLocks noGrp="1"/>
          </p:cNvSpPr>
          <p:nvPr>
            <p:ph type="title"/>
          </p:nvPr>
        </p:nvSpPr>
        <p:spPr/>
        <p:txBody>
          <a:bodyPr/>
          <a:lstStyle/>
          <a:p>
            <a:r>
              <a:rPr lang="en-US" dirty="0"/>
              <a:t>Four Control Strategies</a:t>
            </a:r>
          </a:p>
        </p:txBody>
      </p:sp>
      <p:pic>
        <p:nvPicPr>
          <p:cNvPr id="5" name="Content Placeholder 4" descr="A yellow storage cabinet with a sign&#10;&#10;Description automatically generated">
            <a:extLst>
              <a:ext uri="{FF2B5EF4-FFF2-40B4-BE49-F238E27FC236}">
                <a16:creationId xmlns:a16="http://schemas.microsoft.com/office/drawing/2014/main" id="{E775AC3E-4373-6079-E35F-8787FEEC7446}"/>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886895" y="1478074"/>
            <a:ext cx="3276926" cy="2458925"/>
          </a:xfrm>
          <a:ln>
            <a:noFill/>
          </a:ln>
        </p:spPr>
      </p:pic>
      <p:pic>
        <p:nvPicPr>
          <p:cNvPr id="7" name="Picture 6" descr="A ventilator in a room&#10;&#10;Description automatically generated">
            <a:extLst>
              <a:ext uri="{FF2B5EF4-FFF2-40B4-BE49-F238E27FC236}">
                <a16:creationId xmlns:a16="http://schemas.microsoft.com/office/drawing/2014/main" id="{A0DC57A9-3914-FEAD-4B63-79F369E13D2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48555" y="1981200"/>
            <a:ext cx="2819680" cy="1879599"/>
          </a:xfrm>
          <a:prstGeom prst="rect">
            <a:avLst/>
          </a:prstGeom>
        </p:spPr>
      </p:pic>
      <p:pic>
        <p:nvPicPr>
          <p:cNvPr id="9" name="Picture 8" descr="A close-up of a filter&#10;&#10;Description automatically generated">
            <a:extLst>
              <a:ext uri="{FF2B5EF4-FFF2-40B4-BE49-F238E27FC236}">
                <a16:creationId xmlns:a16="http://schemas.microsoft.com/office/drawing/2014/main" id="{1180CA77-283A-A782-6913-23C72B7BB51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6800" y="4267200"/>
            <a:ext cx="2914217" cy="1943789"/>
          </a:xfrm>
          <a:prstGeom prst="rect">
            <a:avLst/>
          </a:prstGeom>
        </p:spPr>
      </p:pic>
      <p:pic>
        <p:nvPicPr>
          <p:cNvPr id="11" name="Picture 10" descr="A yellow helmet and safety gear&#10;&#10;Description automatically generated with medium confidence">
            <a:extLst>
              <a:ext uri="{FF2B5EF4-FFF2-40B4-BE49-F238E27FC236}">
                <a16:creationId xmlns:a16="http://schemas.microsoft.com/office/drawing/2014/main" id="{F4677569-2C0B-4325-C79A-179685F770A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10200" y="4282284"/>
            <a:ext cx="2949174" cy="1966116"/>
          </a:xfrm>
          <a:prstGeom prst="rect">
            <a:avLst/>
          </a:prstGeom>
        </p:spPr>
      </p:pic>
      <p:sp>
        <p:nvSpPr>
          <p:cNvPr id="12" name="TextBox 11">
            <a:extLst>
              <a:ext uri="{FF2B5EF4-FFF2-40B4-BE49-F238E27FC236}">
                <a16:creationId xmlns:a16="http://schemas.microsoft.com/office/drawing/2014/main" id="{A2FB3331-E5AF-D6E3-EEBC-6FDF0E92B16A}"/>
              </a:ext>
            </a:extLst>
          </p:cNvPr>
          <p:cNvSpPr txBox="1"/>
          <p:nvPr/>
        </p:nvSpPr>
        <p:spPr>
          <a:xfrm>
            <a:off x="518940" y="2405324"/>
            <a:ext cx="1462260" cy="954107"/>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a:ea typeface="+mn-ea"/>
                <a:cs typeface="Arial" pitchFamily="34" charset="0"/>
              </a:rPr>
              <a:t>Source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a:ea typeface="+mn-ea"/>
                <a:cs typeface="Arial" pitchFamily="34" charset="0"/>
              </a:rPr>
              <a:t>Control</a:t>
            </a:r>
          </a:p>
        </p:txBody>
      </p:sp>
      <p:sp>
        <p:nvSpPr>
          <p:cNvPr id="13" name="TextBox 12">
            <a:extLst>
              <a:ext uri="{FF2B5EF4-FFF2-40B4-BE49-F238E27FC236}">
                <a16:creationId xmlns:a16="http://schemas.microsoft.com/office/drawing/2014/main" id="{AAFD9736-028D-83AB-EC0E-C2D21FCEBA68}"/>
              </a:ext>
            </a:extLst>
          </p:cNvPr>
          <p:cNvSpPr txBox="1"/>
          <p:nvPr/>
        </p:nvSpPr>
        <p:spPr>
          <a:xfrm>
            <a:off x="5846705" y="1526477"/>
            <a:ext cx="2001895" cy="52322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a:ea typeface="+mn-ea"/>
                <a:cs typeface="Arial" pitchFamily="34" charset="0"/>
              </a:rPr>
              <a:t>Ventilation</a:t>
            </a:r>
          </a:p>
        </p:txBody>
      </p:sp>
      <p:sp>
        <p:nvSpPr>
          <p:cNvPr id="14" name="TextBox 13">
            <a:extLst>
              <a:ext uri="{FF2B5EF4-FFF2-40B4-BE49-F238E27FC236}">
                <a16:creationId xmlns:a16="http://schemas.microsoft.com/office/drawing/2014/main" id="{0F8F1CB5-526A-9843-9E2E-34A7DAF376CF}"/>
              </a:ext>
            </a:extLst>
          </p:cNvPr>
          <p:cNvSpPr txBox="1"/>
          <p:nvPr/>
        </p:nvSpPr>
        <p:spPr>
          <a:xfrm>
            <a:off x="1373593" y="6187054"/>
            <a:ext cx="2300630" cy="52322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a:ea typeface="+mn-ea"/>
                <a:cs typeface="Arial" pitchFamily="34" charset="0"/>
              </a:rPr>
              <a:t>Air Cleaning</a:t>
            </a:r>
          </a:p>
        </p:txBody>
      </p:sp>
      <p:sp>
        <p:nvSpPr>
          <p:cNvPr id="15" name="TextBox 14">
            <a:extLst>
              <a:ext uri="{FF2B5EF4-FFF2-40B4-BE49-F238E27FC236}">
                <a16:creationId xmlns:a16="http://schemas.microsoft.com/office/drawing/2014/main" id="{DAEE7303-61D6-A9CE-865B-7DBC45B02F3B}"/>
              </a:ext>
            </a:extLst>
          </p:cNvPr>
          <p:cNvSpPr txBox="1"/>
          <p:nvPr/>
        </p:nvSpPr>
        <p:spPr>
          <a:xfrm>
            <a:off x="5258436" y="6189188"/>
            <a:ext cx="3199915" cy="52322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a:ea typeface="+mn-ea"/>
                <a:cs typeface="Arial" pitchFamily="34" charset="0"/>
              </a:rPr>
              <a:t>Exposure Control</a:t>
            </a:r>
          </a:p>
        </p:txBody>
      </p:sp>
    </p:spTree>
    <p:extLst>
      <p:ext uri="{BB962C8B-B14F-4D97-AF65-F5344CB8AC3E}">
        <p14:creationId xmlns:p14="http://schemas.microsoft.com/office/powerpoint/2010/main" val="2324193841"/>
      </p:ext>
    </p:extLst>
  </p:cSld>
  <p:clrMapOvr>
    <a:masterClrMapping/>
  </p:clrMapOvr>
  <p:transition>
    <p:wipe dir="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1">
            <a:extLst>
              <a:ext uri="{FF2B5EF4-FFF2-40B4-BE49-F238E27FC236}">
                <a16:creationId xmlns:a16="http://schemas.microsoft.com/office/drawing/2014/main" id="{B3D1FE0E-8507-B685-6350-AF24FA23C71A}"/>
              </a:ext>
            </a:extLst>
          </p:cNvPr>
          <p:cNvGraphicFramePr>
            <a:graphicFrameLocks noGrp="1"/>
          </p:cNvGraphicFramePr>
          <p:nvPr>
            <p:ph idx="1"/>
          </p:nvPr>
        </p:nvGraphicFramePr>
        <p:xfrm>
          <a:off x="381000" y="1219200"/>
          <a:ext cx="8153400" cy="4038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8850" name="Rectangle 2"/>
          <p:cNvSpPr>
            <a:spLocks noGrp="1" noChangeArrowheads="1"/>
          </p:cNvSpPr>
          <p:nvPr>
            <p:ph type="title"/>
          </p:nvPr>
        </p:nvSpPr>
        <p:spPr>
          <a:xfrm>
            <a:off x="304800" y="152400"/>
            <a:ext cx="6477000" cy="1066800"/>
          </a:xfrm>
        </p:spPr>
        <p:txBody>
          <a:bodyPr lIns="90488" tIns="44450" rIns="90488" bIns="44450"/>
          <a:lstStyle/>
          <a:p>
            <a:r>
              <a:rPr lang="en-US" dirty="0"/>
              <a:t>Preface to Control Strategies</a:t>
            </a:r>
          </a:p>
        </p:txBody>
      </p:sp>
    </p:spTree>
    <p:extLst>
      <p:ext uri="{BB962C8B-B14F-4D97-AF65-F5344CB8AC3E}">
        <p14:creationId xmlns:p14="http://schemas.microsoft.com/office/powerpoint/2010/main" val="3752519794"/>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D1F6A9-A216-6D26-CDE8-EC2CCBEFE599}"/>
              </a:ext>
            </a:extLst>
          </p:cNvPr>
          <p:cNvSpPr>
            <a:spLocks noGrp="1"/>
          </p:cNvSpPr>
          <p:nvPr>
            <p:ph type="title"/>
          </p:nvPr>
        </p:nvSpPr>
        <p:spPr/>
        <p:txBody>
          <a:bodyPr/>
          <a:lstStyle/>
          <a:p>
            <a:r>
              <a:rPr lang="en-US" dirty="0"/>
              <a:t>Remove the Source:</a:t>
            </a:r>
            <a:br>
              <a:rPr lang="en-US" dirty="0"/>
            </a:br>
            <a:r>
              <a:rPr lang="en-US" dirty="0"/>
              <a:t>Examples</a:t>
            </a:r>
          </a:p>
        </p:txBody>
      </p:sp>
      <p:sp>
        <p:nvSpPr>
          <p:cNvPr id="3" name="Content Placeholder 2">
            <a:extLst>
              <a:ext uri="{FF2B5EF4-FFF2-40B4-BE49-F238E27FC236}">
                <a16:creationId xmlns:a16="http://schemas.microsoft.com/office/drawing/2014/main" id="{48EDC0C9-A832-D9C6-05D0-AC336CC7B91D}"/>
              </a:ext>
            </a:extLst>
          </p:cNvPr>
          <p:cNvSpPr>
            <a:spLocks noGrp="1"/>
          </p:cNvSpPr>
          <p:nvPr>
            <p:ph idx="1"/>
          </p:nvPr>
        </p:nvSpPr>
        <p:spPr>
          <a:xfrm>
            <a:off x="381000" y="1484648"/>
            <a:ext cx="5257800" cy="4916151"/>
          </a:xfrm>
        </p:spPr>
        <p:txBody>
          <a:bodyPr/>
          <a:lstStyle/>
          <a:p>
            <a:pPr marL="434340" lvl="0" algn="l" rtl="0">
              <a:lnSpc>
                <a:spcPct val="150000"/>
              </a:lnSpc>
              <a:spcBef>
                <a:spcPts val="0"/>
              </a:spcBef>
              <a:spcAft>
                <a:spcPts val="0"/>
              </a:spcAft>
              <a:buFont typeface="Arial" panose="020B0604020202020204" pitchFamily="34" charset="0"/>
              <a:buChar char="•"/>
            </a:pPr>
            <a:r>
              <a:rPr lang="en-US" sz="2400" b="1" dirty="0"/>
              <a:t>Select low emission products.</a:t>
            </a:r>
            <a:endParaRPr lang="en-US" dirty="0"/>
          </a:p>
          <a:p>
            <a:pPr marL="434340" lvl="0" algn="l" rtl="0">
              <a:spcBef>
                <a:spcPts val="480"/>
              </a:spcBef>
              <a:spcAft>
                <a:spcPts val="0"/>
              </a:spcAft>
              <a:buFont typeface="Arial" panose="020B0604020202020204" pitchFamily="34" charset="0"/>
              <a:buChar char="•"/>
            </a:pPr>
            <a:r>
              <a:rPr lang="en-US" sz="2400" b="1" dirty="0"/>
              <a:t>Remove pollutants from building.</a:t>
            </a:r>
            <a:br>
              <a:rPr lang="en-US" b="1" dirty="0"/>
            </a:br>
            <a:r>
              <a:rPr lang="en-US" sz="2000" dirty="0"/>
              <a:t>Provide ventilated/remote or outside storage.</a:t>
            </a:r>
            <a:endParaRPr lang="en-US" dirty="0"/>
          </a:p>
          <a:p>
            <a:pPr marL="434340" lvl="0" algn="l" rtl="0">
              <a:spcBef>
                <a:spcPts val="480"/>
              </a:spcBef>
              <a:spcAft>
                <a:spcPts val="0"/>
              </a:spcAft>
              <a:buFont typeface="Arial" panose="020B0604020202020204" pitchFamily="34" charset="0"/>
              <a:buChar char="•"/>
            </a:pPr>
            <a:r>
              <a:rPr lang="en-US" sz="2400" b="1" dirty="0"/>
              <a:t>Clean cooling towers, coil drip pans, refrigerator drains.</a:t>
            </a:r>
            <a:endParaRPr lang="en-US" dirty="0"/>
          </a:p>
          <a:p>
            <a:pPr marL="434340" lvl="0" algn="l" rtl="0">
              <a:lnSpc>
                <a:spcPct val="150000"/>
              </a:lnSpc>
              <a:spcBef>
                <a:spcPts val="480"/>
              </a:spcBef>
              <a:spcAft>
                <a:spcPts val="0"/>
              </a:spcAft>
              <a:buFont typeface="Arial" panose="020B0604020202020204" pitchFamily="34" charset="0"/>
              <a:buChar char="•"/>
            </a:pPr>
            <a:r>
              <a:rPr lang="en-US" sz="2400" b="1" dirty="0"/>
              <a:t>Remove old carpet.</a:t>
            </a:r>
            <a:endParaRPr lang="en-US" dirty="0"/>
          </a:p>
          <a:p>
            <a:endParaRPr lang="en-US" dirty="0"/>
          </a:p>
        </p:txBody>
      </p:sp>
      <p:pic>
        <p:nvPicPr>
          <p:cNvPr id="5" name="Google Shape;1231;p86" descr="A picture containing blue, several&#10;&#10;Description automatically generated">
            <a:extLst>
              <a:ext uri="{FF2B5EF4-FFF2-40B4-BE49-F238E27FC236}">
                <a16:creationId xmlns:a16="http://schemas.microsoft.com/office/drawing/2014/main" id="{71DD2EDF-D172-4B36-3A4A-0298C9EEBFEC}"/>
              </a:ext>
            </a:extLst>
          </p:cNvPr>
          <p:cNvPicPr preferRelativeResize="0"/>
          <p:nvPr/>
        </p:nvPicPr>
        <p:blipFill rotWithShape="1">
          <a:blip r:embed="rId3">
            <a:alphaModFix/>
          </a:blip>
          <a:srcRect/>
          <a:stretch/>
        </p:blipFill>
        <p:spPr>
          <a:xfrm>
            <a:off x="5969051" y="1752600"/>
            <a:ext cx="2641223" cy="3962400"/>
          </a:xfrm>
          <a:prstGeom prst="rect">
            <a:avLst/>
          </a:prstGeom>
          <a:noFill/>
          <a:ln>
            <a:noFill/>
          </a:ln>
        </p:spPr>
      </p:pic>
    </p:spTree>
    <p:extLst>
      <p:ext uri="{BB962C8B-B14F-4D97-AF65-F5344CB8AC3E}">
        <p14:creationId xmlns:p14="http://schemas.microsoft.com/office/powerpoint/2010/main" val="3402685813"/>
      </p:ext>
    </p:extLst>
  </p:cSld>
  <p:clrMapOvr>
    <a:masterClrMapping/>
  </p:clrMapOvr>
  <p:transition>
    <p:wipe dir="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DF95E4-95F1-D1BF-B7AD-1E0A90D2ABE5}"/>
              </a:ext>
            </a:extLst>
          </p:cNvPr>
          <p:cNvSpPr>
            <a:spLocks noGrp="1"/>
          </p:cNvSpPr>
          <p:nvPr>
            <p:ph type="title"/>
          </p:nvPr>
        </p:nvSpPr>
        <p:spPr>
          <a:xfrm>
            <a:off x="381000" y="247650"/>
            <a:ext cx="6553200" cy="990600"/>
          </a:xfrm>
        </p:spPr>
        <p:txBody>
          <a:bodyPr/>
          <a:lstStyle/>
          <a:p>
            <a:r>
              <a:rPr lang="en-US" dirty="0"/>
              <a:t>Reduce Potential Sources</a:t>
            </a:r>
          </a:p>
        </p:txBody>
      </p:sp>
      <p:sp>
        <p:nvSpPr>
          <p:cNvPr id="3" name="Content Placeholder 2">
            <a:extLst>
              <a:ext uri="{FF2B5EF4-FFF2-40B4-BE49-F238E27FC236}">
                <a16:creationId xmlns:a16="http://schemas.microsoft.com/office/drawing/2014/main" id="{CCAAA872-2A47-1396-165B-1625CAC6B0D4}"/>
              </a:ext>
            </a:extLst>
          </p:cNvPr>
          <p:cNvSpPr>
            <a:spLocks noGrp="1"/>
          </p:cNvSpPr>
          <p:nvPr>
            <p:ph idx="1"/>
          </p:nvPr>
        </p:nvSpPr>
        <p:spPr>
          <a:xfrm>
            <a:off x="418672" y="1462996"/>
            <a:ext cx="7772400" cy="5395003"/>
          </a:xfrm>
        </p:spPr>
        <p:txBody>
          <a:bodyPr/>
          <a:lstStyle/>
          <a:p>
            <a:pPr marL="342900" lvl="0" indent="-342900" algn="l" rtl="0">
              <a:spcBef>
                <a:spcPts val="0"/>
              </a:spcBef>
              <a:spcAft>
                <a:spcPts val="0"/>
              </a:spcAft>
              <a:buNone/>
            </a:pPr>
            <a:r>
              <a:rPr lang="en-US" sz="2400" b="1" dirty="0"/>
              <a:t>Eliminate</a:t>
            </a:r>
            <a:endParaRPr lang="en-US" dirty="0"/>
          </a:p>
          <a:p>
            <a:pPr lvl="1" algn="l" rtl="0">
              <a:spcBef>
                <a:spcPts val="360"/>
              </a:spcBef>
              <a:spcAft>
                <a:spcPts val="0"/>
              </a:spcAft>
              <a:buSzPts val="1800"/>
            </a:pPr>
            <a:r>
              <a:rPr lang="en-US" sz="1800" dirty="0"/>
              <a:t>Entry of moisture, dirt, insects, rodents, outdoor pollutants, unplanned air flows; enact policies against occupants or staff bringing in pollutants.</a:t>
            </a:r>
            <a:endParaRPr lang="en-US" dirty="0"/>
          </a:p>
          <a:p>
            <a:pPr lvl="1" algn="l" rtl="0">
              <a:spcBef>
                <a:spcPts val="360"/>
              </a:spcBef>
              <a:spcAft>
                <a:spcPts val="0"/>
              </a:spcAft>
              <a:buSzPts val="1800"/>
            </a:pPr>
            <a:r>
              <a:rPr lang="en-US" sz="1800" dirty="0"/>
              <a:t>Indoor sources and re-entrainment of combustion flue gases (indoor CO levels should be no higher than outdoor levels).</a:t>
            </a:r>
            <a:endParaRPr lang="en-US" dirty="0"/>
          </a:p>
          <a:p>
            <a:pPr marL="342900" lvl="0" indent="-342900" algn="l" rtl="0">
              <a:spcBef>
                <a:spcPts val="480"/>
              </a:spcBef>
              <a:spcAft>
                <a:spcPts val="0"/>
              </a:spcAft>
              <a:buNone/>
            </a:pPr>
            <a:r>
              <a:rPr lang="en-US" sz="2400" b="1" dirty="0"/>
              <a:t>Reduce</a:t>
            </a:r>
            <a:endParaRPr lang="en-US" sz="2000" b="1" dirty="0"/>
          </a:p>
          <a:p>
            <a:pPr marL="806450" lvl="0" algn="l" rtl="0">
              <a:spcBef>
                <a:spcPts val="400"/>
              </a:spcBef>
              <a:spcAft>
                <a:spcPts val="0"/>
              </a:spcAft>
              <a:buFont typeface="Arial" panose="020B0604020202020204" pitchFamily="34" charset="0"/>
              <a:buChar char="•"/>
            </a:pPr>
            <a:r>
              <a:rPr lang="en-US" sz="1800" dirty="0"/>
              <a:t>Use less chemicals, keep building clean, provide adequate filtration, reschedule cleaning activities for unoccupied times. </a:t>
            </a:r>
            <a:endParaRPr lang="en-US" sz="2000" dirty="0"/>
          </a:p>
          <a:p>
            <a:pPr marL="342900" lvl="0" indent="-342900" algn="l" rtl="0">
              <a:spcBef>
                <a:spcPts val="480"/>
              </a:spcBef>
              <a:spcAft>
                <a:spcPts val="0"/>
              </a:spcAft>
              <a:buNone/>
            </a:pPr>
            <a:r>
              <a:rPr lang="en-US" sz="2400" b="1" dirty="0"/>
              <a:t>Select products with low:</a:t>
            </a:r>
            <a:endParaRPr lang="en-US" dirty="0"/>
          </a:p>
          <a:p>
            <a:pPr marL="742950" lvl="0" indent="-285750" algn="l" rtl="0">
              <a:spcBef>
                <a:spcPts val="360"/>
              </a:spcBef>
              <a:spcAft>
                <a:spcPts val="0"/>
              </a:spcAft>
              <a:buFont typeface="Arial" panose="020B0604020202020204" pitchFamily="34" charset="0"/>
              <a:buChar char="•"/>
            </a:pPr>
            <a:r>
              <a:rPr lang="en-US" sz="1800" dirty="0"/>
              <a:t>VOC and particle emission</a:t>
            </a:r>
            <a:endParaRPr lang="en-US" dirty="0"/>
          </a:p>
          <a:p>
            <a:pPr marL="742950" lvl="0" indent="-285750" algn="l" rtl="0">
              <a:spcBef>
                <a:spcPts val="360"/>
              </a:spcBef>
              <a:spcAft>
                <a:spcPts val="0"/>
              </a:spcAft>
              <a:buFont typeface="Arial" panose="020B0604020202020204" pitchFamily="34" charset="0"/>
              <a:buChar char="•"/>
            </a:pPr>
            <a:r>
              <a:rPr lang="en-US" sz="1800" dirty="0"/>
              <a:t>Risk of toxicity and irritancy</a:t>
            </a:r>
            <a:br>
              <a:rPr lang="en-US" sz="1800" dirty="0"/>
            </a:br>
            <a:r>
              <a:rPr lang="en-US" sz="1800" dirty="0"/>
              <a:t>characteristics</a:t>
            </a:r>
            <a:endParaRPr lang="en-US" dirty="0"/>
          </a:p>
          <a:p>
            <a:pPr marL="742950" lvl="2" indent="-285750" algn="l" rtl="0">
              <a:spcBef>
                <a:spcPts val="360"/>
              </a:spcBef>
              <a:spcAft>
                <a:spcPts val="0"/>
              </a:spcAft>
              <a:buSzPts val="1800"/>
              <a:buFont typeface="Arial" panose="020B0604020202020204" pitchFamily="34" charset="0"/>
              <a:buChar char="•"/>
            </a:pPr>
            <a:r>
              <a:rPr lang="en-US" sz="1800" dirty="0"/>
              <a:t>Risk of chemical reactivity</a:t>
            </a:r>
            <a:endParaRPr lang="en-US" dirty="0"/>
          </a:p>
          <a:p>
            <a:pPr marL="742950" lvl="2" indent="-285750" algn="l" rtl="0">
              <a:spcBef>
                <a:spcPts val="360"/>
              </a:spcBef>
              <a:spcAft>
                <a:spcPts val="0"/>
              </a:spcAft>
              <a:buSzPts val="1800"/>
              <a:buFont typeface="Arial" panose="020B0604020202020204" pitchFamily="34" charset="0"/>
              <a:buChar char="•"/>
            </a:pPr>
            <a:r>
              <a:rPr lang="en-US" sz="1800" dirty="0"/>
              <a:t>Risk of fungal contamination</a:t>
            </a:r>
            <a:endParaRPr lang="en-US" dirty="0"/>
          </a:p>
          <a:p>
            <a:pPr marL="742950" lvl="2" indent="-285750" algn="l" rtl="0">
              <a:spcBef>
                <a:spcPts val="360"/>
              </a:spcBef>
              <a:spcAft>
                <a:spcPts val="0"/>
              </a:spcAft>
              <a:buSzPts val="1800"/>
              <a:buFont typeface="Arial" panose="020B0604020202020204" pitchFamily="34" charset="0"/>
              <a:buChar char="•"/>
            </a:pPr>
            <a:r>
              <a:rPr lang="en-US" sz="1800" dirty="0"/>
              <a:t>Maintenance requirements.</a:t>
            </a:r>
            <a:endParaRPr lang="en-US" dirty="0"/>
          </a:p>
          <a:p>
            <a:endParaRPr lang="en-US" dirty="0"/>
          </a:p>
        </p:txBody>
      </p:sp>
      <p:pic>
        <p:nvPicPr>
          <p:cNvPr id="4" name="Google Shape;1238;p87" descr="A picture containing wall, indoor, arranged&#10;&#10;Description automatically generated">
            <a:extLst>
              <a:ext uri="{FF2B5EF4-FFF2-40B4-BE49-F238E27FC236}">
                <a16:creationId xmlns:a16="http://schemas.microsoft.com/office/drawing/2014/main" id="{742B312B-AC07-D643-EA04-73969419CBB4}"/>
              </a:ext>
            </a:extLst>
          </p:cNvPr>
          <p:cNvPicPr preferRelativeResize="0"/>
          <p:nvPr/>
        </p:nvPicPr>
        <p:blipFill rotWithShape="1">
          <a:blip r:embed="rId3">
            <a:alphaModFix/>
          </a:blip>
          <a:srcRect t="52222"/>
          <a:stretch/>
        </p:blipFill>
        <p:spPr>
          <a:xfrm>
            <a:off x="5409760" y="4495800"/>
            <a:ext cx="3048879" cy="2184190"/>
          </a:xfrm>
          <a:prstGeom prst="rect">
            <a:avLst/>
          </a:prstGeom>
          <a:noFill/>
          <a:ln>
            <a:noFill/>
          </a:ln>
        </p:spPr>
      </p:pic>
    </p:spTree>
    <p:extLst>
      <p:ext uri="{BB962C8B-B14F-4D97-AF65-F5344CB8AC3E}">
        <p14:creationId xmlns:p14="http://schemas.microsoft.com/office/powerpoint/2010/main" val="2610647394"/>
      </p:ext>
    </p:extLst>
  </p:cSld>
  <p:clrMapOvr>
    <a:masterClrMapping/>
  </p:clrMapOvr>
  <p:transition>
    <p:wipe dir="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722391-AD0E-E8B7-CE9B-596A938EF806}"/>
              </a:ext>
            </a:extLst>
          </p:cNvPr>
          <p:cNvSpPr>
            <a:spLocks noGrp="1"/>
          </p:cNvSpPr>
          <p:nvPr>
            <p:ph type="title"/>
          </p:nvPr>
        </p:nvSpPr>
        <p:spPr/>
        <p:txBody>
          <a:bodyPr/>
          <a:lstStyle/>
          <a:p>
            <a:r>
              <a:rPr lang="en-US" dirty="0"/>
              <a:t>Isolate or Divert the Source</a:t>
            </a:r>
          </a:p>
        </p:txBody>
      </p:sp>
      <p:graphicFrame>
        <p:nvGraphicFramePr>
          <p:cNvPr id="4" name="Content Placeholder 3">
            <a:extLst>
              <a:ext uri="{FF2B5EF4-FFF2-40B4-BE49-F238E27FC236}">
                <a16:creationId xmlns:a16="http://schemas.microsoft.com/office/drawing/2014/main" id="{4DD6EAF8-35EE-DF44-8166-D33588A72229}"/>
              </a:ext>
            </a:extLst>
          </p:cNvPr>
          <p:cNvGraphicFramePr>
            <a:graphicFrameLocks noGrp="1"/>
          </p:cNvGraphicFramePr>
          <p:nvPr>
            <p:ph idx="1"/>
            <p:extLst>
              <p:ext uri="{D42A27DB-BD31-4B8C-83A1-F6EECF244321}">
                <p14:modId xmlns:p14="http://schemas.microsoft.com/office/powerpoint/2010/main" val="2690795506"/>
              </p:ext>
            </p:extLst>
          </p:nvPr>
        </p:nvGraphicFramePr>
        <p:xfrm>
          <a:off x="533400" y="1752600"/>
          <a:ext cx="8077200" cy="4419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98820109"/>
      </p:ext>
    </p:extLst>
  </p:cSld>
  <p:clrMapOvr>
    <a:masterClrMapping/>
  </p:clrMapOvr>
  <p:transition>
    <p:wipe dir="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descr="P4220010"/>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0" y="1447800"/>
            <a:ext cx="91440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a:t>Direct Source Control</a:t>
            </a:r>
          </a:p>
        </p:txBody>
      </p:sp>
    </p:spTree>
    <p:custDataLst>
      <p:tags r:id="rId1"/>
    </p:custDataLst>
  </p:cSld>
  <p:clrMapOvr>
    <a:masterClrMapping/>
  </p:clrMapOvr>
  <p:transition spd="med">
    <p:zoom/>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30514" y="3290438"/>
            <a:ext cx="9195053" cy="3567562"/>
            <a:chOff x="-40687" y="2101252"/>
            <a:chExt cx="12260071" cy="4756750"/>
          </a:xfrm>
          <a:solidFill>
            <a:schemeClr val="accent5">
              <a:lumMod val="50000"/>
            </a:schemeClr>
          </a:solidFill>
        </p:grpSpPr>
        <p:sp>
          <p:nvSpPr>
            <p:cNvPr id="4" name="Freeform 3"/>
            <p:cNvSpPr/>
            <p:nvPr/>
          </p:nvSpPr>
          <p:spPr>
            <a:xfrm>
              <a:off x="7295161" y="2101252"/>
              <a:ext cx="3318100" cy="3578482"/>
            </a:xfrm>
            <a:custGeom>
              <a:avLst/>
              <a:gdLst/>
              <a:ahLst/>
              <a:cxnLst/>
              <a:rect l="l" t="t" r="r" b="b"/>
              <a:pathLst>
                <a:path w="2899000" h="3126493">
                  <a:moveTo>
                    <a:pt x="1515596" y="0"/>
                  </a:moveTo>
                  <a:cubicBezTo>
                    <a:pt x="1907048" y="0"/>
                    <a:pt x="2235478" y="113234"/>
                    <a:pt x="2500887" y="339702"/>
                  </a:cubicBezTo>
                  <a:cubicBezTo>
                    <a:pt x="2766295" y="566170"/>
                    <a:pt x="2899000" y="861809"/>
                    <a:pt x="2899000" y="1226618"/>
                  </a:cubicBezTo>
                  <a:cubicBezTo>
                    <a:pt x="2899000" y="1400824"/>
                    <a:pt x="2866208" y="1559147"/>
                    <a:pt x="2800624" y="1701586"/>
                  </a:cubicBezTo>
                  <a:cubicBezTo>
                    <a:pt x="2735041" y="1844026"/>
                    <a:pt x="2652549" y="1961871"/>
                    <a:pt x="2553149" y="2055123"/>
                  </a:cubicBezTo>
                  <a:cubicBezTo>
                    <a:pt x="2453749" y="2148375"/>
                    <a:pt x="2305673" y="2255460"/>
                    <a:pt x="2108922" y="2376380"/>
                  </a:cubicBezTo>
                  <a:cubicBezTo>
                    <a:pt x="1865033" y="2528042"/>
                    <a:pt x="1712859" y="2645375"/>
                    <a:pt x="1652399" y="2728380"/>
                  </a:cubicBezTo>
                  <a:cubicBezTo>
                    <a:pt x="1591939" y="2811384"/>
                    <a:pt x="1552486" y="2944088"/>
                    <a:pt x="1534041" y="3126493"/>
                  </a:cubicBezTo>
                  <a:lnTo>
                    <a:pt x="747038" y="3126493"/>
                  </a:lnTo>
                  <a:cubicBezTo>
                    <a:pt x="788028" y="2753486"/>
                    <a:pt x="842851" y="2504985"/>
                    <a:pt x="911509" y="2380991"/>
                  </a:cubicBezTo>
                  <a:cubicBezTo>
                    <a:pt x="980167" y="2256998"/>
                    <a:pt x="1148737" y="2096625"/>
                    <a:pt x="1417220" y="1899874"/>
                  </a:cubicBezTo>
                  <a:cubicBezTo>
                    <a:pt x="1628317" y="1744113"/>
                    <a:pt x="1767170" y="1623706"/>
                    <a:pt x="1833779" y="1538652"/>
                  </a:cubicBezTo>
                  <a:cubicBezTo>
                    <a:pt x="1900387" y="1453598"/>
                    <a:pt x="1933691" y="1350612"/>
                    <a:pt x="1933691" y="1229692"/>
                  </a:cubicBezTo>
                  <a:cubicBezTo>
                    <a:pt x="1933691" y="1086228"/>
                    <a:pt x="1888090" y="972994"/>
                    <a:pt x="1796888" y="889989"/>
                  </a:cubicBezTo>
                  <a:cubicBezTo>
                    <a:pt x="1705685" y="806985"/>
                    <a:pt x="1591427" y="765483"/>
                    <a:pt x="1454111" y="765483"/>
                  </a:cubicBezTo>
                  <a:cubicBezTo>
                    <a:pt x="1140539" y="765483"/>
                    <a:pt x="924318" y="989902"/>
                    <a:pt x="805448" y="1438740"/>
                  </a:cubicBezTo>
                  <a:lnTo>
                    <a:pt x="0" y="1232766"/>
                  </a:lnTo>
                  <a:cubicBezTo>
                    <a:pt x="94276" y="876155"/>
                    <a:pt x="277193" y="581541"/>
                    <a:pt x="548750" y="348925"/>
                  </a:cubicBezTo>
                  <a:cubicBezTo>
                    <a:pt x="820307" y="116308"/>
                    <a:pt x="1142589" y="0"/>
                    <a:pt x="1515596" y="0"/>
                  </a:cubicBezTo>
                  <a:close/>
                </a:path>
              </a:pathLst>
            </a:custGeom>
            <a:grpFill/>
            <a:ln w="47625">
              <a:solidFill>
                <a:srgbClr val="0082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350" dirty="0">
                <a:solidFill>
                  <a:prstClr val="white"/>
                </a:solidFill>
                <a:latin typeface="Calibri" panose="020F0502020204030204"/>
              </a:endParaRPr>
            </a:p>
          </p:txBody>
        </p:sp>
        <p:grpSp>
          <p:nvGrpSpPr>
            <p:cNvPr id="5" name="Group 4"/>
            <p:cNvGrpSpPr/>
            <p:nvPr/>
          </p:nvGrpSpPr>
          <p:grpSpPr>
            <a:xfrm>
              <a:off x="-40687" y="5966492"/>
              <a:ext cx="12260071" cy="891510"/>
              <a:chOff x="-40687" y="5966492"/>
              <a:chExt cx="12260071" cy="891510"/>
            </a:xfrm>
            <a:grpFill/>
          </p:grpSpPr>
          <p:sp>
            <p:nvSpPr>
              <p:cNvPr id="6" name="Freeform 5"/>
              <p:cNvSpPr/>
              <p:nvPr/>
            </p:nvSpPr>
            <p:spPr>
              <a:xfrm>
                <a:off x="-8335" y="6008915"/>
                <a:ext cx="12227719" cy="849087"/>
              </a:xfrm>
              <a:custGeom>
                <a:avLst/>
                <a:gdLst>
                  <a:gd name="connsiteX0" fmla="*/ 8147053 w 12227719"/>
                  <a:gd name="connsiteY0" fmla="*/ 0 h 849086"/>
                  <a:gd name="connsiteX1" fmla="*/ 9075559 w 12227719"/>
                  <a:gd name="connsiteY1" fmla="*/ 0 h 849086"/>
                  <a:gd name="connsiteX2" fmla="*/ 9075559 w 12227719"/>
                  <a:gd name="connsiteY2" fmla="*/ 290661 h 849086"/>
                  <a:gd name="connsiteX3" fmla="*/ 12227719 w 12227719"/>
                  <a:gd name="connsiteY3" fmla="*/ 290661 h 849086"/>
                  <a:gd name="connsiteX4" fmla="*/ 12227719 w 12227719"/>
                  <a:gd name="connsiteY4" fmla="*/ 849086 h 849086"/>
                  <a:gd name="connsiteX5" fmla="*/ 0 w 12227719"/>
                  <a:gd name="connsiteY5" fmla="*/ 849086 h 849086"/>
                  <a:gd name="connsiteX6" fmla="*/ 0 w 12227719"/>
                  <a:gd name="connsiteY6" fmla="*/ 290661 h 849086"/>
                  <a:gd name="connsiteX7" fmla="*/ 8147053 w 12227719"/>
                  <a:gd name="connsiteY7" fmla="*/ 290661 h 84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27719" h="849086">
                    <a:moveTo>
                      <a:pt x="8147053" y="0"/>
                    </a:moveTo>
                    <a:lnTo>
                      <a:pt x="9075559" y="0"/>
                    </a:lnTo>
                    <a:lnTo>
                      <a:pt x="9075559" y="290661"/>
                    </a:lnTo>
                    <a:lnTo>
                      <a:pt x="12227719" y="290661"/>
                    </a:lnTo>
                    <a:lnTo>
                      <a:pt x="12227719" y="849086"/>
                    </a:lnTo>
                    <a:lnTo>
                      <a:pt x="0" y="849086"/>
                    </a:lnTo>
                    <a:lnTo>
                      <a:pt x="0" y="290661"/>
                    </a:lnTo>
                    <a:lnTo>
                      <a:pt x="8147053" y="290661"/>
                    </a:lnTo>
                    <a:close/>
                  </a:path>
                </a:pathLst>
              </a:custGeom>
              <a:grp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783">
                  <a:defRPr/>
                </a:pPr>
                <a:endParaRPr lang="en-GB" sz="1350" dirty="0">
                  <a:solidFill>
                    <a:prstClr val="white"/>
                  </a:solidFill>
                  <a:latin typeface="Calibri" panose="020F0502020204030204"/>
                </a:endParaRPr>
              </a:p>
            </p:txBody>
          </p:sp>
          <p:grpSp>
            <p:nvGrpSpPr>
              <p:cNvPr id="7" name="Group 6"/>
              <p:cNvGrpSpPr/>
              <p:nvPr/>
            </p:nvGrpSpPr>
            <p:grpSpPr>
              <a:xfrm>
                <a:off x="-40687" y="5966492"/>
                <a:ext cx="12232687" cy="371538"/>
                <a:chOff x="-40687" y="5966492"/>
                <a:chExt cx="12232687" cy="371538"/>
              </a:xfrm>
              <a:grpFill/>
            </p:grpSpPr>
            <p:grpSp>
              <p:nvGrpSpPr>
                <p:cNvPr id="8" name="Group 7"/>
                <p:cNvGrpSpPr/>
                <p:nvPr/>
              </p:nvGrpSpPr>
              <p:grpSpPr>
                <a:xfrm>
                  <a:off x="-40687" y="6274230"/>
                  <a:ext cx="12232687" cy="63800"/>
                  <a:chOff x="-40687" y="6274230"/>
                  <a:chExt cx="12232687" cy="63800"/>
                </a:xfrm>
                <a:grpFill/>
              </p:grpSpPr>
              <p:sp>
                <p:nvSpPr>
                  <p:cNvPr id="13" name="Freeform 12"/>
                  <p:cNvSpPr/>
                  <p:nvPr/>
                </p:nvSpPr>
                <p:spPr>
                  <a:xfrm>
                    <a:off x="-40687" y="6292311"/>
                    <a:ext cx="8218765" cy="45719"/>
                  </a:xfrm>
                  <a:custGeom>
                    <a:avLst/>
                    <a:gdLst>
                      <a:gd name="connsiteX0" fmla="*/ 0 w 8137392"/>
                      <a:gd name="connsiteY0" fmla="*/ 0 h 45719"/>
                      <a:gd name="connsiteX1" fmla="*/ 8137392 w 8137392"/>
                      <a:gd name="connsiteY1" fmla="*/ 0 h 45719"/>
                      <a:gd name="connsiteX2" fmla="*/ 8137392 w 8137392"/>
                      <a:gd name="connsiteY2" fmla="*/ 45719 h 45719"/>
                      <a:gd name="connsiteX3" fmla="*/ 0 w 8137392"/>
                      <a:gd name="connsiteY3" fmla="*/ 45719 h 45719"/>
                    </a:gdLst>
                    <a:ahLst/>
                    <a:cxnLst>
                      <a:cxn ang="0">
                        <a:pos x="connsiteX0" y="connsiteY0"/>
                      </a:cxn>
                      <a:cxn ang="0">
                        <a:pos x="connsiteX1" y="connsiteY1"/>
                      </a:cxn>
                      <a:cxn ang="0">
                        <a:pos x="connsiteX2" y="connsiteY2"/>
                      </a:cxn>
                      <a:cxn ang="0">
                        <a:pos x="connsiteX3" y="connsiteY3"/>
                      </a:cxn>
                    </a:cxnLst>
                    <a:rect l="l" t="t" r="r" b="b"/>
                    <a:pathLst>
                      <a:path w="8137392" h="45719">
                        <a:moveTo>
                          <a:pt x="0" y="0"/>
                        </a:moveTo>
                        <a:lnTo>
                          <a:pt x="8137392" y="0"/>
                        </a:lnTo>
                        <a:lnTo>
                          <a:pt x="8137392" y="45719"/>
                        </a:lnTo>
                        <a:lnTo>
                          <a:pt x="0" y="4571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350" dirty="0">
                      <a:solidFill>
                        <a:prstClr val="white"/>
                      </a:solidFill>
                      <a:latin typeface="Calibri" panose="020F0502020204030204"/>
                    </a:endParaRPr>
                  </a:p>
                </p:txBody>
              </p:sp>
              <p:sp>
                <p:nvSpPr>
                  <p:cNvPr id="14" name="Freeform 13"/>
                  <p:cNvSpPr/>
                  <p:nvPr/>
                </p:nvSpPr>
                <p:spPr>
                  <a:xfrm>
                    <a:off x="9059476" y="6274230"/>
                    <a:ext cx="3132524" cy="45719"/>
                  </a:xfrm>
                  <a:custGeom>
                    <a:avLst/>
                    <a:gdLst>
                      <a:gd name="connsiteX0" fmla="*/ 0 w 3132524"/>
                      <a:gd name="connsiteY0" fmla="*/ 0 h 45719"/>
                      <a:gd name="connsiteX1" fmla="*/ 3132524 w 3132524"/>
                      <a:gd name="connsiteY1" fmla="*/ 0 h 45719"/>
                      <a:gd name="connsiteX2" fmla="*/ 3132524 w 3132524"/>
                      <a:gd name="connsiteY2" fmla="*/ 45719 h 45719"/>
                      <a:gd name="connsiteX3" fmla="*/ 0 w 3132524"/>
                      <a:gd name="connsiteY3" fmla="*/ 45719 h 45719"/>
                    </a:gdLst>
                    <a:ahLst/>
                    <a:cxnLst>
                      <a:cxn ang="0">
                        <a:pos x="connsiteX0" y="connsiteY0"/>
                      </a:cxn>
                      <a:cxn ang="0">
                        <a:pos x="connsiteX1" y="connsiteY1"/>
                      </a:cxn>
                      <a:cxn ang="0">
                        <a:pos x="connsiteX2" y="connsiteY2"/>
                      </a:cxn>
                      <a:cxn ang="0">
                        <a:pos x="connsiteX3" y="connsiteY3"/>
                      </a:cxn>
                    </a:cxnLst>
                    <a:rect l="l" t="t" r="r" b="b"/>
                    <a:pathLst>
                      <a:path w="3132524" h="45719">
                        <a:moveTo>
                          <a:pt x="0" y="0"/>
                        </a:moveTo>
                        <a:lnTo>
                          <a:pt x="3132524" y="0"/>
                        </a:lnTo>
                        <a:lnTo>
                          <a:pt x="3132524" y="45719"/>
                        </a:lnTo>
                        <a:lnTo>
                          <a:pt x="0" y="4571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350" dirty="0">
                      <a:solidFill>
                        <a:prstClr val="white"/>
                      </a:solidFill>
                      <a:latin typeface="Calibri" panose="020F0502020204030204"/>
                    </a:endParaRPr>
                  </a:p>
                </p:txBody>
              </p:sp>
            </p:grpSp>
            <p:grpSp>
              <p:nvGrpSpPr>
                <p:cNvPr id="9" name="Group 8"/>
                <p:cNvGrpSpPr/>
                <p:nvPr/>
              </p:nvGrpSpPr>
              <p:grpSpPr>
                <a:xfrm>
                  <a:off x="8135120" y="5966492"/>
                  <a:ext cx="936634" cy="369980"/>
                  <a:chOff x="8135120" y="5966492"/>
                  <a:chExt cx="936634" cy="369980"/>
                </a:xfrm>
                <a:grpFill/>
              </p:grpSpPr>
              <p:sp>
                <p:nvSpPr>
                  <p:cNvPr id="10" name="Freeform 9"/>
                  <p:cNvSpPr/>
                  <p:nvPr/>
                </p:nvSpPr>
                <p:spPr>
                  <a:xfrm>
                    <a:off x="8137392" y="5966492"/>
                    <a:ext cx="929768" cy="45719"/>
                  </a:xfrm>
                  <a:custGeom>
                    <a:avLst/>
                    <a:gdLst>
                      <a:gd name="connsiteX0" fmla="*/ 0 w 929768"/>
                      <a:gd name="connsiteY0" fmla="*/ 0 h 45719"/>
                      <a:gd name="connsiteX1" fmla="*/ 929768 w 929768"/>
                      <a:gd name="connsiteY1" fmla="*/ 0 h 45719"/>
                      <a:gd name="connsiteX2" fmla="*/ 929768 w 929768"/>
                      <a:gd name="connsiteY2" fmla="*/ 45719 h 45719"/>
                      <a:gd name="connsiteX3" fmla="*/ 0 w 929768"/>
                      <a:gd name="connsiteY3" fmla="*/ 45719 h 45719"/>
                    </a:gdLst>
                    <a:ahLst/>
                    <a:cxnLst>
                      <a:cxn ang="0">
                        <a:pos x="connsiteX0" y="connsiteY0"/>
                      </a:cxn>
                      <a:cxn ang="0">
                        <a:pos x="connsiteX1" y="connsiteY1"/>
                      </a:cxn>
                      <a:cxn ang="0">
                        <a:pos x="connsiteX2" y="connsiteY2"/>
                      </a:cxn>
                      <a:cxn ang="0">
                        <a:pos x="connsiteX3" y="connsiteY3"/>
                      </a:cxn>
                    </a:cxnLst>
                    <a:rect l="l" t="t" r="r" b="b"/>
                    <a:pathLst>
                      <a:path w="929768" h="45719">
                        <a:moveTo>
                          <a:pt x="0" y="0"/>
                        </a:moveTo>
                        <a:lnTo>
                          <a:pt x="929768" y="0"/>
                        </a:lnTo>
                        <a:lnTo>
                          <a:pt x="929768" y="45719"/>
                        </a:lnTo>
                        <a:lnTo>
                          <a:pt x="0" y="4571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350" dirty="0">
                      <a:solidFill>
                        <a:prstClr val="white"/>
                      </a:solidFill>
                      <a:latin typeface="Calibri" panose="020F0502020204030204"/>
                    </a:endParaRPr>
                  </a:p>
                </p:txBody>
              </p:sp>
              <p:sp>
                <p:nvSpPr>
                  <p:cNvPr id="11" name="Freeform 10"/>
                  <p:cNvSpPr/>
                  <p:nvPr/>
                </p:nvSpPr>
                <p:spPr>
                  <a:xfrm rot="5400000">
                    <a:off x="7979813" y="6135445"/>
                    <a:ext cx="356334" cy="45719"/>
                  </a:xfrm>
                  <a:custGeom>
                    <a:avLst/>
                    <a:gdLst>
                      <a:gd name="connsiteX0" fmla="*/ 0 w 356333"/>
                      <a:gd name="connsiteY0" fmla="*/ 45719 h 45719"/>
                      <a:gd name="connsiteX1" fmla="*/ 0 w 356333"/>
                      <a:gd name="connsiteY1" fmla="*/ 0 h 45719"/>
                      <a:gd name="connsiteX2" fmla="*/ 356333 w 356333"/>
                      <a:gd name="connsiteY2" fmla="*/ 0 h 45719"/>
                      <a:gd name="connsiteX3" fmla="*/ 356333 w 356333"/>
                      <a:gd name="connsiteY3" fmla="*/ 45719 h 45719"/>
                    </a:gdLst>
                    <a:ahLst/>
                    <a:cxnLst>
                      <a:cxn ang="0">
                        <a:pos x="connsiteX0" y="connsiteY0"/>
                      </a:cxn>
                      <a:cxn ang="0">
                        <a:pos x="connsiteX1" y="connsiteY1"/>
                      </a:cxn>
                      <a:cxn ang="0">
                        <a:pos x="connsiteX2" y="connsiteY2"/>
                      </a:cxn>
                      <a:cxn ang="0">
                        <a:pos x="connsiteX3" y="connsiteY3"/>
                      </a:cxn>
                    </a:cxnLst>
                    <a:rect l="l" t="t" r="r" b="b"/>
                    <a:pathLst>
                      <a:path w="356333" h="45719">
                        <a:moveTo>
                          <a:pt x="0" y="45719"/>
                        </a:moveTo>
                        <a:lnTo>
                          <a:pt x="0" y="0"/>
                        </a:lnTo>
                        <a:lnTo>
                          <a:pt x="356333" y="0"/>
                        </a:lnTo>
                        <a:lnTo>
                          <a:pt x="356333" y="4571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350" dirty="0">
                      <a:solidFill>
                        <a:prstClr val="white"/>
                      </a:solidFill>
                      <a:latin typeface="Calibri" panose="020F0502020204030204"/>
                    </a:endParaRPr>
                  </a:p>
                </p:txBody>
              </p:sp>
              <p:sp>
                <p:nvSpPr>
                  <p:cNvPr id="12" name="Freeform 11"/>
                  <p:cNvSpPr/>
                  <p:nvPr/>
                </p:nvSpPr>
                <p:spPr>
                  <a:xfrm rot="5400000">
                    <a:off x="8873095" y="6122711"/>
                    <a:ext cx="351599" cy="45719"/>
                  </a:xfrm>
                  <a:custGeom>
                    <a:avLst/>
                    <a:gdLst>
                      <a:gd name="connsiteX0" fmla="*/ 0 w 351599"/>
                      <a:gd name="connsiteY0" fmla="*/ 45718 h 45718"/>
                      <a:gd name="connsiteX1" fmla="*/ 0 w 351599"/>
                      <a:gd name="connsiteY1" fmla="*/ 0 h 45718"/>
                      <a:gd name="connsiteX2" fmla="*/ 351599 w 351599"/>
                      <a:gd name="connsiteY2" fmla="*/ 0 h 45718"/>
                      <a:gd name="connsiteX3" fmla="*/ 351599 w 351599"/>
                      <a:gd name="connsiteY3" fmla="*/ 45718 h 45718"/>
                    </a:gdLst>
                    <a:ahLst/>
                    <a:cxnLst>
                      <a:cxn ang="0">
                        <a:pos x="connsiteX0" y="connsiteY0"/>
                      </a:cxn>
                      <a:cxn ang="0">
                        <a:pos x="connsiteX1" y="connsiteY1"/>
                      </a:cxn>
                      <a:cxn ang="0">
                        <a:pos x="connsiteX2" y="connsiteY2"/>
                      </a:cxn>
                      <a:cxn ang="0">
                        <a:pos x="connsiteX3" y="connsiteY3"/>
                      </a:cxn>
                    </a:cxnLst>
                    <a:rect l="l" t="t" r="r" b="b"/>
                    <a:pathLst>
                      <a:path w="351599" h="45718">
                        <a:moveTo>
                          <a:pt x="0" y="45718"/>
                        </a:moveTo>
                        <a:lnTo>
                          <a:pt x="0" y="0"/>
                        </a:lnTo>
                        <a:lnTo>
                          <a:pt x="351599" y="0"/>
                        </a:lnTo>
                        <a:lnTo>
                          <a:pt x="351599" y="4571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350" dirty="0">
                      <a:solidFill>
                        <a:prstClr val="white"/>
                      </a:solidFill>
                      <a:latin typeface="Calibri" panose="020F0502020204030204"/>
                    </a:endParaRPr>
                  </a:p>
                </p:txBody>
              </p:sp>
            </p:grpSp>
          </p:grpSp>
        </p:grpSp>
      </p:grpSp>
      <p:sp>
        <p:nvSpPr>
          <p:cNvPr id="18" name="Content Placeholder 17">
            <a:extLst>
              <a:ext uri="{FF2B5EF4-FFF2-40B4-BE49-F238E27FC236}">
                <a16:creationId xmlns:a16="http://schemas.microsoft.com/office/drawing/2014/main" id="{257FF36D-9EA9-4F82-9F45-45A522DC29AE}"/>
              </a:ext>
            </a:extLst>
          </p:cNvPr>
          <p:cNvSpPr>
            <a:spLocks noGrp="1"/>
          </p:cNvSpPr>
          <p:nvPr>
            <p:ph idx="1"/>
          </p:nvPr>
        </p:nvSpPr>
        <p:spPr>
          <a:xfrm>
            <a:off x="685800" y="1485136"/>
            <a:ext cx="7772400" cy="4458464"/>
          </a:xfrm>
        </p:spPr>
        <p:txBody>
          <a:bodyPr/>
          <a:lstStyle/>
          <a:p>
            <a:r>
              <a:rPr lang="en-US" sz="3200" dirty="0"/>
              <a:t>What issues are we concerned about with indoor environmental quality?</a:t>
            </a:r>
          </a:p>
          <a:p>
            <a:endParaRPr lang="en-US" sz="3200" dirty="0"/>
          </a:p>
          <a:p>
            <a:pPr marL="514350" indent="-514350">
              <a:buFont typeface="+mj-lt"/>
              <a:buAutoNum type="alphaLcPeriod"/>
            </a:pPr>
            <a:r>
              <a:rPr lang="en-US" sz="3200" dirty="0"/>
              <a:t>Air quality</a:t>
            </a:r>
          </a:p>
          <a:p>
            <a:pPr marL="514350" indent="-514350">
              <a:buFont typeface="+mj-lt"/>
              <a:buAutoNum type="alphaLcPeriod"/>
            </a:pPr>
            <a:r>
              <a:rPr lang="en-US" sz="3200" dirty="0"/>
              <a:t>Thermal comfort</a:t>
            </a:r>
          </a:p>
          <a:p>
            <a:pPr marL="514350" indent="-514350">
              <a:buFont typeface="+mj-lt"/>
              <a:buAutoNum type="alphaLcPeriod"/>
            </a:pPr>
            <a:r>
              <a:rPr lang="en-US" sz="3200" dirty="0"/>
              <a:t>Lighting</a:t>
            </a:r>
          </a:p>
          <a:p>
            <a:pPr marL="514350" indent="-514350">
              <a:buFont typeface="+mj-lt"/>
              <a:buAutoNum type="alphaLcPeriod"/>
            </a:pPr>
            <a:r>
              <a:rPr lang="en-US" sz="3200" dirty="0"/>
              <a:t>Noise</a:t>
            </a:r>
          </a:p>
          <a:p>
            <a:pPr marL="514350" indent="-514350">
              <a:buFont typeface="+mj-lt"/>
              <a:buAutoNum type="alphaLcPeriod"/>
            </a:pPr>
            <a:r>
              <a:rPr lang="en-US" sz="3200" dirty="0"/>
              <a:t>All of the above</a:t>
            </a:r>
          </a:p>
        </p:txBody>
      </p:sp>
      <p:sp>
        <p:nvSpPr>
          <p:cNvPr id="2" name="Title 1">
            <a:extLst>
              <a:ext uri="{FF2B5EF4-FFF2-40B4-BE49-F238E27FC236}">
                <a16:creationId xmlns:a16="http://schemas.microsoft.com/office/drawing/2014/main" id="{C2D448D1-671F-47EC-9DC8-61A2C98C251F}"/>
              </a:ext>
            </a:extLst>
          </p:cNvPr>
          <p:cNvSpPr>
            <a:spLocks noGrp="1"/>
          </p:cNvSpPr>
          <p:nvPr>
            <p:ph type="title"/>
          </p:nvPr>
        </p:nvSpPr>
        <p:spPr/>
        <p:txBody>
          <a:bodyPr/>
          <a:lstStyle/>
          <a:p>
            <a:r>
              <a:rPr lang="en-US" dirty="0">
                <a:solidFill>
                  <a:schemeClr val="accent1">
                    <a:lumMod val="50000"/>
                  </a:schemeClr>
                </a:solidFill>
              </a:rPr>
              <a:t>Discussion Question </a:t>
            </a:r>
          </a:p>
        </p:txBody>
      </p:sp>
      <p:sp>
        <p:nvSpPr>
          <p:cNvPr id="17" name="Oval 16">
            <a:extLst>
              <a:ext uri="{FF2B5EF4-FFF2-40B4-BE49-F238E27FC236}">
                <a16:creationId xmlns:a16="http://schemas.microsoft.com/office/drawing/2014/main" id="{154B157F-84FD-46F9-B785-6BE304B37D12}"/>
              </a:ext>
            </a:extLst>
          </p:cNvPr>
          <p:cNvSpPr/>
          <p:nvPr/>
        </p:nvSpPr>
        <p:spPr bwMode="auto">
          <a:xfrm>
            <a:off x="609600" y="5485427"/>
            <a:ext cx="653037" cy="668248"/>
          </a:xfrm>
          <a:prstGeom prst="ellipse">
            <a:avLst/>
          </a:prstGeom>
          <a:noFill/>
          <a:ln w="9207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2676956242"/>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21" name="Text Box 1080"/>
          <p:cNvSpPr txBox="1">
            <a:spLocks noChangeArrowheads="1"/>
          </p:cNvSpPr>
          <p:nvPr/>
        </p:nvSpPr>
        <p:spPr bwMode="auto">
          <a:xfrm>
            <a:off x="381000" y="1905000"/>
            <a:ext cx="4065588" cy="308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r>
              <a:rPr lang="en-US" sz="2800" dirty="0">
                <a:latin typeface="Arial" pitchFamily="34" charset="0"/>
              </a:rPr>
              <a:t>Sub-slab suction </a:t>
            </a:r>
          </a:p>
          <a:p>
            <a:r>
              <a:rPr lang="en-US" sz="2800" dirty="0">
                <a:latin typeface="Arial" pitchFamily="34" charset="0"/>
              </a:rPr>
              <a:t>reverses the pressure</a:t>
            </a:r>
          </a:p>
          <a:p>
            <a:r>
              <a:rPr lang="en-US" sz="2800" dirty="0">
                <a:latin typeface="Arial" pitchFamily="34" charset="0"/>
              </a:rPr>
              <a:t>between occupied</a:t>
            </a:r>
          </a:p>
          <a:p>
            <a:r>
              <a:rPr lang="en-US" sz="2800" dirty="0">
                <a:latin typeface="Arial" pitchFamily="34" charset="0"/>
              </a:rPr>
              <a:t>space and the source</a:t>
            </a:r>
          </a:p>
          <a:p>
            <a:r>
              <a:rPr lang="en-US" sz="2800" dirty="0">
                <a:latin typeface="Arial" pitchFamily="34" charset="0"/>
              </a:rPr>
              <a:t>by creation of a negative</a:t>
            </a:r>
          </a:p>
          <a:p>
            <a:r>
              <a:rPr lang="en-US" sz="2800" dirty="0">
                <a:latin typeface="Arial" pitchFamily="34" charset="0"/>
              </a:rPr>
              <a:t>pressure field under</a:t>
            </a:r>
          </a:p>
          <a:p>
            <a:r>
              <a:rPr lang="en-US" sz="2800" dirty="0">
                <a:latin typeface="Arial" pitchFamily="34" charset="0"/>
              </a:rPr>
              <a:t>the slab.</a:t>
            </a:r>
            <a:r>
              <a:rPr lang="en-US" sz="900" dirty="0">
                <a:latin typeface="Arial" pitchFamily="34" charset="0"/>
              </a:rPr>
              <a:t> </a:t>
            </a:r>
          </a:p>
        </p:txBody>
      </p:sp>
      <p:grpSp>
        <p:nvGrpSpPr>
          <p:cNvPr id="2" name="Group 1">
            <a:extLst>
              <a:ext uri="{FF2B5EF4-FFF2-40B4-BE49-F238E27FC236}">
                <a16:creationId xmlns:a16="http://schemas.microsoft.com/office/drawing/2014/main" id="{37C881EF-66AA-449A-8483-B136ABDE6C03}"/>
              </a:ext>
            </a:extLst>
          </p:cNvPr>
          <p:cNvGrpSpPr/>
          <p:nvPr/>
        </p:nvGrpSpPr>
        <p:grpSpPr>
          <a:xfrm>
            <a:off x="3886200" y="1447800"/>
            <a:ext cx="4595812" cy="5410200"/>
            <a:chOff x="3633788" y="685800"/>
            <a:chExt cx="5281612" cy="6172200"/>
          </a:xfrm>
        </p:grpSpPr>
        <p:sp>
          <p:nvSpPr>
            <p:cNvPr id="86018" name="Rectangle 1026"/>
            <p:cNvSpPr>
              <a:spLocks noChangeArrowheads="1"/>
            </p:cNvSpPr>
            <p:nvPr/>
          </p:nvSpPr>
          <p:spPr bwMode="auto">
            <a:xfrm>
              <a:off x="6858000" y="6096000"/>
              <a:ext cx="2057400" cy="762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0" hangingPunct="0"/>
              <a:endParaRPr lang="en-US" dirty="0"/>
            </a:p>
          </p:txBody>
        </p:sp>
        <p:grpSp>
          <p:nvGrpSpPr>
            <p:cNvPr id="86019" name="Group 1027"/>
            <p:cNvGrpSpPr>
              <a:grpSpLocks/>
            </p:cNvGrpSpPr>
            <p:nvPr/>
          </p:nvGrpSpPr>
          <p:grpSpPr bwMode="auto">
            <a:xfrm>
              <a:off x="3633788" y="717550"/>
              <a:ext cx="4976812" cy="5910263"/>
              <a:chOff x="472" y="452"/>
              <a:chExt cx="3135" cy="3723"/>
            </a:xfrm>
          </p:grpSpPr>
          <p:sp>
            <p:nvSpPr>
              <p:cNvPr id="86026" name="AutoShape 1028"/>
              <p:cNvSpPr>
                <a:spLocks noChangeArrowheads="1"/>
              </p:cNvSpPr>
              <p:nvPr/>
            </p:nvSpPr>
            <p:spPr bwMode="auto">
              <a:xfrm rot="5400000" flipH="1">
                <a:off x="2170" y="481"/>
                <a:ext cx="153" cy="138"/>
              </a:xfrm>
              <a:prstGeom prst="notchedRightArrow">
                <a:avLst>
                  <a:gd name="adj1" fmla="val 62500"/>
                  <a:gd name="adj2" fmla="val 38240"/>
                </a:avLst>
              </a:prstGeom>
              <a:solidFill>
                <a:schemeClr val="folHlink"/>
              </a:solidFill>
              <a:ln w="9525">
                <a:solidFill>
                  <a:schemeClr val="tx1"/>
                </a:solidFill>
                <a:miter lim="800000"/>
                <a:headEnd/>
                <a:tailEnd/>
              </a:ln>
            </p:spPr>
            <p:txBody>
              <a:bodyPr wrap="none" anchor="ctr"/>
              <a:lstStyle/>
              <a:p>
                <a:pPr algn="ctr" eaLnBrk="0" hangingPunct="0"/>
                <a:endParaRPr lang="en-US" dirty="0"/>
              </a:p>
            </p:txBody>
          </p:sp>
          <p:sp>
            <p:nvSpPr>
              <p:cNvPr id="86027" name="Rectangle 1029"/>
              <p:cNvSpPr>
                <a:spLocks noChangeArrowheads="1"/>
              </p:cNvSpPr>
              <p:nvPr/>
            </p:nvSpPr>
            <p:spPr bwMode="auto">
              <a:xfrm>
                <a:off x="1313" y="1525"/>
                <a:ext cx="76" cy="2304"/>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hangingPunct="0"/>
                <a:endParaRPr lang="en-US" dirty="0"/>
              </a:p>
            </p:txBody>
          </p:sp>
          <p:sp>
            <p:nvSpPr>
              <p:cNvPr id="86028" name="Rectangle 1030" descr="Small confetti"/>
              <p:cNvSpPr>
                <a:spLocks noChangeArrowheads="1"/>
              </p:cNvSpPr>
              <p:nvPr/>
            </p:nvSpPr>
            <p:spPr bwMode="auto">
              <a:xfrm>
                <a:off x="625" y="3368"/>
                <a:ext cx="688" cy="576"/>
              </a:xfrm>
              <a:prstGeom prst="rect">
                <a:avLst/>
              </a:prstGeom>
              <a:pattFill prst="smConfetti">
                <a:fgClr>
                  <a:schemeClr val="folHlink"/>
                </a:fgClr>
                <a:bgClr>
                  <a:srgbClr val="525252"/>
                </a:bgClr>
              </a:pattFill>
              <a:ln w="9525">
                <a:solidFill>
                  <a:schemeClr val="tx1"/>
                </a:solidFill>
                <a:miter lim="800000"/>
                <a:headEnd/>
                <a:tailEnd/>
              </a:ln>
            </p:spPr>
            <p:txBody>
              <a:bodyPr wrap="none" anchor="ctr"/>
              <a:lstStyle/>
              <a:p>
                <a:pPr algn="ctr" eaLnBrk="0" hangingPunct="0"/>
                <a:endParaRPr lang="en-US" dirty="0"/>
              </a:p>
            </p:txBody>
          </p:sp>
          <p:sp>
            <p:nvSpPr>
              <p:cNvPr id="86029" name="Rectangle 1031"/>
              <p:cNvSpPr>
                <a:spLocks noChangeArrowheads="1"/>
              </p:cNvSpPr>
              <p:nvPr/>
            </p:nvSpPr>
            <p:spPr bwMode="auto">
              <a:xfrm>
                <a:off x="1428" y="2406"/>
                <a:ext cx="1872" cy="4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hangingPunct="0"/>
                <a:endParaRPr lang="en-US" dirty="0"/>
              </a:p>
            </p:txBody>
          </p:sp>
          <p:sp>
            <p:nvSpPr>
              <p:cNvPr id="86030" name="Rectangle 1032"/>
              <p:cNvSpPr>
                <a:spLocks noChangeArrowheads="1"/>
              </p:cNvSpPr>
              <p:nvPr/>
            </p:nvSpPr>
            <p:spPr bwMode="auto">
              <a:xfrm>
                <a:off x="1466" y="3868"/>
                <a:ext cx="1834" cy="76"/>
              </a:xfrm>
              <a:prstGeom prst="rect">
                <a:avLst/>
              </a:prstGeom>
              <a:solidFill>
                <a:schemeClr val="bg2"/>
              </a:solidFill>
              <a:ln w="9525">
                <a:solidFill>
                  <a:schemeClr val="tx1"/>
                </a:solidFill>
                <a:miter lim="800000"/>
                <a:headEnd/>
                <a:tailEnd/>
              </a:ln>
            </p:spPr>
            <p:txBody>
              <a:bodyPr wrap="none" anchor="ctr"/>
              <a:lstStyle/>
              <a:p>
                <a:pPr algn="ctr" eaLnBrk="0" hangingPunct="0"/>
                <a:endParaRPr lang="en-US" dirty="0"/>
              </a:p>
            </p:txBody>
          </p:sp>
          <p:sp>
            <p:nvSpPr>
              <p:cNvPr id="86031" name="Line 1033"/>
              <p:cNvSpPr>
                <a:spLocks noChangeShapeType="1"/>
              </p:cNvSpPr>
              <p:nvPr/>
            </p:nvSpPr>
            <p:spPr bwMode="auto">
              <a:xfrm flipV="1">
                <a:off x="938" y="617"/>
                <a:ext cx="1987" cy="96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86032" name="Line 1034"/>
              <p:cNvSpPr>
                <a:spLocks noChangeShapeType="1"/>
              </p:cNvSpPr>
              <p:nvPr/>
            </p:nvSpPr>
            <p:spPr bwMode="auto">
              <a:xfrm flipV="1">
                <a:off x="935" y="717"/>
                <a:ext cx="1988" cy="961"/>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86033" name="Rectangle 1035"/>
              <p:cNvSpPr>
                <a:spLocks noChangeArrowheads="1"/>
              </p:cNvSpPr>
              <p:nvPr/>
            </p:nvSpPr>
            <p:spPr bwMode="auto">
              <a:xfrm>
                <a:off x="1428" y="1525"/>
                <a:ext cx="1872" cy="15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hangingPunct="0"/>
                <a:endParaRPr lang="en-US" dirty="0"/>
              </a:p>
            </p:txBody>
          </p:sp>
          <p:sp>
            <p:nvSpPr>
              <p:cNvPr id="86034" name="Rectangle 1036"/>
              <p:cNvSpPr>
                <a:spLocks noChangeArrowheads="1"/>
              </p:cNvSpPr>
              <p:nvPr/>
            </p:nvSpPr>
            <p:spPr bwMode="auto">
              <a:xfrm>
                <a:off x="1428" y="2446"/>
                <a:ext cx="1872" cy="15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hangingPunct="0"/>
                <a:endParaRPr lang="en-US" dirty="0"/>
              </a:p>
            </p:txBody>
          </p:sp>
          <p:sp>
            <p:nvSpPr>
              <p:cNvPr id="86035" name="Rectangle 1037"/>
              <p:cNvSpPr>
                <a:spLocks noChangeArrowheads="1"/>
              </p:cNvSpPr>
              <p:nvPr/>
            </p:nvSpPr>
            <p:spPr bwMode="auto">
              <a:xfrm>
                <a:off x="1466" y="3784"/>
                <a:ext cx="1834" cy="84"/>
              </a:xfrm>
              <a:prstGeom prst="rect">
                <a:avLst/>
              </a:prstGeom>
              <a:solidFill>
                <a:schemeClr val="folHlink"/>
              </a:solidFill>
              <a:ln w="9525">
                <a:solidFill>
                  <a:schemeClr val="tx1"/>
                </a:solidFill>
                <a:miter lim="800000"/>
                <a:headEnd/>
                <a:tailEnd/>
              </a:ln>
            </p:spPr>
            <p:txBody>
              <a:bodyPr wrap="none" anchor="ctr"/>
              <a:lstStyle/>
              <a:p>
                <a:pPr algn="ctr" eaLnBrk="0" hangingPunct="0"/>
                <a:endParaRPr lang="en-US" dirty="0"/>
              </a:p>
            </p:txBody>
          </p:sp>
          <p:sp>
            <p:nvSpPr>
              <p:cNvPr id="86036" name="Rectangle 1038"/>
              <p:cNvSpPr>
                <a:spLocks noChangeArrowheads="1"/>
              </p:cNvSpPr>
              <p:nvPr/>
            </p:nvSpPr>
            <p:spPr bwMode="auto">
              <a:xfrm>
                <a:off x="1389" y="1525"/>
                <a:ext cx="77" cy="2304"/>
              </a:xfrm>
              <a:prstGeom prst="rect">
                <a:avLst/>
              </a:prstGeom>
              <a:solidFill>
                <a:schemeClr val="bg1"/>
              </a:solidFill>
              <a:ln w="12700">
                <a:solidFill>
                  <a:schemeClr val="tx1"/>
                </a:solidFill>
                <a:miter lim="800000"/>
                <a:headEnd/>
                <a:tailEnd/>
              </a:ln>
            </p:spPr>
            <p:txBody>
              <a:bodyPr wrap="none" anchor="ctr"/>
              <a:lstStyle/>
              <a:p>
                <a:pPr algn="ctr" eaLnBrk="0" hangingPunct="0"/>
                <a:endParaRPr lang="en-US" dirty="0"/>
              </a:p>
            </p:txBody>
          </p:sp>
          <p:sp>
            <p:nvSpPr>
              <p:cNvPr id="86037" name="Line 1039"/>
              <p:cNvSpPr>
                <a:spLocks noChangeShapeType="1"/>
              </p:cNvSpPr>
              <p:nvPr/>
            </p:nvSpPr>
            <p:spPr bwMode="auto">
              <a:xfrm>
                <a:off x="2268" y="3254"/>
                <a:ext cx="26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86038" name="Line 1040"/>
              <p:cNvSpPr>
                <a:spLocks noChangeShapeType="1"/>
              </p:cNvSpPr>
              <p:nvPr/>
            </p:nvSpPr>
            <p:spPr bwMode="auto">
              <a:xfrm>
                <a:off x="2536" y="3254"/>
                <a:ext cx="0" cy="1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86039" name="Rectangle 1041"/>
              <p:cNvSpPr>
                <a:spLocks noChangeArrowheads="1"/>
              </p:cNvSpPr>
              <p:nvPr/>
            </p:nvSpPr>
            <p:spPr bwMode="auto">
              <a:xfrm>
                <a:off x="2397" y="3383"/>
                <a:ext cx="268" cy="153"/>
              </a:xfrm>
              <a:prstGeom prst="rect">
                <a:avLst/>
              </a:prstGeom>
              <a:solidFill>
                <a:schemeClr val="bg1"/>
              </a:solidFill>
              <a:ln w="28575">
                <a:solidFill>
                  <a:schemeClr val="tx1"/>
                </a:solidFill>
                <a:miter lim="800000"/>
                <a:headEnd/>
                <a:tailEnd/>
              </a:ln>
            </p:spPr>
            <p:txBody>
              <a:bodyPr wrap="none" anchor="ctr"/>
              <a:lstStyle/>
              <a:p>
                <a:pPr algn="ctr" eaLnBrk="0" hangingPunct="0"/>
                <a:endParaRPr lang="en-US" dirty="0"/>
              </a:p>
            </p:txBody>
          </p:sp>
          <p:sp>
            <p:nvSpPr>
              <p:cNvPr id="86040" name="Line 1042"/>
              <p:cNvSpPr>
                <a:spLocks noChangeShapeType="1"/>
              </p:cNvSpPr>
              <p:nvPr/>
            </p:nvSpPr>
            <p:spPr bwMode="auto">
              <a:xfrm flipH="1">
                <a:off x="931" y="1685"/>
                <a:ext cx="382"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86041" name="AutoShape 1043"/>
              <p:cNvSpPr>
                <a:spLocks noChangeArrowheads="1"/>
              </p:cNvSpPr>
              <p:nvPr/>
            </p:nvSpPr>
            <p:spPr bwMode="auto">
              <a:xfrm rot="5400000" flipH="1">
                <a:off x="2175" y="1224"/>
                <a:ext cx="154" cy="139"/>
              </a:xfrm>
              <a:prstGeom prst="notchedRightArrow">
                <a:avLst>
                  <a:gd name="adj1" fmla="val 62500"/>
                  <a:gd name="adj2" fmla="val 38213"/>
                </a:avLst>
              </a:prstGeom>
              <a:solidFill>
                <a:schemeClr val="folHlink"/>
              </a:solidFill>
              <a:ln w="9525">
                <a:solidFill>
                  <a:schemeClr val="tx1"/>
                </a:solidFill>
                <a:miter lim="800000"/>
                <a:headEnd/>
                <a:tailEnd/>
              </a:ln>
            </p:spPr>
            <p:txBody>
              <a:bodyPr wrap="none" anchor="ctr"/>
              <a:lstStyle/>
              <a:p>
                <a:pPr algn="ctr" eaLnBrk="0" hangingPunct="0"/>
                <a:endParaRPr lang="en-US" dirty="0"/>
              </a:p>
            </p:txBody>
          </p:sp>
          <p:sp>
            <p:nvSpPr>
              <p:cNvPr id="86042" name="Rectangle 1044"/>
              <p:cNvSpPr>
                <a:spLocks noChangeArrowheads="1"/>
              </p:cNvSpPr>
              <p:nvPr/>
            </p:nvSpPr>
            <p:spPr bwMode="auto">
              <a:xfrm>
                <a:off x="625" y="3560"/>
                <a:ext cx="917" cy="38"/>
              </a:xfrm>
              <a:prstGeom prst="rect">
                <a:avLst/>
              </a:prstGeom>
              <a:solidFill>
                <a:schemeClr val="bg1"/>
              </a:solidFill>
              <a:ln w="9525">
                <a:solidFill>
                  <a:schemeClr val="tx1"/>
                </a:solidFill>
                <a:miter lim="800000"/>
                <a:headEnd/>
                <a:tailEnd/>
              </a:ln>
            </p:spPr>
            <p:txBody>
              <a:bodyPr wrap="none" anchor="ctr"/>
              <a:lstStyle/>
              <a:p>
                <a:pPr algn="ctr" eaLnBrk="0" hangingPunct="0"/>
                <a:endParaRPr lang="en-US" dirty="0"/>
              </a:p>
            </p:txBody>
          </p:sp>
          <p:sp>
            <p:nvSpPr>
              <p:cNvPr id="86043" name="Line 1045"/>
              <p:cNvSpPr>
                <a:spLocks noChangeShapeType="1"/>
              </p:cNvSpPr>
              <p:nvPr/>
            </p:nvSpPr>
            <p:spPr bwMode="auto">
              <a:xfrm flipH="1">
                <a:off x="472" y="3368"/>
                <a:ext cx="19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86044" name="Line 1046"/>
              <p:cNvSpPr>
                <a:spLocks noChangeShapeType="1"/>
              </p:cNvSpPr>
              <p:nvPr/>
            </p:nvSpPr>
            <p:spPr bwMode="auto">
              <a:xfrm>
                <a:off x="1313" y="3368"/>
                <a:ext cx="15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86045" name="Line 1047"/>
              <p:cNvSpPr>
                <a:spLocks noChangeShapeType="1"/>
              </p:cNvSpPr>
              <p:nvPr/>
            </p:nvSpPr>
            <p:spPr bwMode="auto">
              <a:xfrm>
                <a:off x="1313" y="3522"/>
                <a:ext cx="15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86046" name="Line 1048"/>
              <p:cNvSpPr>
                <a:spLocks noChangeShapeType="1"/>
              </p:cNvSpPr>
              <p:nvPr/>
            </p:nvSpPr>
            <p:spPr bwMode="auto">
              <a:xfrm>
                <a:off x="1313" y="3637"/>
                <a:ext cx="15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86047" name="Line 1049"/>
              <p:cNvSpPr>
                <a:spLocks noChangeShapeType="1"/>
              </p:cNvSpPr>
              <p:nvPr/>
            </p:nvSpPr>
            <p:spPr bwMode="auto">
              <a:xfrm>
                <a:off x="1313" y="3714"/>
                <a:ext cx="15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86048" name="Line 1050"/>
              <p:cNvSpPr>
                <a:spLocks noChangeShapeType="1"/>
              </p:cNvSpPr>
              <p:nvPr/>
            </p:nvSpPr>
            <p:spPr bwMode="auto">
              <a:xfrm>
                <a:off x="1313" y="3790"/>
                <a:ext cx="15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86049" name="Line 1051"/>
              <p:cNvSpPr>
                <a:spLocks noChangeShapeType="1"/>
              </p:cNvSpPr>
              <p:nvPr/>
            </p:nvSpPr>
            <p:spPr bwMode="auto">
              <a:xfrm>
                <a:off x="1313" y="3446"/>
                <a:ext cx="15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86050" name="AutoShape 1052"/>
              <p:cNvSpPr>
                <a:spLocks noChangeArrowheads="1"/>
              </p:cNvSpPr>
              <p:nvPr/>
            </p:nvSpPr>
            <p:spPr bwMode="auto">
              <a:xfrm>
                <a:off x="2116" y="1140"/>
                <a:ext cx="267" cy="39"/>
              </a:xfrm>
              <a:prstGeom prst="flowChartOr">
                <a:avLst/>
              </a:prstGeom>
              <a:solidFill>
                <a:schemeClr val="bg1"/>
              </a:solidFill>
              <a:ln w="9525">
                <a:solidFill>
                  <a:schemeClr val="tx1"/>
                </a:solidFill>
                <a:round/>
                <a:headEnd/>
                <a:tailEnd/>
              </a:ln>
            </p:spPr>
            <p:txBody>
              <a:bodyPr wrap="none" anchor="ctr"/>
              <a:lstStyle/>
              <a:p>
                <a:pPr algn="ctr" eaLnBrk="0" hangingPunct="0"/>
                <a:endParaRPr lang="en-US" dirty="0"/>
              </a:p>
            </p:txBody>
          </p:sp>
          <p:sp>
            <p:nvSpPr>
              <p:cNvPr id="86051" name="Text Box 1053"/>
              <p:cNvSpPr txBox="1">
                <a:spLocks noChangeArrowheads="1"/>
              </p:cNvSpPr>
              <p:nvPr/>
            </p:nvSpPr>
            <p:spPr bwMode="auto">
              <a:xfrm>
                <a:off x="1466" y="3215"/>
                <a:ext cx="68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r>
                  <a:rPr lang="en-US" sz="1200" b="1" dirty="0">
                    <a:latin typeface="Arial" pitchFamily="34" charset="0"/>
                  </a:rPr>
                  <a:t>Seal around</a:t>
                </a:r>
              </a:p>
              <a:p>
                <a:r>
                  <a:rPr lang="en-US" sz="1200" b="1" dirty="0">
                    <a:latin typeface="Arial" pitchFamily="34" charset="0"/>
                  </a:rPr>
                  <a:t>Entry Points</a:t>
                </a:r>
              </a:p>
            </p:txBody>
          </p:sp>
          <p:sp>
            <p:nvSpPr>
              <p:cNvPr id="86052" name="Text Box 1054"/>
              <p:cNvSpPr txBox="1">
                <a:spLocks noChangeArrowheads="1"/>
              </p:cNvSpPr>
              <p:nvPr/>
            </p:nvSpPr>
            <p:spPr bwMode="auto">
              <a:xfrm>
                <a:off x="2674" y="3330"/>
                <a:ext cx="83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r>
                  <a:rPr lang="en-US" sz="1200" b="1" dirty="0">
                    <a:latin typeface="Arial" pitchFamily="34" charset="0"/>
                  </a:rPr>
                  <a:t>System  Failure</a:t>
                </a:r>
              </a:p>
              <a:p>
                <a:r>
                  <a:rPr lang="en-US" sz="1200" b="1" dirty="0">
                    <a:latin typeface="Arial" pitchFamily="34" charset="0"/>
                  </a:rPr>
                  <a:t>Warning Device</a:t>
                </a:r>
              </a:p>
            </p:txBody>
          </p:sp>
          <p:sp>
            <p:nvSpPr>
              <p:cNvPr id="86053" name="Text Box 1055"/>
              <p:cNvSpPr txBox="1">
                <a:spLocks noChangeArrowheads="1"/>
              </p:cNvSpPr>
              <p:nvPr/>
            </p:nvSpPr>
            <p:spPr bwMode="auto">
              <a:xfrm>
                <a:off x="2386" y="1870"/>
                <a:ext cx="1221"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r>
                  <a:rPr lang="en-US" sz="1200" b="1" dirty="0">
                    <a:latin typeface="Arial" pitchFamily="34" charset="0"/>
                  </a:rPr>
                  <a:t>Radon Exhaust Pipe</a:t>
                </a:r>
              </a:p>
              <a:p>
                <a:r>
                  <a:rPr lang="en-US" sz="1200" b="1" dirty="0">
                    <a:latin typeface="Arial" pitchFamily="34" charset="0"/>
                  </a:rPr>
                  <a:t>(typically hidden in </a:t>
                </a:r>
              </a:p>
              <a:p>
                <a:r>
                  <a:rPr lang="en-US" sz="1200" b="1" dirty="0">
                    <a:latin typeface="Arial" pitchFamily="34" charset="0"/>
                  </a:rPr>
                  <a:t>closet or between walls)</a:t>
                </a:r>
              </a:p>
            </p:txBody>
          </p:sp>
          <p:sp>
            <p:nvSpPr>
              <p:cNvPr id="86054" name="AutoShape 1056"/>
              <p:cNvSpPr>
                <a:spLocks noChangeArrowheads="1"/>
              </p:cNvSpPr>
              <p:nvPr/>
            </p:nvSpPr>
            <p:spPr bwMode="auto">
              <a:xfrm rot="5400000" flipH="1">
                <a:off x="2152" y="2885"/>
                <a:ext cx="192" cy="160"/>
              </a:xfrm>
              <a:prstGeom prst="notchedRightArrow">
                <a:avLst>
                  <a:gd name="adj1" fmla="val 62500"/>
                  <a:gd name="adj2" fmla="val 41389"/>
                </a:avLst>
              </a:prstGeom>
              <a:solidFill>
                <a:schemeClr val="folHlink"/>
              </a:solidFill>
              <a:ln w="9525">
                <a:solidFill>
                  <a:schemeClr val="tx1"/>
                </a:solidFill>
                <a:miter lim="800000"/>
                <a:headEnd/>
                <a:tailEnd/>
              </a:ln>
            </p:spPr>
            <p:txBody>
              <a:bodyPr wrap="none" anchor="ctr"/>
              <a:lstStyle/>
              <a:p>
                <a:pPr algn="ctr" eaLnBrk="0" hangingPunct="0"/>
                <a:endParaRPr lang="en-US" dirty="0"/>
              </a:p>
            </p:txBody>
          </p:sp>
          <p:sp>
            <p:nvSpPr>
              <p:cNvPr id="86055" name="Line 1057"/>
              <p:cNvSpPr>
                <a:spLocks noChangeShapeType="1"/>
              </p:cNvSpPr>
              <p:nvPr/>
            </p:nvSpPr>
            <p:spPr bwMode="auto">
              <a:xfrm flipH="1">
                <a:off x="2299" y="2062"/>
                <a:ext cx="86"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dirty="0"/>
              </a:p>
            </p:txBody>
          </p:sp>
          <p:sp>
            <p:nvSpPr>
              <p:cNvPr id="86056" name="Line 1058"/>
              <p:cNvSpPr>
                <a:spLocks noChangeShapeType="1"/>
              </p:cNvSpPr>
              <p:nvPr/>
            </p:nvSpPr>
            <p:spPr bwMode="auto">
              <a:xfrm flipH="1">
                <a:off x="1475" y="3441"/>
                <a:ext cx="115" cy="114"/>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dirty="0"/>
              </a:p>
            </p:txBody>
          </p:sp>
          <p:sp>
            <p:nvSpPr>
              <p:cNvPr id="86057" name="Line 1059"/>
              <p:cNvSpPr>
                <a:spLocks noChangeShapeType="1"/>
              </p:cNvSpPr>
              <p:nvPr/>
            </p:nvSpPr>
            <p:spPr bwMode="auto">
              <a:xfrm flipH="1">
                <a:off x="1493" y="3428"/>
                <a:ext cx="258" cy="32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dirty="0"/>
              </a:p>
            </p:txBody>
          </p:sp>
          <p:sp>
            <p:nvSpPr>
              <p:cNvPr id="86058" name="Rectangle 1060" descr="Large confetti"/>
              <p:cNvSpPr>
                <a:spLocks noChangeArrowheads="1"/>
              </p:cNvSpPr>
              <p:nvPr/>
            </p:nvSpPr>
            <p:spPr bwMode="auto">
              <a:xfrm>
                <a:off x="625" y="3944"/>
                <a:ext cx="2675" cy="231"/>
              </a:xfrm>
              <a:prstGeom prst="rect">
                <a:avLst/>
              </a:prstGeom>
              <a:pattFill prst="lgConfetti">
                <a:fgClr>
                  <a:schemeClr val="bg2"/>
                </a:fgClr>
                <a:bgClr>
                  <a:srgbClr val="FFFFFF"/>
                </a:bgClr>
              </a:pattFill>
              <a:ln w="9525">
                <a:solidFill>
                  <a:schemeClr val="tx1"/>
                </a:solidFill>
                <a:miter lim="800000"/>
                <a:headEnd/>
                <a:tailEnd/>
              </a:ln>
            </p:spPr>
            <p:txBody>
              <a:bodyPr wrap="none" anchor="ctr"/>
              <a:lstStyle/>
              <a:p>
                <a:pPr algn="ctr" eaLnBrk="0" hangingPunct="0"/>
                <a:endParaRPr lang="en-US" dirty="0"/>
              </a:p>
            </p:txBody>
          </p:sp>
          <p:sp>
            <p:nvSpPr>
              <p:cNvPr id="86059" name="Rectangle 1061" descr="40%"/>
              <p:cNvSpPr>
                <a:spLocks noChangeArrowheads="1"/>
              </p:cNvSpPr>
              <p:nvPr/>
            </p:nvSpPr>
            <p:spPr bwMode="auto">
              <a:xfrm>
                <a:off x="1122" y="3829"/>
                <a:ext cx="535" cy="193"/>
              </a:xfrm>
              <a:prstGeom prst="rect">
                <a:avLst/>
              </a:prstGeom>
              <a:pattFill prst="pct40">
                <a:fgClr>
                  <a:schemeClr val="bg2"/>
                </a:fgClr>
                <a:bgClr>
                  <a:srgbClr val="FFFFFF"/>
                </a:bgClr>
              </a:pattFill>
              <a:ln w="9525">
                <a:solidFill>
                  <a:schemeClr val="tx1"/>
                </a:solidFill>
                <a:miter lim="800000"/>
                <a:headEnd/>
                <a:tailEnd/>
              </a:ln>
            </p:spPr>
            <p:txBody>
              <a:bodyPr wrap="none" anchor="ctr"/>
              <a:lstStyle/>
              <a:p>
                <a:pPr algn="ctr" eaLnBrk="0" hangingPunct="0"/>
                <a:endParaRPr lang="en-US" dirty="0"/>
              </a:p>
            </p:txBody>
          </p:sp>
          <p:sp>
            <p:nvSpPr>
              <p:cNvPr id="86060" name="Rectangle 1062"/>
              <p:cNvSpPr>
                <a:spLocks noChangeArrowheads="1"/>
              </p:cNvSpPr>
              <p:nvPr/>
            </p:nvSpPr>
            <p:spPr bwMode="auto">
              <a:xfrm>
                <a:off x="2230" y="679"/>
                <a:ext cx="38" cy="3343"/>
              </a:xfrm>
              <a:prstGeom prst="rect">
                <a:avLst/>
              </a:prstGeom>
              <a:solidFill>
                <a:schemeClr val="bg1"/>
              </a:solidFill>
              <a:ln w="12700">
                <a:solidFill>
                  <a:schemeClr val="tx1"/>
                </a:solidFill>
                <a:miter lim="800000"/>
                <a:headEnd/>
                <a:tailEnd/>
              </a:ln>
            </p:spPr>
            <p:txBody>
              <a:bodyPr wrap="none" anchor="ctr"/>
              <a:lstStyle/>
              <a:p>
                <a:pPr algn="ctr" eaLnBrk="0" hangingPunct="0"/>
                <a:endParaRPr lang="en-US" dirty="0"/>
              </a:p>
            </p:txBody>
          </p:sp>
          <p:sp>
            <p:nvSpPr>
              <p:cNvPr id="86061" name="Text Box 1063"/>
              <p:cNvSpPr txBox="1">
                <a:spLocks noChangeArrowheads="1"/>
              </p:cNvSpPr>
              <p:nvPr/>
            </p:nvSpPr>
            <p:spPr bwMode="auto">
              <a:xfrm>
                <a:off x="1552" y="452"/>
                <a:ext cx="613"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r>
                  <a:rPr lang="en-US" sz="1600" b="1" dirty="0">
                    <a:latin typeface="Arial" pitchFamily="34" charset="0"/>
                  </a:rPr>
                  <a:t>Exhaust</a:t>
                </a:r>
              </a:p>
            </p:txBody>
          </p:sp>
          <p:sp>
            <p:nvSpPr>
              <p:cNvPr id="86062" name="Text Box 1064"/>
              <p:cNvSpPr txBox="1">
                <a:spLocks noChangeArrowheads="1"/>
              </p:cNvSpPr>
              <p:nvPr/>
            </p:nvSpPr>
            <p:spPr bwMode="auto">
              <a:xfrm>
                <a:off x="2547" y="1068"/>
                <a:ext cx="343"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r>
                  <a:rPr lang="en-US" sz="1600" b="1" dirty="0">
                    <a:latin typeface="Arial" pitchFamily="34" charset="0"/>
                  </a:rPr>
                  <a:t>Fan</a:t>
                </a:r>
              </a:p>
            </p:txBody>
          </p:sp>
          <p:sp>
            <p:nvSpPr>
              <p:cNvPr id="86063" name="Line 1065"/>
              <p:cNvSpPr>
                <a:spLocks noChangeShapeType="1"/>
              </p:cNvSpPr>
              <p:nvPr/>
            </p:nvSpPr>
            <p:spPr bwMode="auto">
              <a:xfrm flipH="1">
                <a:off x="2445" y="1155"/>
                <a:ext cx="115"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dirty="0"/>
              </a:p>
            </p:txBody>
          </p:sp>
          <p:sp>
            <p:nvSpPr>
              <p:cNvPr id="86064" name="Line 1066"/>
              <p:cNvSpPr>
                <a:spLocks noChangeShapeType="1"/>
              </p:cNvSpPr>
              <p:nvPr/>
            </p:nvSpPr>
            <p:spPr bwMode="auto">
              <a:xfrm>
                <a:off x="943" y="1570"/>
                <a:ext cx="0" cy="115"/>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86065" name="Line 1067"/>
              <p:cNvSpPr>
                <a:spLocks noChangeShapeType="1"/>
              </p:cNvSpPr>
              <p:nvPr/>
            </p:nvSpPr>
            <p:spPr bwMode="auto">
              <a:xfrm flipV="1">
                <a:off x="1977" y="4055"/>
                <a:ext cx="215" cy="75"/>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dirty="0"/>
              </a:p>
            </p:txBody>
          </p:sp>
          <p:sp>
            <p:nvSpPr>
              <p:cNvPr id="86066" name="Line 1068"/>
              <p:cNvSpPr>
                <a:spLocks noChangeShapeType="1"/>
              </p:cNvSpPr>
              <p:nvPr/>
            </p:nvSpPr>
            <p:spPr bwMode="auto">
              <a:xfrm flipH="1" flipV="1">
                <a:off x="2307" y="4052"/>
                <a:ext cx="229" cy="62"/>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dirty="0"/>
              </a:p>
            </p:txBody>
          </p:sp>
          <p:sp>
            <p:nvSpPr>
              <p:cNvPr id="86067" name="Line 1069"/>
              <p:cNvSpPr>
                <a:spLocks noChangeShapeType="1"/>
              </p:cNvSpPr>
              <p:nvPr/>
            </p:nvSpPr>
            <p:spPr bwMode="auto">
              <a:xfrm flipH="1" flipV="1">
                <a:off x="2788" y="4079"/>
                <a:ext cx="245" cy="2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dirty="0"/>
              </a:p>
            </p:txBody>
          </p:sp>
          <p:sp>
            <p:nvSpPr>
              <p:cNvPr id="86068" name="Line 1070"/>
              <p:cNvSpPr>
                <a:spLocks noChangeShapeType="1"/>
              </p:cNvSpPr>
              <p:nvPr/>
            </p:nvSpPr>
            <p:spPr bwMode="auto">
              <a:xfrm flipV="1">
                <a:off x="1542" y="4099"/>
                <a:ext cx="242" cy="38"/>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dirty="0"/>
              </a:p>
            </p:txBody>
          </p:sp>
          <p:sp>
            <p:nvSpPr>
              <p:cNvPr id="86069" name="Line 1071"/>
              <p:cNvSpPr>
                <a:spLocks noChangeShapeType="1"/>
              </p:cNvSpPr>
              <p:nvPr/>
            </p:nvSpPr>
            <p:spPr bwMode="auto">
              <a:xfrm>
                <a:off x="2921" y="617"/>
                <a:ext cx="0" cy="10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86070" name="AutoShape 1072"/>
              <p:cNvSpPr>
                <a:spLocks noChangeArrowheads="1"/>
              </p:cNvSpPr>
              <p:nvPr/>
            </p:nvSpPr>
            <p:spPr bwMode="auto">
              <a:xfrm rot="-5400000">
                <a:off x="2205" y="519"/>
                <a:ext cx="86" cy="51"/>
              </a:xfrm>
              <a:prstGeom prst="notchedRightArrow">
                <a:avLst>
                  <a:gd name="adj1" fmla="val 30306"/>
                  <a:gd name="adj2" fmla="val 53001"/>
                </a:avLst>
              </a:prstGeom>
              <a:solidFill>
                <a:schemeClr val="tx1"/>
              </a:solidFill>
              <a:ln w="9525">
                <a:solidFill>
                  <a:schemeClr val="tx1"/>
                </a:solidFill>
                <a:miter lim="800000"/>
                <a:headEnd/>
                <a:tailEnd/>
              </a:ln>
            </p:spPr>
            <p:txBody>
              <a:bodyPr wrap="none" anchor="ctr"/>
              <a:lstStyle/>
              <a:p>
                <a:pPr algn="ctr" eaLnBrk="0" hangingPunct="0"/>
                <a:endParaRPr lang="en-US" dirty="0"/>
              </a:p>
            </p:txBody>
          </p:sp>
          <p:grpSp>
            <p:nvGrpSpPr>
              <p:cNvPr id="86071" name="Group 1073"/>
              <p:cNvGrpSpPr>
                <a:grpSpLocks/>
              </p:cNvGrpSpPr>
              <p:nvPr/>
            </p:nvGrpSpPr>
            <p:grpSpPr bwMode="auto">
              <a:xfrm>
                <a:off x="2358" y="1130"/>
                <a:ext cx="62" cy="46"/>
                <a:chOff x="2553" y="1545"/>
                <a:chExt cx="80" cy="57"/>
              </a:xfrm>
            </p:grpSpPr>
            <p:sp>
              <p:nvSpPr>
                <p:cNvPr id="86075" name="Freeform 1074"/>
                <p:cNvSpPr>
                  <a:spLocks/>
                </p:cNvSpPr>
                <p:nvPr/>
              </p:nvSpPr>
              <p:spPr bwMode="auto">
                <a:xfrm rot="-2614074">
                  <a:off x="2553" y="1546"/>
                  <a:ext cx="56" cy="56"/>
                </a:xfrm>
                <a:custGeom>
                  <a:avLst/>
                  <a:gdLst>
                    <a:gd name="T0" fmla="*/ 0 w 56"/>
                    <a:gd name="T1" fmla="*/ 48 h 56"/>
                    <a:gd name="T2" fmla="*/ 48 w 56"/>
                    <a:gd name="T3" fmla="*/ 48 h 56"/>
                    <a:gd name="T4" fmla="*/ 48 w 56"/>
                    <a:gd name="T5" fmla="*/ 0 h 56"/>
                    <a:gd name="T6" fmla="*/ 0 60000 65536"/>
                    <a:gd name="T7" fmla="*/ 0 60000 65536"/>
                    <a:gd name="T8" fmla="*/ 0 60000 65536"/>
                    <a:gd name="T9" fmla="*/ 0 w 56"/>
                    <a:gd name="T10" fmla="*/ 0 h 56"/>
                    <a:gd name="T11" fmla="*/ 56 w 56"/>
                    <a:gd name="T12" fmla="*/ 56 h 56"/>
                  </a:gdLst>
                  <a:ahLst/>
                  <a:cxnLst>
                    <a:cxn ang="T6">
                      <a:pos x="T0" y="T1"/>
                    </a:cxn>
                    <a:cxn ang="T7">
                      <a:pos x="T2" y="T3"/>
                    </a:cxn>
                    <a:cxn ang="T8">
                      <a:pos x="T4" y="T5"/>
                    </a:cxn>
                  </a:cxnLst>
                  <a:rect l="T9" t="T10" r="T11" b="T12"/>
                  <a:pathLst>
                    <a:path w="56" h="56">
                      <a:moveTo>
                        <a:pt x="0" y="48"/>
                      </a:moveTo>
                      <a:cubicBezTo>
                        <a:pt x="20" y="52"/>
                        <a:pt x="40" y="56"/>
                        <a:pt x="48" y="48"/>
                      </a:cubicBezTo>
                      <a:cubicBezTo>
                        <a:pt x="56" y="40"/>
                        <a:pt x="52" y="20"/>
                        <a:pt x="48"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dirty="0"/>
                </a:p>
              </p:txBody>
            </p:sp>
            <p:sp>
              <p:nvSpPr>
                <p:cNvPr id="86076" name="Freeform 1075"/>
                <p:cNvSpPr>
                  <a:spLocks/>
                </p:cNvSpPr>
                <p:nvPr/>
              </p:nvSpPr>
              <p:spPr bwMode="auto">
                <a:xfrm rot="-2614074">
                  <a:off x="2577" y="1545"/>
                  <a:ext cx="56" cy="56"/>
                </a:xfrm>
                <a:custGeom>
                  <a:avLst/>
                  <a:gdLst>
                    <a:gd name="T0" fmla="*/ 0 w 56"/>
                    <a:gd name="T1" fmla="*/ 48 h 56"/>
                    <a:gd name="T2" fmla="*/ 48 w 56"/>
                    <a:gd name="T3" fmla="*/ 48 h 56"/>
                    <a:gd name="T4" fmla="*/ 48 w 56"/>
                    <a:gd name="T5" fmla="*/ 0 h 56"/>
                    <a:gd name="T6" fmla="*/ 0 60000 65536"/>
                    <a:gd name="T7" fmla="*/ 0 60000 65536"/>
                    <a:gd name="T8" fmla="*/ 0 60000 65536"/>
                    <a:gd name="T9" fmla="*/ 0 w 56"/>
                    <a:gd name="T10" fmla="*/ 0 h 56"/>
                    <a:gd name="T11" fmla="*/ 56 w 56"/>
                    <a:gd name="T12" fmla="*/ 56 h 56"/>
                  </a:gdLst>
                  <a:ahLst/>
                  <a:cxnLst>
                    <a:cxn ang="T6">
                      <a:pos x="T0" y="T1"/>
                    </a:cxn>
                    <a:cxn ang="T7">
                      <a:pos x="T2" y="T3"/>
                    </a:cxn>
                    <a:cxn ang="T8">
                      <a:pos x="T4" y="T5"/>
                    </a:cxn>
                  </a:cxnLst>
                  <a:rect l="T9" t="T10" r="T11" b="T12"/>
                  <a:pathLst>
                    <a:path w="56" h="56">
                      <a:moveTo>
                        <a:pt x="0" y="48"/>
                      </a:moveTo>
                      <a:cubicBezTo>
                        <a:pt x="20" y="52"/>
                        <a:pt x="40" y="56"/>
                        <a:pt x="48" y="48"/>
                      </a:cubicBezTo>
                      <a:cubicBezTo>
                        <a:pt x="56" y="40"/>
                        <a:pt x="52" y="20"/>
                        <a:pt x="48"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dirty="0"/>
                </a:p>
              </p:txBody>
            </p:sp>
          </p:grpSp>
          <p:grpSp>
            <p:nvGrpSpPr>
              <p:cNvPr id="86072" name="Group 1076"/>
              <p:cNvGrpSpPr>
                <a:grpSpLocks/>
              </p:cNvGrpSpPr>
              <p:nvPr/>
            </p:nvGrpSpPr>
            <p:grpSpPr bwMode="auto">
              <a:xfrm flipH="1">
                <a:off x="2084" y="1135"/>
                <a:ext cx="62" cy="46"/>
                <a:chOff x="2553" y="1545"/>
                <a:chExt cx="80" cy="57"/>
              </a:xfrm>
            </p:grpSpPr>
            <p:sp>
              <p:nvSpPr>
                <p:cNvPr id="86073" name="Freeform 1077"/>
                <p:cNvSpPr>
                  <a:spLocks/>
                </p:cNvSpPr>
                <p:nvPr/>
              </p:nvSpPr>
              <p:spPr bwMode="auto">
                <a:xfrm rot="-2614074">
                  <a:off x="2553" y="1546"/>
                  <a:ext cx="56" cy="56"/>
                </a:xfrm>
                <a:custGeom>
                  <a:avLst/>
                  <a:gdLst>
                    <a:gd name="T0" fmla="*/ 0 w 56"/>
                    <a:gd name="T1" fmla="*/ 48 h 56"/>
                    <a:gd name="T2" fmla="*/ 48 w 56"/>
                    <a:gd name="T3" fmla="*/ 48 h 56"/>
                    <a:gd name="T4" fmla="*/ 48 w 56"/>
                    <a:gd name="T5" fmla="*/ 0 h 56"/>
                    <a:gd name="T6" fmla="*/ 0 60000 65536"/>
                    <a:gd name="T7" fmla="*/ 0 60000 65536"/>
                    <a:gd name="T8" fmla="*/ 0 60000 65536"/>
                    <a:gd name="T9" fmla="*/ 0 w 56"/>
                    <a:gd name="T10" fmla="*/ 0 h 56"/>
                    <a:gd name="T11" fmla="*/ 56 w 56"/>
                    <a:gd name="T12" fmla="*/ 56 h 56"/>
                  </a:gdLst>
                  <a:ahLst/>
                  <a:cxnLst>
                    <a:cxn ang="T6">
                      <a:pos x="T0" y="T1"/>
                    </a:cxn>
                    <a:cxn ang="T7">
                      <a:pos x="T2" y="T3"/>
                    </a:cxn>
                    <a:cxn ang="T8">
                      <a:pos x="T4" y="T5"/>
                    </a:cxn>
                  </a:cxnLst>
                  <a:rect l="T9" t="T10" r="T11" b="T12"/>
                  <a:pathLst>
                    <a:path w="56" h="56">
                      <a:moveTo>
                        <a:pt x="0" y="48"/>
                      </a:moveTo>
                      <a:cubicBezTo>
                        <a:pt x="20" y="52"/>
                        <a:pt x="40" y="56"/>
                        <a:pt x="48" y="48"/>
                      </a:cubicBezTo>
                      <a:cubicBezTo>
                        <a:pt x="56" y="40"/>
                        <a:pt x="52" y="20"/>
                        <a:pt x="48"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dirty="0"/>
                </a:p>
              </p:txBody>
            </p:sp>
            <p:sp>
              <p:nvSpPr>
                <p:cNvPr id="86074" name="Freeform 1078"/>
                <p:cNvSpPr>
                  <a:spLocks/>
                </p:cNvSpPr>
                <p:nvPr/>
              </p:nvSpPr>
              <p:spPr bwMode="auto">
                <a:xfrm rot="-2614074">
                  <a:off x="2577" y="1545"/>
                  <a:ext cx="56" cy="56"/>
                </a:xfrm>
                <a:custGeom>
                  <a:avLst/>
                  <a:gdLst>
                    <a:gd name="T0" fmla="*/ 0 w 56"/>
                    <a:gd name="T1" fmla="*/ 48 h 56"/>
                    <a:gd name="T2" fmla="*/ 48 w 56"/>
                    <a:gd name="T3" fmla="*/ 48 h 56"/>
                    <a:gd name="T4" fmla="*/ 48 w 56"/>
                    <a:gd name="T5" fmla="*/ 0 h 56"/>
                    <a:gd name="T6" fmla="*/ 0 60000 65536"/>
                    <a:gd name="T7" fmla="*/ 0 60000 65536"/>
                    <a:gd name="T8" fmla="*/ 0 60000 65536"/>
                    <a:gd name="T9" fmla="*/ 0 w 56"/>
                    <a:gd name="T10" fmla="*/ 0 h 56"/>
                    <a:gd name="T11" fmla="*/ 56 w 56"/>
                    <a:gd name="T12" fmla="*/ 56 h 56"/>
                  </a:gdLst>
                  <a:ahLst/>
                  <a:cxnLst>
                    <a:cxn ang="T6">
                      <a:pos x="T0" y="T1"/>
                    </a:cxn>
                    <a:cxn ang="T7">
                      <a:pos x="T2" y="T3"/>
                    </a:cxn>
                    <a:cxn ang="T8">
                      <a:pos x="T4" y="T5"/>
                    </a:cxn>
                  </a:cxnLst>
                  <a:rect l="T9" t="T10" r="T11" b="T12"/>
                  <a:pathLst>
                    <a:path w="56" h="56">
                      <a:moveTo>
                        <a:pt x="0" y="48"/>
                      </a:moveTo>
                      <a:cubicBezTo>
                        <a:pt x="20" y="52"/>
                        <a:pt x="40" y="56"/>
                        <a:pt x="48" y="48"/>
                      </a:cubicBezTo>
                      <a:cubicBezTo>
                        <a:pt x="56" y="40"/>
                        <a:pt x="52" y="20"/>
                        <a:pt x="48"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dirty="0"/>
                </a:p>
              </p:txBody>
            </p:sp>
          </p:grpSp>
        </p:grpSp>
        <p:sp>
          <p:nvSpPr>
            <p:cNvPr id="86022" name="AutoShape 1081"/>
            <p:cNvSpPr>
              <a:spLocks noChangeArrowheads="1"/>
            </p:cNvSpPr>
            <p:nvPr/>
          </p:nvSpPr>
          <p:spPr bwMode="auto">
            <a:xfrm rot="-5400000">
              <a:off x="6248400" y="4495800"/>
              <a:ext cx="381000" cy="3810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B0540"/>
            </a:solidFill>
            <a:ln w="9525">
              <a:solidFill>
                <a:schemeClr val="tx1"/>
              </a:solidFill>
              <a:miter lim="800000"/>
              <a:headEnd/>
              <a:tailEnd/>
            </a:ln>
          </p:spPr>
          <p:txBody>
            <a:bodyPr wrap="none" anchor="ctr"/>
            <a:lstStyle/>
            <a:p>
              <a:endParaRPr lang="en-US" dirty="0"/>
            </a:p>
          </p:txBody>
        </p:sp>
        <p:sp>
          <p:nvSpPr>
            <p:cNvPr id="86023" name="AutoShape 1082"/>
            <p:cNvSpPr>
              <a:spLocks noChangeArrowheads="1"/>
            </p:cNvSpPr>
            <p:nvPr/>
          </p:nvSpPr>
          <p:spPr bwMode="auto">
            <a:xfrm rot="-5400000">
              <a:off x="6248400" y="1905000"/>
              <a:ext cx="381000" cy="3810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B0540"/>
            </a:solidFill>
            <a:ln w="9525">
              <a:solidFill>
                <a:schemeClr val="tx1"/>
              </a:solidFill>
              <a:miter lim="800000"/>
              <a:headEnd/>
              <a:tailEnd/>
            </a:ln>
          </p:spPr>
          <p:txBody>
            <a:bodyPr wrap="none" anchor="ctr"/>
            <a:lstStyle/>
            <a:p>
              <a:endParaRPr lang="en-US" dirty="0"/>
            </a:p>
          </p:txBody>
        </p:sp>
        <p:sp>
          <p:nvSpPr>
            <p:cNvPr id="86024" name="AutoShape 1083"/>
            <p:cNvSpPr>
              <a:spLocks noChangeArrowheads="1"/>
            </p:cNvSpPr>
            <p:nvPr/>
          </p:nvSpPr>
          <p:spPr bwMode="auto">
            <a:xfrm rot="-5400000">
              <a:off x="6248400" y="685800"/>
              <a:ext cx="381000" cy="3810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B0540"/>
            </a:solidFill>
            <a:ln w="9525">
              <a:solidFill>
                <a:schemeClr val="tx1"/>
              </a:solidFill>
              <a:miter lim="800000"/>
              <a:headEnd/>
              <a:tailEnd/>
            </a:ln>
          </p:spPr>
          <p:txBody>
            <a:bodyPr wrap="none" anchor="ctr"/>
            <a:lstStyle/>
            <a:p>
              <a:endParaRPr lang="en-US" dirty="0"/>
            </a:p>
          </p:txBody>
        </p:sp>
        <p:sp>
          <p:nvSpPr>
            <p:cNvPr id="86025" name="Oval 1084"/>
            <p:cNvSpPr>
              <a:spLocks noChangeArrowheads="1"/>
            </p:cNvSpPr>
            <p:nvPr/>
          </p:nvSpPr>
          <p:spPr bwMode="auto">
            <a:xfrm>
              <a:off x="4267200" y="6248400"/>
              <a:ext cx="4495800" cy="381000"/>
            </a:xfrm>
            <a:prstGeom prst="ellipse">
              <a:avLst/>
            </a:prstGeom>
            <a:solidFill>
              <a:srgbClr val="FFFF66">
                <a:alpha val="50195"/>
              </a:srgbClr>
            </a:solidFill>
            <a:ln w="57150">
              <a:solidFill>
                <a:srgbClr val="FB0540"/>
              </a:solidFill>
              <a:round/>
              <a:headEnd/>
              <a:tailEnd/>
            </a:ln>
          </p:spPr>
          <p:txBody>
            <a:bodyPr wrap="none" anchor="ctr"/>
            <a:lstStyle/>
            <a:p>
              <a:pPr algn="ctr" eaLnBrk="0" hangingPunct="0"/>
              <a:endParaRPr lang="en-US" sz="900" dirty="0">
                <a:solidFill>
                  <a:srgbClr val="FFFF66"/>
                </a:solidFill>
              </a:endParaRPr>
            </a:p>
          </p:txBody>
        </p:sp>
      </p:grpSp>
      <p:sp>
        <p:nvSpPr>
          <p:cNvPr id="4" name="Title 3"/>
          <p:cNvSpPr>
            <a:spLocks noGrp="1"/>
          </p:cNvSpPr>
          <p:nvPr>
            <p:ph type="title"/>
          </p:nvPr>
        </p:nvSpPr>
        <p:spPr/>
        <p:txBody>
          <a:bodyPr/>
          <a:lstStyle/>
          <a:p>
            <a:r>
              <a:rPr lang="en-US" dirty="0"/>
              <a:t>Typical Radon </a:t>
            </a:r>
            <a:br>
              <a:rPr lang="en-US" dirty="0"/>
            </a:br>
            <a:r>
              <a:rPr lang="en-US" dirty="0"/>
              <a:t>Mitigation System</a:t>
            </a:r>
          </a:p>
        </p:txBody>
      </p:sp>
      <p:sp>
        <p:nvSpPr>
          <p:cNvPr id="3" name="Google Shape;1392;p92">
            <a:extLst>
              <a:ext uri="{FF2B5EF4-FFF2-40B4-BE49-F238E27FC236}">
                <a16:creationId xmlns:a16="http://schemas.microsoft.com/office/drawing/2014/main" id="{4047ABB9-BA93-E688-2B41-22C23C218028}"/>
              </a:ext>
            </a:extLst>
          </p:cNvPr>
          <p:cNvSpPr txBox="1"/>
          <p:nvPr/>
        </p:nvSpPr>
        <p:spPr>
          <a:xfrm>
            <a:off x="384118" y="5785276"/>
            <a:ext cx="2937669" cy="83099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Arial"/>
                <a:ea typeface="Arial"/>
                <a:cs typeface="Arial"/>
                <a:sym typeface="Arial"/>
              </a:rPr>
              <a:t>Important for Radon Zone 1 and 2</a:t>
            </a:r>
            <a:endParaRPr kumimoji="0" sz="240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p:txBody>
      </p:sp>
    </p:spTree>
    <p:custDataLst>
      <p:tags r:id="rId1"/>
    </p:custDataLst>
  </p:cSld>
  <p:clrMapOvr>
    <a:masterClrMapping/>
  </p:clrMapOvr>
  <p:transition>
    <p:wipe dir="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Brown Wooden Floor">
            <a:extLst>
              <a:ext uri="{FF2B5EF4-FFF2-40B4-BE49-F238E27FC236}">
                <a16:creationId xmlns:a16="http://schemas.microsoft.com/office/drawing/2014/main" id="{9E173733-DF78-47ED-8227-A54CD9FF42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6695" y="1752600"/>
            <a:ext cx="7705810" cy="4623486"/>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539B1B50-534C-478E-A5E2-FC6CE363FBDB}"/>
              </a:ext>
            </a:extLst>
          </p:cNvPr>
          <p:cNvSpPr>
            <a:spLocks noGrp="1"/>
          </p:cNvSpPr>
          <p:nvPr>
            <p:ph idx="1"/>
          </p:nvPr>
        </p:nvSpPr>
        <p:spPr>
          <a:xfrm>
            <a:off x="566695" y="2261286"/>
            <a:ext cx="3733800" cy="4114800"/>
          </a:xfrm>
        </p:spPr>
        <p:txBody>
          <a:bodyPr/>
          <a:lstStyle/>
          <a:p>
            <a:pPr algn="ctr"/>
            <a:r>
              <a:rPr lang="en-US" sz="3600" b="1" dirty="0">
                <a:solidFill>
                  <a:schemeClr val="bg1"/>
                </a:solidFill>
              </a:rPr>
              <a:t>What does Green Cleaning Mean to You?</a:t>
            </a:r>
          </a:p>
        </p:txBody>
      </p:sp>
      <p:sp>
        <p:nvSpPr>
          <p:cNvPr id="2" name="Title 1">
            <a:extLst>
              <a:ext uri="{FF2B5EF4-FFF2-40B4-BE49-F238E27FC236}">
                <a16:creationId xmlns:a16="http://schemas.microsoft.com/office/drawing/2014/main" id="{4B9622BE-1BDC-4F5B-9625-86172A1E03CB}"/>
              </a:ext>
            </a:extLst>
          </p:cNvPr>
          <p:cNvSpPr>
            <a:spLocks noGrp="1"/>
          </p:cNvSpPr>
          <p:nvPr>
            <p:ph type="title"/>
          </p:nvPr>
        </p:nvSpPr>
        <p:spPr/>
        <p:txBody>
          <a:bodyPr/>
          <a:lstStyle/>
          <a:p>
            <a:r>
              <a:rPr lang="en-US" dirty="0"/>
              <a:t>Green Cleaning</a:t>
            </a:r>
          </a:p>
        </p:txBody>
      </p:sp>
    </p:spTree>
    <p:extLst>
      <p:ext uri="{BB962C8B-B14F-4D97-AF65-F5344CB8AC3E}">
        <p14:creationId xmlns:p14="http://schemas.microsoft.com/office/powerpoint/2010/main" val="1186793926"/>
      </p:ext>
    </p:extLst>
  </p:cSld>
  <p:clrMapOvr>
    <a:masterClrMapping/>
  </p:clrMapOvr>
  <p:transition>
    <p:wipe dir="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8" name="Rectangle 3">
            <a:extLst>
              <a:ext uri="{FF2B5EF4-FFF2-40B4-BE49-F238E27FC236}">
                <a16:creationId xmlns:a16="http://schemas.microsoft.com/office/drawing/2014/main" id="{2FF12F5A-09DD-4035-9345-686C05E78012}"/>
              </a:ext>
            </a:extLst>
          </p:cNvPr>
          <p:cNvSpPr>
            <a:spLocks noGrp="1" noChangeArrowheads="1"/>
          </p:cNvSpPr>
          <p:nvPr>
            <p:ph idx="1"/>
          </p:nvPr>
        </p:nvSpPr>
        <p:spPr>
          <a:xfrm>
            <a:off x="359640" y="1756211"/>
            <a:ext cx="5137865" cy="3717791"/>
          </a:xfrm>
          <a:noFill/>
        </p:spPr>
        <p:txBody>
          <a:bodyPr/>
          <a:lstStyle/>
          <a:p>
            <a:pPr eaLnBrk="1" hangingPunct="1"/>
            <a:endParaRPr lang="en-US" altLang="en-US" b="1" dirty="0"/>
          </a:p>
          <a:p>
            <a:pPr marL="514350" indent="-514350" eaLnBrk="1" hangingPunct="1">
              <a:buFont typeface="+mj-lt"/>
              <a:buAutoNum type="arabicPeriod"/>
            </a:pPr>
            <a:r>
              <a:rPr lang="en-US" altLang="en-US" dirty="0"/>
              <a:t>Sustainable products    </a:t>
            </a:r>
          </a:p>
          <a:p>
            <a:pPr marL="514350" indent="-514350" eaLnBrk="1" hangingPunct="1">
              <a:buFont typeface="+mj-lt"/>
              <a:buAutoNum type="arabicPeriod"/>
            </a:pPr>
            <a:r>
              <a:rPr lang="en-US" altLang="en-US" dirty="0"/>
              <a:t>Sustainable equipment</a:t>
            </a:r>
          </a:p>
          <a:p>
            <a:pPr marL="514350" indent="-514350" eaLnBrk="1" hangingPunct="1">
              <a:buFont typeface="+mj-lt"/>
              <a:buAutoNum type="arabicPeriod"/>
            </a:pPr>
            <a:r>
              <a:rPr lang="en-US" altLang="en-US" dirty="0"/>
              <a:t>Standard operating procedures</a:t>
            </a:r>
          </a:p>
          <a:p>
            <a:pPr marL="514350" indent="-514350" eaLnBrk="1" hangingPunct="1">
              <a:buFont typeface="+mj-lt"/>
              <a:buAutoNum type="arabicPeriod"/>
            </a:pPr>
            <a:r>
              <a:rPr lang="en-US" altLang="en-US" dirty="0"/>
              <a:t>Training program</a:t>
            </a:r>
          </a:p>
          <a:p>
            <a:pPr eaLnBrk="1" hangingPunct="1"/>
            <a:endParaRPr lang="en-US" altLang="en-US" dirty="0"/>
          </a:p>
        </p:txBody>
      </p:sp>
      <p:sp>
        <p:nvSpPr>
          <p:cNvPr id="3" name="Title 2">
            <a:extLst>
              <a:ext uri="{FF2B5EF4-FFF2-40B4-BE49-F238E27FC236}">
                <a16:creationId xmlns:a16="http://schemas.microsoft.com/office/drawing/2014/main" id="{DB92C8D3-8865-4608-8CAB-55D3578E7C35}"/>
              </a:ext>
            </a:extLst>
          </p:cNvPr>
          <p:cNvSpPr>
            <a:spLocks noGrp="1"/>
          </p:cNvSpPr>
          <p:nvPr>
            <p:ph type="title"/>
          </p:nvPr>
        </p:nvSpPr>
        <p:spPr/>
        <p:txBody>
          <a:bodyPr/>
          <a:lstStyle/>
          <a:p>
            <a:r>
              <a:rPr lang="en-US" dirty="0"/>
              <a:t>Green Cleaning</a:t>
            </a:r>
          </a:p>
        </p:txBody>
      </p:sp>
      <p:sp>
        <p:nvSpPr>
          <p:cNvPr id="93186" name="Slide Number Placeholder 3">
            <a:extLst>
              <a:ext uri="{FF2B5EF4-FFF2-40B4-BE49-F238E27FC236}">
                <a16:creationId xmlns:a16="http://schemas.microsoft.com/office/drawing/2014/main" id="{05C37EB1-3DD5-40E4-8FED-B817B8BE9BD5}"/>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bg1"/>
                </a:solidFill>
                <a:latin typeface="Arial" panose="020B0604020202020204" pitchFamily="34" charset="0"/>
                <a:cs typeface="Arial" panose="020B0604020202020204" pitchFamily="34" charset="0"/>
              </a:defRPr>
            </a:lvl1pPr>
            <a:lvl2pPr marL="742950" indent="-285750" eaLnBrk="0" hangingPunct="0">
              <a:defRPr sz="3200">
                <a:solidFill>
                  <a:schemeClr val="bg1"/>
                </a:solidFill>
                <a:latin typeface="Arial" panose="020B0604020202020204" pitchFamily="34" charset="0"/>
                <a:cs typeface="Arial" panose="020B0604020202020204" pitchFamily="34" charset="0"/>
              </a:defRPr>
            </a:lvl2pPr>
            <a:lvl3pPr marL="1143000" indent="-228600" eaLnBrk="0" hangingPunct="0">
              <a:defRPr sz="3200">
                <a:solidFill>
                  <a:schemeClr val="bg1"/>
                </a:solidFill>
                <a:latin typeface="Arial" panose="020B0604020202020204" pitchFamily="34" charset="0"/>
                <a:cs typeface="Arial" panose="020B0604020202020204" pitchFamily="34" charset="0"/>
              </a:defRPr>
            </a:lvl3pPr>
            <a:lvl4pPr marL="1600200" indent="-228600" eaLnBrk="0" hangingPunct="0">
              <a:defRPr sz="3200">
                <a:solidFill>
                  <a:schemeClr val="bg1"/>
                </a:solidFill>
                <a:latin typeface="Arial" panose="020B0604020202020204" pitchFamily="34" charset="0"/>
                <a:cs typeface="Arial" panose="020B0604020202020204" pitchFamily="34" charset="0"/>
              </a:defRPr>
            </a:lvl4pPr>
            <a:lvl5pPr marL="2057400" indent="-228600" eaLnBrk="0" hangingPunct="0">
              <a:defRPr sz="3200">
                <a:solidFill>
                  <a:schemeClr val="bg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3200">
                <a:solidFill>
                  <a:schemeClr val="bg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3200">
                <a:solidFill>
                  <a:schemeClr val="bg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3200">
                <a:solidFill>
                  <a:schemeClr val="bg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3200">
                <a:solidFill>
                  <a:schemeClr val="bg1"/>
                </a:solidFill>
                <a:latin typeface="Arial" panose="020B0604020202020204" pitchFamily="34" charset="0"/>
                <a:cs typeface="Arial" panose="020B0604020202020204" pitchFamily="34" charset="0"/>
              </a:defRPr>
            </a:lvl9pPr>
          </a:lstStyle>
          <a:p>
            <a:pPr eaLnBrk="1" hangingPunct="1"/>
            <a:endParaRPr lang="en-GB" altLang="en-US" sz="600" dirty="0">
              <a:solidFill>
                <a:schemeClr val="tx1"/>
              </a:solidFill>
            </a:endParaRPr>
          </a:p>
        </p:txBody>
      </p:sp>
      <p:grpSp>
        <p:nvGrpSpPr>
          <p:cNvPr id="10" name="Group 9">
            <a:extLst>
              <a:ext uri="{FF2B5EF4-FFF2-40B4-BE49-F238E27FC236}">
                <a16:creationId xmlns:a16="http://schemas.microsoft.com/office/drawing/2014/main" id="{C8D15F04-882A-496C-8BFF-E229A6120B76}"/>
              </a:ext>
            </a:extLst>
          </p:cNvPr>
          <p:cNvGrpSpPr/>
          <p:nvPr/>
        </p:nvGrpSpPr>
        <p:grpSpPr>
          <a:xfrm>
            <a:off x="5029200" y="2215485"/>
            <a:ext cx="3536189" cy="3951030"/>
            <a:chOff x="483653" y="1367459"/>
            <a:chExt cx="4250579" cy="4899106"/>
          </a:xfrm>
        </p:grpSpPr>
        <p:grpSp>
          <p:nvGrpSpPr>
            <p:cNvPr id="11" name="Group 10">
              <a:extLst>
                <a:ext uri="{FF2B5EF4-FFF2-40B4-BE49-F238E27FC236}">
                  <a16:creationId xmlns:a16="http://schemas.microsoft.com/office/drawing/2014/main" id="{385A42FD-627D-4B28-BEAF-B0BC860324A7}"/>
                </a:ext>
              </a:extLst>
            </p:cNvPr>
            <p:cNvGrpSpPr/>
            <p:nvPr/>
          </p:nvGrpSpPr>
          <p:grpSpPr>
            <a:xfrm>
              <a:off x="483653" y="1367459"/>
              <a:ext cx="4250579" cy="4627722"/>
              <a:chOff x="483653" y="1367459"/>
              <a:chExt cx="4250579" cy="4627722"/>
            </a:xfrm>
          </p:grpSpPr>
          <p:sp>
            <p:nvSpPr>
              <p:cNvPr id="15" name="Rectangle 2">
                <a:extLst>
                  <a:ext uri="{FF2B5EF4-FFF2-40B4-BE49-F238E27FC236}">
                    <a16:creationId xmlns:a16="http://schemas.microsoft.com/office/drawing/2014/main" id="{7AF9936A-15C0-4EF7-90FA-E95D4410ADDB}"/>
                  </a:ext>
                </a:extLst>
              </p:cNvPr>
              <p:cNvSpPr/>
              <p:nvPr/>
            </p:nvSpPr>
            <p:spPr>
              <a:xfrm flipH="1">
                <a:off x="877908" y="2519901"/>
                <a:ext cx="3662416" cy="3475280"/>
              </a:xfrm>
              <a:custGeom>
                <a:avLst/>
                <a:gdLst>
                  <a:gd name="connsiteX0" fmla="*/ 0 w 3429000"/>
                  <a:gd name="connsiteY0" fmla="*/ 0 h 3657600"/>
                  <a:gd name="connsiteX1" fmla="*/ 3429000 w 3429000"/>
                  <a:gd name="connsiteY1" fmla="*/ 0 h 3657600"/>
                  <a:gd name="connsiteX2" fmla="*/ 3429000 w 3429000"/>
                  <a:gd name="connsiteY2" fmla="*/ 3657600 h 3657600"/>
                  <a:gd name="connsiteX3" fmla="*/ 0 w 3429000"/>
                  <a:gd name="connsiteY3" fmla="*/ 3657600 h 3657600"/>
                  <a:gd name="connsiteX4" fmla="*/ 0 w 3429000"/>
                  <a:gd name="connsiteY4" fmla="*/ 0 h 3657600"/>
                  <a:gd name="connsiteX0" fmla="*/ 0 w 3429000"/>
                  <a:gd name="connsiteY0" fmla="*/ 0 h 3657600"/>
                  <a:gd name="connsiteX1" fmla="*/ 3429000 w 3429000"/>
                  <a:gd name="connsiteY1" fmla="*/ 0 h 3657600"/>
                  <a:gd name="connsiteX2" fmla="*/ 3429000 w 3429000"/>
                  <a:gd name="connsiteY2" fmla="*/ 3657600 h 3657600"/>
                  <a:gd name="connsiteX3" fmla="*/ 1496291 w 3429000"/>
                  <a:gd name="connsiteY3" fmla="*/ 3633850 h 3657600"/>
                  <a:gd name="connsiteX4" fmla="*/ 0 w 3429000"/>
                  <a:gd name="connsiteY4" fmla="*/ 0 h 3657600"/>
                  <a:gd name="connsiteX0" fmla="*/ 0 w 3429000"/>
                  <a:gd name="connsiteY0" fmla="*/ 0 h 3675413"/>
                  <a:gd name="connsiteX1" fmla="*/ 3429000 w 3429000"/>
                  <a:gd name="connsiteY1" fmla="*/ 0 h 3675413"/>
                  <a:gd name="connsiteX2" fmla="*/ 3429000 w 3429000"/>
                  <a:gd name="connsiteY2" fmla="*/ 3657600 h 3675413"/>
                  <a:gd name="connsiteX3" fmla="*/ 1525979 w 3429000"/>
                  <a:gd name="connsiteY3" fmla="*/ 3675413 h 3675413"/>
                  <a:gd name="connsiteX4" fmla="*/ 0 w 3429000"/>
                  <a:gd name="connsiteY4" fmla="*/ 0 h 3675413"/>
                  <a:gd name="connsiteX0" fmla="*/ 0 w 3429000"/>
                  <a:gd name="connsiteY0" fmla="*/ 0 h 3675413"/>
                  <a:gd name="connsiteX1" fmla="*/ 3429000 w 3429000"/>
                  <a:gd name="connsiteY1" fmla="*/ 0 h 3675413"/>
                  <a:gd name="connsiteX2" fmla="*/ 1790205 w 3429000"/>
                  <a:gd name="connsiteY2" fmla="*/ 3366654 h 3675413"/>
                  <a:gd name="connsiteX3" fmla="*/ 1525979 w 3429000"/>
                  <a:gd name="connsiteY3" fmla="*/ 3675413 h 3675413"/>
                  <a:gd name="connsiteX4" fmla="*/ 0 w 3429000"/>
                  <a:gd name="connsiteY4" fmla="*/ 0 h 3675413"/>
                  <a:gd name="connsiteX0" fmla="*/ 0 w 3429000"/>
                  <a:gd name="connsiteY0" fmla="*/ 0 h 3675413"/>
                  <a:gd name="connsiteX1" fmla="*/ 3429000 w 3429000"/>
                  <a:gd name="connsiteY1" fmla="*/ 0 h 3675413"/>
                  <a:gd name="connsiteX2" fmla="*/ 1790205 w 3429000"/>
                  <a:gd name="connsiteY2" fmla="*/ 3366654 h 3675413"/>
                  <a:gd name="connsiteX3" fmla="*/ 1525979 w 3429000"/>
                  <a:gd name="connsiteY3" fmla="*/ 3675413 h 3675413"/>
                  <a:gd name="connsiteX4" fmla="*/ 0 w 3429000"/>
                  <a:gd name="connsiteY4" fmla="*/ 0 h 3675413"/>
                  <a:gd name="connsiteX0" fmla="*/ 0 w 3429000"/>
                  <a:gd name="connsiteY0" fmla="*/ 0 h 3717784"/>
                  <a:gd name="connsiteX1" fmla="*/ 3429000 w 3429000"/>
                  <a:gd name="connsiteY1" fmla="*/ 0 h 3717784"/>
                  <a:gd name="connsiteX2" fmla="*/ 1790205 w 3429000"/>
                  <a:gd name="connsiteY2" fmla="*/ 3366654 h 3717784"/>
                  <a:gd name="connsiteX3" fmla="*/ 1525979 w 3429000"/>
                  <a:gd name="connsiteY3" fmla="*/ 3675413 h 3717784"/>
                  <a:gd name="connsiteX4" fmla="*/ 0 w 3429000"/>
                  <a:gd name="connsiteY4" fmla="*/ 0 h 3717784"/>
                  <a:gd name="connsiteX0" fmla="*/ 0 w 3429000"/>
                  <a:gd name="connsiteY0" fmla="*/ 0 h 3710465"/>
                  <a:gd name="connsiteX1" fmla="*/ 3429000 w 3429000"/>
                  <a:gd name="connsiteY1" fmla="*/ 0 h 3710465"/>
                  <a:gd name="connsiteX2" fmla="*/ 1790205 w 3429000"/>
                  <a:gd name="connsiteY2" fmla="*/ 3366654 h 3710465"/>
                  <a:gd name="connsiteX3" fmla="*/ 1525979 w 3429000"/>
                  <a:gd name="connsiteY3" fmla="*/ 3675413 h 3710465"/>
                  <a:gd name="connsiteX4" fmla="*/ 0 w 3429000"/>
                  <a:gd name="connsiteY4" fmla="*/ 0 h 3710465"/>
                  <a:gd name="connsiteX0" fmla="*/ 0 w 3429000"/>
                  <a:gd name="connsiteY0" fmla="*/ 0 h 3710465"/>
                  <a:gd name="connsiteX1" fmla="*/ 3429000 w 3429000"/>
                  <a:gd name="connsiteY1" fmla="*/ 0 h 3710465"/>
                  <a:gd name="connsiteX2" fmla="*/ 1790205 w 3429000"/>
                  <a:gd name="connsiteY2" fmla="*/ 3366654 h 3710465"/>
                  <a:gd name="connsiteX3" fmla="*/ 1525979 w 3429000"/>
                  <a:gd name="connsiteY3" fmla="*/ 3675413 h 3710465"/>
                  <a:gd name="connsiteX4" fmla="*/ 1127166 w 3429000"/>
                  <a:gd name="connsiteY4" fmla="*/ 1532906 h 3710465"/>
                  <a:gd name="connsiteX5" fmla="*/ 0 w 3429000"/>
                  <a:gd name="connsiteY5" fmla="*/ 0 h 3710465"/>
                  <a:gd name="connsiteX0" fmla="*/ 0 w 3429000"/>
                  <a:gd name="connsiteY0" fmla="*/ 0 h 3710465"/>
                  <a:gd name="connsiteX1" fmla="*/ 3429000 w 3429000"/>
                  <a:gd name="connsiteY1" fmla="*/ 0 h 3710465"/>
                  <a:gd name="connsiteX2" fmla="*/ 1790205 w 3429000"/>
                  <a:gd name="connsiteY2" fmla="*/ 3366654 h 3710465"/>
                  <a:gd name="connsiteX3" fmla="*/ 1525979 w 3429000"/>
                  <a:gd name="connsiteY3" fmla="*/ 3675413 h 3710465"/>
                  <a:gd name="connsiteX4" fmla="*/ 1127166 w 3429000"/>
                  <a:gd name="connsiteY4" fmla="*/ 1532906 h 3710465"/>
                  <a:gd name="connsiteX5" fmla="*/ 0 w 3429000"/>
                  <a:gd name="connsiteY5" fmla="*/ 0 h 3710465"/>
                  <a:gd name="connsiteX0" fmla="*/ 0 w 3429000"/>
                  <a:gd name="connsiteY0" fmla="*/ 0 h 3710465"/>
                  <a:gd name="connsiteX1" fmla="*/ 3429000 w 3429000"/>
                  <a:gd name="connsiteY1" fmla="*/ 0 h 3710465"/>
                  <a:gd name="connsiteX2" fmla="*/ 1790205 w 3429000"/>
                  <a:gd name="connsiteY2" fmla="*/ 3366654 h 3710465"/>
                  <a:gd name="connsiteX3" fmla="*/ 1525979 w 3429000"/>
                  <a:gd name="connsiteY3" fmla="*/ 3675413 h 3710465"/>
                  <a:gd name="connsiteX4" fmla="*/ 1127166 w 3429000"/>
                  <a:gd name="connsiteY4" fmla="*/ 1532906 h 3710465"/>
                  <a:gd name="connsiteX5" fmla="*/ 0 w 3429000"/>
                  <a:gd name="connsiteY5" fmla="*/ 0 h 3710465"/>
                  <a:gd name="connsiteX0" fmla="*/ 0 w 3429000"/>
                  <a:gd name="connsiteY0" fmla="*/ 0 h 3710465"/>
                  <a:gd name="connsiteX1" fmla="*/ 3429000 w 3429000"/>
                  <a:gd name="connsiteY1" fmla="*/ 0 h 3710465"/>
                  <a:gd name="connsiteX2" fmla="*/ 1424049 w 3429000"/>
                  <a:gd name="connsiteY2" fmla="*/ 2696688 h 3710465"/>
                  <a:gd name="connsiteX3" fmla="*/ 1790205 w 3429000"/>
                  <a:gd name="connsiteY3" fmla="*/ 3366654 h 3710465"/>
                  <a:gd name="connsiteX4" fmla="*/ 1525979 w 3429000"/>
                  <a:gd name="connsiteY4" fmla="*/ 3675413 h 3710465"/>
                  <a:gd name="connsiteX5" fmla="*/ 1127166 w 3429000"/>
                  <a:gd name="connsiteY5" fmla="*/ 1532906 h 3710465"/>
                  <a:gd name="connsiteX6" fmla="*/ 0 w 3429000"/>
                  <a:gd name="connsiteY6" fmla="*/ 0 h 3710465"/>
                  <a:gd name="connsiteX0" fmla="*/ 0 w 3429000"/>
                  <a:gd name="connsiteY0" fmla="*/ 0 h 3710465"/>
                  <a:gd name="connsiteX1" fmla="*/ 3429000 w 3429000"/>
                  <a:gd name="connsiteY1" fmla="*/ 0 h 3710465"/>
                  <a:gd name="connsiteX2" fmla="*/ 1424049 w 3429000"/>
                  <a:gd name="connsiteY2" fmla="*/ 2696688 h 3710465"/>
                  <a:gd name="connsiteX3" fmla="*/ 1790205 w 3429000"/>
                  <a:gd name="connsiteY3" fmla="*/ 3366654 h 3710465"/>
                  <a:gd name="connsiteX4" fmla="*/ 1525979 w 3429000"/>
                  <a:gd name="connsiteY4" fmla="*/ 3675413 h 3710465"/>
                  <a:gd name="connsiteX5" fmla="*/ 1127166 w 3429000"/>
                  <a:gd name="connsiteY5" fmla="*/ 1532906 h 3710465"/>
                  <a:gd name="connsiteX6" fmla="*/ 0 w 3429000"/>
                  <a:gd name="connsiteY6" fmla="*/ 0 h 3710465"/>
                  <a:gd name="connsiteX0" fmla="*/ 0 w 3429000"/>
                  <a:gd name="connsiteY0" fmla="*/ 0 h 3710465"/>
                  <a:gd name="connsiteX1" fmla="*/ 3429000 w 3429000"/>
                  <a:gd name="connsiteY1" fmla="*/ 0 h 3710465"/>
                  <a:gd name="connsiteX2" fmla="*/ 1424049 w 3429000"/>
                  <a:gd name="connsiteY2" fmla="*/ 2696688 h 3710465"/>
                  <a:gd name="connsiteX3" fmla="*/ 1790205 w 3429000"/>
                  <a:gd name="connsiteY3" fmla="*/ 3366654 h 3710465"/>
                  <a:gd name="connsiteX4" fmla="*/ 1525979 w 3429000"/>
                  <a:gd name="connsiteY4" fmla="*/ 3675413 h 3710465"/>
                  <a:gd name="connsiteX5" fmla="*/ 1127166 w 3429000"/>
                  <a:gd name="connsiteY5" fmla="*/ 1532906 h 3710465"/>
                  <a:gd name="connsiteX6" fmla="*/ 0 w 3429000"/>
                  <a:gd name="connsiteY6" fmla="*/ 0 h 3710465"/>
                  <a:gd name="connsiteX0" fmla="*/ 0 w 3429000"/>
                  <a:gd name="connsiteY0" fmla="*/ 0 h 3710465"/>
                  <a:gd name="connsiteX1" fmla="*/ 3429000 w 3429000"/>
                  <a:gd name="connsiteY1" fmla="*/ 0 h 3710465"/>
                  <a:gd name="connsiteX2" fmla="*/ 1424049 w 3429000"/>
                  <a:gd name="connsiteY2" fmla="*/ 2696688 h 3710465"/>
                  <a:gd name="connsiteX3" fmla="*/ 1790205 w 3429000"/>
                  <a:gd name="connsiteY3" fmla="*/ 3366654 h 3710465"/>
                  <a:gd name="connsiteX4" fmla="*/ 1525979 w 3429000"/>
                  <a:gd name="connsiteY4" fmla="*/ 3675413 h 3710465"/>
                  <a:gd name="connsiteX5" fmla="*/ 1127166 w 3429000"/>
                  <a:gd name="connsiteY5" fmla="*/ 1532906 h 3710465"/>
                  <a:gd name="connsiteX6" fmla="*/ 0 w 3429000"/>
                  <a:gd name="connsiteY6" fmla="*/ 0 h 3710465"/>
                  <a:gd name="connsiteX0" fmla="*/ 0 w 3429000"/>
                  <a:gd name="connsiteY0" fmla="*/ 0 h 3715716"/>
                  <a:gd name="connsiteX1" fmla="*/ 3429000 w 3429000"/>
                  <a:gd name="connsiteY1" fmla="*/ 0 h 3715716"/>
                  <a:gd name="connsiteX2" fmla="*/ 1424049 w 3429000"/>
                  <a:gd name="connsiteY2" fmla="*/ 2696688 h 3715716"/>
                  <a:gd name="connsiteX3" fmla="*/ 1808018 w 3429000"/>
                  <a:gd name="connsiteY3" fmla="*/ 3402280 h 3715716"/>
                  <a:gd name="connsiteX4" fmla="*/ 1525979 w 3429000"/>
                  <a:gd name="connsiteY4" fmla="*/ 3675413 h 3715716"/>
                  <a:gd name="connsiteX5" fmla="*/ 1127166 w 3429000"/>
                  <a:gd name="connsiteY5" fmla="*/ 1532906 h 3715716"/>
                  <a:gd name="connsiteX6" fmla="*/ 0 w 3429000"/>
                  <a:gd name="connsiteY6" fmla="*/ 0 h 3715716"/>
                  <a:gd name="connsiteX0" fmla="*/ 0 w 3429000"/>
                  <a:gd name="connsiteY0" fmla="*/ 0 h 3706893"/>
                  <a:gd name="connsiteX1" fmla="*/ 3429000 w 3429000"/>
                  <a:gd name="connsiteY1" fmla="*/ 0 h 3706893"/>
                  <a:gd name="connsiteX2" fmla="*/ 1424049 w 3429000"/>
                  <a:gd name="connsiteY2" fmla="*/ 2696688 h 3706893"/>
                  <a:gd name="connsiteX3" fmla="*/ 1808018 w 3429000"/>
                  <a:gd name="connsiteY3" fmla="*/ 3402280 h 3706893"/>
                  <a:gd name="connsiteX4" fmla="*/ 1525979 w 3429000"/>
                  <a:gd name="connsiteY4" fmla="*/ 3675413 h 3706893"/>
                  <a:gd name="connsiteX5" fmla="*/ 1127166 w 3429000"/>
                  <a:gd name="connsiteY5" fmla="*/ 1532906 h 3706893"/>
                  <a:gd name="connsiteX6" fmla="*/ 0 w 3429000"/>
                  <a:gd name="connsiteY6" fmla="*/ 0 h 3706893"/>
                  <a:gd name="connsiteX0" fmla="*/ 0 w 3429000"/>
                  <a:gd name="connsiteY0" fmla="*/ 0 h 3713936"/>
                  <a:gd name="connsiteX1" fmla="*/ 3429000 w 3429000"/>
                  <a:gd name="connsiteY1" fmla="*/ 0 h 3713936"/>
                  <a:gd name="connsiteX2" fmla="*/ 1424049 w 3429000"/>
                  <a:gd name="connsiteY2" fmla="*/ 2696688 h 3713936"/>
                  <a:gd name="connsiteX3" fmla="*/ 1808018 w 3429000"/>
                  <a:gd name="connsiteY3" fmla="*/ 3402280 h 3713936"/>
                  <a:gd name="connsiteX4" fmla="*/ 1525979 w 3429000"/>
                  <a:gd name="connsiteY4" fmla="*/ 3675413 h 3713936"/>
                  <a:gd name="connsiteX5" fmla="*/ 1127166 w 3429000"/>
                  <a:gd name="connsiteY5" fmla="*/ 1532906 h 3713936"/>
                  <a:gd name="connsiteX6" fmla="*/ 0 w 3429000"/>
                  <a:gd name="connsiteY6" fmla="*/ 0 h 3713936"/>
                  <a:gd name="connsiteX0" fmla="*/ 0 w 3535346"/>
                  <a:gd name="connsiteY0" fmla="*/ 0 h 3713936"/>
                  <a:gd name="connsiteX1" fmla="*/ 3429000 w 3535346"/>
                  <a:gd name="connsiteY1" fmla="*/ 0 h 3713936"/>
                  <a:gd name="connsiteX2" fmla="*/ 2682834 w 3535346"/>
                  <a:gd name="connsiteY2" fmla="*/ 1651659 h 3713936"/>
                  <a:gd name="connsiteX3" fmla="*/ 1424049 w 3535346"/>
                  <a:gd name="connsiteY3" fmla="*/ 2696688 h 3713936"/>
                  <a:gd name="connsiteX4" fmla="*/ 1808018 w 3535346"/>
                  <a:gd name="connsiteY4" fmla="*/ 3402280 h 3713936"/>
                  <a:gd name="connsiteX5" fmla="*/ 1525979 w 3535346"/>
                  <a:gd name="connsiteY5" fmla="*/ 3675413 h 3713936"/>
                  <a:gd name="connsiteX6" fmla="*/ 1127166 w 3535346"/>
                  <a:gd name="connsiteY6" fmla="*/ 1532906 h 3713936"/>
                  <a:gd name="connsiteX7" fmla="*/ 0 w 3535346"/>
                  <a:gd name="connsiteY7" fmla="*/ 0 h 3713936"/>
                  <a:gd name="connsiteX0" fmla="*/ 0 w 3535346"/>
                  <a:gd name="connsiteY0" fmla="*/ 0 h 3713936"/>
                  <a:gd name="connsiteX1" fmla="*/ 3429000 w 3535346"/>
                  <a:gd name="connsiteY1" fmla="*/ 0 h 3713936"/>
                  <a:gd name="connsiteX2" fmla="*/ 2682834 w 3535346"/>
                  <a:gd name="connsiteY2" fmla="*/ 1651659 h 3713936"/>
                  <a:gd name="connsiteX3" fmla="*/ 1424049 w 3535346"/>
                  <a:gd name="connsiteY3" fmla="*/ 2696688 h 3713936"/>
                  <a:gd name="connsiteX4" fmla="*/ 1808018 w 3535346"/>
                  <a:gd name="connsiteY4" fmla="*/ 3402280 h 3713936"/>
                  <a:gd name="connsiteX5" fmla="*/ 1525979 w 3535346"/>
                  <a:gd name="connsiteY5" fmla="*/ 3675413 h 3713936"/>
                  <a:gd name="connsiteX6" fmla="*/ 1127166 w 3535346"/>
                  <a:gd name="connsiteY6" fmla="*/ 1532906 h 3713936"/>
                  <a:gd name="connsiteX7" fmla="*/ 0 w 3535346"/>
                  <a:gd name="connsiteY7" fmla="*/ 0 h 3713936"/>
                  <a:gd name="connsiteX0" fmla="*/ 0 w 3535346"/>
                  <a:gd name="connsiteY0" fmla="*/ 0 h 3713936"/>
                  <a:gd name="connsiteX1" fmla="*/ 3429000 w 3535346"/>
                  <a:gd name="connsiteY1" fmla="*/ 0 h 3713936"/>
                  <a:gd name="connsiteX2" fmla="*/ 2682834 w 3535346"/>
                  <a:gd name="connsiteY2" fmla="*/ 1651659 h 3713936"/>
                  <a:gd name="connsiteX3" fmla="*/ 1424049 w 3535346"/>
                  <a:gd name="connsiteY3" fmla="*/ 2696688 h 3713936"/>
                  <a:gd name="connsiteX4" fmla="*/ 1808018 w 3535346"/>
                  <a:gd name="connsiteY4" fmla="*/ 3402280 h 3713936"/>
                  <a:gd name="connsiteX5" fmla="*/ 1525979 w 3535346"/>
                  <a:gd name="connsiteY5" fmla="*/ 3675413 h 3713936"/>
                  <a:gd name="connsiteX6" fmla="*/ 1127166 w 3535346"/>
                  <a:gd name="connsiteY6" fmla="*/ 1532906 h 3713936"/>
                  <a:gd name="connsiteX7" fmla="*/ 0 w 3535346"/>
                  <a:gd name="connsiteY7" fmla="*/ 0 h 3713936"/>
                  <a:gd name="connsiteX0" fmla="*/ 0 w 3492367"/>
                  <a:gd name="connsiteY0" fmla="*/ 0 h 3713936"/>
                  <a:gd name="connsiteX1" fmla="*/ 3429000 w 3492367"/>
                  <a:gd name="connsiteY1" fmla="*/ 0 h 3713936"/>
                  <a:gd name="connsiteX2" fmla="*/ 1376548 w 3492367"/>
                  <a:gd name="connsiteY2" fmla="*/ 2340428 h 3713936"/>
                  <a:gd name="connsiteX3" fmla="*/ 2682834 w 3492367"/>
                  <a:gd name="connsiteY3" fmla="*/ 1651659 h 3713936"/>
                  <a:gd name="connsiteX4" fmla="*/ 1424049 w 3492367"/>
                  <a:gd name="connsiteY4" fmla="*/ 2696688 h 3713936"/>
                  <a:gd name="connsiteX5" fmla="*/ 1808018 w 3492367"/>
                  <a:gd name="connsiteY5" fmla="*/ 3402280 h 3713936"/>
                  <a:gd name="connsiteX6" fmla="*/ 1525979 w 3492367"/>
                  <a:gd name="connsiteY6" fmla="*/ 3675413 h 3713936"/>
                  <a:gd name="connsiteX7" fmla="*/ 1127166 w 3492367"/>
                  <a:gd name="connsiteY7" fmla="*/ 1532906 h 3713936"/>
                  <a:gd name="connsiteX8" fmla="*/ 0 w 3492367"/>
                  <a:gd name="connsiteY8" fmla="*/ 0 h 3713936"/>
                  <a:gd name="connsiteX0" fmla="*/ 0 w 3483326"/>
                  <a:gd name="connsiteY0" fmla="*/ 0 h 3713936"/>
                  <a:gd name="connsiteX1" fmla="*/ 3429000 w 3483326"/>
                  <a:gd name="connsiteY1" fmla="*/ 0 h 3713936"/>
                  <a:gd name="connsiteX2" fmla="*/ 1376548 w 3483326"/>
                  <a:gd name="connsiteY2" fmla="*/ 2340428 h 3713936"/>
                  <a:gd name="connsiteX3" fmla="*/ 2682834 w 3483326"/>
                  <a:gd name="connsiteY3" fmla="*/ 1651659 h 3713936"/>
                  <a:gd name="connsiteX4" fmla="*/ 1424049 w 3483326"/>
                  <a:gd name="connsiteY4" fmla="*/ 2696688 h 3713936"/>
                  <a:gd name="connsiteX5" fmla="*/ 1808018 w 3483326"/>
                  <a:gd name="connsiteY5" fmla="*/ 3402280 h 3713936"/>
                  <a:gd name="connsiteX6" fmla="*/ 1525979 w 3483326"/>
                  <a:gd name="connsiteY6" fmla="*/ 3675413 h 3713936"/>
                  <a:gd name="connsiteX7" fmla="*/ 1127166 w 3483326"/>
                  <a:gd name="connsiteY7" fmla="*/ 1532906 h 3713936"/>
                  <a:gd name="connsiteX8" fmla="*/ 0 w 3483326"/>
                  <a:gd name="connsiteY8" fmla="*/ 0 h 3713936"/>
                  <a:gd name="connsiteX0" fmla="*/ 0 w 3483326"/>
                  <a:gd name="connsiteY0" fmla="*/ 0 h 3713936"/>
                  <a:gd name="connsiteX1" fmla="*/ 3429000 w 3483326"/>
                  <a:gd name="connsiteY1" fmla="*/ 0 h 3713936"/>
                  <a:gd name="connsiteX2" fmla="*/ 1376548 w 3483326"/>
                  <a:gd name="connsiteY2" fmla="*/ 2340428 h 3713936"/>
                  <a:gd name="connsiteX3" fmla="*/ 2682834 w 3483326"/>
                  <a:gd name="connsiteY3" fmla="*/ 1651659 h 3713936"/>
                  <a:gd name="connsiteX4" fmla="*/ 1424049 w 3483326"/>
                  <a:gd name="connsiteY4" fmla="*/ 2696688 h 3713936"/>
                  <a:gd name="connsiteX5" fmla="*/ 1808018 w 3483326"/>
                  <a:gd name="connsiteY5" fmla="*/ 3402280 h 3713936"/>
                  <a:gd name="connsiteX6" fmla="*/ 1525979 w 3483326"/>
                  <a:gd name="connsiteY6" fmla="*/ 3675413 h 3713936"/>
                  <a:gd name="connsiteX7" fmla="*/ 1127166 w 3483326"/>
                  <a:gd name="connsiteY7" fmla="*/ 1532906 h 3713936"/>
                  <a:gd name="connsiteX8" fmla="*/ 0 w 3483326"/>
                  <a:gd name="connsiteY8" fmla="*/ 0 h 3713936"/>
                  <a:gd name="connsiteX0" fmla="*/ 0 w 3483326"/>
                  <a:gd name="connsiteY0" fmla="*/ 0 h 3713936"/>
                  <a:gd name="connsiteX1" fmla="*/ 3429000 w 3483326"/>
                  <a:gd name="connsiteY1" fmla="*/ 0 h 3713936"/>
                  <a:gd name="connsiteX2" fmla="*/ 1376548 w 3483326"/>
                  <a:gd name="connsiteY2" fmla="*/ 2340428 h 3713936"/>
                  <a:gd name="connsiteX3" fmla="*/ 2682834 w 3483326"/>
                  <a:gd name="connsiteY3" fmla="*/ 1651659 h 3713936"/>
                  <a:gd name="connsiteX4" fmla="*/ 1424049 w 3483326"/>
                  <a:gd name="connsiteY4" fmla="*/ 2696688 h 3713936"/>
                  <a:gd name="connsiteX5" fmla="*/ 1808018 w 3483326"/>
                  <a:gd name="connsiteY5" fmla="*/ 3402280 h 3713936"/>
                  <a:gd name="connsiteX6" fmla="*/ 1525979 w 3483326"/>
                  <a:gd name="connsiteY6" fmla="*/ 3675413 h 3713936"/>
                  <a:gd name="connsiteX7" fmla="*/ 1127166 w 3483326"/>
                  <a:gd name="connsiteY7" fmla="*/ 1532906 h 3713936"/>
                  <a:gd name="connsiteX8" fmla="*/ 0 w 3483326"/>
                  <a:gd name="connsiteY8" fmla="*/ 0 h 3713936"/>
                  <a:gd name="connsiteX0" fmla="*/ 0 w 3483326"/>
                  <a:gd name="connsiteY0" fmla="*/ 0 h 3713936"/>
                  <a:gd name="connsiteX1" fmla="*/ 3429000 w 3483326"/>
                  <a:gd name="connsiteY1" fmla="*/ 0 h 3713936"/>
                  <a:gd name="connsiteX2" fmla="*/ 1376548 w 3483326"/>
                  <a:gd name="connsiteY2" fmla="*/ 2340428 h 3713936"/>
                  <a:gd name="connsiteX3" fmla="*/ 2682834 w 3483326"/>
                  <a:gd name="connsiteY3" fmla="*/ 1651659 h 3713936"/>
                  <a:gd name="connsiteX4" fmla="*/ 1424049 w 3483326"/>
                  <a:gd name="connsiteY4" fmla="*/ 2696688 h 3713936"/>
                  <a:gd name="connsiteX5" fmla="*/ 1808018 w 3483326"/>
                  <a:gd name="connsiteY5" fmla="*/ 3402280 h 3713936"/>
                  <a:gd name="connsiteX6" fmla="*/ 1525979 w 3483326"/>
                  <a:gd name="connsiteY6" fmla="*/ 3675413 h 3713936"/>
                  <a:gd name="connsiteX7" fmla="*/ 1127166 w 3483326"/>
                  <a:gd name="connsiteY7" fmla="*/ 1532906 h 3713936"/>
                  <a:gd name="connsiteX8" fmla="*/ 0 w 3483326"/>
                  <a:gd name="connsiteY8" fmla="*/ 0 h 3713936"/>
                  <a:gd name="connsiteX0" fmla="*/ 0 w 3483326"/>
                  <a:gd name="connsiteY0" fmla="*/ 0 h 3713936"/>
                  <a:gd name="connsiteX1" fmla="*/ 3429000 w 3483326"/>
                  <a:gd name="connsiteY1" fmla="*/ 0 h 3713936"/>
                  <a:gd name="connsiteX2" fmla="*/ 1376548 w 3483326"/>
                  <a:gd name="connsiteY2" fmla="*/ 2340428 h 3713936"/>
                  <a:gd name="connsiteX3" fmla="*/ 2682834 w 3483326"/>
                  <a:gd name="connsiteY3" fmla="*/ 1651659 h 3713936"/>
                  <a:gd name="connsiteX4" fmla="*/ 1424049 w 3483326"/>
                  <a:gd name="connsiteY4" fmla="*/ 2696688 h 3713936"/>
                  <a:gd name="connsiteX5" fmla="*/ 1808018 w 3483326"/>
                  <a:gd name="connsiteY5" fmla="*/ 3402280 h 3713936"/>
                  <a:gd name="connsiteX6" fmla="*/ 1525979 w 3483326"/>
                  <a:gd name="connsiteY6" fmla="*/ 3675413 h 3713936"/>
                  <a:gd name="connsiteX7" fmla="*/ 1127166 w 3483326"/>
                  <a:gd name="connsiteY7" fmla="*/ 1532906 h 3713936"/>
                  <a:gd name="connsiteX8" fmla="*/ 0 w 3483326"/>
                  <a:gd name="connsiteY8" fmla="*/ 0 h 3713936"/>
                  <a:gd name="connsiteX0" fmla="*/ 0 w 3475959"/>
                  <a:gd name="connsiteY0" fmla="*/ 0 h 3713936"/>
                  <a:gd name="connsiteX1" fmla="*/ 3429000 w 3475959"/>
                  <a:gd name="connsiteY1" fmla="*/ 0 h 3713936"/>
                  <a:gd name="connsiteX2" fmla="*/ 1845624 w 3475959"/>
                  <a:gd name="connsiteY2" fmla="*/ 856012 h 3713936"/>
                  <a:gd name="connsiteX3" fmla="*/ 1376548 w 3475959"/>
                  <a:gd name="connsiteY3" fmla="*/ 2340428 h 3713936"/>
                  <a:gd name="connsiteX4" fmla="*/ 2682834 w 3475959"/>
                  <a:gd name="connsiteY4" fmla="*/ 1651659 h 3713936"/>
                  <a:gd name="connsiteX5" fmla="*/ 1424049 w 3475959"/>
                  <a:gd name="connsiteY5" fmla="*/ 2696688 h 3713936"/>
                  <a:gd name="connsiteX6" fmla="*/ 1808018 w 3475959"/>
                  <a:gd name="connsiteY6" fmla="*/ 3402280 h 3713936"/>
                  <a:gd name="connsiteX7" fmla="*/ 1525979 w 3475959"/>
                  <a:gd name="connsiteY7" fmla="*/ 3675413 h 3713936"/>
                  <a:gd name="connsiteX8" fmla="*/ 1127166 w 3475959"/>
                  <a:gd name="connsiteY8" fmla="*/ 1532906 h 3713936"/>
                  <a:gd name="connsiteX9" fmla="*/ 0 w 3475959"/>
                  <a:gd name="connsiteY9" fmla="*/ 0 h 3713936"/>
                  <a:gd name="connsiteX0" fmla="*/ 0 w 3475959"/>
                  <a:gd name="connsiteY0" fmla="*/ 0 h 3713936"/>
                  <a:gd name="connsiteX1" fmla="*/ 3429000 w 3475959"/>
                  <a:gd name="connsiteY1" fmla="*/ 0 h 3713936"/>
                  <a:gd name="connsiteX2" fmla="*/ 1845624 w 3475959"/>
                  <a:gd name="connsiteY2" fmla="*/ 856012 h 3713936"/>
                  <a:gd name="connsiteX3" fmla="*/ 1376548 w 3475959"/>
                  <a:gd name="connsiteY3" fmla="*/ 2340428 h 3713936"/>
                  <a:gd name="connsiteX4" fmla="*/ 2682834 w 3475959"/>
                  <a:gd name="connsiteY4" fmla="*/ 1651659 h 3713936"/>
                  <a:gd name="connsiteX5" fmla="*/ 1424049 w 3475959"/>
                  <a:gd name="connsiteY5" fmla="*/ 2696688 h 3713936"/>
                  <a:gd name="connsiteX6" fmla="*/ 1808018 w 3475959"/>
                  <a:gd name="connsiteY6" fmla="*/ 3402280 h 3713936"/>
                  <a:gd name="connsiteX7" fmla="*/ 1525979 w 3475959"/>
                  <a:gd name="connsiteY7" fmla="*/ 3675413 h 3713936"/>
                  <a:gd name="connsiteX8" fmla="*/ 1127166 w 3475959"/>
                  <a:gd name="connsiteY8" fmla="*/ 1532906 h 3713936"/>
                  <a:gd name="connsiteX9" fmla="*/ 0 w 3475959"/>
                  <a:gd name="connsiteY9" fmla="*/ 0 h 3713936"/>
                  <a:gd name="connsiteX0" fmla="*/ 0 w 3475959"/>
                  <a:gd name="connsiteY0" fmla="*/ 0 h 3713936"/>
                  <a:gd name="connsiteX1" fmla="*/ 3429000 w 3475959"/>
                  <a:gd name="connsiteY1" fmla="*/ 0 h 3713936"/>
                  <a:gd name="connsiteX2" fmla="*/ 1845624 w 3475959"/>
                  <a:gd name="connsiteY2" fmla="*/ 856012 h 3713936"/>
                  <a:gd name="connsiteX3" fmla="*/ 1376548 w 3475959"/>
                  <a:gd name="connsiteY3" fmla="*/ 2340428 h 3713936"/>
                  <a:gd name="connsiteX4" fmla="*/ 2682834 w 3475959"/>
                  <a:gd name="connsiteY4" fmla="*/ 1651659 h 3713936"/>
                  <a:gd name="connsiteX5" fmla="*/ 1424049 w 3475959"/>
                  <a:gd name="connsiteY5" fmla="*/ 2696688 h 3713936"/>
                  <a:gd name="connsiteX6" fmla="*/ 1808018 w 3475959"/>
                  <a:gd name="connsiteY6" fmla="*/ 3402280 h 3713936"/>
                  <a:gd name="connsiteX7" fmla="*/ 1525979 w 3475959"/>
                  <a:gd name="connsiteY7" fmla="*/ 3675413 h 3713936"/>
                  <a:gd name="connsiteX8" fmla="*/ 1127166 w 3475959"/>
                  <a:gd name="connsiteY8" fmla="*/ 1532906 h 3713936"/>
                  <a:gd name="connsiteX9" fmla="*/ 0 w 3475959"/>
                  <a:gd name="connsiteY9" fmla="*/ 0 h 3713936"/>
                  <a:gd name="connsiteX0" fmla="*/ 0 w 3475959"/>
                  <a:gd name="connsiteY0" fmla="*/ 0 h 3713936"/>
                  <a:gd name="connsiteX1" fmla="*/ 3429000 w 3475959"/>
                  <a:gd name="connsiteY1" fmla="*/ 0 h 3713936"/>
                  <a:gd name="connsiteX2" fmla="*/ 1845624 w 3475959"/>
                  <a:gd name="connsiteY2" fmla="*/ 856012 h 3713936"/>
                  <a:gd name="connsiteX3" fmla="*/ 1376548 w 3475959"/>
                  <a:gd name="connsiteY3" fmla="*/ 2340428 h 3713936"/>
                  <a:gd name="connsiteX4" fmla="*/ 2682834 w 3475959"/>
                  <a:gd name="connsiteY4" fmla="*/ 1651659 h 3713936"/>
                  <a:gd name="connsiteX5" fmla="*/ 1424049 w 3475959"/>
                  <a:gd name="connsiteY5" fmla="*/ 2696688 h 3713936"/>
                  <a:gd name="connsiteX6" fmla="*/ 1808018 w 3475959"/>
                  <a:gd name="connsiteY6" fmla="*/ 3402280 h 3713936"/>
                  <a:gd name="connsiteX7" fmla="*/ 1525979 w 3475959"/>
                  <a:gd name="connsiteY7" fmla="*/ 3675413 h 3713936"/>
                  <a:gd name="connsiteX8" fmla="*/ 1127166 w 3475959"/>
                  <a:gd name="connsiteY8" fmla="*/ 1532906 h 3713936"/>
                  <a:gd name="connsiteX9" fmla="*/ 0 w 3475959"/>
                  <a:gd name="connsiteY9" fmla="*/ 0 h 3713936"/>
                  <a:gd name="connsiteX0" fmla="*/ 0 w 4106152"/>
                  <a:gd name="connsiteY0" fmla="*/ 0 h 3713936"/>
                  <a:gd name="connsiteX1" fmla="*/ 3429000 w 4106152"/>
                  <a:gd name="connsiteY1" fmla="*/ 0 h 3713936"/>
                  <a:gd name="connsiteX2" fmla="*/ 4018810 w 4106152"/>
                  <a:gd name="connsiteY2" fmla="*/ 2180111 h 3713936"/>
                  <a:gd name="connsiteX3" fmla="*/ 1845624 w 4106152"/>
                  <a:gd name="connsiteY3" fmla="*/ 856012 h 3713936"/>
                  <a:gd name="connsiteX4" fmla="*/ 1376548 w 4106152"/>
                  <a:gd name="connsiteY4" fmla="*/ 2340428 h 3713936"/>
                  <a:gd name="connsiteX5" fmla="*/ 2682834 w 4106152"/>
                  <a:gd name="connsiteY5" fmla="*/ 1651659 h 3713936"/>
                  <a:gd name="connsiteX6" fmla="*/ 1424049 w 4106152"/>
                  <a:gd name="connsiteY6" fmla="*/ 2696688 h 3713936"/>
                  <a:gd name="connsiteX7" fmla="*/ 1808018 w 4106152"/>
                  <a:gd name="connsiteY7" fmla="*/ 3402280 h 3713936"/>
                  <a:gd name="connsiteX8" fmla="*/ 1525979 w 4106152"/>
                  <a:gd name="connsiteY8" fmla="*/ 3675413 h 3713936"/>
                  <a:gd name="connsiteX9" fmla="*/ 1127166 w 4106152"/>
                  <a:gd name="connsiteY9" fmla="*/ 1532906 h 3713936"/>
                  <a:gd name="connsiteX10" fmla="*/ 0 w 4106152"/>
                  <a:gd name="connsiteY10" fmla="*/ 0 h 3713936"/>
                  <a:gd name="connsiteX0" fmla="*/ 0 w 4106152"/>
                  <a:gd name="connsiteY0" fmla="*/ 0 h 3713936"/>
                  <a:gd name="connsiteX1" fmla="*/ 3429000 w 4106152"/>
                  <a:gd name="connsiteY1" fmla="*/ 0 h 3713936"/>
                  <a:gd name="connsiteX2" fmla="*/ 4018810 w 4106152"/>
                  <a:gd name="connsiteY2" fmla="*/ 2180111 h 3713936"/>
                  <a:gd name="connsiteX3" fmla="*/ 1845624 w 4106152"/>
                  <a:gd name="connsiteY3" fmla="*/ 856012 h 3713936"/>
                  <a:gd name="connsiteX4" fmla="*/ 1376548 w 4106152"/>
                  <a:gd name="connsiteY4" fmla="*/ 2340428 h 3713936"/>
                  <a:gd name="connsiteX5" fmla="*/ 2682834 w 4106152"/>
                  <a:gd name="connsiteY5" fmla="*/ 1651659 h 3713936"/>
                  <a:gd name="connsiteX6" fmla="*/ 1424049 w 4106152"/>
                  <a:gd name="connsiteY6" fmla="*/ 2696688 h 3713936"/>
                  <a:gd name="connsiteX7" fmla="*/ 1808018 w 4106152"/>
                  <a:gd name="connsiteY7" fmla="*/ 3402280 h 3713936"/>
                  <a:gd name="connsiteX8" fmla="*/ 1525979 w 4106152"/>
                  <a:gd name="connsiteY8" fmla="*/ 3675413 h 3713936"/>
                  <a:gd name="connsiteX9" fmla="*/ 1127166 w 4106152"/>
                  <a:gd name="connsiteY9" fmla="*/ 1532906 h 3713936"/>
                  <a:gd name="connsiteX10" fmla="*/ 0 w 4106152"/>
                  <a:gd name="connsiteY10" fmla="*/ 0 h 3713936"/>
                  <a:gd name="connsiteX0" fmla="*/ 0 w 4106152"/>
                  <a:gd name="connsiteY0" fmla="*/ 0 h 3713936"/>
                  <a:gd name="connsiteX1" fmla="*/ 3429000 w 4106152"/>
                  <a:gd name="connsiteY1" fmla="*/ 0 h 3713936"/>
                  <a:gd name="connsiteX2" fmla="*/ 4018810 w 4106152"/>
                  <a:gd name="connsiteY2" fmla="*/ 2180111 h 3713936"/>
                  <a:gd name="connsiteX3" fmla="*/ 1845624 w 4106152"/>
                  <a:gd name="connsiteY3" fmla="*/ 856012 h 3713936"/>
                  <a:gd name="connsiteX4" fmla="*/ 1376548 w 4106152"/>
                  <a:gd name="connsiteY4" fmla="*/ 2340428 h 3713936"/>
                  <a:gd name="connsiteX5" fmla="*/ 2682834 w 4106152"/>
                  <a:gd name="connsiteY5" fmla="*/ 1651659 h 3713936"/>
                  <a:gd name="connsiteX6" fmla="*/ 1424049 w 4106152"/>
                  <a:gd name="connsiteY6" fmla="*/ 2696688 h 3713936"/>
                  <a:gd name="connsiteX7" fmla="*/ 1808018 w 4106152"/>
                  <a:gd name="connsiteY7" fmla="*/ 3402280 h 3713936"/>
                  <a:gd name="connsiteX8" fmla="*/ 1525979 w 4106152"/>
                  <a:gd name="connsiteY8" fmla="*/ 3675413 h 3713936"/>
                  <a:gd name="connsiteX9" fmla="*/ 1127166 w 4106152"/>
                  <a:gd name="connsiteY9" fmla="*/ 1532906 h 3713936"/>
                  <a:gd name="connsiteX10" fmla="*/ 0 w 4106152"/>
                  <a:gd name="connsiteY10" fmla="*/ 0 h 3713936"/>
                  <a:gd name="connsiteX0" fmla="*/ 0 w 4106152"/>
                  <a:gd name="connsiteY0" fmla="*/ 0 h 3713936"/>
                  <a:gd name="connsiteX1" fmla="*/ 3429000 w 4106152"/>
                  <a:gd name="connsiteY1" fmla="*/ 0 h 3713936"/>
                  <a:gd name="connsiteX2" fmla="*/ 4018810 w 4106152"/>
                  <a:gd name="connsiteY2" fmla="*/ 2180111 h 3713936"/>
                  <a:gd name="connsiteX3" fmla="*/ 3430980 w 4106152"/>
                  <a:gd name="connsiteY3" fmla="*/ 808511 h 3713936"/>
                  <a:gd name="connsiteX4" fmla="*/ 1845624 w 4106152"/>
                  <a:gd name="connsiteY4" fmla="*/ 856012 h 3713936"/>
                  <a:gd name="connsiteX5" fmla="*/ 1376548 w 4106152"/>
                  <a:gd name="connsiteY5" fmla="*/ 2340428 h 3713936"/>
                  <a:gd name="connsiteX6" fmla="*/ 2682834 w 4106152"/>
                  <a:gd name="connsiteY6" fmla="*/ 1651659 h 3713936"/>
                  <a:gd name="connsiteX7" fmla="*/ 1424049 w 4106152"/>
                  <a:gd name="connsiteY7" fmla="*/ 2696688 h 3713936"/>
                  <a:gd name="connsiteX8" fmla="*/ 1808018 w 4106152"/>
                  <a:gd name="connsiteY8" fmla="*/ 3402280 h 3713936"/>
                  <a:gd name="connsiteX9" fmla="*/ 1525979 w 4106152"/>
                  <a:gd name="connsiteY9" fmla="*/ 3675413 h 3713936"/>
                  <a:gd name="connsiteX10" fmla="*/ 1127166 w 4106152"/>
                  <a:gd name="connsiteY10" fmla="*/ 1532906 h 3713936"/>
                  <a:gd name="connsiteX11" fmla="*/ 0 w 4106152"/>
                  <a:gd name="connsiteY11" fmla="*/ 0 h 3713936"/>
                  <a:gd name="connsiteX0" fmla="*/ 0 w 4106152"/>
                  <a:gd name="connsiteY0" fmla="*/ 0 h 3713936"/>
                  <a:gd name="connsiteX1" fmla="*/ 3429000 w 4106152"/>
                  <a:gd name="connsiteY1" fmla="*/ 0 h 3713936"/>
                  <a:gd name="connsiteX2" fmla="*/ 4018810 w 4106152"/>
                  <a:gd name="connsiteY2" fmla="*/ 2180111 h 3713936"/>
                  <a:gd name="connsiteX3" fmla="*/ 3430980 w 4106152"/>
                  <a:gd name="connsiteY3" fmla="*/ 808511 h 3713936"/>
                  <a:gd name="connsiteX4" fmla="*/ 1845624 w 4106152"/>
                  <a:gd name="connsiteY4" fmla="*/ 856012 h 3713936"/>
                  <a:gd name="connsiteX5" fmla="*/ 1376548 w 4106152"/>
                  <a:gd name="connsiteY5" fmla="*/ 2340428 h 3713936"/>
                  <a:gd name="connsiteX6" fmla="*/ 2682834 w 4106152"/>
                  <a:gd name="connsiteY6" fmla="*/ 1651659 h 3713936"/>
                  <a:gd name="connsiteX7" fmla="*/ 1424049 w 4106152"/>
                  <a:gd name="connsiteY7" fmla="*/ 2696688 h 3713936"/>
                  <a:gd name="connsiteX8" fmla="*/ 1808018 w 4106152"/>
                  <a:gd name="connsiteY8" fmla="*/ 3402280 h 3713936"/>
                  <a:gd name="connsiteX9" fmla="*/ 1525979 w 4106152"/>
                  <a:gd name="connsiteY9" fmla="*/ 3675413 h 3713936"/>
                  <a:gd name="connsiteX10" fmla="*/ 1127166 w 4106152"/>
                  <a:gd name="connsiteY10" fmla="*/ 1532906 h 3713936"/>
                  <a:gd name="connsiteX11" fmla="*/ 0 w 4106152"/>
                  <a:gd name="connsiteY11" fmla="*/ 0 h 3713936"/>
                  <a:gd name="connsiteX0" fmla="*/ 0 w 4106152"/>
                  <a:gd name="connsiteY0" fmla="*/ 0 h 3713936"/>
                  <a:gd name="connsiteX1" fmla="*/ 3429000 w 4106152"/>
                  <a:gd name="connsiteY1" fmla="*/ 0 h 3713936"/>
                  <a:gd name="connsiteX2" fmla="*/ 4018810 w 4106152"/>
                  <a:gd name="connsiteY2" fmla="*/ 2180111 h 3713936"/>
                  <a:gd name="connsiteX3" fmla="*/ 3430980 w 4106152"/>
                  <a:gd name="connsiteY3" fmla="*/ 808511 h 3713936"/>
                  <a:gd name="connsiteX4" fmla="*/ 1845624 w 4106152"/>
                  <a:gd name="connsiteY4" fmla="*/ 856012 h 3713936"/>
                  <a:gd name="connsiteX5" fmla="*/ 1376548 w 4106152"/>
                  <a:gd name="connsiteY5" fmla="*/ 2340428 h 3713936"/>
                  <a:gd name="connsiteX6" fmla="*/ 2682834 w 4106152"/>
                  <a:gd name="connsiteY6" fmla="*/ 1651659 h 3713936"/>
                  <a:gd name="connsiteX7" fmla="*/ 1424049 w 4106152"/>
                  <a:gd name="connsiteY7" fmla="*/ 2696688 h 3713936"/>
                  <a:gd name="connsiteX8" fmla="*/ 1808018 w 4106152"/>
                  <a:gd name="connsiteY8" fmla="*/ 3402280 h 3713936"/>
                  <a:gd name="connsiteX9" fmla="*/ 1525979 w 4106152"/>
                  <a:gd name="connsiteY9" fmla="*/ 3675413 h 3713936"/>
                  <a:gd name="connsiteX10" fmla="*/ 1127166 w 4106152"/>
                  <a:gd name="connsiteY10" fmla="*/ 1532906 h 3713936"/>
                  <a:gd name="connsiteX11" fmla="*/ 0 w 4106152"/>
                  <a:gd name="connsiteY11" fmla="*/ 0 h 3713936"/>
                  <a:gd name="connsiteX0" fmla="*/ 0 w 4106152"/>
                  <a:gd name="connsiteY0" fmla="*/ 0 h 3713936"/>
                  <a:gd name="connsiteX1" fmla="*/ 3429000 w 4106152"/>
                  <a:gd name="connsiteY1" fmla="*/ 0 h 3713936"/>
                  <a:gd name="connsiteX2" fmla="*/ 4018810 w 4106152"/>
                  <a:gd name="connsiteY2" fmla="*/ 2180111 h 3713936"/>
                  <a:gd name="connsiteX3" fmla="*/ 3430980 w 4106152"/>
                  <a:gd name="connsiteY3" fmla="*/ 808511 h 3713936"/>
                  <a:gd name="connsiteX4" fmla="*/ 1845624 w 4106152"/>
                  <a:gd name="connsiteY4" fmla="*/ 856012 h 3713936"/>
                  <a:gd name="connsiteX5" fmla="*/ 1376548 w 4106152"/>
                  <a:gd name="connsiteY5" fmla="*/ 2340428 h 3713936"/>
                  <a:gd name="connsiteX6" fmla="*/ 2682834 w 4106152"/>
                  <a:gd name="connsiteY6" fmla="*/ 1651659 h 3713936"/>
                  <a:gd name="connsiteX7" fmla="*/ 1424049 w 4106152"/>
                  <a:gd name="connsiteY7" fmla="*/ 2696688 h 3713936"/>
                  <a:gd name="connsiteX8" fmla="*/ 1808018 w 4106152"/>
                  <a:gd name="connsiteY8" fmla="*/ 3402280 h 3713936"/>
                  <a:gd name="connsiteX9" fmla="*/ 1525979 w 4106152"/>
                  <a:gd name="connsiteY9" fmla="*/ 3675413 h 3713936"/>
                  <a:gd name="connsiteX10" fmla="*/ 1127166 w 4106152"/>
                  <a:gd name="connsiteY10" fmla="*/ 1532906 h 3713936"/>
                  <a:gd name="connsiteX11" fmla="*/ 0 w 4106152"/>
                  <a:gd name="connsiteY11" fmla="*/ 0 h 3713936"/>
                  <a:gd name="connsiteX0" fmla="*/ 0 w 4027805"/>
                  <a:gd name="connsiteY0" fmla="*/ 0 h 3713936"/>
                  <a:gd name="connsiteX1" fmla="*/ 3429000 w 4027805"/>
                  <a:gd name="connsiteY1" fmla="*/ 0 h 3713936"/>
                  <a:gd name="connsiteX2" fmla="*/ 3609110 w 4027805"/>
                  <a:gd name="connsiteY2" fmla="*/ 784760 h 3713936"/>
                  <a:gd name="connsiteX3" fmla="*/ 4018810 w 4027805"/>
                  <a:gd name="connsiteY3" fmla="*/ 2180111 h 3713936"/>
                  <a:gd name="connsiteX4" fmla="*/ 3430980 w 4027805"/>
                  <a:gd name="connsiteY4" fmla="*/ 808511 h 3713936"/>
                  <a:gd name="connsiteX5" fmla="*/ 1845624 w 4027805"/>
                  <a:gd name="connsiteY5" fmla="*/ 856012 h 3713936"/>
                  <a:gd name="connsiteX6" fmla="*/ 1376548 w 4027805"/>
                  <a:gd name="connsiteY6" fmla="*/ 2340428 h 3713936"/>
                  <a:gd name="connsiteX7" fmla="*/ 2682834 w 4027805"/>
                  <a:gd name="connsiteY7" fmla="*/ 1651659 h 3713936"/>
                  <a:gd name="connsiteX8" fmla="*/ 1424049 w 4027805"/>
                  <a:gd name="connsiteY8" fmla="*/ 2696688 h 3713936"/>
                  <a:gd name="connsiteX9" fmla="*/ 1808018 w 4027805"/>
                  <a:gd name="connsiteY9" fmla="*/ 3402280 h 3713936"/>
                  <a:gd name="connsiteX10" fmla="*/ 1525979 w 4027805"/>
                  <a:gd name="connsiteY10" fmla="*/ 3675413 h 3713936"/>
                  <a:gd name="connsiteX11" fmla="*/ 1127166 w 4027805"/>
                  <a:gd name="connsiteY11" fmla="*/ 1532906 h 3713936"/>
                  <a:gd name="connsiteX12" fmla="*/ 0 w 4027805"/>
                  <a:gd name="connsiteY12" fmla="*/ 0 h 3713936"/>
                  <a:gd name="connsiteX0" fmla="*/ 0 w 4079920"/>
                  <a:gd name="connsiteY0" fmla="*/ 0 h 3713936"/>
                  <a:gd name="connsiteX1" fmla="*/ 3429000 w 4079920"/>
                  <a:gd name="connsiteY1" fmla="*/ 0 h 3713936"/>
                  <a:gd name="connsiteX2" fmla="*/ 3609110 w 4079920"/>
                  <a:gd name="connsiteY2" fmla="*/ 784760 h 3713936"/>
                  <a:gd name="connsiteX3" fmla="*/ 4018810 w 4079920"/>
                  <a:gd name="connsiteY3" fmla="*/ 2180111 h 3713936"/>
                  <a:gd name="connsiteX4" fmla="*/ 3430980 w 4079920"/>
                  <a:gd name="connsiteY4" fmla="*/ 808511 h 3713936"/>
                  <a:gd name="connsiteX5" fmla="*/ 1845624 w 4079920"/>
                  <a:gd name="connsiteY5" fmla="*/ 856012 h 3713936"/>
                  <a:gd name="connsiteX6" fmla="*/ 1376548 w 4079920"/>
                  <a:gd name="connsiteY6" fmla="*/ 2340428 h 3713936"/>
                  <a:gd name="connsiteX7" fmla="*/ 2682834 w 4079920"/>
                  <a:gd name="connsiteY7" fmla="*/ 1651659 h 3713936"/>
                  <a:gd name="connsiteX8" fmla="*/ 1424049 w 4079920"/>
                  <a:gd name="connsiteY8" fmla="*/ 2696688 h 3713936"/>
                  <a:gd name="connsiteX9" fmla="*/ 1808018 w 4079920"/>
                  <a:gd name="connsiteY9" fmla="*/ 3402280 h 3713936"/>
                  <a:gd name="connsiteX10" fmla="*/ 1525979 w 4079920"/>
                  <a:gd name="connsiteY10" fmla="*/ 3675413 h 3713936"/>
                  <a:gd name="connsiteX11" fmla="*/ 1127166 w 4079920"/>
                  <a:gd name="connsiteY11" fmla="*/ 1532906 h 3713936"/>
                  <a:gd name="connsiteX12" fmla="*/ 0 w 4079920"/>
                  <a:gd name="connsiteY12" fmla="*/ 0 h 3713936"/>
                  <a:gd name="connsiteX0" fmla="*/ 0 w 4279668"/>
                  <a:gd name="connsiteY0" fmla="*/ 0 h 3713936"/>
                  <a:gd name="connsiteX1" fmla="*/ 3429000 w 4279668"/>
                  <a:gd name="connsiteY1" fmla="*/ 0 h 3713936"/>
                  <a:gd name="connsiteX2" fmla="*/ 3609110 w 4279668"/>
                  <a:gd name="connsiteY2" fmla="*/ 784760 h 3713936"/>
                  <a:gd name="connsiteX3" fmla="*/ 4018810 w 4279668"/>
                  <a:gd name="connsiteY3" fmla="*/ 2180111 h 3713936"/>
                  <a:gd name="connsiteX4" fmla="*/ 3430980 w 4279668"/>
                  <a:gd name="connsiteY4" fmla="*/ 808511 h 3713936"/>
                  <a:gd name="connsiteX5" fmla="*/ 1845624 w 4279668"/>
                  <a:gd name="connsiteY5" fmla="*/ 856012 h 3713936"/>
                  <a:gd name="connsiteX6" fmla="*/ 1376548 w 4279668"/>
                  <a:gd name="connsiteY6" fmla="*/ 2340428 h 3713936"/>
                  <a:gd name="connsiteX7" fmla="*/ 2682834 w 4279668"/>
                  <a:gd name="connsiteY7" fmla="*/ 1651659 h 3713936"/>
                  <a:gd name="connsiteX8" fmla="*/ 1424049 w 4279668"/>
                  <a:gd name="connsiteY8" fmla="*/ 2696688 h 3713936"/>
                  <a:gd name="connsiteX9" fmla="*/ 1808018 w 4279668"/>
                  <a:gd name="connsiteY9" fmla="*/ 3402280 h 3713936"/>
                  <a:gd name="connsiteX10" fmla="*/ 1525979 w 4279668"/>
                  <a:gd name="connsiteY10" fmla="*/ 3675413 h 3713936"/>
                  <a:gd name="connsiteX11" fmla="*/ 1127166 w 4279668"/>
                  <a:gd name="connsiteY11" fmla="*/ 1532906 h 3713936"/>
                  <a:gd name="connsiteX12" fmla="*/ 0 w 4279668"/>
                  <a:gd name="connsiteY12" fmla="*/ 0 h 3713936"/>
                  <a:gd name="connsiteX0" fmla="*/ 0 w 4270053"/>
                  <a:gd name="connsiteY0" fmla="*/ 0 h 3713936"/>
                  <a:gd name="connsiteX1" fmla="*/ 3429000 w 4270053"/>
                  <a:gd name="connsiteY1" fmla="*/ 0 h 3713936"/>
                  <a:gd name="connsiteX2" fmla="*/ 3609110 w 4270053"/>
                  <a:gd name="connsiteY2" fmla="*/ 784760 h 3713936"/>
                  <a:gd name="connsiteX3" fmla="*/ 4018810 w 4270053"/>
                  <a:gd name="connsiteY3" fmla="*/ 2180111 h 3713936"/>
                  <a:gd name="connsiteX4" fmla="*/ 3430980 w 4270053"/>
                  <a:gd name="connsiteY4" fmla="*/ 808511 h 3713936"/>
                  <a:gd name="connsiteX5" fmla="*/ 1845624 w 4270053"/>
                  <a:gd name="connsiteY5" fmla="*/ 856012 h 3713936"/>
                  <a:gd name="connsiteX6" fmla="*/ 1376548 w 4270053"/>
                  <a:gd name="connsiteY6" fmla="*/ 2340428 h 3713936"/>
                  <a:gd name="connsiteX7" fmla="*/ 2682834 w 4270053"/>
                  <a:gd name="connsiteY7" fmla="*/ 1651659 h 3713936"/>
                  <a:gd name="connsiteX8" fmla="*/ 1424049 w 4270053"/>
                  <a:gd name="connsiteY8" fmla="*/ 2696688 h 3713936"/>
                  <a:gd name="connsiteX9" fmla="*/ 1808018 w 4270053"/>
                  <a:gd name="connsiteY9" fmla="*/ 3402280 h 3713936"/>
                  <a:gd name="connsiteX10" fmla="*/ 1525979 w 4270053"/>
                  <a:gd name="connsiteY10" fmla="*/ 3675413 h 3713936"/>
                  <a:gd name="connsiteX11" fmla="*/ 1127166 w 4270053"/>
                  <a:gd name="connsiteY11" fmla="*/ 1532906 h 3713936"/>
                  <a:gd name="connsiteX12" fmla="*/ 0 w 4270053"/>
                  <a:gd name="connsiteY12" fmla="*/ 0 h 3713936"/>
                  <a:gd name="connsiteX0" fmla="*/ 0 w 4270053"/>
                  <a:gd name="connsiteY0" fmla="*/ 0 h 3713936"/>
                  <a:gd name="connsiteX1" fmla="*/ 3429000 w 4270053"/>
                  <a:gd name="connsiteY1" fmla="*/ 0 h 3713936"/>
                  <a:gd name="connsiteX2" fmla="*/ 3609110 w 4270053"/>
                  <a:gd name="connsiteY2" fmla="*/ 784760 h 3713936"/>
                  <a:gd name="connsiteX3" fmla="*/ 4018810 w 4270053"/>
                  <a:gd name="connsiteY3" fmla="*/ 2180111 h 3713936"/>
                  <a:gd name="connsiteX4" fmla="*/ 3430980 w 4270053"/>
                  <a:gd name="connsiteY4" fmla="*/ 808511 h 3713936"/>
                  <a:gd name="connsiteX5" fmla="*/ 1845624 w 4270053"/>
                  <a:gd name="connsiteY5" fmla="*/ 856012 h 3713936"/>
                  <a:gd name="connsiteX6" fmla="*/ 1376548 w 4270053"/>
                  <a:gd name="connsiteY6" fmla="*/ 2340428 h 3713936"/>
                  <a:gd name="connsiteX7" fmla="*/ 2682834 w 4270053"/>
                  <a:gd name="connsiteY7" fmla="*/ 1651659 h 3713936"/>
                  <a:gd name="connsiteX8" fmla="*/ 1424049 w 4270053"/>
                  <a:gd name="connsiteY8" fmla="*/ 2696688 h 3713936"/>
                  <a:gd name="connsiteX9" fmla="*/ 1808018 w 4270053"/>
                  <a:gd name="connsiteY9" fmla="*/ 3402280 h 3713936"/>
                  <a:gd name="connsiteX10" fmla="*/ 1525979 w 4270053"/>
                  <a:gd name="connsiteY10" fmla="*/ 3675413 h 3713936"/>
                  <a:gd name="connsiteX11" fmla="*/ 1127166 w 4270053"/>
                  <a:gd name="connsiteY11" fmla="*/ 1532906 h 3713936"/>
                  <a:gd name="connsiteX12" fmla="*/ 0 w 4270053"/>
                  <a:gd name="connsiteY12" fmla="*/ 0 h 3713936"/>
                  <a:gd name="connsiteX0" fmla="*/ 0 w 4270053"/>
                  <a:gd name="connsiteY0" fmla="*/ 0 h 3713936"/>
                  <a:gd name="connsiteX1" fmla="*/ 3429000 w 4270053"/>
                  <a:gd name="connsiteY1" fmla="*/ 0 h 3713936"/>
                  <a:gd name="connsiteX2" fmla="*/ 3609110 w 4270053"/>
                  <a:gd name="connsiteY2" fmla="*/ 784760 h 3713936"/>
                  <a:gd name="connsiteX3" fmla="*/ 4018810 w 4270053"/>
                  <a:gd name="connsiteY3" fmla="*/ 2180111 h 3713936"/>
                  <a:gd name="connsiteX4" fmla="*/ 3430980 w 4270053"/>
                  <a:gd name="connsiteY4" fmla="*/ 808511 h 3713936"/>
                  <a:gd name="connsiteX5" fmla="*/ 1845624 w 4270053"/>
                  <a:gd name="connsiteY5" fmla="*/ 856012 h 3713936"/>
                  <a:gd name="connsiteX6" fmla="*/ 1376548 w 4270053"/>
                  <a:gd name="connsiteY6" fmla="*/ 2340428 h 3713936"/>
                  <a:gd name="connsiteX7" fmla="*/ 2682834 w 4270053"/>
                  <a:gd name="connsiteY7" fmla="*/ 1651659 h 3713936"/>
                  <a:gd name="connsiteX8" fmla="*/ 1424049 w 4270053"/>
                  <a:gd name="connsiteY8" fmla="*/ 2696688 h 3713936"/>
                  <a:gd name="connsiteX9" fmla="*/ 1808018 w 4270053"/>
                  <a:gd name="connsiteY9" fmla="*/ 3402280 h 3713936"/>
                  <a:gd name="connsiteX10" fmla="*/ 1525979 w 4270053"/>
                  <a:gd name="connsiteY10" fmla="*/ 3675413 h 3713936"/>
                  <a:gd name="connsiteX11" fmla="*/ 1127166 w 4270053"/>
                  <a:gd name="connsiteY11" fmla="*/ 1532906 h 3713936"/>
                  <a:gd name="connsiteX12" fmla="*/ 0 w 4270053"/>
                  <a:gd name="connsiteY12" fmla="*/ 0 h 3713936"/>
                  <a:gd name="connsiteX0" fmla="*/ 0 w 4761558"/>
                  <a:gd name="connsiteY0" fmla="*/ 0 h 3713936"/>
                  <a:gd name="connsiteX1" fmla="*/ 3429000 w 4761558"/>
                  <a:gd name="connsiteY1" fmla="*/ 0 h 3713936"/>
                  <a:gd name="connsiteX2" fmla="*/ 4761018 w 4761558"/>
                  <a:gd name="connsiteY2" fmla="*/ 113804 h 3713936"/>
                  <a:gd name="connsiteX3" fmla="*/ 3609110 w 4761558"/>
                  <a:gd name="connsiteY3" fmla="*/ 784760 h 3713936"/>
                  <a:gd name="connsiteX4" fmla="*/ 4018810 w 4761558"/>
                  <a:gd name="connsiteY4" fmla="*/ 2180111 h 3713936"/>
                  <a:gd name="connsiteX5" fmla="*/ 3430980 w 4761558"/>
                  <a:gd name="connsiteY5" fmla="*/ 808511 h 3713936"/>
                  <a:gd name="connsiteX6" fmla="*/ 1845624 w 4761558"/>
                  <a:gd name="connsiteY6" fmla="*/ 856012 h 3713936"/>
                  <a:gd name="connsiteX7" fmla="*/ 1376548 w 4761558"/>
                  <a:gd name="connsiteY7" fmla="*/ 2340428 h 3713936"/>
                  <a:gd name="connsiteX8" fmla="*/ 2682834 w 4761558"/>
                  <a:gd name="connsiteY8" fmla="*/ 1651659 h 3713936"/>
                  <a:gd name="connsiteX9" fmla="*/ 1424049 w 4761558"/>
                  <a:gd name="connsiteY9" fmla="*/ 2696688 h 3713936"/>
                  <a:gd name="connsiteX10" fmla="*/ 1808018 w 4761558"/>
                  <a:gd name="connsiteY10" fmla="*/ 3402280 h 3713936"/>
                  <a:gd name="connsiteX11" fmla="*/ 1525979 w 4761558"/>
                  <a:gd name="connsiteY11" fmla="*/ 3675413 h 3713936"/>
                  <a:gd name="connsiteX12" fmla="*/ 1127166 w 4761558"/>
                  <a:gd name="connsiteY12" fmla="*/ 1532906 h 3713936"/>
                  <a:gd name="connsiteX13" fmla="*/ 0 w 4761558"/>
                  <a:gd name="connsiteY13" fmla="*/ 0 h 3713936"/>
                  <a:gd name="connsiteX0" fmla="*/ 0 w 4776979"/>
                  <a:gd name="connsiteY0" fmla="*/ 0 h 3713936"/>
                  <a:gd name="connsiteX1" fmla="*/ 3429000 w 4776979"/>
                  <a:gd name="connsiteY1" fmla="*/ 0 h 3713936"/>
                  <a:gd name="connsiteX2" fmla="*/ 4761018 w 4776979"/>
                  <a:gd name="connsiteY2" fmla="*/ 113804 h 3713936"/>
                  <a:gd name="connsiteX3" fmla="*/ 3609110 w 4776979"/>
                  <a:gd name="connsiteY3" fmla="*/ 784760 h 3713936"/>
                  <a:gd name="connsiteX4" fmla="*/ 4018810 w 4776979"/>
                  <a:gd name="connsiteY4" fmla="*/ 2180111 h 3713936"/>
                  <a:gd name="connsiteX5" fmla="*/ 3430980 w 4776979"/>
                  <a:gd name="connsiteY5" fmla="*/ 808511 h 3713936"/>
                  <a:gd name="connsiteX6" fmla="*/ 1845624 w 4776979"/>
                  <a:gd name="connsiteY6" fmla="*/ 856012 h 3713936"/>
                  <a:gd name="connsiteX7" fmla="*/ 1376548 w 4776979"/>
                  <a:gd name="connsiteY7" fmla="*/ 2340428 h 3713936"/>
                  <a:gd name="connsiteX8" fmla="*/ 2682834 w 4776979"/>
                  <a:gd name="connsiteY8" fmla="*/ 1651659 h 3713936"/>
                  <a:gd name="connsiteX9" fmla="*/ 1424049 w 4776979"/>
                  <a:gd name="connsiteY9" fmla="*/ 2696688 h 3713936"/>
                  <a:gd name="connsiteX10" fmla="*/ 1808018 w 4776979"/>
                  <a:gd name="connsiteY10" fmla="*/ 3402280 h 3713936"/>
                  <a:gd name="connsiteX11" fmla="*/ 1525979 w 4776979"/>
                  <a:gd name="connsiteY11" fmla="*/ 3675413 h 3713936"/>
                  <a:gd name="connsiteX12" fmla="*/ 1127166 w 4776979"/>
                  <a:gd name="connsiteY12" fmla="*/ 1532906 h 3713936"/>
                  <a:gd name="connsiteX13" fmla="*/ 0 w 4776979"/>
                  <a:gd name="connsiteY13" fmla="*/ 0 h 3713936"/>
                  <a:gd name="connsiteX0" fmla="*/ 0 w 4784070"/>
                  <a:gd name="connsiteY0" fmla="*/ 0 h 3713936"/>
                  <a:gd name="connsiteX1" fmla="*/ 3429000 w 4784070"/>
                  <a:gd name="connsiteY1" fmla="*/ 0 h 3713936"/>
                  <a:gd name="connsiteX2" fmla="*/ 4761018 w 4784070"/>
                  <a:gd name="connsiteY2" fmla="*/ 113804 h 3713936"/>
                  <a:gd name="connsiteX3" fmla="*/ 3609110 w 4784070"/>
                  <a:gd name="connsiteY3" fmla="*/ 784760 h 3713936"/>
                  <a:gd name="connsiteX4" fmla="*/ 4018810 w 4784070"/>
                  <a:gd name="connsiteY4" fmla="*/ 2180111 h 3713936"/>
                  <a:gd name="connsiteX5" fmla="*/ 3430980 w 4784070"/>
                  <a:gd name="connsiteY5" fmla="*/ 808511 h 3713936"/>
                  <a:gd name="connsiteX6" fmla="*/ 1845624 w 4784070"/>
                  <a:gd name="connsiteY6" fmla="*/ 856012 h 3713936"/>
                  <a:gd name="connsiteX7" fmla="*/ 1376548 w 4784070"/>
                  <a:gd name="connsiteY7" fmla="*/ 2340428 h 3713936"/>
                  <a:gd name="connsiteX8" fmla="*/ 2682834 w 4784070"/>
                  <a:gd name="connsiteY8" fmla="*/ 1651659 h 3713936"/>
                  <a:gd name="connsiteX9" fmla="*/ 1424049 w 4784070"/>
                  <a:gd name="connsiteY9" fmla="*/ 2696688 h 3713936"/>
                  <a:gd name="connsiteX10" fmla="*/ 1808018 w 4784070"/>
                  <a:gd name="connsiteY10" fmla="*/ 3402280 h 3713936"/>
                  <a:gd name="connsiteX11" fmla="*/ 1525979 w 4784070"/>
                  <a:gd name="connsiteY11" fmla="*/ 3675413 h 3713936"/>
                  <a:gd name="connsiteX12" fmla="*/ 1127166 w 4784070"/>
                  <a:gd name="connsiteY12" fmla="*/ 1532906 h 3713936"/>
                  <a:gd name="connsiteX13" fmla="*/ 0 w 4784070"/>
                  <a:gd name="connsiteY13" fmla="*/ 0 h 3713936"/>
                  <a:gd name="connsiteX0" fmla="*/ 0 w 4775598"/>
                  <a:gd name="connsiteY0" fmla="*/ 0 h 3713936"/>
                  <a:gd name="connsiteX1" fmla="*/ 3429000 w 4775598"/>
                  <a:gd name="connsiteY1" fmla="*/ 0 h 3713936"/>
                  <a:gd name="connsiteX2" fmla="*/ 4761018 w 4775598"/>
                  <a:gd name="connsiteY2" fmla="*/ 113804 h 3713936"/>
                  <a:gd name="connsiteX3" fmla="*/ 3609110 w 4775598"/>
                  <a:gd name="connsiteY3" fmla="*/ 784760 h 3713936"/>
                  <a:gd name="connsiteX4" fmla="*/ 4018810 w 4775598"/>
                  <a:gd name="connsiteY4" fmla="*/ 2180111 h 3713936"/>
                  <a:gd name="connsiteX5" fmla="*/ 3430980 w 4775598"/>
                  <a:gd name="connsiteY5" fmla="*/ 808511 h 3713936"/>
                  <a:gd name="connsiteX6" fmla="*/ 1845624 w 4775598"/>
                  <a:gd name="connsiteY6" fmla="*/ 856012 h 3713936"/>
                  <a:gd name="connsiteX7" fmla="*/ 1376548 w 4775598"/>
                  <a:gd name="connsiteY7" fmla="*/ 2340428 h 3713936"/>
                  <a:gd name="connsiteX8" fmla="*/ 2682834 w 4775598"/>
                  <a:gd name="connsiteY8" fmla="*/ 1651659 h 3713936"/>
                  <a:gd name="connsiteX9" fmla="*/ 1424049 w 4775598"/>
                  <a:gd name="connsiteY9" fmla="*/ 2696688 h 3713936"/>
                  <a:gd name="connsiteX10" fmla="*/ 1808018 w 4775598"/>
                  <a:gd name="connsiteY10" fmla="*/ 3402280 h 3713936"/>
                  <a:gd name="connsiteX11" fmla="*/ 1525979 w 4775598"/>
                  <a:gd name="connsiteY11" fmla="*/ 3675413 h 3713936"/>
                  <a:gd name="connsiteX12" fmla="*/ 1127166 w 4775598"/>
                  <a:gd name="connsiteY12" fmla="*/ 1532906 h 3713936"/>
                  <a:gd name="connsiteX13" fmla="*/ 0 w 4775598"/>
                  <a:gd name="connsiteY13" fmla="*/ 0 h 3713936"/>
                  <a:gd name="connsiteX0" fmla="*/ 0 w 4775598"/>
                  <a:gd name="connsiteY0" fmla="*/ 0 h 3713936"/>
                  <a:gd name="connsiteX1" fmla="*/ 1964377 w 4775598"/>
                  <a:gd name="connsiteY1" fmla="*/ 588817 h 3713936"/>
                  <a:gd name="connsiteX2" fmla="*/ 3429000 w 4775598"/>
                  <a:gd name="connsiteY2" fmla="*/ 0 h 3713936"/>
                  <a:gd name="connsiteX3" fmla="*/ 4761018 w 4775598"/>
                  <a:gd name="connsiteY3" fmla="*/ 113804 h 3713936"/>
                  <a:gd name="connsiteX4" fmla="*/ 3609110 w 4775598"/>
                  <a:gd name="connsiteY4" fmla="*/ 784760 h 3713936"/>
                  <a:gd name="connsiteX5" fmla="*/ 4018810 w 4775598"/>
                  <a:gd name="connsiteY5" fmla="*/ 2180111 h 3713936"/>
                  <a:gd name="connsiteX6" fmla="*/ 3430980 w 4775598"/>
                  <a:gd name="connsiteY6" fmla="*/ 808511 h 3713936"/>
                  <a:gd name="connsiteX7" fmla="*/ 1845624 w 4775598"/>
                  <a:gd name="connsiteY7" fmla="*/ 856012 h 3713936"/>
                  <a:gd name="connsiteX8" fmla="*/ 1376548 w 4775598"/>
                  <a:gd name="connsiteY8" fmla="*/ 2340428 h 3713936"/>
                  <a:gd name="connsiteX9" fmla="*/ 2682834 w 4775598"/>
                  <a:gd name="connsiteY9" fmla="*/ 1651659 h 3713936"/>
                  <a:gd name="connsiteX10" fmla="*/ 1424049 w 4775598"/>
                  <a:gd name="connsiteY10" fmla="*/ 2696688 h 3713936"/>
                  <a:gd name="connsiteX11" fmla="*/ 1808018 w 4775598"/>
                  <a:gd name="connsiteY11" fmla="*/ 3402280 h 3713936"/>
                  <a:gd name="connsiteX12" fmla="*/ 1525979 w 4775598"/>
                  <a:gd name="connsiteY12" fmla="*/ 3675413 h 3713936"/>
                  <a:gd name="connsiteX13" fmla="*/ 1127166 w 4775598"/>
                  <a:gd name="connsiteY13" fmla="*/ 1532906 h 3713936"/>
                  <a:gd name="connsiteX14" fmla="*/ 0 w 4775598"/>
                  <a:gd name="connsiteY14" fmla="*/ 0 h 3713936"/>
                  <a:gd name="connsiteX0" fmla="*/ 0 w 4775598"/>
                  <a:gd name="connsiteY0" fmla="*/ 0 h 3713936"/>
                  <a:gd name="connsiteX1" fmla="*/ 1964377 w 4775598"/>
                  <a:gd name="connsiteY1" fmla="*/ 588817 h 3713936"/>
                  <a:gd name="connsiteX2" fmla="*/ 3518065 w 4775598"/>
                  <a:gd name="connsiteY2" fmla="*/ 635330 h 3713936"/>
                  <a:gd name="connsiteX3" fmla="*/ 4761018 w 4775598"/>
                  <a:gd name="connsiteY3" fmla="*/ 113804 h 3713936"/>
                  <a:gd name="connsiteX4" fmla="*/ 3609110 w 4775598"/>
                  <a:gd name="connsiteY4" fmla="*/ 784760 h 3713936"/>
                  <a:gd name="connsiteX5" fmla="*/ 4018810 w 4775598"/>
                  <a:gd name="connsiteY5" fmla="*/ 2180111 h 3713936"/>
                  <a:gd name="connsiteX6" fmla="*/ 3430980 w 4775598"/>
                  <a:gd name="connsiteY6" fmla="*/ 808511 h 3713936"/>
                  <a:gd name="connsiteX7" fmla="*/ 1845624 w 4775598"/>
                  <a:gd name="connsiteY7" fmla="*/ 856012 h 3713936"/>
                  <a:gd name="connsiteX8" fmla="*/ 1376548 w 4775598"/>
                  <a:gd name="connsiteY8" fmla="*/ 2340428 h 3713936"/>
                  <a:gd name="connsiteX9" fmla="*/ 2682834 w 4775598"/>
                  <a:gd name="connsiteY9" fmla="*/ 1651659 h 3713936"/>
                  <a:gd name="connsiteX10" fmla="*/ 1424049 w 4775598"/>
                  <a:gd name="connsiteY10" fmla="*/ 2696688 h 3713936"/>
                  <a:gd name="connsiteX11" fmla="*/ 1808018 w 4775598"/>
                  <a:gd name="connsiteY11" fmla="*/ 3402280 h 3713936"/>
                  <a:gd name="connsiteX12" fmla="*/ 1525979 w 4775598"/>
                  <a:gd name="connsiteY12" fmla="*/ 3675413 h 3713936"/>
                  <a:gd name="connsiteX13" fmla="*/ 1127166 w 4775598"/>
                  <a:gd name="connsiteY13" fmla="*/ 1532906 h 3713936"/>
                  <a:gd name="connsiteX14" fmla="*/ 0 w 4775598"/>
                  <a:gd name="connsiteY14" fmla="*/ 0 h 3713936"/>
                  <a:gd name="connsiteX0" fmla="*/ 0 w 4775598"/>
                  <a:gd name="connsiteY0" fmla="*/ 0 h 3713936"/>
                  <a:gd name="connsiteX1" fmla="*/ 1964377 w 4775598"/>
                  <a:gd name="connsiteY1" fmla="*/ 588817 h 3713936"/>
                  <a:gd name="connsiteX2" fmla="*/ 3518065 w 4775598"/>
                  <a:gd name="connsiteY2" fmla="*/ 635330 h 3713936"/>
                  <a:gd name="connsiteX3" fmla="*/ 4761018 w 4775598"/>
                  <a:gd name="connsiteY3" fmla="*/ 113804 h 3713936"/>
                  <a:gd name="connsiteX4" fmla="*/ 3609110 w 4775598"/>
                  <a:gd name="connsiteY4" fmla="*/ 784760 h 3713936"/>
                  <a:gd name="connsiteX5" fmla="*/ 4018810 w 4775598"/>
                  <a:gd name="connsiteY5" fmla="*/ 2180111 h 3713936"/>
                  <a:gd name="connsiteX6" fmla="*/ 3430980 w 4775598"/>
                  <a:gd name="connsiteY6" fmla="*/ 808511 h 3713936"/>
                  <a:gd name="connsiteX7" fmla="*/ 1845624 w 4775598"/>
                  <a:gd name="connsiteY7" fmla="*/ 856012 h 3713936"/>
                  <a:gd name="connsiteX8" fmla="*/ 1376548 w 4775598"/>
                  <a:gd name="connsiteY8" fmla="*/ 2340428 h 3713936"/>
                  <a:gd name="connsiteX9" fmla="*/ 2682834 w 4775598"/>
                  <a:gd name="connsiteY9" fmla="*/ 1651659 h 3713936"/>
                  <a:gd name="connsiteX10" fmla="*/ 1424049 w 4775598"/>
                  <a:gd name="connsiteY10" fmla="*/ 2696688 h 3713936"/>
                  <a:gd name="connsiteX11" fmla="*/ 1808018 w 4775598"/>
                  <a:gd name="connsiteY11" fmla="*/ 3402280 h 3713936"/>
                  <a:gd name="connsiteX12" fmla="*/ 1525979 w 4775598"/>
                  <a:gd name="connsiteY12" fmla="*/ 3675413 h 3713936"/>
                  <a:gd name="connsiteX13" fmla="*/ 1127166 w 4775598"/>
                  <a:gd name="connsiteY13" fmla="*/ 1532906 h 3713936"/>
                  <a:gd name="connsiteX14" fmla="*/ 0 w 4775598"/>
                  <a:gd name="connsiteY14" fmla="*/ 0 h 3713936"/>
                  <a:gd name="connsiteX0" fmla="*/ 0 w 4775598"/>
                  <a:gd name="connsiteY0" fmla="*/ 0 h 3713936"/>
                  <a:gd name="connsiteX1" fmla="*/ 1964377 w 4775598"/>
                  <a:gd name="connsiteY1" fmla="*/ 588817 h 3713936"/>
                  <a:gd name="connsiteX2" fmla="*/ 3518065 w 4775598"/>
                  <a:gd name="connsiteY2" fmla="*/ 635330 h 3713936"/>
                  <a:gd name="connsiteX3" fmla="*/ 4761018 w 4775598"/>
                  <a:gd name="connsiteY3" fmla="*/ 113804 h 3713936"/>
                  <a:gd name="connsiteX4" fmla="*/ 3609110 w 4775598"/>
                  <a:gd name="connsiteY4" fmla="*/ 784760 h 3713936"/>
                  <a:gd name="connsiteX5" fmla="*/ 4018810 w 4775598"/>
                  <a:gd name="connsiteY5" fmla="*/ 2180111 h 3713936"/>
                  <a:gd name="connsiteX6" fmla="*/ 3430980 w 4775598"/>
                  <a:gd name="connsiteY6" fmla="*/ 808511 h 3713936"/>
                  <a:gd name="connsiteX7" fmla="*/ 1845624 w 4775598"/>
                  <a:gd name="connsiteY7" fmla="*/ 856012 h 3713936"/>
                  <a:gd name="connsiteX8" fmla="*/ 1376548 w 4775598"/>
                  <a:gd name="connsiteY8" fmla="*/ 2340428 h 3713936"/>
                  <a:gd name="connsiteX9" fmla="*/ 2682834 w 4775598"/>
                  <a:gd name="connsiteY9" fmla="*/ 1651659 h 3713936"/>
                  <a:gd name="connsiteX10" fmla="*/ 1424049 w 4775598"/>
                  <a:gd name="connsiteY10" fmla="*/ 2696688 h 3713936"/>
                  <a:gd name="connsiteX11" fmla="*/ 1808018 w 4775598"/>
                  <a:gd name="connsiteY11" fmla="*/ 3402280 h 3713936"/>
                  <a:gd name="connsiteX12" fmla="*/ 1525979 w 4775598"/>
                  <a:gd name="connsiteY12" fmla="*/ 3675413 h 3713936"/>
                  <a:gd name="connsiteX13" fmla="*/ 1127166 w 4775598"/>
                  <a:gd name="connsiteY13" fmla="*/ 1532906 h 3713936"/>
                  <a:gd name="connsiteX14" fmla="*/ 0 w 4775598"/>
                  <a:gd name="connsiteY14" fmla="*/ 0 h 3713936"/>
                  <a:gd name="connsiteX0" fmla="*/ 0 w 4775598"/>
                  <a:gd name="connsiteY0" fmla="*/ 0 h 3713936"/>
                  <a:gd name="connsiteX1" fmla="*/ 1964377 w 4775598"/>
                  <a:gd name="connsiteY1" fmla="*/ 588817 h 3713936"/>
                  <a:gd name="connsiteX2" fmla="*/ 3524003 w 4775598"/>
                  <a:gd name="connsiteY2" fmla="*/ 635330 h 3713936"/>
                  <a:gd name="connsiteX3" fmla="*/ 4761018 w 4775598"/>
                  <a:gd name="connsiteY3" fmla="*/ 113804 h 3713936"/>
                  <a:gd name="connsiteX4" fmla="*/ 3609110 w 4775598"/>
                  <a:gd name="connsiteY4" fmla="*/ 784760 h 3713936"/>
                  <a:gd name="connsiteX5" fmla="*/ 4018810 w 4775598"/>
                  <a:gd name="connsiteY5" fmla="*/ 2180111 h 3713936"/>
                  <a:gd name="connsiteX6" fmla="*/ 3430980 w 4775598"/>
                  <a:gd name="connsiteY6" fmla="*/ 808511 h 3713936"/>
                  <a:gd name="connsiteX7" fmla="*/ 1845624 w 4775598"/>
                  <a:gd name="connsiteY7" fmla="*/ 856012 h 3713936"/>
                  <a:gd name="connsiteX8" fmla="*/ 1376548 w 4775598"/>
                  <a:gd name="connsiteY8" fmla="*/ 2340428 h 3713936"/>
                  <a:gd name="connsiteX9" fmla="*/ 2682834 w 4775598"/>
                  <a:gd name="connsiteY9" fmla="*/ 1651659 h 3713936"/>
                  <a:gd name="connsiteX10" fmla="*/ 1424049 w 4775598"/>
                  <a:gd name="connsiteY10" fmla="*/ 2696688 h 3713936"/>
                  <a:gd name="connsiteX11" fmla="*/ 1808018 w 4775598"/>
                  <a:gd name="connsiteY11" fmla="*/ 3402280 h 3713936"/>
                  <a:gd name="connsiteX12" fmla="*/ 1525979 w 4775598"/>
                  <a:gd name="connsiteY12" fmla="*/ 3675413 h 3713936"/>
                  <a:gd name="connsiteX13" fmla="*/ 1127166 w 4775598"/>
                  <a:gd name="connsiteY13" fmla="*/ 1532906 h 3713936"/>
                  <a:gd name="connsiteX14" fmla="*/ 0 w 4775598"/>
                  <a:gd name="connsiteY14" fmla="*/ 0 h 3713936"/>
                  <a:gd name="connsiteX0" fmla="*/ 0 w 4775598"/>
                  <a:gd name="connsiteY0" fmla="*/ 0 h 3713936"/>
                  <a:gd name="connsiteX1" fmla="*/ 1964377 w 4775598"/>
                  <a:gd name="connsiteY1" fmla="*/ 588817 h 3713936"/>
                  <a:gd name="connsiteX2" fmla="*/ 3524003 w 4775598"/>
                  <a:gd name="connsiteY2" fmla="*/ 635330 h 3713936"/>
                  <a:gd name="connsiteX3" fmla="*/ 4761018 w 4775598"/>
                  <a:gd name="connsiteY3" fmla="*/ 113804 h 3713936"/>
                  <a:gd name="connsiteX4" fmla="*/ 3609110 w 4775598"/>
                  <a:gd name="connsiteY4" fmla="*/ 784760 h 3713936"/>
                  <a:gd name="connsiteX5" fmla="*/ 4018810 w 4775598"/>
                  <a:gd name="connsiteY5" fmla="*/ 2180111 h 3713936"/>
                  <a:gd name="connsiteX6" fmla="*/ 3430980 w 4775598"/>
                  <a:gd name="connsiteY6" fmla="*/ 808511 h 3713936"/>
                  <a:gd name="connsiteX7" fmla="*/ 1845624 w 4775598"/>
                  <a:gd name="connsiteY7" fmla="*/ 856012 h 3713936"/>
                  <a:gd name="connsiteX8" fmla="*/ 1376548 w 4775598"/>
                  <a:gd name="connsiteY8" fmla="*/ 2340428 h 3713936"/>
                  <a:gd name="connsiteX9" fmla="*/ 2682834 w 4775598"/>
                  <a:gd name="connsiteY9" fmla="*/ 1651659 h 3713936"/>
                  <a:gd name="connsiteX10" fmla="*/ 1424049 w 4775598"/>
                  <a:gd name="connsiteY10" fmla="*/ 2696688 h 3713936"/>
                  <a:gd name="connsiteX11" fmla="*/ 1808018 w 4775598"/>
                  <a:gd name="connsiteY11" fmla="*/ 3402280 h 3713936"/>
                  <a:gd name="connsiteX12" fmla="*/ 1525979 w 4775598"/>
                  <a:gd name="connsiteY12" fmla="*/ 3675413 h 3713936"/>
                  <a:gd name="connsiteX13" fmla="*/ 1127166 w 4775598"/>
                  <a:gd name="connsiteY13" fmla="*/ 1532906 h 3713936"/>
                  <a:gd name="connsiteX14" fmla="*/ 0 w 4775598"/>
                  <a:gd name="connsiteY14" fmla="*/ 0 h 3713936"/>
                  <a:gd name="connsiteX0" fmla="*/ 0 w 4775598"/>
                  <a:gd name="connsiteY0" fmla="*/ 0 h 3713936"/>
                  <a:gd name="connsiteX1" fmla="*/ 1964377 w 4775598"/>
                  <a:gd name="connsiteY1" fmla="*/ 588817 h 3713936"/>
                  <a:gd name="connsiteX2" fmla="*/ 3690258 w 4775598"/>
                  <a:gd name="connsiteY2" fmla="*/ 676894 h 3713936"/>
                  <a:gd name="connsiteX3" fmla="*/ 4761018 w 4775598"/>
                  <a:gd name="connsiteY3" fmla="*/ 113804 h 3713936"/>
                  <a:gd name="connsiteX4" fmla="*/ 3609110 w 4775598"/>
                  <a:gd name="connsiteY4" fmla="*/ 784760 h 3713936"/>
                  <a:gd name="connsiteX5" fmla="*/ 4018810 w 4775598"/>
                  <a:gd name="connsiteY5" fmla="*/ 2180111 h 3713936"/>
                  <a:gd name="connsiteX6" fmla="*/ 3430980 w 4775598"/>
                  <a:gd name="connsiteY6" fmla="*/ 808511 h 3713936"/>
                  <a:gd name="connsiteX7" fmla="*/ 1845624 w 4775598"/>
                  <a:gd name="connsiteY7" fmla="*/ 856012 h 3713936"/>
                  <a:gd name="connsiteX8" fmla="*/ 1376548 w 4775598"/>
                  <a:gd name="connsiteY8" fmla="*/ 2340428 h 3713936"/>
                  <a:gd name="connsiteX9" fmla="*/ 2682834 w 4775598"/>
                  <a:gd name="connsiteY9" fmla="*/ 1651659 h 3713936"/>
                  <a:gd name="connsiteX10" fmla="*/ 1424049 w 4775598"/>
                  <a:gd name="connsiteY10" fmla="*/ 2696688 h 3713936"/>
                  <a:gd name="connsiteX11" fmla="*/ 1808018 w 4775598"/>
                  <a:gd name="connsiteY11" fmla="*/ 3402280 h 3713936"/>
                  <a:gd name="connsiteX12" fmla="*/ 1525979 w 4775598"/>
                  <a:gd name="connsiteY12" fmla="*/ 3675413 h 3713936"/>
                  <a:gd name="connsiteX13" fmla="*/ 1127166 w 4775598"/>
                  <a:gd name="connsiteY13" fmla="*/ 1532906 h 3713936"/>
                  <a:gd name="connsiteX14" fmla="*/ 0 w 4775598"/>
                  <a:gd name="connsiteY14" fmla="*/ 0 h 3713936"/>
                  <a:gd name="connsiteX0" fmla="*/ 0 w 4775598"/>
                  <a:gd name="connsiteY0" fmla="*/ 0 h 3713936"/>
                  <a:gd name="connsiteX1" fmla="*/ 1964377 w 4775598"/>
                  <a:gd name="connsiteY1" fmla="*/ 588817 h 3713936"/>
                  <a:gd name="connsiteX2" fmla="*/ 3719946 w 4775598"/>
                  <a:gd name="connsiteY2" fmla="*/ 647206 h 3713936"/>
                  <a:gd name="connsiteX3" fmla="*/ 4761018 w 4775598"/>
                  <a:gd name="connsiteY3" fmla="*/ 113804 h 3713936"/>
                  <a:gd name="connsiteX4" fmla="*/ 3609110 w 4775598"/>
                  <a:gd name="connsiteY4" fmla="*/ 784760 h 3713936"/>
                  <a:gd name="connsiteX5" fmla="*/ 4018810 w 4775598"/>
                  <a:gd name="connsiteY5" fmla="*/ 2180111 h 3713936"/>
                  <a:gd name="connsiteX6" fmla="*/ 3430980 w 4775598"/>
                  <a:gd name="connsiteY6" fmla="*/ 808511 h 3713936"/>
                  <a:gd name="connsiteX7" fmla="*/ 1845624 w 4775598"/>
                  <a:gd name="connsiteY7" fmla="*/ 856012 h 3713936"/>
                  <a:gd name="connsiteX8" fmla="*/ 1376548 w 4775598"/>
                  <a:gd name="connsiteY8" fmla="*/ 2340428 h 3713936"/>
                  <a:gd name="connsiteX9" fmla="*/ 2682834 w 4775598"/>
                  <a:gd name="connsiteY9" fmla="*/ 1651659 h 3713936"/>
                  <a:gd name="connsiteX10" fmla="*/ 1424049 w 4775598"/>
                  <a:gd name="connsiteY10" fmla="*/ 2696688 h 3713936"/>
                  <a:gd name="connsiteX11" fmla="*/ 1808018 w 4775598"/>
                  <a:gd name="connsiteY11" fmla="*/ 3402280 h 3713936"/>
                  <a:gd name="connsiteX12" fmla="*/ 1525979 w 4775598"/>
                  <a:gd name="connsiteY12" fmla="*/ 3675413 h 3713936"/>
                  <a:gd name="connsiteX13" fmla="*/ 1127166 w 4775598"/>
                  <a:gd name="connsiteY13" fmla="*/ 1532906 h 3713936"/>
                  <a:gd name="connsiteX14" fmla="*/ 0 w 4775598"/>
                  <a:gd name="connsiteY14" fmla="*/ 0 h 3713936"/>
                  <a:gd name="connsiteX0" fmla="*/ 0 w 4775598"/>
                  <a:gd name="connsiteY0" fmla="*/ 0 h 3713936"/>
                  <a:gd name="connsiteX1" fmla="*/ 1964377 w 4775598"/>
                  <a:gd name="connsiteY1" fmla="*/ 588817 h 3713936"/>
                  <a:gd name="connsiteX2" fmla="*/ 3719946 w 4775598"/>
                  <a:gd name="connsiteY2" fmla="*/ 647206 h 3713936"/>
                  <a:gd name="connsiteX3" fmla="*/ 4761018 w 4775598"/>
                  <a:gd name="connsiteY3" fmla="*/ 113804 h 3713936"/>
                  <a:gd name="connsiteX4" fmla="*/ 3609110 w 4775598"/>
                  <a:gd name="connsiteY4" fmla="*/ 784760 h 3713936"/>
                  <a:gd name="connsiteX5" fmla="*/ 4018810 w 4775598"/>
                  <a:gd name="connsiteY5" fmla="*/ 2180111 h 3713936"/>
                  <a:gd name="connsiteX6" fmla="*/ 3430980 w 4775598"/>
                  <a:gd name="connsiteY6" fmla="*/ 808511 h 3713936"/>
                  <a:gd name="connsiteX7" fmla="*/ 1845624 w 4775598"/>
                  <a:gd name="connsiteY7" fmla="*/ 856012 h 3713936"/>
                  <a:gd name="connsiteX8" fmla="*/ 1376548 w 4775598"/>
                  <a:gd name="connsiteY8" fmla="*/ 2340428 h 3713936"/>
                  <a:gd name="connsiteX9" fmla="*/ 2682834 w 4775598"/>
                  <a:gd name="connsiteY9" fmla="*/ 1651659 h 3713936"/>
                  <a:gd name="connsiteX10" fmla="*/ 1424049 w 4775598"/>
                  <a:gd name="connsiteY10" fmla="*/ 2696688 h 3713936"/>
                  <a:gd name="connsiteX11" fmla="*/ 1808018 w 4775598"/>
                  <a:gd name="connsiteY11" fmla="*/ 3402280 h 3713936"/>
                  <a:gd name="connsiteX12" fmla="*/ 1525979 w 4775598"/>
                  <a:gd name="connsiteY12" fmla="*/ 3675413 h 3713936"/>
                  <a:gd name="connsiteX13" fmla="*/ 1127166 w 4775598"/>
                  <a:gd name="connsiteY13" fmla="*/ 1532906 h 3713936"/>
                  <a:gd name="connsiteX14" fmla="*/ 0 w 4775598"/>
                  <a:gd name="connsiteY14" fmla="*/ 0 h 3713936"/>
                  <a:gd name="connsiteX0" fmla="*/ 0 w 4775598"/>
                  <a:gd name="connsiteY0" fmla="*/ 0 h 3713936"/>
                  <a:gd name="connsiteX1" fmla="*/ 1964377 w 4775598"/>
                  <a:gd name="connsiteY1" fmla="*/ 588817 h 3713936"/>
                  <a:gd name="connsiteX2" fmla="*/ 3719946 w 4775598"/>
                  <a:gd name="connsiteY2" fmla="*/ 647206 h 3713936"/>
                  <a:gd name="connsiteX3" fmla="*/ 4761018 w 4775598"/>
                  <a:gd name="connsiteY3" fmla="*/ 113804 h 3713936"/>
                  <a:gd name="connsiteX4" fmla="*/ 3609110 w 4775598"/>
                  <a:gd name="connsiteY4" fmla="*/ 784760 h 3713936"/>
                  <a:gd name="connsiteX5" fmla="*/ 4018810 w 4775598"/>
                  <a:gd name="connsiteY5" fmla="*/ 2180111 h 3713936"/>
                  <a:gd name="connsiteX6" fmla="*/ 3430980 w 4775598"/>
                  <a:gd name="connsiteY6" fmla="*/ 808511 h 3713936"/>
                  <a:gd name="connsiteX7" fmla="*/ 1845624 w 4775598"/>
                  <a:gd name="connsiteY7" fmla="*/ 856012 h 3713936"/>
                  <a:gd name="connsiteX8" fmla="*/ 1376548 w 4775598"/>
                  <a:gd name="connsiteY8" fmla="*/ 2340428 h 3713936"/>
                  <a:gd name="connsiteX9" fmla="*/ 2682834 w 4775598"/>
                  <a:gd name="connsiteY9" fmla="*/ 1651659 h 3713936"/>
                  <a:gd name="connsiteX10" fmla="*/ 1424049 w 4775598"/>
                  <a:gd name="connsiteY10" fmla="*/ 2696688 h 3713936"/>
                  <a:gd name="connsiteX11" fmla="*/ 1808018 w 4775598"/>
                  <a:gd name="connsiteY11" fmla="*/ 3402280 h 3713936"/>
                  <a:gd name="connsiteX12" fmla="*/ 1525979 w 4775598"/>
                  <a:gd name="connsiteY12" fmla="*/ 3675413 h 3713936"/>
                  <a:gd name="connsiteX13" fmla="*/ 1127166 w 4775598"/>
                  <a:gd name="connsiteY13" fmla="*/ 1532906 h 3713936"/>
                  <a:gd name="connsiteX14" fmla="*/ 0 w 4775598"/>
                  <a:gd name="connsiteY14" fmla="*/ 0 h 3713936"/>
                  <a:gd name="connsiteX0" fmla="*/ 0 w 4775598"/>
                  <a:gd name="connsiteY0" fmla="*/ 0 h 3713936"/>
                  <a:gd name="connsiteX1" fmla="*/ 1964377 w 4775598"/>
                  <a:gd name="connsiteY1" fmla="*/ 588817 h 3713936"/>
                  <a:gd name="connsiteX2" fmla="*/ 3719946 w 4775598"/>
                  <a:gd name="connsiteY2" fmla="*/ 647206 h 3713936"/>
                  <a:gd name="connsiteX3" fmla="*/ 4761018 w 4775598"/>
                  <a:gd name="connsiteY3" fmla="*/ 113804 h 3713936"/>
                  <a:gd name="connsiteX4" fmla="*/ 3609110 w 4775598"/>
                  <a:gd name="connsiteY4" fmla="*/ 784760 h 3713936"/>
                  <a:gd name="connsiteX5" fmla="*/ 4018810 w 4775598"/>
                  <a:gd name="connsiteY5" fmla="*/ 2180111 h 3713936"/>
                  <a:gd name="connsiteX6" fmla="*/ 3430980 w 4775598"/>
                  <a:gd name="connsiteY6" fmla="*/ 808511 h 3713936"/>
                  <a:gd name="connsiteX7" fmla="*/ 1845624 w 4775598"/>
                  <a:gd name="connsiteY7" fmla="*/ 856012 h 3713936"/>
                  <a:gd name="connsiteX8" fmla="*/ 1376548 w 4775598"/>
                  <a:gd name="connsiteY8" fmla="*/ 2340428 h 3713936"/>
                  <a:gd name="connsiteX9" fmla="*/ 2682834 w 4775598"/>
                  <a:gd name="connsiteY9" fmla="*/ 1651659 h 3713936"/>
                  <a:gd name="connsiteX10" fmla="*/ 1424049 w 4775598"/>
                  <a:gd name="connsiteY10" fmla="*/ 2696688 h 3713936"/>
                  <a:gd name="connsiteX11" fmla="*/ 1808018 w 4775598"/>
                  <a:gd name="connsiteY11" fmla="*/ 3402280 h 3713936"/>
                  <a:gd name="connsiteX12" fmla="*/ 1525979 w 4775598"/>
                  <a:gd name="connsiteY12" fmla="*/ 3675413 h 3713936"/>
                  <a:gd name="connsiteX13" fmla="*/ 1127166 w 4775598"/>
                  <a:gd name="connsiteY13" fmla="*/ 1532906 h 3713936"/>
                  <a:gd name="connsiteX14" fmla="*/ 0 w 4775598"/>
                  <a:gd name="connsiteY14" fmla="*/ 0 h 3713936"/>
                  <a:gd name="connsiteX0" fmla="*/ 0 w 4775598"/>
                  <a:gd name="connsiteY0" fmla="*/ 0 h 3713936"/>
                  <a:gd name="connsiteX1" fmla="*/ 1964377 w 4775598"/>
                  <a:gd name="connsiteY1" fmla="*/ 588817 h 3713936"/>
                  <a:gd name="connsiteX2" fmla="*/ 3719946 w 4775598"/>
                  <a:gd name="connsiteY2" fmla="*/ 647206 h 3713936"/>
                  <a:gd name="connsiteX3" fmla="*/ 4761018 w 4775598"/>
                  <a:gd name="connsiteY3" fmla="*/ 113804 h 3713936"/>
                  <a:gd name="connsiteX4" fmla="*/ 3609110 w 4775598"/>
                  <a:gd name="connsiteY4" fmla="*/ 784760 h 3713936"/>
                  <a:gd name="connsiteX5" fmla="*/ 4018810 w 4775598"/>
                  <a:gd name="connsiteY5" fmla="*/ 2180111 h 3713936"/>
                  <a:gd name="connsiteX6" fmla="*/ 3430980 w 4775598"/>
                  <a:gd name="connsiteY6" fmla="*/ 808511 h 3713936"/>
                  <a:gd name="connsiteX7" fmla="*/ 1845624 w 4775598"/>
                  <a:gd name="connsiteY7" fmla="*/ 856012 h 3713936"/>
                  <a:gd name="connsiteX8" fmla="*/ 1376548 w 4775598"/>
                  <a:gd name="connsiteY8" fmla="*/ 2340428 h 3713936"/>
                  <a:gd name="connsiteX9" fmla="*/ 2682834 w 4775598"/>
                  <a:gd name="connsiteY9" fmla="*/ 1651659 h 3713936"/>
                  <a:gd name="connsiteX10" fmla="*/ 1424049 w 4775598"/>
                  <a:gd name="connsiteY10" fmla="*/ 2696688 h 3713936"/>
                  <a:gd name="connsiteX11" fmla="*/ 1808018 w 4775598"/>
                  <a:gd name="connsiteY11" fmla="*/ 3402280 h 3713936"/>
                  <a:gd name="connsiteX12" fmla="*/ 1525979 w 4775598"/>
                  <a:gd name="connsiteY12" fmla="*/ 3675413 h 3713936"/>
                  <a:gd name="connsiteX13" fmla="*/ 1127166 w 4775598"/>
                  <a:gd name="connsiteY13" fmla="*/ 1532906 h 3713936"/>
                  <a:gd name="connsiteX14" fmla="*/ 0 w 4775598"/>
                  <a:gd name="connsiteY14" fmla="*/ 0 h 3713936"/>
                  <a:gd name="connsiteX0" fmla="*/ 0 w 4775598"/>
                  <a:gd name="connsiteY0" fmla="*/ 0 h 3713936"/>
                  <a:gd name="connsiteX1" fmla="*/ 1964377 w 4775598"/>
                  <a:gd name="connsiteY1" fmla="*/ 588817 h 3713936"/>
                  <a:gd name="connsiteX2" fmla="*/ 3737759 w 4775598"/>
                  <a:gd name="connsiteY2" fmla="*/ 670956 h 3713936"/>
                  <a:gd name="connsiteX3" fmla="*/ 4761018 w 4775598"/>
                  <a:gd name="connsiteY3" fmla="*/ 113804 h 3713936"/>
                  <a:gd name="connsiteX4" fmla="*/ 3609110 w 4775598"/>
                  <a:gd name="connsiteY4" fmla="*/ 784760 h 3713936"/>
                  <a:gd name="connsiteX5" fmla="*/ 4018810 w 4775598"/>
                  <a:gd name="connsiteY5" fmla="*/ 2180111 h 3713936"/>
                  <a:gd name="connsiteX6" fmla="*/ 3430980 w 4775598"/>
                  <a:gd name="connsiteY6" fmla="*/ 808511 h 3713936"/>
                  <a:gd name="connsiteX7" fmla="*/ 1845624 w 4775598"/>
                  <a:gd name="connsiteY7" fmla="*/ 856012 h 3713936"/>
                  <a:gd name="connsiteX8" fmla="*/ 1376548 w 4775598"/>
                  <a:gd name="connsiteY8" fmla="*/ 2340428 h 3713936"/>
                  <a:gd name="connsiteX9" fmla="*/ 2682834 w 4775598"/>
                  <a:gd name="connsiteY9" fmla="*/ 1651659 h 3713936"/>
                  <a:gd name="connsiteX10" fmla="*/ 1424049 w 4775598"/>
                  <a:gd name="connsiteY10" fmla="*/ 2696688 h 3713936"/>
                  <a:gd name="connsiteX11" fmla="*/ 1808018 w 4775598"/>
                  <a:gd name="connsiteY11" fmla="*/ 3402280 h 3713936"/>
                  <a:gd name="connsiteX12" fmla="*/ 1525979 w 4775598"/>
                  <a:gd name="connsiteY12" fmla="*/ 3675413 h 3713936"/>
                  <a:gd name="connsiteX13" fmla="*/ 1127166 w 4775598"/>
                  <a:gd name="connsiteY13" fmla="*/ 1532906 h 3713936"/>
                  <a:gd name="connsiteX14" fmla="*/ 0 w 4775598"/>
                  <a:gd name="connsiteY14" fmla="*/ 0 h 3713936"/>
                  <a:gd name="connsiteX0" fmla="*/ 0 w 4775598"/>
                  <a:gd name="connsiteY0" fmla="*/ 0 h 3713936"/>
                  <a:gd name="connsiteX1" fmla="*/ 1964377 w 4775598"/>
                  <a:gd name="connsiteY1" fmla="*/ 588817 h 3713936"/>
                  <a:gd name="connsiteX2" fmla="*/ 3737759 w 4775598"/>
                  <a:gd name="connsiteY2" fmla="*/ 670956 h 3713936"/>
                  <a:gd name="connsiteX3" fmla="*/ 4761018 w 4775598"/>
                  <a:gd name="connsiteY3" fmla="*/ 113804 h 3713936"/>
                  <a:gd name="connsiteX4" fmla="*/ 3609110 w 4775598"/>
                  <a:gd name="connsiteY4" fmla="*/ 784760 h 3713936"/>
                  <a:gd name="connsiteX5" fmla="*/ 4018810 w 4775598"/>
                  <a:gd name="connsiteY5" fmla="*/ 2180111 h 3713936"/>
                  <a:gd name="connsiteX6" fmla="*/ 3430980 w 4775598"/>
                  <a:gd name="connsiteY6" fmla="*/ 808511 h 3713936"/>
                  <a:gd name="connsiteX7" fmla="*/ 1845624 w 4775598"/>
                  <a:gd name="connsiteY7" fmla="*/ 856012 h 3713936"/>
                  <a:gd name="connsiteX8" fmla="*/ 1376548 w 4775598"/>
                  <a:gd name="connsiteY8" fmla="*/ 2340428 h 3713936"/>
                  <a:gd name="connsiteX9" fmla="*/ 2682834 w 4775598"/>
                  <a:gd name="connsiteY9" fmla="*/ 1651659 h 3713936"/>
                  <a:gd name="connsiteX10" fmla="*/ 1424049 w 4775598"/>
                  <a:gd name="connsiteY10" fmla="*/ 2696688 h 3713936"/>
                  <a:gd name="connsiteX11" fmla="*/ 1808018 w 4775598"/>
                  <a:gd name="connsiteY11" fmla="*/ 3402280 h 3713936"/>
                  <a:gd name="connsiteX12" fmla="*/ 1525979 w 4775598"/>
                  <a:gd name="connsiteY12" fmla="*/ 3675413 h 3713936"/>
                  <a:gd name="connsiteX13" fmla="*/ 1127166 w 4775598"/>
                  <a:gd name="connsiteY13" fmla="*/ 1532906 h 3713936"/>
                  <a:gd name="connsiteX14" fmla="*/ 0 w 4775598"/>
                  <a:gd name="connsiteY14" fmla="*/ 0 h 3713936"/>
                  <a:gd name="connsiteX0" fmla="*/ 0 w 4775598"/>
                  <a:gd name="connsiteY0" fmla="*/ 0 h 3713936"/>
                  <a:gd name="connsiteX1" fmla="*/ 1964377 w 4775598"/>
                  <a:gd name="connsiteY1" fmla="*/ 588817 h 3713936"/>
                  <a:gd name="connsiteX2" fmla="*/ 3737759 w 4775598"/>
                  <a:gd name="connsiteY2" fmla="*/ 670956 h 3713936"/>
                  <a:gd name="connsiteX3" fmla="*/ 4761018 w 4775598"/>
                  <a:gd name="connsiteY3" fmla="*/ 113804 h 3713936"/>
                  <a:gd name="connsiteX4" fmla="*/ 3609110 w 4775598"/>
                  <a:gd name="connsiteY4" fmla="*/ 784760 h 3713936"/>
                  <a:gd name="connsiteX5" fmla="*/ 4018810 w 4775598"/>
                  <a:gd name="connsiteY5" fmla="*/ 2180111 h 3713936"/>
                  <a:gd name="connsiteX6" fmla="*/ 3430980 w 4775598"/>
                  <a:gd name="connsiteY6" fmla="*/ 808511 h 3713936"/>
                  <a:gd name="connsiteX7" fmla="*/ 1845624 w 4775598"/>
                  <a:gd name="connsiteY7" fmla="*/ 856012 h 3713936"/>
                  <a:gd name="connsiteX8" fmla="*/ 1376548 w 4775598"/>
                  <a:gd name="connsiteY8" fmla="*/ 2340428 h 3713936"/>
                  <a:gd name="connsiteX9" fmla="*/ 2682834 w 4775598"/>
                  <a:gd name="connsiteY9" fmla="*/ 1651659 h 3713936"/>
                  <a:gd name="connsiteX10" fmla="*/ 1424049 w 4775598"/>
                  <a:gd name="connsiteY10" fmla="*/ 2696688 h 3713936"/>
                  <a:gd name="connsiteX11" fmla="*/ 1808018 w 4775598"/>
                  <a:gd name="connsiteY11" fmla="*/ 3402280 h 3713936"/>
                  <a:gd name="connsiteX12" fmla="*/ 1525979 w 4775598"/>
                  <a:gd name="connsiteY12" fmla="*/ 3675413 h 3713936"/>
                  <a:gd name="connsiteX13" fmla="*/ 1127166 w 4775598"/>
                  <a:gd name="connsiteY13" fmla="*/ 1532906 h 3713936"/>
                  <a:gd name="connsiteX14" fmla="*/ 0 w 4775598"/>
                  <a:gd name="connsiteY14" fmla="*/ 0 h 3713936"/>
                  <a:gd name="connsiteX0" fmla="*/ 0 w 4775598"/>
                  <a:gd name="connsiteY0" fmla="*/ 0 h 3713936"/>
                  <a:gd name="connsiteX1" fmla="*/ 1964377 w 4775598"/>
                  <a:gd name="connsiteY1" fmla="*/ 588817 h 3713936"/>
                  <a:gd name="connsiteX2" fmla="*/ 3737759 w 4775598"/>
                  <a:gd name="connsiteY2" fmla="*/ 670956 h 3713936"/>
                  <a:gd name="connsiteX3" fmla="*/ 4761018 w 4775598"/>
                  <a:gd name="connsiteY3" fmla="*/ 113804 h 3713936"/>
                  <a:gd name="connsiteX4" fmla="*/ 3609110 w 4775598"/>
                  <a:gd name="connsiteY4" fmla="*/ 784760 h 3713936"/>
                  <a:gd name="connsiteX5" fmla="*/ 4018810 w 4775598"/>
                  <a:gd name="connsiteY5" fmla="*/ 2180111 h 3713936"/>
                  <a:gd name="connsiteX6" fmla="*/ 3430980 w 4775598"/>
                  <a:gd name="connsiteY6" fmla="*/ 808511 h 3713936"/>
                  <a:gd name="connsiteX7" fmla="*/ 1845624 w 4775598"/>
                  <a:gd name="connsiteY7" fmla="*/ 856012 h 3713936"/>
                  <a:gd name="connsiteX8" fmla="*/ 1376548 w 4775598"/>
                  <a:gd name="connsiteY8" fmla="*/ 2340428 h 3713936"/>
                  <a:gd name="connsiteX9" fmla="*/ 2682834 w 4775598"/>
                  <a:gd name="connsiteY9" fmla="*/ 1651659 h 3713936"/>
                  <a:gd name="connsiteX10" fmla="*/ 1424049 w 4775598"/>
                  <a:gd name="connsiteY10" fmla="*/ 2696688 h 3713936"/>
                  <a:gd name="connsiteX11" fmla="*/ 1808018 w 4775598"/>
                  <a:gd name="connsiteY11" fmla="*/ 3402280 h 3713936"/>
                  <a:gd name="connsiteX12" fmla="*/ 1525979 w 4775598"/>
                  <a:gd name="connsiteY12" fmla="*/ 3675413 h 3713936"/>
                  <a:gd name="connsiteX13" fmla="*/ 1127166 w 4775598"/>
                  <a:gd name="connsiteY13" fmla="*/ 1532906 h 3713936"/>
                  <a:gd name="connsiteX14" fmla="*/ 0 w 4775598"/>
                  <a:gd name="connsiteY14" fmla="*/ 0 h 3713936"/>
                  <a:gd name="connsiteX0" fmla="*/ 0 w 4775598"/>
                  <a:gd name="connsiteY0" fmla="*/ 238904 h 3952840"/>
                  <a:gd name="connsiteX1" fmla="*/ 2195945 w 4775598"/>
                  <a:gd name="connsiteY1" fmla="*/ 32074 h 3952840"/>
                  <a:gd name="connsiteX2" fmla="*/ 1964377 w 4775598"/>
                  <a:gd name="connsiteY2" fmla="*/ 827721 h 3952840"/>
                  <a:gd name="connsiteX3" fmla="*/ 3737759 w 4775598"/>
                  <a:gd name="connsiteY3" fmla="*/ 909860 h 3952840"/>
                  <a:gd name="connsiteX4" fmla="*/ 4761018 w 4775598"/>
                  <a:gd name="connsiteY4" fmla="*/ 352708 h 3952840"/>
                  <a:gd name="connsiteX5" fmla="*/ 3609110 w 4775598"/>
                  <a:gd name="connsiteY5" fmla="*/ 1023664 h 3952840"/>
                  <a:gd name="connsiteX6" fmla="*/ 4018810 w 4775598"/>
                  <a:gd name="connsiteY6" fmla="*/ 2419015 h 3952840"/>
                  <a:gd name="connsiteX7" fmla="*/ 3430980 w 4775598"/>
                  <a:gd name="connsiteY7" fmla="*/ 1047415 h 3952840"/>
                  <a:gd name="connsiteX8" fmla="*/ 1845624 w 4775598"/>
                  <a:gd name="connsiteY8" fmla="*/ 1094916 h 3952840"/>
                  <a:gd name="connsiteX9" fmla="*/ 1376548 w 4775598"/>
                  <a:gd name="connsiteY9" fmla="*/ 2579332 h 3952840"/>
                  <a:gd name="connsiteX10" fmla="*/ 2682834 w 4775598"/>
                  <a:gd name="connsiteY10" fmla="*/ 1890563 h 3952840"/>
                  <a:gd name="connsiteX11" fmla="*/ 1424049 w 4775598"/>
                  <a:gd name="connsiteY11" fmla="*/ 2935592 h 3952840"/>
                  <a:gd name="connsiteX12" fmla="*/ 1808018 w 4775598"/>
                  <a:gd name="connsiteY12" fmla="*/ 3641184 h 3952840"/>
                  <a:gd name="connsiteX13" fmla="*/ 1525979 w 4775598"/>
                  <a:gd name="connsiteY13" fmla="*/ 3914317 h 3952840"/>
                  <a:gd name="connsiteX14" fmla="*/ 1127166 w 4775598"/>
                  <a:gd name="connsiteY14" fmla="*/ 1771810 h 3952840"/>
                  <a:gd name="connsiteX15" fmla="*/ 0 w 4775598"/>
                  <a:gd name="connsiteY15" fmla="*/ 238904 h 3952840"/>
                  <a:gd name="connsiteX0" fmla="*/ 0 w 4775598"/>
                  <a:gd name="connsiteY0" fmla="*/ 238904 h 3952840"/>
                  <a:gd name="connsiteX1" fmla="*/ 2195945 w 4775598"/>
                  <a:gd name="connsiteY1" fmla="*/ 32074 h 3952840"/>
                  <a:gd name="connsiteX2" fmla="*/ 1964377 w 4775598"/>
                  <a:gd name="connsiteY2" fmla="*/ 827721 h 3952840"/>
                  <a:gd name="connsiteX3" fmla="*/ 3737759 w 4775598"/>
                  <a:gd name="connsiteY3" fmla="*/ 909860 h 3952840"/>
                  <a:gd name="connsiteX4" fmla="*/ 4761018 w 4775598"/>
                  <a:gd name="connsiteY4" fmla="*/ 352708 h 3952840"/>
                  <a:gd name="connsiteX5" fmla="*/ 3609110 w 4775598"/>
                  <a:gd name="connsiteY5" fmla="*/ 1023664 h 3952840"/>
                  <a:gd name="connsiteX6" fmla="*/ 4018810 w 4775598"/>
                  <a:gd name="connsiteY6" fmla="*/ 2419015 h 3952840"/>
                  <a:gd name="connsiteX7" fmla="*/ 3430980 w 4775598"/>
                  <a:gd name="connsiteY7" fmla="*/ 1047415 h 3952840"/>
                  <a:gd name="connsiteX8" fmla="*/ 1845624 w 4775598"/>
                  <a:gd name="connsiteY8" fmla="*/ 1094916 h 3952840"/>
                  <a:gd name="connsiteX9" fmla="*/ 1376548 w 4775598"/>
                  <a:gd name="connsiteY9" fmla="*/ 2579332 h 3952840"/>
                  <a:gd name="connsiteX10" fmla="*/ 2682834 w 4775598"/>
                  <a:gd name="connsiteY10" fmla="*/ 1890563 h 3952840"/>
                  <a:gd name="connsiteX11" fmla="*/ 1424049 w 4775598"/>
                  <a:gd name="connsiteY11" fmla="*/ 2935592 h 3952840"/>
                  <a:gd name="connsiteX12" fmla="*/ 1808018 w 4775598"/>
                  <a:gd name="connsiteY12" fmla="*/ 3641184 h 3952840"/>
                  <a:gd name="connsiteX13" fmla="*/ 1525979 w 4775598"/>
                  <a:gd name="connsiteY13" fmla="*/ 3914317 h 3952840"/>
                  <a:gd name="connsiteX14" fmla="*/ 1127166 w 4775598"/>
                  <a:gd name="connsiteY14" fmla="*/ 1771810 h 3952840"/>
                  <a:gd name="connsiteX15" fmla="*/ 0 w 4775598"/>
                  <a:gd name="connsiteY15" fmla="*/ 238904 h 3952840"/>
                  <a:gd name="connsiteX0" fmla="*/ 0 w 4775598"/>
                  <a:gd name="connsiteY0" fmla="*/ 238904 h 3952840"/>
                  <a:gd name="connsiteX1" fmla="*/ 2195945 w 4775598"/>
                  <a:gd name="connsiteY1" fmla="*/ 32074 h 3952840"/>
                  <a:gd name="connsiteX2" fmla="*/ 1964377 w 4775598"/>
                  <a:gd name="connsiteY2" fmla="*/ 827721 h 3952840"/>
                  <a:gd name="connsiteX3" fmla="*/ 3737759 w 4775598"/>
                  <a:gd name="connsiteY3" fmla="*/ 909860 h 3952840"/>
                  <a:gd name="connsiteX4" fmla="*/ 4761018 w 4775598"/>
                  <a:gd name="connsiteY4" fmla="*/ 352708 h 3952840"/>
                  <a:gd name="connsiteX5" fmla="*/ 3609110 w 4775598"/>
                  <a:gd name="connsiteY5" fmla="*/ 1023664 h 3952840"/>
                  <a:gd name="connsiteX6" fmla="*/ 4018810 w 4775598"/>
                  <a:gd name="connsiteY6" fmla="*/ 2419015 h 3952840"/>
                  <a:gd name="connsiteX7" fmla="*/ 3430980 w 4775598"/>
                  <a:gd name="connsiteY7" fmla="*/ 1047415 h 3952840"/>
                  <a:gd name="connsiteX8" fmla="*/ 1845624 w 4775598"/>
                  <a:gd name="connsiteY8" fmla="*/ 1094916 h 3952840"/>
                  <a:gd name="connsiteX9" fmla="*/ 1376548 w 4775598"/>
                  <a:gd name="connsiteY9" fmla="*/ 2579332 h 3952840"/>
                  <a:gd name="connsiteX10" fmla="*/ 2682834 w 4775598"/>
                  <a:gd name="connsiteY10" fmla="*/ 1890563 h 3952840"/>
                  <a:gd name="connsiteX11" fmla="*/ 1424049 w 4775598"/>
                  <a:gd name="connsiteY11" fmla="*/ 2935592 h 3952840"/>
                  <a:gd name="connsiteX12" fmla="*/ 1808018 w 4775598"/>
                  <a:gd name="connsiteY12" fmla="*/ 3641184 h 3952840"/>
                  <a:gd name="connsiteX13" fmla="*/ 1525979 w 4775598"/>
                  <a:gd name="connsiteY13" fmla="*/ 3914317 h 3952840"/>
                  <a:gd name="connsiteX14" fmla="*/ 1127166 w 4775598"/>
                  <a:gd name="connsiteY14" fmla="*/ 1771810 h 3952840"/>
                  <a:gd name="connsiteX15" fmla="*/ 0 w 4775598"/>
                  <a:gd name="connsiteY15" fmla="*/ 238904 h 3952840"/>
                  <a:gd name="connsiteX0" fmla="*/ 0 w 4775598"/>
                  <a:gd name="connsiteY0" fmla="*/ 238904 h 3952840"/>
                  <a:gd name="connsiteX1" fmla="*/ 2195945 w 4775598"/>
                  <a:gd name="connsiteY1" fmla="*/ 32074 h 3952840"/>
                  <a:gd name="connsiteX2" fmla="*/ 1964377 w 4775598"/>
                  <a:gd name="connsiteY2" fmla="*/ 827721 h 3952840"/>
                  <a:gd name="connsiteX3" fmla="*/ 3737759 w 4775598"/>
                  <a:gd name="connsiteY3" fmla="*/ 909860 h 3952840"/>
                  <a:gd name="connsiteX4" fmla="*/ 4761018 w 4775598"/>
                  <a:gd name="connsiteY4" fmla="*/ 352708 h 3952840"/>
                  <a:gd name="connsiteX5" fmla="*/ 3609110 w 4775598"/>
                  <a:gd name="connsiteY5" fmla="*/ 1023664 h 3952840"/>
                  <a:gd name="connsiteX6" fmla="*/ 4018810 w 4775598"/>
                  <a:gd name="connsiteY6" fmla="*/ 2419015 h 3952840"/>
                  <a:gd name="connsiteX7" fmla="*/ 3430980 w 4775598"/>
                  <a:gd name="connsiteY7" fmla="*/ 1047415 h 3952840"/>
                  <a:gd name="connsiteX8" fmla="*/ 1845624 w 4775598"/>
                  <a:gd name="connsiteY8" fmla="*/ 1094916 h 3952840"/>
                  <a:gd name="connsiteX9" fmla="*/ 1376548 w 4775598"/>
                  <a:gd name="connsiteY9" fmla="*/ 2579332 h 3952840"/>
                  <a:gd name="connsiteX10" fmla="*/ 2682834 w 4775598"/>
                  <a:gd name="connsiteY10" fmla="*/ 1890563 h 3952840"/>
                  <a:gd name="connsiteX11" fmla="*/ 1424049 w 4775598"/>
                  <a:gd name="connsiteY11" fmla="*/ 2935592 h 3952840"/>
                  <a:gd name="connsiteX12" fmla="*/ 1808018 w 4775598"/>
                  <a:gd name="connsiteY12" fmla="*/ 3641184 h 3952840"/>
                  <a:gd name="connsiteX13" fmla="*/ 1525979 w 4775598"/>
                  <a:gd name="connsiteY13" fmla="*/ 3914317 h 3952840"/>
                  <a:gd name="connsiteX14" fmla="*/ 1127166 w 4775598"/>
                  <a:gd name="connsiteY14" fmla="*/ 1771810 h 3952840"/>
                  <a:gd name="connsiteX15" fmla="*/ 0 w 4775598"/>
                  <a:gd name="connsiteY15" fmla="*/ 238904 h 3952840"/>
                  <a:gd name="connsiteX0" fmla="*/ 0 w 4775598"/>
                  <a:gd name="connsiteY0" fmla="*/ 572141 h 4286077"/>
                  <a:gd name="connsiteX1" fmla="*/ 3828803 w 4775598"/>
                  <a:gd name="connsiteY1" fmla="*/ 3114 h 4286077"/>
                  <a:gd name="connsiteX2" fmla="*/ 2195945 w 4775598"/>
                  <a:gd name="connsiteY2" fmla="*/ 365311 h 4286077"/>
                  <a:gd name="connsiteX3" fmla="*/ 1964377 w 4775598"/>
                  <a:gd name="connsiteY3" fmla="*/ 1160958 h 4286077"/>
                  <a:gd name="connsiteX4" fmla="*/ 3737759 w 4775598"/>
                  <a:gd name="connsiteY4" fmla="*/ 1243097 h 4286077"/>
                  <a:gd name="connsiteX5" fmla="*/ 4761018 w 4775598"/>
                  <a:gd name="connsiteY5" fmla="*/ 685945 h 4286077"/>
                  <a:gd name="connsiteX6" fmla="*/ 3609110 w 4775598"/>
                  <a:gd name="connsiteY6" fmla="*/ 1356901 h 4286077"/>
                  <a:gd name="connsiteX7" fmla="*/ 4018810 w 4775598"/>
                  <a:gd name="connsiteY7" fmla="*/ 2752252 h 4286077"/>
                  <a:gd name="connsiteX8" fmla="*/ 3430980 w 4775598"/>
                  <a:gd name="connsiteY8" fmla="*/ 1380652 h 4286077"/>
                  <a:gd name="connsiteX9" fmla="*/ 1845624 w 4775598"/>
                  <a:gd name="connsiteY9" fmla="*/ 1428153 h 4286077"/>
                  <a:gd name="connsiteX10" fmla="*/ 1376548 w 4775598"/>
                  <a:gd name="connsiteY10" fmla="*/ 2912569 h 4286077"/>
                  <a:gd name="connsiteX11" fmla="*/ 2682834 w 4775598"/>
                  <a:gd name="connsiteY11" fmla="*/ 2223800 h 4286077"/>
                  <a:gd name="connsiteX12" fmla="*/ 1424049 w 4775598"/>
                  <a:gd name="connsiteY12" fmla="*/ 3268829 h 4286077"/>
                  <a:gd name="connsiteX13" fmla="*/ 1808018 w 4775598"/>
                  <a:gd name="connsiteY13" fmla="*/ 3974421 h 4286077"/>
                  <a:gd name="connsiteX14" fmla="*/ 1525979 w 4775598"/>
                  <a:gd name="connsiteY14" fmla="*/ 4247554 h 4286077"/>
                  <a:gd name="connsiteX15" fmla="*/ 1127166 w 4775598"/>
                  <a:gd name="connsiteY15" fmla="*/ 2105047 h 4286077"/>
                  <a:gd name="connsiteX16" fmla="*/ 0 w 4775598"/>
                  <a:gd name="connsiteY16" fmla="*/ 572141 h 4286077"/>
                  <a:gd name="connsiteX0" fmla="*/ 0 w 4775598"/>
                  <a:gd name="connsiteY0" fmla="*/ 819914 h 4533850"/>
                  <a:gd name="connsiteX1" fmla="*/ 3039094 w 4775598"/>
                  <a:gd name="connsiteY1" fmla="*/ 19319 h 4533850"/>
                  <a:gd name="connsiteX2" fmla="*/ 3828803 w 4775598"/>
                  <a:gd name="connsiteY2" fmla="*/ 250887 h 4533850"/>
                  <a:gd name="connsiteX3" fmla="*/ 2195945 w 4775598"/>
                  <a:gd name="connsiteY3" fmla="*/ 613084 h 4533850"/>
                  <a:gd name="connsiteX4" fmla="*/ 1964377 w 4775598"/>
                  <a:gd name="connsiteY4" fmla="*/ 1408731 h 4533850"/>
                  <a:gd name="connsiteX5" fmla="*/ 3737759 w 4775598"/>
                  <a:gd name="connsiteY5" fmla="*/ 1490870 h 4533850"/>
                  <a:gd name="connsiteX6" fmla="*/ 4761018 w 4775598"/>
                  <a:gd name="connsiteY6" fmla="*/ 933718 h 4533850"/>
                  <a:gd name="connsiteX7" fmla="*/ 3609110 w 4775598"/>
                  <a:gd name="connsiteY7" fmla="*/ 1604674 h 4533850"/>
                  <a:gd name="connsiteX8" fmla="*/ 4018810 w 4775598"/>
                  <a:gd name="connsiteY8" fmla="*/ 3000025 h 4533850"/>
                  <a:gd name="connsiteX9" fmla="*/ 3430980 w 4775598"/>
                  <a:gd name="connsiteY9" fmla="*/ 1628425 h 4533850"/>
                  <a:gd name="connsiteX10" fmla="*/ 1845624 w 4775598"/>
                  <a:gd name="connsiteY10" fmla="*/ 1675926 h 4533850"/>
                  <a:gd name="connsiteX11" fmla="*/ 1376548 w 4775598"/>
                  <a:gd name="connsiteY11" fmla="*/ 3160342 h 4533850"/>
                  <a:gd name="connsiteX12" fmla="*/ 2682834 w 4775598"/>
                  <a:gd name="connsiteY12" fmla="*/ 2471573 h 4533850"/>
                  <a:gd name="connsiteX13" fmla="*/ 1424049 w 4775598"/>
                  <a:gd name="connsiteY13" fmla="*/ 3516602 h 4533850"/>
                  <a:gd name="connsiteX14" fmla="*/ 1808018 w 4775598"/>
                  <a:gd name="connsiteY14" fmla="*/ 4222194 h 4533850"/>
                  <a:gd name="connsiteX15" fmla="*/ 1525979 w 4775598"/>
                  <a:gd name="connsiteY15" fmla="*/ 4495327 h 4533850"/>
                  <a:gd name="connsiteX16" fmla="*/ 1127166 w 4775598"/>
                  <a:gd name="connsiteY16" fmla="*/ 2352820 h 4533850"/>
                  <a:gd name="connsiteX17" fmla="*/ 0 w 4775598"/>
                  <a:gd name="connsiteY17" fmla="*/ 819914 h 4533850"/>
                  <a:gd name="connsiteX0" fmla="*/ 0 w 4775598"/>
                  <a:gd name="connsiteY0" fmla="*/ 1580284 h 5294220"/>
                  <a:gd name="connsiteX1" fmla="*/ 2950029 w 4775598"/>
                  <a:gd name="connsiteY1" fmla="*/ 13731 h 5294220"/>
                  <a:gd name="connsiteX2" fmla="*/ 3039094 w 4775598"/>
                  <a:gd name="connsiteY2" fmla="*/ 779689 h 5294220"/>
                  <a:gd name="connsiteX3" fmla="*/ 3828803 w 4775598"/>
                  <a:gd name="connsiteY3" fmla="*/ 1011257 h 5294220"/>
                  <a:gd name="connsiteX4" fmla="*/ 2195945 w 4775598"/>
                  <a:gd name="connsiteY4" fmla="*/ 1373454 h 5294220"/>
                  <a:gd name="connsiteX5" fmla="*/ 1964377 w 4775598"/>
                  <a:gd name="connsiteY5" fmla="*/ 2169101 h 5294220"/>
                  <a:gd name="connsiteX6" fmla="*/ 3737759 w 4775598"/>
                  <a:gd name="connsiteY6" fmla="*/ 2251240 h 5294220"/>
                  <a:gd name="connsiteX7" fmla="*/ 4761018 w 4775598"/>
                  <a:gd name="connsiteY7" fmla="*/ 1694088 h 5294220"/>
                  <a:gd name="connsiteX8" fmla="*/ 3609110 w 4775598"/>
                  <a:gd name="connsiteY8" fmla="*/ 2365044 h 5294220"/>
                  <a:gd name="connsiteX9" fmla="*/ 4018810 w 4775598"/>
                  <a:gd name="connsiteY9" fmla="*/ 3760395 h 5294220"/>
                  <a:gd name="connsiteX10" fmla="*/ 3430980 w 4775598"/>
                  <a:gd name="connsiteY10" fmla="*/ 2388795 h 5294220"/>
                  <a:gd name="connsiteX11" fmla="*/ 1845624 w 4775598"/>
                  <a:gd name="connsiteY11" fmla="*/ 2436296 h 5294220"/>
                  <a:gd name="connsiteX12" fmla="*/ 1376548 w 4775598"/>
                  <a:gd name="connsiteY12" fmla="*/ 3920712 h 5294220"/>
                  <a:gd name="connsiteX13" fmla="*/ 2682834 w 4775598"/>
                  <a:gd name="connsiteY13" fmla="*/ 3231943 h 5294220"/>
                  <a:gd name="connsiteX14" fmla="*/ 1424049 w 4775598"/>
                  <a:gd name="connsiteY14" fmla="*/ 4276972 h 5294220"/>
                  <a:gd name="connsiteX15" fmla="*/ 1808018 w 4775598"/>
                  <a:gd name="connsiteY15" fmla="*/ 4982564 h 5294220"/>
                  <a:gd name="connsiteX16" fmla="*/ 1525979 w 4775598"/>
                  <a:gd name="connsiteY16" fmla="*/ 5255697 h 5294220"/>
                  <a:gd name="connsiteX17" fmla="*/ 1127166 w 4775598"/>
                  <a:gd name="connsiteY17" fmla="*/ 3113190 h 5294220"/>
                  <a:gd name="connsiteX18" fmla="*/ 0 w 4775598"/>
                  <a:gd name="connsiteY18" fmla="*/ 1580284 h 5294220"/>
                  <a:gd name="connsiteX0" fmla="*/ 0 w 4775598"/>
                  <a:gd name="connsiteY0" fmla="*/ 1580284 h 5294220"/>
                  <a:gd name="connsiteX1" fmla="*/ 2950029 w 4775598"/>
                  <a:gd name="connsiteY1" fmla="*/ 13731 h 5294220"/>
                  <a:gd name="connsiteX2" fmla="*/ 3039094 w 4775598"/>
                  <a:gd name="connsiteY2" fmla="*/ 779689 h 5294220"/>
                  <a:gd name="connsiteX3" fmla="*/ 3828803 w 4775598"/>
                  <a:gd name="connsiteY3" fmla="*/ 1011257 h 5294220"/>
                  <a:gd name="connsiteX4" fmla="*/ 2268516 w 4775598"/>
                  <a:gd name="connsiteY4" fmla="*/ 1420625 h 5294220"/>
                  <a:gd name="connsiteX5" fmla="*/ 1964377 w 4775598"/>
                  <a:gd name="connsiteY5" fmla="*/ 2169101 h 5294220"/>
                  <a:gd name="connsiteX6" fmla="*/ 3737759 w 4775598"/>
                  <a:gd name="connsiteY6" fmla="*/ 2251240 h 5294220"/>
                  <a:gd name="connsiteX7" fmla="*/ 4761018 w 4775598"/>
                  <a:gd name="connsiteY7" fmla="*/ 1694088 h 5294220"/>
                  <a:gd name="connsiteX8" fmla="*/ 3609110 w 4775598"/>
                  <a:gd name="connsiteY8" fmla="*/ 2365044 h 5294220"/>
                  <a:gd name="connsiteX9" fmla="*/ 4018810 w 4775598"/>
                  <a:gd name="connsiteY9" fmla="*/ 3760395 h 5294220"/>
                  <a:gd name="connsiteX10" fmla="*/ 3430980 w 4775598"/>
                  <a:gd name="connsiteY10" fmla="*/ 2388795 h 5294220"/>
                  <a:gd name="connsiteX11" fmla="*/ 1845624 w 4775598"/>
                  <a:gd name="connsiteY11" fmla="*/ 2436296 h 5294220"/>
                  <a:gd name="connsiteX12" fmla="*/ 1376548 w 4775598"/>
                  <a:gd name="connsiteY12" fmla="*/ 3920712 h 5294220"/>
                  <a:gd name="connsiteX13" fmla="*/ 2682834 w 4775598"/>
                  <a:gd name="connsiteY13" fmla="*/ 3231943 h 5294220"/>
                  <a:gd name="connsiteX14" fmla="*/ 1424049 w 4775598"/>
                  <a:gd name="connsiteY14" fmla="*/ 4276972 h 5294220"/>
                  <a:gd name="connsiteX15" fmla="*/ 1808018 w 4775598"/>
                  <a:gd name="connsiteY15" fmla="*/ 4982564 h 5294220"/>
                  <a:gd name="connsiteX16" fmla="*/ 1525979 w 4775598"/>
                  <a:gd name="connsiteY16" fmla="*/ 5255697 h 5294220"/>
                  <a:gd name="connsiteX17" fmla="*/ 1127166 w 4775598"/>
                  <a:gd name="connsiteY17" fmla="*/ 3113190 h 5294220"/>
                  <a:gd name="connsiteX18" fmla="*/ 0 w 4775598"/>
                  <a:gd name="connsiteY18" fmla="*/ 1580284 h 5294220"/>
                  <a:gd name="connsiteX0" fmla="*/ 0 w 4775598"/>
                  <a:gd name="connsiteY0" fmla="*/ 1580284 h 5294220"/>
                  <a:gd name="connsiteX1" fmla="*/ 2950029 w 4775598"/>
                  <a:gd name="connsiteY1" fmla="*/ 13731 h 5294220"/>
                  <a:gd name="connsiteX2" fmla="*/ 3039094 w 4775598"/>
                  <a:gd name="connsiteY2" fmla="*/ 779689 h 5294220"/>
                  <a:gd name="connsiteX3" fmla="*/ 3828803 w 4775598"/>
                  <a:gd name="connsiteY3" fmla="*/ 1011257 h 5294220"/>
                  <a:gd name="connsiteX4" fmla="*/ 2199573 w 4775598"/>
                  <a:gd name="connsiteY4" fmla="*/ 1395225 h 5294220"/>
                  <a:gd name="connsiteX5" fmla="*/ 1964377 w 4775598"/>
                  <a:gd name="connsiteY5" fmla="*/ 2169101 h 5294220"/>
                  <a:gd name="connsiteX6" fmla="*/ 3737759 w 4775598"/>
                  <a:gd name="connsiteY6" fmla="*/ 2251240 h 5294220"/>
                  <a:gd name="connsiteX7" fmla="*/ 4761018 w 4775598"/>
                  <a:gd name="connsiteY7" fmla="*/ 1694088 h 5294220"/>
                  <a:gd name="connsiteX8" fmla="*/ 3609110 w 4775598"/>
                  <a:gd name="connsiteY8" fmla="*/ 2365044 h 5294220"/>
                  <a:gd name="connsiteX9" fmla="*/ 4018810 w 4775598"/>
                  <a:gd name="connsiteY9" fmla="*/ 3760395 h 5294220"/>
                  <a:gd name="connsiteX10" fmla="*/ 3430980 w 4775598"/>
                  <a:gd name="connsiteY10" fmla="*/ 2388795 h 5294220"/>
                  <a:gd name="connsiteX11" fmla="*/ 1845624 w 4775598"/>
                  <a:gd name="connsiteY11" fmla="*/ 2436296 h 5294220"/>
                  <a:gd name="connsiteX12" fmla="*/ 1376548 w 4775598"/>
                  <a:gd name="connsiteY12" fmla="*/ 3920712 h 5294220"/>
                  <a:gd name="connsiteX13" fmla="*/ 2682834 w 4775598"/>
                  <a:gd name="connsiteY13" fmla="*/ 3231943 h 5294220"/>
                  <a:gd name="connsiteX14" fmla="*/ 1424049 w 4775598"/>
                  <a:gd name="connsiteY14" fmla="*/ 4276972 h 5294220"/>
                  <a:gd name="connsiteX15" fmla="*/ 1808018 w 4775598"/>
                  <a:gd name="connsiteY15" fmla="*/ 4982564 h 5294220"/>
                  <a:gd name="connsiteX16" fmla="*/ 1525979 w 4775598"/>
                  <a:gd name="connsiteY16" fmla="*/ 5255697 h 5294220"/>
                  <a:gd name="connsiteX17" fmla="*/ 1127166 w 4775598"/>
                  <a:gd name="connsiteY17" fmla="*/ 3113190 h 5294220"/>
                  <a:gd name="connsiteX18" fmla="*/ 0 w 4775598"/>
                  <a:gd name="connsiteY18" fmla="*/ 1580284 h 5294220"/>
                  <a:gd name="connsiteX0" fmla="*/ 0 w 4775598"/>
                  <a:gd name="connsiteY0" fmla="*/ 1580284 h 5294220"/>
                  <a:gd name="connsiteX1" fmla="*/ 2950029 w 4775598"/>
                  <a:gd name="connsiteY1" fmla="*/ 13731 h 5294220"/>
                  <a:gd name="connsiteX2" fmla="*/ 3039094 w 4775598"/>
                  <a:gd name="connsiteY2" fmla="*/ 779689 h 5294220"/>
                  <a:gd name="connsiteX3" fmla="*/ 3828803 w 4775598"/>
                  <a:gd name="connsiteY3" fmla="*/ 1011257 h 5294220"/>
                  <a:gd name="connsiteX4" fmla="*/ 2199573 w 4775598"/>
                  <a:gd name="connsiteY4" fmla="*/ 1395225 h 5294220"/>
                  <a:gd name="connsiteX5" fmla="*/ 1964377 w 4775598"/>
                  <a:gd name="connsiteY5" fmla="*/ 2169101 h 5294220"/>
                  <a:gd name="connsiteX6" fmla="*/ 3737759 w 4775598"/>
                  <a:gd name="connsiteY6" fmla="*/ 2251240 h 5294220"/>
                  <a:gd name="connsiteX7" fmla="*/ 4761018 w 4775598"/>
                  <a:gd name="connsiteY7" fmla="*/ 1694088 h 5294220"/>
                  <a:gd name="connsiteX8" fmla="*/ 3609110 w 4775598"/>
                  <a:gd name="connsiteY8" fmla="*/ 2365044 h 5294220"/>
                  <a:gd name="connsiteX9" fmla="*/ 4018810 w 4775598"/>
                  <a:gd name="connsiteY9" fmla="*/ 3760395 h 5294220"/>
                  <a:gd name="connsiteX10" fmla="*/ 3430980 w 4775598"/>
                  <a:gd name="connsiteY10" fmla="*/ 2388795 h 5294220"/>
                  <a:gd name="connsiteX11" fmla="*/ 1845624 w 4775598"/>
                  <a:gd name="connsiteY11" fmla="*/ 2436296 h 5294220"/>
                  <a:gd name="connsiteX12" fmla="*/ 1376548 w 4775598"/>
                  <a:gd name="connsiteY12" fmla="*/ 3920712 h 5294220"/>
                  <a:gd name="connsiteX13" fmla="*/ 2682834 w 4775598"/>
                  <a:gd name="connsiteY13" fmla="*/ 3231943 h 5294220"/>
                  <a:gd name="connsiteX14" fmla="*/ 1424049 w 4775598"/>
                  <a:gd name="connsiteY14" fmla="*/ 4276972 h 5294220"/>
                  <a:gd name="connsiteX15" fmla="*/ 1808018 w 4775598"/>
                  <a:gd name="connsiteY15" fmla="*/ 4982564 h 5294220"/>
                  <a:gd name="connsiteX16" fmla="*/ 1525979 w 4775598"/>
                  <a:gd name="connsiteY16" fmla="*/ 5255697 h 5294220"/>
                  <a:gd name="connsiteX17" fmla="*/ 1127166 w 4775598"/>
                  <a:gd name="connsiteY17" fmla="*/ 3113190 h 5294220"/>
                  <a:gd name="connsiteX18" fmla="*/ 0 w 4775598"/>
                  <a:gd name="connsiteY18" fmla="*/ 1580284 h 5294220"/>
                  <a:gd name="connsiteX0" fmla="*/ 0 w 4775598"/>
                  <a:gd name="connsiteY0" fmla="*/ 1580284 h 5294220"/>
                  <a:gd name="connsiteX1" fmla="*/ 2950029 w 4775598"/>
                  <a:gd name="connsiteY1" fmla="*/ 13731 h 5294220"/>
                  <a:gd name="connsiteX2" fmla="*/ 3039094 w 4775598"/>
                  <a:gd name="connsiteY2" fmla="*/ 779689 h 5294220"/>
                  <a:gd name="connsiteX3" fmla="*/ 3832432 w 4775598"/>
                  <a:gd name="connsiteY3" fmla="*/ 1036657 h 5294220"/>
                  <a:gd name="connsiteX4" fmla="*/ 2199573 w 4775598"/>
                  <a:gd name="connsiteY4" fmla="*/ 1395225 h 5294220"/>
                  <a:gd name="connsiteX5" fmla="*/ 1964377 w 4775598"/>
                  <a:gd name="connsiteY5" fmla="*/ 2169101 h 5294220"/>
                  <a:gd name="connsiteX6" fmla="*/ 3737759 w 4775598"/>
                  <a:gd name="connsiteY6" fmla="*/ 2251240 h 5294220"/>
                  <a:gd name="connsiteX7" fmla="*/ 4761018 w 4775598"/>
                  <a:gd name="connsiteY7" fmla="*/ 1694088 h 5294220"/>
                  <a:gd name="connsiteX8" fmla="*/ 3609110 w 4775598"/>
                  <a:gd name="connsiteY8" fmla="*/ 2365044 h 5294220"/>
                  <a:gd name="connsiteX9" fmla="*/ 4018810 w 4775598"/>
                  <a:gd name="connsiteY9" fmla="*/ 3760395 h 5294220"/>
                  <a:gd name="connsiteX10" fmla="*/ 3430980 w 4775598"/>
                  <a:gd name="connsiteY10" fmla="*/ 2388795 h 5294220"/>
                  <a:gd name="connsiteX11" fmla="*/ 1845624 w 4775598"/>
                  <a:gd name="connsiteY11" fmla="*/ 2436296 h 5294220"/>
                  <a:gd name="connsiteX12" fmla="*/ 1376548 w 4775598"/>
                  <a:gd name="connsiteY12" fmla="*/ 3920712 h 5294220"/>
                  <a:gd name="connsiteX13" fmla="*/ 2682834 w 4775598"/>
                  <a:gd name="connsiteY13" fmla="*/ 3231943 h 5294220"/>
                  <a:gd name="connsiteX14" fmla="*/ 1424049 w 4775598"/>
                  <a:gd name="connsiteY14" fmla="*/ 4276972 h 5294220"/>
                  <a:gd name="connsiteX15" fmla="*/ 1808018 w 4775598"/>
                  <a:gd name="connsiteY15" fmla="*/ 4982564 h 5294220"/>
                  <a:gd name="connsiteX16" fmla="*/ 1525979 w 4775598"/>
                  <a:gd name="connsiteY16" fmla="*/ 5255697 h 5294220"/>
                  <a:gd name="connsiteX17" fmla="*/ 1127166 w 4775598"/>
                  <a:gd name="connsiteY17" fmla="*/ 3113190 h 5294220"/>
                  <a:gd name="connsiteX18" fmla="*/ 0 w 4775598"/>
                  <a:gd name="connsiteY18" fmla="*/ 1580284 h 5294220"/>
                  <a:gd name="connsiteX0" fmla="*/ 0 w 4775598"/>
                  <a:gd name="connsiteY0" fmla="*/ 1580284 h 5294220"/>
                  <a:gd name="connsiteX1" fmla="*/ 2950029 w 4775598"/>
                  <a:gd name="connsiteY1" fmla="*/ 13731 h 5294220"/>
                  <a:gd name="connsiteX2" fmla="*/ 3039094 w 4775598"/>
                  <a:gd name="connsiteY2" fmla="*/ 779689 h 5294220"/>
                  <a:gd name="connsiteX3" fmla="*/ 3832432 w 4775598"/>
                  <a:gd name="connsiteY3" fmla="*/ 1036657 h 5294220"/>
                  <a:gd name="connsiteX4" fmla="*/ 2199573 w 4775598"/>
                  <a:gd name="connsiteY4" fmla="*/ 1395225 h 5294220"/>
                  <a:gd name="connsiteX5" fmla="*/ 1964377 w 4775598"/>
                  <a:gd name="connsiteY5" fmla="*/ 2169101 h 5294220"/>
                  <a:gd name="connsiteX6" fmla="*/ 3737759 w 4775598"/>
                  <a:gd name="connsiteY6" fmla="*/ 2251240 h 5294220"/>
                  <a:gd name="connsiteX7" fmla="*/ 4761018 w 4775598"/>
                  <a:gd name="connsiteY7" fmla="*/ 1694088 h 5294220"/>
                  <a:gd name="connsiteX8" fmla="*/ 3609110 w 4775598"/>
                  <a:gd name="connsiteY8" fmla="*/ 2365044 h 5294220"/>
                  <a:gd name="connsiteX9" fmla="*/ 4018810 w 4775598"/>
                  <a:gd name="connsiteY9" fmla="*/ 3760395 h 5294220"/>
                  <a:gd name="connsiteX10" fmla="*/ 3430980 w 4775598"/>
                  <a:gd name="connsiteY10" fmla="*/ 2388795 h 5294220"/>
                  <a:gd name="connsiteX11" fmla="*/ 1845624 w 4775598"/>
                  <a:gd name="connsiteY11" fmla="*/ 2436296 h 5294220"/>
                  <a:gd name="connsiteX12" fmla="*/ 1376548 w 4775598"/>
                  <a:gd name="connsiteY12" fmla="*/ 3920712 h 5294220"/>
                  <a:gd name="connsiteX13" fmla="*/ 2682834 w 4775598"/>
                  <a:gd name="connsiteY13" fmla="*/ 3231943 h 5294220"/>
                  <a:gd name="connsiteX14" fmla="*/ 1424049 w 4775598"/>
                  <a:gd name="connsiteY14" fmla="*/ 4276972 h 5294220"/>
                  <a:gd name="connsiteX15" fmla="*/ 1808018 w 4775598"/>
                  <a:gd name="connsiteY15" fmla="*/ 4982564 h 5294220"/>
                  <a:gd name="connsiteX16" fmla="*/ 1525979 w 4775598"/>
                  <a:gd name="connsiteY16" fmla="*/ 5255697 h 5294220"/>
                  <a:gd name="connsiteX17" fmla="*/ 1127166 w 4775598"/>
                  <a:gd name="connsiteY17" fmla="*/ 3113190 h 5294220"/>
                  <a:gd name="connsiteX18" fmla="*/ 0 w 4775598"/>
                  <a:gd name="connsiteY18" fmla="*/ 1580284 h 5294220"/>
                  <a:gd name="connsiteX0" fmla="*/ 0 w 4775598"/>
                  <a:gd name="connsiteY0" fmla="*/ 1580284 h 5294220"/>
                  <a:gd name="connsiteX1" fmla="*/ 2950029 w 4775598"/>
                  <a:gd name="connsiteY1" fmla="*/ 13731 h 5294220"/>
                  <a:gd name="connsiteX2" fmla="*/ 3039094 w 4775598"/>
                  <a:gd name="connsiteY2" fmla="*/ 779689 h 5294220"/>
                  <a:gd name="connsiteX3" fmla="*/ 3832432 w 4775598"/>
                  <a:gd name="connsiteY3" fmla="*/ 1036657 h 5294220"/>
                  <a:gd name="connsiteX4" fmla="*/ 2199573 w 4775598"/>
                  <a:gd name="connsiteY4" fmla="*/ 1395225 h 5294220"/>
                  <a:gd name="connsiteX5" fmla="*/ 1964377 w 4775598"/>
                  <a:gd name="connsiteY5" fmla="*/ 2169101 h 5294220"/>
                  <a:gd name="connsiteX6" fmla="*/ 3737759 w 4775598"/>
                  <a:gd name="connsiteY6" fmla="*/ 2251240 h 5294220"/>
                  <a:gd name="connsiteX7" fmla="*/ 4761018 w 4775598"/>
                  <a:gd name="connsiteY7" fmla="*/ 1694088 h 5294220"/>
                  <a:gd name="connsiteX8" fmla="*/ 3609110 w 4775598"/>
                  <a:gd name="connsiteY8" fmla="*/ 2365044 h 5294220"/>
                  <a:gd name="connsiteX9" fmla="*/ 4018810 w 4775598"/>
                  <a:gd name="connsiteY9" fmla="*/ 3760395 h 5294220"/>
                  <a:gd name="connsiteX10" fmla="*/ 3430980 w 4775598"/>
                  <a:gd name="connsiteY10" fmla="*/ 2388795 h 5294220"/>
                  <a:gd name="connsiteX11" fmla="*/ 1845624 w 4775598"/>
                  <a:gd name="connsiteY11" fmla="*/ 2436296 h 5294220"/>
                  <a:gd name="connsiteX12" fmla="*/ 1376548 w 4775598"/>
                  <a:gd name="connsiteY12" fmla="*/ 3920712 h 5294220"/>
                  <a:gd name="connsiteX13" fmla="*/ 2682834 w 4775598"/>
                  <a:gd name="connsiteY13" fmla="*/ 3231943 h 5294220"/>
                  <a:gd name="connsiteX14" fmla="*/ 1424049 w 4775598"/>
                  <a:gd name="connsiteY14" fmla="*/ 4276972 h 5294220"/>
                  <a:gd name="connsiteX15" fmla="*/ 1808018 w 4775598"/>
                  <a:gd name="connsiteY15" fmla="*/ 4982564 h 5294220"/>
                  <a:gd name="connsiteX16" fmla="*/ 1525979 w 4775598"/>
                  <a:gd name="connsiteY16" fmla="*/ 5255697 h 5294220"/>
                  <a:gd name="connsiteX17" fmla="*/ 1127166 w 4775598"/>
                  <a:gd name="connsiteY17" fmla="*/ 3113190 h 5294220"/>
                  <a:gd name="connsiteX18" fmla="*/ 0 w 4775598"/>
                  <a:gd name="connsiteY18" fmla="*/ 1580284 h 5294220"/>
                  <a:gd name="connsiteX0" fmla="*/ 0 w 4775598"/>
                  <a:gd name="connsiteY0" fmla="*/ 1580284 h 5294220"/>
                  <a:gd name="connsiteX1" fmla="*/ 2950029 w 4775598"/>
                  <a:gd name="connsiteY1" fmla="*/ 13731 h 5294220"/>
                  <a:gd name="connsiteX2" fmla="*/ 3039094 w 4775598"/>
                  <a:gd name="connsiteY2" fmla="*/ 779689 h 5294220"/>
                  <a:gd name="connsiteX3" fmla="*/ 3832432 w 4775598"/>
                  <a:gd name="connsiteY3" fmla="*/ 1036657 h 5294220"/>
                  <a:gd name="connsiteX4" fmla="*/ 2199573 w 4775598"/>
                  <a:gd name="connsiteY4" fmla="*/ 1395225 h 5294220"/>
                  <a:gd name="connsiteX5" fmla="*/ 1964377 w 4775598"/>
                  <a:gd name="connsiteY5" fmla="*/ 2169101 h 5294220"/>
                  <a:gd name="connsiteX6" fmla="*/ 3737759 w 4775598"/>
                  <a:gd name="connsiteY6" fmla="*/ 2251240 h 5294220"/>
                  <a:gd name="connsiteX7" fmla="*/ 4761018 w 4775598"/>
                  <a:gd name="connsiteY7" fmla="*/ 1694088 h 5294220"/>
                  <a:gd name="connsiteX8" fmla="*/ 3609110 w 4775598"/>
                  <a:gd name="connsiteY8" fmla="*/ 2365044 h 5294220"/>
                  <a:gd name="connsiteX9" fmla="*/ 4018810 w 4775598"/>
                  <a:gd name="connsiteY9" fmla="*/ 3760395 h 5294220"/>
                  <a:gd name="connsiteX10" fmla="*/ 3430980 w 4775598"/>
                  <a:gd name="connsiteY10" fmla="*/ 2388795 h 5294220"/>
                  <a:gd name="connsiteX11" fmla="*/ 1845624 w 4775598"/>
                  <a:gd name="connsiteY11" fmla="*/ 2436296 h 5294220"/>
                  <a:gd name="connsiteX12" fmla="*/ 1376548 w 4775598"/>
                  <a:gd name="connsiteY12" fmla="*/ 3920712 h 5294220"/>
                  <a:gd name="connsiteX13" fmla="*/ 2682834 w 4775598"/>
                  <a:gd name="connsiteY13" fmla="*/ 3231943 h 5294220"/>
                  <a:gd name="connsiteX14" fmla="*/ 1424049 w 4775598"/>
                  <a:gd name="connsiteY14" fmla="*/ 4276972 h 5294220"/>
                  <a:gd name="connsiteX15" fmla="*/ 1808018 w 4775598"/>
                  <a:gd name="connsiteY15" fmla="*/ 4982564 h 5294220"/>
                  <a:gd name="connsiteX16" fmla="*/ 1525979 w 4775598"/>
                  <a:gd name="connsiteY16" fmla="*/ 5255697 h 5294220"/>
                  <a:gd name="connsiteX17" fmla="*/ 1127166 w 4775598"/>
                  <a:gd name="connsiteY17" fmla="*/ 3113190 h 5294220"/>
                  <a:gd name="connsiteX18" fmla="*/ 0 w 4775598"/>
                  <a:gd name="connsiteY18" fmla="*/ 1580284 h 5294220"/>
                  <a:gd name="connsiteX0" fmla="*/ 0 w 4775598"/>
                  <a:gd name="connsiteY0" fmla="*/ 1581040 h 5294976"/>
                  <a:gd name="connsiteX1" fmla="*/ 2950029 w 4775598"/>
                  <a:gd name="connsiteY1" fmla="*/ 14487 h 5294976"/>
                  <a:gd name="connsiteX2" fmla="*/ 3097151 w 4775598"/>
                  <a:gd name="connsiteY2" fmla="*/ 729645 h 5294976"/>
                  <a:gd name="connsiteX3" fmla="*/ 3832432 w 4775598"/>
                  <a:gd name="connsiteY3" fmla="*/ 1037413 h 5294976"/>
                  <a:gd name="connsiteX4" fmla="*/ 2199573 w 4775598"/>
                  <a:gd name="connsiteY4" fmla="*/ 1395981 h 5294976"/>
                  <a:gd name="connsiteX5" fmla="*/ 1964377 w 4775598"/>
                  <a:gd name="connsiteY5" fmla="*/ 2169857 h 5294976"/>
                  <a:gd name="connsiteX6" fmla="*/ 3737759 w 4775598"/>
                  <a:gd name="connsiteY6" fmla="*/ 2251996 h 5294976"/>
                  <a:gd name="connsiteX7" fmla="*/ 4761018 w 4775598"/>
                  <a:gd name="connsiteY7" fmla="*/ 1694844 h 5294976"/>
                  <a:gd name="connsiteX8" fmla="*/ 3609110 w 4775598"/>
                  <a:gd name="connsiteY8" fmla="*/ 2365800 h 5294976"/>
                  <a:gd name="connsiteX9" fmla="*/ 4018810 w 4775598"/>
                  <a:gd name="connsiteY9" fmla="*/ 3761151 h 5294976"/>
                  <a:gd name="connsiteX10" fmla="*/ 3430980 w 4775598"/>
                  <a:gd name="connsiteY10" fmla="*/ 2389551 h 5294976"/>
                  <a:gd name="connsiteX11" fmla="*/ 1845624 w 4775598"/>
                  <a:gd name="connsiteY11" fmla="*/ 2437052 h 5294976"/>
                  <a:gd name="connsiteX12" fmla="*/ 1376548 w 4775598"/>
                  <a:gd name="connsiteY12" fmla="*/ 3921468 h 5294976"/>
                  <a:gd name="connsiteX13" fmla="*/ 2682834 w 4775598"/>
                  <a:gd name="connsiteY13" fmla="*/ 3232699 h 5294976"/>
                  <a:gd name="connsiteX14" fmla="*/ 1424049 w 4775598"/>
                  <a:gd name="connsiteY14" fmla="*/ 4277728 h 5294976"/>
                  <a:gd name="connsiteX15" fmla="*/ 1808018 w 4775598"/>
                  <a:gd name="connsiteY15" fmla="*/ 4983320 h 5294976"/>
                  <a:gd name="connsiteX16" fmla="*/ 1525979 w 4775598"/>
                  <a:gd name="connsiteY16" fmla="*/ 5256453 h 5294976"/>
                  <a:gd name="connsiteX17" fmla="*/ 1127166 w 4775598"/>
                  <a:gd name="connsiteY17" fmla="*/ 3113946 h 5294976"/>
                  <a:gd name="connsiteX18" fmla="*/ 0 w 4775598"/>
                  <a:gd name="connsiteY18" fmla="*/ 1581040 h 5294976"/>
                  <a:gd name="connsiteX0" fmla="*/ 0 w 4775598"/>
                  <a:gd name="connsiteY0" fmla="*/ 1580033 h 5293969"/>
                  <a:gd name="connsiteX1" fmla="*/ 2950029 w 4775598"/>
                  <a:gd name="connsiteY1" fmla="*/ 13480 h 5293969"/>
                  <a:gd name="connsiteX2" fmla="*/ 3020951 w 4775598"/>
                  <a:gd name="connsiteY2" fmla="*/ 797581 h 5293969"/>
                  <a:gd name="connsiteX3" fmla="*/ 3832432 w 4775598"/>
                  <a:gd name="connsiteY3" fmla="*/ 1036406 h 5293969"/>
                  <a:gd name="connsiteX4" fmla="*/ 2199573 w 4775598"/>
                  <a:gd name="connsiteY4" fmla="*/ 1394974 h 5293969"/>
                  <a:gd name="connsiteX5" fmla="*/ 1964377 w 4775598"/>
                  <a:gd name="connsiteY5" fmla="*/ 2168850 h 5293969"/>
                  <a:gd name="connsiteX6" fmla="*/ 3737759 w 4775598"/>
                  <a:gd name="connsiteY6" fmla="*/ 2250989 h 5293969"/>
                  <a:gd name="connsiteX7" fmla="*/ 4761018 w 4775598"/>
                  <a:gd name="connsiteY7" fmla="*/ 1693837 h 5293969"/>
                  <a:gd name="connsiteX8" fmla="*/ 3609110 w 4775598"/>
                  <a:gd name="connsiteY8" fmla="*/ 2364793 h 5293969"/>
                  <a:gd name="connsiteX9" fmla="*/ 4018810 w 4775598"/>
                  <a:gd name="connsiteY9" fmla="*/ 3760144 h 5293969"/>
                  <a:gd name="connsiteX10" fmla="*/ 3430980 w 4775598"/>
                  <a:gd name="connsiteY10" fmla="*/ 2388544 h 5293969"/>
                  <a:gd name="connsiteX11" fmla="*/ 1845624 w 4775598"/>
                  <a:gd name="connsiteY11" fmla="*/ 2436045 h 5293969"/>
                  <a:gd name="connsiteX12" fmla="*/ 1376548 w 4775598"/>
                  <a:gd name="connsiteY12" fmla="*/ 3920461 h 5293969"/>
                  <a:gd name="connsiteX13" fmla="*/ 2682834 w 4775598"/>
                  <a:gd name="connsiteY13" fmla="*/ 3231692 h 5293969"/>
                  <a:gd name="connsiteX14" fmla="*/ 1424049 w 4775598"/>
                  <a:gd name="connsiteY14" fmla="*/ 4276721 h 5293969"/>
                  <a:gd name="connsiteX15" fmla="*/ 1808018 w 4775598"/>
                  <a:gd name="connsiteY15" fmla="*/ 4982313 h 5293969"/>
                  <a:gd name="connsiteX16" fmla="*/ 1525979 w 4775598"/>
                  <a:gd name="connsiteY16" fmla="*/ 5255446 h 5293969"/>
                  <a:gd name="connsiteX17" fmla="*/ 1127166 w 4775598"/>
                  <a:gd name="connsiteY17" fmla="*/ 3112939 h 5293969"/>
                  <a:gd name="connsiteX18" fmla="*/ 0 w 4775598"/>
                  <a:gd name="connsiteY18" fmla="*/ 1580033 h 5293969"/>
                  <a:gd name="connsiteX0" fmla="*/ 0 w 4775598"/>
                  <a:gd name="connsiteY0" fmla="*/ 1580033 h 5293969"/>
                  <a:gd name="connsiteX1" fmla="*/ 2950029 w 4775598"/>
                  <a:gd name="connsiteY1" fmla="*/ 13480 h 5293969"/>
                  <a:gd name="connsiteX2" fmla="*/ 3020951 w 4775598"/>
                  <a:gd name="connsiteY2" fmla="*/ 797581 h 5293969"/>
                  <a:gd name="connsiteX3" fmla="*/ 3832432 w 4775598"/>
                  <a:gd name="connsiteY3" fmla="*/ 1036406 h 5293969"/>
                  <a:gd name="connsiteX4" fmla="*/ 2199573 w 4775598"/>
                  <a:gd name="connsiteY4" fmla="*/ 1394974 h 5293969"/>
                  <a:gd name="connsiteX5" fmla="*/ 1964377 w 4775598"/>
                  <a:gd name="connsiteY5" fmla="*/ 2168850 h 5293969"/>
                  <a:gd name="connsiteX6" fmla="*/ 3737759 w 4775598"/>
                  <a:gd name="connsiteY6" fmla="*/ 2250989 h 5293969"/>
                  <a:gd name="connsiteX7" fmla="*/ 4761018 w 4775598"/>
                  <a:gd name="connsiteY7" fmla="*/ 1693837 h 5293969"/>
                  <a:gd name="connsiteX8" fmla="*/ 3609110 w 4775598"/>
                  <a:gd name="connsiteY8" fmla="*/ 2364793 h 5293969"/>
                  <a:gd name="connsiteX9" fmla="*/ 4018810 w 4775598"/>
                  <a:gd name="connsiteY9" fmla="*/ 3760144 h 5293969"/>
                  <a:gd name="connsiteX10" fmla="*/ 3430980 w 4775598"/>
                  <a:gd name="connsiteY10" fmla="*/ 2388544 h 5293969"/>
                  <a:gd name="connsiteX11" fmla="*/ 1845624 w 4775598"/>
                  <a:gd name="connsiteY11" fmla="*/ 2436045 h 5293969"/>
                  <a:gd name="connsiteX12" fmla="*/ 1376548 w 4775598"/>
                  <a:gd name="connsiteY12" fmla="*/ 3920461 h 5293969"/>
                  <a:gd name="connsiteX13" fmla="*/ 2682834 w 4775598"/>
                  <a:gd name="connsiteY13" fmla="*/ 3231692 h 5293969"/>
                  <a:gd name="connsiteX14" fmla="*/ 1424049 w 4775598"/>
                  <a:gd name="connsiteY14" fmla="*/ 4276721 h 5293969"/>
                  <a:gd name="connsiteX15" fmla="*/ 1808018 w 4775598"/>
                  <a:gd name="connsiteY15" fmla="*/ 4982313 h 5293969"/>
                  <a:gd name="connsiteX16" fmla="*/ 1525979 w 4775598"/>
                  <a:gd name="connsiteY16" fmla="*/ 5255446 h 5293969"/>
                  <a:gd name="connsiteX17" fmla="*/ 1127166 w 4775598"/>
                  <a:gd name="connsiteY17" fmla="*/ 3112939 h 5293969"/>
                  <a:gd name="connsiteX18" fmla="*/ 0 w 4775598"/>
                  <a:gd name="connsiteY18" fmla="*/ 1580033 h 5293969"/>
                  <a:gd name="connsiteX0" fmla="*/ 0 w 4775598"/>
                  <a:gd name="connsiteY0" fmla="*/ 1581949 h 5295885"/>
                  <a:gd name="connsiteX1" fmla="*/ 2950029 w 4775598"/>
                  <a:gd name="connsiteY1" fmla="*/ 15396 h 5295885"/>
                  <a:gd name="connsiteX2" fmla="*/ 3020951 w 4775598"/>
                  <a:gd name="connsiteY2" fmla="*/ 799497 h 5295885"/>
                  <a:gd name="connsiteX3" fmla="*/ 3832432 w 4775598"/>
                  <a:gd name="connsiteY3" fmla="*/ 1038322 h 5295885"/>
                  <a:gd name="connsiteX4" fmla="*/ 2199573 w 4775598"/>
                  <a:gd name="connsiteY4" fmla="*/ 1396890 h 5295885"/>
                  <a:gd name="connsiteX5" fmla="*/ 1964377 w 4775598"/>
                  <a:gd name="connsiteY5" fmla="*/ 2170766 h 5295885"/>
                  <a:gd name="connsiteX6" fmla="*/ 3737759 w 4775598"/>
                  <a:gd name="connsiteY6" fmla="*/ 2252905 h 5295885"/>
                  <a:gd name="connsiteX7" fmla="*/ 4761018 w 4775598"/>
                  <a:gd name="connsiteY7" fmla="*/ 1695753 h 5295885"/>
                  <a:gd name="connsiteX8" fmla="*/ 3609110 w 4775598"/>
                  <a:gd name="connsiteY8" fmla="*/ 2366709 h 5295885"/>
                  <a:gd name="connsiteX9" fmla="*/ 4018810 w 4775598"/>
                  <a:gd name="connsiteY9" fmla="*/ 3762060 h 5295885"/>
                  <a:gd name="connsiteX10" fmla="*/ 3430980 w 4775598"/>
                  <a:gd name="connsiteY10" fmla="*/ 2390460 h 5295885"/>
                  <a:gd name="connsiteX11" fmla="*/ 1845624 w 4775598"/>
                  <a:gd name="connsiteY11" fmla="*/ 2437961 h 5295885"/>
                  <a:gd name="connsiteX12" fmla="*/ 1376548 w 4775598"/>
                  <a:gd name="connsiteY12" fmla="*/ 3922377 h 5295885"/>
                  <a:gd name="connsiteX13" fmla="*/ 2682834 w 4775598"/>
                  <a:gd name="connsiteY13" fmla="*/ 3233608 h 5295885"/>
                  <a:gd name="connsiteX14" fmla="*/ 1424049 w 4775598"/>
                  <a:gd name="connsiteY14" fmla="*/ 4278637 h 5295885"/>
                  <a:gd name="connsiteX15" fmla="*/ 1808018 w 4775598"/>
                  <a:gd name="connsiteY15" fmla="*/ 4984229 h 5295885"/>
                  <a:gd name="connsiteX16" fmla="*/ 1525979 w 4775598"/>
                  <a:gd name="connsiteY16" fmla="*/ 5257362 h 5295885"/>
                  <a:gd name="connsiteX17" fmla="*/ 1127166 w 4775598"/>
                  <a:gd name="connsiteY17" fmla="*/ 3114855 h 5295885"/>
                  <a:gd name="connsiteX18" fmla="*/ 0 w 4775598"/>
                  <a:gd name="connsiteY18" fmla="*/ 1581949 h 5295885"/>
                  <a:gd name="connsiteX0" fmla="*/ 0 w 4775598"/>
                  <a:gd name="connsiteY0" fmla="*/ 1566553 h 5280489"/>
                  <a:gd name="connsiteX1" fmla="*/ 2950029 w 4775598"/>
                  <a:gd name="connsiteY1" fmla="*/ 0 h 5280489"/>
                  <a:gd name="connsiteX2" fmla="*/ 3020951 w 4775598"/>
                  <a:gd name="connsiteY2" fmla="*/ 784101 h 5280489"/>
                  <a:gd name="connsiteX3" fmla="*/ 3832432 w 4775598"/>
                  <a:gd name="connsiteY3" fmla="*/ 1022926 h 5280489"/>
                  <a:gd name="connsiteX4" fmla="*/ 2199573 w 4775598"/>
                  <a:gd name="connsiteY4" fmla="*/ 1381494 h 5280489"/>
                  <a:gd name="connsiteX5" fmla="*/ 1964377 w 4775598"/>
                  <a:gd name="connsiteY5" fmla="*/ 2155370 h 5280489"/>
                  <a:gd name="connsiteX6" fmla="*/ 3737759 w 4775598"/>
                  <a:gd name="connsiteY6" fmla="*/ 2237509 h 5280489"/>
                  <a:gd name="connsiteX7" fmla="*/ 4761018 w 4775598"/>
                  <a:gd name="connsiteY7" fmla="*/ 1680357 h 5280489"/>
                  <a:gd name="connsiteX8" fmla="*/ 3609110 w 4775598"/>
                  <a:gd name="connsiteY8" fmla="*/ 2351313 h 5280489"/>
                  <a:gd name="connsiteX9" fmla="*/ 4018810 w 4775598"/>
                  <a:gd name="connsiteY9" fmla="*/ 3746664 h 5280489"/>
                  <a:gd name="connsiteX10" fmla="*/ 3430980 w 4775598"/>
                  <a:gd name="connsiteY10" fmla="*/ 2375064 h 5280489"/>
                  <a:gd name="connsiteX11" fmla="*/ 1845624 w 4775598"/>
                  <a:gd name="connsiteY11" fmla="*/ 2422565 h 5280489"/>
                  <a:gd name="connsiteX12" fmla="*/ 1376548 w 4775598"/>
                  <a:gd name="connsiteY12" fmla="*/ 3906981 h 5280489"/>
                  <a:gd name="connsiteX13" fmla="*/ 2682834 w 4775598"/>
                  <a:gd name="connsiteY13" fmla="*/ 3218212 h 5280489"/>
                  <a:gd name="connsiteX14" fmla="*/ 1424049 w 4775598"/>
                  <a:gd name="connsiteY14" fmla="*/ 4263241 h 5280489"/>
                  <a:gd name="connsiteX15" fmla="*/ 1808018 w 4775598"/>
                  <a:gd name="connsiteY15" fmla="*/ 4968833 h 5280489"/>
                  <a:gd name="connsiteX16" fmla="*/ 1525979 w 4775598"/>
                  <a:gd name="connsiteY16" fmla="*/ 5241966 h 5280489"/>
                  <a:gd name="connsiteX17" fmla="*/ 1127166 w 4775598"/>
                  <a:gd name="connsiteY17" fmla="*/ 3099459 h 5280489"/>
                  <a:gd name="connsiteX18" fmla="*/ 0 w 4775598"/>
                  <a:gd name="connsiteY18" fmla="*/ 1566553 h 5280489"/>
                  <a:gd name="connsiteX0" fmla="*/ 0 w 4775598"/>
                  <a:gd name="connsiteY0" fmla="*/ 1566553 h 5280489"/>
                  <a:gd name="connsiteX1" fmla="*/ 2950029 w 4775598"/>
                  <a:gd name="connsiteY1" fmla="*/ 0 h 5280489"/>
                  <a:gd name="connsiteX2" fmla="*/ 3020951 w 4775598"/>
                  <a:gd name="connsiteY2" fmla="*/ 784101 h 5280489"/>
                  <a:gd name="connsiteX3" fmla="*/ 3832432 w 4775598"/>
                  <a:gd name="connsiteY3" fmla="*/ 1022926 h 5280489"/>
                  <a:gd name="connsiteX4" fmla="*/ 2199573 w 4775598"/>
                  <a:gd name="connsiteY4" fmla="*/ 1381494 h 5280489"/>
                  <a:gd name="connsiteX5" fmla="*/ 1964377 w 4775598"/>
                  <a:gd name="connsiteY5" fmla="*/ 2155370 h 5280489"/>
                  <a:gd name="connsiteX6" fmla="*/ 3737759 w 4775598"/>
                  <a:gd name="connsiteY6" fmla="*/ 2237509 h 5280489"/>
                  <a:gd name="connsiteX7" fmla="*/ 4761018 w 4775598"/>
                  <a:gd name="connsiteY7" fmla="*/ 1680357 h 5280489"/>
                  <a:gd name="connsiteX8" fmla="*/ 3609110 w 4775598"/>
                  <a:gd name="connsiteY8" fmla="*/ 2351313 h 5280489"/>
                  <a:gd name="connsiteX9" fmla="*/ 4018810 w 4775598"/>
                  <a:gd name="connsiteY9" fmla="*/ 3746664 h 5280489"/>
                  <a:gd name="connsiteX10" fmla="*/ 3430980 w 4775598"/>
                  <a:gd name="connsiteY10" fmla="*/ 2375064 h 5280489"/>
                  <a:gd name="connsiteX11" fmla="*/ 1845624 w 4775598"/>
                  <a:gd name="connsiteY11" fmla="*/ 2422565 h 5280489"/>
                  <a:gd name="connsiteX12" fmla="*/ 1376548 w 4775598"/>
                  <a:gd name="connsiteY12" fmla="*/ 3906981 h 5280489"/>
                  <a:gd name="connsiteX13" fmla="*/ 2682834 w 4775598"/>
                  <a:gd name="connsiteY13" fmla="*/ 3218212 h 5280489"/>
                  <a:gd name="connsiteX14" fmla="*/ 1424049 w 4775598"/>
                  <a:gd name="connsiteY14" fmla="*/ 4263241 h 5280489"/>
                  <a:gd name="connsiteX15" fmla="*/ 1808018 w 4775598"/>
                  <a:gd name="connsiteY15" fmla="*/ 4968833 h 5280489"/>
                  <a:gd name="connsiteX16" fmla="*/ 1525979 w 4775598"/>
                  <a:gd name="connsiteY16" fmla="*/ 5241966 h 5280489"/>
                  <a:gd name="connsiteX17" fmla="*/ 1127166 w 4775598"/>
                  <a:gd name="connsiteY17" fmla="*/ 3099459 h 5280489"/>
                  <a:gd name="connsiteX18" fmla="*/ 0 w 4775598"/>
                  <a:gd name="connsiteY18" fmla="*/ 1566553 h 5280489"/>
                  <a:gd name="connsiteX0" fmla="*/ 0 w 4775598"/>
                  <a:gd name="connsiteY0" fmla="*/ 1569486 h 5283422"/>
                  <a:gd name="connsiteX1" fmla="*/ 2242457 w 4775598"/>
                  <a:gd name="connsiteY1" fmla="*/ 1137686 h 5283422"/>
                  <a:gd name="connsiteX2" fmla="*/ 2950029 w 4775598"/>
                  <a:gd name="connsiteY2" fmla="*/ 2933 h 5283422"/>
                  <a:gd name="connsiteX3" fmla="*/ 3020951 w 4775598"/>
                  <a:gd name="connsiteY3" fmla="*/ 787034 h 5283422"/>
                  <a:gd name="connsiteX4" fmla="*/ 3832432 w 4775598"/>
                  <a:gd name="connsiteY4" fmla="*/ 1025859 h 5283422"/>
                  <a:gd name="connsiteX5" fmla="*/ 2199573 w 4775598"/>
                  <a:gd name="connsiteY5" fmla="*/ 1384427 h 5283422"/>
                  <a:gd name="connsiteX6" fmla="*/ 1964377 w 4775598"/>
                  <a:gd name="connsiteY6" fmla="*/ 2158303 h 5283422"/>
                  <a:gd name="connsiteX7" fmla="*/ 3737759 w 4775598"/>
                  <a:gd name="connsiteY7" fmla="*/ 2240442 h 5283422"/>
                  <a:gd name="connsiteX8" fmla="*/ 4761018 w 4775598"/>
                  <a:gd name="connsiteY8" fmla="*/ 1683290 h 5283422"/>
                  <a:gd name="connsiteX9" fmla="*/ 3609110 w 4775598"/>
                  <a:gd name="connsiteY9" fmla="*/ 2354246 h 5283422"/>
                  <a:gd name="connsiteX10" fmla="*/ 4018810 w 4775598"/>
                  <a:gd name="connsiteY10" fmla="*/ 3749597 h 5283422"/>
                  <a:gd name="connsiteX11" fmla="*/ 3430980 w 4775598"/>
                  <a:gd name="connsiteY11" fmla="*/ 2377997 h 5283422"/>
                  <a:gd name="connsiteX12" fmla="*/ 1845624 w 4775598"/>
                  <a:gd name="connsiteY12" fmla="*/ 2425498 h 5283422"/>
                  <a:gd name="connsiteX13" fmla="*/ 1376548 w 4775598"/>
                  <a:gd name="connsiteY13" fmla="*/ 3909914 h 5283422"/>
                  <a:gd name="connsiteX14" fmla="*/ 2682834 w 4775598"/>
                  <a:gd name="connsiteY14" fmla="*/ 3221145 h 5283422"/>
                  <a:gd name="connsiteX15" fmla="*/ 1424049 w 4775598"/>
                  <a:gd name="connsiteY15" fmla="*/ 4266174 h 5283422"/>
                  <a:gd name="connsiteX16" fmla="*/ 1808018 w 4775598"/>
                  <a:gd name="connsiteY16" fmla="*/ 4971766 h 5283422"/>
                  <a:gd name="connsiteX17" fmla="*/ 1525979 w 4775598"/>
                  <a:gd name="connsiteY17" fmla="*/ 5244899 h 5283422"/>
                  <a:gd name="connsiteX18" fmla="*/ 1127166 w 4775598"/>
                  <a:gd name="connsiteY18" fmla="*/ 3102392 h 5283422"/>
                  <a:gd name="connsiteX19" fmla="*/ 0 w 4775598"/>
                  <a:gd name="connsiteY19" fmla="*/ 1569486 h 5283422"/>
                  <a:gd name="connsiteX0" fmla="*/ 0 w 4775598"/>
                  <a:gd name="connsiteY0" fmla="*/ 1566553 h 5280489"/>
                  <a:gd name="connsiteX1" fmla="*/ 2242457 w 4775598"/>
                  <a:gd name="connsiteY1" fmla="*/ 1134753 h 5280489"/>
                  <a:gd name="connsiteX2" fmla="*/ 2950029 w 4775598"/>
                  <a:gd name="connsiteY2" fmla="*/ 0 h 5280489"/>
                  <a:gd name="connsiteX3" fmla="*/ 3020951 w 4775598"/>
                  <a:gd name="connsiteY3" fmla="*/ 784101 h 5280489"/>
                  <a:gd name="connsiteX4" fmla="*/ 3832432 w 4775598"/>
                  <a:gd name="connsiteY4" fmla="*/ 1022926 h 5280489"/>
                  <a:gd name="connsiteX5" fmla="*/ 2199573 w 4775598"/>
                  <a:gd name="connsiteY5" fmla="*/ 1381494 h 5280489"/>
                  <a:gd name="connsiteX6" fmla="*/ 1964377 w 4775598"/>
                  <a:gd name="connsiteY6" fmla="*/ 2155370 h 5280489"/>
                  <a:gd name="connsiteX7" fmla="*/ 3737759 w 4775598"/>
                  <a:gd name="connsiteY7" fmla="*/ 2237509 h 5280489"/>
                  <a:gd name="connsiteX8" fmla="*/ 4761018 w 4775598"/>
                  <a:gd name="connsiteY8" fmla="*/ 1680357 h 5280489"/>
                  <a:gd name="connsiteX9" fmla="*/ 3609110 w 4775598"/>
                  <a:gd name="connsiteY9" fmla="*/ 2351313 h 5280489"/>
                  <a:gd name="connsiteX10" fmla="*/ 4018810 w 4775598"/>
                  <a:gd name="connsiteY10" fmla="*/ 3746664 h 5280489"/>
                  <a:gd name="connsiteX11" fmla="*/ 3430980 w 4775598"/>
                  <a:gd name="connsiteY11" fmla="*/ 2375064 h 5280489"/>
                  <a:gd name="connsiteX12" fmla="*/ 1845624 w 4775598"/>
                  <a:gd name="connsiteY12" fmla="*/ 2422565 h 5280489"/>
                  <a:gd name="connsiteX13" fmla="*/ 1376548 w 4775598"/>
                  <a:gd name="connsiteY13" fmla="*/ 3906981 h 5280489"/>
                  <a:gd name="connsiteX14" fmla="*/ 2682834 w 4775598"/>
                  <a:gd name="connsiteY14" fmla="*/ 3218212 h 5280489"/>
                  <a:gd name="connsiteX15" fmla="*/ 1424049 w 4775598"/>
                  <a:gd name="connsiteY15" fmla="*/ 4263241 h 5280489"/>
                  <a:gd name="connsiteX16" fmla="*/ 1808018 w 4775598"/>
                  <a:gd name="connsiteY16" fmla="*/ 4968833 h 5280489"/>
                  <a:gd name="connsiteX17" fmla="*/ 1525979 w 4775598"/>
                  <a:gd name="connsiteY17" fmla="*/ 5241966 h 5280489"/>
                  <a:gd name="connsiteX18" fmla="*/ 1127166 w 4775598"/>
                  <a:gd name="connsiteY18" fmla="*/ 3099459 h 5280489"/>
                  <a:gd name="connsiteX19" fmla="*/ 0 w 4775598"/>
                  <a:gd name="connsiteY19" fmla="*/ 1566553 h 5280489"/>
                  <a:gd name="connsiteX0" fmla="*/ 0 w 4775598"/>
                  <a:gd name="connsiteY0" fmla="*/ 1566553 h 5280489"/>
                  <a:gd name="connsiteX1" fmla="*/ 2242457 w 4775598"/>
                  <a:gd name="connsiteY1" fmla="*/ 1134753 h 5280489"/>
                  <a:gd name="connsiteX2" fmla="*/ 2950029 w 4775598"/>
                  <a:gd name="connsiteY2" fmla="*/ 0 h 5280489"/>
                  <a:gd name="connsiteX3" fmla="*/ 3020951 w 4775598"/>
                  <a:gd name="connsiteY3" fmla="*/ 784101 h 5280489"/>
                  <a:gd name="connsiteX4" fmla="*/ 3832432 w 4775598"/>
                  <a:gd name="connsiteY4" fmla="*/ 1022926 h 5280489"/>
                  <a:gd name="connsiteX5" fmla="*/ 2199573 w 4775598"/>
                  <a:gd name="connsiteY5" fmla="*/ 1381494 h 5280489"/>
                  <a:gd name="connsiteX6" fmla="*/ 1964377 w 4775598"/>
                  <a:gd name="connsiteY6" fmla="*/ 2155370 h 5280489"/>
                  <a:gd name="connsiteX7" fmla="*/ 3737759 w 4775598"/>
                  <a:gd name="connsiteY7" fmla="*/ 2237509 h 5280489"/>
                  <a:gd name="connsiteX8" fmla="*/ 4761018 w 4775598"/>
                  <a:gd name="connsiteY8" fmla="*/ 1680357 h 5280489"/>
                  <a:gd name="connsiteX9" fmla="*/ 3609110 w 4775598"/>
                  <a:gd name="connsiteY9" fmla="*/ 2351313 h 5280489"/>
                  <a:gd name="connsiteX10" fmla="*/ 4018810 w 4775598"/>
                  <a:gd name="connsiteY10" fmla="*/ 3746664 h 5280489"/>
                  <a:gd name="connsiteX11" fmla="*/ 3430980 w 4775598"/>
                  <a:gd name="connsiteY11" fmla="*/ 2375064 h 5280489"/>
                  <a:gd name="connsiteX12" fmla="*/ 1845624 w 4775598"/>
                  <a:gd name="connsiteY12" fmla="*/ 2422565 h 5280489"/>
                  <a:gd name="connsiteX13" fmla="*/ 1376548 w 4775598"/>
                  <a:gd name="connsiteY13" fmla="*/ 3906981 h 5280489"/>
                  <a:gd name="connsiteX14" fmla="*/ 2682834 w 4775598"/>
                  <a:gd name="connsiteY14" fmla="*/ 3218212 h 5280489"/>
                  <a:gd name="connsiteX15" fmla="*/ 1424049 w 4775598"/>
                  <a:gd name="connsiteY15" fmla="*/ 4263241 h 5280489"/>
                  <a:gd name="connsiteX16" fmla="*/ 1808018 w 4775598"/>
                  <a:gd name="connsiteY16" fmla="*/ 4968833 h 5280489"/>
                  <a:gd name="connsiteX17" fmla="*/ 1525979 w 4775598"/>
                  <a:gd name="connsiteY17" fmla="*/ 5241966 h 5280489"/>
                  <a:gd name="connsiteX18" fmla="*/ 1127166 w 4775598"/>
                  <a:gd name="connsiteY18" fmla="*/ 3099459 h 5280489"/>
                  <a:gd name="connsiteX19" fmla="*/ 0 w 4775598"/>
                  <a:gd name="connsiteY19" fmla="*/ 1566553 h 5280489"/>
                  <a:gd name="connsiteX0" fmla="*/ 0 w 4775598"/>
                  <a:gd name="connsiteY0" fmla="*/ 1566607 h 5280543"/>
                  <a:gd name="connsiteX1" fmla="*/ 2242457 w 4775598"/>
                  <a:gd name="connsiteY1" fmla="*/ 1134807 h 5280543"/>
                  <a:gd name="connsiteX2" fmla="*/ 2844800 w 4775598"/>
                  <a:gd name="connsiteY2" fmla="*/ 822750 h 5280543"/>
                  <a:gd name="connsiteX3" fmla="*/ 2950029 w 4775598"/>
                  <a:gd name="connsiteY3" fmla="*/ 54 h 5280543"/>
                  <a:gd name="connsiteX4" fmla="*/ 3020951 w 4775598"/>
                  <a:gd name="connsiteY4" fmla="*/ 784155 h 5280543"/>
                  <a:gd name="connsiteX5" fmla="*/ 3832432 w 4775598"/>
                  <a:gd name="connsiteY5" fmla="*/ 1022980 h 5280543"/>
                  <a:gd name="connsiteX6" fmla="*/ 2199573 w 4775598"/>
                  <a:gd name="connsiteY6" fmla="*/ 1381548 h 5280543"/>
                  <a:gd name="connsiteX7" fmla="*/ 1964377 w 4775598"/>
                  <a:gd name="connsiteY7" fmla="*/ 2155424 h 5280543"/>
                  <a:gd name="connsiteX8" fmla="*/ 3737759 w 4775598"/>
                  <a:gd name="connsiteY8" fmla="*/ 2237563 h 5280543"/>
                  <a:gd name="connsiteX9" fmla="*/ 4761018 w 4775598"/>
                  <a:gd name="connsiteY9" fmla="*/ 1680411 h 5280543"/>
                  <a:gd name="connsiteX10" fmla="*/ 3609110 w 4775598"/>
                  <a:gd name="connsiteY10" fmla="*/ 2351367 h 5280543"/>
                  <a:gd name="connsiteX11" fmla="*/ 4018810 w 4775598"/>
                  <a:gd name="connsiteY11" fmla="*/ 3746718 h 5280543"/>
                  <a:gd name="connsiteX12" fmla="*/ 3430980 w 4775598"/>
                  <a:gd name="connsiteY12" fmla="*/ 2375118 h 5280543"/>
                  <a:gd name="connsiteX13" fmla="*/ 1845624 w 4775598"/>
                  <a:gd name="connsiteY13" fmla="*/ 2422619 h 5280543"/>
                  <a:gd name="connsiteX14" fmla="*/ 1376548 w 4775598"/>
                  <a:gd name="connsiteY14" fmla="*/ 3907035 h 5280543"/>
                  <a:gd name="connsiteX15" fmla="*/ 2682834 w 4775598"/>
                  <a:gd name="connsiteY15" fmla="*/ 3218266 h 5280543"/>
                  <a:gd name="connsiteX16" fmla="*/ 1424049 w 4775598"/>
                  <a:gd name="connsiteY16" fmla="*/ 4263295 h 5280543"/>
                  <a:gd name="connsiteX17" fmla="*/ 1808018 w 4775598"/>
                  <a:gd name="connsiteY17" fmla="*/ 4968887 h 5280543"/>
                  <a:gd name="connsiteX18" fmla="*/ 1525979 w 4775598"/>
                  <a:gd name="connsiteY18" fmla="*/ 5242020 h 5280543"/>
                  <a:gd name="connsiteX19" fmla="*/ 1127166 w 4775598"/>
                  <a:gd name="connsiteY19" fmla="*/ 3099513 h 5280543"/>
                  <a:gd name="connsiteX20" fmla="*/ 0 w 4775598"/>
                  <a:gd name="connsiteY20" fmla="*/ 1566607 h 5280543"/>
                  <a:gd name="connsiteX0" fmla="*/ 0 w 4775598"/>
                  <a:gd name="connsiteY0" fmla="*/ 1566607 h 5280543"/>
                  <a:gd name="connsiteX1" fmla="*/ 2242457 w 4775598"/>
                  <a:gd name="connsiteY1" fmla="*/ 1134807 h 5280543"/>
                  <a:gd name="connsiteX2" fmla="*/ 2844800 w 4775598"/>
                  <a:gd name="connsiteY2" fmla="*/ 822750 h 5280543"/>
                  <a:gd name="connsiteX3" fmla="*/ 2950029 w 4775598"/>
                  <a:gd name="connsiteY3" fmla="*/ 54 h 5280543"/>
                  <a:gd name="connsiteX4" fmla="*/ 3020951 w 4775598"/>
                  <a:gd name="connsiteY4" fmla="*/ 784155 h 5280543"/>
                  <a:gd name="connsiteX5" fmla="*/ 3832432 w 4775598"/>
                  <a:gd name="connsiteY5" fmla="*/ 1022980 h 5280543"/>
                  <a:gd name="connsiteX6" fmla="*/ 2199573 w 4775598"/>
                  <a:gd name="connsiteY6" fmla="*/ 1381548 h 5280543"/>
                  <a:gd name="connsiteX7" fmla="*/ 1964377 w 4775598"/>
                  <a:gd name="connsiteY7" fmla="*/ 2155424 h 5280543"/>
                  <a:gd name="connsiteX8" fmla="*/ 3737759 w 4775598"/>
                  <a:gd name="connsiteY8" fmla="*/ 2237563 h 5280543"/>
                  <a:gd name="connsiteX9" fmla="*/ 4761018 w 4775598"/>
                  <a:gd name="connsiteY9" fmla="*/ 1680411 h 5280543"/>
                  <a:gd name="connsiteX10" fmla="*/ 3609110 w 4775598"/>
                  <a:gd name="connsiteY10" fmla="*/ 2351367 h 5280543"/>
                  <a:gd name="connsiteX11" fmla="*/ 4018810 w 4775598"/>
                  <a:gd name="connsiteY11" fmla="*/ 3746718 h 5280543"/>
                  <a:gd name="connsiteX12" fmla="*/ 3430980 w 4775598"/>
                  <a:gd name="connsiteY12" fmla="*/ 2375118 h 5280543"/>
                  <a:gd name="connsiteX13" fmla="*/ 1845624 w 4775598"/>
                  <a:gd name="connsiteY13" fmla="*/ 2422619 h 5280543"/>
                  <a:gd name="connsiteX14" fmla="*/ 1376548 w 4775598"/>
                  <a:gd name="connsiteY14" fmla="*/ 3907035 h 5280543"/>
                  <a:gd name="connsiteX15" fmla="*/ 2682834 w 4775598"/>
                  <a:gd name="connsiteY15" fmla="*/ 3218266 h 5280543"/>
                  <a:gd name="connsiteX16" fmla="*/ 1424049 w 4775598"/>
                  <a:gd name="connsiteY16" fmla="*/ 4263295 h 5280543"/>
                  <a:gd name="connsiteX17" fmla="*/ 1808018 w 4775598"/>
                  <a:gd name="connsiteY17" fmla="*/ 4968887 h 5280543"/>
                  <a:gd name="connsiteX18" fmla="*/ 1525979 w 4775598"/>
                  <a:gd name="connsiteY18" fmla="*/ 5242020 h 5280543"/>
                  <a:gd name="connsiteX19" fmla="*/ 1127166 w 4775598"/>
                  <a:gd name="connsiteY19" fmla="*/ 3099513 h 5280543"/>
                  <a:gd name="connsiteX20" fmla="*/ 0 w 4775598"/>
                  <a:gd name="connsiteY20" fmla="*/ 1566607 h 5280543"/>
                  <a:gd name="connsiteX0" fmla="*/ 0 w 4775598"/>
                  <a:gd name="connsiteY0" fmla="*/ 1566607 h 5280543"/>
                  <a:gd name="connsiteX1" fmla="*/ 2242457 w 4775598"/>
                  <a:gd name="connsiteY1" fmla="*/ 1134807 h 5280543"/>
                  <a:gd name="connsiteX2" fmla="*/ 2844800 w 4775598"/>
                  <a:gd name="connsiteY2" fmla="*/ 822750 h 5280543"/>
                  <a:gd name="connsiteX3" fmla="*/ 2950029 w 4775598"/>
                  <a:gd name="connsiteY3" fmla="*/ 54 h 5280543"/>
                  <a:gd name="connsiteX4" fmla="*/ 3020951 w 4775598"/>
                  <a:gd name="connsiteY4" fmla="*/ 784155 h 5280543"/>
                  <a:gd name="connsiteX5" fmla="*/ 3832432 w 4775598"/>
                  <a:gd name="connsiteY5" fmla="*/ 1022980 h 5280543"/>
                  <a:gd name="connsiteX6" fmla="*/ 2199573 w 4775598"/>
                  <a:gd name="connsiteY6" fmla="*/ 1381548 h 5280543"/>
                  <a:gd name="connsiteX7" fmla="*/ 1964377 w 4775598"/>
                  <a:gd name="connsiteY7" fmla="*/ 2155424 h 5280543"/>
                  <a:gd name="connsiteX8" fmla="*/ 3737759 w 4775598"/>
                  <a:gd name="connsiteY8" fmla="*/ 2237563 h 5280543"/>
                  <a:gd name="connsiteX9" fmla="*/ 4761018 w 4775598"/>
                  <a:gd name="connsiteY9" fmla="*/ 1680411 h 5280543"/>
                  <a:gd name="connsiteX10" fmla="*/ 3609110 w 4775598"/>
                  <a:gd name="connsiteY10" fmla="*/ 2351367 h 5280543"/>
                  <a:gd name="connsiteX11" fmla="*/ 4018810 w 4775598"/>
                  <a:gd name="connsiteY11" fmla="*/ 3746718 h 5280543"/>
                  <a:gd name="connsiteX12" fmla="*/ 3430980 w 4775598"/>
                  <a:gd name="connsiteY12" fmla="*/ 2375118 h 5280543"/>
                  <a:gd name="connsiteX13" fmla="*/ 1845624 w 4775598"/>
                  <a:gd name="connsiteY13" fmla="*/ 2422619 h 5280543"/>
                  <a:gd name="connsiteX14" fmla="*/ 1376548 w 4775598"/>
                  <a:gd name="connsiteY14" fmla="*/ 3907035 h 5280543"/>
                  <a:gd name="connsiteX15" fmla="*/ 2682834 w 4775598"/>
                  <a:gd name="connsiteY15" fmla="*/ 3218266 h 5280543"/>
                  <a:gd name="connsiteX16" fmla="*/ 1424049 w 4775598"/>
                  <a:gd name="connsiteY16" fmla="*/ 4263295 h 5280543"/>
                  <a:gd name="connsiteX17" fmla="*/ 1808018 w 4775598"/>
                  <a:gd name="connsiteY17" fmla="*/ 4968887 h 5280543"/>
                  <a:gd name="connsiteX18" fmla="*/ 1525979 w 4775598"/>
                  <a:gd name="connsiteY18" fmla="*/ 5242020 h 5280543"/>
                  <a:gd name="connsiteX19" fmla="*/ 1127166 w 4775598"/>
                  <a:gd name="connsiteY19" fmla="*/ 3099513 h 5280543"/>
                  <a:gd name="connsiteX20" fmla="*/ 0 w 4775598"/>
                  <a:gd name="connsiteY20" fmla="*/ 1566607 h 5280543"/>
                  <a:gd name="connsiteX0" fmla="*/ 0 w 4775598"/>
                  <a:gd name="connsiteY0" fmla="*/ 1566607 h 5280543"/>
                  <a:gd name="connsiteX1" fmla="*/ 2242457 w 4775598"/>
                  <a:gd name="connsiteY1" fmla="*/ 1134807 h 5280543"/>
                  <a:gd name="connsiteX2" fmla="*/ 2844800 w 4775598"/>
                  <a:gd name="connsiteY2" fmla="*/ 822750 h 5280543"/>
                  <a:gd name="connsiteX3" fmla="*/ 2950029 w 4775598"/>
                  <a:gd name="connsiteY3" fmla="*/ 54 h 5280543"/>
                  <a:gd name="connsiteX4" fmla="*/ 3020951 w 4775598"/>
                  <a:gd name="connsiteY4" fmla="*/ 784155 h 5280543"/>
                  <a:gd name="connsiteX5" fmla="*/ 3832432 w 4775598"/>
                  <a:gd name="connsiteY5" fmla="*/ 1022980 h 5280543"/>
                  <a:gd name="connsiteX6" fmla="*/ 2199573 w 4775598"/>
                  <a:gd name="connsiteY6" fmla="*/ 1381548 h 5280543"/>
                  <a:gd name="connsiteX7" fmla="*/ 1964377 w 4775598"/>
                  <a:gd name="connsiteY7" fmla="*/ 2155424 h 5280543"/>
                  <a:gd name="connsiteX8" fmla="*/ 3737759 w 4775598"/>
                  <a:gd name="connsiteY8" fmla="*/ 2237563 h 5280543"/>
                  <a:gd name="connsiteX9" fmla="*/ 4761018 w 4775598"/>
                  <a:gd name="connsiteY9" fmla="*/ 1680411 h 5280543"/>
                  <a:gd name="connsiteX10" fmla="*/ 3609110 w 4775598"/>
                  <a:gd name="connsiteY10" fmla="*/ 2351367 h 5280543"/>
                  <a:gd name="connsiteX11" fmla="*/ 4018810 w 4775598"/>
                  <a:gd name="connsiteY11" fmla="*/ 3746718 h 5280543"/>
                  <a:gd name="connsiteX12" fmla="*/ 3430980 w 4775598"/>
                  <a:gd name="connsiteY12" fmla="*/ 2375118 h 5280543"/>
                  <a:gd name="connsiteX13" fmla="*/ 1845624 w 4775598"/>
                  <a:gd name="connsiteY13" fmla="*/ 2422619 h 5280543"/>
                  <a:gd name="connsiteX14" fmla="*/ 1376548 w 4775598"/>
                  <a:gd name="connsiteY14" fmla="*/ 3907035 h 5280543"/>
                  <a:gd name="connsiteX15" fmla="*/ 2682834 w 4775598"/>
                  <a:gd name="connsiteY15" fmla="*/ 3218266 h 5280543"/>
                  <a:gd name="connsiteX16" fmla="*/ 1424049 w 4775598"/>
                  <a:gd name="connsiteY16" fmla="*/ 4263295 h 5280543"/>
                  <a:gd name="connsiteX17" fmla="*/ 1808018 w 4775598"/>
                  <a:gd name="connsiteY17" fmla="*/ 4968887 h 5280543"/>
                  <a:gd name="connsiteX18" fmla="*/ 1525979 w 4775598"/>
                  <a:gd name="connsiteY18" fmla="*/ 5242020 h 5280543"/>
                  <a:gd name="connsiteX19" fmla="*/ 1127166 w 4775598"/>
                  <a:gd name="connsiteY19" fmla="*/ 3099513 h 5280543"/>
                  <a:gd name="connsiteX20" fmla="*/ 0 w 4775598"/>
                  <a:gd name="connsiteY20" fmla="*/ 1566607 h 5280543"/>
                  <a:gd name="connsiteX0" fmla="*/ 0 w 4775598"/>
                  <a:gd name="connsiteY0" fmla="*/ 1566618 h 5280554"/>
                  <a:gd name="connsiteX1" fmla="*/ 2242457 w 4775598"/>
                  <a:gd name="connsiteY1" fmla="*/ 1134818 h 5280554"/>
                  <a:gd name="connsiteX2" fmla="*/ 2844800 w 4775598"/>
                  <a:gd name="connsiteY2" fmla="*/ 822761 h 5280554"/>
                  <a:gd name="connsiteX3" fmla="*/ 2950029 w 4775598"/>
                  <a:gd name="connsiteY3" fmla="*/ 65 h 5280554"/>
                  <a:gd name="connsiteX4" fmla="*/ 3020951 w 4775598"/>
                  <a:gd name="connsiteY4" fmla="*/ 784166 h 5280554"/>
                  <a:gd name="connsiteX5" fmla="*/ 3832432 w 4775598"/>
                  <a:gd name="connsiteY5" fmla="*/ 1022991 h 5280554"/>
                  <a:gd name="connsiteX6" fmla="*/ 2199573 w 4775598"/>
                  <a:gd name="connsiteY6" fmla="*/ 1381559 h 5280554"/>
                  <a:gd name="connsiteX7" fmla="*/ 1964377 w 4775598"/>
                  <a:gd name="connsiteY7" fmla="*/ 2155435 h 5280554"/>
                  <a:gd name="connsiteX8" fmla="*/ 3737759 w 4775598"/>
                  <a:gd name="connsiteY8" fmla="*/ 2237574 h 5280554"/>
                  <a:gd name="connsiteX9" fmla="*/ 4761018 w 4775598"/>
                  <a:gd name="connsiteY9" fmla="*/ 1680422 h 5280554"/>
                  <a:gd name="connsiteX10" fmla="*/ 3609110 w 4775598"/>
                  <a:gd name="connsiteY10" fmla="*/ 2351378 h 5280554"/>
                  <a:gd name="connsiteX11" fmla="*/ 4018810 w 4775598"/>
                  <a:gd name="connsiteY11" fmla="*/ 3746729 h 5280554"/>
                  <a:gd name="connsiteX12" fmla="*/ 3430980 w 4775598"/>
                  <a:gd name="connsiteY12" fmla="*/ 2375129 h 5280554"/>
                  <a:gd name="connsiteX13" fmla="*/ 1845624 w 4775598"/>
                  <a:gd name="connsiteY13" fmla="*/ 2422630 h 5280554"/>
                  <a:gd name="connsiteX14" fmla="*/ 1376548 w 4775598"/>
                  <a:gd name="connsiteY14" fmla="*/ 3907046 h 5280554"/>
                  <a:gd name="connsiteX15" fmla="*/ 2682834 w 4775598"/>
                  <a:gd name="connsiteY15" fmla="*/ 3218277 h 5280554"/>
                  <a:gd name="connsiteX16" fmla="*/ 1424049 w 4775598"/>
                  <a:gd name="connsiteY16" fmla="*/ 4263306 h 5280554"/>
                  <a:gd name="connsiteX17" fmla="*/ 1808018 w 4775598"/>
                  <a:gd name="connsiteY17" fmla="*/ 4968898 h 5280554"/>
                  <a:gd name="connsiteX18" fmla="*/ 1525979 w 4775598"/>
                  <a:gd name="connsiteY18" fmla="*/ 5242031 h 5280554"/>
                  <a:gd name="connsiteX19" fmla="*/ 1127166 w 4775598"/>
                  <a:gd name="connsiteY19" fmla="*/ 3099524 h 5280554"/>
                  <a:gd name="connsiteX20" fmla="*/ 0 w 4775598"/>
                  <a:gd name="connsiteY20" fmla="*/ 1566618 h 5280554"/>
                  <a:gd name="connsiteX0" fmla="*/ 0 w 4775598"/>
                  <a:gd name="connsiteY0" fmla="*/ 1566553 h 5280489"/>
                  <a:gd name="connsiteX1" fmla="*/ 2242457 w 4775598"/>
                  <a:gd name="connsiteY1" fmla="*/ 1134753 h 5280489"/>
                  <a:gd name="connsiteX2" fmla="*/ 2844800 w 4775598"/>
                  <a:gd name="connsiteY2" fmla="*/ 822696 h 5280489"/>
                  <a:gd name="connsiteX3" fmla="*/ 2950029 w 4775598"/>
                  <a:gd name="connsiteY3" fmla="*/ 0 h 5280489"/>
                  <a:gd name="connsiteX4" fmla="*/ 3020951 w 4775598"/>
                  <a:gd name="connsiteY4" fmla="*/ 784101 h 5280489"/>
                  <a:gd name="connsiteX5" fmla="*/ 3832432 w 4775598"/>
                  <a:gd name="connsiteY5" fmla="*/ 1022926 h 5280489"/>
                  <a:gd name="connsiteX6" fmla="*/ 2199573 w 4775598"/>
                  <a:gd name="connsiteY6" fmla="*/ 1381494 h 5280489"/>
                  <a:gd name="connsiteX7" fmla="*/ 1964377 w 4775598"/>
                  <a:gd name="connsiteY7" fmla="*/ 2155370 h 5280489"/>
                  <a:gd name="connsiteX8" fmla="*/ 3737759 w 4775598"/>
                  <a:gd name="connsiteY8" fmla="*/ 2237509 h 5280489"/>
                  <a:gd name="connsiteX9" fmla="*/ 4761018 w 4775598"/>
                  <a:gd name="connsiteY9" fmla="*/ 1680357 h 5280489"/>
                  <a:gd name="connsiteX10" fmla="*/ 3609110 w 4775598"/>
                  <a:gd name="connsiteY10" fmla="*/ 2351313 h 5280489"/>
                  <a:gd name="connsiteX11" fmla="*/ 4018810 w 4775598"/>
                  <a:gd name="connsiteY11" fmla="*/ 3746664 h 5280489"/>
                  <a:gd name="connsiteX12" fmla="*/ 3430980 w 4775598"/>
                  <a:gd name="connsiteY12" fmla="*/ 2375064 h 5280489"/>
                  <a:gd name="connsiteX13" fmla="*/ 1845624 w 4775598"/>
                  <a:gd name="connsiteY13" fmla="*/ 2422565 h 5280489"/>
                  <a:gd name="connsiteX14" fmla="*/ 1376548 w 4775598"/>
                  <a:gd name="connsiteY14" fmla="*/ 3906981 h 5280489"/>
                  <a:gd name="connsiteX15" fmla="*/ 2682834 w 4775598"/>
                  <a:gd name="connsiteY15" fmla="*/ 3218212 h 5280489"/>
                  <a:gd name="connsiteX16" fmla="*/ 1424049 w 4775598"/>
                  <a:gd name="connsiteY16" fmla="*/ 4263241 h 5280489"/>
                  <a:gd name="connsiteX17" fmla="*/ 1808018 w 4775598"/>
                  <a:gd name="connsiteY17" fmla="*/ 4968833 h 5280489"/>
                  <a:gd name="connsiteX18" fmla="*/ 1525979 w 4775598"/>
                  <a:gd name="connsiteY18" fmla="*/ 5241966 h 5280489"/>
                  <a:gd name="connsiteX19" fmla="*/ 1127166 w 4775598"/>
                  <a:gd name="connsiteY19" fmla="*/ 3099459 h 5280489"/>
                  <a:gd name="connsiteX20" fmla="*/ 0 w 4775598"/>
                  <a:gd name="connsiteY20" fmla="*/ 1566553 h 5280489"/>
                  <a:gd name="connsiteX0" fmla="*/ 0 w 4775598"/>
                  <a:gd name="connsiteY0" fmla="*/ 1566553 h 5280489"/>
                  <a:gd name="connsiteX1" fmla="*/ 2242457 w 4775598"/>
                  <a:gd name="connsiteY1" fmla="*/ 1134753 h 5280489"/>
                  <a:gd name="connsiteX2" fmla="*/ 2844800 w 4775598"/>
                  <a:gd name="connsiteY2" fmla="*/ 822696 h 5280489"/>
                  <a:gd name="connsiteX3" fmla="*/ 2950029 w 4775598"/>
                  <a:gd name="connsiteY3" fmla="*/ 0 h 5280489"/>
                  <a:gd name="connsiteX4" fmla="*/ 3020951 w 4775598"/>
                  <a:gd name="connsiteY4" fmla="*/ 784101 h 5280489"/>
                  <a:gd name="connsiteX5" fmla="*/ 3832432 w 4775598"/>
                  <a:gd name="connsiteY5" fmla="*/ 1022926 h 5280489"/>
                  <a:gd name="connsiteX6" fmla="*/ 2199573 w 4775598"/>
                  <a:gd name="connsiteY6" fmla="*/ 1381494 h 5280489"/>
                  <a:gd name="connsiteX7" fmla="*/ 1964377 w 4775598"/>
                  <a:gd name="connsiteY7" fmla="*/ 2155370 h 5280489"/>
                  <a:gd name="connsiteX8" fmla="*/ 3737759 w 4775598"/>
                  <a:gd name="connsiteY8" fmla="*/ 2237509 h 5280489"/>
                  <a:gd name="connsiteX9" fmla="*/ 4761018 w 4775598"/>
                  <a:gd name="connsiteY9" fmla="*/ 1680357 h 5280489"/>
                  <a:gd name="connsiteX10" fmla="*/ 3609110 w 4775598"/>
                  <a:gd name="connsiteY10" fmla="*/ 2351313 h 5280489"/>
                  <a:gd name="connsiteX11" fmla="*/ 4018810 w 4775598"/>
                  <a:gd name="connsiteY11" fmla="*/ 3746664 h 5280489"/>
                  <a:gd name="connsiteX12" fmla="*/ 3430980 w 4775598"/>
                  <a:gd name="connsiteY12" fmla="*/ 2375064 h 5280489"/>
                  <a:gd name="connsiteX13" fmla="*/ 1845624 w 4775598"/>
                  <a:gd name="connsiteY13" fmla="*/ 2422565 h 5280489"/>
                  <a:gd name="connsiteX14" fmla="*/ 1376548 w 4775598"/>
                  <a:gd name="connsiteY14" fmla="*/ 3906981 h 5280489"/>
                  <a:gd name="connsiteX15" fmla="*/ 2682834 w 4775598"/>
                  <a:gd name="connsiteY15" fmla="*/ 3218212 h 5280489"/>
                  <a:gd name="connsiteX16" fmla="*/ 1424049 w 4775598"/>
                  <a:gd name="connsiteY16" fmla="*/ 4263241 h 5280489"/>
                  <a:gd name="connsiteX17" fmla="*/ 1808018 w 4775598"/>
                  <a:gd name="connsiteY17" fmla="*/ 4968833 h 5280489"/>
                  <a:gd name="connsiteX18" fmla="*/ 1525979 w 4775598"/>
                  <a:gd name="connsiteY18" fmla="*/ 5241966 h 5280489"/>
                  <a:gd name="connsiteX19" fmla="*/ 1127166 w 4775598"/>
                  <a:gd name="connsiteY19" fmla="*/ 3099459 h 5280489"/>
                  <a:gd name="connsiteX20" fmla="*/ 0 w 4775598"/>
                  <a:gd name="connsiteY20" fmla="*/ 1566553 h 5280489"/>
                  <a:gd name="connsiteX0" fmla="*/ 0 w 4775598"/>
                  <a:gd name="connsiteY0" fmla="*/ 1566553 h 5280489"/>
                  <a:gd name="connsiteX1" fmla="*/ 2242457 w 4775598"/>
                  <a:gd name="connsiteY1" fmla="*/ 1134753 h 5280489"/>
                  <a:gd name="connsiteX2" fmla="*/ 2844800 w 4775598"/>
                  <a:gd name="connsiteY2" fmla="*/ 822696 h 5280489"/>
                  <a:gd name="connsiteX3" fmla="*/ 2950029 w 4775598"/>
                  <a:gd name="connsiteY3" fmla="*/ 0 h 5280489"/>
                  <a:gd name="connsiteX4" fmla="*/ 3020951 w 4775598"/>
                  <a:gd name="connsiteY4" fmla="*/ 784101 h 5280489"/>
                  <a:gd name="connsiteX5" fmla="*/ 3832432 w 4775598"/>
                  <a:gd name="connsiteY5" fmla="*/ 1022926 h 5280489"/>
                  <a:gd name="connsiteX6" fmla="*/ 2199573 w 4775598"/>
                  <a:gd name="connsiteY6" fmla="*/ 1381494 h 5280489"/>
                  <a:gd name="connsiteX7" fmla="*/ 1964377 w 4775598"/>
                  <a:gd name="connsiteY7" fmla="*/ 2155370 h 5280489"/>
                  <a:gd name="connsiteX8" fmla="*/ 3737759 w 4775598"/>
                  <a:gd name="connsiteY8" fmla="*/ 2237509 h 5280489"/>
                  <a:gd name="connsiteX9" fmla="*/ 4761018 w 4775598"/>
                  <a:gd name="connsiteY9" fmla="*/ 1680357 h 5280489"/>
                  <a:gd name="connsiteX10" fmla="*/ 3609110 w 4775598"/>
                  <a:gd name="connsiteY10" fmla="*/ 2351313 h 5280489"/>
                  <a:gd name="connsiteX11" fmla="*/ 4018810 w 4775598"/>
                  <a:gd name="connsiteY11" fmla="*/ 3746664 h 5280489"/>
                  <a:gd name="connsiteX12" fmla="*/ 3430980 w 4775598"/>
                  <a:gd name="connsiteY12" fmla="*/ 2375064 h 5280489"/>
                  <a:gd name="connsiteX13" fmla="*/ 1845624 w 4775598"/>
                  <a:gd name="connsiteY13" fmla="*/ 2422565 h 5280489"/>
                  <a:gd name="connsiteX14" fmla="*/ 1376548 w 4775598"/>
                  <a:gd name="connsiteY14" fmla="*/ 3906981 h 5280489"/>
                  <a:gd name="connsiteX15" fmla="*/ 2682834 w 4775598"/>
                  <a:gd name="connsiteY15" fmla="*/ 3218212 h 5280489"/>
                  <a:gd name="connsiteX16" fmla="*/ 1424049 w 4775598"/>
                  <a:gd name="connsiteY16" fmla="*/ 4263241 h 5280489"/>
                  <a:gd name="connsiteX17" fmla="*/ 1808018 w 4775598"/>
                  <a:gd name="connsiteY17" fmla="*/ 4968833 h 5280489"/>
                  <a:gd name="connsiteX18" fmla="*/ 1525979 w 4775598"/>
                  <a:gd name="connsiteY18" fmla="*/ 5241966 h 5280489"/>
                  <a:gd name="connsiteX19" fmla="*/ 1127166 w 4775598"/>
                  <a:gd name="connsiteY19" fmla="*/ 3099459 h 5280489"/>
                  <a:gd name="connsiteX20" fmla="*/ 0 w 4775598"/>
                  <a:gd name="connsiteY20" fmla="*/ 1566553 h 5280489"/>
                  <a:gd name="connsiteX0" fmla="*/ 0 w 4775598"/>
                  <a:gd name="connsiteY0" fmla="*/ 1566553 h 5280489"/>
                  <a:gd name="connsiteX1" fmla="*/ 2242457 w 4775598"/>
                  <a:gd name="connsiteY1" fmla="*/ 1134753 h 5280489"/>
                  <a:gd name="connsiteX2" fmla="*/ 2844800 w 4775598"/>
                  <a:gd name="connsiteY2" fmla="*/ 822696 h 5280489"/>
                  <a:gd name="connsiteX3" fmla="*/ 2950029 w 4775598"/>
                  <a:gd name="connsiteY3" fmla="*/ 0 h 5280489"/>
                  <a:gd name="connsiteX4" fmla="*/ 3020951 w 4775598"/>
                  <a:gd name="connsiteY4" fmla="*/ 784101 h 5280489"/>
                  <a:gd name="connsiteX5" fmla="*/ 3832432 w 4775598"/>
                  <a:gd name="connsiteY5" fmla="*/ 1022926 h 5280489"/>
                  <a:gd name="connsiteX6" fmla="*/ 2199573 w 4775598"/>
                  <a:gd name="connsiteY6" fmla="*/ 1381494 h 5280489"/>
                  <a:gd name="connsiteX7" fmla="*/ 1964377 w 4775598"/>
                  <a:gd name="connsiteY7" fmla="*/ 2155370 h 5280489"/>
                  <a:gd name="connsiteX8" fmla="*/ 3737759 w 4775598"/>
                  <a:gd name="connsiteY8" fmla="*/ 2237509 h 5280489"/>
                  <a:gd name="connsiteX9" fmla="*/ 4761018 w 4775598"/>
                  <a:gd name="connsiteY9" fmla="*/ 1680357 h 5280489"/>
                  <a:gd name="connsiteX10" fmla="*/ 3609110 w 4775598"/>
                  <a:gd name="connsiteY10" fmla="*/ 2351313 h 5280489"/>
                  <a:gd name="connsiteX11" fmla="*/ 4018810 w 4775598"/>
                  <a:gd name="connsiteY11" fmla="*/ 3746664 h 5280489"/>
                  <a:gd name="connsiteX12" fmla="*/ 3430980 w 4775598"/>
                  <a:gd name="connsiteY12" fmla="*/ 2375064 h 5280489"/>
                  <a:gd name="connsiteX13" fmla="*/ 1845624 w 4775598"/>
                  <a:gd name="connsiteY13" fmla="*/ 2422565 h 5280489"/>
                  <a:gd name="connsiteX14" fmla="*/ 1376548 w 4775598"/>
                  <a:gd name="connsiteY14" fmla="*/ 3906981 h 5280489"/>
                  <a:gd name="connsiteX15" fmla="*/ 2682834 w 4775598"/>
                  <a:gd name="connsiteY15" fmla="*/ 3218212 h 5280489"/>
                  <a:gd name="connsiteX16" fmla="*/ 1424049 w 4775598"/>
                  <a:gd name="connsiteY16" fmla="*/ 4263241 h 5280489"/>
                  <a:gd name="connsiteX17" fmla="*/ 1808018 w 4775598"/>
                  <a:gd name="connsiteY17" fmla="*/ 4968833 h 5280489"/>
                  <a:gd name="connsiteX18" fmla="*/ 1525979 w 4775598"/>
                  <a:gd name="connsiteY18" fmla="*/ 5241966 h 5280489"/>
                  <a:gd name="connsiteX19" fmla="*/ 1127166 w 4775598"/>
                  <a:gd name="connsiteY19" fmla="*/ 3099459 h 5280489"/>
                  <a:gd name="connsiteX20" fmla="*/ 0 w 4775598"/>
                  <a:gd name="connsiteY20" fmla="*/ 1566553 h 5280489"/>
                  <a:gd name="connsiteX0" fmla="*/ 0 w 4775598"/>
                  <a:gd name="connsiteY0" fmla="*/ 1566553 h 5280489"/>
                  <a:gd name="connsiteX1" fmla="*/ 2242457 w 4775598"/>
                  <a:gd name="connsiteY1" fmla="*/ 1134753 h 5280489"/>
                  <a:gd name="connsiteX2" fmla="*/ 2823028 w 4775598"/>
                  <a:gd name="connsiteY2" fmla="*/ 790039 h 5280489"/>
                  <a:gd name="connsiteX3" fmla="*/ 2950029 w 4775598"/>
                  <a:gd name="connsiteY3" fmla="*/ 0 h 5280489"/>
                  <a:gd name="connsiteX4" fmla="*/ 3020951 w 4775598"/>
                  <a:gd name="connsiteY4" fmla="*/ 784101 h 5280489"/>
                  <a:gd name="connsiteX5" fmla="*/ 3832432 w 4775598"/>
                  <a:gd name="connsiteY5" fmla="*/ 1022926 h 5280489"/>
                  <a:gd name="connsiteX6" fmla="*/ 2199573 w 4775598"/>
                  <a:gd name="connsiteY6" fmla="*/ 1381494 h 5280489"/>
                  <a:gd name="connsiteX7" fmla="*/ 1964377 w 4775598"/>
                  <a:gd name="connsiteY7" fmla="*/ 2155370 h 5280489"/>
                  <a:gd name="connsiteX8" fmla="*/ 3737759 w 4775598"/>
                  <a:gd name="connsiteY8" fmla="*/ 2237509 h 5280489"/>
                  <a:gd name="connsiteX9" fmla="*/ 4761018 w 4775598"/>
                  <a:gd name="connsiteY9" fmla="*/ 1680357 h 5280489"/>
                  <a:gd name="connsiteX10" fmla="*/ 3609110 w 4775598"/>
                  <a:gd name="connsiteY10" fmla="*/ 2351313 h 5280489"/>
                  <a:gd name="connsiteX11" fmla="*/ 4018810 w 4775598"/>
                  <a:gd name="connsiteY11" fmla="*/ 3746664 h 5280489"/>
                  <a:gd name="connsiteX12" fmla="*/ 3430980 w 4775598"/>
                  <a:gd name="connsiteY12" fmla="*/ 2375064 h 5280489"/>
                  <a:gd name="connsiteX13" fmla="*/ 1845624 w 4775598"/>
                  <a:gd name="connsiteY13" fmla="*/ 2422565 h 5280489"/>
                  <a:gd name="connsiteX14" fmla="*/ 1376548 w 4775598"/>
                  <a:gd name="connsiteY14" fmla="*/ 3906981 h 5280489"/>
                  <a:gd name="connsiteX15" fmla="*/ 2682834 w 4775598"/>
                  <a:gd name="connsiteY15" fmla="*/ 3218212 h 5280489"/>
                  <a:gd name="connsiteX16" fmla="*/ 1424049 w 4775598"/>
                  <a:gd name="connsiteY16" fmla="*/ 4263241 h 5280489"/>
                  <a:gd name="connsiteX17" fmla="*/ 1808018 w 4775598"/>
                  <a:gd name="connsiteY17" fmla="*/ 4968833 h 5280489"/>
                  <a:gd name="connsiteX18" fmla="*/ 1525979 w 4775598"/>
                  <a:gd name="connsiteY18" fmla="*/ 5241966 h 5280489"/>
                  <a:gd name="connsiteX19" fmla="*/ 1127166 w 4775598"/>
                  <a:gd name="connsiteY19" fmla="*/ 3099459 h 5280489"/>
                  <a:gd name="connsiteX20" fmla="*/ 0 w 4775598"/>
                  <a:gd name="connsiteY20" fmla="*/ 1566553 h 5280489"/>
                  <a:gd name="connsiteX0" fmla="*/ 0 w 4775598"/>
                  <a:gd name="connsiteY0" fmla="*/ 1566553 h 5280489"/>
                  <a:gd name="connsiteX1" fmla="*/ 2242457 w 4775598"/>
                  <a:gd name="connsiteY1" fmla="*/ 1134753 h 5280489"/>
                  <a:gd name="connsiteX2" fmla="*/ 2804886 w 4775598"/>
                  <a:gd name="connsiteY2" fmla="*/ 833582 h 5280489"/>
                  <a:gd name="connsiteX3" fmla="*/ 2950029 w 4775598"/>
                  <a:gd name="connsiteY3" fmla="*/ 0 h 5280489"/>
                  <a:gd name="connsiteX4" fmla="*/ 3020951 w 4775598"/>
                  <a:gd name="connsiteY4" fmla="*/ 784101 h 5280489"/>
                  <a:gd name="connsiteX5" fmla="*/ 3832432 w 4775598"/>
                  <a:gd name="connsiteY5" fmla="*/ 1022926 h 5280489"/>
                  <a:gd name="connsiteX6" fmla="*/ 2199573 w 4775598"/>
                  <a:gd name="connsiteY6" fmla="*/ 1381494 h 5280489"/>
                  <a:gd name="connsiteX7" fmla="*/ 1964377 w 4775598"/>
                  <a:gd name="connsiteY7" fmla="*/ 2155370 h 5280489"/>
                  <a:gd name="connsiteX8" fmla="*/ 3737759 w 4775598"/>
                  <a:gd name="connsiteY8" fmla="*/ 2237509 h 5280489"/>
                  <a:gd name="connsiteX9" fmla="*/ 4761018 w 4775598"/>
                  <a:gd name="connsiteY9" fmla="*/ 1680357 h 5280489"/>
                  <a:gd name="connsiteX10" fmla="*/ 3609110 w 4775598"/>
                  <a:gd name="connsiteY10" fmla="*/ 2351313 h 5280489"/>
                  <a:gd name="connsiteX11" fmla="*/ 4018810 w 4775598"/>
                  <a:gd name="connsiteY11" fmla="*/ 3746664 h 5280489"/>
                  <a:gd name="connsiteX12" fmla="*/ 3430980 w 4775598"/>
                  <a:gd name="connsiteY12" fmla="*/ 2375064 h 5280489"/>
                  <a:gd name="connsiteX13" fmla="*/ 1845624 w 4775598"/>
                  <a:gd name="connsiteY13" fmla="*/ 2422565 h 5280489"/>
                  <a:gd name="connsiteX14" fmla="*/ 1376548 w 4775598"/>
                  <a:gd name="connsiteY14" fmla="*/ 3906981 h 5280489"/>
                  <a:gd name="connsiteX15" fmla="*/ 2682834 w 4775598"/>
                  <a:gd name="connsiteY15" fmla="*/ 3218212 h 5280489"/>
                  <a:gd name="connsiteX16" fmla="*/ 1424049 w 4775598"/>
                  <a:gd name="connsiteY16" fmla="*/ 4263241 h 5280489"/>
                  <a:gd name="connsiteX17" fmla="*/ 1808018 w 4775598"/>
                  <a:gd name="connsiteY17" fmla="*/ 4968833 h 5280489"/>
                  <a:gd name="connsiteX18" fmla="*/ 1525979 w 4775598"/>
                  <a:gd name="connsiteY18" fmla="*/ 5241966 h 5280489"/>
                  <a:gd name="connsiteX19" fmla="*/ 1127166 w 4775598"/>
                  <a:gd name="connsiteY19" fmla="*/ 3099459 h 5280489"/>
                  <a:gd name="connsiteX20" fmla="*/ 0 w 4775598"/>
                  <a:gd name="connsiteY20" fmla="*/ 1566553 h 5280489"/>
                  <a:gd name="connsiteX0" fmla="*/ 0 w 4775598"/>
                  <a:gd name="connsiteY0" fmla="*/ 1566553 h 5280489"/>
                  <a:gd name="connsiteX1" fmla="*/ 2242457 w 4775598"/>
                  <a:gd name="connsiteY1" fmla="*/ 1134753 h 5280489"/>
                  <a:gd name="connsiteX2" fmla="*/ 2888343 w 4775598"/>
                  <a:gd name="connsiteY2" fmla="*/ 790039 h 5280489"/>
                  <a:gd name="connsiteX3" fmla="*/ 2950029 w 4775598"/>
                  <a:gd name="connsiteY3" fmla="*/ 0 h 5280489"/>
                  <a:gd name="connsiteX4" fmla="*/ 3020951 w 4775598"/>
                  <a:gd name="connsiteY4" fmla="*/ 784101 h 5280489"/>
                  <a:gd name="connsiteX5" fmla="*/ 3832432 w 4775598"/>
                  <a:gd name="connsiteY5" fmla="*/ 1022926 h 5280489"/>
                  <a:gd name="connsiteX6" fmla="*/ 2199573 w 4775598"/>
                  <a:gd name="connsiteY6" fmla="*/ 1381494 h 5280489"/>
                  <a:gd name="connsiteX7" fmla="*/ 1964377 w 4775598"/>
                  <a:gd name="connsiteY7" fmla="*/ 2155370 h 5280489"/>
                  <a:gd name="connsiteX8" fmla="*/ 3737759 w 4775598"/>
                  <a:gd name="connsiteY8" fmla="*/ 2237509 h 5280489"/>
                  <a:gd name="connsiteX9" fmla="*/ 4761018 w 4775598"/>
                  <a:gd name="connsiteY9" fmla="*/ 1680357 h 5280489"/>
                  <a:gd name="connsiteX10" fmla="*/ 3609110 w 4775598"/>
                  <a:gd name="connsiteY10" fmla="*/ 2351313 h 5280489"/>
                  <a:gd name="connsiteX11" fmla="*/ 4018810 w 4775598"/>
                  <a:gd name="connsiteY11" fmla="*/ 3746664 h 5280489"/>
                  <a:gd name="connsiteX12" fmla="*/ 3430980 w 4775598"/>
                  <a:gd name="connsiteY12" fmla="*/ 2375064 h 5280489"/>
                  <a:gd name="connsiteX13" fmla="*/ 1845624 w 4775598"/>
                  <a:gd name="connsiteY13" fmla="*/ 2422565 h 5280489"/>
                  <a:gd name="connsiteX14" fmla="*/ 1376548 w 4775598"/>
                  <a:gd name="connsiteY14" fmla="*/ 3906981 h 5280489"/>
                  <a:gd name="connsiteX15" fmla="*/ 2682834 w 4775598"/>
                  <a:gd name="connsiteY15" fmla="*/ 3218212 h 5280489"/>
                  <a:gd name="connsiteX16" fmla="*/ 1424049 w 4775598"/>
                  <a:gd name="connsiteY16" fmla="*/ 4263241 h 5280489"/>
                  <a:gd name="connsiteX17" fmla="*/ 1808018 w 4775598"/>
                  <a:gd name="connsiteY17" fmla="*/ 4968833 h 5280489"/>
                  <a:gd name="connsiteX18" fmla="*/ 1525979 w 4775598"/>
                  <a:gd name="connsiteY18" fmla="*/ 5241966 h 5280489"/>
                  <a:gd name="connsiteX19" fmla="*/ 1127166 w 4775598"/>
                  <a:gd name="connsiteY19" fmla="*/ 3099459 h 5280489"/>
                  <a:gd name="connsiteX20" fmla="*/ 0 w 4775598"/>
                  <a:gd name="connsiteY20" fmla="*/ 1566553 h 5280489"/>
                  <a:gd name="connsiteX0" fmla="*/ 0 w 4775598"/>
                  <a:gd name="connsiteY0" fmla="*/ 1566553 h 5280489"/>
                  <a:gd name="connsiteX1" fmla="*/ 2242457 w 4775598"/>
                  <a:gd name="connsiteY1" fmla="*/ 1134753 h 5280489"/>
                  <a:gd name="connsiteX2" fmla="*/ 2888343 w 4775598"/>
                  <a:gd name="connsiteY2" fmla="*/ 790039 h 5280489"/>
                  <a:gd name="connsiteX3" fmla="*/ 2950029 w 4775598"/>
                  <a:gd name="connsiteY3" fmla="*/ 0 h 5280489"/>
                  <a:gd name="connsiteX4" fmla="*/ 3020951 w 4775598"/>
                  <a:gd name="connsiteY4" fmla="*/ 784101 h 5280489"/>
                  <a:gd name="connsiteX5" fmla="*/ 3832432 w 4775598"/>
                  <a:gd name="connsiteY5" fmla="*/ 1022926 h 5280489"/>
                  <a:gd name="connsiteX6" fmla="*/ 2199573 w 4775598"/>
                  <a:gd name="connsiteY6" fmla="*/ 1381494 h 5280489"/>
                  <a:gd name="connsiteX7" fmla="*/ 1964377 w 4775598"/>
                  <a:gd name="connsiteY7" fmla="*/ 2155370 h 5280489"/>
                  <a:gd name="connsiteX8" fmla="*/ 3737759 w 4775598"/>
                  <a:gd name="connsiteY8" fmla="*/ 2237509 h 5280489"/>
                  <a:gd name="connsiteX9" fmla="*/ 4761018 w 4775598"/>
                  <a:gd name="connsiteY9" fmla="*/ 1680357 h 5280489"/>
                  <a:gd name="connsiteX10" fmla="*/ 3609110 w 4775598"/>
                  <a:gd name="connsiteY10" fmla="*/ 2351313 h 5280489"/>
                  <a:gd name="connsiteX11" fmla="*/ 4018810 w 4775598"/>
                  <a:gd name="connsiteY11" fmla="*/ 3746664 h 5280489"/>
                  <a:gd name="connsiteX12" fmla="*/ 3430980 w 4775598"/>
                  <a:gd name="connsiteY12" fmla="*/ 2375064 h 5280489"/>
                  <a:gd name="connsiteX13" fmla="*/ 1845624 w 4775598"/>
                  <a:gd name="connsiteY13" fmla="*/ 2422565 h 5280489"/>
                  <a:gd name="connsiteX14" fmla="*/ 1376548 w 4775598"/>
                  <a:gd name="connsiteY14" fmla="*/ 3906981 h 5280489"/>
                  <a:gd name="connsiteX15" fmla="*/ 2682834 w 4775598"/>
                  <a:gd name="connsiteY15" fmla="*/ 3218212 h 5280489"/>
                  <a:gd name="connsiteX16" fmla="*/ 1424049 w 4775598"/>
                  <a:gd name="connsiteY16" fmla="*/ 4263241 h 5280489"/>
                  <a:gd name="connsiteX17" fmla="*/ 1808018 w 4775598"/>
                  <a:gd name="connsiteY17" fmla="*/ 4968833 h 5280489"/>
                  <a:gd name="connsiteX18" fmla="*/ 1525979 w 4775598"/>
                  <a:gd name="connsiteY18" fmla="*/ 5241966 h 5280489"/>
                  <a:gd name="connsiteX19" fmla="*/ 1127166 w 4775598"/>
                  <a:gd name="connsiteY19" fmla="*/ 3099459 h 5280489"/>
                  <a:gd name="connsiteX20" fmla="*/ 0 w 4775598"/>
                  <a:gd name="connsiteY20" fmla="*/ 1566553 h 5280489"/>
                  <a:gd name="connsiteX0" fmla="*/ 0 w 4775598"/>
                  <a:gd name="connsiteY0" fmla="*/ 1566553 h 5280489"/>
                  <a:gd name="connsiteX1" fmla="*/ 2242457 w 4775598"/>
                  <a:gd name="connsiteY1" fmla="*/ 1134753 h 5280489"/>
                  <a:gd name="connsiteX2" fmla="*/ 2888343 w 4775598"/>
                  <a:gd name="connsiteY2" fmla="*/ 790039 h 5280489"/>
                  <a:gd name="connsiteX3" fmla="*/ 2950029 w 4775598"/>
                  <a:gd name="connsiteY3" fmla="*/ 0 h 5280489"/>
                  <a:gd name="connsiteX4" fmla="*/ 3020951 w 4775598"/>
                  <a:gd name="connsiteY4" fmla="*/ 784101 h 5280489"/>
                  <a:gd name="connsiteX5" fmla="*/ 3832432 w 4775598"/>
                  <a:gd name="connsiteY5" fmla="*/ 1022926 h 5280489"/>
                  <a:gd name="connsiteX6" fmla="*/ 2199573 w 4775598"/>
                  <a:gd name="connsiteY6" fmla="*/ 1381494 h 5280489"/>
                  <a:gd name="connsiteX7" fmla="*/ 1964377 w 4775598"/>
                  <a:gd name="connsiteY7" fmla="*/ 2155370 h 5280489"/>
                  <a:gd name="connsiteX8" fmla="*/ 3737759 w 4775598"/>
                  <a:gd name="connsiteY8" fmla="*/ 2237509 h 5280489"/>
                  <a:gd name="connsiteX9" fmla="*/ 4761018 w 4775598"/>
                  <a:gd name="connsiteY9" fmla="*/ 1680357 h 5280489"/>
                  <a:gd name="connsiteX10" fmla="*/ 3609110 w 4775598"/>
                  <a:gd name="connsiteY10" fmla="*/ 2351313 h 5280489"/>
                  <a:gd name="connsiteX11" fmla="*/ 4018810 w 4775598"/>
                  <a:gd name="connsiteY11" fmla="*/ 3746664 h 5280489"/>
                  <a:gd name="connsiteX12" fmla="*/ 3430980 w 4775598"/>
                  <a:gd name="connsiteY12" fmla="*/ 2375064 h 5280489"/>
                  <a:gd name="connsiteX13" fmla="*/ 1845624 w 4775598"/>
                  <a:gd name="connsiteY13" fmla="*/ 2422565 h 5280489"/>
                  <a:gd name="connsiteX14" fmla="*/ 1376548 w 4775598"/>
                  <a:gd name="connsiteY14" fmla="*/ 3906981 h 5280489"/>
                  <a:gd name="connsiteX15" fmla="*/ 2682834 w 4775598"/>
                  <a:gd name="connsiteY15" fmla="*/ 3218212 h 5280489"/>
                  <a:gd name="connsiteX16" fmla="*/ 1424049 w 4775598"/>
                  <a:gd name="connsiteY16" fmla="*/ 4263241 h 5280489"/>
                  <a:gd name="connsiteX17" fmla="*/ 1808018 w 4775598"/>
                  <a:gd name="connsiteY17" fmla="*/ 4968833 h 5280489"/>
                  <a:gd name="connsiteX18" fmla="*/ 1525979 w 4775598"/>
                  <a:gd name="connsiteY18" fmla="*/ 5241966 h 5280489"/>
                  <a:gd name="connsiteX19" fmla="*/ 1127166 w 4775598"/>
                  <a:gd name="connsiteY19" fmla="*/ 3099459 h 5280489"/>
                  <a:gd name="connsiteX20" fmla="*/ 0 w 4775598"/>
                  <a:gd name="connsiteY20" fmla="*/ 1566553 h 5280489"/>
                  <a:gd name="connsiteX0" fmla="*/ 0 w 4775598"/>
                  <a:gd name="connsiteY0" fmla="*/ 1566553 h 5280489"/>
                  <a:gd name="connsiteX1" fmla="*/ 2242457 w 4775598"/>
                  <a:gd name="connsiteY1" fmla="*/ 1134753 h 5280489"/>
                  <a:gd name="connsiteX2" fmla="*/ 2870200 w 4775598"/>
                  <a:gd name="connsiteY2" fmla="*/ 797296 h 5280489"/>
                  <a:gd name="connsiteX3" fmla="*/ 2950029 w 4775598"/>
                  <a:gd name="connsiteY3" fmla="*/ 0 h 5280489"/>
                  <a:gd name="connsiteX4" fmla="*/ 3020951 w 4775598"/>
                  <a:gd name="connsiteY4" fmla="*/ 784101 h 5280489"/>
                  <a:gd name="connsiteX5" fmla="*/ 3832432 w 4775598"/>
                  <a:gd name="connsiteY5" fmla="*/ 1022926 h 5280489"/>
                  <a:gd name="connsiteX6" fmla="*/ 2199573 w 4775598"/>
                  <a:gd name="connsiteY6" fmla="*/ 1381494 h 5280489"/>
                  <a:gd name="connsiteX7" fmla="*/ 1964377 w 4775598"/>
                  <a:gd name="connsiteY7" fmla="*/ 2155370 h 5280489"/>
                  <a:gd name="connsiteX8" fmla="*/ 3737759 w 4775598"/>
                  <a:gd name="connsiteY8" fmla="*/ 2237509 h 5280489"/>
                  <a:gd name="connsiteX9" fmla="*/ 4761018 w 4775598"/>
                  <a:gd name="connsiteY9" fmla="*/ 1680357 h 5280489"/>
                  <a:gd name="connsiteX10" fmla="*/ 3609110 w 4775598"/>
                  <a:gd name="connsiteY10" fmla="*/ 2351313 h 5280489"/>
                  <a:gd name="connsiteX11" fmla="*/ 4018810 w 4775598"/>
                  <a:gd name="connsiteY11" fmla="*/ 3746664 h 5280489"/>
                  <a:gd name="connsiteX12" fmla="*/ 3430980 w 4775598"/>
                  <a:gd name="connsiteY12" fmla="*/ 2375064 h 5280489"/>
                  <a:gd name="connsiteX13" fmla="*/ 1845624 w 4775598"/>
                  <a:gd name="connsiteY13" fmla="*/ 2422565 h 5280489"/>
                  <a:gd name="connsiteX14" fmla="*/ 1376548 w 4775598"/>
                  <a:gd name="connsiteY14" fmla="*/ 3906981 h 5280489"/>
                  <a:gd name="connsiteX15" fmla="*/ 2682834 w 4775598"/>
                  <a:gd name="connsiteY15" fmla="*/ 3218212 h 5280489"/>
                  <a:gd name="connsiteX16" fmla="*/ 1424049 w 4775598"/>
                  <a:gd name="connsiteY16" fmla="*/ 4263241 h 5280489"/>
                  <a:gd name="connsiteX17" fmla="*/ 1808018 w 4775598"/>
                  <a:gd name="connsiteY17" fmla="*/ 4968833 h 5280489"/>
                  <a:gd name="connsiteX18" fmla="*/ 1525979 w 4775598"/>
                  <a:gd name="connsiteY18" fmla="*/ 5241966 h 5280489"/>
                  <a:gd name="connsiteX19" fmla="*/ 1127166 w 4775598"/>
                  <a:gd name="connsiteY19" fmla="*/ 3099459 h 5280489"/>
                  <a:gd name="connsiteX20" fmla="*/ 0 w 4775598"/>
                  <a:gd name="connsiteY20" fmla="*/ 1566553 h 5280489"/>
                  <a:gd name="connsiteX0" fmla="*/ 0 w 4775598"/>
                  <a:gd name="connsiteY0" fmla="*/ 1566553 h 5280489"/>
                  <a:gd name="connsiteX1" fmla="*/ 2242457 w 4775598"/>
                  <a:gd name="connsiteY1" fmla="*/ 1134753 h 5280489"/>
                  <a:gd name="connsiteX2" fmla="*/ 2870200 w 4775598"/>
                  <a:gd name="connsiteY2" fmla="*/ 797296 h 5280489"/>
                  <a:gd name="connsiteX3" fmla="*/ 2950029 w 4775598"/>
                  <a:gd name="connsiteY3" fmla="*/ 0 h 5280489"/>
                  <a:gd name="connsiteX4" fmla="*/ 3020951 w 4775598"/>
                  <a:gd name="connsiteY4" fmla="*/ 784101 h 5280489"/>
                  <a:gd name="connsiteX5" fmla="*/ 3832432 w 4775598"/>
                  <a:gd name="connsiteY5" fmla="*/ 1022926 h 5280489"/>
                  <a:gd name="connsiteX6" fmla="*/ 2199573 w 4775598"/>
                  <a:gd name="connsiteY6" fmla="*/ 1381494 h 5280489"/>
                  <a:gd name="connsiteX7" fmla="*/ 1964377 w 4775598"/>
                  <a:gd name="connsiteY7" fmla="*/ 2155370 h 5280489"/>
                  <a:gd name="connsiteX8" fmla="*/ 3737759 w 4775598"/>
                  <a:gd name="connsiteY8" fmla="*/ 2237509 h 5280489"/>
                  <a:gd name="connsiteX9" fmla="*/ 4761018 w 4775598"/>
                  <a:gd name="connsiteY9" fmla="*/ 1680357 h 5280489"/>
                  <a:gd name="connsiteX10" fmla="*/ 3609110 w 4775598"/>
                  <a:gd name="connsiteY10" fmla="*/ 2351313 h 5280489"/>
                  <a:gd name="connsiteX11" fmla="*/ 4018810 w 4775598"/>
                  <a:gd name="connsiteY11" fmla="*/ 3746664 h 5280489"/>
                  <a:gd name="connsiteX12" fmla="*/ 3430980 w 4775598"/>
                  <a:gd name="connsiteY12" fmla="*/ 2375064 h 5280489"/>
                  <a:gd name="connsiteX13" fmla="*/ 1845624 w 4775598"/>
                  <a:gd name="connsiteY13" fmla="*/ 2422565 h 5280489"/>
                  <a:gd name="connsiteX14" fmla="*/ 1376548 w 4775598"/>
                  <a:gd name="connsiteY14" fmla="*/ 3906981 h 5280489"/>
                  <a:gd name="connsiteX15" fmla="*/ 2682834 w 4775598"/>
                  <a:gd name="connsiteY15" fmla="*/ 3218212 h 5280489"/>
                  <a:gd name="connsiteX16" fmla="*/ 1424049 w 4775598"/>
                  <a:gd name="connsiteY16" fmla="*/ 4263241 h 5280489"/>
                  <a:gd name="connsiteX17" fmla="*/ 1808018 w 4775598"/>
                  <a:gd name="connsiteY17" fmla="*/ 4968833 h 5280489"/>
                  <a:gd name="connsiteX18" fmla="*/ 1525979 w 4775598"/>
                  <a:gd name="connsiteY18" fmla="*/ 5241966 h 5280489"/>
                  <a:gd name="connsiteX19" fmla="*/ 1127166 w 4775598"/>
                  <a:gd name="connsiteY19" fmla="*/ 3099459 h 5280489"/>
                  <a:gd name="connsiteX20" fmla="*/ 0 w 4775598"/>
                  <a:gd name="connsiteY20" fmla="*/ 1566553 h 5280489"/>
                  <a:gd name="connsiteX0" fmla="*/ 0 w 4775598"/>
                  <a:gd name="connsiteY0" fmla="*/ 1566553 h 5280489"/>
                  <a:gd name="connsiteX1" fmla="*/ 2242457 w 4775598"/>
                  <a:gd name="connsiteY1" fmla="*/ 1134753 h 5280489"/>
                  <a:gd name="connsiteX2" fmla="*/ 2870200 w 4775598"/>
                  <a:gd name="connsiteY2" fmla="*/ 797296 h 5280489"/>
                  <a:gd name="connsiteX3" fmla="*/ 2950029 w 4775598"/>
                  <a:gd name="connsiteY3" fmla="*/ 0 h 5280489"/>
                  <a:gd name="connsiteX4" fmla="*/ 3020951 w 4775598"/>
                  <a:gd name="connsiteY4" fmla="*/ 784101 h 5280489"/>
                  <a:gd name="connsiteX5" fmla="*/ 3832432 w 4775598"/>
                  <a:gd name="connsiteY5" fmla="*/ 1022926 h 5280489"/>
                  <a:gd name="connsiteX6" fmla="*/ 2199573 w 4775598"/>
                  <a:gd name="connsiteY6" fmla="*/ 1381494 h 5280489"/>
                  <a:gd name="connsiteX7" fmla="*/ 1964377 w 4775598"/>
                  <a:gd name="connsiteY7" fmla="*/ 2155370 h 5280489"/>
                  <a:gd name="connsiteX8" fmla="*/ 3737759 w 4775598"/>
                  <a:gd name="connsiteY8" fmla="*/ 2237509 h 5280489"/>
                  <a:gd name="connsiteX9" fmla="*/ 4761018 w 4775598"/>
                  <a:gd name="connsiteY9" fmla="*/ 1680357 h 5280489"/>
                  <a:gd name="connsiteX10" fmla="*/ 3609110 w 4775598"/>
                  <a:gd name="connsiteY10" fmla="*/ 2351313 h 5280489"/>
                  <a:gd name="connsiteX11" fmla="*/ 4018810 w 4775598"/>
                  <a:gd name="connsiteY11" fmla="*/ 3746664 h 5280489"/>
                  <a:gd name="connsiteX12" fmla="*/ 3430980 w 4775598"/>
                  <a:gd name="connsiteY12" fmla="*/ 2375064 h 5280489"/>
                  <a:gd name="connsiteX13" fmla="*/ 1845624 w 4775598"/>
                  <a:gd name="connsiteY13" fmla="*/ 2422565 h 5280489"/>
                  <a:gd name="connsiteX14" fmla="*/ 1376548 w 4775598"/>
                  <a:gd name="connsiteY14" fmla="*/ 3906981 h 5280489"/>
                  <a:gd name="connsiteX15" fmla="*/ 2682834 w 4775598"/>
                  <a:gd name="connsiteY15" fmla="*/ 3218212 h 5280489"/>
                  <a:gd name="connsiteX16" fmla="*/ 1424049 w 4775598"/>
                  <a:gd name="connsiteY16" fmla="*/ 4263241 h 5280489"/>
                  <a:gd name="connsiteX17" fmla="*/ 1808018 w 4775598"/>
                  <a:gd name="connsiteY17" fmla="*/ 4968833 h 5280489"/>
                  <a:gd name="connsiteX18" fmla="*/ 1525979 w 4775598"/>
                  <a:gd name="connsiteY18" fmla="*/ 5241966 h 5280489"/>
                  <a:gd name="connsiteX19" fmla="*/ 1127166 w 4775598"/>
                  <a:gd name="connsiteY19" fmla="*/ 3099459 h 5280489"/>
                  <a:gd name="connsiteX20" fmla="*/ 0 w 4775598"/>
                  <a:gd name="connsiteY20" fmla="*/ 1566553 h 5280489"/>
                  <a:gd name="connsiteX0" fmla="*/ 0 w 4775598"/>
                  <a:gd name="connsiteY0" fmla="*/ 1566553 h 5280489"/>
                  <a:gd name="connsiteX1" fmla="*/ 2242457 w 4775598"/>
                  <a:gd name="connsiteY1" fmla="*/ 1134753 h 5280489"/>
                  <a:gd name="connsiteX2" fmla="*/ 2870200 w 4775598"/>
                  <a:gd name="connsiteY2" fmla="*/ 797296 h 5280489"/>
                  <a:gd name="connsiteX3" fmla="*/ 2950029 w 4775598"/>
                  <a:gd name="connsiteY3" fmla="*/ 0 h 5280489"/>
                  <a:gd name="connsiteX4" fmla="*/ 3020951 w 4775598"/>
                  <a:gd name="connsiteY4" fmla="*/ 784101 h 5280489"/>
                  <a:gd name="connsiteX5" fmla="*/ 3832432 w 4775598"/>
                  <a:gd name="connsiteY5" fmla="*/ 1022926 h 5280489"/>
                  <a:gd name="connsiteX6" fmla="*/ 2199573 w 4775598"/>
                  <a:gd name="connsiteY6" fmla="*/ 1381494 h 5280489"/>
                  <a:gd name="connsiteX7" fmla="*/ 1964377 w 4775598"/>
                  <a:gd name="connsiteY7" fmla="*/ 2155370 h 5280489"/>
                  <a:gd name="connsiteX8" fmla="*/ 3737759 w 4775598"/>
                  <a:gd name="connsiteY8" fmla="*/ 2237509 h 5280489"/>
                  <a:gd name="connsiteX9" fmla="*/ 4761018 w 4775598"/>
                  <a:gd name="connsiteY9" fmla="*/ 1680357 h 5280489"/>
                  <a:gd name="connsiteX10" fmla="*/ 3609110 w 4775598"/>
                  <a:gd name="connsiteY10" fmla="*/ 2351313 h 5280489"/>
                  <a:gd name="connsiteX11" fmla="*/ 4018810 w 4775598"/>
                  <a:gd name="connsiteY11" fmla="*/ 3746664 h 5280489"/>
                  <a:gd name="connsiteX12" fmla="*/ 3430980 w 4775598"/>
                  <a:gd name="connsiteY12" fmla="*/ 2375064 h 5280489"/>
                  <a:gd name="connsiteX13" fmla="*/ 1845624 w 4775598"/>
                  <a:gd name="connsiteY13" fmla="*/ 2422565 h 5280489"/>
                  <a:gd name="connsiteX14" fmla="*/ 1376548 w 4775598"/>
                  <a:gd name="connsiteY14" fmla="*/ 3906981 h 5280489"/>
                  <a:gd name="connsiteX15" fmla="*/ 2682834 w 4775598"/>
                  <a:gd name="connsiteY15" fmla="*/ 3218212 h 5280489"/>
                  <a:gd name="connsiteX16" fmla="*/ 1424049 w 4775598"/>
                  <a:gd name="connsiteY16" fmla="*/ 4263241 h 5280489"/>
                  <a:gd name="connsiteX17" fmla="*/ 1808018 w 4775598"/>
                  <a:gd name="connsiteY17" fmla="*/ 4968833 h 5280489"/>
                  <a:gd name="connsiteX18" fmla="*/ 1525979 w 4775598"/>
                  <a:gd name="connsiteY18" fmla="*/ 5241966 h 5280489"/>
                  <a:gd name="connsiteX19" fmla="*/ 1127166 w 4775598"/>
                  <a:gd name="connsiteY19" fmla="*/ 3099459 h 5280489"/>
                  <a:gd name="connsiteX20" fmla="*/ 0 w 4775598"/>
                  <a:gd name="connsiteY20" fmla="*/ 1566553 h 5280489"/>
                  <a:gd name="connsiteX0" fmla="*/ 0 w 4775598"/>
                  <a:gd name="connsiteY0" fmla="*/ 1566553 h 5280489"/>
                  <a:gd name="connsiteX1" fmla="*/ 2242457 w 4775598"/>
                  <a:gd name="connsiteY1" fmla="*/ 1134753 h 5280489"/>
                  <a:gd name="connsiteX2" fmla="*/ 2870200 w 4775598"/>
                  <a:gd name="connsiteY2" fmla="*/ 797296 h 5280489"/>
                  <a:gd name="connsiteX3" fmla="*/ 2950029 w 4775598"/>
                  <a:gd name="connsiteY3" fmla="*/ 0 h 5280489"/>
                  <a:gd name="connsiteX4" fmla="*/ 3020951 w 4775598"/>
                  <a:gd name="connsiteY4" fmla="*/ 784101 h 5280489"/>
                  <a:gd name="connsiteX5" fmla="*/ 3832432 w 4775598"/>
                  <a:gd name="connsiteY5" fmla="*/ 1022926 h 5280489"/>
                  <a:gd name="connsiteX6" fmla="*/ 2199573 w 4775598"/>
                  <a:gd name="connsiteY6" fmla="*/ 1381494 h 5280489"/>
                  <a:gd name="connsiteX7" fmla="*/ 1964377 w 4775598"/>
                  <a:gd name="connsiteY7" fmla="*/ 2155370 h 5280489"/>
                  <a:gd name="connsiteX8" fmla="*/ 3737759 w 4775598"/>
                  <a:gd name="connsiteY8" fmla="*/ 2237509 h 5280489"/>
                  <a:gd name="connsiteX9" fmla="*/ 4761018 w 4775598"/>
                  <a:gd name="connsiteY9" fmla="*/ 1680357 h 5280489"/>
                  <a:gd name="connsiteX10" fmla="*/ 3609110 w 4775598"/>
                  <a:gd name="connsiteY10" fmla="*/ 2351313 h 5280489"/>
                  <a:gd name="connsiteX11" fmla="*/ 4018810 w 4775598"/>
                  <a:gd name="connsiteY11" fmla="*/ 3746664 h 5280489"/>
                  <a:gd name="connsiteX12" fmla="*/ 3430980 w 4775598"/>
                  <a:gd name="connsiteY12" fmla="*/ 2375064 h 5280489"/>
                  <a:gd name="connsiteX13" fmla="*/ 1845624 w 4775598"/>
                  <a:gd name="connsiteY13" fmla="*/ 2422565 h 5280489"/>
                  <a:gd name="connsiteX14" fmla="*/ 1376548 w 4775598"/>
                  <a:gd name="connsiteY14" fmla="*/ 3906981 h 5280489"/>
                  <a:gd name="connsiteX15" fmla="*/ 2682834 w 4775598"/>
                  <a:gd name="connsiteY15" fmla="*/ 3218212 h 5280489"/>
                  <a:gd name="connsiteX16" fmla="*/ 1424049 w 4775598"/>
                  <a:gd name="connsiteY16" fmla="*/ 4263241 h 5280489"/>
                  <a:gd name="connsiteX17" fmla="*/ 1808018 w 4775598"/>
                  <a:gd name="connsiteY17" fmla="*/ 4968833 h 5280489"/>
                  <a:gd name="connsiteX18" fmla="*/ 1525979 w 4775598"/>
                  <a:gd name="connsiteY18" fmla="*/ 5241966 h 5280489"/>
                  <a:gd name="connsiteX19" fmla="*/ 1127166 w 4775598"/>
                  <a:gd name="connsiteY19" fmla="*/ 3099459 h 5280489"/>
                  <a:gd name="connsiteX20" fmla="*/ 0 w 4775598"/>
                  <a:gd name="connsiteY20" fmla="*/ 1566553 h 5280489"/>
                  <a:gd name="connsiteX0" fmla="*/ 0 w 4775598"/>
                  <a:gd name="connsiteY0" fmla="*/ 1566553 h 5280489"/>
                  <a:gd name="connsiteX1" fmla="*/ 2242457 w 4775598"/>
                  <a:gd name="connsiteY1" fmla="*/ 1134753 h 5280489"/>
                  <a:gd name="connsiteX2" fmla="*/ 2870200 w 4775598"/>
                  <a:gd name="connsiteY2" fmla="*/ 797296 h 5280489"/>
                  <a:gd name="connsiteX3" fmla="*/ 2950029 w 4775598"/>
                  <a:gd name="connsiteY3" fmla="*/ 0 h 5280489"/>
                  <a:gd name="connsiteX4" fmla="*/ 3020951 w 4775598"/>
                  <a:gd name="connsiteY4" fmla="*/ 784101 h 5280489"/>
                  <a:gd name="connsiteX5" fmla="*/ 3832432 w 4775598"/>
                  <a:gd name="connsiteY5" fmla="*/ 1022926 h 5280489"/>
                  <a:gd name="connsiteX6" fmla="*/ 2199573 w 4775598"/>
                  <a:gd name="connsiteY6" fmla="*/ 1381494 h 5280489"/>
                  <a:gd name="connsiteX7" fmla="*/ 1964377 w 4775598"/>
                  <a:gd name="connsiteY7" fmla="*/ 2155370 h 5280489"/>
                  <a:gd name="connsiteX8" fmla="*/ 3737759 w 4775598"/>
                  <a:gd name="connsiteY8" fmla="*/ 2237509 h 5280489"/>
                  <a:gd name="connsiteX9" fmla="*/ 4761018 w 4775598"/>
                  <a:gd name="connsiteY9" fmla="*/ 1680357 h 5280489"/>
                  <a:gd name="connsiteX10" fmla="*/ 3609110 w 4775598"/>
                  <a:gd name="connsiteY10" fmla="*/ 2351313 h 5280489"/>
                  <a:gd name="connsiteX11" fmla="*/ 4018810 w 4775598"/>
                  <a:gd name="connsiteY11" fmla="*/ 3746664 h 5280489"/>
                  <a:gd name="connsiteX12" fmla="*/ 3430980 w 4775598"/>
                  <a:gd name="connsiteY12" fmla="*/ 2375064 h 5280489"/>
                  <a:gd name="connsiteX13" fmla="*/ 1845624 w 4775598"/>
                  <a:gd name="connsiteY13" fmla="*/ 2422565 h 5280489"/>
                  <a:gd name="connsiteX14" fmla="*/ 1376548 w 4775598"/>
                  <a:gd name="connsiteY14" fmla="*/ 3906981 h 5280489"/>
                  <a:gd name="connsiteX15" fmla="*/ 2682834 w 4775598"/>
                  <a:gd name="connsiteY15" fmla="*/ 3218212 h 5280489"/>
                  <a:gd name="connsiteX16" fmla="*/ 1424049 w 4775598"/>
                  <a:gd name="connsiteY16" fmla="*/ 4263241 h 5280489"/>
                  <a:gd name="connsiteX17" fmla="*/ 1808018 w 4775598"/>
                  <a:gd name="connsiteY17" fmla="*/ 4968833 h 5280489"/>
                  <a:gd name="connsiteX18" fmla="*/ 1525979 w 4775598"/>
                  <a:gd name="connsiteY18" fmla="*/ 5241966 h 5280489"/>
                  <a:gd name="connsiteX19" fmla="*/ 1127166 w 4775598"/>
                  <a:gd name="connsiteY19" fmla="*/ 3099459 h 5280489"/>
                  <a:gd name="connsiteX20" fmla="*/ 0 w 4775598"/>
                  <a:gd name="connsiteY20" fmla="*/ 1566553 h 5280489"/>
                  <a:gd name="connsiteX0" fmla="*/ 0 w 4775598"/>
                  <a:gd name="connsiteY0" fmla="*/ 1566553 h 5280489"/>
                  <a:gd name="connsiteX1" fmla="*/ 2242457 w 4775598"/>
                  <a:gd name="connsiteY1" fmla="*/ 1134753 h 5280489"/>
                  <a:gd name="connsiteX2" fmla="*/ 2870200 w 4775598"/>
                  <a:gd name="connsiteY2" fmla="*/ 797296 h 5280489"/>
                  <a:gd name="connsiteX3" fmla="*/ 2950029 w 4775598"/>
                  <a:gd name="connsiteY3" fmla="*/ 0 h 5280489"/>
                  <a:gd name="connsiteX4" fmla="*/ 3020951 w 4775598"/>
                  <a:gd name="connsiteY4" fmla="*/ 784101 h 5280489"/>
                  <a:gd name="connsiteX5" fmla="*/ 3832432 w 4775598"/>
                  <a:gd name="connsiteY5" fmla="*/ 1022926 h 5280489"/>
                  <a:gd name="connsiteX6" fmla="*/ 2199573 w 4775598"/>
                  <a:gd name="connsiteY6" fmla="*/ 1381494 h 5280489"/>
                  <a:gd name="connsiteX7" fmla="*/ 1964377 w 4775598"/>
                  <a:gd name="connsiteY7" fmla="*/ 2155370 h 5280489"/>
                  <a:gd name="connsiteX8" fmla="*/ 3737759 w 4775598"/>
                  <a:gd name="connsiteY8" fmla="*/ 2237509 h 5280489"/>
                  <a:gd name="connsiteX9" fmla="*/ 4761018 w 4775598"/>
                  <a:gd name="connsiteY9" fmla="*/ 1680357 h 5280489"/>
                  <a:gd name="connsiteX10" fmla="*/ 3609110 w 4775598"/>
                  <a:gd name="connsiteY10" fmla="*/ 2351313 h 5280489"/>
                  <a:gd name="connsiteX11" fmla="*/ 4018810 w 4775598"/>
                  <a:gd name="connsiteY11" fmla="*/ 3746664 h 5280489"/>
                  <a:gd name="connsiteX12" fmla="*/ 3430980 w 4775598"/>
                  <a:gd name="connsiteY12" fmla="*/ 2375064 h 5280489"/>
                  <a:gd name="connsiteX13" fmla="*/ 1845624 w 4775598"/>
                  <a:gd name="connsiteY13" fmla="*/ 2422565 h 5280489"/>
                  <a:gd name="connsiteX14" fmla="*/ 1376548 w 4775598"/>
                  <a:gd name="connsiteY14" fmla="*/ 3906981 h 5280489"/>
                  <a:gd name="connsiteX15" fmla="*/ 2682834 w 4775598"/>
                  <a:gd name="connsiteY15" fmla="*/ 3218212 h 5280489"/>
                  <a:gd name="connsiteX16" fmla="*/ 1424049 w 4775598"/>
                  <a:gd name="connsiteY16" fmla="*/ 4263241 h 5280489"/>
                  <a:gd name="connsiteX17" fmla="*/ 1808018 w 4775598"/>
                  <a:gd name="connsiteY17" fmla="*/ 4968833 h 5280489"/>
                  <a:gd name="connsiteX18" fmla="*/ 1525979 w 4775598"/>
                  <a:gd name="connsiteY18" fmla="*/ 5241966 h 5280489"/>
                  <a:gd name="connsiteX19" fmla="*/ 1127166 w 4775598"/>
                  <a:gd name="connsiteY19" fmla="*/ 3099459 h 5280489"/>
                  <a:gd name="connsiteX20" fmla="*/ 0 w 4775598"/>
                  <a:gd name="connsiteY20" fmla="*/ 1566553 h 5280489"/>
                  <a:gd name="connsiteX0" fmla="*/ 0 w 4775598"/>
                  <a:gd name="connsiteY0" fmla="*/ 1566553 h 5280489"/>
                  <a:gd name="connsiteX1" fmla="*/ 2242457 w 4775598"/>
                  <a:gd name="connsiteY1" fmla="*/ 1134753 h 5280489"/>
                  <a:gd name="connsiteX2" fmla="*/ 2870200 w 4775598"/>
                  <a:gd name="connsiteY2" fmla="*/ 797296 h 5280489"/>
                  <a:gd name="connsiteX3" fmla="*/ 2950029 w 4775598"/>
                  <a:gd name="connsiteY3" fmla="*/ 0 h 5280489"/>
                  <a:gd name="connsiteX4" fmla="*/ 3020951 w 4775598"/>
                  <a:gd name="connsiteY4" fmla="*/ 784101 h 5280489"/>
                  <a:gd name="connsiteX5" fmla="*/ 3832432 w 4775598"/>
                  <a:gd name="connsiteY5" fmla="*/ 1022926 h 5280489"/>
                  <a:gd name="connsiteX6" fmla="*/ 2199573 w 4775598"/>
                  <a:gd name="connsiteY6" fmla="*/ 1381494 h 5280489"/>
                  <a:gd name="connsiteX7" fmla="*/ 1964377 w 4775598"/>
                  <a:gd name="connsiteY7" fmla="*/ 2155370 h 5280489"/>
                  <a:gd name="connsiteX8" fmla="*/ 3737759 w 4775598"/>
                  <a:gd name="connsiteY8" fmla="*/ 2237509 h 5280489"/>
                  <a:gd name="connsiteX9" fmla="*/ 4761018 w 4775598"/>
                  <a:gd name="connsiteY9" fmla="*/ 1680357 h 5280489"/>
                  <a:gd name="connsiteX10" fmla="*/ 3609110 w 4775598"/>
                  <a:gd name="connsiteY10" fmla="*/ 2351313 h 5280489"/>
                  <a:gd name="connsiteX11" fmla="*/ 4018810 w 4775598"/>
                  <a:gd name="connsiteY11" fmla="*/ 3746664 h 5280489"/>
                  <a:gd name="connsiteX12" fmla="*/ 3430980 w 4775598"/>
                  <a:gd name="connsiteY12" fmla="*/ 2375064 h 5280489"/>
                  <a:gd name="connsiteX13" fmla="*/ 1845624 w 4775598"/>
                  <a:gd name="connsiteY13" fmla="*/ 2422565 h 5280489"/>
                  <a:gd name="connsiteX14" fmla="*/ 1376548 w 4775598"/>
                  <a:gd name="connsiteY14" fmla="*/ 3906981 h 5280489"/>
                  <a:gd name="connsiteX15" fmla="*/ 2682834 w 4775598"/>
                  <a:gd name="connsiteY15" fmla="*/ 3218212 h 5280489"/>
                  <a:gd name="connsiteX16" fmla="*/ 1424049 w 4775598"/>
                  <a:gd name="connsiteY16" fmla="*/ 4263241 h 5280489"/>
                  <a:gd name="connsiteX17" fmla="*/ 1808018 w 4775598"/>
                  <a:gd name="connsiteY17" fmla="*/ 4968833 h 5280489"/>
                  <a:gd name="connsiteX18" fmla="*/ 1525979 w 4775598"/>
                  <a:gd name="connsiteY18" fmla="*/ 5241966 h 5280489"/>
                  <a:gd name="connsiteX19" fmla="*/ 1127166 w 4775598"/>
                  <a:gd name="connsiteY19" fmla="*/ 3099459 h 5280489"/>
                  <a:gd name="connsiteX20" fmla="*/ 0 w 4775598"/>
                  <a:gd name="connsiteY20" fmla="*/ 1566553 h 5280489"/>
                  <a:gd name="connsiteX0" fmla="*/ 0 w 4775598"/>
                  <a:gd name="connsiteY0" fmla="*/ 1566553 h 5280489"/>
                  <a:gd name="connsiteX1" fmla="*/ 1897743 w 4775598"/>
                  <a:gd name="connsiteY1" fmla="*/ 394524 h 5280489"/>
                  <a:gd name="connsiteX2" fmla="*/ 2242457 w 4775598"/>
                  <a:gd name="connsiteY2" fmla="*/ 1134753 h 5280489"/>
                  <a:gd name="connsiteX3" fmla="*/ 2870200 w 4775598"/>
                  <a:gd name="connsiteY3" fmla="*/ 797296 h 5280489"/>
                  <a:gd name="connsiteX4" fmla="*/ 2950029 w 4775598"/>
                  <a:gd name="connsiteY4" fmla="*/ 0 h 5280489"/>
                  <a:gd name="connsiteX5" fmla="*/ 3020951 w 4775598"/>
                  <a:gd name="connsiteY5" fmla="*/ 784101 h 5280489"/>
                  <a:gd name="connsiteX6" fmla="*/ 3832432 w 4775598"/>
                  <a:gd name="connsiteY6" fmla="*/ 1022926 h 5280489"/>
                  <a:gd name="connsiteX7" fmla="*/ 2199573 w 4775598"/>
                  <a:gd name="connsiteY7" fmla="*/ 1381494 h 5280489"/>
                  <a:gd name="connsiteX8" fmla="*/ 1964377 w 4775598"/>
                  <a:gd name="connsiteY8" fmla="*/ 2155370 h 5280489"/>
                  <a:gd name="connsiteX9" fmla="*/ 3737759 w 4775598"/>
                  <a:gd name="connsiteY9" fmla="*/ 2237509 h 5280489"/>
                  <a:gd name="connsiteX10" fmla="*/ 4761018 w 4775598"/>
                  <a:gd name="connsiteY10" fmla="*/ 1680357 h 5280489"/>
                  <a:gd name="connsiteX11" fmla="*/ 3609110 w 4775598"/>
                  <a:gd name="connsiteY11" fmla="*/ 2351313 h 5280489"/>
                  <a:gd name="connsiteX12" fmla="*/ 4018810 w 4775598"/>
                  <a:gd name="connsiteY12" fmla="*/ 3746664 h 5280489"/>
                  <a:gd name="connsiteX13" fmla="*/ 3430980 w 4775598"/>
                  <a:gd name="connsiteY13" fmla="*/ 2375064 h 5280489"/>
                  <a:gd name="connsiteX14" fmla="*/ 1845624 w 4775598"/>
                  <a:gd name="connsiteY14" fmla="*/ 2422565 h 5280489"/>
                  <a:gd name="connsiteX15" fmla="*/ 1376548 w 4775598"/>
                  <a:gd name="connsiteY15" fmla="*/ 3906981 h 5280489"/>
                  <a:gd name="connsiteX16" fmla="*/ 2682834 w 4775598"/>
                  <a:gd name="connsiteY16" fmla="*/ 3218212 h 5280489"/>
                  <a:gd name="connsiteX17" fmla="*/ 1424049 w 4775598"/>
                  <a:gd name="connsiteY17" fmla="*/ 4263241 h 5280489"/>
                  <a:gd name="connsiteX18" fmla="*/ 1808018 w 4775598"/>
                  <a:gd name="connsiteY18" fmla="*/ 4968833 h 5280489"/>
                  <a:gd name="connsiteX19" fmla="*/ 1525979 w 4775598"/>
                  <a:gd name="connsiteY19" fmla="*/ 5241966 h 5280489"/>
                  <a:gd name="connsiteX20" fmla="*/ 1127166 w 4775598"/>
                  <a:gd name="connsiteY20" fmla="*/ 3099459 h 5280489"/>
                  <a:gd name="connsiteX21" fmla="*/ 0 w 4775598"/>
                  <a:gd name="connsiteY21" fmla="*/ 1566553 h 5280489"/>
                  <a:gd name="connsiteX0" fmla="*/ 0 w 4775598"/>
                  <a:gd name="connsiteY0" fmla="*/ 1925448 h 5639384"/>
                  <a:gd name="connsiteX1" fmla="*/ 1342571 w 4775598"/>
                  <a:gd name="connsiteY1" fmla="*/ 2305 h 5639384"/>
                  <a:gd name="connsiteX2" fmla="*/ 2242457 w 4775598"/>
                  <a:gd name="connsiteY2" fmla="*/ 1493648 h 5639384"/>
                  <a:gd name="connsiteX3" fmla="*/ 2870200 w 4775598"/>
                  <a:gd name="connsiteY3" fmla="*/ 1156191 h 5639384"/>
                  <a:gd name="connsiteX4" fmla="*/ 2950029 w 4775598"/>
                  <a:gd name="connsiteY4" fmla="*/ 358895 h 5639384"/>
                  <a:gd name="connsiteX5" fmla="*/ 3020951 w 4775598"/>
                  <a:gd name="connsiteY5" fmla="*/ 1142996 h 5639384"/>
                  <a:gd name="connsiteX6" fmla="*/ 3832432 w 4775598"/>
                  <a:gd name="connsiteY6" fmla="*/ 1381821 h 5639384"/>
                  <a:gd name="connsiteX7" fmla="*/ 2199573 w 4775598"/>
                  <a:gd name="connsiteY7" fmla="*/ 1740389 h 5639384"/>
                  <a:gd name="connsiteX8" fmla="*/ 1964377 w 4775598"/>
                  <a:gd name="connsiteY8" fmla="*/ 2514265 h 5639384"/>
                  <a:gd name="connsiteX9" fmla="*/ 3737759 w 4775598"/>
                  <a:gd name="connsiteY9" fmla="*/ 2596404 h 5639384"/>
                  <a:gd name="connsiteX10" fmla="*/ 4761018 w 4775598"/>
                  <a:gd name="connsiteY10" fmla="*/ 2039252 h 5639384"/>
                  <a:gd name="connsiteX11" fmla="*/ 3609110 w 4775598"/>
                  <a:gd name="connsiteY11" fmla="*/ 2710208 h 5639384"/>
                  <a:gd name="connsiteX12" fmla="*/ 4018810 w 4775598"/>
                  <a:gd name="connsiteY12" fmla="*/ 4105559 h 5639384"/>
                  <a:gd name="connsiteX13" fmla="*/ 3430980 w 4775598"/>
                  <a:gd name="connsiteY13" fmla="*/ 2733959 h 5639384"/>
                  <a:gd name="connsiteX14" fmla="*/ 1845624 w 4775598"/>
                  <a:gd name="connsiteY14" fmla="*/ 2781460 h 5639384"/>
                  <a:gd name="connsiteX15" fmla="*/ 1376548 w 4775598"/>
                  <a:gd name="connsiteY15" fmla="*/ 4265876 h 5639384"/>
                  <a:gd name="connsiteX16" fmla="*/ 2682834 w 4775598"/>
                  <a:gd name="connsiteY16" fmla="*/ 3577107 h 5639384"/>
                  <a:gd name="connsiteX17" fmla="*/ 1424049 w 4775598"/>
                  <a:gd name="connsiteY17" fmla="*/ 4622136 h 5639384"/>
                  <a:gd name="connsiteX18" fmla="*/ 1808018 w 4775598"/>
                  <a:gd name="connsiteY18" fmla="*/ 5327728 h 5639384"/>
                  <a:gd name="connsiteX19" fmla="*/ 1525979 w 4775598"/>
                  <a:gd name="connsiteY19" fmla="*/ 5600861 h 5639384"/>
                  <a:gd name="connsiteX20" fmla="*/ 1127166 w 4775598"/>
                  <a:gd name="connsiteY20" fmla="*/ 3458354 h 5639384"/>
                  <a:gd name="connsiteX21" fmla="*/ 0 w 4775598"/>
                  <a:gd name="connsiteY21" fmla="*/ 1925448 h 5639384"/>
                  <a:gd name="connsiteX0" fmla="*/ 0 w 4775598"/>
                  <a:gd name="connsiteY0" fmla="*/ 1923143 h 5637079"/>
                  <a:gd name="connsiteX1" fmla="*/ 1342571 w 4775598"/>
                  <a:gd name="connsiteY1" fmla="*/ 0 h 5637079"/>
                  <a:gd name="connsiteX2" fmla="*/ 2242457 w 4775598"/>
                  <a:gd name="connsiteY2" fmla="*/ 1491343 h 5637079"/>
                  <a:gd name="connsiteX3" fmla="*/ 2870200 w 4775598"/>
                  <a:gd name="connsiteY3" fmla="*/ 1153886 h 5637079"/>
                  <a:gd name="connsiteX4" fmla="*/ 2950029 w 4775598"/>
                  <a:gd name="connsiteY4" fmla="*/ 356590 h 5637079"/>
                  <a:gd name="connsiteX5" fmla="*/ 3020951 w 4775598"/>
                  <a:gd name="connsiteY5" fmla="*/ 1140691 h 5637079"/>
                  <a:gd name="connsiteX6" fmla="*/ 3832432 w 4775598"/>
                  <a:gd name="connsiteY6" fmla="*/ 1379516 h 5637079"/>
                  <a:gd name="connsiteX7" fmla="*/ 2199573 w 4775598"/>
                  <a:gd name="connsiteY7" fmla="*/ 1738084 h 5637079"/>
                  <a:gd name="connsiteX8" fmla="*/ 1964377 w 4775598"/>
                  <a:gd name="connsiteY8" fmla="*/ 2511960 h 5637079"/>
                  <a:gd name="connsiteX9" fmla="*/ 3737759 w 4775598"/>
                  <a:gd name="connsiteY9" fmla="*/ 2594099 h 5637079"/>
                  <a:gd name="connsiteX10" fmla="*/ 4761018 w 4775598"/>
                  <a:gd name="connsiteY10" fmla="*/ 2036947 h 5637079"/>
                  <a:gd name="connsiteX11" fmla="*/ 3609110 w 4775598"/>
                  <a:gd name="connsiteY11" fmla="*/ 2707903 h 5637079"/>
                  <a:gd name="connsiteX12" fmla="*/ 4018810 w 4775598"/>
                  <a:gd name="connsiteY12" fmla="*/ 4103254 h 5637079"/>
                  <a:gd name="connsiteX13" fmla="*/ 3430980 w 4775598"/>
                  <a:gd name="connsiteY13" fmla="*/ 2731654 h 5637079"/>
                  <a:gd name="connsiteX14" fmla="*/ 1845624 w 4775598"/>
                  <a:gd name="connsiteY14" fmla="*/ 2779155 h 5637079"/>
                  <a:gd name="connsiteX15" fmla="*/ 1376548 w 4775598"/>
                  <a:gd name="connsiteY15" fmla="*/ 4263571 h 5637079"/>
                  <a:gd name="connsiteX16" fmla="*/ 2682834 w 4775598"/>
                  <a:gd name="connsiteY16" fmla="*/ 3574802 h 5637079"/>
                  <a:gd name="connsiteX17" fmla="*/ 1424049 w 4775598"/>
                  <a:gd name="connsiteY17" fmla="*/ 4619831 h 5637079"/>
                  <a:gd name="connsiteX18" fmla="*/ 1808018 w 4775598"/>
                  <a:gd name="connsiteY18" fmla="*/ 5325423 h 5637079"/>
                  <a:gd name="connsiteX19" fmla="*/ 1525979 w 4775598"/>
                  <a:gd name="connsiteY19" fmla="*/ 5598556 h 5637079"/>
                  <a:gd name="connsiteX20" fmla="*/ 1127166 w 4775598"/>
                  <a:gd name="connsiteY20" fmla="*/ 3456049 h 5637079"/>
                  <a:gd name="connsiteX21" fmla="*/ 0 w 4775598"/>
                  <a:gd name="connsiteY21" fmla="*/ 1923143 h 5637079"/>
                  <a:gd name="connsiteX0" fmla="*/ 0 w 4775598"/>
                  <a:gd name="connsiteY0" fmla="*/ 1923143 h 5637079"/>
                  <a:gd name="connsiteX1" fmla="*/ 1342571 w 4775598"/>
                  <a:gd name="connsiteY1" fmla="*/ 0 h 5637079"/>
                  <a:gd name="connsiteX2" fmla="*/ 2242457 w 4775598"/>
                  <a:gd name="connsiteY2" fmla="*/ 1491343 h 5637079"/>
                  <a:gd name="connsiteX3" fmla="*/ 2870200 w 4775598"/>
                  <a:gd name="connsiteY3" fmla="*/ 1153886 h 5637079"/>
                  <a:gd name="connsiteX4" fmla="*/ 2950029 w 4775598"/>
                  <a:gd name="connsiteY4" fmla="*/ 356590 h 5637079"/>
                  <a:gd name="connsiteX5" fmla="*/ 3020951 w 4775598"/>
                  <a:gd name="connsiteY5" fmla="*/ 1140691 h 5637079"/>
                  <a:gd name="connsiteX6" fmla="*/ 3832432 w 4775598"/>
                  <a:gd name="connsiteY6" fmla="*/ 1379516 h 5637079"/>
                  <a:gd name="connsiteX7" fmla="*/ 2199573 w 4775598"/>
                  <a:gd name="connsiteY7" fmla="*/ 1738084 h 5637079"/>
                  <a:gd name="connsiteX8" fmla="*/ 1964377 w 4775598"/>
                  <a:gd name="connsiteY8" fmla="*/ 2511960 h 5637079"/>
                  <a:gd name="connsiteX9" fmla="*/ 3737759 w 4775598"/>
                  <a:gd name="connsiteY9" fmla="*/ 2594099 h 5637079"/>
                  <a:gd name="connsiteX10" fmla="*/ 4761018 w 4775598"/>
                  <a:gd name="connsiteY10" fmla="*/ 2036947 h 5637079"/>
                  <a:gd name="connsiteX11" fmla="*/ 3609110 w 4775598"/>
                  <a:gd name="connsiteY11" fmla="*/ 2707903 h 5637079"/>
                  <a:gd name="connsiteX12" fmla="*/ 4018810 w 4775598"/>
                  <a:gd name="connsiteY12" fmla="*/ 4103254 h 5637079"/>
                  <a:gd name="connsiteX13" fmla="*/ 3430980 w 4775598"/>
                  <a:gd name="connsiteY13" fmla="*/ 2731654 h 5637079"/>
                  <a:gd name="connsiteX14" fmla="*/ 1845624 w 4775598"/>
                  <a:gd name="connsiteY14" fmla="*/ 2779155 h 5637079"/>
                  <a:gd name="connsiteX15" fmla="*/ 1376548 w 4775598"/>
                  <a:gd name="connsiteY15" fmla="*/ 4263571 h 5637079"/>
                  <a:gd name="connsiteX16" fmla="*/ 2682834 w 4775598"/>
                  <a:gd name="connsiteY16" fmla="*/ 3574802 h 5637079"/>
                  <a:gd name="connsiteX17" fmla="*/ 1424049 w 4775598"/>
                  <a:gd name="connsiteY17" fmla="*/ 4619831 h 5637079"/>
                  <a:gd name="connsiteX18" fmla="*/ 1808018 w 4775598"/>
                  <a:gd name="connsiteY18" fmla="*/ 5325423 h 5637079"/>
                  <a:gd name="connsiteX19" fmla="*/ 1525979 w 4775598"/>
                  <a:gd name="connsiteY19" fmla="*/ 5598556 h 5637079"/>
                  <a:gd name="connsiteX20" fmla="*/ 1127166 w 4775598"/>
                  <a:gd name="connsiteY20" fmla="*/ 3456049 h 5637079"/>
                  <a:gd name="connsiteX21" fmla="*/ 0 w 4775598"/>
                  <a:gd name="connsiteY21" fmla="*/ 1923143 h 5637079"/>
                  <a:gd name="connsiteX0" fmla="*/ 0 w 4775598"/>
                  <a:gd name="connsiteY0" fmla="*/ 1923143 h 5637079"/>
                  <a:gd name="connsiteX1" fmla="*/ 1342571 w 4775598"/>
                  <a:gd name="connsiteY1" fmla="*/ 0 h 5637079"/>
                  <a:gd name="connsiteX2" fmla="*/ 2242457 w 4775598"/>
                  <a:gd name="connsiteY2" fmla="*/ 1491343 h 5637079"/>
                  <a:gd name="connsiteX3" fmla="*/ 2870200 w 4775598"/>
                  <a:gd name="connsiteY3" fmla="*/ 1153886 h 5637079"/>
                  <a:gd name="connsiteX4" fmla="*/ 2950029 w 4775598"/>
                  <a:gd name="connsiteY4" fmla="*/ 356590 h 5637079"/>
                  <a:gd name="connsiteX5" fmla="*/ 3020951 w 4775598"/>
                  <a:gd name="connsiteY5" fmla="*/ 1140691 h 5637079"/>
                  <a:gd name="connsiteX6" fmla="*/ 3832432 w 4775598"/>
                  <a:gd name="connsiteY6" fmla="*/ 1379516 h 5637079"/>
                  <a:gd name="connsiteX7" fmla="*/ 2199573 w 4775598"/>
                  <a:gd name="connsiteY7" fmla="*/ 1738084 h 5637079"/>
                  <a:gd name="connsiteX8" fmla="*/ 1964377 w 4775598"/>
                  <a:gd name="connsiteY8" fmla="*/ 2511960 h 5637079"/>
                  <a:gd name="connsiteX9" fmla="*/ 3737759 w 4775598"/>
                  <a:gd name="connsiteY9" fmla="*/ 2594099 h 5637079"/>
                  <a:gd name="connsiteX10" fmla="*/ 4761018 w 4775598"/>
                  <a:gd name="connsiteY10" fmla="*/ 2036947 h 5637079"/>
                  <a:gd name="connsiteX11" fmla="*/ 3609110 w 4775598"/>
                  <a:gd name="connsiteY11" fmla="*/ 2707903 h 5637079"/>
                  <a:gd name="connsiteX12" fmla="*/ 4018810 w 4775598"/>
                  <a:gd name="connsiteY12" fmla="*/ 4103254 h 5637079"/>
                  <a:gd name="connsiteX13" fmla="*/ 3430980 w 4775598"/>
                  <a:gd name="connsiteY13" fmla="*/ 2731654 h 5637079"/>
                  <a:gd name="connsiteX14" fmla="*/ 1845624 w 4775598"/>
                  <a:gd name="connsiteY14" fmla="*/ 2779155 h 5637079"/>
                  <a:gd name="connsiteX15" fmla="*/ 1376548 w 4775598"/>
                  <a:gd name="connsiteY15" fmla="*/ 4263571 h 5637079"/>
                  <a:gd name="connsiteX16" fmla="*/ 2682834 w 4775598"/>
                  <a:gd name="connsiteY16" fmla="*/ 3574802 h 5637079"/>
                  <a:gd name="connsiteX17" fmla="*/ 1424049 w 4775598"/>
                  <a:gd name="connsiteY17" fmla="*/ 4619831 h 5637079"/>
                  <a:gd name="connsiteX18" fmla="*/ 1808018 w 4775598"/>
                  <a:gd name="connsiteY18" fmla="*/ 5325423 h 5637079"/>
                  <a:gd name="connsiteX19" fmla="*/ 1525979 w 4775598"/>
                  <a:gd name="connsiteY19" fmla="*/ 5598556 h 5637079"/>
                  <a:gd name="connsiteX20" fmla="*/ 1127166 w 4775598"/>
                  <a:gd name="connsiteY20" fmla="*/ 3456049 h 5637079"/>
                  <a:gd name="connsiteX21" fmla="*/ 0 w 4775598"/>
                  <a:gd name="connsiteY21" fmla="*/ 1923143 h 5637079"/>
                  <a:gd name="connsiteX0" fmla="*/ 13555 w 4789153"/>
                  <a:gd name="connsiteY0" fmla="*/ 1923143 h 5637079"/>
                  <a:gd name="connsiteX1" fmla="*/ 1316671 w 4789153"/>
                  <a:gd name="connsiteY1" fmla="*/ 3073859 h 5637079"/>
                  <a:gd name="connsiteX2" fmla="*/ 1356126 w 4789153"/>
                  <a:gd name="connsiteY2" fmla="*/ 0 h 5637079"/>
                  <a:gd name="connsiteX3" fmla="*/ 2256012 w 4789153"/>
                  <a:gd name="connsiteY3" fmla="*/ 1491343 h 5637079"/>
                  <a:gd name="connsiteX4" fmla="*/ 2883755 w 4789153"/>
                  <a:gd name="connsiteY4" fmla="*/ 1153886 h 5637079"/>
                  <a:gd name="connsiteX5" fmla="*/ 2963584 w 4789153"/>
                  <a:gd name="connsiteY5" fmla="*/ 356590 h 5637079"/>
                  <a:gd name="connsiteX6" fmla="*/ 3034506 w 4789153"/>
                  <a:gd name="connsiteY6" fmla="*/ 1140691 h 5637079"/>
                  <a:gd name="connsiteX7" fmla="*/ 3845987 w 4789153"/>
                  <a:gd name="connsiteY7" fmla="*/ 1379516 h 5637079"/>
                  <a:gd name="connsiteX8" fmla="*/ 2213128 w 4789153"/>
                  <a:gd name="connsiteY8" fmla="*/ 1738084 h 5637079"/>
                  <a:gd name="connsiteX9" fmla="*/ 1977932 w 4789153"/>
                  <a:gd name="connsiteY9" fmla="*/ 2511960 h 5637079"/>
                  <a:gd name="connsiteX10" fmla="*/ 3751314 w 4789153"/>
                  <a:gd name="connsiteY10" fmla="*/ 2594099 h 5637079"/>
                  <a:gd name="connsiteX11" fmla="*/ 4774573 w 4789153"/>
                  <a:gd name="connsiteY11" fmla="*/ 2036947 h 5637079"/>
                  <a:gd name="connsiteX12" fmla="*/ 3622665 w 4789153"/>
                  <a:gd name="connsiteY12" fmla="*/ 2707903 h 5637079"/>
                  <a:gd name="connsiteX13" fmla="*/ 4032365 w 4789153"/>
                  <a:gd name="connsiteY13" fmla="*/ 4103254 h 5637079"/>
                  <a:gd name="connsiteX14" fmla="*/ 3444535 w 4789153"/>
                  <a:gd name="connsiteY14" fmla="*/ 2731654 h 5637079"/>
                  <a:gd name="connsiteX15" fmla="*/ 1859179 w 4789153"/>
                  <a:gd name="connsiteY15" fmla="*/ 2779155 h 5637079"/>
                  <a:gd name="connsiteX16" fmla="*/ 1390103 w 4789153"/>
                  <a:gd name="connsiteY16" fmla="*/ 4263571 h 5637079"/>
                  <a:gd name="connsiteX17" fmla="*/ 2696389 w 4789153"/>
                  <a:gd name="connsiteY17" fmla="*/ 3574802 h 5637079"/>
                  <a:gd name="connsiteX18" fmla="*/ 1437604 w 4789153"/>
                  <a:gd name="connsiteY18" fmla="*/ 4619831 h 5637079"/>
                  <a:gd name="connsiteX19" fmla="*/ 1821573 w 4789153"/>
                  <a:gd name="connsiteY19" fmla="*/ 5325423 h 5637079"/>
                  <a:gd name="connsiteX20" fmla="*/ 1539534 w 4789153"/>
                  <a:gd name="connsiteY20" fmla="*/ 5598556 h 5637079"/>
                  <a:gd name="connsiteX21" fmla="*/ 1140721 w 4789153"/>
                  <a:gd name="connsiteY21" fmla="*/ 3456049 h 5637079"/>
                  <a:gd name="connsiteX22" fmla="*/ 13555 w 4789153"/>
                  <a:gd name="connsiteY22" fmla="*/ 1923143 h 5637079"/>
                  <a:gd name="connsiteX0" fmla="*/ 13619 w 4789217"/>
                  <a:gd name="connsiteY0" fmla="*/ 1923143 h 5637079"/>
                  <a:gd name="connsiteX1" fmla="*/ 1310385 w 4789217"/>
                  <a:gd name="connsiteY1" fmla="*/ 3010359 h 5637079"/>
                  <a:gd name="connsiteX2" fmla="*/ 1356190 w 4789217"/>
                  <a:gd name="connsiteY2" fmla="*/ 0 h 5637079"/>
                  <a:gd name="connsiteX3" fmla="*/ 2256076 w 4789217"/>
                  <a:gd name="connsiteY3" fmla="*/ 1491343 h 5637079"/>
                  <a:gd name="connsiteX4" fmla="*/ 2883819 w 4789217"/>
                  <a:gd name="connsiteY4" fmla="*/ 1153886 h 5637079"/>
                  <a:gd name="connsiteX5" fmla="*/ 2963648 w 4789217"/>
                  <a:gd name="connsiteY5" fmla="*/ 356590 h 5637079"/>
                  <a:gd name="connsiteX6" fmla="*/ 3034570 w 4789217"/>
                  <a:gd name="connsiteY6" fmla="*/ 1140691 h 5637079"/>
                  <a:gd name="connsiteX7" fmla="*/ 3846051 w 4789217"/>
                  <a:gd name="connsiteY7" fmla="*/ 1379516 h 5637079"/>
                  <a:gd name="connsiteX8" fmla="*/ 2213192 w 4789217"/>
                  <a:gd name="connsiteY8" fmla="*/ 1738084 h 5637079"/>
                  <a:gd name="connsiteX9" fmla="*/ 1977996 w 4789217"/>
                  <a:gd name="connsiteY9" fmla="*/ 2511960 h 5637079"/>
                  <a:gd name="connsiteX10" fmla="*/ 3751378 w 4789217"/>
                  <a:gd name="connsiteY10" fmla="*/ 2594099 h 5637079"/>
                  <a:gd name="connsiteX11" fmla="*/ 4774637 w 4789217"/>
                  <a:gd name="connsiteY11" fmla="*/ 2036947 h 5637079"/>
                  <a:gd name="connsiteX12" fmla="*/ 3622729 w 4789217"/>
                  <a:gd name="connsiteY12" fmla="*/ 2707903 h 5637079"/>
                  <a:gd name="connsiteX13" fmla="*/ 4032429 w 4789217"/>
                  <a:gd name="connsiteY13" fmla="*/ 4103254 h 5637079"/>
                  <a:gd name="connsiteX14" fmla="*/ 3444599 w 4789217"/>
                  <a:gd name="connsiteY14" fmla="*/ 2731654 h 5637079"/>
                  <a:gd name="connsiteX15" fmla="*/ 1859243 w 4789217"/>
                  <a:gd name="connsiteY15" fmla="*/ 2779155 h 5637079"/>
                  <a:gd name="connsiteX16" fmla="*/ 1390167 w 4789217"/>
                  <a:gd name="connsiteY16" fmla="*/ 4263571 h 5637079"/>
                  <a:gd name="connsiteX17" fmla="*/ 2696453 w 4789217"/>
                  <a:gd name="connsiteY17" fmla="*/ 3574802 h 5637079"/>
                  <a:gd name="connsiteX18" fmla="*/ 1437668 w 4789217"/>
                  <a:gd name="connsiteY18" fmla="*/ 4619831 h 5637079"/>
                  <a:gd name="connsiteX19" fmla="*/ 1821637 w 4789217"/>
                  <a:gd name="connsiteY19" fmla="*/ 5325423 h 5637079"/>
                  <a:gd name="connsiteX20" fmla="*/ 1539598 w 4789217"/>
                  <a:gd name="connsiteY20" fmla="*/ 5598556 h 5637079"/>
                  <a:gd name="connsiteX21" fmla="*/ 1140785 w 4789217"/>
                  <a:gd name="connsiteY21" fmla="*/ 3456049 h 5637079"/>
                  <a:gd name="connsiteX22" fmla="*/ 13619 w 4789217"/>
                  <a:gd name="connsiteY22" fmla="*/ 1923143 h 5637079"/>
                  <a:gd name="connsiteX0" fmla="*/ 13948 w 4789546"/>
                  <a:gd name="connsiteY0" fmla="*/ 1923143 h 5637079"/>
                  <a:gd name="connsiteX1" fmla="*/ 1278964 w 4789546"/>
                  <a:gd name="connsiteY1" fmla="*/ 3105609 h 5637079"/>
                  <a:gd name="connsiteX2" fmla="*/ 1356519 w 4789546"/>
                  <a:gd name="connsiteY2" fmla="*/ 0 h 5637079"/>
                  <a:gd name="connsiteX3" fmla="*/ 2256405 w 4789546"/>
                  <a:gd name="connsiteY3" fmla="*/ 1491343 h 5637079"/>
                  <a:gd name="connsiteX4" fmla="*/ 2884148 w 4789546"/>
                  <a:gd name="connsiteY4" fmla="*/ 1153886 h 5637079"/>
                  <a:gd name="connsiteX5" fmla="*/ 2963977 w 4789546"/>
                  <a:gd name="connsiteY5" fmla="*/ 356590 h 5637079"/>
                  <a:gd name="connsiteX6" fmla="*/ 3034899 w 4789546"/>
                  <a:gd name="connsiteY6" fmla="*/ 1140691 h 5637079"/>
                  <a:gd name="connsiteX7" fmla="*/ 3846380 w 4789546"/>
                  <a:gd name="connsiteY7" fmla="*/ 1379516 h 5637079"/>
                  <a:gd name="connsiteX8" fmla="*/ 2213521 w 4789546"/>
                  <a:gd name="connsiteY8" fmla="*/ 1738084 h 5637079"/>
                  <a:gd name="connsiteX9" fmla="*/ 1978325 w 4789546"/>
                  <a:gd name="connsiteY9" fmla="*/ 2511960 h 5637079"/>
                  <a:gd name="connsiteX10" fmla="*/ 3751707 w 4789546"/>
                  <a:gd name="connsiteY10" fmla="*/ 2594099 h 5637079"/>
                  <a:gd name="connsiteX11" fmla="*/ 4774966 w 4789546"/>
                  <a:gd name="connsiteY11" fmla="*/ 2036947 h 5637079"/>
                  <a:gd name="connsiteX12" fmla="*/ 3623058 w 4789546"/>
                  <a:gd name="connsiteY12" fmla="*/ 2707903 h 5637079"/>
                  <a:gd name="connsiteX13" fmla="*/ 4032758 w 4789546"/>
                  <a:gd name="connsiteY13" fmla="*/ 4103254 h 5637079"/>
                  <a:gd name="connsiteX14" fmla="*/ 3444928 w 4789546"/>
                  <a:gd name="connsiteY14" fmla="*/ 2731654 h 5637079"/>
                  <a:gd name="connsiteX15" fmla="*/ 1859572 w 4789546"/>
                  <a:gd name="connsiteY15" fmla="*/ 2779155 h 5637079"/>
                  <a:gd name="connsiteX16" fmla="*/ 1390496 w 4789546"/>
                  <a:gd name="connsiteY16" fmla="*/ 4263571 h 5637079"/>
                  <a:gd name="connsiteX17" fmla="*/ 2696782 w 4789546"/>
                  <a:gd name="connsiteY17" fmla="*/ 3574802 h 5637079"/>
                  <a:gd name="connsiteX18" fmla="*/ 1437997 w 4789546"/>
                  <a:gd name="connsiteY18" fmla="*/ 4619831 h 5637079"/>
                  <a:gd name="connsiteX19" fmla="*/ 1821966 w 4789546"/>
                  <a:gd name="connsiteY19" fmla="*/ 5325423 h 5637079"/>
                  <a:gd name="connsiteX20" fmla="*/ 1539927 w 4789546"/>
                  <a:gd name="connsiteY20" fmla="*/ 5598556 h 5637079"/>
                  <a:gd name="connsiteX21" fmla="*/ 1141114 w 4789546"/>
                  <a:gd name="connsiteY21" fmla="*/ 3456049 h 5637079"/>
                  <a:gd name="connsiteX22" fmla="*/ 13948 w 4789546"/>
                  <a:gd name="connsiteY22" fmla="*/ 1923143 h 5637079"/>
                  <a:gd name="connsiteX0" fmla="*/ 13905 w 4789503"/>
                  <a:gd name="connsiteY0" fmla="*/ 1923143 h 5637079"/>
                  <a:gd name="connsiteX1" fmla="*/ 629856 w 4789503"/>
                  <a:gd name="connsiteY1" fmla="*/ 2170793 h 5637079"/>
                  <a:gd name="connsiteX2" fmla="*/ 1278921 w 4789503"/>
                  <a:gd name="connsiteY2" fmla="*/ 3105609 h 5637079"/>
                  <a:gd name="connsiteX3" fmla="*/ 1356476 w 4789503"/>
                  <a:gd name="connsiteY3" fmla="*/ 0 h 5637079"/>
                  <a:gd name="connsiteX4" fmla="*/ 2256362 w 4789503"/>
                  <a:gd name="connsiteY4" fmla="*/ 1491343 h 5637079"/>
                  <a:gd name="connsiteX5" fmla="*/ 2884105 w 4789503"/>
                  <a:gd name="connsiteY5" fmla="*/ 1153886 h 5637079"/>
                  <a:gd name="connsiteX6" fmla="*/ 2963934 w 4789503"/>
                  <a:gd name="connsiteY6" fmla="*/ 356590 h 5637079"/>
                  <a:gd name="connsiteX7" fmla="*/ 3034856 w 4789503"/>
                  <a:gd name="connsiteY7" fmla="*/ 1140691 h 5637079"/>
                  <a:gd name="connsiteX8" fmla="*/ 3846337 w 4789503"/>
                  <a:gd name="connsiteY8" fmla="*/ 1379516 h 5637079"/>
                  <a:gd name="connsiteX9" fmla="*/ 2213478 w 4789503"/>
                  <a:gd name="connsiteY9" fmla="*/ 1738084 h 5637079"/>
                  <a:gd name="connsiteX10" fmla="*/ 1978282 w 4789503"/>
                  <a:gd name="connsiteY10" fmla="*/ 2511960 h 5637079"/>
                  <a:gd name="connsiteX11" fmla="*/ 3751664 w 4789503"/>
                  <a:gd name="connsiteY11" fmla="*/ 2594099 h 5637079"/>
                  <a:gd name="connsiteX12" fmla="*/ 4774923 w 4789503"/>
                  <a:gd name="connsiteY12" fmla="*/ 2036947 h 5637079"/>
                  <a:gd name="connsiteX13" fmla="*/ 3623015 w 4789503"/>
                  <a:gd name="connsiteY13" fmla="*/ 2707903 h 5637079"/>
                  <a:gd name="connsiteX14" fmla="*/ 4032715 w 4789503"/>
                  <a:gd name="connsiteY14" fmla="*/ 4103254 h 5637079"/>
                  <a:gd name="connsiteX15" fmla="*/ 3444885 w 4789503"/>
                  <a:gd name="connsiteY15" fmla="*/ 2731654 h 5637079"/>
                  <a:gd name="connsiteX16" fmla="*/ 1859529 w 4789503"/>
                  <a:gd name="connsiteY16" fmla="*/ 2779155 h 5637079"/>
                  <a:gd name="connsiteX17" fmla="*/ 1390453 w 4789503"/>
                  <a:gd name="connsiteY17" fmla="*/ 4263571 h 5637079"/>
                  <a:gd name="connsiteX18" fmla="*/ 2696739 w 4789503"/>
                  <a:gd name="connsiteY18" fmla="*/ 3574802 h 5637079"/>
                  <a:gd name="connsiteX19" fmla="*/ 1437954 w 4789503"/>
                  <a:gd name="connsiteY19" fmla="*/ 4619831 h 5637079"/>
                  <a:gd name="connsiteX20" fmla="*/ 1821923 w 4789503"/>
                  <a:gd name="connsiteY20" fmla="*/ 5325423 h 5637079"/>
                  <a:gd name="connsiteX21" fmla="*/ 1539884 w 4789503"/>
                  <a:gd name="connsiteY21" fmla="*/ 5598556 h 5637079"/>
                  <a:gd name="connsiteX22" fmla="*/ 1141071 w 4789503"/>
                  <a:gd name="connsiteY22" fmla="*/ 3456049 h 5637079"/>
                  <a:gd name="connsiteX23" fmla="*/ 13905 w 4789503"/>
                  <a:gd name="connsiteY23" fmla="*/ 1923143 h 5637079"/>
                  <a:gd name="connsiteX0" fmla="*/ 9977 w 4785575"/>
                  <a:gd name="connsiteY0" fmla="*/ 1923143 h 5637079"/>
                  <a:gd name="connsiteX1" fmla="*/ 1254578 w 4785575"/>
                  <a:gd name="connsiteY1" fmla="*/ 1427843 h 5637079"/>
                  <a:gd name="connsiteX2" fmla="*/ 625928 w 4785575"/>
                  <a:gd name="connsiteY2" fmla="*/ 2170793 h 5637079"/>
                  <a:gd name="connsiteX3" fmla="*/ 1274993 w 4785575"/>
                  <a:gd name="connsiteY3" fmla="*/ 3105609 h 5637079"/>
                  <a:gd name="connsiteX4" fmla="*/ 1352548 w 4785575"/>
                  <a:gd name="connsiteY4" fmla="*/ 0 h 5637079"/>
                  <a:gd name="connsiteX5" fmla="*/ 2252434 w 4785575"/>
                  <a:gd name="connsiteY5" fmla="*/ 1491343 h 5637079"/>
                  <a:gd name="connsiteX6" fmla="*/ 2880177 w 4785575"/>
                  <a:gd name="connsiteY6" fmla="*/ 1153886 h 5637079"/>
                  <a:gd name="connsiteX7" fmla="*/ 2960006 w 4785575"/>
                  <a:gd name="connsiteY7" fmla="*/ 356590 h 5637079"/>
                  <a:gd name="connsiteX8" fmla="*/ 3030928 w 4785575"/>
                  <a:gd name="connsiteY8" fmla="*/ 1140691 h 5637079"/>
                  <a:gd name="connsiteX9" fmla="*/ 3842409 w 4785575"/>
                  <a:gd name="connsiteY9" fmla="*/ 1379516 h 5637079"/>
                  <a:gd name="connsiteX10" fmla="*/ 2209550 w 4785575"/>
                  <a:gd name="connsiteY10" fmla="*/ 1738084 h 5637079"/>
                  <a:gd name="connsiteX11" fmla="*/ 1974354 w 4785575"/>
                  <a:gd name="connsiteY11" fmla="*/ 2511960 h 5637079"/>
                  <a:gd name="connsiteX12" fmla="*/ 3747736 w 4785575"/>
                  <a:gd name="connsiteY12" fmla="*/ 2594099 h 5637079"/>
                  <a:gd name="connsiteX13" fmla="*/ 4770995 w 4785575"/>
                  <a:gd name="connsiteY13" fmla="*/ 2036947 h 5637079"/>
                  <a:gd name="connsiteX14" fmla="*/ 3619087 w 4785575"/>
                  <a:gd name="connsiteY14" fmla="*/ 2707903 h 5637079"/>
                  <a:gd name="connsiteX15" fmla="*/ 4028787 w 4785575"/>
                  <a:gd name="connsiteY15" fmla="*/ 4103254 h 5637079"/>
                  <a:gd name="connsiteX16" fmla="*/ 3440957 w 4785575"/>
                  <a:gd name="connsiteY16" fmla="*/ 2731654 h 5637079"/>
                  <a:gd name="connsiteX17" fmla="*/ 1855601 w 4785575"/>
                  <a:gd name="connsiteY17" fmla="*/ 2779155 h 5637079"/>
                  <a:gd name="connsiteX18" fmla="*/ 1386525 w 4785575"/>
                  <a:gd name="connsiteY18" fmla="*/ 4263571 h 5637079"/>
                  <a:gd name="connsiteX19" fmla="*/ 2692811 w 4785575"/>
                  <a:gd name="connsiteY19" fmla="*/ 3574802 h 5637079"/>
                  <a:gd name="connsiteX20" fmla="*/ 1434026 w 4785575"/>
                  <a:gd name="connsiteY20" fmla="*/ 4619831 h 5637079"/>
                  <a:gd name="connsiteX21" fmla="*/ 1817995 w 4785575"/>
                  <a:gd name="connsiteY21" fmla="*/ 5325423 h 5637079"/>
                  <a:gd name="connsiteX22" fmla="*/ 1535956 w 4785575"/>
                  <a:gd name="connsiteY22" fmla="*/ 5598556 h 5637079"/>
                  <a:gd name="connsiteX23" fmla="*/ 1137143 w 4785575"/>
                  <a:gd name="connsiteY23" fmla="*/ 3456049 h 5637079"/>
                  <a:gd name="connsiteX24" fmla="*/ 9977 w 4785575"/>
                  <a:gd name="connsiteY24" fmla="*/ 1923143 h 5637079"/>
                  <a:gd name="connsiteX0" fmla="*/ 9977 w 4785575"/>
                  <a:gd name="connsiteY0" fmla="*/ 1923143 h 5637079"/>
                  <a:gd name="connsiteX1" fmla="*/ 1254578 w 4785575"/>
                  <a:gd name="connsiteY1" fmla="*/ 1427843 h 5637079"/>
                  <a:gd name="connsiteX2" fmla="*/ 625928 w 4785575"/>
                  <a:gd name="connsiteY2" fmla="*/ 2170793 h 5637079"/>
                  <a:gd name="connsiteX3" fmla="*/ 1274993 w 4785575"/>
                  <a:gd name="connsiteY3" fmla="*/ 3105609 h 5637079"/>
                  <a:gd name="connsiteX4" fmla="*/ 1352548 w 4785575"/>
                  <a:gd name="connsiteY4" fmla="*/ 0 h 5637079"/>
                  <a:gd name="connsiteX5" fmla="*/ 2252434 w 4785575"/>
                  <a:gd name="connsiteY5" fmla="*/ 1491343 h 5637079"/>
                  <a:gd name="connsiteX6" fmla="*/ 2880177 w 4785575"/>
                  <a:gd name="connsiteY6" fmla="*/ 1153886 h 5637079"/>
                  <a:gd name="connsiteX7" fmla="*/ 2960006 w 4785575"/>
                  <a:gd name="connsiteY7" fmla="*/ 356590 h 5637079"/>
                  <a:gd name="connsiteX8" fmla="*/ 3030928 w 4785575"/>
                  <a:gd name="connsiteY8" fmla="*/ 1140691 h 5637079"/>
                  <a:gd name="connsiteX9" fmla="*/ 3842409 w 4785575"/>
                  <a:gd name="connsiteY9" fmla="*/ 1379516 h 5637079"/>
                  <a:gd name="connsiteX10" fmla="*/ 2209550 w 4785575"/>
                  <a:gd name="connsiteY10" fmla="*/ 1738084 h 5637079"/>
                  <a:gd name="connsiteX11" fmla="*/ 1974354 w 4785575"/>
                  <a:gd name="connsiteY11" fmla="*/ 2511960 h 5637079"/>
                  <a:gd name="connsiteX12" fmla="*/ 3747736 w 4785575"/>
                  <a:gd name="connsiteY12" fmla="*/ 2594099 h 5637079"/>
                  <a:gd name="connsiteX13" fmla="*/ 4770995 w 4785575"/>
                  <a:gd name="connsiteY13" fmla="*/ 2036947 h 5637079"/>
                  <a:gd name="connsiteX14" fmla="*/ 3619087 w 4785575"/>
                  <a:gd name="connsiteY14" fmla="*/ 2707903 h 5637079"/>
                  <a:gd name="connsiteX15" fmla="*/ 4028787 w 4785575"/>
                  <a:gd name="connsiteY15" fmla="*/ 4103254 h 5637079"/>
                  <a:gd name="connsiteX16" fmla="*/ 3440957 w 4785575"/>
                  <a:gd name="connsiteY16" fmla="*/ 2731654 h 5637079"/>
                  <a:gd name="connsiteX17" fmla="*/ 1855601 w 4785575"/>
                  <a:gd name="connsiteY17" fmla="*/ 2779155 h 5637079"/>
                  <a:gd name="connsiteX18" fmla="*/ 1386525 w 4785575"/>
                  <a:gd name="connsiteY18" fmla="*/ 4263571 h 5637079"/>
                  <a:gd name="connsiteX19" fmla="*/ 2692811 w 4785575"/>
                  <a:gd name="connsiteY19" fmla="*/ 3574802 h 5637079"/>
                  <a:gd name="connsiteX20" fmla="*/ 1434026 w 4785575"/>
                  <a:gd name="connsiteY20" fmla="*/ 4619831 h 5637079"/>
                  <a:gd name="connsiteX21" fmla="*/ 1817995 w 4785575"/>
                  <a:gd name="connsiteY21" fmla="*/ 5325423 h 5637079"/>
                  <a:gd name="connsiteX22" fmla="*/ 1535956 w 4785575"/>
                  <a:gd name="connsiteY22" fmla="*/ 5598556 h 5637079"/>
                  <a:gd name="connsiteX23" fmla="*/ 1137143 w 4785575"/>
                  <a:gd name="connsiteY23" fmla="*/ 3456049 h 5637079"/>
                  <a:gd name="connsiteX24" fmla="*/ 9977 w 4785575"/>
                  <a:gd name="connsiteY24" fmla="*/ 1923143 h 5637079"/>
                  <a:gd name="connsiteX0" fmla="*/ 9977 w 4785575"/>
                  <a:gd name="connsiteY0" fmla="*/ 1923143 h 5637079"/>
                  <a:gd name="connsiteX1" fmla="*/ 1254578 w 4785575"/>
                  <a:gd name="connsiteY1" fmla="*/ 1427843 h 5637079"/>
                  <a:gd name="connsiteX2" fmla="*/ 625928 w 4785575"/>
                  <a:gd name="connsiteY2" fmla="*/ 2170793 h 5637079"/>
                  <a:gd name="connsiteX3" fmla="*/ 1274993 w 4785575"/>
                  <a:gd name="connsiteY3" fmla="*/ 3105609 h 5637079"/>
                  <a:gd name="connsiteX4" fmla="*/ 1352548 w 4785575"/>
                  <a:gd name="connsiteY4" fmla="*/ 0 h 5637079"/>
                  <a:gd name="connsiteX5" fmla="*/ 2252434 w 4785575"/>
                  <a:gd name="connsiteY5" fmla="*/ 1491343 h 5637079"/>
                  <a:gd name="connsiteX6" fmla="*/ 2880177 w 4785575"/>
                  <a:gd name="connsiteY6" fmla="*/ 1153886 h 5637079"/>
                  <a:gd name="connsiteX7" fmla="*/ 2960006 w 4785575"/>
                  <a:gd name="connsiteY7" fmla="*/ 356590 h 5637079"/>
                  <a:gd name="connsiteX8" fmla="*/ 3030928 w 4785575"/>
                  <a:gd name="connsiteY8" fmla="*/ 1140691 h 5637079"/>
                  <a:gd name="connsiteX9" fmla="*/ 3842409 w 4785575"/>
                  <a:gd name="connsiteY9" fmla="*/ 1379516 h 5637079"/>
                  <a:gd name="connsiteX10" fmla="*/ 2209550 w 4785575"/>
                  <a:gd name="connsiteY10" fmla="*/ 1738084 h 5637079"/>
                  <a:gd name="connsiteX11" fmla="*/ 1974354 w 4785575"/>
                  <a:gd name="connsiteY11" fmla="*/ 2511960 h 5637079"/>
                  <a:gd name="connsiteX12" fmla="*/ 3747736 w 4785575"/>
                  <a:gd name="connsiteY12" fmla="*/ 2594099 h 5637079"/>
                  <a:gd name="connsiteX13" fmla="*/ 4770995 w 4785575"/>
                  <a:gd name="connsiteY13" fmla="*/ 2036947 h 5637079"/>
                  <a:gd name="connsiteX14" fmla="*/ 3619087 w 4785575"/>
                  <a:gd name="connsiteY14" fmla="*/ 2707903 h 5637079"/>
                  <a:gd name="connsiteX15" fmla="*/ 4028787 w 4785575"/>
                  <a:gd name="connsiteY15" fmla="*/ 4103254 h 5637079"/>
                  <a:gd name="connsiteX16" fmla="*/ 3440957 w 4785575"/>
                  <a:gd name="connsiteY16" fmla="*/ 2731654 h 5637079"/>
                  <a:gd name="connsiteX17" fmla="*/ 1855601 w 4785575"/>
                  <a:gd name="connsiteY17" fmla="*/ 2779155 h 5637079"/>
                  <a:gd name="connsiteX18" fmla="*/ 1386525 w 4785575"/>
                  <a:gd name="connsiteY18" fmla="*/ 4263571 h 5637079"/>
                  <a:gd name="connsiteX19" fmla="*/ 2692811 w 4785575"/>
                  <a:gd name="connsiteY19" fmla="*/ 3574802 h 5637079"/>
                  <a:gd name="connsiteX20" fmla="*/ 1434026 w 4785575"/>
                  <a:gd name="connsiteY20" fmla="*/ 4619831 h 5637079"/>
                  <a:gd name="connsiteX21" fmla="*/ 1817995 w 4785575"/>
                  <a:gd name="connsiteY21" fmla="*/ 5325423 h 5637079"/>
                  <a:gd name="connsiteX22" fmla="*/ 1535956 w 4785575"/>
                  <a:gd name="connsiteY22" fmla="*/ 5598556 h 5637079"/>
                  <a:gd name="connsiteX23" fmla="*/ 1137143 w 4785575"/>
                  <a:gd name="connsiteY23" fmla="*/ 3456049 h 5637079"/>
                  <a:gd name="connsiteX24" fmla="*/ 9977 w 4785575"/>
                  <a:gd name="connsiteY24" fmla="*/ 1923143 h 5637079"/>
                  <a:gd name="connsiteX0" fmla="*/ 9977 w 4785575"/>
                  <a:gd name="connsiteY0" fmla="*/ 1923143 h 5637079"/>
                  <a:gd name="connsiteX1" fmla="*/ 1254578 w 4785575"/>
                  <a:gd name="connsiteY1" fmla="*/ 1427843 h 5637079"/>
                  <a:gd name="connsiteX2" fmla="*/ 625928 w 4785575"/>
                  <a:gd name="connsiteY2" fmla="*/ 2170793 h 5637079"/>
                  <a:gd name="connsiteX3" fmla="*/ 1274993 w 4785575"/>
                  <a:gd name="connsiteY3" fmla="*/ 3105609 h 5637079"/>
                  <a:gd name="connsiteX4" fmla="*/ 1352548 w 4785575"/>
                  <a:gd name="connsiteY4" fmla="*/ 0 h 5637079"/>
                  <a:gd name="connsiteX5" fmla="*/ 2252434 w 4785575"/>
                  <a:gd name="connsiteY5" fmla="*/ 1491343 h 5637079"/>
                  <a:gd name="connsiteX6" fmla="*/ 2880177 w 4785575"/>
                  <a:gd name="connsiteY6" fmla="*/ 1153886 h 5637079"/>
                  <a:gd name="connsiteX7" fmla="*/ 2960006 w 4785575"/>
                  <a:gd name="connsiteY7" fmla="*/ 356590 h 5637079"/>
                  <a:gd name="connsiteX8" fmla="*/ 3030928 w 4785575"/>
                  <a:gd name="connsiteY8" fmla="*/ 1140691 h 5637079"/>
                  <a:gd name="connsiteX9" fmla="*/ 3842409 w 4785575"/>
                  <a:gd name="connsiteY9" fmla="*/ 1379516 h 5637079"/>
                  <a:gd name="connsiteX10" fmla="*/ 2209550 w 4785575"/>
                  <a:gd name="connsiteY10" fmla="*/ 1738084 h 5637079"/>
                  <a:gd name="connsiteX11" fmla="*/ 1974354 w 4785575"/>
                  <a:gd name="connsiteY11" fmla="*/ 2511960 h 5637079"/>
                  <a:gd name="connsiteX12" fmla="*/ 3747736 w 4785575"/>
                  <a:gd name="connsiteY12" fmla="*/ 2594099 h 5637079"/>
                  <a:gd name="connsiteX13" fmla="*/ 4770995 w 4785575"/>
                  <a:gd name="connsiteY13" fmla="*/ 2036947 h 5637079"/>
                  <a:gd name="connsiteX14" fmla="*/ 3619087 w 4785575"/>
                  <a:gd name="connsiteY14" fmla="*/ 2707903 h 5637079"/>
                  <a:gd name="connsiteX15" fmla="*/ 4028787 w 4785575"/>
                  <a:gd name="connsiteY15" fmla="*/ 4103254 h 5637079"/>
                  <a:gd name="connsiteX16" fmla="*/ 3440957 w 4785575"/>
                  <a:gd name="connsiteY16" fmla="*/ 2731654 h 5637079"/>
                  <a:gd name="connsiteX17" fmla="*/ 1855601 w 4785575"/>
                  <a:gd name="connsiteY17" fmla="*/ 2779155 h 5637079"/>
                  <a:gd name="connsiteX18" fmla="*/ 1386525 w 4785575"/>
                  <a:gd name="connsiteY18" fmla="*/ 4263571 h 5637079"/>
                  <a:gd name="connsiteX19" fmla="*/ 2692811 w 4785575"/>
                  <a:gd name="connsiteY19" fmla="*/ 3574802 h 5637079"/>
                  <a:gd name="connsiteX20" fmla="*/ 1434026 w 4785575"/>
                  <a:gd name="connsiteY20" fmla="*/ 4619831 h 5637079"/>
                  <a:gd name="connsiteX21" fmla="*/ 1817995 w 4785575"/>
                  <a:gd name="connsiteY21" fmla="*/ 5325423 h 5637079"/>
                  <a:gd name="connsiteX22" fmla="*/ 1535956 w 4785575"/>
                  <a:gd name="connsiteY22" fmla="*/ 5598556 h 5637079"/>
                  <a:gd name="connsiteX23" fmla="*/ 1137143 w 4785575"/>
                  <a:gd name="connsiteY23" fmla="*/ 3456049 h 5637079"/>
                  <a:gd name="connsiteX24" fmla="*/ 9977 w 4785575"/>
                  <a:gd name="connsiteY24" fmla="*/ 1923143 h 5637079"/>
                  <a:gd name="connsiteX0" fmla="*/ 9977 w 4785575"/>
                  <a:gd name="connsiteY0" fmla="*/ 1923143 h 5637079"/>
                  <a:gd name="connsiteX1" fmla="*/ 1254578 w 4785575"/>
                  <a:gd name="connsiteY1" fmla="*/ 1427843 h 5637079"/>
                  <a:gd name="connsiteX2" fmla="*/ 625928 w 4785575"/>
                  <a:gd name="connsiteY2" fmla="*/ 2170793 h 5637079"/>
                  <a:gd name="connsiteX3" fmla="*/ 1274993 w 4785575"/>
                  <a:gd name="connsiteY3" fmla="*/ 3105609 h 5637079"/>
                  <a:gd name="connsiteX4" fmla="*/ 1352548 w 4785575"/>
                  <a:gd name="connsiteY4" fmla="*/ 0 h 5637079"/>
                  <a:gd name="connsiteX5" fmla="*/ 2252434 w 4785575"/>
                  <a:gd name="connsiteY5" fmla="*/ 1491343 h 5637079"/>
                  <a:gd name="connsiteX6" fmla="*/ 2880177 w 4785575"/>
                  <a:gd name="connsiteY6" fmla="*/ 1153886 h 5637079"/>
                  <a:gd name="connsiteX7" fmla="*/ 2960006 w 4785575"/>
                  <a:gd name="connsiteY7" fmla="*/ 356590 h 5637079"/>
                  <a:gd name="connsiteX8" fmla="*/ 3030928 w 4785575"/>
                  <a:gd name="connsiteY8" fmla="*/ 1140691 h 5637079"/>
                  <a:gd name="connsiteX9" fmla="*/ 3842409 w 4785575"/>
                  <a:gd name="connsiteY9" fmla="*/ 1379516 h 5637079"/>
                  <a:gd name="connsiteX10" fmla="*/ 2209550 w 4785575"/>
                  <a:gd name="connsiteY10" fmla="*/ 1738084 h 5637079"/>
                  <a:gd name="connsiteX11" fmla="*/ 1974354 w 4785575"/>
                  <a:gd name="connsiteY11" fmla="*/ 2511960 h 5637079"/>
                  <a:gd name="connsiteX12" fmla="*/ 3747736 w 4785575"/>
                  <a:gd name="connsiteY12" fmla="*/ 2594099 h 5637079"/>
                  <a:gd name="connsiteX13" fmla="*/ 4770995 w 4785575"/>
                  <a:gd name="connsiteY13" fmla="*/ 2036947 h 5637079"/>
                  <a:gd name="connsiteX14" fmla="*/ 3619087 w 4785575"/>
                  <a:gd name="connsiteY14" fmla="*/ 2707903 h 5637079"/>
                  <a:gd name="connsiteX15" fmla="*/ 4028787 w 4785575"/>
                  <a:gd name="connsiteY15" fmla="*/ 4103254 h 5637079"/>
                  <a:gd name="connsiteX16" fmla="*/ 3440957 w 4785575"/>
                  <a:gd name="connsiteY16" fmla="*/ 2731654 h 5637079"/>
                  <a:gd name="connsiteX17" fmla="*/ 1855601 w 4785575"/>
                  <a:gd name="connsiteY17" fmla="*/ 2779155 h 5637079"/>
                  <a:gd name="connsiteX18" fmla="*/ 1386525 w 4785575"/>
                  <a:gd name="connsiteY18" fmla="*/ 4263571 h 5637079"/>
                  <a:gd name="connsiteX19" fmla="*/ 2692811 w 4785575"/>
                  <a:gd name="connsiteY19" fmla="*/ 3574802 h 5637079"/>
                  <a:gd name="connsiteX20" fmla="*/ 1434026 w 4785575"/>
                  <a:gd name="connsiteY20" fmla="*/ 4619831 h 5637079"/>
                  <a:gd name="connsiteX21" fmla="*/ 1817995 w 4785575"/>
                  <a:gd name="connsiteY21" fmla="*/ 5325423 h 5637079"/>
                  <a:gd name="connsiteX22" fmla="*/ 1535956 w 4785575"/>
                  <a:gd name="connsiteY22" fmla="*/ 5598556 h 5637079"/>
                  <a:gd name="connsiteX23" fmla="*/ 1137143 w 4785575"/>
                  <a:gd name="connsiteY23" fmla="*/ 3456049 h 5637079"/>
                  <a:gd name="connsiteX24" fmla="*/ 9977 w 4785575"/>
                  <a:gd name="connsiteY24" fmla="*/ 1923143 h 5637079"/>
                  <a:gd name="connsiteX0" fmla="*/ 9977 w 4785575"/>
                  <a:gd name="connsiteY0" fmla="*/ 1923143 h 5637079"/>
                  <a:gd name="connsiteX1" fmla="*/ 1254578 w 4785575"/>
                  <a:gd name="connsiteY1" fmla="*/ 1427843 h 5637079"/>
                  <a:gd name="connsiteX2" fmla="*/ 625928 w 4785575"/>
                  <a:gd name="connsiteY2" fmla="*/ 2170793 h 5637079"/>
                  <a:gd name="connsiteX3" fmla="*/ 1274993 w 4785575"/>
                  <a:gd name="connsiteY3" fmla="*/ 3105609 h 5637079"/>
                  <a:gd name="connsiteX4" fmla="*/ 1352548 w 4785575"/>
                  <a:gd name="connsiteY4" fmla="*/ 0 h 5637079"/>
                  <a:gd name="connsiteX5" fmla="*/ 2252434 w 4785575"/>
                  <a:gd name="connsiteY5" fmla="*/ 1491343 h 5637079"/>
                  <a:gd name="connsiteX6" fmla="*/ 2880177 w 4785575"/>
                  <a:gd name="connsiteY6" fmla="*/ 1153886 h 5637079"/>
                  <a:gd name="connsiteX7" fmla="*/ 2960006 w 4785575"/>
                  <a:gd name="connsiteY7" fmla="*/ 356590 h 5637079"/>
                  <a:gd name="connsiteX8" fmla="*/ 3030928 w 4785575"/>
                  <a:gd name="connsiteY8" fmla="*/ 1140691 h 5637079"/>
                  <a:gd name="connsiteX9" fmla="*/ 3842409 w 4785575"/>
                  <a:gd name="connsiteY9" fmla="*/ 1379516 h 5637079"/>
                  <a:gd name="connsiteX10" fmla="*/ 2209550 w 4785575"/>
                  <a:gd name="connsiteY10" fmla="*/ 1738084 h 5637079"/>
                  <a:gd name="connsiteX11" fmla="*/ 1974354 w 4785575"/>
                  <a:gd name="connsiteY11" fmla="*/ 2511960 h 5637079"/>
                  <a:gd name="connsiteX12" fmla="*/ 3747736 w 4785575"/>
                  <a:gd name="connsiteY12" fmla="*/ 2594099 h 5637079"/>
                  <a:gd name="connsiteX13" fmla="*/ 4770995 w 4785575"/>
                  <a:gd name="connsiteY13" fmla="*/ 2036947 h 5637079"/>
                  <a:gd name="connsiteX14" fmla="*/ 3619087 w 4785575"/>
                  <a:gd name="connsiteY14" fmla="*/ 2707903 h 5637079"/>
                  <a:gd name="connsiteX15" fmla="*/ 4028787 w 4785575"/>
                  <a:gd name="connsiteY15" fmla="*/ 4103254 h 5637079"/>
                  <a:gd name="connsiteX16" fmla="*/ 3440957 w 4785575"/>
                  <a:gd name="connsiteY16" fmla="*/ 2731654 h 5637079"/>
                  <a:gd name="connsiteX17" fmla="*/ 1855601 w 4785575"/>
                  <a:gd name="connsiteY17" fmla="*/ 2779155 h 5637079"/>
                  <a:gd name="connsiteX18" fmla="*/ 1386525 w 4785575"/>
                  <a:gd name="connsiteY18" fmla="*/ 4263571 h 5637079"/>
                  <a:gd name="connsiteX19" fmla="*/ 2692811 w 4785575"/>
                  <a:gd name="connsiteY19" fmla="*/ 3574802 h 5637079"/>
                  <a:gd name="connsiteX20" fmla="*/ 1434026 w 4785575"/>
                  <a:gd name="connsiteY20" fmla="*/ 4619831 h 5637079"/>
                  <a:gd name="connsiteX21" fmla="*/ 1817995 w 4785575"/>
                  <a:gd name="connsiteY21" fmla="*/ 5325423 h 5637079"/>
                  <a:gd name="connsiteX22" fmla="*/ 1535956 w 4785575"/>
                  <a:gd name="connsiteY22" fmla="*/ 5598556 h 5637079"/>
                  <a:gd name="connsiteX23" fmla="*/ 1137143 w 4785575"/>
                  <a:gd name="connsiteY23" fmla="*/ 3456049 h 5637079"/>
                  <a:gd name="connsiteX24" fmla="*/ 9977 w 4785575"/>
                  <a:gd name="connsiteY24" fmla="*/ 1923143 h 5637079"/>
                  <a:gd name="connsiteX0" fmla="*/ 9977 w 4785575"/>
                  <a:gd name="connsiteY0" fmla="*/ 1923143 h 5637079"/>
                  <a:gd name="connsiteX1" fmla="*/ 1254578 w 4785575"/>
                  <a:gd name="connsiteY1" fmla="*/ 1427843 h 5637079"/>
                  <a:gd name="connsiteX2" fmla="*/ 625928 w 4785575"/>
                  <a:gd name="connsiteY2" fmla="*/ 2170793 h 5637079"/>
                  <a:gd name="connsiteX3" fmla="*/ 1274993 w 4785575"/>
                  <a:gd name="connsiteY3" fmla="*/ 3105609 h 5637079"/>
                  <a:gd name="connsiteX4" fmla="*/ 1352548 w 4785575"/>
                  <a:gd name="connsiteY4" fmla="*/ 0 h 5637079"/>
                  <a:gd name="connsiteX5" fmla="*/ 2252434 w 4785575"/>
                  <a:gd name="connsiteY5" fmla="*/ 1491343 h 5637079"/>
                  <a:gd name="connsiteX6" fmla="*/ 2880177 w 4785575"/>
                  <a:gd name="connsiteY6" fmla="*/ 1153886 h 5637079"/>
                  <a:gd name="connsiteX7" fmla="*/ 2960006 w 4785575"/>
                  <a:gd name="connsiteY7" fmla="*/ 356590 h 5637079"/>
                  <a:gd name="connsiteX8" fmla="*/ 3030928 w 4785575"/>
                  <a:gd name="connsiteY8" fmla="*/ 1140691 h 5637079"/>
                  <a:gd name="connsiteX9" fmla="*/ 3842409 w 4785575"/>
                  <a:gd name="connsiteY9" fmla="*/ 1379516 h 5637079"/>
                  <a:gd name="connsiteX10" fmla="*/ 2209550 w 4785575"/>
                  <a:gd name="connsiteY10" fmla="*/ 1738084 h 5637079"/>
                  <a:gd name="connsiteX11" fmla="*/ 1974354 w 4785575"/>
                  <a:gd name="connsiteY11" fmla="*/ 2511960 h 5637079"/>
                  <a:gd name="connsiteX12" fmla="*/ 3747736 w 4785575"/>
                  <a:gd name="connsiteY12" fmla="*/ 2594099 h 5637079"/>
                  <a:gd name="connsiteX13" fmla="*/ 4770995 w 4785575"/>
                  <a:gd name="connsiteY13" fmla="*/ 2036947 h 5637079"/>
                  <a:gd name="connsiteX14" fmla="*/ 3619087 w 4785575"/>
                  <a:gd name="connsiteY14" fmla="*/ 2707903 h 5637079"/>
                  <a:gd name="connsiteX15" fmla="*/ 4028787 w 4785575"/>
                  <a:gd name="connsiteY15" fmla="*/ 4103254 h 5637079"/>
                  <a:gd name="connsiteX16" fmla="*/ 3440957 w 4785575"/>
                  <a:gd name="connsiteY16" fmla="*/ 2731654 h 5637079"/>
                  <a:gd name="connsiteX17" fmla="*/ 1855601 w 4785575"/>
                  <a:gd name="connsiteY17" fmla="*/ 2779155 h 5637079"/>
                  <a:gd name="connsiteX18" fmla="*/ 1386525 w 4785575"/>
                  <a:gd name="connsiteY18" fmla="*/ 4263571 h 5637079"/>
                  <a:gd name="connsiteX19" fmla="*/ 2692811 w 4785575"/>
                  <a:gd name="connsiteY19" fmla="*/ 3574802 h 5637079"/>
                  <a:gd name="connsiteX20" fmla="*/ 1434026 w 4785575"/>
                  <a:gd name="connsiteY20" fmla="*/ 4619831 h 5637079"/>
                  <a:gd name="connsiteX21" fmla="*/ 1817995 w 4785575"/>
                  <a:gd name="connsiteY21" fmla="*/ 5325423 h 5637079"/>
                  <a:gd name="connsiteX22" fmla="*/ 1535956 w 4785575"/>
                  <a:gd name="connsiteY22" fmla="*/ 5598556 h 5637079"/>
                  <a:gd name="connsiteX23" fmla="*/ 1137143 w 4785575"/>
                  <a:gd name="connsiteY23" fmla="*/ 3456049 h 5637079"/>
                  <a:gd name="connsiteX24" fmla="*/ 9977 w 4785575"/>
                  <a:gd name="connsiteY24" fmla="*/ 1923143 h 5637079"/>
                  <a:gd name="connsiteX0" fmla="*/ 9977 w 4785575"/>
                  <a:gd name="connsiteY0" fmla="*/ 1923143 h 5637079"/>
                  <a:gd name="connsiteX1" fmla="*/ 1254578 w 4785575"/>
                  <a:gd name="connsiteY1" fmla="*/ 1427843 h 5637079"/>
                  <a:gd name="connsiteX2" fmla="*/ 625928 w 4785575"/>
                  <a:gd name="connsiteY2" fmla="*/ 2170793 h 5637079"/>
                  <a:gd name="connsiteX3" fmla="*/ 1274993 w 4785575"/>
                  <a:gd name="connsiteY3" fmla="*/ 3105609 h 5637079"/>
                  <a:gd name="connsiteX4" fmla="*/ 1352548 w 4785575"/>
                  <a:gd name="connsiteY4" fmla="*/ 0 h 5637079"/>
                  <a:gd name="connsiteX5" fmla="*/ 2252434 w 4785575"/>
                  <a:gd name="connsiteY5" fmla="*/ 1491343 h 5637079"/>
                  <a:gd name="connsiteX6" fmla="*/ 2880177 w 4785575"/>
                  <a:gd name="connsiteY6" fmla="*/ 1153886 h 5637079"/>
                  <a:gd name="connsiteX7" fmla="*/ 2960006 w 4785575"/>
                  <a:gd name="connsiteY7" fmla="*/ 356590 h 5637079"/>
                  <a:gd name="connsiteX8" fmla="*/ 3030928 w 4785575"/>
                  <a:gd name="connsiteY8" fmla="*/ 1140691 h 5637079"/>
                  <a:gd name="connsiteX9" fmla="*/ 3842409 w 4785575"/>
                  <a:gd name="connsiteY9" fmla="*/ 1379516 h 5637079"/>
                  <a:gd name="connsiteX10" fmla="*/ 2209550 w 4785575"/>
                  <a:gd name="connsiteY10" fmla="*/ 1738084 h 5637079"/>
                  <a:gd name="connsiteX11" fmla="*/ 1974354 w 4785575"/>
                  <a:gd name="connsiteY11" fmla="*/ 2511960 h 5637079"/>
                  <a:gd name="connsiteX12" fmla="*/ 3747736 w 4785575"/>
                  <a:gd name="connsiteY12" fmla="*/ 2594099 h 5637079"/>
                  <a:gd name="connsiteX13" fmla="*/ 4770995 w 4785575"/>
                  <a:gd name="connsiteY13" fmla="*/ 2036947 h 5637079"/>
                  <a:gd name="connsiteX14" fmla="*/ 3619087 w 4785575"/>
                  <a:gd name="connsiteY14" fmla="*/ 2707903 h 5637079"/>
                  <a:gd name="connsiteX15" fmla="*/ 4028787 w 4785575"/>
                  <a:gd name="connsiteY15" fmla="*/ 4103254 h 5637079"/>
                  <a:gd name="connsiteX16" fmla="*/ 3440957 w 4785575"/>
                  <a:gd name="connsiteY16" fmla="*/ 2731654 h 5637079"/>
                  <a:gd name="connsiteX17" fmla="*/ 1855601 w 4785575"/>
                  <a:gd name="connsiteY17" fmla="*/ 2779155 h 5637079"/>
                  <a:gd name="connsiteX18" fmla="*/ 1386525 w 4785575"/>
                  <a:gd name="connsiteY18" fmla="*/ 4263571 h 5637079"/>
                  <a:gd name="connsiteX19" fmla="*/ 2692811 w 4785575"/>
                  <a:gd name="connsiteY19" fmla="*/ 3574802 h 5637079"/>
                  <a:gd name="connsiteX20" fmla="*/ 1434026 w 4785575"/>
                  <a:gd name="connsiteY20" fmla="*/ 4619831 h 5637079"/>
                  <a:gd name="connsiteX21" fmla="*/ 1817995 w 4785575"/>
                  <a:gd name="connsiteY21" fmla="*/ 5325423 h 5637079"/>
                  <a:gd name="connsiteX22" fmla="*/ 1535956 w 4785575"/>
                  <a:gd name="connsiteY22" fmla="*/ 5598556 h 5637079"/>
                  <a:gd name="connsiteX23" fmla="*/ 1137143 w 4785575"/>
                  <a:gd name="connsiteY23" fmla="*/ 3456049 h 5637079"/>
                  <a:gd name="connsiteX24" fmla="*/ 9977 w 4785575"/>
                  <a:gd name="connsiteY24" fmla="*/ 1923143 h 5637079"/>
                  <a:gd name="connsiteX0" fmla="*/ 9977 w 4785575"/>
                  <a:gd name="connsiteY0" fmla="*/ 1923143 h 5637079"/>
                  <a:gd name="connsiteX1" fmla="*/ 1254578 w 4785575"/>
                  <a:gd name="connsiteY1" fmla="*/ 1427843 h 5637079"/>
                  <a:gd name="connsiteX2" fmla="*/ 625928 w 4785575"/>
                  <a:gd name="connsiteY2" fmla="*/ 2170793 h 5637079"/>
                  <a:gd name="connsiteX3" fmla="*/ 1274993 w 4785575"/>
                  <a:gd name="connsiteY3" fmla="*/ 3105609 h 5637079"/>
                  <a:gd name="connsiteX4" fmla="*/ 1352548 w 4785575"/>
                  <a:gd name="connsiteY4" fmla="*/ 0 h 5637079"/>
                  <a:gd name="connsiteX5" fmla="*/ 2252434 w 4785575"/>
                  <a:gd name="connsiteY5" fmla="*/ 1491343 h 5637079"/>
                  <a:gd name="connsiteX6" fmla="*/ 2880177 w 4785575"/>
                  <a:gd name="connsiteY6" fmla="*/ 1153886 h 5637079"/>
                  <a:gd name="connsiteX7" fmla="*/ 2960006 w 4785575"/>
                  <a:gd name="connsiteY7" fmla="*/ 356590 h 5637079"/>
                  <a:gd name="connsiteX8" fmla="*/ 3030928 w 4785575"/>
                  <a:gd name="connsiteY8" fmla="*/ 1140691 h 5637079"/>
                  <a:gd name="connsiteX9" fmla="*/ 3842409 w 4785575"/>
                  <a:gd name="connsiteY9" fmla="*/ 1379516 h 5637079"/>
                  <a:gd name="connsiteX10" fmla="*/ 2209550 w 4785575"/>
                  <a:gd name="connsiteY10" fmla="*/ 1738084 h 5637079"/>
                  <a:gd name="connsiteX11" fmla="*/ 1974354 w 4785575"/>
                  <a:gd name="connsiteY11" fmla="*/ 2511960 h 5637079"/>
                  <a:gd name="connsiteX12" fmla="*/ 3747736 w 4785575"/>
                  <a:gd name="connsiteY12" fmla="*/ 2594099 h 5637079"/>
                  <a:gd name="connsiteX13" fmla="*/ 4770995 w 4785575"/>
                  <a:gd name="connsiteY13" fmla="*/ 2036947 h 5637079"/>
                  <a:gd name="connsiteX14" fmla="*/ 3619087 w 4785575"/>
                  <a:gd name="connsiteY14" fmla="*/ 2707903 h 5637079"/>
                  <a:gd name="connsiteX15" fmla="*/ 4028787 w 4785575"/>
                  <a:gd name="connsiteY15" fmla="*/ 4103254 h 5637079"/>
                  <a:gd name="connsiteX16" fmla="*/ 3440957 w 4785575"/>
                  <a:gd name="connsiteY16" fmla="*/ 2731654 h 5637079"/>
                  <a:gd name="connsiteX17" fmla="*/ 1855601 w 4785575"/>
                  <a:gd name="connsiteY17" fmla="*/ 2779155 h 5637079"/>
                  <a:gd name="connsiteX18" fmla="*/ 1386525 w 4785575"/>
                  <a:gd name="connsiteY18" fmla="*/ 4263571 h 5637079"/>
                  <a:gd name="connsiteX19" fmla="*/ 2692811 w 4785575"/>
                  <a:gd name="connsiteY19" fmla="*/ 3574802 h 5637079"/>
                  <a:gd name="connsiteX20" fmla="*/ 1434026 w 4785575"/>
                  <a:gd name="connsiteY20" fmla="*/ 4619831 h 5637079"/>
                  <a:gd name="connsiteX21" fmla="*/ 1817995 w 4785575"/>
                  <a:gd name="connsiteY21" fmla="*/ 5325423 h 5637079"/>
                  <a:gd name="connsiteX22" fmla="*/ 1535956 w 4785575"/>
                  <a:gd name="connsiteY22" fmla="*/ 5598556 h 5637079"/>
                  <a:gd name="connsiteX23" fmla="*/ 1137143 w 4785575"/>
                  <a:gd name="connsiteY23" fmla="*/ 3456049 h 5637079"/>
                  <a:gd name="connsiteX24" fmla="*/ 9977 w 4785575"/>
                  <a:gd name="connsiteY24" fmla="*/ 1923143 h 5637079"/>
                  <a:gd name="connsiteX0" fmla="*/ 9977 w 4785575"/>
                  <a:gd name="connsiteY0" fmla="*/ 1923143 h 5637079"/>
                  <a:gd name="connsiteX1" fmla="*/ 1254578 w 4785575"/>
                  <a:gd name="connsiteY1" fmla="*/ 1427843 h 5637079"/>
                  <a:gd name="connsiteX2" fmla="*/ 625928 w 4785575"/>
                  <a:gd name="connsiteY2" fmla="*/ 2170793 h 5637079"/>
                  <a:gd name="connsiteX3" fmla="*/ 1294043 w 4785575"/>
                  <a:gd name="connsiteY3" fmla="*/ 3111959 h 5637079"/>
                  <a:gd name="connsiteX4" fmla="*/ 1352548 w 4785575"/>
                  <a:gd name="connsiteY4" fmla="*/ 0 h 5637079"/>
                  <a:gd name="connsiteX5" fmla="*/ 2252434 w 4785575"/>
                  <a:gd name="connsiteY5" fmla="*/ 1491343 h 5637079"/>
                  <a:gd name="connsiteX6" fmla="*/ 2880177 w 4785575"/>
                  <a:gd name="connsiteY6" fmla="*/ 1153886 h 5637079"/>
                  <a:gd name="connsiteX7" fmla="*/ 2960006 w 4785575"/>
                  <a:gd name="connsiteY7" fmla="*/ 356590 h 5637079"/>
                  <a:gd name="connsiteX8" fmla="*/ 3030928 w 4785575"/>
                  <a:gd name="connsiteY8" fmla="*/ 1140691 h 5637079"/>
                  <a:gd name="connsiteX9" fmla="*/ 3842409 w 4785575"/>
                  <a:gd name="connsiteY9" fmla="*/ 1379516 h 5637079"/>
                  <a:gd name="connsiteX10" fmla="*/ 2209550 w 4785575"/>
                  <a:gd name="connsiteY10" fmla="*/ 1738084 h 5637079"/>
                  <a:gd name="connsiteX11" fmla="*/ 1974354 w 4785575"/>
                  <a:gd name="connsiteY11" fmla="*/ 2511960 h 5637079"/>
                  <a:gd name="connsiteX12" fmla="*/ 3747736 w 4785575"/>
                  <a:gd name="connsiteY12" fmla="*/ 2594099 h 5637079"/>
                  <a:gd name="connsiteX13" fmla="*/ 4770995 w 4785575"/>
                  <a:gd name="connsiteY13" fmla="*/ 2036947 h 5637079"/>
                  <a:gd name="connsiteX14" fmla="*/ 3619087 w 4785575"/>
                  <a:gd name="connsiteY14" fmla="*/ 2707903 h 5637079"/>
                  <a:gd name="connsiteX15" fmla="*/ 4028787 w 4785575"/>
                  <a:gd name="connsiteY15" fmla="*/ 4103254 h 5637079"/>
                  <a:gd name="connsiteX16" fmla="*/ 3440957 w 4785575"/>
                  <a:gd name="connsiteY16" fmla="*/ 2731654 h 5637079"/>
                  <a:gd name="connsiteX17" fmla="*/ 1855601 w 4785575"/>
                  <a:gd name="connsiteY17" fmla="*/ 2779155 h 5637079"/>
                  <a:gd name="connsiteX18" fmla="*/ 1386525 w 4785575"/>
                  <a:gd name="connsiteY18" fmla="*/ 4263571 h 5637079"/>
                  <a:gd name="connsiteX19" fmla="*/ 2692811 w 4785575"/>
                  <a:gd name="connsiteY19" fmla="*/ 3574802 h 5637079"/>
                  <a:gd name="connsiteX20" fmla="*/ 1434026 w 4785575"/>
                  <a:gd name="connsiteY20" fmla="*/ 4619831 h 5637079"/>
                  <a:gd name="connsiteX21" fmla="*/ 1817995 w 4785575"/>
                  <a:gd name="connsiteY21" fmla="*/ 5325423 h 5637079"/>
                  <a:gd name="connsiteX22" fmla="*/ 1535956 w 4785575"/>
                  <a:gd name="connsiteY22" fmla="*/ 5598556 h 5637079"/>
                  <a:gd name="connsiteX23" fmla="*/ 1137143 w 4785575"/>
                  <a:gd name="connsiteY23" fmla="*/ 3456049 h 5637079"/>
                  <a:gd name="connsiteX24" fmla="*/ 9977 w 4785575"/>
                  <a:gd name="connsiteY24" fmla="*/ 1923143 h 5637079"/>
                  <a:gd name="connsiteX0" fmla="*/ 9977 w 4785575"/>
                  <a:gd name="connsiteY0" fmla="*/ 1923143 h 5637079"/>
                  <a:gd name="connsiteX1" fmla="*/ 1254578 w 4785575"/>
                  <a:gd name="connsiteY1" fmla="*/ 1427843 h 5637079"/>
                  <a:gd name="connsiteX2" fmla="*/ 625928 w 4785575"/>
                  <a:gd name="connsiteY2" fmla="*/ 2170793 h 5637079"/>
                  <a:gd name="connsiteX3" fmla="*/ 1294043 w 4785575"/>
                  <a:gd name="connsiteY3" fmla="*/ 3111959 h 5637079"/>
                  <a:gd name="connsiteX4" fmla="*/ 1352548 w 4785575"/>
                  <a:gd name="connsiteY4" fmla="*/ 0 h 5637079"/>
                  <a:gd name="connsiteX5" fmla="*/ 2252434 w 4785575"/>
                  <a:gd name="connsiteY5" fmla="*/ 1491343 h 5637079"/>
                  <a:gd name="connsiteX6" fmla="*/ 2880177 w 4785575"/>
                  <a:gd name="connsiteY6" fmla="*/ 1153886 h 5637079"/>
                  <a:gd name="connsiteX7" fmla="*/ 2960006 w 4785575"/>
                  <a:gd name="connsiteY7" fmla="*/ 356590 h 5637079"/>
                  <a:gd name="connsiteX8" fmla="*/ 3030928 w 4785575"/>
                  <a:gd name="connsiteY8" fmla="*/ 1140691 h 5637079"/>
                  <a:gd name="connsiteX9" fmla="*/ 3842409 w 4785575"/>
                  <a:gd name="connsiteY9" fmla="*/ 1379516 h 5637079"/>
                  <a:gd name="connsiteX10" fmla="*/ 2209550 w 4785575"/>
                  <a:gd name="connsiteY10" fmla="*/ 1738084 h 5637079"/>
                  <a:gd name="connsiteX11" fmla="*/ 1974354 w 4785575"/>
                  <a:gd name="connsiteY11" fmla="*/ 2511960 h 5637079"/>
                  <a:gd name="connsiteX12" fmla="*/ 3747736 w 4785575"/>
                  <a:gd name="connsiteY12" fmla="*/ 2594099 h 5637079"/>
                  <a:gd name="connsiteX13" fmla="*/ 4770995 w 4785575"/>
                  <a:gd name="connsiteY13" fmla="*/ 2036947 h 5637079"/>
                  <a:gd name="connsiteX14" fmla="*/ 3619087 w 4785575"/>
                  <a:gd name="connsiteY14" fmla="*/ 2707903 h 5637079"/>
                  <a:gd name="connsiteX15" fmla="*/ 4028787 w 4785575"/>
                  <a:gd name="connsiteY15" fmla="*/ 4103254 h 5637079"/>
                  <a:gd name="connsiteX16" fmla="*/ 3440957 w 4785575"/>
                  <a:gd name="connsiteY16" fmla="*/ 2731654 h 5637079"/>
                  <a:gd name="connsiteX17" fmla="*/ 1855601 w 4785575"/>
                  <a:gd name="connsiteY17" fmla="*/ 2779155 h 5637079"/>
                  <a:gd name="connsiteX18" fmla="*/ 1386525 w 4785575"/>
                  <a:gd name="connsiteY18" fmla="*/ 4263571 h 5637079"/>
                  <a:gd name="connsiteX19" fmla="*/ 2692811 w 4785575"/>
                  <a:gd name="connsiteY19" fmla="*/ 3574802 h 5637079"/>
                  <a:gd name="connsiteX20" fmla="*/ 1434026 w 4785575"/>
                  <a:gd name="connsiteY20" fmla="*/ 4619831 h 5637079"/>
                  <a:gd name="connsiteX21" fmla="*/ 1817995 w 4785575"/>
                  <a:gd name="connsiteY21" fmla="*/ 5325423 h 5637079"/>
                  <a:gd name="connsiteX22" fmla="*/ 1535956 w 4785575"/>
                  <a:gd name="connsiteY22" fmla="*/ 5598556 h 5637079"/>
                  <a:gd name="connsiteX23" fmla="*/ 1137143 w 4785575"/>
                  <a:gd name="connsiteY23" fmla="*/ 3456049 h 5637079"/>
                  <a:gd name="connsiteX24" fmla="*/ 9977 w 4785575"/>
                  <a:gd name="connsiteY24" fmla="*/ 1923143 h 5637079"/>
                  <a:gd name="connsiteX0" fmla="*/ 9977 w 4785575"/>
                  <a:gd name="connsiteY0" fmla="*/ 1923143 h 5637079"/>
                  <a:gd name="connsiteX1" fmla="*/ 1254578 w 4785575"/>
                  <a:gd name="connsiteY1" fmla="*/ 1427843 h 5637079"/>
                  <a:gd name="connsiteX2" fmla="*/ 625928 w 4785575"/>
                  <a:gd name="connsiteY2" fmla="*/ 2170793 h 5637079"/>
                  <a:gd name="connsiteX3" fmla="*/ 1294043 w 4785575"/>
                  <a:gd name="connsiteY3" fmla="*/ 3111959 h 5637079"/>
                  <a:gd name="connsiteX4" fmla="*/ 1352548 w 4785575"/>
                  <a:gd name="connsiteY4" fmla="*/ 0 h 5637079"/>
                  <a:gd name="connsiteX5" fmla="*/ 2252434 w 4785575"/>
                  <a:gd name="connsiteY5" fmla="*/ 1491343 h 5637079"/>
                  <a:gd name="connsiteX6" fmla="*/ 2880177 w 4785575"/>
                  <a:gd name="connsiteY6" fmla="*/ 1153886 h 5637079"/>
                  <a:gd name="connsiteX7" fmla="*/ 2960006 w 4785575"/>
                  <a:gd name="connsiteY7" fmla="*/ 356590 h 5637079"/>
                  <a:gd name="connsiteX8" fmla="*/ 3030928 w 4785575"/>
                  <a:gd name="connsiteY8" fmla="*/ 1140691 h 5637079"/>
                  <a:gd name="connsiteX9" fmla="*/ 3842409 w 4785575"/>
                  <a:gd name="connsiteY9" fmla="*/ 1379516 h 5637079"/>
                  <a:gd name="connsiteX10" fmla="*/ 2209550 w 4785575"/>
                  <a:gd name="connsiteY10" fmla="*/ 1738084 h 5637079"/>
                  <a:gd name="connsiteX11" fmla="*/ 1974354 w 4785575"/>
                  <a:gd name="connsiteY11" fmla="*/ 2511960 h 5637079"/>
                  <a:gd name="connsiteX12" fmla="*/ 3747736 w 4785575"/>
                  <a:gd name="connsiteY12" fmla="*/ 2594099 h 5637079"/>
                  <a:gd name="connsiteX13" fmla="*/ 4770995 w 4785575"/>
                  <a:gd name="connsiteY13" fmla="*/ 2036947 h 5637079"/>
                  <a:gd name="connsiteX14" fmla="*/ 3619087 w 4785575"/>
                  <a:gd name="connsiteY14" fmla="*/ 2707903 h 5637079"/>
                  <a:gd name="connsiteX15" fmla="*/ 4028787 w 4785575"/>
                  <a:gd name="connsiteY15" fmla="*/ 4103254 h 5637079"/>
                  <a:gd name="connsiteX16" fmla="*/ 3440957 w 4785575"/>
                  <a:gd name="connsiteY16" fmla="*/ 2731654 h 5637079"/>
                  <a:gd name="connsiteX17" fmla="*/ 1855601 w 4785575"/>
                  <a:gd name="connsiteY17" fmla="*/ 2779155 h 5637079"/>
                  <a:gd name="connsiteX18" fmla="*/ 1386525 w 4785575"/>
                  <a:gd name="connsiteY18" fmla="*/ 4263571 h 5637079"/>
                  <a:gd name="connsiteX19" fmla="*/ 2692811 w 4785575"/>
                  <a:gd name="connsiteY19" fmla="*/ 3574802 h 5637079"/>
                  <a:gd name="connsiteX20" fmla="*/ 1434026 w 4785575"/>
                  <a:gd name="connsiteY20" fmla="*/ 4619831 h 5637079"/>
                  <a:gd name="connsiteX21" fmla="*/ 1817995 w 4785575"/>
                  <a:gd name="connsiteY21" fmla="*/ 5325423 h 5637079"/>
                  <a:gd name="connsiteX22" fmla="*/ 1535956 w 4785575"/>
                  <a:gd name="connsiteY22" fmla="*/ 5598556 h 5637079"/>
                  <a:gd name="connsiteX23" fmla="*/ 1137143 w 4785575"/>
                  <a:gd name="connsiteY23" fmla="*/ 3456049 h 5637079"/>
                  <a:gd name="connsiteX24" fmla="*/ 9977 w 4785575"/>
                  <a:gd name="connsiteY24" fmla="*/ 1923143 h 5637079"/>
                  <a:gd name="connsiteX0" fmla="*/ 9977 w 4785575"/>
                  <a:gd name="connsiteY0" fmla="*/ 1923143 h 5637079"/>
                  <a:gd name="connsiteX1" fmla="*/ 1254578 w 4785575"/>
                  <a:gd name="connsiteY1" fmla="*/ 1427843 h 5637079"/>
                  <a:gd name="connsiteX2" fmla="*/ 625928 w 4785575"/>
                  <a:gd name="connsiteY2" fmla="*/ 2170793 h 5637079"/>
                  <a:gd name="connsiteX3" fmla="*/ 1294043 w 4785575"/>
                  <a:gd name="connsiteY3" fmla="*/ 3111959 h 5637079"/>
                  <a:gd name="connsiteX4" fmla="*/ 1352548 w 4785575"/>
                  <a:gd name="connsiteY4" fmla="*/ 0 h 5637079"/>
                  <a:gd name="connsiteX5" fmla="*/ 2252434 w 4785575"/>
                  <a:gd name="connsiteY5" fmla="*/ 1491343 h 5637079"/>
                  <a:gd name="connsiteX6" fmla="*/ 2880177 w 4785575"/>
                  <a:gd name="connsiteY6" fmla="*/ 1153886 h 5637079"/>
                  <a:gd name="connsiteX7" fmla="*/ 2960006 w 4785575"/>
                  <a:gd name="connsiteY7" fmla="*/ 356590 h 5637079"/>
                  <a:gd name="connsiteX8" fmla="*/ 3030928 w 4785575"/>
                  <a:gd name="connsiteY8" fmla="*/ 1140691 h 5637079"/>
                  <a:gd name="connsiteX9" fmla="*/ 3842409 w 4785575"/>
                  <a:gd name="connsiteY9" fmla="*/ 1379516 h 5637079"/>
                  <a:gd name="connsiteX10" fmla="*/ 2209550 w 4785575"/>
                  <a:gd name="connsiteY10" fmla="*/ 1738084 h 5637079"/>
                  <a:gd name="connsiteX11" fmla="*/ 1974354 w 4785575"/>
                  <a:gd name="connsiteY11" fmla="*/ 2511960 h 5637079"/>
                  <a:gd name="connsiteX12" fmla="*/ 3747736 w 4785575"/>
                  <a:gd name="connsiteY12" fmla="*/ 2594099 h 5637079"/>
                  <a:gd name="connsiteX13" fmla="*/ 4770995 w 4785575"/>
                  <a:gd name="connsiteY13" fmla="*/ 2036947 h 5637079"/>
                  <a:gd name="connsiteX14" fmla="*/ 3619087 w 4785575"/>
                  <a:gd name="connsiteY14" fmla="*/ 2707903 h 5637079"/>
                  <a:gd name="connsiteX15" fmla="*/ 4028787 w 4785575"/>
                  <a:gd name="connsiteY15" fmla="*/ 4103254 h 5637079"/>
                  <a:gd name="connsiteX16" fmla="*/ 3440957 w 4785575"/>
                  <a:gd name="connsiteY16" fmla="*/ 2731654 h 5637079"/>
                  <a:gd name="connsiteX17" fmla="*/ 1855601 w 4785575"/>
                  <a:gd name="connsiteY17" fmla="*/ 2779155 h 5637079"/>
                  <a:gd name="connsiteX18" fmla="*/ 1386525 w 4785575"/>
                  <a:gd name="connsiteY18" fmla="*/ 4263571 h 5637079"/>
                  <a:gd name="connsiteX19" fmla="*/ 2692811 w 4785575"/>
                  <a:gd name="connsiteY19" fmla="*/ 3574802 h 5637079"/>
                  <a:gd name="connsiteX20" fmla="*/ 1434026 w 4785575"/>
                  <a:gd name="connsiteY20" fmla="*/ 4619831 h 5637079"/>
                  <a:gd name="connsiteX21" fmla="*/ 1817995 w 4785575"/>
                  <a:gd name="connsiteY21" fmla="*/ 5325423 h 5637079"/>
                  <a:gd name="connsiteX22" fmla="*/ 1535956 w 4785575"/>
                  <a:gd name="connsiteY22" fmla="*/ 5598556 h 5637079"/>
                  <a:gd name="connsiteX23" fmla="*/ 1137143 w 4785575"/>
                  <a:gd name="connsiteY23" fmla="*/ 3456049 h 5637079"/>
                  <a:gd name="connsiteX24" fmla="*/ 9977 w 4785575"/>
                  <a:gd name="connsiteY24" fmla="*/ 1923143 h 5637079"/>
                  <a:gd name="connsiteX0" fmla="*/ 9977 w 4785575"/>
                  <a:gd name="connsiteY0" fmla="*/ 1923143 h 5637079"/>
                  <a:gd name="connsiteX1" fmla="*/ 1254578 w 4785575"/>
                  <a:gd name="connsiteY1" fmla="*/ 1427843 h 5637079"/>
                  <a:gd name="connsiteX2" fmla="*/ 625928 w 4785575"/>
                  <a:gd name="connsiteY2" fmla="*/ 2170793 h 5637079"/>
                  <a:gd name="connsiteX3" fmla="*/ 1294043 w 4785575"/>
                  <a:gd name="connsiteY3" fmla="*/ 3111959 h 5637079"/>
                  <a:gd name="connsiteX4" fmla="*/ 1352548 w 4785575"/>
                  <a:gd name="connsiteY4" fmla="*/ 0 h 5637079"/>
                  <a:gd name="connsiteX5" fmla="*/ 2252434 w 4785575"/>
                  <a:gd name="connsiteY5" fmla="*/ 1491343 h 5637079"/>
                  <a:gd name="connsiteX6" fmla="*/ 2880177 w 4785575"/>
                  <a:gd name="connsiteY6" fmla="*/ 1153886 h 5637079"/>
                  <a:gd name="connsiteX7" fmla="*/ 2960006 w 4785575"/>
                  <a:gd name="connsiteY7" fmla="*/ 356590 h 5637079"/>
                  <a:gd name="connsiteX8" fmla="*/ 3030928 w 4785575"/>
                  <a:gd name="connsiteY8" fmla="*/ 1140691 h 5637079"/>
                  <a:gd name="connsiteX9" fmla="*/ 3842409 w 4785575"/>
                  <a:gd name="connsiteY9" fmla="*/ 1379516 h 5637079"/>
                  <a:gd name="connsiteX10" fmla="*/ 2209550 w 4785575"/>
                  <a:gd name="connsiteY10" fmla="*/ 1738084 h 5637079"/>
                  <a:gd name="connsiteX11" fmla="*/ 1974354 w 4785575"/>
                  <a:gd name="connsiteY11" fmla="*/ 2511960 h 5637079"/>
                  <a:gd name="connsiteX12" fmla="*/ 3747736 w 4785575"/>
                  <a:gd name="connsiteY12" fmla="*/ 2594099 h 5637079"/>
                  <a:gd name="connsiteX13" fmla="*/ 4770995 w 4785575"/>
                  <a:gd name="connsiteY13" fmla="*/ 2036947 h 5637079"/>
                  <a:gd name="connsiteX14" fmla="*/ 3619087 w 4785575"/>
                  <a:gd name="connsiteY14" fmla="*/ 2707903 h 5637079"/>
                  <a:gd name="connsiteX15" fmla="*/ 4028787 w 4785575"/>
                  <a:gd name="connsiteY15" fmla="*/ 4103254 h 5637079"/>
                  <a:gd name="connsiteX16" fmla="*/ 3440957 w 4785575"/>
                  <a:gd name="connsiteY16" fmla="*/ 2731654 h 5637079"/>
                  <a:gd name="connsiteX17" fmla="*/ 1855601 w 4785575"/>
                  <a:gd name="connsiteY17" fmla="*/ 2779155 h 5637079"/>
                  <a:gd name="connsiteX18" fmla="*/ 1386525 w 4785575"/>
                  <a:gd name="connsiteY18" fmla="*/ 4263571 h 5637079"/>
                  <a:gd name="connsiteX19" fmla="*/ 2692811 w 4785575"/>
                  <a:gd name="connsiteY19" fmla="*/ 3574802 h 5637079"/>
                  <a:gd name="connsiteX20" fmla="*/ 1434026 w 4785575"/>
                  <a:gd name="connsiteY20" fmla="*/ 4619831 h 5637079"/>
                  <a:gd name="connsiteX21" fmla="*/ 1817995 w 4785575"/>
                  <a:gd name="connsiteY21" fmla="*/ 5325423 h 5637079"/>
                  <a:gd name="connsiteX22" fmla="*/ 1535956 w 4785575"/>
                  <a:gd name="connsiteY22" fmla="*/ 5598556 h 5637079"/>
                  <a:gd name="connsiteX23" fmla="*/ 1137143 w 4785575"/>
                  <a:gd name="connsiteY23" fmla="*/ 3456049 h 5637079"/>
                  <a:gd name="connsiteX24" fmla="*/ 9977 w 4785575"/>
                  <a:gd name="connsiteY24" fmla="*/ 1923143 h 5637079"/>
                  <a:gd name="connsiteX0" fmla="*/ 9977 w 4785575"/>
                  <a:gd name="connsiteY0" fmla="*/ 1923143 h 5637079"/>
                  <a:gd name="connsiteX1" fmla="*/ 1254578 w 4785575"/>
                  <a:gd name="connsiteY1" fmla="*/ 1427843 h 5637079"/>
                  <a:gd name="connsiteX2" fmla="*/ 625928 w 4785575"/>
                  <a:gd name="connsiteY2" fmla="*/ 2170793 h 5637079"/>
                  <a:gd name="connsiteX3" fmla="*/ 1294043 w 4785575"/>
                  <a:gd name="connsiteY3" fmla="*/ 3111959 h 5637079"/>
                  <a:gd name="connsiteX4" fmla="*/ 1352548 w 4785575"/>
                  <a:gd name="connsiteY4" fmla="*/ 0 h 5637079"/>
                  <a:gd name="connsiteX5" fmla="*/ 2252434 w 4785575"/>
                  <a:gd name="connsiteY5" fmla="*/ 1491343 h 5637079"/>
                  <a:gd name="connsiteX6" fmla="*/ 2880177 w 4785575"/>
                  <a:gd name="connsiteY6" fmla="*/ 1153886 h 5637079"/>
                  <a:gd name="connsiteX7" fmla="*/ 2960006 w 4785575"/>
                  <a:gd name="connsiteY7" fmla="*/ 356590 h 5637079"/>
                  <a:gd name="connsiteX8" fmla="*/ 3030928 w 4785575"/>
                  <a:gd name="connsiteY8" fmla="*/ 1140691 h 5637079"/>
                  <a:gd name="connsiteX9" fmla="*/ 3842409 w 4785575"/>
                  <a:gd name="connsiteY9" fmla="*/ 1379516 h 5637079"/>
                  <a:gd name="connsiteX10" fmla="*/ 2209550 w 4785575"/>
                  <a:gd name="connsiteY10" fmla="*/ 1738084 h 5637079"/>
                  <a:gd name="connsiteX11" fmla="*/ 1974354 w 4785575"/>
                  <a:gd name="connsiteY11" fmla="*/ 2511960 h 5637079"/>
                  <a:gd name="connsiteX12" fmla="*/ 3747736 w 4785575"/>
                  <a:gd name="connsiteY12" fmla="*/ 2594099 h 5637079"/>
                  <a:gd name="connsiteX13" fmla="*/ 4770995 w 4785575"/>
                  <a:gd name="connsiteY13" fmla="*/ 2036947 h 5637079"/>
                  <a:gd name="connsiteX14" fmla="*/ 3619087 w 4785575"/>
                  <a:gd name="connsiteY14" fmla="*/ 2707903 h 5637079"/>
                  <a:gd name="connsiteX15" fmla="*/ 4028787 w 4785575"/>
                  <a:gd name="connsiteY15" fmla="*/ 4103254 h 5637079"/>
                  <a:gd name="connsiteX16" fmla="*/ 3440957 w 4785575"/>
                  <a:gd name="connsiteY16" fmla="*/ 2731654 h 5637079"/>
                  <a:gd name="connsiteX17" fmla="*/ 1855601 w 4785575"/>
                  <a:gd name="connsiteY17" fmla="*/ 2779155 h 5637079"/>
                  <a:gd name="connsiteX18" fmla="*/ 1386525 w 4785575"/>
                  <a:gd name="connsiteY18" fmla="*/ 4263571 h 5637079"/>
                  <a:gd name="connsiteX19" fmla="*/ 2692811 w 4785575"/>
                  <a:gd name="connsiteY19" fmla="*/ 3574802 h 5637079"/>
                  <a:gd name="connsiteX20" fmla="*/ 1434026 w 4785575"/>
                  <a:gd name="connsiteY20" fmla="*/ 4619831 h 5637079"/>
                  <a:gd name="connsiteX21" fmla="*/ 1817995 w 4785575"/>
                  <a:gd name="connsiteY21" fmla="*/ 5325423 h 5637079"/>
                  <a:gd name="connsiteX22" fmla="*/ 1535956 w 4785575"/>
                  <a:gd name="connsiteY22" fmla="*/ 5598556 h 5637079"/>
                  <a:gd name="connsiteX23" fmla="*/ 1137143 w 4785575"/>
                  <a:gd name="connsiteY23" fmla="*/ 3456049 h 5637079"/>
                  <a:gd name="connsiteX24" fmla="*/ 9977 w 4785575"/>
                  <a:gd name="connsiteY24" fmla="*/ 1923143 h 5637079"/>
                  <a:gd name="connsiteX0" fmla="*/ 11857 w 4787455"/>
                  <a:gd name="connsiteY0" fmla="*/ 1923143 h 5637079"/>
                  <a:gd name="connsiteX1" fmla="*/ 1256458 w 4787455"/>
                  <a:gd name="connsiteY1" fmla="*/ 1427843 h 5637079"/>
                  <a:gd name="connsiteX2" fmla="*/ 627808 w 4787455"/>
                  <a:gd name="connsiteY2" fmla="*/ 2170793 h 5637079"/>
                  <a:gd name="connsiteX3" fmla="*/ 1295923 w 4787455"/>
                  <a:gd name="connsiteY3" fmla="*/ 3111959 h 5637079"/>
                  <a:gd name="connsiteX4" fmla="*/ 1354428 w 4787455"/>
                  <a:gd name="connsiteY4" fmla="*/ 0 h 5637079"/>
                  <a:gd name="connsiteX5" fmla="*/ 2254314 w 4787455"/>
                  <a:gd name="connsiteY5" fmla="*/ 1491343 h 5637079"/>
                  <a:gd name="connsiteX6" fmla="*/ 2882057 w 4787455"/>
                  <a:gd name="connsiteY6" fmla="*/ 1153886 h 5637079"/>
                  <a:gd name="connsiteX7" fmla="*/ 2961886 w 4787455"/>
                  <a:gd name="connsiteY7" fmla="*/ 356590 h 5637079"/>
                  <a:gd name="connsiteX8" fmla="*/ 3032808 w 4787455"/>
                  <a:gd name="connsiteY8" fmla="*/ 1140691 h 5637079"/>
                  <a:gd name="connsiteX9" fmla="*/ 3844289 w 4787455"/>
                  <a:gd name="connsiteY9" fmla="*/ 1379516 h 5637079"/>
                  <a:gd name="connsiteX10" fmla="*/ 2211430 w 4787455"/>
                  <a:gd name="connsiteY10" fmla="*/ 1738084 h 5637079"/>
                  <a:gd name="connsiteX11" fmla="*/ 1976234 w 4787455"/>
                  <a:gd name="connsiteY11" fmla="*/ 2511960 h 5637079"/>
                  <a:gd name="connsiteX12" fmla="*/ 3749616 w 4787455"/>
                  <a:gd name="connsiteY12" fmla="*/ 2594099 h 5637079"/>
                  <a:gd name="connsiteX13" fmla="*/ 4772875 w 4787455"/>
                  <a:gd name="connsiteY13" fmla="*/ 2036947 h 5637079"/>
                  <a:gd name="connsiteX14" fmla="*/ 3620967 w 4787455"/>
                  <a:gd name="connsiteY14" fmla="*/ 2707903 h 5637079"/>
                  <a:gd name="connsiteX15" fmla="*/ 4030667 w 4787455"/>
                  <a:gd name="connsiteY15" fmla="*/ 4103254 h 5637079"/>
                  <a:gd name="connsiteX16" fmla="*/ 3442837 w 4787455"/>
                  <a:gd name="connsiteY16" fmla="*/ 2731654 h 5637079"/>
                  <a:gd name="connsiteX17" fmla="*/ 1857481 w 4787455"/>
                  <a:gd name="connsiteY17" fmla="*/ 2779155 h 5637079"/>
                  <a:gd name="connsiteX18" fmla="*/ 1388405 w 4787455"/>
                  <a:gd name="connsiteY18" fmla="*/ 4263571 h 5637079"/>
                  <a:gd name="connsiteX19" fmla="*/ 2694691 w 4787455"/>
                  <a:gd name="connsiteY19" fmla="*/ 3574802 h 5637079"/>
                  <a:gd name="connsiteX20" fmla="*/ 1435906 w 4787455"/>
                  <a:gd name="connsiteY20" fmla="*/ 4619831 h 5637079"/>
                  <a:gd name="connsiteX21" fmla="*/ 1819875 w 4787455"/>
                  <a:gd name="connsiteY21" fmla="*/ 5325423 h 5637079"/>
                  <a:gd name="connsiteX22" fmla="*/ 1537836 w 4787455"/>
                  <a:gd name="connsiteY22" fmla="*/ 5598556 h 5637079"/>
                  <a:gd name="connsiteX23" fmla="*/ 1139023 w 4787455"/>
                  <a:gd name="connsiteY23" fmla="*/ 3456049 h 5637079"/>
                  <a:gd name="connsiteX24" fmla="*/ 11857 w 4787455"/>
                  <a:gd name="connsiteY24" fmla="*/ 1923143 h 5637079"/>
                  <a:gd name="connsiteX0" fmla="*/ 11857 w 4787455"/>
                  <a:gd name="connsiteY0" fmla="*/ 1923143 h 5637079"/>
                  <a:gd name="connsiteX1" fmla="*/ 1256458 w 4787455"/>
                  <a:gd name="connsiteY1" fmla="*/ 1427843 h 5637079"/>
                  <a:gd name="connsiteX2" fmla="*/ 627808 w 4787455"/>
                  <a:gd name="connsiteY2" fmla="*/ 2170793 h 5637079"/>
                  <a:gd name="connsiteX3" fmla="*/ 1295923 w 4787455"/>
                  <a:gd name="connsiteY3" fmla="*/ 3111959 h 5637079"/>
                  <a:gd name="connsiteX4" fmla="*/ 1354428 w 4787455"/>
                  <a:gd name="connsiteY4" fmla="*/ 0 h 5637079"/>
                  <a:gd name="connsiteX5" fmla="*/ 2254314 w 4787455"/>
                  <a:gd name="connsiteY5" fmla="*/ 1491343 h 5637079"/>
                  <a:gd name="connsiteX6" fmla="*/ 2882057 w 4787455"/>
                  <a:gd name="connsiteY6" fmla="*/ 1153886 h 5637079"/>
                  <a:gd name="connsiteX7" fmla="*/ 2961886 w 4787455"/>
                  <a:gd name="connsiteY7" fmla="*/ 356590 h 5637079"/>
                  <a:gd name="connsiteX8" fmla="*/ 3032808 w 4787455"/>
                  <a:gd name="connsiteY8" fmla="*/ 1140691 h 5637079"/>
                  <a:gd name="connsiteX9" fmla="*/ 3844289 w 4787455"/>
                  <a:gd name="connsiteY9" fmla="*/ 1379516 h 5637079"/>
                  <a:gd name="connsiteX10" fmla="*/ 2211430 w 4787455"/>
                  <a:gd name="connsiteY10" fmla="*/ 1738084 h 5637079"/>
                  <a:gd name="connsiteX11" fmla="*/ 1976234 w 4787455"/>
                  <a:gd name="connsiteY11" fmla="*/ 2511960 h 5637079"/>
                  <a:gd name="connsiteX12" fmla="*/ 3749616 w 4787455"/>
                  <a:gd name="connsiteY12" fmla="*/ 2594099 h 5637079"/>
                  <a:gd name="connsiteX13" fmla="*/ 4772875 w 4787455"/>
                  <a:gd name="connsiteY13" fmla="*/ 2036947 h 5637079"/>
                  <a:gd name="connsiteX14" fmla="*/ 3620967 w 4787455"/>
                  <a:gd name="connsiteY14" fmla="*/ 2707903 h 5637079"/>
                  <a:gd name="connsiteX15" fmla="*/ 4030667 w 4787455"/>
                  <a:gd name="connsiteY15" fmla="*/ 4103254 h 5637079"/>
                  <a:gd name="connsiteX16" fmla="*/ 3442837 w 4787455"/>
                  <a:gd name="connsiteY16" fmla="*/ 2731654 h 5637079"/>
                  <a:gd name="connsiteX17" fmla="*/ 1857481 w 4787455"/>
                  <a:gd name="connsiteY17" fmla="*/ 2779155 h 5637079"/>
                  <a:gd name="connsiteX18" fmla="*/ 1388405 w 4787455"/>
                  <a:gd name="connsiteY18" fmla="*/ 4263571 h 5637079"/>
                  <a:gd name="connsiteX19" fmla="*/ 2694691 w 4787455"/>
                  <a:gd name="connsiteY19" fmla="*/ 3574802 h 5637079"/>
                  <a:gd name="connsiteX20" fmla="*/ 1435906 w 4787455"/>
                  <a:gd name="connsiteY20" fmla="*/ 4619831 h 5637079"/>
                  <a:gd name="connsiteX21" fmla="*/ 1819875 w 4787455"/>
                  <a:gd name="connsiteY21" fmla="*/ 5325423 h 5637079"/>
                  <a:gd name="connsiteX22" fmla="*/ 1537836 w 4787455"/>
                  <a:gd name="connsiteY22" fmla="*/ 5598556 h 5637079"/>
                  <a:gd name="connsiteX23" fmla="*/ 1139023 w 4787455"/>
                  <a:gd name="connsiteY23" fmla="*/ 3456049 h 5637079"/>
                  <a:gd name="connsiteX24" fmla="*/ 11857 w 4787455"/>
                  <a:gd name="connsiteY24" fmla="*/ 1923143 h 5637079"/>
                  <a:gd name="connsiteX0" fmla="*/ 11857 w 4787455"/>
                  <a:gd name="connsiteY0" fmla="*/ 1923143 h 5637079"/>
                  <a:gd name="connsiteX1" fmla="*/ 1256458 w 4787455"/>
                  <a:gd name="connsiteY1" fmla="*/ 1427843 h 5637079"/>
                  <a:gd name="connsiteX2" fmla="*/ 627808 w 4787455"/>
                  <a:gd name="connsiteY2" fmla="*/ 2170793 h 5637079"/>
                  <a:gd name="connsiteX3" fmla="*/ 1295923 w 4787455"/>
                  <a:gd name="connsiteY3" fmla="*/ 3111959 h 5637079"/>
                  <a:gd name="connsiteX4" fmla="*/ 1354428 w 4787455"/>
                  <a:gd name="connsiteY4" fmla="*/ 0 h 5637079"/>
                  <a:gd name="connsiteX5" fmla="*/ 2254314 w 4787455"/>
                  <a:gd name="connsiteY5" fmla="*/ 1491343 h 5637079"/>
                  <a:gd name="connsiteX6" fmla="*/ 2882057 w 4787455"/>
                  <a:gd name="connsiteY6" fmla="*/ 1153886 h 5637079"/>
                  <a:gd name="connsiteX7" fmla="*/ 2961886 w 4787455"/>
                  <a:gd name="connsiteY7" fmla="*/ 356590 h 5637079"/>
                  <a:gd name="connsiteX8" fmla="*/ 3032808 w 4787455"/>
                  <a:gd name="connsiteY8" fmla="*/ 1140691 h 5637079"/>
                  <a:gd name="connsiteX9" fmla="*/ 3844289 w 4787455"/>
                  <a:gd name="connsiteY9" fmla="*/ 1379516 h 5637079"/>
                  <a:gd name="connsiteX10" fmla="*/ 2211430 w 4787455"/>
                  <a:gd name="connsiteY10" fmla="*/ 1738084 h 5637079"/>
                  <a:gd name="connsiteX11" fmla="*/ 1976234 w 4787455"/>
                  <a:gd name="connsiteY11" fmla="*/ 2511960 h 5637079"/>
                  <a:gd name="connsiteX12" fmla="*/ 3749616 w 4787455"/>
                  <a:gd name="connsiteY12" fmla="*/ 2594099 h 5637079"/>
                  <a:gd name="connsiteX13" fmla="*/ 4772875 w 4787455"/>
                  <a:gd name="connsiteY13" fmla="*/ 2036947 h 5637079"/>
                  <a:gd name="connsiteX14" fmla="*/ 3620967 w 4787455"/>
                  <a:gd name="connsiteY14" fmla="*/ 2707903 h 5637079"/>
                  <a:gd name="connsiteX15" fmla="*/ 4030667 w 4787455"/>
                  <a:gd name="connsiteY15" fmla="*/ 4103254 h 5637079"/>
                  <a:gd name="connsiteX16" fmla="*/ 3442837 w 4787455"/>
                  <a:gd name="connsiteY16" fmla="*/ 2731654 h 5637079"/>
                  <a:gd name="connsiteX17" fmla="*/ 1857481 w 4787455"/>
                  <a:gd name="connsiteY17" fmla="*/ 2779155 h 5637079"/>
                  <a:gd name="connsiteX18" fmla="*/ 1388405 w 4787455"/>
                  <a:gd name="connsiteY18" fmla="*/ 4263571 h 5637079"/>
                  <a:gd name="connsiteX19" fmla="*/ 2694691 w 4787455"/>
                  <a:gd name="connsiteY19" fmla="*/ 3574802 h 5637079"/>
                  <a:gd name="connsiteX20" fmla="*/ 1435906 w 4787455"/>
                  <a:gd name="connsiteY20" fmla="*/ 4619831 h 5637079"/>
                  <a:gd name="connsiteX21" fmla="*/ 1819875 w 4787455"/>
                  <a:gd name="connsiteY21" fmla="*/ 5325423 h 5637079"/>
                  <a:gd name="connsiteX22" fmla="*/ 1537836 w 4787455"/>
                  <a:gd name="connsiteY22" fmla="*/ 5598556 h 5637079"/>
                  <a:gd name="connsiteX23" fmla="*/ 1139023 w 4787455"/>
                  <a:gd name="connsiteY23" fmla="*/ 3456049 h 5637079"/>
                  <a:gd name="connsiteX24" fmla="*/ 11857 w 4787455"/>
                  <a:gd name="connsiteY24" fmla="*/ 1923143 h 5637079"/>
                  <a:gd name="connsiteX0" fmla="*/ 11857 w 4787455"/>
                  <a:gd name="connsiteY0" fmla="*/ 1923143 h 5637079"/>
                  <a:gd name="connsiteX1" fmla="*/ 1256458 w 4787455"/>
                  <a:gd name="connsiteY1" fmla="*/ 1427843 h 5637079"/>
                  <a:gd name="connsiteX2" fmla="*/ 627808 w 4787455"/>
                  <a:gd name="connsiteY2" fmla="*/ 2170793 h 5637079"/>
                  <a:gd name="connsiteX3" fmla="*/ 1295923 w 4787455"/>
                  <a:gd name="connsiteY3" fmla="*/ 3111959 h 5637079"/>
                  <a:gd name="connsiteX4" fmla="*/ 1354428 w 4787455"/>
                  <a:gd name="connsiteY4" fmla="*/ 0 h 5637079"/>
                  <a:gd name="connsiteX5" fmla="*/ 2254314 w 4787455"/>
                  <a:gd name="connsiteY5" fmla="*/ 1491343 h 5637079"/>
                  <a:gd name="connsiteX6" fmla="*/ 2882057 w 4787455"/>
                  <a:gd name="connsiteY6" fmla="*/ 1153886 h 5637079"/>
                  <a:gd name="connsiteX7" fmla="*/ 2961886 w 4787455"/>
                  <a:gd name="connsiteY7" fmla="*/ 356590 h 5637079"/>
                  <a:gd name="connsiteX8" fmla="*/ 3032808 w 4787455"/>
                  <a:gd name="connsiteY8" fmla="*/ 1140691 h 5637079"/>
                  <a:gd name="connsiteX9" fmla="*/ 3844289 w 4787455"/>
                  <a:gd name="connsiteY9" fmla="*/ 1379516 h 5637079"/>
                  <a:gd name="connsiteX10" fmla="*/ 2211430 w 4787455"/>
                  <a:gd name="connsiteY10" fmla="*/ 1738084 h 5637079"/>
                  <a:gd name="connsiteX11" fmla="*/ 1976234 w 4787455"/>
                  <a:gd name="connsiteY11" fmla="*/ 2511960 h 5637079"/>
                  <a:gd name="connsiteX12" fmla="*/ 3749616 w 4787455"/>
                  <a:gd name="connsiteY12" fmla="*/ 2594099 h 5637079"/>
                  <a:gd name="connsiteX13" fmla="*/ 4772875 w 4787455"/>
                  <a:gd name="connsiteY13" fmla="*/ 2036947 h 5637079"/>
                  <a:gd name="connsiteX14" fmla="*/ 3620967 w 4787455"/>
                  <a:gd name="connsiteY14" fmla="*/ 2707903 h 5637079"/>
                  <a:gd name="connsiteX15" fmla="*/ 4030667 w 4787455"/>
                  <a:gd name="connsiteY15" fmla="*/ 4103254 h 5637079"/>
                  <a:gd name="connsiteX16" fmla="*/ 3442837 w 4787455"/>
                  <a:gd name="connsiteY16" fmla="*/ 2731654 h 5637079"/>
                  <a:gd name="connsiteX17" fmla="*/ 1857481 w 4787455"/>
                  <a:gd name="connsiteY17" fmla="*/ 2779155 h 5637079"/>
                  <a:gd name="connsiteX18" fmla="*/ 1388405 w 4787455"/>
                  <a:gd name="connsiteY18" fmla="*/ 4263571 h 5637079"/>
                  <a:gd name="connsiteX19" fmla="*/ 2694691 w 4787455"/>
                  <a:gd name="connsiteY19" fmla="*/ 3574802 h 5637079"/>
                  <a:gd name="connsiteX20" fmla="*/ 1435906 w 4787455"/>
                  <a:gd name="connsiteY20" fmla="*/ 4619831 h 5637079"/>
                  <a:gd name="connsiteX21" fmla="*/ 1819875 w 4787455"/>
                  <a:gd name="connsiteY21" fmla="*/ 5325423 h 5637079"/>
                  <a:gd name="connsiteX22" fmla="*/ 1537836 w 4787455"/>
                  <a:gd name="connsiteY22" fmla="*/ 5598556 h 5637079"/>
                  <a:gd name="connsiteX23" fmla="*/ 1139023 w 4787455"/>
                  <a:gd name="connsiteY23" fmla="*/ 3456049 h 5637079"/>
                  <a:gd name="connsiteX24" fmla="*/ 11857 w 4787455"/>
                  <a:gd name="connsiteY24" fmla="*/ 1923143 h 5637079"/>
                  <a:gd name="connsiteX0" fmla="*/ 11857 w 4787455"/>
                  <a:gd name="connsiteY0" fmla="*/ 1923143 h 5637079"/>
                  <a:gd name="connsiteX1" fmla="*/ 1256458 w 4787455"/>
                  <a:gd name="connsiteY1" fmla="*/ 1427843 h 5637079"/>
                  <a:gd name="connsiteX2" fmla="*/ 653208 w 4787455"/>
                  <a:gd name="connsiteY2" fmla="*/ 2170793 h 5637079"/>
                  <a:gd name="connsiteX3" fmla="*/ 1295923 w 4787455"/>
                  <a:gd name="connsiteY3" fmla="*/ 3111959 h 5637079"/>
                  <a:gd name="connsiteX4" fmla="*/ 1354428 w 4787455"/>
                  <a:gd name="connsiteY4" fmla="*/ 0 h 5637079"/>
                  <a:gd name="connsiteX5" fmla="*/ 2254314 w 4787455"/>
                  <a:gd name="connsiteY5" fmla="*/ 1491343 h 5637079"/>
                  <a:gd name="connsiteX6" fmla="*/ 2882057 w 4787455"/>
                  <a:gd name="connsiteY6" fmla="*/ 1153886 h 5637079"/>
                  <a:gd name="connsiteX7" fmla="*/ 2961886 w 4787455"/>
                  <a:gd name="connsiteY7" fmla="*/ 356590 h 5637079"/>
                  <a:gd name="connsiteX8" fmla="*/ 3032808 w 4787455"/>
                  <a:gd name="connsiteY8" fmla="*/ 1140691 h 5637079"/>
                  <a:gd name="connsiteX9" fmla="*/ 3844289 w 4787455"/>
                  <a:gd name="connsiteY9" fmla="*/ 1379516 h 5637079"/>
                  <a:gd name="connsiteX10" fmla="*/ 2211430 w 4787455"/>
                  <a:gd name="connsiteY10" fmla="*/ 1738084 h 5637079"/>
                  <a:gd name="connsiteX11" fmla="*/ 1976234 w 4787455"/>
                  <a:gd name="connsiteY11" fmla="*/ 2511960 h 5637079"/>
                  <a:gd name="connsiteX12" fmla="*/ 3749616 w 4787455"/>
                  <a:gd name="connsiteY12" fmla="*/ 2594099 h 5637079"/>
                  <a:gd name="connsiteX13" fmla="*/ 4772875 w 4787455"/>
                  <a:gd name="connsiteY13" fmla="*/ 2036947 h 5637079"/>
                  <a:gd name="connsiteX14" fmla="*/ 3620967 w 4787455"/>
                  <a:gd name="connsiteY14" fmla="*/ 2707903 h 5637079"/>
                  <a:gd name="connsiteX15" fmla="*/ 4030667 w 4787455"/>
                  <a:gd name="connsiteY15" fmla="*/ 4103254 h 5637079"/>
                  <a:gd name="connsiteX16" fmla="*/ 3442837 w 4787455"/>
                  <a:gd name="connsiteY16" fmla="*/ 2731654 h 5637079"/>
                  <a:gd name="connsiteX17" fmla="*/ 1857481 w 4787455"/>
                  <a:gd name="connsiteY17" fmla="*/ 2779155 h 5637079"/>
                  <a:gd name="connsiteX18" fmla="*/ 1388405 w 4787455"/>
                  <a:gd name="connsiteY18" fmla="*/ 4263571 h 5637079"/>
                  <a:gd name="connsiteX19" fmla="*/ 2694691 w 4787455"/>
                  <a:gd name="connsiteY19" fmla="*/ 3574802 h 5637079"/>
                  <a:gd name="connsiteX20" fmla="*/ 1435906 w 4787455"/>
                  <a:gd name="connsiteY20" fmla="*/ 4619831 h 5637079"/>
                  <a:gd name="connsiteX21" fmla="*/ 1819875 w 4787455"/>
                  <a:gd name="connsiteY21" fmla="*/ 5325423 h 5637079"/>
                  <a:gd name="connsiteX22" fmla="*/ 1537836 w 4787455"/>
                  <a:gd name="connsiteY22" fmla="*/ 5598556 h 5637079"/>
                  <a:gd name="connsiteX23" fmla="*/ 1139023 w 4787455"/>
                  <a:gd name="connsiteY23" fmla="*/ 3456049 h 5637079"/>
                  <a:gd name="connsiteX24" fmla="*/ 11857 w 4787455"/>
                  <a:gd name="connsiteY24" fmla="*/ 1923143 h 5637079"/>
                  <a:gd name="connsiteX0" fmla="*/ 11857 w 4787455"/>
                  <a:gd name="connsiteY0" fmla="*/ 1923143 h 5637079"/>
                  <a:gd name="connsiteX1" fmla="*/ 1256458 w 4787455"/>
                  <a:gd name="connsiteY1" fmla="*/ 1427843 h 5637079"/>
                  <a:gd name="connsiteX2" fmla="*/ 653208 w 4787455"/>
                  <a:gd name="connsiteY2" fmla="*/ 2170793 h 5637079"/>
                  <a:gd name="connsiteX3" fmla="*/ 1295923 w 4787455"/>
                  <a:gd name="connsiteY3" fmla="*/ 3111959 h 5637079"/>
                  <a:gd name="connsiteX4" fmla="*/ 1354428 w 4787455"/>
                  <a:gd name="connsiteY4" fmla="*/ 0 h 5637079"/>
                  <a:gd name="connsiteX5" fmla="*/ 2254314 w 4787455"/>
                  <a:gd name="connsiteY5" fmla="*/ 1491343 h 5637079"/>
                  <a:gd name="connsiteX6" fmla="*/ 2882057 w 4787455"/>
                  <a:gd name="connsiteY6" fmla="*/ 1153886 h 5637079"/>
                  <a:gd name="connsiteX7" fmla="*/ 2961886 w 4787455"/>
                  <a:gd name="connsiteY7" fmla="*/ 356590 h 5637079"/>
                  <a:gd name="connsiteX8" fmla="*/ 3032808 w 4787455"/>
                  <a:gd name="connsiteY8" fmla="*/ 1140691 h 5637079"/>
                  <a:gd name="connsiteX9" fmla="*/ 3844289 w 4787455"/>
                  <a:gd name="connsiteY9" fmla="*/ 1379516 h 5637079"/>
                  <a:gd name="connsiteX10" fmla="*/ 2211430 w 4787455"/>
                  <a:gd name="connsiteY10" fmla="*/ 1738084 h 5637079"/>
                  <a:gd name="connsiteX11" fmla="*/ 1976234 w 4787455"/>
                  <a:gd name="connsiteY11" fmla="*/ 2511960 h 5637079"/>
                  <a:gd name="connsiteX12" fmla="*/ 3749616 w 4787455"/>
                  <a:gd name="connsiteY12" fmla="*/ 2594099 h 5637079"/>
                  <a:gd name="connsiteX13" fmla="*/ 4772875 w 4787455"/>
                  <a:gd name="connsiteY13" fmla="*/ 2036947 h 5637079"/>
                  <a:gd name="connsiteX14" fmla="*/ 3620967 w 4787455"/>
                  <a:gd name="connsiteY14" fmla="*/ 2707903 h 5637079"/>
                  <a:gd name="connsiteX15" fmla="*/ 4030667 w 4787455"/>
                  <a:gd name="connsiteY15" fmla="*/ 4103254 h 5637079"/>
                  <a:gd name="connsiteX16" fmla="*/ 3442837 w 4787455"/>
                  <a:gd name="connsiteY16" fmla="*/ 2731654 h 5637079"/>
                  <a:gd name="connsiteX17" fmla="*/ 1857481 w 4787455"/>
                  <a:gd name="connsiteY17" fmla="*/ 2779155 h 5637079"/>
                  <a:gd name="connsiteX18" fmla="*/ 1388405 w 4787455"/>
                  <a:gd name="connsiteY18" fmla="*/ 4263571 h 5637079"/>
                  <a:gd name="connsiteX19" fmla="*/ 2694691 w 4787455"/>
                  <a:gd name="connsiteY19" fmla="*/ 3574802 h 5637079"/>
                  <a:gd name="connsiteX20" fmla="*/ 1435906 w 4787455"/>
                  <a:gd name="connsiteY20" fmla="*/ 4619831 h 5637079"/>
                  <a:gd name="connsiteX21" fmla="*/ 1819875 w 4787455"/>
                  <a:gd name="connsiteY21" fmla="*/ 5325423 h 5637079"/>
                  <a:gd name="connsiteX22" fmla="*/ 1537836 w 4787455"/>
                  <a:gd name="connsiteY22" fmla="*/ 5598556 h 5637079"/>
                  <a:gd name="connsiteX23" fmla="*/ 1139023 w 4787455"/>
                  <a:gd name="connsiteY23" fmla="*/ 3456049 h 5637079"/>
                  <a:gd name="connsiteX24" fmla="*/ 11857 w 4787455"/>
                  <a:gd name="connsiteY24" fmla="*/ 1923143 h 5637079"/>
                  <a:gd name="connsiteX0" fmla="*/ 11857 w 4787455"/>
                  <a:gd name="connsiteY0" fmla="*/ 1923143 h 5637079"/>
                  <a:gd name="connsiteX1" fmla="*/ 1256458 w 4787455"/>
                  <a:gd name="connsiteY1" fmla="*/ 1427843 h 5637079"/>
                  <a:gd name="connsiteX2" fmla="*/ 653208 w 4787455"/>
                  <a:gd name="connsiteY2" fmla="*/ 2170793 h 5637079"/>
                  <a:gd name="connsiteX3" fmla="*/ 1295923 w 4787455"/>
                  <a:gd name="connsiteY3" fmla="*/ 3111959 h 5637079"/>
                  <a:gd name="connsiteX4" fmla="*/ 1354428 w 4787455"/>
                  <a:gd name="connsiteY4" fmla="*/ 0 h 5637079"/>
                  <a:gd name="connsiteX5" fmla="*/ 2254314 w 4787455"/>
                  <a:gd name="connsiteY5" fmla="*/ 1491343 h 5637079"/>
                  <a:gd name="connsiteX6" fmla="*/ 2882057 w 4787455"/>
                  <a:gd name="connsiteY6" fmla="*/ 1153886 h 5637079"/>
                  <a:gd name="connsiteX7" fmla="*/ 2961886 w 4787455"/>
                  <a:gd name="connsiteY7" fmla="*/ 356590 h 5637079"/>
                  <a:gd name="connsiteX8" fmla="*/ 3032808 w 4787455"/>
                  <a:gd name="connsiteY8" fmla="*/ 1140691 h 5637079"/>
                  <a:gd name="connsiteX9" fmla="*/ 3844289 w 4787455"/>
                  <a:gd name="connsiteY9" fmla="*/ 1379516 h 5637079"/>
                  <a:gd name="connsiteX10" fmla="*/ 2211430 w 4787455"/>
                  <a:gd name="connsiteY10" fmla="*/ 1738084 h 5637079"/>
                  <a:gd name="connsiteX11" fmla="*/ 1976234 w 4787455"/>
                  <a:gd name="connsiteY11" fmla="*/ 2511960 h 5637079"/>
                  <a:gd name="connsiteX12" fmla="*/ 3749616 w 4787455"/>
                  <a:gd name="connsiteY12" fmla="*/ 2594099 h 5637079"/>
                  <a:gd name="connsiteX13" fmla="*/ 4772875 w 4787455"/>
                  <a:gd name="connsiteY13" fmla="*/ 2036947 h 5637079"/>
                  <a:gd name="connsiteX14" fmla="*/ 3620967 w 4787455"/>
                  <a:gd name="connsiteY14" fmla="*/ 2707903 h 5637079"/>
                  <a:gd name="connsiteX15" fmla="*/ 4030667 w 4787455"/>
                  <a:gd name="connsiteY15" fmla="*/ 4103254 h 5637079"/>
                  <a:gd name="connsiteX16" fmla="*/ 3442837 w 4787455"/>
                  <a:gd name="connsiteY16" fmla="*/ 2731654 h 5637079"/>
                  <a:gd name="connsiteX17" fmla="*/ 1857481 w 4787455"/>
                  <a:gd name="connsiteY17" fmla="*/ 2779155 h 5637079"/>
                  <a:gd name="connsiteX18" fmla="*/ 1388405 w 4787455"/>
                  <a:gd name="connsiteY18" fmla="*/ 4263571 h 5637079"/>
                  <a:gd name="connsiteX19" fmla="*/ 2694691 w 4787455"/>
                  <a:gd name="connsiteY19" fmla="*/ 3574802 h 5637079"/>
                  <a:gd name="connsiteX20" fmla="*/ 1435906 w 4787455"/>
                  <a:gd name="connsiteY20" fmla="*/ 4619831 h 5637079"/>
                  <a:gd name="connsiteX21" fmla="*/ 1819875 w 4787455"/>
                  <a:gd name="connsiteY21" fmla="*/ 5325423 h 5637079"/>
                  <a:gd name="connsiteX22" fmla="*/ 1537836 w 4787455"/>
                  <a:gd name="connsiteY22" fmla="*/ 5598556 h 5637079"/>
                  <a:gd name="connsiteX23" fmla="*/ 1139023 w 4787455"/>
                  <a:gd name="connsiteY23" fmla="*/ 3456049 h 5637079"/>
                  <a:gd name="connsiteX24" fmla="*/ 11857 w 4787455"/>
                  <a:gd name="connsiteY24" fmla="*/ 1923143 h 5637079"/>
                  <a:gd name="connsiteX0" fmla="*/ 33568 w 4809166"/>
                  <a:gd name="connsiteY0" fmla="*/ 1923143 h 5637079"/>
                  <a:gd name="connsiteX1" fmla="*/ 541569 w 4809166"/>
                  <a:gd name="connsiteY1" fmla="*/ 2062843 h 5637079"/>
                  <a:gd name="connsiteX2" fmla="*/ 1278169 w 4809166"/>
                  <a:gd name="connsiteY2" fmla="*/ 1427843 h 5637079"/>
                  <a:gd name="connsiteX3" fmla="*/ 674919 w 4809166"/>
                  <a:gd name="connsiteY3" fmla="*/ 2170793 h 5637079"/>
                  <a:gd name="connsiteX4" fmla="*/ 1317634 w 4809166"/>
                  <a:gd name="connsiteY4" fmla="*/ 3111959 h 5637079"/>
                  <a:gd name="connsiteX5" fmla="*/ 1376139 w 4809166"/>
                  <a:gd name="connsiteY5" fmla="*/ 0 h 5637079"/>
                  <a:gd name="connsiteX6" fmla="*/ 2276025 w 4809166"/>
                  <a:gd name="connsiteY6" fmla="*/ 1491343 h 5637079"/>
                  <a:gd name="connsiteX7" fmla="*/ 2903768 w 4809166"/>
                  <a:gd name="connsiteY7" fmla="*/ 1153886 h 5637079"/>
                  <a:gd name="connsiteX8" fmla="*/ 2983597 w 4809166"/>
                  <a:gd name="connsiteY8" fmla="*/ 356590 h 5637079"/>
                  <a:gd name="connsiteX9" fmla="*/ 3054519 w 4809166"/>
                  <a:gd name="connsiteY9" fmla="*/ 1140691 h 5637079"/>
                  <a:gd name="connsiteX10" fmla="*/ 3866000 w 4809166"/>
                  <a:gd name="connsiteY10" fmla="*/ 1379516 h 5637079"/>
                  <a:gd name="connsiteX11" fmla="*/ 2233141 w 4809166"/>
                  <a:gd name="connsiteY11" fmla="*/ 1738084 h 5637079"/>
                  <a:gd name="connsiteX12" fmla="*/ 1997945 w 4809166"/>
                  <a:gd name="connsiteY12" fmla="*/ 2511960 h 5637079"/>
                  <a:gd name="connsiteX13" fmla="*/ 3771327 w 4809166"/>
                  <a:gd name="connsiteY13" fmla="*/ 2594099 h 5637079"/>
                  <a:gd name="connsiteX14" fmla="*/ 4794586 w 4809166"/>
                  <a:gd name="connsiteY14" fmla="*/ 2036947 h 5637079"/>
                  <a:gd name="connsiteX15" fmla="*/ 3642678 w 4809166"/>
                  <a:gd name="connsiteY15" fmla="*/ 2707903 h 5637079"/>
                  <a:gd name="connsiteX16" fmla="*/ 4052378 w 4809166"/>
                  <a:gd name="connsiteY16" fmla="*/ 4103254 h 5637079"/>
                  <a:gd name="connsiteX17" fmla="*/ 3464548 w 4809166"/>
                  <a:gd name="connsiteY17" fmla="*/ 2731654 h 5637079"/>
                  <a:gd name="connsiteX18" fmla="*/ 1879192 w 4809166"/>
                  <a:gd name="connsiteY18" fmla="*/ 2779155 h 5637079"/>
                  <a:gd name="connsiteX19" fmla="*/ 1410116 w 4809166"/>
                  <a:gd name="connsiteY19" fmla="*/ 4263571 h 5637079"/>
                  <a:gd name="connsiteX20" fmla="*/ 2716402 w 4809166"/>
                  <a:gd name="connsiteY20" fmla="*/ 3574802 h 5637079"/>
                  <a:gd name="connsiteX21" fmla="*/ 1457617 w 4809166"/>
                  <a:gd name="connsiteY21" fmla="*/ 4619831 h 5637079"/>
                  <a:gd name="connsiteX22" fmla="*/ 1841586 w 4809166"/>
                  <a:gd name="connsiteY22" fmla="*/ 5325423 h 5637079"/>
                  <a:gd name="connsiteX23" fmla="*/ 1559547 w 4809166"/>
                  <a:gd name="connsiteY23" fmla="*/ 5598556 h 5637079"/>
                  <a:gd name="connsiteX24" fmla="*/ 1160734 w 4809166"/>
                  <a:gd name="connsiteY24" fmla="*/ 3456049 h 5637079"/>
                  <a:gd name="connsiteX25" fmla="*/ 33568 w 4809166"/>
                  <a:gd name="connsiteY25" fmla="*/ 1923143 h 5637079"/>
                  <a:gd name="connsiteX0" fmla="*/ 33568 w 4809166"/>
                  <a:gd name="connsiteY0" fmla="*/ 1923143 h 5637079"/>
                  <a:gd name="connsiteX1" fmla="*/ 541569 w 4809166"/>
                  <a:gd name="connsiteY1" fmla="*/ 2062843 h 5637079"/>
                  <a:gd name="connsiteX2" fmla="*/ 1278169 w 4809166"/>
                  <a:gd name="connsiteY2" fmla="*/ 1427843 h 5637079"/>
                  <a:gd name="connsiteX3" fmla="*/ 674919 w 4809166"/>
                  <a:gd name="connsiteY3" fmla="*/ 2170793 h 5637079"/>
                  <a:gd name="connsiteX4" fmla="*/ 1317634 w 4809166"/>
                  <a:gd name="connsiteY4" fmla="*/ 3111959 h 5637079"/>
                  <a:gd name="connsiteX5" fmla="*/ 1376139 w 4809166"/>
                  <a:gd name="connsiteY5" fmla="*/ 0 h 5637079"/>
                  <a:gd name="connsiteX6" fmla="*/ 2276025 w 4809166"/>
                  <a:gd name="connsiteY6" fmla="*/ 1491343 h 5637079"/>
                  <a:gd name="connsiteX7" fmla="*/ 2903768 w 4809166"/>
                  <a:gd name="connsiteY7" fmla="*/ 1153886 h 5637079"/>
                  <a:gd name="connsiteX8" fmla="*/ 2983597 w 4809166"/>
                  <a:gd name="connsiteY8" fmla="*/ 356590 h 5637079"/>
                  <a:gd name="connsiteX9" fmla="*/ 3054519 w 4809166"/>
                  <a:gd name="connsiteY9" fmla="*/ 1140691 h 5637079"/>
                  <a:gd name="connsiteX10" fmla="*/ 3866000 w 4809166"/>
                  <a:gd name="connsiteY10" fmla="*/ 1379516 h 5637079"/>
                  <a:gd name="connsiteX11" fmla="*/ 2233141 w 4809166"/>
                  <a:gd name="connsiteY11" fmla="*/ 1738084 h 5637079"/>
                  <a:gd name="connsiteX12" fmla="*/ 1997945 w 4809166"/>
                  <a:gd name="connsiteY12" fmla="*/ 2511960 h 5637079"/>
                  <a:gd name="connsiteX13" fmla="*/ 3771327 w 4809166"/>
                  <a:gd name="connsiteY13" fmla="*/ 2594099 h 5637079"/>
                  <a:gd name="connsiteX14" fmla="*/ 4794586 w 4809166"/>
                  <a:gd name="connsiteY14" fmla="*/ 2036947 h 5637079"/>
                  <a:gd name="connsiteX15" fmla="*/ 3642678 w 4809166"/>
                  <a:gd name="connsiteY15" fmla="*/ 2707903 h 5637079"/>
                  <a:gd name="connsiteX16" fmla="*/ 4052378 w 4809166"/>
                  <a:gd name="connsiteY16" fmla="*/ 4103254 h 5637079"/>
                  <a:gd name="connsiteX17" fmla="*/ 3464548 w 4809166"/>
                  <a:gd name="connsiteY17" fmla="*/ 2731654 h 5637079"/>
                  <a:gd name="connsiteX18" fmla="*/ 1879192 w 4809166"/>
                  <a:gd name="connsiteY18" fmla="*/ 2779155 h 5637079"/>
                  <a:gd name="connsiteX19" fmla="*/ 1410116 w 4809166"/>
                  <a:gd name="connsiteY19" fmla="*/ 4263571 h 5637079"/>
                  <a:gd name="connsiteX20" fmla="*/ 2716402 w 4809166"/>
                  <a:gd name="connsiteY20" fmla="*/ 3574802 h 5637079"/>
                  <a:gd name="connsiteX21" fmla="*/ 1457617 w 4809166"/>
                  <a:gd name="connsiteY21" fmla="*/ 4619831 h 5637079"/>
                  <a:gd name="connsiteX22" fmla="*/ 1841586 w 4809166"/>
                  <a:gd name="connsiteY22" fmla="*/ 5325423 h 5637079"/>
                  <a:gd name="connsiteX23" fmla="*/ 1559547 w 4809166"/>
                  <a:gd name="connsiteY23" fmla="*/ 5598556 h 5637079"/>
                  <a:gd name="connsiteX24" fmla="*/ 1160734 w 4809166"/>
                  <a:gd name="connsiteY24" fmla="*/ 3456049 h 5637079"/>
                  <a:gd name="connsiteX25" fmla="*/ 33568 w 4809166"/>
                  <a:gd name="connsiteY25" fmla="*/ 1923143 h 5637079"/>
                  <a:gd name="connsiteX0" fmla="*/ 33568 w 4809166"/>
                  <a:gd name="connsiteY0" fmla="*/ 1923143 h 5637079"/>
                  <a:gd name="connsiteX1" fmla="*/ 541569 w 4809166"/>
                  <a:gd name="connsiteY1" fmla="*/ 2062843 h 5637079"/>
                  <a:gd name="connsiteX2" fmla="*/ 1278169 w 4809166"/>
                  <a:gd name="connsiteY2" fmla="*/ 1427843 h 5637079"/>
                  <a:gd name="connsiteX3" fmla="*/ 674919 w 4809166"/>
                  <a:gd name="connsiteY3" fmla="*/ 2170793 h 5637079"/>
                  <a:gd name="connsiteX4" fmla="*/ 1317634 w 4809166"/>
                  <a:gd name="connsiteY4" fmla="*/ 3111959 h 5637079"/>
                  <a:gd name="connsiteX5" fmla="*/ 1376139 w 4809166"/>
                  <a:gd name="connsiteY5" fmla="*/ 0 h 5637079"/>
                  <a:gd name="connsiteX6" fmla="*/ 2276025 w 4809166"/>
                  <a:gd name="connsiteY6" fmla="*/ 1491343 h 5637079"/>
                  <a:gd name="connsiteX7" fmla="*/ 2903768 w 4809166"/>
                  <a:gd name="connsiteY7" fmla="*/ 1153886 h 5637079"/>
                  <a:gd name="connsiteX8" fmla="*/ 2983597 w 4809166"/>
                  <a:gd name="connsiteY8" fmla="*/ 356590 h 5637079"/>
                  <a:gd name="connsiteX9" fmla="*/ 3054519 w 4809166"/>
                  <a:gd name="connsiteY9" fmla="*/ 1140691 h 5637079"/>
                  <a:gd name="connsiteX10" fmla="*/ 3866000 w 4809166"/>
                  <a:gd name="connsiteY10" fmla="*/ 1379516 h 5637079"/>
                  <a:gd name="connsiteX11" fmla="*/ 2233141 w 4809166"/>
                  <a:gd name="connsiteY11" fmla="*/ 1738084 h 5637079"/>
                  <a:gd name="connsiteX12" fmla="*/ 1997945 w 4809166"/>
                  <a:gd name="connsiteY12" fmla="*/ 2511960 h 5637079"/>
                  <a:gd name="connsiteX13" fmla="*/ 3771327 w 4809166"/>
                  <a:gd name="connsiteY13" fmla="*/ 2594099 h 5637079"/>
                  <a:gd name="connsiteX14" fmla="*/ 4794586 w 4809166"/>
                  <a:gd name="connsiteY14" fmla="*/ 2036947 h 5637079"/>
                  <a:gd name="connsiteX15" fmla="*/ 3642678 w 4809166"/>
                  <a:gd name="connsiteY15" fmla="*/ 2707903 h 5637079"/>
                  <a:gd name="connsiteX16" fmla="*/ 4052378 w 4809166"/>
                  <a:gd name="connsiteY16" fmla="*/ 4103254 h 5637079"/>
                  <a:gd name="connsiteX17" fmla="*/ 3464548 w 4809166"/>
                  <a:gd name="connsiteY17" fmla="*/ 2731654 h 5637079"/>
                  <a:gd name="connsiteX18" fmla="*/ 1879192 w 4809166"/>
                  <a:gd name="connsiteY18" fmla="*/ 2779155 h 5637079"/>
                  <a:gd name="connsiteX19" fmla="*/ 1410116 w 4809166"/>
                  <a:gd name="connsiteY19" fmla="*/ 4263571 h 5637079"/>
                  <a:gd name="connsiteX20" fmla="*/ 2716402 w 4809166"/>
                  <a:gd name="connsiteY20" fmla="*/ 3574802 h 5637079"/>
                  <a:gd name="connsiteX21" fmla="*/ 1457617 w 4809166"/>
                  <a:gd name="connsiteY21" fmla="*/ 4619831 h 5637079"/>
                  <a:gd name="connsiteX22" fmla="*/ 1841586 w 4809166"/>
                  <a:gd name="connsiteY22" fmla="*/ 5325423 h 5637079"/>
                  <a:gd name="connsiteX23" fmla="*/ 1559547 w 4809166"/>
                  <a:gd name="connsiteY23" fmla="*/ 5598556 h 5637079"/>
                  <a:gd name="connsiteX24" fmla="*/ 1160734 w 4809166"/>
                  <a:gd name="connsiteY24" fmla="*/ 3456049 h 5637079"/>
                  <a:gd name="connsiteX25" fmla="*/ 33568 w 4809166"/>
                  <a:gd name="connsiteY25" fmla="*/ 1923143 h 5637079"/>
                  <a:gd name="connsiteX0" fmla="*/ 40933 w 4708581"/>
                  <a:gd name="connsiteY0" fmla="*/ 1992993 h 5637079"/>
                  <a:gd name="connsiteX1" fmla="*/ 440984 w 4708581"/>
                  <a:gd name="connsiteY1" fmla="*/ 2062843 h 5637079"/>
                  <a:gd name="connsiteX2" fmla="*/ 1177584 w 4708581"/>
                  <a:gd name="connsiteY2" fmla="*/ 1427843 h 5637079"/>
                  <a:gd name="connsiteX3" fmla="*/ 574334 w 4708581"/>
                  <a:gd name="connsiteY3" fmla="*/ 2170793 h 5637079"/>
                  <a:gd name="connsiteX4" fmla="*/ 1217049 w 4708581"/>
                  <a:gd name="connsiteY4" fmla="*/ 3111959 h 5637079"/>
                  <a:gd name="connsiteX5" fmla="*/ 1275554 w 4708581"/>
                  <a:gd name="connsiteY5" fmla="*/ 0 h 5637079"/>
                  <a:gd name="connsiteX6" fmla="*/ 2175440 w 4708581"/>
                  <a:gd name="connsiteY6" fmla="*/ 1491343 h 5637079"/>
                  <a:gd name="connsiteX7" fmla="*/ 2803183 w 4708581"/>
                  <a:gd name="connsiteY7" fmla="*/ 1153886 h 5637079"/>
                  <a:gd name="connsiteX8" fmla="*/ 2883012 w 4708581"/>
                  <a:gd name="connsiteY8" fmla="*/ 356590 h 5637079"/>
                  <a:gd name="connsiteX9" fmla="*/ 2953934 w 4708581"/>
                  <a:gd name="connsiteY9" fmla="*/ 1140691 h 5637079"/>
                  <a:gd name="connsiteX10" fmla="*/ 3765415 w 4708581"/>
                  <a:gd name="connsiteY10" fmla="*/ 1379516 h 5637079"/>
                  <a:gd name="connsiteX11" fmla="*/ 2132556 w 4708581"/>
                  <a:gd name="connsiteY11" fmla="*/ 1738084 h 5637079"/>
                  <a:gd name="connsiteX12" fmla="*/ 1897360 w 4708581"/>
                  <a:gd name="connsiteY12" fmla="*/ 2511960 h 5637079"/>
                  <a:gd name="connsiteX13" fmla="*/ 3670742 w 4708581"/>
                  <a:gd name="connsiteY13" fmla="*/ 2594099 h 5637079"/>
                  <a:gd name="connsiteX14" fmla="*/ 4694001 w 4708581"/>
                  <a:gd name="connsiteY14" fmla="*/ 2036947 h 5637079"/>
                  <a:gd name="connsiteX15" fmla="*/ 3542093 w 4708581"/>
                  <a:gd name="connsiteY15" fmla="*/ 2707903 h 5637079"/>
                  <a:gd name="connsiteX16" fmla="*/ 3951793 w 4708581"/>
                  <a:gd name="connsiteY16" fmla="*/ 4103254 h 5637079"/>
                  <a:gd name="connsiteX17" fmla="*/ 3363963 w 4708581"/>
                  <a:gd name="connsiteY17" fmla="*/ 2731654 h 5637079"/>
                  <a:gd name="connsiteX18" fmla="*/ 1778607 w 4708581"/>
                  <a:gd name="connsiteY18" fmla="*/ 2779155 h 5637079"/>
                  <a:gd name="connsiteX19" fmla="*/ 1309531 w 4708581"/>
                  <a:gd name="connsiteY19" fmla="*/ 4263571 h 5637079"/>
                  <a:gd name="connsiteX20" fmla="*/ 2615817 w 4708581"/>
                  <a:gd name="connsiteY20" fmla="*/ 3574802 h 5637079"/>
                  <a:gd name="connsiteX21" fmla="*/ 1357032 w 4708581"/>
                  <a:gd name="connsiteY21" fmla="*/ 4619831 h 5637079"/>
                  <a:gd name="connsiteX22" fmla="*/ 1741001 w 4708581"/>
                  <a:gd name="connsiteY22" fmla="*/ 5325423 h 5637079"/>
                  <a:gd name="connsiteX23" fmla="*/ 1458962 w 4708581"/>
                  <a:gd name="connsiteY23" fmla="*/ 5598556 h 5637079"/>
                  <a:gd name="connsiteX24" fmla="*/ 1060149 w 4708581"/>
                  <a:gd name="connsiteY24" fmla="*/ 3456049 h 5637079"/>
                  <a:gd name="connsiteX25" fmla="*/ 40933 w 4708581"/>
                  <a:gd name="connsiteY25" fmla="*/ 1992993 h 5637079"/>
                  <a:gd name="connsiteX0" fmla="*/ 58580 w 4573828"/>
                  <a:gd name="connsiteY0" fmla="*/ 2100943 h 5637079"/>
                  <a:gd name="connsiteX1" fmla="*/ 306231 w 4573828"/>
                  <a:gd name="connsiteY1" fmla="*/ 2062843 h 5637079"/>
                  <a:gd name="connsiteX2" fmla="*/ 1042831 w 4573828"/>
                  <a:gd name="connsiteY2" fmla="*/ 1427843 h 5637079"/>
                  <a:gd name="connsiteX3" fmla="*/ 439581 w 4573828"/>
                  <a:gd name="connsiteY3" fmla="*/ 2170793 h 5637079"/>
                  <a:gd name="connsiteX4" fmla="*/ 1082296 w 4573828"/>
                  <a:gd name="connsiteY4" fmla="*/ 3111959 h 5637079"/>
                  <a:gd name="connsiteX5" fmla="*/ 1140801 w 4573828"/>
                  <a:gd name="connsiteY5" fmla="*/ 0 h 5637079"/>
                  <a:gd name="connsiteX6" fmla="*/ 2040687 w 4573828"/>
                  <a:gd name="connsiteY6" fmla="*/ 1491343 h 5637079"/>
                  <a:gd name="connsiteX7" fmla="*/ 2668430 w 4573828"/>
                  <a:gd name="connsiteY7" fmla="*/ 1153886 h 5637079"/>
                  <a:gd name="connsiteX8" fmla="*/ 2748259 w 4573828"/>
                  <a:gd name="connsiteY8" fmla="*/ 356590 h 5637079"/>
                  <a:gd name="connsiteX9" fmla="*/ 2819181 w 4573828"/>
                  <a:gd name="connsiteY9" fmla="*/ 1140691 h 5637079"/>
                  <a:gd name="connsiteX10" fmla="*/ 3630662 w 4573828"/>
                  <a:gd name="connsiteY10" fmla="*/ 1379516 h 5637079"/>
                  <a:gd name="connsiteX11" fmla="*/ 1997803 w 4573828"/>
                  <a:gd name="connsiteY11" fmla="*/ 1738084 h 5637079"/>
                  <a:gd name="connsiteX12" fmla="*/ 1762607 w 4573828"/>
                  <a:gd name="connsiteY12" fmla="*/ 2511960 h 5637079"/>
                  <a:gd name="connsiteX13" fmla="*/ 3535989 w 4573828"/>
                  <a:gd name="connsiteY13" fmla="*/ 2594099 h 5637079"/>
                  <a:gd name="connsiteX14" fmla="*/ 4559248 w 4573828"/>
                  <a:gd name="connsiteY14" fmla="*/ 2036947 h 5637079"/>
                  <a:gd name="connsiteX15" fmla="*/ 3407340 w 4573828"/>
                  <a:gd name="connsiteY15" fmla="*/ 2707903 h 5637079"/>
                  <a:gd name="connsiteX16" fmla="*/ 3817040 w 4573828"/>
                  <a:gd name="connsiteY16" fmla="*/ 4103254 h 5637079"/>
                  <a:gd name="connsiteX17" fmla="*/ 3229210 w 4573828"/>
                  <a:gd name="connsiteY17" fmla="*/ 2731654 h 5637079"/>
                  <a:gd name="connsiteX18" fmla="*/ 1643854 w 4573828"/>
                  <a:gd name="connsiteY18" fmla="*/ 2779155 h 5637079"/>
                  <a:gd name="connsiteX19" fmla="*/ 1174778 w 4573828"/>
                  <a:gd name="connsiteY19" fmla="*/ 4263571 h 5637079"/>
                  <a:gd name="connsiteX20" fmla="*/ 2481064 w 4573828"/>
                  <a:gd name="connsiteY20" fmla="*/ 3574802 h 5637079"/>
                  <a:gd name="connsiteX21" fmla="*/ 1222279 w 4573828"/>
                  <a:gd name="connsiteY21" fmla="*/ 4619831 h 5637079"/>
                  <a:gd name="connsiteX22" fmla="*/ 1606248 w 4573828"/>
                  <a:gd name="connsiteY22" fmla="*/ 5325423 h 5637079"/>
                  <a:gd name="connsiteX23" fmla="*/ 1324209 w 4573828"/>
                  <a:gd name="connsiteY23" fmla="*/ 5598556 h 5637079"/>
                  <a:gd name="connsiteX24" fmla="*/ 925396 w 4573828"/>
                  <a:gd name="connsiteY24" fmla="*/ 3456049 h 5637079"/>
                  <a:gd name="connsiteX25" fmla="*/ 58580 w 4573828"/>
                  <a:gd name="connsiteY25" fmla="*/ 2100943 h 5637079"/>
                  <a:gd name="connsiteX0" fmla="*/ 1049053 w 5564301"/>
                  <a:gd name="connsiteY0" fmla="*/ 2100943 h 5637079"/>
                  <a:gd name="connsiteX1" fmla="*/ 1303 w 5564301"/>
                  <a:gd name="connsiteY1" fmla="*/ 786493 h 5637079"/>
                  <a:gd name="connsiteX2" fmla="*/ 1296704 w 5564301"/>
                  <a:gd name="connsiteY2" fmla="*/ 2062843 h 5637079"/>
                  <a:gd name="connsiteX3" fmla="*/ 2033304 w 5564301"/>
                  <a:gd name="connsiteY3" fmla="*/ 1427843 h 5637079"/>
                  <a:gd name="connsiteX4" fmla="*/ 1430054 w 5564301"/>
                  <a:gd name="connsiteY4" fmla="*/ 2170793 h 5637079"/>
                  <a:gd name="connsiteX5" fmla="*/ 2072769 w 5564301"/>
                  <a:gd name="connsiteY5" fmla="*/ 3111959 h 5637079"/>
                  <a:gd name="connsiteX6" fmla="*/ 2131274 w 5564301"/>
                  <a:gd name="connsiteY6" fmla="*/ 0 h 5637079"/>
                  <a:gd name="connsiteX7" fmla="*/ 3031160 w 5564301"/>
                  <a:gd name="connsiteY7" fmla="*/ 1491343 h 5637079"/>
                  <a:gd name="connsiteX8" fmla="*/ 3658903 w 5564301"/>
                  <a:gd name="connsiteY8" fmla="*/ 1153886 h 5637079"/>
                  <a:gd name="connsiteX9" fmla="*/ 3738732 w 5564301"/>
                  <a:gd name="connsiteY9" fmla="*/ 356590 h 5637079"/>
                  <a:gd name="connsiteX10" fmla="*/ 3809654 w 5564301"/>
                  <a:gd name="connsiteY10" fmla="*/ 1140691 h 5637079"/>
                  <a:gd name="connsiteX11" fmla="*/ 4621135 w 5564301"/>
                  <a:gd name="connsiteY11" fmla="*/ 1379516 h 5637079"/>
                  <a:gd name="connsiteX12" fmla="*/ 2988276 w 5564301"/>
                  <a:gd name="connsiteY12" fmla="*/ 1738084 h 5637079"/>
                  <a:gd name="connsiteX13" fmla="*/ 2753080 w 5564301"/>
                  <a:gd name="connsiteY13" fmla="*/ 2511960 h 5637079"/>
                  <a:gd name="connsiteX14" fmla="*/ 4526462 w 5564301"/>
                  <a:gd name="connsiteY14" fmla="*/ 2594099 h 5637079"/>
                  <a:gd name="connsiteX15" fmla="*/ 5549721 w 5564301"/>
                  <a:gd name="connsiteY15" fmla="*/ 2036947 h 5637079"/>
                  <a:gd name="connsiteX16" fmla="*/ 4397813 w 5564301"/>
                  <a:gd name="connsiteY16" fmla="*/ 2707903 h 5637079"/>
                  <a:gd name="connsiteX17" fmla="*/ 4807513 w 5564301"/>
                  <a:gd name="connsiteY17" fmla="*/ 4103254 h 5637079"/>
                  <a:gd name="connsiteX18" fmla="*/ 4219683 w 5564301"/>
                  <a:gd name="connsiteY18" fmla="*/ 2731654 h 5637079"/>
                  <a:gd name="connsiteX19" fmla="*/ 2634327 w 5564301"/>
                  <a:gd name="connsiteY19" fmla="*/ 2779155 h 5637079"/>
                  <a:gd name="connsiteX20" fmla="*/ 2165251 w 5564301"/>
                  <a:gd name="connsiteY20" fmla="*/ 4263571 h 5637079"/>
                  <a:gd name="connsiteX21" fmla="*/ 3471537 w 5564301"/>
                  <a:gd name="connsiteY21" fmla="*/ 3574802 h 5637079"/>
                  <a:gd name="connsiteX22" fmla="*/ 2212752 w 5564301"/>
                  <a:gd name="connsiteY22" fmla="*/ 4619831 h 5637079"/>
                  <a:gd name="connsiteX23" fmla="*/ 2596721 w 5564301"/>
                  <a:gd name="connsiteY23" fmla="*/ 5325423 h 5637079"/>
                  <a:gd name="connsiteX24" fmla="*/ 2314682 w 5564301"/>
                  <a:gd name="connsiteY24" fmla="*/ 5598556 h 5637079"/>
                  <a:gd name="connsiteX25" fmla="*/ 1915869 w 5564301"/>
                  <a:gd name="connsiteY25" fmla="*/ 3456049 h 5637079"/>
                  <a:gd name="connsiteX26" fmla="*/ 1049053 w 5564301"/>
                  <a:gd name="connsiteY26" fmla="*/ 2100943 h 5637079"/>
                  <a:gd name="connsiteX0" fmla="*/ 630923 w 5146171"/>
                  <a:gd name="connsiteY0" fmla="*/ 2100943 h 5637079"/>
                  <a:gd name="connsiteX1" fmla="*/ 2273 w 5146171"/>
                  <a:gd name="connsiteY1" fmla="*/ 348343 h 5637079"/>
                  <a:gd name="connsiteX2" fmla="*/ 878574 w 5146171"/>
                  <a:gd name="connsiteY2" fmla="*/ 2062843 h 5637079"/>
                  <a:gd name="connsiteX3" fmla="*/ 1615174 w 5146171"/>
                  <a:gd name="connsiteY3" fmla="*/ 1427843 h 5637079"/>
                  <a:gd name="connsiteX4" fmla="*/ 1011924 w 5146171"/>
                  <a:gd name="connsiteY4" fmla="*/ 2170793 h 5637079"/>
                  <a:gd name="connsiteX5" fmla="*/ 1654639 w 5146171"/>
                  <a:gd name="connsiteY5" fmla="*/ 3111959 h 5637079"/>
                  <a:gd name="connsiteX6" fmla="*/ 1713144 w 5146171"/>
                  <a:gd name="connsiteY6" fmla="*/ 0 h 5637079"/>
                  <a:gd name="connsiteX7" fmla="*/ 2613030 w 5146171"/>
                  <a:gd name="connsiteY7" fmla="*/ 1491343 h 5637079"/>
                  <a:gd name="connsiteX8" fmla="*/ 3240773 w 5146171"/>
                  <a:gd name="connsiteY8" fmla="*/ 1153886 h 5637079"/>
                  <a:gd name="connsiteX9" fmla="*/ 3320602 w 5146171"/>
                  <a:gd name="connsiteY9" fmla="*/ 356590 h 5637079"/>
                  <a:gd name="connsiteX10" fmla="*/ 3391524 w 5146171"/>
                  <a:gd name="connsiteY10" fmla="*/ 1140691 h 5637079"/>
                  <a:gd name="connsiteX11" fmla="*/ 4203005 w 5146171"/>
                  <a:gd name="connsiteY11" fmla="*/ 1379516 h 5637079"/>
                  <a:gd name="connsiteX12" fmla="*/ 2570146 w 5146171"/>
                  <a:gd name="connsiteY12" fmla="*/ 1738084 h 5637079"/>
                  <a:gd name="connsiteX13" fmla="*/ 2334950 w 5146171"/>
                  <a:gd name="connsiteY13" fmla="*/ 2511960 h 5637079"/>
                  <a:gd name="connsiteX14" fmla="*/ 4108332 w 5146171"/>
                  <a:gd name="connsiteY14" fmla="*/ 2594099 h 5637079"/>
                  <a:gd name="connsiteX15" fmla="*/ 5131591 w 5146171"/>
                  <a:gd name="connsiteY15" fmla="*/ 2036947 h 5637079"/>
                  <a:gd name="connsiteX16" fmla="*/ 3979683 w 5146171"/>
                  <a:gd name="connsiteY16" fmla="*/ 2707903 h 5637079"/>
                  <a:gd name="connsiteX17" fmla="*/ 4389383 w 5146171"/>
                  <a:gd name="connsiteY17" fmla="*/ 4103254 h 5637079"/>
                  <a:gd name="connsiteX18" fmla="*/ 3801553 w 5146171"/>
                  <a:gd name="connsiteY18" fmla="*/ 2731654 h 5637079"/>
                  <a:gd name="connsiteX19" fmla="*/ 2216197 w 5146171"/>
                  <a:gd name="connsiteY19" fmla="*/ 2779155 h 5637079"/>
                  <a:gd name="connsiteX20" fmla="*/ 1747121 w 5146171"/>
                  <a:gd name="connsiteY20" fmla="*/ 4263571 h 5637079"/>
                  <a:gd name="connsiteX21" fmla="*/ 3053407 w 5146171"/>
                  <a:gd name="connsiteY21" fmla="*/ 3574802 h 5637079"/>
                  <a:gd name="connsiteX22" fmla="*/ 1794622 w 5146171"/>
                  <a:gd name="connsiteY22" fmla="*/ 4619831 h 5637079"/>
                  <a:gd name="connsiteX23" fmla="*/ 2178591 w 5146171"/>
                  <a:gd name="connsiteY23" fmla="*/ 5325423 h 5637079"/>
                  <a:gd name="connsiteX24" fmla="*/ 1896552 w 5146171"/>
                  <a:gd name="connsiteY24" fmla="*/ 5598556 h 5637079"/>
                  <a:gd name="connsiteX25" fmla="*/ 1497739 w 5146171"/>
                  <a:gd name="connsiteY25" fmla="*/ 3456049 h 5637079"/>
                  <a:gd name="connsiteX26" fmla="*/ 630923 w 5146171"/>
                  <a:gd name="connsiteY26" fmla="*/ 2100943 h 5637079"/>
                  <a:gd name="connsiteX0" fmla="*/ 924835 w 5440083"/>
                  <a:gd name="connsiteY0" fmla="*/ 2100943 h 5637079"/>
                  <a:gd name="connsiteX1" fmla="*/ 23136 w 5440083"/>
                  <a:gd name="connsiteY1" fmla="*/ 1351643 h 5637079"/>
                  <a:gd name="connsiteX2" fmla="*/ 296185 w 5440083"/>
                  <a:gd name="connsiteY2" fmla="*/ 348343 h 5637079"/>
                  <a:gd name="connsiteX3" fmla="*/ 1172486 w 5440083"/>
                  <a:gd name="connsiteY3" fmla="*/ 2062843 h 5637079"/>
                  <a:gd name="connsiteX4" fmla="*/ 1909086 w 5440083"/>
                  <a:gd name="connsiteY4" fmla="*/ 1427843 h 5637079"/>
                  <a:gd name="connsiteX5" fmla="*/ 1305836 w 5440083"/>
                  <a:gd name="connsiteY5" fmla="*/ 2170793 h 5637079"/>
                  <a:gd name="connsiteX6" fmla="*/ 1948551 w 5440083"/>
                  <a:gd name="connsiteY6" fmla="*/ 3111959 h 5637079"/>
                  <a:gd name="connsiteX7" fmla="*/ 2007056 w 5440083"/>
                  <a:gd name="connsiteY7" fmla="*/ 0 h 5637079"/>
                  <a:gd name="connsiteX8" fmla="*/ 2906942 w 5440083"/>
                  <a:gd name="connsiteY8" fmla="*/ 1491343 h 5637079"/>
                  <a:gd name="connsiteX9" fmla="*/ 3534685 w 5440083"/>
                  <a:gd name="connsiteY9" fmla="*/ 1153886 h 5637079"/>
                  <a:gd name="connsiteX10" fmla="*/ 3614514 w 5440083"/>
                  <a:gd name="connsiteY10" fmla="*/ 356590 h 5637079"/>
                  <a:gd name="connsiteX11" fmla="*/ 3685436 w 5440083"/>
                  <a:gd name="connsiteY11" fmla="*/ 1140691 h 5637079"/>
                  <a:gd name="connsiteX12" fmla="*/ 4496917 w 5440083"/>
                  <a:gd name="connsiteY12" fmla="*/ 1379516 h 5637079"/>
                  <a:gd name="connsiteX13" fmla="*/ 2864058 w 5440083"/>
                  <a:gd name="connsiteY13" fmla="*/ 1738084 h 5637079"/>
                  <a:gd name="connsiteX14" fmla="*/ 2628862 w 5440083"/>
                  <a:gd name="connsiteY14" fmla="*/ 2511960 h 5637079"/>
                  <a:gd name="connsiteX15" fmla="*/ 4402244 w 5440083"/>
                  <a:gd name="connsiteY15" fmla="*/ 2594099 h 5637079"/>
                  <a:gd name="connsiteX16" fmla="*/ 5425503 w 5440083"/>
                  <a:gd name="connsiteY16" fmla="*/ 2036947 h 5637079"/>
                  <a:gd name="connsiteX17" fmla="*/ 4273595 w 5440083"/>
                  <a:gd name="connsiteY17" fmla="*/ 2707903 h 5637079"/>
                  <a:gd name="connsiteX18" fmla="*/ 4683295 w 5440083"/>
                  <a:gd name="connsiteY18" fmla="*/ 4103254 h 5637079"/>
                  <a:gd name="connsiteX19" fmla="*/ 4095465 w 5440083"/>
                  <a:gd name="connsiteY19" fmla="*/ 2731654 h 5637079"/>
                  <a:gd name="connsiteX20" fmla="*/ 2510109 w 5440083"/>
                  <a:gd name="connsiteY20" fmla="*/ 2779155 h 5637079"/>
                  <a:gd name="connsiteX21" fmla="*/ 2041033 w 5440083"/>
                  <a:gd name="connsiteY21" fmla="*/ 4263571 h 5637079"/>
                  <a:gd name="connsiteX22" fmla="*/ 3347319 w 5440083"/>
                  <a:gd name="connsiteY22" fmla="*/ 3574802 h 5637079"/>
                  <a:gd name="connsiteX23" fmla="*/ 2088534 w 5440083"/>
                  <a:gd name="connsiteY23" fmla="*/ 4619831 h 5637079"/>
                  <a:gd name="connsiteX24" fmla="*/ 2472503 w 5440083"/>
                  <a:gd name="connsiteY24" fmla="*/ 5325423 h 5637079"/>
                  <a:gd name="connsiteX25" fmla="*/ 2190464 w 5440083"/>
                  <a:gd name="connsiteY25" fmla="*/ 5598556 h 5637079"/>
                  <a:gd name="connsiteX26" fmla="*/ 1791651 w 5440083"/>
                  <a:gd name="connsiteY26" fmla="*/ 3456049 h 5637079"/>
                  <a:gd name="connsiteX27" fmla="*/ 924835 w 5440083"/>
                  <a:gd name="connsiteY27" fmla="*/ 2100943 h 5637079"/>
                  <a:gd name="connsiteX0" fmla="*/ 1059200 w 5574448"/>
                  <a:gd name="connsiteY0" fmla="*/ 2100943 h 5637079"/>
                  <a:gd name="connsiteX1" fmla="*/ 157501 w 5574448"/>
                  <a:gd name="connsiteY1" fmla="*/ 1351643 h 5637079"/>
                  <a:gd name="connsiteX2" fmla="*/ 430550 w 5574448"/>
                  <a:gd name="connsiteY2" fmla="*/ 348343 h 5637079"/>
                  <a:gd name="connsiteX3" fmla="*/ 1306851 w 5574448"/>
                  <a:gd name="connsiteY3" fmla="*/ 2062843 h 5637079"/>
                  <a:gd name="connsiteX4" fmla="*/ 2043451 w 5574448"/>
                  <a:gd name="connsiteY4" fmla="*/ 1427843 h 5637079"/>
                  <a:gd name="connsiteX5" fmla="*/ 1440201 w 5574448"/>
                  <a:gd name="connsiteY5" fmla="*/ 2170793 h 5637079"/>
                  <a:gd name="connsiteX6" fmla="*/ 2082916 w 5574448"/>
                  <a:gd name="connsiteY6" fmla="*/ 3111959 h 5637079"/>
                  <a:gd name="connsiteX7" fmla="*/ 2141421 w 5574448"/>
                  <a:gd name="connsiteY7" fmla="*/ 0 h 5637079"/>
                  <a:gd name="connsiteX8" fmla="*/ 3041307 w 5574448"/>
                  <a:gd name="connsiteY8" fmla="*/ 1491343 h 5637079"/>
                  <a:gd name="connsiteX9" fmla="*/ 3669050 w 5574448"/>
                  <a:gd name="connsiteY9" fmla="*/ 1153886 h 5637079"/>
                  <a:gd name="connsiteX10" fmla="*/ 3748879 w 5574448"/>
                  <a:gd name="connsiteY10" fmla="*/ 356590 h 5637079"/>
                  <a:gd name="connsiteX11" fmla="*/ 3819801 w 5574448"/>
                  <a:gd name="connsiteY11" fmla="*/ 1140691 h 5637079"/>
                  <a:gd name="connsiteX12" fmla="*/ 4631282 w 5574448"/>
                  <a:gd name="connsiteY12" fmla="*/ 1379516 h 5637079"/>
                  <a:gd name="connsiteX13" fmla="*/ 2998423 w 5574448"/>
                  <a:gd name="connsiteY13" fmla="*/ 1738084 h 5637079"/>
                  <a:gd name="connsiteX14" fmla="*/ 2763227 w 5574448"/>
                  <a:gd name="connsiteY14" fmla="*/ 2511960 h 5637079"/>
                  <a:gd name="connsiteX15" fmla="*/ 4536609 w 5574448"/>
                  <a:gd name="connsiteY15" fmla="*/ 2594099 h 5637079"/>
                  <a:gd name="connsiteX16" fmla="*/ 5559868 w 5574448"/>
                  <a:gd name="connsiteY16" fmla="*/ 2036947 h 5637079"/>
                  <a:gd name="connsiteX17" fmla="*/ 4407960 w 5574448"/>
                  <a:gd name="connsiteY17" fmla="*/ 2707903 h 5637079"/>
                  <a:gd name="connsiteX18" fmla="*/ 4817660 w 5574448"/>
                  <a:gd name="connsiteY18" fmla="*/ 4103254 h 5637079"/>
                  <a:gd name="connsiteX19" fmla="*/ 4229830 w 5574448"/>
                  <a:gd name="connsiteY19" fmla="*/ 2731654 h 5637079"/>
                  <a:gd name="connsiteX20" fmla="*/ 2644474 w 5574448"/>
                  <a:gd name="connsiteY20" fmla="*/ 2779155 h 5637079"/>
                  <a:gd name="connsiteX21" fmla="*/ 2175398 w 5574448"/>
                  <a:gd name="connsiteY21" fmla="*/ 4263571 h 5637079"/>
                  <a:gd name="connsiteX22" fmla="*/ 3481684 w 5574448"/>
                  <a:gd name="connsiteY22" fmla="*/ 3574802 h 5637079"/>
                  <a:gd name="connsiteX23" fmla="*/ 2222899 w 5574448"/>
                  <a:gd name="connsiteY23" fmla="*/ 4619831 h 5637079"/>
                  <a:gd name="connsiteX24" fmla="*/ 2606868 w 5574448"/>
                  <a:gd name="connsiteY24" fmla="*/ 5325423 h 5637079"/>
                  <a:gd name="connsiteX25" fmla="*/ 2324829 w 5574448"/>
                  <a:gd name="connsiteY25" fmla="*/ 5598556 h 5637079"/>
                  <a:gd name="connsiteX26" fmla="*/ 1926016 w 5574448"/>
                  <a:gd name="connsiteY26" fmla="*/ 3456049 h 5637079"/>
                  <a:gd name="connsiteX27" fmla="*/ 1059200 w 5574448"/>
                  <a:gd name="connsiteY27" fmla="*/ 2100943 h 5637079"/>
                  <a:gd name="connsiteX0" fmla="*/ 1184509 w 5699757"/>
                  <a:gd name="connsiteY0" fmla="*/ 2100943 h 5637079"/>
                  <a:gd name="connsiteX1" fmla="*/ 282810 w 5699757"/>
                  <a:gd name="connsiteY1" fmla="*/ 1351643 h 5637079"/>
                  <a:gd name="connsiteX2" fmla="*/ 555859 w 5699757"/>
                  <a:gd name="connsiteY2" fmla="*/ 348343 h 5637079"/>
                  <a:gd name="connsiteX3" fmla="*/ 1432160 w 5699757"/>
                  <a:gd name="connsiteY3" fmla="*/ 2062843 h 5637079"/>
                  <a:gd name="connsiteX4" fmla="*/ 2168760 w 5699757"/>
                  <a:gd name="connsiteY4" fmla="*/ 1427843 h 5637079"/>
                  <a:gd name="connsiteX5" fmla="*/ 1565510 w 5699757"/>
                  <a:gd name="connsiteY5" fmla="*/ 2170793 h 5637079"/>
                  <a:gd name="connsiteX6" fmla="*/ 2208225 w 5699757"/>
                  <a:gd name="connsiteY6" fmla="*/ 3111959 h 5637079"/>
                  <a:gd name="connsiteX7" fmla="*/ 2266730 w 5699757"/>
                  <a:gd name="connsiteY7" fmla="*/ 0 h 5637079"/>
                  <a:gd name="connsiteX8" fmla="*/ 3166616 w 5699757"/>
                  <a:gd name="connsiteY8" fmla="*/ 1491343 h 5637079"/>
                  <a:gd name="connsiteX9" fmla="*/ 3794359 w 5699757"/>
                  <a:gd name="connsiteY9" fmla="*/ 1153886 h 5637079"/>
                  <a:gd name="connsiteX10" fmla="*/ 3874188 w 5699757"/>
                  <a:gd name="connsiteY10" fmla="*/ 356590 h 5637079"/>
                  <a:gd name="connsiteX11" fmla="*/ 3945110 w 5699757"/>
                  <a:gd name="connsiteY11" fmla="*/ 1140691 h 5637079"/>
                  <a:gd name="connsiteX12" fmla="*/ 4756591 w 5699757"/>
                  <a:gd name="connsiteY12" fmla="*/ 1379516 h 5637079"/>
                  <a:gd name="connsiteX13" fmla="*/ 3123732 w 5699757"/>
                  <a:gd name="connsiteY13" fmla="*/ 1738084 h 5637079"/>
                  <a:gd name="connsiteX14" fmla="*/ 2888536 w 5699757"/>
                  <a:gd name="connsiteY14" fmla="*/ 2511960 h 5637079"/>
                  <a:gd name="connsiteX15" fmla="*/ 4661918 w 5699757"/>
                  <a:gd name="connsiteY15" fmla="*/ 2594099 h 5637079"/>
                  <a:gd name="connsiteX16" fmla="*/ 5685177 w 5699757"/>
                  <a:gd name="connsiteY16" fmla="*/ 2036947 h 5637079"/>
                  <a:gd name="connsiteX17" fmla="*/ 4533269 w 5699757"/>
                  <a:gd name="connsiteY17" fmla="*/ 2707903 h 5637079"/>
                  <a:gd name="connsiteX18" fmla="*/ 4942969 w 5699757"/>
                  <a:gd name="connsiteY18" fmla="*/ 4103254 h 5637079"/>
                  <a:gd name="connsiteX19" fmla="*/ 4355139 w 5699757"/>
                  <a:gd name="connsiteY19" fmla="*/ 2731654 h 5637079"/>
                  <a:gd name="connsiteX20" fmla="*/ 2769783 w 5699757"/>
                  <a:gd name="connsiteY20" fmla="*/ 2779155 h 5637079"/>
                  <a:gd name="connsiteX21" fmla="*/ 2300707 w 5699757"/>
                  <a:gd name="connsiteY21" fmla="*/ 4263571 h 5637079"/>
                  <a:gd name="connsiteX22" fmla="*/ 3606993 w 5699757"/>
                  <a:gd name="connsiteY22" fmla="*/ 3574802 h 5637079"/>
                  <a:gd name="connsiteX23" fmla="*/ 2348208 w 5699757"/>
                  <a:gd name="connsiteY23" fmla="*/ 4619831 h 5637079"/>
                  <a:gd name="connsiteX24" fmla="*/ 2732177 w 5699757"/>
                  <a:gd name="connsiteY24" fmla="*/ 5325423 h 5637079"/>
                  <a:gd name="connsiteX25" fmla="*/ 2450138 w 5699757"/>
                  <a:gd name="connsiteY25" fmla="*/ 5598556 h 5637079"/>
                  <a:gd name="connsiteX26" fmla="*/ 2051325 w 5699757"/>
                  <a:gd name="connsiteY26" fmla="*/ 3456049 h 5637079"/>
                  <a:gd name="connsiteX27" fmla="*/ 1184509 w 5699757"/>
                  <a:gd name="connsiteY27" fmla="*/ 2100943 h 5637079"/>
                  <a:gd name="connsiteX0" fmla="*/ 905109 w 5699757"/>
                  <a:gd name="connsiteY0" fmla="*/ 3377293 h 5637079"/>
                  <a:gd name="connsiteX1" fmla="*/ 282810 w 5699757"/>
                  <a:gd name="connsiteY1" fmla="*/ 1351643 h 5637079"/>
                  <a:gd name="connsiteX2" fmla="*/ 555859 w 5699757"/>
                  <a:gd name="connsiteY2" fmla="*/ 348343 h 5637079"/>
                  <a:gd name="connsiteX3" fmla="*/ 1432160 w 5699757"/>
                  <a:gd name="connsiteY3" fmla="*/ 2062843 h 5637079"/>
                  <a:gd name="connsiteX4" fmla="*/ 2168760 w 5699757"/>
                  <a:gd name="connsiteY4" fmla="*/ 1427843 h 5637079"/>
                  <a:gd name="connsiteX5" fmla="*/ 1565510 w 5699757"/>
                  <a:gd name="connsiteY5" fmla="*/ 2170793 h 5637079"/>
                  <a:gd name="connsiteX6" fmla="*/ 2208225 w 5699757"/>
                  <a:gd name="connsiteY6" fmla="*/ 3111959 h 5637079"/>
                  <a:gd name="connsiteX7" fmla="*/ 2266730 w 5699757"/>
                  <a:gd name="connsiteY7" fmla="*/ 0 h 5637079"/>
                  <a:gd name="connsiteX8" fmla="*/ 3166616 w 5699757"/>
                  <a:gd name="connsiteY8" fmla="*/ 1491343 h 5637079"/>
                  <a:gd name="connsiteX9" fmla="*/ 3794359 w 5699757"/>
                  <a:gd name="connsiteY9" fmla="*/ 1153886 h 5637079"/>
                  <a:gd name="connsiteX10" fmla="*/ 3874188 w 5699757"/>
                  <a:gd name="connsiteY10" fmla="*/ 356590 h 5637079"/>
                  <a:gd name="connsiteX11" fmla="*/ 3945110 w 5699757"/>
                  <a:gd name="connsiteY11" fmla="*/ 1140691 h 5637079"/>
                  <a:gd name="connsiteX12" fmla="*/ 4756591 w 5699757"/>
                  <a:gd name="connsiteY12" fmla="*/ 1379516 h 5637079"/>
                  <a:gd name="connsiteX13" fmla="*/ 3123732 w 5699757"/>
                  <a:gd name="connsiteY13" fmla="*/ 1738084 h 5637079"/>
                  <a:gd name="connsiteX14" fmla="*/ 2888536 w 5699757"/>
                  <a:gd name="connsiteY14" fmla="*/ 2511960 h 5637079"/>
                  <a:gd name="connsiteX15" fmla="*/ 4661918 w 5699757"/>
                  <a:gd name="connsiteY15" fmla="*/ 2594099 h 5637079"/>
                  <a:gd name="connsiteX16" fmla="*/ 5685177 w 5699757"/>
                  <a:gd name="connsiteY16" fmla="*/ 2036947 h 5637079"/>
                  <a:gd name="connsiteX17" fmla="*/ 4533269 w 5699757"/>
                  <a:gd name="connsiteY17" fmla="*/ 2707903 h 5637079"/>
                  <a:gd name="connsiteX18" fmla="*/ 4942969 w 5699757"/>
                  <a:gd name="connsiteY18" fmla="*/ 4103254 h 5637079"/>
                  <a:gd name="connsiteX19" fmla="*/ 4355139 w 5699757"/>
                  <a:gd name="connsiteY19" fmla="*/ 2731654 h 5637079"/>
                  <a:gd name="connsiteX20" fmla="*/ 2769783 w 5699757"/>
                  <a:gd name="connsiteY20" fmla="*/ 2779155 h 5637079"/>
                  <a:gd name="connsiteX21" fmla="*/ 2300707 w 5699757"/>
                  <a:gd name="connsiteY21" fmla="*/ 4263571 h 5637079"/>
                  <a:gd name="connsiteX22" fmla="*/ 3606993 w 5699757"/>
                  <a:gd name="connsiteY22" fmla="*/ 3574802 h 5637079"/>
                  <a:gd name="connsiteX23" fmla="*/ 2348208 w 5699757"/>
                  <a:gd name="connsiteY23" fmla="*/ 4619831 h 5637079"/>
                  <a:gd name="connsiteX24" fmla="*/ 2732177 w 5699757"/>
                  <a:gd name="connsiteY24" fmla="*/ 5325423 h 5637079"/>
                  <a:gd name="connsiteX25" fmla="*/ 2450138 w 5699757"/>
                  <a:gd name="connsiteY25" fmla="*/ 5598556 h 5637079"/>
                  <a:gd name="connsiteX26" fmla="*/ 2051325 w 5699757"/>
                  <a:gd name="connsiteY26" fmla="*/ 3456049 h 5637079"/>
                  <a:gd name="connsiteX27" fmla="*/ 905109 w 5699757"/>
                  <a:gd name="connsiteY27" fmla="*/ 3377293 h 5637079"/>
                  <a:gd name="connsiteX0" fmla="*/ 905109 w 5699757"/>
                  <a:gd name="connsiteY0" fmla="*/ 3377293 h 5637079"/>
                  <a:gd name="connsiteX1" fmla="*/ 720961 w 5699757"/>
                  <a:gd name="connsiteY1" fmla="*/ 1789793 h 5637079"/>
                  <a:gd name="connsiteX2" fmla="*/ 282810 w 5699757"/>
                  <a:gd name="connsiteY2" fmla="*/ 1351643 h 5637079"/>
                  <a:gd name="connsiteX3" fmla="*/ 555859 w 5699757"/>
                  <a:gd name="connsiteY3" fmla="*/ 348343 h 5637079"/>
                  <a:gd name="connsiteX4" fmla="*/ 1432160 w 5699757"/>
                  <a:gd name="connsiteY4" fmla="*/ 2062843 h 5637079"/>
                  <a:gd name="connsiteX5" fmla="*/ 2168760 w 5699757"/>
                  <a:gd name="connsiteY5" fmla="*/ 1427843 h 5637079"/>
                  <a:gd name="connsiteX6" fmla="*/ 1565510 w 5699757"/>
                  <a:gd name="connsiteY6" fmla="*/ 2170793 h 5637079"/>
                  <a:gd name="connsiteX7" fmla="*/ 2208225 w 5699757"/>
                  <a:gd name="connsiteY7" fmla="*/ 3111959 h 5637079"/>
                  <a:gd name="connsiteX8" fmla="*/ 2266730 w 5699757"/>
                  <a:gd name="connsiteY8" fmla="*/ 0 h 5637079"/>
                  <a:gd name="connsiteX9" fmla="*/ 3166616 w 5699757"/>
                  <a:gd name="connsiteY9" fmla="*/ 1491343 h 5637079"/>
                  <a:gd name="connsiteX10" fmla="*/ 3794359 w 5699757"/>
                  <a:gd name="connsiteY10" fmla="*/ 1153886 h 5637079"/>
                  <a:gd name="connsiteX11" fmla="*/ 3874188 w 5699757"/>
                  <a:gd name="connsiteY11" fmla="*/ 356590 h 5637079"/>
                  <a:gd name="connsiteX12" fmla="*/ 3945110 w 5699757"/>
                  <a:gd name="connsiteY12" fmla="*/ 1140691 h 5637079"/>
                  <a:gd name="connsiteX13" fmla="*/ 4756591 w 5699757"/>
                  <a:gd name="connsiteY13" fmla="*/ 1379516 h 5637079"/>
                  <a:gd name="connsiteX14" fmla="*/ 3123732 w 5699757"/>
                  <a:gd name="connsiteY14" fmla="*/ 1738084 h 5637079"/>
                  <a:gd name="connsiteX15" fmla="*/ 2888536 w 5699757"/>
                  <a:gd name="connsiteY15" fmla="*/ 2511960 h 5637079"/>
                  <a:gd name="connsiteX16" fmla="*/ 4661918 w 5699757"/>
                  <a:gd name="connsiteY16" fmla="*/ 2594099 h 5637079"/>
                  <a:gd name="connsiteX17" fmla="*/ 5685177 w 5699757"/>
                  <a:gd name="connsiteY17" fmla="*/ 2036947 h 5637079"/>
                  <a:gd name="connsiteX18" fmla="*/ 4533269 w 5699757"/>
                  <a:gd name="connsiteY18" fmla="*/ 2707903 h 5637079"/>
                  <a:gd name="connsiteX19" fmla="*/ 4942969 w 5699757"/>
                  <a:gd name="connsiteY19" fmla="*/ 4103254 h 5637079"/>
                  <a:gd name="connsiteX20" fmla="*/ 4355139 w 5699757"/>
                  <a:gd name="connsiteY20" fmla="*/ 2731654 h 5637079"/>
                  <a:gd name="connsiteX21" fmla="*/ 2769783 w 5699757"/>
                  <a:gd name="connsiteY21" fmla="*/ 2779155 h 5637079"/>
                  <a:gd name="connsiteX22" fmla="*/ 2300707 w 5699757"/>
                  <a:gd name="connsiteY22" fmla="*/ 4263571 h 5637079"/>
                  <a:gd name="connsiteX23" fmla="*/ 3606993 w 5699757"/>
                  <a:gd name="connsiteY23" fmla="*/ 3574802 h 5637079"/>
                  <a:gd name="connsiteX24" fmla="*/ 2348208 w 5699757"/>
                  <a:gd name="connsiteY24" fmla="*/ 4619831 h 5637079"/>
                  <a:gd name="connsiteX25" fmla="*/ 2732177 w 5699757"/>
                  <a:gd name="connsiteY25" fmla="*/ 5325423 h 5637079"/>
                  <a:gd name="connsiteX26" fmla="*/ 2450138 w 5699757"/>
                  <a:gd name="connsiteY26" fmla="*/ 5598556 h 5637079"/>
                  <a:gd name="connsiteX27" fmla="*/ 2051325 w 5699757"/>
                  <a:gd name="connsiteY27" fmla="*/ 3456049 h 5637079"/>
                  <a:gd name="connsiteX28" fmla="*/ 905109 w 5699757"/>
                  <a:gd name="connsiteY28" fmla="*/ 3377293 h 5637079"/>
                  <a:gd name="connsiteX0" fmla="*/ 1200766 w 5995414"/>
                  <a:gd name="connsiteY0" fmla="*/ 3377293 h 5637079"/>
                  <a:gd name="connsiteX1" fmla="*/ 618 w 5995414"/>
                  <a:gd name="connsiteY1" fmla="*/ 2583543 h 5637079"/>
                  <a:gd name="connsiteX2" fmla="*/ 1016618 w 5995414"/>
                  <a:gd name="connsiteY2" fmla="*/ 1789793 h 5637079"/>
                  <a:gd name="connsiteX3" fmla="*/ 578467 w 5995414"/>
                  <a:gd name="connsiteY3" fmla="*/ 1351643 h 5637079"/>
                  <a:gd name="connsiteX4" fmla="*/ 851516 w 5995414"/>
                  <a:gd name="connsiteY4" fmla="*/ 348343 h 5637079"/>
                  <a:gd name="connsiteX5" fmla="*/ 1727817 w 5995414"/>
                  <a:gd name="connsiteY5" fmla="*/ 2062843 h 5637079"/>
                  <a:gd name="connsiteX6" fmla="*/ 2464417 w 5995414"/>
                  <a:gd name="connsiteY6" fmla="*/ 1427843 h 5637079"/>
                  <a:gd name="connsiteX7" fmla="*/ 1861167 w 5995414"/>
                  <a:gd name="connsiteY7" fmla="*/ 2170793 h 5637079"/>
                  <a:gd name="connsiteX8" fmla="*/ 2503882 w 5995414"/>
                  <a:gd name="connsiteY8" fmla="*/ 3111959 h 5637079"/>
                  <a:gd name="connsiteX9" fmla="*/ 2562387 w 5995414"/>
                  <a:gd name="connsiteY9" fmla="*/ 0 h 5637079"/>
                  <a:gd name="connsiteX10" fmla="*/ 3462273 w 5995414"/>
                  <a:gd name="connsiteY10" fmla="*/ 1491343 h 5637079"/>
                  <a:gd name="connsiteX11" fmla="*/ 4090016 w 5995414"/>
                  <a:gd name="connsiteY11" fmla="*/ 1153886 h 5637079"/>
                  <a:gd name="connsiteX12" fmla="*/ 4169845 w 5995414"/>
                  <a:gd name="connsiteY12" fmla="*/ 356590 h 5637079"/>
                  <a:gd name="connsiteX13" fmla="*/ 4240767 w 5995414"/>
                  <a:gd name="connsiteY13" fmla="*/ 1140691 h 5637079"/>
                  <a:gd name="connsiteX14" fmla="*/ 5052248 w 5995414"/>
                  <a:gd name="connsiteY14" fmla="*/ 1379516 h 5637079"/>
                  <a:gd name="connsiteX15" fmla="*/ 3419389 w 5995414"/>
                  <a:gd name="connsiteY15" fmla="*/ 1738084 h 5637079"/>
                  <a:gd name="connsiteX16" fmla="*/ 3184193 w 5995414"/>
                  <a:gd name="connsiteY16" fmla="*/ 2511960 h 5637079"/>
                  <a:gd name="connsiteX17" fmla="*/ 4957575 w 5995414"/>
                  <a:gd name="connsiteY17" fmla="*/ 2594099 h 5637079"/>
                  <a:gd name="connsiteX18" fmla="*/ 5980834 w 5995414"/>
                  <a:gd name="connsiteY18" fmla="*/ 2036947 h 5637079"/>
                  <a:gd name="connsiteX19" fmla="*/ 4828926 w 5995414"/>
                  <a:gd name="connsiteY19" fmla="*/ 2707903 h 5637079"/>
                  <a:gd name="connsiteX20" fmla="*/ 5238626 w 5995414"/>
                  <a:gd name="connsiteY20" fmla="*/ 4103254 h 5637079"/>
                  <a:gd name="connsiteX21" fmla="*/ 4650796 w 5995414"/>
                  <a:gd name="connsiteY21" fmla="*/ 2731654 h 5637079"/>
                  <a:gd name="connsiteX22" fmla="*/ 3065440 w 5995414"/>
                  <a:gd name="connsiteY22" fmla="*/ 2779155 h 5637079"/>
                  <a:gd name="connsiteX23" fmla="*/ 2596364 w 5995414"/>
                  <a:gd name="connsiteY23" fmla="*/ 4263571 h 5637079"/>
                  <a:gd name="connsiteX24" fmla="*/ 3902650 w 5995414"/>
                  <a:gd name="connsiteY24" fmla="*/ 3574802 h 5637079"/>
                  <a:gd name="connsiteX25" fmla="*/ 2643865 w 5995414"/>
                  <a:gd name="connsiteY25" fmla="*/ 4619831 h 5637079"/>
                  <a:gd name="connsiteX26" fmla="*/ 3027834 w 5995414"/>
                  <a:gd name="connsiteY26" fmla="*/ 5325423 h 5637079"/>
                  <a:gd name="connsiteX27" fmla="*/ 2745795 w 5995414"/>
                  <a:gd name="connsiteY27" fmla="*/ 5598556 h 5637079"/>
                  <a:gd name="connsiteX28" fmla="*/ 2346982 w 5995414"/>
                  <a:gd name="connsiteY28" fmla="*/ 3456049 h 5637079"/>
                  <a:gd name="connsiteX29" fmla="*/ 1200766 w 5995414"/>
                  <a:gd name="connsiteY29" fmla="*/ 3377293 h 5637079"/>
                  <a:gd name="connsiteX0" fmla="*/ 1334116 w 5995414"/>
                  <a:gd name="connsiteY0" fmla="*/ 1980293 h 5637079"/>
                  <a:gd name="connsiteX1" fmla="*/ 618 w 5995414"/>
                  <a:gd name="connsiteY1" fmla="*/ 2583543 h 5637079"/>
                  <a:gd name="connsiteX2" fmla="*/ 1016618 w 5995414"/>
                  <a:gd name="connsiteY2" fmla="*/ 1789793 h 5637079"/>
                  <a:gd name="connsiteX3" fmla="*/ 578467 w 5995414"/>
                  <a:gd name="connsiteY3" fmla="*/ 1351643 h 5637079"/>
                  <a:gd name="connsiteX4" fmla="*/ 851516 w 5995414"/>
                  <a:gd name="connsiteY4" fmla="*/ 348343 h 5637079"/>
                  <a:gd name="connsiteX5" fmla="*/ 1727817 w 5995414"/>
                  <a:gd name="connsiteY5" fmla="*/ 2062843 h 5637079"/>
                  <a:gd name="connsiteX6" fmla="*/ 2464417 w 5995414"/>
                  <a:gd name="connsiteY6" fmla="*/ 1427843 h 5637079"/>
                  <a:gd name="connsiteX7" fmla="*/ 1861167 w 5995414"/>
                  <a:gd name="connsiteY7" fmla="*/ 2170793 h 5637079"/>
                  <a:gd name="connsiteX8" fmla="*/ 2503882 w 5995414"/>
                  <a:gd name="connsiteY8" fmla="*/ 3111959 h 5637079"/>
                  <a:gd name="connsiteX9" fmla="*/ 2562387 w 5995414"/>
                  <a:gd name="connsiteY9" fmla="*/ 0 h 5637079"/>
                  <a:gd name="connsiteX10" fmla="*/ 3462273 w 5995414"/>
                  <a:gd name="connsiteY10" fmla="*/ 1491343 h 5637079"/>
                  <a:gd name="connsiteX11" fmla="*/ 4090016 w 5995414"/>
                  <a:gd name="connsiteY11" fmla="*/ 1153886 h 5637079"/>
                  <a:gd name="connsiteX12" fmla="*/ 4169845 w 5995414"/>
                  <a:gd name="connsiteY12" fmla="*/ 356590 h 5637079"/>
                  <a:gd name="connsiteX13" fmla="*/ 4240767 w 5995414"/>
                  <a:gd name="connsiteY13" fmla="*/ 1140691 h 5637079"/>
                  <a:gd name="connsiteX14" fmla="*/ 5052248 w 5995414"/>
                  <a:gd name="connsiteY14" fmla="*/ 1379516 h 5637079"/>
                  <a:gd name="connsiteX15" fmla="*/ 3419389 w 5995414"/>
                  <a:gd name="connsiteY15" fmla="*/ 1738084 h 5637079"/>
                  <a:gd name="connsiteX16" fmla="*/ 3184193 w 5995414"/>
                  <a:gd name="connsiteY16" fmla="*/ 2511960 h 5637079"/>
                  <a:gd name="connsiteX17" fmla="*/ 4957575 w 5995414"/>
                  <a:gd name="connsiteY17" fmla="*/ 2594099 h 5637079"/>
                  <a:gd name="connsiteX18" fmla="*/ 5980834 w 5995414"/>
                  <a:gd name="connsiteY18" fmla="*/ 2036947 h 5637079"/>
                  <a:gd name="connsiteX19" fmla="*/ 4828926 w 5995414"/>
                  <a:gd name="connsiteY19" fmla="*/ 2707903 h 5637079"/>
                  <a:gd name="connsiteX20" fmla="*/ 5238626 w 5995414"/>
                  <a:gd name="connsiteY20" fmla="*/ 4103254 h 5637079"/>
                  <a:gd name="connsiteX21" fmla="*/ 4650796 w 5995414"/>
                  <a:gd name="connsiteY21" fmla="*/ 2731654 h 5637079"/>
                  <a:gd name="connsiteX22" fmla="*/ 3065440 w 5995414"/>
                  <a:gd name="connsiteY22" fmla="*/ 2779155 h 5637079"/>
                  <a:gd name="connsiteX23" fmla="*/ 2596364 w 5995414"/>
                  <a:gd name="connsiteY23" fmla="*/ 4263571 h 5637079"/>
                  <a:gd name="connsiteX24" fmla="*/ 3902650 w 5995414"/>
                  <a:gd name="connsiteY24" fmla="*/ 3574802 h 5637079"/>
                  <a:gd name="connsiteX25" fmla="*/ 2643865 w 5995414"/>
                  <a:gd name="connsiteY25" fmla="*/ 4619831 h 5637079"/>
                  <a:gd name="connsiteX26" fmla="*/ 3027834 w 5995414"/>
                  <a:gd name="connsiteY26" fmla="*/ 5325423 h 5637079"/>
                  <a:gd name="connsiteX27" fmla="*/ 2745795 w 5995414"/>
                  <a:gd name="connsiteY27" fmla="*/ 5598556 h 5637079"/>
                  <a:gd name="connsiteX28" fmla="*/ 2346982 w 5995414"/>
                  <a:gd name="connsiteY28" fmla="*/ 3456049 h 5637079"/>
                  <a:gd name="connsiteX29" fmla="*/ 1334116 w 5995414"/>
                  <a:gd name="connsiteY29" fmla="*/ 1980293 h 5637079"/>
                  <a:gd name="connsiteX0" fmla="*/ 1334116 w 5995414"/>
                  <a:gd name="connsiteY0" fmla="*/ 1980293 h 5637079"/>
                  <a:gd name="connsiteX1" fmla="*/ 618 w 5995414"/>
                  <a:gd name="connsiteY1" fmla="*/ 2583543 h 5637079"/>
                  <a:gd name="connsiteX2" fmla="*/ 1016618 w 5995414"/>
                  <a:gd name="connsiteY2" fmla="*/ 1789793 h 5637079"/>
                  <a:gd name="connsiteX3" fmla="*/ 432417 w 5995414"/>
                  <a:gd name="connsiteY3" fmla="*/ 1357993 h 5637079"/>
                  <a:gd name="connsiteX4" fmla="*/ 851516 w 5995414"/>
                  <a:gd name="connsiteY4" fmla="*/ 348343 h 5637079"/>
                  <a:gd name="connsiteX5" fmla="*/ 1727817 w 5995414"/>
                  <a:gd name="connsiteY5" fmla="*/ 2062843 h 5637079"/>
                  <a:gd name="connsiteX6" fmla="*/ 2464417 w 5995414"/>
                  <a:gd name="connsiteY6" fmla="*/ 1427843 h 5637079"/>
                  <a:gd name="connsiteX7" fmla="*/ 1861167 w 5995414"/>
                  <a:gd name="connsiteY7" fmla="*/ 2170793 h 5637079"/>
                  <a:gd name="connsiteX8" fmla="*/ 2503882 w 5995414"/>
                  <a:gd name="connsiteY8" fmla="*/ 3111959 h 5637079"/>
                  <a:gd name="connsiteX9" fmla="*/ 2562387 w 5995414"/>
                  <a:gd name="connsiteY9" fmla="*/ 0 h 5637079"/>
                  <a:gd name="connsiteX10" fmla="*/ 3462273 w 5995414"/>
                  <a:gd name="connsiteY10" fmla="*/ 1491343 h 5637079"/>
                  <a:gd name="connsiteX11" fmla="*/ 4090016 w 5995414"/>
                  <a:gd name="connsiteY11" fmla="*/ 1153886 h 5637079"/>
                  <a:gd name="connsiteX12" fmla="*/ 4169845 w 5995414"/>
                  <a:gd name="connsiteY12" fmla="*/ 356590 h 5637079"/>
                  <a:gd name="connsiteX13" fmla="*/ 4240767 w 5995414"/>
                  <a:gd name="connsiteY13" fmla="*/ 1140691 h 5637079"/>
                  <a:gd name="connsiteX14" fmla="*/ 5052248 w 5995414"/>
                  <a:gd name="connsiteY14" fmla="*/ 1379516 h 5637079"/>
                  <a:gd name="connsiteX15" fmla="*/ 3419389 w 5995414"/>
                  <a:gd name="connsiteY15" fmla="*/ 1738084 h 5637079"/>
                  <a:gd name="connsiteX16" fmla="*/ 3184193 w 5995414"/>
                  <a:gd name="connsiteY16" fmla="*/ 2511960 h 5637079"/>
                  <a:gd name="connsiteX17" fmla="*/ 4957575 w 5995414"/>
                  <a:gd name="connsiteY17" fmla="*/ 2594099 h 5637079"/>
                  <a:gd name="connsiteX18" fmla="*/ 5980834 w 5995414"/>
                  <a:gd name="connsiteY18" fmla="*/ 2036947 h 5637079"/>
                  <a:gd name="connsiteX19" fmla="*/ 4828926 w 5995414"/>
                  <a:gd name="connsiteY19" fmla="*/ 2707903 h 5637079"/>
                  <a:gd name="connsiteX20" fmla="*/ 5238626 w 5995414"/>
                  <a:gd name="connsiteY20" fmla="*/ 4103254 h 5637079"/>
                  <a:gd name="connsiteX21" fmla="*/ 4650796 w 5995414"/>
                  <a:gd name="connsiteY21" fmla="*/ 2731654 h 5637079"/>
                  <a:gd name="connsiteX22" fmla="*/ 3065440 w 5995414"/>
                  <a:gd name="connsiteY22" fmla="*/ 2779155 h 5637079"/>
                  <a:gd name="connsiteX23" fmla="*/ 2596364 w 5995414"/>
                  <a:gd name="connsiteY23" fmla="*/ 4263571 h 5637079"/>
                  <a:gd name="connsiteX24" fmla="*/ 3902650 w 5995414"/>
                  <a:gd name="connsiteY24" fmla="*/ 3574802 h 5637079"/>
                  <a:gd name="connsiteX25" fmla="*/ 2643865 w 5995414"/>
                  <a:gd name="connsiteY25" fmla="*/ 4619831 h 5637079"/>
                  <a:gd name="connsiteX26" fmla="*/ 3027834 w 5995414"/>
                  <a:gd name="connsiteY26" fmla="*/ 5325423 h 5637079"/>
                  <a:gd name="connsiteX27" fmla="*/ 2745795 w 5995414"/>
                  <a:gd name="connsiteY27" fmla="*/ 5598556 h 5637079"/>
                  <a:gd name="connsiteX28" fmla="*/ 2346982 w 5995414"/>
                  <a:gd name="connsiteY28" fmla="*/ 3456049 h 5637079"/>
                  <a:gd name="connsiteX29" fmla="*/ 1334116 w 5995414"/>
                  <a:gd name="connsiteY29" fmla="*/ 1980293 h 5637079"/>
                  <a:gd name="connsiteX0" fmla="*/ 1334116 w 5995414"/>
                  <a:gd name="connsiteY0" fmla="*/ 1980293 h 5637079"/>
                  <a:gd name="connsiteX1" fmla="*/ 618 w 5995414"/>
                  <a:gd name="connsiteY1" fmla="*/ 2583543 h 5637079"/>
                  <a:gd name="connsiteX2" fmla="*/ 1016618 w 5995414"/>
                  <a:gd name="connsiteY2" fmla="*/ 1789793 h 5637079"/>
                  <a:gd name="connsiteX3" fmla="*/ 432417 w 5995414"/>
                  <a:gd name="connsiteY3" fmla="*/ 1357993 h 5637079"/>
                  <a:gd name="connsiteX4" fmla="*/ 851516 w 5995414"/>
                  <a:gd name="connsiteY4" fmla="*/ 348343 h 5637079"/>
                  <a:gd name="connsiteX5" fmla="*/ 610218 w 5995414"/>
                  <a:gd name="connsiteY5" fmla="*/ 1357993 h 5637079"/>
                  <a:gd name="connsiteX6" fmla="*/ 1727817 w 5995414"/>
                  <a:gd name="connsiteY6" fmla="*/ 2062843 h 5637079"/>
                  <a:gd name="connsiteX7" fmla="*/ 2464417 w 5995414"/>
                  <a:gd name="connsiteY7" fmla="*/ 1427843 h 5637079"/>
                  <a:gd name="connsiteX8" fmla="*/ 1861167 w 5995414"/>
                  <a:gd name="connsiteY8" fmla="*/ 2170793 h 5637079"/>
                  <a:gd name="connsiteX9" fmla="*/ 2503882 w 5995414"/>
                  <a:gd name="connsiteY9" fmla="*/ 3111959 h 5637079"/>
                  <a:gd name="connsiteX10" fmla="*/ 2562387 w 5995414"/>
                  <a:gd name="connsiteY10" fmla="*/ 0 h 5637079"/>
                  <a:gd name="connsiteX11" fmla="*/ 3462273 w 5995414"/>
                  <a:gd name="connsiteY11" fmla="*/ 1491343 h 5637079"/>
                  <a:gd name="connsiteX12" fmla="*/ 4090016 w 5995414"/>
                  <a:gd name="connsiteY12" fmla="*/ 1153886 h 5637079"/>
                  <a:gd name="connsiteX13" fmla="*/ 4169845 w 5995414"/>
                  <a:gd name="connsiteY13" fmla="*/ 356590 h 5637079"/>
                  <a:gd name="connsiteX14" fmla="*/ 4240767 w 5995414"/>
                  <a:gd name="connsiteY14" fmla="*/ 1140691 h 5637079"/>
                  <a:gd name="connsiteX15" fmla="*/ 5052248 w 5995414"/>
                  <a:gd name="connsiteY15" fmla="*/ 1379516 h 5637079"/>
                  <a:gd name="connsiteX16" fmla="*/ 3419389 w 5995414"/>
                  <a:gd name="connsiteY16" fmla="*/ 1738084 h 5637079"/>
                  <a:gd name="connsiteX17" fmla="*/ 3184193 w 5995414"/>
                  <a:gd name="connsiteY17" fmla="*/ 2511960 h 5637079"/>
                  <a:gd name="connsiteX18" fmla="*/ 4957575 w 5995414"/>
                  <a:gd name="connsiteY18" fmla="*/ 2594099 h 5637079"/>
                  <a:gd name="connsiteX19" fmla="*/ 5980834 w 5995414"/>
                  <a:gd name="connsiteY19" fmla="*/ 2036947 h 5637079"/>
                  <a:gd name="connsiteX20" fmla="*/ 4828926 w 5995414"/>
                  <a:gd name="connsiteY20" fmla="*/ 2707903 h 5637079"/>
                  <a:gd name="connsiteX21" fmla="*/ 5238626 w 5995414"/>
                  <a:gd name="connsiteY21" fmla="*/ 4103254 h 5637079"/>
                  <a:gd name="connsiteX22" fmla="*/ 4650796 w 5995414"/>
                  <a:gd name="connsiteY22" fmla="*/ 2731654 h 5637079"/>
                  <a:gd name="connsiteX23" fmla="*/ 3065440 w 5995414"/>
                  <a:gd name="connsiteY23" fmla="*/ 2779155 h 5637079"/>
                  <a:gd name="connsiteX24" fmla="*/ 2596364 w 5995414"/>
                  <a:gd name="connsiteY24" fmla="*/ 4263571 h 5637079"/>
                  <a:gd name="connsiteX25" fmla="*/ 3902650 w 5995414"/>
                  <a:gd name="connsiteY25" fmla="*/ 3574802 h 5637079"/>
                  <a:gd name="connsiteX26" fmla="*/ 2643865 w 5995414"/>
                  <a:gd name="connsiteY26" fmla="*/ 4619831 h 5637079"/>
                  <a:gd name="connsiteX27" fmla="*/ 3027834 w 5995414"/>
                  <a:gd name="connsiteY27" fmla="*/ 5325423 h 5637079"/>
                  <a:gd name="connsiteX28" fmla="*/ 2745795 w 5995414"/>
                  <a:gd name="connsiteY28" fmla="*/ 5598556 h 5637079"/>
                  <a:gd name="connsiteX29" fmla="*/ 2346982 w 5995414"/>
                  <a:gd name="connsiteY29" fmla="*/ 3456049 h 5637079"/>
                  <a:gd name="connsiteX30" fmla="*/ 1334116 w 5995414"/>
                  <a:gd name="connsiteY30" fmla="*/ 1980293 h 5637079"/>
                  <a:gd name="connsiteX0" fmla="*/ 1334116 w 5995414"/>
                  <a:gd name="connsiteY0" fmla="*/ 1980293 h 5637079"/>
                  <a:gd name="connsiteX1" fmla="*/ 618 w 5995414"/>
                  <a:gd name="connsiteY1" fmla="*/ 2583543 h 5637079"/>
                  <a:gd name="connsiteX2" fmla="*/ 1016618 w 5995414"/>
                  <a:gd name="connsiteY2" fmla="*/ 1789793 h 5637079"/>
                  <a:gd name="connsiteX3" fmla="*/ 432417 w 5995414"/>
                  <a:gd name="connsiteY3" fmla="*/ 1357993 h 5637079"/>
                  <a:gd name="connsiteX4" fmla="*/ 851516 w 5995414"/>
                  <a:gd name="connsiteY4" fmla="*/ 348343 h 5637079"/>
                  <a:gd name="connsiteX5" fmla="*/ 610218 w 5995414"/>
                  <a:gd name="connsiteY5" fmla="*/ 1357993 h 5637079"/>
                  <a:gd name="connsiteX6" fmla="*/ 1727817 w 5995414"/>
                  <a:gd name="connsiteY6" fmla="*/ 2062843 h 5637079"/>
                  <a:gd name="connsiteX7" fmla="*/ 2464417 w 5995414"/>
                  <a:gd name="connsiteY7" fmla="*/ 1427843 h 5637079"/>
                  <a:gd name="connsiteX8" fmla="*/ 1861167 w 5995414"/>
                  <a:gd name="connsiteY8" fmla="*/ 2170793 h 5637079"/>
                  <a:gd name="connsiteX9" fmla="*/ 2503882 w 5995414"/>
                  <a:gd name="connsiteY9" fmla="*/ 3111959 h 5637079"/>
                  <a:gd name="connsiteX10" fmla="*/ 2562387 w 5995414"/>
                  <a:gd name="connsiteY10" fmla="*/ 0 h 5637079"/>
                  <a:gd name="connsiteX11" fmla="*/ 3462273 w 5995414"/>
                  <a:gd name="connsiteY11" fmla="*/ 1491343 h 5637079"/>
                  <a:gd name="connsiteX12" fmla="*/ 4090016 w 5995414"/>
                  <a:gd name="connsiteY12" fmla="*/ 1153886 h 5637079"/>
                  <a:gd name="connsiteX13" fmla="*/ 4169845 w 5995414"/>
                  <a:gd name="connsiteY13" fmla="*/ 356590 h 5637079"/>
                  <a:gd name="connsiteX14" fmla="*/ 4240767 w 5995414"/>
                  <a:gd name="connsiteY14" fmla="*/ 1140691 h 5637079"/>
                  <a:gd name="connsiteX15" fmla="*/ 5052248 w 5995414"/>
                  <a:gd name="connsiteY15" fmla="*/ 1379516 h 5637079"/>
                  <a:gd name="connsiteX16" fmla="*/ 3419389 w 5995414"/>
                  <a:gd name="connsiteY16" fmla="*/ 1738084 h 5637079"/>
                  <a:gd name="connsiteX17" fmla="*/ 3184193 w 5995414"/>
                  <a:gd name="connsiteY17" fmla="*/ 2511960 h 5637079"/>
                  <a:gd name="connsiteX18" fmla="*/ 4957575 w 5995414"/>
                  <a:gd name="connsiteY18" fmla="*/ 2594099 h 5637079"/>
                  <a:gd name="connsiteX19" fmla="*/ 5980834 w 5995414"/>
                  <a:gd name="connsiteY19" fmla="*/ 2036947 h 5637079"/>
                  <a:gd name="connsiteX20" fmla="*/ 4828926 w 5995414"/>
                  <a:gd name="connsiteY20" fmla="*/ 2707903 h 5637079"/>
                  <a:gd name="connsiteX21" fmla="*/ 5238626 w 5995414"/>
                  <a:gd name="connsiteY21" fmla="*/ 4103254 h 5637079"/>
                  <a:gd name="connsiteX22" fmla="*/ 4650796 w 5995414"/>
                  <a:gd name="connsiteY22" fmla="*/ 2731654 h 5637079"/>
                  <a:gd name="connsiteX23" fmla="*/ 3065440 w 5995414"/>
                  <a:gd name="connsiteY23" fmla="*/ 2779155 h 5637079"/>
                  <a:gd name="connsiteX24" fmla="*/ 2596364 w 5995414"/>
                  <a:gd name="connsiteY24" fmla="*/ 4263571 h 5637079"/>
                  <a:gd name="connsiteX25" fmla="*/ 3902650 w 5995414"/>
                  <a:gd name="connsiteY25" fmla="*/ 3574802 h 5637079"/>
                  <a:gd name="connsiteX26" fmla="*/ 2643865 w 5995414"/>
                  <a:gd name="connsiteY26" fmla="*/ 4619831 h 5637079"/>
                  <a:gd name="connsiteX27" fmla="*/ 3027834 w 5995414"/>
                  <a:gd name="connsiteY27" fmla="*/ 5325423 h 5637079"/>
                  <a:gd name="connsiteX28" fmla="*/ 2745795 w 5995414"/>
                  <a:gd name="connsiteY28" fmla="*/ 5598556 h 5637079"/>
                  <a:gd name="connsiteX29" fmla="*/ 2346982 w 5995414"/>
                  <a:gd name="connsiteY29" fmla="*/ 3456049 h 5637079"/>
                  <a:gd name="connsiteX30" fmla="*/ 1334116 w 5995414"/>
                  <a:gd name="connsiteY30" fmla="*/ 1980293 h 5637079"/>
                  <a:gd name="connsiteX0" fmla="*/ 1334116 w 5995414"/>
                  <a:gd name="connsiteY0" fmla="*/ 1980293 h 5637079"/>
                  <a:gd name="connsiteX1" fmla="*/ 618 w 5995414"/>
                  <a:gd name="connsiteY1" fmla="*/ 2583543 h 5637079"/>
                  <a:gd name="connsiteX2" fmla="*/ 1016618 w 5995414"/>
                  <a:gd name="connsiteY2" fmla="*/ 1789793 h 5637079"/>
                  <a:gd name="connsiteX3" fmla="*/ 432417 w 5995414"/>
                  <a:gd name="connsiteY3" fmla="*/ 1357993 h 5637079"/>
                  <a:gd name="connsiteX4" fmla="*/ 851516 w 5995414"/>
                  <a:gd name="connsiteY4" fmla="*/ 348343 h 5637079"/>
                  <a:gd name="connsiteX5" fmla="*/ 610218 w 5995414"/>
                  <a:gd name="connsiteY5" fmla="*/ 1357993 h 5637079"/>
                  <a:gd name="connsiteX6" fmla="*/ 1727817 w 5995414"/>
                  <a:gd name="connsiteY6" fmla="*/ 2062843 h 5637079"/>
                  <a:gd name="connsiteX7" fmla="*/ 2464417 w 5995414"/>
                  <a:gd name="connsiteY7" fmla="*/ 1427843 h 5637079"/>
                  <a:gd name="connsiteX8" fmla="*/ 1861167 w 5995414"/>
                  <a:gd name="connsiteY8" fmla="*/ 2170793 h 5637079"/>
                  <a:gd name="connsiteX9" fmla="*/ 2503882 w 5995414"/>
                  <a:gd name="connsiteY9" fmla="*/ 3111959 h 5637079"/>
                  <a:gd name="connsiteX10" fmla="*/ 2562387 w 5995414"/>
                  <a:gd name="connsiteY10" fmla="*/ 0 h 5637079"/>
                  <a:gd name="connsiteX11" fmla="*/ 3462273 w 5995414"/>
                  <a:gd name="connsiteY11" fmla="*/ 1491343 h 5637079"/>
                  <a:gd name="connsiteX12" fmla="*/ 4090016 w 5995414"/>
                  <a:gd name="connsiteY12" fmla="*/ 1153886 h 5637079"/>
                  <a:gd name="connsiteX13" fmla="*/ 4169845 w 5995414"/>
                  <a:gd name="connsiteY13" fmla="*/ 356590 h 5637079"/>
                  <a:gd name="connsiteX14" fmla="*/ 4240767 w 5995414"/>
                  <a:gd name="connsiteY14" fmla="*/ 1140691 h 5637079"/>
                  <a:gd name="connsiteX15" fmla="*/ 5052248 w 5995414"/>
                  <a:gd name="connsiteY15" fmla="*/ 1379516 h 5637079"/>
                  <a:gd name="connsiteX16" fmla="*/ 3419389 w 5995414"/>
                  <a:gd name="connsiteY16" fmla="*/ 1738084 h 5637079"/>
                  <a:gd name="connsiteX17" fmla="*/ 3184193 w 5995414"/>
                  <a:gd name="connsiteY17" fmla="*/ 2511960 h 5637079"/>
                  <a:gd name="connsiteX18" fmla="*/ 4957575 w 5995414"/>
                  <a:gd name="connsiteY18" fmla="*/ 2594099 h 5637079"/>
                  <a:gd name="connsiteX19" fmla="*/ 5980834 w 5995414"/>
                  <a:gd name="connsiteY19" fmla="*/ 2036947 h 5637079"/>
                  <a:gd name="connsiteX20" fmla="*/ 4828926 w 5995414"/>
                  <a:gd name="connsiteY20" fmla="*/ 2707903 h 5637079"/>
                  <a:gd name="connsiteX21" fmla="*/ 5238626 w 5995414"/>
                  <a:gd name="connsiteY21" fmla="*/ 4103254 h 5637079"/>
                  <a:gd name="connsiteX22" fmla="*/ 4650796 w 5995414"/>
                  <a:gd name="connsiteY22" fmla="*/ 2731654 h 5637079"/>
                  <a:gd name="connsiteX23" fmla="*/ 3065440 w 5995414"/>
                  <a:gd name="connsiteY23" fmla="*/ 2779155 h 5637079"/>
                  <a:gd name="connsiteX24" fmla="*/ 2596364 w 5995414"/>
                  <a:gd name="connsiteY24" fmla="*/ 4263571 h 5637079"/>
                  <a:gd name="connsiteX25" fmla="*/ 3902650 w 5995414"/>
                  <a:gd name="connsiteY25" fmla="*/ 3574802 h 5637079"/>
                  <a:gd name="connsiteX26" fmla="*/ 2643865 w 5995414"/>
                  <a:gd name="connsiteY26" fmla="*/ 4619831 h 5637079"/>
                  <a:gd name="connsiteX27" fmla="*/ 3027834 w 5995414"/>
                  <a:gd name="connsiteY27" fmla="*/ 5325423 h 5637079"/>
                  <a:gd name="connsiteX28" fmla="*/ 2745795 w 5995414"/>
                  <a:gd name="connsiteY28" fmla="*/ 5598556 h 5637079"/>
                  <a:gd name="connsiteX29" fmla="*/ 2346982 w 5995414"/>
                  <a:gd name="connsiteY29" fmla="*/ 3456049 h 5637079"/>
                  <a:gd name="connsiteX30" fmla="*/ 1334116 w 5995414"/>
                  <a:gd name="connsiteY30" fmla="*/ 1980293 h 5637079"/>
                  <a:gd name="connsiteX0" fmla="*/ 1334116 w 5995414"/>
                  <a:gd name="connsiteY0" fmla="*/ 1980293 h 5637079"/>
                  <a:gd name="connsiteX1" fmla="*/ 618 w 5995414"/>
                  <a:gd name="connsiteY1" fmla="*/ 2583543 h 5637079"/>
                  <a:gd name="connsiteX2" fmla="*/ 1016618 w 5995414"/>
                  <a:gd name="connsiteY2" fmla="*/ 1789793 h 5637079"/>
                  <a:gd name="connsiteX3" fmla="*/ 432417 w 5995414"/>
                  <a:gd name="connsiteY3" fmla="*/ 1357993 h 5637079"/>
                  <a:gd name="connsiteX4" fmla="*/ 851516 w 5995414"/>
                  <a:gd name="connsiteY4" fmla="*/ 348343 h 5637079"/>
                  <a:gd name="connsiteX5" fmla="*/ 610218 w 5995414"/>
                  <a:gd name="connsiteY5" fmla="*/ 1357993 h 5637079"/>
                  <a:gd name="connsiteX6" fmla="*/ 1727817 w 5995414"/>
                  <a:gd name="connsiteY6" fmla="*/ 2062843 h 5637079"/>
                  <a:gd name="connsiteX7" fmla="*/ 2464417 w 5995414"/>
                  <a:gd name="connsiteY7" fmla="*/ 1427843 h 5637079"/>
                  <a:gd name="connsiteX8" fmla="*/ 1861167 w 5995414"/>
                  <a:gd name="connsiteY8" fmla="*/ 2170793 h 5637079"/>
                  <a:gd name="connsiteX9" fmla="*/ 2503882 w 5995414"/>
                  <a:gd name="connsiteY9" fmla="*/ 3111959 h 5637079"/>
                  <a:gd name="connsiteX10" fmla="*/ 2562387 w 5995414"/>
                  <a:gd name="connsiteY10" fmla="*/ 0 h 5637079"/>
                  <a:gd name="connsiteX11" fmla="*/ 3462273 w 5995414"/>
                  <a:gd name="connsiteY11" fmla="*/ 1491343 h 5637079"/>
                  <a:gd name="connsiteX12" fmla="*/ 4090016 w 5995414"/>
                  <a:gd name="connsiteY12" fmla="*/ 1153886 h 5637079"/>
                  <a:gd name="connsiteX13" fmla="*/ 4169845 w 5995414"/>
                  <a:gd name="connsiteY13" fmla="*/ 356590 h 5637079"/>
                  <a:gd name="connsiteX14" fmla="*/ 4240767 w 5995414"/>
                  <a:gd name="connsiteY14" fmla="*/ 1140691 h 5637079"/>
                  <a:gd name="connsiteX15" fmla="*/ 5052248 w 5995414"/>
                  <a:gd name="connsiteY15" fmla="*/ 1379516 h 5637079"/>
                  <a:gd name="connsiteX16" fmla="*/ 3419389 w 5995414"/>
                  <a:gd name="connsiteY16" fmla="*/ 1738084 h 5637079"/>
                  <a:gd name="connsiteX17" fmla="*/ 3184193 w 5995414"/>
                  <a:gd name="connsiteY17" fmla="*/ 2511960 h 5637079"/>
                  <a:gd name="connsiteX18" fmla="*/ 4957575 w 5995414"/>
                  <a:gd name="connsiteY18" fmla="*/ 2594099 h 5637079"/>
                  <a:gd name="connsiteX19" fmla="*/ 5980834 w 5995414"/>
                  <a:gd name="connsiteY19" fmla="*/ 2036947 h 5637079"/>
                  <a:gd name="connsiteX20" fmla="*/ 4828926 w 5995414"/>
                  <a:gd name="connsiteY20" fmla="*/ 2707903 h 5637079"/>
                  <a:gd name="connsiteX21" fmla="*/ 5238626 w 5995414"/>
                  <a:gd name="connsiteY21" fmla="*/ 4103254 h 5637079"/>
                  <a:gd name="connsiteX22" fmla="*/ 4650796 w 5995414"/>
                  <a:gd name="connsiteY22" fmla="*/ 2731654 h 5637079"/>
                  <a:gd name="connsiteX23" fmla="*/ 3065440 w 5995414"/>
                  <a:gd name="connsiteY23" fmla="*/ 2779155 h 5637079"/>
                  <a:gd name="connsiteX24" fmla="*/ 2596364 w 5995414"/>
                  <a:gd name="connsiteY24" fmla="*/ 4263571 h 5637079"/>
                  <a:gd name="connsiteX25" fmla="*/ 3902650 w 5995414"/>
                  <a:gd name="connsiteY25" fmla="*/ 3574802 h 5637079"/>
                  <a:gd name="connsiteX26" fmla="*/ 2643865 w 5995414"/>
                  <a:gd name="connsiteY26" fmla="*/ 4619831 h 5637079"/>
                  <a:gd name="connsiteX27" fmla="*/ 3027834 w 5995414"/>
                  <a:gd name="connsiteY27" fmla="*/ 5325423 h 5637079"/>
                  <a:gd name="connsiteX28" fmla="*/ 2745795 w 5995414"/>
                  <a:gd name="connsiteY28" fmla="*/ 5598556 h 5637079"/>
                  <a:gd name="connsiteX29" fmla="*/ 2346982 w 5995414"/>
                  <a:gd name="connsiteY29" fmla="*/ 3456049 h 5637079"/>
                  <a:gd name="connsiteX30" fmla="*/ 1334116 w 5995414"/>
                  <a:gd name="connsiteY30" fmla="*/ 1980293 h 5637079"/>
                  <a:gd name="connsiteX0" fmla="*/ 1334116 w 5995414"/>
                  <a:gd name="connsiteY0" fmla="*/ 1980293 h 5637079"/>
                  <a:gd name="connsiteX1" fmla="*/ 618 w 5995414"/>
                  <a:gd name="connsiteY1" fmla="*/ 2583543 h 5637079"/>
                  <a:gd name="connsiteX2" fmla="*/ 1016618 w 5995414"/>
                  <a:gd name="connsiteY2" fmla="*/ 1789793 h 5637079"/>
                  <a:gd name="connsiteX3" fmla="*/ 432417 w 5995414"/>
                  <a:gd name="connsiteY3" fmla="*/ 1357993 h 5637079"/>
                  <a:gd name="connsiteX4" fmla="*/ 851516 w 5995414"/>
                  <a:gd name="connsiteY4" fmla="*/ 348343 h 5637079"/>
                  <a:gd name="connsiteX5" fmla="*/ 610218 w 5995414"/>
                  <a:gd name="connsiteY5" fmla="*/ 1357993 h 5637079"/>
                  <a:gd name="connsiteX6" fmla="*/ 1727817 w 5995414"/>
                  <a:gd name="connsiteY6" fmla="*/ 2062843 h 5637079"/>
                  <a:gd name="connsiteX7" fmla="*/ 2464417 w 5995414"/>
                  <a:gd name="connsiteY7" fmla="*/ 1427843 h 5637079"/>
                  <a:gd name="connsiteX8" fmla="*/ 1861167 w 5995414"/>
                  <a:gd name="connsiteY8" fmla="*/ 2170793 h 5637079"/>
                  <a:gd name="connsiteX9" fmla="*/ 2503882 w 5995414"/>
                  <a:gd name="connsiteY9" fmla="*/ 3111959 h 5637079"/>
                  <a:gd name="connsiteX10" fmla="*/ 2562387 w 5995414"/>
                  <a:gd name="connsiteY10" fmla="*/ 0 h 5637079"/>
                  <a:gd name="connsiteX11" fmla="*/ 3462273 w 5995414"/>
                  <a:gd name="connsiteY11" fmla="*/ 1491343 h 5637079"/>
                  <a:gd name="connsiteX12" fmla="*/ 4090016 w 5995414"/>
                  <a:gd name="connsiteY12" fmla="*/ 1153886 h 5637079"/>
                  <a:gd name="connsiteX13" fmla="*/ 4169845 w 5995414"/>
                  <a:gd name="connsiteY13" fmla="*/ 356590 h 5637079"/>
                  <a:gd name="connsiteX14" fmla="*/ 4240767 w 5995414"/>
                  <a:gd name="connsiteY14" fmla="*/ 1140691 h 5637079"/>
                  <a:gd name="connsiteX15" fmla="*/ 5052248 w 5995414"/>
                  <a:gd name="connsiteY15" fmla="*/ 1379516 h 5637079"/>
                  <a:gd name="connsiteX16" fmla="*/ 3419389 w 5995414"/>
                  <a:gd name="connsiteY16" fmla="*/ 1738084 h 5637079"/>
                  <a:gd name="connsiteX17" fmla="*/ 3184193 w 5995414"/>
                  <a:gd name="connsiteY17" fmla="*/ 2511960 h 5637079"/>
                  <a:gd name="connsiteX18" fmla="*/ 4957575 w 5995414"/>
                  <a:gd name="connsiteY18" fmla="*/ 2594099 h 5637079"/>
                  <a:gd name="connsiteX19" fmla="*/ 5980834 w 5995414"/>
                  <a:gd name="connsiteY19" fmla="*/ 2036947 h 5637079"/>
                  <a:gd name="connsiteX20" fmla="*/ 4828926 w 5995414"/>
                  <a:gd name="connsiteY20" fmla="*/ 2707903 h 5637079"/>
                  <a:gd name="connsiteX21" fmla="*/ 5238626 w 5995414"/>
                  <a:gd name="connsiteY21" fmla="*/ 4103254 h 5637079"/>
                  <a:gd name="connsiteX22" fmla="*/ 4650796 w 5995414"/>
                  <a:gd name="connsiteY22" fmla="*/ 2731654 h 5637079"/>
                  <a:gd name="connsiteX23" fmla="*/ 3065440 w 5995414"/>
                  <a:gd name="connsiteY23" fmla="*/ 2779155 h 5637079"/>
                  <a:gd name="connsiteX24" fmla="*/ 2596364 w 5995414"/>
                  <a:gd name="connsiteY24" fmla="*/ 4263571 h 5637079"/>
                  <a:gd name="connsiteX25" fmla="*/ 3902650 w 5995414"/>
                  <a:gd name="connsiteY25" fmla="*/ 3574802 h 5637079"/>
                  <a:gd name="connsiteX26" fmla="*/ 2643865 w 5995414"/>
                  <a:gd name="connsiteY26" fmla="*/ 4619831 h 5637079"/>
                  <a:gd name="connsiteX27" fmla="*/ 3027834 w 5995414"/>
                  <a:gd name="connsiteY27" fmla="*/ 5325423 h 5637079"/>
                  <a:gd name="connsiteX28" fmla="*/ 2745795 w 5995414"/>
                  <a:gd name="connsiteY28" fmla="*/ 5598556 h 5637079"/>
                  <a:gd name="connsiteX29" fmla="*/ 2346982 w 5995414"/>
                  <a:gd name="connsiteY29" fmla="*/ 3456049 h 5637079"/>
                  <a:gd name="connsiteX30" fmla="*/ 1334116 w 5995414"/>
                  <a:gd name="connsiteY30" fmla="*/ 1980293 h 5637079"/>
                  <a:gd name="connsiteX0" fmla="*/ 1334116 w 5995414"/>
                  <a:gd name="connsiteY0" fmla="*/ 1980293 h 5637079"/>
                  <a:gd name="connsiteX1" fmla="*/ 618 w 5995414"/>
                  <a:gd name="connsiteY1" fmla="*/ 2583543 h 5637079"/>
                  <a:gd name="connsiteX2" fmla="*/ 1016618 w 5995414"/>
                  <a:gd name="connsiteY2" fmla="*/ 1789793 h 5637079"/>
                  <a:gd name="connsiteX3" fmla="*/ 432417 w 5995414"/>
                  <a:gd name="connsiteY3" fmla="*/ 1357993 h 5637079"/>
                  <a:gd name="connsiteX4" fmla="*/ 851516 w 5995414"/>
                  <a:gd name="connsiteY4" fmla="*/ 348343 h 5637079"/>
                  <a:gd name="connsiteX5" fmla="*/ 610218 w 5995414"/>
                  <a:gd name="connsiteY5" fmla="*/ 1357993 h 5637079"/>
                  <a:gd name="connsiteX6" fmla="*/ 1727817 w 5995414"/>
                  <a:gd name="connsiteY6" fmla="*/ 2062843 h 5637079"/>
                  <a:gd name="connsiteX7" fmla="*/ 2464417 w 5995414"/>
                  <a:gd name="connsiteY7" fmla="*/ 1427843 h 5637079"/>
                  <a:gd name="connsiteX8" fmla="*/ 1861167 w 5995414"/>
                  <a:gd name="connsiteY8" fmla="*/ 2170793 h 5637079"/>
                  <a:gd name="connsiteX9" fmla="*/ 2503882 w 5995414"/>
                  <a:gd name="connsiteY9" fmla="*/ 3111959 h 5637079"/>
                  <a:gd name="connsiteX10" fmla="*/ 2562387 w 5995414"/>
                  <a:gd name="connsiteY10" fmla="*/ 0 h 5637079"/>
                  <a:gd name="connsiteX11" fmla="*/ 3462273 w 5995414"/>
                  <a:gd name="connsiteY11" fmla="*/ 1491343 h 5637079"/>
                  <a:gd name="connsiteX12" fmla="*/ 4090016 w 5995414"/>
                  <a:gd name="connsiteY12" fmla="*/ 1153886 h 5637079"/>
                  <a:gd name="connsiteX13" fmla="*/ 4169845 w 5995414"/>
                  <a:gd name="connsiteY13" fmla="*/ 356590 h 5637079"/>
                  <a:gd name="connsiteX14" fmla="*/ 4240767 w 5995414"/>
                  <a:gd name="connsiteY14" fmla="*/ 1140691 h 5637079"/>
                  <a:gd name="connsiteX15" fmla="*/ 5052248 w 5995414"/>
                  <a:gd name="connsiteY15" fmla="*/ 1379516 h 5637079"/>
                  <a:gd name="connsiteX16" fmla="*/ 3419389 w 5995414"/>
                  <a:gd name="connsiteY16" fmla="*/ 1738084 h 5637079"/>
                  <a:gd name="connsiteX17" fmla="*/ 3184193 w 5995414"/>
                  <a:gd name="connsiteY17" fmla="*/ 2511960 h 5637079"/>
                  <a:gd name="connsiteX18" fmla="*/ 4957575 w 5995414"/>
                  <a:gd name="connsiteY18" fmla="*/ 2594099 h 5637079"/>
                  <a:gd name="connsiteX19" fmla="*/ 5980834 w 5995414"/>
                  <a:gd name="connsiteY19" fmla="*/ 2036947 h 5637079"/>
                  <a:gd name="connsiteX20" fmla="*/ 4828926 w 5995414"/>
                  <a:gd name="connsiteY20" fmla="*/ 2707903 h 5637079"/>
                  <a:gd name="connsiteX21" fmla="*/ 5238626 w 5995414"/>
                  <a:gd name="connsiteY21" fmla="*/ 4103254 h 5637079"/>
                  <a:gd name="connsiteX22" fmla="*/ 4650796 w 5995414"/>
                  <a:gd name="connsiteY22" fmla="*/ 2731654 h 5637079"/>
                  <a:gd name="connsiteX23" fmla="*/ 3065440 w 5995414"/>
                  <a:gd name="connsiteY23" fmla="*/ 2779155 h 5637079"/>
                  <a:gd name="connsiteX24" fmla="*/ 2596364 w 5995414"/>
                  <a:gd name="connsiteY24" fmla="*/ 4263571 h 5637079"/>
                  <a:gd name="connsiteX25" fmla="*/ 3902650 w 5995414"/>
                  <a:gd name="connsiteY25" fmla="*/ 3574802 h 5637079"/>
                  <a:gd name="connsiteX26" fmla="*/ 2643865 w 5995414"/>
                  <a:gd name="connsiteY26" fmla="*/ 4619831 h 5637079"/>
                  <a:gd name="connsiteX27" fmla="*/ 3027834 w 5995414"/>
                  <a:gd name="connsiteY27" fmla="*/ 5325423 h 5637079"/>
                  <a:gd name="connsiteX28" fmla="*/ 2745795 w 5995414"/>
                  <a:gd name="connsiteY28" fmla="*/ 5598556 h 5637079"/>
                  <a:gd name="connsiteX29" fmla="*/ 2346982 w 5995414"/>
                  <a:gd name="connsiteY29" fmla="*/ 3456049 h 5637079"/>
                  <a:gd name="connsiteX30" fmla="*/ 1334116 w 5995414"/>
                  <a:gd name="connsiteY30" fmla="*/ 1980293 h 5637079"/>
                  <a:gd name="connsiteX0" fmla="*/ 1334116 w 5995414"/>
                  <a:gd name="connsiteY0" fmla="*/ 1980293 h 5637079"/>
                  <a:gd name="connsiteX1" fmla="*/ 618 w 5995414"/>
                  <a:gd name="connsiteY1" fmla="*/ 2583543 h 5637079"/>
                  <a:gd name="connsiteX2" fmla="*/ 1016618 w 5995414"/>
                  <a:gd name="connsiteY2" fmla="*/ 1789793 h 5637079"/>
                  <a:gd name="connsiteX3" fmla="*/ 432417 w 5995414"/>
                  <a:gd name="connsiteY3" fmla="*/ 1357993 h 5637079"/>
                  <a:gd name="connsiteX4" fmla="*/ 851516 w 5995414"/>
                  <a:gd name="connsiteY4" fmla="*/ 348343 h 5637079"/>
                  <a:gd name="connsiteX5" fmla="*/ 597518 w 5995414"/>
                  <a:gd name="connsiteY5" fmla="*/ 1377043 h 5637079"/>
                  <a:gd name="connsiteX6" fmla="*/ 1727817 w 5995414"/>
                  <a:gd name="connsiteY6" fmla="*/ 2062843 h 5637079"/>
                  <a:gd name="connsiteX7" fmla="*/ 2464417 w 5995414"/>
                  <a:gd name="connsiteY7" fmla="*/ 1427843 h 5637079"/>
                  <a:gd name="connsiteX8" fmla="*/ 1861167 w 5995414"/>
                  <a:gd name="connsiteY8" fmla="*/ 2170793 h 5637079"/>
                  <a:gd name="connsiteX9" fmla="*/ 2503882 w 5995414"/>
                  <a:gd name="connsiteY9" fmla="*/ 3111959 h 5637079"/>
                  <a:gd name="connsiteX10" fmla="*/ 2562387 w 5995414"/>
                  <a:gd name="connsiteY10" fmla="*/ 0 h 5637079"/>
                  <a:gd name="connsiteX11" fmla="*/ 3462273 w 5995414"/>
                  <a:gd name="connsiteY11" fmla="*/ 1491343 h 5637079"/>
                  <a:gd name="connsiteX12" fmla="*/ 4090016 w 5995414"/>
                  <a:gd name="connsiteY12" fmla="*/ 1153886 h 5637079"/>
                  <a:gd name="connsiteX13" fmla="*/ 4169845 w 5995414"/>
                  <a:gd name="connsiteY13" fmla="*/ 356590 h 5637079"/>
                  <a:gd name="connsiteX14" fmla="*/ 4240767 w 5995414"/>
                  <a:gd name="connsiteY14" fmla="*/ 1140691 h 5637079"/>
                  <a:gd name="connsiteX15" fmla="*/ 5052248 w 5995414"/>
                  <a:gd name="connsiteY15" fmla="*/ 1379516 h 5637079"/>
                  <a:gd name="connsiteX16" fmla="*/ 3419389 w 5995414"/>
                  <a:gd name="connsiteY16" fmla="*/ 1738084 h 5637079"/>
                  <a:gd name="connsiteX17" fmla="*/ 3184193 w 5995414"/>
                  <a:gd name="connsiteY17" fmla="*/ 2511960 h 5637079"/>
                  <a:gd name="connsiteX18" fmla="*/ 4957575 w 5995414"/>
                  <a:gd name="connsiteY18" fmla="*/ 2594099 h 5637079"/>
                  <a:gd name="connsiteX19" fmla="*/ 5980834 w 5995414"/>
                  <a:gd name="connsiteY19" fmla="*/ 2036947 h 5637079"/>
                  <a:gd name="connsiteX20" fmla="*/ 4828926 w 5995414"/>
                  <a:gd name="connsiteY20" fmla="*/ 2707903 h 5637079"/>
                  <a:gd name="connsiteX21" fmla="*/ 5238626 w 5995414"/>
                  <a:gd name="connsiteY21" fmla="*/ 4103254 h 5637079"/>
                  <a:gd name="connsiteX22" fmla="*/ 4650796 w 5995414"/>
                  <a:gd name="connsiteY22" fmla="*/ 2731654 h 5637079"/>
                  <a:gd name="connsiteX23" fmla="*/ 3065440 w 5995414"/>
                  <a:gd name="connsiteY23" fmla="*/ 2779155 h 5637079"/>
                  <a:gd name="connsiteX24" fmla="*/ 2596364 w 5995414"/>
                  <a:gd name="connsiteY24" fmla="*/ 4263571 h 5637079"/>
                  <a:gd name="connsiteX25" fmla="*/ 3902650 w 5995414"/>
                  <a:gd name="connsiteY25" fmla="*/ 3574802 h 5637079"/>
                  <a:gd name="connsiteX26" fmla="*/ 2643865 w 5995414"/>
                  <a:gd name="connsiteY26" fmla="*/ 4619831 h 5637079"/>
                  <a:gd name="connsiteX27" fmla="*/ 3027834 w 5995414"/>
                  <a:gd name="connsiteY27" fmla="*/ 5325423 h 5637079"/>
                  <a:gd name="connsiteX28" fmla="*/ 2745795 w 5995414"/>
                  <a:gd name="connsiteY28" fmla="*/ 5598556 h 5637079"/>
                  <a:gd name="connsiteX29" fmla="*/ 2346982 w 5995414"/>
                  <a:gd name="connsiteY29" fmla="*/ 3456049 h 5637079"/>
                  <a:gd name="connsiteX30" fmla="*/ 1334116 w 5995414"/>
                  <a:gd name="connsiteY30" fmla="*/ 1980293 h 5637079"/>
                  <a:gd name="connsiteX0" fmla="*/ 1334116 w 5995414"/>
                  <a:gd name="connsiteY0" fmla="*/ 1980293 h 5637079"/>
                  <a:gd name="connsiteX1" fmla="*/ 618 w 5995414"/>
                  <a:gd name="connsiteY1" fmla="*/ 2583543 h 5637079"/>
                  <a:gd name="connsiteX2" fmla="*/ 1016618 w 5995414"/>
                  <a:gd name="connsiteY2" fmla="*/ 1789793 h 5637079"/>
                  <a:gd name="connsiteX3" fmla="*/ 432417 w 5995414"/>
                  <a:gd name="connsiteY3" fmla="*/ 1357993 h 5637079"/>
                  <a:gd name="connsiteX4" fmla="*/ 851516 w 5995414"/>
                  <a:gd name="connsiteY4" fmla="*/ 348343 h 5637079"/>
                  <a:gd name="connsiteX5" fmla="*/ 597518 w 5995414"/>
                  <a:gd name="connsiteY5" fmla="*/ 1377043 h 5637079"/>
                  <a:gd name="connsiteX6" fmla="*/ 1727817 w 5995414"/>
                  <a:gd name="connsiteY6" fmla="*/ 2062843 h 5637079"/>
                  <a:gd name="connsiteX7" fmla="*/ 2464417 w 5995414"/>
                  <a:gd name="connsiteY7" fmla="*/ 1427843 h 5637079"/>
                  <a:gd name="connsiteX8" fmla="*/ 1861167 w 5995414"/>
                  <a:gd name="connsiteY8" fmla="*/ 2170793 h 5637079"/>
                  <a:gd name="connsiteX9" fmla="*/ 2503882 w 5995414"/>
                  <a:gd name="connsiteY9" fmla="*/ 3111959 h 5637079"/>
                  <a:gd name="connsiteX10" fmla="*/ 2562387 w 5995414"/>
                  <a:gd name="connsiteY10" fmla="*/ 0 h 5637079"/>
                  <a:gd name="connsiteX11" fmla="*/ 3462273 w 5995414"/>
                  <a:gd name="connsiteY11" fmla="*/ 1491343 h 5637079"/>
                  <a:gd name="connsiteX12" fmla="*/ 4090016 w 5995414"/>
                  <a:gd name="connsiteY12" fmla="*/ 1153886 h 5637079"/>
                  <a:gd name="connsiteX13" fmla="*/ 4169845 w 5995414"/>
                  <a:gd name="connsiteY13" fmla="*/ 356590 h 5637079"/>
                  <a:gd name="connsiteX14" fmla="*/ 4240767 w 5995414"/>
                  <a:gd name="connsiteY14" fmla="*/ 1140691 h 5637079"/>
                  <a:gd name="connsiteX15" fmla="*/ 5052248 w 5995414"/>
                  <a:gd name="connsiteY15" fmla="*/ 1379516 h 5637079"/>
                  <a:gd name="connsiteX16" fmla="*/ 3419389 w 5995414"/>
                  <a:gd name="connsiteY16" fmla="*/ 1738084 h 5637079"/>
                  <a:gd name="connsiteX17" fmla="*/ 3184193 w 5995414"/>
                  <a:gd name="connsiteY17" fmla="*/ 2511960 h 5637079"/>
                  <a:gd name="connsiteX18" fmla="*/ 4957575 w 5995414"/>
                  <a:gd name="connsiteY18" fmla="*/ 2594099 h 5637079"/>
                  <a:gd name="connsiteX19" fmla="*/ 5980834 w 5995414"/>
                  <a:gd name="connsiteY19" fmla="*/ 2036947 h 5637079"/>
                  <a:gd name="connsiteX20" fmla="*/ 4828926 w 5995414"/>
                  <a:gd name="connsiteY20" fmla="*/ 2707903 h 5637079"/>
                  <a:gd name="connsiteX21" fmla="*/ 5238626 w 5995414"/>
                  <a:gd name="connsiteY21" fmla="*/ 4103254 h 5637079"/>
                  <a:gd name="connsiteX22" fmla="*/ 4650796 w 5995414"/>
                  <a:gd name="connsiteY22" fmla="*/ 2731654 h 5637079"/>
                  <a:gd name="connsiteX23" fmla="*/ 3065440 w 5995414"/>
                  <a:gd name="connsiteY23" fmla="*/ 2779155 h 5637079"/>
                  <a:gd name="connsiteX24" fmla="*/ 2596364 w 5995414"/>
                  <a:gd name="connsiteY24" fmla="*/ 4263571 h 5637079"/>
                  <a:gd name="connsiteX25" fmla="*/ 3902650 w 5995414"/>
                  <a:gd name="connsiteY25" fmla="*/ 3574802 h 5637079"/>
                  <a:gd name="connsiteX26" fmla="*/ 2643865 w 5995414"/>
                  <a:gd name="connsiteY26" fmla="*/ 4619831 h 5637079"/>
                  <a:gd name="connsiteX27" fmla="*/ 3027834 w 5995414"/>
                  <a:gd name="connsiteY27" fmla="*/ 5325423 h 5637079"/>
                  <a:gd name="connsiteX28" fmla="*/ 2745795 w 5995414"/>
                  <a:gd name="connsiteY28" fmla="*/ 5598556 h 5637079"/>
                  <a:gd name="connsiteX29" fmla="*/ 2346982 w 5995414"/>
                  <a:gd name="connsiteY29" fmla="*/ 3456049 h 5637079"/>
                  <a:gd name="connsiteX30" fmla="*/ 1334116 w 5995414"/>
                  <a:gd name="connsiteY30" fmla="*/ 1980293 h 5637079"/>
                  <a:gd name="connsiteX0" fmla="*/ 1334116 w 5995414"/>
                  <a:gd name="connsiteY0" fmla="*/ 1980293 h 5637079"/>
                  <a:gd name="connsiteX1" fmla="*/ 618 w 5995414"/>
                  <a:gd name="connsiteY1" fmla="*/ 2583543 h 5637079"/>
                  <a:gd name="connsiteX2" fmla="*/ 1016618 w 5995414"/>
                  <a:gd name="connsiteY2" fmla="*/ 1789793 h 5637079"/>
                  <a:gd name="connsiteX3" fmla="*/ 432417 w 5995414"/>
                  <a:gd name="connsiteY3" fmla="*/ 1357993 h 5637079"/>
                  <a:gd name="connsiteX4" fmla="*/ 851516 w 5995414"/>
                  <a:gd name="connsiteY4" fmla="*/ 348343 h 5637079"/>
                  <a:gd name="connsiteX5" fmla="*/ 597518 w 5995414"/>
                  <a:gd name="connsiteY5" fmla="*/ 1377043 h 5637079"/>
                  <a:gd name="connsiteX6" fmla="*/ 1727817 w 5995414"/>
                  <a:gd name="connsiteY6" fmla="*/ 2062843 h 5637079"/>
                  <a:gd name="connsiteX7" fmla="*/ 2464417 w 5995414"/>
                  <a:gd name="connsiteY7" fmla="*/ 1427843 h 5637079"/>
                  <a:gd name="connsiteX8" fmla="*/ 1861167 w 5995414"/>
                  <a:gd name="connsiteY8" fmla="*/ 2170793 h 5637079"/>
                  <a:gd name="connsiteX9" fmla="*/ 2503882 w 5995414"/>
                  <a:gd name="connsiteY9" fmla="*/ 3111959 h 5637079"/>
                  <a:gd name="connsiteX10" fmla="*/ 2562387 w 5995414"/>
                  <a:gd name="connsiteY10" fmla="*/ 0 h 5637079"/>
                  <a:gd name="connsiteX11" fmla="*/ 3462273 w 5995414"/>
                  <a:gd name="connsiteY11" fmla="*/ 1491343 h 5637079"/>
                  <a:gd name="connsiteX12" fmla="*/ 4090016 w 5995414"/>
                  <a:gd name="connsiteY12" fmla="*/ 1153886 h 5637079"/>
                  <a:gd name="connsiteX13" fmla="*/ 4169845 w 5995414"/>
                  <a:gd name="connsiteY13" fmla="*/ 356590 h 5637079"/>
                  <a:gd name="connsiteX14" fmla="*/ 4240767 w 5995414"/>
                  <a:gd name="connsiteY14" fmla="*/ 1140691 h 5637079"/>
                  <a:gd name="connsiteX15" fmla="*/ 5052248 w 5995414"/>
                  <a:gd name="connsiteY15" fmla="*/ 1379516 h 5637079"/>
                  <a:gd name="connsiteX16" fmla="*/ 3419389 w 5995414"/>
                  <a:gd name="connsiteY16" fmla="*/ 1738084 h 5637079"/>
                  <a:gd name="connsiteX17" fmla="*/ 3184193 w 5995414"/>
                  <a:gd name="connsiteY17" fmla="*/ 2511960 h 5637079"/>
                  <a:gd name="connsiteX18" fmla="*/ 4957575 w 5995414"/>
                  <a:gd name="connsiteY18" fmla="*/ 2594099 h 5637079"/>
                  <a:gd name="connsiteX19" fmla="*/ 5980834 w 5995414"/>
                  <a:gd name="connsiteY19" fmla="*/ 2036947 h 5637079"/>
                  <a:gd name="connsiteX20" fmla="*/ 4828926 w 5995414"/>
                  <a:gd name="connsiteY20" fmla="*/ 2707903 h 5637079"/>
                  <a:gd name="connsiteX21" fmla="*/ 5238626 w 5995414"/>
                  <a:gd name="connsiteY21" fmla="*/ 4103254 h 5637079"/>
                  <a:gd name="connsiteX22" fmla="*/ 4650796 w 5995414"/>
                  <a:gd name="connsiteY22" fmla="*/ 2731654 h 5637079"/>
                  <a:gd name="connsiteX23" fmla="*/ 3065440 w 5995414"/>
                  <a:gd name="connsiteY23" fmla="*/ 2779155 h 5637079"/>
                  <a:gd name="connsiteX24" fmla="*/ 2596364 w 5995414"/>
                  <a:gd name="connsiteY24" fmla="*/ 4263571 h 5637079"/>
                  <a:gd name="connsiteX25" fmla="*/ 3902650 w 5995414"/>
                  <a:gd name="connsiteY25" fmla="*/ 3574802 h 5637079"/>
                  <a:gd name="connsiteX26" fmla="*/ 2643865 w 5995414"/>
                  <a:gd name="connsiteY26" fmla="*/ 4619831 h 5637079"/>
                  <a:gd name="connsiteX27" fmla="*/ 3027834 w 5995414"/>
                  <a:gd name="connsiteY27" fmla="*/ 5325423 h 5637079"/>
                  <a:gd name="connsiteX28" fmla="*/ 2745795 w 5995414"/>
                  <a:gd name="connsiteY28" fmla="*/ 5598556 h 5637079"/>
                  <a:gd name="connsiteX29" fmla="*/ 2346982 w 5995414"/>
                  <a:gd name="connsiteY29" fmla="*/ 3456049 h 5637079"/>
                  <a:gd name="connsiteX30" fmla="*/ 1334116 w 5995414"/>
                  <a:gd name="connsiteY30" fmla="*/ 1980293 h 5637079"/>
                  <a:gd name="connsiteX0" fmla="*/ 1334116 w 5995414"/>
                  <a:gd name="connsiteY0" fmla="*/ 1980293 h 5637079"/>
                  <a:gd name="connsiteX1" fmla="*/ 618 w 5995414"/>
                  <a:gd name="connsiteY1" fmla="*/ 2583543 h 5637079"/>
                  <a:gd name="connsiteX2" fmla="*/ 1016618 w 5995414"/>
                  <a:gd name="connsiteY2" fmla="*/ 1789793 h 5637079"/>
                  <a:gd name="connsiteX3" fmla="*/ 432417 w 5995414"/>
                  <a:gd name="connsiteY3" fmla="*/ 1357993 h 5637079"/>
                  <a:gd name="connsiteX4" fmla="*/ 851516 w 5995414"/>
                  <a:gd name="connsiteY4" fmla="*/ 348343 h 5637079"/>
                  <a:gd name="connsiteX5" fmla="*/ 597518 w 5995414"/>
                  <a:gd name="connsiteY5" fmla="*/ 1377043 h 5637079"/>
                  <a:gd name="connsiteX6" fmla="*/ 1727817 w 5995414"/>
                  <a:gd name="connsiteY6" fmla="*/ 2062843 h 5637079"/>
                  <a:gd name="connsiteX7" fmla="*/ 2464417 w 5995414"/>
                  <a:gd name="connsiteY7" fmla="*/ 1427843 h 5637079"/>
                  <a:gd name="connsiteX8" fmla="*/ 1861167 w 5995414"/>
                  <a:gd name="connsiteY8" fmla="*/ 2170793 h 5637079"/>
                  <a:gd name="connsiteX9" fmla="*/ 2503882 w 5995414"/>
                  <a:gd name="connsiteY9" fmla="*/ 3111959 h 5637079"/>
                  <a:gd name="connsiteX10" fmla="*/ 2562387 w 5995414"/>
                  <a:gd name="connsiteY10" fmla="*/ 0 h 5637079"/>
                  <a:gd name="connsiteX11" fmla="*/ 3462273 w 5995414"/>
                  <a:gd name="connsiteY11" fmla="*/ 1491343 h 5637079"/>
                  <a:gd name="connsiteX12" fmla="*/ 4090016 w 5995414"/>
                  <a:gd name="connsiteY12" fmla="*/ 1153886 h 5637079"/>
                  <a:gd name="connsiteX13" fmla="*/ 4169845 w 5995414"/>
                  <a:gd name="connsiteY13" fmla="*/ 356590 h 5637079"/>
                  <a:gd name="connsiteX14" fmla="*/ 4240767 w 5995414"/>
                  <a:gd name="connsiteY14" fmla="*/ 1140691 h 5637079"/>
                  <a:gd name="connsiteX15" fmla="*/ 5052248 w 5995414"/>
                  <a:gd name="connsiteY15" fmla="*/ 1379516 h 5637079"/>
                  <a:gd name="connsiteX16" fmla="*/ 3419389 w 5995414"/>
                  <a:gd name="connsiteY16" fmla="*/ 1738084 h 5637079"/>
                  <a:gd name="connsiteX17" fmla="*/ 3184193 w 5995414"/>
                  <a:gd name="connsiteY17" fmla="*/ 2511960 h 5637079"/>
                  <a:gd name="connsiteX18" fmla="*/ 4957575 w 5995414"/>
                  <a:gd name="connsiteY18" fmla="*/ 2594099 h 5637079"/>
                  <a:gd name="connsiteX19" fmla="*/ 5980834 w 5995414"/>
                  <a:gd name="connsiteY19" fmla="*/ 2036947 h 5637079"/>
                  <a:gd name="connsiteX20" fmla="*/ 4828926 w 5995414"/>
                  <a:gd name="connsiteY20" fmla="*/ 2707903 h 5637079"/>
                  <a:gd name="connsiteX21" fmla="*/ 5238626 w 5995414"/>
                  <a:gd name="connsiteY21" fmla="*/ 4103254 h 5637079"/>
                  <a:gd name="connsiteX22" fmla="*/ 4650796 w 5995414"/>
                  <a:gd name="connsiteY22" fmla="*/ 2731654 h 5637079"/>
                  <a:gd name="connsiteX23" fmla="*/ 3065440 w 5995414"/>
                  <a:gd name="connsiteY23" fmla="*/ 2779155 h 5637079"/>
                  <a:gd name="connsiteX24" fmla="*/ 2596364 w 5995414"/>
                  <a:gd name="connsiteY24" fmla="*/ 4263571 h 5637079"/>
                  <a:gd name="connsiteX25" fmla="*/ 3902650 w 5995414"/>
                  <a:gd name="connsiteY25" fmla="*/ 3574802 h 5637079"/>
                  <a:gd name="connsiteX26" fmla="*/ 2643865 w 5995414"/>
                  <a:gd name="connsiteY26" fmla="*/ 4619831 h 5637079"/>
                  <a:gd name="connsiteX27" fmla="*/ 3027834 w 5995414"/>
                  <a:gd name="connsiteY27" fmla="*/ 5325423 h 5637079"/>
                  <a:gd name="connsiteX28" fmla="*/ 2745795 w 5995414"/>
                  <a:gd name="connsiteY28" fmla="*/ 5598556 h 5637079"/>
                  <a:gd name="connsiteX29" fmla="*/ 2346982 w 5995414"/>
                  <a:gd name="connsiteY29" fmla="*/ 3456049 h 5637079"/>
                  <a:gd name="connsiteX30" fmla="*/ 1334116 w 5995414"/>
                  <a:gd name="connsiteY30" fmla="*/ 1980293 h 5637079"/>
                  <a:gd name="connsiteX0" fmla="*/ 1334116 w 5995414"/>
                  <a:gd name="connsiteY0" fmla="*/ 1980293 h 5637079"/>
                  <a:gd name="connsiteX1" fmla="*/ 618 w 5995414"/>
                  <a:gd name="connsiteY1" fmla="*/ 2583543 h 5637079"/>
                  <a:gd name="connsiteX2" fmla="*/ 1016618 w 5995414"/>
                  <a:gd name="connsiteY2" fmla="*/ 1789793 h 5637079"/>
                  <a:gd name="connsiteX3" fmla="*/ 216517 w 5995414"/>
                  <a:gd name="connsiteY3" fmla="*/ 1510393 h 5637079"/>
                  <a:gd name="connsiteX4" fmla="*/ 851516 w 5995414"/>
                  <a:gd name="connsiteY4" fmla="*/ 348343 h 5637079"/>
                  <a:gd name="connsiteX5" fmla="*/ 597518 w 5995414"/>
                  <a:gd name="connsiteY5" fmla="*/ 1377043 h 5637079"/>
                  <a:gd name="connsiteX6" fmla="*/ 1727817 w 5995414"/>
                  <a:gd name="connsiteY6" fmla="*/ 2062843 h 5637079"/>
                  <a:gd name="connsiteX7" fmla="*/ 2464417 w 5995414"/>
                  <a:gd name="connsiteY7" fmla="*/ 1427843 h 5637079"/>
                  <a:gd name="connsiteX8" fmla="*/ 1861167 w 5995414"/>
                  <a:gd name="connsiteY8" fmla="*/ 2170793 h 5637079"/>
                  <a:gd name="connsiteX9" fmla="*/ 2503882 w 5995414"/>
                  <a:gd name="connsiteY9" fmla="*/ 3111959 h 5637079"/>
                  <a:gd name="connsiteX10" fmla="*/ 2562387 w 5995414"/>
                  <a:gd name="connsiteY10" fmla="*/ 0 h 5637079"/>
                  <a:gd name="connsiteX11" fmla="*/ 3462273 w 5995414"/>
                  <a:gd name="connsiteY11" fmla="*/ 1491343 h 5637079"/>
                  <a:gd name="connsiteX12" fmla="*/ 4090016 w 5995414"/>
                  <a:gd name="connsiteY12" fmla="*/ 1153886 h 5637079"/>
                  <a:gd name="connsiteX13" fmla="*/ 4169845 w 5995414"/>
                  <a:gd name="connsiteY13" fmla="*/ 356590 h 5637079"/>
                  <a:gd name="connsiteX14" fmla="*/ 4240767 w 5995414"/>
                  <a:gd name="connsiteY14" fmla="*/ 1140691 h 5637079"/>
                  <a:gd name="connsiteX15" fmla="*/ 5052248 w 5995414"/>
                  <a:gd name="connsiteY15" fmla="*/ 1379516 h 5637079"/>
                  <a:gd name="connsiteX16" fmla="*/ 3419389 w 5995414"/>
                  <a:gd name="connsiteY16" fmla="*/ 1738084 h 5637079"/>
                  <a:gd name="connsiteX17" fmla="*/ 3184193 w 5995414"/>
                  <a:gd name="connsiteY17" fmla="*/ 2511960 h 5637079"/>
                  <a:gd name="connsiteX18" fmla="*/ 4957575 w 5995414"/>
                  <a:gd name="connsiteY18" fmla="*/ 2594099 h 5637079"/>
                  <a:gd name="connsiteX19" fmla="*/ 5980834 w 5995414"/>
                  <a:gd name="connsiteY19" fmla="*/ 2036947 h 5637079"/>
                  <a:gd name="connsiteX20" fmla="*/ 4828926 w 5995414"/>
                  <a:gd name="connsiteY20" fmla="*/ 2707903 h 5637079"/>
                  <a:gd name="connsiteX21" fmla="*/ 5238626 w 5995414"/>
                  <a:gd name="connsiteY21" fmla="*/ 4103254 h 5637079"/>
                  <a:gd name="connsiteX22" fmla="*/ 4650796 w 5995414"/>
                  <a:gd name="connsiteY22" fmla="*/ 2731654 h 5637079"/>
                  <a:gd name="connsiteX23" fmla="*/ 3065440 w 5995414"/>
                  <a:gd name="connsiteY23" fmla="*/ 2779155 h 5637079"/>
                  <a:gd name="connsiteX24" fmla="*/ 2596364 w 5995414"/>
                  <a:gd name="connsiteY24" fmla="*/ 4263571 h 5637079"/>
                  <a:gd name="connsiteX25" fmla="*/ 3902650 w 5995414"/>
                  <a:gd name="connsiteY25" fmla="*/ 3574802 h 5637079"/>
                  <a:gd name="connsiteX26" fmla="*/ 2643865 w 5995414"/>
                  <a:gd name="connsiteY26" fmla="*/ 4619831 h 5637079"/>
                  <a:gd name="connsiteX27" fmla="*/ 3027834 w 5995414"/>
                  <a:gd name="connsiteY27" fmla="*/ 5325423 h 5637079"/>
                  <a:gd name="connsiteX28" fmla="*/ 2745795 w 5995414"/>
                  <a:gd name="connsiteY28" fmla="*/ 5598556 h 5637079"/>
                  <a:gd name="connsiteX29" fmla="*/ 2346982 w 5995414"/>
                  <a:gd name="connsiteY29" fmla="*/ 3456049 h 5637079"/>
                  <a:gd name="connsiteX30" fmla="*/ 1334116 w 5995414"/>
                  <a:gd name="connsiteY30" fmla="*/ 1980293 h 5637079"/>
                  <a:gd name="connsiteX0" fmla="*/ 1334260 w 5995558"/>
                  <a:gd name="connsiteY0" fmla="*/ 1980293 h 5637079"/>
                  <a:gd name="connsiteX1" fmla="*/ 762 w 5995558"/>
                  <a:gd name="connsiteY1" fmla="*/ 2583543 h 5637079"/>
                  <a:gd name="connsiteX2" fmla="*/ 1016762 w 5995558"/>
                  <a:gd name="connsiteY2" fmla="*/ 1789793 h 5637079"/>
                  <a:gd name="connsiteX3" fmla="*/ 851660 w 5995558"/>
                  <a:gd name="connsiteY3" fmla="*/ 348343 h 5637079"/>
                  <a:gd name="connsiteX4" fmla="*/ 597662 w 5995558"/>
                  <a:gd name="connsiteY4" fmla="*/ 1377043 h 5637079"/>
                  <a:gd name="connsiteX5" fmla="*/ 1727961 w 5995558"/>
                  <a:gd name="connsiteY5" fmla="*/ 2062843 h 5637079"/>
                  <a:gd name="connsiteX6" fmla="*/ 2464561 w 5995558"/>
                  <a:gd name="connsiteY6" fmla="*/ 1427843 h 5637079"/>
                  <a:gd name="connsiteX7" fmla="*/ 1861311 w 5995558"/>
                  <a:gd name="connsiteY7" fmla="*/ 2170793 h 5637079"/>
                  <a:gd name="connsiteX8" fmla="*/ 2504026 w 5995558"/>
                  <a:gd name="connsiteY8" fmla="*/ 3111959 h 5637079"/>
                  <a:gd name="connsiteX9" fmla="*/ 2562531 w 5995558"/>
                  <a:gd name="connsiteY9" fmla="*/ 0 h 5637079"/>
                  <a:gd name="connsiteX10" fmla="*/ 3462417 w 5995558"/>
                  <a:gd name="connsiteY10" fmla="*/ 1491343 h 5637079"/>
                  <a:gd name="connsiteX11" fmla="*/ 4090160 w 5995558"/>
                  <a:gd name="connsiteY11" fmla="*/ 1153886 h 5637079"/>
                  <a:gd name="connsiteX12" fmla="*/ 4169989 w 5995558"/>
                  <a:gd name="connsiteY12" fmla="*/ 356590 h 5637079"/>
                  <a:gd name="connsiteX13" fmla="*/ 4240911 w 5995558"/>
                  <a:gd name="connsiteY13" fmla="*/ 1140691 h 5637079"/>
                  <a:gd name="connsiteX14" fmla="*/ 5052392 w 5995558"/>
                  <a:gd name="connsiteY14" fmla="*/ 1379516 h 5637079"/>
                  <a:gd name="connsiteX15" fmla="*/ 3419533 w 5995558"/>
                  <a:gd name="connsiteY15" fmla="*/ 1738084 h 5637079"/>
                  <a:gd name="connsiteX16" fmla="*/ 3184337 w 5995558"/>
                  <a:gd name="connsiteY16" fmla="*/ 2511960 h 5637079"/>
                  <a:gd name="connsiteX17" fmla="*/ 4957719 w 5995558"/>
                  <a:gd name="connsiteY17" fmla="*/ 2594099 h 5637079"/>
                  <a:gd name="connsiteX18" fmla="*/ 5980978 w 5995558"/>
                  <a:gd name="connsiteY18" fmla="*/ 2036947 h 5637079"/>
                  <a:gd name="connsiteX19" fmla="*/ 4829070 w 5995558"/>
                  <a:gd name="connsiteY19" fmla="*/ 2707903 h 5637079"/>
                  <a:gd name="connsiteX20" fmla="*/ 5238770 w 5995558"/>
                  <a:gd name="connsiteY20" fmla="*/ 4103254 h 5637079"/>
                  <a:gd name="connsiteX21" fmla="*/ 4650940 w 5995558"/>
                  <a:gd name="connsiteY21" fmla="*/ 2731654 h 5637079"/>
                  <a:gd name="connsiteX22" fmla="*/ 3065584 w 5995558"/>
                  <a:gd name="connsiteY22" fmla="*/ 2779155 h 5637079"/>
                  <a:gd name="connsiteX23" fmla="*/ 2596508 w 5995558"/>
                  <a:gd name="connsiteY23" fmla="*/ 4263571 h 5637079"/>
                  <a:gd name="connsiteX24" fmla="*/ 3902794 w 5995558"/>
                  <a:gd name="connsiteY24" fmla="*/ 3574802 h 5637079"/>
                  <a:gd name="connsiteX25" fmla="*/ 2644009 w 5995558"/>
                  <a:gd name="connsiteY25" fmla="*/ 4619831 h 5637079"/>
                  <a:gd name="connsiteX26" fmla="*/ 3027978 w 5995558"/>
                  <a:gd name="connsiteY26" fmla="*/ 5325423 h 5637079"/>
                  <a:gd name="connsiteX27" fmla="*/ 2745939 w 5995558"/>
                  <a:gd name="connsiteY27" fmla="*/ 5598556 h 5637079"/>
                  <a:gd name="connsiteX28" fmla="*/ 2347126 w 5995558"/>
                  <a:gd name="connsiteY28" fmla="*/ 3456049 h 5637079"/>
                  <a:gd name="connsiteX29" fmla="*/ 1334260 w 5995558"/>
                  <a:gd name="connsiteY29" fmla="*/ 1980293 h 5637079"/>
                  <a:gd name="connsiteX0" fmla="*/ 1334260 w 5995558"/>
                  <a:gd name="connsiteY0" fmla="*/ 1980293 h 5637079"/>
                  <a:gd name="connsiteX1" fmla="*/ 762 w 5995558"/>
                  <a:gd name="connsiteY1" fmla="*/ 2583543 h 5637079"/>
                  <a:gd name="connsiteX2" fmla="*/ 1016762 w 5995558"/>
                  <a:gd name="connsiteY2" fmla="*/ 1789793 h 5637079"/>
                  <a:gd name="connsiteX3" fmla="*/ 851660 w 5995558"/>
                  <a:gd name="connsiteY3" fmla="*/ 348343 h 5637079"/>
                  <a:gd name="connsiteX4" fmla="*/ 597662 w 5995558"/>
                  <a:gd name="connsiteY4" fmla="*/ 1377043 h 5637079"/>
                  <a:gd name="connsiteX5" fmla="*/ 1727961 w 5995558"/>
                  <a:gd name="connsiteY5" fmla="*/ 2062843 h 5637079"/>
                  <a:gd name="connsiteX6" fmla="*/ 2464561 w 5995558"/>
                  <a:gd name="connsiteY6" fmla="*/ 1427843 h 5637079"/>
                  <a:gd name="connsiteX7" fmla="*/ 1861311 w 5995558"/>
                  <a:gd name="connsiteY7" fmla="*/ 2170793 h 5637079"/>
                  <a:gd name="connsiteX8" fmla="*/ 2504026 w 5995558"/>
                  <a:gd name="connsiteY8" fmla="*/ 3111959 h 5637079"/>
                  <a:gd name="connsiteX9" fmla="*/ 2562531 w 5995558"/>
                  <a:gd name="connsiteY9" fmla="*/ 0 h 5637079"/>
                  <a:gd name="connsiteX10" fmla="*/ 3462417 w 5995558"/>
                  <a:gd name="connsiteY10" fmla="*/ 1491343 h 5637079"/>
                  <a:gd name="connsiteX11" fmla="*/ 4090160 w 5995558"/>
                  <a:gd name="connsiteY11" fmla="*/ 1153886 h 5637079"/>
                  <a:gd name="connsiteX12" fmla="*/ 4169989 w 5995558"/>
                  <a:gd name="connsiteY12" fmla="*/ 356590 h 5637079"/>
                  <a:gd name="connsiteX13" fmla="*/ 4240911 w 5995558"/>
                  <a:gd name="connsiteY13" fmla="*/ 1140691 h 5637079"/>
                  <a:gd name="connsiteX14" fmla="*/ 5052392 w 5995558"/>
                  <a:gd name="connsiteY14" fmla="*/ 1379516 h 5637079"/>
                  <a:gd name="connsiteX15" fmla="*/ 3419533 w 5995558"/>
                  <a:gd name="connsiteY15" fmla="*/ 1738084 h 5637079"/>
                  <a:gd name="connsiteX16" fmla="*/ 3184337 w 5995558"/>
                  <a:gd name="connsiteY16" fmla="*/ 2511960 h 5637079"/>
                  <a:gd name="connsiteX17" fmla="*/ 4957719 w 5995558"/>
                  <a:gd name="connsiteY17" fmla="*/ 2594099 h 5637079"/>
                  <a:gd name="connsiteX18" fmla="*/ 5980978 w 5995558"/>
                  <a:gd name="connsiteY18" fmla="*/ 2036947 h 5637079"/>
                  <a:gd name="connsiteX19" fmla="*/ 4829070 w 5995558"/>
                  <a:gd name="connsiteY19" fmla="*/ 2707903 h 5637079"/>
                  <a:gd name="connsiteX20" fmla="*/ 5238770 w 5995558"/>
                  <a:gd name="connsiteY20" fmla="*/ 4103254 h 5637079"/>
                  <a:gd name="connsiteX21" fmla="*/ 4650940 w 5995558"/>
                  <a:gd name="connsiteY21" fmla="*/ 2731654 h 5637079"/>
                  <a:gd name="connsiteX22" fmla="*/ 3065584 w 5995558"/>
                  <a:gd name="connsiteY22" fmla="*/ 2779155 h 5637079"/>
                  <a:gd name="connsiteX23" fmla="*/ 2596508 w 5995558"/>
                  <a:gd name="connsiteY23" fmla="*/ 4263571 h 5637079"/>
                  <a:gd name="connsiteX24" fmla="*/ 3902794 w 5995558"/>
                  <a:gd name="connsiteY24" fmla="*/ 3574802 h 5637079"/>
                  <a:gd name="connsiteX25" fmla="*/ 2644009 w 5995558"/>
                  <a:gd name="connsiteY25" fmla="*/ 4619831 h 5637079"/>
                  <a:gd name="connsiteX26" fmla="*/ 3027978 w 5995558"/>
                  <a:gd name="connsiteY26" fmla="*/ 5325423 h 5637079"/>
                  <a:gd name="connsiteX27" fmla="*/ 2745939 w 5995558"/>
                  <a:gd name="connsiteY27" fmla="*/ 5598556 h 5637079"/>
                  <a:gd name="connsiteX28" fmla="*/ 2347126 w 5995558"/>
                  <a:gd name="connsiteY28" fmla="*/ 3456049 h 5637079"/>
                  <a:gd name="connsiteX29" fmla="*/ 1334260 w 5995558"/>
                  <a:gd name="connsiteY29" fmla="*/ 1980293 h 5637079"/>
                  <a:gd name="connsiteX0" fmla="*/ 1334260 w 5995558"/>
                  <a:gd name="connsiteY0" fmla="*/ 1980293 h 5637079"/>
                  <a:gd name="connsiteX1" fmla="*/ 762 w 5995558"/>
                  <a:gd name="connsiteY1" fmla="*/ 2583543 h 5637079"/>
                  <a:gd name="connsiteX2" fmla="*/ 1016762 w 5995558"/>
                  <a:gd name="connsiteY2" fmla="*/ 1789793 h 5637079"/>
                  <a:gd name="connsiteX3" fmla="*/ 851660 w 5995558"/>
                  <a:gd name="connsiteY3" fmla="*/ 348343 h 5637079"/>
                  <a:gd name="connsiteX4" fmla="*/ 597662 w 5995558"/>
                  <a:gd name="connsiteY4" fmla="*/ 1377043 h 5637079"/>
                  <a:gd name="connsiteX5" fmla="*/ 1727961 w 5995558"/>
                  <a:gd name="connsiteY5" fmla="*/ 2062843 h 5637079"/>
                  <a:gd name="connsiteX6" fmla="*/ 2464561 w 5995558"/>
                  <a:gd name="connsiteY6" fmla="*/ 1427843 h 5637079"/>
                  <a:gd name="connsiteX7" fmla="*/ 1861311 w 5995558"/>
                  <a:gd name="connsiteY7" fmla="*/ 2170793 h 5637079"/>
                  <a:gd name="connsiteX8" fmla="*/ 2504026 w 5995558"/>
                  <a:gd name="connsiteY8" fmla="*/ 3111959 h 5637079"/>
                  <a:gd name="connsiteX9" fmla="*/ 2562531 w 5995558"/>
                  <a:gd name="connsiteY9" fmla="*/ 0 h 5637079"/>
                  <a:gd name="connsiteX10" fmla="*/ 3462417 w 5995558"/>
                  <a:gd name="connsiteY10" fmla="*/ 1491343 h 5637079"/>
                  <a:gd name="connsiteX11" fmla="*/ 4090160 w 5995558"/>
                  <a:gd name="connsiteY11" fmla="*/ 1153886 h 5637079"/>
                  <a:gd name="connsiteX12" fmla="*/ 4169989 w 5995558"/>
                  <a:gd name="connsiteY12" fmla="*/ 356590 h 5637079"/>
                  <a:gd name="connsiteX13" fmla="*/ 4240911 w 5995558"/>
                  <a:gd name="connsiteY13" fmla="*/ 1140691 h 5637079"/>
                  <a:gd name="connsiteX14" fmla="*/ 5052392 w 5995558"/>
                  <a:gd name="connsiteY14" fmla="*/ 1379516 h 5637079"/>
                  <a:gd name="connsiteX15" fmla="*/ 3419533 w 5995558"/>
                  <a:gd name="connsiteY15" fmla="*/ 1738084 h 5637079"/>
                  <a:gd name="connsiteX16" fmla="*/ 3184337 w 5995558"/>
                  <a:gd name="connsiteY16" fmla="*/ 2511960 h 5637079"/>
                  <a:gd name="connsiteX17" fmla="*/ 4957719 w 5995558"/>
                  <a:gd name="connsiteY17" fmla="*/ 2594099 h 5637079"/>
                  <a:gd name="connsiteX18" fmla="*/ 5980978 w 5995558"/>
                  <a:gd name="connsiteY18" fmla="*/ 2036947 h 5637079"/>
                  <a:gd name="connsiteX19" fmla="*/ 4829070 w 5995558"/>
                  <a:gd name="connsiteY19" fmla="*/ 2707903 h 5637079"/>
                  <a:gd name="connsiteX20" fmla="*/ 5238770 w 5995558"/>
                  <a:gd name="connsiteY20" fmla="*/ 4103254 h 5637079"/>
                  <a:gd name="connsiteX21" fmla="*/ 4650940 w 5995558"/>
                  <a:gd name="connsiteY21" fmla="*/ 2731654 h 5637079"/>
                  <a:gd name="connsiteX22" fmla="*/ 3065584 w 5995558"/>
                  <a:gd name="connsiteY22" fmla="*/ 2779155 h 5637079"/>
                  <a:gd name="connsiteX23" fmla="*/ 2596508 w 5995558"/>
                  <a:gd name="connsiteY23" fmla="*/ 4263571 h 5637079"/>
                  <a:gd name="connsiteX24" fmla="*/ 3902794 w 5995558"/>
                  <a:gd name="connsiteY24" fmla="*/ 3574802 h 5637079"/>
                  <a:gd name="connsiteX25" fmla="*/ 2644009 w 5995558"/>
                  <a:gd name="connsiteY25" fmla="*/ 4619831 h 5637079"/>
                  <a:gd name="connsiteX26" fmla="*/ 3027978 w 5995558"/>
                  <a:gd name="connsiteY26" fmla="*/ 5325423 h 5637079"/>
                  <a:gd name="connsiteX27" fmla="*/ 2745939 w 5995558"/>
                  <a:gd name="connsiteY27" fmla="*/ 5598556 h 5637079"/>
                  <a:gd name="connsiteX28" fmla="*/ 2347126 w 5995558"/>
                  <a:gd name="connsiteY28" fmla="*/ 3456049 h 5637079"/>
                  <a:gd name="connsiteX29" fmla="*/ 1334260 w 5995558"/>
                  <a:gd name="connsiteY29" fmla="*/ 1980293 h 5637079"/>
                  <a:gd name="connsiteX0" fmla="*/ 1334260 w 5995558"/>
                  <a:gd name="connsiteY0" fmla="*/ 1980293 h 5637079"/>
                  <a:gd name="connsiteX1" fmla="*/ 762 w 5995558"/>
                  <a:gd name="connsiteY1" fmla="*/ 2583543 h 5637079"/>
                  <a:gd name="connsiteX2" fmla="*/ 1016762 w 5995558"/>
                  <a:gd name="connsiteY2" fmla="*/ 1789793 h 5637079"/>
                  <a:gd name="connsiteX3" fmla="*/ 851660 w 5995558"/>
                  <a:gd name="connsiteY3" fmla="*/ 348343 h 5637079"/>
                  <a:gd name="connsiteX4" fmla="*/ 597662 w 5995558"/>
                  <a:gd name="connsiteY4" fmla="*/ 1377043 h 5637079"/>
                  <a:gd name="connsiteX5" fmla="*/ 1727961 w 5995558"/>
                  <a:gd name="connsiteY5" fmla="*/ 2062843 h 5637079"/>
                  <a:gd name="connsiteX6" fmla="*/ 2464561 w 5995558"/>
                  <a:gd name="connsiteY6" fmla="*/ 1427843 h 5637079"/>
                  <a:gd name="connsiteX7" fmla="*/ 1861311 w 5995558"/>
                  <a:gd name="connsiteY7" fmla="*/ 2170793 h 5637079"/>
                  <a:gd name="connsiteX8" fmla="*/ 2504026 w 5995558"/>
                  <a:gd name="connsiteY8" fmla="*/ 3111959 h 5637079"/>
                  <a:gd name="connsiteX9" fmla="*/ 2562531 w 5995558"/>
                  <a:gd name="connsiteY9" fmla="*/ 0 h 5637079"/>
                  <a:gd name="connsiteX10" fmla="*/ 3462417 w 5995558"/>
                  <a:gd name="connsiteY10" fmla="*/ 1491343 h 5637079"/>
                  <a:gd name="connsiteX11" fmla="*/ 4090160 w 5995558"/>
                  <a:gd name="connsiteY11" fmla="*/ 1153886 h 5637079"/>
                  <a:gd name="connsiteX12" fmla="*/ 4169989 w 5995558"/>
                  <a:gd name="connsiteY12" fmla="*/ 356590 h 5637079"/>
                  <a:gd name="connsiteX13" fmla="*/ 4240911 w 5995558"/>
                  <a:gd name="connsiteY13" fmla="*/ 1140691 h 5637079"/>
                  <a:gd name="connsiteX14" fmla="*/ 5052392 w 5995558"/>
                  <a:gd name="connsiteY14" fmla="*/ 1379516 h 5637079"/>
                  <a:gd name="connsiteX15" fmla="*/ 3419533 w 5995558"/>
                  <a:gd name="connsiteY15" fmla="*/ 1738084 h 5637079"/>
                  <a:gd name="connsiteX16" fmla="*/ 3184337 w 5995558"/>
                  <a:gd name="connsiteY16" fmla="*/ 2511960 h 5637079"/>
                  <a:gd name="connsiteX17" fmla="*/ 4957719 w 5995558"/>
                  <a:gd name="connsiteY17" fmla="*/ 2594099 h 5637079"/>
                  <a:gd name="connsiteX18" fmla="*/ 5980978 w 5995558"/>
                  <a:gd name="connsiteY18" fmla="*/ 2036947 h 5637079"/>
                  <a:gd name="connsiteX19" fmla="*/ 4829070 w 5995558"/>
                  <a:gd name="connsiteY19" fmla="*/ 2707903 h 5637079"/>
                  <a:gd name="connsiteX20" fmla="*/ 5238770 w 5995558"/>
                  <a:gd name="connsiteY20" fmla="*/ 4103254 h 5637079"/>
                  <a:gd name="connsiteX21" fmla="*/ 4650940 w 5995558"/>
                  <a:gd name="connsiteY21" fmla="*/ 2731654 h 5637079"/>
                  <a:gd name="connsiteX22" fmla="*/ 3065584 w 5995558"/>
                  <a:gd name="connsiteY22" fmla="*/ 2779155 h 5637079"/>
                  <a:gd name="connsiteX23" fmla="*/ 2596508 w 5995558"/>
                  <a:gd name="connsiteY23" fmla="*/ 4263571 h 5637079"/>
                  <a:gd name="connsiteX24" fmla="*/ 3902794 w 5995558"/>
                  <a:gd name="connsiteY24" fmla="*/ 3574802 h 5637079"/>
                  <a:gd name="connsiteX25" fmla="*/ 2644009 w 5995558"/>
                  <a:gd name="connsiteY25" fmla="*/ 4619831 h 5637079"/>
                  <a:gd name="connsiteX26" fmla="*/ 3027978 w 5995558"/>
                  <a:gd name="connsiteY26" fmla="*/ 5325423 h 5637079"/>
                  <a:gd name="connsiteX27" fmla="*/ 2745939 w 5995558"/>
                  <a:gd name="connsiteY27" fmla="*/ 5598556 h 5637079"/>
                  <a:gd name="connsiteX28" fmla="*/ 2347126 w 5995558"/>
                  <a:gd name="connsiteY28" fmla="*/ 3456049 h 5637079"/>
                  <a:gd name="connsiteX29" fmla="*/ 1334260 w 5995558"/>
                  <a:gd name="connsiteY29" fmla="*/ 1980293 h 5637079"/>
                  <a:gd name="connsiteX0" fmla="*/ 1334260 w 5995558"/>
                  <a:gd name="connsiteY0" fmla="*/ 1980293 h 5637079"/>
                  <a:gd name="connsiteX1" fmla="*/ 762 w 5995558"/>
                  <a:gd name="connsiteY1" fmla="*/ 2583543 h 5637079"/>
                  <a:gd name="connsiteX2" fmla="*/ 1016762 w 5995558"/>
                  <a:gd name="connsiteY2" fmla="*/ 1789793 h 5637079"/>
                  <a:gd name="connsiteX3" fmla="*/ 851660 w 5995558"/>
                  <a:gd name="connsiteY3" fmla="*/ 348343 h 5637079"/>
                  <a:gd name="connsiteX4" fmla="*/ 597662 w 5995558"/>
                  <a:gd name="connsiteY4" fmla="*/ 1377043 h 5637079"/>
                  <a:gd name="connsiteX5" fmla="*/ 1727961 w 5995558"/>
                  <a:gd name="connsiteY5" fmla="*/ 2062843 h 5637079"/>
                  <a:gd name="connsiteX6" fmla="*/ 2464561 w 5995558"/>
                  <a:gd name="connsiteY6" fmla="*/ 1427843 h 5637079"/>
                  <a:gd name="connsiteX7" fmla="*/ 1861311 w 5995558"/>
                  <a:gd name="connsiteY7" fmla="*/ 2170793 h 5637079"/>
                  <a:gd name="connsiteX8" fmla="*/ 2504026 w 5995558"/>
                  <a:gd name="connsiteY8" fmla="*/ 3111959 h 5637079"/>
                  <a:gd name="connsiteX9" fmla="*/ 2562531 w 5995558"/>
                  <a:gd name="connsiteY9" fmla="*/ 0 h 5637079"/>
                  <a:gd name="connsiteX10" fmla="*/ 3462417 w 5995558"/>
                  <a:gd name="connsiteY10" fmla="*/ 1491343 h 5637079"/>
                  <a:gd name="connsiteX11" fmla="*/ 4090160 w 5995558"/>
                  <a:gd name="connsiteY11" fmla="*/ 1153886 h 5637079"/>
                  <a:gd name="connsiteX12" fmla="*/ 4169989 w 5995558"/>
                  <a:gd name="connsiteY12" fmla="*/ 356590 h 5637079"/>
                  <a:gd name="connsiteX13" fmla="*/ 4240911 w 5995558"/>
                  <a:gd name="connsiteY13" fmla="*/ 1140691 h 5637079"/>
                  <a:gd name="connsiteX14" fmla="*/ 5052392 w 5995558"/>
                  <a:gd name="connsiteY14" fmla="*/ 1379516 h 5637079"/>
                  <a:gd name="connsiteX15" fmla="*/ 3419533 w 5995558"/>
                  <a:gd name="connsiteY15" fmla="*/ 1738084 h 5637079"/>
                  <a:gd name="connsiteX16" fmla="*/ 3184337 w 5995558"/>
                  <a:gd name="connsiteY16" fmla="*/ 2511960 h 5637079"/>
                  <a:gd name="connsiteX17" fmla="*/ 4957719 w 5995558"/>
                  <a:gd name="connsiteY17" fmla="*/ 2594099 h 5637079"/>
                  <a:gd name="connsiteX18" fmla="*/ 5980978 w 5995558"/>
                  <a:gd name="connsiteY18" fmla="*/ 2036947 h 5637079"/>
                  <a:gd name="connsiteX19" fmla="*/ 4829070 w 5995558"/>
                  <a:gd name="connsiteY19" fmla="*/ 2707903 h 5637079"/>
                  <a:gd name="connsiteX20" fmla="*/ 5238770 w 5995558"/>
                  <a:gd name="connsiteY20" fmla="*/ 4103254 h 5637079"/>
                  <a:gd name="connsiteX21" fmla="*/ 4650940 w 5995558"/>
                  <a:gd name="connsiteY21" fmla="*/ 2731654 h 5637079"/>
                  <a:gd name="connsiteX22" fmla="*/ 3065584 w 5995558"/>
                  <a:gd name="connsiteY22" fmla="*/ 2779155 h 5637079"/>
                  <a:gd name="connsiteX23" fmla="*/ 2596508 w 5995558"/>
                  <a:gd name="connsiteY23" fmla="*/ 4263571 h 5637079"/>
                  <a:gd name="connsiteX24" fmla="*/ 3902794 w 5995558"/>
                  <a:gd name="connsiteY24" fmla="*/ 3574802 h 5637079"/>
                  <a:gd name="connsiteX25" fmla="*/ 2644009 w 5995558"/>
                  <a:gd name="connsiteY25" fmla="*/ 4619831 h 5637079"/>
                  <a:gd name="connsiteX26" fmla="*/ 3027978 w 5995558"/>
                  <a:gd name="connsiteY26" fmla="*/ 5325423 h 5637079"/>
                  <a:gd name="connsiteX27" fmla="*/ 2745939 w 5995558"/>
                  <a:gd name="connsiteY27" fmla="*/ 5598556 h 5637079"/>
                  <a:gd name="connsiteX28" fmla="*/ 2347126 w 5995558"/>
                  <a:gd name="connsiteY28" fmla="*/ 3456049 h 5637079"/>
                  <a:gd name="connsiteX29" fmla="*/ 1334260 w 5995558"/>
                  <a:gd name="connsiteY29" fmla="*/ 1980293 h 5637079"/>
                  <a:gd name="connsiteX0" fmla="*/ 1359567 w 6020865"/>
                  <a:gd name="connsiteY0" fmla="*/ 1980293 h 5637079"/>
                  <a:gd name="connsiteX1" fmla="*/ 26069 w 6020865"/>
                  <a:gd name="connsiteY1" fmla="*/ 2583543 h 5637079"/>
                  <a:gd name="connsiteX2" fmla="*/ 1042069 w 6020865"/>
                  <a:gd name="connsiteY2" fmla="*/ 1789793 h 5637079"/>
                  <a:gd name="connsiteX3" fmla="*/ 876967 w 6020865"/>
                  <a:gd name="connsiteY3" fmla="*/ 348343 h 5637079"/>
                  <a:gd name="connsiteX4" fmla="*/ 622969 w 6020865"/>
                  <a:gd name="connsiteY4" fmla="*/ 1377043 h 5637079"/>
                  <a:gd name="connsiteX5" fmla="*/ 1753268 w 6020865"/>
                  <a:gd name="connsiteY5" fmla="*/ 2062843 h 5637079"/>
                  <a:gd name="connsiteX6" fmla="*/ 2489868 w 6020865"/>
                  <a:gd name="connsiteY6" fmla="*/ 1427843 h 5637079"/>
                  <a:gd name="connsiteX7" fmla="*/ 1886618 w 6020865"/>
                  <a:gd name="connsiteY7" fmla="*/ 2170793 h 5637079"/>
                  <a:gd name="connsiteX8" fmla="*/ 2529333 w 6020865"/>
                  <a:gd name="connsiteY8" fmla="*/ 3111959 h 5637079"/>
                  <a:gd name="connsiteX9" fmla="*/ 2587838 w 6020865"/>
                  <a:gd name="connsiteY9" fmla="*/ 0 h 5637079"/>
                  <a:gd name="connsiteX10" fmla="*/ 3487724 w 6020865"/>
                  <a:gd name="connsiteY10" fmla="*/ 1491343 h 5637079"/>
                  <a:gd name="connsiteX11" fmla="*/ 4115467 w 6020865"/>
                  <a:gd name="connsiteY11" fmla="*/ 1153886 h 5637079"/>
                  <a:gd name="connsiteX12" fmla="*/ 4195296 w 6020865"/>
                  <a:gd name="connsiteY12" fmla="*/ 356590 h 5637079"/>
                  <a:gd name="connsiteX13" fmla="*/ 4266218 w 6020865"/>
                  <a:gd name="connsiteY13" fmla="*/ 1140691 h 5637079"/>
                  <a:gd name="connsiteX14" fmla="*/ 5077699 w 6020865"/>
                  <a:gd name="connsiteY14" fmla="*/ 1379516 h 5637079"/>
                  <a:gd name="connsiteX15" fmla="*/ 3444840 w 6020865"/>
                  <a:gd name="connsiteY15" fmla="*/ 1738084 h 5637079"/>
                  <a:gd name="connsiteX16" fmla="*/ 3209644 w 6020865"/>
                  <a:gd name="connsiteY16" fmla="*/ 2511960 h 5637079"/>
                  <a:gd name="connsiteX17" fmla="*/ 4983026 w 6020865"/>
                  <a:gd name="connsiteY17" fmla="*/ 2594099 h 5637079"/>
                  <a:gd name="connsiteX18" fmla="*/ 6006285 w 6020865"/>
                  <a:gd name="connsiteY18" fmla="*/ 2036947 h 5637079"/>
                  <a:gd name="connsiteX19" fmla="*/ 4854377 w 6020865"/>
                  <a:gd name="connsiteY19" fmla="*/ 2707903 h 5637079"/>
                  <a:gd name="connsiteX20" fmla="*/ 5264077 w 6020865"/>
                  <a:gd name="connsiteY20" fmla="*/ 4103254 h 5637079"/>
                  <a:gd name="connsiteX21" fmla="*/ 4676247 w 6020865"/>
                  <a:gd name="connsiteY21" fmla="*/ 2731654 h 5637079"/>
                  <a:gd name="connsiteX22" fmla="*/ 3090891 w 6020865"/>
                  <a:gd name="connsiteY22" fmla="*/ 2779155 h 5637079"/>
                  <a:gd name="connsiteX23" fmla="*/ 2621815 w 6020865"/>
                  <a:gd name="connsiteY23" fmla="*/ 4263571 h 5637079"/>
                  <a:gd name="connsiteX24" fmla="*/ 3928101 w 6020865"/>
                  <a:gd name="connsiteY24" fmla="*/ 3574802 h 5637079"/>
                  <a:gd name="connsiteX25" fmla="*/ 2669316 w 6020865"/>
                  <a:gd name="connsiteY25" fmla="*/ 4619831 h 5637079"/>
                  <a:gd name="connsiteX26" fmla="*/ 3053285 w 6020865"/>
                  <a:gd name="connsiteY26" fmla="*/ 5325423 h 5637079"/>
                  <a:gd name="connsiteX27" fmla="*/ 2771246 w 6020865"/>
                  <a:gd name="connsiteY27" fmla="*/ 5598556 h 5637079"/>
                  <a:gd name="connsiteX28" fmla="*/ 2372433 w 6020865"/>
                  <a:gd name="connsiteY28" fmla="*/ 3456049 h 5637079"/>
                  <a:gd name="connsiteX29" fmla="*/ 1359567 w 6020865"/>
                  <a:gd name="connsiteY29" fmla="*/ 1980293 h 5637079"/>
                  <a:gd name="connsiteX0" fmla="*/ 1509630 w 6170928"/>
                  <a:gd name="connsiteY0" fmla="*/ 1980293 h 5637079"/>
                  <a:gd name="connsiteX1" fmla="*/ 176132 w 6170928"/>
                  <a:gd name="connsiteY1" fmla="*/ 2583543 h 5637079"/>
                  <a:gd name="connsiteX2" fmla="*/ 1192132 w 6170928"/>
                  <a:gd name="connsiteY2" fmla="*/ 1789793 h 5637079"/>
                  <a:gd name="connsiteX3" fmla="*/ 1027030 w 6170928"/>
                  <a:gd name="connsiteY3" fmla="*/ 348343 h 5637079"/>
                  <a:gd name="connsiteX4" fmla="*/ 773032 w 6170928"/>
                  <a:gd name="connsiteY4" fmla="*/ 1377043 h 5637079"/>
                  <a:gd name="connsiteX5" fmla="*/ 1903331 w 6170928"/>
                  <a:gd name="connsiteY5" fmla="*/ 2062843 h 5637079"/>
                  <a:gd name="connsiteX6" fmla="*/ 2639931 w 6170928"/>
                  <a:gd name="connsiteY6" fmla="*/ 1427843 h 5637079"/>
                  <a:gd name="connsiteX7" fmla="*/ 2036681 w 6170928"/>
                  <a:gd name="connsiteY7" fmla="*/ 2170793 h 5637079"/>
                  <a:gd name="connsiteX8" fmla="*/ 2679396 w 6170928"/>
                  <a:gd name="connsiteY8" fmla="*/ 3111959 h 5637079"/>
                  <a:gd name="connsiteX9" fmla="*/ 2737901 w 6170928"/>
                  <a:gd name="connsiteY9" fmla="*/ 0 h 5637079"/>
                  <a:gd name="connsiteX10" fmla="*/ 3637787 w 6170928"/>
                  <a:gd name="connsiteY10" fmla="*/ 1491343 h 5637079"/>
                  <a:gd name="connsiteX11" fmla="*/ 4265530 w 6170928"/>
                  <a:gd name="connsiteY11" fmla="*/ 1153886 h 5637079"/>
                  <a:gd name="connsiteX12" fmla="*/ 4345359 w 6170928"/>
                  <a:gd name="connsiteY12" fmla="*/ 356590 h 5637079"/>
                  <a:gd name="connsiteX13" fmla="*/ 4416281 w 6170928"/>
                  <a:gd name="connsiteY13" fmla="*/ 1140691 h 5637079"/>
                  <a:gd name="connsiteX14" fmla="*/ 5227762 w 6170928"/>
                  <a:gd name="connsiteY14" fmla="*/ 1379516 h 5637079"/>
                  <a:gd name="connsiteX15" fmla="*/ 3594903 w 6170928"/>
                  <a:gd name="connsiteY15" fmla="*/ 1738084 h 5637079"/>
                  <a:gd name="connsiteX16" fmla="*/ 3359707 w 6170928"/>
                  <a:gd name="connsiteY16" fmla="*/ 2511960 h 5637079"/>
                  <a:gd name="connsiteX17" fmla="*/ 5133089 w 6170928"/>
                  <a:gd name="connsiteY17" fmla="*/ 2594099 h 5637079"/>
                  <a:gd name="connsiteX18" fmla="*/ 6156348 w 6170928"/>
                  <a:gd name="connsiteY18" fmla="*/ 2036947 h 5637079"/>
                  <a:gd name="connsiteX19" fmla="*/ 5004440 w 6170928"/>
                  <a:gd name="connsiteY19" fmla="*/ 2707903 h 5637079"/>
                  <a:gd name="connsiteX20" fmla="*/ 5414140 w 6170928"/>
                  <a:gd name="connsiteY20" fmla="*/ 4103254 h 5637079"/>
                  <a:gd name="connsiteX21" fmla="*/ 4826310 w 6170928"/>
                  <a:gd name="connsiteY21" fmla="*/ 2731654 h 5637079"/>
                  <a:gd name="connsiteX22" fmla="*/ 3240954 w 6170928"/>
                  <a:gd name="connsiteY22" fmla="*/ 2779155 h 5637079"/>
                  <a:gd name="connsiteX23" fmla="*/ 2771878 w 6170928"/>
                  <a:gd name="connsiteY23" fmla="*/ 4263571 h 5637079"/>
                  <a:gd name="connsiteX24" fmla="*/ 4078164 w 6170928"/>
                  <a:gd name="connsiteY24" fmla="*/ 3574802 h 5637079"/>
                  <a:gd name="connsiteX25" fmla="*/ 2819379 w 6170928"/>
                  <a:gd name="connsiteY25" fmla="*/ 4619831 h 5637079"/>
                  <a:gd name="connsiteX26" fmla="*/ 3203348 w 6170928"/>
                  <a:gd name="connsiteY26" fmla="*/ 5325423 h 5637079"/>
                  <a:gd name="connsiteX27" fmla="*/ 2921309 w 6170928"/>
                  <a:gd name="connsiteY27" fmla="*/ 5598556 h 5637079"/>
                  <a:gd name="connsiteX28" fmla="*/ 2522496 w 6170928"/>
                  <a:gd name="connsiteY28" fmla="*/ 3456049 h 5637079"/>
                  <a:gd name="connsiteX29" fmla="*/ 1509630 w 6170928"/>
                  <a:gd name="connsiteY29" fmla="*/ 1980293 h 5637079"/>
                  <a:gd name="connsiteX0" fmla="*/ 1510846 w 6172144"/>
                  <a:gd name="connsiteY0" fmla="*/ 1980293 h 5637079"/>
                  <a:gd name="connsiteX1" fmla="*/ 177348 w 6172144"/>
                  <a:gd name="connsiteY1" fmla="*/ 2583543 h 5637079"/>
                  <a:gd name="connsiteX2" fmla="*/ 1193348 w 6172144"/>
                  <a:gd name="connsiteY2" fmla="*/ 1789793 h 5637079"/>
                  <a:gd name="connsiteX3" fmla="*/ 1028246 w 6172144"/>
                  <a:gd name="connsiteY3" fmla="*/ 348343 h 5637079"/>
                  <a:gd name="connsiteX4" fmla="*/ 774248 w 6172144"/>
                  <a:gd name="connsiteY4" fmla="*/ 1377043 h 5637079"/>
                  <a:gd name="connsiteX5" fmla="*/ 1904547 w 6172144"/>
                  <a:gd name="connsiteY5" fmla="*/ 2062843 h 5637079"/>
                  <a:gd name="connsiteX6" fmla="*/ 2641147 w 6172144"/>
                  <a:gd name="connsiteY6" fmla="*/ 1427843 h 5637079"/>
                  <a:gd name="connsiteX7" fmla="*/ 2037897 w 6172144"/>
                  <a:gd name="connsiteY7" fmla="*/ 2170793 h 5637079"/>
                  <a:gd name="connsiteX8" fmla="*/ 2680612 w 6172144"/>
                  <a:gd name="connsiteY8" fmla="*/ 3111959 h 5637079"/>
                  <a:gd name="connsiteX9" fmla="*/ 2739117 w 6172144"/>
                  <a:gd name="connsiteY9" fmla="*/ 0 h 5637079"/>
                  <a:gd name="connsiteX10" fmla="*/ 3639003 w 6172144"/>
                  <a:gd name="connsiteY10" fmla="*/ 1491343 h 5637079"/>
                  <a:gd name="connsiteX11" fmla="*/ 4266746 w 6172144"/>
                  <a:gd name="connsiteY11" fmla="*/ 1153886 h 5637079"/>
                  <a:gd name="connsiteX12" fmla="*/ 4346575 w 6172144"/>
                  <a:gd name="connsiteY12" fmla="*/ 356590 h 5637079"/>
                  <a:gd name="connsiteX13" fmla="*/ 4417497 w 6172144"/>
                  <a:gd name="connsiteY13" fmla="*/ 1140691 h 5637079"/>
                  <a:gd name="connsiteX14" fmla="*/ 5228978 w 6172144"/>
                  <a:gd name="connsiteY14" fmla="*/ 1379516 h 5637079"/>
                  <a:gd name="connsiteX15" fmla="*/ 3596119 w 6172144"/>
                  <a:gd name="connsiteY15" fmla="*/ 1738084 h 5637079"/>
                  <a:gd name="connsiteX16" fmla="*/ 3360923 w 6172144"/>
                  <a:gd name="connsiteY16" fmla="*/ 2511960 h 5637079"/>
                  <a:gd name="connsiteX17" fmla="*/ 5134305 w 6172144"/>
                  <a:gd name="connsiteY17" fmla="*/ 2594099 h 5637079"/>
                  <a:gd name="connsiteX18" fmla="*/ 6157564 w 6172144"/>
                  <a:gd name="connsiteY18" fmla="*/ 2036947 h 5637079"/>
                  <a:gd name="connsiteX19" fmla="*/ 5005656 w 6172144"/>
                  <a:gd name="connsiteY19" fmla="*/ 2707903 h 5637079"/>
                  <a:gd name="connsiteX20" fmla="*/ 5415356 w 6172144"/>
                  <a:gd name="connsiteY20" fmla="*/ 4103254 h 5637079"/>
                  <a:gd name="connsiteX21" fmla="*/ 4827526 w 6172144"/>
                  <a:gd name="connsiteY21" fmla="*/ 2731654 h 5637079"/>
                  <a:gd name="connsiteX22" fmla="*/ 3242170 w 6172144"/>
                  <a:gd name="connsiteY22" fmla="*/ 2779155 h 5637079"/>
                  <a:gd name="connsiteX23" fmla="*/ 2773094 w 6172144"/>
                  <a:gd name="connsiteY23" fmla="*/ 4263571 h 5637079"/>
                  <a:gd name="connsiteX24" fmla="*/ 4079380 w 6172144"/>
                  <a:gd name="connsiteY24" fmla="*/ 3574802 h 5637079"/>
                  <a:gd name="connsiteX25" fmla="*/ 2820595 w 6172144"/>
                  <a:gd name="connsiteY25" fmla="*/ 4619831 h 5637079"/>
                  <a:gd name="connsiteX26" fmla="*/ 3204564 w 6172144"/>
                  <a:gd name="connsiteY26" fmla="*/ 5325423 h 5637079"/>
                  <a:gd name="connsiteX27" fmla="*/ 2922525 w 6172144"/>
                  <a:gd name="connsiteY27" fmla="*/ 5598556 h 5637079"/>
                  <a:gd name="connsiteX28" fmla="*/ 2523712 w 6172144"/>
                  <a:gd name="connsiteY28" fmla="*/ 3456049 h 5637079"/>
                  <a:gd name="connsiteX29" fmla="*/ 1510846 w 6172144"/>
                  <a:gd name="connsiteY29" fmla="*/ 1980293 h 5637079"/>
                  <a:gd name="connsiteX0" fmla="*/ 1510846 w 6172144"/>
                  <a:gd name="connsiteY0" fmla="*/ 1980293 h 5637079"/>
                  <a:gd name="connsiteX1" fmla="*/ 177348 w 6172144"/>
                  <a:gd name="connsiteY1" fmla="*/ 2583543 h 5637079"/>
                  <a:gd name="connsiteX2" fmla="*/ 1193348 w 6172144"/>
                  <a:gd name="connsiteY2" fmla="*/ 1789793 h 5637079"/>
                  <a:gd name="connsiteX3" fmla="*/ 1028246 w 6172144"/>
                  <a:gd name="connsiteY3" fmla="*/ 348343 h 5637079"/>
                  <a:gd name="connsiteX4" fmla="*/ 774248 w 6172144"/>
                  <a:gd name="connsiteY4" fmla="*/ 1377043 h 5637079"/>
                  <a:gd name="connsiteX5" fmla="*/ 1904547 w 6172144"/>
                  <a:gd name="connsiteY5" fmla="*/ 2062843 h 5637079"/>
                  <a:gd name="connsiteX6" fmla="*/ 2641147 w 6172144"/>
                  <a:gd name="connsiteY6" fmla="*/ 1427843 h 5637079"/>
                  <a:gd name="connsiteX7" fmla="*/ 2037897 w 6172144"/>
                  <a:gd name="connsiteY7" fmla="*/ 2170793 h 5637079"/>
                  <a:gd name="connsiteX8" fmla="*/ 2680612 w 6172144"/>
                  <a:gd name="connsiteY8" fmla="*/ 3111959 h 5637079"/>
                  <a:gd name="connsiteX9" fmla="*/ 2739117 w 6172144"/>
                  <a:gd name="connsiteY9" fmla="*/ 0 h 5637079"/>
                  <a:gd name="connsiteX10" fmla="*/ 3639003 w 6172144"/>
                  <a:gd name="connsiteY10" fmla="*/ 1491343 h 5637079"/>
                  <a:gd name="connsiteX11" fmla="*/ 4266746 w 6172144"/>
                  <a:gd name="connsiteY11" fmla="*/ 1153886 h 5637079"/>
                  <a:gd name="connsiteX12" fmla="*/ 4346575 w 6172144"/>
                  <a:gd name="connsiteY12" fmla="*/ 356590 h 5637079"/>
                  <a:gd name="connsiteX13" fmla="*/ 4417497 w 6172144"/>
                  <a:gd name="connsiteY13" fmla="*/ 1140691 h 5637079"/>
                  <a:gd name="connsiteX14" fmla="*/ 5228978 w 6172144"/>
                  <a:gd name="connsiteY14" fmla="*/ 1379516 h 5637079"/>
                  <a:gd name="connsiteX15" fmla="*/ 3596119 w 6172144"/>
                  <a:gd name="connsiteY15" fmla="*/ 1738084 h 5637079"/>
                  <a:gd name="connsiteX16" fmla="*/ 3360923 w 6172144"/>
                  <a:gd name="connsiteY16" fmla="*/ 2511960 h 5637079"/>
                  <a:gd name="connsiteX17" fmla="*/ 5134305 w 6172144"/>
                  <a:gd name="connsiteY17" fmla="*/ 2594099 h 5637079"/>
                  <a:gd name="connsiteX18" fmla="*/ 6157564 w 6172144"/>
                  <a:gd name="connsiteY18" fmla="*/ 2036947 h 5637079"/>
                  <a:gd name="connsiteX19" fmla="*/ 5005656 w 6172144"/>
                  <a:gd name="connsiteY19" fmla="*/ 2707903 h 5637079"/>
                  <a:gd name="connsiteX20" fmla="*/ 5415356 w 6172144"/>
                  <a:gd name="connsiteY20" fmla="*/ 4103254 h 5637079"/>
                  <a:gd name="connsiteX21" fmla="*/ 4827526 w 6172144"/>
                  <a:gd name="connsiteY21" fmla="*/ 2731654 h 5637079"/>
                  <a:gd name="connsiteX22" fmla="*/ 3242170 w 6172144"/>
                  <a:gd name="connsiteY22" fmla="*/ 2779155 h 5637079"/>
                  <a:gd name="connsiteX23" fmla="*/ 2773094 w 6172144"/>
                  <a:gd name="connsiteY23" fmla="*/ 4263571 h 5637079"/>
                  <a:gd name="connsiteX24" fmla="*/ 4079380 w 6172144"/>
                  <a:gd name="connsiteY24" fmla="*/ 3574802 h 5637079"/>
                  <a:gd name="connsiteX25" fmla="*/ 2820595 w 6172144"/>
                  <a:gd name="connsiteY25" fmla="*/ 4619831 h 5637079"/>
                  <a:gd name="connsiteX26" fmla="*/ 3204564 w 6172144"/>
                  <a:gd name="connsiteY26" fmla="*/ 5325423 h 5637079"/>
                  <a:gd name="connsiteX27" fmla="*/ 2922525 w 6172144"/>
                  <a:gd name="connsiteY27" fmla="*/ 5598556 h 5637079"/>
                  <a:gd name="connsiteX28" fmla="*/ 2523712 w 6172144"/>
                  <a:gd name="connsiteY28" fmla="*/ 3456049 h 5637079"/>
                  <a:gd name="connsiteX29" fmla="*/ 1510846 w 6172144"/>
                  <a:gd name="connsiteY29" fmla="*/ 1980293 h 5637079"/>
                  <a:gd name="connsiteX0" fmla="*/ 1510846 w 6172144"/>
                  <a:gd name="connsiteY0" fmla="*/ 1980293 h 5637079"/>
                  <a:gd name="connsiteX1" fmla="*/ 177348 w 6172144"/>
                  <a:gd name="connsiteY1" fmla="*/ 2583543 h 5637079"/>
                  <a:gd name="connsiteX2" fmla="*/ 1193348 w 6172144"/>
                  <a:gd name="connsiteY2" fmla="*/ 1789793 h 5637079"/>
                  <a:gd name="connsiteX3" fmla="*/ 1028246 w 6172144"/>
                  <a:gd name="connsiteY3" fmla="*/ 348343 h 5637079"/>
                  <a:gd name="connsiteX4" fmla="*/ 774248 w 6172144"/>
                  <a:gd name="connsiteY4" fmla="*/ 1377043 h 5637079"/>
                  <a:gd name="connsiteX5" fmla="*/ 1904547 w 6172144"/>
                  <a:gd name="connsiteY5" fmla="*/ 2062843 h 5637079"/>
                  <a:gd name="connsiteX6" fmla="*/ 2641147 w 6172144"/>
                  <a:gd name="connsiteY6" fmla="*/ 1427843 h 5637079"/>
                  <a:gd name="connsiteX7" fmla="*/ 2037897 w 6172144"/>
                  <a:gd name="connsiteY7" fmla="*/ 2170793 h 5637079"/>
                  <a:gd name="connsiteX8" fmla="*/ 2680612 w 6172144"/>
                  <a:gd name="connsiteY8" fmla="*/ 3111959 h 5637079"/>
                  <a:gd name="connsiteX9" fmla="*/ 2739117 w 6172144"/>
                  <a:gd name="connsiteY9" fmla="*/ 0 h 5637079"/>
                  <a:gd name="connsiteX10" fmla="*/ 3639003 w 6172144"/>
                  <a:gd name="connsiteY10" fmla="*/ 1491343 h 5637079"/>
                  <a:gd name="connsiteX11" fmla="*/ 4266746 w 6172144"/>
                  <a:gd name="connsiteY11" fmla="*/ 1153886 h 5637079"/>
                  <a:gd name="connsiteX12" fmla="*/ 4346575 w 6172144"/>
                  <a:gd name="connsiteY12" fmla="*/ 356590 h 5637079"/>
                  <a:gd name="connsiteX13" fmla="*/ 4417497 w 6172144"/>
                  <a:gd name="connsiteY13" fmla="*/ 1140691 h 5637079"/>
                  <a:gd name="connsiteX14" fmla="*/ 5228978 w 6172144"/>
                  <a:gd name="connsiteY14" fmla="*/ 1379516 h 5637079"/>
                  <a:gd name="connsiteX15" fmla="*/ 3596119 w 6172144"/>
                  <a:gd name="connsiteY15" fmla="*/ 1738084 h 5637079"/>
                  <a:gd name="connsiteX16" fmla="*/ 3360923 w 6172144"/>
                  <a:gd name="connsiteY16" fmla="*/ 2511960 h 5637079"/>
                  <a:gd name="connsiteX17" fmla="*/ 5134305 w 6172144"/>
                  <a:gd name="connsiteY17" fmla="*/ 2594099 h 5637079"/>
                  <a:gd name="connsiteX18" fmla="*/ 6157564 w 6172144"/>
                  <a:gd name="connsiteY18" fmla="*/ 2036947 h 5637079"/>
                  <a:gd name="connsiteX19" fmla="*/ 5005656 w 6172144"/>
                  <a:gd name="connsiteY19" fmla="*/ 2707903 h 5637079"/>
                  <a:gd name="connsiteX20" fmla="*/ 5415356 w 6172144"/>
                  <a:gd name="connsiteY20" fmla="*/ 4103254 h 5637079"/>
                  <a:gd name="connsiteX21" fmla="*/ 4827526 w 6172144"/>
                  <a:gd name="connsiteY21" fmla="*/ 2731654 h 5637079"/>
                  <a:gd name="connsiteX22" fmla="*/ 3242170 w 6172144"/>
                  <a:gd name="connsiteY22" fmla="*/ 2779155 h 5637079"/>
                  <a:gd name="connsiteX23" fmla="*/ 2773094 w 6172144"/>
                  <a:gd name="connsiteY23" fmla="*/ 4263571 h 5637079"/>
                  <a:gd name="connsiteX24" fmla="*/ 4079380 w 6172144"/>
                  <a:gd name="connsiteY24" fmla="*/ 3574802 h 5637079"/>
                  <a:gd name="connsiteX25" fmla="*/ 2820595 w 6172144"/>
                  <a:gd name="connsiteY25" fmla="*/ 4619831 h 5637079"/>
                  <a:gd name="connsiteX26" fmla="*/ 3204564 w 6172144"/>
                  <a:gd name="connsiteY26" fmla="*/ 5325423 h 5637079"/>
                  <a:gd name="connsiteX27" fmla="*/ 2922525 w 6172144"/>
                  <a:gd name="connsiteY27" fmla="*/ 5598556 h 5637079"/>
                  <a:gd name="connsiteX28" fmla="*/ 2523712 w 6172144"/>
                  <a:gd name="connsiteY28" fmla="*/ 3456049 h 5637079"/>
                  <a:gd name="connsiteX29" fmla="*/ 1510846 w 6172144"/>
                  <a:gd name="connsiteY29" fmla="*/ 1980293 h 5637079"/>
                  <a:gd name="connsiteX0" fmla="*/ 1510846 w 6172144"/>
                  <a:gd name="connsiteY0" fmla="*/ 1980293 h 5637079"/>
                  <a:gd name="connsiteX1" fmla="*/ 710749 w 6172144"/>
                  <a:gd name="connsiteY1" fmla="*/ 1853293 h 5637079"/>
                  <a:gd name="connsiteX2" fmla="*/ 177348 w 6172144"/>
                  <a:gd name="connsiteY2" fmla="*/ 2583543 h 5637079"/>
                  <a:gd name="connsiteX3" fmla="*/ 1193348 w 6172144"/>
                  <a:gd name="connsiteY3" fmla="*/ 1789793 h 5637079"/>
                  <a:gd name="connsiteX4" fmla="*/ 1028246 w 6172144"/>
                  <a:gd name="connsiteY4" fmla="*/ 348343 h 5637079"/>
                  <a:gd name="connsiteX5" fmla="*/ 774248 w 6172144"/>
                  <a:gd name="connsiteY5" fmla="*/ 1377043 h 5637079"/>
                  <a:gd name="connsiteX6" fmla="*/ 1904547 w 6172144"/>
                  <a:gd name="connsiteY6" fmla="*/ 2062843 h 5637079"/>
                  <a:gd name="connsiteX7" fmla="*/ 2641147 w 6172144"/>
                  <a:gd name="connsiteY7" fmla="*/ 1427843 h 5637079"/>
                  <a:gd name="connsiteX8" fmla="*/ 2037897 w 6172144"/>
                  <a:gd name="connsiteY8" fmla="*/ 2170793 h 5637079"/>
                  <a:gd name="connsiteX9" fmla="*/ 2680612 w 6172144"/>
                  <a:gd name="connsiteY9" fmla="*/ 3111959 h 5637079"/>
                  <a:gd name="connsiteX10" fmla="*/ 2739117 w 6172144"/>
                  <a:gd name="connsiteY10" fmla="*/ 0 h 5637079"/>
                  <a:gd name="connsiteX11" fmla="*/ 3639003 w 6172144"/>
                  <a:gd name="connsiteY11" fmla="*/ 1491343 h 5637079"/>
                  <a:gd name="connsiteX12" fmla="*/ 4266746 w 6172144"/>
                  <a:gd name="connsiteY12" fmla="*/ 1153886 h 5637079"/>
                  <a:gd name="connsiteX13" fmla="*/ 4346575 w 6172144"/>
                  <a:gd name="connsiteY13" fmla="*/ 356590 h 5637079"/>
                  <a:gd name="connsiteX14" fmla="*/ 4417497 w 6172144"/>
                  <a:gd name="connsiteY14" fmla="*/ 1140691 h 5637079"/>
                  <a:gd name="connsiteX15" fmla="*/ 5228978 w 6172144"/>
                  <a:gd name="connsiteY15" fmla="*/ 1379516 h 5637079"/>
                  <a:gd name="connsiteX16" fmla="*/ 3596119 w 6172144"/>
                  <a:gd name="connsiteY16" fmla="*/ 1738084 h 5637079"/>
                  <a:gd name="connsiteX17" fmla="*/ 3360923 w 6172144"/>
                  <a:gd name="connsiteY17" fmla="*/ 2511960 h 5637079"/>
                  <a:gd name="connsiteX18" fmla="*/ 5134305 w 6172144"/>
                  <a:gd name="connsiteY18" fmla="*/ 2594099 h 5637079"/>
                  <a:gd name="connsiteX19" fmla="*/ 6157564 w 6172144"/>
                  <a:gd name="connsiteY19" fmla="*/ 2036947 h 5637079"/>
                  <a:gd name="connsiteX20" fmla="*/ 5005656 w 6172144"/>
                  <a:gd name="connsiteY20" fmla="*/ 2707903 h 5637079"/>
                  <a:gd name="connsiteX21" fmla="*/ 5415356 w 6172144"/>
                  <a:gd name="connsiteY21" fmla="*/ 4103254 h 5637079"/>
                  <a:gd name="connsiteX22" fmla="*/ 4827526 w 6172144"/>
                  <a:gd name="connsiteY22" fmla="*/ 2731654 h 5637079"/>
                  <a:gd name="connsiteX23" fmla="*/ 3242170 w 6172144"/>
                  <a:gd name="connsiteY23" fmla="*/ 2779155 h 5637079"/>
                  <a:gd name="connsiteX24" fmla="*/ 2773094 w 6172144"/>
                  <a:gd name="connsiteY24" fmla="*/ 4263571 h 5637079"/>
                  <a:gd name="connsiteX25" fmla="*/ 4079380 w 6172144"/>
                  <a:gd name="connsiteY25" fmla="*/ 3574802 h 5637079"/>
                  <a:gd name="connsiteX26" fmla="*/ 2820595 w 6172144"/>
                  <a:gd name="connsiteY26" fmla="*/ 4619831 h 5637079"/>
                  <a:gd name="connsiteX27" fmla="*/ 3204564 w 6172144"/>
                  <a:gd name="connsiteY27" fmla="*/ 5325423 h 5637079"/>
                  <a:gd name="connsiteX28" fmla="*/ 2922525 w 6172144"/>
                  <a:gd name="connsiteY28" fmla="*/ 5598556 h 5637079"/>
                  <a:gd name="connsiteX29" fmla="*/ 2523712 w 6172144"/>
                  <a:gd name="connsiteY29" fmla="*/ 3456049 h 5637079"/>
                  <a:gd name="connsiteX30" fmla="*/ 1510846 w 6172144"/>
                  <a:gd name="connsiteY30" fmla="*/ 1980293 h 5637079"/>
                  <a:gd name="connsiteX0" fmla="*/ 1510846 w 6172144"/>
                  <a:gd name="connsiteY0" fmla="*/ 1980293 h 5637079"/>
                  <a:gd name="connsiteX1" fmla="*/ 710749 w 6172144"/>
                  <a:gd name="connsiteY1" fmla="*/ 1853293 h 5637079"/>
                  <a:gd name="connsiteX2" fmla="*/ 177348 w 6172144"/>
                  <a:gd name="connsiteY2" fmla="*/ 2583543 h 5637079"/>
                  <a:gd name="connsiteX3" fmla="*/ 1193348 w 6172144"/>
                  <a:gd name="connsiteY3" fmla="*/ 1789793 h 5637079"/>
                  <a:gd name="connsiteX4" fmla="*/ 1028246 w 6172144"/>
                  <a:gd name="connsiteY4" fmla="*/ 348343 h 5637079"/>
                  <a:gd name="connsiteX5" fmla="*/ 774248 w 6172144"/>
                  <a:gd name="connsiteY5" fmla="*/ 1377043 h 5637079"/>
                  <a:gd name="connsiteX6" fmla="*/ 1904547 w 6172144"/>
                  <a:gd name="connsiteY6" fmla="*/ 2062843 h 5637079"/>
                  <a:gd name="connsiteX7" fmla="*/ 2641147 w 6172144"/>
                  <a:gd name="connsiteY7" fmla="*/ 1427843 h 5637079"/>
                  <a:gd name="connsiteX8" fmla="*/ 2037897 w 6172144"/>
                  <a:gd name="connsiteY8" fmla="*/ 2170793 h 5637079"/>
                  <a:gd name="connsiteX9" fmla="*/ 2680612 w 6172144"/>
                  <a:gd name="connsiteY9" fmla="*/ 3111959 h 5637079"/>
                  <a:gd name="connsiteX10" fmla="*/ 2739117 w 6172144"/>
                  <a:gd name="connsiteY10" fmla="*/ 0 h 5637079"/>
                  <a:gd name="connsiteX11" fmla="*/ 3639003 w 6172144"/>
                  <a:gd name="connsiteY11" fmla="*/ 1491343 h 5637079"/>
                  <a:gd name="connsiteX12" fmla="*/ 4266746 w 6172144"/>
                  <a:gd name="connsiteY12" fmla="*/ 1153886 h 5637079"/>
                  <a:gd name="connsiteX13" fmla="*/ 4346575 w 6172144"/>
                  <a:gd name="connsiteY13" fmla="*/ 356590 h 5637079"/>
                  <a:gd name="connsiteX14" fmla="*/ 4417497 w 6172144"/>
                  <a:gd name="connsiteY14" fmla="*/ 1140691 h 5637079"/>
                  <a:gd name="connsiteX15" fmla="*/ 5228978 w 6172144"/>
                  <a:gd name="connsiteY15" fmla="*/ 1379516 h 5637079"/>
                  <a:gd name="connsiteX16" fmla="*/ 3596119 w 6172144"/>
                  <a:gd name="connsiteY16" fmla="*/ 1738084 h 5637079"/>
                  <a:gd name="connsiteX17" fmla="*/ 3360923 w 6172144"/>
                  <a:gd name="connsiteY17" fmla="*/ 2511960 h 5637079"/>
                  <a:gd name="connsiteX18" fmla="*/ 5134305 w 6172144"/>
                  <a:gd name="connsiteY18" fmla="*/ 2594099 h 5637079"/>
                  <a:gd name="connsiteX19" fmla="*/ 6157564 w 6172144"/>
                  <a:gd name="connsiteY19" fmla="*/ 2036947 h 5637079"/>
                  <a:gd name="connsiteX20" fmla="*/ 5005656 w 6172144"/>
                  <a:gd name="connsiteY20" fmla="*/ 2707903 h 5637079"/>
                  <a:gd name="connsiteX21" fmla="*/ 5415356 w 6172144"/>
                  <a:gd name="connsiteY21" fmla="*/ 4103254 h 5637079"/>
                  <a:gd name="connsiteX22" fmla="*/ 4827526 w 6172144"/>
                  <a:gd name="connsiteY22" fmla="*/ 2731654 h 5637079"/>
                  <a:gd name="connsiteX23" fmla="*/ 3242170 w 6172144"/>
                  <a:gd name="connsiteY23" fmla="*/ 2779155 h 5637079"/>
                  <a:gd name="connsiteX24" fmla="*/ 2773094 w 6172144"/>
                  <a:gd name="connsiteY24" fmla="*/ 4263571 h 5637079"/>
                  <a:gd name="connsiteX25" fmla="*/ 4079380 w 6172144"/>
                  <a:gd name="connsiteY25" fmla="*/ 3574802 h 5637079"/>
                  <a:gd name="connsiteX26" fmla="*/ 2820595 w 6172144"/>
                  <a:gd name="connsiteY26" fmla="*/ 4619831 h 5637079"/>
                  <a:gd name="connsiteX27" fmla="*/ 3204564 w 6172144"/>
                  <a:gd name="connsiteY27" fmla="*/ 5325423 h 5637079"/>
                  <a:gd name="connsiteX28" fmla="*/ 2922525 w 6172144"/>
                  <a:gd name="connsiteY28" fmla="*/ 5598556 h 5637079"/>
                  <a:gd name="connsiteX29" fmla="*/ 2523712 w 6172144"/>
                  <a:gd name="connsiteY29" fmla="*/ 3456049 h 5637079"/>
                  <a:gd name="connsiteX30" fmla="*/ 1510846 w 6172144"/>
                  <a:gd name="connsiteY30" fmla="*/ 1980293 h 5637079"/>
                  <a:gd name="connsiteX0" fmla="*/ 1510846 w 6172144"/>
                  <a:gd name="connsiteY0" fmla="*/ 1980293 h 5637079"/>
                  <a:gd name="connsiteX1" fmla="*/ 710749 w 6172144"/>
                  <a:gd name="connsiteY1" fmla="*/ 1853293 h 5637079"/>
                  <a:gd name="connsiteX2" fmla="*/ 177348 w 6172144"/>
                  <a:gd name="connsiteY2" fmla="*/ 2583543 h 5637079"/>
                  <a:gd name="connsiteX3" fmla="*/ 1193348 w 6172144"/>
                  <a:gd name="connsiteY3" fmla="*/ 1789793 h 5637079"/>
                  <a:gd name="connsiteX4" fmla="*/ 1028246 w 6172144"/>
                  <a:gd name="connsiteY4" fmla="*/ 348343 h 5637079"/>
                  <a:gd name="connsiteX5" fmla="*/ 774248 w 6172144"/>
                  <a:gd name="connsiteY5" fmla="*/ 1377043 h 5637079"/>
                  <a:gd name="connsiteX6" fmla="*/ 1904547 w 6172144"/>
                  <a:gd name="connsiteY6" fmla="*/ 2062843 h 5637079"/>
                  <a:gd name="connsiteX7" fmla="*/ 2641147 w 6172144"/>
                  <a:gd name="connsiteY7" fmla="*/ 1427843 h 5637079"/>
                  <a:gd name="connsiteX8" fmla="*/ 2037897 w 6172144"/>
                  <a:gd name="connsiteY8" fmla="*/ 2170793 h 5637079"/>
                  <a:gd name="connsiteX9" fmla="*/ 2680612 w 6172144"/>
                  <a:gd name="connsiteY9" fmla="*/ 3111959 h 5637079"/>
                  <a:gd name="connsiteX10" fmla="*/ 2739117 w 6172144"/>
                  <a:gd name="connsiteY10" fmla="*/ 0 h 5637079"/>
                  <a:gd name="connsiteX11" fmla="*/ 3639003 w 6172144"/>
                  <a:gd name="connsiteY11" fmla="*/ 1491343 h 5637079"/>
                  <a:gd name="connsiteX12" fmla="*/ 4266746 w 6172144"/>
                  <a:gd name="connsiteY12" fmla="*/ 1153886 h 5637079"/>
                  <a:gd name="connsiteX13" fmla="*/ 4346575 w 6172144"/>
                  <a:gd name="connsiteY13" fmla="*/ 356590 h 5637079"/>
                  <a:gd name="connsiteX14" fmla="*/ 4417497 w 6172144"/>
                  <a:gd name="connsiteY14" fmla="*/ 1140691 h 5637079"/>
                  <a:gd name="connsiteX15" fmla="*/ 5228978 w 6172144"/>
                  <a:gd name="connsiteY15" fmla="*/ 1379516 h 5637079"/>
                  <a:gd name="connsiteX16" fmla="*/ 3596119 w 6172144"/>
                  <a:gd name="connsiteY16" fmla="*/ 1738084 h 5637079"/>
                  <a:gd name="connsiteX17" fmla="*/ 3360923 w 6172144"/>
                  <a:gd name="connsiteY17" fmla="*/ 2511960 h 5637079"/>
                  <a:gd name="connsiteX18" fmla="*/ 5134305 w 6172144"/>
                  <a:gd name="connsiteY18" fmla="*/ 2594099 h 5637079"/>
                  <a:gd name="connsiteX19" fmla="*/ 6157564 w 6172144"/>
                  <a:gd name="connsiteY19" fmla="*/ 2036947 h 5637079"/>
                  <a:gd name="connsiteX20" fmla="*/ 5005656 w 6172144"/>
                  <a:gd name="connsiteY20" fmla="*/ 2707903 h 5637079"/>
                  <a:gd name="connsiteX21" fmla="*/ 5415356 w 6172144"/>
                  <a:gd name="connsiteY21" fmla="*/ 4103254 h 5637079"/>
                  <a:gd name="connsiteX22" fmla="*/ 4827526 w 6172144"/>
                  <a:gd name="connsiteY22" fmla="*/ 2731654 h 5637079"/>
                  <a:gd name="connsiteX23" fmla="*/ 3242170 w 6172144"/>
                  <a:gd name="connsiteY23" fmla="*/ 2779155 h 5637079"/>
                  <a:gd name="connsiteX24" fmla="*/ 2773094 w 6172144"/>
                  <a:gd name="connsiteY24" fmla="*/ 4263571 h 5637079"/>
                  <a:gd name="connsiteX25" fmla="*/ 4079380 w 6172144"/>
                  <a:gd name="connsiteY25" fmla="*/ 3574802 h 5637079"/>
                  <a:gd name="connsiteX26" fmla="*/ 2820595 w 6172144"/>
                  <a:gd name="connsiteY26" fmla="*/ 4619831 h 5637079"/>
                  <a:gd name="connsiteX27" fmla="*/ 3204564 w 6172144"/>
                  <a:gd name="connsiteY27" fmla="*/ 5325423 h 5637079"/>
                  <a:gd name="connsiteX28" fmla="*/ 2922525 w 6172144"/>
                  <a:gd name="connsiteY28" fmla="*/ 5598556 h 5637079"/>
                  <a:gd name="connsiteX29" fmla="*/ 2523712 w 6172144"/>
                  <a:gd name="connsiteY29" fmla="*/ 3456049 h 5637079"/>
                  <a:gd name="connsiteX30" fmla="*/ 1510846 w 6172144"/>
                  <a:gd name="connsiteY30" fmla="*/ 1980293 h 5637079"/>
                  <a:gd name="connsiteX0" fmla="*/ 1510846 w 6172144"/>
                  <a:gd name="connsiteY0" fmla="*/ 1980293 h 5637079"/>
                  <a:gd name="connsiteX1" fmla="*/ 710749 w 6172144"/>
                  <a:gd name="connsiteY1" fmla="*/ 1853293 h 5637079"/>
                  <a:gd name="connsiteX2" fmla="*/ 177348 w 6172144"/>
                  <a:gd name="connsiteY2" fmla="*/ 2583543 h 5637079"/>
                  <a:gd name="connsiteX3" fmla="*/ 1193348 w 6172144"/>
                  <a:gd name="connsiteY3" fmla="*/ 1789793 h 5637079"/>
                  <a:gd name="connsiteX4" fmla="*/ 1028246 w 6172144"/>
                  <a:gd name="connsiteY4" fmla="*/ 348343 h 5637079"/>
                  <a:gd name="connsiteX5" fmla="*/ 774248 w 6172144"/>
                  <a:gd name="connsiteY5" fmla="*/ 1377043 h 5637079"/>
                  <a:gd name="connsiteX6" fmla="*/ 1904547 w 6172144"/>
                  <a:gd name="connsiteY6" fmla="*/ 2062843 h 5637079"/>
                  <a:gd name="connsiteX7" fmla="*/ 2641147 w 6172144"/>
                  <a:gd name="connsiteY7" fmla="*/ 1427843 h 5637079"/>
                  <a:gd name="connsiteX8" fmla="*/ 2037897 w 6172144"/>
                  <a:gd name="connsiteY8" fmla="*/ 2170793 h 5637079"/>
                  <a:gd name="connsiteX9" fmla="*/ 2680612 w 6172144"/>
                  <a:gd name="connsiteY9" fmla="*/ 3111959 h 5637079"/>
                  <a:gd name="connsiteX10" fmla="*/ 2739117 w 6172144"/>
                  <a:gd name="connsiteY10" fmla="*/ 0 h 5637079"/>
                  <a:gd name="connsiteX11" fmla="*/ 3639003 w 6172144"/>
                  <a:gd name="connsiteY11" fmla="*/ 1491343 h 5637079"/>
                  <a:gd name="connsiteX12" fmla="*/ 4266746 w 6172144"/>
                  <a:gd name="connsiteY12" fmla="*/ 1153886 h 5637079"/>
                  <a:gd name="connsiteX13" fmla="*/ 4346575 w 6172144"/>
                  <a:gd name="connsiteY13" fmla="*/ 356590 h 5637079"/>
                  <a:gd name="connsiteX14" fmla="*/ 4417497 w 6172144"/>
                  <a:gd name="connsiteY14" fmla="*/ 1140691 h 5637079"/>
                  <a:gd name="connsiteX15" fmla="*/ 5228978 w 6172144"/>
                  <a:gd name="connsiteY15" fmla="*/ 1379516 h 5637079"/>
                  <a:gd name="connsiteX16" fmla="*/ 3596119 w 6172144"/>
                  <a:gd name="connsiteY16" fmla="*/ 1738084 h 5637079"/>
                  <a:gd name="connsiteX17" fmla="*/ 3360923 w 6172144"/>
                  <a:gd name="connsiteY17" fmla="*/ 2511960 h 5637079"/>
                  <a:gd name="connsiteX18" fmla="*/ 5134305 w 6172144"/>
                  <a:gd name="connsiteY18" fmla="*/ 2594099 h 5637079"/>
                  <a:gd name="connsiteX19" fmla="*/ 6157564 w 6172144"/>
                  <a:gd name="connsiteY19" fmla="*/ 2036947 h 5637079"/>
                  <a:gd name="connsiteX20" fmla="*/ 5005656 w 6172144"/>
                  <a:gd name="connsiteY20" fmla="*/ 2707903 h 5637079"/>
                  <a:gd name="connsiteX21" fmla="*/ 5415356 w 6172144"/>
                  <a:gd name="connsiteY21" fmla="*/ 4103254 h 5637079"/>
                  <a:gd name="connsiteX22" fmla="*/ 4827526 w 6172144"/>
                  <a:gd name="connsiteY22" fmla="*/ 2731654 h 5637079"/>
                  <a:gd name="connsiteX23" fmla="*/ 3242170 w 6172144"/>
                  <a:gd name="connsiteY23" fmla="*/ 2779155 h 5637079"/>
                  <a:gd name="connsiteX24" fmla="*/ 2773094 w 6172144"/>
                  <a:gd name="connsiteY24" fmla="*/ 4263571 h 5637079"/>
                  <a:gd name="connsiteX25" fmla="*/ 4079380 w 6172144"/>
                  <a:gd name="connsiteY25" fmla="*/ 3574802 h 5637079"/>
                  <a:gd name="connsiteX26" fmla="*/ 2820595 w 6172144"/>
                  <a:gd name="connsiteY26" fmla="*/ 4619831 h 5637079"/>
                  <a:gd name="connsiteX27" fmla="*/ 3204564 w 6172144"/>
                  <a:gd name="connsiteY27" fmla="*/ 5325423 h 5637079"/>
                  <a:gd name="connsiteX28" fmla="*/ 2922525 w 6172144"/>
                  <a:gd name="connsiteY28" fmla="*/ 5598556 h 5637079"/>
                  <a:gd name="connsiteX29" fmla="*/ 2523712 w 6172144"/>
                  <a:gd name="connsiteY29" fmla="*/ 3456049 h 5637079"/>
                  <a:gd name="connsiteX30" fmla="*/ 1510846 w 6172144"/>
                  <a:gd name="connsiteY30" fmla="*/ 1980293 h 5637079"/>
                  <a:gd name="connsiteX0" fmla="*/ 1510846 w 6172144"/>
                  <a:gd name="connsiteY0" fmla="*/ 1980293 h 5637079"/>
                  <a:gd name="connsiteX1" fmla="*/ 710749 w 6172144"/>
                  <a:gd name="connsiteY1" fmla="*/ 1853293 h 5637079"/>
                  <a:gd name="connsiteX2" fmla="*/ 177348 w 6172144"/>
                  <a:gd name="connsiteY2" fmla="*/ 2583543 h 5637079"/>
                  <a:gd name="connsiteX3" fmla="*/ 1193348 w 6172144"/>
                  <a:gd name="connsiteY3" fmla="*/ 1789793 h 5637079"/>
                  <a:gd name="connsiteX4" fmla="*/ 1028246 w 6172144"/>
                  <a:gd name="connsiteY4" fmla="*/ 348343 h 5637079"/>
                  <a:gd name="connsiteX5" fmla="*/ 774248 w 6172144"/>
                  <a:gd name="connsiteY5" fmla="*/ 1377043 h 5637079"/>
                  <a:gd name="connsiteX6" fmla="*/ 1904547 w 6172144"/>
                  <a:gd name="connsiteY6" fmla="*/ 2062843 h 5637079"/>
                  <a:gd name="connsiteX7" fmla="*/ 2641147 w 6172144"/>
                  <a:gd name="connsiteY7" fmla="*/ 1427843 h 5637079"/>
                  <a:gd name="connsiteX8" fmla="*/ 2037897 w 6172144"/>
                  <a:gd name="connsiteY8" fmla="*/ 2170793 h 5637079"/>
                  <a:gd name="connsiteX9" fmla="*/ 2680612 w 6172144"/>
                  <a:gd name="connsiteY9" fmla="*/ 3111959 h 5637079"/>
                  <a:gd name="connsiteX10" fmla="*/ 2739117 w 6172144"/>
                  <a:gd name="connsiteY10" fmla="*/ 0 h 5637079"/>
                  <a:gd name="connsiteX11" fmla="*/ 3639003 w 6172144"/>
                  <a:gd name="connsiteY11" fmla="*/ 1491343 h 5637079"/>
                  <a:gd name="connsiteX12" fmla="*/ 4266746 w 6172144"/>
                  <a:gd name="connsiteY12" fmla="*/ 1153886 h 5637079"/>
                  <a:gd name="connsiteX13" fmla="*/ 4346575 w 6172144"/>
                  <a:gd name="connsiteY13" fmla="*/ 356590 h 5637079"/>
                  <a:gd name="connsiteX14" fmla="*/ 4417497 w 6172144"/>
                  <a:gd name="connsiteY14" fmla="*/ 1140691 h 5637079"/>
                  <a:gd name="connsiteX15" fmla="*/ 5228978 w 6172144"/>
                  <a:gd name="connsiteY15" fmla="*/ 1379516 h 5637079"/>
                  <a:gd name="connsiteX16" fmla="*/ 3596119 w 6172144"/>
                  <a:gd name="connsiteY16" fmla="*/ 1738084 h 5637079"/>
                  <a:gd name="connsiteX17" fmla="*/ 3360923 w 6172144"/>
                  <a:gd name="connsiteY17" fmla="*/ 2511960 h 5637079"/>
                  <a:gd name="connsiteX18" fmla="*/ 5134305 w 6172144"/>
                  <a:gd name="connsiteY18" fmla="*/ 2594099 h 5637079"/>
                  <a:gd name="connsiteX19" fmla="*/ 6157564 w 6172144"/>
                  <a:gd name="connsiteY19" fmla="*/ 2036947 h 5637079"/>
                  <a:gd name="connsiteX20" fmla="*/ 5005656 w 6172144"/>
                  <a:gd name="connsiteY20" fmla="*/ 2707903 h 5637079"/>
                  <a:gd name="connsiteX21" fmla="*/ 5415356 w 6172144"/>
                  <a:gd name="connsiteY21" fmla="*/ 4103254 h 5637079"/>
                  <a:gd name="connsiteX22" fmla="*/ 4827526 w 6172144"/>
                  <a:gd name="connsiteY22" fmla="*/ 2731654 h 5637079"/>
                  <a:gd name="connsiteX23" fmla="*/ 3242170 w 6172144"/>
                  <a:gd name="connsiteY23" fmla="*/ 2779155 h 5637079"/>
                  <a:gd name="connsiteX24" fmla="*/ 2773094 w 6172144"/>
                  <a:gd name="connsiteY24" fmla="*/ 4263571 h 5637079"/>
                  <a:gd name="connsiteX25" fmla="*/ 4079380 w 6172144"/>
                  <a:gd name="connsiteY25" fmla="*/ 3574802 h 5637079"/>
                  <a:gd name="connsiteX26" fmla="*/ 2820595 w 6172144"/>
                  <a:gd name="connsiteY26" fmla="*/ 4619831 h 5637079"/>
                  <a:gd name="connsiteX27" fmla="*/ 3204564 w 6172144"/>
                  <a:gd name="connsiteY27" fmla="*/ 5325423 h 5637079"/>
                  <a:gd name="connsiteX28" fmla="*/ 2922525 w 6172144"/>
                  <a:gd name="connsiteY28" fmla="*/ 5598556 h 5637079"/>
                  <a:gd name="connsiteX29" fmla="*/ 2523712 w 6172144"/>
                  <a:gd name="connsiteY29" fmla="*/ 3456049 h 5637079"/>
                  <a:gd name="connsiteX30" fmla="*/ 1510846 w 6172144"/>
                  <a:gd name="connsiteY30" fmla="*/ 1980293 h 5637079"/>
                  <a:gd name="connsiteX0" fmla="*/ 1510846 w 6172144"/>
                  <a:gd name="connsiteY0" fmla="*/ 1980293 h 5637079"/>
                  <a:gd name="connsiteX1" fmla="*/ 710749 w 6172144"/>
                  <a:gd name="connsiteY1" fmla="*/ 1853293 h 5637079"/>
                  <a:gd name="connsiteX2" fmla="*/ 177348 w 6172144"/>
                  <a:gd name="connsiteY2" fmla="*/ 2583543 h 5637079"/>
                  <a:gd name="connsiteX3" fmla="*/ 1193348 w 6172144"/>
                  <a:gd name="connsiteY3" fmla="*/ 1789793 h 5637079"/>
                  <a:gd name="connsiteX4" fmla="*/ 1028246 w 6172144"/>
                  <a:gd name="connsiteY4" fmla="*/ 348343 h 5637079"/>
                  <a:gd name="connsiteX5" fmla="*/ 774248 w 6172144"/>
                  <a:gd name="connsiteY5" fmla="*/ 1377043 h 5637079"/>
                  <a:gd name="connsiteX6" fmla="*/ 1904547 w 6172144"/>
                  <a:gd name="connsiteY6" fmla="*/ 2062843 h 5637079"/>
                  <a:gd name="connsiteX7" fmla="*/ 2641147 w 6172144"/>
                  <a:gd name="connsiteY7" fmla="*/ 1427843 h 5637079"/>
                  <a:gd name="connsiteX8" fmla="*/ 2037897 w 6172144"/>
                  <a:gd name="connsiteY8" fmla="*/ 2170793 h 5637079"/>
                  <a:gd name="connsiteX9" fmla="*/ 2680612 w 6172144"/>
                  <a:gd name="connsiteY9" fmla="*/ 3111959 h 5637079"/>
                  <a:gd name="connsiteX10" fmla="*/ 2739117 w 6172144"/>
                  <a:gd name="connsiteY10" fmla="*/ 0 h 5637079"/>
                  <a:gd name="connsiteX11" fmla="*/ 3639003 w 6172144"/>
                  <a:gd name="connsiteY11" fmla="*/ 1491343 h 5637079"/>
                  <a:gd name="connsiteX12" fmla="*/ 4266746 w 6172144"/>
                  <a:gd name="connsiteY12" fmla="*/ 1153886 h 5637079"/>
                  <a:gd name="connsiteX13" fmla="*/ 4346575 w 6172144"/>
                  <a:gd name="connsiteY13" fmla="*/ 356590 h 5637079"/>
                  <a:gd name="connsiteX14" fmla="*/ 4417497 w 6172144"/>
                  <a:gd name="connsiteY14" fmla="*/ 1140691 h 5637079"/>
                  <a:gd name="connsiteX15" fmla="*/ 5228978 w 6172144"/>
                  <a:gd name="connsiteY15" fmla="*/ 1379516 h 5637079"/>
                  <a:gd name="connsiteX16" fmla="*/ 3596119 w 6172144"/>
                  <a:gd name="connsiteY16" fmla="*/ 1738084 h 5637079"/>
                  <a:gd name="connsiteX17" fmla="*/ 3360923 w 6172144"/>
                  <a:gd name="connsiteY17" fmla="*/ 2511960 h 5637079"/>
                  <a:gd name="connsiteX18" fmla="*/ 5134305 w 6172144"/>
                  <a:gd name="connsiteY18" fmla="*/ 2594099 h 5637079"/>
                  <a:gd name="connsiteX19" fmla="*/ 6157564 w 6172144"/>
                  <a:gd name="connsiteY19" fmla="*/ 2036947 h 5637079"/>
                  <a:gd name="connsiteX20" fmla="*/ 5005656 w 6172144"/>
                  <a:gd name="connsiteY20" fmla="*/ 2707903 h 5637079"/>
                  <a:gd name="connsiteX21" fmla="*/ 5415356 w 6172144"/>
                  <a:gd name="connsiteY21" fmla="*/ 4103254 h 5637079"/>
                  <a:gd name="connsiteX22" fmla="*/ 4827526 w 6172144"/>
                  <a:gd name="connsiteY22" fmla="*/ 2731654 h 5637079"/>
                  <a:gd name="connsiteX23" fmla="*/ 3242170 w 6172144"/>
                  <a:gd name="connsiteY23" fmla="*/ 2779155 h 5637079"/>
                  <a:gd name="connsiteX24" fmla="*/ 2773094 w 6172144"/>
                  <a:gd name="connsiteY24" fmla="*/ 4263571 h 5637079"/>
                  <a:gd name="connsiteX25" fmla="*/ 4079380 w 6172144"/>
                  <a:gd name="connsiteY25" fmla="*/ 3574802 h 5637079"/>
                  <a:gd name="connsiteX26" fmla="*/ 2820595 w 6172144"/>
                  <a:gd name="connsiteY26" fmla="*/ 4619831 h 5637079"/>
                  <a:gd name="connsiteX27" fmla="*/ 3204564 w 6172144"/>
                  <a:gd name="connsiteY27" fmla="*/ 5325423 h 5637079"/>
                  <a:gd name="connsiteX28" fmla="*/ 2922525 w 6172144"/>
                  <a:gd name="connsiteY28" fmla="*/ 5598556 h 5637079"/>
                  <a:gd name="connsiteX29" fmla="*/ 2523712 w 6172144"/>
                  <a:gd name="connsiteY29" fmla="*/ 3456049 h 5637079"/>
                  <a:gd name="connsiteX30" fmla="*/ 1510846 w 6172144"/>
                  <a:gd name="connsiteY30" fmla="*/ 1980293 h 5637079"/>
                  <a:gd name="connsiteX0" fmla="*/ 1510846 w 6172144"/>
                  <a:gd name="connsiteY0" fmla="*/ 1980293 h 5637079"/>
                  <a:gd name="connsiteX1" fmla="*/ 710749 w 6172144"/>
                  <a:gd name="connsiteY1" fmla="*/ 1853293 h 5637079"/>
                  <a:gd name="connsiteX2" fmla="*/ 177348 w 6172144"/>
                  <a:gd name="connsiteY2" fmla="*/ 2583543 h 5637079"/>
                  <a:gd name="connsiteX3" fmla="*/ 1193348 w 6172144"/>
                  <a:gd name="connsiteY3" fmla="*/ 1789793 h 5637079"/>
                  <a:gd name="connsiteX4" fmla="*/ 1028246 w 6172144"/>
                  <a:gd name="connsiteY4" fmla="*/ 348343 h 5637079"/>
                  <a:gd name="connsiteX5" fmla="*/ 774248 w 6172144"/>
                  <a:gd name="connsiteY5" fmla="*/ 1377043 h 5637079"/>
                  <a:gd name="connsiteX6" fmla="*/ 1904547 w 6172144"/>
                  <a:gd name="connsiteY6" fmla="*/ 2062843 h 5637079"/>
                  <a:gd name="connsiteX7" fmla="*/ 2641147 w 6172144"/>
                  <a:gd name="connsiteY7" fmla="*/ 1427843 h 5637079"/>
                  <a:gd name="connsiteX8" fmla="*/ 2037897 w 6172144"/>
                  <a:gd name="connsiteY8" fmla="*/ 2170793 h 5637079"/>
                  <a:gd name="connsiteX9" fmla="*/ 2680612 w 6172144"/>
                  <a:gd name="connsiteY9" fmla="*/ 3111959 h 5637079"/>
                  <a:gd name="connsiteX10" fmla="*/ 2739117 w 6172144"/>
                  <a:gd name="connsiteY10" fmla="*/ 0 h 5637079"/>
                  <a:gd name="connsiteX11" fmla="*/ 3639003 w 6172144"/>
                  <a:gd name="connsiteY11" fmla="*/ 1491343 h 5637079"/>
                  <a:gd name="connsiteX12" fmla="*/ 4266746 w 6172144"/>
                  <a:gd name="connsiteY12" fmla="*/ 1153886 h 5637079"/>
                  <a:gd name="connsiteX13" fmla="*/ 4346575 w 6172144"/>
                  <a:gd name="connsiteY13" fmla="*/ 356590 h 5637079"/>
                  <a:gd name="connsiteX14" fmla="*/ 4417497 w 6172144"/>
                  <a:gd name="connsiteY14" fmla="*/ 1140691 h 5637079"/>
                  <a:gd name="connsiteX15" fmla="*/ 5228978 w 6172144"/>
                  <a:gd name="connsiteY15" fmla="*/ 1379516 h 5637079"/>
                  <a:gd name="connsiteX16" fmla="*/ 3596119 w 6172144"/>
                  <a:gd name="connsiteY16" fmla="*/ 1738084 h 5637079"/>
                  <a:gd name="connsiteX17" fmla="*/ 3360923 w 6172144"/>
                  <a:gd name="connsiteY17" fmla="*/ 2511960 h 5637079"/>
                  <a:gd name="connsiteX18" fmla="*/ 5134305 w 6172144"/>
                  <a:gd name="connsiteY18" fmla="*/ 2594099 h 5637079"/>
                  <a:gd name="connsiteX19" fmla="*/ 6157564 w 6172144"/>
                  <a:gd name="connsiteY19" fmla="*/ 2036947 h 5637079"/>
                  <a:gd name="connsiteX20" fmla="*/ 5005656 w 6172144"/>
                  <a:gd name="connsiteY20" fmla="*/ 2707903 h 5637079"/>
                  <a:gd name="connsiteX21" fmla="*/ 5415356 w 6172144"/>
                  <a:gd name="connsiteY21" fmla="*/ 4103254 h 5637079"/>
                  <a:gd name="connsiteX22" fmla="*/ 4827526 w 6172144"/>
                  <a:gd name="connsiteY22" fmla="*/ 2731654 h 5637079"/>
                  <a:gd name="connsiteX23" fmla="*/ 3242170 w 6172144"/>
                  <a:gd name="connsiteY23" fmla="*/ 2779155 h 5637079"/>
                  <a:gd name="connsiteX24" fmla="*/ 2773094 w 6172144"/>
                  <a:gd name="connsiteY24" fmla="*/ 4263571 h 5637079"/>
                  <a:gd name="connsiteX25" fmla="*/ 4079380 w 6172144"/>
                  <a:gd name="connsiteY25" fmla="*/ 3574802 h 5637079"/>
                  <a:gd name="connsiteX26" fmla="*/ 2820595 w 6172144"/>
                  <a:gd name="connsiteY26" fmla="*/ 4619831 h 5637079"/>
                  <a:gd name="connsiteX27" fmla="*/ 3204564 w 6172144"/>
                  <a:gd name="connsiteY27" fmla="*/ 5325423 h 5637079"/>
                  <a:gd name="connsiteX28" fmla="*/ 2922525 w 6172144"/>
                  <a:gd name="connsiteY28" fmla="*/ 5598556 h 5637079"/>
                  <a:gd name="connsiteX29" fmla="*/ 2523712 w 6172144"/>
                  <a:gd name="connsiteY29" fmla="*/ 3456049 h 5637079"/>
                  <a:gd name="connsiteX30" fmla="*/ 1510846 w 6172144"/>
                  <a:gd name="connsiteY30" fmla="*/ 1980293 h 5637079"/>
                  <a:gd name="connsiteX0" fmla="*/ 1510846 w 6172144"/>
                  <a:gd name="connsiteY0" fmla="*/ 1980293 h 5637079"/>
                  <a:gd name="connsiteX1" fmla="*/ 710749 w 6172144"/>
                  <a:gd name="connsiteY1" fmla="*/ 1853293 h 5637079"/>
                  <a:gd name="connsiteX2" fmla="*/ 177348 w 6172144"/>
                  <a:gd name="connsiteY2" fmla="*/ 2583543 h 5637079"/>
                  <a:gd name="connsiteX3" fmla="*/ 1193348 w 6172144"/>
                  <a:gd name="connsiteY3" fmla="*/ 1789793 h 5637079"/>
                  <a:gd name="connsiteX4" fmla="*/ 1028246 w 6172144"/>
                  <a:gd name="connsiteY4" fmla="*/ 348343 h 5637079"/>
                  <a:gd name="connsiteX5" fmla="*/ 774248 w 6172144"/>
                  <a:gd name="connsiteY5" fmla="*/ 1377043 h 5637079"/>
                  <a:gd name="connsiteX6" fmla="*/ 1904547 w 6172144"/>
                  <a:gd name="connsiteY6" fmla="*/ 2062843 h 5637079"/>
                  <a:gd name="connsiteX7" fmla="*/ 2641147 w 6172144"/>
                  <a:gd name="connsiteY7" fmla="*/ 1427843 h 5637079"/>
                  <a:gd name="connsiteX8" fmla="*/ 2037897 w 6172144"/>
                  <a:gd name="connsiteY8" fmla="*/ 2170793 h 5637079"/>
                  <a:gd name="connsiteX9" fmla="*/ 2680612 w 6172144"/>
                  <a:gd name="connsiteY9" fmla="*/ 3111959 h 5637079"/>
                  <a:gd name="connsiteX10" fmla="*/ 2739117 w 6172144"/>
                  <a:gd name="connsiteY10" fmla="*/ 0 h 5637079"/>
                  <a:gd name="connsiteX11" fmla="*/ 3639003 w 6172144"/>
                  <a:gd name="connsiteY11" fmla="*/ 1491343 h 5637079"/>
                  <a:gd name="connsiteX12" fmla="*/ 4266746 w 6172144"/>
                  <a:gd name="connsiteY12" fmla="*/ 1153886 h 5637079"/>
                  <a:gd name="connsiteX13" fmla="*/ 4346575 w 6172144"/>
                  <a:gd name="connsiteY13" fmla="*/ 356590 h 5637079"/>
                  <a:gd name="connsiteX14" fmla="*/ 4417497 w 6172144"/>
                  <a:gd name="connsiteY14" fmla="*/ 1140691 h 5637079"/>
                  <a:gd name="connsiteX15" fmla="*/ 5228978 w 6172144"/>
                  <a:gd name="connsiteY15" fmla="*/ 1379516 h 5637079"/>
                  <a:gd name="connsiteX16" fmla="*/ 3596119 w 6172144"/>
                  <a:gd name="connsiteY16" fmla="*/ 1738084 h 5637079"/>
                  <a:gd name="connsiteX17" fmla="*/ 3360923 w 6172144"/>
                  <a:gd name="connsiteY17" fmla="*/ 2511960 h 5637079"/>
                  <a:gd name="connsiteX18" fmla="*/ 5134305 w 6172144"/>
                  <a:gd name="connsiteY18" fmla="*/ 2594099 h 5637079"/>
                  <a:gd name="connsiteX19" fmla="*/ 6157564 w 6172144"/>
                  <a:gd name="connsiteY19" fmla="*/ 2036947 h 5637079"/>
                  <a:gd name="connsiteX20" fmla="*/ 5005656 w 6172144"/>
                  <a:gd name="connsiteY20" fmla="*/ 2707903 h 5637079"/>
                  <a:gd name="connsiteX21" fmla="*/ 5415356 w 6172144"/>
                  <a:gd name="connsiteY21" fmla="*/ 4103254 h 5637079"/>
                  <a:gd name="connsiteX22" fmla="*/ 4827526 w 6172144"/>
                  <a:gd name="connsiteY22" fmla="*/ 2731654 h 5637079"/>
                  <a:gd name="connsiteX23" fmla="*/ 3242170 w 6172144"/>
                  <a:gd name="connsiteY23" fmla="*/ 2779155 h 5637079"/>
                  <a:gd name="connsiteX24" fmla="*/ 2773094 w 6172144"/>
                  <a:gd name="connsiteY24" fmla="*/ 4263571 h 5637079"/>
                  <a:gd name="connsiteX25" fmla="*/ 4079380 w 6172144"/>
                  <a:gd name="connsiteY25" fmla="*/ 3574802 h 5637079"/>
                  <a:gd name="connsiteX26" fmla="*/ 2820595 w 6172144"/>
                  <a:gd name="connsiteY26" fmla="*/ 4619831 h 5637079"/>
                  <a:gd name="connsiteX27" fmla="*/ 3204564 w 6172144"/>
                  <a:gd name="connsiteY27" fmla="*/ 5325423 h 5637079"/>
                  <a:gd name="connsiteX28" fmla="*/ 2922525 w 6172144"/>
                  <a:gd name="connsiteY28" fmla="*/ 5598556 h 5637079"/>
                  <a:gd name="connsiteX29" fmla="*/ 2523712 w 6172144"/>
                  <a:gd name="connsiteY29" fmla="*/ 3456049 h 5637079"/>
                  <a:gd name="connsiteX30" fmla="*/ 2291899 w 6172144"/>
                  <a:gd name="connsiteY30" fmla="*/ 2742293 h 5637079"/>
                  <a:gd name="connsiteX31" fmla="*/ 1510846 w 6172144"/>
                  <a:gd name="connsiteY31" fmla="*/ 1980293 h 5637079"/>
                  <a:gd name="connsiteX0" fmla="*/ 1510846 w 6172144"/>
                  <a:gd name="connsiteY0" fmla="*/ 1980293 h 5637079"/>
                  <a:gd name="connsiteX1" fmla="*/ 710749 w 6172144"/>
                  <a:gd name="connsiteY1" fmla="*/ 1853293 h 5637079"/>
                  <a:gd name="connsiteX2" fmla="*/ 177348 w 6172144"/>
                  <a:gd name="connsiteY2" fmla="*/ 2583543 h 5637079"/>
                  <a:gd name="connsiteX3" fmla="*/ 1193348 w 6172144"/>
                  <a:gd name="connsiteY3" fmla="*/ 1789793 h 5637079"/>
                  <a:gd name="connsiteX4" fmla="*/ 1028246 w 6172144"/>
                  <a:gd name="connsiteY4" fmla="*/ 348343 h 5637079"/>
                  <a:gd name="connsiteX5" fmla="*/ 774248 w 6172144"/>
                  <a:gd name="connsiteY5" fmla="*/ 1377043 h 5637079"/>
                  <a:gd name="connsiteX6" fmla="*/ 1904547 w 6172144"/>
                  <a:gd name="connsiteY6" fmla="*/ 2062843 h 5637079"/>
                  <a:gd name="connsiteX7" fmla="*/ 2641147 w 6172144"/>
                  <a:gd name="connsiteY7" fmla="*/ 1427843 h 5637079"/>
                  <a:gd name="connsiteX8" fmla="*/ 2037897 w 6172144"/>
                  <a:gd name="connsiteY8" fmla="*/ 2170793 h 5637079"/>
                  <a:gd name="connsiteX9" fmla="*/ 2680612 w 6172144"/>
                  <a:gd name="connsiteY9" fmla="*/ 3111959 h 5637079"/>
                  <a:gd name="connsiteX10" fmla="*/ 2739117 w 6172144"/>
                  <a:gd name="connsiteY10" fmla="*/ 0 h 5637079"/>
                  <a:gd name="connsiteX11" fmla="*/ 3639003 w 6172144"/>
                  <a:gd name="connsiteY11" fmla="*/ 1491343 h 5637079"/>
                  <a:gd name="connsiteX12" fmla="*/ 4266746 w 6172144"/>
                  <a:gd name="connsiteY12" fmla="*/ 1153886 h 5637079"/>
                  <a:gd name="connsiteX13" fmla="*/ 4346575 w 6172144"/>
                  <a:gd name="connsiteY13" fmla="*/ 356590 h 5637079"/>
                  <a:gd name="connsiteX14" fmla="*/ 4417497 w 6172144"/>
                  <a:gd name="connsiteY14" fmla="*/ 1140691 h 5637079"/>
                  <a:gd name="connsiteX15" fmla="*/ 5228978 w 6172144"/>
                  <a:gd name="connsiteY15" fmla="*/ 1379516 h 5637079"/>
                  <a:gd name="connsiteX16" fmla="*/ 3596119 w 6172144"/>
                  <a:gd name="connsiteY16" fmla="*/ 1738084 h 5637079"/>
                  <a:gd name="connsiteX17" fmla="*/ 3360923 w 6172144"/>
                  <a:gd name="connsiteY17" fmla="*/ 2511960 h 5637079"/>
                  <a:gd name="connsiteX18" fmla="*/ 5134305 w 6172144"/>
                  <a:gd name="connsiteY18" fmla="*/ 2594099 h 5637079"/>
                  <a:gd name="connsiteX19" fmla="*/ 6157564 w 6172144"/>
                  <a:gd name="connsiteY19" fmla="*/ 2036947 h 5637079"/>
                  <a:gd name="connsiteX20" fmla="*/ 5005656 w 6172144"/>
                  <a:gd name="connsiteY20" fmla="*/ 2707903 h 5637079"/>
                  <a:gd name="connsiteX21" fmla="*/ 5415356 w 6172144"/>
                  <a:gd name="connsiteY21" fmla="*/ 4103254 h 5637079"/>
                  <a:gd name="connsiteX22" fmla="*/ 4827526 w 6172144"/>
                  <a:gd name="connsiteY22" fmla="*/ 2731654 h 5637079"/>
                  <a:gd name="connsiteX23" fmla="*/ 3242170 w 6172144"/>
                  <a:gd name="connsiteY23" fmla="*/ 2779155 h 5637079"/>
                  <a:gd name="connsiteX24" fmla="*/ 2773094 w 6172144"/>
                  <a:gd name="connsiteY24" fmla="*/ 4263571 h 5637079"/>
                  <a:gd name="connsiteX25" fmla="*/ 4079380 w 6172144"/>
                  <a:gd name="connsiteY25" fmla="*/ 3574802 h 5637079"/>
                  <a:gd name="connsiteX26" fmla="*/ 2820595 w 6172144"/>
                  <a:gd name="connsiteY26" fmla="*/ 4619831 h 5637079"/>
                  <a:gd name="connsiteX27" fmla="*/ 3204564 w 6172144"/>
                  <a:gd name="connsiteY27" fmla="*/ 5325423 h 5637079"/>
                  <a:gd name="connsiteX28" fmla="*/ 2922525 w 6172144"/>
                  <a:gd name="connsiteY28" fmla="*/ 5598556 h 5637079"/>
                  <a:gd name="connsiteX29" fmla="*/ 2523712 w 6172144"/>
                  <a:gd name="connsiteY29" fmla="*/ 3456049 h 5637079"/>
                  <a:gd name="connsiteX30" fmla="*/ 2291899 w 6172144"/>
                  <a:gd name="connsiteY30" fmla="*/ 2742293 h 5637079"/>
                  <a:gd name="connsiteX31" fmla="*/ 1510846 w 6172144"/>
                  <a:gd name="connsiteY31" fmla="*/ 1980293 h 5637079"/>
                  <a:gd name="connsiteX0" fmla="*/ 1510846 w 6172144"/>
                  <a:gd name="connsiteY0" fmla="*/ 1980293 h 5637079"/>
                  <a:gd name="connsiteX1" fmla="*/ 710749 w 6172144"/>
                  <a:gd name="connsiteY1" fmla="*/ 1853293 h 5637079"/>
                  <a:gd name="connsiteX2" fmla="*/ 177348 w 6172144"/>
                  <a:gd name="connsiteY2" fmla="*/ 2583543 h 5637079"/>
                  <a:gd name="connsiteX3" fmla="*/ 1193348 w 6172144"/>
                  <a:gd name="connsiteY3" fmla="*/ 1789793 h 5637079"/>
                  <a:gd name="connsiteX4" fmla="*/ 1028246 w 6172144"/>
                  <a:gd name="connsiteY4" fmla="*/ 348343 h 5637079"/>
                  <a:gd name="connsiteX5" fmla="*/ 774248 w 6172144"/>
                  <a:gd name="connsiteY5" fmla="*/ 1377043 h 5637079"/>
                  <a:gd name="connsiteX6" fmla="*/ 1904547 w 6172144"/>
                  <a:gd name="connsiteY6" fmla="*/ 2062843 h 5637079"/>
                  <a:gd name="connsiteX7" fmla="*/ 2641147 w 6172144"/>
                  <a:gd name="connsiteY7" fmla="*/ 1427843 h 5637079"/>
                  <a:gd name="connsiteX8" fmla="*/ 2037897 w 6172144"/>
                  <a:gd name="connsiteY8" fmla="*/ 2170793 h 5637079"/>
                  <a:gd name="connsiteX9" fmla="*/ 2680612 w 6172144"/>
                  <a:gd name="connsiteY9" fmla="*/ 3111959 h 5637079"/>
                  <a:gd name="connsiteX10" fmla="*/ 2739117 w 6172144"/>
                  <a:gd name="connsiteY10" fmla="*/ 0 h 5637079"/>
                  <a:gd name="connsiteX11" fmla="*/ 3639003 w 6172144"/>
                  <a:gd name="connsiteY11" fmla="*/ 1491343 h 5637079"/>
                  <a:gd name="connsiteX12" fmla="*/ 4266746 w 6172144"/>
                  <a:gd name="connsiteY12" fmla="*/ 1153886 h 5637079"/>
                  <a:gd name="connsiteX13" fmla="*/ 4346575 w 6172144"/>
                  <a:gd name="connsiteY13" fmla="*/ 356590 h 5637079"/>
                  <a:gd name="connsiteX14" fmla="*/ 4417497 w 6172144"/>
                  <a:gd name="connsiteY14" fmla="*/ 1140691 h 5637079"/>
                  <a:gd name="connsiteX15" fmla="*/ 5228978 w 6172144"/>
                  <a:gd name="connsiteY15" fmla="*/ 1379516 h 5637079"/>
                  <a:gd name="connsiteX16" fmla="*/ 3596119 w 6172144"/>
                  <a:gd name="connsiteY16" fmla="*/ 1738084 h 5637079"/>
                  <a:gd name="connsiteX17" fmla="*/ 3360923 w 6172144"/>
                  <a:gd name="connsiteY17" fmla="*/ 2511960 h 5637079"/>
                  <a:gd name="connsiteX18" fmla="*/ 5134305 w 6172144"/>
                  <a:gd name="connsiteY18" fmla="*/ 2594099 h 5637079"/>
                  <a:gd name="connsiteX19" fmla="*/ 6157564 w 6172144"/>
                  <a:gd name="connsiteY19" fmla="*/ 2036947 h 5637079"/>
                  <a:gd name="connsiteX20" fmla="*/ 5005656 w 6172144"/>
                  <a:gd name="connsiteY20" fmla="*/ 2707903 h 5637079"/>
                  <a:gd name="connsiteX21" fmla="*/ 5415356 w 6172144"/>
                  <a:gd name="connsiteY21" fmla="*/ 4103254 h 5637079"/>
                  <a:gd name="connsiteX22" fmla="*/ 4827526 w 6172144"/>
                  <a:gd name="connsiteY22" fmla="*/ 2731654 h 5637079"/>
                  <a:gd name="connsiteX23" fmla="*/ 3242170 w 6172144"/>
                  <a:gd name="connsiteY23" fmla="*/ 2779155 h 5637079"/>
                  <a:gd name="connsiteX24" fmla="*/ 2773094 w 6172144"/>
                  <a:gd name="connsiteY24" fmla="*/ 4263571 h 5637079"/>
                  <a:gd name="connsiteX25" fmla="*/ 4079380 w 6172144"/>
                  <a:gd name="connsiteY25" fmla="*/ 3574802 h 5637079"/>
                  <a:gd name="connsiteX26" fmla="*/ 2820595 w 6172144"/>
                  <a:gd name="connsiteY26" fmla="*/ 4619831 h 5637079"/>
                  <a:gd name="connsiteX27" fmla="*/ 3204564 w 6172144"/>
                  <a:gd name="connsiteY27" fmla="*/ 5325423 h 5637079"/>
                  <a:gd name="connsiteX28" fmla="*/ 2922525 w 6172144"/>
                  <a:gd name="connsiteY28" fmla="*/ 5598556 h 5637079"/>
                  <a:gd name="connsiteX29" fmla="*/ 2523712 w 6172144"/>
                  <a:gd name="connsiteY29" fmla="*/ 3456049 h 5637079"/>
                  <a:gd name="connsiteX30" fmla="*/ 2291899 w 6172144"/>
                  <a:gd name="connsiteY30" fmla="*/ 2742293 h 5637079"/>
                  <a:gd name="connsiteX31" fmla="*/ 1510846 w 6172144"/>
                  <a:gd name="connsiteY31" fmla="*/ 1980293 h 5637079"/>
                  <a:gd name="connsiteX0" fmla="*/ 1510846 w 6172144"/>
                  <a:gd name="connsiteY0" fmla="*/ 1980293 h 5637079"/>
                  <a:gd name="connsiteX1" fmla="*/ 710749 w 6172144"/>
                  <a:gd name="connsiteY1" fmla="*/ 1853293 h 5637079"/>
                  <a:gd name="connsiteX2" fmla="*/ 177348 w 6172144"/>
                  <a:gd name="connsiteY2" fmla="*/ 2583543 h 5637079"/>
                  <a:gd name="connsiteX3" fmla="*/ 1193348 w 6172144"/>
                  <a:gd name="connsiteY3" fmla="*/ 1789793 h 5637079"/>
                  <a:gd name="connsiteX4" fmla="*/ 1028246 w 6172144"/>
                  <a:gd name="connsiteY4" fmla="*/ 348343 h 5637079"/>
                  <a:gd name="connsiteX5" fmla="*/ 774248 w 6172144"/>
                  <a:gd name="connsiteY5" fmla="*/ 1377043 h 5637079"/>
                  <a:gd name="connsiteX6" fmla="*/ 1904547 w 6172144"/>
                  <a:gd name="connsiteY6" fmla="*/ 2062843 h 5637079"/>
                  <a:gd name="connsiteX7" fmla="*/ 2641147 w 6172144"/>
                  <a:gd name="connsiteY7" fmla="*/ 1427843 h 5637079"/>
                  <a:gd name="connsiteX8" fmla="*/ 2037897 w 6172144"/>
                  <a:gd name="connsiteY8" fmla="*/ 2170793 h 5637079"/>
                  <a:gd name="connsiteX9" fmla="*/ 2680612 w 6172144"/>
                  <a:gd name="connsiteY9" fmla="*/ 3111959 h 5637079"/>
                  <a:gd name="connsiteX10" fmla="*/ 2739117 w 6172144"/>
                  <a:gd name="connsiteY10" fmla="*/ 0 h 5637079"/>
                  <a:gd name="connsiteX11" fmla="*/ 3639003 w 6172144"/>
                  <a:gd name="connsiteY11" fmla="*/ 1491343 h 5637079"/>
                  <a:gd name="connsiteX12" fmla="*/ 4266746 w 6172144"/>
                  <a:gd name="connsiteY12" fmla="*/ 1153886 h 5637079"/>
                  <a:gd name="connsiteX13" fmla="*/ 4346575 w 6172144"/>
                  <a:gd name="connsiteY13" fmla="*/ 356590 h 5637079"/>
                  <a:gd name="connsiteX14" fmla="*/ 4417497 w 6172144"/>
                  <a:gd name="connsiteY14" fmla="*/ 1140691 h 5637079"/>
                  <a:gd name="connsiteX15" fmla="*/ 5228978 w 6172144"/>
                  <a:gd name="connsiteY15" fmla="*/ 1379516 h 5637079"/>
                  <a:gd name="connsiteX16" fmla="*/ 3596119 w 6172144"/>
                  <a:gd name="connsiteY16" fmla="*/ 1738084 h 5637079"/>
                  <a:gd name="connsiteX17" fmla="*/ 3360923 w 6172144"/>
                  <a:gd name="connsiteY17" fmla="*/ 2511960 h 5637079"/>
                  <a:gd name="connsiteX18" fmla="*/ 5134305 w 6172144"/>
                  <a:gd name="connsiteY18" fmla="*/ 2594099 h 5637079"/>
                  <a:gd name="connsiteX19" fmla="*/ 6157564 w 6172144"/>
                  <a:gd name="connsiteY19" fmla="*/ 2036947 h 5637079"/>
                  <a:gd name="connsiteX20" fmla="*/ 5005656 w 6172144"/>
                  <a:gd name="connsiteY20" fmla="*/ 2707903 h 5637079"/>
                  <a:gd name="connsiteX21" fmla="*/ 5415356 w 6172144"/>
                  <a:gd name="connsiteY21" fmla="*/ 4103254 h 5637079"/>
                  <a:gd name="connsiteX22" fmla="*/ 4827526 w 6172144"/>
                  <a:gd name="connsiteY22" fmla="*/ 2731654 h 5637079"/>
                  <a:gd name="connsiteX23" fmla="*/ 3242170 w 6172144"/>
                  <a:gd name="connsiteY23" fmla="*/ 2779155 h 5637079"/>
                  <a:gd name="connsiteX24" fmla="*/ 2773094 w 6172144"/>
                  <a:gd name="connsiteY24" fmla="*/ 4263571 h 5637079"/>
                  <a:gd name="connsiteX25" fmla="*/ 4079380 w 6172144"/>
                  <a:gd name="connsiteY25" fmla="*/ 3574802 h 5637079"/>
                  <a:gd name="connsiteX26" fmla="*/ 2820595 w 6172144"/>
                  <a:gd name="connsiteY26" fmla="*/ 4619831 h 5637079"/>
                  <a:gd name="connsiteX27" fmla="*/ 3204564 w 6172144"/>
                  <a:gd name="connsiteY27" fmla="*/ 5325423 h 5637079"/>
                  <a:gd name="connsiteX28" fmla="*/ 2922525 w 6172144"/>
                  <a:gd name="connsiteY28" fmla="*/ 5598556 h 5637079"/>
                  <a:gd name="connsiteX29" fmla="*/ 2523712 w 6172144"/>
                  <a:gd name="connsiteY29" fmla="*/ 3456049 h 5637079"/>
                  <a:gd name="connsiteX30" fmla="*/ 1371149 w 6172144"/>
                  <a:gd name="connsiteY30" fmla="*/ 3383643 h 5637079"/>
                  <a:gd name="connsiteX31" fmla="*/ 2291899 w 6172144"/>
                  <a:gd name="connsiteY31" fmla="*/ 2742293 h 5637079"/>
                  <a:gd name="connsiteX32" fmla="*/ 1510846 w 6172144"/>
                  <a:gd name="connsiteY32" fmla="*/ 1980293 h 5637079"/>
                  <a:gd name="connsiteX0" fmla="*/ 1510846 w 6172144"/>
                  <a:gd name="connsiteY0" fmla="*/ 1980293 h 5637079"/>
                  <a:gd name="connsiteX1" fmla="*/ 710749 w 6172144"/>
                  <a:gd name="connsiteY1" fmla="*/ 1853293 h 5637079"/>
                  <a:gd name="connsiteX2" fmla="*/ 177348 w 6172144"/>
                  <a:gd name="connsiteY2" fmla="*/ 2583543 h 5637079"/>
                  <a:gd name="connsiteX3" fmla="*/ 1193348 w 6172144"/>
                  <a:gd name="connsiteY3" fmla="*/ 1789793 h 5637079"/>
                  <a:gd name="connsiteX4" fmla="*/ 1028246 w 6172144"/>
                  <a:gd name="connsiteY4" fmla="*/ 348343 h 5637079"/>
                  <a:gd name="connsiteX5" fmla="*/ 774248 w 6172144"/>
                  <a:gd name="connsiteY5" fmla="*/ 1377043 h 5637079"/>
                  <a:gd name="connsiteX6" fmla="*/ 1904547 w 6172144"/>
                  <a:gd name="connsiteY6" fmla="*/ 2062843 h 5637079"/>
                  <a:gd name="connsiteX7" fmla="*/ 2641147 w 6172144"/>
                  <a:gd name="connsiteY7" fmla="*/ 1427843 h 5637079"/>
                  <a:gd name="connsiteX8" fmla="*/ 2037897 w 6172144"/>
                  <a:gd name="connsiteY8" fmla="*/ 2170793 h 5637079"/>
                  <a:gd name="connsiteX9" fmla="*/ 2680612 w 6172144"/>
                  <a:gd name="connsiteY9" fmla="*/ 3111959 h 5637079"/>
                  <a:gd name="connsiteX10" fmla="*/ 2739117 w 6172144"/>
                  <a:gd name="connsiteY10" fmla="*/ 0 h 5637079"/>
                  <a:gd name="connsiteX11" fmla="*/ 3639003 w 6172144"/>
                  <a:gd name="connsiteY11" fmla="*/ 1491343 h 5637079"/>
                  <a:gd name="connsiteX12" fmla="*/ 4266746 w 6172144"/>
                  <a:gd name="connsiteY12" fmla="*/ 1153886 h 5637079"/>
                  <a:gd name="connsiteX13" fmla="*/ 4346575 w 6172144"/>
                  <a:gd name="connsiteY13" fmla="*/ 356590 h 5637079"/>
                  <a:gd name="connsiteX14" fmla="*/ 4417497 w 6172144"/>
                  <a:gd name="connsiteY14" fmla="*/ 1140691 h 5637079"/>
                  <a:gd name="connsiteX15" fmla="*/ 5228978 w 6172144"/>
                  <a:gd name="connsiteY15" fmla="*/ 1379516 h 5637079"/>
                  <a:gd name="connsiteX16" fmla="*/ 3596119 w 6172144"/>
                  <a:gd name="connsiteY16" fmla="*/ 1738084 h 5637079"/>
                  <a:gd name="connsiteX17" fmla="*/ 3360923 w 6172144"/>
                  <a:gd name="connsiteY17" fmla="*/ 2511960 h 5637079"/>
                  <a:gd name="connsiteX18" fmla="*/ 5134305 w 6172144"/>
                  <a:gd name="connsiteY18" fmla="*/ 2594099 h 5637079"/>
                  <a:gd name="connsiteX19" fmla="*/ 6157564 w 6172144"/>
                  <a:gd name="connsiteY19" fmla="*/ 2036947 h 5637079"/>
                  <a:gd name="connsiteX20" fmla="*/ 5005656 w 6172144"/>
                  <a:gd name="connsiteY20" fmla="*/ 2707903 h 5637079"/>
                  <a:gd name="connsiteX21" fmla="*/ 5415356 w 6172144"/>
                  <a:gd name="connsiteY21" fmla="*/ 4103254 h 5637079"/>
                  <a:gd name="connsiteX22" fmla="*/ 4827526 w 6172144"/>
                  <a:gd name="connsiteY22" fmla="*/ 2731654 h 5637079"/>
                  <a:gd name="connsiteX23" fmla="*/ 3242170 w 6172144"/>
                  <a:gd name="connsiteY23" fmla="*/ 2779155 h 5637079"/>
                  <a:gd name="connsiteX24" fmla="*/ 2773094 w 6172144"/>
                  <a:gd name="connsiteY24" fmla="*/ 4263571 h 5637079"/>
                  <a:gd name="connsiteX25" fmla="*/ 4079380 w 6172144"/>
                  <a:gd name="connsiteY25" fmla="*/ 3574802 h 5637079"/>
                  <a:gd name="connsiteX26" fmla="*/ 2820595 w 6172144"/>
                  <a:gd name="connsiteY26" fmla="*/ 4619831 h 5637079"/>
                  <a:gd name="connsiteX27" fmla="*/ 3204564 w 6172144"/>
                  <a:gd name="connsiteY27" fmla="*/ 5325423 h 5637079"/>
                  <a:gd name="connsiteX28" fmla="*/ 2922525 w 6172144"/>
                  <a:gd name="connsiteY28" fmla="*/ 5598556 h 5637079"/>
                  <a:gd name="connsiteX29" fmla="*/ 2523712 w 6172144"/>
                  <a:gd name="connsiteY29" fmla="*/ 3456049 h 5637079"/>
                  <a:gd name="connsiteX30" fmla="*/ 1371149 w 6172144"/>
                  <a:gd name="connsiteY30" fmla="*/ 3383643 h 5637079"/>
                  <a:gd name="connsiteX31" fmla="*/ 2291899 w 6172144"/>
                  <a:gd name="connsiteY31" fmla="*/ 2742293 h 5637079"/>
                  <a:gd name="connsiteX32" fmla="*/ 1510846 w 6172144"/>
                  <a:gd name="connsiteY32" fmla="*/ 1980293 h 5637079"/>
                  <a:gd name="connsiteX0" fmla="*/ 1510846 w 6172144"/>
                  <a:gd name="connsiteY0" fmla="*/ 1980293 h 5637079"/>
                  <a:gd name="connsiteX1" fmla="*/ 710749 w 6172144"/>
                  <a:gd name="connsiteY1" fmla="*/ 1853293 h 5637079"/>
                  <a:gd name="connsiteX2" fmla="*/ 177348 w 6172144"/>
                  <a:gd name="connsiteY2" fmla="*/ 2583543 h 5637079"/>
                  <a:gd name="connsiteX3" fmla="*/ 1193348 w 6172144"/>
                  <a:gd name="connsiteY3" fmla="*/ 1789793 h 5637079"/>
                  <a:gd name="connsiteX4" fmla="*/ 1028246 w 6172144"/>
                  <a:gd name="connsiteY4" fmla="*/ 348343 h 5637079"/>
                  <a:gd name="connsiteX5" fmla="*/ 774248 w 6172144"/>
                  <a:gd name="connsiteY5" fmla="*/ 1377043 h 5637079"/>
                  <a:gd name="connsiteX6" fmla="*/ 1904547 w 6172144"/>
                  <a:gd name="connsiteY6" fmla="*/ 2062843 h 5637079"/>
                  <a:gd name="connsiteX7" fmla="*/ 2641147 w 6172144"/>
                  <a:gd name="connsiteY7" fmla="*/ 1427843 h 5637079"/>
                  <a:gd name="connsiteX8" fmla="*/ 2037897 w 6172144"/>
                  <a:gd name="connsiteY8" fmla="*/ 2170793 h 5637079"/>
                  <a:gd name="connsiteX9" fmla="*/ 2680612 w 6172144"/>
                  <a:gd name="connsiteY9" fmla="*/ 3111959 h 5637079"/>
                  <a:gd name="connsiteX10" fmla="*/ 2739117 w 6172144"/>
                  <a:gd name="connsiteY10" fmla="*/ 0 h 5637079"/>
                  <a:gd name="connsiteX11" fmla="*/ 3639003 w 6172144"/>
                  <a:gd name="connsiteY11" fmla="*/ 1491343 h 5637079"/>
                  <a:gd name="connsiteX12" fmla="*/ 4266746 w 6172144"/>
                  <a:gd name="connsiteY12" fmla="*/ 1153886 h 5637079"/>
                  <a:gd name="connsiteX13" fmla="*/ 4346575 w 6172144"/>
                  <a:gd name="connsiteY13" fmla="*/ 356590 h 5637079"/>
                  <a:gd name="connsiteX14" fmla="*/ 4417497 w 6172144"/>
                  <a:gd name="connsiteY14" fmla="*/ 1140691 h 5637079"/>
                  <a:gd name="connsiteX15" fmla="*/ 5228978 w 6172144"/>
                  <a:gd name="connsiteY15" fmla="*/ 1379516 h 5637079"/>
                  <a:gd name="connsiteX16" fmla="*/ 3596119 w 6172144"/>
                  <a:gd name="connsiteY16" fmla="*/ 1738084 h 5637079"/>
                  <a:gd name="connsiteX17" fmla="*/ 3360923 w 6172144"/>
                  <a:gd name="connsiteY17" fmla="*/ 2511960 h 5637079"/>
                  <a:gd name="connsiteX18" fmla="*/ 5134305 w 6172144"/>
                  <a:gd name="connsiteY18" fmla="*/ 2594099 h 5637079"/>
                  <a:gd name="connsiteX19" fmla="*/ 6157564 w 6172144"/>
                  <a:gd name="connsiteY19" fmla="*/ 2036947 h 5637079"/>
                  <a:gd name="connsiteX20" fmla="*/ 5005656 w 6172144"/>
                  <a:gd name="connsiteY20" fmla="*/ 2707903 h 5637079"/>
                  <a:gd name="connsiteX21" fmla="*/ 5415356 w 6172144"/>
                  <a:gd name="connsiteY21" fmla="*/ 4103254 h 5637079"/>
                  <a:gd name="connsiteX22" fmla="*/ 4827526 w 6172144"/>
                  <a:gd name="connsiteY22" fmla="*/ 2731654 h 5637079"/>
                  <a:gd name="connsiteX23" fmla="*/ 3242170 w 6172144"/>
                  <a:gd name="connsiteY23" fmla="*/ 2779155 h 5637079"/>
                  <a:gd name="connsiteX24" fmla="*/ 2773094 w 6172144"/>
                  <a:gd name="connsiteY24" fmla="*/ 4263571 h 5637079"/>
                  <a:gd name="connsiteX25" fmla="*/ 4079380 w 6172144"/>
                  <a:gd name="connsiteY25" fmla="*/ 3574802 h 5637079"/>
                  <a:gd name="connsiteX26" fmla="*/ 2820595 w 6172144"/>
                  <a:gd name="connsiteY26" fmla="*/ 4619831 h 5637079"/>
                  <a:gd name="connsiteX27" fmla="*/ 3204564 w 6172144"/>
                  <a:gd name="connsiteY27" fmla="*/ 5325423 h 5637079"/>
                  <a:gd name="connsiteX28" fmla="*/ 2922525 w 6172144"/>
                  <a:gd name="connsiteY28" fmla="*/ 5598556 h 5637079"/>
                  <a:gd name="connsiteX29" fmla="*/ 2523712 w 6172144"/>
                  <a:gd name="connsiteY29" fmla="*/ 3456049 h 5637079"/>
                  <a:gd name="connsiteX30" fmla="*/ 1371149 w 6172144"/>
                  <a:gd name="connsiteY30" fmla="*/ 3383643 h 5637079"/>
                  <a:gd name="connsiteX31" fmla="*/ 2291899 w 6172144"/>
                  <a:gd name="connsiteY31" fmla="*/ 2742293 h 5637079"/>
                  <a:gd name="connsiteX32" fmla="*/ 1510846 w 6172144"/>
                  <a:gd name="connsiteY32" fmla="*/ 1980293 h 5637079"/>
                  <a:gd name="connsiteX0" fmla="*/ 1510846 w 6172144"/>
                  <a:gd name="connsiteY0" fmla="*/ 1980293 h 5637079"/>
                  <a:gd name="connsiteX1" fmla="*/ 710749 w 6172144"/>
                  <a:gd name="connsiteY1" fmla="*/ 1853293 h 5637079"/>
                  <a:gd name="connsiteX2" fmla="*/ 177348 w 6172144"/>
                  <a:gd name="connsiteY2" fmla="*/ 2583543 h 5637079"/>
                  <a:gd name="connsiteX3" fmla="*/ 1193348 w 6172144"/>
                  <a:gd name="connsiteY3" fmla="*/ 1789793 h 5637079"/>
                  <a:gd name="connsiteX4" fmla="*/ 1028246 w 6172144"/>
                  <a:gd name="connsiteY4" fmla="*/ 348343 h 5637079"/>
                  <a:gd name="connsiteX5" fmla="*/ 774248 w 6172144"/>
                  <a:gd name="connsiteY5" fmla="*/ 1377043 h 5637079"/>
                  <a:gd name="connsiteX6" fmla="*/ 1904547 w 6172144"/>
                  <a:gd name="connsiteY6" fmla="*/ 2062843 h 5637079"/>
                  <a:gd name="connsiteX7" fmla="*/ 2641147 w 6172144"/>
                  <a:gd name="connsiteY7" fmla="*/ 1427843 h 5637079"/>
                  <a:gd name="connsiteX8" fmla="*/ 2037897 w 6172144"/>
                  <a:gd name="connsiteY8" fmla="*/ 2170793 h 5637079"/>
                  <a:gd name="connsiteX9" fmla="*/ 2680612 w 6172144"/>
                  <a:gd name="connsiteY9" fmla="*/ 3111959 h 5637079"/>
                  <a:gd name="connsiteX10" fmla="*/ 2739117 w 6172144"/>
                  <a:gd name="connsiteY10" fmla="*/ 0 h 5637079"/>
                  <a:gd name="connsiteX11" fmla="*/ 3639003 w 6172144"/>
                  <a:gd name="connsiteY11" fmla="*/ 1491343 h 5637079"/>
                  <a:gd name="connsiteX12" fmla="*/ 4266746 w 6172144"/>
                  <a:gd name="connsiteY12" fmla="*/ 1153886 h 5637079"/>
                  <a:gd name="connsiteX13" fmla="*/ 4346575 w 6172144"/>
                  <a:gd name="connsiteY13" fmla="*/ 356590 h 5637079"/>
                  <a:gd name="connsiteX14" fmla="*/ 4417497 w 6172144"/>
                  <a:gd name="connsiteY14" fmla="*/ 1140691 h 5637079"/>
                  <a:gd name="connsiteX15" fmla="*/ 5228978 w 6172144"/>
                  <a:gd name="connsiteY15" fmla="*/ 1379516 h 5637079"/>
                  <a:gd name="connsiteX16" fmla="*/ 3596119 w 6172144"/>
                  <a:gd name="connsiteY16" fmla="*/ 1738084 h 5637079"/>
                  <a:gd name="connsiteX17" fmla="*/ 3360923 w 6172144"/>
                  <a:gd name="connsiteY17" fmla="*/ 2511960 h 5637079"/>
                  <a:gd name="connsiteX18" fmla="*/ 5134305 w 6172144"/>
                  <a:gd name="connsiteY18" fmla="*/ 2594099 h 5637079"/>
                  <a:gd name="connsiteX19" fmla="*/ 6157564 w 6172144"/>
                  <a:gd name="connsiteY19" fmla="*/ 2036947 h 5637079"/>
                  <a:gd name="connsiteX20" fmla="*/ 5005656 w 6172144"/>
                  <a:gd name="connsiteY20" fmla="*/ 2707903 h 5637079"/>
                  <a:gd name="connsiteX21" fmla="*/ 5415356 w 6172144"/>
                  <a:gd name="connsiteY21" fmla="*/ 4103254 h 5637079"/>
                  <a:gd name="connsiteX22" fmla="*/ 4827526 w 6172144"/>
                  <a:gd name="connsiteY22" fmla="*/ 2731654 h 5637079"/>
                  <a:gd name="connsiteX23" fmla="*/ 3242170 w 6172144"/>
                  <a:gd name="connsiteY23" fmla="*/ 2779155 h 5637079"/>
                  <a:gd name="connsiteX24" fmla="*/ 2773094 w 6172144"/>
                  <a:gd name="connsiteY24" fmla="*/ 4263571 h 5637079"/>
                  <a:gd name="connsiteX25" fmla="*/ 4079380 w 6172144"/>
                  <a:gd name="connsiteY25" fmla="*/ 3574802 h 5637079"/>
                  <a:gd name="connsiteX26" fmla="*/ 2820595 w 6172144"/>
                  <a:gd name="connsiteY26" fmla="*/ 4619831 h 5637079"/>
                  <a:gd name="connsiteX27" fmla="*/ 3204564 w 6172144"/>
                  <a:gd name="connsiteY27" fmla="*/ 5325423 h 5637079"/>
                  <a:gd name="connsiteX28" fmla="*/ 2922525 w 6172144"/>
                  <a:gd name="connsiteY28" fmla="*/ 5598556 h 5637079"/>
                  <a:gd name="connsiteX29" fmla="*/ 2523712 w 6172144"/>
                  <a:gd name="connsiteY29" fmla="*/ 3456049 h 5637079"/>
                  <a:gd name="connsiteX30" fmla="*/ 1371149 w 6172144"/>
                  <a:gd name="connsiteY30" fmla="*/ 3383643 h 5637079"/>
                  <a:gd name="connsiteX31" fmla="*/ 2291899 w 6172144"/>
                  <a:gd name="connsiteY31" fmla="*/ 2742293 h 5637079"/>
                  <a:gd name="connsiteX32" fmla="*/ 1510846 w 6172144"/>
                  <a:gd name="connsiteY32" fmla="*/ 1980293 h 5637079"/>
                  <a:gd name="connsiteX0" fmla="*/ 1510846 w 6172144"/>
                  <a:gd name="connsiteY0" fmla="*/ 1980293 h 5637079"/>
                  <a:gd name="connsiteX1" fmla="*/ 710749 w 6172144"/>
                  <a:gd name="connsiteY1" fmla="*/ 1853293 h 5637079"/>
                  <a:gd name="connsiteX2" fmla="*/ 177348 w 6172144"/>
                  <a:gd name="connsiteY2" fmla="*/ 2583543 h 5637079"/>
                  <a:gd name="connsiteX3" fmla="*/ 1193348 w 6172144"/>
                  <a:gd name="connsiteY3" fmla="*/ 1789793 h 5637079"/>
                  <a:gd name="connsiteX4" fmla="*/ 1028246 w 6172144"/>
                  <a:gd name="connsiteY4" fmla="*/ 348343 h 5637079"/>
                  <a:gd name="connsiteX5" fmla="*/ 774248 w 6172144"/>
                  <a:gd name="connsiteY5" fmla="*/ 1377043 h 5637079"/>
                  <a:gd name="connsiteX6" fmla="*/ 1904547 w 6172144"/>
                  <a:gd name="connsiteY6" fmla="*/ 2062843 h 5637079"/>
                  <a:gd name="connsiteX7" fmla="*/ 2641147 w 6172144"/>
                  <a:gd name="connsiteY7" fmla="*/ 1427843 h 5637079"/>
                  <a:gd name="connsiteX8" fmla="*/ 2037897 w 6172144"/>
                  <a:gd name="connsiteY8" fmla="*/ 2170793 h 5637079"/>
                  <a:gd name="connsiteX9" fmla="*/ 2680612 w 6172144"/>
                  <a:gd name="connsiteY9" fmla="*/ 3111959 h 5637079"/>
                  <a:gd name="connsiteX10" fmla="*/ 2739117 w 6172144"/>
                  <a:gd name="connsiteY10" fmla="*/ 0 h 5637079"/>
                  <a:gd name="connsiteX11" fmla="*/ 3639003 w 6172144"/>
                  <a:gd name="connsiteY11" fmla="*/ 1491343 h 5637079"/>
                  <a:gd name="connsiteX12" fmla="*/ 4266746 w 6172144"/>
                  <a:gd name="connsiteY12" fmla="*/ 1153886 h 5637079"/>
                  <a:gd name="connsiteX13" fmla="*/ 4346575 w 6172144"/>
                  <a:gd name="connsiteY13" fmla="*/ 356590 h 5637079"/>
                  <a:gd name="connsiteX14" fmla="*/ 4417497 w 6172144"/>
                  <a:gd name="connsiteY14" fmla="*/ 1140691 h 5637079"/>
                  <a:gd name="connsiteX15" fmla="*/ 5228978 w 6172144"/>
                  <a:gd name="connsiteY15" fmla="*/ 1379516 h 5637079"/>
                  <a:gd name="connsiteX16" fmla="*/ 3596119 w 6172144"/>
                  <a:gd name="connsiteY16" fmla="*/ 1738084 h 5637079"/>
                  <a:gd name="connsiteX17" fmla="*/ 3360923 w 6172144"/>
                  <a:gd name="connsiteY17" fmla="*/ 2511960 h 5637079"/>
                  <a:gd name="connsiteX18" fmla="*/ 5134305 w 6172144"/>
                  <a:gd name="connsiteY18" fmla="*/ 2594099 h 5637079"/>
                  <a:gd name="connsiteX19" fmla="*/ 6157564 w 6172144"/>
                  <a:gd name="connsiteY19" fmla="*/ 2036947 h 5637079"/>
                  <a:gd name="connsiteX20" fmla="*/ 5005656 w 6172144"/>
                  <a:gd name="connsiteY20" fmla="*/ 2707903 h 5637079"/>
                  <a:gd name="connsiteX21" fmla="*/ 5415356 w 6172144"/>
                  <a:gd name="connsiteY21" fmla="*/ 4103254 h 5637079"/>
                  <a:gd name="connsiteX22" fmla="*/ 4827526 w 6172144"/>
                  <a:gd name="connsiteY22" fmla="*/ 2731654 h 5637079"/>
                  <a:gd name="connsiteX23" fmla="*/ 3242170 w 6172144"/>
                  <a:gd name="connsiteY23" fmla="*/ 2779155 h 5637079"/>
                  <a:gd name="connsiteX24" fmla="*/ 2773094 w 6172144"/>
                  <a:gd name="connsiteY24" fmla="*/ 4263571 h 5637079"/>
                  <a:gd name="connsiteX25" fmla="*/ 4079380 w 6172144"/>
                  <a:gd name="connsiteY25" fmla="*/ 3574802 h 5637079"/>
                  <a:gd name="connsiteX26" fmla="*/ 2820595 w 6172144"/>
                  <a:gd name="connsiteY26" fmla="*/ 4619831 h 5637079"/>
                  <a:gd name="connsiteX27" fmla="*/ 3204564 w 6172144"/>
                  <a:gd name="connsiteY27" fmla="*/ 5325423 h 5637079"/>
                  <a:gd name="connsiteX28" fmla="*/ 2922525 w 6172144"/>
                  <a:gd name="connsiteY28" fmla="*/ 5598556 h 5637079"/>
                  <a:gd name="connsiteX29" fmla="*/ 2523712 w 6172144"/>
                  <a:gd name="connsiteY29" fmla="*/ 3456049 h 5637079"/>
                  <a:gd name="connsiteX30" fmla="*/ 1371149 w 6172144"/>
                  <a:gd name="connsiteY30" fmla="*/ 3383643 h 5637079"/>
                  <a:gd name="connsiteX31" fmla="*/ 2291899 w 6172144"/>
                  <a:gd name="connsiteY31" fmla="*/ 2742293 h 5637079"/>
                  <a:gd name="connsiteX32" fmla="*/ 1510846 w 6172144"/>
                  <a:gd name="connsiteY32" fmla="*/ 1980293 h 5637079"/>
                  <a:gd name="connsiteX0" fmla="*/ 1510846 w 6172144"/>
                  <a:gd name="connsiteY0" fmla="*/ 1980293 h 5637079"/>
                  <a:gd name="connsiteX1" fmla="*/ 710749 w 6172144"/>
                  <a:gd name="connsiteY1" fmla="*/ 1853293 h 5637079"/>
                  <a:gd name="connsiteX2" fmla="*/ 177348 w 6172144"/>
                  <a:gd name="connsiteY2" fmla="*/ 2583543 h 5637079"/>
                  <a:gd name="connsiteX3" fmla="*/ 1193348 w 6172144"/>
                  <a:gd name="connsiteY3" fmla="*/ 1789793 h 5637079"/>
                  <a:gd name="connsiteX4" fmla="*/ 1028246 w 6172144"/>
                  <a:gd name="connsiteY4" fmla="*/ 348343 h 5637079"/>
                  <a:gd name="connsiteX5" fmla="*/ 774248 w 6172144"/>
                  <a:gd name="connsiteY5" fmla="*/ 1377043 h 5637079"/>
                  <a:gd name="connsiteX6" fmla="*/ 1904547 w 6172144"/>
                  <a:gd name="connsiteY6" fmla="*/ 2062843 h 5637079"/>
                  <a:gd name="connsiteX7" fmla="*/ 2641147 w 6172144"/>
                  <a:gd name="connsiteY7" fmla="*/ 1427843 h 5637079"/>
                  <a:gd name="connsiteX8" fmla="*/ 2037897 w 6172144"/>
                  <a:gd name="connsiteY8" fmla="*/ 2170793 h 5637079"/>
                  <a:gd name="connsiteX9" fmla="*/ 2680612 w 6172144"/>
                  <a:gd name="connsiteY9" fmla="*/ 3111959 h 5637079"/>
                  <a:gd name="connsiteX10" fmla="*/ 2739117 w 6172144"/>
                  <a:gd name="connsiteY10" fmla="*/ 0 h 5637079"/>
                  <a:gd name="connsiteX11" fmla="*/ 3639003 w 6172144"/>
                  <a:gd name="connsiteY11" fmla="*/ 1491343 h 5637079"/>
                  <a:gd name="connsiteX12" fmla="*/ 4266746 w 6172144"/>
                  <a:gd name="connsiteY12" fmla="*/ 1153886 h 5637079"/>
                  <a:gd name="connsiteX13" fmla="*/ 4346575 w 6172144"/>
                  <a:gd name="connsiteY13" fmla="*/ 356590 h 5637079"/>
                  <a:gd name="connsiteX14" fmla="*/ 4417497 w 6172144"/>
                  <a:gd name="connsiteY14" fmla="*/ 1140691 h 5637079"/>
                  <a:gd name="connsiteX15" fmla="*/ 5228978 w 6172144"/>
                  <a:gd name="connsiteY15" fmla="*/ 1379516 h 5637079"/>
                  <a:gd name="connsiteX16" fmla="*/ 3596119 w 6172144"/>
                  <a:gd name="connsiteY16" fmla="*/ 1738084 h 5637079"/>
                  <a:gd name="connsiteX17" fmla="*/ 3360923 w 6172144"/>
                  <a:gd name="connsiteY17" fmla="*/ 2511960 h 5637079"/>
                  <a:gd name="connsiteX18" fmla="*/ 5134305 w 6172144"/>
                  <a:gd name="connsiteY18" fmla="*/ 2594099 h 5637079"/>
                  <a:gd name="connsiteX19" fmla="*/ 6157564 w 6172144"/>
                  <a:gd name="connsiteY19" fmla="*/ 2036947 h 5637079"/>
                  <a:gd name="connsiteX20" fmla="*/ 5005656 w 6172144"/>
                  <a:gd name="connsiteY20" fmla="*/ 2707903 h 5637079"/>
                  <a:gd name="connsiteX21" fmla="*/ 5415356 w 6172144"/>
                  <a:gd name="connsiteY21" fmla="*/ 4103254 h 5637079"/>
                  <a:gd name="connsiteX22" fmla="*/ 4827526 w 6172144"/>
                  <a:gd name="connsiteY22" fmla="*/ 2731654 h 5637079"/>
                  <a:gd name="connsiteX23" fmla="*/ 3242170 w 6172144"/>
                  <a:gd name="connsiteY23" fmla="*/ 2779155 h 5637079"/>
                  <a:gd name="connsiteX24" fmla="*/ 2773094 w 6172144"/>
                  <a:gd name="connsiteY24" fmla="*/ 4263571 h 5637079"/>
                  <a:gd name="connsiteX25" fmla="*/ 4079380 w 6172144"/>
                  <a:gd name="connsiteY25" fmla="*/ 3574802 h 5637079"/>
                  <a:gd name="connsiteX26" fmla="*/ 2820595 w 6172144"/>
                  <a:gd name="connsiteY26" fmla="*/ 4619831 h 5637079"/>
                  <a:gd name="connsiteX27" fmla="*/ 3204564 w 6172144"/>
                  <a:gd name="connsiteY27" fmla="*/ 5325423 h 5637079"/>
                  <a:gd name="connsiteX28" fmla="*/ 2922525 w 6172144"/>
                  <a:gd name="connsiteY28" fmla="*/ 5598556 h 5637079"/>
                  <a:gd name="connsiteX29" fmla="*/ 2523712 w 6172144"/>
                  <a:gd name="connsiteY29" fmla="*/ 3456049 h 5637079"/>
                  <a:gd name="connsiteX30" fmla="*/ 1371149 w 6172144"/>
                  <a:gd name="connsiteY30" fmla="*/ 3383643 h 5637079"/>
                  <a:gd name="connsiteX31" fmla="*/ 2291899 w 6172144"/>
                  <a:gd name="connsiteY31" fmla="*/ 2742293 h 5637079"/>
                  <a:gd name="connsiteX32" fmla="*/ 1510846 w 6172144"/>
                  <a:gd name="connsiteY32" fmla="*/ 1980293 h 5637079"/>
                  <a:gd name="connsiteX0" fmla="*/ 1510846 w 6172144"/>
                  <a:gd name="connsiteY0" fmla="*/ 1980293 h 5637079"/>
                  <a:gd name="connsiteX1" fmla="*/ 710749 w 6172144"/>
                  <a:gd name="connsiteY1" fmla="*/ 1853293 h 5637079"/>
                  <a:gd name="connsiteX2" fmla="*/ 177348 w 6172144"/>
                  <a:gd name="connsiteY2" fmla="*/ 2583543 h 5637079"/>
                  <a:gd name="connsiteX3" fmla="*/ 1193348 w 6172144"/>
                  <a:gd name="connsiteY3" fmla="*/ 1789793 h 5637079"/>
                  <a:gd name="connsiteX4" fmla="*/ 1028246 w 6172144"/>
                  <a:gd name="connsiteY4" fmla="*/ 348343 h 5637079"/>
                  <a:gd name="connsiteX5" fmla="*/ 774248 w 6172144"/>
                  <a:gd name="connsiteY5" fmla="*/ 1377043 h 5637079"/>
                  <a:gd name="connsiteX6" fmla="*/ 1904547 w 6172144"/>
                  <a:gd name="connsiteY6" fmla="*/ 2062843 h 5637079"/>
                  <a:gd name="connsiteX7" fmla="*/ 2641147 w 6172144"/>
                  <a:gd name="connsiteY7" fmla="*/ 1427843 h 5637079"/>
                  <a:gd name="connsiteX8" fmla="*/ 2037897 w 6172144"/>
                  <a:gd name="connsiteY8" fmla="*/ 2170793 h 5637079"/>
                  <a:gd name="connsiteX9" fmla="*/ 2680612 w 6172144"/>
                  <a:gd name="connsiteY9" fmla="*/ 3111959 h 5637079"/>
                  <a:gd name="connsiteX10" fmla="*/ 2739117 w 6172144"/>
                  <a:gd name="connsiteY10" fmla="*/ 0 h 5637079"/>
                  <a:gd name="connsiteX11" fmla="*/ 3639003 w 6172144"/>
                  <a:gd name="connsiteY11" fmla="*/ 1491343 h 5637079"/>
                  <a:gd name="connsiteX12" fmla="*/ 4266746 w 6172144"/>
                  <a:gd name="connsiteY12" fmla="*/ 1153886 h 5637079"/>
                  <a:gd name="connsiteX13" fmla="*/ 4346575 w 6172144"/>
                  <a:gd name="connsiteY13" fmla="*/ 356590 h 5637079"/>
                  <a:gd name="connsiteX14" fmla="*/ 4417497 w 6172144"/>
                  <a:gd name="connsiteY14" fmla="*/ 1140691 h 5637079"/>
                  <a:gd name="connsiteX15" fmla="*/ 5228978 w 6172144"/>
                  <a:gd name="connsiteY15" fmla="*/ 1379516 h 5637079"/>
                  <a:gd name="connsiteX16" fmla="*/ 3596119 w 6172144"/>
                  <a:gd name="connsiteY16" fmla="*/ 1738084 h 5637079"/>
                  <a:gd name="connsiteX17" fmla="*/ 3360923 w 6172144"/>
                  <a:gd name="connsiteY17" fmla="*/ 2511960 h 5637079"/>
                  <a:gd name="connsiteX18" fmla="*/ 5134305 w 6172144"/>
                  <a:gd name="connsiteY18" fmla="*/ 2594099 h 5637079"/>
                  <a:gd name="connsiteX19" fmla="*/ 6157564 w 6172144"/>
                  <a:gd name="connsiteY19" fmla="*/ 2036947 h 5637079"/>
                  <a:gd name="connsiteX20" fmla="*/ 5005656 w 6172144"/>
                  <a:gd name="connsiteY20" fmla="*/ 2707903 h 5637079"/>
                  <a:gd name="connsiteX21" fmla="*/ 5415356 w 6172144"/>
                  <a:gd name="connsiteY21" fmla="*/ 4103254 h 5637079"/>
                  <a:gd name="connsiteX22" fmla="*/ 4827526 w 6172144"/>
                  <a:gd name="connsiteY22" fmla="*/ 2731654 h 5637079"/>
                  <a:gd name="connsiteX23" fmla="*/ 3242170 w 6172144"/>
                  <a:gd name="connsiteY23" fmla="*/ 2779155 h 5637079"/>
                  <a:gd name="connsiteX24" fmla="*/ 2773094 w 6172144"/>
                  <a:gd name="connsiteY24" fmla="*/ 4263571 h 5637079"/>
                  <a:gd name="connsiteX25" fmla="*/ 4079380 w 6172144"/>
                  <a:gd name="connsiteY25" fmla="*/ 3574802 h 5637079"/>
                  <a:gd name="connsiteX26" fmla="*/ 2820595 w 6172144"/>
                  <a:gd name="connsiteY26" fmla="*/ 4619831 h 5637079"/>
                  <a:gd name="connsiteX27" fmla="*/ 3204564 w 6172144"/>
                  <a:gd name="connsiteY27" fmla="*/ 5325423 h 5637079"/>
                  <a:gd name="connsiteX28" fmla="*/ 2922525 w 6172144"/>
                  <a:gd name="connsiteY28" fmla="*/ 5598556 h 5637079"/>
                  <a:gd name="connsiteX29" fmla="*/ 2523712 w 6172144"/>
                  <a:gd name="connsiteY29" fmla="*/ 3456049 h 5637079"/>
                  <a:gd name="connsiteX30" fmla="*/ 1371149 w 6172144"/>
                  <a:gd name="connsiteY30" fmla="*/ 3383643 h 5637079"/>
                  <a:gd name="connsiteX31" fmla="*/ 2291899 w 6172144"/>
                  <a:gd name="connsiteY31" fmla="*/ 2742293 h 5637079"/>
                  <a:gd name="connsiteX32" fmla="*/ 1510846 w 6172144"/>
                  <a:gd name="connsiteY32" fmla="*/ 1980293 h 5637079"/>
                  <a:gd name="connsiteX0" fmla="*/ 1510846 w 6172144"/>
                  <a:gd name="connsiteY0" fmla="*/ 1980293 h 5637079"/>
                  <a:gd name="connsiteX1" fmla="*/ 710749 w 6172144"/>
                  <a:gd name="connsiteY1" fmla="*/ 1853293 h 5637079"/>
                  <a:gd name="connsiteX2" fmla="*/ 177348 w 6172144"/>
                  <a:gd name="connsiteY2" fmla="*/ 2583543 h 5637079"/>
                  <a:gd name="connsiteX3" fmla="*/ 1193348 w 6172144"/>
                  <a:gd name="connsiteY3" fmla="*/ 1789793 h 5637079"/>
                  <a:gd name="connsiteX4" fmla="*/ 1028246 w 6172144"/>
                  <a:gd name="connsiteY4" fmla="*/ 348343 h 5637079"/>
                  <a:gd name="connsiteX5" fmla="*/ 774248 w 6172144"/>
                  <a:gd name="connsiteY5" fmla="*/ 1377043 h 5637079"/>
                  <a:gd name="connsiteX6" fmla="*/ 1904547 w 6172144"/>
                  <a:gd name="connsiteY6" fmla="*/ 2062843 h 5637079"/>
                  <a:gd name="connsiteX7" fmla="*/ 2641147 w 6172144"/>
                  <a:gd name="connsiteY7" fmla="*/ 1427843 h 5637079"/>
                  <a:gd name="connsiteX8" fmla="*/ 2037897 w 6172144"/>
                  <a:gd name="connsiteY8" fmla="*/ 2170793 h 5637079"/>
                  <a:gd name="connsiteX9" fmla="*/ 2680612 w 6172144"/>
                  <a:gd name="connsiteY9" fmla="*/ 3111959 h 5637079"/>
                  <a:gd name="connsiteX10" fmla="*/ 2739117 w 6172144"/>
                  <a:gd name="connsiteY10" fmla="*/ 0 h 5637079"/>
                  <a:gd name="connsiteX11" fmla="*/ 3639003 w 6172144"/>
                  <a:gd name="connsiteY11" fmla="*/ 1491343 h 5637079"/>
                  <a:gd name="connsiteX12" fmla="*/ 4266746 w 6172144"/>
                  <a:gd name="connsiteY12" fmla="*/ 1153886 h 5637079"/>
                  <a:gd name="connsiteX13" fmla="*/ 4346575 w 6172144"/>
                  <a:gd name="connsiteY13" fmla="*/ 356590 h 5637079"/>
                  <a:gd name="connsiteX14" fmla="*/ 4417497 w 6172144"/>
                  <a:gd name="connsiteY14" fmla="*/ 1140691 h 5637079"/>
                  <a:gd name="connsiteX15" fmla="*/ 5228978 w 6172144"/>
                  <a:gd name="connsiteY15" fmla="*/ 1379516 h 5637079"/>
                  <a:gd name="connsiteX16" fmla="*/ 3596119 w 6172144"/>
                  <a:gd name="connsiteY16" fmla="*/ 1738084 h 5637079"/>
                  <a:gd name="connsiteX17" fmla="*/ 3360923 w 6172144"/>
                  <a:gd name="connsiteY17" fmla="*/ 2511960 h 5637079"/>
                  <a:gd name="connsiteX18" fmla="*/ 5134305 w 6172144"/>
                  <a:gd name="connsiteY18" fmla="*/ 2594099 h 5637079"/>
                  <a:gd name="connsiteX19" fmla="*/ 6157564 w 6172144"/>
                  <a:gd name="connsiteY19" fmla="*/ 2036947 h 5637079"/>
                  <a:gd name="connsiteX20" fmla="*/ 5005656 w 6172144"/>
                  <a:gd name="connsiteY20" fmla="*/ 2707903 h 5637079"/>
                  <a:gd name="connsiteX21" fmla="*/ 5415356 w 6172144"/>
                  <a:gd name="connsiteY21" fmla="*/ 4103254 h 5637079"/>
                  <a:gd name="connsiteX22" fmla="*/ 4827526 w 6172144"/>
                  <a:gd name="connsiteY22" fmla="*/ 2731654 h 5637079"/>
                  <a:gd name="connsiteX23" fmla="*/ 3242170 w 6172144"/>
                  <a:gd name="connsiteY23" fmla="*/ 2779155 h 5637079"/>
                  <a:gd name="connsiteX24" fmla="*/ 2773094 w 6172144"/>
                  <a:gd name="connsiteY24" fmla="*/ 4263571 h 5637079"/>
                  <a:gd name="connsiteX25" fmla="*/ 4079380 w 6172144"/>
                  <a:gd name="connsiteY25" fmla="*/ 3574802 h 5637079"/>
                  <a:gd name="connsiteX26" fmla="*/ 2820595 w 6172144"/>
                  <a:gd name="connsiteY26" fmla="*/ 4619831 h 5637079"/>
                  <a:gd name="connsiteX27" fmla="*/ 3204564 w 6172144"/>
                  <a:gd name="connsiteY27" fmla="*/ 5325423 h 5637079"/>
                  <a:gd name="connsiteX28" fmla="*/ 2922525 w 6172144"/>
                  <a:gd name="connsiteY28" fmla="*/ 5598556 h 5637079"/>
                  <a:gd name="connsiteX29" fmla="*/ 2523712 w 6172144"/>
                  <a:gd name="connsiteY29" fmla="*/ 3456049 h 5637079"/>
                  <a:gd name="connsiteX30" fmla="*/ 1371149 w 6172144"/>
                  <a:gd name="connsiteY30" fmla="*/ 3383643 h 5637079"/>
                  <a:gd name="connsiteX31" fmla="*/ 2291899 w 6172144"/>
                  <a:gd name="connsiteY31" fmla="*/ 2742293 h 5637079"/>
                  <a:gd name="connsiteX32" fmla="*/ 1510846 w 6172144"/>
                  <a:gd name="connsiteY32" fmla="*/ 1980293 h 5637079"/>
                  <a:gd name="connsiteX0" fmla="*/ 1510846 w 6172144"/>
                  <a:gd name="connsiteY0" fmla="*/ 1980293 h 5637079"/>
                  <a:gd name="connsiteX1" fmla="*/ 710749 w 6172144"/>
                  <a:gd name="connsiteY1" fmla="*/ 1853293 h 5637079"/>
                  <a:gd name="connsiteX2" fmla="*/ 177348 w 6172144"/>
                  <a:gd name="connsiteY2" fmla="*/ 2583543 h 5637079"/>
                  <a:gd name="connsiteX3" fmla="*/ 1193348 w 6172144"/>
                  <a:gd name="connsiteY3" fmla="*/ 1789793 h 5637079"/>
                  <a:gd name="connsiteX4" fmla="*/ 1028246 w 6172144"/>
                  <a:gd name="connsiteY4" fmla="*/ 348343 h 5637079"/>
                  <a:gd name="connsiteX5" fmla="*/ 774248 w 6172144"/>
                  <a:gd name="connsiteY5" fmla="*/ 1377043 h 5637079"/>
                  <a:gd name="connsiteX6" fmla="*/ 1904547 w 6172144"/>
                  <a:gd name="connsiteY6" fmla="*/ 2062843 h 5637079"/>
                  <a:gd name="connsiteX7" fmla="*/ 2641147 w 6172144"/>
                  <a:gd name="connsiteY7" fmla="*/ 1427843 h 5637079"/>
                  <a:gd name="connsiteX8" fmla="*/ 2037897 w 6172144"/>
                  <a:gd name="connsiteY8" fmla="*/ 2170793 h 5637079"/>
                  <a:gd name="connsiteX9" fmla="*/ 2680612 w 6172144"/>
                  <a:gd name="connsiteY9" fmla="*/ 3111959 h 5637079"/>
                  <a:gd name="connsiteX10" fmla="*/ 2739117 w 6172144"/>
                  <a:gd name="connsiteY10" fmla="*/ 0 h 5637079"/>
                  <a:gd name="connsiteX11" fmla="*/ 3639003 w 6172144"/>
                  <a:gd name="connsiteY11" fmla="*/ 1491343 h 5637079"/>
                  <a:gd name="connsiteX12" fmla="*/ 4266746 w 6172144"/>
                  <a:gd name="connsiteY12" fmla="*/ 1153886 h 5637079"/>
                  <a:gd name="connsiteX13" fmla="*/ 4346575 w 6172144"/>
                  <a:gd name="connsiteY13" fmla="*/ 356590 h 5637079"/>
                  <a:gd name="connsiteX14" fmla="*/ 4417497 w 6172144"/>
                  <a:gd name="connsiteY14" fmla="*/ 1140691 h 5637079"/>
                  <a:gd name="connsiteX15" fmla="*/ 5228978 w 6172144"/>
                  <a:gd name="connsiteY15" fmla="*/ 1379516 h 5637079"/>
                  <a:gd name="connsiteX16" fmla="*/ 3596119 w 6172144"/>
                  <a:gd name="connsiteY16" fmla="*/ 1738084 h 5637079"/>
                  <a:gd name="connsiteX17" fmla="*/ 3360923 w 6172144"/>
                  <a:gd name="connsiteY17" fmla="*/ 2511960 h 5637079"/>
                  <a:gd name="connsiteX18" fmla="*/ 5134305 w 6172144"/>
                  <a:gd name="connsiteY18" fmla="*/ 2594099 h 5637079"/>
                  <a:gd name="connsiteX19" fmla="*/ 6157564 w 6172144"/>
                  <a:gd name="connsiteY19" fmla="*/ 2036947 h 5637079"/>
                  <a:gd name="connsiteX20" fmla="*/ 5005656 w 6172144"/>
                  <a:gd name="connsiteY20" fmla="*/ 2707903 h 5637079"/>
                  <a:gd name="connsiteX21" fmla="*/ 5415356 w 6172144"/>
                  <a:gd name="connsiteY21" fmla="*/ 4103254 h 5637079"/>
                  <a:gd name="connsiteX22" fmla="*/ 4827526 w 6172144"/>
                  <a:gd name="connsiteY22" fmla="*/ 2731654 h 5637079"/>
                  <a:gd name="connsiteX23" fmla="*/ 3242170 w 6172144"/>
                  <a:gd name="connsiteY23" fmla="*/ 2779155 h 5637079"/>
                  <a:gd name="connsiteX24" fmla="*/ 2773094 w 6172144"/>
                  <a:gd name="connsiteY24" fmla="*/ 4263571 h 5637079"/>
                  <a:gd name="connsiteX25" fmla="*/ 4079380 w 6172144"/>
                  <a:gd name="connsiteY25" fmla="*/ 3574802 h 5637079"/>
                  <a:gd name="connsiteX26" fmla="*/ 2820595 w 6172144"/>
                  <a:gd name="connsiteY26" fmla="*/ 4619831 h 5637079"/>
                  <a:gd name="connsiteX27" fmla="*/ 3204564 w 6172144"/>
                  <a:gd name="connsiteY27" fmla="*/ 5325423 h 5637079"/>
                  <a:gd name="connsiteX28" fmla="*/ 2922525 w 6172144"/>
                  <a:gd name="connsiteY28" fmla="*/ 5598556 h 5637079"/>
                  <a:gd name="connsiteX29" fmla="*/ 2523712 w 6172144"/>
                  <a:gd name="connsiteY29" fmla="*/ 3456049 h 5637079"/>
                  <a:gd name="connsiteX30" fmla="*/ 1371149 w 6172144"/>
                  <a:gd name="connsiteY30" fmla="*/ 3383643 h 5637079"/>
                  <a:gd name="connsiteX31" fmla="*/ 2291899 w 6172144"/>
                  <a:gd name="connsiteY31" fmla="*/ 2742293 h 5637079"/>
                  <a:gd name="connsiteX32" fmla="*/ 1510846 w 6172144"/>
                  <a:gd name="connsiteY32" fmla="*/ 1980293 h 5637079"/>
                  <a:gd name="connsiteX0" fmla="*/ 1510846 w 6172144"/>
                  <a:gd name="connsiteY0" fmla="*/ 1980293 h 5637079"/>
                  <a:gd name="connsiteX1" fmla="*/ 710749 w 6172144"/>
                  <a:gd name="connsiteY1" fmla="*/ 1853293 h 5637079"/>
                  <a:gd name="connsiteX2" fmla="*/ 177348 w 6172144"/>
                  <a:gd name="connsiteY2" fmla="*/ 2583543 h 5637079"/>
                  <a:gd name="connsiteX3" fmla="*/ 1193348 w 6172144"/>
                  <a:gd name="connsiteY3" fmla="*/ 1789793 h 5637079"/>
                  <a:gd name="connsiteX4" fmla="*/ 1028246 w 6172144"/>
                  <a:gd name="connsiteY4" fmla="*/ 348343 h 5637079"/>
                  <a:gd name="connsiteX5" fmla="*/ 774248 w 6172144"/>
                  <a:gd name="connsiteY5" fmla="*/ 1377043 h 5637079"/>
                  <a:gd name="connsiteX6" fmla="*/ 1904547 w 6172144"/>
                  <a:gd name="connsiteY6" fmla="*/ 2062843 h 5637079"/>
                  <a:gd name="connsiteX7" fmla="*/ 2641147 w 6172144"/>
                  <a:gd name="connsiteY7" fmla="*/ 1427843 h 5637079"/>
                  <a:gd name="connsiteX8" fmla="*/ 2037897 w 6172144"/>
                  <a:gd name="connsiteY8" fmla="*/ 2170793 h 5637079"/>
                  <a:gd name="connsiteX9" fmla="*/ 2680612 w 6172144"/>
                  <a:gd name="connsiteY9" fmla="*/ 3111959 h 5637079"/>
                  <a:gd name="connsiteX10" fmla="*/ 2739117 w 6172144"/>
                  <a:gd name="connsiteY10" fmla="*/ 0 h 5637079"/>
                  <a:gd name="connsiteX11" fmla="*/ 3639003 w 6172144"/>
                  <a:gd name="connsiteY11" fmla="*/ 1491343 h 5637079"/>
                  <a:gd name="connsiteX12" fmla="*/ 4266746 w 6172144"/>
                  <a:gd name="connsiteY12" fmla="*/ 1153886 h 5637079"/>
                  <a:gd name="connsiteX13" fmla="*/ 4346575 w 6172144"/>
                  <a:gd name="connsiteY13" fmla="*/ 356590 h 5637079"/>
                  <a:gd name="connsiteX14" fmla="*/ 4417497 w 6172144"/>
                  <a:gd name="connsiteY14" fmla="*/ 1140691 h 5637079"/>
                  <a:gd name="connsiteX15" fmla="*/ 5228978 w 6172144"/>
                  <a:gd name="connsiteY15" fmla="*/ 1379516 h 5637079"/>
                  <a:gd name="connsiteX16" fmla="*/ 3596119 w 6172144"/>
                  <a:gd name="connsiteY16" fmla="*/ 1738084 h 5637079"/>
                  <a:gd name="connsiteX17" fmla="*/ 3360923 w 6172144"/>
                  <a:gd name="connsiteY17" fmla="*/ 2511960 h 5637079"/>
                  <a:gd name="connsiteX18" fmla="*/ 5134305 w 6172144"/>
                  <a:gd name="connsiteY18" fmla="*/ 2594099 h 5637079"/>
                  <a:gd name="connsiteX19" fmla="*/ 6157564 w 6172144"/>
                  <a:gd name="connsiteY19" fmla="*/ 2036947 h 5637079"/>
                  <a:gd name="connsiteX20" fmla="*/ 5005656 w 6172144"/>
                  <a:gd name="connsiteY20" fmla="*/ 2707903 h 5637079"/>
                  <a:gd name="connsiteX21" fmla="*/ 5415356 w 6172144"/>
                  <a:gd name="connsiteY21" fmla="*/ 4103254 h 5637079"/>
                  <a:gd name="connsiteX22" fmla="*/ 4827526 w 6172144"/>
                  <a:gd name="connsiteY22" fmla="*/ 2731654 h 5637079"/>
                  <a:gd name="connsiteX23" fmla="*/ 3242170 w 6172144"/>
                  <a:gd name="connsiteY23" fmla="*/ 2779155 h 5637079"/>
                  <a:gd name="connsiteX24" fmla="*/ 2773094 w 6172144"/>
                  <a:gd name="connsiteY24" fmla="*/ 4263571 h 5637079"/>
                  <a:gd name="connsiteX25" fmla="*/ 4079380 w 6172144"/>
                  <a:gd name="connsiteY25" fmla="*/ 3574802 h 5637079"/>
                  <a:gd name="connsiteX26" fmla="*/ 2820595 w 6172144"/>
                  <a:gd name="connsiteY26" fmla="*/ 4619831 h 5637079"/>
                  <a:gd name="connsiteX27" fmla="*/ 3204564 w 6172144"/>
                  <a:gd name="connsiteY27" fmla="*/ 5325423 h 5637079"/>
                  <a:gd name="connsiteX28" fmla="*/ 2922525 w 6172144"/>
                  <a:gd name="connsiteY28" fmla="*/ 5598556 h 5637079"/>
                  <a:gd name="connsiteX29" fmla="*/ 2523712 w 6172144"/>
                  <a:gd name="connsiteY29" fmla="*/ 3456049 h 5637079"/>
                  <a:gd name="connsiteX30" fmla="*/ 1371149 w 6172144"/>
                  <a:gd name="connsiteY30" fmla="*/ 3383643 h 5637079"/>
                  <a:gd name="connsiteX31" fmla="*/ 2291899 w 6172144"/>
                  <a:gd name="connsiteY31" fmla="*/ 2742293 h 5637079"/>
                  <a:gd name="connsiteX32" fmla="*/ 1510846 w 6172144"/>
                  <a:gd name="connsiteY32" fmla="*/ 1980293 h 5637079"/>
                  <a:gd name="connsiteX0" fmla="*/ 1510846 w 6172144"/>
                  <a:gd name="connsiteY0" fmla="*/ 1980293 h 5637079"/>
                  <a:gd name="connsiteX1" fmla="*/ 710749 w 6172144"/>
                  <a:gd name="connsiteY1" fmla="*/ 1853293 h 5637079"/>
                  <a:gd name="connsiteX2" fmla="*/ 177348 w 6172144"/>
                  <a:gd name="connsiteY2" fmla="*/ 2583543 h 5637079"/>
                  <a:gd name="connsiteX3" fmla="*/ 1193348 w 6172144"/>
                  <a:gd name="connsiteY3" fmla="*/ 1789793 h 5637079"/>
                  <a:gd name="connsiteX4" fmla="*/ 1028246 w 6172144"/>
                  <a:gd name="connsiteY4" fmla="*/ 348343 h 5637079"/>
                  <a:gd name="connsiteX5" fmla="*/ 774248 w 6172144"/>
                  <a:gd name="connsiteY5" fmla="*/ 1377043 h 5637079"/>
                  <a:gd name="connsiteX6" fmla="*/ 1904547 w 6172144"/>
                  <a:gd name="connsiteY6" fmla="*/ 2062843 h 5637079"/>
                  <a:gd name="connsiteX7" fmla="*/ 2641147 w 6172144"/>
                  <a:gd name="connsiteY7" fmla="*/ 1427843 h 5637079"/>
                  <a:gd name="connsiteX8" fmla="*/ 2037897 w 6172144"/>
                  <a:gd name="connsiteY8" fmla="*/ 2170793 h 5637079"/>
                  <a:gd name="connsiteX9" fmla="*/ 2680612 w 6172144"/>
                  <a:gd name="connsiteY9" fmla="*/ 3111959 h 5637079"/>
                  <a:gd name="connsiteX10" fmla="*/ 2739117 w 6172144"/>
                  <a:gd name="connsiteY10" fmla="*/ 0 h 5637079"/>
                  <a:gd name="connsiteX11" fmla="*/ 3639003 w 6172144"/>
                  <a:gd name="connsiteY11" fmla="*/ 1491343 h 5637079"/>
                  <a:gd name="connsiteX12" fmla="*/ 4266746 w 6172144"/>
                  <a:gd name="connsiteY12" fmla="*/ 1153886 h 5637079"/>
                  <a:gd name="connsiteX13" fmla="*/ 4346575 w 6172144"/>
                  <a:gd name="connsiteY13" fmla="*/ 356590 h 5637079"/>
                  <a:gd name="connsiteX14" fmla="*/ 4417497 w 6172144"/>
                  <a:gd name="connsiteY14" fmla="*/ 1140691 h 5637079"/>
                  <a:gd name="connsiteX15" fmla="*/ 5228978 w 6172144"/>
                  <a:gd name="connsiteY15" fmla="*/ 1379516 h 5637079"/>
                  <a:gd name="connsiteX16" fmla="*/ 3596119 w 6172144"/>
                  <a:gd name="connsiteY16" fmla="*/ 1738084 h 5637079"/>
                  <a:gd name="connsiteX17" fmla="*/ 3360923 w 6172144"/>
                  <a:gd name="connsiteY17" fmla="*/ 2511960 h 5637079"/>
                  <a:gd name="connsiteX18" fmla="*/ 5134305 w 6172144"/>
                  <a:gd name="connsiteY18" fmla="*/ 2594099 h 5637079"/>
                  <a:gd name="connsiteX19" fmla="*/ 6157564 w 6172144"/>
                  <a:gd name="connsiteY19" fmla="*/ 2036947 h 5637079"/>
                  <a:gd name="connsiteX20" fmla="*/ 5005656 w 6172144"/>
                  <a:gd name="connsiteY20" fmla="*/ 2707903 h 5637079"/>
                  <a:gd name="connsiteX21" fmla="*/ 5415356 w 6172144"/>
                  <a:gd name="connsiteY21" fmla="*/ 4103254 h 5637079"/>
                  <a:gd name="connsiteX22" fmla="*/ 4827526 w 6172144"/>
                  <a:gd name="connsiteY22" fmla="*/ 2731654 h 5637079"/>
                  <a:gd name="connsiteX23" fmla="*/ 3242170 w 6172144"/>
                  <a:gd name="connsiteY23" fmla="*/ 2779155 h 5637079"/>
                  <a:gd name="connsiteX24" fmla="*/ 2773094 w 6172144"/>
                  <a:gd name="connsiteY24" fmla="*/ 4263571 h 5637079"/>
                  <a:gd name="connsiteX25" fmla="*/ 4079380 w 6172144"/>
                  <a:gd name="connsiteY25" fmla="*/ 3574802 h 5637079"/>
                  <a:gd name="connsiteX26" fmla="*/ 2820595 w 6172144"/>
                  <a:gd name="connsiteY26" fmla="*/ 4619831 h 5637079"/>
                  <a:gd name="connsiteX27" fmla="*/ 3204564 w 6172144"/>
                  <a:gd name="connsiteY27" fmla="*/ 5325423 h 5637079"/>
                  <a:gd name="connsiteX28" fmla="*/ 2922525 w 6172144"/>
                  <a:gd name="connsiteY28" fmla="*/ 5598556 h 5637079"/>
                  <a:gd name="connsiteX29" fmla="*/ 2523712 w 6172144"/>
                  <a:gd name="connsiteY29" fmla="*/ 3456049 h 5637079"/>
                  <a:gd name="connsiteX30" fmla="*/ 1371149 w 6172144"/>
                  <a:gd name="connsiteY30" fmla="*/ 3383643 h 5637079"/>
                  <a:gd name="connsiteX31" fmla="*/ 2291899 w 6172144"/>
                  <a:gd name="connsiteY31" fmla="*/ 2742293 h 5637079"/>
                  <a:gd name="connsiteX32" fmla="*/ 1510846 w 6172144"/>
                  <a:gd name="connsiteY32" fmla="*/ 1980293 h 5637079"/>
                  <a:gd name="connsiteX0" fmla="*/ 1510846 w 6172144"/>
                  <a:gd name="connsiteY0" fmla="*/ 1980293 h 5637079"/>
                  <a:gd name="connsiteX1" fmla="*/ 710749 w 6172144"/>
                  <a:gd name="connsiteY1" fmla="*/ 1853293 h 5637079"/>
                  <a:gd name="connsiteX2" fmla="*/ 177348 w 6172144"/>
                  <a:gd name="connsiteY2" fmla="*/ 2583543 h 5637079"/>
                  <a:gd name="connsiteX3" fmla="*/ 1193348 w 6172144"/>
                  <a:gd name="connsiteY3" fmla="*/ 1789793 h 5637079"/>
                  <a:gd name="connsiteX4" fmla="*/ 1028246 w 6172144"/>
                  <a:gd name="connsiteY4" fmla="*/ 348343 h 5637079"/>
                  <a:gd name="connsiteX5" fmla="*/ 774248 w 6172144"/>
                  <a:gd name="connsiteY5" fmla="*/ 1377043 h 5637079"/>
                  <a:gd name="connsiteX6" fmla="*/ 1904547 w 6172144"/>
                  <a:gd name="connsiteY6" fmla="*/ 2062843 h 5637079"/>
                  <a:gd name="connsiteX7" fmla="*/ 2641147 w 6172144"/>
                  <a:gd name="connsiteY7" fmla="*/ 1427843 h 5637079"/>
                  <a:gd name="connsiteX8" fmla="*/ 2037897 w 6172144"/>
                  <a:gd name="connsiteY8" fmla="*/ 2170793 h 5637079"/>
                  <a:gd name="connsiteX9" fmla="*/ 2680612 w 6172144"/>
                  <a:gd name="connsiteY9" fmla="*/ 3111959 h 5637079"/>
                  <a:gd name="connsiteX10" fmla="*/ 2739117 w 6172144"/>
                  <a:gd name="connsiteY10" fmla="*/ 0 h 5637079"/>
                  <a:gd name="connsiteX11" fmla="*/ 3639003 w 6172144"/>
                  <a:gd name="connsiteY11" fmla="*/ 1491343 h 5637079"/>
                  <a:gd name="connsiteX12" fmla="*/ 4266746 w 6172144"/>
                  <a:gd name="connsiteY12" fmla="*/ 1153886 h 5637079"/>
                  <a:gd name="connsiteX13" fmla="*/ 4346575 w 6172144"/>
                  <a:gd name="connsiteY13" fmla="*/ 356590 h 5637079"/>
                  <a:gd name="connsiteX14" fmla="*/ 4417497 w 6172144"/>
                  <a:gd name="connsiteY14" fmla="*/ 1140691 h 5637079"/>
                  <a:gd name="connsiteX15" fmla="*/ 5228978 w 6172144"/>
                  <a:gd name="connsiteY15" fmla="*/ 1379516 h 5637079"/>
                  <a:gd name="connsiteX16" fmla="*/ 3596119 w 6172144"/>
                  <a:gd name="connsiteY16" fmla="*/ 1738084 h 5637079"/>
                  <a:gd name="connsiteX17" fmla="*/ 3360923 w 6172144"/>
                  <a:gd name="connsiteY17" fmla="*/ 2511960 h 5637079"/>
                  <a:gd name="connsiteX18" fmla="*/ 5134305 w 6172144"/>
                  <a:gd name="connsiteY18" fmla="*/ 2594099 h 5637079"/>
                  <a:gd name="connsiteX19" fmla="*/ 6157564 w 6172144"/>
                  <a:gd name="connsiteY19" fmla="*/ 2036947 h 5637079"/>
                  <a:gd name="connsiteX20" fmla="*/ 5005656 w 6172144"/>
                  <a:gd name="connsiteY20" fmla="*/ 2707903 h 5637079"/>
                  <a:gd name="connsiteX21" fmla="*/ 5415356 w 6172144"/>
                  <a:gd name="connsiteY21" fmla="*/ 4103254 h 5637079"/>
                  <a:gd name="connsiteX22" fmla="*/ 4827526 w 6172144"/>
                  <a:gd name="connsiteY22" fmla="*/ 2731654 h 5637079"/>
                  <a:gd name="connsiteX23" fmla="*/ 3242170 w 6172144"/>
                  <a:gd name="connsiteY23" fmla="*/ 2779155 h 5637079"/>
                  <a:gd name="connsiteX24" fmla="*/ 2773094 w 6172144"/>
                  <a:gd name="connsiteY24" fmla="*/ 4263571 h 5637079"/>
                  <a:gd name="connsiteX25" fmla="*/ 4079380 w 6172144"/>
                  <a:gd name="connsiteY25" fmla="*/ 3574802 h 5637079"/>
                  <a:gd name="connsiteX26" fmla="*/ 2820595 w 6172144"/>
                  <a:gd name="connsiteY26" fmla="*/ 4619831 h 5637079"/>
                  <a:gd name="connsiteX27" fmla="*/ 3204564 w 6172144"/>
                  <a:gd name="connsiteY27" fmla="*/ 5325423 h 5637079"/>
                  <a:gd name="connsiteX28" fmla="*/ 2922525 w 6172144"/>
                  <a:gd name="connsiteY28" fmla="*/ 5598556 h 5637079"/>
                  <a:gd name="connsiteX29" fmla="*/ 2523712 w 6172144"/>
                  <a:gd name="connsiteY29" fmla="*/ 3456049 h 5637079"/>
                  <a:gd name="connsiteX30" fmla="*/ 1371149 w 6172144"/>
                  <a:gd name="connsiteY30" fmla="*/ 3383643 h 5637079"/>
                  <a:gd name="connsiteX31" fmla="*/ 2291899 w 6172144"/>
                  <a:gd name="connsiteY31" fmla="*/ 2742293 h 5637079"/>
                  <a:gd name="connsiteX32" fmla="*/ 1510846 w 6172144"/>
                  <a:gd name="connsiteY32" fmla="*/ 1980293 h 5637079"/>
                  <a:gd name="connsiteX0" fmla="*/ 1510846 w 6172144"/>
                  <a:gd name="connsiteY0" fmla="*/ 1980293 h 5637079"/>
                  <a:gd name="connsiteX1" fmla="*/ 710749 w 6172144"/>
                  <a:gd name="connsiteY1" fmla="*/ 1853293 h 5637079"/>
                  <a:gd name="connsiteX2" fmla="*/ 177348 w 6172144"/>
                  <a:gd name="connsiteY2" fmla="*/ 2583543 h 5637079"/>
                  <a:gd name="connsiteX3" fmla="*/ 1193348 w 6172144"/>
                  <a:gd name="connsiteY3" fmla="*/ 1789793 h 5637079"/>
                  <a:gd name="connsiteX4" fmla="*/ 1028246 w 6172144"/>
                  <a:gd name="connsiteY4" fmla="*/ 348343 h 5637079"/>
                  <a:gd name="connsiteX5" fmla="*/ 774248 w 6172144"/>
                  <a:gd name="connsiteY5" fmla="*/ 1377043 h 5637079"/>
                  <a:gd name="connsiteX6" fmla="*/ 1904547 w 6172144"/>
                  <a:gd name="connsiteY6" fmla="*/ 2062843 h 5637079"/>
                  <a:gd name="connsiteX7" fmla="*/ 2641147 w 6172144"/>
                  <a:gd name="connsiteY7" fmla="*/ 1427843 h 5637079"/>
                  <a:gd name="connsiteX8" fmla="*/ 2037897 w 6172144"/>
                  <a:gd name="connsiteY8" fmla="*/ 2170793 h 5637079"/>
                  <a:gd name="connsiteX9" fmla="*/ 2680612 w 6172144"/>
                  <a:gd name="connsiteY9" fmla="*/ 3111959 h 5637079"/>
                  <a:gd name="connsiteX10" fmla="*/ 2739117 w 6172144"/>
                  <a:gd name="connsiteY10" fmla="*/ 0 h 5637079"/>
                  <a:gd name="connsiteX11" fmla="*/ 3639003 w 6172144"/>
                  <a:gd name="connsiteY11" fmla="*/ 1491343 h 5637079"/>
                  <a:gd name="connsiteX12" fmla="*/ 4266746 w 6172144"/>
                  <a:gd name="connsiteY12" fmla="*/ 1153886 h 5637079"/>
                  <a:gd name="connsiteX13" fmla="*/ 4346575 w 6172144"/>
                  <a:gd name="connsiteY13" fmla="*/ 356590 h 5637079"/>
                  <a:gd name="connsiteX14" fmla="*/ 4417497 w 6172144"/>
                  <a:gd name="connsiteY14" fmla="*/ 1140691 h 5637079"/>
                  <a:gd name="connsiteX15" fmla="*/ 5228978 w 6172144"/>
                  <a:gd name="connsiteY15" fmla="*/ 1379516 h 5637079"/>
                  <a:gd name="connsiteX16" fmla="*/ 3596119 w 6172144"/>
                  <a:gd name="connsiteY16" fmla="*/ 1738084 h 5637079"/>
                  <a:gd name="connsiteX17" fmla="*/ 3360923 w 6172144"/>
                  <a:gd name="connsiteY17" fmla="*/ 2511960 h 5637079"/>
                  <a:gd name="connsiteX18" fmla="*/ 5134305 w 6172144"/>
                  <a:gd name="connsiteY18" fmla="*/ 2594099 h 5637079"/>
                  <a:gd name="connsiteX19" fmla="*/ 6157564 w 6172144"/>
                  <a:gd name="connsiteY19" fmla="*/ 2036947 h 5637079"/>
                  <a:gd name="connsiteX20" fmla="*/ 5005656 w 6172144"/>
                  <a:gd name="connsiteY20" fmla="*/ 2707903 h 5637079"/>
                  <a:gd name="connsiteX21" fmla="*/ 5415356 w 6172144"/>
                  <a:gd name="connsiteY21" fmla="*/ 4103254 h 5637079"/>
                  <a:gd name="connsiteX22" fmla="*/ 4827526 w 6172144"/>
                  <a:gd name="connsiteY22" fmla="*/ 2731654 h 5637079"/>
                  <a:gd name="connsiteX23" fmla="*/ 3242170 w 6172144"/>
                  <a:gd name="connsiteY23" fmla="*/ 2779155 h 5637079"/>
                  <a:gd name="connsiteX24" fmla="*/ 2773094 w 6172144"/>
                  <a:gd name="connsiteY24" fmla="*/ 4263571 h 5637079"/>
                  <a:gd name="connsiteX25" fmla="*/ 4079380 w 6172144"/>
                  <a:gd name="connsiteY25" fmla="*/ 3574802 h 5637079"/>
                  <a:gd name="connsiteX26" fmla="*/ 2820595 w 6172144"/>
                  <a:gd name="connsiteY26" fmla="*/ 4619831 h 5637079"/>
                  <a:gd name="connsiteX27" fmla="*/ 3204564 w 6172144"/>
                  <a:gd name="connsiteY27" fmla="*/ 5325423 h 5637079"/>
                  <a:gd name="connsiteX28" fmla="*/ 2922525 w 6172144"/>
                  <a:gd name="connsiteY28" fmla="*/ 5598556 h 5637079"/>
                  <a:gd name="connsiteX29" fmla="*/ 2523712 w 6172144"/>
                  <a:gd name="connsiteY29" fmla="*/ 3456049 h 5637079"/>
                  <a:gd name="connsiteX30" fmla="*/ 1371149 w 6172144"/>
                  <a:gd name="connsiteY30" fmla="*/ 3383643 h 5637079"/>
                  <a:gd name="connsiteX31" fmla="*/ 2291899 w 6172144"/>
                  <a:gd name="connsiteY31" fmla="*/ 2742293 h 5637079"/>
                  <a:gd name="connsiteX32" fmla="*/ 1510846 w 6172144"/>
                  <a:gd name="connsiteY32" fmla="*/ 1980293 h 5637079"/>
                  <a:gd name="connsiteX0" fmla="*/ 1510846 w 6172144"/>
                  <a:gd name="connsiteY0" fmla="*/ 1980293 h 5637079"/>
                  <a:gd name="connsiteX1" fmla="*/ 710749 w 6172144"/>
                  <a:gd name="connsiteY1" fmla="*/ 1853293 h 5637079"/>
                  <a:gd name="connsiteX2" fmla="*/ 177348 w 6172144"/>
                  <a:gd name="connsiteY2" fmla="*/ 2583543 h 5637079"/>
                  <a:gd name="connsiteX3" fmla="*/ 1193348 w 6172144"/>
                  <a:gd name="connsiteY3" fmla="*/ 1789793 h 5637079"/>
                  <a:gd name="connsiteX4" fmla="*/ 1028246 w 6172144"/>
                  <a:gd name="connsiteY4" fmla="*/ 348343 h 5637079"/>
                  <a:gd name="connsiteX5" fmla="*/ 774248 w 6172144"/>
                  <a:gd name="connsiteY5" fmla="*/ 1377043 h 5637079"/>
                  <a:gd name="connsiteX6" fmla="*/ 1904547 w 6172144"/>
                  <a:gd name="connsiteY6" fmla="*/ 2062843 h 5637079"/>
                  <a:gd name="connsiteX7" fmla="*/ 2641147 w 6172144"/>
                  <a:gd name="connsiteY7" fmla="*/ 1427843 h 5637079"/>
                  <a:gd name="connsiteX8" fmla="*/ 2037897 w 6172144"/>
                  <a:gd name="connsiteY8" fmla="*/ 2170793 h 5637079"/>
                  <a:gd name="connsiteX9" fmla="*/ 2680612 w 6172144"/>
                  <a:gd name="connsiteY9" fmla="*/ 3111959 h 5637079"/>
                  <a:gd name="connsiteX10" fmla="*/ 2739117 w 6172144"/>
                  <a:gd name="connsiteY10" fmla="*/ 0 h 5637079"/>
                  <a:gd name="connsiteX11" fmla="*/ 3639003 w 6172144"/>
                  <a:gd name="connsiteY11" fmla="*/ 1491343 h 5637079"/>
                  <a:gd name="connsiteX12" fmla="*/ 4266746 w 6172144"/>
                  <a:gd name="connsiteY12" fmla="*/ 1153886 h 5637079"/>
                  <a:gd name="connsiteX13" fmla="*/ 4346575 w 6172144"/>
                  <a:gd name="connsiteY13" fmla="*/ 356590 h 5637079"/>
                  <a:gd name="connsiteX14" fmla="*/ 4417497 w 6172144"/>
                  <a:gd name="connsiteY14" fmla="*/ 1140691 h 5637079"/>
                  <a:gd name="connsiteX15" fmla="*/ 5228978 w 6172144"/>
                  <a:gd name="connsiteY15" fmla="*/ 1379516 h 5637079"/>
                  <a:gd name="connsiteX16" fmla="*/ 3596119 w 6172144"/>
                  <a:gd name="connsiteY16" fmla="*/ 1738084 h 5637079"/>
                  <a:gd name="connsiteX17" fmla="*/ 3360923 w 6172144"/>
                  <a:gd name="connsiteY17" fmla="*/ 2511960 h 5637079"/>
                  <a:gd name="connsiteX18" fmla="*/ 5134305 w 6172144"/>
                  <a:gd name="connsiteY18" fmla="*/ 2594099 h 5637079"/>
                  <a:gd name="connsiteX19" fmla="*/ 6157564 w 6172144"/>
                  <a:gd name="connsiteY19" fmla="*/ 2036947 h 5637079"/>
                  <a:gd name="connsiteX20" fmla="*/ 5005656 w 6172144"/>
                  <a:gd name="connsiteY20" fmla="*/ 2707903 h 5637079"/>
                  <a:gd name="connsiteX21" fmla="*/ 5415356 w 6172144"/>
                  <a:gd name="connsiteY21" fmla="*/ 4103254 h 5637079"/>
                  <a:gd name="connsiteX22" fmla="*/ 4827526 w 6172144"/>
                  <a:gd name="connsiteY22" fmla="*/ 2731654 h 5637079"/>
                  <a:gd name="connsiteX23" fmla="*/ 3242170 w 6172144"/>
                  <a:gd name="connsiteY23" fmla="*/ 2779155 h 5637079"/>
                  <a:gd name="connsiteX24" fmla="*/ 2773094 w 6172144"/>
                  <a:gd name="connsiteY24" fmla="*/ 4263571 h 5637079"/>
                  <a:gd name="connsiteX25" fmla="*/ 4079380 w 6172144"/>
                  <a:gd name="connsiteY25" fmla="*/ 3574802 h 5637079"/>
                  <a:gd name="connsiteX26" fmla="*/ 2820595 w 6172144"/>
                  <a:gd name="connsiteY26" fmla="*/ 4619831 h 5637079"/>
                  <a:gd name="connsiteX27" fmla="*/ 3204564 w 6172144"/>
                  <a:gd name="connsiteY27" fmla="*/ 5325423 h 5637079"/>
                  <a:gd name="connsiteX28" fmla="*/ 2922525 w 6172144"/>
                  <a:gd name="connsiteY28" fmla="*/ 5598556 h 5637079"/>
                  <a:gd name="connsiteX29" fmla="*/ 2523712 w 6172144"/>
                  <a:gd name="connsiteY29" fmla="*/ 3456049 h 5637079"/>
                  <a:gd name="connsiteX30" fmla="*/ 1371149 w 6172144"/>
                  <a:gd name="connsiteY30" fmla="*/ 3383643 h 5637079"/>
                  <a:gd name="connsiteX31" fmla="*/ 2291899 w 6172144"/>
                  <a:gd name="connsiteY31" fmla="*/ 2742293 h 5637079"/>
                  <a:gd name="connsiteX32" fmla="*/ 1510846 w 6172144"/>
                  <a:gd name="connsiteY32" fmla="*/ 1980293 h 5637079"/>
                  <a:gd name="connsiteX0" fmla="*/ 1510846 w 6172144"/>
                  <a:gd name="connsiteY0" fmla="*/ 1980293 h 5637079"/>
                  <a:gd name="connsiteX1" fmla="*/ 710749 w 6172144"/>
                  <a:gd name="connsiteY1" fmla="*/ 1853293 h 5637079"/>
                  <a:gd name="connsiteX2" fmla="*/ 177348 w 6172144"/>
                  <a:gd name="connsiteY2" fmla="*/ 2583543 h 5637079"/>
                  <a:gd name="connsiteX3" fmla="*/ 1193348 w 6172144"/>
                  <a:gd name="connsiteY3" fmla="*/ 1789793 h 5637079"/>
                  <a:gd name="connsiteX4" fmla="*/ 1028246 w 6172144"/>
                  <a:gd name="connsiteY4" fmla="*/ 348343 h 5637079"/>
                  <a:gd name="connsiteX5" fmla="*/ 774248 w 6172144"/>
                  <a:gd name="connsiteY5" fmla="*/ 1377043 h 5637079"/>
                  <a:gd name="connsiteX6" fmla="*/ 1904547 w 6172144"/>
                  <a:gd name="connsiteY6" fmla="*/ 2062843 h 5637079"/>
                  <a:gd name="connsiteX7" fmla="*/ 2641147 w 6172144"/>
                  <a:gd name="connsiteY7" fmla="*/ 1427843 h 5637079"/>
                  <a:gd name="connsiteX8" fmla="*/ 2037897 w 6172144"/>
                  <a:gd name="connsiteY8" fmla="*/ 2170793 h 5637079"/>
                  <a:gd name="connsiteX9" fmla="*/ 2680612 w 6172144"/>
                  <a:gd name="connsiteY9" fmla="*/ 3111959 h 5637079"/>
                  <a:gd name="connsiteX10" fmla="*/ 2739117 w 6172144"/>
                  <a:gd name="connsiteY10" fmla="*/ 0 h 5637079"/>
                  <a:gd name="connsiteX11" fmla="*/ 3639003 w 6172144"/>
                  <a:gd name="connsiteY11" fmla="*/ 1491343 h 5637079"/>
                  <a:gd name="connsiteX12" fmla="*/ 4266746 w 6172144"/>
                  <a:gd name="connsiteY12" fmla="*/ 1153886 h 5637079"/>
                  <a:gd name="connsiteX13" fmla="*/ 4346575 w 6172144"/>
                  <a:gd name="connsiteY13" fmla="*/ 356590 h 5637079"/>
                  <a:gd name="connsiteX14" fmla="*/ 4417497 w 6172144"/>
                  <a:gd name="connsiteY14" fmla="*/ 1140691 h 5637079"/>
                  <a:gd name="connsiteX15" fmla="*/ 5228978 w 6172144"/>
                  <a:gd name="connsiteY15" fmla="*/ 1379516 h 5637079"/>
                  <a:gd name="connsiteX16" fmla="*/ 3596119 w 6172144"/>
                  <a:gd name="connsiteY16" fmla="*/ 1738084 h 5637079"/>
                  <a:gd name="connsiteX17" fmla="*/ 3360923 w 6172144"/>
                  <a:gd name="connsiteY17" fmla="*/ 2511960 h 5637079"/>
                  <a:gd name="connsiteX18" fmla="*/ 5134305 w 6172144"/>
                  <a:gd name="connsiteY18" fmla="*/ 2594099 h 5637079"/>
                  <a:gd name="connsiteX19" fmla="*/ 6157564 w 6172144"/>
                  <a:gd name="connsiteY19" fmla="*/ 2036947 h 5637079"/>
                  <a:gd name="connsiteX20" fmla="*/ 5005656 w 6172144"/>
                  <a:gd name="connsiteY20" fmla="*/ 2707903 h 5637079"/>
                  <a:gd name="connsiteX21" fmla="*/ 5415356 w 6172144"/>
                  <a:gd name="connsiteY21" fmla="*/ 4103254 h 5637079"/>
                  <a:gd name="connsiteX22" fmla="*/ 4827526 w 6172144"/>
                  <a:gd name="connsiteY22" fmla="*/ 2731654 h 5637079"/>
                  <a:gd name="connsiteX23" fmla="*/ 3242170 w 6172144"/>
                  <a:gd name="connsiteY23" fmla="*/ 2779155 h 5637079"/>
                  <a:gd name="connsiteX24" fmla="*/ 2773094 w 6172144"/>
                  <a:gd name="connsiteY24" fmla="*/ 4263571 h 5637079"/>
                  <a:gd name="connsiteX25" fmla="*/ 4079380 w 6172144"/>
                  <a:gd name="connsiteY25" fmla="*/ 3574802 h 5637079"/>
                  <a:gd name="connsiteX26" fmla="*/ 2820595 w 6172144"/>
                  <a:gd name="connsiteY26" fmla="*/ 4619831 h 5637079"/>
                  <a:gd name="connsiteX27" fmla="*/ 3204564 w 6172144"/>
                  <a:gd name="connsiteY27" fmla="*/ 5325423 h 5637079"/>
                  <a:gd name="connsiteX28" fmla="*/ 2922525 w 6172144"/>
                  <a:gd name="connsiteY28" fmla="*/ 5598556 h 5637079"/>
                  <a:gd name="connsiteX29" fmla="*/ 2523712 w 6172144"/>
                  <a:gd name="connsiteY29" fmla="*/ 3456049 h 5637079"/>
                  <a:gd name="connsiteX30" fmla="*/ 1371149 w 6172144"/>
                  <a:gd name="connsiteY30" fmla="*/ 3383643 h 5637079"/>
                  <a:gd name="connsiteX31" fmla="*/ 2291899 w 6172144"/>
                  <a:gd name="connsiteY31" fmla="*/ 2742293 h 5637079"/>
                  <a:gd name="connsiteX32" fmla="*/ 1510846 w 6172144"/>
                  <a:gd name="connsiteY32" fmla="*/ 1980293 h 5637079"/>
                  <a:gd name="connsiteX0" fmla="*/ 1510846 w 6172144"/>
                  <a:gd name="connsiteY0" fmla="*/ 1980293 h 5637079"/>
                  <a:gd name="connsiteX1" fmla="*/ 710749 w 6172144"/>
                  <a:gd name="connsiteY1" fmla="*/ 1853293 h 5637079"/>
                  <a:gd name="connsiteX2" fmla="*/ 177348 w 6172144"/>
                  <a:gd name="connsiteY2" fmla="*/ 2583543 h 5637079"/>
                  <a:gd name="connsiteX3" fmla="*/ 1193348 w 6172144"/>
                  <a:gd name="connsiteY3" fmla="*/ 1789793 h 5637079"/>
                  <a:gd name="connsiteX4" fmla="*/ 1028246 w 6172144"/>
                  <a:gd name="connsiteY4" fmla="*/ 348343 h 5637079"/>
                  <a:gd name="connsiteX5" fmla="*/ 774248 w 6172144"/>
                  <a:gd name="connsiteY5" fmla="*/ 1377043 h 5637079"/>
                  <a:gd name="connsiteX6" fmla="*/ 1904547 w 6172144"/>
                  <a:gd name="connsiteY6" fmla="*/ 2062843 h 5637079"/>
                  <a:gd name="connsiteX7" fmla="*/ 2641147 w 6172144"/>
                  <a:gd name="connsiteY7" fmla="*/ 1427843 h 5637079"/>
                  <a:gd name="connsiteX8" fmla="*/ 2037897 w 6172144"/>
                  <a:gd name="connsiteY8" fmla="*/ 2170793 h 5637079"/>
                  <a:gd name="connsiteX9" fmla="*/ 2680612 w 6172144"/>
                  <a:gd name="connsiteY9" fmla="*/ 3111959 h 5637079"/>
                  <a:gd name="connsiteX10" fmla="*/ 2739117 w 6172144"/>
                  <a:gd name="connsiteY10" fmla="*/ 0 h 5637079"/>
                  <a:gd name="connsiteX11" fmla="*/ 3639003 w 6172144"/>
                  <a:gd name="connsiteY11" fmla="*/ 1491343 h 5637079"/>
                  <a:gd name="connsiteX12" fmla="*/ 4266746 w 6172144"/>
                  <a:gd name="connsiteY12" fmla="*/ 1153886 h 5637079"/>
                  <a:gd name="connsiteX13" fmla="*/ 4346575 w 6172144"/>
                  <a:gd name="connsiteY13" fmla="*/ 356590 h 5637079"/>
                  <a:gd name="connsiteX14" fmla="*/ 4417497 w 6172144"/>
                  <a:gd name="connsiteY14" fmla="*/ 1140691 h 5637079"/>
                  <a:gd name="connsiteX15" fmla="*/ 5228978 w 6172144"/>
                  <a:gd name="connsiteY15" fmla="*/ 1379516 h 5637079"/>
                  <a:gd name="connsiteX16" fmla="*/ 3596119 w 6172144"/>
                  <a:gd name="connsiteY16" fmla="*/ 1738084 h 5637079"/>
                  <a:gd name="connsiteX17" fmla="*/ 3360923 w 6172144"/>
                  <a:gd name="connsiteY17" fmla="*/ 2511960 h 5637079"/>
                  <a:gd name="connsiteX18" fmla="*/ 5134305 w 6172144"/>
                  <a:gd name="connsiteY18" fmla="*/ 2594099 h 5637079"/>
                  <a:gd name="connsiteX19" fmla="*/ 6157564 w 6172144"/>
                  <a:gd name="connsiteY19" fmla="*/ 2036947 h 5637079"/>
                  <a:gd name="connsiteX20" fmla="*/ 5005656 w 6172144"/>
                  <a:gd name="connsiteY20" fmla="*/ 2707903 h 5637079"/>
                  <a:gd name="connsiteX21" fmla="*/ 5415356 w 6172144"/>
                  <a:gd name="connsiteY21" fmla="*/ 4103254 h 5637079"/>
                  <a:gd name="connsiteX22" fmla="*/ 4827526 w 6172144"/>
                  <a:gd name="connsiteY22" fmla="*/ 2731654 h 5637079"/>
                  <a:gd name="connsiteX23" fmla="*/ 3242170 w 6172144"/>
                  <a:gd name="connsiteY23" fmla="*/ 2779155 h 5637079"/>
                  <a:gd name="connsiteX24" fmla="*/ 2773094 w 6172144"/>
                  <a:gd name="connsiteY24" fmla="*/ 4263571 h 5637079"/>
                  <a:gd name="connsiteX25" fmla="*/ 4079380 w 6172144"/>
                  <a:gd name="connsiteY25" fmla="*/ 3574802 h 5637079"/>
                  <a:gd name="connsiteX26" fmla="*/ 2820595 w 6172144"/>
                  <a:gd name="connsiteY26" fmla="*/ 4619831 h 5637079"/>
                  <a:gd name="connsiteX27" fmla="*/ 3204564 w 6172144"/>
                  <a:gd name="connsiteY27" fmla="*/ 5325423 h 5637079"/>
                  <a:gd name="connsiteX28" fmla="*/ 2922525 w 6172144"/>
                  <a:gd name="connsiteY28" fmla="*/ 5598556 h 5637079"/>
                  <a:gd name="connsiteX29" fmla="*/ 2523712 w 6172144"/>
                  <a:gd name="connsiteY29" fmla="*/ 3456049 h 5637079"/>
                  <a:gd name="connsiteX30" fmla="*/ 1371149 w 6172144"/>
                  <a:gd name="connsiteY30" fmla="*/ 3383643 h 5637079"/>
                  <a:gd name="connsiteX31" fmla="*/ 2291899 w 6172144"/>
                  <a:gd name="connsiteY31" fmla="*/ 2742293 h 5637079"/>
                  <a:gd name="connsiteX32" fmla="*/ 1510846 w 6172144"/>
                  <a:gd name="connsiteY32" fmla="*/ 1980293 h 5637079"/>
                  <a:gd name="connsiteX0" fmla="*/ 1510846 w 6172144"/>
                  <a:gd name="connsiteY0" fmla="*/ 1980293 h 5637079"/>
                  <a:gd name="connsiteX1" fmla="*/ 710749 w 6172144"/>
                  <a:gd name="connsiteY1" fmla="*/ 1853293 h 5637079"/>
                  <a:gd name="connsiteX2" fmla="*/ 177348 w 6172144"/>
                  <a:gd name="connsiteY2" fmla="*/ 2583543 h 5637079"/>
                  <a:gd name="connsiteX3" fmla="*/ 1193348 w 6172144"/>
                  <a:gd name="connsiteY3" fmla="*/ 1789793 h 5637079"/>
                  <a:gd name="connsiteX4" fmla="*/ 1028246 w 6172144"/>
                  <a:gd name="connsiteY4" fmla="*/ 348343 h 5637079"/>
                  <a:gd name="connsiteX5" fmla="*/ 1904547 w 6172144"/>
                  <a:gd name="connsiteY5" fmla="*/ 2062843 h 5637079"/>
                  <a:gd name="connsiteX6" fmla="*/ 2641147 w 6172144"/>
                  <a:gd name="connsiteY6" fmla="*/ 1427843 h 5637079"/>
                  <a:gd name="connsiteX7" fmla="*/ 2037897 w 6172144"/>
                  <a:gd name="connsiteY7" fmla="*/ 2170793 h 5637079"/>
                  <a:gd name="connsiteX8" fmla="*/ 2680612 w 6172144"/>
                  <a:gd name="connsiteY8" fmla="*/ 3111959 h 5637079"/>
                  <a:gd name="connsiteX9" fmla="*/ 2739117 w 6172144"/>
                  <a:gd name="connsiteY9" fmla="*/ 0 h 5637079"/>
                  <a:gd name="connsiteX10" fmla="*/ 3639003 w 6172144"/>
                  <a:gd name="connsiteY10" fmla="*/ 1491343 h 5637079"/>
                  <a:gd name="connsiteX11" fmla="*/ 4266746 w 6172144"/>
                  <a:gd name="connsiteY11" fmla="*/ 1153886 h 5637079"/>
                  <a:gd name="connsiteX12" fmla="*/ 4346575 w 6172144"/>
                  <a:gd name="connsiteY12" fmla="*/ 356590 h 5637079"/>
                  <a:gd name="connsiteX13" fmla="*/ 4417497 w 6172144"/>
                  <a:gd name="connsiteY13" fmla="*/ 1140691 h 5637079"/>
                  <a:gd name="connsiteX14" fmla="*/ 5228978 w 6172144"/>
                  <a:gd name="connsiteY14" fmla="*/ 1379516 h 5637079"/>
                  <a:gd name="connsiteX15" fmla="*/ 3596119 w 6172144"/>
                  <a:gd name="connsiteY15" fmla="*/ 1738084 h 5637079"/>
                  <a:gd name="connsiteX16" fmla="*/ 3360923 w 6172144"/>
                  <a:gd name="connsiteY16" fmla="*/ 2511960 h 5637079"/>
                  <a:gd name="connsiteX17" fmla="*/ 5134305 w 6172144"/>
                  <a:gd name="connsiteY17" fmla="*/ 2594099 h 5637079"/>
                  <a:gd name="connsiteX18" fmla="*/ 6157564 w 6172144"/>
                  <a:gd name="connsiteY18" fmla="*/ 2036947 h 5637079"/>
                  <a:gd name="connsiteX19" fmla="*/ 5005656 w 6172144"/>
                  <a:gd name="connsiteY19" fmla="*/ 2707903 h 5637079"/>
                  <a:gd name="connsiteX20" fmla="*/ 5415356 w 6172144"/>
                  <a:gd name="connsiteY20" fmla="*/ 4103254 h 5637079"/>
                  <a:gd name="connsiteX21" fmla="*/ 4827526 w 6172144"/>
                  <a:gd name="connsiteY21" fmla="*/ 2731654 h 5637079"/>
                  <a:gd name="connsiteX22" fmla="*/ 3242170 w 6172144"/>
                  <a:gd name="connsiteY22" fmla="*/ 2779155 h 5637079"/>
                  <a:gd name="connsiteX23" fmla="*/ 2773094 w 6172144"/>
                  <a:gd name="connsiteY23" fmla="*/ 4263571 h 5637079"/>
                  <a:gd name="connsiteX24" fmla="*/ 4079380 w 6172144"/>
                  <a:gd name="connsiteY24" fmla="*/ 3574802 h 5637079"/>
                  <a:gd name="connsiteX25" fmla="*/ 2820595 w 6172144"/>
                  <a:gd name="connsiteY25" fmla="*/ 4619831 h 5637079"/>
                  <a:gd name="connsiteX26" fmla="*/ 3204564 w 6172144"/>
                  <a:gd name="connsiteY26" fmla="*/ 5325423 h 5637079"/>
                  <a:gd name="connsiteX27" fmla="*/ 2922525 w 6172144"/>
                  <a:gd name="connsiteY27" fmla="*/ 5598556 h 5637079"/>
                  <a:gd name="connsiteX28" fmla="*/ 2523712 w 6172144"/>
                  <a:gd name="connsiteY28" fmla="*/ 3456049 h 5637079"/>
                  <a:gd name="connsiteX29" fmla="*/ 1371149 w 6172144"/>
                  <a:gd name="connsiteY29" fmla="*/ 3383643 h 5637079"/>
                  <a:gd name="connsiteX30" fmla="*/ 2291899 w 6172144"/>
                  <a:gd name="connsiteY30" fmla="*/ 2742293 h 5637079"/>
                  <a:gd name="connsiteX31" fmla="*/ 1510846 w 6172144"/>
                  <a:gd name="connsiteY31" fmla="*/ 1980293 h 5637079"/>
                  <a:gd name="connsiteX0" fmla="*/ 1510846 w 6172144"/>
                  <a:gd name="connsiteY0" fmla="*/ 1980293 h 5637079"/>
                  <a:gd name="connsiteX1" fmla="*/ 710749 w 6172144"/>
                  <a:gd name="connsiteY1" fmla="*/ 1853293 h 5637079"/>
                  <a:gd name="connsiteX2" fmla="*/ 177348 w 6172144"/>
                  <a:gd name="connsiteY2" fmla="*/ 2583543 h 5637079"/>
                  <a:gd name="connsiteX3" fmla="*/ 1193348 w 6172144"/>
                  <a:gd name="connsiteY3" fmla="*/ 1789793 h 5637079"/>
                  <a:gd name="connsiteX4" fmla="*/ 1028246 w 6172144"/>
                  <a:gd name="connsiteY4" fmla="*/ 348343 h 5637079"/>
                  <a:gd name="connsiteX5" fmla="*/ 886009 w 6172144"/>
                  <a:gd name="connsiteY5" fmla="*/ 1427843 h 5637079"/>
                  <a:gd name="connsiteX6" fmla="*/ 1904547 w 6172144"/>
                  <a:gd name="connsiteY6" fmla="*/ 2062843 h 5637079"/>
                  <a:gd name="connsiteX7" fmla="*/ 2641147 w 6172144"/>
                  <a:gd name="connsiteY7" fmla="*/ 1427843 h 5637079"/>
                  <a:gd name="connsiteX8" fmla="*/ 2037897 w 6172144"/>
                  <a:gd name="connsiteY8" fmla="*/ 2170793 h 5637079"/>
                  <a:gd name="connsiteX9" fmla="*/ 2680612 w 6172144"/>
                  <a:gd name="connsiteY9" fmla="*/ 3111959 h 5637079"/>
                  <a:gd name="connsiteX10" fmla="*/ 2739117 w 6172144"/>
                  <a:gd name="connsiteY10" fmla="*/ 0 h 5637079"/>
                  <a:gd name="connsiteX11" fmla="*/ 3639003 w 6172144"/>
                  <a:gd name="connsiteY11" fmla="*/ 1491343 h 5637079"/>
                  <a:gd name="connsiteX12" fmla="*/ 4266746 w 6172144"/>
                  <a:gd name="connsiteY12" fmla="*/ 1153886 h 5637079"/>
                  <a:gd name="connsiteX13" fmla="*/ 4346575 w 6172144"/>
                  <a:gd name="connsiteY13" fmla="*/ 356590 h 5637079"/>
                  <a:gd name="connsiteX14" fmla="*/ 4417497 w 6172144"/>
                  <a:gd name="connsiteY14" fmla="*/ 1140691 h 5637079"/>
                  <a:gd name="connsiteX15" fmla="*/ 5228978 w 6172144"/>
                  <a:gd name="connsiteY15" fmla="*/ 1379516 h 5637079"/>
                  <a:gd name="connsiteX16" fmla="*/ 3596119 w 6172144"/>
                  <a:gd name="connsiteY16" fmla="*/ 1738084 h 5637079"/>
                  <a:gd name="connsiteX17" fmla="*/ 3360923 w 6172144"/>
                  <a:gd name="connsiteY17" fmla="*/ 2511960 h 5637079"/>
                  <a:gd name="connsiteX18" fmla="*/ 5134305 w 6172144"/>
                  <a:gd name="connsiteY18" fmla="*/ 2594099 h 5637079"/>
                  <a:gd name="connsiteX19" fmla="*/ 6157564 w 6172144"/>
                  <a:gd name="connsiteY19" fmla="*/ 2036947 h 5637079"/>
                  <a:gd name="connsiteX20" fmla="*/ 5005656 w 6172144"/>
                  <a:gd name="connsiteY20" fmla="*/ 2707903 h 5637079"/>
                  <a:gd name="connsiteX21" fmla="*/ 5415356 w 6172144"/>
                  <a:gd name="connsiteY21" fmla="*/ 4103254 h 5637079"/>
                  <a:gd name="connsiteX22" fmla="*/ 4827526 w 6172144"/>
                  <a:gd name="connsiteY22" fmla="*/ 2731654 h 5637079"/>
                  <a:gd name="connsiteX23" fmla="*/ 3242170 w 6172144"/>
                  <a:gd name="connsiteY23" fmla="*/ 2779155 h 5637079"/>
                  <a:gd name="connsiteX24" fmla="*/ 2773094 w 6172144"/>
                  <a:gd name="connsiteY24" fmla="*/ 4263571 h 5637079"/>
                  <a:gd name="connsiteX25" fmla="*/ 4079380 w 6172144"/>
                  <a:gd name="connsiteY25" fmla="*/ 3574802 h 5637079"/>
                  <a:gd name="connsiteX26" fmla="*/ 2820595 w 6172144"/>
                  <a:gd name="connsiteY26" fmla="*/ 4619831 h 5637079"/>
                  <a:gd name="connsiteX27" fmla="*/ 3204564 w 6172144"/>
                  <a:gd name="connsiteY27" fmla="*/ 5325423 h 5637079"/>
                  <a:gd name="connsiteX28" fmla="*/ 2922525 w 6172144"/>
                  <a:gd name="connsiteY28" fmla="*/ 5598556 h 5637079"/>
                  <a:gd name="connsiteX29" fmla="*/ 2523712 w 6172144"/>
                  <a:gd name="connsiteY29" fmla="*/ 3456049 h 5637079"/>
                  <a:gd name="connsiteX30" fmla="*/ 1371149 w 6172144"/>
                  <a:gd name="connsiteY30" fmla="*/ 3383643 h 5637079"/>
                  <a:gd name="connsiteX31" fmla="*/ 2291899 w 6172144"/>
                  <a:gd name="connsiteY31" fmla="*/ 2742293 h 5637079"/>
                  <a:gd name="connsiteX32" fmla="*/ 1510846 w 6172144"/>
                  <a:gd name="connsiteY32" fmla="*/ 1980293 h 5637079"/>
                  <a:gd name="connsiteX0" fmla="*/ 1510846 w 6172144"/>
                  <a:gd name="connsiteY0" fmla="*/ 1980293 h 5637079"/>
                  <a:gd name="connsiteX1" fmla="*/ 710749 w 6172144"/>
                  <a:gd name="connsiteY1" fmla="*/ 1853293 h 5637079"/>
                  <a:gd name="connsiteX2" fmla="*/ 177348 w 6172144"/>
                  <a:gd name="connsiteY2" fmla="*/ 2583543 h 5637079"/>
                  <a:gd name="connsiteX3" fmla="*/ 1193348 w 6172144"/>
                  <a:gd name="connsiteY3" fmla="*/ 1789793 h 5637079"/>
                  <a:gd name="connsiteX4" fmla="*/ 1028246 w 6172144"/>
                  <a:gd name="connsiteY4" fmla="*/ 348343 h 5637079"/>
                  <a:gd name="connsiteX5" fmla="*/ 886009 w 6172144"/>
                  <a:gd name="connsiteY5" fmla="*/ 1427843 h 5637079"/>
                  <a:gd name="connsiteX6" fmla="*/ 1904547 w 6172144"/>
                  <a:gd name="connsiteY6" fmla="*/ 2062843 h 5637079"/>
                  <a:gd name="connsiteX7" fmla="*/ 2641147 w 6172144"/>
                  <a:gd name="connsiteY7" fmla="*/ 1427843 h 5637079"/>
                  <a:gd name="connsiteX8" fmla="*/ 2037897 w 6172144"/>
                  <a:gd name="connsiteY8" fmla="*/ 2170793 h 5637079"/>
                  <a:gd name="connsiteX9" fmla="*/ 2680612 w 6172144"/>
                  <a:gd name="connsiteY9" fmla="*/ 3111959 h 5637079"/>
                  <a:gd name="connsiteX10" fmla="*/ 2739117 w 6172144"/>
                  <a:gd name="connsiteY10" fmla="*/ 0 h 5637079"/>
                  <a:gd name="connsiteX11" fmla="*/ 3639003 w 6172144"/>
                  <a:gd name="connsiteY11" fmla="*/ 1491343 h 5637079"/>
                  <a:gd name="connsiteX12" fmla="*/ 4266746 w 6172144"/>
                  <a:gd name="connsiteY12" fmla="*/ 1153886 h 5637079"/>
                  <a:gd name="connsiteX13" fmla="*/ 4346575 w 6172144"/>
                  <a:gd name="connsiteY13" fmla="*/ 356590 h 5637079"/>
                  <a:gd name="connsiteX14" fmla="*/ 4417497 w 6172144"/>
                  <a:gd name="connsiteY14" fmla="*/ 1140691 h 5637079"/>
                  <a:gd name="connsiteX15" fmla="*/ 5228978 w 6172144"/>
                  <a:gd name="connsiteY15" fmla="*/ 1379516 h 5637079"/>
                  <a:gd name="connsiteX16" fmla="*/ 3596119 w 6172144"/>
                  <a:gd name="connsiteY16" fmla="*/ 1738084 h 5637079"/>
                  <a:gd name="connsiteX17" fmla="*/ 3360923 w 6172144"/>
                  <a:gd name="connsiteY17" fmla="*/ 2511960 h 5637079"/>
                  <a:gd name="connsiteX18" fmla="*/ 5134305 w 6172144"/>
                  <a:gd name="connsiteY18" fmla="*/ 2594099 h 5637079"/>
                  <a:gd name="connsiteX19" fmla="*/ 6157564 w 6172144"/>
                  <a:gd name="connsiteY19" fmla="*/ 2036947 h 5637079"/>
                  <a:gd name="connsiteX20" fmla="*/ 5005656 w 6172144"/>
                  <a:gd name="connsiteY20" fmla="*/ 2707903 h 5637079"/>
                  <a:gd name="connsiteX21" fmla="*/ 5415356 w 6172144"/>
                  <a:gd name="connsiteY21" fmla="*/ 4103254 h 5637079"/>
                  <a:gd name="connsiteX22" fmla="*/ 4827526 w 6172144"/>
                  <a:gd name="connsiteY22" fmla="*/ 2731654 h 5637079"/>
                  <a:gd name="connsiteX23" fmla="*/ 3242170 w 6172144"/>
                  <a:gd name="connsiteY23" fmla="*/ 2779155 h 5637079"/>
                  <a:gd name="connsiteX24" fmla="*/ 2773094 w 6172144"/>
                  <a:gd name="connsiteY24" fmla="*/ 4263571 h 5637079"/>
                  <a:gd name="connsiteX25" fmla="*/ 4079380 w 6172144"/>
                  <a:gd name="connsiteY25" fmla="*/ 3574802 h 5637079"/>
                  <a:gd name="connsiteX26" fmla="*/ 2820595 w 6172144"/>
                  <a:gd name="connsiteY26" fmla="*/ 4619831 h 5637079"/>
                  <a:gd name="connsiteX27" fmla="*/ 3204564 w 6172144"/>
                  <a:gd name="connsiteY27" fmla="*/ 5325423 h 5637079"/>
                  <a:gd name="connsiteX28" fmla="*/ 2922525 w 6172144"/>
                  <a:gd name="connsiteY28" fmla="*/ 5598556 h 5637079"/>
                  <a:gd name="connsiteX29" fmla="*/ 2523712 w 6172144"/>
                  <a:gd name="connsiteY29" fmla="*/ 3456049 h 5637079"/>
                  <a:gd name="connsiteX30" fmla="*/ 1371149 w 6172144"/>
                  <a:gd name="connsiteY30" fmla="*/ 3383643 h 5637079"/>
                  <a:gd name="connsiteX31" fmla="*/ 2291899 w 6172144"/>
                  <a:gd name="connsiteY31" fmla="*/ 2742293 h 5637079"/>
                  <a:gd name="connsiteX32" fmla="*/ 1510846 w 6172144"/>
                  <a:gd name="connsiteY32" fmla="*/ 1980293 h 5637079"/>
                  <a:gd name="connsiteX0" fmla="*/ 1510846 w 6172144"/>
                  <a:gd name="connsiteY0" fmla="*/ 1980293 h 5637079"/>
                  <a:gd name="connsiteX1" fmla="*/ 710749 w 6172144"/>
                  <a:gd name="connsiteY1" fmla="*/ 1853293 h 5637079"/>
                  <a:gd name="connsiteX2" fmla="*/ 177348 w 6172144"/>
                  <a:gd name="connsiteY2" fmla="*/ 2583543 h 5637079"/>
                  <a:gd name="connsiteX3" fmla="*/ 1193348 w 6172144"/>
                  <a:gd name="connsiteY3" fmla="*/ 1789793 h 5637079"/>
                  <a:gd name="connsiteX4" fmla="*/ 1028246 w 6172144"/>
                  <a:gd name="connsiteY4" fmla="*/ 348343 h 5637079"/>
                  <a:gd name="connsiteX5" fmla="*/ 886009 w 6172144"/>
                  <a:gd name="connsiteY5" fmla="*/ 1427843 h 5637079"/>
                  <a:gd name="connsiteX6" fmla="*/ 1904547 w 6172144"/>
                  <a:gd name="connsiteY6" fmla="*/ 2062843 h 5637079"/>
                  <a:gd name="connsiteX7" fmla="*/ 2641147 w 6172144"/>
                  <a:gd name="connsiteY7" fmla="*/ 1427843 h 5637079"/>
                  <a:gd name="connsiteX8" fmla="*/ 2037897 w 6172144"/>
                  <a:gd name="connsiteY8" fmla="*/ 2170793 h 5637079"/>
                  <a:gd name="connsiteX9" fmla="*/ 2680612 w 6172144"/>
                  <a:gd name="connsiteY9" fmla="*/ 3111959 h 5637079"/>
                  <a:gd name="connsiteX10" fmla="*/ 2739117 w 6172144"/>
                  <a:gd name="connsiteY10" fmla="*/ 0 h 5637079"/>
                  <a:gd name="connsiteX11" fmla="*/ 3639003 w 6172144"/>
                  <a:gd name="connsiteY11" fmla="*/ 1491343 h 5637079"/>
                  <a:gd name="connsiteX12" fmla="*/ 4266746 w 6172144"/>
                  <a:gd name="connsiteY12" fmla="*/ 1153886 h 5637079"/>
                  <a:gd name="connsiteX13" fmla="*/ 4346575 w 6172144"/>
                  <a:gd name="connsiteY13" fmla="*/ 356590 h 5637079"/>
                  <a:gd name="connsiteX14" fmla="*/ 4417497 w 6172144"/>
                  <a:gd name="connsiteY14" fmla="*/ 1140691 h 5637079"/>
                  <a:gd name="connsiteX15" fmla="*/ 5228978 w 6172144"/>
                  <a:gd name="connsiteY15" fmla="*/ 1379516 h 5637079"/>
                  <a:gd name="connsiteX16" fmla="*/ 3596119 w 6172144"/>
                  <a:gd name="connsiteY16" fmla="*/ 1738084 h 5637079"/>
                  <a:gd name="connsiteX17" fmla="*/ 3360923 w 6172144"/>
                  <a:gd name="connsiteY17" fmla="*/ 2511960 h 5637079"/>
                  <a:gd name="connsiteX18" fmla="*/ 5134305 w 6172144"/>
                  <a:gd name="connsiteY18" fmla="*/ 2594099 h 5637079"/>
                  <a:gd name="connsiteX19" fmla="*/ 6157564 w 6172144"/>
                  <a:gd name="connsiteY19" fmla="*/ 2036947 h 5637079"/>
                  <a:gd name="connsiteX20" fmla="*/ 5005656 w 6172144"/>
                  <a:gd name="connsiteY20" fmla="*/ 2707903 h 5637079"/>
                  <a:gd name="connsiteX21" fmla="*/ 5415356 w 6172144"/>
                  <a:gd name="connsiteY21" fmla="*/ 4103254 h 5637079"/>
                  <a:gd name="connsiteX22" fmla="*/ 4827526 w 6172144"/>
                  <a:gd name="connsiteY22" fmla="*/ 2731654 h 5637079"/>
                  <a:gd name="connsiteX23" fmla="*/ 3242170 w 6172144"/>
                  <a:gd name="connsiteY23" fmla="*/ 2779155 h 5637079"/>
                  <a:gd name="connsiteX24" fmla="*/ 2773094 w 6172144"/>
                  <a:gd name="connsiteY24" fmla="*/ 4263571 h 5637079"/>
                  <a:gd name="connsiteX25" fmla="*/ 4079380 w 6172144"/>
                  <a:gd name="connsiteY25" fmla="*/ 3574802 h 5637079"/>
                  <a:gd name="connsiteX26" fmla="*/ 2820595 w 6172144"/>
                  <a:gd name="connsiteY26" fmla="*/ 4619831 h 5637079"/>
                  <a:gd name="connsiteX27" fmla="*/ 3204564 w 6172144"/>
                  <a:gd name="connsiteY27" fmla="*/ 5325423 h 5637079"/>
                  <a:gd name="connsiteX28" fmla="*/ 2922525 w 6172144"/>
                  <a:gd name="connsiteY28" fmla="*/ 5598556 h 5637079"/>
                  <a:gd name="connsiteX29" fmla="*/ 2523712 w 6172144"/>
                  <a:gd name="connsiteY29" fmla="*/ 3456049 h 5637079"/>
                  <a:gd name="connsiteX30" fmla="*/ 1371149 w 6172144"/>
                  <a:gd name="connsiteY30" fmla="*/ 3383643 h 5637079"/>
                  <a:gd name="connsiteX31" fmla="*/ 2291899 w 6172144"/>
                  <a:gd name="connsiteY31" fmla="*/ 2742293 h 5637079"/>
                  <a:gd name="connsiteX32" fmla="*/ 1510846 w 6172144"/>
                  <a:gd name="connsiteY32" fmla="*/ 1980293 h 5637079"/>
                  <a:gd name="connsiteX0" fmla="*/ 1510846 w 6172144"/>
                  <a:gd name="connsiteY0" fmla="*/ 1980293 h 5637079"/>
                  <a:gd name="connsiteX1" fmla="*/ 710749 w 6172144"/>
                  <a:gd name="connsiteY1" fmla="*/ 1853293 h 5637079"/>
                  <a:gd name="connsiteX2" fmla="*/ 177348 w 6172144"/>
                  <a:gd name="connsiteY2" fmla="*/ 2583543 h 5637079"/>
                  <a:gd name="connsiteX3" fmla="*/ 1193348 w 6172144"/>
                  <a:gd name="connsiteY3" fmla="*/ 1789793 h 5637079"/>
                  <a:gd name="connsiteX4" fmla="*/ 1028246 w 6172144"/>
                  <a:gd name="connsiteY4" fmla="*/ 348343 h 5637079"/>
                  <a:gd name="connsiteX5" fmla="*/ 870769 w 6172144"/>
                  <a:gd name="connsiteY5" fmla="*/ 1443083 h 5637079"/>
                  <a:gd name="connsiteX6" fmla="*/ 1904547 w 6172144"/>
                  <a:gd name="connsiteY6" fmla="*/ 2062843 h 5637079"/>
                  <a:gd name="connsiteX7" fmla="*/ 2641147 w 6172144"/>
                  <a:gd name="connsiteY7" fmla="*/ 1427843 h 5637079"/>
                  <a:gd name="connsiteX8" fmla="*/ 2037897 w 6172144"/>
                  <a:gd name="connsiteY8" fmla="*/ 2170793 h 5637079"/>
                  <a:gd name="connsiteX9" fmla="*/ 2680612 w 6172144"/>
                  <a:gd name="connsiteY9" fmla="*/ 3111959 h 5637079"/>
                  <a:gd name="connsiteX10" fmla="*/ 2739117 w 6172144"/>
                  <a:gd name="connsiteY10" fmla="*/ 0 h 5637079"/>
                  <a:gd name="connsiteX11" fmla="*/ 3639003 w 6172144"/>
                  <a:gd name="connsiteY11" fmla="*/ 1491343 h 5637079"/>
                  <a:gd name="connsiteX12" fmla="*/ 4266746 w 6172144"/>
                  <a:gd name="connsiteY12" fmla="*/ 1153886 h 5637079"/>
                  <a:gd name="connsiteX13" fmla="*/ 4346575 w 6172144"/>
                  <a:gd name="connsiteY13" fmla="*/ 356590 h 5637079"/>
                  <a:gd name="connsiteX14" fmla="*/ 4417497 w 6172144"/>
                  <a:gd name="connsiteY14" fmla="*/ 1140691 h 5637079"/>
                  <a:gd name="connsiteX15" fmla="*/ 5228978 w 6172144"/>
                  <a:gd name="connsiteY15" fmla="*/ 1379516 h 5637079"/>
                  <a:gd name="connsiteX16" fmla="*/ 3596119 w 6172144"/>
                  <a:gd name="connsiteY16" fmla="*/ 1738084 h 5637079"/>
                  <a:gd name="connsiteX17" fmla="*/ 3360923 w 6172144"/>
                  <a:gd name="connsiteY17" fmla="*/ 2511960 h 5637079"/>
                  <a:gd name="connsiteX18" fmla="*/ 5134305 w 6172144"/>
                  <a:gd name="connsiteY18" fmla="*/ 2594099 h 5637079"/>
                  <a:gd name="connsiteX19" fmla="*/ 6157564 w 6172144"/>
                  <a:gd name="connsiteY19" fmla="*/ 2036947 h 5637079"/>
                  <a:gd name="connsiteX20" fmla="*/ 5005656 w 6172144"/>
                  <a:gd name="connsiteY20" fmla="*/ 2707903 h 5637079"/>
                  <a:gd name="connsiteX21" fmla="*/ 5415356 w 6172144"/>
                  <a:gd name="connsiteY21" fmla="*/ 4103254 h 5637079"/>
                  <a:gd name="connsiteX22" fmla="*/ 4827526 w 6172144"/>
                  <a:gd name="connsiteY22" fmla="*/ 2731654 h 5637079"/>
                  <a:gd name="connsiteX23" fmla="*/ 3242170 w 6172144"/>
                  <a:gd name="connsiteY23" fmla="*/ 2779155 h 5637079"/>
                  <a:gd name="connsiteX24" fmla="*/ 2773094 w 6172144"/>
                  <a:gd name="connsiteY24" fmla="*/ 4263571 h 5637079"/>
                  <a:gd name="connsiteX25" fmla="*/ 4079380 w 6172144"/>
                  <a:gd name="connsiteY25" fmla="*/ 3574802 h 5637079"/>
                  <a:gd name="connsiteX26" fmla="*/ 2820595 w 6172144"/>
                  <a:gd name="connsiteY26" fmla="*/ 4619831 h 5637079"/>
                  <a:gd name="connsiteX27" fmla="*/ 3204564 w 6172144"/>
                  <a:gd name="connsiteY27" fmla="*/ 5325423 h 5637079"/>
                  <a:gd name="connsiteX28" fmla="*/ 2922525 w 6172144"/>
                  <a:gd name="connsiteY28" fmla="*/ 5598556 h 5637079"/>
                  <a:gd name="connsiteX29" fmla="*/ 2523712 w 6172144"/>
                  <a:gd name="connsiteY29" fmla="*/ 3456049 h 5637079"/>
                  <a:gd name="connsiteX30" fmla="*/ 1371149 w 6172144"/>
                  <a:gd name="connsiteY30" fmla="*/ 3383643 h 5637079"/>
                  <a:gd name="connsiteX31" fmla="*/ 2291899 w 6172144"/>
                  <a:gd name="connsiteY31" fmla="*/ 2742293 h 5637079"/>
                  <a:gd name="connsiteX32" fmla="*/ 1510846 w 6172144"/>
                  <a:gd name="connsiteY32" fmla="*/ 1980293 h 5637079"/>
                  <a:gd name="connsiteX0" fmla="*/ 1510846 w 6172144"/>
                  <a:gd name="connsiteY0" fmla="*/ 1980293 h 5637079"/>
                  <a:gd name="connsiteX1" fmla="*/ 710749 w 6172144"/>
                  <a:gd name="connsiteY1" fmla="*/ 1853293 h 5637079"/>
                  <a:gd name="connsiteX2" fmla="*/ 177348 w 6172144"/>
                  <a:gd name="connsiteY2" fmla="*/ 2583543 h 5637079"/>
                  <a:gd name="connsiteX3" fmla="*/ 1193348 w 6172144"/>
                  <a:gd name="connsiteY3" fmla="*/ 1789793 h 5637079"/>
                  <a:gd name="connsiteX4" fmla="*/ 1028246 w 6172144"/>
                  <a:gd name="connsiteY4" fmla="*/ 348343 h 5637079"/>
                  <a:gd name="connsiteX5" fmla="*/ 870769 w 6172144"/>
                  <a:gd name="connsiteY5" fmla="*/ 1443083 h 5637079"/>
                  <a:gd name="connsiteX6" fmla="*/ 1904547 w 6172144"/>
                  <a:gd name="connsiteY6" fmla="*/ 2062843 h 5637079"/>
                  <a:gd name="connsiteX7" fmla="*/ 2641147 w 6172144"/>
                  <a:gd name="connsiteY7" fmla="*/ 1427843 h 5637079"/>
                  <a:gd name="connsiteX8" fmla="*/ 2037897 w 6172144"/>
                  <a:gd name="connsiteY8" fmla="*/ 2170793 h 5637079"/>
                  <a:gd name="connsiteX9" fmla="*/ 2680612 w 6172144"/>
                  <a:gd name="connsiteY9" fmla="*/ 3111959 h 5637079"/>
                  <a:gd name="connsiteX10" fmla="*/ 2739117 w 6172144"/>
                  <a:gd name="connsiteY10" fmla="*/ 0 h 5637079"/>
                  <a:gd name="connsiteX11" fmla="*/ 3639003 w 6172144"/>
                  <a:gd name="connsiteY11" fmla="*/ 1491343 h 5637079"/>
                  <a:gd name="connsiteX12" fmla="*/ 4266746 w 6172144"/>
                  <a:gd name="connsiteY12" fmla="*/ 1153886 h 5637079"/>
                  <a:gd name="connsiteX13" fmla="*/ 4346575 w 6172144"/>
                  <a:gd name="connsiteY13" fmla="*/ 356590 h 5637079"/>
                  <a:gd name="connsiteX14" fmla="*/ 4417497 w 6172144"/>
                  <a:gd name="connsiteY14" fmla="*/ 1140691 h 5637079"/>
                  <a:gd name="connsiteX15" fmla="*/ 5228978 w 6172144"/>
                  <a:gd name="connsiteY15" fmla="*/ 1379516 h 5637079"/>
                  <a:gd name="connsiteX16" fmla="*/ 3596119 w 6172144"/>
                  <a:gd name="connsiteY16" fmla="*/ 1738084 h 5637079"/>
                  <a:gd name="connsiteX17" fmla="*/ 3360923 w 6172144"/>
                  <a:gd name="connsiteY17" fmla="*/ 2511960 h 5637079"/>
                  <a:gd name="connsiteX18" fmla="*/ 5134305 w 6172144"/>
                  <a:gd name="connsiteY18" fmla="*/ 2594099 h 5637079"/>
                  <a:gd name="connsiteX19" fmla="*/ 6157564 w 6172144"/>
                  <a:gd name="connsiteY19" fmla="*/ 2036947 h 5637079"/>
                  <a:gd name="connsiteX20" fmla="*/ 5005656 w 6172144"/>
                  <a:gd name="connsiteY20" fmla="*/ 2707903 h 5637079"/>
                  <a:gd name="connsiteX21" fmla="*/ 5415356 w 6172144"/>
                  <a:gd name="connsiteY21" fmla="*/ 4103254 h 5637079"/>
                  <a:gd name="connsiteX22" fmla="*/ 4827526 w 6172144"/>
                  <a:gd name="connsiteY22" fmla="*/ 2731654 h 5637079"/>
                  <a:gd name="connsiteX23" fmla="*/ 3242170 w 6172144"/>
                  <a:gd name="connsiteY23" fmla="*/ 2779155 h 5637079"/>
                  <a:gd name="connsiteX24" fmla="*/ 2773094 w 6172144"/>
                  <a:gd name="connsiteY24" fmla="*/ 4263571 h 5637079"/>
                  <a:gd name="connsiteX25" fmla="*/ 4079380 w 6172144"/>
                  <a:gd name="connsiteY25" fmla="*/ 3574802 h 5637079"/>
                  <a:gd name="connsiteX26" fmla="*/ 2820595 w 6172144"/>
                  <a:gd name="connsiteY26" fmla="*/ 4619831 h 5637079"/>
                  <a:gd name="connsiteX27" fmla="*/ 3204564 w 6172144"/>
                  <a:gd name="connsiteY27" fmla="*/ 5325423 h 5637079"/>
                  <a:gd name="connsiteX28" fmla="*/ 2922525 w 6172144"/>
                  <a:gd name="connsiteY28" fmla="*/ 5598556 h 5637079"/>
                  <a:gd name="connsiteX29" fmla="*/ 2523712 w 6172144"/>
                  <a:gd name="connsiteY29" fmla="*/ 3456049 h 5637079"/>
                  <a:gd name="connsiteX30" fmla="*/ 1371149 w 6172144"/>
                  <a:gd name="connsiteY30" fmla="*/ 3383643 h 5637079"/>
                  <a:gd name="connsiteX31" fmla="*/ 2291899 w 6172144"/>
                  <a:gd name="connsiteY31" fmla="*/ 2742293 h 5637079"/>
                  <a:gd name="connsiteX32" fmla="*/ 1510846 w 6172144"/>
                  <a:gd name="connsiteY32" fmla="*/ 1980293 h 5637079"/>
                  <a:gd name="connsiteX0" fmla="*/ 1510846 w 6172144"/>
                  <a:gd name="connsiteY0" fmla="*/ 1980293 h 5637079"/>
                  <a:gd name="connsiteX1" fmla="*/ 710749 w 6172144"/>
                  <a:gd name="connsiteY1" fmla="*/ 1853293 h 5637079"/>
                  <a:gd name="connsiteX2" fmla="*/ 177348 w 6172144"/>
                  <a:gd name="connsiteY2" fmla="*/ 2583543 h 5637079"/>
                  <a:gd name="connsiteX3" fmla="*/ 1193348 w 6172144"/>
                  <a:gd name="connsiteY3" fmla="*/ 1789793 h 5637079"/>
                  <a:gd name="connsiteX4" fmla="*/ 1028246 w 6172144"/>
                  <a:gd name="connsiteY4" fmla="*/ 348343 h 5637079"/>
                  <a:gd name="connsiteX5" fmla="*/ 870769 w 6172144"/>
                  <a:gd name="connsiteY5" fmla="*/ 1443083 h 5637079"/>
                  <a:gd name="connsiteX6" fmla="*/ 1904547 w 6172144"/>
                  <a:gd name="connsiteY6" fmla="*/ 2062843 h 5637079"/>
                  <a:gd name="connsiteX7" fmla="*/ 2641147 w 6172144"/>
                  <a:gd name="connsiteY7" fmla="*/ 1427843 h 5637079"/>
                  <a:gd name="connsiteX8" fmla="*/ 2037897 w 6172144"/>
                  <a:gd name="connsiteY8" fmla="*/ 2170793 h 5637079"/>
                  <a:gd name="connsiteX9" fmla="*/ 2680612 w 6172144"/>
                  <a:gd name="connsiteY9" fmla="*/ 3111959 h 5637079"/>
                  <a:gd name="connsiteX10" fmla="*/ 2739117 w 6172144"/>
                  <a:gd name="connsiteY10" fmla="*/ 0 h 5637079"/>
                  <a:gd name="connsiteX11" fmla="*/ 3639003 w 6172144"/>
                  <a:gd name="connsiteY11" fmla="*/ 1491343 h 5637079"/>
                  <a:gd name="connsiteX12" fmla="*/ 4266746 w 6172144"/>
                  <a:gd name="connsiteY12" fmla="*/ 1153886 h 5637079"/>
                  <a:gd name="connsiteX13" fmla="*/ 4346575 w 6172144"/>
                  <a:gd name="connsiteY13" fmla="*/ 356590 h 5637079"/>
                  <a:gd name="connsiteX14" fmla="*/ 4417497 w 6172144"/>
                  <a:gd name="connsiteY14" fmla="*/ 1140691 h 5637079"/>
                  <a:gd name="connsiteX15" fmla="*/ 5228978 w 6172144"/>
                  <a:gd name="connsiteY15" fmla="*/ 1379516 h 5637079"/>
                  <a:gd name="connsiteX16" fmla="*/ 3596119 w 6172144"/>
                  <a:gd name="connsiteY16" fmla="*/ 1738084 h 5637079"/>
                  <a:gd name="connsiteX17" fmla="*/ 3360923 w 6172144"/>
                  <a:gd name="connsiteY17" fmla="*/ 2511960 h 5637079"/>
                  <a:gd name="connsiteX18" fmla="*/ 5134305 w 6172144"/>
                  <a:gd name="connsiteY18" fmla="*/ 2594099 h 5637079"/>
                  <a:gd name="connsiteX19" fmla="*/ 6157564 w 6172144"/>
                  <a:gd name="connsiteY19" fmla="*/ 2036947 h 5637079"/>
                  <a:gd name="connsiteX20" fmla="*/ 5005656 w 6172144"/>
                  <a:gd name="connsiteY20" fmla="*/ 2707903 h 5637079"/>
                  <a:gd name="connsiteX21" fmla="*/ 5415356 w 6172144"/>
                  <a:gd name="connsiteY21" fmla="*/ 4103254 h 5637079"/>
                  <a:gd name="connsiteX22" fmla="*/ 4827526 w 6172144"/>
                  <a:gd name="connsiteY22" fmla="*/ 2731654 h 5637079"/>
                  <a:gd name="connsiteX23" fmla="*/ 3242170 w 6172144"/>
                  <a:gd name="connsiteY23" fmla="*/ 2779155 h 5637079"/>
                  <a:gd name="connsiteX24" fmla="*/ 2773094 w 6172144"/>
                  <a:gd name="connsiteY24" fmla="*/ 4263571 h 5637079"/>
                  <a:gd name="connsiteX25" fmla="*/ 4079380 w 6172144"/>
                  <a:gd name="connsiteY25" fmla="*/ 3574802 h 5637079"/>
                  <a:gd name="connsiteX26" fmla="*/ 2820595 w 6172144"/>
                  <a:gd name="connsiteY26" fmla="*/ 4619831 h 5637079"/>
                  <a:gd name="connsiteX27" fmla="*/ 3204564 w 6172144"/>
                  <a:gd name="connsiteY27" fmla="*/ 5325423 h 5637079"/>
                  <a:gd name="connsiteX28" fmla="*/ 2922525 w 6172144"/>
                  <a:gd name="connsiteY28" fmla="*/ 5598556 h 5637079"/>
                  <a:gd name="connsiteX29" fmla="*/ 2523712 w 6172144"/>
                  <a:gd name="connsiteY29" fmla="*/ 3456049 h 5637079"/>
                  <a:gd name="connsiteX30" fmla="*/ 1371149 w 6172144"/>
                  <a:gd name="connsiteY30" fmla="*/ 3383643 h 5637079"/>
                  <a:gd name="connsiteX31" fmla="*/ 2291899 w 6172144"/>
                  <a:gd name="connsiteY31" fmla="*/ 2742293 h 5637079"/>
                  <a:gd name="connsiteX32" fmla="*/ 1510846 w 6172144"/>
                  <a:gd name="connsiteY32" fmla="*/ 1980293 h 5637079"/>
                  <a:gd name="connsiteX0" fmla="*/ 1510846 w 6172144"/>
                  <a:gd name="connsiteY0" fmla="*/ 1980293 h 5637079"/>
                  <a:gd name="connsiteX1" fmla="*/ 710749 w 6172144"/>
                  <a:gd name="connsiteY1" fmla="*/ 1853293 h 5637079"/>
                  <a:gd name="connsiteX2" fmla="*/ 177348 w 6172144"/>
                  <a:gd name="connsiteY2" fmla="*/ 2583543 h 5637079"/>
                  <a:gd name="connsiteX3" fmla="*/ 1193348 w 6172144"/>
                  <a:gd name="connsiteY3" fmla="*/ 1789793 h 5637079"/>
                  <a:gd name="connsiteX4" fmla="*/ 1028246 w 6172144"/>
                  <a:gd name="connsiteY4" fmla="*/ 348343 h 5637079"/>
                  <a:gd name="connsiteX5" fmla="*/ 870769 w 6172144"/>
                  <a:gd name="connsiteY5" fmla="*/ 1443083 h 5637079"/>
                  <a:gd name="connsiteX6" fmla="*/ 1904547 w 6172144"/>
                  <a:gd name="connsiteY6" fmla="*/ 2062843 h 5637079"/>
                  <a:gd name="connsiteX7" fmla="*/ 2641147 w 6172144"/>
                  <a:gd name="connsiteY7" fmla="*/ 1427843 h 5637079"/>
                  <a:gd name="connsiteX8" fmla="*/ 2037897 w 6172144"/>
                  <a:gd name="connsiteY8" fmla="*/ 2170793 h 5637079"/>
                  <a:gd name="connsiteX9" fmla="*/ 2680612 w 6172144"/>
                  <a:gd name="connsiteY9" fmla="*/ 3111959 h 5637079"/>
                  <a:gd name="connsiteX10" fmla="*/ 2739117 w 6172144"/>
                  <a:gd name="connsiteY10" fmla="*/ 0 h 5637079"/>
                  <a:gd name="connsiteX11" fmla="*/ 3639003 w 6172144"/>
                  <a:gd name="connsiteY11" fmla="*/ 1491343 h 5637079"/>
                  <a:gd name="connsiteX12" fmla="*/ 4266746 w 6172144"/>
                  <a:gd name="connsiteY12" fmla="*/ 1153886 h 5637079"/>
                  <a:gd name="connsiteX13" fmla="*/ 4346575 w 6172144"/>
                  <a:gd name="connsiteY13" fmla="*/ 356590 h 5637079"/>
                  <a:gd name="connsiteX14" fmla="*/ 4417497 w 6172144"/>
                  <a:gd name="connsiteY14" fmla="*/ 1140691 h 5637079"/>
                  <a:gd name="connsiteX15" fmla="*/ 5228978 w 6172144"/>
                  <a:gd name="connsiteY15" fmla="*/ 1379516 h 5637079"/>
                  <a:gd name="connsiteX16" fmla="*/ 3596119 w 6172144"/>
                  <a:gd name="connsiteY16" fmla="*/ 1738084 h 5637079"/>
                  <a:gd name="connsiteX17" fmla="*/ 3360923 w 6172144"/>
                  <a:gd name="connsiteY17" fmla="*/ 2511960 h 5637079"/>
                  <a:gd name="connsiteX18" fmla="*/ 5134305 w 6172144"/>
                  <a:gd name="connsiteY18" fmla="*/ 2594099 h 5637079"/>
                  <a:gd name="connsiteX19" fmla="*/ 6157564 w 6172144"/>
                  <a:gd name="connsiteY19" fmla="*/ 2036947 h 5637079"/>
                  <a:gd name="connsiteX20" fmla="*/ 5005656 w 6172144"/>
                  <a:gd name="connsiteY20" fmla="*/ 2707903 h 5637079"/>
                  <a:gd name="connsiteX21" fmla="*/ 5415356 w 6172144"/>
                  <a:gd name="connsiteY21" fmla="*/ 4103254 h 5637079"/>
                  <a:gd name="connsiteX22" fmla="*/ 4827526 w 6172144"/>
                  <a:gd name="connsiteY22" fmla="*/ 2731654 h 5637079"/>
                  <a:gd name="connsiteX23" fmla="*/ 3242170 w 6172144"/>
                  <a:gd name="connsiteY23" fmla="*/ 2779155 h 5637079"/>
                  <a:gd name="connsiteX24" fmla="*/ 2773094 w 6172144"/>
                  <a:gd name="connsiteY24" fmla="*/ 4263571 h 5637079"/>
                  <a:gd name="connsiteX25" fmla="*/ 4079380 w 6172144"/>
                  <a:gd name="connsiteY25" fmla="*/ 3574802 h 5637079"/>
                  <a:gd name="connsiteX26" fmla="*/ 2820595 w 6172144"/>
                  <a:gd name="connsiteY26" fmla="*/ 4619831 h 5637079"/>
                  <a:gd name="connsiteX27" fmla="*/ 3204564 w 6172144"/>
                  <a:gd name="connsiteY27" fmla="*/ 5325423 h 5637079"/>
                  <a:gd name="connsiteX28" fmla="*/ 2922525 w 6172144"/>
                  <a:gd name="connsiteY28" fmla="*/ 5598556 h 5637079"/>
                  <a:gd name="connsiteX29" fmla="*/ 2523712 w 6172144"/>
                  <a:gd name="connsiteY29" fmla="*/ 3456049 h 5637079"/>
                  <a:gd name="connsiteX30" fmla="*/ 1371149 w 6172144"/>
                  <a:gd name="connsiteY30" fmla="*/ 3383643 h 5637079"/>
                  <a:gd name="connsiteX31" fmla="*/ 2291899 w 6172144"/>
                  <a:gd name="connsiteY31" fmla="*/ 2742293 h 5637079"/>
                  <a:gd name="connsiteX32" fmla="*/ 1510846 w 6172144"/>
                  <a:gd name="connsiteY32" fmla="*/ 1980293 h 5637079"/>
                  <a:gd name="connsiteX0" fmla="*/ 1510846 w 6172144"/>
                  <a:gd name="connsiteY0" fmla="*/ 1980293 h 5637079"/>
                  <a:gd name="connsiteX1" fmla="*/ 710749 w 6172144"/>
                  <a:gd name="connsiteY1" fmla="*/ 1853293 h 5637079"/>
                  <a:gd name="connsiteX2" fmla="*/ 177348 w 6172144"/>
                  <a:gd name="connsiteY2" fmla="*/ 2583543 h 5637079"/>
                  <a:gd name="connsiteX3" fmla="*/ 1193348 w 6172144"/>
                  <a:gd name="connsiteY3" fmla="*/ 1789793 h 5637079"/>
                  <a:gd name="connsiteX4" fmla="*/ 1028246 w 6172144"/>
                  <a:gd name="connsiteY4" fmla="*/ 348343 h 5637079"/>
                  <a:gd name="connsiteX5" fmla="*/ 870769 w 6172144"/>
                  <a:gd name="connsiteY5" fmla="*/ 1443083 h 5637079"/>
                  <a:gd name="connsiteX6" fmla="*/ 1904547 w 6172144"/>
                  <a:gd name="connsiteY6" fmla="*/ 2062843 h 5637079"/>
                  <a:gd name="connsiteX7" fmla="*/ 2641147 w 6172144"/>
                  <a:gd name="connsiteY7" fmla="*/ 1427843 h 5637079"/>
                  <a:gd name="connsiteX8" fmla="*/ 2037897 w 6172144"/>
                  <a:gd name="connsiteY8" fmla="*/ 2170793 h 5637079"/>
                  <a:gd name="connsiteX9" fmla="*/ 2680612 w 6172144"/>
                  <a:gd name="connsiteY9" fmla="*/ 3111959 h 5637079"/>
                  <a:gd name="connsiteX10" fmla="*/ 2739117 w 6172144"/>
                  <a:gd name="connsiteY10" fmla="*/ 0 h 5637079"/>
                  <a:gd name="connsiteX11" fmla="*/ 3639003 w 6172144"/>
                  <a:gd name="connsiteY11" fmla="*/ 1491343 h 5637079"/>
                  <a:gd name="connsiteX12" fmla="*/ 4266746 w 6172144"/>
                  <a:gd name="connsiteY12" fmla="*/ 1153886 h 5637079"/>
                  <a:gd name="connsiteX13" fmla="*/ 4346575 w 6172144"/>
                  <a:gd name="connsiteY13" fmla="*/ 356590 h 5637079"/>
                  <a:gd name="connsiteX14" fmla="*/ 4417497 w 6172144"/>
                  <a:gd name="connsiteY14" fmla="*/ 1140691 h 5637079"/>
                  <a:gd name="connsiteX15" fmla="*/ 5228978 w 6172144"/>
                  <a:gd name="connsiteY15" fmla="*/ 1379516 h 5637079"/>
                  <a:gd name="connsiteX16" fmla="*/ 3596119 w 6172144"/>
                  <a:gd name="connsiteY16" fmla="*/ 1738084 h 5637079"/>
                  <a:gd name="connsiteX17" fmla="*/ 3360923 w 6172144"/>
                  <a:gd name="connsiteY17" fmla="*/ 2511960 h 5637079"/>
                  <a:gd name="connsiteX18" fmla="*/ 5134305 w 6172144"/>
                  <a:gd name="connsiteY18" fmla="*/ 2594099 h 5637079"/>
                  <a:gd name="connsiteX19" fmla="*/ 6157564 w 6172144"/>
                  <a:gd name="connsiteY19" fmla="*/ 2036947 h 5637079"/>
                  <a:gd name="connsiteX20" fmla="*/ 5005656 w 6172144"/>
                  <a:gd name="connsiteY20" fmla="*/ 2707903 h 5637079"/>
                  <a:gd name="connsiteX21" fmla="*/ 5415356 w 6172144"/>
                  <a:gd name="connsiteY21" fmla="*/ 4103254 h 5637079"/>
                  <a:gd name="connsiteX22" fmla="*/ 4827526 w 6172144"/>
                  <a:gd name="connsiteY22" fmla="*/ 2731654 h 5637079"/>
                  <a:gd name="connsiteX23" fmla="*/ 3242170 w 6172144"/>
                  <a:gd name="connsiteY23" fmla="*/ 2779155 h 5637079"/>
                  <a:gd name="connsiteX24" fmla="*/ 2773094 w 6172144"/>
                  <a:gd name="connsiteY24" fmla="*/ 4263571 h 5637079"/>
                  <a:gd name="connsiteX25" fmla="*/ 4079380 w 6172144"/>
                  <a:gd name="connsiteY25" fmla="*/ 3574802 h 5637079"/>
                  <a:gd name="connsiteX26" fmla="*/ 2820595 w 6172144"/>
                  <a:gd name="connsiteY26" fmla="*/ 4619831 h 5637079"/>
                  <a:gd name="connsiteX27" fmla="*/ 3204564 w 6172144"/>
                  <a:gd name="connsiteY27" fmla="*/ 5325423 h 5637079"/>
                  <a:gd name="connsiteX28" fmla="*/ 2922525 w 6172144"/>
                  <a:gd name="connsiteY28" fmla="*/ 5598556 h 5637079"/>
                  <a:gd name="connsiteX29" fmla="*/ 2523712 w 6172144"/>
                  <a:gd name="connsiteY29" fmla="*/ 3456049 h 5637079"/>
                  <a:gd name="connsiteX30" fmla="*/ 1371149 w 6172144"/>
                  <a:gd name="connsiteY30" fmla="*/ 3383643 h 5637079"/>
                  <a:gd name="connsiteX31" fmla="*/ 2291899 w 6172144"/>
                  <a:gd name="connsiteY31" fmla="*/ 2742293 h 5637079"/>
                  <a:gd name="connsiteX32" fmla="*/ 1510846 w 6172144"/>
                  <a:gd name="connsiteY32" fmla="*/ 1980293 h 5637079"/>
                  <a:gd name="connsiteX0" fmla="*/ 1510846 w 6172144"/>
                  <a:gd name="connsiteY0" fmla="*/ 1980293 h 5637079"/>
                  <a:gd name="connsiteX1" fmla="*/ 710749 w 6172144"/>
                  <a:gd name="connsiteY1" fmla="*/ 1853293 h 5637079"/>
                  <a:gd name="connsiteX2" fmla="*/ 177348 w 6172144"/>
                  <a:gd name="connsiteY2" fmla="*/ 2583543 h 5637079"/>
                  <a:gd name="connsiteX3" fmla="*/ 1193348 w 6172144"/>
                  <a:gd name="connsiteY3" fmla="*/ 1789793 h 5637079"/>
                  <a:gd name="connsiteX4" fmla="*/ 1028246 w 6172144"/>
                  <a:gd name="connsiteY4" fmla="*/ 348343 h 5637079"/>
                  <a:gd name="connsiteX5" fmla="*/ 870769 w 6172144"/>
                  <a:gd name="connsiteY5" fmla="*/ 1443083 h 5637079"/>
                  <a:gd name="connsiteX6" fmla="*/ 1904547 w 6172144"/>
                  <a:gd name="connsiteY6" fmla="*/ 2062843 h 5637079"/>
                  <a:gd name="connsiteX7" fmla="*/ 2641147 w 6172144"/>
                  <a:gd name="connsiteY7" fmla="*/ 1427843 h 5637079"/>
                  <a:gd name="connsiteX8" fmla="*/ 2037897 w 6172144"/>
                  <a:gd name="connsiteY8" fmla="*/ 2170793 h 5637079"/>
                  <a:gd name="connsiteX9" fmla="*/ 2680612 w 6172144"/>
                  <a:gd name="connsiteY9" fmla="*/ 3111959 h 5637079"/>
                  <a:gd name="connsiteX10" fmla="*/ 2739117 w 6172144"/>
                  <a:gd name="connsiteY10" fmla="*/ 0 h 5637079"/>
                  <a:gd name="connsiteX11" fmla="*/ 3639003 w 6172144"/>
                  <a:gd name="connsiteY11" fmla="*/ 1491343 h 5637079"/>
                  <a:gd name="connsiteX12" fmla="*/ 4266746 w 6172144"/>
                  <a:gd name="connsiteY12" fmla="*/ 1153886 h 5637079"/>
                  <a:gd name="connsiteX13" fmla="*/ 4346575 w 6172144"/>
                  <a:gd name="connsiteY13" fmla="*/ 356590 h 5637079"/>
                  <a:gd name="connsiteX14" fmla="*/ 4417497 w 6172144"/>
                  <a:gd name="connsiteY14" fmla="*/ 1140691 h 5637079"/>
                  <a:gd name="connsiteX15" fmla="*/ 5228978 w 6172144"/>
                  <a:gd name="connsiteY15" fmla="*/ 1379516 h 5637079"/>
                  <a:gd name="connsiteX16" fmla="*/ 3596119 w 6172144"/>
                  <a:gd name="connsiteY16" fmla="*/ 1738084 h 5637079"/>
                  <a:gd name="connsiteX17" fmla="*/ 3360923 w 6172144"/>
                  <a:gd name="connsiteY17" fmla="*/ 2511960 h 5637079"/>
                  <a:gd name="connsiteX18" fmla="*/ 5134305 w 6172144"/>
                  <a:gd name="connsiteY18" fmla="*/ 2594099 h 5637079"/>
                  <a:gd name="connsiteX19" fmla="*/ 6157564 w 6172144"/>
                  <a:gd name="connsiteY19" fmla="*/ 2036947 h 5637079"/>
                  <a:gd name="connsiteX20" fmla="*/ 5005656 w 6172144"/>
                  <a:gd name="connsiteY20" fmla="*/ 2707903 h 5637079"/>
                  <a:gd name="connsiteX21" fmla="*/ 5415356 w 6172144"/>
                  <a:gd name="connsiteY21" fmla="*/ 4103254 h 5637079"/>
                  <a:gd name="connsiteX22" fmla="*/ 4827526 w 6172144"/>
                  <a:gd name="connsiteY22" fmla="*/ 2731654 h 5637079"/>
                  <a:gd name="connsiteX23" fmla="*/ 3242170 w 6172144"/>
                  <a:gd name="connsiteY23" fmla="*/ 2779155 h 5637079"/>
                  <a:gd name="connsiteX24" fmla="*/ 2773094 w 6172144"/>
                  <a:gd name="connsiteY24" fmla="*/ 4263571 h 5637079"/>
                  <a:gd name="connsiteX25" fmla="*/ 4079380 w 6172144"/>
                  <a:gd name="connsiteY25" fmla="*/ 3574802 h 5637079"/>
                  <a:gd name="connsiteX26" fmla="*/ 2820595 w 6172144"/>
                  <a:gd name="connsiteY26" fmla="*/ 4619831 h 5637079"/>
                  <a:gd name="connsiteX27" fmla="*/ 3204564 w 6172144"/>
                  <a:gd name="connsiteY27" fmla="*/ 5325423 h 5637079"/>
                  <a:gd name="connsiteX28" fmla="*/ 2922525 w 6172144"/>
                  <a:gd name="connsiteY28" fmla="*/ 5598556 h 5637079"/>
                  <a:gd name="connsiteX29" fmla="*/ 2523712 w 6172144"/>
                  <a:gd name="connsiteY29" fmla="*/ 3456049 h 5637079"/>
                  <a:gd name="connsiteX30" fmla="*/ 1371149 w 6172144"/>
                  <a:gd name="connsiteY30" fmla="*/ 3383643 h 5637079"/>
                  <a:gd name="connsiteX31" fmla="*/ 2291899 w 6172144"/>
                  <a:gd name="connsiteY31" fmla="*/ 2742293 h 5637079"/>
                  <a:gd name="connsiteX32" fmla="*/ 1510846 w 6172144"/>
                  <a:gd name="connsiteY32" fmla="*/ 1980293 h 5637079"/>
                  <a:gd name="connsiteX0" fmla="*/ 1510846 w 6172144"/>
                  <a:gd name="connsiteY0" fmla="*/ 1980293 h 5637079"/>
                  <a:gd name="connsiteX1" fmla="*/ 710749 w 6172144"/>
                  <a:gd name="connsiteY1" fmla="*/ 1853293 h 5637079"/>
                  <a:gd name="connsiteX2" fmla="*/ 177348 w 6172144"/>
                  <a:gd name="connsiteY2" fmla="*/ 2583543 h 5637079"/>
                  <a:gd name="connsiteX3" fmla="*/ 1193348 w 6172144"/>
                  <a:gd name="connsiteY3" fmla="*/ 1789793 h 5637079"/>
                  <a:gd name="connsiteX4" fmla="*/ 1028246 w 6172144"/>
                  <a:gd name="connsiteY4" fmla="*/ 348343 h 5637079"/>
                  <a:gd name="connsiteX5" fmla="*/ 870769 w 6172144"/>
                  <a:gd name="connsiteY5" fmla="*/ 1443083 h 5637079"/>
                  <a:gd name="connsiteX6" fmla="*/ 1904547 w 6172144"/>
                  <a:gd name="connsiteY6" fmla="*/ 2062843 h 5637079"/>
                  <a:gd name="connsiteX7" fmla="*/ 2641147 w 6172144"/>
                  <a:gd name="connsiteY7" fmla="*/ 1427843 h 5637079"/>
                  <a:gd name="connsiteX8" fmla="*/ 2037897 w 6172144"/>
                  <a:gd name="connsiteY8" fmla="*/ 2170793 h 5637079"/>
                  <a:gd name="connsiteX9" fmla="*/ 2680612 w 6172144"/>
                  <a:gd name="connsiteY9" fmla="*/ 3111959 h 5637079"/>
                  <a:gd name="connsiteX10" fmla="*/ 2739117 w 6172144"/>
                  <a:gd name="connsiteY10" fmla="*/ 0 h 5637079"/>
                  <a:gd name="connsiteX11" fmla="*/ 3639003 w 6172144"/>
                  <a:gd name="connsiteY11" fmla="*/ 1491343 h 5637079"/>
                  <a:gd name="connsiteX12" fmla="*/ 4266746 w 6172144"/>
                  <a:gd name="connsiteY12" fmla="*/ 1153886 h 5637079"/>
                  <a:gd name="connsiteX13" fmla="*/ 4346575 w 6172144"/>
                  <a:gd name="connsiteY13" fmla="*/ 356590 h 5637079"/>
                  <a:gd name="connsiteX14" fmla="*/ 4417497 w 6172144"/>
                  <a:gd name="connsiteY14" fmla="*/ 1140691 h 5637079"/>
                  <a:gd name="connsiteX15" fmla="*/ 5228978 w 6172144"/>
                  <a:gd name="connsiteY15" fmla="*/ 1379516 h 5637079"/>
                  <a:gd name="connsiteX16" fmla="*/ 3596119 w 6172144"/>
                  <a:gd name="connsiteY16" fmla="*/ 1738084 h 5637079"/>
                  <a:gd name="connsiteX17" fmla="*/ 3360923 w 6172144"/>
                  <a:gd name="connsiteY17" fmla="*/ 2511960 h 5637079"/>
                  <a:gd name="connsiteX18" fmla="*/ 5134305 w 6172144"/>
                  <a:gd name="connsiteY18" fmla="*/ 2594099 h 5637079"/>
                  <a:gd name="connsiteX19" fmla="*/ 6157564 w 6172144"/>
                  <a:gd name="connsiteY19" fmla="*/ 2036947 h 5637079"/>
                  <a:gd name="connsiteX20" fmla="*/ 5005656 w 6172144"/>
                  <a:gd name="connsiteY20" fmla="*/ 2707903 h 5637079"/>
                  <a:gd name="connsiteX21" fmla="*/ 5415356 w 6172144"/>
                  <a:gd name="connsiteY21" fmla="*/ 4103254 h 5637079"/>
                  <a:gd name="connsiteX22" fmla="*/ 4827526 w 6172144"/>
                  <a:gd name="connsiteY22" fmla="*/ 2731654 h 5637079"/>
                  <a:gd name="connsiteX23" fmla="*/ 3242170 w 6172144"/>
                  <a:gd name="connsiteY23" fmla="*/ 2779155 h 5637079"/>
                  <a:gd name="connsiteX24" fmla="*/ 2773094 w 6172144"/>
                  <a:gd name="connsiteY24" fmla="*/ 4263571 h 5637079"/>
                  <a:gd name="connsiteX25" fmla="*/ 4079380 w 6172144"/>
                  <a:gd name="connsiteY25" fmla="*/ 3574802 h 5637079"/>
                  <a:gd name="connsiteX26" fmla="*/ 2820595 w 6172144"/>
                  <a:gd name="connsiteY26" fmla="*/ 4619831 h 5637079"/>
                  <a:gd name="connsiteX27" fmla="*/ 3204564 w 6172144"/>
                  <a:gd name="connsiteY27" fmla="*/ 5325423 h 5637079"/>
                  <a:gd name="connsiteX28" fmla="*/ 2922525 w 6172144"/>
                  <a:gd name="connsiteY28" fmla="*/ 5598556 h 5637079"/>
                  <a:gd name="connsiteX29" fmla="*/ 2523712 w 6172144"/>
                  <a:gd name="connsiteY29" fmla="*/ 3456049 h 5637079"/>
                  <a:gd name="connsiteX30" fmla="*/ 1371149 w 6172144"/>
                  <a:gd name="connsiteY30" fmla="*/ 3383643 h 5637079"/>
                  <a:gd name="connsiteX31" fmla="*/ 2291899 w 6172144"/>
                  <a:gd name="connsiteY31" fmla="*/ 2742293 h 5637079"/>
                  <a:gd name="connsiteX32" fmla="*/ 1510846 w 6172144"/>
                  <a:gd name="connsiteY32" fmla="*/ 1980293 h 5637079"/>
                  <a:gd name="connsiteX0" fmla="*/ 1510846 w 6172144"/>
                  <a:gd name="connsiteY0" fmla="*/ 1980293 h 5637079"/>
                  <a:gd name="connsiteX1" fmla="*/ 710749 w 6172144"/>
                  <a:gd name="connsiteY1" fmla="*/ 1853293 h 5637079"/>
                  <a:gd name="connsiteX2" fmla="*/ 177348 w 6172144"/>
                  <a:gd name="connsiteY2" fmla="*/ 2583543 h 5637079"/>
                  <a:gd name="connsiteX3" fmla="*/ 1193348 w 6172144"/>
                  <a:gd name="connsiteY3" fmla="*/ 1789793 h 5637079"/>
                  <a:gd name="connsiteX4" fmla="*/ 1043486 w 6172144"/>
                  <a:gd name="connsiteY4" fmla="*/ 355963 h 5637079"/>
                  <a:gd name="connsiteX5" fmla="*/ 870769 w 6172144"/>
                  <a:gd name="connsiteY5" fmla="*/ 1443083 h 5637079"/>
                  <a:gd name="connsiteX6" fmla="*/ 1904547 w 6172144"/>
                  <a:gd name="connsiteY6" fmla="*/ 2062843 h 5637079"/>
                  <a:gd name="connsiteX7" fmla="*/ 2641147 w 6172144"/>
                  <a:gd name="connsiteY7" fmla="*/ 1427843 h 5637079"/>
                  <a:gd name="connsiteX8" fmla="*/ 2037897 w 6172144"/>
                  <a:gd name="connsiteY8" fmla="*/ 2170793 h 5637079"/>
                  <a:gd name="connsiteX9" fmla="*/ 2680612 w 6172144"/>
                  <a:gd name="connsiteY9" fmla="*/ 3111959 h 5637079"/>
                  <a:gd name="connsiteX10" fmla="*/ 2739117 w 6172144"/>
                  <a:gd name="connsiteY10" fmla="*/ 0 h 5637079"/>
                  <a:gd name="connsiteX11" fmla="*/ 3639003 w 6172144"/>
                  <a:gd name="connsiteY11" fmla="*/ 1491343 h 5637079"/>
                  <a:gd name="connsiteX12" fmla="*/ 4266746 w 6172144"/>
                  <a:gd name="connsiteY12" fmla="*/ 1153886 h 5637079"/>
                  <a:gd name="connsiteX13" fmla="*/ 4346575 w 6172144"/>
                  <a:gd name="connsiteY13" fmla="*/ 356590 h 5637079"/>
                  <a:gd name="connsiteX14" fmla="*/ 4417497 w 6172144"/>
                  <a:gd name="connsiteY14" fmla="*/ 1140691 h 5637079"/>
                  <a:gd name="connsiteX15" fmla="*/ 5228978 w 6172144"/>
                  <a:gd name="connsiteY15" fmla="*/ 1379516 h 5637079"/>
                  <a:gd name="connsiteX16" fmla="*/ 3596119 w 6172144"/>
                  <a:gd name="connsiteY16" fmla="*/ 1738084 h 5637079"/>
                  <a:gd name="connsiteX17" fmla="*/ 3360923 w 6172144"/>
                  <a:gd name="connsiteY17" fmla="*/ 2511960 h 5637079"/>
                  <a:gd name="connsiteX18" fmla="*/ 5134305 w 6172144"/>
                  <a:gd name="connsiteY18" fmla="*/ 2594099 h 5637079"/>
                  <a:gd name="connsiteX19" fmla="*/ 6157564 w 6172144"/>
                  <a:gd name="connsiteY19" fmla="*/ 2036947 h 5637079"/>
                  <a:gd name="connsiteX20" fmla="*/ 5005656 w 6172144"/>
                  <a:gd name="connsiteY20" fmla="*/ 2707903 h 5637079"/>
                  <a:gd name="connsiteX21" fmla="*/ 5415356 w 6172144"/>
                  <a:gd name="connsiteY21" fmla="*/ 4103254 h 5637079"/>
                  <a:gd name="connsiteX22" fmla="*/ 4827526 w 6172144"/>
                  <a:gd name="connsiteY22" fmla="*/ 2731654 h 5637079"/>
                  <a:gd name="connsiteX23" fmla="*/ 3242170 w 6172144"/>
                  <a:gd name="connsiteY23" fmla="*/ 2779155 h 5637079"/>
                  <a:gd name="connsiteX24" fmla="*/ 2773094 w 6172144"/>
                  <a:gd name="connsiteY24" fmla="*/ 4263571 h 5637079"/>
                  <a:gd name="connsiteX25" fmla="*/ 4079380 w 6172144"/>
                  <a:gd name="connsiteY25" fmla="*/ 3574802 h 5637079"/>
                  <a:gd name="connsiteX26" fmla="*/ 2820595 w 6172144"/>
                  <a:gd name="connsiteY26" fmla="*/ 4619831 h 5637079"/>
                  <a:gd name="connsiteX27" fmla="*/ 3204564 w 6172144"/>
                  <a:gd name="connsiteY27" fmla="*/ 5325423 h 5637079"/>
                  <a:gd name="connsiteX28" fmla="*/ 2922525 w 6172144"/>
                  <a:gd name="connsiteY28" fmla="*/ 5598556 h 5637079"/>
                  <a:gd name="connsiteX29" fmla="*/ 2523712 w 6172144"/>
                  <a:gd name="connsiteY29" fmla="*/ 3456049 h 5637079"/>
                  <a:gd name="connsiteX30" fmla="*/ 1371149 w 6172144"/>
                  <a:gd name="connsiteY30" fmla="*/ 3383643 h 5637079"/>
                  <a:gd name="connsiteX31" fmla="*/ 2291899 w 6172144"/>
                  <a:gd name="connsiteY31" fmla="*/ 2742293 h 5637079"/>
                  <a:gd name="connsiteX32" fmla="*/ 1510846 w 6172144"/>
                  <a:gd name="connsiteY32" fmla="*/ 1980293 h 5637079"/>
                  <a:gd name="connsiteX0" fmla="*/ 1510846 w 6172144"/>
                  <a:gd name="connsiteY0" fmla="*/ 1980293 h 5637079"/>
                  <a:gd name="connsiteX1" fmla="*/ 710749 w 6172144"/>
                  <a:gd name="connsiteY1" fmla="*/ 1853293 h 5637079"/>
                  <a:gd name="connsiteX2" fmla="*/ 177348 w 6172144"/>
                  <a:gd name="connsiteY2" fmla="*/ 2583543 h 5637079"/>
                  <a:gd name="connsiteX3" fmla="*/ 1193348 w 6172144"/>
                  <a:gd name="connsiteY3" fmla="*/ 1789793 h 5637079"/>
                  <a:gd name="connsiteX4" fmla="*/ 1043486 w 6172144"/>
                  <a:gd name="connsiteY4" fmla="*/ 355963 h 5637079"/>
                  <a:gd name="connsiteX5" fmla="*/ 870769 w 6172144"/>
                  <a:gd name="connsiteY5" fmla="*/ 1443083 h 5637079"/>
                  <a:gd name="connsiteX6" fmla="*/ 1904547 w 6172144"/>
                  <a:gd name="connsiteY6" fmla="*/ 2062843 h 5637079"/>
                  <a:gd name="connsiteX7" fmla="*/ 2641147 w 6172144"/>
                  <a:gd name="connsiteY7" fmla="*/ 1427843 h 5637079"/>
                  <a:gd name="connsiteX8" fmla="*/ 2037897 w 6172144"/>
                  <a:gd name="connsiteY8" fmla="*/ 2170793 h 5637079"/>
                  <a:gd name="connsiteX9" fmla="*/ 2680612 w 6172144"/>
                  <a:gd name="connsiteY9" fmla="*/ 3111959 h 5637079"/>
                  <a:gd name="connsiteX10" fmla="*/ 2739117 w 6172144"/>
                  <a:gd name="connsiteY10" fmla="*/ 0 h 5637079"/>
                  <a:gd name="connsiteX11" fmla="*/ 3639003 w 6172144"/>
                  <a:gd name="connsiteY11" fmla="*/ 1491343 h 5637079"/>
                  <a:gd name="connsiteX12" fmla="*/ 4266746 w 6172144"/>
                  <a:gd name="connsiteY12" fmla="*/ 1153886 h 5637079"/>
                  <a:gd name="connsiteX13" fmla="*/ 4346575 w 6172144"/>
                  <a:gd name="connsiteY13" fmla="*/ 356590 h 5637079"/>
                  <a:gd name="connsiteX14" fmla="*/ 4417497 w 6172144"/>
                  <a:gd name="connsiteY14" fmla="*/ 1140691 h 5637079"/>
                  <a:gd name="connsiteX15" fmla="*/ 5228978 w 6172144"/>
                  <a:gd name="connsiteY15" fmla="*/ 1379516 h 5637079"/>
                  <a:gd name="connsiteX16" fmla="*/ 3596119 w 6172144"/>
                  <a:gd name="connsiteY16" fmla="*/ 1738084 h 5637079"/>
                  <a:gd name="connsiteX17" fmla="*/ 3360923 w 6172144"/>
                  <a:gd name="connsiteY17" fmla="*/ 2511960 h 5637079"/>
                  <a:gd name="connsiteX18" fmla="*/ 5134305 w 6172144"/>
                  <a:gd name="connsiteY18" fmla="*/ 2594099 h 5637079"/>
                  <a:gd name="connsiteX19" fmla="*/ 6157564 w 6172144"/>
                  <a:gd name="connsiteY19" fmla="*/ 2036947 h 5637079"/>
                  <a:gd name="connsiteX20" fmla="*/ 5005656 w 6172144"/>
                  <a:gd name="connsiteY20" fmla="*/ 2707903 h 5637079"/>
                  <a:gd name="connsiteX21" fmla="*/ 5415356 w 6172144"/>
                  <a:gd name="connsiteY21" fmla="*/ 4103254 h 5637079"/>
                  <a:gd name="connsiteX22" fmla="*/ 4827526 w 6172144"/>
                  <a:gd name="connsiteY22" fmla="*/ 2731654 h 5637079"/>
                  <a:gd name="connsiteX23" fmla="*/ 3242170 w 6172144"/>
                  <a:gd name="connsiteY23" fmla="*/ 2779155 h 5637079"/>
                  <a:gd name="connsiteX24" fmla="*/ 2773094 w 6172144"/>
                  <a:gd name="connsiteY24" fmla="*/ 4263571 h 5637079"/>
                  <a:gd name="connsiteX25" fmla="*/ 4079380 w 6172144"/>
                  <a:gd name="connsiteY25" fmla="*/ 3574802 h 5637079"/>
                  <a:gd name="connsiteX26" fmla="*/ 2820595 w 6172144"/>
                  <a:gd name="connsiteY26" fmla="*/ 4619831 h 5637079"/>
                  <a:gd name="connsiteX27" fmla="*/ 3204564 w 6172144"/>
                  <a:gd name="connsiteY27" fmla="*/ 5325423 h 5637079"/>
                  <a:gd name="connsiteX28" fmla="*/ 2922525 w 6172144"/>
                  <a:gd name="connsiteY28" fmla="*/ 5598556 h 5637079"/>
                  <a:gd name="connsiteX29" fmla="*/ 2523712 w 6172144"/>
                  <a:gd name="connsiteY29" fmla="*/ 3456049 h 5637079"/>
                  <a:gd name="connsiteX30" fmla="*/ 1371149 w 6172144"/>
                  <a:gd name="connsiteY30" fmla="*/ 3383643 h 5637079"/>
                  <a:gd name="connsiteX31" fmla="*/ 2291899 w 6172144"/>
                  <a:gd name="connsiteY31" fmla="*/ 2742293 h 5637079"/>
                  <a:gd name="connsiteX32" fmla="*/ 1510846 w 6172144"/>
                  <a:gd name="connsiteY32" fmla="*/ 1980293 h 5637079"/>
                  <a:gd name="connsiteX0" fmla="*/ 1510846 w 6172144"/>
                  <a:gd name="connsiteY0" fmla="*/ 1980293 h 5637079"/>
                  <a:gd name="connsiteX1" fmla="*/ 710749 w 6172144"/>
                  <a:gd name="connsiteY1" fmla="*/ 1853293 h 5637079"/>
                  <a:gd name="connsiteX2" fmla="*/ 177348 w 6172144"/>
                  <a:gd name="connsiteY2" fmla="*/ 2583543 h 5637079"/>
                  <a:gd name="connsiteX3" fmla="*/ 1193348 w 6172144"/>
                  <a:gd name="connsiteY3" fmla="*/ 1789793 h 5637079"/>
                  <a:gd name="connsiteX4" fmla="*/ 1043486 w 6172144"/>
                  <a:gd name="connsiteY4" fmla="*/ 355963 h 5637079"/>
                  <a:gd name="connsiteX5" fmla="*/ 870769 w 6172144"/>
                  <a:gd name="connsiteY5" fmla="*/ 1443083 h 5637079"/>
                  <a:gd name="connsiteX6" fmla="*/ 1904547 w 6172144"/>
                  <a:gd name="connsiteY6" fmla="*/ 2062843 h 5637079"/>
                  <a:gd name="connsiteX7" fmla="*/ 2641147 w 6172144"/>
                  <a:gd name="connsiteY7" fmla="*/ 1427843 h 5637079"/>
                  <a:gd name="connsiteX8" fmla="*/ 2037897 w 6172144"/>
                  <a:gd name="connsiteY8" fmla="*/ 2170793 h 5637079"/>
                  <a:gd name="connsiteX9" fmla="*/ 2680612 w 6172144"/>
                  <a:gd name="connsiteY9" fmla="*/ 3111959 h 5637079"/>
                  <a:gd name="connsiteX10" fmla="*/ 2739117 w 6172144"/>
                  <a:gd name="connsiteY10" fmla="*/ 0 h 5637079"/>
                  <a:gd name="connsiteX11" fmla="*/ 3639003 w 6172144"/>
                  <a:gd name="connsiteY11" fmla="*/ 1491343 h 5637079"/>
                  <a:gd name="connsiteX12" fmla="*/ 4266746 w 6172144"/>
                  <a:gd name="connsiteY12" fmla="*/ 1153886 h 5637079"/>
                  <a:gd name="connsiteX13" fmla="*/ 4346575 w 6172144"/>
                  <a:gd name="connsiteY13" fmla="*/ 356590 h 5637079"/>
                  <a:gd name="connsiteX14" fmla="*/ 4417497 w 6172144"/>
                  <a:gd name="connsiteY14" fmla="*/ 1140691 h 5637079"/>
                  <a:gd name="connsiteX15" fmla="*/ 5228978 w 6172144"/>
                  <a:gd name="connsiteY15" fmla="*/ 1379516 h 5637079"/>
                  <a:gd name="connsiteX16" fmla="*/ 3596119 w 6172144"/>
                  <a:gd name="connsiteY16" fmla="*/ 1738084 h 5637079"/>
                  <a:gd name="connsiteX17" fmla="*/ 3360923 w 6172144"/>
                  <a:gd name="connsiteY17" fmla="*/ 2511960 h 5637079"/>
                  <a:gd name="connsiteX18" fmla="*/ 5134305 w 6172144"/>
                  <a:gd name="connsiteY18" fmla="*/ 2594099 h 5637079"/>
                  <a:gd name="connsiteX19" fmla="*/ 6157564 w 6172144"/>
                  <a:gd name="connsiteY19" fmla="*/ 2036947 h 5637079"/>
                  <a:gd name="connsiteX20" fmla="*/ 5005656 w 6172144"/>
                  <a:gd name="connsiteY20" fmla="*/ 2707903 h 5637079"/>
                  <a:gd name="connsiteX21" fmla="*/ 5415356 w 6172144"/>
                  <a:gd name="connsiteY21" fmla="*/ 4103254 h 5637079"/>
                  <a:gd name="connsiteX22" fmla="*/ 4827526 w 6172144"/>
                  <a:gd name="connsiteY22" fmla="*/ 2731654 h 5637079"/>
                  <a:gd name="connsiteX23" fmla="*/ 3242170 w 6172144"/>
                  <a:gd name="connsiteY23" fmla="*/ 2779155 h 5637079"/>
                  <a:gd name="connsiteX24" fmla="*/ 2773094 w 6172144"/>
                  <a:gd name="connsiteY24" fmla="*/ 4263571 h 5637079"/>
                  <a:gd name="connsiteX25" fmla="*/ 4079380 w 6172144"/>
                  <a:gd name="connsiteY25" fmla="*/ 3574802 h 5637079"/>
                  <a:gd name="connsiteX26" fmla="*/ 2820595 w 6172144"/>
                  <a:gd name="connsiteY26" fmla="*/ 4619831 h 5637079"/>
                  <a:gd name="connsiteX27" fmla="*/ 3204564 w 6172144"/>
                  <a:gd name="connsiteY27" fmla="*/ 5325423 h 5637079"/>
                  <a:gd name="connsiteX28" fmla="*/ 2922525 w 6172144"/>
                  <a:gd name="connsiteY28" fmla="*/ 5598556 h 5637079"/>
                  <a:gd name="connsiteX29" fmla="*/ 2523712 w 6172144"/>
                  <a:gd name="connsiteY29" fmla="*/ 3456049 h 5637079"/>
                  <a:gd name="connsiteX30" fmla="*/ 1371149 w 6172144"/>
                  <a:gd name="connsiteY30" fmla="*/ 3383643 h 5637079"/>
                  <a:gd name="connsiteX31" fmla="*/ 2291899 w 6172144"/>
                  <a:gd name="connsiteY31" fmla="*/ 2742293 h 5637079"/>
                  <a:gd name="connsiteX32" fmla="*/ 1510846 w 6172144"/>
                  <a:gd name="connsiteY32" fmla="*/ 1980293 h 5637079"/>
                  <a:gd name="connsiteX0" fmla="*/ 1510846 w 6172144"/>
                  <a:gd name="connsiteY0" fmla="*/ 1980293 h 5637079"/>
                  <a:gd name="connsiteX1" fmla="*/ 710749 w 6172144"/>
                  <a:gd name="connsiteY1" fmla="*/ 1853293 h 5637079"/>
                  <a:gd name="connsiteX2" fmla="*/ 177348 w 6172144"/>
                  <a:gd name="connsiteY2" fmla="*/ 2583543 h 5637079"/>
                  <a:gd name="connsiteX3" fmla="*/ 1193348 w 6172144"/>
                  <a:gd name="connsiteY3" fmla="*/ 1789793 h 5637079"/>
                  <a:gd name="connsiteX4" fmla="*/ 1043486 w 6172144"/>
                  <a:gd name="connsiteY4" fmla="*/ 355963 h 5637079"/>
                  <a:gd name="connsiteX5" fmla="*/ 870769 w 6172144"/>
                  <a:gd name="connsiteY5" fmla="*/ 1443083 h 5637079"/>
                  <a:gd name="connsiteX6" fmla="*/ 1904547 w 6172144"/>
                  <a:gd name="connsiteY6" fmla="*/ 2062843 h 5637079"/>
                  <a:gd name="connsiteX7" fmla="*/ 2641147 w 6172144"/>
                  <a:gd name="connsiteY7" fmla="*/ 1427843 h 5637079"/>
                  <a:gd name="connsiteX8" fmla="*/ 2037897 w 6172144"/>
                  <a:gd name="connsiteY8" fmla="*/ 2170793 h 5637079"/>
                  <a:gd name="connsiteX9" fmla="*/ 2680612 w 6172144"/>
                  <a:gd name="connsiteY9" fmla="*/ 3111959 h 5637079"/>
                  <a:gd name="connsiteX10" fmla="*/ 2739117 w 6172144"/>
                  <a:gd name="connsiteY10" fmla="*/ 0 h 5637079"/>
                  <a:gd name="connsiteX11" fmla="*/ 3639003 w 6172144"/>
                  <a:gd name="connsiteY11" fmla="*/ 1491343 h 5637079"/>
                  <a:gd name="connsiteX12" fmla="*/ 4266746 w 6172144"/>
                  <a:gd name="connsiteY12" fmla="*/ 1153886 h 5637079"/>
                  <a:gd name="connsiteX13" fmla="*/ 4346575 w 6172144"/>
                  <a:gd name="connsiteY13" fmla="*/ 356590 h 5637079"/>
                  <a:gd name="connsiteX14" fmla="*/ 4417497 w 6172144"/>
                  <a:gd name="connsiteY14" fmla="*/ 1140691 h 5637079"/>
                  <a:gd name="connsiteX15" fmla="*/ 5228978 w 6172144"/>
                  <a:gd name="connsiteY15" fmla="*/ 1379516 h 5637079"/>
                  <a:gd name="connsiteX16" fmla="*/ 3596119 w 6172144"/>
                  <a:gd name="connsiteY16" fmla="*/ 1738084 h 5637079"/>
                  <a:gd name="connsiteX17" fmla="*/ 3360923 w 6172144"/>
                  <a:gd name="connsiteY17" fmla="*/ 2511960 h 5637079"/>
                  <a:gd name="connsiteX18" fmla="*/ 5134305 w 6172144"/>
                  <a:gd name="connsiteY18" fmla="*/ 2594099 h 5637079"/>
                  <a:gd name="connsiteX19" fmla="*/ 6157564 w 6172144"/>
                  <a:gd name="connsiteY19" fmla="*/ 2036947 h 5637079"/>
                  <a:gd name="connsiteX20" fmla="*/ 5005656 w 6172144"/>
                  <a:gd name="connsiteY20" fmla="*/ 2707903 h 5637079"/>
                  <a:gd name="connsiteX21" fmla="*/ 5415356 w 6172144"/>
                  <a:gd name="connsiteY21" fmla="*/ 4103254 h 5637079"/>
                  <a:gd name="connsiteX22" fmla="*/ 4827526 w 6172144"/>
                  <a:gd name="connsiteY22" fmla="*/ 2731654 h 5637079"/>
                  <a:gd name="connsiteX23" fmla="*/ 3242170 w 6172144"/>
                  <a:gd name="connsiteY23" fmla="*/ 2779155 h 5637079"/>
                  <a:gd name="connsiteX24" fmla="*/ 2773094 w 6172144"/>
                  <a:gd name="connsiteY24" fmla="*/ 4263571 h 5637079"/>
                  <a:gd name="connsiteX25" fmla="*/ 4079380 w 6172144"/>
                  <a:gd name="connsiteY25" fmla="*/ 3574802 h 5637079"/>
                  <a:gd name="connsiteX26" fmla="*/ 2820595 w 6172144"/>
                  <a:gd name="connsiteY26" fmla="*/ 4619831 h 5637079"/>
                  <a:gd name="connsiteX27" fmla="*/ 3204564 w 6172144"/>
                  <a:gd name="connsiteY27" fmla="*/ 5325423 h 5637079"/>
                  <a:gd name="connsiteX28" fmla="*/ 2922525 w 6172144"/>
                  <a:gd name="connsiteY28" fmla="*/ 5598556 h 5637079"/>
                  <a:gd name="connsiteX29" fmla="*/ 2523712 w 6172144"/>
                  <a:gd name="connsiteY29" fmla="*/ 3456049 h 5637079"/>
                  <a:gd name="connsiteX30" fmla="*/ 1371149 w 6172144"/>
                  <a:gd name="connsiteY30" fmla="*/ 3383643 h 5637079"/>
                  <a:gd name="connsiteX31" fmla="*/ 2291899 w 6172144"/>
                  <a:gd name="connsiteY31" fmla="*/ 2742293 h 5637079"/>
                  <a:gd name="connsiteX32" fmla="*/ 1510846 w 6172144"/>
                  <a:gd name="connsiteY32" fmla="*/ 1980293 h 5637079"/>
                  <a:gd name="connsiteX0" fmla="*/ 1510846 w 6172144"/>
                  <a:gd name="connsiteY0" fmla="*/ 1980293 h 5637079"/>
                  <a:gd name="connsiteX1" fmla="*/ 710749 w 6172144"/>
                  <a:gd name="connsiteY1" fmla="*/ 1853293 h 5637079"/>
                  <a:gd name="connsiteX2" fmla="*/ 177348 w 6172144"/>
                  <a:gd name="connsiteY2" fmla="*/ 2583543 h 5637079"/>
                  <a:gd name="connsiteX3" fmla="*/ 1193348 w 6172144"/>
                  <a:gd name="connsiteY3" fmla="*/ 1789793 h 5637079"/>
                  <a:gd name="connsiteX4" fmla="*/ 1043486 w 6172144"/>
                  <a:gd name="connsiteY4" fmla="*/ 355963 h 5637079"/>
                  <a:gd name="connsiteX5" fmla="*/ 870769 w 6172144"/>
                  <a:gd name="connsiteY5" fmla="*/ 1443083 h 5637079"/>
                  <a:gd name="connsiteX6" fmla="*/ 1904547 w 6172144"/>
                  <a:gd name="connsiteY6" fmla="*/ 2062843 h 5637079"/>
                  <a:gd name="connsiteX7" fmla="*/ 2641147 w 6172144"/>
                  <a:gd name="connsiteY7" fmla="*/ 1427843 h 5637079"/>
                  <a:gd name="connsiteX8" fmla="*/ 2037897 w 6172144"/>
                  <a:gd name="connsiteY8" fmla="*/ 2170793 h 5637079"/>
                  <a:gd name="connsiteX9" fmla="*/ 2680612 w 6172144"/>
                  <a:gd name="connsiteY9" fmla="*/ 3111959 h 5637079"/>
                  <a:gd name="connsiteX10" fmla="*/ 2739117 w 6172144"/>
                  <a:gd name="connsiteY10" fmla="*/ 0 h 5637079"/>
                  <a:gd name="connsiteX11" fmla="*/ 3639003 w 6172144"/>
                  <a:gd name="connsiteY11" fmla="*/ 1491343 h 5637079"/>
                  <a:gd name="connsiteX12" fmla="*/ 4266746 w 6172144"/>
                  <a:gd name="connsiteY12" fmla="*/ 1153886 h 5637079"/>
                  <a:gd name="connsiteX13" fmla="*/ 4346575 w 6172144"/>
                  <a:gd name="connsiteY13" fmla="*/ 356590 h 5637079"/>
                  <a:gd name="connsiteX14" fmla="*/ 4417497 w 6172144"/>
                  <a:gd name="connsiteY14" fmla="*/ 1140691 h 5637079"/>
                  <a:gd name="connsiteX15" fmla="*/ 5228978 w 6172144"/>
                  <a:gd name="connsiteY15" fmla="*/ 1379516 h 5637079"/>
                  <a:gd name="connsiteX16" fmla="*/ 3596119 w 6172144"/>
                  <a:gd name="connsiteY16" fmla="*/ 1738084 h 5637079"/>
                  <a:gd name="connsiteX17" fmla="*/ 3360923 w 6172144"/>
                  <a:gd name="connsiteY17" fmla="*/ 2511960 h 5637079"/>
                  <a:gd name="connsiteX18" fmla="*/ 5134305 w 6172144"/>
                  <a:gd name="connsiteY18" fmla="*/ 2594099 h 5637079"/>
                  <a:gd name="connsiteX19" fmla="*/ 6157564 w 6172144"/>
                  <a:gd name="connsiteY19" fmla="*/ 2036947 h 5637079"/>
                  <a:gd name="connsiteX20" fmla="*/ 5005656 w 6172144"/>
                  <a:gd name="connsiteY20" fmla="*/ 2707903 h 5637079"/>
                  <a:gd name="connsiteX21" fmla="*/ 5415356 w 6172144"/>
                  <a:gd name="connsiteY21" fmla="*/ 4103254 h 5637079"/>
                  <a:gd name="connsiteX22" fmla="*/ 4827526 w 6172144"/>
                  <a:gd name="connsiteY22" fmla="*/ 2731654 h 5637079"/>
                  <a:gd name="connsiteX23" fmla="*/ 3242170 w 6172144"/>
                  <a:gd name="connsiteY23" fmla="*/ 2779155 h 5637079"/>
                  <a:gd name="connsiteX24" fmla="*/ 2773094 w 6172144"/>
                  <a:gd name="connsiteY24" fmla="*/ 4263571 h 5637079"/>
                  <a:gd name="connsiteX25" fmla="*/ 4079380 w 6172144"/>
                  <a:gd name="connsiteY25" fmla="*/ 3574802 h 5637079"/>
                  <a:gd name="connsiteX26" fmla="*/ 2820595 w 6172144"/>
                  <a:gd name="connsiteY26" fmla="*/ 4619831 h 5637079"/>
                  <a:gd name="connsiteX27" fmla="*/ 3204564 w 6172144"/>
                  <a:gd name="connsiteY27" fmla="*/ 5325423 h 5637079"/>
                  <a:gd name="connsiteX28" fmla="*/ 2922525 w 6172144"/>
                  <a:gd name="connsiteY28" fmla="*/ 5598556 h 5637079"/>
                  <a:gd name="connsiteX29" fmla="*/ 2523712 w 6172144"/>
                  <a:gd name="connsiteY29" fmla="*/ 3456049 h 5637079"/>
                  <a:gd name="connsiteX30" fmla="*/ 1371149 w 6172144"/>
                  <a:gd name="connsiteY30" fmla="*/ 3383643 h 5637079"/>
                  <a:gd name="connsiteX31" fmla="*/ 2291899 w 6172144"/>
                  <a:gd name="connsiteY31" fmla="*/ 2742293 h 5637079"/>
                  <a:gd name="connsiteX32" fmla="*/ 1510846 w 6172144"/>
                  <a:gd name="connsiteY32" fmla="*/ 1980293 h 5637079"/>
                  <a:gd name="connsiteX0" fmla="*/ 1510846 w 6172144"/>
                  <a:gd name="connsiteY0" fmla="*/ 1980293 h 5637079"/>
                  <a:gd name="connsiteX1" fmla="*/ 710749 w 6172144"/>
                  <a:gd name="connsiteY1" fmla="*/ 1853293 h 5637079"/>
                  <a:gd name="connsiteX2" fmla="*/ 177348 w 6172144"/>
                  <a:gd name="connsiteY2" fmla="*/ 2583543 h 5637079"/>
                  <a:gd name="connsiteX3" fmla="*/ 1193348 w 6172144"/>
                  <a:gd name="connsiteY3" fmla="*/ 1789793 h 5637079"/>
                  <a:gd name="connsiteX4" fmla="*/ 1043486 w 6172144"/>
                  <a:gd name="connsiteY4" fmla="*/ 355963 h 5637079"/>
                  <a:gd name="connsiteX5" fmla="*/ 870769 w 6172144"/>
                  <a:gd name="connsiteY5" fmla="*/ 1443083 h 5637079"/>
                  <a:gd name="connsiteX6" fmla="*/ 1904547 w 6172144"/>
                  <a:gd name="connsiteY6" fmla="*/ 2062843 h 5637079"/>
                  <a:gd name="connsiteX7" fmla="*/ 2641147 w 6172144"/>
                  <a:gd name="connsiteY7" fmla="*/ 1427843 h 5637079"/>
                  <a:gd name="connsiteX8" fmla="*/ 2037897 w 6172144"/>
                  <a:gd name="connsiteY8" fmla="*/ 2170793 h 5637079"/>
                  <a:gd name="connsiteX9" fmla="*/ 2680612 w 6172144"/>
                  <a:gd name="connsiteY9" fmla="*/ 3111959 h 5637079"/>
                  <a:gd name="connsiteX10" fmla="*/ 2739117 w 6172144"/>
                  <a:gd name="connsiteY10" fmla="*/ 0 h 5637079"/>
                  <a:gd name="connsiteX11" fmla="*/ 3639003 w 6172144"/>
                  <a:gd name="connsiteY11" fmla="*/ 1491343 h 5637079"/>
                  <a:gd name="connsiteX12" fmla="*/ 4266746 w 6172144"/>
                  <a:gd name="connsiteY12" fmla="*/ 1153886 h 5637079"/>
                  <a:gd name="connsiteX13" fmla="*/ 4346575 w 6172144"/>
                  <a:gd name="connsiteY13" fmla="*/ 356590 h 5637079"/>
                  <a:gd name="connsiteX14" fmla="*/ 4417497 w 6172144"/>
                  <a:gd name="connsiteY14" fmla="*/ 1140691 h 5637079"/>
                  <a:gd name="connsiteX15" fmla="*/ 5228978 w 6172144"/>
                  <a:gd name="connsiteY15" fmla="*/ 1379516 h 5637079"/>
                  <a:gd name="connsiteX16" fmla="*/ 3596119 w 6172144"/>
                  <a:gd name="connsiteY16" fmla="*/ 1738084 h 5637079"/>
                  <a:gd name="connsiteX17" fmla="*/ 3360923 w 6172144"/>
                  <a:gd name="connsiteY17" fmla="*/ 2511960 h 5637079"/>
                  <a:gd name="connsiteX18" fmla="*/ 5134305 w 6172144"/>
                  <a:gd name="connsiteY18" fmla="*/ 2594099 h 5637079"/>
                  <a:gd name="connsiteX19" fmla="*/ 6157564 w 6172144"/>
                  <a:gd name="connsiteY19" fmla="*/ 2036947 h 5637079"/>
                  <a:gd name="connsiteX20" fmla="*/ 5005656 w 6172144"/>
                  <a:gd name="connsiteY20" fmla="*/ 2707903 h 5637079"/>
                  <a:gd name="connsiteX21" fmla="*/ 5415356 w 6172144"/>
                  <a:gd name="connsiteY21" fmla="*/ 4103254 h 5637079"/>
                  <a:gd name="connsiteX22" fmla="*/ 4827526 w 6172144"/>
                  <a:gd name="connsiteY22" fmla="*/ 2731654 h 5637079"/>
                  <a:gd name="connsiteX23" fmla="*/ 3242170 w 6172144"/>
                  <a:gd name="connsiteY23" fmla="*/ 2779155 h 5637079"/>
                  <a:gd name="connsiteX24" fmla="*/ 2773094 w 6172144"/>
                  <a:gd name="connsiteY24" fmla="*/ 4263571 h 5637079"/>
                  <a:gd name="connsiteX25" fmla="*/ 4079380 w 6172144"/>
                  <a:gd name="connsiteY25" fmla="*/ 3574802 h 5637079"/>
                  <a:gd name="connsiteX26" fmla="*/ 2820595 w 6172144"/>
                  <a:gd name="connsiteY26" fmla="*/ 4619831 h 5637079"/>
                  <a:gd name="connsiteX27" fmla="*/ 3204564 w 6172144"/>
                  <a:gd name="connsiteY27" fmla="*/ 5325423 h 5637079"/>
                  <a:gd name="connsiteX28" fmla="*/ 2922525 w 6172144"/>
                  <a:gd name="connsiteY28" fmla="*/ 5598556 h 5637079"/>
                  <a:gd name="connsiteX29" fmla="*/ 2523712 w 6172144"/>
                  <a:gd name="connsiteY29" fmla="*/ 3456049 h 5637079"/>
                  <a:gd name="connsiteX30" fmla="*/ 1371149 w 6172144"/>
                  <a:gd name="connsiteY30" fmla="*/ 3383643 h 5637079"/>
                  <a:gd name="connsiteX31" fmla="*/ 2291899 w 6172144"/>
                  <a:gd name="connsiteY31" fmla="*/ 2742293 h 5637079"/>
                  <a:gd name="connsiteX32" fmla="*/ 1510846 w 6172144"/>
                  <a:gd name="connsiteY32" fmla="*/ 1980293 h 5637079"/>
                  <a:gd name="connsiteX0" fmla="*/ 1510846 w 6172144"/>
                  <a:gd name="connsiteY0" fmla="*/ 1980293 h 5662643"/>
                  <a:gd name="connsiteX1" fmla="*/ 710749 w 6172144"/>
                  <a:gd name="connsiteY1" fmla="*/ 1853293 h 5662643"/>
                  <a:gd name="connsiteX2" fmla="*/ 177348 w 6172144"/>
                  <a:gd name="connsiteY2" fmla="*/ 2583543 h 5662643"/>
                  <a:gd name="connsiteX3" fmla="*/ 1193348 w 6172144"/>
                  <a:gd name="connsiteY3" fmla="*/ 1789793 h 5662643"/>
                  <a:gd name="connsiteX4" fmla="*/ 1043486 w 6172144"/>
                  <a:gd name="connsiteY4" fmla="*/ 355963 h 5662643"/>
                  <a:gd name="connsiteX5" fmla="*/ 870769 w 6172144"/>
                  <a:gd name="connsiteY5" fmla="*/ 1443083 h 5662643"/>
                  <a:gd name="connsiteX6" fmla="*/ 1904547 w 6172144"/>
                  <a:gd name="connsiteY6" fmla="*/ 2062843 h 5662643"/>
                  <a:gd name="connsiteX7" fmla="*/ 2641147 w 6172144"/>
                  <a:gd name="connsiteY7" fmla="*/ 1427843 h 5662643"/>
                  <a:gd name="connsiteX8" fmla="*/ 2037897 w 6172144"/>
                  <a:gd name="connsiteY8" fmla="*/ 2170793 h 5662643"/>
                  <a:gd name="connsiteX9" fmla="*/ 2680612 w 6172144"/>
                  <a:gd name="connsiteY9" fmla="*/ 3111959 h 5662643"/>
                  <a:gd name="connsiteX10" fmla="*/ 2739117 w 6172144"/>
                  <a:gd name="connsiteY10" fmla="*/ 0 h 5662643"/>
                  <a:gd name="connsiteX11" fmla="*/ 3639003 w 6172144"/>
                  <a:gd name="connsiteY11" fmla="*/ 1491343 h 5662643"/>
                  <a:gd name="connsiteX12" fmla="*/ 4266746 w 6172144"/>
                  <a:gd name="connsiteY12" fmla="*/ 1153886 h 5662643"/>
                  <a:gd name="connsiteX13" fmla="*/ 4346575 w 6172144"/>
                  <a:gd name="connsiteY13" fmla="*/ 356590 h 5662643"/>
                  <a:gd name="connsiteX14" fmla="*/ 4417497 w 6172144"/>
                  <a:gd name="connsiteY14" fmla="*/ 1140691 h 5662643"/>
                  <a:gd name="connsiteX15" fmla="*/ 5228978 w 6172144"/>
                  <a:gd name="connsiteY15" fmla="*/ 1379516 h 5662643"/>
                  <a:gd name="connsiteX16" fmla="*/ 3596119 w 6172144"/>
                  <a:gd name="connsiteY16" fmla="*/ 1738084 h 5662643"/>
                  <a:gd name="connsiteX17" fmla="*/ 3360923 w 6172144"/>
                  <a:gd name="connsiteY17" fmla="*/ 2511960 h 5662643"/>
                  <a:gd name="connsiteX18" fmla="*/ 5134305 w 6172144"/>
                  <a:gd name="connsiteY18" fmla="*/ 2594099 h 5662643"/>
                  <a:gd name="connsiteX19" fmla="*/ 6157564 w 6172144"/>
                  <a:gd name="connsiteY19" fmla="*/ 2036947 h 5662643"/>
                  <a:gd name="connsiteX20" fmla="*/ 5005656 w 6172144"/>
                  <a:gd name="connsiteY20" fmla="*/ 2707903 h 5662643"/>
                  <a:gd name="connsiteX21" fmla="*/ 5415356 w 6172144"/>
                  <a:gd name="connsiteY21" fmla="*/ 4103254 h 5662643"/>
                  <a:gd name="connsiteX22" fmla="*/ 4827526 w 6172144"/>
                  <a:gd name="connsiteY22" fmla="*/ 2731654 h 5662643"/>
                  <a:gd name="connsiteX23" fmla="*/ 3242170 w 6172144"/>
                  <a:gd name="connsiteY23" fmla="*/ 2779155 h 5662643"/>
                  <a:gd name="connsiteX24" fmla="*/ 2773094 w 6172144"/>
                  <a:gd name="connsiteY24" fmla="*/ 4263571 h 5662643"/>
                  <a:gd name="connsiteX25" fmla="*/ 4079380 w 6172144"/>
                  <a:gd name="connsiteY25" fmla="*/ 3574802 h 5662643"/>
                  <a:gd name="connsiteX26" fmla="*/ 2820595 w 6172144"/>
                  <a:gd name="connsiteY26" fmla="*/ 4619831 h 5662643"/>
                  <a:gd name="connsiteX27" fmla="*/ 3266848 w 6172144"/>
                  <a:gd name="connsiteY27" fmla="*/ 5459958 h 5662643"/>
                  <a:gd name="connsiteX28" fmla="*/ 2922525 w 6172144"/>
                  <a:gd name="connsiteY28" fmla="*/ 5598556 h 5662643"/>
                  <a:gd name="connsiteX29" fmla="*/ 2523712 w 6172144"/>
                  <a:gd name="connsiteY29" fmla="*/ 3456049 h 5662643"/>
                  <a:gd name="connsiteX30" fmla="*/ 1371149 w 6172144"/>
                  <a:gd name="connsiteY30" fmla="*/ 3383643 h 5662643"/>
                  <a:gd name="connsiteX31" fmla="*/ 2291899 w 6172144"/>
                  <a:gd name="connsiteY31" fmla="*/ 2742293 h 5662643"/>
                  <a:gd name="connsiteX32" fmla="*/ 1510846 w 6172144"/>
                  <a:gd name="connsiteY32" fmla="*/ 1980293 h 5662643"/>
                  <a:gd name="connsiteX0" fmla="*/ 1510846 w 6172144"/>
                  <a:gd name="connsiteY0" fmla="*/ 1980293 h 5635707"/>
                  <a:gd name="connsiteX1" fmla="*/ 710749 w 6172144"/>
                  <a:gd name="connsiteY1" fmla="*/ 1853293 h 5635707"/>
                  <a:gd name="connsiteX2" fmla="*/ 177348 w 6172144"/>
                  <a:gd name="connsiteY2" fmla="*/ 2583543 h 5635707"/>
                  <a:gd name="connsiteX3" fmla="*/ 1193348 w 6172144"/>
                  <a:gd name="connsiteY3" fmla="*/ 1789793 h 5635707"/>
                  <a:gd name="connsiteX4" fmla="*/ 1043486 w 6172144"/>
                  <a:gd name="connsiteY4" fmla="*/ 355963 h 5635707"/>
                  <a:gd name="connsiteX5" fmla="*/ 870769 w 6172144"/>
                  <a:gd name="connsiteY5" fmla="*/ 1443083 h 5635707"/>
                  <a:gd name="connsiteX6" fmla="*/ 1904547 w 6172144"/>
                  <a:gd name="connsiteY6" fmla="*/ 2062843 h 5635707"/>
                  <a:gd name="connsiteX7" fmla="*/ 2641147 w 6172144"/>
                  <a:gd name="connsiteY7" fmla="*/ 1427843 h 5635707"/>
                  <a:gd name="connsiteX8" fmla="*/ 2037897 w 6172144"/>
                  <a:gd name="connsiteY8" fmla="*/ 2170793 h 5635707"/>
                  <a:gd name="connsiteX9" fmla="*/ 2680612 w 6172144"/>
                  <a:gd name="connsiteY9" fmla="*/ 3111959 h 5635707"/>
                  <a:gd name="connsiteX10" fmla="*/ 2739117 w 6172144"/>
                  <a:gd name="connsiteY10" fmla="*/ 0 h 5635707"/>
                  <a:gd name="connsiteX11" fmla="*/ 3639003 w 6172144"/>
                  <a:gd name="connsiteY11" fmla="*/ 1491343 h 5635707"/>
                  <a:gd name="connsiteX12" fmla="*/ 4266746 w 6172144"/>
                  <a:gd name="connsiteY12" fmla="*/ 1153886 h 5635707"/>
                  <a:gd name="connsiteX13" fmla="*/ 4346575 w 6172144"/>
                  <a:gd name="connsiteY13" fmla="*/ 356590 h 5635707"/>
                  <a:gd name="connsiteX14" fmla="*/ 4417497 w 6172144"/>
                  <a:gd name="connsiteY14" fmla="*/ 1140691 h 5635707"/>
                  <a:gd name="connsiteX15" fmla="*/ 5228978 w 6172144"/>
                  <a:gd name="connsiteY15" fmla="*/ 1379516 h 5635707"/>
                  <a:gd name="connsiteX16" fmla="*/ 3596119 w 6172144"/>
                  <a:gd name="connsiteY16" fmla="*/ 1738084 h 5635707"/>
                  <a:gd name="connsiteX17" fmla="*/ 3360923 w 6172144"/>
                  <a:gd name="connsiteY17" fmla="*/ 2511960 h 5635707"/>
                  <a:gd name="connsiteX18" fmla="*/ 5134305 w 6172144"/>
                  <a:gd name="connsiteY18" fmla="*/ 2594099 h 5635707"/>
                  <a:gd name="connsiteX19" fmla="*/ 6157564 w 6172144"/>
                  <a:gd name="connsiteY19" fmla="*/ 2036947 h 5635707"/>
                  <a:gd name="connsiteX20" fmla="*/ 5005656 w 6172144"/>
                  <a:gd name="connsiteY20" fmla="*/ 2707903 h 5635707"/>
                  <a:gd name="connsiteX21" fmla="*/ 5415356 w 6172144"/>
                  <a:gd name="connsiteY21" fmla="*/ 4103254 h 5635707"/>
                  <a:gd name="connsiteX22" fmla="*/ 4827526 w 6172144"/>
                  <a:gd name="connsiteY22" fmla="*/ 2731654 h 5635707"/>
                  <a:gd name="connsiteX23" fmla="*/ 3242170 w 6172144"/>
                  <a:gd name="connsiteY23" fmla="*/ 2779155 h 5635707"/>
                  <a:gd name="connsiteX24" fmla="*/ 2773094 w 6172144"/>
                  <a:gd name="connsiteY24" fmla="*/ 4263571 h 5635707"/>
                  <a:gd name="connsiteX25" fmla="*/ 4079380 w 6172144"/>
                  <a:gd name="connsiteY25" fmla="*/ 3574802 h 5635707"/>
                  <a:gd name="connsiteX26" fmla="*/ 2820595 w 6172144"/>
                  <a:gd name="connsiteY26" fmla="*/ 4619831 h 5635707"/>
                  <a:gd name="connsiteX27" fmla="*/ 3266848 w 6172144"/>
                  <a:gd name="connsiteY27" fmla="*/ 5459958 h 5635707"/>
                  <a:gd name="connsiteX28" fmla="*/ 2882664 w 6172144"/>
                  <a:gd name="connsiteY28" fmla="*/ 5558694 h 5635707"/>
                  <a:gd name="connsiteX29" fmla="*/ 2523712 w 6172144"/>
                  <a:gd name="connsiteY29" fmla="*/ 3456049 h 5635707"/>
                  <a:gd name="connsiteX30" fmla="*/ 1371149 w 6172144"/>
                  <a:gd name="connsiteY30" fmla="*/ 3383643 h 5635707"/>
                  <a:gd name="connsiteX31" fmla="*/ 2291899 w 6172144"/>
                  <a:gd name="connsiteY31" fmla="*/ 2742293 h 5635707"/>
                  <a:gd name="connsiteX32" fmla="*/ 1510846 w 6172144"/>
                  <a:gd name="connsiteY32" fmla="*/ 1980293 h 5635707"/>
                  <a:gd name="connsiteX0" fmla="*/ 1510846 w 6172144"/>
                  <a:gd name="connsiteY0" fmla="*/ 1980293 h 5610526"/>
                  <a:gd name="connsiteX1" fmla="*/ 710749 w 6172144"/>
                  <a:gd name="connsiteY1" fmla="*/ 1853293 h 5610526"/>
                  <a:gd name="connsiteX2" fmla="*/ 177348 w 6172144"/>
                  <a:gd name="connsiteY2" fmla="*/ 2583543 h 5610526"/>
                  <a:gd name="connsiteX3" fmla="*/ 1193348 w 6172144"/>
                  <a:gd name="connsiteY3" fmla="*/ 1789793 h 5610526"/>
                  <a:gd name="connsiteX4" fmla="*/ 1043486 w 6172144"/>
                  <a:gd name="connsiteY4" fmla="*/ 355963 h 5610526"/>
                  <a:gd name="connsiteX5" fmla="*/ 870769 w 6172144"/>
                  <a:gd name="connsiteY5" fmla="*/ 1443083 h 5610526"/>
                  <a:gd name="connsiteX6" fmla="*/ 1904547 w 6172144"/>
                  <a:gd name="connsiteY6" fmla="*/ 2062843 h 5610526"/>
                  <a:gd name="connsiteX7" fmla="*/ 2641147 w 6172144"/>
                  <a:gd name="connsiteY7" fmla="*/ 1427843 h 5610526"/>
                  <a:gd name="connsiteX8" fmla="*/ 2037897 w 6172144"/>
                  <a:gd name="connsiteY8" fmla="*/ 2170793 h 5610526"/>
                  <a:gd name="connsiteX9" fmla="*/ 2680612 w 6172144"/>
                  <a:gd name="connsiteY9" fmla="*/ 3111959 h 5610526"/>
                  <a:gd name="connsiteX10" fmla="*/ 2739117 w 6172144"/>
                  <a:gd name="connsiteY10" fmla="*/ 0 h 5610526"/>
                  <a:gd name="connsiteX11" fmla="*/ 3639003 w 6172144"/>
                  <a:gd name="connsiteY11" fmla="*/ 1491343 h 5610526"/>
                  <a:gd name="connsiteX12" fmla="*/ 4266746 w 6172144"/>
                  <a:gd name="connsiteY12" fmla="*/ 1153886 h 5610526"/>
                  <a:gd name="connsiteX13" fmla="*/ 4346575 w 6172144"/>
                  <a:gd name="connsiteY13" fmla="*/ 356590 h 5610526"/>
                  <a:gd name="connsiteX14" fmla="*/ 4417497 w 6172144"/>
                  <a:gd name="connsiteY14" fmla="*/ 1140691 h 5610526"/>
                  <a:gd name="connsiteX15" fmla="*/ 5228978 w 6172144"/>
                  <a:gd name="connsiteY15" fmla="*/ 1379516 h 5610526"/>
                  <a:gd name="connsiteX16" fmla="*/ 3596119 w 6172144"/>
                  <a:gd name="connsiteY16" fmla="*/ 1738084 h 5610526"/>
                  <a:gd name="connsiteX17" fmla="*/ 3360923 w 6172144"/>
                  <a:gd name="connsiteY17" fmla="*/ 2511960 h 5610526"/>
                  <a:gd name="connsiteX18" fmla="*/ 5134305 w 6172144"/>
                  <a:gd name="connsiteY18" fmla="*/ 2594099 h 5610526"/>
                  <a:gd name="connsiteX19" fmla="*/ 6157564 w 6172144"/>
                  <a:gd name="connsiteY19" fmla="*/ 2036947 h 5610526"/>
                  <a:gd name="connsiteX20" fmla="*/ 5005656 w 6172144"/>
                  <a:gd name="connsiteY20" fmla="*/ 2707903 h 5610526"/>
                  <a:gd name="connsiteX21" fmla="*/ 5415356 w 6172144"/>
                  <a:gd name="connsiteY21" fmla="*/ 4103254 h 5610526"/>
                  <a:gd name="connsiteX22" fmla="*/ 4827526 w 6172144"/>
                  <a:gd name="connsiteY22" fmla="*/ 2731654 h 5610526"/>
                  <a:gd name="connsiteX23" fmla="*/ 3242170 w 6172144"/>
                  <a:gd name="connsiteY23" fmla="*/ 2779155 h 5610526"/>
                  <a:gd name="connsiteX24" fmla="*/ 2773094 w 6172144"/>
                  <a:gd name="connsiteY24" fmla="*/ 4263571 h 5610526"/>
                  <a:gd name="connsiteX25" fmla="*/ 4079380 w 6172144"/>
                  <a:gd name="connsiteY25" fmla="*/ 3574802 h 5610526"/>
                  <a:gd name="connsiteX26" fmla="*/ 2820595 w 6172144"/>
                  <a:gd name="connsiteY26" fmla="*/ 4619831 h 5610526"/>
                  <a:gd name="connsiteX27" fmla="*/ 3266848 w 6172144"/>
                  <a:gd name="connsiteY27" fmla="*/ 5459958 h 5610526"/>
                  <a:gd name="connsiteX28" fmla="*/ 2882664 w 6172144"/>
                  <a:gd name="connsiteY28" fmla="*/ 5558694 h 5610526"/>
                  <a:gd name="connsiteX29" fmla="*/ 2523712 w 6172144"/>
                  <a:gd name="connsiteY29" fmla="*/ 3456049 h 5610526"/>
                  <a:gd name="connsiteX30" fmla="*/ 1371149 w 6172144"/>
                  <a:gd name="connsiteY30" fmla="*/ 3383643 h 5610526"/>
                  <a:gd name="connsiteX31" fmla="*/ 2291899 w 6172144"/>
                  <a:gd name="connsiteY31" fmla="*/ 2742293 h 5610526"/>
                  <a:gd name="connsiteX32" fmla="*/ 1510846 w 6172144"/>
                  <a:gd name="connsiteY32" fmla="*/ 1980293 h 5610526"/>
                  <a:gd name="connsiteX0" fmla="*/ 1510846 w 6172144"/>
                  <a:gd name="connsiteY0" fmla="*/ 1980293 h 5645016"/>
                  <a:gd name="connsiteX1" fmla="*/ 710749 w 6172144"/>
                  <a:gd name="connsiteY1" fmla="*/ 1853293 h 5645016"/>
                  <a:gd name="connsiteX2" fmla="*/ 177348 w 6172144"/>
                  <a:gd name="connsiteY2" fmla="*/ 2583543 h 5645016"/>
                  <a:gd name="connsiteX3" fmla="*/ 1193348 w 6172144"/>
                  <a:gd name="connsiteY3" fmla="*/ 1789793 h 5645016"/>
                  <a:gd name="connsiteX4" fmla="*/ 1043486 w 6172144"/>
                  <a:gd name="connsiteY4" fmla="*/ 355963 h 5645016"/>
                  <a:gd name="connsiteX5" fmla="*/ 870769 w 6172144"/>
                  <a:gd name="connsiteY5" fmla="*/ 1443083 h 5645016"/>
                  <a:gd name="connsiteX6" fmla="*/ 1904547 w 6172144"/>
                  <a:gd name="connsiteY6" fmla="*/ 2062843 h 5645016"/>
                  <a:gd name="connsiteX7" fmla="*/ 2641147 w 6172144"/>
                  <a:gd name="connsiteY7" fmla="*/ 1427843 h 5645016"/>
                  <a:gd name="connsiteX8" fmla="*/ 2037897 w 6172144"/>
                  <a:gd name="connsiteY8" fmla="*/ 2170793 h 5645016"/>
                  <a:gd name="connsiteX9" fmla="*/ 2680612 w 6172144"/>
                  <a:gd name="connsiteY9" fmla="*/ 3111959 h 5645016"/>
                  <a:gd name="connsiteX10" fmla="*/ 2739117 w 6172144"/>
                  <a:gd name="connsiteY10" fmla="*/ 0 h 5645016"/>
                  <a:gd name="connsiteX11" fmla="*/ 3639003 w 6172144"/>
                  <a:gd name="connsiteY11" fmla="*/ 1491343 h 5645016"/>
                  <a:gd name="connsiteX12" fmla="*/ 4266746 w 6172144"/>
                  <a:gd name="connsiteY12" fmla="*/ 1153886 h 5645016"/>
                  <a:gd name="connsiteX13" fmla="*/ 4346575 w 6172144"/>
                  <a:gd name="connsiteY13" fmla="*/ 356590 h 5645016"/>
                  <a:gd name="connsiteX14" fmla="*/ 4417497 w 6172144"/>
                  <a:gd name="connsiteY14" fmla="*/ 1140691 h 5645016"/>
                  <a:gd name="connsiteX15" fmla="*/ 5228978 w 6172144"/>
                  <a:gd name="connsiteY15" fmla="*/ 1379516 h 5645016"/>
                  <a:gd name="connsiteX16" fmla="*/ 3596119 w 6172144"/>
                  <a:gd name="connsiteY16" fmla="*/ 1738084 h 5645016"/>
                  <a:gd name="connsiteX17" fmla="*/ 3360923 w 6172144"/>
                  <a:gd name="connsiteY17" fmla="*/ 2511960 h 5645016"/>
                  <a:gd name="connsiteX18" fmla="*/ 5134305 w 6172144"/>
                  <a:gd name="connsiteY18" fmla="*/ 2594099 h 5645016"/>
                  <a:gd name="connsiteX19" fmla="*/ 6157564 w 6172144"/>
                  <a:gd name="connsiteY19" fmla="*/ 2036947 h 5645016"/>
                  <a:gd name="connsiteX20" fmla="*/ 5005656 w 6172144"/>
                  <a:gd name="connsiteY20" fmla="*/ 2707903 h 5645016"/>
                  <a:gd name="connsiteX21" fmla="*/ 5415356 w 6172144"/>
                  <a:gd name="connsiteY21" fmla="*/ 4103254 h 5645016"/>
                  <a:gd name="connsiteX22" fmla="*/ 4827526 w 6172144"/>
                  <a:gd name="connsiteY22" fmla="*/ 2731654 h 5645016"/>
                  <a:gd name="connsiteX23" fmla="*/ 3242170 w 6172144"/>
                  <a:gd name="connsiteY23" fmla="*/ 2779155 h 5645016"/>
                  <a:gd name="connsiteX24" fmla="*/ 2773094 w 6172144"/>
                  <a:gd name="connsiteY24" fmla="*/ 4263571 h 5645016"/>
                  <a:gd name="connsiteX25" fmla="*/ 4079380 w 6172144"/>
                  <a:gd name="connsiteY25" fmla="*/ 3574802 h 5645016"/>
                  <a:gd name="connsiteX26" fmla="*/ 2820595 w 6172144"/>
                  <a:gd name="connsiteY26" fmla="*/ 4619831 h 5645016"/>
                  <a:gd name="connsiteX27" fmla="*/ 3274322 w 6172144"/>
                  <a:gd name="connsiteY27" fmla="*/ 5527226 h 5645016"/>
                  <a:gd name="connsiteX28" fmla="*/ 2882664 w 6172144"/>
                  <a:gd name="connsiteY28" fmla="*/ 5558694 h 5645016"/>
                  <a:gd name="connsiteX29" fmla="*/ 2523712 w 6172144"/>
                  <a:gd name="connsiteY29" fmla="*/ 3456049 h 5645016"/>
                  <a:gd name="connsiteX30" fmla="*/ 1371149 w 6172144"/>
                  <a:gd name="connsiteY30" fmla="*/ 3383643 h 5645016"/>
                  <a:gd name="connsiteX31" fmla="*/ 2291899 w 6172144"/>
                  <a:gd name="connsiteY31" fmla="*/ 2742293 h 5645016"/>
                  <a:gd name="connsiteX32" fmla="*/ 1510846 w 6172144"/>
                  <a:gd name="connsiteY32" fmla="*/ 1980293 h 5645016"/>
                  <a:gd name="connsiteX0" fmla="*/ 1510846 w 6172144"/>
                  <a:gd name="connsiteY0" fmla="*/ 1980293 h 5597710"/>
                  <a:gd name="connsiteX1" fmla="*/ 710749 w 6172144"/>
                  <a:gd name="connsiteY1" fmla="*/ 1853293 h 5597710"/>
                  <a:gd name="connsiteX2" fmla="*/ 177348 w 6172144"/>
                  <a:gd name="connsiteY2" fmla="*/ 2583543 h 5597710"/>
                  <a:gd name="connsiteX3" fmla="*/ 1193348 w 6172144"/>
                  <a:gd name="connsiteY3" fmla="*/ 1789793 h 5597710"/>
                  <a:gd name="connsiteX4" fmla="*/ 1043486 w 6172144"/>
                  <a:gd name="connsiteY4" fmla="*/ 355963 h 5597710"/>
                  <a:gd name="connsiteX5" fmla="*/ 870769 w 6172144"/>
                  <a:gd name="connsiteY5" fmla="*/ 1443083 h 5597710"/>
                  <a:gd name="connsiteX6" fmla="*/ 1904547 w 6172144"/>
                  <a:gd name="connsiteY6" fmla="*/ 2062843 h 5597710"/>
                  <a:gd name="connsiteX7" fmla="*/ 2641147 w 6172144"/>
                  <a:gd name="connsiteY7" fmla="*/ 1427843 h 5597710"/>
                  <a:gd name="connsiteX8" fmla="*/ 2037897 w 6172144"/>
                  <a:gd name="connsiteY8" fmla="*/ 2170793 h 5597710"/>
                  <a:gd name="connsiteX9" fmla="*/ 2680612 w 6172144"/>
                  <a:gd name="connsiteY9" fmla="*/ 3111959 h 5597710"/>
                  <a:gd name="connsiteX10" fmla="*/ 2739117 w 6172144"/>
                  <a:gd name="connsiteY10" fmla="*/ 0 h 5597710"/>
                  <a:gd name="connsiteX11" fmla="*/ 3639003 w 6172144"/>
                  <a:gd name="connsiteY11" fmla="*/ 1491343 h 5597710"/>
                  <a:gd name="connsiteX12" fmla="*/ 4266746 w 6172144"/>
                  <a:gd name="connsiteY12" fmla="*/ 1153886 h 5597710"/>
                  <a:gd name="connsiteX13" fmla="*/ 4346575 w 6172144"/>
                  <a:gd name="connsiteY13" fmla="*/ 356590 h 5597710"/>
                  <a:gd name="connsiteX14" fmla="*/ 4417497 w 6172144"/>
                  <a:gd name="connsiteY14" fmla="*/ 1140691 h 5597710"/>
                  <a:gd name="connsiteX15" fmla="*/ 5228978 w 6172144"/>
                  <a:gd name="connsiteY15" fmla="*/ 1379516 h 5597710"/>
                  <a:gd name="connsiteX16" fmla="*/ 3596119 w 6172144"/>
                  <a:gd name="connsiteY16" fmla="*/ 1738084 h 5597710"/>
                  <a:gd name="connsiteX17" fmla="*/ 3360923 w 6172144"/>
                  <a:gd name="connsiteY17" fmla="*/ 2511960 h 5597710"/>
                  <a:gd name="connsiteX18" fmla="*/ 5134305 w 6172144"/>
                  <a:gd name="connsiteY18" fmla="*/ 2594099 h 5597710"/>
                  <a:gd name="connsiteX19" fmla="*/ 6157564 w 6172144"/>
                  <a:gd name="connsiteY19" fmla="*/ 2036947 h 5597710"/>
                  <a:gd name="connsiteX20" fmla="*/ 5005656 w 6172144"/>
                  <a:gd name="connsiteY20" fmla="*/ 2707903 h 5597710"/>
                  <a:gd name="connsiteX21" fmla="*/ 5415356 w 6172144"/>
                  <a:gd name="connsiteY21" fmla="*/ 4103254 h 5597710"/>
                  <a:gd name="connsiteX22" fmla="*/ 4827526 w 6172144"/>
                  <a:gd name="connsiteY22" fmla="*/ 2731654 h 5597710"/>
                  <a:gd name="connsiteX23" fmla="*/ 3242170 w 6172144"/>
                  <a:gd name="connsiteY23" fmla="*/ 2779155 h 5597710"/>
                  <a:gd name="connsiteX24" fmla="*/ 2773094 w 6172144"/>
                  <a:gd name="connsiteY24" fmla="*/ 4263571 h 5597710"/>
                  <a:gd name="connsiteX25" fmla="*/ 4079380 w 6172144"/>
                  <a:gd name="connsiteY25" fmla="*/ 3574802 h 5597710"/>
                  <a:gd name="connsiteX26" fmla="*/ 2820595 w 6172144"/>
                  <a:gd name="connsiteY26" fmla="*/ 4619831 h 5597710"/>
                  <a:gd name="connsiteX27" fmla="*/ 3274322 w 6172144"/>
                  <a:gd name="connsiteY27" fmla="*/ 5527226 h 5597710"/>
                  <a:gd name="connsiteX28" fmla="*/ 2882664 w 6172144"/>
                  <a:gd name="connsiteY28" fmla="*/ 5558694 h 5597710"/>
                  <a:gd name="connsiteX29" fmla="*/ 2523712 w 6172144"/>
                  <a:gd name="connsiteY29" fmla="*/ 3456049 h 5597710"/>
                  <a:gd name="connsiteX30" fmla="*/ 1371149 w 6172144"/>
                  <a:gd name="connsiteY30" fmla="*/ 3383643 h 5597710"/>
                  <a:gd name="connsiteX31" fmla="*/ 2291899 w 6172144"/>
                  <a:gd name="connsiteY31" fmla="*/ 2742293 h 5597710"/>
                  <a:gd name="connsiteX32" fmla="*/ 1510846 w 6172144"/>
                  <a:gd name="connsiteY32" fmla="*/ 1980293 h 5597710"/>
                  <a:gd name="connsiteX0" fmla="*/ 1510846 w 6172144"/>
                  <a:gd name="connsiteY0" fmla="*/ 1980293 h 5593506"/>
                  <a:gd name="connsiteX1" fmla="*/ 710749 w 6172144"/>
                  <a:gd name="connsiteY1" fmla="*/ 1853293 h 5593506"/>
                  <a:gd name="connsiteX2" fmla="*/ 177348 w 6172144"/>
                  <a:gd name="connsiteY2" fmla="*/ 2583543 h 5593506"/>
                  <a:gd name="connsiteX3" fmla="*/ 1193348 w 6172144"/>
                  <a:gd name="connsiteY3" fmla="*/ 1789793 h 5593506"/>
                  <a:gd name="connsiteX4" fmla="*/ 1043486 w 6172144"/>
                  <a:gd name="connsiteY4" fmla="*/ 355963 h 5593506"/>
                  <a:gd name="connsiteX5" fmla="*/ 870769 w 6172144"/>
                  <a:gd name="connsiteY5" fmla="*/ 1443083 h 5593506"/>
                  <a:gd name="connsiteX6" fmla="*/ 1904547 w 6172144"/>
                  <a:gd name="connsiteY6" fmla="*/ 2062843 h 5593506"/>
                  <a:gd name="connsiteX7" fmla="*/ 2641147 w 6172144"/>
                  <a:gd name="connsiteY7" fmla="*/ 1427843 h 5593506"/>
                  <a:gd name="connsiteX8" fmla="*/ 2037897 w 6172144"/>
                  <a:gd name="connsiteY8" fmla="*/ 2170793 h 5593506"/>
                  <a:gd name="connsiteX9" fmla="*/ 2680612 w 6172144"/>
                  <a:gd name="connsiteY9" fmla="*/ 3111959 h 5593506"/>
                  <a:gd name="connsiteX10" fmla="*/ 2739117 w 6172144"/>
                  <a:gd name="connsiteY10" fmla="*/ 0 h 5593506"/>
                  <a:gd name="connsiteX11" fmla="*/ 3639003 w 6172144"/>
                  <a:gd name="connsiteY11" fmla="*/ 1491343 h 5593506"/>
                  <a:gd name="connsiteX12" fmla="*/ 4266746 w 6172144"/>
                  <a:gd name="connsiteY12" fmla="*/ 1153886 h 5593506"/>
                  <a:gd name="connsiteX13" fmla="*/ 4346575 w 6172144"/>
                  <a:gd name="connsiteY13" fmla="*/ 356590 h 5593506"/>
                  <a:gd name="connsiteX14" fmla="*/ 4417497 w 6172144"/>
                  <a:gd name="connsiteY14" fmla="*/ 1140691 h 5593506"/>
                  <a:gd name="connsiteX15" fmla="*/ 5228978 w 6172144"/>
                  <a:gd name="connsiteY15" fmla="*/ 1379516 h 5593506"/>
                  <a:gd name="connsiteX16" fmla="*/ 3596119 w 6172144"/>
                  <a:gd name="connsiteY16" fmla="*/ 1738084 h 5593506"/>
                  <a:gd name="connsiteX17" fmla="*/ 3360923 w 6172144"/>
                  <a:gd name="connsiteY17" fmla="*/ 2511960 h 5593506"/>
                  <a:gd name="connsiteX18" fmla="*/ 5134305 w 6172144"/>
                  <a:gd name="connsiteY18" fmla="*/ 2594099 h 5593506"/>
                  <a:gd name="connsiteX19" fmla="*/ 6157564 w 6172144"/>
                  <a:gd name="connsiteY19" fmla="*/ 2036947 h 5593506"/>
                  <a:gd name="connsiteX20" fmla="*/ 5005656 w 6172144"/>
                  <a:gd name="connsiteY20" fmla="*/ 2707903 h 5593506"/>
                  <a:gd name="connsiteX21" fmla="*/ 5415356 w 6172144"/>
                  <a:gd name="connsiteY21" fmla="*/ 4103254 h 5593506"/>
                  <a:gd name="connsiteX22" fmla="*/ 4827526 w 6172144"/>
                  <a:gd name="connsiteY22" fmla="*/ 2731654 h 5593506"/>
                  <a:gd name="connsiteX23" fmla="*/ 3242170 w 6172144"/>
                  <a:gd name="connsiteY23" fmla="*/ 2779155 h 5593506"/>
                  <a:gd name="connsiteX24" fmla="*/ 2773094 w 6172144"/>
                  <a:gd name="connsiteY24" fmla="*/ 4263571 h 5593506"/>
                  <a:gd name="connsiteX25" fmla="*/ 4079380 w 6172144"/>
                  <a:gd name="connsiteY25" fmla="*/ 3574802 h 5593506"/>
                  <a:gd name="connsiteX26" fmla="*/ 2820595 w 6172144"/>
                  <a:gd name="connsiteY26" fmla="*/ 4619831 h 5593506"/>
                  <a:gd name="connsiteX27" fmla="*/ 3274322 w 6172144"/>
                  <a:gd name="connsiteY27" fmla="*/ 5527226 h 5593506"/>
                  <a:gd name="connsiteX28" fmla="*/ 2882664 w 6172144"/>
                  <a:gd name="connsiteY28" fmla="*/ 5558694 h 5593506"/>
                  <a:gd name="connsiteX29" fmla="*/ 2523712 w 6172144"/>
                  <a:gd name="connsiteY29" fmla="*/ 3456049 h 5593506"/>
                  <a:gd name="connsiteX30" fmla="*/ 1371149 w 6172144"/>
                  <a:gd name="connsiteY30" fmla="*/ 3383643 h 5593506"/>
                  <a:gd name="connsiteX31" fmla="*/ 2291899 w 6172144"/>
                  <a:gd name="connsiteY31" fmla="*/ 2742293 h 5593506"/>
                  <a:gd name="connsiteX32" fmla="*/ 1510846 w 6172144"/>
                  <a:gd name="connsiteY32" fmla="*/ 1980293 h 5593506"/>
                  <a:gd name="connsiteX0" fmla="*/ 1510846 w 6172144"/>
                  <a:gd name="connsiteY0" fmla="*/ 1980293 h 5577978"/>
                  <a:gd name="connsiteX1" fmla="*/ 710749 w 6172144"/>
                  <a:gd name="connsiteY1" fmla="*/ 1853293 h 5577978"/>
                  <a:gd name="connsiteX2" fmla="*/ 177348 w 6172144"/>
                  <a:gd name="connsiteY2" fmla="*/ 2583543 h 5577978"/>
                  <a:gd name="connsiteX3" fmla="*/ 1193348 w 6172144"/>
                  <a:gd name="connsiteY3" fmla="*/ 1789793 h 5577978"/>
                  <a:gd name="connsiteX4" fmla="*/ 1043486 w 6172144"/>
                  <a:gd name="connsiteY4" fmla="*/ 355963 h 5577978"/>
                  <a:gd name="connsiteX5" fmla="*/ 870769 w 6172144"/>
                  <a:gd name="connsiteY5" fmla="*/ 1443083 h 5577978"/>
                  <a:gd name="connsiteX6" fmla="*/ 1904547 w 6172144"/>
                  <a:gd name="connsiteY6" fmla="*/ 2062843 h 5577978"/>
                  <a:gd name="connsiteX7" fmla="*/ 2641147 w 6172144"/>
                  <a:gd name="connsiteY7" fmla="*/ 1427843 h 5577978"/>
                  <a:gd name="connsiteX8" fmla="*/ 2037897 w 6172144"/>
                  <a:gd name="connsiteY8" fmla="*/ 2170793 h 5577978"/>
                  <a:gd name="connsiteX9" fmla="*/ 2680612 w 6172144"/>
                  <a:gd name="connsiteY9" fmla="*/ 3111959 h 5577978"/>
                  <a:gd name="connsiteX10" fmla="*/ 2739117 w 6172144"/>
                  <a:gd name="connsiteY10" fmla="*/ 0 h 5577978"/>
                  <a:gd name="connsiteX11" fmla="*/ 3639003 w 6172144"/>
                  <a:gd name="connsiteY11" fmla="*/ 1491343 h 5577978"/>
                  <a:gd name="connsiteX12" fmla="*/ 4266746 w 6172144"/>
                  <a:gd name="connsiteY12" fmla="*/ 1153886 h 5577978"/>
                  <a:gd name="connsiteX13" fmla="*/ 4346575 w 6172144"/>
                  <a:gd name="connsiteY13" fmla="*/ 356590 h 5577978"/>
                  <a:gd name="connsiteX14" fmla="*/ 4417497 w 6172144"/>
                  <a:gd name="connsiteY14" fmla="*/ 1140691 h 5577978"/>
                  <a:gd name="connsiteX15" fmla="*/ 5228978 w 6172144"/>
                  <a:gd name="connsiteY15" fmla="*/ 1379516 h 5577978"/>
                  <a:gd name="connsiteX16" fmla="*/ 3596119 w 6172144"/>
                  <a:gd name="connsiteY16" fmla="*/ 1738084 h 5577978"/>
                  <a:gd name="connsiteX17" fmla="*/ 3360923 w 6172144"/>
                  <a:gd name="connsiteY17" fmla="*/ 2511960 h 5577978"/>
                  <a:gd name="connsiteX18" fmla="*/ 5134305 w 6172144"/>
                  <a:gd name="connsiteY18" fmla="*/ 2594099 h 5577978"/>
                  <a:gd name="connsiteX19" fmla="*/ 6157564 w 6172144"/>
                  <a:gd name="connsiteY19" fmla="*/ 2036947 h 5577978"/>
                  <a:gd name="connsiteX20" fmla="*/ 5005656 w 6172144"/>
                  <a:gd name="connsiteY20" fmla="*/ 2707903 h 5577978"/>
                  <a:gd name="connsiteX21" fmla="*/ 5415356 w 6172144"/>
                  <a:gd name="connsiteY21" fmla="*/ 4103254 h 5577978"/>
                  <a:gd name="connsiteX22" fmla="*/ 4827526 w 6172144"/>
                  <a:gd name="connsiteY22" fmla="*/ 2731654 h 5577978"/>
                  <a:gd name="connsiteX23" fmla="*/ 3242170 w 6172144"/>
                  <a:gd name="connsiteY23" fmla="*/ 2779155 h 5577978"/>
                  <a:gd name="connsiteX24" fmla="*/ 2773094 w 6172144"/>
                  <a:gd name="connsiteY24" fmla="*/ 4263571 h 5577978"/>
                  <a:gd name="connsiteX25" fmla="*/ 4079380 w 6172144"/>
                  <a:gd name="connsiteY25" fmla="*/ 3574802 h 5577978"/>
                  <a:gd name="connsiteX26" fmla="*/ 2820595 w 6172144"/>
                  <a:gd name="connsiteY26" fmla="*/ 4619831 h 5577978"/>
                  <a:gd name="connsiteX27" fmla="*/ 3274322 w 6172144"/>
                  <a:gd name="connsiteY27" fmla="*/ 5527226 h 5577978"/>
                  <a:gd name="connsiteX28" fmla="*/ 2845294 w 6172144"/>
                  <a:gd name="connsiteY28" fmla="*/ 5528798 h 5577978"/>
                  <a:gd name="connsiteX29" fmla="*/ 2523712 w 6172144"/>
                  <a:gd name="connsiteY29" fmla="*/ 3456049 h 5577978"/>
                  <a:gd name="connsiteX30" fmla="*/ 1371149 w 6172144"/>
                  <a:gd name="connsiteY30" fmla="*/ 3383643 h 5577978"/>
                  <a:gd name="connsiteX31" fmla="*/ 2291899 w 6172144"/>
                  <a:gd name="connsiteY31" fmla="*/ 2742293 h 5577978"/>
                  <a:gd name="connsiteX32" fmla="*/ 1510846 w 6172144"/>
                  <a:gd name="connsiteY32" fmla="*/ 1980293 h 5577978"/>
                  <a:gd name="connsiteX0" fmla="*/ 1510846 w 6172144"/>
                  <a:gd name="connsiteY0" fmla="*/ 1980293 h 5565653"/>
                  <a:gd name="connsiteX1" fmla="*/ 710749 w 6172144"/>
                  <a:gd name="connsiteY1" fmla="*/ 1853293 h 5565653"/>
                  <a:gd name="connsiteX2" fmla="*/ 177348 w 6172144"/>
                  <a:gd name="connsiteY2" fmla="*/ 2583543 h 5565653"/>
                  <a:gd name="connsiteX3" fmla="*/ 1193348 w 6172144"/>
                  <a:gd name="connsiteY3" fmla="*/ 1789793 h 5565653"/>
                  <a:gd name="connsiteX4" fmla="*/ 1043486 w 6172144"/>
                  <a:gd name="connsiteY4" fmla="*/ 355963 h 5565653"/>
                  <a:gd name="connsiteX5" fmla="*/ 870769 w 6172144"/>
                  <a:gd name="connsiteY5" fmla="*/ 1443083 h 5565653"/>
                  <a:gd name="connsiteX6" fmla="*/ 1904547 w 6172144"/>
                  <a:gd name="connsiteY6" fmla="*/ 2062843 h 5565653"/>
                  <a:gd name="connsiteX7" fmla="*/ 2641147 w 6172144"/>
                  <a:gd name="connsiteY7" fmla="*/ 1427843 h 5565653"/>
                  <a:gd name="connsiteX8" fmla="*/ 2037897 w 6172144"/>
                  <a:gd name="connsiteY8" fmla="*/ 2170793 h 5565653"/>
                  <a:gd name="connsiteX9" fmla="*/ 2680612 w 6172144"/>
                  <a:gd name="connsiteY9" fmla="*/ 3111959 h 5565653"/>
                  <a:gd name="connsiteX10" fmla="*/ 2739117 w 6172144"/>
                  <a:gd name="connsiteY10" fmla="*/ 0 h 5565653"/>
                  <a:gd name="connsiteX11" fmla="*/ 3639003 w 6172144"/>
                  <a:gd name="connsiteY11" fmla="*/ 1491343 h 5565653"/>
                  <a:gd name="connsiteX12" fmla="*/ 4266746 w 6172144"/>
                  <a:gd name="connsiteY12" fmla="*/ 1153886 h 5565653"/>
                  <a:gd name="connsiteX13" fmla="*/ 4346575 w 6172144"/>
                  <a:gd name="connsiteY13" fmla="*/ 356590 h 5565653"/>
                  <a:gd name="connsiteX14" fmla="*/ 4417497 w 6172144"/>
                  <a:gd name="connsiteY14" fmla="*/ 1140691 h 5565653"/>
                  <a:gd name="connsiteX15" fmla="*/ 5228978 w 6172144"/>
                  <a:gd name="connsiteY15" fmla="*/ 1379516 h 5565653"/>
                  <a:gd name="connsiteX16" fmla="*/ 3596119 w 6172144"/>
                  <a:gd name="connsiteY16" fmla="*/ 1738084 h 5565653"/>
                  <a:gd name="connsiteX17" fmla="*/ 3360923 w 6172144"/>
                  <a:gd name="connsiteY17" fmla="*/ 2511960 h 5565653"/>
                  <a:gd name="connsiteX18" fmla="*/ 5134305 w 6172144"/>
                  <a:gd name="connsiteY18" fmla="*/ 2594099 h 5565653"/>
                  <a:gd name="connsiteX19" fmla="*/ 6157564 w 6172144"/>
                  <a:gd name="connsiteY19" fmla="*/ 2036947 h 5565653"/>
                  <a:gd name="connsiteX20" fmla="*/ 5005656 w 6172144"/>
                  <a:gd name="connsiteY20" fmla="*/ 2707903 h 5565653"/>
                  <a:gd name="connsiteX21" fmla="*/ 5415356 w 6172144"/>
                  <a:gd name="connsiteY21" fmla="*/ 4103254 h 5565653"/>
                  <a:gd name="connsiteX22" fmla="*/ 4827526 w 6172144"/>
                  <a:gd name="connsiteY22" fmla="*/ 2731654 h 5565653"/>
                  <a:gd name="connsiteX23" fmla="*/ 3242170 w 6172144"/>
                  <a:gd name="connsiteY23" fmla="*/ 2779155 h 5565653"/>
                  <a:gd name="connsiteX24" fmla="*/ 2773094 w 6172144"/>
                  <a:gd name="connsiteY24" fmla="*/ 4263571 h 5565653"/>
                  <a:gd name="connsiteX25" fmla="*/ 4079380 w 6172144"/>
                  <a:gd name="connsiteY25" fmla="*/ 3574802 h 5565653"/>
                  <a:gd name="connsiteX26" fmla="*/ 2820595 w 6172144"/>
                  <a:gd name="connsiteY26" fmla="*/ 4619831 h 5565653"/>
                  <a:gd name="connsiteX27" fmla="*/ 3266848 w 6172144"/>
                  <a:gd name="connsiteY27" fmla="*/ 5502313 h 5565653"/>
                  <a:gd name="connsiteX28" fmla="*/ 2845294 w 6172144"/>
                  <a:gd name="connsiteY28" fmla="*/ 5528798 h 5565653"/>
                  <a:gd name="connsiteX29" fmla="*/ 2523712 w 6172144"/>
                  <a:gd name="connsiteY29" fmla="*/ 3456049 h 5565653"/>
                  <a:gd name="connsiteX30" fmla="*/ 1371149 w 6172144"/>
                  <a:gd name="connsiteY30" fmla="*/ 3383643 h 5565653"/>
                  <a:gd name="connsiteX31" fmla="*/ 2291899 w 6172144"/>
                  <a:gd name="connsiteY31" fmla="*/ 2742293 h 5565653"/>
                  <a:gd name="connsiteX32" fmla="*/ 1510846 w 6172144"/>
                  <a:gd name="connsiteY32" fmla="*/ 1980293 h 5565653"/>
                  <a:gd name="connsiteX0" fmla="*/ 1510846 w 6172144"/>
                  <a:gd name="connsiteY0" fmla="*/ 1980293 h 5581161"/>
                  <a:gd name="connsiteX1" fmla="*/ 710749 w 6172144"/>
                  <a:gd name="connsiteY1" fmla="*/ 1853293 h 5581161"/>
                  <a:gd name="connsiteX2" fmla="*/ 177348 w 6172144"/>
                  <a:gd name="connsiteY2" fmla="*/ 2583543 h 5581161"/>
                  <a:gd name="connsiteX3" fmla="*/ 1193348 w 6172144"/>
                  <a:gd name="connsiteY3" fmla="*/ 1789793 h 5581161"/>
                  <a:gd name="connsiteX4" fmla="*/ 1043486 w 6172144"/>
                  <a:gd name="connsiteY4" fmla="*/ 355963 h 5581161"/>
                  <a:gd name="connsiteX5" fmla="*/ 870769 w 6172144"/>
                  <a:gd name="connsiteY5" fmla="*/ 1443083 h 5581161"/>
                  <a:gd name="connsiteX6" fmla="*/ 1904547 w 6172144"/>
                  <a:gd name="connsiteY6" fmla="*/ 2062843 h 5581161"/>
                  <a:gd name="connsiteX7" fmla="*/ 2641147 w 6172144"/>
                  <a:gd name="connsiteY7" fmla="*/ 1427843 h 5581161"/>
                  <a:gd name="connsiteX8" fmla="*/ 2037897 w 6172144"/>
                  <a:gd name="connsiteY8" fmla="*/ 2170793 h 5581161"/>
                  <a:gd name="connsiteX9" fmla="*/ 2680612 w 6172144"/>
                  <a:gd name="connsiteY9" fmla="*/ 3111959 h 5581161"/>
                  <a:gd name="connsiteX10" fmla="*/ 2739117 w 6172144"/>
                  <a:gd name="connsiteY10" fmla="*/ 0 h 5581161"/>
                  <a:gd name="connsiteX11" fmla="*/ 3639003 w 6172144"/>
                  <a:gd name="connsiteY11" fmla="*/ 1491343 h 5581161"/>
                  <a:gd name="connsiteX12" fmla="*/ 4266746 w 6172144"/>
                  <a:gd name="connsiteY12" fmla="*/ 1153886 h 5581161"/>
                  <a:gd name="connsiteX13" fmla="*/ 4346575 w 6172144"/>
                  <a:gd name="connsiteY13" fmla="*/ 356590 h 5581161"/>
                  <a:gd name="connsiteX14" fmla="*/ 4417497 w 6172144"/>
                  <a:gd name="connsiteY14" fmla="*/ 1140691 h 5581161"/>
                  <a:gd name="connsiteX15" fmla="*/ 5228978 w 6172144"/>
                  <a:gd name="connsiteY15" fmla="*/ 1379516 h 5581161"/>
                  <a:gd name="connsiteX16" fmla="*/ 3596119 w 6172144"/>
                  <a:gd name="connsiteY16" fmla="*/ 1738084 h 5581161"/>
                  <a:gd name="connsiteX17" fmla="*/ 3360923 w 6172144"/>
                  <a:gd name="connsiteY17" fmla="*/ 2511960 h 5581161"/>
                  <a:gd name="connsiteX18" fmla="*/ 5134305 w 6172144"/>
                  <a:gd name="connsiteY18" fmla="*/ 2594099 h 5581161"/>
                  <a:gd name="connsiteX19" fmla="*/ 6157564 w 6172144"/>
                  <a:gd name="connsiteY19" fmla="*/ 2036947 h 5581161"/>
                  <a:gd name="connsiteX20" fmla="*/ 5005656 w 6172144"/>
                  <a:gd name="connsiteY20" fmla="*/ 2707903 h 5581161"/>
                  <a:gd name="connsiteX21" fmla="*/ 5415356 w 6172144"/>
                  <a:gd name="connsiteY21" fmla="*/ 4103254 h 5581161"/>
                  <a:gd name="connsiteX22" fmla="*/ 4827526 w 6172144"/>
                  <a:gd name="connsiteY22" fmla="*/ 2731654 h 5581161"/>
                  <a:gd name="connsiteX23" fmla="*/ 3242170 w 6172144"/>
                  <a:gd name="connsiteY23" fmla="*/ 2779155 h 5581161"/>
                  <a:gd name="connsiteX24" fmla="*/ 2773094 w 6172144"/>
                  <a:gd name="connsiteY24" fmla="*/ 4263571 h 5581161"/>
                  <a:gd name="connsiteX25" fmla="*/ 4079380 w 6172144"/>
                  <a:gd name="connsiteY25" fmla="*/ 3574802 h 5581161"/>
                  <a:gd name="connsiteX26" fmla="*/ 2820595 w 6172144"/>
                  <a:gd name="connsiteY26" fmla="*/ 4619831 h 5581161"/>
                  <a:gd name="connsiteX27" fmla="*/ 3266848 w 6172144"/>
                  <a:gd name="connsiteY27" fmla="*/ 5502313 h 5581161"/>
                  <a:gd name="connsiteX28" fmla="*/ 2845294 w 6172144"/>
                  <a:gd name="connsiteY28" fmla="*/ 5528798 h 5581161"/>
                  <a:gd name="connsiteX29" fmla="*/ 2523712 w 6172144"/>
                  <a:gd name="connsiteY29" fmla="*/ 3456049 h 5581161"/>
                  <a:gd name="connsiteX30" fmla="*/ 1371149 w 6172144"/>
                  <a:gd name="connsiteY30" fmla="*/ 3383643 h 5581161"/>
                  <a:gd name="connsiteX31" fmla="*/ 2291899 w 6172144"/>
                  <a:gd name="connsiteY31" fmla="*/ 2742293 h 5581161"/>
                  <a:gd name="connsiteX32" fmla="*/ 1510846 w 6172144"/>
                  <a:gd name="connsiteY32" fmla="*/ 1980293 h 5581161"/>
                  <a:gd name="connsiteX0" fmla="*/ 1510846 w 6172144"/>
                  <a:gd name="connsiteY0" fmla="*/ 1980293 h 5600201"/>
                  <a:gd name="connsiteX1" fmla="*/ 710749 w 6172144"/>
                  <a:gd name="connsiteY1" fmla="*/ 1853293 h 5600201"/>
                  <a:gd name="connsiteX2" fmla="*/ 177348 w 6172144"/>
                  <a:gd name="connsiteY2" fmla="*/ 2583543 h 5600201"/>
                  <a:gd name="connsiteX3" fmla="*/ 1193348 w 6172144"/>
                  <a:gd name="connsiteY3" fmla="*/ 1789793 h 5600201"/>
                  <a:gd name="connsiteX4" fmla="*/ 1043486 w 6172144"/>
                  <a:gd name="connsiteY4" fmla="*/ 355963 h 5600201"/>
                  <a:gd name="connsiteX5" fmla="*/ 870769 w 6172144"/>
                  <a:gd name="connsiteY5" fmla="*/ 1443083 h 5600201"/>
                  <a:gd name="connsiteX6" fmla="*/ 1904547 w 6172144"/>
                  <a:gd name="connsiteY6" fmla="*/ 2062843 h 5600201"/>
                  <a:gd name="connsiteX7" fmla="*/ 2641147 w 6172144"/>
                  <a:gd name="connsiteY7" fmla="*/ 1427843 h 5600201"/>
                  <a:gd name="connsiteX8" fmla="*/ 2037897 w 6172144"/>
                  <a:gd name="connsiteY8" fmla="*/ 2170793 h 5600201"/>
                  <a:gd name="connsiteX9" fmla="*/ 2680612 w 6172144"/>
                  <a:gd name="connsiteY9" fmla="*/ 3111959 h 5600201"/>
                  <a:gd name="connsiteX10" fmla="*/ 2739117 w 6172144"/>
                  <a:gd name="connsiteY10" fmla="*/ 0 h 5600201"/>
                  <a:gd name="connsiteX11" fmla="*/ 3639003 w 6172144"/>
                  <a:gd name="connsiteY11" fmla="*/ 1491343 h 5600201"/>
                  <a:gd name="connsiteX12" fmla="*/ 4266746 w 6172144"/>
                  <a:gd name="connsiteY12" fmla="*/ 1153886 h 5600201"/>
                  <a:gd name="connsiteX13" fmla="*/ 4346575 w 6172144"/>
                  <a:gd name="connsiteY13" fmla="*/ 356590 h 5600201"/>
                  <a:gd name="connsiteX14" fmla="*/ 4417497 w 6172144"/>
                  <a:gd name="connsiteY14" fmla="*/ 1140691 h 5600201"/>
                  <a:gd name="connsiteX15" fmla="*/ 5228978 w 6172144"/>
                  <a:gd name="connsiteY15" fmla="*/ 1379516 h 5600201"/>
                  <a:gd name="connsiteX16" fmla="*/ 3596119 w 6172144"/>
                  <a:gd name="connsiteY16" fmla="*/ 1738084 h 5600201"/>
                  <a:gd name="connsiteX17" fmla="*/ 3360923 w 6172144"/>
                  <a:gd name="connsiteY17" fmla="*/ 2511960 h 5600201"/>
                  <a:gd name="connsiteX18" fmla="*/ 5134305 w 6172144"/>
                  <a:gd name="connsiteY18" fmla="*/ 2594099 h 5600201"/>
                  <a:gd name="connsiteX19" fmla="*/ 6157564 w 6172144"/>
                  <a:gd name="connsiteY19" fmla="*/ 2036947 h 5600201"/>
                  <a:gd name="connsiteX20" fmla="*/ 5005656 w 6172144"/>
                  <a:gd name="connsiteY20" fmla="*/ 2707903 h 5600201"/>
                  <a:gd name="connsiteX21" fmla="*/ 5415356 w 6172144"/>
                  <a:gd name="connsiteY21" fmla="*/ 4103254 h 5600201"/>
                  <a:gd name="connsiteX22" fmla="*/ 4827526 w 6172144"/>
                  <a:gd name="connsiteY22" fmla="*/ 2731654 h 5600201"/>
                  <a:gd name="connsiteX23" fmla="*/ 3242170 w 6172144"/>
                  <a:gd name="connsiteY23" fmla="*/ 2779155 h 5600201"/>
                  <a:gd name="connsiteX24" fmla="*/ 2773094 w 6172144"/>
                  <a:gd name="connsiteY24" fmla="*/ 4263571 h 5600201"/>
                  <a:gd name="connsiteX25" fmla="*/ 4079380 w 6172144"/>
                  <a:gd name="connsiteY25" fmla="*/ 3574802 h 5600201"/>
                  <a:gd name="connsiteX26" fmla="*/ 2820595 w 6172144"/>
                  <a:gd name="connsiteY26" fmla="*/ 4619831 h 5600201"/>
                  <a:gd name="connsiteX27" fmla="*/ 3266848 w 6172144"/>
                  <a:gd name="connsiteY27" fmla="*/ 5502313 h 5600201"/>
                  <a:gd name="connsiteX28" fmla="*/ 2845294 w 6172144"/>
                  <a:gd name="connsiteY28" fmla="*/ 5528798 h 5600201"/>
                  <a:gd name="connsiteX29" fmla="*/ 2523712 w 6172144"/>
                  <a:gd name="connsiteY29" fmla="*/ 3456049 h 5600201"/>
                  <a:gd name="connsiteX30" fmla="*/ 1371149 w 6172144"/>
                  <a:gd name="connsiteY30" fmla="*/ 3383643 h 5600201"/>
                  <a:gd name="connsiteX31" fmla="*/ 2291899 w 6172144"/>
                  <a:gd name="connsiteY31" fmla="*/ 2742293 h 5600201"/>
                  <a:gd name="connsiteX32" fmla="*/ 1510846 w 6172144"/>
                  <a:gd name="connsiteY32" fmla="*/ 1980293 h 5600201"/>
                  <a:gd name="connsiteX0" fmla="*/ 1510846 w 6172144"/>
                  <a:gd name="connsiteY0" fmla="*/ 1980293 h 5605240"/>
                  <a:gd name="connsiteX1" fmla="*/ 710749 w 6172144"/>
                  <a:gd name="connsiteY1" fmla="*/ 1853293 h 5605240"/>
                  <a:gd name="connsiteX2" fmla="*/ 177348 w 6172144"/>
                  <a:gd name="connsiteY2" fmla="*/ 2583543 h 5605240"/>
                  <a:gd name="connsiteX3" fmla="*/ 1193348 w 6172144"/>
                  <a:gd name="connsiteY3" fmla="*/ 1789793 h 5605240"/>
                  <a:gd name="connsiteX4" fmla="*/ 1043486 w 6172144"/>
                  <a:gd name="connsiteY4" fmla="*/ 355963 h 5605240"/>
                  <a:gd name="connsiteX5" fmla="*/ 870769 w 6172144"/>
                  <a:gd name="connsiteY5" fmla="*/ 1443083 h 5605240"/>
                  <a:gd name="connsiteX6" fmla="*/ 1904547 w 6172144"/>
                  <a:gd name="connsiteY6" fmla="*/ 2062843 h 5605240"/>
                  <a:gd name="connsiteX7" fmla="*/ 2641147 w 6172144"/>
                  <a:gd name="connsiteY7" fmla="*/ 1427843 h 5605240"/>
                  <a:gd name="connsiteX8" fmla="*/ 2037897 w 6172144"/>
                  <a:gd name="connsiteY8" fmla="*/ 2170793 h 5605240"/>
                  <a:gd name="connsiteX9" fmla="*/ 2680612 w 6172144"/>
                  <a:gd name="connsiteY9" fmla="*/ 3111959 h 5605240"/>
                  <a:gd name="connsiteX10" fmla="*/ 2739117 w 6172144"/>
                  <a:gd name="connsiteY10" fmla="*/ 0 h 5605240"/>
                  <a:gd name="connsiteX11" fmla="*/ 3639003 w 6172144"/>
                  <a:gd name="connsiteY11" fmla="*/ 1491343 h 5605240"/>
                  <a:gd name="connsiteX12" fmla="*/ 4266746 w 6172144"/>
                  <a:gd name="connsiteY12" fmla="*/ 1153886 h 5605240"/>
                  <a:gd name="connsiteX13" fmla="*/ 4346575 w 6172144"/>
                  <a:gd name="connsiteY13" fmla="*/ 356590 h 5605240"/>
                  <a:gd name="connsiteX14" fmla="*/ 4417497 w 6172144"/>
                  <a:gd name="connsiteY14" fmla="*/ 1140691 h 5605240"/>
                  <a:gd name="connsiteX15" fmla="*/ 5228978 w 6172144"/>
                  <a:gd name="connsiteY15" fmla="*/ 1379516 h 5605240"/>
                  <a:gd name="connsiteX16" fmla="*/ 3596119 w 6172144"/>
                  <a:gd name="connsiteY16" fmla="*/ 1738084 h 5605240"/>
                  <a:gd name="connsiteX17" fmla="*/ 3360923 w 6172144"/>
                  <a:gd name="connsiteY17" fmla="*/ 2511960 h 5605240"/>
                  <a:gd name="connsiteX18" fmla="*/ 5134305 w 6172144"/>
                  <a:gd name="connsiteY18" fmla="*/ 2594099 h 5605240"/>
                  <a:gd name="connsiteX19" fmla="*/ 6157564 w 6172144"/>
                  <a:gd name="connsiteY19" fmla="*/ 2036947 h 5605240"/>
                  <a:gd name="connsiteX20" fmla="*/ 5005656 w 6172144"/>
                  <a:gd name="connsiteY20" fmla="*/ 2707903 h 5605240"/>
                  <a:gd name="connsiteX21" fmla="*/ 5415356 w 6172144"/>
                  <a:gd name="connsiteY21" fmla="*/ 4103254 h 5605240"/>
                  <a:gd name="connsiteX22" fmla="*/ 4827526 w 6172144"/>
                  <a:gd name="connsiteY22" fmla="*/ 2731654 h 5605240"/>
                  <a:gd name="connsiteX23" fmla="*/ 3242170 w 6172144"/>
                  <a:gd name="connsiteY23" fmla="*/ 2779155 h 5605240"/>
                  <a:gd name="connsiteX24" fmla="*/ 2773094 w 6172144"/>
                  <a:gd name="connsiteY24" fmla="*/ 4263571 h 5605240"/>
                  <a:gd name="connsiteX25" fmla="*/ 4079380 w 6172144"/>
                  <a:gd name="connsiteY25" fmla="*/ 3574802 h 5605240"/>
                  <a:gd name="connsiteX26" fmla="*/ 2820595 w 6172144"/>
                  <a:gd name="connsiteY26" fmla="*/ 4619831 h 5605240"/>
                  <a:gd name="connsiteX27" fmla="*/ 3266848 w 6172144"/>
                  <a:gd name="connsiteY27" fmla="*/ 5502313 h 5605240"/>
                  <a:gd name="connsiteX28" fmla="*/ 2845294 w 6172144"/>
                  <a:gd name="connsiteY28" fmla="*/ 5528798 h 5605240"/>
                  <a:gd name="connsiteX29" fmla="*/ 2523712 w 6172144"/>
                  <a:gd name="connsiteY29" fmla="*/ 3456049 h 5605240"/>
                  <a:gd name="connsiteX30" fmla="*/ 1371149 w 6172144"/>
                  <a:gd name="connsiteY30" fmla="*/ 3383643 h 5605240"/>
                  <a:gd name="connsiteX31" fmla="*/ 2291899 w 6172144"/>
                  <a:gd name="connsiteY31" fmla="*/ 2742293 h 5605240"/>
                  <a:gd name="connsiteX32" fmla="*/ 1510846 w 6172144"/>
                  <a:gd name="connsiteY32" fmla="*/ 1980293 h 5605240"/>
                  <a:gd name="connsiteX0" fmla="*/ 1510846 w 6172144"/>
                  <a:gd name="connsiteY0" fmla="*/ 1980293 h 5617608"/>
                  <a:gd name="connsiteX1" fmla="*/ 710749 w 6172144"/>
                  <a:gd name="connsiteY1" fmla="*/ 1853293 h 5617608"/>
                  <a:gd name="connsiteX2" fmla="*/ 177348 w 6172144"/>
                  <a:gd name="connsiteY2" fmla="*/ 2583543 h 5617608"/>
                  <a:gd name="connsiteX3" fmla="*/ 1193348 w 6172144"/>
                  <a:gd name="connsiteY3" fmla="*/ 1789793 h 5617608"/>
                  <a:gd name="connsiteX4" fmla="*/ 1043486 w 6172144"/>
                  <a:gd name="connsiteY4" fmla="*/ 355963 h 5617608"/>
                  <a:gd name="connsiteX5" fmla="*/ 870769 w 6172144"/>
                  <a:gd name="connsiteY5" fmla="*/ 1443083 h 5617608"/>
                  <a:gd name="connsiteX6" fmla="*/ 1904547 w 6172144"/>
                  <a:gd name="connsiteY6" fmla="*/ 2062843 h 5617608"/>
                  <a:gd name="connsiteX7" fmla="*/ 2641147 w 6172144"/>
                  <a:gd name="connsiteY7" fmla="*/ 1427843 h 5617608"/>
                  <a:gd name="connsiteX8" fmla="*/ 2037897 w 6172144"/>
                  <a:gd name="connsiteY8" fmla="*/ 2170793 h 5617608"/>
                  <a:gd name="connsiteX9" fmla="*/ 2680612 w 6172144"/>
                  <a:gd name="connsiteY9" fmla="*/ 3111959 h 5617608"/>
                  <a:gd name="connsiteX10" fmla="*/ 2739117 w 6172144"/>
                  <a:gd name="connsiteY10" fmla="*/ 0 h 5617608"/>
                  <a:gd name="connsiteX11" fmla="*/ 3639003 w 6172144"/>
                  <a:gd name="connsiteY11" fmla="*/ 1491343 h 5617608"/>
                  <a:gd name="connsiteX12" fmla="*/ 4266746 w 6172144"/>
                  <a:gd name="connsiteY12" fmla="*/ 1153886 h 5617608"/>
                  <a:gd name="connsiteX13" fmla="*/ 4346575 w 6172144"/>
                  <a:gd name="connsiteY13" fmla="*/ 356590 h 5617608"/>
                  <a:gd name="connsiteX14" fmla="*/ 4417497 w 6172144"/>
                  <a:gd name="connsiteY14" fmla="*/ 1140691 h 5617608"/>
                  <a:gd name="connsiteX15" fmla="*/ 5228978 w 6172144"/>
                  <a:gd name="connsiteY15" fmla="*/ 1379516 h 5617608"/>
                  <a:gd name="connsiteX16" fmla="*/ 3596119 w 6172144"/>
                  <a:gd name="connsiteY16" fmla="*/ 1738084 h 5617608"/>
                  <a:gd name="connsiteX17" fmla="*/ 3360923 w 6172144"/>
                  <a:gd name="connsiteY17" fmla="*/ 2511960 h 5617608"/>
                  <a:gd name="connsiteX18" fmla="*/ 5134305 w 6172144"/>
                  <a:gd name="connsiteY18" fmla="*/ 2594099 h 5617608"/>
                  <a:gd name="connsiteX19" fmla="*/ 6157564 w 6172144"/>
                  <a:gd name="connsiteY19" fmla="*/ 2036947 h 5617608"/>
                  <a:gd name="connsiteX20" fmla="*/ 5005656 w 6172144"/>
                  <a:gd name="connsiteY20" fmla="*/ 2707903 h 5617608"/>
                  <a:gd name="connsiteX21" fmla="*/ 5415356 w 6172144"/>
                  <a:gd name="connsiteY21" fmla="*/ 4103254 h 5617608"/>
                  <a:gd name="connsiteX22" fmla="*/ 4827526 w 6172144"/>
                  <a:gd name="connsiteY22" fmla="*/ 2731654 h 5617608"/>
                  <a:gd name="connsiteX23" fmla="*/ 3242170 w 6172144"/>
                  <a:gd name="connsiteY23" fmla="*/ 2779155 h 5617608"/>
                  <a:gd name="connsiteX24" fmla="*/ 2773094 w 6172144"/>
                  <a:gd name="connsiteY24" fmla="*/ 4263571 h 5617608"/>
                  <a:gd name="connsiteX25" fmla="*/ 4079380 w 6172144"/>
                  <a:gd name="connsiteY25" fmla="*/ 3574802 h 5617608"/>
                  <a:gd name="connsiteX26" fmla="*/ 2820595 w 6172144"/>
                  <a:gd name="connsiteY26" fmla="*/ 4619831 h 5617608"/>
                  <a:gd name="connsiteX27" fmla="*/ 3266848 w 6172144"/>
                  <a:gd name="connsiteY27" fmla="*/ 5502313 h 5617608"/>
                  <a:gd name="connsiteX28" fmla="*/ 2845294 w 6172144"/>
                  <a:gd name="connsiteY28" fmla="*/ 5528798 h 5617608"/>
                  <a:gd name="connsiteX29" fmla="*/ 2523712 w 6172144"/>
                  <a:gd name="connsiteY29" fmla="*/ 3456049 h 5617608"/>
                  <a:gd name="connsiteX30" fmla="*/ 1371149 w 6172144"/>
                  <a:gd name="connsiteY30" fmla="*/ 3383643 h 5617608"/>
                  <a:gd name="connsiteX31" fmla="*/ 2291899 w 6172144"/>
                  <a:gd name="connsiteY31" fmla="*/ 2742293 h 5617608"/>
                  <a:gd name="connsiteX32" fmla="*/ 1510846 w 6172144"/>
                  <a:gd name="connsiteY32" fmla="*/ 1980293 h 5617608"/>
                  <a:gd name="connsiteX0" fmla="*/ 1510846 w 6172144"/>
                  <a:gd name="connsiteY0" fmla="*/ 1980293 h 5617608"/>
                  <a:gd name="connsiteX1" fmla="*/ 710749 w 6172144"/>
                  <a:gd name="connsiteY1" fmla="*/ 1853293 h 5617608"/>
                  <a:gd name="connsiteX2" fmla="*/ 177348 w 6172144"/>
                  <a:gd name="connsiteY2" fmla="*/ 2583543 h 5617608"/>
                  <a:gd name="connsiteX3" fmla="*/ 1193348 w 6172144"/>
                  <a:gd name="connsiteY3" fmla="*/ 1789793 h 5617608"/>
                  <a:gd name="connsiteX4" fmla="*/ 1043486 w 6172144"/>
                  <a:gd name="connsiteY4" fmla="*/ 355963 h 5617608"/>
                  <a:gd name="connsiteX5" fmla="*/ 870769 w 6172144"/>
                  <a:gd name="connsiteY5" fmla="*/ 1443083 h 5617608"/>
                  <a:gd name="connsiteX6" fmla="*/ 1904547 w 6172144"/>
                  <a:gd name="connsiteY6" fmla="*/ 2062843 h 5617608"/>
                  <a:gd name="connsiteX7" fmla="*/ 2641147 w 6172144"/>
                  <a:gd name="connsiteY7" fmla="*/ 1427843 h 5617608"/>
                  <a:gd name="connsiteX8" fmla="*/ 2037897 w 6172144"/>
                  <a:gd name="connsiteY8" fmla="*/ 2170793 h 5617608"/>
                  <a:gd name="connsiteX9" fmla="*/ 2680612 w 6172144"/>
                  <a:gd name="connsiteY9" fmla="*/ 3111959 h 5617608"/>
                  <a:gd name="connsiteX10" fmla="*/ 2739117 w 6172144"/>
                  <a:gd name="connsiteY10" fmla="*/ 0 h 5617608"/>
                  <a:gd name="connsiteX11" fmla="*/ 3639003 w 6172144"/>
                  <a:gd name="connsiteY11" fmla="*/ 1491343 h 5617608"/>
                  <a:gd name="connsiteX12" fmla="*/ 4266746 w 6172144"/>
                  <a:gd name="connsiteY12" fmla="*/ 1153886 h 5617608"/>
                  <a:gd name="connsiteX13" fmla="*/ 4346575 w 6172144"/>
                  <a:gd name="connsiteY13" fmla="*/ 356590 h 5617608"/>
                  <a:gd name="connsiteX14" fmla="*/ 4417497 w 6172144"/>
                  <a:gd name="connsiteY14" fmla="*/ 1140691 h 5617608"/>
                  <a:gd name="connsiteX15" fmla="*/ 5228978 w 6172144"/>
                  <a:gd name="connsiteY15" fmla="*/ 1379516 h 5617608"/>
                  <a:gd name="connsiteX16" fmla="*/ 3596119 w 6172144"/>
                  <a:gd name="connsiteY16" fmla="*/ 1738084 h 5617608"/>
                  <a:gd name="connsiteX17" fmla="*/ 3360923 w 6172144"/>
                  <a:gd name="connsiteY17" fmla="*/ 2511960 h 5617608"/>
                  <a:gd name="connsiteX18" fmla="*/ 5134305 w 6172144"/>
                  <a:gd name="connsiteY18" fmla="*/ 2594099 h 5617608"/>
                  <a:gd name="connsiteX19" fmla="*/ 6157564 w 6172144"/>
                  <a:gd name="connsiteY19" fmla="*/ 2036947 h 5617608"/>
                  <a:gd name="connsiteX20" fmla="*/ 5005656 w 6172144"/>
                  <a:gd name="connsiteY20" fmla="*/ 2707903 h 5617608"/>
                  <a:gd name="connsiteX21" fmla="*/ 5415356 w 6172144"/>
                  <a:gd name="connsiteY21" fmla="*/ 4103254 h 5617608"/>
                  <a:gd name="connsiteX22" fmla="*/ 4827526 w 6172144"/>
                  <a:gd name="connsiteY22" fmla="*/ 2731654 h 5617608"/>
                  <a:gd name="connsiteX23" fmla="*/ 3242170 w 6172144"/>
                  <a:gd name="connsiteY23" fmla="*/ 2779155 h 5617608"/>
                  <a:gd name="connsiteX24" fmla="*/ 2773094 w 6172144"/>
                  <a:gd name="connsiteY24" fmla="*/ 4263571 h 5617608"/>
                  <a:gd name="connsiteX25" fmla="*/ 4079380 w 6172144"/>
                  <a:gd name="connsiteY25" fmla="*/ 3574802 h 5617608"/>
                  <a:gd name="connsiteX26" fmla="*/ 2820595 w 6172144"/>
                  <a:gd name="connsiteY26" fmla="*/ 4619831 h 5617608"/>
                  <a:gd name="connsiteX27" fmla="*/ 3266848 w 6172144"/>
                  <a:gd name="connsiteY27" fmla="*/ 5502313 h 5617608"/>
                  <a:gd name="connsiteX28" fmla="*/ 2845294 w 6172144"/>
                  <a:gd name="connsiteY28" fmla="*/ 5528798 h 5617608"/>
                  <a:gd name="connsiteX29" fmla="*/ 2523712 w 6172144"/>
                  <a:gd name="connsiteY29" fmla="*/ 3456049 h 5617608"/>
                  <a:gd name="connsiteX30" fmla="*/ 1371149 w 6172144"/>
                  <a:gd name="connsiteY30" fmla="*/ 3383643 h 5617608"/>
                  <a:gd name="connsiteX31" fmla="*/ 2291899 w 6172144"/>
                  <a:gd name="connsiteY31" fmla="*/ 2742293 h 5617608"/>
                  <a:gd name="connsiteX32" fmla="*/ 1510846 w 6172144"/>
                  <a:gd name="connsiteY32" fmla="*/ 1980293 h 5617608"/>
                  <a:gd name="connsiteX0" fmla="*/ 1510846 w 6172144"/>
                  <a:gd name="connsiteY0" fmla="*/ 1980293 h 5617608"/>
                  <a:gd name="connsiteX1" fmla="*/ 710749 w 6172144"/>
                  <a:gd name="connsiteY1" fmla="*/ 1853293 h 5617608"/>
                  <a:gd name="connsiteX2" fmla="*/ 177348 w 6172144"/>
                  <a:gd name="connsiteY2" fmla="*/ 2583543 h 5617608"/>
                  <a:gd name="connsiteX3" fmla="*/ 1193348 w 6172144"/>
                  <a:gd name="connsiteY3" fmla="*/ 1789793 h 5617608"/>
                  <a:gd name="connsiteX4" fmla="*/ 1043486 w 6172144"/>
                  <a:gd name="connsiteY4" fmla="*/ 355963 h 5617608"/>
                  <a:gd name="connsiteX5" fmla="*/ 870769 w 6172144"/>
                  <a:gd name="connsiteY5" fmla="*/ 1443083 h 5617608"/>
                  <a:gd name="connsiteX6" fmla="*/ 1904547 w 6172144"/>
                  <a:gd name="connsiteY6" fmla="*/ 2062843 h 5617608"/>
                  <a:gd name="connsiteX7" fmla="*/ 2641147 w 6172144"/>
                  <a:gd name="connsiteY7" fmla="*/ 1427843 h 5617608"/>
                  <a:gd name="connsiteX8" fmla="*/ 2037897 w 6172144"/>
                  <a:gd name="connsiteY8" fmla="*/ 2170793 h 5617608"/>
                  <a:gd name="connsiteX9" fmla="*/ 2680612 w 6172144"/>
                  <a:gd name="connsiteY9" fmla="*/ 3111959 h 5617608"/>
                  <a:gd name="connsiteX10" fmla="*/ 2739117 w 6172144"/>
                  <a:gd name="connsiteY10" fmla="*/ 0 h 5617608"/>
                  <a:gd name="connsiteX11" fmla="*/ 3639003 w 6172144"/>
                  <a:gd name="connsiteY11" fmla="*/ 1491343 h 5617608"/>
                  <a:gd name="connsiteX12" fmla="*/ 4266746 w 6172144"/>
                  <a:gd name="connsiteY12" fmla="*/ 1153886 h 5617608"/>
                  <a:gd name="connsiteX13" fmla="*/ 4346575 w 6172144"/>
                  <a:gd name="connsiteY13" fmla="*/ 356590 h 5617608"/>
                  <a:gd name="connsiteX14" fmla="*/ 4417497 w 6172144"/>
                  <a:gd name="connsiteY14" fmla="*/ 1140691 h 5617608"/>
                  <a:gd name="connsiteX15" fmla="*/ 5228978 w 6172144"/>
                  <a:gd name="connsiteY15" fmla="*/ 1379516 h 5617608"/>
                  <a:gd name="connsiteX16" fmla="*/ 3596119 w 6172144"/>
                  <a:gd name="connsiteY16" fmla="*/ 1738084 h 5617608"/>
                  <a:gd name="connsiteX17" fmla="*/ 3360923 w 6172144"/>
                  <a:gd name="connsiteY17" fmla="*/ 2511960 h 5617608"/>
                  <a:gd name="connsiteX18" fmla="*/ 5134305 w 6172144"/>
                  <a:gd name="connsiteY18" fmla="*/ 2594099 h 5617608"/>
                  <a:gd name="connsiteX19" fmla="*/ 6157564 w 6172144"/>
                  <a:gd name="connsiteY19" fmla="*/ 2036947 h 5617608"/>
                  <a:gd name="connsiteX20" fmla="*/ 5005656 w 6172144"/>
                  <a:gd name="connsiteY20" fmla="*/ 2707903 h 5617608"/>
                  <a:gd name="connsiteX21" fmla="*/ 5415356 w 6172144"/>
                  <a:gd name="connsiteY21" fmla="*/ 4103254 h 5617608"/>
                  <a:gd name="connsiteX22" fmla="*/ 4827526 w 6172144"/>
                  <a:gd name="connsiteY22" fmla="*/ 2731654 h 5617608"/>
                  <a:gd name="connsiteX23" fmla="*/ 3242170 w 6172144"/>
                  <a:gd name="connsiteY23" fmla="*/ 2779155 h 5617608"/>
                  <a:gd name="connsiteX24" fmla="*/ 2773094 w 6172144"/>
                  <a:gd name="connsiteY24" fmla="*/ 4263571 h 5617608"/>
                  <a:gd name="connsiteX25" fmla="*/ 4079380 w 6172144"/>
                  <a:gd name="connsiteY25" fmla="*/ 3574802 h 5617608"/>
                  <a:gd name="connsiteX26" fmla="*/ 2820595 w 6172144"/>
                  <a:gd name="connsiteY26" fmla="*/ 4619831 h 5617608"/>
                  <a:gd name="connsiteX27" fmla="*/ 3266848 w 6172144"/>
                  <a:gd name="connsiteY27" fmla="*/ 5502313 h 5617608"/>
                  <a:gd name="connsiteX28" fmla="*/ 2924629 w 6172144"/>
                  <a:gd name="connsiteY28" fmla="*/ 5528798 h 5617608"/>
                  <a:gd name="connsiteX29" fmla="*/ 2523712 w 6172144"/>
                  <a:gd name="connsiteY29" fmla="*/ 3456049 h 5617608"/>
                  <a:gd name="connsiteX30" fmla="*/ 1371149 w 6172144"/>
                  <a:gd name="connsiteY30" fmla="*/ 3383643 h 5617608"/>
                  <a:gd name="connsiteX31" fmla="*/ 2291899 w 6172144"/>
                  <a:gd name="connsiteY31" fmla="*/ 2742293 h 5617608"/>
                  <a:gd name="connsiteX32" fmla="*/ 1510846 w 6172144"/>
                  <a:gd name="connsiteY32" fmla="*/ 1980293 h 5617608"/>
                  <a:gd name="connsiteX0" fmla="*/ 1510846 w 6172144"/>
                  <a:gd name="connsiteY0" fmla="*/ 1980293 h 5620452"/>
                  <a:gd name="connsiteX1" fmla="*/ 710749 w 6172144"/>
                  <a:gd name="connsiteY1" fmla="*/ 1853293 h 5620452"/>
                  <a:gd name="connsiteX2" fmla="*/ 177348 w 6172144"/>
                  <a:gd name="connsiteY2" fmla="*/ 2583543 h 5620452"/>
                  <a:gd name="connsiteX3" fmla="*/ 1193348 w 6172144"/>
                  <a:gd name="connsiteY3" fmla="*/ 1789793 h 5620452"/>
                  <a:gd name="connsiteX4" fmla="*/ 1043486 w 6172144"/>
                  <a:gd name="connsiteY4" fmla="*/ 355963 h 5620452"/>
                  <a:gd name="connsiteX5" fmla="*/ 870769 w 6172144"/>
                  <a:gd name="connsiteY5" fmla="*/ 1443083 h 5620452"/>
                  <a:gd name="connsiteX6" fmla="*/ 1904547 w 6172144"/>
                  <a:gd name="connsiteY6" fmla="*/ 2062843 h 5620452"/>
                  <a:gd name="connsiteX7" fmla="*/ 2641147 w 6172144"/>
                  <a:gd name="connsiteY7" fmla="*/ 1427843 h 5620452"/>
                  <a:gd name="connsiteX8" fmla="*/ 2037897 w 6172144"/>
                  <a:gd name="connsiteY8" fmla="*/ 2170793 h 5620452"/>
                  <a:gd name="connsiteX9" fmla="*/ 2680612 w 6172144"/>
                  <a:gd name="connsiteY9" fmla="*/ 3111959 h 5620452"/>
                  <a:gd name="connsiteX10" fmla="*/ 2739117 w 6172144"/>
                  <a:gd name="connsiteY10" fmla="*/ 0 h 5620452"/>
                  <a:gd name="connsiteX11" fmla="*/ 3639003 w 6172144"/>
                  <a:gd name="connsiteY11" fmla="*/ 1491343 h 5620452"/>
                  <a:gd name="connsiteX12" fmla="*/ 4266746 w 6172144"/>
                  <a:gd name="connsiteY12" fmla="*/ 1153886 h 5620452"/>
                  <a:gd name="connsiteX13" fmla="*/ 4346575 w 6172144"/>
                  <a:gd name="connsiteY13" fmla="*/ 356590 h 5620452"/>
                  <a:gd name="connsiteX14" fmla="*/ 4417497 w 6172144"/>
                  <a:gd name="connsiteY14" fmla="*/ 1140691 h 5620452"/>
                  <a:gd name="connsiteX15" fmla="*/ 5228978 w 6172144"/>
                  <a:gd name="connsiteY15" fmla="*/ 1379516 h 5620452"/>
                  <a:gd name="connsiteX16" fmla="*/ 3596119 w 6172144"/>
                  <a:gd name="connsiteY16" fmla="*/ 1738084 h 5620452"/>
                  <a:gd name="connsiteX17" fmla="*/ 3360923 w 6172144"/>
                  <a:gd name="connsiteY17" fmla="*/ 2511960 h 5620452"/>
                  <a:gd name="connsiteX18" fmla="*/ 5134305 w 6172144"/>
                  <a:gd name="connsiteY18" fmla="*/ 2594099 h 5620452"/>
                  <a:gd name="connsiteX19" fmla="*/ 6157564 w 6172144"/>
                  <a:gd name="connsiteY19" fmla="*/ 2036947 h 5620452"/>
                  <a:gd name="connsiteX20" fmla="*/ 5005656 w 6172144"/>
                  <a:gd name="connsiteY20" fmla="*/ 2707903 h 5620452"/>
                  <a:gd name="connsiteX21" fmla="*/ 5415356 w 6172144"/>
                  <a:gd name="connsiteY21" fmla="*/ 4103254 h 5620452"/>
                  <a:gd name="connsiteX22" fmla="*/ 4827526 w 6172144"/>
                  <a:gd name="connsiteY22" fmla="*/ 2731654 h 5620452"/>
                  <a:gd name="connsiteX23" fmla="*/ 3242170 w 6172144"/>
                  <a:gd name="connsiteY23" fmla="*/ 2779155 h 5620452"/>
                  <a:gd name="connsiteX24" fmla="*/ 2773094 w 6172144"/>
                  <a:gd name="connsiteY24" fmla="*/ 4263571 h 5620452"/>
                  <a:gd name="connsiteX25" fmla="*/ 4079380 w 6172144"/>
                  <a:gd name="connsiteY25" fmla="*/ 3574802 h 5620452"/>
                  <a:gd name="connsiteX26" fmla="*/ 2820595 w 6172144"/>
                  <a:gd name="connsiteY26" fmla="*/ 4619831 h 5620452"/>
                  <a:gd name="connsiteX27" fmla="*/ 3266848 w 6172144"/>
                  <a:gd name="connsiteY27" fmla="*/ 5502313 h 5620452"/>
                  <a:gd name="connsiteX28" fmla="*/ 2980631 w 6172144"/>
                  <a:gd name="connsiteY28" fmla="*/ 5533464 h 5620452"/>
                  <a:gd name="connsiteX29" fmla="*/ 2523712 w 6172144"/>
                  <a:gd name="connsiteY29" fmla="*/ 3456049 h 5620452"/>
                  <a:gd name="connsiteX30" fmla="*/ 1371149 w 6172144"/>
                  <a:gd name="connsiteY30" fmla="*/ 3383643 h 5620452"/>
                  <a:gd name="connsiteX31" fmla="*/ 2291899 w 6172144"/>
                  <a:gd name="connsiteY31" fmla="*/ 2742293 h 5620452"/>
                  <a:gd name="connsiteX32" fmla="*/ 1510846 w 6172144"/>
                  <a:gd name="connsiteY32" fmla="*/ 1980293 h 5620452"/>
                  <a:gd name="connsiteX0" fmla="*/ 1510846 w 6172144"/>
                  <a:gd name="connsiteY0" fmla="*/ 1980293 h 5560832"/>
                  <a:gd name="connsiteX1" fmla="*/ 710749 w 6172144"/>
                  <a:gd name="connsiteY1" fmla="*/ 1853293 h 5560832"/>
                  <a:gd name="connsiteX2" fmla="*/ 177348 w 6172144"/>
                  <a:gd name="connsiteY2" fmla="*/ 2583543 h 5560832"/>
                  <a:gd name="connsiteX3" fmla="*/ 1193348 w 6172144"/>
                  <a:gd name="connsiteY3" fmla="*/ 1789793 h 5560832"/>
                  <a:gd name="connsiteX4" fmla="*/ 1043486 w 6172144"/>
                  <a:gd name="connsiteY4" fmla="*/ 355963 h 5560832"/>
                  <a:gd name="connsiteX5" fmla="*/ 870769 w 6172144"/>
                  <a:gd name="connsiteY5" fmla="*/ 1443083 h 5560832"/>
                  <a:gd name="connsiteX6" fmla="*/ 1904547 w 6172144"/>
                  <a:gd name="connsiteY6" fmla="*/ 2062843 h 5560832"/>
                  <a:gd name="connsiteX7" fmla="*/ 2641147 w 6172144"/>
                  <a:gd name="connsiteY7" fmla="*/ 1427843 h 5560832"/>
                  <a:gd name="connsiteX8" fmla="*/ 2037897 w 6172144"/>
                  <a:gd name="connsiteY8" fmla="*/ 2170793 h 5560832"/>
                  <a:gd name="connsiteX9" fmla="*/ 2680612 w 6172144"/>
                  <a:gd name="connsiteY9" fmla="*/ 3111959 h 5560832"/>
                  <a:gd name="connsiteX10" fmla="*/ 2739117 w 6172144"/>
                  <a:gd name="connsiteY10" fmla="*/ 0 h 5560832"/>
                  <a:gd name="connsiteX11" fmla="*/ 3639003 w 6172144"/>
                  <a:gd name="connsiteY11" fmla="*/ 1491343 h 5560832"/>
                  <a:gd name="connsiteX12" fmla="*/ 4266746 w 6172144"/>
                  <a:gd name="connsiteY12" fmla="*/ 1153886 h 5560832"/>
                  <a:gd name="connsiteX13" fmla="*/ 4346575 w 6172144"/>
                  <a:gd name="connsiteY13" fmla="*/ 356590 h 5560832"/>
                  <a:gd name="connsiteX14" fmla="*/ 4417497 w 6172144"/>
                  <a:gd name="connsiteY14" fmla="*/ 1140691 h 5560832"/>
                  <a:gd name="connsiteX15" fmla="*/ 5228978 w 6172144"/>
                  <a:gd name="connsiteY15" fmla="*/ 1379516 h 5560832"/>
                  <a:gd name="connsiteX16" fmla="*/ 3596119 w 6172144"/>
                  <a:gd name="connsiteY16" fmla="*/ 1738084 h 5560832"/>
                  <a:gd name="connsiteX17" fmla="*/ 3360923 w 6172144"/>
                  <a:gd name="connsiteY17" fmla="*/ 2511960 h 5560832"/>
                  <a:gd name="connsiteX18" fmla="*/ 5134305 w 6172144"/>
                  <a:gd name="connsiteY18" fmla="*/ 2594099 h 5560832"/>
                  <a:gd name="connsiteX19" fmla="*/ 6157564 w 6172144"/>
                  <a:gd name="connsiteY19" fmla="*/ 2036947 h 5560832"/>
                  <a:gd name="connsiteX20" fmla="*/ 5005656 w 6172144"/>
                  <a:gd name="connsiteY20" fmla="*/ 2707903 h 5560832"/>
                  <a:gd name="connsiteX21" fmla="*/ 5415356 w 6172144"/>
                  <a:gd name="connsiteY21" fmla="*/ 4103254 h 5560832"/>
                  <a:gd name="connsiteX22" fmla="*/ 4827526 w 6172144"/>
                  <a:gd name="connsiteY22" fmla="*/ 2731654 h 5560832"/>
                  <a:gd name="connsiteX23" fmla="*/ 3242170 w 6172144"/>
                  <a:gd name="connsiteY23" fmla="*/ 2779155 h 5560832"/>
                  <a:gd name="connsiteX24" fmla="*/ 2773094 w 6172144"/>
                  <a:gd name="connsiteY24" fmla="*/ 4263571 h 5560832"/>
                  <a:gd name="connsiteX25" fmla="*/ 4079380 w 6172144"/>
                  <a:gd name="connsiteY25" fmla="*/ 3574802 h 5560832"/>
                  <a:gd name="connsiteX26" fmla="*/ 2820595 w 6172144"/>
                  <a:gd name="connsiteY26" fmla="*/ 4619831 h 5560832"/>
                  <a:gd name="connsiteX27" fmla="*/ 3266848 w 6172144"/>
                  <a:gd name="connsiteY27" fmla="*/ 5502313 h 5560832"/>
                  <a:gd name="connsiteX28" fmla="*/ 2980631 w 6172144"/>
                  <a:gd name="connsiteY28" fmla="*/ 5533464 h 5560832"/>
                  <a:gd name="connsiteX29" fmla="*/ 2523712 w 6172144"/>
                  <a:gd name="connsiteY29" fmla="*/ 3456049 h 5560832"/>
                  <a:gd name="connsiteX30" fmla="*/ 1371149 w 6172144"/>
                  <a:gd name="connsiteY30" fmla="*/ 3383643 h 5560832"/>
                  <a:gd name="connsiteX31" fmla="*/ 2291899 w 6172144"/>
                  <a:gd name="connsiteY31" fmla="*/ 2742293 h 5560832"/>
                  <a:gd name="connsiteX32" fmla="*/ 1510846 w 6172144"/>
                  <a:gd name="connsiteY32" fmla="*/ 1980293 h 5560832"/>
                  <a:gd name="connsiteX0" fmla="*/ 1510846 w 6172144"/>
                  <a:gd name="connsiteY0" fmla="*/ 1980293 h 5533464"/>
                  <a:gd name="connsiteX1" fmla="*/ 710749 w 6172144"/>
                  <a:gd name="connsiteY1" fmla="*/ 1853293 h 5533464"/>
                  <a:gd name="connsiteX2" fmla="*/ 177348 w 6172144"/>
                  <a:gd name="connsiteY2" fmla="*/ 2583543 h 5533464"/>
                  <a:gd name="connsiteX3" fmla="*/ 1193348 w 6172144"/>
                  <a:gd name="connsiteY3" fmla="*/ 1789793 h 5533464"/>
                  <a:gd name="connsiteX4" fmla="*/ 1043486 w 6172144"/>
                  <a:gd name="connsiteY4" fmla="*/ 355963 h 5533464"/>
                  <a:gd name="connsiteX5" fmla="*/ 870769 w 6172144"/>
                  <a:gd name="connsiteY5" fmla="*/ 1443083 h 5533464"/>
                  <a:gd name="connsiteX6" fmla="*/ 1904547 w 6172144"/>
                  <a:gd name="connsiteY6" fmla="*/ 2062843 h 5533464"/>
                  <a:gd name="connsiteX7" fmla="*/ 2641147 w 6172144"/>
                  <a:gd name="connsiteY7" fmla="*/ 1427843 h 5533464"/>
                  <a:gd name="connsiteX8" fmla="*/ 2037897 w 6172144"/>
                  <a:gd name="connsiteY8" fmla="*/ 2170793 h 5533464"/>
                  <a:gd name="connsiteX9" fmla="*/ 2680612 w 6172144"/>
                  <a:gd name="connsiteY9" fmla="*/ 3111959 h 5533464"/>
                  <a:gd name="connsiteX10" fmla="*/ 2739117 w 6172144"/>
                  <a:gd name="connsiteY10" fmla="*/ 0 h 5533464"/>
                  <a:gd name="connsiteX11" fmla="*/ 3639003 w 6172144"/>
                  <a:gd name="connsiteY11" fmla="*/ 1491343 h 5533464"/>
                  <a:gd name="connsiteX12" fmla="*/ 4266746 w 6172144"/>
                  <a:gd name="connsiteY12" fmla="*/ 1153886 h 5533464"/>
                  <a:gd name="connsiteX13" fmla="*/ 4346575 w 6172144"/>
                  <a:gd name="connsiteY13" fmla="*/ 356590 h 5533464"/>
                  <a:gd name="connsiteX14" fmla="*/ 4417497 w 6172144"/>
                  <a:gd name="connsiteY14" fmla="*/ 1140691 h 5533464"/>
                  <a:gd name="connsiteX15" fmla="*/ 5228978 w 6172144"/>
                  <a:gd name="connsiteY15" fmla="*/ 1379516 h 5533464"/>
                  <a:gd name="connsiteX16" fmla="*/ 3596119 w 6172144"/>
                  <a:gd name="connsiteY16" fmla="*/ 1738084 h 5533464"/>
                  <a:gd name="connsiteX17" fmla="*/ 3360923 w 6172144"/>
                  <a:gd name="connsiteY17" fmla="*/ 2511960 h 5533464"/>
                  <a:gd name="connsiteX18" fmla="*/ 5134305 w 6172144"/>
                  <a:gd name="connsiteY18" fmla="*/ 2594099 h 5533464"/>
                  <a:gd name="connsiteX19" fmla="*/ 6157564 w 6172144"/>
                  <a:gd name="connsiteY19" fmla="*/ 2036947 h 5533464"/>
                  <a:gd name="connsiteX20" fmla="*/ 5005656 w 6172144"/>
                  <a:gd name="connsiteY20" fmla="*/ 2707903 h 5533464"/>
                  <a:gd name="connsiteX21" fmla="*/ 5415356 w 6172144"/>
                  <a:gd name="connsiteY21" fmla="*/ 4103254 h 5533464"/>
                  <a:gd name="connsiteX22" fmla="*/ 4827526 w 6172144"/>
                  <a:gd name="connsiteY22" fmla="*/ 2731654 h 5533464"/>
                  <a:gd name="connsiteX23" fmla="*/ 3242170 w 6172144"/>
                  <a:gd name="connsiteY23" fmla="*/ 2779155 h 5533464"/>
                  <a:gd name="connsiteX24" fmla="*/ 2773094 w 6172144"/>
                  <a:gd name="connsiteY24" fmla="*/ 4263571 h 5533464"/>
                  <a:gd name="connsiteX25" fmla="*/ 4079380 w 6172144"/>
                  <a:gd name="connsiteY25" fmla="*/ 3574802 h 5533464"/>
                  <a:gd name="connsiteX26" fmla="*/ 2820595 w 6172144"/>
                  <a:gd name="connsiteY26" fmla="*/ 4619831 h 5533464"/>
                  <a:gd name="connsiteX27" fmla="*/ 3266848 w 6172144"/>
                  <a:gd name="connsiteY27" fmla="*/ 5502313 h 5533464"/>
                  <a:gd name="connsiteX28" fmla="*/ 2980631 w 6172144"/>
                  <a:gd name="connsiteY28" fmla="*/ 5533464 h 5533464"/>
                  <a:gd name="connsiteX29" fmla="*/ 2523712 w 6172144"/>
                  <a:gd name="connsiteY29" fmla="*/ 3456049 h 5533464"/>
                  <a:gd name="connsiteX30" fmla="*/ 1371149 w 6172144"/>
                  <a:gd name="connsiteY30" fmla="*/ 3383643 h 5533464"/>
                  <a:gd name="connsiteX31" fmla="*/ 2291899 w 6172144"/>
                  <a:gd name="connsiteY31" fmla="*/ 2742293 h 5533464"/>
                  <a:gd name="connsiteX32" fmla="*/ 1510846 w 6172144"/>
                  <a:gd name="connsiteY32" fmla="*/ 1980293 h 5533464"/>
                  <a:gd name="connsiteX0" fmla="*/ 1510846 w 6172144"/>
                  <a:gd name="connsiteY0" fmla="*/ 1980293 h 5533464"/>
                  <a:gd name="connsiteX1" fmla="*/ 710749 w 6172144"/>
                  <a:gd name="connsiteY1" fmla="*/ 1853293 h 5533464"/>
                  <a:gd name="connsiteX2" fmla="*/ 177348 w 6172144"/>
                  <a:gd name="connsiteY2" fmla="*/ 2583543 h 5533464"/>
                  <a:gd name="connsiteX3" fmla="*/ 1193348 w 6172144"/>
                  <a:gd name="connsiteY3" fmla="*/ 1789793 h 5533464"/>
                  <a:gd name="connsiteX4" fmla="*/ 1043486 w 6172144"/>
                  <a:gd name="connsiteY4" fmla="*/ 355963 h 5533464"/>
                  <a:gd name="connsiteX5" fmla="*/ 870769 w 6172144"/>
                  <a:gd name="connsiteY5" fmla="*/ 1443083 h 5533464"/>
                  <a:gd name="connsiteX6" fmla="*/ 1904547 w 6172144"/>
                  <a:gd name="connsiteY6" fmla="*/ 2062843 h 5533464"/>
                  <a:gd name="connsiteX7" fmla="*/ 2641147 w 6172144"/>
                  <a:gd name="connsiteY7" fmla="*/ 1427843 h 5533464"/>
                  <a:gd name="connsiteX8" fmla="*/ 2037897 w 6172144"/>
                  <a:gd name="connsiteY8" fmla="*/ 2170793 h 5533464"/>
                  <a:gd name="connsiteX9" fmla="*/ 2680612 w 6172144"/>
                  <a:gd name="connsiteY9" fmla="*/ 3111959 h 5533464"/>
                  <a:gd name="connsiteX10" fmla="*/ 2739117 w 6172144"/>
                  <a:gd name="connsiteY10" fmla="*/ 0 h 5533464"/>
                  <a:gd name="connsiteX11" fmla="*/ 3639003 w 6172144"/>
                  <a:gd name="connsiteY11" fmla="*/ 1491343 h 5533464"/>
                  <a:gd name="connsiteX12" fmla="*/ 4266746 w 6172144"/>
                  <a:gd name="connsiteY12" fmla="*/ 1153886 h 5533464"/>
                  <a:gd name="connsiteX13" fmla="*/ 4346575 w 6172144"/>
                  <a:gd name="connsiteY13" fmla="*/ 356590 h 5533464"/>
                  <a:gd name="connsiteX14" fmla="*/ 4417497 w 6172144"/>
                  <a:gd name="connsiteY14" fmla="*/ 1140691 h 5533464"/>
                  <a:gd name="connsiteX15" fmla="*/ 5228978 w 6172144"/>
                  <a:gd name="connsiteY15" fmla="*/ 1379516 h 5533464"/>
                  <a:gd name="connsiteX16" fmla="*/ 3596119 w 6172144"/>
                  <a:gd name="connsiteY16" fmla="*/ 1738084 h 5533464"/>
                  <a:gd name="connsiteX17" fmla="*/ 3360923 w 6172144"/>
                  <a:gd name="connsiteY17" fmla="*/ 2511960 h 5533464"/>
                  <a:gd name="connsiteX18" fmla="*/ 5134305 w 6172144"/>
                  <a:gd name="connsiteY18" fmla="*/ 2594099 h 5533464"/>
                  <a:gd name="connsiteX19" fmla="*/ 6157564 w 6172144"/>
                  <a:gd name="connsiteY19" fmla="*/ 2036947 h 5533464"/>
                  <a:gd name="connsiteX20" fmla="*/ 5005656 w 6172144"/>
                  <a:gd name="connsiteY20" fmla="*/ 2707903 h 5533464"/>
                  <a:gd name="connsiteX21" fmla="*/ 5415356 w 6172144"/>
                  <a:gd name="connsiteY21" fmla="*/ 4103254 h 5533464"/>
                  <a:gd name="connsiteX22" fmla="*/ 4827526 w 6172144"/>
                  <a:gd name="connsiteY22" fmla="*/ 2731654 h 5533464"/>
                  <a:gd name="connsiteX23" fmla="*/ 3242170 w 6172144"/>
                  <a:gd name="connsiteY23" fmla="*/ 2779155 h 5533464"/>
                  <a:gd name="connsiteX24" fmla="*/ 2773094 w 6172144"/>
                  <a:gd name="connsiteY24" fmla="*/ 4263571 h 5533464"/>
                  <a:gd name="connsiteX25" fmla="*/ 4079380 w 6172144"/>
                  <a:gd name="connsiteY25" fmla="*/ 3574802 h 5533464"/>
                  <a:gd name="connsiteX26" fmla="*/ 2820595 w 6172144"/>
                  <a:gd name="connsiteY26" fmla="*/ 4619831 h 5533464"/>
                  <a:gd name="connsiteX27" fmla="*/ 3266848 w 6172144"/>
                  <a:gd name="connsiteY27" fmla="*/ 5502313 h 5533464"/>
                  <a:gd name="connsiteX28" fmla="*/ 2980631 w 6172144"/>
                  <a:gd name="connsiteY28" fmla="*/ 5533464 h 5533464"/>
                  <a:gd name="connsiteX29" fmla="*/ 2523712 w 6172144"/>
                  <a:gd name="connsiteY29" fmla="*/ 3456049 h 5533464"/>
                  <a:gd name="connsiteX30" fmla="*/ 1371149 w 6172144"/>
                  <a:gd name="connsiteY30" fmla="*/ 3383643 h 5533464"/>
                  <a:gd name="connsiteX31" fmla="*/ 2291899 w 6172144"/>
                  <a:gd name="connsiteY31" fmla="*/ 2742293 h 5533464"/>
                  <a:gd name="connsiteX32" fmla="*/ 1510846 w 6172144"/>
                  <a:gd name="connsiteY32" fmla="*/ 1980293 h 5533464"/>
                  <a:gd name="connsiteX0" fmla="*/ 1510846 w 6172144"/>
                  <a:gd name="connsiteY0" fmla="*/ 1980293 h 5510131"/>
                  <a:gd name="connsiteX1" fmla="*/ 710749 w 6172144"/>
                  <a:gd name="connsiteY1" fmla="*/ 1853293 h 5510131"/>
                  <a:gd name="connsiteX2" fmla="*/ 177348 w 6172144"/>
                  <a:gd name="connsiteY2" fmla="*/ 2583543 h 5510131"/>
                  <a:gd name="connsiteX3" fmla="*/ 1193348 w 6172144"/>
                  <a:gd name="connsiteY3" fmla="*/ 1789793 h 5510131"/>
                  <a:gd name="connsiteX4" fmla="*/ 1043486 w 6172144"/>
                  <a:gd name="connsiteY4" fmla="*/ 355963 h 5510131"/>
                  <a:gd name="connsiteX5" fmla="*/ 870769 w 6172144"/>
                  <a:gd name="connsiteY5" fmla="*/ 1443083 h 5510131"/>
                  <a:gd name="connsiteX6" fmla="*/ 1904547 w 6172144"/>
                  <a:gd name="connsiteY6" fmla="*/ 2062843 h 5510131"/>
                  <a:gd name="connsiteX7" fmla="*/ 2641147 w 6172144"/>
                  <a:gd name="connsiteY7" fmla="*/ 1427843 h 5510131"/>
                  <a:gd name="connsiteX8" fmla="*/ 2037897 w 6172144"/>
                  <a:gd name="connsiteY8" fmla="*/ 2170793 h 5510131"/>
                  <a:gd name="connsiteX9" fmla="*/ 2680612 w 6172144"/>
                  <a:gd name="connsiteY9" fmla="*/ 3111959 h 5510131"/>
                  <a:gd name="connsiteX10" fmla="*/ 2739117 w 6172144"/>
                  <a:gd name="connsiteY10" fmla="*/ 0 h 5510131"/>
                  <a:gd name="connsiteX11" fmla="*/ 3639003 w 6172144"/>
                  <a:gd name="connsiteY11" fmla="*/ 1491343 h 5510131"/>
                  <a:gd name="connsiteX12" fmla="*/ 4266746 w 6172144"/>
                  <a:gd name="connsiteY12" fmla="*/ 1153886 h 5510131"/>
                  <a:gd name="connsiteX13" fmla="*/ 4346575 w 6172144"/>
                  <a:gd name="connsiteY13" fmla="*/ 356590 h 5510131"/>
                  <a:gd name="connsiteX14" fmla="*/ 4417497 w 6172144"/>
                  <a:gd name="connsiteY14" fmla="*/ 1140691 h 5510131"/>
                  <a:gd name="connsiteX15" fmla="*/ 5228978 w 6172144"/>
                  <a:gd name="connsiteY15" fmla="*/ 1379516 h 5510131"/>
                  <a:gd name="connsiteX16" fmla="*/ 3596119 w 6172144"/>
                  <a:gd name="connsiteY16" fmla="*/ 1738084 h 5510131"/>
                  <a:gd name="connsiteX17" fmla="*/ 3360923 w 6172144"/>
                  <a:gd name="connsiteY17" fmla="*/ 2511960 h 5510131"/>
                  <a:gd name="connsiteX18" fmla="*/ 5134305 w 6172144"/>
                  <a:gd name="connsiteY18" fmla="*/ 2594099 h 5510131"/>
                  <a:gd name="connsiteX19" fmla="*/ 6157564 w 6172144"/>
                  <a:gd name="connsiteY19" fmla="*/ 2036947 h 5510131"/>
                  <a:gd name="connsiteX20" fmla="*/ 5005656 w 6172144"/>
                  <a:gd name="connsiteY20" fmla="*/ 2707903 h 5510131"/>
                  <a:gd name="connsiteX21" fmla="*/ 5415356 w 6172144"/>
                  <a:gd name="connsiteY21" fmla="*/ 4103254 h 5510131"/>
                  <a:gd name="connsiteX22" fmla="*/ 4827526 w 6172144"/>
                  <a:gd name="connsiteY22" fmla="*/ 2731654 h 5510131"/>
                  <a:gd name="connsiteX23" fmla="*/ 3242170 w 6172144"/>
                  <a:gd name="connsiteY23" fmla="*/ 2779155 h 5510131"/>
                  <a:gd name="connsiteX24" fmla="*/ 2773094 w 6172144"/>
                  <a:gd name="connsiteY24" fmla="*/ 4263571 h 5510131"/>
                  <a:gd name="connsiteX25" fmla="*/ 4079380 w 6172144"/>
                  <a:gd name="connsiteY25" fmla="*/ 3574802 h 5510131"/>
                  <a:gd name="connsiteX26" fmla="*/ 2820595 w 6172144"/>
                  <a:gd name="connsiteY26" fmla="*/ 4619831 h 5510131"/>
                  <a:gd name="connsiteX27" fmla="*/ 3266848 w 6172144"/>
                  <a:gd name="connsiteY27" fmla="*/ 5502313 h 5510131"/>
                  <a:gd name="connsiteX28" fmla="*/ 2966631 w 6172144"/>
                  <a:gd name="connsiteY28" fmla="*/ 5510131 h 5510131"/>
                  <a:gd name="connsiteX29" fmla="*/ 2523712 w 6172144"/>
                  <a:gd name="connsiteY29" fmla="*/ 3456049 h 5510131"/>
                  <a:gd name="connsiteX30" fmla="*/ 1371149 w 6172144"/>
                  <a:gd name="connsiteY30" fmla="*/ 3383643 h 5510131"/>
                  <a:gd name="connsiteX31" fmla="*/ 2291899 w 6172144"/>
                  <a:gd name="connsiteY31" fmla="*/ 2742293 h 5510131"/>
                  <a:gd name="connsiteX32" fmla="*/ 1510846 w 6172144"/>
                  <a:gd name="connsiteY32" fmla="*/ 1980293 h 5510131"/>
                  <a:gd name="connsiteX0" fmla="*/ 1510846 w 6172144"/>
                  <a:gd name="connsiteY0" fmla="*/ 1980293 h 5512293"/>
                  <a:gd name="connsiteX1" fmla="*/ 710749 w 6172144"/>
                  <a:gd name="connsiteY1" fmla="*/ 1853293 h 5512293"/>
                  <a:gd name="connsiteX2" fmla="*/ 177348 w 6172144"/>
                  <a:gd name="connsiteY2" fmla="*/ 2583543 h 5512293"/>
                  <a:gd name="connsiteX3" fmla="*/ 1193348 w 6172144"/>
                  <a:gd name="connsiteY3" fmla="*/ 1789793 h 5512293"/>
                  <a:gd name="connsiteX4" fmla="*/ 1043486 w 6172144"/>
                  <a:gd name="connsiteY4" fmla="*/ 355963 h 5512293"/>
                  <a:gd name="connsiteX5" fmla="*/ 870769 w 6172144"/>
                  <a:gd name="connsiteY5" fmla="*/ 1443083 h 5512293"/>
                  <a:gd name="connsiteX6" fmla="*/ 1904547 w 6172144"/>
                  <a:gd name="connsiteY6" fmla="*/ 2062843 h 5512293"/>
                  <a:gd name="connsiteX7" fmla="*/ 2641147 w 6172144"/>
                  <a:gd name="connsiteY7" fmla="*/ 1427843 h 5512293"/>
                  <a:gd name="connsiteX8" fmla="*/ 2037897 w 6172144"/>
                  <a:gd name="connsiteY8" fmla="*/ 2170793 h 5512293"/>
                  <a:gd name="connsiteX9" fmla="*/ 2680612 w 6172144"/>
                  <a:gd name="connsiteY9" fmla="*/ 3111959 h 5512293"/>
                  <a:gd name="connsiteX10" fmla="*/ 2739117 w 6172144"/>
                  <a:gd name="connsiteY10" fmla="*/ 0 h 5512293"/>
                  <a:gd name="connsiteX11" fmla="*/ 3639003 w 6172144"/>
                  <a:gd name="connsiteY11" fmla="*/ 1491343 h 5512293"/>
                  <a:gd name="connsiteX12" fmla="*/ 4266746 w 6172144"/>
                  <a:gd name="connsiteY12" fmla="*/ 1153886 h 5512293"/>
                  <a:gd name="connsiteX13" fmla="*/ 4346575 w 6172144"/>
                  <a:gd name="connsiteY13" fmla="*/ 356590 h 5512293"/>
                  <a:gd name="connsiteX14" fmla="*/ 4417497 w 6172144"/>
                  <a:gd name="connsiteY14" fmla="*/ 1140691 h 5512293"/>
                  <a:gd name="connsiteX15" fmla="*/ 5228978 w 6172144"/>
                  <a:gd name="connsiteY15" fmla="*/ 1379516 h 5512293"/>
                  <a:gd name="connsiteX16" fmla="*/ 3596119 w 6172144"/>
                  <a:gd name="connsiteY16" fmla="*/ 1738084 h 5512293"/>
                  <a:gd name="connsiteX17" fmla="*/ 3360923 w 6172144"/>
                  <a:gd name="connsiteY17" fmla="*/ 2511960 h 5512293"/>
                  <a:gd name="connsiteX18" fmla="*/ 5134305 w 6172144"/>
                  <a:gd name="connsiteY18" fmla="*/ 2594099 h 5512293"/>
                  <a:gd name="connsiteX19" fmla="*/ 6157564 w 6172144"/>
                  <a:gd name="connsiteY19" fmla="*/ 2036947 h 5512293"/>
                  <a:gd name="connsiteX20" fmla="*/ 5005656 w 6172144"/>
                  <a:gd name="connsiteY20" fmla="*/ 2707903 h 5512293"/>
                  <a:gd name="connsiteX21" fmla="*/ 5415356 w 6172144"/>
                  <a:gd name="connsiteY21" fmla="*/ 4103254 h 5512293"/>
                  <a:gd name="connsiteX22" fmla="*/ 4827526 w 6172144"/>
                  <a:gd name="connsiteY22" fmla="*/ 2731654 h 5512293"/>
                  <a:gd name="connsiteX23" fmla="*/ 3242170 w 6172144"/>
                  <a:gd name="connsiteY23" fmla="*/ 2779155 h 5512293"/>
                  <a:gd name="connsiteX24" fmla="*/ 2773094 w 6172144"/>
                  <a:gd name="connsiteY24" fmla="*/ 4263571 h 5512293"/>
                  <a:gd name="connsiteX25" fmla="*/ 4079380 w 6172144"/>
                  <a:gd name="connsiteY25" fmla="*/ 3574802 h 5512293"/>
                  <a:gd name="connsiteX26" fmla="*/ 2820595 w 6172144"/>
                  <a:gd name="connsiteY26" fmla="*/ 4619831 h 5512293"/>
                  <a:gd name="connsiteX27" fmla="*/ 3266848 w 6172144"/>
                  <a:gd name="connsiteY27" fmla="*/ 5502313 h 5512293"/>
                  <a:gd name="connsiteX28" fmla="*/ 2966631 w 6172144"/>
                  <a:gd name="connsiteY28" fmla="*/ 5510131 h 5512293"/>
                  <a:gd name="connsiteX29" fmla="*/ 2523712 w 6172144"/>
                  <a:gd name="connsiteY29" fmla="*/ 3456049 h 5512293"/>
                  <a:gd name="connsiteX30" fmla="*/ 1371149 w 6172144"/>
                  <a:gd name="connsiteY30" fmla="*/ 3383643 h 5512293"/>
                  <a:gd name="connsiteX31" fmla="*/ 2291899 w 6172144"/>
                  <a:gd name="connsiteY31" fmla="*/ 2742293 h 5512293"/>
                  <a:gd name="connsiteX32" fmla="*/ 1510846 w 6172144"/>
                  <a:gd name="connsiteY32" fmla="*/ 1980293 h 5512293"/>
                  <a:gd name="connsiteX0" fmla="*/ 1510846 w 6172144"/>
                  <a:gd name="connsiteY0" fmla="*/ 1980293 h 5514975"/>
                  <a:gd name="connsiteX1" fmla="*/ 710749 w 6172144"/>
                  <a:gd name="connsiteY1" fmla="*/ 1853293 h 5514975"/>
                  <a:gd name="connsiteX2" fmla="*/ 177348 w 6172144"/>
                  <a:gd name="connsiteY2" fmla="*/ 2583543 h 5514975"/>
                  <a:gd name="connsiteX3" fmla="*/ 1193348 w 6172144"/>
                  <a:gd name="connsiteY3" fmla="*/ 1789793 h 5514975"/>
                  <a:gd name="connsiteX4" fmla="*/ 1043486 w 6172144"/>
                  <a:gd name="connsiteY4" fmla="*/ 355963 h 5514975"/>
                  <a:gd name="connsiteX5" fmla="*/ 870769 w 6172144"/>
                  <a:gd name="connsiteY5" fmla="*/ 1443083 h 5514975"/>
                  <a:gd name="connsiteX6" fmla="*/ 1904547 w 6172144"/>
                  <a:gd name="connsiteY6" fmla="*/ 2062843 h 5514975"/>
                  <a:gd name="connsiteX7" fmla="*/ 2641147 w 6172144"/>
                  <a:gd name="connsiteY7" fmla="*/ 1427843 h 5514975"/>
                  <a:gd name="connsiteX8" fmla="*/ 2037897 w 6172144"/>
                  <a:gd name="connsiteY8" fmla="*/ 2170793 h 5514975"/>
                  <a:gd name="connsiteX9" fmla="*/ 2680612 w 6172144"/>
                  <a:gd name="connsiteY9" fmla="*/ 3111959 h 5514975"/>
                  <a:gd name="connsiteX10" fmla="*/ 2739117 w 6172144"/>
                  <a:gd name="connsiteY10" fmla="*/ 0 h 5514975"/>
                  <a:gd name="connsiteX11" fmla="*/ 3639003 w 6172144"/>
                  <a:gd name="connsiteY11" fmla="*/ 1491343 h 5514975"/>
                  <a:gd name="connsiteX12" fmla="*/ 4266746 w 6172144"/>
                  <a:gd name="connsiteY12" fmla="*/ 1153886 h 5514975"/>
                  <a:gd name="connsiteX13" fmla="*/ 4346575 w 6172144"/>
                  <a:gd name="connsiteY13" fmla="*/ 356590 h 5514975"/>
                  <a:gd name="connsiteX14" fmla="*/ 4417497 w 6172144"/>
                  <a:gd name="connsiteY14" fmla="*/ 1140691 h 5514975"/>
                  <a:gd name="connsiteX15" fmla="*/ 5228978 w 6172144"/>
                  <a:gd name="connsiteY15" fmla="*/ 1379516 h 5514975"/>
                  <a:gd name="connsiteX16" fmla="*/ 3596119 w 6172144"/>
                  <a:gd name="connsiteY16" fmla="*/ 1738084 h 5514975"/>
                  <a:gd name="connsiteX17" fmla="*/ 3360923 w 6172144"/>
                  <a:gd name="connsiteY17" fmla="*/ 2511960 h 5514975"/>
                  <a:gd name="connsiteX18" fmla="*/ 5134305 w 6172144"/>
                  <a:gd name="connsiteY18" fmla="*/ 2594099 h 5514975"/>
                  <a:gd name="connsiteX19" fmla="*/ 6157564 w 6172144"/>
                  <a:gd name="connsiteY19" fmla="*/ 2036947 h 5514975"/>
                  <a:gd name="connsiteX20" fmla="*/ 5005656 w 6172144"/>
                  <a:gd name="connsiteY20" fmla="*/ 2707903 h 5514975"/>
                  <a:gd name="connsiteX21" fmla="*/ 5415356 w 6172144"/>
                  <a:gd name="connsiteY21" fmla="*/ 4103254 h 5514975"/>
                  <a:gd name="connsiteX22" fmla="*/ 4827526 w 6172144"/>
                  <a:gd name="connsiteY22" fmla="*/ 2731654 h 5514975"/>
                  <a:gd name="connsiteX23" fmla="*/ 3242170 w 6172144"/>
                  <a:gd name="connsiteY23" fmla="*/ 2779155 h 5514975"/>
                  <a:gd name="connsiteX24" fmla="*/ 2773094 w 6172144"/>
                  <a:gd name="connsiteY24" fmla="*/ 4263571 h 5514975"/>
                  <a:gd name="connsiteX25" fmla="*/ 4079380 w 6172144"/>
                  <a:gd name="connsiteY25" fmla="*/ 3574802 h 5514975"/>
                  <a:gd name="connsiteX26" fmla="*/ 2820595 w 6172144"/>
                  <a:gd name="connsiteY26" fmla="*/ 4619831 h 5514975"/>
                  <a:gd name="connsiteX27" fmla="*/ 3269339 w 6172144"/>
                  <a:gd name="connsiteY27" fmla="*/ 5507295 h 5514975"/>
                  <a:gd name="connsiteX28" fmla="*/ 2966631 w 6172144"/>
                  <a:gd name="connsiteY28" fmla="*/ 5510131 h 5514975"/>
                  <a:gd name="connsiteX29" fmla="*/ 2523712 w 6172144"/>
                  <a:gd name="connsiteY29" fmla="*/ 3456049 h 5514975"/>
                  <a:gd name="connsiteX30" fmla="*/ 1371149 w 6172144"/>
                  <a:gd name="connsiteY30" fmla="*/ 3383643 h 5514975"/>
                  <a:gd name="connsiteX31" fmla="*/ 2291899 w 6172144"/>
                  <a:gd name="connsiteY31" fmla="*/ 2742293 h 5514975"/>
                  <a:gd name="connsiteX32" fmla="*/ 1510846 w 6172144"/>
                  <a:gd name="connsiteY32" fmla="*/ 1980293 h 5514975"/>
                  <a:gd name="connsiteX0" fmla="*/ 1510846 w 6172144"/>
                  <a:gd name="connsiteY0" fmla="*/ 1980293 h 5510484"/>
                  <a:gd name="connsiteX1" fmla="*/ 710749 w 6172144"/>
                  <a:gd name="connsiteY1" fmla="*/ 1853293 h 5510484"/>
                  <a:gd name="connsiteX2" fmla="*/ 177348 w 6172144"/>
                  <a:gd name="connsiteY2" fmla="*/ 2583543 h 5510484"/>
                  <a:gd name="connsiteX3" fmla="*/ 1193348 w 6172144"/>
                  <a:gd name="connsiteY3" fmla="*/ 1789793 h 5510484"/>
                  <a:gd name="connsiteX4" fmla="*/ 1043486 w 6172144"/>
                  <a:gd name="connsiteY4" fmla="*/ 355963 h 5510484"/>
                  <a:gd name="connsiteX5" fmla="*/ 870769 w 6172144"/>
                  <a:gd name="connsiteY5" fmla="*/ 1443083 h 5510484"/>
                  <a:gd name="connsiteX6" fmla="*/ 1904547 w 6172144"/>
                  <a:gd name="connsiteY6" fmla="*/ 2062843 h 5510484"/>
                  <a:gd name="connsiteX7" fmla="*/ 2641147 w 6172144"/>
                  <a:gd name="connsiteY7" fmla="*/ 1427843 h 5510484"/>
                  <a:gd name="connsiteX8" fmla="*/ 2037897 w 6172144"/>
                  <a:gd name="connsiteY8" fmla="*/ 2170793 h 5510484"/>
                  <a:gd name="connsiteX9" fmla="*/ 2680612 w 6172144"/>
                  <a:gd name="connsiteY9" fmla="*/ 3111959 h 5510484"/>
                  <a:gd name="connsiteX10" fmla="*/ 2739117 w 6172144"/>
                  <a:gd name="connsiteY10" fmla="*/ 0 h 5510484"/>
                  <a:gd name="connsiteX11" fmla="*/ 3639003 w 6172144"/>
                  <a:gd name="connsiteY11" fmla="*/ 1491343 h 5510484"/>
                  <a:gd name="connsiteX12" fmla="*/ 4266746 w 6172144"/>
                  <a:gd name="connsiteY12" fmla="*/ 1153886 h 5510484"/>
                  <a:gd name="connsiteX13" fmla="*/ 4346575 w 6172144"/>
                  <a:gd name="connsiteY13" fmla="*/ 356590 h 5510484"/>
                  <a:gd name="connsiteX14" fmla="*/ 4417497 w 6172144"/>
                  <a:gd name="connsiteY14" fmla="*/ 1140691 h 5510484"/>
                  <a:gd name="connsiteX15" fmla="*/ 5228978 w 6172144"/>
                  <a:gd name="connsiteY15" fmla="*/ 1379516 h 5510484"/>
                  <a:gd name="connsiteX16" fmla="*/ 3596119 w 6172144"/>
                  <a:gd name="connsiteY16" fmla="*/ 1738084 h 5510484"/>
                  <a:gd name="connsiteX17" fmla="*/ 3360923 w 6172144"/>
                  <a:gd name="connsiteY17" fmla="*/ 2511960 h 5510484"/>
                  <a:gd name="connsiteX18" fmla="*/ 5134305 w 6172144"/>
                  <a:gd name="connsiteY18" fmla="*/ 2594099 h 5510484"/>
                  <a:gd name="connsiteX19" fmla="*/ 6157564 w 6172144"/>
                  <a:gd name="connsiteY19" fmla="*/ 2036947 h 5510484"/>
                  <a:gd name="connsiteX20" fmla="*/ 5005656 w 6172144"/>
                  <a:gd name="connsiteY20" fmla="*/ 2707903 h 5510484"/>
                  <a:gd name="connsiteX21" fmla="*/ 5415356 w 6172144"/>
                  <a:gd name="connsiteY21" fmla="*/ 4103254 h 5510484"/>
                  <a:gd name="connsiteX22" fmla="*/ 4827526 w 6172144"/>
                  <a:gd name="connsiteY22" fmla="*/ 2731654 h 5510484"/>
                  <a:gd name="connsiteX23" fmla="*/ 3242170 w 6172144"/>
                  <a:gd name="connsiteY23" fmla="*/ 2779155 h 5510484"/>
                  <a:gd name="connsiteX24" fmla="*/ 2773094 w 6172144"/>
                  <a:gd name="connsiteY24" fmla="*/ 4263571 h 5510484"/>
                  <a:gd name="connsiteX25" fmla="*/ 4079380 w 6172144"/>
                  <a:gd name="connsiteY25" fmla="*/ 3574802 h 5510484"/>
                  <a:gd name="connsiteX26" fmla="*/ 2820595 w 6172144"/>
                  <a:gd name="connsiteY26" fmla="*/ 4619831 h 5510484"/>
                  <a:gd name="connsiteX27" fmla="*/ 3269339 w 6172144"/>
                  <a:gd name="connsiteY27" fmla="*/ 5507295 h 5510484"/>
                  <a:gd name="connsiteX28" fmla="*/ 2966631 w 6172144"/>
                  <a:gd name="connsiteY28" fmla="*/ 5510131 h 5510484"/>
                  <a:gd name="connsiteX29" fmla="*/ 2523712 w 6172144"/>
                  <a:gd name="connsiteY29" fmla="*/ 3456049 h 5510484"/>
                  <a:gd name="connsiteX30" fmla="*/ 1371149 w 6172144"/>
                  <a:gd name="connsiteY30" fmla="*/ 3383643 h 5510484"/>
                  <a:gd name="connsiteX31" fmla="*/ 2291899 w 6172144"/>
                  <a:gd name="connsiteY31" fmla="*/ 2742293 h 5510484"/>
                  <a:gd name="connsiteX32" fmla="*/ 1510846 w 6172144"/>
                  <a:gd name="connsiteY32" fmla="*/ 1980293 h 5510484"/>
                  <a:gd name="connsiteX0" fmla="*/ 1510846 w 6172144"/>
                  <a:gd name="connsiteY0" fmla="*/ 1980293 h 5510131"/>
                  <a:gd name="connsiteX1" fmla="*/ 710749 w 6172144"/>
                  <a:gd name="connsiteY1" fmla="*/ 1853293 h 5510131"/>
                  <a:gd name="connsiteX2" fmla="*/ 177348 w 6172144"/>
                  <a:gd name="connsiteY2" fmla="*/ 2583543 h 5510131"/>
                  <a:gd name="connsiteX3" fmla="*/ 1193348 w 6172144"/>
                  <a:gd name="connsiteY3" fmla="*/ 1789793 h 5510131"/>
                  <a:gd name="connsiteX4" fmla="*/ 1043486 w 6172144"/>
                  <a:gd name="connsiteY4" fmla="*/ 355963 h 5510131"/>
                  <a:gd name="connsiteX5" fmla="*/ 870769 w 6172144"/>
                  <a:gd name="connsiteY5" fmla="*/ 1443083 h 5510131"/>
                  <a:gd name="connsiteX6" fmla="*/ 1904547 w 6172144"/>
                  <a:gd name="connsiteY6" fmla="*/ 2062843 h 5510131"/>
                  <a:gd name="connsiteX7" fmla="*/ 2641147 w 6172144"/>
                  <a:gd name="connsiteY7" fmla="*/ 1427843 h 5510131"/>
                  <a:gd name="connsiteX8" fmla="*/ 2037897 w 6172144"/>
                  <a:gd name="connsiteY8" fmla="*/ 2170793 h 5510131"/>
                  <a:gd name="connsiteX9" fmla="*/ 2680612 w 6172144"/>
                  <a:gd name="connsiteY9" fmla="*/ 3111959 h 5510131"/>
                  <a:gd name="connsiteX10" fmla="*/ 2739117 w 6172144"/>
                  <a:gd name="connsiteY10" fmla="*/ 0 h 5510131"/>
                  <a:gd name="connsiteX11" fmla="*/ 3639003 w 6172144"/>
                  <a:gd name="connsiteY11" fmla="*/ 1491343 h 5510131"/>
                  <a:gd name="connsiteX12" fmla="*/ 4266746 w 6172144"/>
                  <a:gd name="connsiteY12" fmla="*/ 1153886 h 5510131"/>
                  <a:gd name="connsiteX13" fmla="*/ 4346575 w 6172144"/>
                  <a:gd name="connsiteY13" fmla="*/ 356590 h 5510131"/>
                  <a:gd name="connsiteX14" fmla="*/ 4417497 w 6172144"/>
                  <a:gd name="connsiteY14" fmla="*/ 1140691 h 5510131"/>
                  <a:gd name="connsiteX15" fmla="*/ 5228978 w 6172144"/>
                  <a:gd name="connsiteY15" fmla="*/ 1379516 h 5510131"/>
                  <a:gd name="connsiteX16" fmla="*/ 3596119 w 6172144"/>
                  <a:gd name="connsiteY16" fmla="*/ 1738084 h 5510131"/>
                  <a:gd name="connsiteX17" fmla="*/ 3360923 w 6172144"/>
                  <a:gd name="connsiteY17" fmla="*/ 2511960 h 5510131"/>
                  <a:gd name="connsiteX18" fmla="*/ 5134305 w 6172144"/>
                  <a:gd name="connsiteY18" fmla="*/ 2594099 h 5510131"/>
                  <a:gd name="connsiteX19" fmla="*/ 6157564 w 6172144"/>
                  <a:gd name="connsiteY19" fmla="*/ 2036947 h 5510131"/>
                  <a:gd name="connsiteX20" fmla="*/ 5005656 w 6172144"/>
                  <a:gd name="connsiteY20" fmla="*/ 2707903 h 5510131"/>
                  <a:gd name="connsiteX21" fmla="*/ 5415356 w 6172144"/>
                  <a:gd name="connsiteY21" fmla="*/ 4103254 h 5510131"/>
                  <a:gd name="connsiteX22" fmla="*/ 4827526 w 6172144"/>
                  <a:gd name="connsiteY22" fmla="*/ 2731654 h 5510131"/>
                  <a:gd name="connsiteX23" fmla="*/ 3242170 w 6172144"/>
                  <a:gd name="connsiteY23" fmla="*/ 2779155 h 5510131"/>
                  <a:gd name="connsiteX24" fmla="*/ 2773094 w 6172144"/>
                  <a:gd name="connsiteY24" fmla="*/ 4263571 h 5510131"/>
                  <a:gd name="connsiteX25" fmla="*/ 4079380 w 6172144"/>
                  <a:gd name="connsiteY25" fmla="*/ 3574802 h 5510131"/>
                  <a:gd name="connsiteX26" fmla="*/ 2820595 w 6172144"/>
                  <a:gd name="connsiteY26" fmla="*/ 4619831 h 5510131"/>
                  <a:gd name="connsiteX27" fmla="*/ 3269339 w 6172144"/>
                  <a:gd name="connsiteY27" fmla="*/ 5507295 h 5510131"/>
                  <a:gd name="connsiteX28" fmla="*/ 2966631 w 6172144"/>
                  <a:gd name="connsiteY28" fmla="*/ 5510131 h 5510131"/>
                  <a:gd name="connsiteX29" fmla="*/ 2523712 w 6172144"/>
                  <a:gd name="connsiteY29" fmla="*/ 3456049 h 5510131"/>
                  <a:gd name="connsiteX30" fmla="*/ 1371149 w 6172144"/>
                  <a:gd name="connsiteY30" fmla="*/ 3383643 h 5510131"/>
                  <a:gd name="connsiteX31" fmla="*/ 2291899 w 6172144"/>
                  <a:gd name="connsiteY31" fmla="*/ 2742293 h 5510131"/>
                  <a:gd name="connsiteX32" fmla="*/ 1510846 w 6172144"/>
                  <a:gd name="connsiteY32" fmla="*/ 1980293 h 5510131"/>
                  <a:gd name="connsiteX0" fmla="*/ 1510846 w 6172144"/>
                  <a:gd name="connsiteY0" fmla="*/ 1980293 h 5510131"/>
                  <a:gd name="connsiteX1" fmla="*/ 710749 w 6172144"/>
                  <a:gd name="connsiteY1" fmla="*/ 1853293 h 5510131"/>
                  <a:gd name="connsiteX2" fmla="*/ 177348 w 6172144"/>
                  <a:gd name="connsiteY2" fmla="*/ 2583543 h 5510131"/>
                  <a:gd name="connsiteX3" fmla="*/ 1193348 w 6172144"/>
                  <a:gd name="connsiteY3" fmla="*/ 1789793 h 5510131"/>
                  <a:gd name="connsiteX4" fmla="*/ 1043486 w 6172144"/>
                  <a:gd name="connsiteY4" fmla="*/ 355963 h 5510131"/>
                  <a:gd name="connsiteX5" fmla="*/ 870769 w 6172144"/>
                  <a:gd name="connsiteY5" fmla="*/ 1443083 h 5510131"/>
                  <a:gd name="connsiteX6" fmla="*/ 1904547 w 6172144"/>
                  <a:gd name="connsiteY6" fmla="*/ 2062843 h 5510131"/>
                  <a:gd name="connsiteX7" fmla="*/ 2641147 w 6172144"/>
                  <a:gd name="connsiteY7" fmla="*/ 1427843 h 5510131"/>
                  <a:gd name="connsiteX8" fmla="*/ 2037897 w 6172144"/>
                  <a:gd name="connsiteY8" fmla="*/ 2170793 h 5510131"/>
                  <a:gd name="connsiteX9" fmla="*/ 2680612 w 6172144"/>
                  <a:gd name="connsiteY9" fmla="*/ 3111959 h 5510131"/>
                  <a:gd name="connsiteX10" fmla="*/ 2739117 w 6172144"/>
                  <a:gd name="connsiteY10" fmla="*/ 0 h 5510131"/>
                  <a:gd name="connsiteX11" fmla="*/ 3639003 w 6172144"/>
                  <a:gd name="connsiteY11" fmla="*/ 1491343 h 5510131"/>
                  <a:gd name="connsiteX12" fmla="*/ 4266746 w 6172144"/>
                  <a:gd name="connsiteY12" fmla="*/ 1153886 h 5510131"/>
                  <a:gd name="connsiteX13" fmla="*/ 4346575 w 6172144"/>
                  <a:gd name="connsiteY13" fmla="*/ 356590 h 5510131"/>
                  <a:gd name="connsiteX14" fmla="*/ 4417497 w 6172144"/>
                  <a:gd name="connsiteY14" fmla="*/ 1140691 h 5510131"/>
                  <a:gd name="connsiteX15" fmla="*/ 5228978 w 6172144"/>
                  <a:gd name="connsiteY15" fmla="*/ 1379516 h 5510131"/>
                  <a:gd name="connsiteX16" fmla="*/ 3596119 w 6172144"/>
                  <a:gd name="connsiteY16" fmla="*/ 1738084 h 5510131"/>
                  <a:gd name="connsiteX17" fmla="*/ 3360923 w 6172144"/>
                  <a:gd name="connsiteY17" fmla="*/ 2511960 h 5510131"/>
                  <a:gd name="connsiteX18" fmla="*/ 5134305 w 6172144"/>
                  <a:gd name="connsiteY18" fmla="*/ 2594099 h 5510131"/>
                  <a:gd name="connsiteX19" fmla="*/ 6157564 w 6172144"/>
                  <a:gd name="connsiteY19" fmla="*/ 2036947 h 5510131"/>
                  <a:gd name="connsiteX20" fmla="*/ 5005656 w 6172144"/>
                  <a:gd name="connsiteY20" fmla="*/ 2707903 h 5510131"/>
                  <a:gd name="connsiteX21" fmla="*/ 5415356 w 6172144"/>
                  <a:gd name="connsiteY21" fmla="*/ 4103254 h 5510131"/>
                  <a:gd name="connsiteX22" fmla="*/ 4827526 w 6172144"/>
                  <a:gd name="connsiteY22" fmla="*/ 2731654 h 5510131"/>
                  <a:gd name="connsiteX23" fmla="*/ 3242170 w 6172144"/>
                  <a:gd name="connsiteY23" fmla="*/ 2779155 h 5510131"/>
                  <a:gd name="connsiteX24" fmla="*/ 2773094 w 6172144"/>
                  <a:gd name="connsiteY24" fmla="*/ 4263571 h 5510131"/>
                  <a:gd name="connsiteX25" fmla="*/ 4079380 w 6172144"/>
                  <a:gd name="connsiteY25" fmla="*/ 3574802 h 5510131"/>
                  <a:gd name="connsiteX26" fmla="*/ 2820595 w 6172144"/>
                  <a:gd name="connsiteY26" fmla="*/ 4619831 h 5510131"/>
                  <a:gd name="connsiteX27" fmla="*/ 3269339 w 6172144"/>
                  <a:gd name="connsiteY27" fmla="*/ 5509787 h 5510131"/>
                  <a:gd name="connsiteX28" fmla="*/ 2966631 w 6172144"/>
                  <a:gd name="connsiteY28" fmla="*/ 5510131 h 5510131"/>
                  <a:gd name="connsiteX29" fmla="*/ 2523712 w 6172144"/>
                  <a:gd name="connsiteY29" fmla="*/ 3456049 h 5510131"/>
                  <a:gd name="connsiteX30" fmla="*/ 1371149 w 6172144"/>
                  <a:gd name="connsiteY30" fmla="*/ 3383643 h 5510131"/>
                  <a:gd name="connsiteX31" fmla="*/ 2291899 w 6172144"/>
                  <a:gd name="connsiteY31" fmla="*/ 2742293 h 5510131"/>
                  <a:gd name="connsiteX32" fmla="*/ 1510846 w 6172144"/>
                  <a:gd name="connsiteY32" fmla="*/ 1980293 h 5510131"/>
                  <a:gd name="connsiteX0" fmla="*/ 1510846 w 6172144"/>
                  <a:gd name="connsiteY0" fmla="*/ 1980293 h 5509787"/>
                  <a:gd name="connsiteX1" fmla="*/ 710749 w 6172144"/>
                  <a:gd name="connsiteY1" fmla="*/ 1853293 h 5509787"/>
                  <a:gd name="connsiteX2" fmla="*/ 177348 w 6172144"/>
                  <a:gd name="connsiteY2" fmla="*/ 2583543 h 5509787"/>
                  <a:gd name="connsiteX3" fmla="*/ 1193348 w 6172144"/>
                  <a:gd name="connsiteY3" fmla="*/ 1789793 h 5509787"/>
                  <a:gd name="connsiteX4" fmla="*/ 1043486 w 6172144"/>
                  <a:gd name="connsiteY4" fmla="*/ 355963 h 5509787"/>
                  <a:gd name="connsiteX5" fmla="*/ 870769 w 6172144"/>
                  <a:gd name="connsiteY5" fmla="*/ 1443083 h 5509787"/>
                  <a:gd name="connsiteX6" fmla="*/ 1904547 w 6172144"/>
                  <a:gd name="connsiteY6" fmla="*/ 2062843 h 5509787"/>
                  <a:gd name="connsiteX7" fmla="*/ 2641147 w 6172144"/>
                  <a:gd name="connsiteY7" fmla="*/ 1427843 h 5509787"/>
                  <a:gd name="connsiteX8" fmla="*/ 2037897 w 6172144"/>
                  <a:gd name="connsiteY8" fmla="*/ 2170793 h 5509787"/>
                  <a:gd name="connsiteX9" fmla="*/ 2680612 w 6172144"/>
                  <a:gd name="connsiteY9" fmla="*/ 3111959 h 5509787"/>
                  <a:gd name="connsiteX10" fmla="*/ 2739117 w 6172144"/>
                  <a:gd name="connsiteY10" fmla="*/ 0 h 5509787"/>
                  <a:gd name="connsiteX11" fmla="*/ 3639003 w 6172144"/>
                  <a:gd name="connsiteY11" fmla="*/ 1491343 h 5509787"/>
                  <a:gd name="connsiteX12" fmla="*/ 4266746 w 6172144"/>
                  <a:gd name="connsiteY12" fmla="*/ 1153886 h 5509787"/>
                  <a:gd name="connsiteX13" fmla="*/ 4346575 w 6172144"/>
                  <a:gd name="connsiteY13" fmla="*/ 356590 h 5509787"/>
                  <a:gd name="connsiteX14" fmla="*/ 4417497 w 6172144"/>
                  <a:gd name="connsiteY14" fmla="*/ 1140691 h 5509787"/>
                  <a:gd name="connsiteX15" fmla="*/ 5228978 w 6172144"/>
                  <a:gd name="connsiteY15" fmla="*/ 1379516 h 5509787"/>
                  <a:gd name="connsiteX16" fmla="*/ 3596119 w 6172144"/>
                  <a:gd name="connsiteY16" fmla="*/ 1738084 h 5509787"/>
                  <a:gd name="connsiteX17" fmla="*/ 3360923 w 6172144"/>
                  <a:gd name="connsiteY17" fmla="*/ 2511960 h 5509787"/>
                  <a:gd name="connsiteX18" fmla="*/ 5134305 w 6172144"/>
                  <a:gd name="connsiteY18" fmla="*/ 2594099 h 5509787"/>
                  <a:gd name="connsiteX19" fmla="*/ 6157564 w 6172144"/>
                  <a:gd name="connsiteY19" fmla="*/ 2036947 h 5509787"/>
                  <a:gd name="connsiteX20" fmla="*/ 5005656 w 6172144"/>
                  <a:gd name="connsiteY20" fmla="*/ 2707903 h 5509787"/>
                  <a:gd name="connsiteX21" fmla="*/ 5415356 w 6172144"/>
                  <a:gd name="connsiteY21" fmla="*/ 4103254 h 5509787"/>
                  <a:gd name="connsiteX22" fmla="*/ 4827526 w 6172144"/>
                  <a:gd name="connsiteY22" fmla="*/ 2731654 h 5509787"/>
                  <a:gd name="connsiteX23" fmla="*/ 3242170 w 6172144"/>
                  <a:gd name="connsiteY23" fmla="*/ 2779155 h 5509787"/>
                  <a:gd name="connsiteX24" fmla="*/ 2773094 w 6172144"/>
                  <a:gd name="connsiteY24" fmla="*/ 4263571 h 5509787"/>
                  <a:gd name="connsiteX25" fmla="*/ 4079380 w 6172144"/>
                  <a:gd name="connsiteY25" fmla="*/ 3574802 h 5509787"/>
                  <a:gd name="connsiteX26" fmla="*/ 2820595 w 6172144"/>
                  <a:gd name="connsiteY26" fmla="*/ 4619831 h 5509787"/>
                  <a:gd name="connsiteX27" fmla="*/ 3269339 w 6172144"/>
                  <a:gd name="connsiteY27" fmla="*/ 5509787 h 5509787"/>
                  <a:gd name="connsiteX28" fmla="*/ 2956666 w 6172144"/>
                  <a:gd name="connsiteY28" fmla="*/ 5507639 h 5509787"/>
                  <a:gd name="connsiteX29" fmla="*/ 2523712 w 6172144"/>
                  <a:gd name="connsiteY29" fmla="*/ 3456049 h 5509787"/>
                  <a:gd name="connsiteX30" fmla="*/ 1371149 w 6172144"/>
                  <a:gd name="connsiteY30" fmla="*/ 3383643 h 5509787"/>
                  <a:gd name="connsiteX31" fmla="*/ 2291899 w 6172144"/>
                  <a:gd name="connsiteY31" fmla="*/ 2742293 h 5509787"/>
                  <a:gd name="connsiteX32" fmla="*/ 1510846 w 6172144"/>
                  <a:gd name="connsiteY32" fmla="*/ 1980293 h 5509787"/>
                  <a:gd name="connsiteX0" fmla="*/ 1510846 w 6172144"/>
                  <a:gd name="connsiteY0" fmla="*/ 1980293 h 5509787"/>
                  <a:gd name="connsiteX1" fmla="*/ 710749 w 6172144"/>
                  <a:gd name="connsiteY1" fmla="*/ 1853293 h 5509787"/>
                  <a:gd name="connsiteX2" fmla="*/ 177348 w 6172144"/>
                  <a:gd name="connsiteY2" fmla="*/ 2583543 h 5509787"/>
                  <a:gd name="connsiteX3" fmla="*/ 1193348 w 6172144"/>
                  <a:gd name="connsiteY3" fmla="*/ 1789793 h 5509787"/>
                  <a:gd name="connsiteX4" fmla="*/ 1043486 w 6172144"/>
                  <a:gd name="connsiteY4" fmla="*/ 355963 h 5509787"/>
                  <a:gd name="connsiteX5" fmla="*/ 870769 w 6172144"/>
                  <a:gd name="connsiteY5" fmla="*/ 1443083 h 5509787"/>
                  <a:gd name="connsiteX6" fmla="*/ 1904547 w 6172144"/>
                  <a:gd name="connsiteY6" fmla="*/ 2062843 h 5509787"/>
                  <a:gd name="connsiteX7" fmla="*/ 2641147 w 6172144"/>
                  <a:gd name="connsiteY7" fmla="*/ 1427843 h 5509787"/>
                  <a:gd name="connsiteX8" fmla="*/ 2037897 w 6172144"/>
                  <a:gd name="connsiteY8" fmla="*/ 2170793 h 5509787"/>
                  <a:gd name="connsiteX9" fmla="*/ 2680612 w 6172144"/>
                  <a:gd name="connsiteY9" fmla="*/ 3111959 h 5509787"/>
                  <a:gd name="connsiteX10" fmla="*/ 2739117 w 6172144"/>
                  <a:gd name="connsiteY10" fmla="*/ 0 h 5509787"/>
                  <a:gd name="connsiteX11" fmla="*/ 3639003 w 6172144"/>
                  <a:gd name="connsiteY11" fmla="*/ 1491343 h 5509787"/>
                  <a:gd name="connsiteX12" fmla="*/ 4266746 w 6172144"/>
                  <a:gd name="connsiteY12" fmla="*/ 1153886 h 5509787"/>
                  <a:gd name="connsiteX13" fmla="*/ 4346575 w 6172144"/>
                  <a:gd name="connsiteY13" fmla="*/ 356590 h 5509787"/>
                  <a:gd name="connsiteX14" fmla="*/ 4417497 w 6172144"/>
                  <a:gd name="connsiteY14" fmla="*/ 1140691 h 5509787"/>
                  <a:gd name="connsiteX15" fmla="*/ 5228978 w 6172144"/>
                  <a:gd name="connsiteY15" fmla="*/ 1379516 h 5509787"/>
                  <a:gd name="connsiteX16" fmla="*/ 3596119 w 6172144"/>
                  <a:gd name="connsiteY16" fmla="*/ 1738084 h 5509787"/>
                  <a:gd name="connsiteX17" fmla="*/ 3360923 w 6172144"/>
                  <a:gd name="connsiteY17" fmla="*/ 2511960 h 5509787"/>
                  <a:gd name="connsiteX18" fmla="*/ 5134305 w 6172144"/>
                  <a:gd name="connsiteY18" fmla="*/ 2594099 h 5509787"/>
                  <a:gd name="connsiteX19" fmla="*/ 6157564 w 6172144"/>
                  <a:gd name="connsiteY19" fmla="*/ 2036947 h 5509787"/>
                  <a:gd name="connsiteX20" fmla="*/ 5005656 w 6172144"/>
                  <a:gd name="connsiteY20" fmla="*/ 2707903 h 5509787"/>
                  <a:gd name="connsiteX21" fmla="*/ 5415356 w 6172144"/>
                  <a:gd name="connsiteY21" fmla="*/ 4103254 h 5509787"/>
                  <a:gd name="connsiteX22" fmla="*/ 4827526 w 6172144"/>
                  <a:gd name="connsiteY22" fmla="*/ 2731654 h 5509787"/>
                  <a:gd name="connsiteX23" fmla="*/ 3242170 w 6172144"/>
                  <a:gd name="connsiteY23" fmla="*/ 2779155 h 5509787"/>
                  <a:gd name="connsiteX24" fmla="*/ 2773094 w 6172144"/>
                  <a:gd name="connsiteY24" fmla="*/ 4263571 h 5509787"/>
                  <a:gd name="connsiteX25" fmla="*/ 4079380 w 6172144"/>
                  <a:gd name="connsiteY25" fmla="*/ 3574802 h 5509787"/>
                  <a:gd name="connsiteX26" fmla="*/ 2820595 w 6172144"/>
                  <a:gd name="connsiteY26" fmla="*/ 4619831 h 5509787"/>
                  <a:gd name="connsiteX27" fmla="*/ 3269339 w 6172144"/>
                  <a:gd name="connsiteY27" fmla="*/ 5509787 h 5509787"/>
                  <a:gd name="connsiteX28" fmla="*/ 2956666 w 6172144"/>
                  <a:gd name="connsiteY28" fmla="*/ 5507639 h 5509787"/>
                  <a:gd name="connsiteX29" fmla="*/ 2523712 w 6172144"/>
                  <a:gd name="connsiteY29" fmla="*/ 3456049 h 5509787"/>
                  <a:gd name="connsiteX30" fmla="*/ 1371149 w 6172144"/>
                  <a:gd name="connsiteY30" fmla="*/ 3383643 h 5509787"/>
                  <a:gd name="connsiteX31" fmla="*/ 2291899 w 6172144"/>
                  <a:gd name="connsiteY31" fmla="*/ 2742293 h 5509787"/>
                  <a:gd name="connsiteX32" fmla="*/ 1510846 w 6172144"/>
                  <a:gd name="connsiteY32" fmla="*/ 1980293 h 5509787"/>
                  <a:gd name="connsiteX0" fmla="*/ 1510846 w 6172144"/>
                  <a:gd name="connsiteY0" fmla="*/ 1980293 h 5509787"/>
                  <a:gd name="connsiteX1" fmla="*/ 710749 w 6172144"/>
                  <a:gd name="connsiteY1" fmla="*/ 1853293 h 5509787"/>
                  <a:gd name="connsiteX2" fmla="*/ 177348 w 6172144"/>
                  <a:gd name="connsiteY2" fmla="*/ 2583543 h 5509787"/>
                  <a:gd name="connsiteX3" fmla="*/ 1193348 w 6172144"/>
                  <a:gd name="connsiteY3" fmla="*/ 1789793 h 5509787"/>
                  <a:gd name="connsiteX4" fmla="*/ 1043486 w 6172144"/>
                  <a:gd name="connsiteY4" fmla="*/ 355963 h 5509787"/>
                  <a:gd name="connsiteX5" fmla="*/ 870769 w 6172144"/>
                  <a:gd name="connsiteY5" fmla="*/ 1443083 h 5509787"/>
                  <a:gd name="connsiteX6" fmla="*/ 1904547 w 6172144"/>
                  <a:gd name="connsiteY6" fmla="*/ 2062843 h 5509787"/>
                  <a:gd name="connsiteX7" fmla="*/ 2641147 w 6172144"/>
                  <a:gd name="connsiteY7" fmla="*/ 1427843 h 5509787"/>
                  <a:gd name="connsiteX8" fmla="*/ 2037897 w 6172144"/>
                  <a:gd name="connsiteY8" fmla="*/ 2170793 h 5509787"/>
                  <a:gd name="connsiteX9" fmla="*/ 2680612 w 6172144"/>
                  <a:gd name="connsiteY9" fmla="*/ 3111959 h 5509787"/>
                  <a:gd name="connsiteX10" fmla="*/ 2739117 w 6172144"/>
                  <a:gd name="connsiteY10" fmla="*/ 0 h 5509787"/>
                  <a:gd name="connsiteX11" fmla="*/ 3639003 w 6172144"/>
                  <a:gd name="connsiteY11" fmla="*/ 1491343 h 5509787"/>
                  <a:gd name="connsiteX12" fmla="*/ 4266746 w 6172144"/>
                  <a:gd name="connsiteY12" fmla="*/ 1153886 h 5509787"/>
                  <a:gd name="connsiteX13" fmla="*/ 4346575 w 6172144"/>
                  <a:gd name="connsiteY13" fmla="*/ 356590 h 5509787"/>
                  <a:gd name="connsiteX14" fmla="*/ 4417497 w 6172144"/>
                  <a:gd name="connsiteY14" fmla="*/ 1140691 h 5509787"/>
                  <a:gd name="connsiteX15" fmla="*/ 5228978 w 6172144"/>
                  <a:gd name="connsiteY15" fmla="*/ 1379516 h 5509787"/>
                  <a:gd name="connsiteX16" fmla="*/ 3596119 w 6172144"/>
                  <a:gd name="connsiteY16" fmla="*/ 1738084 h 5509787"/>
                  <a:gd name="connsiteX17" fmla="*/ 3360923 w 6172144"/>
                  <a:gd name="connsiteY17" fmla="*/ 2511960 h 5509787"/>
                  <a:gd name="connsiteX18" fmla="*/ 5134305 w 6172144"/>
                  <a:gd name="connsiteY18" fmla="*/ 2594099 h 5509787"/>
                  <a:gd name="connsiteX19" fmla="*/ 6157564 w 6172144"/>
                  <a:gd name="connsiteY19" fmla="*/ 2036947 h 5509787"/>
                  <a:gd name="connsiteX20" fmla="*/ 5005656 w 6172144"/>
                  <a:gd name="connsiteY20" fmla="*/ 2707903 h 5509787"/>
                  <a:gd name="connsiteX21" fmla="*/ 5415356 w 6172144"/>
                  <a:gd name="connsiteY21" fmla="*/ 4103254 h 5509787"/>
                  <a:gd name="connsiteX22" fmla="*/ 4827526 w 6172144"/>
                  <a:gd name="connsiteY22" fmla="*/ 2731654 h 5509787"/>
                  <a:gd name="connsiteX23" fmla="*/ 3242170 w 6172144"/>
                  <a:gd name="connsiteY23" fmla="*/ 2779155 h 5509787"/>
                  <a:gd name="connsiteX24" fmla="*/ 2773094 w 6172144"/>
                  <a:gd name="connsiteY24" fmla="*/ 4263571 h 5509787"/>
                  <a:gd name="connsiteX25" fmla="*/ 4079380 w 6172144"/>
                  <a:gd name="connsiteY25" fmla="*/ 3574802 h 5509787"/>
                  <a:gd name="connsiteX26" fmla="*/ 2820595 w 6172144"/>
                  <a:gd name="connsiteY26" fmla="*/ 4619831 h 5509787"/>
                  <a:gd name="connsiteX27" fmla="*/ 3269339 w 6172144"/>
                  <a:gd name="connsiteY27" fmla="*/ 5509787 h 5509787"/>
                  <a:gd name="connsiteX28" fmla="*/ 2956666 w 6172144"/>
                  <a:gd name="connsiteY28" fmla="*/ 5507639 h 5509787"/>
                  <a:gd name="connsiteX29" fmla="*/ 2523712 w 6172144"/>
                  <a:gd name="connsiteY29" fmla="*/ 3456049 h 5509787"/>
                  <a:gd name="connsiteX30" fmla="*/ 1371149 w 6172144"/>
                  <a:gd name="connsiteY30" fmla="*/ 3383643 h 5509787"/>
                  <a:gd name="connsiteX31" fmla="*/ 2291899 w 6172144"/>
                  <a:gd name="connsiteY31" fmla="*/ 2742293 h 5509787"/>
                  <a:gd name="connsiteX32" fmla="*/ 1510846 w 6172144"/>
                  <a:gd name="connsiteY32" fmla="*/ 1980293 h 5509787"/>
                  <a:gd name="connsiteX0" fmla="*/ 1510846 w 6172144"/>
                  <a:gd name="connsiteY0" fmla="*/ 1980293 h 5512622"/>
                  <a:gd name="connsiteX1" fmla="*/ 710749 w 6172144"/>
                  <a:gd name="connsiteY1" fmla="*/ 1853293 h 5512622"/>
                  <a:gd name="connsiteX2" fmla="*/ 177348 w 6172144"/>
                  <a:gd name="connsiteY2" fmla="*/ 2583543 h 5512622"/>
                  <a:gd name="connsiteX3" fmla="*/ 1193348 w 6172144"/>
                  <a:gd name="connsiteY3" fmla="*/ 1789793 h 5512622"/>
                  <a:gd name="connsiteX4" fmla="*/ 1043486 w 6172144"/>
                  <a:gd name="connsiteY4" fmla="*/ 355963 h 5512622"/>
                  <a:gd name="connsiteX5" fmla="*/ 870769 w 6172144"/>
                  <a:gd name="connsiteY5" fmla="*/ 1443083 h 5512622"/>
                  <a:gd name="connsiteX6" fmla="*/ 1904547 w 6172144"/>
                  <a:gd name="connsiteY6" fmla="*/ 2062843 h 5512622"/>
                  <a:gd name="connsiteX7" fmla="*/ 2641147 w 6172144"/>
                  <a:gd name="connsiteY7" fmla="*/ 1427843 h 5512622"/>
                  <a:gd name="connsiteX8" fmla="*/ 2037897 w 6172144"/>
                  <a:gd name="connsiteY8" fmla="*/ 2170793 h 5512622"/>
                  <a:gd name="connsiteX9" fmla="*/ 2680612 w 6172144"/>
                  <a:gd name="connsiteY9" fmla="*/ 3111959 h 5512622"/>
                  <a:gd name="connsiteX10" fmla="*/ 2739117 w 6172144"/>
                  <a:gd name="connsiteY10" fmla="*/ 0 h 5512622"/>
                  <a:gd name="connsiteX11" fmla="*/ 3639003 w 6172144"/>
                  <a:gd name="connsiteY11" fmla="*/ 1491343 h 5512622"/>
                  <a:gd name="connsiteX12" fmla="*/ 4266746 w 6172144"/>
                  <a:gd name="connsiteY12" fmla="*/ 1153886 h 5512622"/>
                  <a:gd name="connsiteX13" fmla="*/ 4346575 w 6172144"/>
                  <a:gd name="connsiteY13" fmla="*/ 356590 h 5512622"/>
                  <a:gd name="connsiteX14" fmla="*/ 4417497 w 6172144"/>
                  <a:gd name="connsiteY14" fmla="*/ 1140691 h 5512622"/>
                  <a:gd name="connsiteX15" fmla="*/ 5228978 w 6172144"/>
                  <a:gd name="connsiteY15" fmla="*/ 1379516 h 5512622"/>
                  <a:gd name="connsiteX16" fmla="*/ 3596119 w 6172144"/>
                  <a:gd name="connsiteY16" fmla="*/ 1738084 h 5512622"/>
                  <a:gd name="connsiteX17" fmla="*/ 3360923 w 6172144"/>
                  <a:gd name="connsiteY17" fmla="*/ 2511960 h 5512622"/>
                  <a:gd name="connsiteX18" fmla="*/ 5134305 w 6172144"/>
                  <a:gd name="connsiteY18" fmla="*/ 2594099 h 5512622"/>
                  <a:gd name="connsiteX19" fmla="*/ 6157564 w 6172144"/>
                  <a:gd name="connsiteY19" fmla="*/ 2036947 h 5512622"/>
                  <a:gd name="connsiteX20" fmla="*/ 5005656 w 6172144"/>
                  <a:gd name="connsiteY20" fmla="*/ 2707903 h 5512622"/>
                  <a:gd name="connsiteX21" fmla="*/ 5415356 w 6172144"/>
                  <a:gd name="connsiteY21" fmla="*/ 4103254 h 5512622"/>
                  <a:gd name="connsiteX22" fmla="*/ 4827526 w 6172144"/>
                  <a:gd name="connsiteY22" fmla="*/ 2731654 h 5512622"/>
                  <a:gd name="connsiteX23" fmla="*/ 3242170 w 6172144"/>
                  <a:gd name="connsiteY23" fmla="*/ 2779155 h 5512622"/>
                  <a:gd name="connsiteX24" fmla="*/ 2773094 w 6172144"/>
                  <a:gd name="connsiteY24" fmla="*/ 4263571 h 5512622"/>
                  <a:gd name="connsiteX25" fmla="*/ 4079380 w 6172144"/>
                  <a:gd name="connsiteY25" fmla="*/ 3574802 h 5512622"/>
                  <a:gd name="connsiteX26" fmla="*/ 2820595 w 6172144"/>
                  <a:gd name="connsiteY26" fmla="*/ 4619831 h 5512622"/>
                  <a:gd name="connsiteX27" fmla="*/ 3269339 w 6172144"/>
                  <a:gd name="connsiteY27" fmla="*/ 5509787 h 5512622"/>
                  <a:gd name="connsiteX28" fmla="*/ 2954175 w 6172144"/>
                  <a:gd name="connsiteY28" fmla="*/ 5512622 h 5512622"/>
                  <a:gd name="connsiteX29" fmla="*/ 2523712 w 6172144"/>
                  <a:gd name="connsiteY29" fmla="*/ 3456049 h 5512622"/>
                  <a:gd name="connsiteX30" fmla="*/ 1371149 w 6172144"/>
                  <a:gd name="connsiteY30" fmla="*/ 3383643 h 5512622"/>
                  <a:gd name="connsiteX31" fmla="*/ 2291899 w 6172144"/>
                  <a:gd name="connsiteY31" fmla="*/ 2742293 h 5512622"/>
                  <a:gd name="connsiteX32" fmla="*/ 1510846 w 6172144"/>
                  <a:gd name="connsiteY32" fmla="*/ 1980293 h 5512622"/>
                  <a:gd name="connsiteX0" fmla="*/ 1510846 w 6172144"/>
                  <a:gd name="connsiteY0" fmla="*/ 1980293 h 5512622"/>
                  <a:gd name="connsiteX1" fmla="*/ 710749 w 6172144"/>
                  <a:gd name="connsiteY1" fmla="*/ 1853293 h 5512622"/>
                  <a:gd name="connsiteX2" fmla="*/ 177348 w 6172144"/>
                  <a:gd name="connsiteY2" fmla="*/ 2583543 h 5512622"/>
                  <a:gd name="connsiteX3" fmla="*/ 1193348 w 6172144"/>
                  <a:gd name="connsiteY3" fmla="*/ 1789793 h 5512622"/>
                  <a:gd name="connsiteX4" fmla="*/ 1043486 w 6172144"/>
                  <a:gd name="connsiteY4" fmla="*/ 355963 h 5512622"/>
                  <a:gd name="connsiteX5" fmla="*/ 870769 w 6172144"/>
                  <a:gd name="connsiteY5" fmla="*/ 1443083 h 5512622"/>
                  <a:gd name="connsiteX6" fmla="*/ 1904547 w 6172144"/>
                  <a:gd name="connsiteY6" fmla="*/ 2062843 h 5512622"/>
                  <a:gd name="connsiteX7" fmla="*/ 2641147 w 6172144"/>
                  <a:gd name="connsiteY7" fmla="*/ 1427843 h 5512622"/>
                  <a:gd name="connsiteX8" fmla="*/ 2037897 w 6172144"/>
                  <a:gd name="connsiteY8" fmla="*/ 2170793 h 5512622"/>
                  <a:gd name="connsiteX9" fmla="*/ 2680612 w 6172144"/>
                  <a:gd name="connsiteY9" fmla="*/ 3111959 h 5512622"/>
                  <a:gd name="connsiteX10" fmla="*/ 2739117 w 6172144"/>
                  <a:gd name="connsiteY10" fmla="*/ 0 h 5512622"/>
                  <a:gd name="connsiteX11" fmla="*/ 3639003 w 6172144"/>
                  <a:gd name="connsiteY11" fmla="*/ 1491343 h 5512622"/>
                  <a:gd name="connsiteX12" fmla="*/ 4266746 w 6172144"/>
                  <a:gd name="connsiteY12" fmla="*/ 1153886 h 5512622"/>
                  <a:gd name="connsiteX13" fmla="*/ 4346575 w 6172144"/>
                  <a:gd name="connsiteY13" fmla="*/ 356590 h 5512622"/>
                  <a:gd name="connsiteX14" fmla="*/ 4417497 w 6172144"/>
                  <a:gd name="connsiteY14" fmla="*/ 1140691 h 5512622"/>
                  <a:gd name="connsiteX15" fmla="*/ 5228978 w 6172144"/>
                  <a:gd name="connsiteY15" fmla="*/ 1379516 h 5512622"/>
                  <a:gd name="connsiteX16" fmla="*/ 3596119 w 6172144"/>
                  <a:gd name="connsiteY16" fmla="*/ 1738084 h 5512622"/>
                  <a:gd name="connsiteX17" fmla="*/ 3360923 w 6172144"/>
                  <a:gd name="connsiteY17" fmla="*/ 2511960 h 5512622"/>
                  <a:gd name="connsiteX18" fmla="*/ 5134305 w 6172144"/>
                  <a:gd name="connsiteY18" fmla="*/ 2594099 h 5512622"/>
                  <a:gd name="connsiteX19" fmla="*/ 6157564 w 6172144"/>
                  <a:gd name="connsiteY19" fmla="*/ 2036947 h 5512622"/>
                  <a:gd name="connsiteX20" fmla="*/ 5005656 w 6172144"/>
                  <a:gd name="connsiteY20" fmla="*/ 2707903 h 5512622"/>
                  <a:gd name="connsiteX21" fmla="*/ 5415356 w 6172144"/>
                  <a:gd name="connsiteY21" fmla="*/ 4103254 h 5512622"/>
                  <a:gd name="connsiteX22" fmla="*/ 4827526 w 6172144"/>
                  <a:gd name="connsiteY22" fmla="*/ 2731654 h 5512622"/>
                  <a:gd name="connsiteX23" fmla="*/ 3242170 w 6172144"/>
                  <a:gd name="connsiteY23" fmla="*/ 2779155 h 5512622"/>
                  <a:gd name="connsiteX24" fmla="*/ 2773094 w 6172144"/>
                  <a:gd name="connsiteY24" fmla="*/ 4263571 h 5512622"/>
                  <a:gd name="connsiteX25" fmla="*/ 4079380 w 6172144"/>
                  <a:gd name="connsiteY25" fmla="*/ 3574802 h 5512622"/>
                  <a:gd name="connsiteX26" fmla="*/ 2820595 w 6172144"/>
                  <a:gd name="connsiteY26" fmla="*/ 4619831 h 5512622"/>
                  <a:gd name="connsiteX27" fmla="*/ 3269339 w 6172144"/>
                  <a:gd name="connsiteY27" fmla="*/ 5509787 h 5512622"/>
                  <a:gd name="connsiteX28" fmla="*/ 2954175 w 6172144"/>
                  <a:gd name="connsiteY28" fmla="*/ 5512622 h 5512622"/>
                  <a:gd name="connsiteX29" fmla="*/ 2523712 w 6172144"/>
                  <a:gd name="connsiteY29" fmla="*/ 3456049 h 5512622"/>
                  <a:gd name="connsiteX30" fmla="*/ 1371149 w 6172144"/>
                  <a:gd name="connsiteY30" fmla="*/ 3383643 h 5512622"/>
                  <a:gd name="connsiteX31" fmla="*/ 2291899 w 6172144"/>
                  <a:gd name="connsiteY31" fmla="*/ 2742293 h 5512622"/>
                  <a:gd name="connsiteX32" fmla="*/ 1510846 w 6172144"/>
                  <a:gd name="connsiteY32" fmla="*/ 1980293 h 5512622"/>
                  <a:gd name="connsiteX0" fmla="*/ 1510846 w 6172144"/>
                  <a:gd name="connsiteY0" fmla="*/ 1980293 h 5512622"/>
                  <a:gd name="connsiteX1" fmla="*/ 710749 w 6172144"/>
                  <a:gd name="connsiteY1" fmla="*/ 1853293 h 5512622"/>
                  <a:gd name="connsiteX2" fmla="*/ 177348 w 6172144"/>
                  <a:gd name="connsiteY2" fmla="*/ 2583543 h 5512622"/>
                  <a:gd name="connsiteX3" fmla="*/ 1193348 w 6172144"/>
                  <a:gd name="connsiteY3" fmla="*/ 1789793 h 5512622"/>
                  <a:gd name="connsiteX4" fmla="*/ 1043486 w 6172144"/>
                  <a:gd name="connsiteY4" fmla="*/ 355963 h 5512622"/>
                  <a:gd name="connsiteX5" fmla="*/ 870769 w 6172144"/>
                  <a:gd name="connsiteY5" fmla="*/ 1443083 h 5512622"/>
                  <a:gd name="connsiteX6" fmla="*/ 1904547 w 6172144"/>
                  <a:gd name="connsiteY6" fmla="*/ 2062843 h 5512622"/>
                  <a:gd name="connsiteX7" fmla="*/ 2641147 w 6172144"/>
                  <a:gd name="connsiteY7" fmla="*/ 1427843 h 5512622"/>
                  <a:gd name="connsiteX8" fmla="*/ 2037897 w 6172144"/>
                  <a:gd name="connsiteY8" fmla="*/ 2170793 h 5512622"/>
                  <a:gd name="connsiteX9" fmla="*/ 2680612 w 6172144"/>
                  <a:gd name="connsiteY9" fmla="*/ 3111959 h 5512622"/>
                  <a:gd name="connsiteX10" fmla="*/ 2739117 w 6172144"/>
                  <a:gd name="connsiteY10" fmla="*/ 0 h 5512622"/>
                  <a:gd name="connsiteX11" fmla="*/ 3639003 w 6172144"/>
                  <a:gd name="connsiteY11" fmla="*/ 1491343 h 5512622"/>
                  <a:gd name="connsiteX12" fmla="*/ 4266746 w 6172144"/>
                  <a:gd name="connsiteY12" fmla="*/ 1153886 h 5512622"/>
                  <a:gd name="connsiteX13" fmla="*/ 4346575 w 6172144"/>
                  <a:gd name="connsiteY13" fmla="*/ 356590 h 5512622"/>
                  <a:gd name="connsiteX14" fmla="*/ 4417497 w 6172144"/>
                  <a:gd name="connsiteY14" fmla="*/ 1140691 h 5512622"/>
                  <a:gd name="connsiteX15" fmla="*/ 5228978 w 6172144"/>
                  <a:gd name="connsiteY15" fmla="*/ 1379516 h 5512622"/>
                  <a:gd name="connsiteX16" fmla="*/ 3596119 w 6172144"/>
                  <a:gd name="connsiteY16" fmla="*/ 1738084 h 5512622"/>
                  <a:gd name="connsiteX17" fmla="*/ 3360923 w 6172144"/>
                  <a:gd name="connsiteY17" fmla="*/ 2511960 h 5512622"/>
                  <a:gd name="connsiteX18" fmla="*/ 5134305 w 6172144"/>
                  <a:gd name="connsiteY18" fmla="*/ 2594099 h 5512622"/>
                  <a:gd name="connsiteX19" fmla="*/ 6157564 w 6172144"/>
                  <a:gd name="connsiteY19" fmla="*/ 2036947 h 5512622"/>
                  <a:gd name="connsiteX20" fmla="*/ 5005656 w 6172144"/>
                  <a:gd name="connsiteY20" fmla="*/ 2707903 h 5512622"/>
                  <a:gd name="connsiteX21" fmla="*/ 5415356 w 6172144"/>
                  <a:gd name="connsiteY21" fmla="*/ 4103254 h 5512622"/>
                  <a:gd name="connsiteX22" fmla="*/ 4827526 w 6172144"/>
                  <a:gd name="connsiteY22" fmla="*/ 2731654 h 5512622"/>
                  <a:gd name="connsiteX23" fmla="*/ 3242170 w 6172144"/>
                  <a:gd name="connsiteY23" fmla="*/ 2779155 h 5512622"/>
                  <a:gd name="connsiteX24" fmla="*/ 2773094 w 6172144"/>
                  <a:gd name="connsiteY24" fmla="*/ 4263571 h 5512622"/>
                  <a:gd name="connsiteX25" fmla="*/ 4079380 w 6172144"/>
                  <a:gd name="connsiteY25" fmla="*/ 3574802 h 5512622"/>
                  <a:gd name="connsiteX26" fmla="*/ 2820595 w 6172144"/>
                  <a:gd name="connsiteY26" fmla="*/ 4619831 h 5512622"/>
                  <a:gd name="connsiteX27" fmla="*/ 3269339 w 6172144"/>
                  <a:gd name="connsiteY27" fmla="*/ 5509787 h 5512622"/>
                  <a:gd name="connsiteX28" fmla="*/ 2934244 w 6172144"/>
                  <a:gd name="connsiteY28" fmla="*/ 5512622 h 5512622"/>
                  <a:gd name="connsiteX29" fmla="*/ 2523712 w 6172144"/>
                  <a:gd name="connsiteY29" fmla="*/ 3456049 h 5512622"/>
                  <a:gd name="connsiteX30" fmla="*/ 1371149 w 6172144"/>
                  <a:gd name="connsiteY30" fmla="*/ 3383643 h 5512622"/>
                  <a:gd name="connsiteX31" fmla="*/ 2291899 w 6172144"/>
                  <a:gd name="connsiteY31" fmla="*/ 2742293 h 5512622"/>
                  <a:gd name="connsiteX32" fmla="*/ 1510846 w 6172144"/>
                  <a:gd name="connsiteY32" fmla="*/ 1980293 h 5512622"/>
                  <a:gd name="connsiteX0" fmla="*/ 1510846 w 6172144"/>
                  <a:gd name="connsiteY0" fmla="*/ 1980293 h 5510131"/>
                  <a:gd name="connsiteX1" fmla="*/ 710749 w 6172144"/>
                  <a:gd name="connsiteY1" fmla="*/ 1853293 h 5510131"/>
                  <a:gd name="connsiteX2" fmla="*/ 177348 w 6172144"/>
                  <a:gd name="connsiteY2" fmla="*/ 2583543 h 5510131"/>
                  <a:gd name="connsiteX3" fmla="*/ 1193348 w 6172144"/>
                  <a:gd name="connsiteY3" fmla="*/ 1789793 h 5510131"/>
                  <a:gd name="connsiteX4" fmla="*/ 1043486 w 6172144"/>
                  <a:gd name="connsiteY4" fmla="*/ 355963 h 5510131"/>
                  <a:gd name="connsiteX5" fmla="*/ 870769 w 6172144"/>
                  <a:gd name="connsiteY5" fmla="*/ 1443083 h 5510131"/>
                  <a:gd name="connsiteX6" fmla="*/ 1904547 w 6172144"/>
                  <a:gd name="connsiteY6" fmla="*/ 2062843 h 5510131"/>
                  <a:gd name="connsiteX7" fmla="*/ 2641147 w 6172144"/>
                  <a:gd name="connsiteY7" fmla="*/ 1427843 h 5510131"/>
                  <a:gd name="connsiteX8" fmla="*/ 2037897 w 6172144"/>
                  <a:gd name="connsiteY8" fmla="*/ 2170793 h 5510131"/>
                  <a:gd name="connsiteX9" fmla="*/ 2680612 w 6172144"/>
                  <a:gd name="connsiteY9" fmla="*/ 3111959 h 5510131"/>
                  <a:gd name="connsiteX10" fmla="*/ 2739117 w 6172144"/>
                  <a:gd name="connsiteY10" fmla="*/ 0 h 5510131"/>
                  <a:gd name="connsiteX11" fmla="*/ 3639003 w 6172144"/>
                  <a:gd name="connsiteY11" fmla="*/ 1491343 h 5510131"/>
                  <a:gd name="connsiteX12" fmla="*/ 4266746 w 6172144"/>
                  <a:gd name="connsiteY12" fmla="*/ 1153886 h 5510131"/>
                  <a:gd name="connsiteX13" fmla="*/ 4346575 w 6172144"/>
                  <a:gd name="connsiteY13" fmla="*/ 356590 h 5510131"/>
                  <a:gd name="connsiteX14" fmla="*/ 4417497 w 6172144"/>
                  <a:gd name="connsiteY14" fmla="*/ 1140691 h 5510131"/>
                  <a:gd name="connsiteX15" fmla="*/ 5228978 w 6172144"/>
                  <a:gd name="connsiteY15" fmla="*/ 1379516 h 5510131"/>
                  <a:gd name="connsiteX16" fmla="*/ 3596119 w 6172144"/>
                  <a:gd name="connsiteY16" fmla="*/ 1738084 h 5510131"/>
                  <a:gd name="connsiteX17" fmla="*/ 3360923 w 6172144"/>
                  <a:gd name="connsiteY17" fmla="*/ 2511960 h 5510131"/>
                  <a:gd name="connsiteX18" fmla="*/ 5134305 w 6172144"/>
                  <a:gd name="connsiteY18" fmla="*/ 2594099 h 5510131"/>
                  <a:gd name="connsiteX19" fmla="*/ 6157564 w 6172144"/>
                  <a:gd name="connsiteY19" fmla="*/ 2036947 h 5510131"/>
                  <a:gd name="connsiteX20" fmla="*/ 5005656 w 6172144"/>
                  <a:gd name="connsiteY20" fmla="*/ 2707903 h 5510131"/>
                  <a:gd name="connsiteX21" fmla="*/ 5415356 w 6172144"/>
                  <a:gd name="connsiteY21" fmla="*/ 4103254 h 5510131"/>
                  <a:gd name="connsiteX22" fmla="*/ 4827526 w 6172144"/>
                  <a:gd name="connsiteY22" fmla="*/ 2731654 h 5510131"/>
                  <a:gd name="connsiteX23" fmla="*/ 3242170 w 6172144"/>
                  <a:gd name="connsiteY23" fmla="*/ 2779155 h 5510131"/>
                  <a:gd name="connsiteX24" fmla="*/ 2773094 w 6172144"/>
                  <a:gd name="connsiteY24" fmla="*/ 4263571 h 5510131"/>
                  <a:gd name="connsiteX25" fmla="*/ 4079380 w 6172144"/>
                  <a:gd name="connsiteY25" fmla="*/ 3574802 h 5510131"/>
                  <a:gd name="connsiteX26" fmla="*/ 2820595 w 6172144"/>
                  <a:gd name="connsiteY26" fmla="*/ 4619831 h 5510131"/>
                  <a:gd name="connsiteX27" fmla="*/ 3269339 w 6172144"/>
                  <a:gd name="connsiteY27" fmla="*/ 5509787 h 5510131"/>
                  <a:gd name="connsiteX28" fmla="*/ 2934244 w 6172144"/>
                  <a:gd name="connsiteY28" fmla="*/ 5510131 h 5510131"/>
                  <a:gd name="connsiteX29" fmla="*/ 2523712 w 6172144"/>
                  <a:gd name="connsiteY29" fmla="*/ 3456049 h 5510131"/>
                  <a:gd name="connsiteX30" fmla="*/ 1371149 w 6172144"/>
                  <a:gd name="connsiteY30" fmla="*/ 3383643 h 5510131"/>
                  <a:gd name="connsiteX31" fmla="*/ 2291899 w 6172144"/>
                  <a:gd name="connsiteY31" fmla="*/ 2742293 h 5510131"/>
                  <a:gd name="connsiteX32" fmla="*/ 1510846 w 6172144"/>
                  <a:gd name="connsiteY32" fmla="*/ 1980293 h 5510131"/>
                  <a:gd name="connsiteX0" fmla="*/ 1510846 w 6172144"/>
                  <a:gd name="connsiteY0" fmla="*/ 1980293 h 5513548"/>
                  <a:gd name="connsiteX1" fmla="*/ 710749 w 6172144"/>
                  <a:gd name="connsiteY1" fmla="*/ 1853293 h 5513548"/>
                  <a:gd name="connsiteX2" fmla="*/ 177348 w 6172144"/>
                  <a:gd name="connsiteY2" fmla="*/ 2583543 h 5513548"/>
                  <a:gd name="connsiteX3" fmla="*/ 1193348 w 6172144"/>
                  <a:gd name="connsiteY3" fmla="*/ 1789793 h 5513548"/>
                  <a:gd name="connsiteX4" fmla="*/ 1043486 w 6172144"/>
                  <a:gd name="connsiteY4" fmla="*/ 355963 h 5513548"/>
                  <a:gd name="connsiteX5" fmla="*/ 870769 w 6172144"/>
                  <a:gd name="connsiteY5" fmla="*/ 1443083 h 5513548"/>
                  <a:gd name="connsiteX6" fmla="*/ 1904547 w 6172144"/>
                  <a:gd name="connsiteY6" fmla="*/ 2062843 h 5513548"/>
                  <a:gd name="connsiteX7" fmla="*/ 2641147 w 6172144"/>
                  <a:gd name="connsiteY7" fmla="*/ 1427843 h 5513548"/>
                  <a:gd name="connsiteX8" fmla="*/ 2037897 w 6172144"/>
                  <a:gd name="connsiteY8" fmla="*/ 2170793 h 5513548"/>
                  <a:gd name="connsiteX9" fmla="*/ 2680612 w 6172144"/>
                  <a:gd name="connsiteY9" fmla="*/ 3111959 h 5513548"/>
                  <a:gd name="connsiteX10" fmla="*/ 2739117 w 6172144"/>
                  <a:gd name="connsiteY10" fmla="*/ 0 h 5513548"/>
                  <a:gd name="connsiteX11" fmla="*/ 3639003 w 6172144"/>
                  <a:gd name="connsiteY11" fmla="*/ 1491343 h 5513548"/>
                  <a:gd name="connsiteX12" fmla="*/ 4266746 w 6172144"/>
                  <a:gd name="connsiteY12" fmla="*/ 1153886 h 5513548"/>
                  <a:gd name="connsiteX13" fmla="*/ 4346575 w 6172144"/>
                  <a:gd name="connsiteY13" fmla="*/ 356590 h 5513548"/>
                  <a:gd name="connsiteX14" fmla="*/ 4417497 w 6172144"/>
                  <a:gd name="connsiteY14" fmla="*/ 1140691 h 5513548"/>
                  <a:gd name="connsiteX15" fmla="*/ 5228978 w 6172144"/>
                  <a:gd name="connsiteY15" fmla="*/ 1379516 h 5513548"/>
                  <a:gd name="connsiteX16" fmla="*/ 3596119 w 6172144"/>
                  <a:gd name="connsiteY16" fmla="*/ 1738084 h 5513548"/>
                  <a:gd name="connsiteX17" fmla="*/ 3360923 w 6172144"/>
                  <a:gd name="connsiteY17" fmla="*/ 2511960 h 5513548"/>
                  <a:gd name="connsiteX18" fmla="*/ 5134305 w 6172144"/>
                  <a:gd name="connsiteY18" fmla="*/ 2594099 h 5513548"/>
                  <a:gd name="connsiteX19" fmla="*/ 6157564 w 6172144"/>
                  <a:gd name="connsiteY19" fmla="*/ 2036947 h 5513548"/>
                  <a:gd name="connsiteX20" fmla="*/ 5005656 w 6172144"/>
                  <a:gd name="connsiteY20" fmla="*/ 2707903 h 5513548"/>
                  <a:gd name="connsiteX21" fmla="*/ 5415356 w 6172144"/>
                  <a:gd name="connsiteY21" fmla="*/ 4103254 h 5513548"/>
                  <a:gd name="connsiteX22" fmla="*/ 4827526 w 6172144"/>
                  <a:gd name="connsiteY22" fmla="*/ 2731654 h 5513548"/>
                  <a:gd name="connsiteX23" fmla="*/ 3242170 w 6172144"/>
                  <a:gd name="connsiteY23" fmla="*/ 2779155 h 5513548"/>
                  <a:gd name="connsiteX24" fmla="*/ 2773094 w 6172144"/>
                  <a:gd name="connsiteY24" fmla="*/ 4263571 h 5513548"/>
                  <a:gd name="connsiteX25" fmla="*/ 4079380 w 6172144"/>
                  <a:gd name="connsiteY25" fmla="*/ 3574802 h 5513548"/>
                  <a:gd name="connsiteX26" fmla="*/ 2820595 w 6172144"/>
                  <a:gd name="connsiteY26" fmla="*/ 4619831 h 5513548"/>
                  <a:gd name="connsiteX27" fmla="*/ 3269339 w 6172144"/>
                  <a:gd name="connsiteY27" fmla="*/ 5509787 h 5513548"/>
                  <a:gd name="connsiteX28" fmla="*/ 2718989 w 6172144"/>
                  <a:gd name="connsiteY28" fmla="*/ 5513548 h 5513548"/>
                  <a:gd name="connsiteX29" fmla="*/ 2523712 w 6172144"/>
                  <a:gd name="connsiteY29" fmla="*/ 3456049 h 5513548"/>
                  <a:gd name="connsiteX30" fmla="*/ 1371149 w 6172144"/>
                  <a:gd name="connsiteY30" fmla="*/ 3383643 h 5513548"/>
                  <a:gd name="connsiteX31" fmla="*/ 2291899 w 6172144"/>
                  <a:gd name="connsiteY31" fmla="*/ 2742293 h 5513548"/>
                  <a:gd name="connsiteX32" fmla="*/ 1510846 w 6172144"/>
                  <a:gd name="connsiteY32" fmla="*/ 1980293 h 5513548"/>
                  <a:gd name="connsiteX0" fmla="*/ 1510846 w 6172144"/>
                  <a:gd name="connsiteY0" fmla="*/ 1980293 h 5510131"/>
                  <a:gd name="connsiteX1" fmla="*/ 710749 w 6172144"/>
                  <a:gd name="connsiteY1" fmla="*/ 1853293 h 5510131"/>
                  <a:gd name="connsiteX2" fmla="*/ 177348 w 6172144"/>
                  <a:gd name="connsiteY2" fmla="*/ 2583543 h 5510131"/>
                  <a:gd name="connsiteX3" fmla="*/ 1193348 w 6172144"/>
                  <a:gd name="connsiteY3" fmla="*/ 1789793 h 5510131"/>
                  <a:gd name="connsiteX4" fmla="*/ 1043486 w 6172144"/>
                  <a:gd name="connsiteY4" fmla="*/ 355963 h 5510131"/>
                  <a:gd name="connsiteX5" fmla="*/ 870769 w 6172144"/>
                  <a:gd name="connsiteY5" fmla="*/ 1443083 h 5510131"/>
                  <a:gd name="connsiteX6" fmla="*/ 1904547 w 6172144"/>
                  <a:gd name="connsiteY6" fmla="*/ 2062843 h 5510131"/>
                  <a:gd name="connsiteX7" fmla="*/ 2641147 w 6172144"/>
                  <a:gd name="connsiteY7" fmla="*/ 1427843 h 5510131"/>
                  <a:gd name="connsiteX8" fmla="*/ 2037897 w 6172144"/>
                  <a:gd name="connsiteY8" fmla="*/ 2170793 h 5510131"/>
                  <a:gd name="connsiteX9" fmla="*/ 2680612 w 6172144"/>
                  <a:gd name="connsiteY9" fmla="*/ 3111959 h 5510131"/>
                  <a:gd name="connsiteX10" fmla="*/ 2739117 w 6172144"/>
                  <a:gd name="connsiteY10" fmla="*/ 0 h 5510131"/>
                  <a:gd name="connsiteX11" fmla="*/ 3639003 w 6172144"/>
                  <a:gd name="connsiteY11" fmla="*/ 1491343 h 5510131"/>
                  <a:gd name="connsiteX12" fmla="*/ 4266746 w 6172144"/>
                  <a:gd name="connsiteY12" fmla="*/ 1153886 h 5510131"/>
                  <a:gd name="connsiteX13" fmla="*/ 4346575 w 6172144"/>
                  <a:gd name="connsiteY13" fmla="*/ 356590 h 5510131"/>
                  <a:gd name="connsiteX14" fmla="*/ 4417497 w 6172144"/>
                  <a:gd name="connsiteY14" fmla="*/ 1140691 h 5510131"/>
                  <a:gd name="connsiteX15" fmla="*/ 5228978 w 6172144"/>
                  <a:gd name="connsiteY15" fmla="*/ 1379516 h 5510131"/>
                  <a:gd name="connsiteX16" fmla="*/ 3596119 w 6172144"/>
                  <a:gd name="connsiteY16" fmla="*/ 1738084 h 5510131"/>
                  <a:gd name="connsiteX17" fmla="*/ 3360923 w 6172144"/>
                  <a:gd name="connsiteY17" fmla="*/ 2511960 h 5510131"/>
                  <a:gd name="connsiteX18" fmla="*/ 5134305 w 6172144"/>
                  <a:gd name="connsiteY18" fmla="*/ 2594099 h 5510131"/>
                  <a:gd name="connsiteX19" fmla="*/ 6157564 w 6172144"/>
                  <a:gd name="connsiteY19" fmla="*/ 2036947 h 5510131"/>
                  <a:gd name="connsiteX20" fmla="*/ 5005656 w 6172144"/>
                  <a:gd name="connsiteY20" fmla="*/ 2707903 h 5510131"/>
                  <a:gd name="connsiteX21" fmla="*/ 5415356 w 6172144"/>
                  <a:gd name="connsiteY21" fmla="*/ 4103254 h 5510131"/>
                  <a:gd name="connsiteX22" fmla="*/ 4827526 w 6172144"/>
                  <a:gd name="connsiteY22" fmla="*/ 2731654 h 5510131"/>
                  <a:gd name="connsiteX23" fmla="*/ 3242170 w 6172144"/>
                  <a:gd name="connsiteY23" fmla="*/ 2779155 h 5510131"/>
                  <a:gd name="connsiteX24" fmla="*/ 2773094 w 6172144"/>
                  <a:gd name="connsiteY24" fmla="*/ 4263571 h 5510131"/>
                  <a:gd name="connsiteX25" fmla="*/ 4079380 w 6172144"/>
                  <a:gd name="connsiteY25" fmla="*/ 3574802 h 5510131"/>
                  <a:gd name="connsiteX26" fmla="*/ 2820595 w 6172144"/>
                  <a:gd name="connsiteY26" fmla="*/ 4619831 h 5510131"/>
                  <a:gd name="connsiteX27" fmla="*/ 3269339 w 6172144"/>
                  <a:gd name="connsiteY27" fmla="*/ 5509787 h 5510131"/>
                  <a:gd name="connsiteX28" fmla="*/ 2722406 w 6172144"/>
                  <a:gd name="connsiteY28" fmla="*/ 5510131 h 5510131"/>
                  <a:gd name="connsiteX29" fmla="*/ 2523712 w 6172144"/>
                  <a:gd name="connsiteY29" fmla="*/ 3456049 h 5510131"/>
                  <a:gd name="connsiteX30" fmla="*/ 1371149 w 6172144"/>
                  <a:gd name="connsiteY30" fmla="*/ 3383643 h 5510131"/>
                  <a:gd name="connsiteX31" fmla="*/ 2291899 w 6172144"/>
                  <a:gd name="connsiteY31" fmla="*/ 2742293 h 5510131"/>
                  <a:gd name="connsiteX32" fmla="*/ 1510846 w 6172144"/>
                  <a:gd name="connsiteY32" fmla="*/ 1980293 h 5510131"/>
                  <a:gd name="connsiteX0" fmla="*/ 1510846 w 6172144"/>
                  <a:gd name="connsiteY0" fmla="*/ 2306694 h 5836532"/>
                  <a:gd name="connsiteX1" fmla="*/ 710749 w 6172144"/>
                  <a:gd name="connsiteY1" fmla="*/ 2179694 h 5836532"/>
                  <a:gd name="connsiteX2" fmla="*/ 177348 w 6172144"/>
                  <a:gd name="connsiteY2" fmla="*/ 2909944 h 5836532"/>
                  <a:gd name="connsiteX3" fmla="*/ 1193348 w 6172144"/>
                  <a:gd name="connsiteY3" fmla="*/ 2116194 h 5836532"/>
                  <a:gd name="connsiteX4" fmla="*/ 1043486 w 6172144"/>
                  <a:gd name="connsiteY4" fmla="*/ 682364 h 5836532"/>
                  <a:gd name="connsiteX5" fmla="*/ 870769 w 6172144"/>
                  <a:gd name="connsiteY5" fmla="*/ 1769484 h 5836532"/>
                  <a:gd name="connsiteX6" fmla="*/ 1904547 w 6172144"/>
                  <a:gd name="connsiteY6" fmla="*/ 2389244 h 5836532"/>
                  <a:gd name="connsiteX7" fmla="*/ 2641147 w 6172144"/>
                  <a:gd name="connsiteY7" fmla="*/ 1754244 h 5836532"/>
                  <a:gd name="connsiteX8" fmla="*/ 2037897 w 6172144"/>
                  <a:gd name="connsiteY8" fmla="*/ 2497194 h 5836532"/>
                  <a:gd name="connsiteX9" fmla="*/ 2680612 w 6172144"/>
                  <a:gd name="connsiteY9" fmla="*/ 3438360 h 5836532"/>
                  <a:gd name="connsiteX10" fmla="*/ 2547779 w 6172144"/>
                  <a:gd name="connsiteY10" fmla="*/ 0 h 5836532"/>
                  <a:gd name="connsiteX11" fmla="*/ 3639003 w 6172144"/>
                  <a:gd name="connsiteY11" fmla="*/ 1817744 h 5836532"/>
                  <a:gd name="connsiteX12" fmla="*/ 4266746 w 6172144"/>
                  <a:gd name="connsiteY12" fmla="*/ 1480287 h 5836532"/>
                  <a:gd name="connsiteX13" fmla="*/ 4346575 w 6172144"/>
                  <a:gd name="connsiteY13" fmla="*/ 682991 h 5836532"/>
                  <a:gd name="connsiteX14" fmla="*/ 4417497 w 6172144"/>
                  <a:gd name="connsiteY14" fmla="*/ 1467092 h 5836532"/>
                  <a:gd name="connsiteX15" fmla="*/ 5228978 w 6172144"/>
                  <a:gd name="connsiteY15" fmla="*/ 1705917 h 5836532"/>
                  <a:gd name="connsiteX16" fmla="*/ 3596119 w 6172144"/>
                  <a:gd name="connsiteY16" fmla="*/ 2064485 h 5836532"/>
                  <a:gd name="connsiteX17" fmla="*/ 3360923 w 6172144"/>
                  <a:gd name="connsiteY17" fmla="*/ 2838361 h 5836532"/>
                  <a:gd name="connsiteX18" fmla="*/ 5134305 w 6172144"/>
                  <a:gd name="connsiteY18" fmla="*/ 2920500 h 5836532"/>
                  <a:gd name="connsiteX19" fmla="*/ 6157564 w 6172144"/>
                  <a:gd name="connsiteY19" fmla="*/ 2363348 h 5836532"/>
                  <a:gd name="connsiteX20" fmla="*/ 5005656 w 6172144"/>
                  <a:gd name="connsiteY20" fmla="*/ 3034304 h 5836532"/>
                  <a:gd name="connsiteX21" fmla="*/ 5415356 w 6172144"/>
                  <a:gd name="connsiteY21" fmla="*/ 4429655 h 5836532"/>
                  <a:gd name="connsiteX22" fmla="*/ 4827526 w 6172144"/>
                  <a:gd name="connsiteY22" fmla="*/ 3058055 h 5836532"/>
                  <a:gd name="connsiteX23" fmla="*/ 3242170 w 6172144"/>
                  <a:gd name="connsiteY23" fmla="*/ 3105556 h 5836532"/>
                  <a:gd name="connsiteX24" fmla="*/ 2773094 w 6172144"/>
                  <a:gd name="connsiteY24" fmla="*/ 4589972 h 5836532"/>
                  <a:gd name="connsiteX25" fmla="*/ 4079380 w 6172144"/>
                  <a:gd name="connsiteY25" fmla="*/ 3901203 h 5836532"/>
                  <a:gd name="connsiteX26" fmla="*/ 2820595 w 6172144"/>
                  <a:gd name="connsiteY26" fmla="*/ 4946232 h 5836532"/>
                  <a:gd name="connsiteX27" fmla="*/ 3269339 w 6172144"/>
                  <a:gd name="connsiteY27" fmla="*/ 5836188 h 5836532"/>
                  <a:gd name="connsiteX28" fmla="*/ 2722406 w 6172144"/>
                  <a:gd name="connsiteY28" fmla="*/ 5836532 h 5836532"/>
                  <a:gd name="connsiteX29" fmla="*/ 2523712 w 6172144"/>
                  <a:gd name="connsiteY29" fmla="*/ 3782450 h 5836532"/>
                  <a:gd name="connsiteX30" fmla="*/ 1371149 w 6172144"/>
                  <a:gd name="connsiteY30" fmla="*/ 3710044 h 5836532"/>
                  <a:gd name="connsiteX31" fmla="*/ 2291899 w 6172144"/>
                  <a:gd name="connsiteY31" fmla="*/ 3068694 h 5836532"/>
                  <a:gd name="connsiteX32" fmla="*/ 1510846 w 6172144"/>
                  <a:gd name="connsiteY32" fmla="*/ 2306694 h 5836532"/>
                  <a:gd name="connsiteX0" fmla="*/ 1510846 w 6172144"/>
                  <a:gd name="connsiteY0" fmla="*/ 2306694 h 5836532"/>
                  <a:gd name="connsiteX1" fmla="*/ 710749 w 6172144"/>
                  <a:gd name="connsiteY1" fmla="*/ 2179694 h 5836532"/>
                  <a:gd name="connsiteX2" fmla="*/ 177348 w 6172144"/>
                  <a:gd name="connsiteY2" fmla="*/ 2909944 h 5836532"/>
                  <a:gd name="connsiteX3" fmla="*/ 1193348 w 6172144"/>
                  <a:gd name="connsiteY3" fmla="*/ 2116194 h 5836532"/>
                  <a:gd name="connsiteX4" fmla="*/ 1043486 w 6172144"/>
                  <a:gd name="connsiteY4" fmla="*/ 682364 h 5836532"/>
                  <a:gd name="connsiteX5" fmla="*/ 870769 w 6172144"/>
                  <a:gd name="connsiteY5" fmla="*/ 1769484 h 5836532"/>
                  <a:gd name="connsiteX6" fmla="*/ 1904547 w 6172144"/>
                  <a:gd name="connsiteY6" fmla="*/ 2389244 h 5836532"/>
                  <a:gd name="connsiteX7" fmla="*/ 2641147 w 6172144"/>
                  <a:gd name="connsiteY7" fmla="*/ 1754244 h 5836532"/>
                  <a:gd name="connsiteX8" fmla="*/ 2037897 w 6172144"/>
                  <a:gd name="connsiteY8" fmla="*/ 2497194 h 5836532"/>
                  <a:gd name="connsiteX9" fmla="*/ 2680612 w 6172144"/>
                  <a:gd name="connsiteY9" fmla="*/ 3438360 h 5836532"/>
                  <a:gd name="connsiteX10" fmla="*/ 2547779 w 6172144"/>
                  <a:gd name="connsiteY10" fmla="*/ 0 h 5836532"/>
                  <a:gd name="connsiteX11" fmla="*/ 3639003 w 6172144"/>
                  <a:gd name="connsiteY11" fmla="*/ 1817744 h 5836532"/>
                  <a:gd name="connsiteX12" fmla="*/ 4266746 w 6172144"/>
                  <a:gd name="connsiteY12" fmla="*/ 1480287 h 5836532"/>
                  <a:gd name="connsiteX13" fmla="*/ 4346575 w 6172144"/>
                  <a:gd name="connsiteY13" fmla="*/ 682991 h 5836532"/>
                  <a:gd name="connsiteX14" fmla="*/ 4417497 w 6172144"/>
                  <a:gd name="connsiteY14" fmla="*/ 1467092 h 5836532"/>
                  <a:gd name="connsiteX15" fmla="*/ 5228978 w 6172144"/>
                  <a:gd name="connsiteY15" fmla="*/ 1705917 h 5836532"/>
                  <a:gd name="connsiteX16" fmla="*/ 3596119 w 6172144"/>
                  <a:gd name="connsiteY16" fmla="*/ 2064485 h 5836532"/>
                  <a:gd name="connsiteX17" fmla="*/ 3360923 w 6172144"/>
                  <a:gd name="connsiteY17" fmla="*/ 2838361 h 5836532"/>
                  <a:gd name="connsiteX18" fmla="*/ 5134305 w 6172144"/>
                  <a:gd name="connsiteY18" fmla="*/ 2920500 h 5836532"/>
                  <a:gd name="connsiteX19" fmla="*/ 6157564 w 6172144"/>
                  <a:gd name="connsiteY19" fmla="*/ 2363348 h 5836532"/>
                  <a:gd name="connsiteX20" fmla="*/ 5005656 w 6172144"/>
                  <a:gd name="connsiteY20" fmla="*/ 3034304 h 5836532"/>
                  <a:gd name="connsiteX21" fmla="*/ 5415356 w 6172144"/>
                  <a:gd name="connsiteY21" fmla="*/ 4429655 h 5836532"/>
                  <a:gd name="connsiteX22" fmla="*/ 4827526 w 6172144"/>
                  <a:gd name="connsiteY22" fmla="*/ 3058055 h 5836532"/>
                  <a:gd name="connsiteX23" fmla="*/ 3242170 w 6172144"/>
                  <a:gd name="connsiteY23" fmla="*/ 3105556 h 5836532"/>
                  <a:gd name="connsiteX24" fmla="*/ 2773094 w 6172144"/>
                  <a:gd name="connsiteY24" fmla="*/ 4589972 h 5836532"/>
                  <a:gd name="connsiteX25" fmla="*/ 4079380 w 6172144"/>
                  <a:gd name="connsiteY25" fmla="*/ 3901203 h 5836532"/>
                  <a:gd name="connsiteX26" fmla="*/ 2820595 w 6172144"/>
                  <a:gd name="connsiteY26" fmla="*/ 4946232 h 5836532"/>
                  <a:gd name="connsiteX27" fmla="*/ 3269339 w 6172144"/>
                  <a:gd name="connsiteY27" fmla="*/ 5836188 h 5836532"/>
                  <a:gd name="connsiteX28" fmla="*/ 2722406 w 6172144"/>
                  <a:gd name="connsiteY28" fmla="*/ 5836532 h 5836532"/>
                  <a:gd name="connsiteX29" fmla="*/ 2523712 w 6172144"/>
                  <a:gd name="connsiteY29" fmla="*/ 3782450 h 5836532"/>
                  <a:gd name="connsiteX30" fmla="*/ 1371149 w 6172144"/>
                  <a:gd name="connsiteY30" fmla="*/ 3710044 h 5836532"/>
                  <a:gd name="connsiteX31" fmla="*/ 2291899 w 6172144"/>
                  <a:gd name="connsiteY31" fmla="*/ 3068694 h 5836532"/>
                  <a:gd name="connsiteX32" fmla="*/ 1510846 w 6172144"/>
                  <a:gd name="connsiteY32" fmla="*/ 2306694 h 5836532"/>
                  <a:gd name="connsiteX0" fmla="*/ 1510846 w 6172144"/>
                  <a:gd name="connsiteY0" fmla="*/ 2306694 h 5836532"/>
                  <a:gd name="connsiteX1" fmla="*/ 710749 w 6172144"/>
                  <a:gd name="connsiteY1" fmla="*/ 2179694 h 5836532"/>
                  <a:gd name="connsiteX2" fmla="*/ 177348 w 6172144"/>
                  <a:gd name="connsiteY2" fmla="*/ 2909944 h 5836532"/>
                  <a:gd name="connsiteX3" fmla="*/ 1193348 w 6172144"/>
                  <a:gd name="connsiteY3" fmla="*/ 2116194 h 5836532"/>
                  <a:gd name="connsiteX4" fmla="*/ 1043486 w 6172144"/>
                  <a:gd name="connsiteY4" fmla="*/ 682364 h 5836532"/>
                  <a:gd name="connsiteX5" fmla="*/ 870769 w 6172144"/>
                  <a:gd name="connsiteY5" fmla="*/ 1769484 h 5836532"/>
                  <a:gd name="connsiteX6" fmla="*/ 1904547 w 6172144"/>
                  <a:gd name="connsiteY6" fmla="*/ 2389244 h 5836532"/>
                  <a:gd name="connsiteX7" fmla="*/ 2641147 w 6172144"/>
                  <a:gd name="connsiteY7" fmla="*/ 1754244 h 5836532"/>
                  <a:gd name="connsiteX8" fmla="*/ 2037897 w 6172144"/>
                  <a:gd name="connsiteY8" fmla="*/ 2497194 h 5836532"/>
                  <a:gd name="connsiteX9" fmla="*/ 2680612 w 6172144"/>
                  <a:gd name="connsiteY9" fmla="*/ 3438360 h 5836532"/>
                  <a:gd name="connsiteX10" fmla="*/ 2547779 w 6172144"/>
                  <a:gd name="connsiteY10" fmla="*/ 0 h 5836532"/>
                  <a:gd name="connsiteX11" fmla="*/ 3639003 w 6172144"/>
                  <a:gd name="connsiteY11" fmla="*/ 1817744 h 5836532"/>
                  <a:gd name="connsiteX12" fmla="*/ 4266746 w 6172144"/>
                  <a:gd name="connsiteY12" fmla="*/ 1480287 h 5836532"/>
                  <a:gd name="connsiteX13" fmla="*/ 4346575 w 6172144"/>
                  <a:gd name="connsiteY13" fmla="*/ 682991 h 5836532"/>
                  <a:gd name="connsiteX14" fmla="*/ 4417497 w 6172144"/>
                  <a:gd name="connsiteY14" fmla="*/ 1467092 h 5836532"/>
                  <a:gd name="connsiteX15" fmla="*/ 5228978 w 6172144"/>
                  <a:gd name="connsiteY15" fmla="*/ 1705917 h 5836532"/>
                  <a:gd name="connsiteX16" fmla="*/ 3596119 w 6172144"/>
                  <a:gd name="connsiteY16" fmla="*/ 2064485 h 5836532"/>
                  <a:gd name="connsiteX17" fmla="*/ 3360923 w 6172144"/>
                  <a:gd name="connsiteY17" fmla="*/ 2838361 h 5836532"/>
                  <a:gd name="connsiteX18" fmla="*/ 5134305 w 6172144"/>
                  <a:gd name="connsiteY18" fmla="*/ 2920500 h 5836532"/>
                  <a:gd name="connsiteX19" fmla="*/ 6157564 w 6172144"/>
                  <a:gd name="connsiteY19" fmla="*/ 2363348 h 5836532"/>
                  <a:gd name="connsiteX20" fmla="*/ 5005656 w 6172144"/>
                  <a:gd name="connsiteY20" fmla="*/ 3034304 h 5836532"/>
                  <a:gd name="connsiteX21" fmla="*/ 5415356 w 6172144"/>
                  <a:gd name="connsiteY21" fmla="*/ 4429655 h 5836532"/>
                  <a:gd name="connsiteX22" fmla="*/ 4827526 w 6172144"/>
                  <a:gd name="connsiteY22" fmla="*/ 3058055 h 5836532"/>
                  <a:gd name="connsiteX23" fmla="*/ 3242170 w 6172144"/>
                  <a:gd name="connsiteY23" fmla="*/ 3105556 h 5836532"/>
                  <a:gd name="connsiteX24" fmla="*/ 2773094 w 6172144"/>
                  <a:gd name="connsiteY24" fmla="*/ 4589972 h 5836532"/>
                  <a:gd name="connsiteX25" fmla="*/ 4079380 w 6172144"/>
                  <a:gd name="connsiteY25" fmla="*/ 3901203 h 5836532"/>
                  <a:gd name="connsiteX26" fmla="*/ 2820595 w 6172144"/>
                  <a:gd name="connsiteY26" fmla="*/ 4946232 h 5836532"/>
                  <a:gd name="connsiteX27" fmla="*/ 3269339 w 6172144"/>
                  <a:gd name="connsiteY27" fmla="*/ 5836188 h 5836532"/>
                  <a:gd name="connsiteX28" fmla="*/ 2722406 w 6172144"/>
                  <a:gd name="connsiteY28" fmla="*/ 5836532 h 5836532"/>
                  <a:gd name="connsiteX29" fmla="*/ 2523712 w 6172144"/>
                  <a:gd name="connsiteY29" fmla="*/ 3782450 h 5836532"/>
                  <a:gd name="connsiteX30" fmla="*/ 1371149 w 6172144"/>
                  <a:gd name="connsiteY30" fmla="*/ 3710044 h 5836532"/>
                  <a:gd name="connsiteX31" fmla="*/ 2291899 w 6172144"/>
                  <a:gd name="connsiteY31" fmla="*/ 3068694 h 5836532"/>
                  <a:gd name="connsiteX32" fmla="*/ 1510846 w 6172144"/>
                  <a:gd name="connsiteY32" fmla="*/ 2306694 h 5836532"/>
                  <a:gd name="connsiteX0" fmla="*/ 1510846 w 6172144"/>
                  <a:gd name="connsiteY0" fmla="*/ 2306694 h 5836532"/>
                  <a:gd name="connsiteX1" fmla="*/ 710749 w 6172144"/>
                  <a:gd name="connsiteY1" fmla="*/ 2179694 h 5836532"/>
                  <a:gd name="connsiteX2" fmla="*/ 177348 w 6172144"/>
                  <a:gd name="connsiteY2" fmla="*/ 2909944 h 5836532"/>
                  <a:gd name="connsiteX3" fmla="*/ 1193348 w 6172144"/>
                  <a:gd name="connsiteY3" fmla="*/ 2116194 h 5836532"/>
                  <a:gd name="connsiteX4" fmla="*/ 1043486 w 6172144"/>
                  <a:gd name="connsiteY4" fmla="*/ 682364 h 5836532"/>
                  <a:gd name="connsiteX5" fmla="*/ 870769 w 6172144"/>
                  <a:gd name="connsiteY5" fmla="*/ 1769484 h 5836532"/>
                  <a:gd name="connsiteX6" fmla="*/ 1904547 w 6172144"/>
                  <a:gd name="connsiteY6" fmla="*/ 2389244 h 5836532"/>
                  <a:gd name="connsiteX7" fmla="*/ 2641147 w 6172144"/>
                  <a:gd name="connsiteY7" fmla="*/ 1754244 h 5836532"/>
                  <a:gd name="connsiteX8" fmla="*/ 2037897 w 6172144"/>
                  <a:gd name="connsiteY8" fmla="*/ 2497194 h 5836532"/>
                  <a:gd name="connsiteX9" fmla="*/ 2680612 w 6172144"/>
                  <a:gd name="connsiteY9" fmla="*/ 3438360 h 5836532"/>
                  <a:gd name="connsiteX10" fmla="*/ 2547779 w 6172144"/>
                  <a:gd name="connsiteY10" fmla="*/ 0 h 5836532"/>
                  <a:gd name="connsiteX11" fmla="*/ 3639003 w 6172144"/>
                  <a:gd name="connsiteY11" fmla="*/ 1817744 h 5836532"/>
                  <a:gd name="connsiteX12" fmla="*/ 4266746 w 6172144"/>
                  <a:gd name="connsiteY12" fmla="*/ 1480287 h 5836532"/>
                  <a:gd name="connsiteX13" fmla="*/ 4346575 w 6172144"/>
                  <a:gd name="connsiteY13" fmla="*/ 682991 h 5836532"/>
                  <a:gd name="connsiteX14" fmla="*/ 4417497 w 6172144"/>
                  <a:gd name="connsiteY14" fmla="*/ 1467092 h 5836532"/>
                  <a:gd name="connsiteX15" fmla="*/ 5228978 w 6172144"/>
                  <a:gd name="connsiteY15" fmla="*/ 1705917 h 5836532"/>
                  <a:gd name="connsiteX16" fmla="*/ 3596119 w 6172144"/>
                  <a:gd name="connsiteY16" fmla="*/ 2064485 h 5836532"/>
                  <a:gd name="connsiteX17" fmla="*/ 3360923 w 6172144"/>
                  <a:gd name="connsiteY17" fmla="*/ 2838361 h 5836532"/>
                  <a:gd name="connsiteX18" fmla="*/ 5134305 w 6172144"/>
                  <a:gd name="connsiteY18" fmla="*/ 2920500 h 5836532"/>
                  <a:gd name="connsiteX19" fmla="*/ 6157564 w 6172144"/>
                  <a:gd name="connsiteY19" fmla="*/ 2363348 h 5836532"/>
                  <a:gd name="connsiteX20" fmla="*/ 5005656 w 6172144"/>
                  <a:gd name="connsiteY20" fmla="*/ 3034304 h 5836532"/>
                  <a:gd name="connsiteX21" fmla="*/ 5415356 w 6172144"/>
                  <a:gd name="connsiteY21" fmla="*/ 4429655 h 5836532"/>
                  <a:gd name="connsiteX22" fmla="*/ 4827526 w 6172144"/>
                  <a:gd name="connsiteY22" fmla="*/ 3058055 h 5836532"/>
                  <a:gd name="connsiteX23" fmla="*/ 3242170 w 6172144"/>
                  <a:gd name="connsiteY23" fmla="*/ 3105556 h 5836532"/>
                  <a:gd name="connsiteX24" fmla="*/ 2773094 w 6172144"/>
                  <a:gd name="connsiteY24" fmla="*/ 4589972 h 5836532"/>
                  <a:gd name="connsiteX25" fmla="*/ 4079380 w 6172144"/>
                  <a:gd name="connsiteY25" fmla="*/ 3901203 h 5836532"/>
                  <a:gd name="connsiteX26" fmla="*/ 2820595 w 6172144"/>
                  <a:gd name="connsiteY26" fmla="*/ 4946232 h 5836532"/>
                  <a:gd name="connsiteX27" fmla="*/ 3269339 w 6172144"/>
                  <a:gd name="connsiteY27" fmla="*/ 5836188 h 5836532"/>
                  <a:gd name="connsiteX28" fmla="*/ 2722406 w 6172144"/>
                  <a:gd name="connsiteY28" fmla="*/ 5836532 h 5836532"/>
                  <a:gd name="connsiteX29" fmla="*/ 2523712 w 6172144"/>
                  <a:gd name="connsiteY29" fmla="*/ 3782450 h 5836532"/>
                  <a:gd name="connsiteX30" fmla="*/ 1371149 w 6172144"/>
                  <a:gd name="connsiteY30" fmla="*/ 3710044 h 5836532"/>
                  <a:gd name="connsiteX31" fmla="*/ 2291899 w 6172144"/>
                  <a:gd name="connsiteY31" fmla="*/ 3068694 h 5836532"/>
                  <a:gd name="connsiteX32" fmla="*/ 1510846 w 6172144"/>
                  <a:gd name="connsiteY32" fmla="*/ 2306694 h 5836532"/>
                  <a:gd name="connsiteX0" fmla="*/ 1510846 w 6172144"/>
                  <a:gd name="connsiteY0" fmla="*/ 2295439 h 5825277"/>
                  <a:gd name="connsiteX1" fmla="*/ 710749 w 6172144"/>
                  <a:gd name="connsiteY1" fmla="*/ 2168439 h 5825277"/>
                  <a:gd name="connsiteX2" fmla="*/ 177348 w 6172144"/>
                  <a:gd name="connsiteY2" fmla="*/ 2898689 h 5825277"/>
                  <a:gd name="connsiteX3" fmla="*/ 1193348 w 6172144"/>
                  <a:gd name="connsiteY3" fmla="*/ 2104939 h 5825277"/>
                  <a:gd name="connsiteX4" fmla="*/ 1043486 w 6172144"/>
                  <a:gd name="connsiteY4" fmla="*/ 671109 h 5825277"/>
                  <a:gd name="connsiteX5" fmla="*/ 870769 w 6172144"/>
                  <a:gd name="connsiteY5" fmla="*/ 1758229 h 5825277"/>
                  <a:gd name="connsiteX6" fmla="*/ 1904547 w 6172144"/>
                  <a:gd name="connsiteY6" fmla="*/ 2377989 h 5825277"/>
                  <a:gd name="connsiteX7" fmla="*/ 2641147 w 6172144"/>
                  <a:gd name="connsiteY7" fmla="*/ 1742989 h 5825277"/>
                  <a:gd name="connsiteX8" fmla="*/ 2037897 w 6172144"/>
                  <a:gd name="connsiteY8" fmla="*/ 2485939 h 5825277"/>
                  <a:gd name="connsiteX9" fmla="*/ 2680612 w 6172144"/>
                  <a:gd name="connsiteY9" fmla="*/ 3427105 h 5825277"/>
                  <a:gd name="connsiteX10" fmla="*/ 2491503 w 6172144"/>
                  <a:gd name="connsiteY10" fmla="*/ 0 h 5825277"/>
                  <a:gd name="connsiteX11" fmla="*/ 3639003 w 6172144"/>
                  <a:gd name="connsiteY11" fmla="*/ 1806489 h 5825277"/>
                  <a:gd name="connsiteX12" fmla="*/ 4266746 w 6172144"/>
                  <a:gd name="connsiteY12" fmla="*/ 1469032 h 5825277"/>
                  <a:gd name="connsiteX13" fmla="*/ 4346575 w 6172144"/>
                  <a:gd name="connsiteY13" fmla="*/ 671736 h 5825277"/>
                  <a:gd name="connsiteX14" fmla="*/ 4417497 w 6172144"/>
                  <a:gd name="connsiteY14" fmla="*/ 1455837 h 5825277"/>
                  <a:gd name="connsiteX15" fmla="*/ 5228978 w 6172144"/>
                  <a:gd name="connsiteY15" fmla="*/ 1694662 h 5825277"/>
                  <a:gd name="connsiteX16" fmla="*/ 3596119 w 6172144"/>
                  <a:gd name="connsiteY16" fmla="*/ 2053230 h 5825277"/>
                  <a:gd name="connsiteX17" fmla="*/ 3360923 w 6172144"/>
                  <a:gd name="connsiteY17" fmla="*/ 2827106 h 5825277"/>
                  <a:gd name="connsiteX18" fmla="*/ 5134305 w 6172144"/>
                  <a:gd name="connsiteY18" fmla="*/ 2909245 h 5825277"/>
                  <a:gd name="connsiteX19" fmla="*/ 6157564 w 6172144"/>
                  <a:gd name="connsiteY19" fmla="*/ 2352093 h 5825277"/>
                  <a:gd name="connsiteX20" fmla="*/ 5005656 w 6172144"/>
                  <a:gd name="connsiteY20" fmla="*/ 3023049 h 5825277"/>
                  <a:gd name="connsiteX21" fmla="*/ 5415356 w 6172144"/>
                  <a:gd name="connsiteY21" fmla="*/ 4418400 h 5825277"/>
                  <a:gd name="connsiteX22" fmla="*/ 4827526 w 6172144"/>
                  <a:gd name="connsiteY22" fmla="*/ 3046800 h 5825277"/>
                  <a:gd name="connsiteX23" fmla="*/ 3242170 w 6172144"/>
                  <a:gd name="connsiteY23" fmla="*/ 3094301 h 5825277"/>
                  <a:gd name="connsiteX24" fmla="*/ 2773094 w 6172144"/>
                  <a:gd name="connsiteY24" fmla="*/ 4578717 h 5825277"/>
                  <a:gd name="connsiteX25" fmla="*/ 4079380 w 6172144"/>
                  <a:gd name="connsiteY25" fmla="*/ 3889948 h 5825277"/>
                  <a:gd name="connsiteX26" fmla="*/ 2820595 w 6172144"/>
                  <a:gd name="connsiteY26" fmla="*/ 4934977 h 5825277"/>
                  <a:gd name="connsiteX27" fmla="*/ 3269339 w 6172144"/>
                  <a:gd name="connsiteY27" fmla="*/ 5824933 h 5825277"/>
                  <a:gd name="connsiteX28" fmla="*/ 2722406 w 6172144"/>
                  <a:gd name="connsiteY28" fmla="*/ 5825277 h 5825277"/>
                  <a:gd name="connsiteX29" fmla="*/ 2523712 w 6172144"/>
                  <a:gd name="connsiteY29" fmla="*/ 3771195 h 5825277"/>
                  <a:gd name="connsiteX30" fmla="*/ 1371149 w 6172144"/>
                  <a:gd name="connsiteY30" fmla="*/ 3698789 h 5825277"/>
                  <a:gd name="connsiteX31" fmla="*/ 2291899 w 6172144"/>
                  <a:gd name="connsiteY31" fmla="*/ 3057439 h 5825277"/>
                  <a:gd name="connsiteX32" fmla="*/ 1510846 w 6172144"/>
                  <a:gd name="connsiteY32" fmla="*/ 2295439 h 5825277"/>
                  <a:gd name="connsiteX0" fmla="*/ 1510846 w 6172144"/>
                  <a:gd name="connsiteY0" fmla="*/ 2295439 h 5825277"/>
                  <a:gd name="connsiteX1" fmla="*/ 710749 w 6172144"/>
                  <a:gd name="connsiteY1" fmla="*/ 2168439 h 5825277"/>
                  <a:gd name="connsiteX2" fmla="*/ 177348 w 6172144"/>
                  <a:gd name="connsiteY2" fmla="*/ 2898689 h 5825277"/>
                  <a:gd name="connsiteX3" fmla="*/ 1193348 w 6172144"/>
                  <a:gd name="connsiteY3" fmla="*/ 2104939 h 5825277"/>
                  <a:gd name="connsiteX4" fmla="*/ 1043486 w 6172144"/>
                  <a:gd name="connsiteY4" fmla="*/ 671109 h 5825277"/>
                  <a:gd name="connsiteX5" fmla="*/ 870769 w 6172144"/>
                  <a:gd name="connsiteY5" fmla="*/ 1758229 h 5825277"/>
                  <a:gd name="connsiteX6" fmla="*/ 1904547 w 6172144"/>
                  <a:gd name="connsiteY6" fmla="*/ 2377989 h 5825277"/>
                  <a:gd name="connsiteX7" fmla="*/ 2641147 w 6172144"/>
                  <a:gd name="connsiteY7" fmla="*/ 1742989 h 5825277"/>
                  <a:gd name="connsiteX8" fmla="*/ 2037897 w 6172144"/>
                  <a:gd name="connsiteY8" fmla="*/ 2485939 h 5825277"/>
                  <a:gd name="connsiteX9" fmla="*/ 2680612 w 6172144"/>
                  <a:gd name="connsiteY9" fmla="*/ 3427105 h 5825277"/>
                  <a:gd name="connsiteX10" fmla="*/ 2491503 w 6172144"/>
                  <a:gd name="connsiteY10" fmla="*/ 0 h 5825277"/>
                  <a:gd name="connsiteX11" fmla="*/ 3639003 w 6172144"/>
                  <a:gd name="connsiteY11" fmla="*/ 1806489 h 5825277"/>
                  <a:gd name="connsiteX12" fmla="*/ 4266746 w 6172144"/>
                  <a:gd name="connsiteY12" fmla="*/ 1469032 h 5825277"/>
                  <a:gd name="connsiteX13" fmla="*/ 4346575 w 6172144"/>
                  <a:gd name="connsiteY13" fmla="*/ 671736 h 5825277"/>
                  <a:gd name="connsiteX14" fmla="*/ 4417497 w 6172144"/>
                  <a:gd name="connsiteY14" fmla="*/ 1455837 h 5825277"/>
                  <a:gd name="connsiteX15" fmla="*/ 5228978 w 6172144"/>
                  <a:gd name="connsiteY15" fmla="*/ 1694662 h 5825277"/>
                  <a:gd name="connsiteX16" fmla="*/ 3596119 w 6172144"/>
                  <a:gd name="connsiteY16" fmla="*/ 2053230 h 5825277"/>
                  <a:gd name="connsiteX17" fmla="*/ 3360923 w 6172144"/>
                  <a:gd name="connsiteY17" fmla="*/ 2827106 h 5825277"/>
                  <a:gd name="connsiteX18" fmla="*/ 5134305 w 6172144"/>
                  <a:gd name="connsiteY18" fmla="*/ 2909245 h 5825277"/>
                  <a:gd name="connsiteX19" fmla="*/ 6157564 w 6172144"/>
                  <a:gd name="connsiteY19" fmla="*/ 2352093 h 5825277"/>
                  <a:gd name="connsiteX20" fmla="*/ 5005656 w 6172144"/>
                  <a:gd name="connsiteY20" fmla="*/ 3023049 h 5825277"/>
                  <a:gd name="connsiteX21" fmla="*/ 5415356 w 6172144"/>
                  <a:gd name="connsiteY21" fmla="*/ 4418400 h 5825277"/>
                  <a:gd name="connsiteX22" fmla="*/ 4827526 w 6172144"/>
                  <a:gd name="connsiteY22" fmla="*/ 3046800 h 5825277"/>
                  <a:gd name="connsiteX23" fmla="*/ 3242170 w 6172144"/>
                  <a:gd name="connsiteY23" fmla="*/ 3094301 h 5825277"/>
                  <a:gd name="connsiteX24" fmla="*/ 2773094 w 6172144"/>
                  <a:gd name="connsiteY24" fmla="*/ 4578717 h 5825277"/>
                  <a:gd name="connsiteX25" fmla="*/ 4079380 w 6172144"/>
                  <a:gd name="connsiteY25" fmla="*/ 3889948 h 5825277"/>
                  <a:gd name="connsiteX26" fmla="*/ 2820595 w 6172144"/>
                  <a:gd name="connsiteY26" fmla="*/ 4934977 h 5825277"/>
                  <a:gd name="connsiteX27" fmla="*/ 3269339 w 6172144"/>
                  <a:gd name="connsiteY27" fmla="*/ 5824933 h 5825277"/>
                  <a:gd name="connsiteX28" fmla="*/ 2722406 w 6172144"/>
                  <a:gd name="connsiteY28" fmla="*/ 5825277 h 5825277"/>
                  <a:gd name="connsiteX29" fmla="*/ 2523712 w 6172144"/>
                  <a:gd name="connsiteY29" fmla="*/ 3771195 h 5825277"/>
                  <a:gd name="connsiteX30" fmla="*/ 1371149 w 6172144"/>
                  <a:gd name="connsiteY30" fmla="*/ 3698789 h 5825277"/>
                  <a:gd name="connsiteX31" fmla="*/ 2291899 w 6172144"/>
                  <a:gd name="connsiteY31" fmla="*/ 3057439 h 5825277"/>
                  <a:gd name="connsiteX32" fmla="*/ 1510846 w 6172144"/>
                  <a:gd name="connsiteY32" fmla="*/ 2295439 h 5825277"/>
                  <a:gd name="connsiteX0" fmla="*/ 1510846 w 6172144"/>
                  <a:gd name="connsiteY0" fmla="*/ 2313264 h 5843102"/>
                  <a:gd name="connsiteX1" fmla="*/ 710749 w 6172144"/>
                  <a:gd name="connsiteY1" fmla="*/ 2186264 h 5843102"/>
                  <a:gd name="connsiteX2" fmla="*/ 177348 w 6172144"/>
                  <a:gd name="connsiteY2" fmla="*/ 2916514 h 5843102"/>
                  <a:gd name="connsiteX3" fmla="*/ 1193348 w 6172144"/>
                  <a:gd name="connsiteY3" fmla="*/ 2122764 h 5843102"/>
                  <a:gd name="connsiteX4" fmla="*/ 1043486 w 6172144"/>
                  <a:gd name="connsiteY4" fmla="*/ 688934 h 5843102"/>
                  <a:gd name="connsiteX5" fmla="*/ 870769 w 6172144"/>
                  <a:gd name="connsiteY5" fmla="*/ 1776054 h 5843102"/>
                  <a:gd name="connsiteX6" fmla="*/ 1904547 w 6172144"/>
                  <a:gd name="connsiteY6" fmla="*/ 2395814 h 5843102"/>
                  <a:gd name="connsiteX7" fmla="*/ 2641147 w 6172144"/>
                  <a:gd name="connsiteY7" fmla="*/ 1760814 h 5843102"/>
                  <a:gd name="connsiteX8" fmla="*/ 2037897 w 6172144"/>
                  <a:gd name="connsiteY8" fmla="*/ 2503764 h 5843102"/>
                  <a:gd name="connsiteX9" fmla="*/ 2680612 w 6172144"/>
                  <a:gd name="connsiteY9" fmla="*/ 3444930 h 5843102"/>
                  <a:gd name="connsiteX10" fmla="*/ 2491503 w 6172144"/>
                  <a:gd name="connsiteY10" fmla="*/ 17825 h 5843102"/>
                  <a:gd name="connsiteX11" fmla="*/ 3639003 w 6172144"/>
                  <a:gd name="connsiteY11" fmla="*/ 1824314 h 5843102"/>
                  <a:gd name="connsiteX12" fmla="*/ 4266746 w 6172144"/>
                  <a:gd name="connsiteY12" fmla="*/ 1486857 h 5843102"/>
                  <a:gd name="connsiteX13" fmla="*/ 4346575 w 6172144"/>
                  <a:gd name="connsiteY13" fmla="*/ 689561 h 5843102"/>
                  <a:gd name="connsiteX14" fmla="*/ 4417497 w 6172144"/>
                  <a:gd name="connsiteY14" fmla="*/ 1473662 h 5843102"/>
                  <a:gd name="connsiteX15" fmla="*/ 5228978 w 6172144"/>
                  <a:gd name="connsiteY15" fmla="*/ 1712487 h 5843102"/>
                  <a:gd name="connsiteX16" fmla="*/ 3596119 w 6172144"/>
                  <a:gd name="connsiteY16" fmla="*/ 2071055 h 5843102"/>
                  <a:gd name="connsiteX17" fmla="*/ 3360923 w 6172144"/>
                  <a:gd name="connsiteY17" fmla="*/ 2844931 h 5843102"/>
                  <a:gd name="connsiteX18" fmla="*/ 5134305 w 6172144"/>
                  <a:gd name="connsiteY18" fmla="*/ 2927070 h 5843102"/>
                  <a:gd name="connsiteX19" fmla="*/ 6157564 w 6172144"/>
                  <a:gd name="connsiteY19" fmla="*/ 2369918 h 5843102"/>
                  <a:gd name="connsiteX20" fmla="*/ 5005656 w 6172144"/>
                  <a:gd name="connsiteY20" fmla="*/ 3040874 h 5843102"/>
                  <a:gd name="connsiteX21" fmla="*/ 5415356 w 6172144"/>
                  <a:gd name="connsiteY21" fmla="*/ 4436225 h 5843102"/>
                  <a:gd name="connsiteX22" fmla="*/ 4827526 w 6172144"/>
                  <a:gd name="connsiteY22" fmla="*/ 3064625 h 5843102"/>
                  <a:gd name="connsiteX23" fmla="*/ 3242170 w 6172144"/>
                  <a:gd name="connsiteY23" fmla="*/ 3112126 h 5843102"/>
                  <a:gd name="connsiteX24" fmla="*/ 2773094 w 6172144"/>
                  <a:gd name="connsiteY24" fmla="*/ 4596542 h 5843102"/>
                  <a:gd name="connsiteX25" fmla="*/ 4079380 w 6172144"/>
                  <a:gd name="connsiteY25" fmla="*/ 3907773 h 5843102"/>
                  <a:gd name="connsiteX26" fmla="*/ 2820595 w 6172144"/>
                  <a:gd name="connsiteY26" fmla="*/ 4952802 h 5843102"/>
                  <a:gd name="connsiteX27" fmla="*/ 3269339 w 6172144"/>
                  <a:gd name="connsiteY27" fmla="*/ 5842758 h 5843102"/>
                  <a:gd name="connsiteX28" fmla="*/ 2722406 w 6172144"/>
                  <a:gd name="connsiteY28" fmla="*/ 5843102 h 5843102"/>
                  <a:gd name="connsiteX29" fmla="*/ 2523712 w 6172144"/>
                  <a:gd name="connsiteY29" fmla="*/ 3789020 h 5843102"/>
                  <a:gd name="connsiteX30" fmla="*/ 1371149 w 6172144"/>
                  <a:gd name="connsiteY30" fmla="*/ 3716614 h 5843102"/>
                  <a:gd name="connsiteX31" fmla="*/ 2291899 w 6172144"/>
                  <a:gd name="connsiteY31" fmla="*/ 3075264 h 5843102"/>
                  <a:gd name="connsiteX32" fmla="*/ 1510846 w 6172144"/>
                  <a:gd name="connsiteY32" fmla="*/ 2313264 h 5843102"/>
                  <a:gd name="connsiteX0" fmla="*/ 1510846 w 6172144"/>
                  <a:gd name="connsiteY0" fmla="*/ 2336623 h 5866461"/>
                  <a:gd name="connsiteX1" fmla="*/ 710749 w 6172144"/>
                  <a:gd name="connsiteY1" fmla="*/ 2209623 h 5866461"/>
                  <a:gd name="connsiteX2" fmla="*/ 177348 w 6172144"/>
                  <a:gd name="connsiteY2" fmla="*/ 2939873 h 5866461"/>
                  <a:gd name="connsiteX3" fmla="*/ 1193348 w 6172144"/>
                  <a:gd name="connsiteY3" fmla="*/ 2146123 h 5866461"/>
                  <a:gd name="connsiteX4" fmla="*/ 1043486 w 6172144"/>
                  <a:gd name="connsiteY4" fmla="*/ 712293 h 5866461"/>
                  <a:gd name="connsiteX5" fmla="*/ 870769 w 6172144"/>
                  <a:gd name="connsiteY5" fmla="*/ 1799413 h 5866461"/>
                  <a:gd name="connsiteX6" fmla="*/ 1904547 w 6172144"/>
                  <a:gd name="connsiteY6" fmla="*/ 2419173 h 5866461"/>
                  <a:gd name="connsiteX7" fmla="*/ 2641147 w 6172144"/>
                  <a:gd name="connsiteY7" fmla="*/ 1784173 h 5866461"/>
                  <a:gd name="connsiteX8" fmla="*/ 2037897 w 6172144"/>
                  <a:gd name="connsiteY8" fmla="*/ 2527123 h 5866461"/>
                  <a:gd name="connsiteX9" fmla="*/ 2680612 w 6172144"/>
                  <a:gd name="connsiteY9" fmla="*/ 3468289 h 5866461"/>
                  <a:gd name="connsiteX10" fmla="*/ 2491503 w 6172144"/>
                  <a:gd name="connsiteY10" fmla="*/ 41184 h 5866461"/>
                  <a:gd name="connsiteX11" fmla="*/ 3639003 w 6172144"/>
                  <a:gd name="connsiteY11" fmla="*/ 1847673 h 5866461"/>
                  <a:gd name="connsiteX12" fmla="*/ 4266746 w 6172144"/>
                  <a:gd name="connsiteY12" fmla="*/ 1510216 h 5866461"/>
                  <a:gd name="connsiteX13" fmla="*/ 4346575 w 6172144"/>
                  <a:gd name="connsiteY13" fmla="*/ 712920 h 5866461"/>
                  <a:gd name="connsiteX14" fmla="*/ 4417497 w 6172144"/>
                  <a:gd name="connsiteY14" fmla="*/ 1497021 h 5866461"/>
                  <a:gd name="connsiteX15" fmla="*/ 5228978 w 6172144"/>
                  <a:gd name="connsiteY15" fmla="*/ 1735846 h 5866461"/>
                  <a:gd name="connsiteX16" fmla="*/ 3596119 w 6172144"/>
                  <a:gd name="connsiteY16" fmla="*/ 2094414 h 5866461"/>
                  <a:gd name="connsiteX17" fmla="*/ 3360923 w 6172144"/>
                  <a:gd name="connsiteY17" fmla="*/ 2868290 h 5866461"/>
                  <a:gd name="connsiteX18" fmla="*/ 5134305 w 6172144"/>
                  <a:gd name="connsiteY18" fmla="*/ 2950429 h 5866461"/>
                  <a:gd name="connsiteX19" fmla="*/ 6157564 w 6172144"/>
                  <a:gd name="connsiteY19" fmla="*/ 2393277 h 5866461"/>
                  <a:gd name="connsiteX20" fmla="*/ 5005656 w 6172144"/>
                  <a:gd name="connsiteY20" fmla="*/ 3064233 h 5866461"/>
                  <a:gd name="connsiteX21" fmla="*/ 5415356 w 6172144"/>
                  <a:gd name="connsiteY21" fmla="*/ 4459584 h 5866461"/>
                  <a:gd name="connsiteX22" fmla="*/ 4827526 w 6172144"/>
                  <a:gd name="connsiteY22" fmla="*/ 3087984 h 5866461"/>
                  <a:gd name="connsiteX23" fmla="*/ 3242170 w 6172144"/>
                  <a:gd name="connsiteY23" fmla="*/ 3135485 h 5866461"/>
                  <a:gd name="connsiteX24" fmla="*/ 2773094 w 6172144"/>
                  <a:gd name="connsiteY24" fmla="*/ 4619901 h 5866461"/>
                  <a:gd name="connsiteX25" fmla="*/ 4079380 w 6172144"/>
                  <a:gd name="connsiteY25" fmla="*/ 3931132 h 5866461"/>
                  <a:gd name="connsiteX26" fmla="*/ 2820595 w 6172144"/>
                  <a:gd name="connsiteY26" fmla="*/ 4976161 h 5866461"/>
                  <a:gd name="connsiteX27" fmla="*/ 3269339 w 6172144"/>
                  <a:gd name="connsiteY27" fmla="*/ 5866117 h 5866461"/>
                  <a:gd name="connsiteX28" fmla="*/ 2722406 w 6172144"/>
                  <a:gd name="connsiteY28" fmla="*/ 5866461 h 5866461"/>
                  <a:gd name="connsiteX29" fmla="*/ 2523712 w 6172144"/>
                  <a:gd name="connsiteY29" fmla="*/ 3812379 h 5866461"/>
                  <a:gd name="connsiteX30" fmla="*/ 1371149 w 6172144"/>
                  <a:gd name="connsiteY30" fmla="*/ 3739973 h 5866461"/>
                  <a:gd name="connsiteX31" fmla="*/ 2291899 w 6172144"/>
                  <a:gd name="connsiteY31" fmla="*/ 3098623 h 5866461"/>
                  <a:gd name="connsiteX32" fmla="*/ 1510846 w 6172144"/>
                  <a:gd name="connsiteY32" fmla="*/ 2336623 h 5866461"/>
                  <a:gd name="connsiteX0" fmla="*/ 1510846 w 6172144"/>
                  <a:gd name="connsiteY0" fmla="*/ 2336623 h 5866461"/>
                  <a:gd name="connsiteX1" fmla="*/ 710749 w 6172144"/>
                  <a:gd name="connsiteY1" fmla="*/ 2209623 h 5866461"/>
                  <a:gd name="connsiteX2" fmla="*/ 177348 w 6172144"/>
                  <a:gd name="connsiteY2" fmla="*/ 2939873 h 5866461"/>
                  <a:gd name="connsiteX3" fmla="*/ 1193348 w 6172144"/>
                  <a:gd name="connsiteY3" fmla="*/ 2146123 h 5866461"/>
                  <a:gd name="connsiteX4" fmla="*/ 1043486 w 6172144"/>
                  <a:gd name="connsiteY4" fmla="*/ 712293 h 5866461"/>
                  <a:gd name="connsiteX5" fmla="*/ 870769 w 6172144"/>
                  <a:gd name="connsiteY5" fmla="*/ 1799413 h 5866461"/>
                  <a:gd name="connsiteX6" fmla="*/ 1904547 w 6172144"/>
                  <a:gd name="connsiteY6" fmla="*/ 2419173 h 5866461"/>
                  <a:gd name="connsiteX7" fmla="*/ 2641147 w 6172144"/>
                  <a:gd name="connsiteY7" fmla="*/ 1784173 h 5866461"/>
                  <a:gd name="connsiteX8" fmla="*/ 2037897 w 6172144"/>
                  <a:gd name="connsiteY8" fmla="*/ 2527123 h 5866461"/>
                  <a:gd name="connsiteX9" fmla="*/ 2680612 w 6172144"/>
                  <a:gd name="connsiteY9" fmla="*/ 3468289 h 5866461"/>
                  <a:gd name="connsiteX10" fmla="*/ 2491503 w 6172144"/>
                  <a:gd name="connsiteY10" fmla="*/ 41184 h 5866461"/>
                  <a:gd name="connsiteX11" fmla="*/ 3639003 w 6172144"/>
                  <a:gd name="connsiteY11" fmla="*/ 1847673 h 5866461"/>
                  <a:gd name="connsiteX12" fmla="*/ 4266746 w 6172144"/>
                  <a:gd name="connsiteY12" fmla="*/ 1510216 h 5866461"/>
                  <a:gd name="connsiteX13" fmla="*/ 4346575 w 6172144"/>
                  <a:gd name="connsiteY13" fmla="*/ 712920 h 5866461"/>
                  <a:gd name="connsiteX14" fmla="*/ 4417497 w 6172144"/>
                  <a:gd name="connsiteY14" fmla="*/ 1497021 h 5866461"/>
                  <a:gd name="connsiteX15" fmla="*/ 5228978 w 6172144"/>
                  <a:gd name="connsiteY15" fmla="*/ 1735846 h 5866461"/>
                  <a:gd name="connsiteX16" fmla="*/ 3596119 w 6172144"/>
                  <a:gd name="connsiteY16" fmla="*/ 2094414 h 5866461"/>
                  <a:gd name="connsiteX17" fmla="*/ 3360923 w 6172144"/>
                  <a:gd name="connsiteY17" fmla="*/ 2868290 h 5866461"/>
                  <a:gd name="connsiteX18" fmla="*/ 5134305 w 6172144"/>
                  <a:gd name="connsiteY18" fmla="*/ 2950429 h 5866461"/>
                  <a:gd name="connsiteX19" fmla="*/ 6157564 w 6172144"/>
                  <a:gd name="connsiteY19" fmla="*/ 2393277 h 5866461"/>
                  <a:gd name="connsiteX20" fmla="*/ 5005656 w 6172144"/>
                  <a:gd name="connsiteY20" fmla="*/ 3064233 h 5866461"/>
                  <a:gd name="connsiteX21" fmla="*/ 5415356 w 6172144"/>
                  <a:gd name="connsiteY21" fmla="*/ 4459584 h 5866461"/>
                  <a:gd name="connsiteX22" fmla="*/ 4827526 w 6172144"/>
                  <a:gd name="connsiteY22" fmla="*/ 3087984 h 5866461"/>
                  <a:gd name="connsiteX23" fmla="*/ 3242170 w 6172144"/>
                  <a:gd name="connsiteY23" fmla="*/ 3135485 h 5866461"/>
                  <a:gd name="connsiteX24" fmla="*/ 2773094 w 6172144"/>
                  <a:gd name="connsiteY24" fmla="*/ 4619901 h 5866461"/>
                  <a:gd name="connsiteX25" fmla="*/ 4079380 w 6172144"/>
                  <a:gd name="connsiteY25" fmla="*/ 3931132 h 5866461"/>
                  <a:gd name="connsiteX26" fmla="*/ 2820595 w 6172144"/>
                  <a:gd name="connsiteY26" fmla="*/ 4976161 h 5866461"/>
                  <a:gd name="connsiteX27" fmla="*/ 3269339 w 6172144"/>
                  <a:gd name="connsiteY27" fmla="*/ 5866117 h 5866461"/>
                  <a:gd name="connsiteX28" fmla="*/ 2722406 w 6172144"/>
                  <a:gd name="connsiteY28" fmla="*/ 5866461 h 5866461"/>
                  <a:gd name="connsiteX29" fmla="*/ 2523712 w 6172144"/>
                  <a:gd name="connsiteY29" fmla="*/ 3812379 h 5866461"/>
                  <a:gd name="connsiteX30" fmla="*/ 1371149 w 6172144"/>
                  <a:gd name="connsiteY30" fmla="*/ 3739973 h 5866461"/>
                  <a:gd name="connsiteX31" fmla="*/ 2291899 w 6172144"/>
                  <a:gd name="connsiteY31" fmla="*/ 3098623 h 5866461"/>
                  <a:gd name="connsiteX32" fmla="*/ 1510846 w 6172144"/>
                  <a:gd name="connsiteY32" fmla="*/ 2336623 h 5866461"/>
                  <a:gd name="connsiteX0" fmla="*/ 1510846 w 6172144"/>
                  <a:gd name="connsiteY0" fmla="*/ 2336623 h 5866461"/>
                  <a:gd name="connsiteX1" fmla="*/ 710749 w 6172144"/>
                  <a:gd name="connsiteY1" fmla="*/ 2209623 h 5866461"/>
                  <a:gd name="connsiteX2" fmla="*/ 177348 w 6172144"/>
                  <a:gd name="connsiteY2" fmla="*/ 2939873 h 5866461"/>
                  <a:gd name="connsiteX3" fmla="*/ 1193348 w 6172144"/>
                  <a:gd name="connsiteY3" fmla="*/ 2146123 h 5866461"/>
                  <a:gd name="connsiteX4" fmla="*/ 1043486 w 6172144"/>
                  <a:gd name="connsiteY4" fmla="*/ 712293 h 5866461"/>
                  <a:gd name="connsiteX5" fmla="*/ 870769 w 6172144"/>
                  <a:gd name="connsiteY5" fmla="*/ 1799413 h 5866461"/>
                  <a:gd name="connsiteX6" fmla="*/ 1904547 w 6172144"/>
                  <a:gd name="connsiteY6" fmla="*/ 2419173 h 5866461"/>
                  <a:gd name="connsiteX7" fmla="*/ 2641147 w 6172144"/>
                  <a:gd name="connsiteY7" fmla="*/ 1784173 h 5866461"/>
                  <a:gd name="connsiteX8" fmla="*/ 2037897 w 6172144"/>
                  <a:gd name="connsiteY8" fmla="*/ 2527123 h 5866461"/>
                  <a:gd name="connsiteX9" fmla="*/ 2680612 w 6172144"/>
                  <a:gd name="connsiteY9" fmla="*/ 3468289 h 5866461"/>
                  <a:gd name="connsiteX10" fmla="*/ 2491503 w 6172144"/>
                  <a:gd name="connsiteY10" fmla="*/ 41184 h 5866461"/>
                  <a:gd name="connsiteX11" fmla="*/ 3639003 w 6172144"/>
                  <a:gd name="connsiteY11" fmla="*/ 1847673 h 5866461"/>
                  <a:gd name="connsiteX12" fmla="*/ 4266746 w 6172144"/>
                  <a:gd name="connsiteY12" fmla="*/ 1510216 h 5866461"/>
                  <a:gd name="connsiteX13" fmla="*/ 4346575 w 6172144"/>
                  <a:gd name="connsiteY13" fmla="*/ 712920 h 5866461"/>
                  <a:gd name="connsiteX14" fmla="*/ 4417497 w 6172144"/>
                  <a:gd name="connsiteY14" fmla="*/ 1497021 h 5866461"/>
                  <a:gd name="connsiteX15" fmla="*/ 5228978 w 6172144"/>
                  <a:gd name="connsiteY15" fmla="*/ 1735846 h 5866461"/>
                  <a:gd name="connsiteX16" fmla="*/ 3596119 w 6172144"/>
                  <a:gd name="connsiteY16" fmla="*/ 2094414 h 5866461"/>
                  <a:gd name="connsiteX17" fmla="*/ 3360923 w 6172144"/>
                  <a:gd name="connsiteY17" fmla="*/ 2868290 h 5866461"/>
                  <a:gd name="connsiteX18" fmla="*/ 5134305 w 6172144"/>
                  <a:gd name="connsiteY18" fmla="*/ 2950429 h 5866461"/>
                  <a:gd name="connsiteX19" fmla="*/ 6157564 w 6172144"/>
                  <a:gd name="connsiteY19" fmla="*/ 2393277 h 5866461"/>
                  <a:gd name="connsiteX20" fmla="*/ 5005656 w 6172144"/>
                  <a:gd name="connsiteY20" fmla="*/ 3064233 h 5866461"/>
                  <a:gd name="connsiteX21" fmla="*/ 5415356 w 6172144"/>
                  <a:gd name="connsiteY21" fmla="*/ 4459584 h 5866461"/>
                  <a:gd name="connsiteX22" fmla="*/ 4827526 w 6172144"/>
                  <a:gd name="connsiteY22" fmla="*/ 3087984 h 5866461"/>
                  <a:gd name="connsiteX23" fmla="*/ 3242170 w 6172144"/>
                  <a:gd name="connsiteY23" fmla="*/ 3135485 h 5866461"/>
                  <a:gd name="connsiteX24" fmla="*/ 2773094 w 6172144"/>
                  <a:gd name="connsiteY24" fmla="*/ 4619901 h 5866461"/>
                  <a:gd name="connsiteX25" fmla="*/ 4079380 w 6172144"/>
                  <a:gd name="connsiteY25" fmla="*/ 3931132 h 5866461"/>
                  <a:gd name="connsiteX26" fmla="*/ 2820595 w 6172144"/>
                  <a:gd name="connsiteY26" fmla="*/ 4976161 h 5866461"/>
                  <a:gd name="connsiteX27" fmla="*/ 3269339 w 6172144"/>
                  <a:gd name="connsiteY27" fmla="*/ 5866117 h 5866461"/>
                  <a:gd name="connsiteX28" fmla="*/ 2722406 w 6172144"/>
                  <a:gd name="connsiteY28" fmla="*/ 5866461 h 5866461"/>
                  <a:gd name="connsiteX29" fmla="*/ 2523712 w 6172144"/>
                  <a:gd name="connsiteY29" fmla="*/ 3812379 h 5866461"/>
                  <a:gd name="connsiteX30" fmla="*/ 1371149 w 6172144"/>
                  <a:gd name="connsiteY30" fmla="*/ 3739973 h 5866461"/>
                  <a:gd name="connsiteX31" fmla="*/ 2291899 w 6172144"/>
                  <a:gd name="connsiteY31" fmla="*/ 3098623 h 5866461"/>
                  <a:gd name="connsiteX32" fmla="*/ 1510846 w 6172144"/>
                  <a:gd name="connsiteY32" fmla="*/ 2336623 h 5866461"/>
                  <a:gd name="connsiteX0" fmla="*/ 1510846 w 6172144"/>
                  <a:gd name="connsiteY0" fmla="*/ 2298057 h 5827895"/>
                  <a:gd name="connsiteX1" fmla="*/ 710749 w 6172144"/>
                  <a:gd name="connsiteY1" fmla="*/ 2171057 h 5827895"/>
                  <a:gd name="connsiteX2" fmla="*/ 177348 w 6172144"/>
                  <a:gd name="connsiteY2" fmla="*/ 2901307 h 5827895"/>
                  <a:gd name="connsiteX3" fmla="*/ 1193348 w 6172144"/>
                  <a:gd name="connsiteY3" fmla="*/ 2107557 h 5827895"/>
                  <a:gd name="connsiteX4" fmla="*/ 1043486 w 6172144"/>
                  <a:gd name="connsiteY4" fmla="*/ 673727 h 5827895"/>
                  <a:gd name="connsiteX5" fmla="*/ 870769 w 6172144"/>
                  <a:gd name="connsiteY5" fmla="*/ 1760847 h 5827895"/>
                  <a:gd name="connsiteX6" fmla="*/ 1904547 w 6172144"/>
                  <a:gd name="connsiteY6" fmla="*/ 2380607 h 5827895"/>
                  <a:gd name="connsiteX7" fmla="*/ 2641147 w 6172144"/>
                  <a:gd name="connsiteY7" fmla="*/ 1745607 h 5827895"/>
                  <a:gd name="connsiteX8" fmla="*/ 2037897 w 6172144"/>
                  <a:gd name="connsiteY8" fmla="*/ 2488557 h 5827895"/>
                  <a:gd name="connsiteX9" fmla="*/ 2680612 w 6172144"/>
                  <a:gd name="connsiteY9" fmla="*/ 3429723 h 5827895"/>
                  <a:gd name="connsiteX10" fmla="*/ 2491503 w 6172144"/>
                  <a:gd name="connsiteY10" fmla="*/ 2618 h 5827895"/>
                  <a:gd name="connsiteX11" fmla="*/ 3639003 w 6172144"/>
                  <a:gd name="connsiteY11" fmla="*/ 1809107 h 5827895"/>
                  <a:gd name="connsiteX12" fmla="*/ 4266746 w 6172144"/>
                  <a:gd name="connsiteY12" fmla="*/ 1471650 h 5827895"/>
                  <a:gd name="connsiteX13" fmla="*/ 4346575 w 6172144"/>
                  <a:gd name="connsiteY13" fmla="*/ 674354 h 5827895"/>
                  <a:gd name="connsiteX14" fmla="*/ 4417497 w 6172144"/>
                  <a:gd name="connsiteY14" fmla="*/ 1458455 h 5827895"/>
                  <a:gd name="connsiteX15" fmla="*/ 5228978 w 6172144"/>
                  <a:gd name="connsiteY15" fmla="*/ 1697280 h 5827895"/>
                  <a:gd name="connsiteX16" fmla="*/ 3596119 w 6172144"/>
                  <a:gd name="connsiteY16" fmla="*/ 2055848 h 5827895"/>
                  <a:gd name="connsiteX17" fmla="*/ 3360923 w 6172144"/>
                  <a:gd name="connsiteY17" fmla="*/ 2829724 h 5827895"/>
                  <a:gd name="connsiteX18" fmla="*/ 5134305 w 6172144"/>
                  <a:gd name="connsiteY18" fmla="*/ 2911863 h 5827895"/>
                  <a:gd name="connsiteX19" fmla="*/ 6157564 w 6172144"/>
                  <a:gd name="connsiteY19" fmla="*/ 2354711 h 5827895"/>
                  <a:gd name="connsiteX20" fmla="*/ 5005656 w 6172144"/>
                  <a:gd name="connsiteY20" fmla="*/ 3025667 h 5827895"/>
                  <a:gd name="connsiteX21" fmla="*/ 5415356 w 6172144"/>
                  <a:gd name="connsiteY21" fmla="*/ 4421018 h 5827895"/>
                  <a:gd name="connsiteX22" fmla="*/ 4827526 w 6172144"/>
                  <a:gd name="connsiteY22" fmla="*/ 3049418 h 5827895"/>
                  <a:gd name="connsiteX23" fmla="*/ 3242170 w 6172144"/>
                  <a:gd name="connsiteY23" fmla="*/ 3096919 h 5827895"/>
                  <a:gd name="connsiteX24" fmla="*/ 2773094 w 6172144"/>
                  <a:gd name="connsiteY24" fmla="*/ 4581335 h 5827895"/>
                  <a:gd name="connsiteX25" fmla="*/ 4079380 w 6172144"/>
                  <a:gd name="connsiteY25" fmla="*/ 3892566 h 5827895"/>
                  <a:gd name="connsiteX26" fmla="*/ 2820595 w 6172144"/>
                  <a:gd name="connsiteY26" fmla="*/ 4937595 h 5827895"/>
                  <a:gd name="connsiteX27" fmla="*/ 3269339 w 6172144"/>
                  <a:gd name="connsiteY27" fmla="*/ 5827551 h 5827895"/>
                  <a:gd name="connsiteX28" fmla="*/ 2722406 w 6172144"/>
                  <a:gd name="connsiteY28" fmla="*/ 5827895 h 5827895"/>
                  <a:gd name="connsiteX29" fmla="*/ 2523712 w 6172144"/>
                  <a:gd name="connsiteY29" fmla="*/ 3773813 h 5827895"/>
                  <a:gd name="connsiteX30" fmla="*/ 1371149 w 6172144"/>
                  <a:gd name="connsiteY30" fmla="*/ 3701407 h 5827895"/>
                  <a:gd name="connsiteX31" fmla="*/ 2291899 w 6172144"/>
                  <a:gd name="connsiteY31" fmla="*/ 3060057 h 5827895"/>
                  <a:gd name="connsiteX32" fmla="*/ 1510846 w 6172144"/>
                  <a:gd name="connsiteY32" fmla="*/ 2298057 h 5827895"/>
                  <a:gd name="connsiteX0" fmla="*/ 1510846 w 6172144"/>
                  <a:gd name="connsiteY0" fmla="*/ 2298057 h 5827895"/>
                  <a:gd name="connsiteX1" fmla="*/ 710749 w 6172144"/>
                  <a:gd name="connsiteY1" fmla="*/ 2171057 h 5827895"/>
                  <a:gd name="connsiteX2" fmla="*/ 177348 w 6172144"/>
                  <a:gd name="connsiteY2" fmla="*/ 2901307 h 5827895"/>
                  <a:gd name="connsiteX3" fmla="*/ 1193348 w 6172144"/>
                  <a:gd name="connsiteY3" fmla="*/ 2107557 h 5827895"/>
                  <a:gd name="connsiteX4" fmla="*/ 1043486 w 6172144"/>
                  <a:gd name="connsiteY4" fmla="*/ 673727 h 5827895"/>
                  <a:gd name="connsiteX5" fmla="*/ 870769 w 6172144"/>
                  <a:gd name="connsiteY5" fmla="*/ 1760847 h 5827895"/>
                  <a:gd name="connsiteX6" fmla="*/ 1904547 w 6172144"/>
                  <a:gd name="connsiteY6" fmla="*/ 2380607 h 5827895"/>
                  <a:gd name="connsiteX7" fmla="*/ 2641147 w 6172144"/>
                  <a:gd name="connsiteY7" fmla="*/ 1745607 h 5827895"/>
                  <a:gd name="connsiteX8" fmla="*/ 2037897 w 6172144"/>
                  <a:gd name="connsiteY8" fmla="*/ 2488557 h 5827895"/>
                  <a:gd name="connsiteX9" fmla="*/ 2680612 w 6172144"/>
                  <a:gd name="connsiteY9" fmla="*/ 3429723 h 5827895"/>
                  <a:gd name="connsiteX10" fmla="*/ 2491503 w 6172144"/>
                  <a:gd name="connsiteY10" fmla="*/ 2618 h 5827895"/>
                  <a:gd name="connsiteX11" fmla="*/ 3639003 w 6172144"/>
                  <a:gd name="connsiteY11" fmla="*/ 1809107 h 5827895"/>
                  <a:gd name="connsiteX12" fmla="*/ 4266746 w 6172144"/>
                  <a:gd name="connsiteY12" fmla="*/ 1471650 h 5827895"/>
                  <a:gd name="connsiteX13" fmla="*/ 4346575 w 6172144"/>
                  <a:gd name="connsiteY13" fmla="*/ 674354 h 5827895"/>
                  <a:gd name="connsiteX14" fmla="*/ 4417497 w 6172144"/>
                  <a:gd name="connsiteY14" fmla="*/ 1458455 h 5827895"/>
                  <a:gd name="connsiteX15" fmla="*/ 5228978 w 6172144"/>
                  <a:gd name="connsiteY15" fmla="*/ 1697280 h 5827895"/>
                  <a:gd name="connsiteX16" fmla="*/ 3596119 w 6172144"/>
                  <a:gd name="connsiteY16" fmla="*/ 2055848 h 5827895"/>
                  <a:gd name="connsiteX17" fmla="*/ 3360923 w 6172144"/>
                  <a:gd name="connsiteY17" fmla="*/ 2829724 h 5827895"/>
                  <a:gd name="connsiteX18" fmla="*/ 5134305 w 6172144"/>
                  <a:gd name="connsiteY18" fmla="*/ 2911863 h 5827895"/>
                  <a:gd name="connsiteX19" fmla="*/ 6157564 w 6172144"/>
                  <a:gd name="connsiteY19" fmla="*/ 2354711 h 5827895"/>
                  <a:gd name="connsiteX20" fmla="*/ 5005656 w 6172144"/>
                  <a:gd name="connsiteY20" fmla="*/ 3025667 h 5827895"/>
                  <a:gd name="connsiteX21" fmla="*/ 5415356 w 6172144"/>
                  <a:gd name="connsiteY21" fmla="*/ 4421018 h 5827895"/>
                  <a:gd name="connsiteX22" fmla="*/ 4827526 w 6172144"/>
                  <a:gd name="connsiteY22" fmla="*/ 3049418 h 5827895"/>
                  <a:gd name="connsiteX23" fmla="*/ 3242170 w 6172144"/>
                  <a:gd name="connsiteY23" fmla="*/ 3096919 h 5827895"/>
                  <a:gd name="connsiteX24" fmla="*/ 2773094 w 6172144"/>
                  <a:gd name="connsiteY24" fmla="*/ 4581335 h 5827895"/>
                  <a:gd name="connsiteX25" fmla="*/ 4079380 w 6172144"/>
                  <a:gd name="connsiteY25" fmla="*/ 3892566 h 5827895"/>
                  <a:gd name="connsiteX26" fmla="*/ 2820595 w 6172144"/>
                  <a:gd name="connsiteY26" fmla="*/ 4937595 h 5827895"/>
                  <a:gd name="connsiteX27" fmla="*/ 3269339 w 6172144"/>
                  <a:gd name="connsiteY27" fmla="*/ 5827551 h 5827895"/>
                  <a:gd name="connsiteX28" fmla="*/ 2722406 w 6172144"/>
                  <a:gd name="connsiteY28" fmla="*/ 5827895 h 5827895"/>
                  <a:gd name="connsiteX29" fmla="*/ 2523712 w 6172144"/>
                  <a:gd name="connsiteY29" fmla="*/ 3773813 h 5827895"/>
                  <a:gd name="connsiteX30" fmla="*/ 1371149 w 6172144"/>
                  <a:gd name="connsiteY30" fmla="*/ 3701407 h 5827895"/>
                  <a:gd name="connsiteX31" fmla="*/ 2291899 w 6172144"/>
                  <a:gd name="connsiteY31" fmla="*/ 3060057 h 5827895"/>
                  <a:gd name="connsiteX32" fmla="*/ 1510846 w 6172144"/>
                  <a:gd name="connsiteY32" fmla="*/ 2298057 h 5827895"/>
                  <a:gd name="connsiteX0" fmla="*/ 1510846 w 6172144"/>
                  <a:gd name="connsiteY0" fmla="*/ 2298057 h 5827895"/>
                  <a:gd name="connsiteX1" fmla="*/ 710749 w 6172144"/>
                  <a:gd name="connsiteY1" fmla="*/ 2171057 h 5827895"/>
                  <a:gd name="connsiteX2" fmla="*/ 177348 w 6172144"/>
                  <a:gd name="connsiteY2" fmla="*/ 2901307 h 5827895"/>
                  <a:gd name="connsiteX3" fmla="*/ 1193348 w 6172144"/>
                  <a:gd name="connsiteY3" fmla="*/ 2107557 h 5827895"/>
                  <a:gd name="connsiteX4" fmla="*/ 1043486 w 6172144"/>
                  <a:gd name="connsiteY4" fmla="*/ 673727 h 5827895"/>
                  <a:gd name="connsiteX5" fmla="*/ 870769 w 6172144"/>
                  <a:gd name="connsiteY5" fmla="*/ 1760847 h 5827895"/>
                  <a:gd name="connsiteX6" fmla="*/ 1904547 w 6172144"/>
                  <a:gd name="connsiteY6" fmla="*/ 2380607 h 5827895"/>
                  <a:gd name="connsiteX7" fmla="*/ 2641147 w 6172144"/>
                  <a:gd name="connsiteY7" fmla="*/ 1745607 h 5827895"/>
                  <a:gd name="connsiteX8" fmla="*/ 2037897 w 6172144"/>
                  <a:gd name="connsiteY8" fmla="*/ 2488557 h 5827895"/>
                  <a:gd name="connsiteX9" fmla="*/ 2680612 w 6172144"/>
                  <a:gd name="connsiteY9" fmla="*/ 3429723 h 5827895"/>
                  <a:gd name="connsiteX10" fmla="*/ 2491503 w 6172144"/>
                  <a:gd name="connsiteY10" fmla="*/ 2618 h 5827895"/>
                  <a:gd name="connsiteX11" fmla="*/ 3639003 w 6172144"/>
                  <a:gd name="connsiteY11" fmla="*/ 1809107 h 5827895"/>
                  <a:gd name="connsiteX12" fmla="*/ 4266746 w 6172144"/>
                  <a:gd name="connsiteY12" fmla="*/ 1471650 h 5827895"/>
                  <a:gd name="connsiteX13" fmla="*/ 4285364 w 6172144"/>
                  <a:gd name="connsiteY13" fmla="*/ 653950 h 5827895"/>
                  <a:gd name="connsiteX14" fmla="*/ 4417497 w 6172144"/>
                  <a:gd name="connsiteY14" fmla="*/ 1458455 h 5827895"/>
                  <a:gd name="connsiteX15" fmla="*/ 5228978 w 6172144"/>
                  <a:gd name="connsiteY15" fmla="*/ 1697280 h 5827895"/>
                  <a:gd name="connsiteX16" fmla="*/ 3596119 w 6172144"/>
                  <a:gd name="connsiteY16" fmla="*/ 2055848 h 5827895"/>
                  <a:gd name="connsiteX17" fmla="*/ 3360923 w 6172144"/>
                  <a:gd name="connsiteY17" fmla="*/ 2829724 h 5827895"/>
                  <a:gd name="connsiteX18" fmla="*/ 5134305 w 6172144"/>
                  <a:gd name="connsiteY18" fmla="*/ 2911863 h 5827895"/>
                  <a:gd name="connsiteX19" fmla="*/ 6157564 w 6172144"/>
                  <a:gd name="connsiteY19" fmla="*/ 2354711 h 5827895"/>
                  <a:gd name="connsiteX20" fmla="*/ 5005656 w 6172144"/>
                  <a:gd name="connsiteY20" fmla="*/ 3025667 h 5827895"/>
                  <a:gd name="connsiteX21" fmla="*/ 5415356 w 6172144"/>
                  <a:gd name="connsiteY21" fmla="*/ 4421018 h 5827895"/>
                  <a:gd name="connsiteX22" fmla="*/ 4827526 w 6172144"/>
                  <a:gd name="connsiteY22" fmla="*/ 3049418 h 5827895"/>
                  <a:gd name="connsiteX23" fmla="*/ 3242170 w 6172144"/>
                  <a:gd name="connsiteY23" fmla="*/ 3096919 h 5827895"/>
                  <a:gd name="connsiteX24" fmla="*/ 2773094 w 6172144"/>
                  <a:gd name="connsiteY24" fmla="*/ 4581335 h 5827895"/>
                  <a:gd name="connsiteX25" fmla="*/ 4079380 w 6172144"/>
                  <a:gd name="connsiteY25" fmla="*/ 3892566 h 5827895"/>
                  <a:gd name="connsiteX26" fmla="*/ 2820595 w 6172144"/>
                  <a:gd name="connsiteY26" fmla="*/ 4937595 h 5827895"/>
                  <a:gd name="connsiteX27" fmla="*/ 3269339 w 6172144"/>
                  <a:gd name="connsiteY27" fmla="*/ 5827551 h 5827895"/>
                  <a:gd name="connsiteX28" fmla="*/ 2722406 w 6172144"/>
                  <a:gd name="connsiteY28" fmla="*/ 5827895 h 5827895"/>
                  <a:gd name="connsiteX29" fmla="*/ 2523712 w 6172144"/>
                  <a:gd name="connsiteY29" fmla="*/ 3773813 h 5827895"/>
                  <a:gd name="connsiteX30" fmla="*/ 1371149 w 6172144"/>
                  <a:gd name="connsiteY30" fmla="*/ 3701407 h 5827895"/>
                  <a:gd name="connsiteX31" fmla="*/ 2291899 w 6172144"/>
                  <a:gd name="connsiteY31" fmla="*/ 3060057 h 5827895"/>
                  <a:gd name="connsiteX32" fmla="*/ 1510846 w 6172144"/>
                  <a:gd name="connsiteY32" fmla="*/ 2298057 h 5827895"/>
                  <a:gd name="connsiteX0" fmla="*/ 1510846 w 6172144"/>
                  <a:gd name="connsiteY0" fmla="*/ 2298057 h 5827895"/>
                  <a:gd name="connsiteX1" fmla="*/ 710749 w 6172144"/>
                  <a:gd name="connsiteY1" fmla="*/ 2171057 h 5827895"/>
                  <a:gd name="connsiteX2" fmla="*/ 177348 w 6172144"/>
                  <a:gd name="connsiteY2" fmla="*/ 2901307 h 5827895"/>
                  <a:gd name="connsiteX3" fmla="*/ 1193348 w 6172144"/>
                  <a:gd name="connsiteY3" fmla="*/ 2107557 h 5827895"/>
                  <a:gd name="connsiteX4" fmla="*/ 1043486 w 6172144"/>
                  <a:gd name="connsiteY4" fmla="*/ 673727 h 5827895"/>
                  <a:gd name="connsiteX5" fmla="*/ 870769 w 6172144"/>
                  <a:gd name="connsiteY5" fmla="*/ 1760847 h 5827895"/>
                  <a:gd name="connsiteX6" fmla="*/ 1904547 w 6172144"/>
                  <a:gd name="connsiteY6" fmla="*/ 2380607 h 5827895"/>
                  <a:gd name="connsiteX7" fmla="*/ 2641147 w 6172144"/>
                  <a:gd name="connsiteY7" fmla="*/ 1745607 h 5827895"/>
                  <a:gd name="connsiteX8" fmla="*/ 2037897 w 6172144"/>
                  <a:gd name="connsiteY8" fmla="*/ 2488557 h 5827895"/>
                  <a:gd name="connsiteX9" fmla="*/ 2680612 w 6172144"/>
                  <a:gd name="connsiteY9" fmla="*/ 3429723 h 5827895"/>
                  <a:gd name="connsiteX10" fmla="*/ 2491503 w 6172144"/>
                  <a:gd name="connsiteY10" fmla="*/ 2618 h 5827895"/>
                  <a:gd name="connsiteX11" fmla="*/ 3639003 w 6172144"/>
                  <a:gd name="connsiteY11" fmla="*/ 1809107 h 5827895"/>
                  <a:gd name="connsiteX12" fmla="*/ 4266746 w 6172144"/>
                  <a:gd name="connsiteY12" fmla="*/ 1471650 h 5827895"/>
                  <a:gd name="connsiteX13" fmla="*/ 4285364 w 6172144"/>
                  <a:gd name="connsiteY13" fmla="*/ 653950 h 5827895"/>
                  <a:gd name="connsiteX14" fmla="*/ 4417497 w 6172144"/>
                  <a:gd name="connsiteY14" fmla="*/ 1458455 h 5827895"/>
                  <a:gd name="connsiteX15" fmla="*/ 5228978 w 6172144"/>
                  <a:gd name="connsiteY15" fmla="*/ 1697280 h 5827895"/>
                  <a:gd name="connsiteX16" fmla="*/ 3596119 w 6172144"/>
                  <a:gd name="connsiteY16" fmla="*/ 2055848 h 5827895"/>
                  <a:gd name="connsiteX17" fmla="*/ 3360923 w 6172144"/>
                  <a:gd name="connsiteY17" fmla="*/ 2829724 h 5827895"/>
                  <a:gd name="connsiteX18" fmla="*/ 5134305 w 6172144"/>
                  <a:gd name="connsiteY18" fmla="*/ 2911863 h 5827895"/>
                  <a:gd name="connsiteX19" fmla="*/ 6157564 w 6172144"/>
                  <a:gd name="connsiteY19" fmla="*/ 2354711 h 5827895"/>
                  <a:gd name="connsiteX20" fmla="*/ 5005656 w 6172144"/>
                  <a:gd name="connsiteY20" fmla="*/ 3025667 h 5827895"/>
                  <a:gd name="connsiteX21" fmla="*/ 5415356 w 6172144"/>
                  <a:gd name="connsiteY21" fmla="*/ 4421018 h 5827895"/>
                  <a:gd name="connsiteX22" fmla="*/ 4827526 w 6172144"/>
                  <a:gd name="connsiteY22" fmla="*/ 3049418 h 5827895"/>
                  <a:gd name="connsiteX23" fmla="*/ 3242170 w 6172144"/>
                  <a:gd name="connsiteY23" fmla="*/ 3096919 h 5827895"/>
                  <a:gd name="connsiteX24" fmla="*/ 2773094 w 6172144"/>
                  <a:gd name="connsiteY24" fmla="*/ 4581335 h 5827895"/>
                  <a:gd name="connsiteX25" fmla="*/ 4079380 w 6172144"/>
                  <a:gd name="connsiteY25" fmla="*/ 3892566 h 5827895"/>
                  <a:gd name="connsiteX26" fmla="*/ 2820595 w 6172144"/>
                  <a:gd name="connsiteY26" fmla="*/ 4937595 h 5827895"/>
                  <a:gd name="connsiteX27" fmla="*/ 3269339 w 6172144"/>
                  <a:gd name="connsiteY27" fmla="*/ 5827551 h 5827895"/>
                  <a:gd name="connsiteX28" fmla="*/ 2722406 w 6172144"/>
                  <a:gd name="connsiteY28" fmla="*/ 5827895 h 5827895"/>
                  <a:gd name="connsiteX29" fmla="*/ 2523712 w 6172144"/>
                  <a:gd name="connsiteY29" fmla="*/ 3773813 h 5827895"/>
                  <a:gd name="connsiteX30" fmla="*/ 1371149 w 6172144"/>
                  <a:gd name="connsiteY30" fmla="*/ 3701407 h 5827895"/>
                  <a:gd name="connsiteX31" fmla="*/ 2291899 w 6172144"/>
                  <a:gd name="connsiteY31" fmla="*/ 3060057 h 5827895"/>
                  <a:gd name="connsiteX32" fmla="*/ 1510846 w 6172144"/>
                  <a:gd name="connsiteY32" fmla="*/ 2298057 h 5827895"/>
                  <a:gd name="connsiteX0" fmla="*/ 1510846 w 6172144"/>
                  <a:gd name="connsiteY0" fmla="*/ 2298057 h 5827895"/>
                  <a:gd name="connsiteX1" fmla="*/ 710749 w 6172144"/>
                  <a:gd name="connsiteY1" fmla="*/ 2171057 h 5827895"/>
                  <a:gd name="connsiteX2" fmla="*/ 177348 w 6172144"/>
                  <a:gd name="connsiteY2" fmla="*/ 2901307 h 5827895"/>
                  <a:gd name="connsiteX3" fmla="*/ 1193348 w 6172144"/>
                  <a:gd name="connsiteY3" fmla="*/ 2107557 h 5827895"/>
                  <a:gd name="connsiteX4" fmla="*/ 1043486 w 6172144"/>
                  <a:gd name="connsiteY4" fmla="*/ 673727 h 5827895"/>
                  <a:gd name="connsiteX5" fmla="*/ 870769 w 6172144"/>
                  <a:gd name="connsiteY5" fmla="*/ 1760847 h 5827895"/>
                  <a:gd name="connsiteX6" fmla="*/ 1904547 w 6172144"/>
                  <a:gd name="connsiteY6" fmla="*/ 2380607 h 5827895"/>
                  <a:gd name="connsiteX7" fmla="*/ 2641147 w 6172144"/>
                  <a:gd name="connsiteY7" fmla="*/ 1745607 h 5827895"/>
                  <a:gd name="connsiteX8" fmla="*/ 2037897 w 6172144"/>
                  <a:gd name="connsiteY8" fmla="*/ 2488557 h 5827895"/>
                  <a:gd name="connsiteX9" fmla="*/ 2680612 w 6172144"/>
                  <a:gd name="connsiteY9" fmla="*/ 3429723 h 5827895"/>
                  <a:gd name="connsiteX10" fmla="*/ 2491503 w 6172144"/>
                  <a:gd name="connsiteY10" fmla="*/ 2618 h 5827895"/>
                  <a:gd name="connsiteX11" fmla="*/ 3639003 w 6172144"/>
                  <a:gd name="connsiteY11" fmla="*/ 1809107 h 5827895"/>
                  <a:gd name="connsiteX12" fmla="*/ 4266746 w 6172144"/>
                  <a:gd name="connsiteY12" fmla="*/ 1471650 h 5827895"/>
                  <a:gd name="connsiteX13" fmla="*/ 4285364 w 6172144"/>
                  <a:gd name="connsiteY13" fmla="*/ 653950 h 5827895"/>
                  <a:gd name="connsiteX14" fmla="*/ 4417497 w 6172144"/>
                  <a:gd name="connsiteY14" fmla="*/ 1458455 h 5827895"/>
                  <a:gd name="connsiteX15" fmla="*/ 5228978 w 6172144"/>
                  <a:gd name="connsiteY15" fmla="*/ 1697280 h 5827895"/>
                  <a:gd name="connsiteX16" fmla="*/ 3596119 w 6172144"/>
                  <a:gd name="connsiteY16" fmla="*/ 2055848 h 5827895"/>
                  <a:gd name="connsiteX17" fmla="*/ 3360923 w 6172144"/>
                  <a:gd name="connsiteY17" fmla="*/ 2829724 h 5827895"/>
                  <a:gd name="connsiteX18" fmla="*/ 5134305 w 6172144"/>
                  <a:gd name="connsiteY18" fmla="*/ 2911863 h 5827895"/>
                  <a:gd name="connsiteX19" fmla="*/ 6157564 w 6172144"/>
                  <a:gd name="connsiteY19" fmla="*/ 2354711 h 5827895"/>
                  <a:gd name="connsiteX20" fmla="*/ 5005656 w 6172144"/>
                  <a:gd name="connsiteY20" fmla="*/ 3025667 h 5827895"/>
                  <a:gd name="connsiteX21" fmla="*/ 5415356 w 6172144"/>
                  <a:gd name="connsiteY21" fmla="*/ 4421018 h 5827895"/>
                  <a:gd name="connsiteX22" fmla="*/ 4827526 w 6172144"/>
                  <a:gd name="connsiteY22" fmla="*/ 3049418 h 5827895"/>
                  <a:gd name="connsiteX23" fmla="*/ 3242170 w 6172144"/>
                  <a:gd name="connsiteY23" fmla="*/ 3096919 h 5827895"/>
                  <a:gd name="connsiteX24" fmla="*/ 2773094 w 6172144"/>
                  <a:gd name="connsiteY24" fmla="*/ 4581335 h 5827895"/>
                  <a:gd name="connsiteX25" fmla="*/ 4079380 w 6172144"/>
                  <a:gd name="connsiteY25" fmla="*/ 3892566 h 5827895"/>
                  <a:gd name="connsiteX26" fmla="*/ 2820595 w 6172144"/>
                  <a:gd name="connsiteY26" fmla="*/ 4937595 h 5827895"/>
                  <a:gd name="connsiteX27" fmla="*/ 3269339 w 6172144"/>
                  <a:gd name="connsiteY27" fmla="*/ 5827551 h 5827895"/>
                  <a:gd name="connsiteX28" fmla="*/ 2722406 w 6172144"/>
                  <a:gd name="connsiteY28" fmla="*/ 5827895 h 5827895"/>
                  <a:gd name="connsiteX29" fmla="*/ 2523712 w 6172144"/>
                  <a:gd name="connsiteY29" fmla="*/ 3773813 h 5827895"/>
                  <a:gd name="connsiteX30" fmla="*/ 1371149 w 6172144"/>
                  <a:gd name="connsiteY30" fmla="*/ 3701407 h 5827895"/>
                  <a:gd name="connsiteX31" fmla="*/ 2291899 w 6172144"/>
                  <a:gd name="connsiteY31" fmla="*/ 3060057 h 5827895"/>
                  <a:gd name="connsiteX32" fmla="*/ 1510846 w 6172144"/>
                  <a:gd name="connsiteY32" fmla="*/ 2298057 h 5827895"/>
                  <a:gd name="connsiteX0" fmla="*/ 1510846 w 6172144"/>
                  <a:gd name="connsiteY0" fmla="*/ 2298057 h 5827895"/>
                  <a:gd name="connsiteX1" fmla="*/ 710749 w 6172144"/>
                  <a:gd name="connsiteY1" fmla="*/ 2171057 h 5827895"/>
                  <a:gd name="connsiteX2" fmla="*/ 177348 w 6172144"/>
                  <a:gd name="connsiteY2" fmla="*/ 2901307 h 5827895"/>
                  <a:gd name="connsiteX3" fmla="*/ 1193348 w 6172144"/>
                  <a:gd name="connsiteY3" fmla="*/ 2107557 h 5827895"/>
                  <a:gd name="connsiteX4" fmla="*/ 1043486 w 6172144"/>
                  <a:gd name="connsiteY4" fmla="*/ 673727 h 5827895"/>
                  <a:gd name="connsiteX5" fmla="*/ 870769 w 6172144"/>
                  <a:gd name="connsiteY5" fmla="*/ 1760847 h 5827895"/>
                  <a:gd name="connsiteX6" fmla="*/ 1904547 w 6172144"/>
                  <a:gd name="connsiteY6" fmla="*/ 2380607 h 5827895"/>
                  <a:gd name="connsiteX7" fmla="*/ 2641147 w 6172144"/>
                  <a:gd name="connsiteY7" fmla="*/ 1745607 h 5827895"/>
                  <a:gd name="connsiteX8" fmla="*/ 2037897 w 6172144"/>
                  <a:gd name="connsiteY8" fmla="*/ 2488557 h 5827895"/>
                  <a:gd name="connsiteX9" fmla="*/ 2680612 w 6172144"/>
                  <a:gd name="connsiteY9" fmla="*/ 3429723 h 5827895"/>
                  <a:gd name="connsiteX10" fmla="*/ 2491503 w 6172144"/>
                  <a:gd name="connsiteY10" fmla="*/ 2618 h 5827895"/>
                  <a:gd name="connsiteX11" fmla="*/ 3639003 w 6172144"/>
                  <a:gd name="connsiteY11" fmla="*/ 1809107 h 5827895"/>
                  <a:gd name="connsiteX12" fmla="*/ 4266746 w 6172144"/>
                  <a:gd name="connsiteY12" fmla="*/ 1471650 h 5827895"/>
                  <a:gd name="connsiteX13" fmla="*/ 4285364 w 6172144"/>
                  <a:gd name="connsiteY13" fmla="*/ 653950 h 5827895"/>
                  <a:gd name="connsiteX14" fmla="*/ 4417497 w 6172144"/>
                  <a:gd name="connsiteY14" fmla="*/ 1458455 h 5827895"/>
                  <a:gd name="connsiteX15" fmla="*/ 5228978 w 6172144"/>
                  <a:gd name="connsiteY15" fmla="*/ 1697280 h 5827895"/>
                  <a:gd name="connsiteX16" fmla="*/ 3596119 w 6172144"/>
                  <a:gd name="connsiteY16" fmla="*/ 2055848 h 5827895"/>
                  <a:gd name="connsiteX17" fmla="*/ 3360923 w 6172144"/>
                  <a:gd name="connsiteY17" fmla="*/ 2829724 h 5827895"/>
                  <a:gd name="connsiteX18" fmla="*/ 5134305 w 6172144"/>
                  <a:gd name="connsiteY18" fmla="*/ 2911863 h 5827895"/>
                  <a:gd name="connsiteX19" fmla="*/ 6157564 w 6172144"/>
                  <a:gd name="connsiteY19" fmla="*/ 2354711 h 5827895"/>
                  <a:gd name="connsiteX20" fmla="*/ 5005656 w 6172144"/>
                  <a:gd name="connsiteY20" fmla="*/ 3025667 h 5827895"/>
                  <a:gd name="connsiteX21" fmla="*/ 5415356 w 6172144"/>
                  <a:gd name="connsiteY21" fmla="*/ 4421018 h 5827895"/>
                  <a:gd name="connsiteX22" fmla="*/ 4827526 w 6172144"/>
                  <a:gd name="connsiteY22" fmla="*/ 3049418 h 5827895"/>
                  <a:gd name="connsiteX23" fmla="*/ 3242170 w 6172144"/>
                  <a:gd name="connsiteY23" fmla="*/ 3096919 h 5827895"/>
                  <a:gd name="connsiteX24" fmla="*/ 2773094 w 6172144"/>
                  <a:gd name="connsiteY24" fmla="*/ 4581335 h 5827895"/>
                  <a:gd name="connsiteX25" fmla="*/ 4079380 w 6172144"/>
                  <a:gd name="connsiteY25" fmla="*/ 3892566 h 5827895"/>
                  <a:gd name="connsiteX26" fmla="*/ 2820595 w 6172144"/>
                  <a:gd name="connsiteY26" fmla="*/ 4937595 h 5827895"/>
                  <a:gd name="connsiteX27" fmla="*/ 3269339 w 6172144"/>
                  <a:gd name="connsiteY27" fmla="*/ 5827551 h 5827895"/>
                  <a:gd name="connsiteX28" fmla="*/ 2722406 w 6172144"/>
                  <a:gd name="connsiteY28" fmla="*/ 5827895 h 5827895"/>
                  <a:gd name="connsiteX29" fmla="*/ 2523712 w 6172144"/>
                  <a:gd name="connsiteY29" fmla="*/ 3773813 h 5827895"/>
                  <a:gd name="connsiteX30" fmla="*/ 1371149 w 6172144"/>
                  <a:gd name="connsiteY30" fmla="*/ 3701407 h 5827895"/>
                  <a:gd name="connsiteX31" fmla="*/ 2291899 w 6172144"/>
                  <a:gd name="connsiteY31" fmla="*/ 3060057 h 5827895"/>
                  <a:gd name="connsiteX32" fmla="*/ 1510846 w 6172144"/>
                  <a:gd name="connsiteY32" fmla="*/ 2298057 h 5827895"/>
                  <a:gd name="connsiteX0" fmla="*/ 1510846 w 6172144"/>
                  <a:gd name="connsiteY0" fmla="*/ 2298057 h 5827895"/>
                  <a:gd name="connsiteX1" fmla="*/ 710749 w 6172144"/>
                  <a:gd name="connsiteY1" fmla="*/ 2171057 h 5827895"/>
                  <a:gd name="connsiteX2" fmla="*/ 177348 w 6172144"/>
                  <a:gd name="connsiteY2" fmla="*/ 2901307 h 5827895"/>
                  <a:gd name="connsiteX3" fmla="*/ 1193348 w 6172144"/>
                  <a:gd name="connsiteY3" fmla="*/ 2107557 h 5827895"/>
                  <a:gd name="connsiteX4" fmla="*/ 1043486 w 6172144"/>
                  <a:gd name="connsiteY4" fmla="*/ 673727 h 5827895"/>
                  <a:gd name="connsiteX5" fmla="*/ 870769 w 6172144"/>
                  <a:gd name="connsiteY5" fmla="*/ 1760847 h 5827895"/>
                  <a:gd name="connsiteX6" fmla="*/ 1904547 w 6172144"/>
                  <a:gd name="connsiteY6" fmla="*/ 2380607 h 5827895"/>
                  <a:gd name="connsiteX7" fmla="*/ 2641147 w 6172144"/>
                  <a:gd name="connsiteY7" fmla="*/ 1745607 h 5827895"/>
                  <a:gd name="connsiteX8" fmla="*/ 2037897 w 6172144"/>
                  <a:gd name="connsiteY8" fmla="*/ 2488557 h 5827895"/>
                  <a:gd name="connsiteX9" fmla="*/ 2680612 w 6172144"/>
                  <a:gd name="connsiteY9" fmla="*/ 3429723 h 5827895"/>
                  <a:gd name="connsiteX10" fmla="*/ 2491503 w 6172144"/>
                  <a:gd name="connsiteY10" fmla="*/ 2618 h 5827895"/>
                  <a:gd name="connsiteX11" fmla="*/ 3639003 w 6172144"/>
                  <a:gd name="connsiteY11" fmla="*/ 1809107 h 5827895"/>
                  <a:gd name="connsiteX12" fmla="*/ 4266746 w 6172144"/>
                  <a:gd name="connsiteY12" fmla="*/ 1471650 h 5827895"/>
                  <a:gd name="connsiteX13" fmla="*/ 4285364 w 6172144"/>
                  <a:gd name="connsiteY13" fmla="*/ 653950 h 5827895"/>
                  <a:gd name="connsiteX14" fmla="*/ 4417497 w 6172144"/>
                  <a:gd name="connsiteY14" fmla="*/ 1458455 h 5827895"/>
                  <a:gd name="connsiteX15" fmla="*/ 5228978 w 6172144"/>
                  <a:gd name="connsiteY15" fmla="*/ 1697280 h 5827895"/>
                  <a:gd name="connsiteX16" fmla="*/ 3596119 w 6172144"/>
                  <a:gd name="connsiteY16" fmla="*/ 2055848 h 5827895"/>
                  <a:gd name="connsiteX17" fmla="*/ 3360923 w 6172144"/>
                  <a:gd name="connsiteY17" fmla="*/ 2829724 h 5827895"/>
                  <a:gd name="connsiteX18" fmla="*/ 5134305 w 6172144"/>
                  <a:gd name="connsiteY18" fmla="*/ 2911863 h 5827895"/>
                  <a:gd name="connsiteX19" fmla="*/ 6157564 w 6172144"/>
                  <a:gd name="connsiteY19" fmla="*/ 2354711 h 5827895"/>
                  <a:gd name="connsiteX20" fmla="*/ 5005656 w 6172144"/>
                  <a:gd name="connsiteY20" fmla="*/ 3025667 h 5827895"/>
                  <a:gd name="connsiteX21" fmla="*/ 5415356 w 6172144"/>
                  <a:gd name="connsiteY21" fmla="*/ 4421018 h 5827895"/>
                  <a:gd name="connsiteX22" fmla="*/ 4827526 w 6172144"/>
                  <a:gd name="connsiteY22" fmla="*/ 3049418 h 5827895"/>
                  <a:gd name="connsiteX23" fmla="*/ 3242170 w 6172144"/>
                  <a:gd name="connsiteY23" fmla="*/ 3096919 h 5827895"/>
                  <a:gd name="connsiteX24" fmla="*/ 2773094 w 6172144"/>
                  <a:gd name="connsiteY24" fmla="*/ 4581335 h 5827895"/>
                  <a:gd name="connsiteX25" fmla="*/ 4079380 w 6172144"/>
                  <a:gd name="connsiteY25" fmla="*/ 3892566 h 5827895"/>
                  <a:gd name="connsiteX26" fmla="*/ 2820595 w 6172144"/>
                  <a:gd name="connsiteY26" fmla="*/ 4937595 h 5827895"/>
                  <a:gd name="connsiteX27" fmla="*/ 3269339 w 6172144"/>
                  <a:gd name="connsiteY27" fmla="*/ 5827551 h 5827895"/>
                  <a:gd name="connsiteX28" fmla="*/ 2722406 w 6172144"/>
                  <a:gd name="connsiteY28" fmla="*/ 5827895 h 5827895"/>
                  <a:gd name="connsiteX29" fmla="*/ 2523712 w 6172144"/>
                  <a:gd name="connsiteY29" fmla="*/ 3773813 h 5827895"/>
                  <a:gd name="connsiteX30" fmla="*/ 1371149 w 6172144"/>
                  <a:gd name="connsiteY30" fmla="*/ 3701407 h 5827895"/>
                  <a:gd name="connsiteX31" fmla="*/ 2291899 w 6172144"/>
                  <a:gd name="connsiteY31" fmla="*/ 3060057 h 5827895"/>
                  <a:gd name="connsiteX32" fmla="*/ 1510846 w 6172144"/>
                  <a:gd name="connsiteY32" fmla="*/ 2298057 h 5827895"/>
                  <a:gd name="connsiteX0" fmla="*/ 1510846 w 6172144"/>
                  <a:gd name="connsiteY0" fmla="*/ 2298057 h 5827895"/>
                  <a:gd name="connsiteX1" fmla="*/ 710749 w 6172144"/>
                  <a:gd name="connsiteY1" fmla="*/ 2171057 h 5827895"/>
                  <a:gd name="connsiteX2" fmla="*/ 177348 w 6172144"/>
                  <a:gd name="connsiteY2" fmla="*/ 2901307 h 5827895"/>
                  <a:gd name="connsiteX3" fmla="*/ 1193348 w 6172144"/>
                  <a:gd name="connsiteY3" fmla="*/ 2107557 h 5827895"/>
                  <a:gd name="connsiteX4" fmla="*/ 1043486 w 6172144"/>
                  <a:gd name="connsiteY4" fmla="*/ 673727 h 5827895"/>
                  <a:gd name="connsiteX5" fmla="*/ 870769 w 6172144"/>
                  <a:gd name="connsiteY5" fmla="*/ 1760847 h 5827895"/>
                  <a:gd name="connsiteX6" fmla="*/ 1904547 w 6172144"/>
                  <a:gd name="connsiteY6" fmla="*/ 2380607 h 5827895"/>
                  <a:gd name="connsiteX7" fmla="*/ 2641147 w 6172144"/>
                  <a:gd name="connsiteY7" fmla="*/ 1745607 h 5827895"/>
                  <a:gd name="connsiteX8" fmla="*/ 2037897 w 6172144"/>
                  <a:gd name="connsiteY8" fmla="*/ 2488557 h 5827895"/>
                  <a:gd name="connsiteX9" fmla="*/ 2680612 w 6172144"/>
                  <a:gd name="connsiteY9" fmla="*/ 3429723 h 5827895"/>
                  <a:gd name="connsiteX10" fmla="*/ 2491503 w 6172144"/>
                  <a:gd name="connsiteY10" fmla="*/ 2618 h 5827895"/>
                  <a:gd name="connsiteX11" fmla="*/ 3639003 w 6172144"/>
                  <a:gd name="connsiteY11" fmla="*/ 1809107 h 5827895"/>
                  <a:gd name="connsiteX12" fmla="*/ 4266746 w 6172144"/>
                  <a:gd name="connsiteY12" fmla="*/ 1471650 h 5827895"/>
                  <a:gd name="connsiteX13" fmla="*/ 4278563 w 6172144"/>
                  <a:gd name="connsiteY13" fmla="*/ 640347 h 5827895"/>
                  <a:gd name="connsiteX14" fmla="*/ 4417497 w 6172144"/>
                  <a:gd name="connsiteY14" fmla="*/ 1458455 h 5827895"/>
                  <a:gd name="connsiteX15" fmla="*/ 5228978 w 6172144"/>
                  <a:gd name="connsiteY15" fmla="*/ 1697280 h 5827895"/>
                  <a:gd name="connsiteX16" fmla="*/ 3596119 w 6172144"/>
                  <a:gd name="connsiteY16" fmla="*/ 2055848 h 5827895"/>
                  <a:gd name="connsiteX17" fmla="*/ 3360923 w 6172144"/>
                  <a:gd name="connsiteY17" fmla="*/ 2829724 h 5827895"/>
                  <a:gd name="connsiteX18" fmla="*/ 5134305 w 6172144"/>
                  <a:gd name="connsiteY18" fmla="*/ 2911863 h 5827895"/>
                  <a:gd name="connsiteX19" fmla="*/ 6157564 w 6172144"/>
                  <a:gd name="connsiteY19" fmla="*/ 2354711 h 5827895"/>
                  <a:gd name="connsiteX20" fmla="*/ 5005656 w 6172144"/>
                  <a:gd name="connsiteY20" fmla="*/ 3025667 h 5827895"/>
                  <a:gd name="connsiteX21" fmla="*/ 5415356 w 6172144"/>
                  <a:gd name="connsiteY21" fmla="*/ 4421018 h 5827895"/>
                  <a:gd name="connsiteX22" fmla="*/ 4827526 w 6172144"/>
                  <a:gd name="connsiteY22" fmla="*/ 3049418 h 5827895"/>
                  <a:gd name="connsiteX23" fmla="*/ 3242170 w 6172144"/>
                  <a:gd name="connsiteY23" fmla="*/ 3096919 h 5827895"/>
                  <a:gd name="connsiteX24" fmla="*/ 2773094 w 6172144"/>
                  <a:gd name="connsiteY24" fmla="*/ 4581335 h 5827895"/>
                  <a:gd name="connsiteX25" fmla="*/ 4079380 w 6172144"/>
                  <a:gd name="connsiteY25" fmla="*/ 3892566 h 5827895"/>
                  <a:gd name="connsiteX26" fmla="*/ 2820595 w 6172144"/>
                  <a:gd name="connsiteY26" fmla="*/ 4937595 h 5827895"/>
                  <a:gd name="connsiteX27" fmla="*/ 3269339 w 6172144"/>
                  <a:gd name="connsiteY27" fmla="*/ 5827551 h 5827895"/>
                  <a:gd name="connsiteX28" fmla="*/ 2722406 w 6172144"/>
                  <a:gd name="connsiteY28" fmla="*/ 5827895 h 5827895"/>
                  <a:gd name="connsiteX29" fmla="*/ 2523712 w 6172144"/>
                  <a:gd name="connsiteY29" fmla="*/ 3773813 h 5827895"/>
                  <a:gd name="connsiteX30" fmla="*/ 1371149 w 6172144"/>
                  <a:gd name="connsiteY30" fmla="*/ 3701407 h 5827895"/>
                  <a:gd name="connsiteX31" fmla="*/ 2291899 w 6172144"/>
                  <a:gd name="connsiteY31" fmla="*/ 3060057 h 5827895"/>
                  <a:gd name="connsiteX32" fmla="*/ 1510846 w 6172144"/>
                  <a:gd name="connsiteY32" fmla="*/ 2298057 h 5827895"/>
                  <a:gd name="connsiteX0" fmla="*/ 1510846 w 6172144"/>
                  <a:gd name="connsiteY0" fmla="*/ 2298057 h 5827895"/>
                  <a:gd name="connsiteX1" fmla="*/ 710749 w 6172144"/>
                  <a:gd name="connsiteY1" fmla="*/ 2171057 h 5827895"/>
                  <a:gd name="connsiteX2" fmla="*/ 177348 w 6172144"/>
                  <a:gd name="connsiteY2" fmla="*/ 2901307 h 5827895"/>
                  <a:gd name="connsiteX3" fmla="*/ 1193348 w 6172144"/>
                  <a:gd name="connsiteY3" fmla="*/ 2107557 h 5827895"/>
                  <a:gd name="connsiteX4" fmla="*/ 1043486 w 6172144"/>
                  <a:gd name="connsiteY4" fmla="*/ 673727 h 5827895"/>
                  <a:gd name="connsiteX5" fmla="*/ 870769 w 6172144"/>
                  <a:gd name="connsiteY5" fmla="*/ 1760847 h 5827895"/>
                  <a:gd name="connsiteX6" fmla="*/ 1904547 w 6172144"/>
                  <a:gd name="connsiteY6" fmla="*/ 2380607 h 5827895"/>
                  <a:gd name="connsiteX7" fmla="*/ 2641147 w 6172144"/>
                  <a:gd name="connsiteY7" fmla="*/ 1745607 h 5827895"/>
                  <a:gd name="connsiteX8" fmla="*/ 2037897 w 6172144"/>
                  <a:gd name="connsiteY8" fmla="*/ 2488557 h 5827895"/>
                  <a:gd name="connsiteX9" fmla="*/ 2680612 w 6172144"/>
                  <a:gd name="connsiteY9" fmla="*/ 3429723 h 5827895"/>
                  <a:gd name="connsiteX10" fmla="*/ 2491503 w 6172144"/>
                  <a:gd name="connsiteY10" fmla="*/ 2618 h 5827895"/>
                  <a:gd name="connsiteX11" fmla="*/ 3639003 w 6172144"/>
                  <a:gd name="connsiteY11" fmla="*/ 1809107 h 5827895"/>
                  <a:gd name="connsiteX12" fmla="*/ 4266746 w 6172144"/>
                  <a:gd name="connsiteY12" fmla="*/ 1471650 h 5827895"/>
                  <a:gd name="connsiteX13" fmla="*/ 4278563 w 6172144"/>
                  <a:gd name="connsiteY13" fmla="*/ 640347 h 5827895"/>
                  <a:gd name="connsiteX14" fmla="*/ 4417497 w 6172144"/>
                  <a:gd name="connsiteY14" fmla="*/ 1458455 h 5827895"/>
                  <a:gd name="connsiteX15" fmla="*/ 5228978 w 6172144"/>
                  <a:gd name="connsiteY15" fmla="*/ 1697280 h 5827895"/>
                  <a:gd name="connsiteX16" fmla="*/ 3596119 w 6172144"/>
                  <a:gd name="connsiteY16" fmla="*/ 2055848 h 5827895"/>
                  <a:gd name="connsiteX17" fmla="*/ 3360923 w 6172144"/>
                  <a:gd name="connsiteY17" fmla="*/ 2829724 h 5827895"/>
                  <a:gd name="connsiteX18" fmla="*/ 5134305 w 6172144"/>
                  <a:gd name="connsiteY18" fmla="*/ 2911863 h 5827895"/>
                  <a:gd name="connsiteX19" fmla="*/ 6157564 w 6172144"/>
                  <a:gd name="connsiteY19" fmla="*/ 2354711 h 5827895"/>
                  <a:gd name="connsiteX20" fmla="*/ 5005656 w 6172144"/>
                  <a:gd name="connsiteY20" fmla="*/ 3025667 h 5827895"/>
                  <a:gd name="connsiteX21" fmla="*/ 5415356 w 6172144"/>
                  <a:gd name="connsiteY21" fmla="*/ 4421018 h 5827895"/>
                  <a:gd name="connsiteX22" fmla="*/ 4827526 w 6172144"/>
                  <a:gd name="connsiteY22" fmla="*/ 3049418 h 5827895"/>
                  <a:gd name="connsiteX23" fmla="*/ 3242170 w 6172144"/>
                  <a:gd name="connsiteY23" fmla="*/ 3096919 h 5827895"/>
                  <a:gd name="connsiteX24" fmla="*/ 2773094 w 6172144"/>
                  <a:gd name="connsiteY24" fmla="*/ 4581335 h 5827895"/>
                  <a:gd name="connsiteX25" fmla="*/ 4079380 w 6172144"/>
                  <a:gd name="connsiteY25" fmla="*/ 3892566 h 5827895"/>
                  <a:gd name="connsiteX26" fmla="*/ 2820595 w 6172144"/>
                  <a:gd name="connsiteY26" fmla="*/ 4937595 h 5827895"/>
                  <a:gd name="connsiteX27" fmla="*/ 3269339 w 6172144"/>
                  <a:gd name="connsiteY27" fmla="*/ 5827551 h 5827895"/>
                  <a:gd name="connsiteX28" fmla="*/ 2722406 w 6172144"/>
                  <a:gd name="connsiteY28" fmla="*/ 5827895 h 5827895"/>
                  <a:gd name="connsiteX29" fmla="*/ 2523712 w 6172144"/>
                  <a:gd name="connsiteY29" fmla="*/ 3773813 h 5827895"/>
                  <a:gd name="connsiteX30" fmla="*/ 1371149 w 6172144"/>
                  <a:gd name="connsiteY30" fmla="*/ 3701407 h 5827895"/>
                  <a:gd name="connsiteX31" fmla="*/ 2291899 w 6172144"/>
                  <a:gd name="connsiteY31" fmla="*/ 3060057 h 5827895"/>
                  <a:gd name="connsiteX32" fmla="*/ 1510846 w 6172144"/>
                  <a:gd name="connsiteY32" fmla="*/ 2298057 h 5827895"/>
                  <a:gd name="connsiteX0" fmla="*/ 1510846 w 6118592"/>
                  <a:gd name="connsiteY0" fmla="*/ 2298057 h 5827895"/>
                  <a:gd name="connsiteX1" fmla="*/ 710749 w 6118592"/>
                  <a:gd name="connsiteY1" fmla="*/ 2171057 h 5827895"/>
                  <a:gd name="connsiteX2" fmla="*/ 177348 w 6118592"/>
                  <a:gd name="connsiteY2" fmla="*/ 2901307 h 5827895"/>
                  <a:gd name="connsiteX3" fmla="*/ 1193348 w 6118592"/>
                  <a:gd name="connsiteY3" fmla="*/ 2107557 h 5827895"/>
                  <a:gd name="connsiteX4" fmla="*/ 1043486 w 6118592"/>
                  <a:gd name="connsiteY4" fmla="*/ 673727 h 5827895"/>
                  <a:gd name="connsiteX5" fmla="*/ 870769 w 6118592"/>
                  <a:gd name="connsiteY5" fmla="*/ 1760847 h 5827895"/>
                  <a:gd name="connsiteX6" fmla="*/ 1904547 w 6118592"/>
                  <a:gd name="connsiteY6" fmla="*/ 2380607 h 5827895"/>
                  <a:gd name="connsiteX7" fmla="*/ 2641147 w 6118592"/>
                  <a:gd name="connsiteY7" fmla="*/ 1745607 h 5827895"/>
                  <a:gd name="connsiteX8" fmla="*/ 2037897 w 6118592"/>
                  <a:gd name="connsiteY8" fmla="*/ 2488557 h 5827895"/>
                  <a:gd name="connsiteX9" fmla="*/ 2680612 w 6118592"/>
                  <a:gd name="connsiteY9" fmla="*/ 3429723 h 5827895"/>
                  <a:gd name="connsiteX10" fmla="*/ 2491503 w 6118592"/>
                  <a:gd name="connsiteY10" fmla="*/ 2618 h 5827895"/>
                  <a:gd name="connsiteX11" fmla="*/ 3639003 w 6118592"/>
                  <a:gd name="connsiteY11" fmla="*/ 1809107 h 5827895"/>
                  <a:gd name="connsiteX12" fmla="*/ 4266746 w 6118592"/>
                  <a:gd name="connsiteY12" fmla="*/ 1471650 h 5827895"/>
                  <a:gd name="connsiteX13" fmla="*/ 4278563 w 6118592"/>
                  <a:gd name="connsiteY13" fmla="*/ 640347 h 5827895"/>
                  <a:gd name="connsiteX14" fmla="*/ 4417497 w 6118592"/>
                  <a:gd name="connsiteY14" fmla="*/ 1458455 h 5827895"/>
                  <a:gd name="connsiteX15" fmla="*/ 5228978 w 6118592"/>
                  <a:gd name="connsiteY15" fmla="*/ 1697280 h 5827895"/>
                  <a:gd name="connsiteX16" fmla="*/ 3596119 w 6118592"/>
                  <a:gd name="connsiteY16" fmla="*/ 2055848 h 5827895"/>
                  <a:gd name="connsiteX17" fmla="*/ 3360923 w 6118592"/>
                  <a:gd name="connsiteY17" fmla="*/ 2829724 h 5827895"/>
                  <a:gd name="connsiteX18" fmla="*/ 5134305 w 6118592"/>
                  <a:gd name="connsiteY18" fmla="*/ 2911863 h 5827895"/>
                  <a:gd name="connsiteX19" fmla="*/ 6103153 w 6118592"/>
                  <a:gd name="connsiteY19" fmla="*/ 2327507 h 5827895"/>
                  <a:gd name="connsiteX20" fmla="*/ 5005656 w 6118592"/>
                  <a:gd name="connsiteY20" fmla="*/ 3025667 h 5827895"/>
                  <a:gd name="connsiteX21" fmla="*/ 5415356 w 6118592"/>
                  <a:gd name="connsiteY21" fmla="*/ 4421018 h 5827895"/>
                  <a:gd name="connsiteX22" fmla="*/ 4827526 w 6118592"/>
                  <a:gd name="connsiteY22" fmla="*/ 3049418 h 5827895"/>
                  <a:gd name="connsiteX23" fmla="*/ 3242170 w 6118592"/>
                  <a:gd name="connsiteY23" fmla="*/ 3096919 h 5827895"/>
                  <a:gd name="connsiteX24" fmla="*/ 2773094 w 6118592"/>
                  <a:gd name="connsiteY24" fmla="*/ 4581335 h 5827895"/>
                  <a:gd name="connsiteX25" fmla="*/ 4079380 w 6118592"/>
                  <a:gd name="connsiteY25" fmla="*/ 3892566 h 5827895"/>
                  <a:gd name="connsiteX26" fmla="*/ 2820595 w 6118592"/>
                  <a:gd name="connsiteY26" fmla="*/ 4937595 h 5827895"/>
                  <a:gd name="connsiteX27" fmla="*/ 3269339 w 6118592"/>
                  <a:gd name="connsiteY27" fmla="*/ 5827551 h 5827895"/>
                  <a:gd name="connsiteX28" fmla="*/ 2722406 w 6118592"/>
                  <a:gd name="connsiteY28" fmla="*/ 5827895 h 5827895"/>
                  <a:gd name="connsiteX29" fmla="*/ 2523712 w 6118592"/>
                  <a:gd name="connsiteY29" fmla="*/ 3773813 h 5827895"/>
                  <a:gd name="connsiteX30" fmla="*/ 1371149 w 6118592"/>
                  <a:gd name="connsiteY30" fmla="*/ 3701407 h 5827895"/>
                  <a:gd name="connsiteX31" fmla="*/ 2291899 w 6118592"/>
                  <a:gd name="connsiteY31" fmla="*/ 3060057 h 5827895"/>
                  <a:gd name="connsiteX32" fmla="*/ 1510846 w 6118592"/>
                  <a:gd name="connsiteY32" fmla="*/ 2298057 h 5827895"/>
                  <a:gd name="connsiteX0" fmla="*/ 1510846 w 6118593"/>
                  <a:gd name="connsiteY0" fmla="*/ 2298057 h 5827895"/>
                  <a:gd name="connsiteX1" fmla="*/ 710749 w 6118593"/>
                  <a:gd name="connsiteY1" fmla="*/ 2171057 h 5827895"/>
                  <a:gd name="connsiteX2" fmla="*/ 177348 w 6118593"/>
                  <a:gd name="connsiteY2" fmla="*/ 2901307 h 5827895"/>
                  <a:gd name="connsiteX3" fmla="*/ 1193348 w 6118593"/>
                  <a:gd name="connsiteY3" fmla="*/ 2107557 h 5827895"/>
                  <a:gd name="connsiteX4" fmla="*/ 1043486 w 6118593"/>
                  <a:gd name="connsiteY4" fmla="*/ 673727 h 5827895"/>
                  <a:gd name="connsiteX5" fmla="*/ 870769 w 6118593"/>
                  <a:gd name="connsiteY5" fmla="*/ 1760847 h 5827895"/>
                  <a:gd name="connsiteX6" fmla="*/ 1904547 w 6118593"/>
                  <a:gd name="connsiteY6" fmla="*/ 2380607 h 5827895"/>
                  <a:gd name="connsiteX7" fmla="*/ 2641147 w 6118593"/>
                  <a:gd name="connsiteY7" fmla="*/ 1745607 h 5827895"/>
                  <a:gd name="connsiteX8" fmla="*/ 2037897 w 6118593"/>
                  <a:gd name="connsiteY8" fmla="*/ 2488557 h 5827895"/>
                  <a:gd name="connsiteX9" fmla="*/ 2680612 w 6118593"/>
                  <a:gd name="connsiteY9" fmla="*/ 3429723 h 5827895"/>
                  <a:gd name="connsiteX10" fmla="*/ 2491503 w 6118593"/>
                  <a:gd name="connsiteY10" fmla="*/ 2618 h 5827895"/>
                  <a:gd name="connsiteX11" fmla="*/ 3639003 w 6118593"/>
                  <a:gd name="connsiteY11" fmla="*/ 1809107 h 5827895"/>
                  <a:gd name="connsiteX12" fmla="*/ 4266746 w 6118593"/>
                  <a:gd name="connsiteY12" fmla="*/ 1471650 h 5827895"/>
                  <a:gd name="connsiteX13" fmla="*/ 4278563 w 6118593"/>
                  <a:gd name="connsiteY13" fmla="*/ 640347 h 5827895"/>
                  <a:gd name="connsiteX14" fmla="*/ 4417497 w 6118593"/>
                  <a:gd name="connsiteY14" fmla="*/ 1458455 h 5827895"/>
                  <a:gd name="connsiteX15" fmla="*/ 5228978 w 6118593"/>
                  <a:gd name="connsiteY15" fmla="*/ 1697280 h 5827895"/>
                  <a:gd name="connsiteX16" fmla="*/ 3596119 w 6118593"/>
                  <a:gd name="connsiteY16" fmla="*/ 2055848 h 5827895"/>
                  <a:gd name="connsiteX17" fmla="*/ 3360923 w 6118593"/>
                  <a:gd name="connsiteY17" fmla="*/ 2829724 h 5827895"/>
                  <a:gd name="connsiteX18" fmla="*/ 5134305 w 6118593"/>
                  <a:gd name="connsiteY18" fmla="*/ 2911863 h 5827895"/>
                  <a:gd name="connsiteX19" fmla="*/ 6103153 w 6118593"/>
                  <a:gd name="connsiteY19" fmla="*/ 2327507 h 5827895"/>
                  <a:gd name="connsiteX20" fmla="*/ 5005656 w 6118593"/>
                  <a:gd name="connsiteY20" fmla="*/ 3025667 h 5827895"/>
                  <a:gd name="connsiteX21" fmla="*/ 5415356 w 6118593"/>
                  <a:gd name="connsiteY21" fmla="*/ 4421018 h 5827895"/>
                  <a:gd name="connsiteX22" fmla="*/ 4827526 w 6118593"/>
                  <a:gd name="connsiteY22" fmla="*/ 3049418 h 5827895"/>
                  <a:gd name="connsiteX23" fmla="*/ 3242170 w 6118593"/>
                  <a:gd name="connsiteY23" fmla="*/ 3096919 h 5827895"/>
                  <a:gd name="connsiteX24" fmla="*/ 2773094 w 6118593"/>
                  <a:gd name="connsiteY24" fmla="*/ 4581335 h 5827895"/>
                  <a:gd name="connsiteX25" fmla="*/ 4079380 w 6118593"/>
                  <a:gd name="connsiteY25" fmla="*/ 3892566 h 5827895"/>
                  <a:gd name="connsiteX26" fmla="*/ 2820595 w 6118593"/>
                  <a:gd name="connsiteY26" fmla="*/ 4937595 h 5827895"/>
                  <a:gd name="connsiteX27" fmla="*/ 3269339 w 6118593"/>
                  <a:gd name="connsiteY27" fmla="*/ 5827551 h 5827895"/>
                  <a:gd name="connsiteX28" fmla="*/ 2722406 w 6118593"/>
                  <a:gd name="connsiteY28" fmla="*/ 5827895 h 5827895"/>
                  <a:gd name="connsiteX29" fmla="*/ 2523712 w 6118593"/>
                  <a:gd name="connsiteY29" fmla="*/ 3773813 h 5827895"/>
                  <a:gd name="connsiteX30" fmla="*/ 1371149 w 6118593"/>
                  <a:gd name="connsiteY30" fmla="*/ 3701407 h 5827895"/>
                  <a:gd name="connsiteX31" fmla="*/ 2291899 w 6118593"/>
                  <a:gd name="connsiteY31" fmla="*/ 3060057 h 5827895"/>
                  <a:gd name="connsiteX32" fmla="*/ 1510846 w 6118593"/>
                  <a:gd name="connsiteY32" fmla="*/ 2298057 h 5827895"/>
                  <a:gd name="connsiteX0" fmla="*/ 1510846 w 6118593"/>
                  <a:gd name="connsiteY0" fmla="*/ 2298057 h 5827895"/>
                  <a:gd name="connsiteX1" fmla="*/ 710749 w 6118593"/>
                  <a:gd name="connsiteY1" fmla="*/ 2171057 h 5827895"/>
                  <a:gd name="connsiteX2" fmla="*/ 177348 w 6118593"/>
                  <a:gd name="connsiteY2" fmla="*/ 2901307 h 5827895"/>
                  <a:gd name="connsiteX3" fmla="*/ 1193348 w 6118593"/>
                  <a:gd name="connsiteY3" fmla="*/ 2107557 h 5827895"/>
                  <a:gd name="connsiteX4" fmla="*/ 1043486 w 6118593"/>
                  <a:gd name="connsiteY4" fmla="*/ 673727 h 5827895"/>
                  <a:gd name="connsiteX5" fmla="*/ 870769 w 6118593"/>
                  <a:gd name="connsiteY5" fmla="*/ 1760847 h 5827895"/>
                  <a:gd name="connsiteX6" fmla="*/ 1904547 w 6118593"/>
                  <a:gd name="connsiteY6" fmla="*/ 2380607 h 5827895"/>
                  <a:gd name="connsiteX7" fmla="*/ 2641147 w 6118593"/>
                  <a:gd name="connsiteY7" fmla="*/ 1745607 h 5827895"/>
                  <a:gd name="connsiteX8" fmla="*/ 2037897 w 6118593"/>
                  <a:gd name="connsiteY8" fmla="*/ 2488557 h 5827895"/>
                  <a:gd name="connsiteX9" fmla="*/ 2680612 w 6118593"/>
                  <a:gd name="connsiteY9" fmla="*/ 3429723 h 5827895"/>
                  <a:gd name="connsiteX10" fmla="*/ 2491503 w 6118593"/>
                  <a:gd name="connsiteY10" fmla="*/ 2618 h 5827895"/>
                  <a:gd name="connsiteX11" fmla="*/ 3639003 w 6118593"/>
                  <a:gd name="connsiteY11" fmla="*/ 1809107 h 5827895"/>
                  <a:gd name="connsiteX12" fmla="*/ 4266746 w 6118593"/>
                  <a:gd name="connsiteY12" fmla="*/ 1471650 h 5827895"/>
                  <a:gd name="connsiteX13" fmla="*/ 4278563 w 6118593"/>
                  <a:gd name="connsiteY13" fmla="*/ 640347 h 5827895"/>
                  <a:gd name="connsiteX14" fmla="*/ 4417497 w 6118593"/>
                  <a:gd name="connsiteY14" fmla="*/ 1458455 h 5827895"/>
                  <a:gd name="connsiteX15" fmla="*/ 5228978 w 6118593"/>
                  <a:gd name="connsiteY15" fmla="*/ 1697280 h 5827895"/>
                  <a:gd name="connsiteX16" fmla="*/ 3596119 w 6118593"/>
                  <a:gd name="connsiteY16" fmla="*/ 2055848 h 5827895"/>
                  <a:gd name="connsiteX17" fmla="*/ 3360923 w 6118593"/>
                  <a:gd name="connsiteY17" fmla="*/ 2829724 h 5827895"/>
                  <a:gd name="connsiteX18" fmla="*/ 5134305 w 6118593"/>
                  <a:gd name="connsiteY18" fmla="*/ 2911863 h 5827895"/>
                  <a:gd name="connsiteX19" fmla="*/ 6103153 w 6118593"/>
                  <a:gd name="connsiteY19" fmla="*/ 2327507 h 5827895"/>
                  <a:gd name="connsiteX20" fmla="*/ 5005656 w 6118593"/>
                  <a:gd name="connsiteY20" fmla="*/ 3025667 h 5827895"/>
                  <a:gd name="connsiteX21" fmla="*/ 5415356 w 6118593"/>
                  <a:gd name="connsiteY21" fmla="*/ 4421018 h 5827895"/>
                  <a:gd name="connsiteX22" fmla="*/ 4827526 w 6118593"/>
                  <a:gd name="connsiteY22" fmla="*/ 3049418 h 5827895"/>
                  <a:gd name="connsiteX23" fmla="*/ 3242170 w 6118593"/>
                  <a:gd name="connsiteY23" fmla="*/ 3096919 h 5827895"/>
                  <a:gd name="connsiteX24" fmla="*/ 2773094 w 6118593"/>
                  <a:gd name="connsiteY24" fmla="*/ 4581335 h 5827895"/>
                  <a:gd name="connsiteX25" fmla="*/ 4079380 w 6118593"/>
                  <a:gd name="connsiteY25" fmla="*/ 3892566 h 5827895"/>
                  <a:gd name="connsiteX26" fmla="*/ 2820595 w 6118593"/>
                  <a:gd name="connsiteY26" fmla="*/ 4937595 h 5827895"/>
                  <a:gd name="connsiteX27" fmla="*/ 3269339 w 6118593"/>
                  <a:gd name="connsiteY27" fmla="*/ 5827551 h 5827895"/>
                  <a:gd name="connsiteX28" fmla="*/ 2722406 w 6118593"/>
                  <a:gd name="connsiteY28" fmla="*/ 5827895 h 5827895"/>
                  <a:gd name="connsiteX29" fmla="*/ 2523712 w 6118593"/>
                  <a:gd name="connsiteY29" fmla="*/ 3773813 h 5827895"/>
                  <a:gd name="connsiteX30" fmla="*/ 1371149 w 6118593"/>
                  <a:gd name="connsiteY30" fmla="*/ 3701407 h 5827895"/>
                  <a:gd name="connsiteX31" fmla="*/ 2291899 w 6118593"/>
                  <a:gd name="connsiteY31" fmla="*/ 3060057 h 5827895"/>
                  <a:gd name="connsiteX32" fmla="*/ 1510846 w 6118593"/>
                  <a:gd name="connsiteY32" fmla="*/ 2298057 h 5827895"/>
                  <a:gd name="connsiteX0" fmla="*/ 1510846 w 6118593"/>
                  <a:gd name="connsiteY0" fmla="*/ 2298057 h 5827895"/>
                  <a:gd name="connsiteX1" fmla="*/ 710749 w 6118593"/>
                  <a:gd name="connsiteY1" fmla="*/ 2171057 h 5827895"/>
                  <a:gd name="connsiteX2" fmla="*/ 177348 w 6118593"/>
                  <a:gd name="connsiteY2" fmla="*/ 2901307 h 5827895"/>
                  <a:gd name="connsiteX3" fmla="*/ 1193348 w 6118593"/>
                  <a:gd name="connsiteY3" fmla="*/ 2107557 h 5827895"/>
                  <a:gd name="connsiteX4" fmla="*/ 1043486 w 6118593"/>
                  <a:gd name="connsiteY4" fmla="*/ 673727 h 5827895"/>
                  <a:gd name="connsiteX5" fmla="*/ 870769 w 6118593"/>
                  <a:gd name="connsiteY5" fmla="*/ 1760847 h 5827895"/>
                  <a:gd name="connsiteX6" fmla="*/ 1904547 w 6118593"/>
                  <a:gd name="connsiteY6" fmla="*/ 2380607 h 5827895"/>
                  <a:gd name="connsiteX7" fmla="*/ 2641147 w 6118593"/>
                  <a:gd name="connsiteY7" fmla="*/ 1745607 h 5827895"/>
                  <a:gd name="connsiteX8" fmla="*/ 2037897 w 6118593"/>
                  <a:gd name="connsiteY8" fmla="*/ 2488557 h 5827895"/>
                  <a:gd name="connsiteX9" fmla="*/ 2680612 w 6118593"/>
                  <a:gd name="connsiteY9" fmla="*/ 3429723 h 5827895"/>
                  <a:gd name="connsiteX10" fmla="*/ 2491503 w 6118593"/>
                  <a:gd name="connsiteY10" fmla="*/ 2618 h 5827895"/>
                  <a:gd name="connsiteX11" fmla="*/ 3639003 w 6118593"/>
                  <a:gd name="connsiteY11" fmla="*/ 1809107 h 5827895"/>
                  <a:gd name="connsiteX12" fmla="*/ 4266746 w 6118593"/>
                  <a:gd name="connsiteY12" fmla="*/ 1471650 h 5827895"/>
                  <a:gd name="connsiteX13" fmla="*/ 4278563 w 6118593"/>
                  <a:gd name="connsiteY13" fmla="*/ 640347 h 5827895"/>
                  <a:gd name="connsiteX14" fmla="*/ 4417497 w 6118593"/>
                  <a:gd name="connsiteY14" fmla="*/ 1458455 h 5827895"/>
                  <a:gd name="connsiteX15" fmla="*/ 5228978 w 6118593"/>
                  <a:gd name="connsiteY15" fmla="*/ 1697280 h 5827895"/>
                  <a:gd name="connsiteX16" fmla="*/ 3596119 w 6118593"/>
                  <a:gd name="connsiteY16" fmla="*/ 2055848 h 5827895"/>
                  <a:gd name="connsiteX17" fmla="*/ 3360923 w 6118593"/>
                  <a:gd name="connsiteY17" fmla="*/ 2829724 h 5827895"/>
                  <a:gd name="connsiteX18" fmla="*/ 5134305 w 6118593"/>
                  <a:gd name="connsiteY18" fmla="*/ 2911863 h 5827895"/>
                  <a:gd name="connsiteX19" fmla="*/ 6103153 w 6118593"/>
                  <a:gd name="connsiteY19" fmla="*/ 2327507 h 5827895"/>
                  <a:gd name="connsiteX20" fmla="*/ 5005656 w 6118593"/>
                  <a:gd name="connsiteY20" fmla="*/ 3025667 h 5827895"/>
                  <a:gd name="connsiteX21" fmla="*/ 5415356 w 6118593"/>
                  <a:gd name="connsiteY21" fmla="*/ 4421018 h 5827895"/>
                  <a:gd name="connsiteX22" fmla="*/ 4827526 w 6118593"/>
                  <a:gd name="connsiteY22" fmla="*/ 3049418 h 5827895"/>
                  <a:gd name="connsiteX23" fmla="*/ 3242170 w 6118593"/>
                  <a:gd name="connsiteY23" fmla="*/ 3096919 h 5827895"/>
                  <a:gd name="connsiteX24" fmla="*/ 2773094 w 6118593"/>
                  <a:gd name="connsiteY24" fmla="*/ 4581335 h 5827895"/>
                  <a:gd name="connsiteX25" fmla="*/ 4079380 w 6118593"/>
                  <a:gd name="connsiteY25" fmla="*/ 3892566 h 5827895"/>
                  <a:gd name="connsiteX26" fmla="*/ 2820595 w 6118593"/>
                  <a:gd name="connsiteY26" fmla="*/ 4937595 h 5827895"/>
                  <a:gd name="connsiteX27" fmla="*/ 3269339 w 6118593"/>
                  <a:gd name="connsiteY27" fmla="*/ 5827551 h 5827895"/>
                  <a:gd name="connsiteX28" fmla="*/ 2722406 w 6118593"/>
                  <a:gd name="connsiteY28" fmla="*/ 5827895 h 5827895"/>
                  <a:gd name="connsiteX29" fmla="*/ 2523712 w 6118593"/>
                  <a:gd name="connsiteY29" fmla="*/ 3773813 h 5827895"/>
                  <a:gd name="connsiteX30" fmla="*/ 1371149 w 6118593"/>
                  <a:gd name="connsiteY30" fmla="*/ 3701407 h 5827895"/>
                  <a:gd name="connsiteX31" fmla="*/ 2291899 w 6118593"/>
                  <a:gd name="connsiteY31" fmla="*/ 3060057 h 5827895"/>
                  <a:gd name="connsiteX32" fmla="*/ 1510846 w 6118593"/>
                  <a:gd name="connsiteY32" fmla="*/ 2298057 h 5827895"/>
                  <a:gd name="connsiteX0" fmla="*/ 1510846 w 6118593"/>
                  <a:gd name="connsiteY0" fmla="*/ 2298057 h 5827895"/>
                  <a:gd name="connsiteX1" fmla="*/ 710749 w 6118593"/>
                  <a:gd name="connsiteY1" fmla="*/ 2171057 h 5827895"/>
                  <a:gd name="connsiteX2" fmla="*/ 177348 w 6118593"/>
                  <a:gd name="connsiteY2" fmla="*/ 2901307 h 5827895"/>
                  <a:gd name="connsiteX3" fmla="*/ 1193348 w 6118593"/>
                  <a:gd name="connsiteY3" fmla="*/ 2107557 h 5827895"/>
                  <a:gd name="connsiteX4" fmla="*/ 1043486 w 6118593"/>
                  <a:gd name="connsiteY4" fmla="*/ 673727 h 5827895"/>
                  <a:gd name="connsiteX5" fmla="*/ 870769 w 6118593"/>
                  <a:gd name="connsiteY5" fmla="*/ 1760847 h 5827895"/>
                  <a:gd name="connsiteX6" fmla="*/ 1904547 w 6118593"/>
                  <a:gd name="connsiteY6" fmla="*/ 2380607 h 5827895"/>
                  <a:gd name="connsiteX7" fmla="*/ 2641147 w 6118593"/>
                  <a:gd name="connsiteY7" fmla="*/ 1745607 h 5827895"/>
                  <a:gd name="connsiteX8" fmla="*/ 2037897 w 6118593"/>
                  <a:gd name="connsiteY8" fmla="*/ 2488557 h 5827895"/>
                  <a:gd name="connsiteX9" fmla="*/ 2680612 w 6118593"/>
                  <a:gd name="connsiteY9" fmla="*/ 3429723 h 5827895"/>
                  <a:gd name="connsiteX10" fmla="*/ 2491503 w 6118593"/>
                  <a:gd name="connsiteY10" fmla="*/ 2618 h 5827895"/>
                  <a:gd name="connsiteX11" fmla="*/ 3639003 w 6118593"/>
                  <a:gd name="connsiteY11" fmla="*/ 1809107 h 5827895"/>
                  <a:gd name="connsiteX12" fmla="*/ 4266746 w 6118593"/>
                  <a:gd name="connsiteY12" fmla="*/ 1471650 h 5827895"/>
                  <a:gd name="connsiteX13" fmla="*/ 4278563 w 6118593"/>
                  <a:gd name="connsiteY13" fmla="*/ 640347 h 5827895"/>
                  <a:gd name="connsiteX14" fmla="*/ 4417497 w 6118593"/>
                  <a:gd name="connsiteY14" fmla="*/ 1458455 h 5827895"/>
                  <a:gd name="connsiteX15" fmla="*/ 5228978 w 6118593"/>
                  <a:gd name="connsiteY15" fmla="*/ 1697280 h 5827895"/>
                  <a:gd name="connsiteX16" fmla="*/ 3596119 w 6118593"/>
                  <a:gd name="connsiteY16" fmla="*/ 2055848 h 5827895"/>
                  <a:gd name="connsiteX17" fmla="*/ 3360923 w 6118593"/>
                  <a:gd name="connsiteY17" fmla="*/ 2829724 h 5827895"/>
                  <a:gd name="connsiteX18" fmla="*/ 5134305 w 6118593"/>
                  <a:gd name="connsiteY18" fmla="*/ 2911863 h 5827895"/>
                  <a:gd name="connsiteX19" fmla="*/ 6103153 w 6118593"/>
                  <a:gd name="connsiteY19" fmla="*/ 2327507 h 5827895"/>
                  <a:gd name="connsiteX20" fmla="*/ 5005656 w 6118593"/>
                  <a:gd name="connsiteY20" fmla="*/ 3025667 h 5827895"/>
                  <a:gd name="connsiteX21" fmla="*/ 5415356 w 6118593"/>
                  <a:gd name="connsiteY21" fmla="*/ 4421018 h 5827895"/>
                  <a:gd name="connsiteX22" fmla="*/ 4827526 w 6118593"/>
                  <a:gd name="connsiteY22" fmla="*/ 3049418 h 5827895"/>
                  <a:gd name="connsiteX23" fmla="*/ 3242170 w 6118593"/>
                  <a:gd name="connsiteY23" fmla="*/ 3096919 h 5827895"/>
                  <a:gd name="connsiteX24" fmla="*/ 2773094 w 6118593"/>
                  <a:gd name="connsiteY24" fmla="*/ 4581335 h 5827895"/>
                  <a:gd name="connsiteX25" fmla="*/ 4079380 w 6118593"/>
                  <a:gd name="connsiteY25" fmla="*/ 3892566 h 5827895"/>
                  <a:gd name="connsiteX26" fmla="*/ 2820595 w 6118593"/>
                  <a:gd name="connsiteY26" fmla="*/ 4937595 h 5827895"/>
                  <a:gd name="connsiteX27" fmla="*/ 3269339 w 6118593"/>
                  <a:gd name="connsiteY27" fmla="*/ 5827551 h 5827895"/>
                  <a:gd name="connsiteX28" fmla="*/ 2722406 w 6118593"/>
                  <a:gd name="connsiteY28" fmla="*/ 5827895 h 5827895"/>
                  <a:gd name="connsiteX29" fmla="*/ 2523712 w 6118593"/>
                  <a:gd name="connsiteY29" fmla="*/ 3773813 h 5827895"/>
                  <a:gd name="connsiteX30" fmla="*/ 1371149 w 6118593"/>
                  <a:gd name="connsiteY30" fmla="*/ 3701407 h 5827895"/>
                  <a:gd name="connsiteX31" fmla="*/ 2291899 w 6118593"/>
                  <a:gd name="connsiteY31" fmla="*/ 3060057 h 5827895"/>
                  <a:gd name="connsiteX32" fmla="*/ 1510846 w 6118593"/>
                  <a:gd name="connsiteY32" fmla="*/ 2298057 h 5827895"/>
                  <a:gd name="connsiteX0" fmla="*/ 1510846 w 6118593"/>
                  <a:gd name="connsiteY0" fmla="*/ 2298057 h 5827895"/>
                  <a:gd name="connsiteX1" fmla="*/ 710749 w 6118593"/>
                  <a:gd name="connsiteY1" fmla="*/ 2171057 h 5827895"/>
                  <a:gd name="connsiteX2" fmla="*/ 177348 w 6118593"/>
                  <a:gd name="connsiteY2" fmla="*/ 2901307 h 5827895"/>
                  <a:gd name="connsiteX3" fmla="*/ 1193348 w 6118593"/>
                  <a:gd name="connsiteY3" fmla="*/ 2107557 h 5827895"/>
                  <a:gd name="connsiteX4" fmla="*/ 1043486 w 6118593"/>
                  <a:gd name="connsiteY4" fmla="*/ 673727 h 5827895"/>
                  <a:gd name="connsiteX5" fmla="*/ 870769 w 6118593"/>
                  <a:gd name="connsiteY5" fmla="*/ 1760847 h 5827895"/>
                  <a:gd name="connsiteX6" fmla="*/ 1904547 w 6118593"/>
                  <a:gd name="connsiteY6" fmla="*/ 2380607 h 5827895"/>
                  <a:gd name="connsiteX7" fmla="*/ 2641147 w 6118593"/>
                  <a:gd name="connsiteY7" fmla="*/ 1745607 h 5827895"/>
                  <a:gd name="connsiteX8" fmla="*/ 2037897 w 6118593"/>
                  <a:gd name="connsiteY8" fmla="*/ 2488557 h 5827895"/>
                  <a:gd name="connsiteX9" fmla="*/ 2680612 w 6118593"/>
                  <a:gd name="connsiteY9" fmla="*/ 3429723 h 5827895"/>
                  <a:gd name="connsiteX10" fmla="*/ 2491503 w 6118593"/>
                  <a:gd name="connsiteY10" fmla="*/ 2618 h 5827895"/>
                  <a:gd name="connsiteX11" fmla="*/ 3639003 w 6118593"/>
                  <a:gd name="connsiteY11" fmla="*/ 1809107 h 5827895"/>
                  <a:gd name="connsiteX12" fmla="*/ 4266746 w 6118593"/>
                  <a:gd name="connsiteY12" fmla="*/ 1471650 h 5827895"/>
                  <a:gd name="connsiteX13" fmla="*/ 4278563 w 6118593"/>
                  <a:gd name="connsiteY13" fmla="*/ 640347 h 5827895"/>
                  <a:gd name="connsiteX14" fmla="*/ 4417497 w 6118593"/>
                  <a:gd name="connsiteY14" fmla="*/ 1458455 h 5827895"/>
                  <a:gd name="connsiteX15" fmla="*/ 5228978 w 6118593"/>
                  <a:gd name="connsiteY15" fmla="*/ 1697280 h 5827895"/>
                  <a:gd name="connsiteX16" fmla="*/ 3596119 w 6118593"/>
                  <a:gd name="connsiteY16" fmla="*/ 2055848 h 5827895"/>
                  <a:gd name="connsiteX17" fmla="*/ 3360923 w 6118593"/>
                  <a:gd name="connsiteY17" fmla="*/ 2829724 h 5827895"/>
                  <a:gd name="connsiteX18" fmla="*/ 5134305 w 6118593"/>
                  <a:gd name="connsiteY18" fmla="*/ 2911863 h 5827895"/>
                  <a:gd name="connsiteX19" fmla="*/ 6103153 w 6118593"/>
                  <a:gd name="connsiteY19" fmla="*/ 2327507 h 5827895"/>
                  <a:gd name="connsiteX20" fmla="*/ 5005656 w 6118593"/>
                  <a:gd name="connsiteY20" fmla="*/ 3025667 h 5827895"/>
                  <a:gd name="connsiteX21" fmla="*/ 5415356 w 6118593"/>
                  <a:gd name="connsiteY21" fmla="*/ 4421018 h 5827895"/>
                  <a:gd name="connsiteX22" fmla="*/ 4827526 w 6118593"/>
                  <a:gd name="connsiteY22" fmla="*/ 3049418 h 5827895"/>
                  <a:gd name="connsiteX23" fmla="*/ 3242170 w 6118593"/>
                  <a:gd name="connsiteY23" fmla="*/ 3096919 h 5827895"/>
                  <a:gd name="connsiteX24" fmla="*/ 2773094 w 6118593"/>
                  <a:gd name="connsiteY24" fmla="*/ 4581335 h 5827895"/>
                  <a:gd name="connsiteX25" fmla="*/ 4079380 w 6118593"/>
                  <a:gd name="connsiteY25" fmla="*/ 3892566 h 5827895"/>
                  <a:gd name="connsiteX26" fmla="*/ 2820595 w 6118593"/>
                  <a:gd name="connsiteY26" fmla="*/ 4937595 h 5827895"/>
                  <a:gd name="connsiteX27" fmla="*/ 3269339 w 6118593"/>
                  <a:gd name="connsiteY27" fmla="*/ 5827551 h 5827895"/>
                  <a:gd name="connsiteX28" fmla="*/ 2722406 w 6118593"/>
                  <a:gd name="connsiteY28" fmla="*/ 5827895 h 5827895"/>
                  <a:gd name="connsiteX29" fmla="*/ 2523712 w 6118593"/>
                  <a:gd name="connsiteY29" fmla="*/ 3773813 h 5827895"/>
                  <a:gd name="connsiteX30" fmla="*/ 1371149 w 6118593"/>
                  <a:gd name="connsiteY30" fmla="*/ 3701407 h 5827895"/>
                  <a:gd name="connsiteX31" fmla="*/ 2291899 w 6118593"/>
                  <a:gd name="connsiteY31" fmla="*/ 3060057 h 5827895"/>
                  <a:gd name="connsiteX32" fmla="*/ 1510846 w 6118593"/>
                  <a:gd name="connsiteY32" fmla="*/ 2298057 h 5827895"/>
                  <a:gd name="connsiteX0" fmla="*/ 1510846 w 6127289"/>
                  <a:gd name="connsiteY0" fmla="*/ 2298057 h 5827895"/>
                  <a:gd name="connsiteX1" fmla="*/ 710749 w 6127289"/>
                  <a:gd name="connsiteY1" fmla="*/ 2171057 h 5827895"/>
                  <a:gd name="connsiteX2" fmla="*/ 177348 w 6127289"/>
                  <a:gd name="connsiteY2" fmla="*/ 2901307 h 5827895"/>
                  <a:gd name="connsiteX3" fmla="*/ 1193348 w 6127289"/>
                  <a:gd name="connsiteY3" fmla="*/ 2107557 h 5827895"/>
                  <a:gd name="connsiteX4" fmla="*/ 1043486 w 6127289"/>
                  <a:gd name="connsiteY4" fmla="*/ 673727 h 5827895"/>
                  <a:gd name="connsiteX5" fmla="*/ 870769 w 6127289"/>
                  <a:gd name="connsiteY5" fmla="*/ 1760847 h 5827895"/>
                  <a:gd name="connsiteX6" fmla="*/ 1904547 w 6127289"/>
                  <a:gd name="connsiteY6" fmla="*/ 2380607 h 5827895"/>
                  <a:gd name="connsiteX7" fmla="*/ 2641147 w 6127289"/>
                  <a:gd name="connsiteY7" fmla="*/ 1745607 h 5827895"/>
                  <a:gd name="connsiteX8" fmla="*/ 2037897 w 6127289"/>
                  <a:gd name="connsiteY8" fmla="*/ 2488557 h 5827895"/>
                  <a:gd name="connsiteX9" fmla="*/ 2680612 w 6127289"/>
                  <a:gd name="connsiteY9" fmla="*/ 3429723 h 5827895"/>
                  <a:gd name="connsiteX10" fmla="*/ 2491503 w 6127289"/>
                  <a:gd name="connsiteY10" fmla="*/ 2618 h 5827895"/>
                  <a:gd name="connsiteX11" fmla="*/ 3639003 w 6127289"/>
                  <a:gd name="connsiteY11" fmla="*/ 1809107 h 5827895"/>
                  <a:gd name="connsiteX12" fmla="*/ 4266746 w 6127289"/>
                  <a:gd name="connsiteY12" fmla="*/ 1471650 h 5827895"/>
                  <a:gd name="connsiteX13" fmla="*/ 4278563 w 6127289"/>
                  <a:gd name="connsiteY13" fmla="*/ 640347 h 5827895"/>
                  <a:gd name="connsiteX14" fmla="*/ 4417497 w 6127289"/>
                  <a:gd name="connsiteY14" fmla="*/ 1458455 h 5827895"/>
                  <a:gd name="connsiteX15" fmla="*/ 5228978 w 6127289"/>
                  <a:gd name="connsiteY15" fmla="*/ 1697280 h 5827895"/>
                  <a:gd name="connsiteX16" fmla="*/ 3596119 w 6127289"/>
                  <a:gd name="connsiteY16" fmla="*/ 2055848 h 5827895"/>
                  <a:gd name="connsiteX17" fmla="*/ 3360923 w 6127289"/>
                  <a:gd name="connsiteY17" fmla="*/ 2829724 h 5827895"/>
                  <a:gd name="connsiteX18" fmla="*/ 5134305 w 6127289"/>
                  <a:gd name="connsiteY18" fmla="*/ 2911863 h 5827895"/>
                  <a:gd name="connsiteX19" fmla="*/ 6103153 w 6127289"/>
                  <a:gd name="connsiteY19" fmla="*/ 2327507 h 5827895"/>
                  <a:gd name="connsiteX20" fmla="*/ 5005656 w 6127289"/>
                  <a:gd name="connsiteY20" fmla="*/ 3025667 h 5827895"/>
                  <a:gd name="connsiteX21" fmla="*/ 5415356 w 6127289"/>
                  <a:gd name="connsiteY21" fmla="*/ 4421018 h 5827895"/>
                  <a:gd name="connsiteX22" fmla="*/ 4827526 w 6127289"/>
                  <a:gd name="connsiteY22" fmla="*/ 3049418 h 5827895"/>
                  <a:gd name="connsiteX23" fmla="*/ 3242170 w 6127289"/>
                  <a:gd name="connsiteY23" fmla="*/ 3096919 h 5827895"/>
                  <a:gd name="connsiteX24" fmla="*/ 2773094 w 6127289"/>
                  <a:gd name="connsiteY24" fmla="*/ 4581335 h 5827895"/>
                  <a:gd name="connsiteX25" fmla="*/ 4079380 w 6127289"/>
                  <a:gd name="connsiteY25" fmla="*/ 3892566 h 5827895"/>
                  <a:gd name="connsiteX26" fmla="*/ 2820595 w 6127289"/>
                  <a:gd name="connsiteY26" fmla="*/ 4937595 h 5827895"/>
                  <a:gd name="connsiteX27" fmla="*/ 3269339 w 6127289"/>
                  <a:gd name="connsiteY27" fmla="*/ 5827551 h 5827895"/>
                  <a:gd name="connsiteX28" fmla="*/ 2722406 w 6127289"/>
                  <a:gd name="connsiteY28" fmla="*/ 5827895 h 5827895"/>
                  <a:gd name="connsiteX29" fmla="*/ 2523712 w 6127289"/>
                  <a:gd name="connsiteY29" fmla="*/ 3773813 h 5827895"/>
                  <a:gd name="connsiteX30" fmla="*/ 1371149 w 6127289"/>
                  <a:gd name="connsiteY30" fmla="*/ 3701407 h 5827895"/>
                  <a:gd name="connsiteX31" fmla="*/ 2291899 w 6127289"/>
                  <a:gd name="connsiteY31" fmla="*/ 3060057 h 5827895"/>
                  <a:gd name="connsiteX32" fmla="*/ 1510846 w 6127289"/>
                  <a:gd name="connsiteY32" fmla="*/ 2298057 h 5827895"/>
                  <a:gd name="connsiteX0" fmla="*/ 1510846 w 6127289"/>
                  <a:gd name="connsiteY0" fmla="*/ 2298057 h 5827895"/>
                  <a:gd name="connsiteX1" fmla="*/ 710749 w 6127289"/>
                  <a:gd name="connsiteY1" fmla="*/ 2171057 h 5827895"/>
                  <a:gd name="connsiteX2" fmla="*/ 177348 w 6127289"/>
                  <a:gd name="connsiteY2" fmla="*/ 2901307 h 5827895"/>
                  <a:gd name="connsiteX3" fmla="*/ 1193348 w 6127289"/>
                  <a:gd name="connsiteY3" fmla="*/ 2107557 h 5827895"/>
                  <a:gd name="connsiteX4" fmla="*/ 1043486 w 6127289"/>
                  <a:gd name="connsiteY4" fmla="*/ 673727 h 5827895"/>
                  <a:gd name="connsiteX5" fmla="*/ 870769 w 6127289"/>
                  <a:gd name="connsiteY5" fmla="*/ 1760847 h 5827895"/>
                  <a:gd name="connsiteX6" fmla="*/ 1904547 w 6127289"/>
                  <a:gd name="connsiteY6" fmla="*/ 2380607 h 5827895"/>
                  <a:gd name="connsiteX7" fmla="*/ 2641147 w 6127289"/>
                  <a:gd name="connsiteY7" fmla="*/ 1745607 h 5827895"/>
                  <a:gd name="connsiteX8" fmla="*/ 2037897 w 6127289"/>
                  <a:gd name="connsiteY8" fmla="*/ 2488557 h 5827895"/>
                  <a:gd name="connsiteX9" fmla="*/ 2680612 w 6127289"/>
                  <a:gd name="connsiteY9" fmla="*/ 3429723 h 5827895"/>
                  <a:gd name="connsiteX10" fmla="*/ 2491503 w 6127289"/>
                  <a:gd name="connsiteY10" fmla="*/ 2618 h 5827895"/>
                  <a:gd name="connsiteX11" fmla="*/ 3639003 w 6127289"/>
                  <a:gd name="connsiteY11" fmla="*/ 1809107 h 5827895"/>
                  <a:gd name="connsiteX12" fmla="*/ 4266746 w 6127289"/>
                  <a:gd name="connsiteY12" fmla="*/ 1471650 h 5827895"/>
                  <a:gd name="connsiteX13" fmla="*/ 4278563 w 6127289"/>
                  <a:gd name="connsiteY13" fmla="*/ 640347 h 5827895"/>
                  <a:gd name="connsiteX14" fmla="*/ 4417497 w 6127289"/>
                  <a:gd name="connsiteY14" fmla="*/ 1458455 h 5827895"/>
                  <a:gd name="connsiteX15" fmla="*/ 5228978 w 6127289"/>
                  <a:gd name="connsiteY15" fmla="*/ 1697280 h 5827895"/>
                  <a:gd name="connsiteX16" fmla="*/ 3596119 w 6127289"/>
                  <a:gd name="connsiteY16" fmla="*/ 2055848 h 5827895"/>
                  <a:gd name="connsiteX17" fmla="*/ 3360923 w 6127289"/>
                  <a:gd name="connsiteY17" fmla="*/ 2829724 h 5827895"/>
                  <a:gd name="connsiteX18" fmla="*/ 5134305 w 6127289"/>
                  <a:gd name="connsiteY18" fmla="*/ 2911863 h 5827895"/>
                  <a:gd name="connsiteX19" fmla="*/ 6103153 w 6127289"/>
                  <a:gd name="connsiteY19" fmla="*/ 2327507 h 5827895"/>
                  <a:gd name="connsiteX20" fmla="*/ 5005656 w 6127289"/>
                  <a:gd name="connsiteY20" fmla="*/ 3025667 h 5827895"/>
                  <a:gd name="connsiteX21" fmla="*/ 5415356 w 6127289"/>
                  <a:gd name="connsiteY21" fmla="*/ 4421018 h 5827895"/>
                  <a:gd name="connsiteX22" fmla="*/ 4827526 w 6127289"/>
                  <a:gd name="connsiteY22" fmla="*/ 3049418 h 5827895"/>
                  <a:gd name="connsiteX23" fmla="*/ 3242170 w 6127289"/>
                  <a:gd name="connsiteY23" fmla="*/ 3096919 h 5827895"/>
                  <a:gd name="connsiteX24" fmla="*/ 2773094 w 6127289"/>
                  <a:gd name="connsiteY24" fmla="*/ 4581335 h 5827895"/>
                  <a:gd name="connsiteX25" fmla="*/ 4079380 w 6127289"/>
                  <a:gd name="connsiteY25" fmla="*/ 3892566 h 5827895"/>
                  <a:gd name="connsiteX26" fmla="*/ 2820595 w 6127289"/>
                  <a:gd name="connsiteY26" fmla="*/ 4937595 h 5827895"/>
                  <a:gd name="connsiteX27" fmla="*/ 3269339 w 6127289"/>
                  <a:gd name="connsiteY27" fmla="*/ 5827551 h 5827895"/>
                  <a:gd name="connsiteX28" fmla="*/ 2722406 w 6127289"/>
                  <a:gd name="connsiteY28" fmla="*/ 5827895 h 5827895"/>
                  <a:gd name="connsiteX29" fmla="*/ 2523712 w 6127289"/>
                  <a:gd name="connsiteY29" fmla="*/ 3773813 h 5827895"/>
                  <a:gd name="connsiteX30" fmla="*/ 1371149 w 6127289"/>
                  <a:gd name="connsiteY30" fmla="*/ 3701407 h 5827895"/>
                  <a:gd name="connsiteX31" fmla="*/ 2291899 w 6127289"/>
                  <a:gd name="connsiteY31" fmla="*/ 3060057 h 5827895"/>
                  <a:gd name="connsiteX32" fmla="*/ 1510846 w 6127289"/>
                  <a:gd name="connsiteY32" fmla="*/ 2298057 h 5827895"/>
                  <a:gd name="connsiteX0" fmla="*/ 1510846 w 6127289"/>
                  <a:gd name="connsiteY0" fmla="*/ 2298057 h 5827895"/>
                  <a:gd name="connsiteX1" fmla="*/ 710749 w 6127289"/>
                  <a:gd name="connsiteY1" fmla="*/ 2171057 h 5827895"/>
                  <a:gd name="connsiteX2" fmla="*/ 177348 w 6127289"/>
                  <a:gd name="connsiteY2" fmla="*/ 2901307 h 5827895"/>
                  <a:gd name="connsiteX3" fmla="*/ 1193348 w 6127289"/>
                  <a:gd name="connsiteY3" fmla="*/ 2107557 h 5827895"/>
                  <a:gd name="connsiteX4" fmla="*/ 1043486 w 6127289"/>
                  <a:gd name="connsiteY4" fmla="*/ 673727 h 5827895"/>
                  <a:gd name="connsiteX5" fmla="*/ 870769 w 6127289"/>
                  <a:gd name="connsiteY5" fmla="*/ 1760847 h 5827895"/>
                  <a:gd name="connsiteX6" fmla="*/ 1904547 w 6127289"/>
                  <a:gd name="connsiteY6" fmla="*/ 2380607 h 5827895"/>
                  <a:gd name="connsiteX7" fmla="*/ 2641147 w 6127289"/>
                  <a:gd name="connsiteY7" fmla="*/ 1745607 h 5827895"/>
                  <a:gd name="connsiteX8" fmla="*/ 2037897 w 6127289"/>
                  <a:gd name="connsiteY8" fmla="*/ 2488557 h 5827895"/>
                  <a:gd name="connsiteX9" fmla="*/ 2680612 w 6127289"/>
                  <a:gd name="connsiteY9" fmla="*/ 3429723 h 5827895"/>
                  <a:gd name="connsiteX10" fmla="*/ 2491503 w 6127289"/>
                  <a:gd name="connsiteY10" fmla="*/ 2618 h 5827895"/>
                  <a:gd name="connsiteX11" fmla="*/ 3639003 w 6127289"/>
                  <a:gd name="connsiteY11" fmla="*/ 1809107 h 5827895"/>
                  <a:gd name="connsiteX12" fmla="*/ 4266746 w 6127289"/>
                  <a:gd name="connsiteY12" fmla="*/ 1471650 h 5827895"/>
                  <a:gd name="connsiteX13" fmla="*/ 4278563 w 6127289"/>
                  <a:gd name="connsiteY13" fmla="*/ 640347 h 5827895"/>
                  <a:gd name="connsiteX14" fmla="*/ 4417497 w 6127289"/>
                  <a:gd name="connsiteY14" fmla="*/ 1458455 h 5827895"/>
                  <a:gd name="connsiteX15" fmla="*/ 5228978 w 6127289"/>
                  <a:gd name="connsiteY15" fmla="*/ 1697280 h 5827895"/>
                  <a:gd name="connsiteX16" fmla="*/ 3596119 w 6127289"/>
                  <a:gd name="connsiteY16" fmla="*/ 2055848 h 5827895"/>
                  <a:gd name="connsiteX17" fmla="*/ 3360923 w 6127289"/>
                  <a:gd name="connsiteY17" fmla="*/ 2829724 h 5827895"/>
                  <a:gd name="connsiteX18" fmla="*/ 5134305 w 6127289"/>
                  <a:gd name="connsiteY18" fmla="*/ 2911863 h 5827895"/>
                  <a:gd name="connsiteX19" fmla="*/ 6103153 w 6127289"/>
                  <a:gd name="connsiteY19" fmla="*/ 2327507 h 5827895"/>
                  <a:gd name="connsiteX20" fmla="*/ 5005656 w 6127289"/>
                  <a:gd name="connsiteY20" fmla="*/ 3025667 h 5827895"/>
                  <a:gd name="connsiteX21" fmla="*/ 5415356 w 6127289"/>
                  <a:gd name="connsiteY21" fmla="*/ 4421018 h 5827895"/>
                  <a:gd name="connsiteX22" fmla="*/ 4827526 w 6127289"/>
                  <a:gd name="connsiteY22" fmla="*/ 3049418 h 5827895"/>
                  <a:gd name="connsiteX23" fmla="*/ 3242170 w 6127289"/>
                  <a:gd name="connsiteY23" fmla="*/ 3096919 h 5827895"/>
                  <a:gd name="connsiteX24" fmla="*/ 2773094 w 6127289"/>
                  <a:gd name="connsiteY24" fmla="*/ 4581335 h 5827895"/>
                  <a:gd name="connsiteX25" fmla="*/ 4079380 w 6127289"/>
                  <a:gd name="connsiteY25" fmla="*/ 3892566 h 5827895"/>
                  <a:gd name="connsiteX26" fmla="*/ 2820595 w 6127289"/>
                  <a:gd name="connsiteY26" fmla="*/ 4937595 h 5827895"/>
                  <a:gd name="connsiteX27" fmla="*/ 3269339 w 6127289"/>
                  <a:gd name="connsiteY27" fmla="*/ 5827551 h 5827895"/>
                  <a:gd name="connsiteX28" fmla="*/ 2722406 w 6127289"/>
                  <a:gd name="connsiteY28" fmla="*/ 5827895 h 5827895"/>
                  <a:gd name="connsiteX29" fmla="*/ 2523712 w 6127289"/>
                  <a:gd name="connsiteY29" fmla="*/ 3773813 h 5827895"/>
                  <a:gd name="connsiteX30" fmla="*/ 1371149 w 6127289"/>
                  <a:gd name="connsiteY30" fmla="*/ 3701407 h 5827895"/>
                  <a:gd name="connsiteX31" fmla="*/ 2291899 w 6127289"/>
                  <a:gd name="connsiteY31" fmla="*/ 3060057 h 5827895"/>
                  <a:gd name="connsiteX32" fmla="*/ 1510846 w 6127289"/>
                  <a:gd name="connsiteY32" fmla="*/ 2298057 h 5827895"/>
                  <a:gd name="connsiteX0" fmla="*/ 1510846 w 6127289"/>
                  <a:gd name="connsiteY0" fmla="*/ 2298057 h 5827895"/>
                  <a:gd name="connsiteX1" fmla="*/ 710749 w 6127289"/>
                  <a:gd name="connsiteY1" fmla="*/ 2171057 h 5827895"/>
                  <a:gd name="connsiteX2" fmla="*/ 177348 w 6127289"/>
                  <a:gd name="connsiteY2" fmla="*/ 2901307 h 5827895"/>
                  <a:gd name="connsiteX3" fmla="*/ 1193348 w 6127289"/>
                  <a:gd name="connsiteY3" fmla="*/ 2107557 h 5827895"/>
                  <a:gd name="connsiteX4" fmla="*/ 1043486 w 6127289"/>
                  <a:gd name="connsiteY4" fmla="*/ 673727 h 5827895"/>
                  <a:gd name="connsiteX5" fmla="*/ 870769 w 6127289"/>
                  <a:gd name="connsiteY5" fmla="*/ 1760847 h 5827895"/>
                  <a:gd name="connsiteX6" fmla="*/ 1904547 w 6127289"/>
                  <a:gd name="connsiteY6" fmla="*/ 2380607 h 5827895"/>
                  <a:gd name="connsiteX7" fmla="*/ 2641147 w 6127289"/>
                  <a:gd name="connsiteY7" fmla="*/ 1745607 h 5827895"/>
                  <a:gd name="connsiteX8" fmla="*/ 2037897 w 6127289"/>
                  <a:gd name="connsiteY8" fmla="*/ 2488557 h 5827895"/>
                  <a:gd name="connsiteX9" fmla="*/ 2680612 w 6127289"/>
                  <a:gd name="connsiteY9" fmla="*/ 3429723 h 5827895"/>
                  <a:gd name="connsiteX10" fmla="*/ 2491503 w 6127289"/>
                  <a:gd name="connsiteY10" fmla="*/ 2618 h 5827895"/>
                  <a:gd name="connsiteX11" fmla="*/ 3639003 w 6127289"/>
                  <a:gd name="connsiteY11" fmla="*/ 1809107 h 5827895"/>
                  <a:gd name="connsiteX12" fmla="*/ 4266746 w 6127289"/>
                  <a:gd name="connsiteY12" fmla="*/ 1471650 h 5827895"/>
                  <a:gd name="connsiteX13" fmla="*/ 4271761 w 6127289"/>
                  <a:gd name="connsiteY13" fmla="*/ 633546 h 5827895"/>
                  <a:gd name="connsiteX14" fmla="*/ 4417497 w 6127289"/>
                  <a:gd name="connsiteY14" fmla="*/ 1458455 h 5827895"/>
                  <a:gd name="connsiteX15" fmla="*/ 5228978 w 6127289"/>
                  <a:gd name="connsiteY15" fmla="*/ 1697280 h 5827895"/>
                  <a:gd name="connsiteX16" fmla="*/ 3596119 w 6127289"/>
                  <a:gd name="connsiteY16" fmla="*/ 2055848 h 5827895"/>
                  <a:gd name="connsiteX17" fmla="*/ 3360923 w 6127289"/>
                  <a:gd name="connsiteY17" fmla="*/ 2829724 h 5827895"/>
                  <a:gd name="connsiteX18" fmla="*/ 5134305 w 6127289"/>
                  <a:gd name="connsiteY18" fmla="*/ 2911863 h 5827895"/>
                  <a:gd name="connsiteX19" fmla="*/ 6103153 w 6127289"/>
                  <a:gd name="connsiteY19" fmla="*/ 2327507 h 5827895"/>
                  <a:gd name="connsiteX20" fmla="*/ 5005656 w 6127289"/>
                  <a:gd name="connsiteY20" fmla="*/ 3025667 h 5827895"/>
                  <a:gd name="connsiteX21" fmla="*/ 5415356 w 6127289"/>
                  <a:gd name="connsiteY21" fmla="*/ 4421018 h 5827895"/>
                  <a:gd name="connsiteX22" fmla="*/ 4827526 w 6127289"/>
                  <a:gd name="connsiteY22" fmla="*/ 3049418 h 5827895"/>
                  <a:gd name="connsiteX23" fmla="*/ 3242170 w 6127289"/>
                  <a:gd name="connsiteY23" fmla="*/ 3096919 h 5827895"/>
                  <a:gd name="connsiteX24" fmla="*/ 2773094 w 6127289"/>
                  <a:gd name="connsiteY24" fmla="*/ 4581335 h 5827895"/>
                  <a:gd name="connsiteX25" fmla="*/ 4079380 w 6127289"/>
                  <a:gd name="connsiteY25" fmla="*/ 3892566 h 5827895"/>
                  <a:gd name="connsiteX26" fmla="*/ 2820595 w 6127289"/>
                  <a:gd name="connsiteY26" fmla="*/ 4937595 h 5827895"/>
                  <a:gd name="connsiteX27" fmla="*/ 3269339 w 6127289"/>
                  <a:gd name="connsiteY27" fmla="*/ 5827551 h 5827895"/>
                  <a:gd name="connsiteX28" fmla="*/ 2722406 w 6127289"/>
                  <a:gd name="connsiteY28" fmla="*/ 5827895 h 5827895"/>
                  <a:gd name="connsiteX29" fmla="*/ 2523712 w 6127289"/>
                  <a:gd name="connsiteY29" fmla="*/ 3773813 h 5827895"/>
                  <a:gd name="connsiteX30" fmla="*/ 1371149 w 6127289"/>
                  <a:gd name="connsiteY30" fmla="*/ 3701407 h 5827895"/>
                  <a:gd name="connsiteX31" fmla="*/ 2291899 w 6127289"/>
                  <a:gd name="connsiteY31" fmla="*/ 3060057 h 5827895"/>
                  <a:gd name="connsiteX32" fmla="*/ 1510846 w 6127289"/>
                  <a:gd name="connsiteY32" fmla="*/ 2298057 h 5827895"/>
                  <a:gd name="connsiteX0" fmla="*/ 1510846 w 6127289"/>
                  <a:gd name="connsiteY0" fmla="*/ 2298057 h 5827895"/>
                  <a:gd name="connsiteX1" fmla="*/ 710749 w 6127289"/>
                  <a:gd name="connsiteY1" fmla="*/ 2171057 h 5827895"/>
                  <a:gd name="connsiteX2" fmla="*/ 177348 w 6127289"/>
                  <a:gd name="connsiteY2" fmla="*/ 2901307 h 5827895"/>
                  <a:gd name="connsiteX3" fmla="*/ 1193348 w 6127289"/>
                  <a:gd name="connsiteY3" fmla="*/ 2107557 h 5827895"/>
                  <a:gd name="connsiteX4" fmla="*/ 1043486 w 6127289"/>
                  <a:gd name="connsiteY4" fmla="*/ 673727 h 5827895"/>
                  <a:gd name="connsiteX5" fmla="*/ 870769 w 6127289"/>
                  <a:gd name="connsiteY5" fmla="*/ 1760847 h 5827895"/>
                  <a:gd name="connsiteX6" fmla="*/ 1904547 w 6127289"/>
                  <a:gd name="connsiteY6" fmla="*/ 2380607 h 5827895"/>
                  <a:gd name="connsiteX7" fmla="*/ 2641147 w 6127289"/>
                  <a:gd name="connsiteY7" fmla="*/ 1745607 h 5827895"/>
                  <a:gd name="connsiteX8" fmla="*/ 2037897 w 6127289"/>
                  <a:gd name="connsiteY8" fmla="*/ 2488557 h 5827895"/>
                  <a:gd name="connsiteX9" fmla="*/ 2680612 w 6127289"/>
                  <a:gd name="connsiteY9" fmla="*/ 3429723 h 5827895"/>
                  <a:gd name="connsiteX10" fmla="*/ 2491503 w 6127289"/>
                  <a:gd name="connsiteY10" fmla="*/ 2618 h 5827895"/>
                  <a:gd name="connsiteX11" fmla="*/ 3639003 w 6127289"/>
                  <a:gd name="connsiteY11" fmla="*/ 1809107 h 5827895"/>
                  <a:gd name="connsiteX12" fmla="*/ 4266746 w 6127289"/>
                  <a:gd name="connsiteY12" fmla="*/ 1471650 h 5827895"/>
                  <a:gd name="connsiteX13" fmla="*/ 4271761 w 6127289"/>
                  <a:gd name="connsiteY13" fmla="*/ 633546 h 5827895"/>
                  <a:gd name="connsiteX14" fmla="*/ 4417497 w 6127289"/>
                  <a:gd name="connsiteY14" fmla="*/ 1458455 h 5827895"/>
                  <a:gd name="connsiteX15" fmla="*/ 5228978 w 6127289"/>
                  <a:gd name="connsiteY15" fmla="*/ 1697280 h 5827895"/>
                  <a:gd name="connsiteX16" fmla="*/ 3596119 w 6127289"/>
                  <a:gd name="connsiteY16" fmla="*/ 2055848 h 5827895"/>
                  <a:gd name="connsiteX17" fmla="*/ 3360923 w 6127289"/>
                  <a:gd name="connsiteY17" fmla="*/ 2829724 h 5827895"/>
                  <a:gd name="connsiteX18" fmla="*/ 5134305 w 6127289"/>
                  <a:gd name="connsiteY18" fmla="*/ 2911863 h 5827895"/>
                  <a:gd name="connsiteX19" fmla="*/ 6103153 w 6127289"/>
                  <a:gd name="connsiteY19" fmla="*/ 2327507 h 5827895"/>
                  <a:gd name="connsiteX20" fmla="*/ 5005656 w 6127289"/>
                  <a:gd name="connsiteY20" fmla="*/ 3025667 h 5827895"/>
                  <a:gd name="connsiteX21" fmla="*/ 5415356 w 6127289"/>
                  <a:gd name="connsiteY21" fmla="*/ 4421018 h 5827895"/>
                  <a:gd name="connsiteX22" fmla="*/ 4827526 w 6127289"/>
                  <a:gd name="connsiteY22" fmla="*/ 3049418 h 5827895"/>
                  <a:gd name="connsiteX23" fmla="*/ 3242170 w 6127289"/>
                  <a:gd name="connsiteY23" fmla="*/ 3096919 h 5827895"/>
                  <a:gd name="connsiteX24" fmla="*/ 2773094 w 6127289"/>
                  <a:gd name="connsiteY24" fmla="*/ 4581335 h 5827895"/>
                  <a:gd name="connsiteX25" fmla="*/ 4079380 w 6127289"/>
                  <a:gd name="connsiteY25" fmla="*/ 3892566 h 5827895"/>
                  <a:gd name="connsiteX26" fmla="*/ 2820595 w 6127289"/>
                  <a:gd name="connsiteY26" fmla="*/ 4937595 h 5827895"/>
                  <a:gd name="connsiteX27" fmla="*/ 3269339 w 6127289"/>
                  <a:gd name="connsiteY27" fmla="*/ 5827551 h 5827895"/>
                  <a:gd name="connsiteX28" fmla="*/ 2722406 w 6127289"/>
                  <a:gd name="connsiteY28" fmla="*/ 5827895 h 5827895"/>
                  <a:gd name="connsiteX29" fmla="*/ 2523712 w 6127289"/>
                  <a:gd name="connsiteY29" fmla="*/ 3773813 h 5827895"/>
                  <a:gd name="connsiteX30" fmla="*/ 1371149 w 6127289"/>
                  <a:gd name="connsiteY30" fmla="*/ 3701407 h 5827895"/>
                  <a:gd name="connsiteX31" fmla="*/ 2291899 w 6127289"/>
                  <a:gd name="connsiteY31" fmla="*/ 3060057 h 5827895"/>
                  <a:gd name="connsiteX32" fmla="*/ 1510846 w 6127289"/>
                  <a:gd name="connsiteY32" fmla="*/ 2298057 h 5827895"/>
                  <a:gd name="connsiteX0" fmla="*/ 1510846 w 6127289"/>
                  <a:gd name="connsiteY0" fmla="*/ 2298057 h 5827895"/>
                  <a:gd name="connsiteX1" fmla="*/ 710749 w 6127289"/>
                  <a:gd name="connsiteY1" fmla="*/ 2171057 h 5827895"/>
                  <a:gd name="connsiteX2" fmla="*/ 177348 w 6127289"/>
                  <a:gd name="connsiteY2" fmla="*/ 2901307 h 5827895"/>
                  <a:gd name="connsiteX3" fmla="*/ 1193348 w 6127289"/>
                  <a:gd name="connsiteY3" fmla="*/ 2107557 h 5827895"/>
                  <a:gd name="connsiteX4" fmla="*/ 1043486 w 6127289"/>
                  <a:gd name="connsiteY4" fmla="*/ 673727 h 5827895"/>
                  <a:gd name="connsiteX5" fmla="*/ 870769 w 6127289"/>
                  <a:gd name="connsiteY5" fmla="*/ 1760847 h 5827895"/>
                  <a:gd name="connsiteX6" fmla="*/ 1904547 w 6127289"/>
                  <a:gd name="connsiteY6" fmla="*/ 2380607 h 5827895"/>
                  <a:gd name="connsiteX7" fmla="*/ 2641147 w 6127289"/>
                  <a:gd name="connsiteY7" fmla="*/ 1745607 h 5827895"/>
                  <a:gd name="connsiteX8" fmla="*/ 2037897 w 6127289"/>
                  <a:gd name="connsiteY8" fmla="*/ 2488557 h 5827895"/>
                  <a:gd name="connsiteX9" fmla="*/ 2680612 w 6127289"/>
                  <a:gd name="connsiteY9" fmla="*/ 3429723 h 5827895"/>
                  <a:gd name="connsiteX10" fmla="*/ 2491503 w 6127289"/>
                  <a:gd name="connsiteY10" fmla="*/ 2618 h 5827895"/>
                  <a:gd name="connsiteX11" fmla="*/ 3639003 w 6127289"/>
                  <a:gd name="connsiteY11" fmla="*/ 1809107 h 5827895"/>
                  <a:gd name="connsiteX12" fmla="*/ 4266746 w 6127289"/>
                  <a:gd name="connsiteY12" fmla="*/ 1471650 h 5827895"/>
                  <a:gd name="connsiteX13" fmla="*/ 4271761 w 6127289"/>
                  <a:gd name="connsiteY13" fmla="*/ 633546 h 5827895"/>
                  <a:gd name="connsiteX14" fmla="*/ 4417497 w 6127289"/>
                  <a:gd name="connsiteY14" fmla="*/ 1458455 h 5827895"/>
                  <a:gd name="connsiteX15" fmla="*/ 5228978 w 6127289"/>
                  <a:gd name="connsiteY15" fmla="*/ 1697280 h 5827895"/>
                  <a:gd name="connsiteX16" fmla="*/ 3596119 w 6127289"/>
                  <a:gd name="connsiteY16" fmla="*/ 2055848 h 5827895"/>
                  <a:gd name="connsiteX17" fmla="*/ 3360923 w 6127289"/>
                  <a:gd name="connsiteY17" fmla="*/ 2829724 h 5827895"/>
                  <a:gd name="connsiteX18" fmla="*/ 5134305 w 6127289"/>
                  <a:gd name="connsiteY18" fmla="*/ 2911863 h 5827895"/>
                  <a:gd name="connsiteX19" fmla="*/ 6103153 w 6127289"/>
                  <a:gd name="connsiteY19" fmla="*/ 2327507 h 5827895"/>
                  <a:gd name="connsiteX20" fmla="*/ 5005656 w 6127289"/>
                  <a:gd name="connsiteY20" fmla="*/ 3025667 h 5827895"/>
                  <a:gd name="connsiteX21" fmla="*/ 5415356 w 6127289"/>
                  <a:gd name="connsiteY21" fmla="*/ 4421018 h 5827895"/>
                  <a:gd name="connsiteX22" fmla="*/ 4827526 w 6127289"/>
                  <a:gd name="connsiteY22" fmla="*/ 3049418 h 5827895"/>
                  <a:gd name="connsiteX23" fmla="*/ 3242170 w 6127289"/>
                  <a:gd name="connsiteY23" fmla="*/ 3096919 h 5827895"/>
                  <a:gd name="connsiteX24" fmla="*/ 2773094 w 6127289"/>
                  <a:gd name="connsiteY24" fmla="*/ 4581335 h 5827895"/>
                  <a:gd name="connsiteX25" fmla="*/ 4079380 w 6127289"/>
                  <a:gd name="connsiteY25" fmla="*/ 3892566 h 5827895"/>
                  <a:gd name="connsiteX26" fmla="*/ 2820595 w 6127289"/>
                  <a:gd name="connsiteY26" fmla="*/ 4937595 h 5827895"/>
                  <a:gd name="connsiteX27" fmla="*/ 3269339 w 6127289"/>
                  <a:gd name="connsiteY27" fmla="*/ 5827551 h 5827895"/>
                  <a:gd name="connsiteX28" fmla="*/ 2722406 w 6127289"/>
                  <a:gd name="connsiteY28" fmla="*/ 5827895 h 5827895"/>
                  <a:gd name="connsiteX29" fmla="*/ 2523712 w 6127289"/>
                  <a:gd name="connsiteY29" fmla="*/ 3773813 h 5827895"/>
                  <a:gd name="connsiteX30" fmla="*/ 1371149 w 6127289"/>
                  <a:gd name="connsiteY30" fmla="*/ 3701407 h 5827895"/>
                  <a:gd name="connsiteX31" fmla="*/ 2291899 w 6127289"/>
                  <a:gd name="connsiteY31" fmla="*/ 3060057 h 5827895"/>
                  <a:gd name="connsiteX32" fmla="*/ 1510846 w 6127289"/>
                  <a:gd name="connsiteY32" fmla="*/ 2298057 h 5827895"/>
                  <a:gd name="connsiteX0" fmla="*/ 1510846 w 6127289"/>
                  <a:gd name="connsiteY0" fmla="*/ 2298057 h 5827895"/>
                  <a:gd name="connsiteX1" fmla="*/ 710749 w 6127289"/>
                  <a:gd name="connsiteY1" fmla="*/ 2171057 h 5827895"/>
                  <a:gd name="connsiteX2" fmla="*/ 177348 w 6127289"/>
                  <a:gd name="connsiteY2" fmla="*/ 2901307 h 5827895"/>
                  <a:gd name="connsiteX3" fmla="*/ 1193348 w 6127289"/>
                  <a:gd name="connsiteY3" fmla="*/ 2107557 h 5827895"/>
                  <a:gd name="connsiteX4" fmla="*/ 1043486 w 6127289"/>
                  <a:gd name="connsiteY4" fmla="*/ 673727 h 5827895"/>
                  <a:gd name="connsiteX5" fmla="*/ 870769 w 6127289"/>
                  <a:gd name="connsiteY5" fmla="*/ 1760847 h 5827895"/>
                  <a:gd name="connsiteX6" fmla="*/ 1904547 w 6127289"/>
                  <a:gd name="connsiteY6" fmla="*/ 2380607 h 5827895"/>
                  <a:gd name="connsiteX7" fmla="*/ 2597060 w 6127289"/>
                  <a:gd name="connsiteY7" fmla="*/ 1729575 h 5827895"/>
                  <a:gd name="connsiteX8" fmla="*/ 2037897 w 6127289"/>
                  <a:gd name="connsiteY8" fmla="*/ 2488557 h 5827895"/>
                  <a:gd name="connsiteX9" fmla="*/ 2680612 w 6127289"/>
                  <a:gd name="connsiteY9" fmla="*/ 3429723 h 5827895"/>
                  <a:gd name="connsiteX10" fmla="*/ 2491503 w 6127289"/>
                  <a:gd name="connsiteY10" fmla="*/ 2618 h 5827895"/>
                  <a:gd name="connsiteX11" fmla="*/ 3639003 w 6127289"/>
                  <a:gd name="connsiteY11" fmla="*/ 1809107 h 5827895"/>
                  <a:gd name="connsiteX12" fmla="*/ 4266746 w 6127289"/>
                  <a:gd name="connsiteY12" fmla="*/ 1471650 h 5827895"/>
                  <a:gd name="connsiteX13" fmla="*/ 4271761 w 6127289"/>
                  <a:gd name="connsiteY13" fmla="*/ 633546 h 5827895"/>
                  <a:gd name="connsiteX14" fmla="*/ 4417497 w 6127289"/>
                  <a:gd name="connsiteY14" fmla="*/ 1458455 h 5827895"/>
                  <a:gd name="connsiteX15" fmla="*/ 5228978 w 6127289"/>
                  <a:gd name="connsiteY15" fmla="*/ 1697280 h 5827895"/>
                  <a:gd name="connsiteX16" fmla="*/ 3596119 w 6127289"/>
                  <a:gd name="connsiteY16" fmla="*/ 2055848 h 5827895"/>
                  <a:gd name="connsiteX17" fmla="*/ 3360923 w 6127289"/>
                  <a:gd name="connsiteY17" fmla="*/ 2829724 h 5827895"/>
                  <a:gd name="connsiteX18" fmla="*/ 5134305 w 6127289"/>
                  <a:gd name="connsiteY18" fmla="*/ 2911863 h 5827895"/>
                  <a:gd name="connsiteX19" fmla="*/ 6103153 w 6127289"/>
                  <a:gd name="connsiteY19" fmla="*/ 2327507 h 5827895"/>
                  <a:gd name="connsiteX20" fmla="*/ 5005656 w 6127289"/>
                  <a:gd name="connsiteY20" fmla="*/ 3025667 h 5827895"/>
                  <a:gd name="connsiteX21" fmla="*/ 5415356 w 6127289"/>
                  <a:gd name="connsiteY21" fmla="*/ 4421018 h 5827895"/>
                  <a:gd name="connsiteX22" fmla="*/ 4827526 w 6127289"/>
                  <a:gd name="connsiteY22" fmla="*/ 3049418 h 5827895"/>
                  <a:gd name="connsiteX23" fmla="*/ 3242170 w 6127289"/>
                  <a:gd name="connsiteY23" fmla="*/ 3096919 h 5827895"/>
                  <a:gd name="connsiteX24" fmla="*/ 2773094 w 6127289"/>
                  <a:gd name="connsiteY24" fmla="*/ 4581335 h 5827895"/>
                  <a:gd name="connsiteX25" fmla="*/ 4079380 w 6127289"/>
                  <a:gd name="connsiteY25" fmla="*/ 3892566 h 5827895"/>
                  <a:gd name="connsiteX26" fmla="*/ 2820595 w 6127289"/>
                  <a:gd name="connsiteY26" fmla="*/ 4937595 h 5827895"/>
                  <a:gd name="connsiteX27" fmla="*/ 3269339 w 6127289"/>
                  <a:gd name="connsiteY27" fmla="*/ 5827551 h 5827895"/>
                  <a:gd name="connsiteX28" fmla="*/ 2722406 w 6127289"/>
                  <a:gd name="connsiteY28" fmla="*/ 5827895 h 5827895"/>
                  <a:gd name="connsiteX29" fmla="*/ 2523712 w 6127289"/>
                  <a:gd name="connsiteY29" fmla="*/ 3773813 h 5827895"/>
                  <a:gd name="connsiteX30" fmla="*/ 1371149 w 6127289"/>
                  <a:gd name="connsiteY30" fmla="*/ 3701407 h 5827895"/>
                  <a:gd name="connsiteX31" fmla="*/ 2291899 w 6127289"/>
                  <a:gd name="connsiteY31" fmla="*/ 3060057 h 5827895"/>
                  <a:gd name="connsiteX32" fmla="*/ 1510846 w 6127289"/>
                  <a:gd name="connsiteY32" fmla="*/ 2298057 h 5827895"/>
                  <a:gd name="connsiteX0" fmla="*/ 1510846 w 6127289"/>
                  <a:gd name="connsiteY0" fmla="*/ 2298057 h 5827895"/>
                  <a:gd name="connsiteX1" fmla="*/ 710749 w 6127289"/>
                  <a:gd name="connsiteY1" fmla="*/ 2171057 h 5827895"/>
                  <a:gd name="connsiteX2" fmla="*/ 177348 w 6127289"/>
                  <a:gd name="connsiteY2" fmla="*/ 2901307 h 5827895"/>
                  <a:gd name="connsiteX3" fmla="*/ 1193348 w 6127289"/>
                  <a:gd name="connsiteY3" fmla="*/ 2107557 h 5827895"/>
                  <a:gd name="connsiteX4" fmla="*/ 1043486 w 6127289"/>
                  <a:gd name="connsiteY4" fmla="*/ 673727 h 5827895"/>
                  <a:gd name="connsiteX5" fmla="*/ 870769 w 6127289"/>
                  <a:gd name="connsiteY5" fmla="*/ 1760847 h 5827895"/>
                  <a:gd name="connsiteX6" fmla="*/ 1904547 w 6127289"/>
                  <a:gd name="connsiteY6" fmla="*/ 2380607 h 5827895"/>
                  <a:gd name="connsiteX7" fmla="*/ 2597060 w 6127289"/>
                  <a:gd name="connsiteY7" fmla="*/ 1729575 h 5827895"/>
                  <a:gd name="connsiteX8" fmla="*/ 2037897 w 6127289"/>
                  <a:gd name="connsiteY8" fmla="*/ 2488557 h 5827895"/>
                  <a:gd name="connsiteX9" fmla="*/ 2680612 w 6127289"/>
                  <a:gd name="connsiteY9" fmla="*/ 3429723 h 5827895"/>
                  <a:gd name="connsiteX10" fmla="*/ 2491503 w 6127289"/>
                  <a:gd name="connsiteY10" fmla="*/ 2618 h 5827895"/>
                  <a:gd name="connsiteX11" fmla="*/ 3639003 w 6127289"/>
                  <a:gd name="connsiteY11" fmla="*/ 1809107 h 5827895"/>
                  <a:gd name="connsiteX12" fmla="*/ 4266746 w 6127289"/>
                  <a:gd name="connsiteY12" fmla="*/ 1471650 h 5827895"/>
                  <a:gd name="connsiteX13" fmla="*/ 4271761 w 6127289"/>
                  <a:gd name="connsiteY13" fmla="*/ 633546 h 5827895"/>
                  <a:gd name="connsiteX14" fmla="*/ 4417497 w 6127289"/>
                  <a:gd name="connsiteY14" fmla="*/ 1458455 h 5827895"/>
                  <a:gd name="connsiteX15" fmla="*/ 5228978 w 6127289"/>
                  <a:gd name="connsiteY15" fmla="*/ 1697280 h 5827895"/>
                  <a:gd name="connsiteX16" fmla="*/ 3596119 w 6127289"/>
                  <a:gd name="connsiteY16" fmla="*/ 2055848 h 5827895"/>
                  <a:gd name="connsiteX17" fmla="*/ 3360923 w 6127289"/>
                  <a:gd name="connsiteY17" fmla="*/ 2829724 h 5827895"/>
                  <a:gd name="connsiteX18" fmla="*/ 5134305 w 6127289"/>
                  <a:gd name="connsiteY18" fmla="*/ 2911863 h 5827895"/>
                  <a:gd name="connsiteX19" fmla="*/ 6103153 w 6127289"/>
                  <a:gd name="connsiteY19" fmla="*/ 2327507 h 5827895"/>
                  <a:gd name="connsiteX20" fmla="*/ 5005656 w 6127289"/>
                  <a:gd name="connsiteY20" fmla="*/ 3025667 h 5827895"/>
                  <a:gd name="connsiteX21" fmla="*/ 5415356 w 6127289"/>
                  <a:gd name="connsiteY21" fmla="*/ 4421018 h 5827895"/>
                  <a:gd name="connsiteX22" fmla="*/ 4827526 w 6127289"/>
                  <a:gd name="connsiteY22" fmla="*/ 3049418 h 5827895"/>
                  <a:gd name="connsiteX23" fmla="*/ 3242170 w 6127289"/>
                  <a:gd name="connsiteY23" fmla="*/ 3096919 h 5827895"/>
                  <a:gd name="connsiteX24" fmla="*/ 2773094 w 6127289"/>
                  <a:gd name="connsiteY24" fmla="*/ 4581335 h 5827895"/>
                  <a:gd name="connsiteX25" fmla="*/ 4079380 w 6127289"/>
                  <a:gd name="connsiteY25" fmla="*/ 3892566 h 5827895"/>
                  <a:gd name="connsiteX26" fmla="*/ 2820595 w 6127289"/>
                  <a:gd name="connsiteY26" fmla="*/ 4937595 h 5827895"/>
                  <a:gd name="connsiteX27" fmla="*/ 3269339 w 6127289"/>
                  <a:gd name="connsiteY27" fmla="*/ 5827551 h 5827895"/>
                  <a:gd name="connsiteX28" fmla="*/ 2722406 w 6127289"/>
                  <a:gd name="connsiteY28" fmla="*/ 5827895 h 5827895"/>
                  <a:gd name="connsiteX29" fmla="*/ 2523712 w 6127289"/>
                  <a:gd name="connsiteY29" fmla="*/ 3773813 h 5827895"/>
                  <a:gd name="connsiteX30" fmla="*/ 1371149 w 6127289"/>
                  <a:gd name="connsiteY30" fmla="*/ 3701407 h 5827895"/>
                  <a:gd name="connsiteX31" fmla="*/ 2291899 w 6127289"/>
                  <a:gd name="connsiteY31" fmla="*/ 3060057 h 5827895"/>
                  <a:gd name="connsiteX32" fmla="*/ 1510846 w 6127289"/>
                  <a:gd name="connsiteY32" fmla="*/ 2298057 h 5827895"/>
                  <a:gd name="connsiteX0" fmla="*/ 1510846 w 6127289"/>
                  <a:gd name="connsiteY0" fmla="*/ 2298057 h 5827895"/>
                  <a:gd name="connsiteX1" fmla="*/ 710749 w 6127289"/>
                  <a:gd name="connsiteY1" fmla="*/ 2171057 h 5827895"/>
                  <a:gd name="connsiteX2" fmla="*/ 177348 w 6127289"/>
                  <a:gd name="connsiteY2" fmla="*/ 2901307 h 5827895"/>
                  <a:gd name="connsiteX3" fmla="*/ 1193348 w 6127289"/>
                  <a:gd name="connsiteY3" fmla="*/ 2107557 h 5827895"/>
                  <a:gd name="connsiteX4" fmla="*/ 1043486 w 6127289"/>
                  <a:gd name="connsiteY4" fmla="*/ 673727 h 5827895"/>
                  <a:gd name="connsiteX5" fmla="*/ 870769 w 6127289"/>
                  <a:gd name="connsiteY5" fmla="*/ 1760847 h 5827895"/>
                  <a:gd name="connsiteX6" fmla="*/ 1904547 w 6127289"/>
                  <a:gd name="connsiteY6" fmla="*/ 2380607 h 5827895"/>
                  <a:gd name="connsiteX7" fmla="*/ 2597060 w 6127289"/>
                  <a:gd name="connsiteY7" fmla="*/ 1729575 h 5827895"/>
                  <a:gd name="connsiteX8" fmla="*/ 2037897 w 6127289"/>
                  <a:gd name="connsiteY8" fmla="*/ 2488557 h 5827895"/>
                  <a:gd name="connsiteX9" fmla="*/ 2680612 w 6127289"/>
                  <a:gd name="connsiteY9" fmla="*/ 3429723 h 5827895"/>
                  <a:gd name="connsiteX10" fmla="*/ 2491503 w 6127289"/>
                  <a:gd name="connsiteY10" fmla="*/ 2618 h 5827895"/>
                  <a:gd name="connsiteX11" fmla="*/ 3639003 w 6127289"/>
                  <a:gd name="connsiteY11" fmla="*/ 1809107 h 5827895"/>
                  <a:gd name="connsiteX12" fmla="*/ 4266746 w 6127289"/>
                  <a:gd name="connsiteY12" fmla="*/ 1471650 h 5827895"/>
                  <a:gd name="connsiteX13" fmla="*/ 4271761 w 6127289"/>
                  <a:gd name="connsiteY13" fmla="*/ 633546 h 5827895"/>
                  <a:gd name="connsiteX14" fmla="*/ 4417497 w 6127289"/>
                  <a:gd name="connsiteY14" fmla="*/ 1458455 h 5827895"/>
                  <a:gd name="connsiteX15" fmla="*/ 5228978 w 6127289"/>
                  <a:gd name="connsiteY15" fmla="*/ 1697280 h 5827895"/>
                  <a:gd name="connsiteX16" fmla="*/ 3596119 w 6127289"/>
                  <a:gd name="connsiteY16" fmla="*/ 2055848 h 5827895"/>
                  <a:gd name="connsiteX17" fmla="*/ 3360923 w 6127289"/>
                  <a:gd name="connsiteY17" fmla="*/ 2829724 h 5827895"/>
                  <a:gd name="connsiteX18" fmla="*/ 5134305 w 6127289"/>
                  <a:gd name="connsiteY18" fmla="*/ 2911863 h 5827895"/>
                  <a:gd name="connsiteX19" fmla="*/ 6103153 w 6127289"/>
                  <a:gd name="connsiteY19" fmla="*/ 2327507 h 5827895"/>
                  <a:gd name="connsiteX20" fmla="*/ 5005656 w 6127289"/>
                  <a:gd name="connsiteY20" fmla="*/ 3025667 h 5827895"/>
                  <a:gd name="connsiteX21" fmla="*/ 5415356 w 6127289"/>
                  <a:gd name="connsiteY21" fmla="*/ 4421018 h 5827895"/>
                  <a:gd name="connsiteX22" fmla="*/ 4827526 w 6127289"/>
                  <a:gd name="connsiteY22" fmla="*/ 3049418 h 5827895"/>
                  <a:gd name="connsiteX23" fmla="*/ 3242170 w 6127289"/>
                  <a:gd name="connsiteY23" fmla="*/ 3096919 h 5827895"/>
                  <a:gd name="connsiteX24" fmla="*/ 2773094 w 6127289"/>
                  <a:gd name="connsiteY24" fmla="*/ 4581335 h 5827895"/>
                  <a:gd name="connsiteX25" fmla="*/ 4079380 w 6127289"/>
                  <a:gd name="connsiteY25" fmla="*/ 3892566 h 5827895"/>
                  <a:gd name="connsiteX26" fmla="*/ 2820595 w 6127289"/>
                  <a:gd name="connsiteY26" fmla="*/ 4937595 h 5827895"/>
                  <a:gd name="connsiteX27" fmla="*/ 3269339 w 6127289"/>
                  <a:gd name="connsiteY27" fmla="*/ 5827551 h 5827895"/>
                  <a:gd name="connsiteX28" fmla="*/ 2722406 w 6127289"/>
                  <a:gd name="connsiteY28" fmla="*/ 5827895 h 5827895"/>
                  <a:gd name="connsiteX29" fmla="*/ 2523712 w 6127289"/>
                  <a:gd name="connsiteY29" fmla="*/ 3773813 h 5827895"/>
                  <a:gd name="connsiteX30" fmla="*/ 1371149 w 6127289"/>
                  <a:gd name="connsiteY30" fmla="*/ 3701407 h 5827895"/>
                  <a:gd name="connsiteX31" fmla="*/ 2291899 w 6127289"/>
                  <a:gd name="connsiteY31" fmla="*/ 3060057 h 5827895"/>
                  <a:gd name="connsiteX32" fmla="*/ 1510846 w 6127289"/>
                  <a:gd name="connsiteY32" fmla="*/ 2298057 h 5827895"/>
                  <a:gd name="connsiteX0" fmla="*/ 1510846 w 6127289"/>
                  <a:gd name="connsiteY0" fmla="*/ 2298057 h 5827895"/>
                  <a:gd name="connsiteX1" fmla="*/ 710749 w 6127289"/>
                  <a:gd name="connsiteY1" fmla="*/ 2171057 h 5827895"/>
                  <a:gd name="connsiteX2" fmla="*/ 177348 w 6127289"/>
                  <a:gd name="connsiteY2" fmla="*/ 2901307 h 5827895"/>
                  <a:gd name="connsiteX3" fmla="*/ 1193348 w 6127289"/>
                  <a:gd name="connsiteY3" fmla="*/ 2107557 h 5827895"/>
                  <a:gd name="connsiteX4" fmla="*/ 1043486 w 6127289"/>
                  <a:gd name="connsiteY4" fmla="*/ 673727 h 5827895"/>
                  <a:gd name="connsiteX5" fmla="*/ 870769 w 6127289"/>
                  <a:gd name="connsiteY5" fmla="*/ 1760847 h 5827895"/>
                  <a:gd name="connsiteX6" fmla="*/ 1904547 w 6127289"/>
                  <a:gd name="connsiteY6" fmla="*/ 2380607 h 5827895"/>
                  <a:gd name="connsiteX7" fmla="*/ 2597060 w 6127289"/>
                  <a:gd name="connsiteY7" fmla="*/ 1729575 h 5827895"/>
                  <a:gd name="connsiteX8" fmla="*/ 2037897 w 6127289"/>
                  <a:gd name="connsiteY8" fmla="*/ 2488557 h 5827895"/>
                  <a:gd name="connsiteX9" fmla="*/ 2680612 w 6127289"/>
                  <a:gd name="connsiteY9" fmla="*/ 3429723 h 5827895"/>
                  <a:gd name="connsiteX10" fmla="*/ 2491503 w 6127289"/>
                  <a:gd name="connsiteY10" fmla="*/ 2618 h 5827895"/>
                  <a:gd name="connsiteX11" fmla="*/ 3639003 w 6127289"/>
                  <a:gd name="connsiteY11" fmla="*/ 1809107 h 5827895"/>
                  <a:gd name="connsiteX12" fmla="*/ 4266746 w 6127289"/>
                  <a:gd name="connsiteY12" fmla="*/ 1471650 h 5827895"/>
                  <a:gd name="connsiteX13" fmla="*/ 4271761 w 6127289"/>
                  <a:gd name="connsiteY13" fmla="*/ 633546 h 5827895"/>
                  <a:gd name="connsiteX14" fmla="*/ 4417497 w 6127289"/>
                  <a:gd name="connsiteY14" fmla="*/ 1458455 h 5827895"/>
                  <a:gd name="connsiteX15" fmla="*/ 5228978 w 6127289"/>
                  <a:gd name="connsiteY15" fmla="*/ 1697280 h 5827895"/>
                  <a:gd name="connsiteX16" fmla="*/ 3596119 w 6127289"/>
                  <a:gd name="connsiteY16" fmla="*/ 2055848 h 5827895"/>
                  <a:gd name="connsiteX17" fmla="*/ 3360923 w 6127289"/>
                  <a:gd name="connsiteY17" fmla="*/ 2829724 h 5827895"/>
                  <a:gd name="connsiteX18" fmla="*/ 5134305 w 6127289"/>
                  <a:gd name="connsiteY18" fmla="*/ 2911863 h 5827895"/>
                  <a:gd name="connsiteX19" fmla="*/ 6103153 w 6127289"/>
                  <a:gd name="connsiteY19" fmla="*/ 2327507 h 5827895"/>
                  <a:gd name="connsiteX20" fmla="*/ 5005656 w 6127289"/>
                  <a:gd name="connsiteY20" fmla="*/ 3025667 h 5827895"/>
                  <a:gd name="connsiteX21" fmla="*/ 5415356 w 6127289"/>
                  <a:gd name="connsiteY21" fmla="*/ 4421018 h 5827895"/>
                  <a:gd name="connsiteX22" fmla="*/ 4827526 w 6127289"/>
                  <a:gd name="connsiteY22" fmla="*/ 3049418 h 5827895"/>
                  <a:gd name="connsiteX23" fmla="*/ 3242170 w 6127289"/>
                  <a:gd name="connsiteY23" fmla="*/ 3096919 h 5827895"/>
                  <a:gd name="connsiteX24" fmla="*/ 2773094 w 6127289"/>
                  <a:gd name="connsiteY24" fmla="*/ 4581335 h 5827895"/>
                  <a:gd name="connsiteX25" fmla="*/ 4079380 w 6127289"/>
                  <a:gd name="connsiteY25" fmla="*/ 3892566 h 5827895"/>
                  <a:gd name="connsiteX26" fmla="*/ 2820595 w 6127289"/>
                  <a:gd name="connsiteY26" fmla="*/ 4937595 h 5827895"/>
                  <a:gd name="connsiteX27" fmla="*/ 3269339 w 6127289"/>
                  <a:gd name="connsiteY27" fmla="*/ 5827551 h 5827895"/>
                  <a:gd name="connsiteX28" fmla="*/ 2722406 w 6127289"/>
                  <a:gd name="connsiteY28" fmla="*/ 5827895 h 5827895"/>
                  <a:gd name="connsiteX29" fmla="*/ 2523712 w 6127289"/>
                  <a:gd name="connsiteY29" fmla="*/ 3773813 h 5827895"/>
                  <a:gd name="connsiteX30" fmla="*/ 1371149 w 6127289"/>
                  <a:gd name="connsiteY30" fmla="*/ 3701407 h 5827895"/>
                  <a:gd name="connsiteX31" fmla="*/ 2291899 w 6127289"/>
                  <a:gd name="connsiteY31" fmla="*/ 3060057 h 5827895"/>
                  <a:gd name="connsiteX32" fmla="*/ 1510846 w 6127289"/>
                  <a:gd name="connsiteY32" fmla="*/ 2298057 h 5827895"/>
                  <a:gd name="connsiteX0" fmla="*/ 1510846 w 6127289"/>
                  <a:gd name="connsiteY0" fmla="*/ 2298057 h 5827895"/>
                  <a:gd name="connsiteX1" fmla="*/ 710749 w 6127289"/>
                  <a:gd name="connsiteY1" fmla="*/ 2171057 h 5827895"/>
                  <a:gd name="connsiteX2" fmla="*/ 177348 w 6127289"/>
                  <a:gd name="connsiteY2" fmla="*/ 2901307 h 5827895"/>
                  <a:gd name="connsiteX3" fmla="*/ 1193348 w 6127289"/>
                  <a:gd name="connsiteY3" fmla="*/ 2107557 h 5827895"/>
                  <a:gd name="connsiteX4" fmla="*/ 1043486 w 6127289"/>
                  <a:gd name="connsiteY4" fmla="*/ 673727 h 5827895"/>
                  <a:gd name="connsiteX5" fmla="*/ 870769 w 6127289"/>
                  <a:gd name="connsiteY5" fmla="*/ 1760847 h 5827895"/>
                  <a:gd name="connsiteX6" fmla="*/ 1904547 w 6127289"/>
                  <a:gd name="connsiteY6" fmla="*/ 2380607 h 5827895"/>
                  <a:gd name="connsiteX7" fmla="*/ 2597060 w 6127289"/>
                  <a:gd name="connsiteY7" fmla="*/ 1729575 h 5827895"/>
                  <a:gd name="connsiteX8" fmla="*/ 2037897 w 6127289"/>
                  <a:gd name="connsiteY8" fmla="*/ 2488557 h 5827895"/>
                  <a:gd name="connsiteX9" fmla="*/ 2680612 w 6127289"/>
                  <a:gd name="connsiteY9" fmla="*/ 3429723 h 5827895"/>
                  <a:gd name="connsiteX10" fmla="*/ 2491503 w 6127289"/>
                  <a:gd name="connsiteY10" fmla="*/ 2618 h 5827895"/>
                  <a:gd name="connsiteX11" fmla="*/ 3639003 w 6127289"/>
                  <a:gd name="connsiteY11" fmla="*/ 1809107 h 5827895"/>
                  <a:gd name="connsiteX12" fmla="*/ 4266746 w 6127289"/>
                  <a:gd name="connsiteY12" fmla="*/ 1471650 h 5827895"/>
                  <a:gd name="connsiteX13" fmla="*/ 4271761 w 6127289"/>
                  <a:gd name="connsiteY13" fmla="*/ 633546 h 5827895"/>
                  <a:gd name="connsiteX14" fmla="*/ 4417497 w 6127289"/>
                  <a:gd name="connsiteY14" fmla="*/ 1458455 h 5827895"/>
                  <a:gd name="connsiteX15" fmla="*/ 5228978 w 6127289"/>
                  <a:gd name="connsiteY15" fmla="*/ 1697280 h 5827895"/>
                  <a:gd name="connsiteX16" fmla="*/ 3596119 w 6127289"/>
                  <a:gd name="connsiteY16" fmla="*/ 2055848 h 5827895"/>
                  <a:gd name="connsiteX17" fmla="*/ 3360923 w 6127289"/>
                  <a:gd name="connsiteY17" fmla="*/ 2829724 h 5827895"/>
                  <a:gd name="connsiteX18" fmla="*/ 5134305 w 6127289"/>
                  <a:gd name="connsiteY18" fmla="*/ 2911863 h 5827895"/>
                  <a:gd name="connsiteX19" fmla="*/ 6103153 w 6127289"/>
                  <a:gd name="connsiteY19" fmla="*/ 2327507 h 5827895"/>
                  <a:gd name="connsiteX20" fmla="*/ 5005656 w 6127289"/>
                  <a:gd name="connsiteY20" fmla="*/ 3025667 h 5827895"/>
                  <a:gd name="connsiteX21" fmla="*/ 5415356 w 6127289"/>
                  <a:gd name="connsiteY21" fmla="*/ 4421018 h 5827895"/>
                  <a:gd name="connsiteX22" fmla="*/ 4827526 w 6127289"/>
                  <a:gd name="connsiteY22" fmla="*/ 3049418 h 5827895"/>
                  <a:gd name="connsiteX23" fmla="*/ 3242170 w 6127289"/>
                  <a:gd name="connsiteY23" fmla="*/ 3096919 h 5827895"/>
                  <a:gd name="connsiteX24" fmla="*/ 2773094 w 6127289"/>
                  <a:gd name="connsiteY24" fmla="*/ 4581335 h 5827895"/>
                  <a:gd name="connsiteX25" fmla="*/ 4079380 w 6127289"/>
                  <a:gd name="connsiteY25" fmla="*/ 3892566 h 5827895"/>
                  <a:gd name="connsiteX26" fmla="*/ 2820595 w 6127289"/>
                  <a:gd name="connsiteY26" fmla="*/ 4937595 h 5827895"/>
                  <a:gd name="connsiteX27" fmla="*/ 3269339 w 6127289"/>
                  <a:gd name="connsiteY27" fmla="*/ 5827551 h 5827895"/>
                  <a:gd name="connsiteX28" fmla="*/ 2722406 w 6127289"/>
                  <a:gd name="connsiteY28" fmla="*/ 5827895 h 5827895"/>
                  <a:gd name="connsiteX29" fmla="*/ 2523712 w 6127289"/>
                  <a:gd name="connsiteY29" fmla="*/ 3773813 h 5827895"/>
                  <a:gd name="connsiteX30" fmla="*/ 1371149 w 6127289"/>
                  <a:gd name="connsiteY30" fmla="*/ 3701407 h 5827895"/>
                  <a:gd name="connsiteX31" fmla="*/ 2291899 w 6127289"/>
                  <a:gd name="connsiteY31" fmla="*/ 3060057 h 5827895"/>
                  <a:gd name="connsiteX32" fmla="*/ 1510846 w 6127289"/>
                  <a:gd name="connsiteY32" fmla="*/ 2298057 h 5827895"/>
                  <a:gd name="connsiteX0" fmla="*/ 1510846 w 6127289"/>
                  <a:gd name="connsiteY0" fmla="*/ 2298057 h 5827895"/>
                  <a:gd name="connsiteX1" fmla="*/ 710749 w 6127289"/>
                  <a:gd name="connsiteY1" fmla="*/ 2171057 h 5827895"/>
                  <a:gd name="connsiteX2" fmla="*/ 177348 w 6127289"/>
                  <a:gd name="connsiteY2" fmla="*/ 2901307 h 5827895"/>
                  <a:gd name="connsiteX3" fmla="*/ 1193348 w 6127289"/>
                  <a:gd name="connsiteY3" fmla="*/ 2107557 h 5827895"/>
                  <a:gd name="connsiteX4" fmla="*/ 1043486 w 6127289"/>
                  <a:gd name="connsiteY4" fmla="*/ 673727 h 5827895"/>
                  <a:gd name="connsiteX5" fmla="*/ 870769 w 6127289"/>
                  <a:gd name="connsiteY5" fmla="*/ 1760847 h 5827895"/>
                  <a:gd name="connsiteX6" fmla="*/ 1904547 w 6127289"/>
                  <a:gd name="connsiteY6" fmla="*/ 2380607 h 5827895"/>
                  <a:gd name="connsiteX7" fmla="*/ 2597060 w 6127289"/>
                  <a:gd name="connsiteY7" fmla="*/ 1729575 h 5827895"/>
                  <a:gd name="connsiteX8" fmla="*/ 2037897 w 6127289"/>
                  <a:gd name="connsiteY8" fmla="*/ 2488557 h 5827895"/>
                  <a:gd name="connsiteX9" fmla="*/ 2680612 w 6127289"/>
                  <a:gd name="connsiteY9" fmla="*/ 3429723 h 5827895"/>
                  <a:gd name="connsiteX10" fmla="*/ 2491503 w 6127289"/>
                  <a:gd name="connsiteY10" fmla="*/ 2618 h 5827895"/>
                  <a:gd name="connsiteX11" fmla="*/ 3639003 w 6127289"/>
                  <a:gd name="connsiteY11" fmla="*/ 1809107 h 5827895"/>
                  <a:gd name="connsiteX12" fmla="*/ 4266746 w 6127289"/>
                  <a:gd name="connsiteY12" fmla="*/ 1471650 h 5827895"/>
                  <a:gd name="connsiteX13" fmla="*/ 4271761 w 6127289"/>
                  <a:gd name="connsiteY13" fmla="*/ 633546 h 5827895"/>
                  <a:gd name="connsiteX14" fmla="*/ 4417497 w 6127289"/>
                  <a:gd name="connsiteY14" fmla="*/ 1458455 h 5827895"/>
                  <a:gd name="connsiteX15" fmla="*/ 5228978 w 6127289"/>
                  <a:gd name="connsiteY15" fmla="*/ 1697280 h 5827895"/>
                  <a:gd name="connsiteX16" fmla="*/ 3596119 w 6127289"/>
                  <a:gd name="connsiteY16" fmla="*/ 2055848 h 5827895"/>
                  <a:gd name="connsiteX17" fmla="*/ 3360923 w 6127289"/>
                  <a:gd name="connsiteY17" fmla="*/ 2829724 h 5827895"/>
                  <a:gd name="connsiteX18" fmla="*/ 5134305 w 6127289"/>
                  <a:gd name="connsiteY18" fmla="*/ 2911863 h 5827895"/>
                  <a:gd name="connsiteX19" fmla="*/ 6103153 w 6127289"/>
                  <a:gd name="connsiteY19" fmla="*/ 2327507 h 5827895"/>
                  <a:gd name="connsiteX20" fmla="*/ 5005656 w 6127289"/>
                  <a:gd name="connsiteY20" fmla="*/ 3025667 h 5827895"/>
                  <a:gd name="connsiteX21" fmla="*/ 5415356 w 6127289"/>
                  <a:gd name="connsiteY21" fmla="*/ 4421018 h 5827895"/>
                  <a:gd name="connsiteX22" fmla="*/ 4827526 w 6127289"/>
                  <a:gd name="connsiteY22" fmla="*/ 3049418 h 5827895"/>
                  <a:gd name="connsiteX23" fmla="*/ 3242170 w 6127289"/>
                  <a:gd name="connsiteY23" fmla="*/ 3096919 h 5827895"/>
                  <a:gd name="connsiteX24" fmla="*/ 2773094 w 6127289"/>
                  <a:gd name="connsiteY24" fmla="*/ 4581335 h 5827895"/>
                  <a:gd name="connsiteX25" fmla="*/ 4079380 w 6127289"/>
                  <a:gd name="connsiteY25" fmla="*/ 3892566 h 5827895"/>
                  <a:gd name="connsiteX26" fmla="*/ 2820595 w 6127289"/>
                  <a:gd name="connsiteY26" fmla="*/ 4937595 h 5827895"/>
                  <a:gd name="connsiteX27" fmla="*/ 3269339 w 6127289"/>
                  <a:gd name="connsiteY27" fmla="*/ 5827551 h 5827895"/>
                  <a:gd name="connsiteX28" fmla="*/ 2722406 w 6127289"/>
                  <a:gd name="connsiteY28" fmla="*/ 5827895 h 5827895"/>
                  <a:gd name="connsiteX29" fmla="*/ 2523712 w 6127289"/>
                  <a:gd name="connsiteY29" fmla="*/ 3773813 h 5827895"/>
                  <a:gd name="connsiteX30" fmla="*/ 1371149 w 6127289"/>
                  <a:gd name="connsiteY30" fmla="*/ 3701407 h 5827895"/>
                  <a:gd name="connsiteX31" fmla="*/ 2291899 w 6127289"/>
                  <a:gd name="connsiteY31" fmla="*/ 3060057 h 5827895"/>
                  <a:gd name="connsiteX32" fmla="*/ 1510846 w 6127289"/>
                  <a:gd name="connsiteY32" fmla="*/ 2298057 h 5827895"/>
                  <a:gd name="connsiteX0" fmla="*/ 1510846 w 6127289"/>
                  <a:gd name="connsiteY0" fmla="*/ 2298057 h 5827895"/>
                  <a:gd name="connsiteX1" fmla="*/ 710749 w 6127289"/>
                  <a:gd name="connsiteY1" fmla="*/ 2171057 h 5827895"/>
                  <a:gd name="connsiteX2" fmla="*/ 177348 w 6127289"/>
                  <a:gd name="connsiteY2" fmla="*/ 2901307 h 5827895"/>
                  <a:gd name="connsiteX3" fmla="*/ 1193348 w 6127289"/>
                  <a:gd name="connsiteY3" fmla="*/ 2107557 h 5827895"/>
                  <a:gd name="connsiteX4" fmla="*/ 1043486 w 6127289"/>
                  <a:gd name="connsiteY4" fmla="*/ 673727 h 5827895"/>
                  <a:gd name="connsiteX5" fmla="*/ 870769 w 6127289"/>
                  <a:gd name="connsiteY5" fmla="*/ 1760847 h 5827895"/>
                  <a:gd name="connsiteX6" fmla="*/ 1904547 w 6127289"/>
                  <a:gd name="connsiteY6" fmla="*/ 2380607 h 5827895"/>
                  <a:gd name="connsiteX7" fmla="*/ 2573013 w 6127289"/>
                  <a:gd name="connsiteY7" fmla="*/ 1721560 h 5827895"/>
                  <a:gd name="connsiteX8" fmla="*/ 2037897 w 6127289"/>
                  <a:gd name="connsiteY8" fmla="*/ 2488557 h 5827895"/>
                  <a:gd name="connsiteX9" fmla="*/ 2680612 w 6127289"/>
                  <a:gd name="connsiteY9" fmla="*/ 3429723 h 5827895"/>
                  <a:gd name="connsiteX10" fmla="*/ 2491503 w 6127289"/>
                  <a:gd name="connsiteY10" fmla="*/ 2618 h 5827895"/>
                  <a:gd name="connsiteX11" fmla="*/ 3639003 w 6127289"/>
                  <a:gd name="connsiteY11" fmla="*/ 1809107 h 5827895"/>
                  <a:gd name="connsiteX12" fmla="*/ 4266746 w 6127289"/>
                  <a:gd name="connsiteY12" fmla="*/ 1471650 h 5827895"/>
                  <a:gd name="connsiteX13" fmla="*/ 4271761 w 6127289"/>
                  <a:gd name="connsiteY13" fmla="*/ 633546 h 5827895"/>
                  <a:gd name="connsiteX14" fmla="*/ 4417497 w 6127289"/>
                  <a:gd name="connsiteY14" fmla="*/ 1458455 h 5827895"/>
                  <a:gd name="connsiteX15" fmla="*/ 5228978 w 6127289"/>
                  <a:gd name="connsiteY15" fmla="*/ 1697280 h 5827895"/>
                  <a:gd name="connsiteX16" fmla="*/ 3596119 w 6127289"/>
                  <a:gd name="connsiteY16" fmla="*/ 2055848 h 5827895"/>
                  <a:gd name="connsiteX17" fmla="*/ 3360923 w 6127289"/>
                  <a:gd name="connsiteY17" fmla="*/ 2829724 h 5827895"/>
                  <a:gd name="connsiteX18" fmla="*/ 5134305 w 6127289"/>
                  <a:gd name="connsiteY18" fmla="*/ 2911863 h 5827895"/>
                  <a:gd name="connsiteX19" fmla="*/ 6103153 w 6127289"/>
                  <a:gd name="connsiteY19" fmla="*/ 2327507 h 5827895"/>
                  <a:gd name="connsiteX20" fmla="*/ 5005656 w 6127289"/>
                  <a:gd name="connsiteY20" fmla="*/ 3025667 h 5827895"/>
                  <a:gd name="connsiteX21" fmla="*/ 5415356 w 6127289"/>
                  <a:gd name="connsiteY21" fmla="*/ 4421018 h 5827895"/>
                  <a:gd name="connsiteX22" fmla="*/ 4827526 w 6127289"/>
                  <a:gd name="connsiteY22" fmla="*/ 3049418 h 5827895"/>
                  <a:gd name="connsiteX23" fmla="*/ 3242170 w 6127289"/>
                  <a:gd name="connsiteY23" fmla="*/ 3096919 h 5827895"/>
                  <a:gd name="connsiteX24" fmla="*/ 2773094 w 6127289"/>
                  <a:gd name="connsiteY24" fmla="*/ 4581335 h 5827895"/>
                  <a:gd name="connsiteX25" fmla="*/ 4079380 w 6127289"/>
                  <a:gd name="connsiteY25" fmla="*/ 3892566 h 5827895"/>
                  <a:gd name="connsiteX26" fmla="*/ 2820595 w 6127289"/>
                  <a:gd name="connsiteY26" fmla="*/ 4937595 h 5827895"/>
                  <a:gd name="connsiteX27" fmla="*/ 3269339 w 6127289"/>
                  <a:gd name="connsiteY27" fmla="*/ 5827551 h 5827895"/>
                  <a:gd name="connsiteX28" fmla="*/ 2722406 w 6127289"/>
                  <a:gd name="connsiteY28" fmla="*/ 5827895 h 5827895"/>
                  <a:gd name="connsiteX29" fmla="*/ 2523712 w 6127289"/>
                  <a:gd name="connsiteY29" fmla="*/ 3773813 h 5827895"/>
                  <a:gd name="connsiteX30" fmla="*/ 1371149 w 6127289"/>
                  <a:gd name="connsiteY30" fmla="*/ 3701407 h 5827895"/>
                  <a:gd name="connsiteX31" fmla="*/ 2291899 w 6127289"/>
                  <a:gd name="connsiteY31" fmla="*/ 3060057 h 5827895"/>
                  <a:gd name="connsiteX32" fmla="*/ 1510846 w 6127289"/>
                  <a:gd name="connsiteY32" fmla="*/ 2298057 h 5827895"/>
                  <a:gd name="connsiteX0" fmla="*/ 1510846 w 6127289"/>
                  <a:gd name="connsiteY0" fmla="*/ 2298057 h 5827895"/>
                  <a:gd name="connsiteX1" fmla="*/ 710749 w 6127289"/>
                  <a:gd name="connsiteY1" fmla="*/ 2171057 h 5827895"/>
                  <a:gd name="connsiteX2" fmla="*/ 177348 w 6127289"/>
                  <a:gd name="connsiteY2" fmla="*/ 2901307 h 5827895"/>
                  <a:gd name="connsiteX3" fmla="*/ 1193348 w 6127289"/>
                  <a:gd name="connsiteY3" fmla="*/ 2107557 h 5827895"/>
                  <a:gd name="connsiteX4" fmla="*/ 1043486 w 6127289"/>
                  <a:gd name="connsiteY4" fmla="*/ 673727 h 5827895"/>
                  <a:gd name="connsiteX5" fmla="*/ 870769 w 6127289"/>
                  <a:gd name="connsiteY5" fmla="*/ 1760847 h 5827895"/>
                  <a:gd name="connsiteX6" fmla="*/ 1904547 w 6127289"/>
                  <a:gd name="connsiteY6" fmla="*/ 2380607 h 5827895"/>
                  <a:gd name="connsiteX7" fmla="*/ 2573013 w 6127289"/>
                  <a:gd name="connsiteY7" fmla="*/ 1721560 h 5827895"/>
                  <a:gd name="connsiteX8" fmla="*/ 2037897 w 6127289"/>
                  <a:gd name="connsiteY8" fmla="*/ 2488557 h 5827895"/>
                  <a:gd name="connsiteX9" fmla="*/ 2680612 w 6127289"/>
                  <a:gd name="connsiteY9" fmla="*/ 3429723 h 5827895"/>
                  <a:gd name="connsiteX10" fmla="*/ 2491503 w 6127289"/>
                  <a:gd name="connsiteY10" fmla="*/ 2618 h 5827895"/>
                  <a:gd name="connsiteX11" fmla="*/ 3639003 w 6127289"/>
                  <a:gd name="connsiteY11" fmla="*/ 1809107 h 5827895"/>
                  <a:gd name="connsiteX12" fmla="*/ 4266746 w 6127289"/>
                  <a:gd name="connsiteY12" fmla="*/ 1471650 h 5827895"/>
                  <a:gd name="connsiteX13" fmla="*/ 4271761 w 6127289"/>
                  <a:gd name="connsiteY13" fmla="*/ 633546 h 5827895"/>
                  <a:gd name="connsiteX14" fmla="*/ 4417497 w 6127289"/>
                  <a:gd name="connsiteY14" fmla="*/ 1458455 h 5827895"/>
                  <a:gd name="connsiteX15" fmla="*/ 5228978 w 6127289"/>
                  <a:gd name="connsiteY15" fmla="*/ 1697280 h 5827895"/>
                  <a:gd name="connsiteX16" fmla="*/ 3596119 w 6127289"/>
                  <a:gd name="connsiteY16" fmla="*/ 2055848 h 5827895"/>
                  <a:gd name="connsiteX17" fmla="*/ 3360923 w 6127289"/>
                  <a:gd name="connsiteY17" fmla="*/ 2829724 h 5827895"/>
                  <a:gd name="connsiteX18" fmla="*/ 5134305 w 6127289"/>
                  <a:gd name="connsiteY18" fmla="*/ 2911863 h 5827895"/>
                  <a:gd name="connsiteX19" fmla="*/ 6103153 w 6127289"/>
                  <a:gd name="connsiteY19" fmla="*/ 2327507 h 5827895"/>
                  <a:gd name="connsiteX20" fmla="*/ 5005656 w 6127289"/>
                  <a:gd name="connsiteY20" fmla="*/ 3025667 h 5827895"/>
                  <a:gd name="connsiteX21" fmla="*/ 5415356 w 6127289"/>
                  <a:gd name="connsiteY21" fmla="*/ 4421018 h 5827895"/>
                  <a:gd name="connsiteX22" fmla="*/ 4827526 w 6127289"/>
                  <a:gd name="connsiteY22" fmla="*/ 3049418 h 5827895"/>
                  <a:gd name="connsiteX23" fmla="*/ 3242170 w 6127289"/>
                  <a:gd name="connsiteY23" fmla="*/ 3096919 h 5827895"/>
                  <a:gd name="connsiteX24" fmla="*/ 2773094 w 6127289"/>
                  <a:gd name="connsiteY24" fmla="*/ 4581335 h 5827895"/>
                  <a:gd name="connsiteX25" fmla="*/ 4079380 w 6127289"/>
                  <a:gd name="connsiteY25" fmla="*/ 3892566 h 5827895"/>
                  <a:gd name="connsiteX26" fmla="*/ 2820595 w 6127289"/>
                  <a:gd name="connsiteY26" fmla="*/ 4937595 h 5827895"/>
                  <a:gd name="connsiteX27" fmla="*/ 3269339 w 6127289"/>
                  <a:gd name="connsiteY27" fmla="*/ 5827551 h 5827895"/>
                  <a:gd name="connsiteX28" fmla="*/ 2722406 w 6127289"/>
                  <a:gd name="connsiteY28" fmla="*/ 5827895 h 5827895"/>
                  <a:gd name="connsiteX29" fmla="*/ 2523712 w 6127289"/>
                  <a:gd name="connsiteY29" fmla="*/ 3773813 h 5827895"/>
                  <a:gd name="connsiteX30" fmla="*/ 1371149 w 6127289"/>
                  <a:gd name="connsiteY30" fmla="*/ 3701407 h 5827895"/>
                  <a:gd name="connsiteX31" fmla="*/ 2291899 w 6127289"/>
                  <a:gd name="connsiteY31" fmla="*/ 3060057 h 5827895"/>
                  <a:gd name="connsiteX32" fmla="*/ 1510846 w 6127289"/>
                  <a:gd name="connsiteY32" fmla="*/ 2298057 h 5827895"/>
                  <a:gd name="connsiteX0" fmla="*/ 1510846 w 6127289"/>
                  <a:gd name="connsiteY0" fmla="*/ 2298057 h 5827895"/>
                  <a:gd name="connsiteX1" fmla="*/ 710749 w 6127289"/>
                  <a:gd name="connsiteY1" fmla="*/ 2171057 h 5827895"/>
                  <a:gd name="connsiteX2" fmla="*/ 177348 w 6127289"/>
                  <a:gd name="connsiteY2" fmla="*/ 2901307 h 5827895"/>
                  <a:gd name="connsiteX3" fmla="*/ 1193348 w 6127289"/>
                  <a:gd name="connsiteY3" fmla="*/ 2107557 h 5827895"/>
                  <a:gd name="connsiteX4" fmla="*/ 1043486 w 6127289"/>
                  <a:gd name="connsiteY4" fmla="*/ 673727 h 5827895"/>
                  <a:gd name="connsiteX5" fmla="*/ 870769 w 6127289"/>
                  <a:gd name="connsiteY5" fmla="*/ 1760847 h 5827895"/>
                  <a:gd name="connsiteX6" fmla="*/ 1904547 w 6127289"/>
                  <a:gd name="connsiteY6" fmla="*/ 2380607 h 5827895"/>
                  <a:gd name="connsiteX7" fmla="*/ 2573013 w 6127289"/>
                  <a:gd name="connsiteY7" fmla="*/ 1721560 h 5827895"/>
                  <a:gd name="connsiteX8" fmla="*/ 2037897 w 6127289"/>
                  <a:gd name="connsiteY8" fmla="*/ 2488557 h 5827895"/>
                  <a:gd name="connsiteX9" fmla="*/ 2680612 w 6127289"/>
                  <a:gd name="connsiteY9" fmla="*/ 3429723 h 5827895"/>
                  <a:gd name="connsiteX10" fmla="*/ 2491503 w 6127289"/>
                  <a:gd name="connsiteY10" fmla="*/ 2618 h 5827895"/>
                  <a:gd name="connsiteX11" fmla="*/ 3639003 w 6127289"/>
                  <a:gd name="connsiteY11" fmla="*/ 1809107 h 5827895"/>
                  <a:gd name="connsiteX12" fmla="*/ 4266746 w 6127289"/>
                  <a:gd name="connsiteY12" fmla="*/ 1471650 h 5827895"/>
                  <a:gd name="connsiteX13" fmla="*/ 4271761 w 6127289"/>
                  <a:gd name="connsiteY13" fmla="*/ 633546 h 5827895"/>
                  <a:gd name="connsiteX14" fmla="*/ 4417497 w 6127289"/>
                  <a:gd name="connsiteY14" fmla="*/ 1458455 h 5827895"/>
                  <a:gd name="connsiteX15" fmla="*/ 5228978 w 6127289"/>
                  <a:gd name="connsiteY15" fmla="*/ 1697280 h 5827895"/>
                  <a:gd name="connsiteX16" fmla="*/ 3596119 w 6127289"/>
                  <a:gd name="connsiteY16" fmla="*/ 2055848 h 5827895"/>
                  <a:gd name="connsiteX17" fmla="*/ 3360923 w 6127289"/>
                  <a:gd name="connsiteY17" fmla="*/ 2829724 h 5827895"/>
                  <a:gd name="connsiteX18" fmla="*/ 5134305 w 6127289"/>
                  <a:gd name="connsiteY18" fmla="*/ 2911863 h 5827895"/>
                  <a:gd name="connsiteX19" fmla="*/ 6103153 w 6127289"/>
                  <a:gd name="connsiteY19" fmla="*/ 2327507 h 5827895"/>
                  <a:gd name="connsiteX20" fmla="*/ 5005656 w 6127289"/>
                  <a:gd name="connsiteY20" fmla="*/ 3025667 h 5827895"/>
                  <a:gd name="connsiteX21" fmla="*/ 5415356 w 6127289"/>
                  <a:gd name="connsiteY21" fmla="*/ 4421018 h 5827895"/>
                  <a:gd name="connsiteX22" fmla="*/ 4827526 w 6127289"/>
                  <a:gd name="connsiteY22" fmla="*/ 3049418 h 5827895"/>
                  <a:gd name="connsiteX23" fmla="*/ 3242170 w 6127289"/>
                  <a:gd name="connsiteY23" fmla="*/ 3096919 h 5827895"/>
                  <a:gd name="connsiteX24" fmla="*/ 2773094 w 6127289"/>
                  <a:gd name="connsiteY24" fmla="*/ 4581335 h 5827895"/>
                  <a:gd name="connsiteX25" fmla="*/ 4079380 w 6127289"/>
                  <a:gd name="connsiteY25" fmla="*/ 3892566 h 5827895"/>
                  <a:gd name="connsiteX26" fmla="*/ 2820595 w 6127289"/>
                  <a:gd name="connsiteY26" fmla="*/ 4937595 h 5827895"/>
                  <a:gd name="connsiteX27" fmla="*/ 3269339 w 6127289"/>
                  <a:gd name="connsiteY27" fmla="*/ 5827551 h 5827895"/>
                  <a:gd name="connsiteX28" fmla="*/ 2722406 w 6127289"/>
                  <a:gd name="connsiteY28" fmla="*/ 5827895 h 5827895"/>
                  <a:gd name="connsiteX29" fmla="*/ 2523712 w 6127289"/>
                  <a:gd name="connsiteY29" fmla="*/ 3773813 h 5827895"/>
                  <a:gd name="connsiteX30" fmla="*/ 1371149 w 6127289"/>
                  <a:gd name="connsiteY30" fmla="*/ 3701407 h 5827895"/>
                  <a:gd name="connsiteX31" fmla="*/ 2291899 w 6127289"/>
                  <a:gd name="connsiteY31" fmla="*/ 3060057 h 5827895"/>
                  <a:gd name="connsiteX32" fmla="*/ 1510846 w 6127289"/>
                  <a:gd name="connsiteY32" fmla="*/ 2298057 h 5827895"/>
                  <a:gd name="connsiteX0" fmla="*/ 1510846 w 6127289"/>
                  <a:gd name="connsiteY0" fmla="*/ 2298057 h 5827895"/>
                  <a:gd name="connsiteX1" fmla="*/ 710749 w 6127289"/>
                  <a:gd name="connsiteY1" fmla="*/ 2171057 h 5827895"/>
                  <a:gd name="connsiteX2" fmla="*/ 177348 w 6127289"/>
                  <a:gd name="connsiteY2" fmla="*/ 2901307 h 5827895"/>
                  <a:gd name="connsiteX3" fmla="*/ 1193348 w 6127289"/>
                  <a:gd name="connsiteY3" fmla="*/ 2107557 h 5827895"/>
                  <a:gd name="connsiteX4" fmla="*/ 1043486 w 6127289"/>
                  <a:gd name="connsiteY4" fmla="*/ 673727 h 5827895"/>
                  <a:gd name="connsiteX5" fmla="*/ 870769 w 6127289"/>
                  <a:gd name="connsiteY5" fmla="*/ 1760847 h 5827895"/>
                  <a:gd name="connsiteX6" fmla="*/ 1904547 w 6127289"/>
                  <a:gd name="connsiteY6" fmla="*/ 2380607 h 5827895"/>
                  <a:gd name="connsiteX7" fmla="*/ 2558400 w 6127289"/>
                  <a:gd name="connsiteY7" fmla="*/ 1721560 h 5827895"/>
                  <a:gd name="connsiteX8" fmla="*/ 2037897 w 6127289"/>
                  <a:gd name="connsiteY8" fmla="*/ 2488557 h 5827895"/>
                  <a:gd name="connsiteX9" fmla="*/ 2680612 w 6127289"/>
                  <a:gd name="connsiteY9" fmla="*/ 3429723 h 5827895"/>
                  <a:gd name="connsiteX10" fmla="*/ 2491503 w 6127289"/>
                  <a:gd name="connsiteY10" fmla="*/ 2618 h 5827895"/>
                  <a:gd name="connsiteX11" fmla="*/ 3639003 w 6127289"/>
                  <a:gd name="connsiteY11" fmla="*/ 1809107 h 5827895"/>
                  <a:gd name="connsiteX12" fmla="*/ 4266746 w 6127289"/>
                  <a:gd name="connsiteY12" fmla="*/ 1471650 h 5827895"/>
                  <a:gd name="connsiteX13" fmla="*/ 4271761 w 6127289"/>
                  <a:gd name="connsiteY13" fmla="*/ 633546 h 5827895"/>
                  <a:gd name="connsiteX14" fmla="*/ 4417497 w 6127289"/>
                  <a:gd name="connsiteY14" fmla="*/ 1458455 h 5827895"/>
                  <a:gd name="connsiteX15" fmla="*/ 5228978 w 6127289"/>
                  <a:gd name="connsiteY15" fmla="*/ 1697280 h 5827895"/>
                  <a:gd name="connsiteX16" fmla="*/ 3596119 w 6127289"/>
                  <a:gd name="connsiteY16" fmla="*/ 2055848 h 5827895"/>
                  <a:gd name="connsiteX17" fmla="*/ 3360923 w 6127289"/>
                  <a:gd name="connsiteY17" fmla="*/ 2829724 h 5827895"/>
                  <a:gd name="connsiteX18" fmla="*/ 5134305 w 6127289"/>
                  <a:gd name="connsiteY18" fmla="*/ 2911863 h 5827895"/>
                  <a:gd name="connsiteX19" fmla="*/ 6103153 w 6127289"/>
                  <a:gd name="connsiteY19" fmla="*/ 2327507 h 5827895"/>
                  <a:gd name="connsiteX20" fmla="*/ 5005656 w 6127289"/>
                  <a:gd name="connsiteY20" fmla="*/ 3025667 h 5827895"/>
                  <a:gd name="connsiteX21" fmla="*/ 5415356 w 6127289"/>
                  <a:gd name="connsiteY21" fmla="*/ 4421018 h 5827895"/>
                  <a:gd name="connsiteX22" fmla="*/ 4827526 w 6127289"/>
                  <a:gd name="connsiteY22" fmla="*/ 3049418 h 5827895"/>
                  <a:gd name="connsiteX23" fmla="*/ 3242170 w 6127289"/>
                  <a:gd name="connsiteY23" fmla="*/ 3096919 h 5827895"/>
                  <a:gd name="connsiteX24" fmla="*/ 2773094 w 6127289"/>
                  <a:gd name="connsiteY24" fmla="*/ 4581335 h 5827895"/>
                  <a:gd name="connsiteX25" fmla="*/ 4079380 w 6127289"/>
                  <a:gd name="connsiteY25" fmla="*/ 3892566 h 5827895"/>
                  <a:gd name="connsiteX26" fmla="*/ 2820595 w 6127289"/>
                  <a:gd name="connsiteY26" fmla="*/ 4937595 h 5827895"/>
                  <a:gd name="connsiteX27" fmla="*/ 3269339 w 6127289"/>
                  <a:gd name="connsiteY27" fmla="*/ 5827551 h 5827895"/>
                  <a:gd name="connsiteX28" fmla="*/ 2722406 w 6127289"/>
                  <a:gd name="connsiteY28" fmla="*/ 5827895 h 5827895"/>
                  <a:gd name="connsiteX29" fmla="*/ 2523712 w 6127289"/>
                  <a:gd name="connsiteY29" fmla="*/ 3773813 h 5827895"/>
                  <a:gd name="connsiteX30" fmla="*/ 1371149 w 6127289"/>
                  <a:gd name="connsiteY30" fmla="*/ 3701407 h 5827895"/>
                  <a:gd name="connsiteX31" fmla="*/ 2291899 w 6127289"/>
                  <a:gd name="connsiteY31" fmla="*/ 3060057 h 5827895"/>
                  <a:gd name="connsiteX32" fmla="*/ 1510846 w 6127289"/>
                  <a:gd name="connsiteY32" fmla="*/ 2298057 h 5827895"/>
                  <a:gd name="connsiteX0" fmla="*/ 1510846 w 6127289"/>
                  <a:gd name="connsiteY0" fmla="*/ 2298057 h 5827895"/>
                  <a:gd name="connsiteX1" fmla="*/ 710749 w 6127289"/>
                  <a:gd name="connsiteY1" fmla="*/ 2171057 h 5827895"/>
                  <a:gd name="connsiteX2" fmla="*/ 177348 w 6127289"/>
                  <a:gd name="connsiteY2" fmla="*/ 2901307 h 5827895"/>
                  <a:gd name="connsiteX3" fmla="*/ 1193348 w 6127289"/>
                  <a:gd name="connsiteY3" fmla="*/ 2107557 h 5827895"/>
                  <a:gd name="connsiteX4" fmla="*/ 1043486 w 6127289"/>
                  <a:gd name="connsiteY4" fmla="*/ 673727 h 5827895"/>
                  <a:gd name="connsiteX5" fmla="*/ 870769 w 6127289"/>
                  <a:gd name="connsiteY5" fmla="*/ 1760847 h 5827895"/>
                  <a:gd name="connsiteX6" fmla="*/ 1904547 w 6127289"/>
                  <a:gd name="connsiteY6" fmla="*/ 2380607 h 5827895"/>
                  <a:gd name="connsiteX7" fmla="*/ 2558400 w 6127289"/>
                  <a:gd name="connsiteY7" fmla="*/ 1721560 h 5827895"/>
                  <a:gd name="connsiteX8" fmla="*/ 2037897 w 6127289"/>
                  <a:gd name="connsiteY8" fmla="*/ 2488557 h 5827895"/>
                  <a:gd name="connsiteX9" fmla="*/ 2680612 w 6127289"/>
                  <a:gd name="connsiteY9" fmla="*/ 3429723 h 5827895"/>
                  <a:gd name="connsiteX10" fmla="*/ 2491503 w 6127289"/>
                  <a:gd name="connsiteY10" fmla="*/ 2618 h 5827895"/>
                  <a:gd name="connsiteX11" fmla="*/ 3639003 w 6127289"/>
                  <a:gd name="connsiteY11" fmla="*/ 1809107 h 5827895"/>
                  <a:gd name="connsiteX12" fmla="*/ 4266746 w 6127289"/>
                  <a:gd name="connsiteY12" fmla="*/ 1471650 h 5827895"/>
                  <a:gd name="connsiteX13" fmla="*/ 4271761 w 6127289"/>
                  <a:gd name="connsiteY13" fmla="*/ 633546 h 5827895"/>
                  <a:gd name="connsiteX14" fmla="*/ 4417497 w 6127289"/>
                  <a:gd name="connsiteY14" fmla="*/ 1458455 h 5827895"/>
                  <a:gd name="connsiteX15" fmla="*/ 5228978 w 6127289"/>
                  <a:gd name="connsiteY15" fmla="*/ 1697280 h 5827895"/>
                  <a:gd name="connsiteX16" fmla="*/ 3596119 w 6127289"/>
                  <a:gd name="connsiteY16" fmla="*/ 2055848 h 5827895"/>
                  <a:gd name="connsiteX17" fmla="*/ 3360923 w 6127289"/>
                  <a:gd name="connsiteY17" fmla="*/ 2829724 h 5827895"/>
                  <a:gd name="connsiteX18" fmla="*/ 5134305 w 6127289"/>
                  <a:gd name="connsiteY18" fmla="*/ 2911863 h 5827895"/>
                  <a:gd name="connsiteX19" fmla="*/ 6103153 w 6127289"/>
                  <a:gd name="connsiteY19" fmla="*/ 2327507 h 5827895"/>
                  <a:gd name="connsiteX20" fmla="*/ 5005656 w 6127289"/>
                  <a:gd name="connsiteY20" fmla="*/ 3025667 h 5827895"/>
                  <a:gd name="connsiteX21" fmla="*/ 5415356 w 6127289"/>
                  <a:gd name="connsiteY21" fmla="*/ 4421018 h 5827895"/>
                  <a:gd name="connsiteX22" fmla="*/ 4827526 w 6127289"/>
                  <a:gd name="connsiteY22" fmla="*/ 3049418 h 5827895"/>
                  <a:gd name="connsiteX23" fmla="*/ 3242170 w 6127289"/>
                  <a:gd name="connsiteY23" fmla="*/ 3096919 h 5827895"/>
                  <a:gd name="connsiteX24" fmla="*/ 2773094 w 6127289"/>
                  <a:gd name="connsiteY24" fmla="*/ 4581335 h 5827895"/>
                  <a:gd name="connsiteX25" fmla="*/ 4079380 w 6127289"/>
                  <a:gd name="connsiteY25" fmla="*/ 3892566 h 5827895"/>
                  <a:gd name="connsiteX26" fmla="*/ 2820595 w 6127289"/>
                  <a:gd name="connsiteY26" fmla="*/ 4937595 h 5827895"/>
                  <a:gd name="connsiteX27" fmla="*/ 3269339 w 6127289"/>
                  <a:gd name="connsiteY27" fmla="*/ 5827551 h 5827895"/>
                  <a:gd name="connsiteX28" fmla="*/ 2722406 w 6127289"/>
                  <a:gd name="connsiteY28" fmla="*/ 5827895 h 5827895"/>
                  <a:gd name="connsiteX29" fmla="*/ 2523712 w 6127289"/>
                  <a:gd name="connsiteY29" fmla="*/ 3773813 h 5827895"/>
                  <a:gd name="connsiteX30" fmla="*/ 1371149 w 6127289"/>
                  <a:gd name="connsiteY30" fmla="*/ 3701407 h 5827895"/>
                  <a:gd name="connsiteX31" fmla="*/ 2291899 w 6127289"/>
                  <a:gd name="connsiteY31" fmla="*/ 3060057 h 5827895"/>
                  <a:gd name="connsiteX32" fmla="*/ 1510846 w 6127289"/>
                  <a:gd name="connsiteY32" fmla="*/ 2298057 h 5827895"/>
                  <a:gd name="connsiteX0" fmla="*/ 1510846 w 6127289"/>
                  <a:gd name="connsiteY0" fmla="*/ 2298057 h 5827895"/>
                  <a:gd name="connsiteX1" fmla="*/ 710749 w 6127289"/>
                  <a:gd name="connsiteY1" fmla="*/ 2171057 h 5827895"/>
                  <a:gd name="connsiteX2" fmla="*/ 177348 w 6127289"/>
                  <a:gd name="connsiteY2" fmla="*/ 2901307 h 5827895"/>
                  <a:gd name="connsiteX3" fmla="*/ 1193348 w 6127289"/>
                  <a:gd name="connsiteY3" fmla="*/ 2107557 h 5827895"/>
                  <a:gd name="connsiteX4" fmla="*/ 1043486 w 6127289"/>
                  <a:gd name="connsiteY4" fmla="*/ 673727 h 5827895"/>
                  <a:gd name="connsiteX5" fmla="*/ 870769 w 6127289"/>
                  <a:gd name="connsiteY5" fmla="*/ 1760847 h 5827895"/>
                  <a:gd name="connsiteX6" fmla="*/ 1904547 w 6127289"/>
                  <a:gd name="connsiteY6" fmla="*/ 2380607 h 5827895"/>
                  <a:gd name="connsiteX7" fmla="*/ 2558400 w 6127289"/>
                  <a:gd name="connsiteY7" fmla="*/ 1721560 h 5827895"/>
                  <a:gd name="connsiteX8" fmla="*/ 2037897 w 6127289"/>
                  <a:gd name="connsiteY8" fmla="*/ 2488557 h 5827895"/>
                  <a:gd name="connsiteX9" fmla="*/ 2680612 w 6127289"/>
                  <a:gd name="connsiteY9" fmla="*/ 3429723 h 5827895"/>
                  <a:gd name="connsiteX10" fmla="*/ 2491503 w 6127289"/>
                  <a:gd name="connsiteY10" fmla="*/ 2618 h 5827895"/>
                  <a:gd name="connsiteX11" fmla="*/ 3639003 w 6127289"/>
                  <a:gd name="connsiteY11" fmla="*/ 1809107 h 5827895"/>
                  <a:gd name="connsiteX12" fmla="*/ 4266746 w 6127289"/>
                  <a:gd name="connsiteY12" fmla="*/ 1471650 h 5827895"/>
                  <a:gd name="connsiteX13" fmla="*/ 4271761 w 6127289"/>
                  <a:gd name="connsiteY13" fmla="*/ 633546 h 5827895"/>
                  <a:gd name="connsiteX14" fmla="*/ 4417497 w 6127289"/>
                  <a:gd name="connsiteY14" fmla="*/ 1458455 h 5827895"/>
                  <a:gd name="connsiteX15" fmla="*/ 5228978 w 6127289"/>
                  <a:gd name="connsiteY15" fmla="*/ 1697280 h 5827895"/>
                  <a:gd name="connsiteX16" fmla="*/ 3596119 w 6127289"/>
                  <a:gd name="connsiteY16" fmla="*/ 2055848 h 5827895"/>
                  <a:gd name="connsiteX17" fmla="*/ 3360923 w 6127289"/>
                  <a:gd name="connsiteY17" fmla="*/ 2829724 h 5827895"/>
                  <a:gd name="connsiteX18" fmla="*/ 5134305 w 6127289"/>
                  <a:gd name="connsiteY18" fmla="*/ 2911863 h 5827895"/>
                  <a:gd name="connsiteX19" fmla="*/ 6103153 w 6127289"/>
                  <a:gd name="connsiteY19" fmla="*/ 2327507 h 5827895"/>
                  <a:gd name="connsiteX20" fmla="*/ 5005656 w 6127289"/>
                  <a:gd name="connsiteY20" fmla="*/ 3025667 h 5827895"/>
                  <a:gd name="connsiteX21" fmla="*/ 5415356 w 6127289"/>
                  <a:gd name="connsiteY21" fmla="*/ 4421018 h 5827895"/>
                  <a:gd name="connsiteX22" fmla="*/ 4827526 w 6127289"/>
                  <a:gd name="connsiteY22" fmla="*/ 3049418 h 5827895"/>
                  <a:gd name="connsiteX23" fmla="*/ 3242170 w 6127289"/>
                  <a:gd name="connsiteY23" fmla="*/ 3096919 h 5827895"/>
                  <a:gd name="connsiteX24" fmla="*/ 2773094 w 6127289"/>
                  <a:gd name="connsiteY24" fmla="*/ 4581335 h 5827895"/>
                  <a:gd name="connsiteX25" fmla="*/ 4079380 w 6127289"/>
                  <a:gd name="connsiteY25" fmla="*/ 3892566 h 5827895"/>
                  <a:gd name="connsiteX26" fmla="*/ 2820595 w 6127289"/>
                  <a:gd name="connsiteY26" fmla="*/ 4937595 h 5827895"/>
                  <a:gd name="connsiteX27" fmla="*/ 3269339 w 6127289"/>
                  <a:gd name="connsiteY27" fmla="*/ 5827551 h 5827895"/>
                  <a:gd name="connsiteX28" fmla="*/ 2722406 w 6127289"/>
                  <a:gd name="connsiteY28" fmla="*/ 5827895 h 5827895"/>
                  <a:gd name="connsiteX29" fmla="*/ 2523712 w 6127289"/>
                  <a:gd name="connsiteY29" fmla="*/ 3773813 h 5827895"/>
                  <a:gd name="connsiteX30" fmla="*/ 1371149 w 6127289"/>
                  <a:gd name="connsiteY30" fmla="*/ 3701407 h 5827895"/>
                  <a:gd name="connsiteX31" fmla="*/ 2291899 w 6127289"/>
                  <a:gd name="connsiteY31" fmla="*/ 3060057 h 5827895"/>
                  <a:gd name="connsiteX32" fmla="*/ 1510846 w 6127289"/>
                  <a:gd name="connsiteY32" fmla="*/ 2298057 h 5827895"/>
                  <a:gd name="connsiteX0" fmla="*/ 1510846 w 6127289"/>
                  <a:gd name="connsiteY0" fmla="*/ 2298057 h 5827895"/>
                  <a:gd name="connsiteX1" fmla="*/ 710749 w 6127289"/>
                  <a:gd name="connsiteY1" fmla="*/ 2171057 h 5827895"/>
                  <a:gd name="connsiteX2" fmla="*/ 177348 w 6127289"/>
                  <a:gd name="connsiteY2" fmla="*/ 2901307 h 5827895"/>
                  <a:gd name="connsiteX3" fmla="*/ 1193348 w 6127289"/>
                  <a:gd name="connsiteY3" fmla="*/ 2107557 h 5827895"/>
                  <a:gd name="connsiteX4" fmla="*/ 1043486 w 6127289"/>
                  <a:gd name="connsiteY4" fmla="*/ 673727 h 5827895"/>
                  <a:gd name="connsiteX5" fmla="*/ 870769 w 6127289"/>
                  <a:gd name="connsiteY5" fmla="*/ 1760847 h 5827895"/>
                  <a:gd name="connsiteX6" fmla="*/ 1904547 w 6127289"/>
                  <a:gd name="connsiteY6" fmla="*/ 2380607 h 5827895"/>
                  <a:gd name="connsiteX7" fmla="*/ 2558400 w 6127289"/>
                  <a:gd name="connsiteY7" fmla="*/ 1721560 h 5827895"/>
                  <a:gd name="connsiteX8" fmla="*/ 2037897 w 6127289"/>
                  <a:gd name="connsiteY8" fmla="*/ 2488557 h 5827895"/>
                  <a:gd name="connsiteX9" fmla="*/ 2680612 w 6127289"/>
                  <a:gd name="connsiteY9" fmla="*/ 3429723 h 5827895"/>
                  <a:gd name="connsiteX10" fmla="*/ 2491503 w 6127289"/>
                  <a:gd name="connsiteY10" fmla="*/ 2618 h 5827895"/>
                  <a:gd name="connsiteX11" fmla="*/ 3639003 w 6127289"/>
                  <a:gd name="connsiteY11" fmla="*/ 1809107 h 5827895"/>
                  <a:gd name="connsiteX12" fmla="*/ 4266746 w 6127289"/>
                  <a:gd name="connsiteY12" fmla="*/ 1471650 h 5827895"/>
                  <a:gd name="connsiteX13" fmla="*/ 4271761 w 6127289"/>
                  <a:gd name="connsiteY13" fmla="*/ 633546 h 5827895"/>
                  <a:gd name="connsiteX14" fmla="*/ 4417497 w 6127289"/>
                  <a:gd name="connsiteY14" fmla="*/ 1458455 h 5827895"/>
                  <a:gd name="connsiteX15" fmla="*/ 5228978 w 6127289"/>
                  <a:gd name="connsiteY15" fmla="*/ 1697280 h 5827895"/>
                  <a:gd name="connsiteX16" fmla="*/ 3596119 w 6127289"/>
                  <a:gd name="connsiteY16" fmla="*/ 2055848 h 5827895"/>
                  <a:gd name="connsiteX17" fmla="*/ 3360923 w 6127289"/>
                  <a:gd name="connsiteY17" fmla="*/ 2829724 h 5827895"/>
                  <a:gd name="connsiteX18" fmla="*/ 5134305 w 6127289"/>
                  <a:gd name="connsiteY18" fmla="*/ 2911863 h 5827895"/>
                  <a:gd name="connsiteX19" fmla="*/ 6103153 w 6127289"/>
                  <a:gd name="connsiteY19" fmla="*/ 2327507 h 5827895"/>
                  <a:gd name="connsiteX20" fmla="*/ 5005656 w 6127289"/>
                  <a:gd name="connsiteY20" fmla="*/ 3025667 h 5827895"/>
                  <a:gd name="connsiteX21" fmla="*/ 5415356 w 6127289"/>
                  <a:gd name="connsiteY21" fmla="*/ 4421018 h 5827895"/>
                  <a:gd name="connsiteX22" fmla="*/ 4827526 w 6127289"/>
                  <a:gd name="connsiteY22" fmla="*/ 3049418 h 5827895"/>
                  <a:gd name="connsiteX23" fmla="*/ 3242170 w 6127289"/>
                  <a:gd name="connsiteY23" fmla="*/ 3096919 h 5827895"/>
                  <a:gd name="connsiteX24" fmla="*/ 2773094 w 6127289"/>
                  <a:gd name="connsiteY24" fmla="*/ 4581335 h 5827895"/>
                  <a:gd name="connsiteX25" fmla="*/ 4079380 w 6127289"/>
                  <a:gd name="connsiteY25" fmla="*/ 3892566 h 5827895"/>
                  <a:gd name="connsiteX26" fmla="*/ 2820595 w 6127289"/>
                  <a:gd name="connsiteY26" fmla="*/ 4937595 h 5827895"/>
                  <a:gd name="connsiteX27" fmla="*/ 3269339 w 6127289"/>
                  <a:gd name="connsiteY27" fmla="*/ 5827551 h 5827895"/>
                  <a:gd name="connsiteX28" fmla="*/ 2722406 w 6127289"/>
                  <a:gd name="connsiteY28" fmla="*/ 5827895 h 5827895"/>
                  <a:gd name="connsiteX29" fmla="*/ 2523712 w 6127289"/>
                  <a:gd name="connsiteY29" fmla="*/ 3773813 h 5827895"/>
                  <a:gd name="connsiteX30" fmla="*/ 1371149 w 6127289"/>
                  <a:gd name="connsiteY30" fmla="*/ 3701407 h 5827895"/>
                  <a:gd name="connsiteX31" fmla="*/ 2291899 w 6127289"/>
                  <a:gd name="connsiteY31" fmla="*/ 3060057 h 5827895"/>
                  <a:gd name="connsiteX32" fmla="*/ 1510846 w 6127289"/>
                  <a:gd name="connsiteY32" fmla="*/ 2298057 h 5827895"/>
                  <a:gd name="connsiteX0" fmla="*/ 1510846 w 6127289"/>
                  <a:gd name="connsiteY0" fmla="*/ 2298057 h 5827895"/>
                  <a:gd name="connsiteX1" fmla="*/ 710749 w 6127289"/>
                  <a:gd name="connsiteY1" fmla="*/ 2171057 h 5827895"/>
                  <a:gd name="connsiteX2" fmla="*/ 177348 w 6127289"/>
                  <a:gd name="connsiteY2" fmla="*/ 2901307 h 5827895"/>
                  <a:gd name="connsiteX3" fmla="*/ 1193348 w 6127289"/>
                  <a:gd name="connsiteY3" fmla="*/ 2107557 h 5827895"/>
                  <a:gd name="connsiteX4" fmla="*/ 1043486 w 6127289"/>
                  <a:gd name="connsiteY4" fmla="*/ 673727 h 5827895"/>
                  <a:gd name="connsiteX5" fmla="*/ 870769 w 6127289"/>
                  <a:gd name="connsiteY5" fmla="*/ 1760847 h 5827895"/>
                  <a:gd name="connsiteX6" fmla="*/ 1904547 w 6127289"/>
                  <a:gd name="connsiteY6" fmla="*/ 2380607 h 5827895"/>
                  <a:gd name="connsiteX7" fmla="*/ 2558400 w 6127289"/>
                  <a:gd name="connsiteY7" fmla="*/ 1721560 h 5827895"/>
                  <a:gd name="connsiteX8" fmla="*/ 2037897 w 6127289"/>
                  <a:gd name="connsiteY8" fmla="*/ 2488557 h 5827895"/>
                  <a:gd name="connsiteX9" fmla="*/ 2680612 w 6127289"/>
                  <a:gd name="connsiteY9" fmla="*/ 3429723 h 5827895"/>
                  <a:gd name="connsiteX10" fmla="*/ 2491503 w 6127289"/>
                  <a:gd name="connsiteY10" fmla="*/ 2618 h 5827895"/>
                  <a:gd name="connsiteX11" fmla="*/ 3639003 w 6127289"/>
                  <a:gd name="connsiteY11" fmla="*/ 1809107 h 5827895"/>
                  <a:gd name="connsiteX12" fmla="*/ 4266746 w 6127289"/>
                  <a:gd name="connsiteY12" fmla="*/ 1471650 h 5827895"/>
                  <a:gd name="connsiteX13" fmla="*/ 4271761 w 6127289"/>
                  <a:gd name="connsiteY13" fmla="*/ 633546 h 5827895"/>
                  <a:gd name="connsiteX14" fmla="*/ 4417497 w 6127289"/>
                  <a:gd name="connsiteY14" fmla="*/ 1458455 h 5827895"/>
                  <a:gd name="connsiteX15" fmla="*/ 5228978 w 6127289"/>
                  <a:gd name="connsiteY15" fmla="*/ 1697280 h 5827895"/>
                  <a:gd name="connsiteX16" fmla="*/ 3596119 w 6127289"/>
                  <a:gd name="connsiteY16" fmla="*/ 2055848 h 5827895"/>
                  <a:gd name="connsiteX17" fmla="*/ 3360923 w 6127289"/>
                  <a:gd name="connsiteY17" fmla="*/ 2829724 h 5827895"/>
                  <a:gd name="connsiteX18" fmla="*/ 5134305 w 6127289"/>
                  <a:gd name="connsiteY18" fmla="*/ 2911863 h 5827895"/>
                  <a:gd name="connsiteX19" fmla="*/ 6103153 w 6127289"/>
                  <a:gd name="connsiteY19" fmla="*/ 2327507 h 5827895"/>
                  <a:gd name="connsiteX20" fmla="*/ 5005656 w 6127289"/>
                  <a:gd name="connsiteY20" fmla="*/ 3025667 h 5827895"/>
                  <a:gd name="connsiteX21" fmla="*/ 5415356 w 6127289"/>
                  <a:gd name="connsiteY21" fmla="*/ 4421018 h 5827895"/>
                  <a:gd name="connsiteX22" fmla="*/ 4827526 w 6127289"/>
                  <a:gd name="connsiteY22" fmla="*/ 3049418 h 5827895"/>
                  <a:gd name="connsiteX23" fmla="*/ 3242170 w 6127289"/>
                  <a:gd name="connsiteY23" fmla="*/ 3096919 h 5827895"/>
                  <a:gd name="connsiteX24" fmla="*/ 2773094 w 6127289"/>
                  <a:gd name="connsiteY24" fmla="*/ 4581335 h 5827895"/>
                  <a:gd name="connsiteX25" fmla="*/ 4079380 w 6127289"/>
                  <a:gd name="connsiteY25" fmla="*/ 3892566 h 5827895"/>
                  <a:gd name="connsiteX26" fmla="*/ 2820595 w 6127289"/>
                  <a:gd name="connsiteY26" fmla="*/ 4937595 h 5827895"/>
                  <a:gd name="connsiteX27" fmla="*/ 3269339 w 6127289"/>
                  <a:gd name="connsiteY27" fmla="*/ 5827551 h 5827895"/>
                  <a:gd name="connsiteX28" fmla="*/ 2722406 w 6127289"/>
                  <a:gd name="connsiteY28" fmla="*/ 5827895 h 5827895"/>
                  <a:gd name="connsiteX29" fmla="*/ 2523712 w 6127289"/>
                  <a:gd name="connsiteY29" fmla="*/ 3773813 h 5827895"/>
                  <a:gd name="connsiteX30" fmla="*/ 1371149 w 6127289"/>
                  <a:gd name="connsiteY30" fmla="*/ 3701407 h 5827895"/>
                  <a:gd name="connsiteX31" fmla="*/ 2291899 w 6127289"/>
                  <a:gd name="connsiteY31" fmla="*/ 3060057 h 5827895"/>
                  <a:gd name="connsiteX32" fmla="*/ 1510846 w 6127289"/>
                  <a:gd name="connsiteY32" fmla="*/ 2298057 h 5827895"/>
                  <a:gd name="connsiteX0" fmla="*/ 1510846 w 6127289"/>
                  <a:gd name="connsiteY0" fmla="*/ 2298057 h 5827895"/>
                  <a:gd name="connsiteX1" fmla="*/ 710749 w 6127289"/>
                  <a:gd name="connsiteY1" fmla="*/ 2171057 h 5827895"/>
                  <a:gd name="connsiteX2" fmla="*/ 177348 w 6127289"/>
                  <a:gd name="connsiteY2" fmla="*/ 2901307 h 5827895"/>
                  <a:gd name="connsiteX3" fmla="*/ 1193348 w 6127289"/>
                  <a:gd name="connsiteY3" fmla="*/ 2107557 h 5827895"/>
                  <a:gd name="connsiteX4" fmla="*/ 1043486 w 6127289"/>
                  <a:gd name="connsiteY4" fmla="*/ 673727 h 5827895"/>
                  <a:gd name="connsiteX5" fmla="*/ 870769 w 6127289"/>
                  <a:gd name="connsiteY5" fmla="*/ 1760847 h 5827895"/>
                  <a:gd name="connsiteX6" fmla="*/ 1904547 w 6127289"/>
                  <a:gd name="connsiteY6" fmla="*/ 2380607 h 5827895"/>
                  <a:gd name="connsiteX7" fmla="*/ 2564245 w 6127289"/>
                  <a:gd name="connsiteY7" fmla="*/ 1712793 h 5827895"/>
                  <a:gd name="connsiteX8" fmla="*/ 2037897 w 6127289"/>
                  <a:gd name="connsiteY8" fmla="*/ 2488557 h 5827895"/>
                  <a:gd name="connsiteX9" fmla="*/ 2680612 w 6127289"/>
                  <a:gd name="connsiteY9" fmla="*/ 3429723 h 5827895"/>
                  <a:gd name="connsiteX10" fmla="*/ 2491503 w 6127289"/>
                  <a:gd name="connsiteY10" fmla="*/ 2618 h 5827895"/>
                  <a:gd name="connsiteX11" fmla="*/ 3639003 w 6127289"/>
                  <a:gd name="connsiteY11" fmla="*/ 1809107 h 5827895"/>
                  <a:gd name="connsiteX12" fmla="*/ 4266746 w 6127289"/>
                  <a:gd name="connsiteY12" fmla="*/ 1471650 h 5827895"/>
                  <a:gd name="connsiteX13" fmla="*/ 4271761 w 6127289"/>
                  <a:gd name="connsiteY13" fmla="*/ 633546 h 5827895"/>
                  <a:gd name="connsiteX14" fmla="*/ 4417497 w 6127289"/>
                  <a:gd name="connsiteY14" fmla="*/ 1458455 h 5827895"/>
                  <a:gd name="connsiteX15" fmla="*/ 5228978 w 6127289"/>
                  <a:gd name="connsiteY15" fmla="*/ 1697280 h 5827895"/>
                  <a:gd name="connsiteX16" fmla="*/ 3596119 w 6127289"/>
                  <a:gd name="connsiteY16" fmla="*/ 2055848 h 5827895"/>
                  <a:gd name="connsiteX17" fmla="*/ 3360923 w 6127289"/>
                  <a:gd name="connsiteY17" fmla="*/ 2829724 h 5827895"/>
                  <a:gd name="connsiteX18" fmla="*/ 5134305 w 6127289"/>
                  <a:gd name="connsiteY18" fmla="*/ 2911863 h 5827895"/>
                  <a:gd name="connsiteX19" fmla="*/ 6103153 w 6127289"/>
                  <a:gd name="connsiteY19" fmla="*/ 2327507 h 5827895"/>
                  <a:gd name="connsiteX20" fmla="*/ 5005656 w 6127289"/>
                  <a:gd name="connsiteY20" fmla="*/ 3025667 h 5827895"/>
                  <a:gd name="connsiteX21" fmla="*/ 5415356 w 6127289"/>
                  <a:gd name="connsiteY21" fmla="*/ 4421018 h 5827895"/>
                  <a:gd name="connsiteX22" fmla="*/ 4827526 w 6127289"/>
                  <a:gd name="connsiteY22" fmla="*/ 3049418 h 5827895"/>
                  <a:gd name="connsiteX23" fmla="*/ 3242170 w 6127289"/>
                  <a:gd name="connsiteY23" fmla="*/ 3096919 h 5827895"/>
                  <a:gd name="connsiteX24" fmla="*/ 2773094 w 6127289"/>
                  <a:gd name="connsiteY24" fmla="*/ 4581335 h 5827895"/>
                  <a:gd name="connsiteX25" fmla="*/ 4079380 w 6127289"/>
                  <a:gd name="connsiteY25" fmla="*/ 3892566 h 5827895"/>
                  <a:gd name="connsiteX26" fmla="*/ 2820595 w 6127289"/>
                  <a:gd name="connsiteY26" fmla="*/ 4937595 h 5827895"/>
                  <a:gd name="connsiteX27" fmla="*/ 3269339 w 6127289"/>
                  <a:gd name="connsiteY27" fmla="*/ 5827551 h 5827895"/>
                  <a:gd name="connsiteX28" fmla="*/ 2722406 w 6127289"/>
                  <a:gd name="connsiteY28" fmla="*/ 5827895 h 5827895"/>
                  <a:gd name="connsiteX29" fmla="*/ 2523712 w 6127289"/>
                  <a:gd name="connsiteY29" fmla="*/ 3773813 h 5827895"/>
                  <a:gd name="connsiteX30" fmla="*/ 1371149 w 6127289"/>
                  <a:gd name="connsiteY30" fmla="*/ 3701407 h 5827895"/>
                  <a:gd name="connsiteX31" fmla="*/ 2291899 w 6127289"/>
                  <a:gd name="connsiteY31" fmla="*/ 3060057 h 5827895"/>
                  <a:gd name="connsiteX32" fmla="*/ 1510846 w 6127289"/>
                  <a:gd name="connsiteY32" fmla="*/ 2298057 h 5827895"/>
                  <a:gd name="connsiteX0" fmla="*/ 1510846 w 6127289"/>
                  <a:gd name="connsiteY0" fmla="*/ 2298057 h 5827895"/>
                  <a:gd name="connsiteX1" fmla="*/ 710749 w 6127289"/>
                  <a:gd name="connsiteY1" fmla="*/ 2171057 h 5827895"/>
                  <a:gd name="connsiteX2" fmla="*/ 177348 w 6127289"/>
                  <a:gd name="connsiteY2" fmla="*/ 2901307 h 5827895"/>
                  <a:gd name="connsiteX3" fmla="*/ 1193348 w 6127289"/>
                  <a:gd name="connsiteY3" fmla="*/ 2107557 h 5827895"/>
                  <a:gd name="connsiteX4" fmla="*/ 1043486 w 6127289"/>
                  <a:gd name="connsiteY4" fmla="*/ 673727 h 5827895"/>
                  <a:gd name="connsiteX5" fmla="*/ 870769 w 6127289"/>
                  <a:gd name="connsiteY5" fmla="*/ 1760847 h 5827895"/>
                  <a:gd name="connsiteX6" fmla="*/ 1904547 w 6127289"/>
                  <a:gd name="connsiteY6" fmla="*/ 2380607 h 5827895"/>
                  <a:gd name="connsiteX7" fmla="*/ 2578858 w 6127289"/>
                  <a:gd name="connsiteY7" fmla="*/ 1704026 h 5827895"/>
                  <a:gd name="connsiteX8" fmla="*/ 2037897 w 6127289"/>
                  <a:gd name="connsiteY8" fmla="*/ 2488557 h 5827895"/>
                  <a:gd name="connsiteX9" fmla="*/ 2680612 w 6127289"/>
                  <a:gd name="connsiteY9" fmla="*/ 3429723 h 5827895"/>
                  <a:gd name="connsiteX10" fmla="*/ 2491503 w 6127289"/>
                  <a:gd name="connsiteY10" fmla="*/ 2618 h 5827895"/>
                  <a:gd name="connsiteX11" fmla="*/ 3639003 w 6127289"/>
                  <a:gd name="connsiteY11" fmla="*/ 1809107 h 5827895"/>
                  <a:gd name="connsiteX12" fmla="*/ 4266746 w 6127289"/>
                  <a:gd name="connsiteY12" fmla="*/ 1471650 h 5827895"/>
                  <a:gd name="connsiteX13" fmla="*/ 4271761 w 6127289"/>
                  <a:gd name="connsiteY13" fmla="*/ 633546 h 5827895"/>
                  <a:gd name="connsiteX14" fmla="*/ 4417497 w 6127289"/>
                  <a:gd name="connsiteY14" fmla="*/ 1458455 h 5827895"/>
                  <a:gd name="connsiteX15" fmla="*/ 5228978 w 6127289"/>
                  <a:gd name="connsiteY15" fmla="*/ 1697280 h 5827895"/>
                  <a:gd name="connsiteX16" fmla="*/ 3596119 w 6127289"/>
                  <a:gd name="connsiteY16" fmla="*/ 2055848 h 5827895"/>
                  <a:gd name="connsiteX17" fmla="*/ 3360923 w 6127289"/>
                  <a:gd name="connsiteY17" fmla="*/ 2829724 h 5827895"/>
                  <a:gd name="connsiteX18" fmla="*/ 5134305 w 6127289"/>
                  <a:gd name="connsiteY18" fmla="*/ 2911863 h 5827895"/>
                  <a:gd name="connsiteX19" fmla="*/ 6103153 w 6127289"/>
                  <a:gd name="connsiteY19" fmla="*/ 2327507 h 5827895"/>
                  <a:gd name="connsiteX20" fmla="*/ 5005656 w 6127289"/>
                  <a:gd name="connsiteY20" fmla="*/ 3025667 h 5827895"/>
                  <a:gd name="connsiteX21" fmla="*/ 5415356 w 6127289"/>
                  <a:gd name="connsiteY21" fmla="*/ 4421018 h 5827895"/>
                  <a:gd name="connsiteX22" fmla="*/ 4827526 w 6127289"/>
                  <a:gd name="connsiteY22" fmla="*/ 3049418 h 5827895"/>
                  <a:gd name="connsiteX23" fmla="*/ 3242170 w 6127289"/>
                  <a:gd name="connsiteY23" fmla="*/ 3096919 h 5827895"/>
                  <a:gd name="connsiteX24" fmla="*/ 2773094 w 6127289"/>
                  <a:gd name="connsiteY24" fmla="*/ 4581335 h 5827895"/>
                  <a:gd name="connsiteX25" fmla="*/ 4079380 w 6127289"/>
                  <a:gd name="connsiteY25" fmla="*/ 3892566 h 5827895"/>
                  <a:gd name="connsiteX26" fmla="*/ 2820595 w 6127289"/>
                  <a:gd name="connsiteY26" fmla="*/ 4937595 h 5827895"/>
                  <a:gd name="connsiteX27" fmla="*/ 3269339 w 6127289"/>
                  <a:gd name="connsiteY27" fmla="*/ 5827551 h 5827895"/>
                  <a:gd name="connsiteX28" fmla="*/ 2722406 w 6127289"/>
                  <a:gd name="connsiteY28" fmla="*/ 5827895 h 5827895"/>
                  <a:gd name="connsiteX29" fmla="*/ 2523712 w 6127289"/>
                  <a:gd name="connsiteY29" fmla="*/ 3773813 h 5827895"/>
                  <a:gd name="connsiteX30" fmla="*/ 1371149 w 6127289"/>
                  <a:gd name="connsiteY30" fmla="*/ 3701407 h 5827895"/>
                  <a:gd name="connsiteX31" fmla="*/ 2291899 w 6127289"/>
                  <a:gd name="connsiteY31" fmla="*/ 3060057 h 5827895"/>
                  <a:gd name="connsiteX32" fmla="*/ 1510846 w 6127289"/>
                  <a:gd name="connsiteY32" fmla="*/ 2298057 h 5827895"/>
                  <a:gd name="connsiteX0" fmla="*/ 1510846 w 6127289"/>
                  <a:gd name="connsiteY0" fmla="*/ 2298057 h 5827895"/>
                  <a:gd name="connsiteX1" fmla="*/ 710749 w 6127289"/>
                  <a:gd name="connsiteY1" fmla="*/ 2171057 h 5827895"/>
                  <a:gd name="connsiteX2" fmla="*/ 177348 w 6127289"/>
                  <a:gd name="connsiteY2" fmla="*/ 2901307 h 5827895"/>
                  <a:gd name="connsiteX3" fmla="*/ 1193348 w 6127289"/>
                  <a:gd name="connsiteY3" fmla="*/ 2107557 h 5827895"/>
                  <a:gd name="connsiteX4" fmla="*/ 1043486 w 6127289"/>
                  <a:gd name="connsiteY4" fmla="*/ 673727 h 5827895"/>
                  <a:gd name="connsiteX5" fmla="*/ 870769 w 6127289"/>
                  <a:gd name="connsiteY5" fmla="*/ 1760847 h 5827895"/>
                  <a:gd name="connsiteX6" fmla="*/ 1904547 w 6127289"/>
                  <a:gd name="connsiteY6" fmla="*/ 2380607 h 5827895"/>
                  <a:gd name="connsiteX7" fmla="*/ 2567169 w 6127289"/>
                  <a:gd name="connsiteY7" fmla="*/ 1704026 h 5827895"/>
                  <a:gd name="connsiteX8" fmla="*/ 2037897 w 6127289"/>
                  <a:gd name="connsiteY8" fmla="*/ 2488557 h 5827895"/>
                  <a:gd name="connsiteX9" fmla="*/ 2680612 w 6127289"/>
                  <a:gd name="connsiteY9" fmla="*/ 3429723 h 5827895"/>
                  <a:gd name="connsiteX10" fmla="*/ 2491503 w 6127289"/>
                  <a:gd name="connsiteY10" fmla="*/ 2618 h 5827895"/>
                  <a:gd name="connsiteX11" fmla="*/ 3639003 w 6127289"/>
                  <a:gd name="connsiteY11" fmla="*/ 1809107 h 5827895"/>
                  <a:gd name="connsiteX12" fmla="*/ 4266746 w 6127289"/>
                  <a:gd name="connsiteY12" fmla="*/ 1471650 h 5827895"/>
                  <a:gd name="connsiteX13" fmla="*/ 4271761 w 6127289"/>
                  <a:gd name="connsiteY13" fmla="*/ 633546 h 5827895"/>
                  <a:gd name="connsiteX14" fmla="*/ 4417497 w 6127289"/>
                  <a:gd name="connsiteY14" fmla="*/ 1458455 h 5827895"/>
                  <a:gd name="connsiteX15" fmla="*/ 5228978 w 6127289"/>
                  <a:gd name="connsiteY15" fmla="*/ 1697280 h 5827895"/>
                  <a:gd name="connsiteX16" fmla="*/ 3596119 w 6127289"/>
                  <a:gd name="connsiteY16" fmla="*/ 2055848 h 5827895"/>
                  <a:gd name="connsiteX17" fmla="*/ 3360923 w 6127289"/>
                  <a:gd name="connsiteY17" fmla="*/ 2829724 h 5827895"/>
                  <a:gd name="connsiteX18" fmla="*/ 5134305 w 6127289"/>
                  <a:gd name="connsiteY18" fmla="*/ 2911863 h 5827895"/>
                  <a:gd name="connsiteX19" fmla="*/ 6103153 w 6127289"/>
                  <a:gd name="connsiteY19" fmla="*/ 2327507 h 5827895"/>
                  <a:gd name="connsiteX20" fmla="*/ 5005656 w 6127289"/>
                  <a:gd name="connsiteY20" fmla="*/ 3025667 h 5827895"/>
                  <a:gd name="connsiteX21" fmla="*/ 5415356 w 6127289"/>
                  <a:gd name="connsiteY21" fmla="*/ 4421018 h 5827895"/>
                  <a:gd name="connsiteX22" fmla="*/ 4827526 w 6127289"/>
                  <a:gd name="connsiteY22" fmla="*/ 3049418 h 5827895"/>
                  <a:gd name="connsiteX23" fmla="*/ 3242170 w 6127289"/>
                  <a:gd name="connsiteY23" fmla="*/ 3096919 h 5827895"/>
                  <a:gd name="connsiteX24" fmla="*/ 2773094 w 6127289"/>
                  <a:gd name="connsiteY24" fmla="*/ 4581335 h 5827895"/>
                  <a:gd name="connsiteX25" fmla="*/ 4079380 w 6127289"/>
                  <a:gd name="connsiteY25" fmla="*/ 3892566 h 5827895"/>
                  <a:gd name="connsiteX26" fmla="*/ 2820595 w 6127289"/>
                  <a:gd name="connsiteY26" fmla="*/ 4937595 h 5827895"/>
                  <a:gd name="connsiteX27" fmla="*/ 3269339 w 6127289"/>
                  <a:gd name="connsiteY27" fmla="*/ 5827551 h 5827895"/>
                  <a:gd name="connsiteX28" fmla="*/ 2722406 w 6127289"/>
                  <a:gd name="connsiteY28" fmla="*/ 5827895 h 5827895"/>
                  <a:gd name="connsiteX29" fmla="*/ 2523712 w 6127289"/>
                  <a:gd name="connsiteY29" fmla="*/ 3773813 h 5827895"/>
                  <a:gd name="connsiteX30" fmla="*/ 1371149 w 6127289"/>
                  <a:gd name="connsiteY30" fmla="*/ 3701407 h 5827895"/>
                  <a:gd name="connsiteX31" fmla="*/ 2291899 w 6127289"/>
                  <a:gd name="connsiteY31" fmla="*/ 3060057 h 5827895"/>
                  <a:gd name="connsiteX32" fmla="*/ 1510846 w 6127289"/>
                  <a:gd name="connsiteY32" fmla="*/ 2298057 h 5827895"/>
                  <a:gd name="connsiteX0" fmla="*/ 1510846 w 6127289"/>
                  <a:gd name="connsiteY0" fmla="*/ 2298057 h 5827895"/>
                  <a:gd name="connsiteX1" fmla="*/ 710749 w 6127289"/>
                  <a:gd name="connsiteY1" fmla="*/ 2171057 h 5827895"/>
                  <a:gd name="connsiteX2" fmla="*/ 177348 w 6127289"/>
                  <a:gd name="connsiteY2" fmla="*/ 2901307 h 5827895"/>
                  <a:gd name="connsiteX3" fmla="*/ 1193348 w 6127289"/>
                  <a:gd name="connsiteY3" fmla="*/ 2107557 h 5827895"/>
                  <a:gd name="connsiteX4" fmla="*/ 1043486 w 6127289"/>
                  <a:gd name="connsiteY4" fmla="*/ 673727 h 5827895"/>
                  <a:gd name="connsiteX5" fmla="*/ 870769 w 6127289"/>
                  <a:gd name="connsiteY5" fmla="*/ 1760847 h 5827895"/>
                  <a:gd name="connsiteX6" fmla="*/ 1904547 w 6127289"/>
                  <a:gd name="connsiteY6" fmla="*/ 2380607 h 5827895"/>
                  <a:gd name="connsiteX7" fmla="*/ 2567169 w 6127289"/>
                  <a:gd name="connsiteY7" fmla="*/ 1704026 h 5827895"/>
                  <a:gd name="connsiteX8" fmla="*/ 2037897 w 6127289"/>
                  <a:gd name="connsiteY8" fmla="*/ 2488557 h 5827895"/>
                  <a:gd name="connsiteX9" fmla="*/ 2680612 w 6127289"/>
                  <a:gd name="connsiteY9" fmla="*/ 3429723 h 5827895"/>
                  <a:gd name="connsiteX10" fmla="*/ 2491503 w 6127289"/>
                  <a:gd name="connsiteY10" fmla="*/ 2618 h 5827895"/>
                  <a:gd name="connsiteX11" fmla="*/ 3639003 w 6127289"/>
                  <a:gd name="connsiteY11" fmla="*/ 1809107 h 5827895"/>
                  <a:gd name="connsiteX12" fmla="*/ 4266746 w 6127289"/>
                  <a:gd name="connsiteY12" fmla="*/ 1471650 h 5827895"/>
                  <a:gd name="connsiteX13" fmla="*/ 4271761 w 6127289"/>
                  <a:gd name="connsiteY13" fmla="*/ 633546 h 5827895"/>
                  <a:gd name="connsiteX14" fmla="*/ 4417497 w 6127289"/>
                  <a:gd name="connsiteY14" fmla="*/ 1458455 h 5827895"/>
                  <a:gd name="connsiteX15" fmla="*/ 5228978 w 6127289"/>
                  <a:gd name="connsiteY15" fmla="*/ 1697280 h 5827895"/>
                  <a:gd name="connsiteX16" fmla="*/ 3596119 w 6127289"/>
                  <a:gd name="connsiteY16" fmla="*/ 2055848 h 5827895"/>
                  <a:gd name="connsiteX17" fmla="*/ 3360923 w 6127289"/>
                  <a:gd name="connsiteY17" fmla="*/ 2829724 h 5827895"/>
                  <a:gd name="connsiteX18" fmla="*/ 5134305 w 6127289"/>
                  <a:gd name="connsiteY18" fmla="*/ 2911863 h 5827895"/>
                  <a:gd name="connsiteX19" fmla="*/ 6103153 w 6127289"/>
                  <a:gd name="connsiteY19" fmla="*/ 2327507 h 5827895"/>
                  <a:gd name="connsiteX20" fmla="*/ 5005656 w 6127289"/>
                  <a:gd name="connsiteY20" fmla="*/ 3025667 h 5827895"/>
                  <a:gd name="connsiteX21" fmla="*/ 5415356 w 6127289"/>
                  <a:gd name="connsiteY21" fmla="*/ 4421018 h 5827895"/>
                  <a:gd name="connsiteX22" fmla="*/ 4827526 w 6127289"/>
                  <a:gd name="connsiteY22" fmla="*/ 3049418 h 5827895"/>
                  <a:gd name="connsiteX23" fmla="*/ 3242170 w 6127289"/>
                  <a:gd name="connsiteY23" fmla="*/ 3096919 h 5827895"/>
                  <a:gd name="connsiteX24" fmla="*/ 2773094 w 6127289"/>
                  <a:gd name="connsiteY24" fmla="*/ 4581335 h 5827895"/>
                  <a:gd name="connsiteX25" fmla="*/ 4079380 w 6127289"/>
                  <a:gd name="connsiteY25" fmla="*/ 3892566 h 5827895"/>
                  <a:gd name="connsiteX26" fmla="*/ 2820595 w 6127289"/>
                  <a:gd name="connsiteY26" fmla="*/ 4937595 h 5827895"/>
                  <a:gd name="connsiteX27" fmla="*/ 3269339 w 6127289"/>
                  <a:gd name="connsiteY27" fmla="*/ 5827551 h 5827895"/>
                  <a:gd name="connsiteX28" fmla="*/ 2722406 w 6127289"/>
                  <a:gd name="connsiteY28" fmla="*/ 5827895 h 5827895"/>
                  <a:gd name="connsiteX29" fmla="*/ 2523712 w 6127289"/>
                  <a:gd name="connsiteY29" fmla="*/ 3773813 h 5827895"/>
                  <a:gd name="connsiteX30" fmla="*/ 1371149 w 6127289"/>
                  <a:gd name="connsiteY30" fmla="*/ 3701407 h 5827895"/>
                  <a:gd name="connsiteX31" fmla="*/ 2291899 w 6127289"/>
                  <a:gd name="connsiteY31" fmla="*/ 3060057 h 5827895"/>
                  <a:gd name="connsiteX32" fmla="*/ 1510846 w 6127289"/>
                  <a:gd name="connsiteY32" fmla="*/ 2298057 h 5827895"/>
                  <a:gd name="connsiteX0" fmla="*/ 1510846 w 6127289"/>
                  <a:gd name="connsiteY0" fmla="*/ 2298057 h 5827895"/>
                  <a:gd name="connsiteX1" fmla="*/ 710749 w 6127289"/>
                  <a:gd name="connsiteY1" fmla="*/ 2171057 h 5827895"/>
                  <a:gd name="connsiteX2" fmla="*/ 177348 w 6127289"/>
                  <a:gd name="connsiteY2" fmla="*/ 2901307 h 5827895"/>
                  <a:gd name="connsiteX3" fmla="*/ 1193348 w 6127289"/>
                  <a:gd name="connsiteY3" fmla="*/ 2107557 h 5827895"/>
                  <a:gd name="connsiteX4" fmla="*/ 1043486 w 6127289"/>
                  <a:gd name="connsiteY4" fmla="*/ 673727 h 5827895"/>
                  <a:gd name="connsiteX5" fmla="*/ 870769 w 6127289"/>
                  <a:gd name="connsiteY5" fmla="*/ 1760847 h 5827895"/>
                  <a:gd name="connsiteX6" fmla="*/ 1904547 w 6127289"/>
                  <a:gd name="connsiteY6" fmla="*/ 2380607 h 5827895"/>
                  <a:gd name="connsiteX7" fmla="*/ 2543789 w 6127289"/>
                  <a:gd name="connsiteY7" fmla="*/ 1706948 h 5827895"/>
                  <a:gd name="connsiteX8" fmla="*/ 2037897 w 6127289"/>
                  <a:gd name="connsiteY8" fmla="*/ 2488557 h 5827895"/>
                  <a:gd name="connsiteX9" fmla="*/ 2680612 w 6127289"/>
                  <a:gd name="connsiteY9" fmla="*/ 3429723 h 5827895"/>
                  <a:gd name="connsiteX10" fmla="*/ 2491503 w 6127289"/>
                  <a:gd name="connsiteY10" fmla="*/ 2618 h 5827895"/>
                  <a:gd name="connsiteX11" fmla="*/ 3639003 w 6127289"/>
                  <a:gd name="connsiteY11" fmla="*/ 1809107 h 5827895"/>
                  <a:gd name="connsiteX12" fmla="*/ 4266746 w 6127289"/>
                  <a:gd name="connsiteY12" fmla="*/ 1471650 h 5827895"/>
                  <a:gd name="connsiteX13" fmla="*/ 4271761 w 6127289"/>
                  <a:gd name="connsiteY13" fmla="*/ 633546 h 5827895"/>
                  <a:gd name="connsiteX14" fmla="*/ 4417497 w 6127289"/>
                  <a:gd name="connsiteY14" fmla="*/ 1458455 h 5827895"/>
                  <a:gd name="connsiteX15" fmla="*/ 5228978 w 6127289"/>
                  <a:gd name="connsiteY15" fmla="*/ 1697280 h 5827895"/>
                  <a:gd name="connsiteX16" fmla="*/ 3596119 w 6127289"/>
                  <a:gd name="connsiteY16" fmla="*/ 2055848 h 5827895"/>
                  <a:gd name="connsiteX17" fmla="*/ 3360923 w 6127289"/>
                  <a:gd name="connsiteY17" fmla="*/ 2829724 h 5827895"/>
                  <a:gd name="connsiteX18" fmla="*/ 5134305 w 6127289"/>
                  <a:gd name="connsiteY18" fmla="*/ 2911863 h 5827895"/>
                  <a:gd name="connsiteX19" fmla="*/ 6103153 w 6127289"/>
                  <a:gd name="connsiteY19" fmla="*/ 2327507 h 5827895"/>
                  <a:gd name="connsiteX20" fmla="*/ 5005656 w 6127289"/>
                  <a:gd name="connsiteY20" fmla="*/ 3025667 h 5827895"/>
                  <a:gd name="connsiteX21" fmla="*/ 5415356 w 6127289"/>
                  <a:gd name="connsiteY21" fmla="*/ 4421018 h 5827895"/>
                  <a:gd name="connsiteX22" fmla="*/ 4827526 w 6127289"/>
                  <a:gd name="connsiteY22" fmla="*/ 3049418 h 5827895"/>
                  <a:gd name="connsiteX23" fmla="*/ 3242170 w 6127289"/>
                  <a:gd name="connsiteY23" fmla="*/ 3096919 h 5827895"/>
                  <a:gd name="connsiteX24" fmla="*/ 2773094 w 6127289"/>
                  <a:gd name="connsiteY24" fmla="*/ 4581335 h 5827895"/>
                  <a:gd name="connsiteX25" fmla="*/ 4079380 w 6127289"/>
                  <a:gd name="connsiteY25" fmla="*/ 3892566 h 5827895"/>
                  <a:gd name="connsiteX26" fmla="*/ 2820595 w 6127289"/>
                  <a:gd name="connsiteY26" fmla="*/ 4937595 h 5827895"/>
                  <a:gd name="connsiteX27" fmla="*/ 3269339 w 6127289"/>
                  <a:gd name="connsiteY27" fmla="*/ 5827551 h 5827895"/>
                  <a:gd name="connsiteX28" fmla="*/ 2722406 w 6127289"/>
                  <a:gd name="connsiteY28" fmla="*/ 5827895 h 5827895"/>
                  <a:gd name="connsiteX29" fmla="*/ 2523712 w 6127289"/>
                  <a:gd name="connsiteY29" fmla="*/ 3773813 h 5827895"/>
                  <a:gd name="connsiteX30" fmla="*/ 1371149 w 6127289"/>
                  <a:gd name="connsiteY30" fmla="*/ 3701407 h 5827895"/>
                  <a:gd name="connsiteX31" fmla="*/ 2291899 w 6127289"/>
                  <a:gd name="connsiteY31" fmla="*/ 3060057 h 5827895"/>
                  <a:gd name="connsiteX32" fmla="*/ 1510846 w 6127289"/>
                  <a:gd name="connsiteY32" fmla="*/ 2298057 h 5827895"/>
                  <a:gd name="connsiteX0" fmla="*/ 1510846 w 6127289"/>
                  <a:gd name="connsiteY0" fmla="*/ 2298057 h 5827895"/>
                  <a:gd name="connsiteX1" fmla="*/ 710749 w 6127289"/>
                  <a:gd name="connsiteY1" fmla="*/ 2171057 h 5827895"/>
                  <a:gd name="connsiteX2" fmla="*/ 177348 w 6127289"/>
                  <a:gd name="connsiteY2" fmla="*/ 2901307 h 5827895"/>
                  <a:gd name="connsiteX3" fmla="*/ 1193348 w 6127289"/>
                  <a:gd name="connsiteY3" fmla="*/ 2107557 h 5827895"/>
                  <a:gd name="connsiteX4" fmla="*/ 1043486 w 6127289"/>
                  <a:gd name="connsiteY4" fmla="*/ 673727 h 5827895"/>
                  <a:gd name="connsiteX5" fmla="*/ 870769 w 6127289"/>
                  <a:gd name="connsiteY5" fmla="*/ 1760847 h 5827895"/>
                  <a:gd name="connsiteX6" fmla="*/ 1904547 w 6127289"/>
                  <a:gd name="connsiteY6" fmla="*/ 2380607 h 5827895"/>
                  <a:gd name="connsiteX7" fmla="*/ 2543789 w 6127289"/>
                  <a:gd name="connsiteY7" fmla="*/ 1706948 h 5827895"/>
                  <a:gd name="connsiteX8" fmla="*/ 2037897 w 6127289"/>
                  <a:gd name="connsiteY8" fmla="*/ 2488557 h 5827895"/>
                  <a:gd name="connsiteX9" fmla="*/ 2680612 w 6127289"/>
                  <a:gd name="connsiteY9" fmla="*/ 3429723 h 5827895"/>
                  <a:gd name="connsiteX10" fmla="*/ 2491503 w 6127289"/>
                  <a:gd name="connsiteY10" fmla="*/ 2618 h 5827895"/>
                  <a:gd name="connsiteX11" fmla="*/ 3639003 w 6127289"/>
                  <a:gd name="connsiteY11" fmla="*/ 1809107 h 5827895"/>
                  <a:gd name="connsiteX12" fmla="*/ 4266746 w 6127289"/>
                  <a:gd name="connsiteY12" fmla="*/ 1471650 h 5827895"/>
                  <a:gd name="connsiteX13" fmla="*/ 4271761 w 6127289"/>
                  <a:gd name="connsiteY13" fmla="*/ 633546 h 5827895"/>
                  <a:gd name="connsiteX14" fmla="*/ 4417497 w 6127289"/>
                  <a:gd name="connsiteY14" fmla="*/ 1458455 h 5827895"/>
                  <a:gd name="connsiteX15" fmla="*/ 5228978 w 6127289"/>
                  <a:gd name="connsiteY15" fmla="*/ 1697280 h 5827895"/>
                  <a:gd name="connsiteX16" fmla="*/ 3596119 w 6127289"/>
                  <a:gd name="connsiteY16" fmla="*/ 2055848 h 5827895"/>
                  <a:gd name="connsiteX17" fmla="*/ 3360923 w 6127289"/>
                  <a:gd name="connsiteY17" fmla="*/ 2829724 h 5827895"/>
                  <a:gd name="connsiteX18" fmla="*/ 5134305 w 6127289"/>
                  <a:gd name="connsiteY18" fmla="*/ 2911863 h 5827895"/>
                  <a:gd name="connsiteX19" fmla="*/ 6103153 w 6127289"/>
                  <a:gd name="connsiteY19" fmla="*/ 2327507 h 5827895"/>
                  <a:gd name="connsiteX20" fmla="*/ 5005656 w 6127289"/>
                  <a:gd name="connsiteY20" fmla="*/ 3025667 h 5827895"/>
                  <a:gd name="connsiteX21" fmla="*/ 5415356 w 6127289"/>
                  <a:gd name="connsiteY21" fmla="*/ 4421018 h 5827895"/>
                  <a:gd name="connsiteX22" fmla="*/ 4827526 w 6127289"/>
                  <a:gd name="connsiteY22" fmla="*/ 3049418 h 5827895"/>
                  <a:gd name="connsiteX23" fmla="*/ 3242170 w 6127289"/>
                  <a:gd name="connsiteY23" fmla="*/ 3096919 h 5827895"/>
                  <a:gd name="connsiteX24" fmla="*/ 2773094 w 6127289"/>
                  <a:gd name="connsiteY24" fmla="*/ 4581335 h 5827895"/>
                  <a:gd name="connsiteX25" fmla="*/ 4079380 w 6127289"/>
                  <a:gd name="connsiteY25" fmla="*/ 3892566 h 5827895"/>
                  <a:gd name="connsiteX26" fmla="*/ 2820595 w 6127289"/>
                  <a:gd name="connsiteY26" fmla="*/ 4937595 h 5827895"/>
                  <a:gd name="connsiteX27" fmla="*/ 3269339 w 6127289"/>
                  <a:gd name="connsiteY27" fmla="*/ 5827551 h 5827895"/>
                  <a:gd name="connsiteX28" fmla="*/ 2722406 w 6127289"/>
                  <a:gd name="connsiteY28" fmla="*/ 5827895 h 5827895"/>
                  <a:gd name="connsiteX29" fmla="*/ 2523712 w 6127289"/>
                  <a:gd name="connsiteY29" fmla="*/ 3773813 h 5827895"/>
                  <a:gd name="connsiteX30" fmla="*/ 1371149 w 6127289"/>
                  <a:gd name="connsiteY30" fmla="*/ 3701407 h 5827895"/>
                  <a:gd name="connsiteX31" fmla="*/ 2291899 w 6127289"/>
                  <a:gd name="connsiteY31" fmla="*/ 3060057 h 5827895"/>
                  <a:gd name="connsiteX32" fmla="*/ 1510846 w 6127289"/>
                  <a:gd name="connsiteY32" fmla="*/ 2298057 h 5827895"/>
                  <a:gd name="connsiteX0" fmla="*/ 1510846 w 6127289"/>
                  <a:gd name="connsiteY0" fmla="*/ 2298057 h 5827895"/>
                  <a:gd name="connsiteX1" fmla="*/ 710749 w 6127289"/>
                  <a:gd name="connsiteY1" fmla="*/ 2171057 h 5827895"/>
                  <a:gd name="connsiteX2" fmla="*/ 177348 w 6127289"/>
                  <a:gd name="connsiteY2" fmla="*/ 2901307 h 5827895"/>
                  <a:gd name="connsiteX3" fmla="*/ 1193348 w 6127289"/>
                  <a:gd name="connsiteY3" fmla="*/ 2107557 h 5827895"/>
                  <a:gd name="connsiteX4" fmla="*/ 1043486 w 6127289"/>
                  <a:gd name="connsiteY4" fmla="*/ 673727 h 5827895"/>
                  <a:gd name="connsiteX5" fmla="*/ 870769 w 6127289"/>
                  <a:gd name="connsiteY5" fmla="*/ 1760847 h 5827895"/>
                  <a:gd name="connsiteX6" fmla="*/ 1904547 w 6127289"/>
                  <a:gd name="connsiteY6" fmla="*/ 2380607 h 5827895"/>
                  <a:gd name="connsiteX7" fmla="*/ 2552557 w 6127289"/>
                  <a:gd name="connsiteY7" fmla="*/ 1695258 h 5827895"/>
                  <a:gd name="connsiteX8" fmla="*/ 2037897 w 6127289"/>
                  <a:gd name="connsiteY8" fmla="*/ 2488557 h 5827895"/>
                  <a:gd name="connsiteX9" fmla="*/ 2680612 w 6127289"/>
                  <a:gd name="connsiteY9" fmla="*/ 3429723 h 5827895"/>
                  <a:gd name="connsiteX10" fmla="*/ 2491503 w 6127289"/>
                  <a:gd name="connsiteY10" fmla="*/ 2618 h 5827895"/>
                  <a:gd name="connsiteX11" fmla="*/ 3639003 w 6127289"/>
                  <a:gd name="connsiteY11" fmla="*/ 1809107 h 5827895"/>
                  <a:gd name="connsiteX12" fmla="*/ 4266746 w 6127289"/>
                  <a:gd name="connsiteY12" fmla="*/ 1471650 h 5827895"/>
                  <a:gd name="connsiteX13" fmla="*/ 4271761 w 6127289"/>
                  <a:gd name="connsiteY13" fmla="*/ 633546 h 5827895"/>
                  <a:gd name="connsiteX14" fmla="*/ 4417497 w 6127289"/>
                  <a:gd name="connsiteY14" fmla="*/ 1458455 h 5827895"/>
                  <a:gd name="connsiteX15" fmla="*/ 5228978 w 6127289"/>
                  <a:gd name="connsiteY15" fmla="*/ 1697280 h 5827895"/>
                  <a:gd name="connsiteX16" fmla="*/ 3596119 w 6127289"/>
                  <a:gd name="connsiteY16" fmla="*/ 2055848 h 5827895"/>
                  <a:gd name="connsiteX17" fmla="*/ 3360923 w 6127289"/>
                  <a:gd name="connsiteY17" fmla="*/ 2829724 h 5827895"/>
                  <a:gd name="connsiteX18" fmla="*/ 5134305 w 6127289"/>
                  <a:gd name="connsiteY18" fmla="*/ 2911863 h 5827895"/>
                  <a:gd name="connsiteX19" fmla="*/ 6103153 w 6127289"/>
                  <a:gd name="connsiteY19" fmla="*/ 2327507 h 5827895"/>
                  <a:gd name="connsiteX20" fmla="*/ 5005656 w 6127289"/>
                  <a:gd name="connsiteY20" fmla="*/ 3025667 h 5827895"/>
                  <a:gd name="connsiteX21" fmla="*/ 5415356 w 6127289"/>
                  <a:gd name="connsiteY21" fmla="*/ 4421018 h 5827895"/>
                  <a:gd name="connsiteX22" fmla="*/ 4827526 w 6127289"/>
                  <a:gd name="connsiteY22" fmla="*/ 3049418 h 5827895"/>
                  <a:gd name="connsiteX23" fmla="*/ 3242170 w 6127289"/>
                  <a:gd name="connsiteY23" fmla="*/ 3096919 h 5827895"/>
                  <a:gd name="connsiteX24" fmla="*/ 2773094 w 6127289"/>
                  <a:gd name="connsiteY24" fmla="*/ 4581335 h 5827895"/>
                  <a:gd name="connsiteX25" fmla="*/ 4079380 w 6127289"/>
                  <a:gd name="connsiteY25" fmla="*/ 3892566 h 5827895"/>
                  <a:gd name="connsiteX26" fmla="*/ 2820595 w 6127289"/>
                  <a:gd name="connsiteY26" fmla="*/ 4937595 h 5827895"/>
                  <a:gd name="connsiteX27" fmla="*/ 3269339 w 6127289"/>
                  <a:gd name="connsiteY27" fmla="*/ 5827551 h 5827895"/>
                  <a:gd name="connsiteX28" fmla="*/ 2722406 w 6127289"/>
                  <a:gd name="connsiteY28" fmla="*/ 5827895 h 5827895"/>
                  <a:gd name="connsiteX29" fmla="*/ 2523712 w 6127289"/>
                  <a:gd name="connsiteY29" fmla="*/ 3773813 h 5827895"/>
                  <a:gd name="connsiteX30" fmla="*/ 1371149 w 6127289"/>
                  <a:gd name="connsiteY30" fmla="*/ 3701407 h 5827895"/>
                  <a:gd name="connsiteX31" fmla="*/ 2291899 w 6127289"/>
                  <a:gd name="connsiteY31" fmla="*/ 3060057 h 5827895"/>
                  <a:gd name="connsiteX32" fmla="*/ 1510846 w 6127289"/>
                  <a:gd name="connsiteY32" fmla="*/ 2298057 h 5827895"/>
                  <a:gd name="connsiteX0" fmla="*/ 1510846 w 6127289"/>
                  <a:gd name="connsiteY0" fmla="*/ 2298057 h 5827895"/>
                  <a:gd name="connsiteX1" fmla="*/ 710749 w 6127289"/>
                  <a:gd name="connsiteY1" fmla="*/ 2171057 h 5827895"/>
                  <a:gd name="connsiteX2" fmla="*/ 177348 w 6127289"/>
                  <a:gd name="connsiteY2" fmla="*/ 2901307 h 5827895"/>
                  <a:gd name="connsiteX3" fmla="*/ 1193348 w 6127289"/>
                  <a:gd name="connsiteY3" fmla="*/ 2107557 h 5827895"/>
                  <a:gd name="connsiteX4" fmla="*/ 1043486 w 6127289"/>
                  <a:gd name="connsiteY4" fmla="*/ 673727 h 5827895"/>
                  <a:gd name="connsiteX5" fmla="*/ 870769 w 6127289"/>
                  <a:gd name="connsiteY5" fmla="*/ 1760847 h 5827895"/>
                  <a:gd name="connsiteX6" fmla="*/ 1904547 w 6127289"/>
                  <a:gd name="connsiteY6" fmla="*/ 2380607 h 5827895"/>
                  <a:gd name="connsiteX7" fmla="*/ 2543789 w 6127289"/>
                  <a:gd name="connsiteY7" fmla="*/ 1701104 h 5827895"/>
                  <a:gd name="connsiteX8" fmla="*/ 2037897 w 6127289"/>
                  <a:gd name="connsiteY8" fmla="*/ 2488557 h 5827895"/>
                  <a:gd name="connsiteX9" fmla="*/ 2680612 w 6127289"/>
                  <a:gd name="connsiteY9" fmla="*/ 3429723 h 5827895"/>
                  <a:gd name="connsiteX10" fmla="*/ 2491503 w 6127289"/>
                  <a:gd name="connsiteY10" fmla="*/ 2618 h 5827895"/>
                  <a:gd name="connsiteX11" fmla="*/ 3639003 w 6127289"/>
                  <a:gd name="connsiteY11" fmla="*/ 1809107 h 5827895"/>
                  <a:gd name="connsiteX12" fmla="*/ 4266746 w 6127289"/>
                  <a:gd name="connsiteY12" fmla="*/ 1471650 h 5827895"/>
                  <a:gd name="connsiteX13" fmla="*/ 4271761 w 6127289"/>
                  <a:gd name="connsiteY13" fmla="*/ 633546 h 5827895"/>
                  <a:gd name="connsiteX14" fmla="*/ 4417497 w 6127289"/>
                  <a:gd name="connsiteY14" fmla="*/ 1458455 h 5827895"/>
                  <a:gd name="connsiteX15" fmla="*/ 5228978 w 6127289"/>
                  <a:gd name="connsiteY15" fmla="*/ 1697280 h 5827895"/>
                  <a:gd name="connsiteX16" fmla="*/ 3596119 w 6127289"/>
                  <a:gd name="connsiteY16" fmla="*/ 2055848 h 5827895"/>
                  <a:gd name="connsiteX17" fmla="*/ 3360923 w 6127289"/>
                  <a:gd name="connsiteY17" fmla="*/ 2829724 h 5827895"/>
                  <a:gd name="connsiteX18" fmla="*/ 5134305 w 6127289"/>
                  <a:gd name="connsiteY18" fmla="*/ 2911863 h 5827895"/>
                  <a:gd name="connsiteX19" fmla="*/ 6103153 w 6127289"/>
                  <a:gd name="connsiteY19" fmla="*/ 2327507 h 5827895"/>
                  <a:gd name="connsiteX20" fmla="*/ 5005656 w 6127289"/>
                  <a:gd name="connsiteY20" fmla="*/ 3025667 h 5827895"/>
                  <a:gd name="connsiteX21" fmla="*/ 5415356 w 6127289"/>
                  <a:gd name="connsiteY21" fmla="*/ 4421018 h 5827895"/>
                  <a:gd name="connsiteX22" fmla="*/ 4827526 w 6127289"/>
                  <a:gd name="connsiteY22" fmla="*/ 3049418 h 5827895"/>
                  <a:gd name="connsiteX23" fmla="*/ 3242170 w 6127289"/>
                  <a:gd name="connsiteY23" fmla="*/ 3096919 h 5827895"/>
                  <a:gd name="connsiteX24" fmla="*/ 2773094 w 6127289"/>
                  <a:gd name="connsiteY24" fmla="*/ 4581335 h 5827895"/>
                  <a:gd name="connsiteX25" fmla="*/ 4079380 w 6127289"/>
                  <a:gd name="connsiteY25" fmla="*/ 3892566 h 5827895"/>
                  <a:gd name="connsiteX26" fmla="*/ 2820595 w 6127289"/>
                  <a:gd name="connsiteY26" fmla="*/ 4937595 h 5827895"/>
                  <a:gd name="connsiteX27" fmla="*/ 3269339 w 6127289"/>
                  <a:gd name="connsiteY27" fmla="*/ 5827551 h 5827895"/>
                  <a:gd name="connsiteX28" fmla="*/ 2722406 w 6127289"/>
                  <a:gd name="connsiteY28" fmla="*/ 5827895 h 5827895"/>
                  <a:gd name="connsiteX29" fmla="*/ 2523712 w 6127289"/>
                  <a:gd name="connsiteY29" fmla="*/ 3773813 h 5827895"/>
                  <a:gd name="connsiteX30" fmla="*/ 1371149 w 6127289"/>
                  <a:gd name="connsiteY30" fmla="*/ 3701407 h 5827895"/>
                  <a:gd name="connsiteX31" fmla="*/ 2291899 w 6127289"/>
                  <a:gd name="connsiteY31" fmla="*/ 3060057 h 5827895"/>
                  <a:gd name="connsiteX32" fmla="*/ 1510846 w 6127289"/>
                  <a:gd name="connsiteY32" fmla="*/ 2298057 h 5827895"/>
                  <a:gd name="connsiteX0" fmla="*/ 1510846 w 6127289"/>
                  <a:gd name="connsiteY0" fmla="*/ 2298057 h 5827895"/>
                  <a:gd name="connsiteX1" fmla="*/ 710749 w 6127289"/>
                  <a:gd name="connsiteY1" fmla="*/ 2171057 h 5827895"/>
                  <a:gd name="connsiteX2" fmla="*/ 177348 w 6127289"/>
                  <a:gd name="connsiteY2" fmla="*/ 2901307 h 5827895"/>
                  <a:gd name="connsiteX3" fmla="*/ 1193348 w 6127289"/>
                  <a:gd name="connsiteY3" fmla="*/ 2107557 h 5827895"/>
                  <a:gd name="connsiteX4" fmla="*/ 1043486 w 6127289"/>
                  <a:gd name="connsiteY4" fmla="*/ 673727 h 5827895"/>
                  <a:gd name="connsiteX5" fmla="*/ 870769 w 6127289"/>
                  <a:gd name="connsiteY5" fmla="*/ 1760847 h 5827895"/>
                  <a:gd name="connsiteX6" fmla="*/ 1904547 w 6127289"/>
                  <a:gd name="connsiteY6" fmla="*/ 2380607 h 5827895"/>
                  <a:gd name="connsiteX7" fmla="*/ 2543789 w 6127289"/>
                  <a:gd name="connsiteY7" fmla="*/ 1701104 h 5827895"/>
                  <a:gd name="connsiteX8" fmla="*/ 2037897 w 6127289"/>
                  <a:gd name="connsiteY8" fmla="*/ 2488557 h 5827895"/>
                  <a:gd name="connsiteX9" fmla="*/ 2680612 w 6127289"/>
                  <a:gd name="connsiteY9" fmla="*/ 3429723 h 5827895"/>
                  <a:gd name="connsiteX10" fmla="*/ 2491503 w 6127289"/>
                  <a:gd name="connsiteY10" fmla="*/ 2618 h 5827895"/>
                  <a:gd name="connsiteX11" fmla="*/ 3639003 w 6127289"/>
                  <a:gd name="connsiteY11" fmla="*/ 1809107 h 5827895"/>
                  <a:gd name="connsiteX12" fmla="*/ 4266746 w 6127289"/>
                  <a:gd name="connsiteY12" fmla="*/ 1471650 h 5827895"/>
                  <a:gd name="connsiteX13" fmla="*/ 4271761 w 6127289"/>
                  <a:gd name="connsiteY13" fmla="*/ 633546 h 5827895"/>
                  <a:gd name="connsiteX14" fmla="*/ 4417497 w 6127289"/>
                  <a:gd name="connsiteY14" fmla="*/ 1458455 h 5827895"/>
                  <a:gd name="connsiteX15" fmla="*/ 5228978 w 6127289"/>
                  <a:gd name="connsiteY15" fmla="*/ 1697280 h 5827895"/>
                  <a:gd name="connsiteX16" fmla="*/ 3596119 w 6127289"/>
                  <a:gd name="connsiteY16" fmla="*/ 2055848 h 5827895"/>
                  <a:gd name="connsiteX17" fmla="*/ 3360923 w 6127289"/>
                  <a:gd name="connsiteY17" fmla="*/ 2829724 h 5827895"/>
                  <a:gd name="connsiteX18" fmla="*/ 5134305 w 6127289"/>
                  <a:gd name="connsiteY18" fmla="*/ 2911863 h 5827895"/>
                  <a:gd name="connsiteX19" fmla="*/ 6103153 w 6127289"/>
                  <a:gd name="connsiteY19" fmla="*/ 2327507 h 5827895"/>
                  <a:gd name="connsiteX20" fmla="*/ 5005656 w 6127289"/>
                  <a:gd name="connsiteY20" fmla="*/ 3025667 h 5827895"/>
                  <a:gd name="connsiteX21" fmla="*/ 5415356 w 6127289"/>
                  <a:gd name="connsiteY21" fmla="*/ 4421018 h 5827895"/>
                  <a:gd name="connsiteX22" fmla="*/ 4827526 w 6127289"/>
                  <a:gd name="connsiteY22" fmla="*/ 3049418 h 5827895"/>
                  <a:gd name="connsiteX23" fmla="*/ 3242170 w 6127289"/>
                  <a:gd name="connsiteY23" fmla="*/ 3096919 h 5827895"/>
                  <a:gd name="connsiteX24" fmla="*/ 2773094 w 6127289"/>
                  <a:gd name="connsiteY24" fmla="*/ 4581335 h 5827895"/>
                  <a:gd name="connsiteX25" fmla="*/ 4079380 w 6127289"/>
                  <a:gd name="connsiteY25" fmla="*/ 3892566 h 5827895"/>
                  <a:gd name="connsiteX26" fmla="*/ 2820595 w 6127289"/>
                  <a:gd name="connsiteY26" fmla="*/ 4937595 h 5827895"/>
                  <a:gd name="connsiteX27" fmla="*/ 3269339 w 6127289"/>
                  <a:gd name="connsiteY27" fmla="*/ 5827551 h 5827895"/>
                  <a:gd name="connsiteX28" fmla="*/ 2722406 w 6127289"/>
                  <a:gd name="connsiteY28" fmla="*/ 5827895 h 5827895"/>
                  <a:gd name="connsiteX29" fmla="*/ 2523712 w 6127289"/>
                  <a:gd name="connsiteY29" fmla="*/ 3773813 h 5827895"/>
                  <a:gd name="connsiteX30" fmla="*/ 1371149 w 6127289"/>
                  <a:gd name="connsiteY30" fmla="*/ 3701407 h 5827895"/>
                  <a:gd name="connsiteX31" fmla="*/ 2291899 w 6127289"/>
                  <a:gd name="connsiteY31" fmla="*/ 3060057 h 5827895"/>
                  <a:gd name="connsiteX32" fmla="*/ 1510846 w 6127289"/>
                  <a:gd name="connsiteY32" fmla="*/ 2298057 h 5827895"/>
                  <a:gd name="connsiteX0" fmla="*/ 1510846 w 6127289"/>
                  <a:gd name="connsiteY0" fmla="*/ 2298057 h 5827895"/>
                  <a:gd name="connsiteX1" fmla="*/ 710749 w 6127289"/>
                  <a:gd name="connsiteY1" fmla="*/ 2171057 h 5827895"/>
                  <a:gd name="connsiteX2" fmla="*/ 177348 w 6127289"/>
                  <a:gd name="connsiteY2" fmla="*/ 2901307 h 5827895"/>
                  <a:gd name="connsiteX3" fmla="*/ 1193348 w 6127289"/>
                  <a:gd name="connsiteY3" fmla="*/ 2107557 h 5827895"/>
                  <a:gd name="connsiteX4" fmla="*/ 1043486 w 6127289"/>
                  <a:gd name="connsiteY4" fmla="*/ 673727 h 5827895"/>
                  <a:gd name="connsiteX5" fmla="*/ 870769 w 6127289"/>
                  <a:gd name="connsiteY5" fmla="*/ 1760847 h 5827895"/>
                  <a:gd name="connsiteX6" fmla="*/ 1904547 w 6127289"/>
                  <a:gd name="connsiteY6" fmla="*/ 2380607 h 5827895"/>
                  <a:gd name="connsiteX7" fmla="*/ 2558401 w 6127289"/>
                  <a:gd name="connsiteY7" fmla="*/ 1677724 h 5827895"/>
                  <a:gd name="connsiteX8" fmla="*/ 2037897 w 6127289"/>
                  <a:gd name="connsiteY8" fmla="*/ 2488557 h 5827895"/>
                  <a:gd name="connsiteX9" fmla="*/ 2680612 w 6127289"/>
                  <a:gd name="connsiteY9" fmla="*/ 3429723 h 5827895"/>
                  <a:gd name="connsiteX10" fmla="*/ 2491503 w 6127289"/>
                  <a:gd name="connsiteY10" fmla="*/ 2618 h 5827895"/>
                  <a:gd name="connsiteX11" fmla="*/ 3639003 w 6127289"/>
                  <a:gd name="connsiteY11" fmla="*/ 1809107 h 5827895"/>
                  <a:gd name="connsiteX12" fmla="*/ 4266746 w 6127289"/>
                  <a:gd name="connsiteY12" fmla="*/ 1471650 h 5827895"/>
                  <a:gd name="connsiteX13" fmla="*/ 4271761 w 6127289"/>
                  <a:gd name="connsiteY13" fmla="*/ 633546 h 5827895"/>
                  <a:gd name="connsiteX14" fmla="*/ 4417497 w 6127289"/>
                  <a:gd name="connsiteY14" fmla="*/ 1458455 h 5827895"/>
                  <a:gd name="connsiteX15" fmla="*/ 5228978 w 6127289"/>
                  <a:gd name="connsiteY15" fmla="*/ 1697280 h 5827895"/>
                  <a:gd name="connsiteX16" fmla="*/ 3596119 w 6127289"/>
                  <a:gd name="connsiteY16" fmla="*/ 2055848 h 5827895"/>
                  <a:gd name="connsiteX17" fmla="*/ 3360923 w 6127289"/>
                  <a:gd name="connsiteY17" fmla="*/ 2829724 h 5827895"/>
                  <a:gd name="connsiteX18" fmla="*/ 5134305 w 6127289"/>
                  <a:gd name="connsiteY18" fmla="*/ 2911863 h 5827895"/>
                  <a:gd name="connsiteX19" fmla="*/ 6103153 w 6127289"/>
                  <a:gd name="connsiteY19" fmla="*/ 2327507 h 5827895"/>
                  <a:gd name="connsiteX20" fmla="*/ 5005656 w 6127289"/>
                  <a:gd name="connsiteY20" fmla="*/ 3025667 h 5827895"/>
                  <a:gd name="connsiteX21" fmla="*/ 5415356 w 6127289"/>
                  <a:gd name="connsiteY21" fmla="*/ 4421018 h 5827895"/>
                  <a:gd name="connsiteX22" fmla="*/ 4827526 w 6127289"/>
                  <a:gd name="connsiteY22" fmla="*/ 3049418 h 5827895"/>
                  <a:gd name="connsiteX23" fmla="*/ 3242170 w 6127289"/>
                  <a:gd name="connsiteY23" fmla="*/ 3096919 h 5827895"/>
                  <a:gd name="connsiteX24" fmla="*/ 2773094 w 6127289"/>
                  <a:gd name="connsiteY24" fmla="*/ 4581335 h 5827895"/>
                  <a:gd name="connsiteX25" fmla="*/ 4079380 w 6127289"/>
                  <a:gd name="connsiteY25" fmla="*/ 3892566 h 5827895"/>
                  <a:gd name="connsiteX26" fmla="*/ 2820595 w 6127289"/>
                  <a:gd name="connsiteY26" fmla="*/ 4937595 h 5827895"/>
                  <a:gd name="connsiteX27" fmla="*/ 3269339 w 6127289"/>
                  <a:gd name="connsiteY27" fmla="*/ 5827551 h 5827895"/>
                  <a:gd name="connsiteX28" fmla="*/ 2722406 w 6127289"/>
                  <a:gd name="connsiteY28" fmla="*/ 5827895 h 5827895"/>
                  <a:gd name="connsiteX29" fmla="*/ 2523712 w 6127289"/>
                  <a:gd name="connsiteY29" fmla="*/ 3773813 h 5827895"/>
                  <a:gd name="connsiteX30" fmla="*/ 1371149 w 6127289"/>
                  <a:gd name="connsiteY30" fmla="*/ 3701407 h 5827895"/>
                  <a:gd name="connsiteX31" fmla="*/ 2291899 w 6127289"/>
                  <a:gd name="connsiteY31" fmla="*/ 3060057 h 5827895"/>
                  <a:gd name="connsiteX32" fmla="*/ 1510846 w 6127289"/>
                  <a:gd name="connsiteY32" fmla="*/ 2298057 h 5827895"/>
                  <a:gd name="connsiteX0" fmla="*/ 1510846 w 6127289"/>
                  <a:gd name="connsiteY0" fmla="*/ 2298057 h 5827895"/>
                  <a:gd name="connsiteX1" fmla="*/ 710749 w 6127289"/>
                  <a:gd name="connsiteY1" fmla="*/ 2171057 h 5827895"/>
                  <a:gd name="connsiteX2" fmla="*/ 177348 w 6127289"/>
                  <a:gd name="connsiteY2" fmla="*/ 2901307 h 5827895"/>
                  <a:gd name="connsiteX3" fmla="*/ 1193348 w 6127289"/>
                  <a:gd name="connsiteY3" fmla="*/ 2107557 h 5827895"/>
                  <a:gd name="connsiteX4" fmla="*/ 1043486 w 6127289"/>
                  <a:gd name="connsiteY4" fmla="*/ 673727 h 5827895"/>
                  <a:gd name="connsiteX5" fmla="*/ 870769 w 6127289"/>
                  <a:gd name="connsiteY5" fmla="*/ 1760847 h 5827895"/>
                  <a:gd name="connsiteX6" fmla="*/ 1904547 w 6127289"/>
                  <a:gd name="connsiteY6" fmla="*/ 2380607 h 5827895"/>
                  <a:gd name="connsiteX7" fmla="*/ 2558401 w 6127289"/>
                  <a:gd name="connsiteY7" fmla="*/ 1686491 h 5827895"/>
                  <a:gd name="connsiteX8" fmla="*/ 2037897 w 6127289"/>
                  <a:gd name="connsiteY8" fmla="*/ 2488557 h 5827895"/>
                  <a:gd name="connsiteX9" fmla="*/ 2680612 w 6127289"/>
                  <a:gd name="connsiteY9" fmla="*/ 3429723 h 5827895"/>
                  <a:gd name="connsiteX10" fmla="*/ 2491503 w 6127289"/>
                  <a:gd name="connsiteY10" fmla="*/ 2618 h 5827895"/>
                  <a:gd name="connsiteX11" fmla="*/ 3639003 w 6127289"/>
                  <a:gd name="connsiteY11" fmla="*/ 1809107 h 5827895"/>
                  <a:gd name="connsiteX12" fmla="*/ 4266746 w 6127289"/>
                  <a:gd name="connsiteY12" fmla="*/ 1471650 h 5827895"/>
                  <a:gd name="connsiteX13" fmla="*/ 4271761 w 6127289"/>
                  <a:gd name="connsiteY13" fmla="*/ 633546 h 5827895"/>
                  <a:gd name="connsiteX14" fmla="*/ 4417497 w 6127289"/>
                  <a:gd name="connsiteY14" fmla="*/ 1458455 h 5827895"/>
                  <a:gd name="connsiteX15" fmla="*/ 5228978 w 6127289"/>
                  <a:gd name="connsiteY15" fmla="*/ 1697280 h 5827895"/>
                  <a:gd name="connsiteX16" fmla="*/ 3596119 w 6127289"/>
                  <a:gd name="connsiteY16" fmla="*/ 2055848 h 5827895"/>
                  <a:gd name="connsiteX17" fmla="*/ 3360923 w 6127289"/>
                  <a:gd name="connsiteY17" fmla="*/ 2829724 h 5827895"/>
                  <a:gd name="connsiteX18" fmla="*/ 5134305 w 6127289"/>
                  <a:gd name="connsiteY18" fmla="*/ 2911863 h 5827895"/>
                  <a:gd name="connsiteX19" fmla="*/ 6103153 w 6127289"/>
                  <a:gd name="connsiteY19" fmla="*/ 2327507 h 5827895"/>
                  <a:gd name="connsiteX20" fmla="*/ 5005656 w 6127289"/>
                  <a:gd name="connsiteY20" fmla="*/ 3025667 h 5827895"/>
                  <a:gd name="connsiteX21" fmla="*/ 5415356 w 6127289"/>
                  <a:gd name="connsiteY21" fmla="*/ 4421018 h 5827895"/>
                  <a:gd name="connsiteX22" fmla="*/ 4827526 w 6127289"/>
                  <a:gd name="connsiteY22" fmla="*/ 3049418 h 5827895"/>
                  <a:gd name="connsiteX23" fmla="*/ 3242170 w 6127289"/>
                  <a:gd name="connsiteY23" fmla="*/ 3096919 h 5827895"/>
                  <a:gd name="connsiteX24" fmla="*/ 2773094 w 6127289"/>
                  <a:gd name="connsiteY24" fmla="*/ 4581335 h 5827895"/>
                  <a:gd name="connsiteX25" fmla="*/ 4079380 w 6127289"/>
                  <a:gd name="connsiteY25" fmla="*/ 3892566 h 5827895"/>
                  <a:gd name="connsiteX26" fmla="*/ 2820595 w 6127289"/>
                  <a:gd name="connsiteY26" fmla="*/ 4937595 h 5827895"/>
                  <a:gd name="connsiteX27" fmla="*/ 3269339 w 6127289"/>
                  <a:gd name="connsiteY27" fmla="*/ 5827551 h 5827895"/>
                  <a:gd name="connsiteX28" fmla="*/ 2722406 w 6127289"/>
                  <a:gd name="connsiteY28" fmla="*/ 5827895 h 5827895"/>
                  <a:gd name="connsiteX29" fmla="*/ 2523712 w 6127289"/>
                  <a:gd name="connsiteY29" fmla="*/ 3773813 h 5827895"/>
                  <a:gd name="connsiteX30" fmla="*/ 1371149 w 6127289"/>
                  <a:gd name="connsiteY30" fmla="*/ 3701407 h 5827895"/>
                  <a:gd name="connsiteX31" fmla="*/ 2291899 w 6127289"/>
                  <a:gd name="connsiteY31" fmla="*/ 3060057 h 5827895"/>
                  <a:gd name="connsiteX32" fmla="*/ 1510846 w 6127289"/>
                  <a:gd name="connsiteY32" fmla="*/ 2298057 h 5827895"/>
                  <a:gd name="connsiteX0" fmla="*/ 1510846 w 6127289"/>
                  <a:gd name="connsiteY0" fmla="*/ 2298057 h 5827895"/>
                  <a:gd name="connsiteX1" fmla="*/ 710749 w 6127289"/>
                  <a:gd name="connsiteY1" fmla="*/ 2171057 h 5827895"/>
                  <a:gd name="connsiteX2" fmla="*/ 177348 w 6127289"/>
                  <a:gd name="connsiteY2" fmla="*/ 2901307 h 5827895"/>
                  <a:gd name="connsiteX3" fmla="*/ 1193348 w 6127289"/>
                  <a:gd name="connsiteY3" fmla="*/ 2107557 h 5827895"/>
                  <a:gd name="connsiteX4" fmla="*/ 1043486 w 6127289"/>
                  <a:gd name="connsiteY4" fmla="*/ 673727 h 5827895"/>
                  <a:gd name="connsiteX5" fmla="*/ 870769 w 6127289"/>
                  <a:gd name="connsiteY5" fmla="*/ 1760847 h 5827895"/>
                  <a:gd name="connsiteX6" fmla="*/ 1904547 w 6127289"/>
                  <a:gd name="connsiteY6" fmla="*/ 2380607 h 5827895"/>
                  <a:gd name="connsiteX7" fmla="*/ 2558401 w 6127289"/>
                  <a:gd name="connsiteY7" fmla="*/ 1686491 h 5827895"/>
                  <a:gd name="connsiteX8" fmla="*/ 2037897 w 6127289"/>
                  <a:gd name="connsiteY8" fmla="*/ 2488557 h 5827895"/>
                  <a:gd name="connsiteX9" fmla="*/ 2680612 w 6127289"/>
                  <a:gd name="connsiteY9" fmla="*/ 3429723 h 5827895"/>
                  <a:gd name="connsiteX10" fmla="*/ 2491503 w 6127289"/>
                  <a:gd name="connsiteY10" fmla="*/ 2618 h 5827895"/>
                  <a:gd name="connsiteX11" fmla="*/ 3639003 w 6127289"/>
                  <a:gd name="connsiteY11" fmla="*/ 1809107 h 5827895"/>
                  <a:gd name="connsiteX12" fmla="*/ 4266746 w 6127289"/>
                  <a:gd name="connsiteY12" fmla="*/ 1471650 h 5827895"/>
                  <a:gd name="connsiteX13" fmla="*/ 4271761 w 6127289"/>
                  <a:gd name="connsiteY13" fmla="*/ 633546 h 5827895"/>
                  <a:gd name="connsiteX14" fmla="*/ 4417497 w 6127289"/>
                  <a:gd name="connsiteY14" fmla="*/ 1458455 h 5827895"/>
                  <a:gd name="connsiteX15" fmla="*/ 5228978 w 6127289"/>
                  <a:gd name="connsiteY15" fmla="*/ 1697280 h 5827895"/>
                  <a:gd name="connsiteX16" fmla="*/ 3596119 w 6127289"/>
                  <a:gd name="connsiteY16" fmla="*/ 2055848 h 5827895"/>
                  <a:gd name="connsiteX17" fmla="*/ 3360923 w 6127289"/>
                  <a:gd name="connsiteY17" fmla="*/ 2829724 h 5827895"/>
                  <a:gd name="connsiteX18" fmla="*/ 5134305 w 6127289"/>
                  <a:gd name="connsiteY18" fmla="*/ 2911863 h 5827895"/>
                  <a:gd name="connsiteX19" fmla="*/ 6103153 w 6127289"/>
                  <a:gd name="connsiteY19" fmla="*/ 2327507 h 5827895"/>
                  <a:gd name="connsiteX20" fmla="*/ 5005656 w 6127289"/>
                  <a:gd name="connsiteY20" fmla="*/ 3025667 h 5827895"/>
                  <a:gd name="connsiteX21" fmla="*/ 5415356 w 6127289"/>
                  <a:gd name="connsiteY21" fmla="*/ 4421018 h 5827895"/>
                  <a:gd name="connsiteX22" fmla="*/ 4827526 w 6127289"/>
                  <a:gd name="connsiteY22" fmla="*/ 3049418 h 5827895"/>
                  <a:gd name="connsiteX23" fmla="*/ 3242170 w 6127289"/>
                  <a:gd name="connsiteY23" fmla="*/ 3096919 h 5827895"/>
                  <a:gd name="connsiteX24" fmla="*/ 2773094 w 6127289"/>
                  <a:gd name="connsiteY24" fmla="*/ 4581335 h 5827895"/>
                  <a:gd name="connsiteX25" fmla="*/ 4079380 w 6127289"/>
                  <a:gd name="connsiteY25" fmla="*/ 3892566 h 5827895"/>
                  <a:gd name="connsiteX26" fmla="*/ 2820595 w 6127289"/>
                  <a:gd name="connsiteY26" fmla="*/ 4937595 h 5827895"/>
                  <a:gd name="connsiteX27" fmla="*/ 3269339 w 6127289"/>
                  <a:gd name="connsiteY27" fmla="*/ 5827551 h 5827895"/>
                  <a:gd name="connsiteX28" fmla="*/ 2722406 w 6127289"/>
                  <a:gd name="connsiteY28" fmla="*/ 5827895 h 5827895"/>
                  <a:gd name="connsiteX29" fmla="*/ 2523712 w 6127289"/>
                  <a:gd name="connsiteY29" fmla="*/ 3773813 h 5827895"/>
                  <a:gd name="connsiteX30" fmla="*/ 1371149 w 6127289"/>
                  <a:gd name="connsiteY30" fmla="*/ 3701407 h 5827895"/>
                  <a:gd name="connsiteX31" fmla="*/ 2291899 w 6127289"/>
                  <a:gd name="connsiteY31" fmla="*/ 3060057 h 5827895"/>
                  <a:gd name="connsiteX32" fmla="*/ 1510846 w 6127289"/>
                  <a:gd name="connsiteY32" fmla="*/ 2298057 h 5827895"/>
                  <a:gd name="connsiteX0" fmla="*/ 1510846 w 6127289"/>
                  <a:gd name="connsiteY0" fmla="*/ 2298057 h 5827895"/>
                  <a:gd name="connsiteX1" fmla="*/ 710749 w 6127289"/>
                  <a:gd name="connsiteY1" fmla="*/ 2171057 h 5827895"/>
                  <a:gd name="connsiteX2" fmla="*/ 177348 w 6127289"/>
                  <a:gd name="connsiteY2" fmla="*/ 2901307 h 5827895"/>
                  <a:gd name="connsiteX3" fmla="*/ 1193348 w 6127289"/>
                  <a:gd name="connsiteY3" fmla="*/ 2107557 h 5827895"/>
                  <a:gd name="connsiteX4" fmla="*/ 1043486 w 6127289"/>
                  <a:gd name="connsiteY4" fmla="*/ 673727 h 5827895"/>
                  <a:gd name="connsiteX5" fmla="*/ 870769 w 6127289"/>
                  <a:gd name="connsiteY5" fmla="*/ 1760847 h 5827895"/>
                  <a:gd name="connsiteX6" fmla="*/ 1904547 w 6127289"/>
                  <a:gd name="connsiteY6" fmla="*/ 2380607 h 5827895"/>
                  <a:gd name="connsiteX7" fmla="*/ 2558401 w 6127289"/>
                  <a:gd name="connsiteY7" fmla="*/ 1686491 h 5827895"/>
                  <a:gd name="connsiteX8" fmla="*/ 2037897 w 6127289"/>
                  <a:gd name="connsiteY8" fmla="*/ 2488557 h 5827895"/>
                  <a:gd name="connsiteX9" fmla="*/ 2680612 w 6127289"/>
                  <a:gd name="connsiteY9" fmla="*/ 3429723 h 5827895"/>
                  <a:gd name="connsiteX10" fmla="*/ 2491503 w 6127289"/>
                  <a:gd name="connsiteY10" fmla="*/ 2618 h 5827895"/>
                  <a:gd name="connsiteX11" fmla="*/ 3639003 w 6127289"/>
                  <a:gd name="connsiteY11" fmla="*/ 1809107 h 5827895"/>
                  <a:gd name="connsiteX12" fmla="*/ 4266746 w 6127289"/>
                  <a:gd name="connsiteY12" fmla="*/ 1471650 h 5827895"/>
                  <a:gd name="connsiteX13" fmla="*/ 4271761 w 6127289"/>
                  <a:gd name="connsiteY13" fmla="*/ 633546 h 5827895"/>
                  <a:gd name="connsiteX14" fmla="*/ 4417497 w 6127289"/>
                  <a:gd name="connsiteY14" fmla="*/ 1458455 h 5827895"/>
                  <a:gd name="connsiteX15" fmla="*/ 5228978 w 6127289"/>
                  <a:gd name="connsiteY15" fmla="*/ 1697280 h 5827895"/>
                  <a:gd name="connsiteX16" fmla="*/ 3596119 w 6127289"/>
                  <a:gd name="connsiteY16" fmla="*/ 2055848 h 5827895"/>
                  <a:gd name="connsiteX17" fmla="*/ 3360923 w 6127289"/>
                  <a:gd name="connsiteY17" fmla="*/ 2829724 h 5827895"/>
                  <a:gd name="connsiteX18" fmla="*/ 5134305 w 6127289"/>
                  <a:gd name="connsiteY18" fmla="*/ 2911863 h 5827895"/>
                  <a:gd name="connsiteX19" fmla="*/ 6103153 w 6127289"/>
                  <a:gd name="connsiteY19" fmla="*/ 2327507 h 5827895"/>
                  <a:gd name="connsiteX20" fmla="*/ 5005656 w 6127289"/>
                  <a:gd name="connsiteY20" fmla="*/ 3025667 h 5827895"/>
                  <a:gd name="connsiteX21" fmla="*/ 5415356 w 6127289"/>
                  <a:gd name="connsiteY21" fmla="*/ 4421018 h 5827895"/>
                  <a:gd name="connsiteX22" fmla="*/ 4827526 w 6127289"/>
                  <a:gd name="connsiteY22" fmla="*/ 3049418 h 5827895"/>
                  <a:gd name="connsiteX23" fmla="*/ 3242170 w 6127289"/>
                  <a:gd name="connsiteY23" fmla="*/ 3096919 h 5827895"/>
                  <a:gd name="connsiteX24" fmla="*/ 2773094 w 6127289"/>
                  <a:gd name="connsiteY24" fmla="*/ 4581335 h 5827895"/>
                  <a:gd name="connsiteX25" fmla="*/ 4079380 w 6127289"/>
                  <a:gd name="connsiteY25" fmla="*/ 3892566 h 5827895"/>
                  <a:gd name="connsiteX26" fmla="*/ 2820595 w 6127289"/>
                  <a:gd name="connsiteY26" fmla="*/ 4937595 h 5827895"/>
                  <a:gd name="connsiteX27" fmla="*/ 3269339 w 6127289"/>
                  <a:gd name="connsiteY27" fmla="*/ 5827551 h 5827895"/>
                  <a:gd name="connsiteX28" fmla="*/ 2722406 w 6127289"/>
                  <a:gd name="connsiteY28" fmla="*/ 5827895 h 5827895"/>
                  <a:gd name="connsiteX29" fmla="*/ 2523712 w 6127289"/>
                  <a:gd name="connsiteY29" fmla="*/ 3773813 h 5827895"/>
                  <a:gd name="connsiteX30" fmla="*/ 1371149 w 6127289"/>
                  <a:gd name="connsiteY30" fmla="*/ 3701407 h 5827895"/>
                  <a:gd name="connsiteX31" fmla="*/ 2291899 w 6127289"/>
                  <a:gd name="connsiteY31" fmla="*/ 3060057 h 5827895"/>
                  <a:gd name="connsiteX32" fmla="*/ 1510846 w 6127289"/>
                  <a:gd name="connsiteY32" fmla="*/ 2298057 h 5827895"/>
                  <a:gd name="connsiteX0" fmla="*/ 1510846 w 6127289"/>
                  <a:gd name="connsiteY0" fmla="*/ 2298057 h 5827895"/>
                  <a:gd name="connsiteX1" fmla="*/ 710749 w 6127289"/>
                  <a:gd name="connsiteY1" fmla="*/ 2171057 h 5827895"/>
                  <a:gd name="connsiteX2" fmla="*/ 177348 w 6127289"/>
                  <a:gd name="connsiteY2" fmla="*/ 2901307 h 5827895"/>
                  <a:gd name="connsiteX3" fmla="*/ 1193348 w 6127289"/>
                  <a:gd name="connsiteY3" fmla="*/ 2107557 h 5827895"/>
                  <a:gd name="connsiteX4" fmla="*/ 1043486 w 6127289"/>
                  <a:gd name="connsiteY4" fmla="*/ 673727 h 5827895"/>
                  <a:gd name="connsiteX5" fmla="*/ 870769 w 6127289"/>
                  <a:gd name="connsiteY5" fmla="*/ 1760847 h 5827895"/>
                  <a:gd name="connsiteX6" fmla="*/ 1904547 w 6127289"/>
                  <a:gd name="connsiteY6" fmla="*/ 2380607 h 5827895"/>
                  <a:gd name="connsiteX7" fmla="*/ 2558401 w 6127289"/>
                  <a:gd name="connsiteY7" fmla="*/ 1686491 h 5827895"/>
                  <a:gd name="connsiteX8" fmla="*/ 2037897 w 6127289"/>
                  <a:gd name="connsiteY8" fmla="*/ 2488557 h 5827895"/>
                  <a:gd name="connsiteX9" fmla="*/ 2680612 w 6127289"/>
                  <a:gd name="connsiteY9" fmla="*/ 3429723 h 5827895"/>
                  <a:gd name="connsiteX10" fmla="*/ 2491503 w 6127289"/>
                  <a:gd name="connsiteY10" fmla="*/ 2618 h 5827895"/>
                  <a:gd name="connsiteX11" fmla="*/ 3639003 w 6127289"/>
                  <a:gd name="connsiteY11" fmla="*/ 1809107 h 5827895"/>
                  <a:gd name="connsiteX12" fmla="*/ 4266746 w 6127289"/>
                  <a:gd name="connsiteY12" fmla="*/ 1471650 h 5827895"/>
                  <a:gd name="connsiteX13" fmla="*/ 4271761 w 6127289"/>
                  <a:gd name="connsiteY13" fmla="*/ 633546 h 5827895"/>
                  <a:gd name="connsiteX14" fmla="*/ 4417497 w 6127289"/>
                  <a:gd name="connsiteY14" fmla="*/ 1458455 h 5827895"/>
                  <a:gd name="connsiteX15" fmla="*/ 5228978 w 6127289"/>
                  <a:gd name="connsiteY15" fmla="*/ 1697280 h 5827895"/>
                  <a:gd name="connsiteX16" fmla="*/ 3596119 w 6127289"/>
                  <a:gd name="connsiteY16" fmla="*/ 2055848 h 5827895"/>
                  <a:gd name="connsiteX17" fmla="*/ 3360923 w 6127289"/>
                  <a:gd name="connsiteY17" fmla="*/ 2829724 h 5827895"/>
                  <a:gd name="connsiteX18" fmla="*/ 5134305 w 6127289"/>
                  <a:gd name="connsiteY18" fmla="*/ 2911863 h 5827895"/>
                  <a:gd name="connsiteX19" fmla="*/ 6103153 w 6127289"/>
                  <a:gd name="connsiteY19" fmla="*/ 2327507 h 5827895"/>
                  <a:gd name="connsiteX20" fmla="*/ 5005656 w 6127289"/>
                  <a:gd name="connsiteY20" fmla="*/ 3025667 h 5827895"/>
                  <a:gd name="connsiteX21" fmla="*/ 5415356 w 6127289"/>
                  <a:gd name="connsiteY21" fmla="*/ 4421018 h 5827895"/>
                  <a:gd name="connsiteX22" fmla="*/ 4827526 w 6127289"/>
                  <a:gd name="connsiteY22" fmla="*/ 3049418 h 5827895"/>
                  <a:gd name="connsiteX23" fmla="*/ 3242170 w 6127289"/>
                  <a:gd name="connsiteY23" fmla="*/ 3096919 h 5827895"/>
                  <a:gd name="connsiteX24" fmla="*/ 2773094 w 6127289"/>
                  <a:gd name="connsiteY24" fmla="*/ 4581335 h 5827895"/>
                  <a:gd name="connsiteX25" fmla="*/ 4079380 w 6127289"/>
                  <a:gd name="connsiteY25" fmla="*/ 3892566 h 5827895"/>
                  <a:gd name="connsiteX26" fmla="*/ 2820595 w 6127289"/>
                  <a:gd name="connsiteY26" fmla="*/ 4937595 h 5827895"/>
                  <a:gd name="connsiteX27" fmla="*/ 3269339 w 6127289"/>
                  <a:gd name="connsiteY27" fmla="*/ 5827551 h 5827895"/>
                  <a:gd name="connsiteX28" fmla="*/ 2722406 w 6127289"/>
                  <a:gd name="connsiteY28" fmla="*/ 5827895 h 5827895"/>
                  <a:gd name="connsiteX29" fmla="*/ 2523712 w 6127289"/>
                  <a:gd name="connsiteY29" fmla="*/ 3773813 h 5827895"/>
                  <a:gd name="connsiteX30" fmla="*/ 1371149 w 6127289"/>
                  <a:gd name="connsiteY30" fmla="*/ 3701407 h 5827895"/>
                  <a:gd name="connsiteX31" fmla="*/ 2291899 w 6127289"/>
                  <a:gd name="connsiteY31" fmla="*/ 3060057 h 5827895"/>
                  <a:gd name="connsiteX32" fmla="*/ 1510846 w 6127289"/>
                  <a:gd name="connsiteY32" fmla="*/ 2298057 h 5827895"/>
                  <a:gd name="connsiteX0" fmla="*/ 1510846 w 6127289"/>
                  <a:gd name="connsiteY0" fmla="*/ 2298057 h 5827895"/>
                  <a:gd name="connsiteX1" fmla="*/ 710749 w 6127289"/>
                  <a:gd name="connsiteY1" fmla="*/ 2171057 h 5827895"/>
                  <a:gd name="connsiteX2" fmla="*/ 177348 w 6127289"/>
                  <a:gd name="connsiteY2" fmla="*/ 2901307 h 5827895"/>
                  <a:gd name="connsiteX3" fmla="*/ 1193348 w 6127289"/>
                  <a:gd name="connsiteY3" fmla="*/ 2107557 h 5827895"/>
                  <a:gd name="connsiteX4" fmla="*/ 1043486 w 6127289"/>
                  <a:gd name="connsiteY4" fmla="*/ 673727 h 5827895"/>
                  <a:gd name="connsiteX5" fmla="*/ 870769 w 6127289"/>
                  <a:gd name="connsiteY5" fmla="*/ 1760847 h 5827895"/>
                  <a:gd name="connsiteX6" fmla="*/ 1904547 w 6127289"/>
                  <a:gd name="connsiteY6" fmla="*/ 2380607 h 5827895"/>
                  <a:gd name="connsiteX7" fmla="*/ 2558401 w 6127289"/>
                  <a:gd name="connsiteY7" fmla="*/ 1686491 h 5827895"/>
                  <a:gd name="connsiteX8" fmla="*/ 2037897 w 6127289"/>
                  <a:gd name="connsiteY8" fmla="*/ 2488557 h 5827895"/>
                  <a:gd name="connsiteX9" fmla="*/ 2680612 w 6127289"/>
                  <a:gd name="connsiteY9" fmla="*/ 3429723 h 5827895"/>
                  <a:gd name="connsiteX10" fmla="*/ 2491503 w 6127289"/>
                  <a:gd name="connsiteY10" fmla="*/ 2618 h 5827895"/>
                  <a:gd name="connsiteX11" fmla="*/ 3639003 w 6127289"/>
                  <a:gd name="connsiteY11" fmla="*/ 1809107 h 5827895"/>
                  <a:gd name="connsiteX12" fmla="*/ 4266746 w 6127289"/>
                  <a:gd name="connsiteY12" fmla="*/ 1471650 h 5827895"/>
                  <a:gd name="connsiteX13" fmla="*/ 4271761 w 6127289"/>
                  <a:gd name="connsiteY13" fmla="*/ 633546 h 5827895"/>
                  <a:gd name="connsiteX14" fmla="*/ 4417497 w 6127289"/>
                  <a:gd name="connsiteY14" fmla="*/ 1458455 h 5827895"/>
                  <a:gd name="connsiteX15" fmla="*/ 5228978 w 6127289"/>
                  <a:gd name="connsiteY15" fmla="*/ 1697280 h 5827895"/>
                  <a:gd name="connsiteX16" fmla="*/ 3596119 w 6127289"/>
                  <a:gd name="connsiteY16" fmla="*/ 2055848 h 5827895"/>
                  <a:gd name="connsiteX17" fmla="*/ 3360923 w 6127289"/>
                  <a:gd name="connsiteY17" fmla="*/ 2829724 h 5827895"/>
                  <a:gd name="connsiteX18" fmla="*/ 5134305 w 6127289"/>
                  <a:gd name="connsiteY18" fmla="*/ 2911863 h 5827895"/>
                  <a:gd name="connsiteX19" fmla="*/ 6103153 w 6127289"/>
                  <a:gd name="connsiteY19" fmla="*/ 2327507 h 5827895"/>
                  <a:gd name="connsiteX20" fmla="*/ 5005656 w 6127289"/>
                  <a:gd name="connsiteY20" fmla="*/ 3025667 h 5827895"/>
                  <a:gd name="connsiteX21" fmla="*/ 5415356 w 6127289"/>
                  <a:gd name="connsiteY21" fmla="*/ 4421018 h 5827895"/>
                  <a:gd name="connsiteX22" fmla="*/ 4827526 w 6127289"/>
                  <a:gd name="connsiteY22" fmla="*/ 3049418 h 5827895"/>
                  <a:gd name="connsiteX23" fmla="*/ 3242170 w 6127289"/>
                  <a:gd name="connsiteY23" fmla="*/ 3096919 h 5827895"/>
                  <a:gd name="connsiteX24" fmla="*/ 2773094 w 6127289"/>
                  <a:gd name="connsiteY24" fmla="*/ 4581335 h 5827895"/>
                  <a:gd name="connsiteX25" fmla="*/ 4079380 w 6127289"/>
                  <a:gd name="connsiteY25" fmla="*/ 3892566 h 5827895"/>
                  <a:gd name="connsiteX26" fmla="*/ 2820595 w 6127289"/>
                  <a:gd name="connsiteY26" fmla="*/ 4937595 h 5827895"/>
                  <a:gd name="connsiteX27" fmla="*/ 3269339 w 6127289"/>
                  <a:gd name="connsiteY27" fmla="*/ 5827551 h 5827895"/>
                  <a:gd name="connsiteX28" fmla="*/ 2722406 w 6127289"/>
                  <a:gd name="connsiteY28" fmla="*/ 5827895 h 5827895"/>
                  <a:gd name="connsiteX29" fmla="*/ 2523712 w 6127289"/>
                  <a:gd name="connsiteY29" fmla="*/ 3773813 h 5827895"/>
                  <a:gd name="connsiteX30" fmla="*/ 1371149 w 6127289"/>
                  <a:gd name="connsiteY30" fmla="*/ 3701407 h 5827895"/>
                  <a:gd name="connsiteX31" fmla="*/ 2291899 w 6127289"/>
                  <a:gd name="connsiteY31" fmla="*/ 3060057 h 5827895"/>
                  <a:gd name="connsiteX32" fmla="*/ 1510846 w 6127289"/>
                  <a:gd name="connsiteY32" fmla="*/ 2298057 h 5827895"/>
                  <a:gd name="connsiteX0" fmla="*/ 1507781 w 6127289"/>
                  <a:gd name="connsiteY0" fmla="*/ 2313388 h 5827895"/>
                  <a:gd name="connsiteX1" fmla="*/ 710749 w 6127289"/>
                  <a:gd name="connsiteY1" fmla="*/ 2171057 h 5827895"/>
                  <a:gd name="connsiteX2" fmla="*/ 177348 w 6127289"/>
                  <a:gd name="connsiteY2" fmla="*/ 2901307 h 5827895"/>
                  <a:gd name="connsiteX3" fmla="*/ 1193348 w 6127289"/>
                  <a:gd name="connsiteY3" fmla="*/ 2107557 h 5827895"/>
                  <a:gd name="connsiteX4" fmla="*/ 1043486 w 6127289"/>
                  <a:gd name="connsiteY4" fmla="*/ 673727 h 5827895"/>
                  <a:gd name="connsiteX5" fmla="*/ 870769 w 6127289"/>
                  <a:gd name="connsiteY5" fmla="*/ 1760847 h 5827895"/>
                  <a:gd name="connsiteX6" fmla="*/ 1904547 w 6127289"/>
                  <a:gd name="connsiteY6" fmla="*/ 2380607 h 5827895"/>
                  <a:gd name="connsiteX7" fmla="*/ 2558401 w 6127289"/>
                  <a:gd name="connsiteY7" fmla="*/ 1686491 h 5827895"/>
                  <a:gd name="connsiteX8" fmla="*/ 2037897 w 6127289"/>
                  <a:gd name="connsiteY8" fmla="*/ 2488557 h 5827895"/>
                  <a:gd name="connsiteX9" fmla="*/ 2680612 w 6127289"/>
                  <a:gd name="connsiteY9" fmla="*/ 3429723 h 5827895"/>
                  <a:gd name="connsiteX10" fmla="*/ 2491503 w 6127289"/>
                  <a:gd name="connsiteY10" fmla="*/ 2618 h 5827895"/>
                  <a:gd name="connsiteX11" fmla="*/ 3639003 w 6127289"/>
                  <a:gd name="connsiteY11" fmla="*/ 1809107 h 5827895"/>
                  <a:gd name="connsiteX12" fmla="*/ 4266746 w 6127289"/>
                  <a:gd name="connsiteY12" fmla="*/ 1471650 h 5827895"/>
                  <a:gd name="connsiteX13" fmla="*/ 4271761 w 6127289"/>
                  <a:gd name="connsiteY13" fmla="*/ 633546 h 5827895"/>
                  <a:gd name="connsiteX14" fmla="*/ 4417497 w 6127289"/>
                  <a:gd name="connsiteY14" fmla="*/ 1458455 h 5827895"/>
                  <a:gd name="connsiteX15" fmla="*/ 5228978 w 6127289"/>
                  <a:gd name="connsiteY15" fmla="*/ 1697280 h 5827895"/>
                  <a:gd name="connsiteX16" fmla="*/ 3596119 w 6127289"/>
                  <a:gd name="connsiteY16" fmla="*/ 2055848 h 5827895"/>
                  <a:gd name="connsiteX17" fmla="*/ 3360923 w 6127289"/>
                  <a:gd name="connsiteY17" fmla="*/ 2829724 h 5827895"/>
                  <a:gd name="connsiteX18" fmla="*/ 5134305 w 6127289"/>
                  <a:gd name="connsiteY18" fmla="*/ 2911863 h 5827895"/>
                  <a:gd name="connsiteX19" fmla="*/ 6103153 w 6127289"/>
                  <a:gd name="connsiteY19" fmla="*/ 2327507 h 5827895"/>
                  <a:gd name="connsiteX20" fmla="*/ 5005656 w 6127289"/>
                  <a:gd name="connsiteY20" fmla="*/ 3025667 h 5827895"/>
                  <a:gd name="connsiteX21" fmla="*/ 5415356 w 6127289"/>
                  <a:gd name="connsiteY21" fmla="*/ 4421018 h 5827895"/>
                  <a:gd name="connsiteX22" fmla="*/ 4827526 w 6127289"/>
                  <a:gd name="connsiteY22" fmla="*/ 3049418 h 5827895"/>
                  <a:gd name="connsiteX23" fmla="*/ 3242170 w 6127289"/>
                  <a:gd name="connsiteY23" fmla="*/ 3096919 h 5827895"/>
                  <a:gd name="connsiteX24" fmla="*/ 2773094 w 6127289"/>
                  <a:gd name="connsiteY24" fmla="*/ 4581335 h 5827895"/>
                  <a:gd name="connsiteX25" fmla="*/ 4079380 w 6127289"/>
                  <a:gd name="connsiteY25" fmla="*/ 3892566 h 5827895"/>
                  <a:gd name="connsiteX26" fmla="*/ 2820595 w 6127289"/>
                  <a:gd name="connsiteY26" fmla="*/ 4937595 h 5827895"/>
                  <a:gd name="connsiteX27" fmla="*/ 3269339 w 6127289"/>
                  <a:gd name="connsiteY27" fmla="*/ 5827551 h 5827895"/>
                  <a:gd name="connsiteX28" fmla="*/ 2722406 w 6127289"/>
                  <a:gd name="connsiteY28" fmla="*/ 5827895 h 5827895"/>
                  <a:gd name="connsiteX29" fmla="*/ 2523712 w 6127289"/>
                  <a:gd name="connsiteY29" fmla="*/ 3773813 h 5827895"/>
                  <a:gd name="connsiteX30" fmla="*/ 1371149 w 6127289"/>
                  <a:gd name="connsiteY30" fmla="*/ 3701407 h 5827895"/>
                  <a:gd name="connsiteX31" fmla="*/ 2291899 w 6127289"/>
                  <a:gd name="connsiteY31" fmla="*/ 3060057 h 5827895"/>
                  <a:gd name="connsiteX32" fmla="*/ 1507781 w 6127289"/>
                  <a:gd name="connsiteY32" fmla="*/ 2313388 h 5827895"/>
                  <a:gd name="connsiteX0" fmla="*/ 1507781 w 6127289"/>
                  <a:gd name="connsiteY0" fmla="*/ 2313388 h 5827895"/>
                  <a:gd name="connsiteX1" fmla="*/ 710749 w 6127289"/>
                  <a:gd name="connsiteY1" fmla="*/ 2171057 h 5827895"/>
                  <a:gd name="connsiteX2" fmla="*/ 177348 w 6127289"/>
                  <a:gd name="connsiteY2" fmla="*/ 2901307 h 5827895"/>
                  <a:gd name="connsiteX3" fmla="*/ 1193348 w 6127289"/>
                  <a:gd name="connsiteY3" fmla="*/ 2107557 h 5827895"/>
                  <a:gd name="connsiteX4" fmla="*/ 1043486 w 6127289"/>
                  <a:gd name="connsiteY4" fmla="*/ 673727 h 5827895"/>
                  <a:gd name="connsiteX5" fmla="*/ 870769 w 6127289"/>
                  <a:gd name="connsiteY5" fmla="*/ 1760847 h 5827895"/>
                  <a:gd name="connsiteX6" fmla="*/ 1904547 w 6127289"/>
                  <a:gd name="connsiteY6" fmla="*/ 2380607 h 5827895"/>
                  <a:gd name="connsiteX7" fmla="*/ 2558401 w 6127289"/>
                  <a:gd name="connsiteY7" fmla="*/ 1686491 h 5827895"/>
                  <a:gd name="connsiteX8" fmla="*/ 2037897 w 6127289"/>
                  <a:gd name="connsiteY8" fmla="*/ 2488557 h 5827895"/>
                  <a:gd name="connsiteX9" fmla="*/ 2680612 w 6127289"/>
                  <a:gd name="connsiteY9" fmla="*/ 3429723 h 5827895"/>
                  <a:gd name="connsiteX10" fmla="*/ 2491503 w 6127289"/>
                  <a:gd name="connsiteY10" fmla="*/ 2618 h 5827895"/>
                  <a:gd name="connsiteX11" fmla="*/ 3639003 w 6127289"/>
                  <a:gd name="connsiteY11" fmla="*/ 1809107 h 5827895"/>
                  <a:gd name="connsiteX12" fmla="*/ 4266746 w 6127289"/>
                  <a:gd name="connsiteY12" fmla="*/ 1471650 h 5827895"/>
                  <a:gd name="connsiteX13" fmla="*/ 4271761 w 6127289"/>
                  <a:gd name="connsiteY13" fmla="*/ 633546 h 5827895"/>
                  <a:gd name="connsiteX14" fmla="*/ 4417497 w 6127289"/>
                  <a:gd name="connsiteY14" fmla="*/ 1458455 h 5827895"/>
                  <a:gd name="connsiteX15" fmla="*/ 5228978 w 6127289"/>
                  <a:gd name="connsiteY15" fmla="*/ 1697280 h 5827895"/>
                  <a:gd name="connsiteX16" fmla="*/ 3596119 w 6127289"/>
                  <a:gd name="connsiteY16" fmla="*/ 2055848 h 5827895"/>
                  <a:gd name="connsiteX17" fmla="*/ 3360923 w 6127289"/>
                  <a:gd name="connsiteY17" fmla="*/ 2829724 h 5827895"/>
                  <a:gd name="connsiteX18" fmla="*/ 5134305 w 6127289"/>
                  <a:gd name="connsiteY18" fmla="*/ 2911863 h 5827895"/>
                  <a:gd name="connsiteX19" fmla="*/ 6103153 w 6127289"/>
                  <a:gd name="connsiteY19" fmla="*/ 2327507 h 5827895"/>
                  <a:gd name="connsiteX20" fmla="*/ 5005656 w 6127289"/>
                  <a:gd name="connsiteY20" fmla="*/ 3025667 h 5827895"/>
                  <a:gd name="connsiteX21" fmla="*/ 5415356 w 6127289"/>
                  <a:gd name="connsiteY21" fmla="*/ 4421018 h 5827895"/>
                  <a:gd name="connsiteX22" fmla="*/ 4827526 w 6127289"/>
                  <a:gd name="connsiteY22" fmla="*/ 3049418 h 5827895"/>
                  <a:gd name="connsiteX23" fmla="*/ 3242170 w 6127289"/>
                  <a:gd name="connsiteY23" fmla="*/ 3096919 h 5827895"/>
                  <a:gd name="connsiteX24" fmla="*/ 2773094 w 6127289"/>
                  <a:gd name="connsiteY24" fmla="*/ 4581335 h 5827895"/>
                  <a:gd name="connsiteX25" fmla="*/ 4079380 w 6127289"/>
                  <a:gd name="connsiteY25" fmla="*/ 3892566 h 5827895"/>
                  <a:gd name="connsiteX26" fmla="*/ 2820595 w 6127289"/>
                  <a:gd name="connsiteY26" fmla="*/ 4937595 h 5827895"/>
                  <a:gd name="connsiteX27" fmla="*/ 3269339 w 6127289"/>
                  <a:gd name="connsiteY27" fmla="*/ 5827551 h 5827895"/>
                  <a:gd name="connsiteX28" fmla="*/ 2722406 w 6127289"/>
                  <a:gd name="connsiteY28" fmla="*/ 5827895 h 5827895"/>
                  <a:gd name="connsiteX29" fmla="*/ 2523712 w 6127289"/>
                  <a:gd name="connsiteY29" fmla="*/ 3773813 h 5827895"/>
                  <a:gd name="connsiteX30" fmla="*/ 1371149 w 6127289"/>
                  <a:gd name="connsiteY30" fmla="*/ 3701407 h 5827895"/>
                  <a:gd name="connsiteX31" fmla="*/ 2291899 w 6127289"/>
                  <a:gd name="connsiteY31" fmla="*/ 3060057 h 5827895"/>
                  <a:gd name="connsiteX32" fmla="*/ 1507781 w 6127289"/>
                  <a:gd name="connsiteY32" fmla="*/ 2313388 h 5827895"/>
                  <a:gd name="connsiteX0" fmla="*/ 1507781 w 6127289"/>
                  <a:gd name="connsiteY0" fmla="*/ 2334851 h 5827895"/>
                  <a:gd name="connsiteX1" fmla="*/ 710749 w 6127289"/>
                  <a:gd name="connsiteY1" fmla="*/ 2171057 h 5827895"/>
                  <a:gd name="connsiteX2" fmla="*/ 177348 w 6127289"/>
                  <a:gd name="connsiteY2" fmla="*/ 2901307 h 5827895"/>
                  <a:gd name="connsiteX3" fmla="*/ 1193348 w 6127289"/>
                  <a:gd name="connsiteY3" fmla="*/ 2107557 h 5827895"/>
                  <a:gd name="connsiteX4" fmla="*/ 1043486 w 6127289"/>
                  <a:gd name="connsiteY4" fmla="*/ 673727 h 5827895"/>
                  <a:gd name="connsiteX5" fmla="*/ 870769 w 6127289"/>
                  <a:gd name="connsiteY5" fmla="*/ 1760847 h 5827895"/>
                  <a:gd name="connsiteX6" fmla="*/ 1904547 w 6127289"/>
                  <a:gd name="connsiteY6" fmla="*/ 2380607 h 5827895"/>
                  <a:gd name="connsiteX7" fmla="*/ 2558401 w 6127289"/>
                  <a:gd name="connsiteY7" fmla="*/ 1686491 h 5827895"/>
                  <a:gd name="connsiteX8" fmla="*/ 2037897 w 6127289"/>
                  <a:gd name="connsiteY8" fmla="*/ 2488557 h 5827895"/>
                  <a:gd name="connsiteX9" fmla="*/ 2680612 w 6127289"/>
                  <a:gd name="connsiteY9" fmla="*/ 3429723 h 5827895"/>
                  <a:gd name="connsiteX10" fmla="*/ 2491503 w 6127289"/>
                  <a:gd name="connsiteY10" fmla="*/ 2618 h 5827895"/>
                  <a:gd name="connsiteX11" fmla="*/ 3639003 w 6127289"/>
                  <a:gd name="connsiteY11" fmla="*/ 1809107 h 5827895"/>
                  <a:gd name="connsiteX12" fmla="*/ 4266746 w 6127289"/>
                  <a:gd name="connsiteY12" fmla="*/ 1471650 h 5827895"/>
                  <a:gd name="connsiteX13" fmla="*/ 4271761 w 6127289"/>
                  <a:gd name="connsiteY13" fmla="*/ 633546 h 5827895"/>
                  <a:gd name="connsiteX14" fmla="*/ 4417497 w 6127289"/>
                  <a:gd name="connsiteY14" fmla="*/ 1458455 h 5827895"/>
                  <a:gd name="connsiteX15" fmla="*/ 5228978 w 6127289"/>
                  <a:gd name="connsiteY15" fmla="*/ 1697280 h 5827895"/>
                  <a:gd name="connsiteX16" fmla="*/ 3596119 w 6127289"/>
                  <a:gd name="connsiteY16" fmla="*/ 2055848 h 5827895"/>
                  <a:gd name="connsiteX17" fmla="*/ 3360923 w 6127289"/>
                  <a:gd name="connsiteY17" fmla="*/ 2829724 h 5827895"/>
                  <a:gd name="connsiteX18" fmla="*/ 5134305 w 6127289"/>
                  <a:gd name="connsiteY18" fmla="*/ 2911863 h 5827895"/>
                  <a:gd name="connsiteX19" fmla="*/ 6103153 w 6127289"/>
                  <a:gd name="connsiteY19" fmla="*/ 2327507 h 5827895"/>
                  <a:gd name="connsiteX20" fmla="*/ 5005656 w 6127289"/>
                  <a:gd name="connsiteY20" fmla="*/ 3025667 h 5827895"/>
                  <a:gd name="connsiteX21" fmla="*/ 5415356 w 6127289"/>
                  <a:gd name="connsiteY21" fmla="*/ 4421018 h 5827895"/>
                  <a:gd name="connsiteX22" fmla="*/ 4827526 w 6127289"/>
                  <a:gd name="connsiteY22" fmla="*/ 3049418 h 5827895"/>
                  <a:gd name="connsiteX23" fmla="*/ 3242170 w 6127289"/>
                  <a:gd name="connsiteY23" fmla="*/ 3096919 h 5827895"/>
                  <a:gd name="connsiteX24" fmla="*/ 2773094 w 6127289"/>
                  <a:gd name="connsiteY24" fmla="*/ 4581335 h 5827895"/>
                  <a:gd name="connsiteX25" fmla="*/ 4079380 w 6127289"/>
                  <a:gd name="connsiteY25" fmla="*/ 3892566 h 5827895"/>
                  <a:gd name="connsiteX26" fmla="*/ 2820595 w 6127289"/>
                  <a:gd name="connsiteY26" fmla="*/ 4937595 h 5827895"/>
                  <a:gd name="connsiteX27" fmla="*/ 3269339 w 6127289"/>
                  <a:gd name="connsiteY27" fmla="*/ 5827551 h 5827895"/>
                  <a:gd name="connsiteX28" fmla="*/ 2722406 w 6127289"/>
                  <a:gd name="connsiteY28" fmla="*/ 5827895 h 5827895"/>
                  <a:gd name="connsiteX29" fmla="*/ 2523712 w 6127289"/>
                  <a:gd name="connsiteY29" fmla="*/ 3773813 h 5827895"/>
                  <a:gd name="connsiteX30" fmla="*/ 1371149 w 6127289"/>
                  <a:gd name="connsiteY30" fmla="*/ 3701407 h 5827895"/>
                  <a:gd name="connsiteX31" fmla="*/ 2291899 w 6127289"/>
                  <a:gd name="connsiteY31" fmla="*/ 3060057 h 5827895"/>
                  <a:gd name="connsiteX32" fmla="*/ 1507781 w 6127289"/>
                  <a:gd name="connsiteY32" fmla="*/ 2334851 h 5827895"/>
                  <a:gd name="connsiteX0" fmla="*/ 1507781 w 6127289"/>
                  <a:gd name="connsiteY0" fmla="*/ 2334851 h 5827895"/>
                  <a:gd name="connsiteX1" fmla="*/ 710749 w 6127289"/>
                  <a:gd name="connsiteY1" fmla="*/ 2171057 h 5827895"/>
                  <a:gd name="connsiteX2" fmla="*/ 177348 w 6127289"/>
                  <a:gd name="connsiteY2" fmla="*/ 2901307 h 5827895"/>
                  <a:gd name="connsiteX3" fmla="*/ 1193348 w 6127289"/>
                  <a:gd name="connsiteY3" fmla="*/ 2107557 h 5827895"/>
                  <a:gd name="connsiteX4" fmla="*/ 1043486 w 6127289"/>
                  <a:gd name="connsiteY4" fmla="*/ 673727 h 5827895"/>
                  <a:gd name="connsiteX5" fmla="*/ 870769 w 6127289"/>
                  <a:gd name="connsiteY5" fmla="*/ 1760847 h 5827895"/>
                  <a:gd name="connsiteX6" fmla="*/ 1904547 w 6127289"/>
                  <a:gd name="connsiteY6" fmla="*/ 2380607 h 5827895"/>
                  <a:gd name="connsiteX7" fmla="*/ 2558401 w 6127289"/>
                  <a:gd name="connsiteY7" fmla="*/ 1686491 h 5827895"/>
                  <a:gd name="connsiteX8" fmla="*/ 2037897 w 6127289"/>
                  <a:gd name="connsiteY8" fmla="*/ 2488557 h 5827895"/>
                  <a:gd name="connsiteX9" fmla="*/ 2680612 w 6127289"/>
                  <a:gd name="connsiteY9" fmla="*/ 3429723 h 5827895"/>
                  <a:gd name="connsiteX10" fmla="*/ 2491503 w 6127289"/>
                  <a:gd name="connsiteY10" fmla="*/ 2618 h 5827895"/>
                  <a:gd name="connsiteX11" fmla="*/ 3639003 w 6127289"/>
                  <a:gd name="connsiteY11" fmla="*/ 1809107 h 5827895"/>
                  <a:gd name="connsiteX12" fmla="*/ 4266746 w 6127289"/>
                  <a:gd name="connsiteY12" fmla="*/ 1471650 h 5827895"/>
                  <a:gd name="connsiteX13" fmla="*/ 4271761 w 6127289"/>
                  <a:gd name="connsiteY13" fmla="*/ 633546 h 5827895"/>
                  <a:gd name="connsiteX14" fmla="*/ 4417497 w 6127289"/>
                  <a:gd name="connsiteY14" fmla="*/ 1458455 h 5827895"/>
                  <a:gd name="connsiteX15" fmla="*/ 5228978 w 6127289"/>
                  <a:gd name="connsiteY15" fmla="*/ 1697280 h 5827895"/>
                  <a:gd name="connsiteX16" fmla="*/ 3596119 w 6127289"/>
                  <a:gd name="connsiteY16" fmla="*/ 2055848 h 5827895"/>
                  <a:gd name="connsiteX17" fmla="*/ 3360923 w 6127289"/>
                  <a:gd name="connsiteY17" fmla="*/ 2829724 h 5827895"/>
                  <a:gd name="connsiteX18" fmla="*/ 5134305 w 6127289"/>
                  <a:gd name="connsiteY18" fmla="*/ 2911863 h 5827895"/>
                  <a:gd name="connsiteX19" fmla="*/ 6103153 w 6127289"/>
                  <a:gd name="connsiteY19" fmla="*/ 2327507 h 5827895"/>
                  <a:gd name="connsiteX20" fmla="*/ 5005656 w 6127289"/>
                  <a:gd name="connsiteY20" fmla="*/ 3025667 h 5827895"/>
                  <a:gd name="connsiteX21" fmla="*/ 5415356 w 6127289"/>
                  <a:gd name="connsiteY21" fmla="*/ 4421018 h 5827895"/>
                  <a:gd name="connsiteX22" fmla="*/ 4827526 w 6127289"/>
                  <a:gd name="connsiteY22" fmla="*/ 3049418 h 5827895"/>
                  <a:gd name="connsiteX23" fmla="*/ 3242170 w 6127289"/>
                  <a:gd name="connsiteY23" fmla="*/ 3096919 h 5827895"/>
                  <a:gd name="connsiteX24" fmla="*/ 2773094 w 6127289"/>
                  <a:gd name="connsiteY24" fmla="*/ 4581335 h 5827895"/>
                  <a:gd name="connsiteX25" fmla="*/ 4079380 w 6127289"/>
                  <a:gd name="connsiteY25" fmla="*/ 3892566 h 5827895"/>
                  <a:gd name="connsiteX26" fmla="*/ 2820595 w 6127289"/>
                  <a:gd name="connsiteY26" fmla="*/ 4937595 h 5827895"/>
                  <a:gd name="connsiteX27" fmla="*/ 3269339 w 6127289"/>
                  <a:gd name="connsiteY27" fmla="*/ 5827551 h 5827895"/>
                  <a:gd name="connsiteX28" fmla="*/ 2722406 w 6127289"/>
                  <a:gd name="connsiteY28" fmla="*/ 5827895 h 5827895"/>
                  <a:gd name="connsiteX29" fmla="*/ 2523712 w 6127289"/>
                  <a:gd name="connsiteY29" fmla="*/ 3773813 h 5827895"/>
                  <a:gd name="connsiteX30" fmla="*/ 1371149 w 6127289"/>
                  <a:gd name="connsiteY30" fmla="*/ 3701407 h 5827895"/>
                  <a:gd name="connsiteX31" fmla="*/ 2291899 w 6127289"/>
                  <a:gd name="connsiteY31" fmla="*/ 3060057 h 5827895"/>
                  <a:gd name="connsiteX32" fmla="*/ 1507781 w 6127289"/>
                  <a:gd name="connsiteY32" fmla="*/ 2334851 h 5827895"/>
                  <a:gd name="connsiteX0" fmla="*/ 1507781 w 6127289"/>
                  <a:gd name="connsiteY0" fmla="*/ 2334851 h 5827895"/>
                  <a:gd name="connsiteX1" fmla="*/ 710749 w 6127289"/>
                  <a:gd name="connsiteY1" fmla="*/ 2171057 h 5827895"/>
                  <a:gd name="connsiteX2" fmla="*/ 177348 w 6127289"/>
                  <a:gd name="connsiteY2" fmla="*/ 2901307 h 5827895"/>
                  <a:gd name="connsiteX3" fmla="*/ 1193348 w 6127289"/>
                  <a:gd name="connsiteY3" fmla="*/ 2107557 h 5827895"/>
                  <a:gd name="connsiteX4" fmla="*/ 1043486 w 6127289"/>
                  <a:gd name="connsiteY4" fmla="*/ 673727 h 5827895"/>
                  <a:gd name="connsiteX5" fmla="*/ 870769 w 6127289"/>
                  <a:gd name="connsiteY5" fmla="*/ 1760847 h 5827895"/>
                  <a:gd name="connsiteX6" fmla="*/ 1904547 w 6127289"/>
                  <a:gd name="connsiteY6" fmla="*/ 2380607 h 5827895"/>
                  <a:gd name="connsiteX7" fmla="*/ 2558401 w 6127289"/>
                  <a:gd name="connsiteY7" fmla="*/ 1686491 h 5827895"/>
                  <a:gd name="connsiteX8" fmla="*/ 2037897 w 6127289"/>
                  <a:gd name="connsiteY8" fmla="*/ 2488557 h 5827895"/>
                  <a:gd name="connsiteX9" fmla="*/ 2680612 w 6127289"/>
                  <a:gd name="connsiteY9" fmla="*/ 3429723 h 5827895"/>
                  <a:gd name="connsiteX10" fmla="*/ 2491503 w 6127289"/>
                  <a:gd name="connsiteY10" fmla="*/ 2618 h 5827895"/>
                  <a:gd name="connsiteX11" fmla="*/ 3639003 w 6127289"/>
                  <a:gd name="connsiteY11" fmla="*/ 1809107 h 5827895"/>
                  <a:gd name="connsiteX12" fmla="*/ 4266746 w 6127289"/>
                  <a:gd name="connsiteY12" fmla="*/ 1471650 h 5827895"/>
                  <a:gd name="connsiteX13" fmla="*/ 4271761 w 6127289"/>
                  <a:gd name="connsiteY13" fmla="*/ 633546 h 5827895"/>
                  <a:gd name="connsiteX14" fmla="*/ 4417497 w 6127289"/>
                  <a:gd name="connsiteY14" fmla="*/ 1458455 h 5827895"/>
                  <a:gd name="connsiteX15" fmla="*/ 5228978 w 6127289"/>
                  <a:gd name="connsiteY15" fmla="*/ 1697280 h 5827895"/>
                  <a:gd name="connsiteX16" fmla="*/ 3596119 w 6127289"/>
                  <a:gd name="connsiteY16" fmla="*/ 2055848 h 5827895"/>
                  <a:gd name="connsiteX17" fmla="*/ 3360923 w 6127289"/>
                  <a:gd name="connsiteY17" fmla="*/ 2829724 h 5827895"/>
                  <a:gd name="connsiteX18" fmla="*/ 5134305 w 6127289"/>
                  <a:gd name="connsiteY18" fmla="*/ 2911863 h 5827895"/>
                  <a:gd name="connsiteX19" fmla="*/ 6103153 w 6127289"/>
                  <a:gd name="connsiteY19" fmla="*/ 2327507 h 5827895"/>
                  <a:gd name="connsiteX20" fmla="*/ 5005656 w 6127289"/>
                  <a:gd name="connsiteY20" fmla="*/ 3025667 h 5827895"/>
                  <a:gd name="connsiteX21" fmla="*/ 5415356 w 6127289"/>
                  <a:gd name="connsiteY21" fmla="*/ 4421018 h 5827895"/>
                  <a:gd name="connsiteX22" fmla="*/ 4827526 w 6127289"/>
                  <a:gd name="connsiteY22" fmla="*/ 3049418 h 5827895"/>
                  <a:gd name="connsiteX23" fmla="*/ 3242170 w 6127289"/>
                  <a:gd name="connsiteY23" fmla="*/ 3096919 h 5827895"/>
                  <a:gd name="connsiteX24" fmla="*/ 2773094 w 6127289"/>
                  <a:gd name="connsiteY24" fmla="*/ 4581335 h 5827895"/>
                  <a:gd name="connsiteX25" fmla="*/ 4079380 w 6127289"/>
                  <a:gd name="connsiteY25" fmla="*/ 3892566 h 5827895"/>
                  <a:gd name="connsiteX26" fmla="*/ 2820595 w 6127289"/>
                  <a:gd name="connsiteY26" fmla="*/ 4937595 h 5827895"/>
                  <a:gd name="connsiteX27" fmla="*/ 3269339 w 6127289"/>
                  <a:gd name="connsiteY27" fmla="*/ 5827551 h 5827895"/>
                  <a:gd name="connsiteX28" fmla="*/ 2722406 w 6127289"/>
                  <a:gd name="connsiteY28" fmla="*/ 5827895 h 5827895"/>
                  <a:gd name="connsiteX29" fmla="*/ 2523712 w 6127289"/>
                  <a:gd name="connsiteY29" fmla="*/ 3773813 h 5827895"/>
                  <a:gd name="connsiteX30" fmla="*/ 1371149 w 6127289"/>
                  <a:gd name="connsiteY30" fmla="*/ 3701407 h 5827895"/>
                  <a:gd name="connsiteX31" fmla="*/ 2291899 w 6127289"/>
                  <a:gd name="connsiteY31" fmla="*/ 3060057 h 5827895"/>
                  <a:gd name="connsiteX32" fmla="*/ 1507781 w 6127289"/>
                  <a:gd name="connsiteY32" fmla="*/ 2334851 h 5827895"/>
                  <a:gd name="connsiteX0" fmla="*/ 1507781 w 6127289"/>
                  <a:gd name="connsiteY0" fmla="*/ 2334851 h 5827895"/>
                  <a:gd name="connsiteX1" fmla="*/ 710749 w 6127289"/>
                  <a:gd name="connsiteY1" fmla="*/ 2171057 h 5827895"/>
                  <a:gd name="connsiteX2" fmla="*/ 177348 w 6127289"/>
                  <a:gd name="connsiteY2" fmla="*/ 2901307 h 5827895"/>
                  <a:gd name="connsiteX3" fmla="*/ 1193348 w 6127289"/>
                  <a:gd name="connsiteY3" fmla="*/ 2107557 h 5827895"/>
                  <a:gd name="connsiteX4" fmla="*/ 1043486 w 6127289"/>
                  <a:gd name="connsiteY4" fmla="*/ 673727 h 5827895"/>
                  <a:gd name="connsiteX5" fmla="*/ 870769 w 6127289"/>
                  <a:gd name="connsiteY5" fmla="*/ 1760847 h 5827895"/>
                  <a:gd name="connsiteX6" fmla="*/ 1904547 w 6127289"/>
                  <a:gd name="connsiteY6" fmla="*/ 2380607 h 5827895"/>
                  <a:gd name="connsiteX7" fmla="*/ 2558401 w 6127289"/>
                  <a:gd name="connsiteY7" fmla="*/ 1686491 h 5827895"/>
                  <a:gd name="connsiteX8" fmla="*/ 2037897 w 6127289"/>
                  <a:gd name="connsiteY8" fmla="*/ 2488557 h 5827895"/>
                  <a:gd name="connsiteX9" fmla="*/ 2680612 w 6127289"/>
                  <a:gd name="connsiteY9" fmla="*/ 3429723 h 5827895"/>
                  <a:gd name="connsiteX10" fmla="*/ 2491503 w 6127289"/>
                  <a:gd name="connsiteY10" fmla="*/ 2618 h 5827895"/>
                  <a:gd name="connsiteX11" fmla="*/ 3639003 w 6127289"/>
                  <a:gd name="connsiteY11" fmla="*/ 1809107 h 5827895"/>
                  <a:gd name="connsiteX12" fmla="*/ 4266746 w 6127289"/>
                  <a:gd name="connsiteY12" fmla="*/ 1471650 h 5827895"/>
                  <a:gd name="connsiteX13" fmla="*/ 4271761 w 6127289"/>
                  <a:gd name="connsiteY13" fmla="*/ 633546 h 5827895"/>
                  <a:gd name="connsiteX14" fmla="*/ 4417497 w 6127289"/>
                  <a:gd name="connsiteY14" fmla="*/ 1458455 h 5827895"/>
                  <a:gd name="connsiteX15" fmla="*/ 5228978 w 6127289"/>
                  <a:gd name="connsiteY15" fmla="*/ 1697280 h 5827895"/>
                  <a:gd name="connsiteX16" fmla="*/ 3596119 w 6127289"/>
                  <a:gd name="connsiteY16" fmla="*/ 2055848 h 5827895"/>
                  <a:gd name="connsiteX17" fmla="*/ 3360923 w 6127289"/>
                  <a:gd name="connsiteY17" fmla="*/ 2829724 h 5827895"/>
                  <a:gd name="connsiteX18" fmla="*/ 5134305 w 6127289"/>
                  <a:gd name="connsiteY18" fmla="*/ 2911863 h 5827895"/>
                  <a:gd name="connsiteX19" fmla="*/ 6103153 w 6127289"/>
                  <a:gd name="connsiteY19" fmla="*/ 2327507 h 5827895"/>
                  <a:gd name="connsiteX20" fmla="*/ 5005656 w 6127289"/>
                  <a:gd name="connsiteY20" fmla="*/ 3025667 h 5827895"/>
                  <a:gd name="connsiteX21" fmla="*/ 5415356 w 6127289"/>
                  <a:gd name="connsiteY21" fmla="*/ 4421018 h 5827895"/>
                  <a:gd name="connsiteX22" fmla="*/ 4827526 w 6127289"/>
                  <a:gd name="connsiteY22" fmla="*/ 3049418 h 5827895"/>
                  <a:gd name="connsiteX23" fmla="*/ 3242170 w 6127289"/>
                  <a:gd name="connsiteY23" fmla="*/ 3096919 h 5827895"/>
                  <a:gd name="connsiteX24" fmla="*/ 2773094 w 6127289"/>
                  <a:gd name="connsiteY24" fmla="*/ 4581335 h 5827895"/>
                  <a:gd name="connsiteX25" fmla="*/ 4079380 w 6127289"/>
                  <a:gd name="connsiteY25" fmla="*/ 3892566 h 5827895"/>
                  <a:gd name="connsiteX26" fmla="*/ 2820595 w 6127289"/>
                  <a:gd name="connsiteY26" fmla="*/ 4937595 h 5827895"/>
                  <a:gd name="connsiteX27" fmla="*/ 3269339 w 6127289"/>
                  <a:gd name="connsiteY27" fmla="*/ 5827551 h 5827895"/>
                  <a:gd name="connsiteX28" fmla="*/ 2722406 w 6127289"/>
                  <a:gd name="connsiteY28" fmla="*/ 5827895 h 5827895"/>
                  <a:gd name="connsiteX29" fmla="*/ 2523712 w 6127289"/>
                  <a:gd name="connsiteY29" fmla="*/ 3773813 h 5827895"/>
                  <a:gd name="connsiteX30" fmla="*/ 1371149 w 6127289"/>
                  <a:gd name="connsiteY30" fmla="*/ 3701407 h 5827895"/>
                  <a:gd name="connsiteX31" fmla="*/ 2291899 w 6127289"/>
                  <a:gd name="connsiteY31" fmla="*/ 3060057 h 5827895"/>
                  <a:gd name="connsiteX32" fmla="*/ 1507781 w 6127289"/>
                  <a:gd name="connsiteY32" fmla="*/ 2334851 h 5827895"/>
                  <a:gd name="connsiteX0" fmla="*/ 1507781 w 6127289"/>
                  <a:gd name="connsiteY0" fmla="*/ 2334851 h 5827895"/>
                  <a:gd name="connsiteX1" fmla="*/ 710749 w 6127289"/>
                  <a:gd name="connsiteY1" fmla="*/ 2171057 h 5827895"/>
                  <a:gd name="connsiteX2" fmla="*/ 177348 w 6127289"/>
                  <a:gd name="connsiteY2" fmla="*/ 2901307 h 5827895"/>
                  <a:gd name="connsiteX3" fmla="*/ 1193348 w 6127289"/>
                  <a:gd name="connsiteY3" fmla="*/ 2107557 h 5827895"/>
                  <a:gd name="connsiteX4" fmla="*/ 1043486 w 6127289"/>
                  <a:gd name="connsiteY4" fmla="*/ 673727 h 5827895"/>
                  <a:gd name="connsiteX5" fmla="*/ 870769 w 6127289"/>
                  <a:gd name="connsiteY5" fmla="*/ 1760847 h 5827895"/>
                  <a:gd name="connsiteX6" fmla="*/ 1904547 w 6127289"/>
                  <a:gd name="connsiteY6" fmla="*/ 2380607 h 5827895"/>
                  <a:gd name="connsiteX7" fmla="*/ 2558401 w 6127289"/>
                  <a:gd name="connsiteY7" fmla="*/ 1686491 h 5827895"/>
                  <a:gd name="connsiteX8" fmla="*/ 2037897 w 6127289"/>
                  <a:gd name="connsiteY8" fmla="*/ 2488557 h 5827895"/>
                  <a:gd name="connsiteX9" fmla="*/ 2680612 w 6127289"/>
                  <a:gd name="connsiteY9" fmla="*/ 3429723 h 5827895"/>
                  <a:gd name="connsiteX10" fmla="*/ 2491503 w 6127289"/>
                  <a:gd name="connsiteY10" fmla="*/ 2618 h 5827895"/>
                  <a:gd name="connsiteX11" fmla="*/ 3639003 w 6127289"/>
                  <a:gd name="connsiteY11" fmla="*/ 1809107 h 5827895"/>
                  <a:gd name="connsiteX12" fmla="*/ 4266746 w 6127289"/>
                  <a:gd name="connsiteY12" fmla="*/ 1471650 h 5827895"/>
                  <a:gd name="connsiteX13" fmla="*/ 4271761 w 6127289"/>
                  <a:gd name="connsiteY13" fmla="*/ 633546 h 5827895"/>
                  <a:gd name="connsiteX14" fmla="*/ 4417497 w 6127289"/>
                  <a:gd name="connsiteY14" fmla="*/ 1458455 h 5827895"/>
                  <a:gd name="connsiteX15" fmla="*/ 5228978 w 6127289"/>
                  <a:gd name="connsiteY15" fmla="*/ 1697280 h 5827895"/>
                  <a:gd name="connsiteX16" fmla="*/ 3596119 w 6127289"/>
                  <a:gd name="connsiteY16" fmla="*/ 2055848 h 5827895"/>
                  <a:gd name="connsiteX17" fmla="*/ 3360923 w 6127289"/>
                  <a:gd name="connsiteY17" fmla="*/ 2829724 h 5827895"/>
                  <a:gd name="connsiteX18" fmla="*/ 5134305 w 6127289"/>
                  <a:gd name="connsiteY18" fmla="*/ 2911863 h 5827895"/>
                  <a:gd name="connsiteX19" fmla="*/ 6103153 w 6127289"/>
                  <a:gd name="connsiteY19" fmla="*/ 2327507 h 5827895"/>
                  <a:gd name="connsiteX20" fmla="*/ 5005656 w 6127289"/>
                  <a:gd name="connsiteY20" fmla="*/ 3025667 h 5827895"/>
                  <a:gd name="connsiteX21" fmla="*/ 5415356 w 6127289"/>
                  <a:gd name="connsiteY21" fmla="*/ 4421018 h 5827895"/>
                  <a:gd name="connsiteX22" fmla="*/ 4827526 w 6127289"/>
                  <a:gd name="connsiteY22" fmla="*/ 3049418 h 5827895"/>
                  <a:gd name="connsiteX23" fmla="*/ 3242170 w 6127289"/>
                  <a:gd name="connsiteY23" fmla="*/ 3096919 h 5827895"/>
                  <a:gd name="connsiteX24" fmla="*/ 2773094 w 6127289"/>
                  <a:gd name="connsiteY24" fmla="*/ 4581335 h 5827895"/>
                  <a:gd name="connsiteX25" fmla="*/ 4079380 w 6127289"/>
                  <a:gd name="connsiteY25" fmla="*/ 3892566 h 5827895"/>
                  <a:gd name="connsiteX26" fmla="*/ 2820595 w 6127289"/>
                  <a:gd name="connsiteY26" fmla="*/ 4937595 h 5827895"/>
                  <a:gd name="connsiteX27" fmla="*/ 3269339 w 6127289"/>
                  <a:gd name="connsiteY27" fmla="*/ 5827551 h 5827895"/>
                  <a:gd name="connsiteX28" fmla="*/ 2722406 w 6127289"/>
                  <a:gd name="connsiteY28" fmla="*/ 5827895 h 5827895"/>
                  <a:gd name="connsiteX29" fmla="*/ 2523712 w 6127289"/>
                  <a:gd name="connsiteY29" fmla="*/ 3773813 h 5827895"/>
                  <a:gd name="connsiteX30" fmla="*/ 1371149 w 6127289"/>
                  <a:gd name="connsiteY30" fmla="*/ 3701407 h 5827895"/>
                  <a:gd name="connsiteX31" fmla="*/ 2291899 w 6127289"/>
                  <a:gd name="connsiteY31" fmla="*/ 3060057 h 5827895"/>
                  <a:gd name="connsiteX32" fmla="*/ 1507781 w 6127289"/>
                  <a:gd name="connsiteY32" fmla="*/ 2334851 h 5827895"/>
                  <a:gd name="connsiteX0" fmla="*/ 1507781 w 6127289"/>
                  <a:gd name="connsiteY0" fmla="*/ 2334851 h 5827895"/>
                  <a:gd name="connsiteX1" fmla="*/ 710749 w 6127289"/>
                  <a:gd name="connsiteY1" fmla="*/ 2171057 h 5827895"/>
                  <a:gd name="connsiteX2" fmla="*/ 177348 w 6127289"/>
                  <a:gd name="connsiteY2" fmla="*/ 2901307 h 5827895"/>
                  <a:gd name="connsiteX3" fmla="*/ 1193348 w 6127289"/>
                  <a:gd name="connsiteY3" fmla="*/ 2107557 h 5827895"/>
                  <a:gd name="connsiteX4" fmla="*/ 1043486 w 6127289"/>
                  <a:gd name="connsiteY4" fmla="*/ 673727 h 5827895"/>
                  <a:gd name="connsiteX5" fmla="*/ 870769 w 6127289"/>
                  <a:gd name="connsiteY5" fmla="*/ 1760847 h 5827895"/>
                  <a:gd name="connsiteX6" fmla="*/ 1904547 w 6127289"/>
                  <a:gd name="connsiteY6" fmla="*/ 2380607 h 5827895"/>
                  <a:gd name="connsiteX7" fmla="*/ 2558401 w 6127289"/>
                  <a:gd name="connsiteY7" fmla="*/ 1686491 h 5827895"/>
                  <a:gd name="connsiteX8" fmla="*/ 2037897 w 6127289"/>
                  <a:gd name="connsiteY8" fmla="*/ 2488557 h 5827895"/>
                  <a:gd name="connsiteX9" fmla="*/ 2680612 w 6127289"/>
                  <a:gd name="connsiteY9" fmla="*/ 3429723 h 5827895"/>
                  <a:gd name="connsiteX10" fmla="*/ 2491503 w 6127289"/>
                  <a:gd name="connsiteY10" fmla="*/ 2618 h 5827895"/>
                  <a:gd name="connsiteX11" fmla="*/ 3639003 w 6127289"/>
                  <a:gd name="connsiteY11" fmla="*/ 1809107 h 5827895"/>
                  <a:gd name="connsiteX12" fmla="*/ 4266746 w 6127289"/>
                  <a:gd name="connsiteY12" fmla="*/ 1471650 h 5827895"/>
                  <a:gd name="connsiteX13" fmla="*/ 4271761 w 6127289"/>
                  <a:gd name="connsiteY13" fmla="*/ 633546 h 5827895"/>
                  <a:gd name="connsiteX14" fmla="*/ 4417497 w 6127289"/>
                  <a:gd name="connsiteY14" fmla="*/ 1458455 h 5827895"/>
                  <a:gd name="connsiteX15" fmla="*/ 5228978 w 6127289"/>
                  <a:gd name="connsiteY15" fmla="*/ 1697280 h 5827895"/>
                  <a:gd name="connsiteX16" fmla="*/ 3596119 w 6127289"/>
                  <a:gd name="connsiteY16" fmla="*/ 2055848 h 5827895"/>
                  <a:gd name="connsiteX17" fmla="*/ 3360923 w 6127289"/>
                  <a:gd name="connsiteY17" fmla="*/ 2829724 h 5827895"/>
                  <a:gd name="connsiteX18" fmla="*/ 5134305 w 6127289"/>
                  <a:gd name="connsiteY18" fmla="*/ 2911863 h 5827895"/>
                  <a:gd name="connsiteX19" fmla="*/ 6103153 w 6127289"/>
                  <a:gd name="connsiteY19" fmla="*/ 2327507 h 5827895"/>
                  <a:gd name="connsiteX20" fmla="*/ 5005656 w 6127289"/>
                  <a:gd name="connsiteY20" fmla="*/ 3025667 h 5827895"/>
                  <a:gd name="connsiteX21" fmla="*/ 5415356 w 6127289"/>
                  <a:gd name="connsiteY21" fmla="*/ 4421018 h 5827895"/>
                  <a:gd name="connsiteX22" fmla="*/ 4827526 w 6127289"/>
                  <a:gd name="connsiteY22" fmla="*/ 3049418 h 5827895"/>
                  <a:gd name="connsiteX23" fmla="*/ 3242170 w 6127289"/>
                  <a:gd name="connsiteY23" fmla="*/ 3096919 h 5827895"/>
                  <a:gd name="connsiteX24" fmla="*/ 2773094 w 6127289"/>
                  <a:gd name="connsiteY24" fmla="*/ 4581335 h 5827895"/>
                  <a:gd name="connsiteX25" fmla="*/ 4079380 w 6127289"/>
                  <a:gd name="connsiteY25" fmla="*/ 3892566 h 5827895"/>
                  <a:gd name="connsiteX26" fmla="*/ 2820595 w 6127289"/>
                  <a:gd name="connsiteY26" fmla="*/ 4937595 h 5827895"/>
                  <a:gd name="connsiteX27" fmla="*/ 3269339 w 6127289"/>
                  <a:gd name="connsiteY27" fmla="*/ 5827551 h 5827895"/>
                  <a:gd name="connsiteX28" fmla="*/ 2722406 w 6127289"/>
                  <a:gd name="connsiteY28" fmla="*/ 5827895 h 5827895"/>
                  <a:gd name="connsiteX29" fmla="*/ 2523712 w 6127289"/>
                  <a:gd name="connsiteY29" fmla="*/ 3773813 h 5827895"/>
                  <a:gd name="connsiteX30" fmla="*/ 1371149 w 6127289"/>
                  <a:gd name="connsiteY30" fmla="*/ 3701407 h 5827895"/>
                  <a:gd name="connsiteX31" fmla="*/ 2291899 w 6127289"/>
                  <a:gd name="connsiteY31" fmla="*/ 3060057 h 5827895"/>
                  <a:gd name="connsiteX32" fmla="*/ 1507781 w 6127289"/>
                  <a:gd name="connsiteY32" fmla="*/ 2334851 h 5827895"/>
                  <a:gd name="connsiteX0" fmla="*/ 1522193 w 6141701"/>
                  <a:gd name="connsiteY0" fmla="*/ 2334851 h 5827895"/>
                  <a:gd name="connsiteX1" fmla="*/ 725161 w 6141701"/>
                  <a:gd name="connsiteY1" fmla="*/ 2171057 h 5827895"/>
                  <a:gd name="connsiteX2" fmla="*/ 173363 w 6141701"/>
                  <a:gd name="connsiteY2" fmla="*/ 2916638 h 5827895"/>
                  <a:gd name="connsiteX3" fmla="*/ 1207760 w 6141701"/>
                  <a:gd name="connsiteY3" fmla="*/ 2107557 h 5827895"/>
                  <a:gd name="connsiteX4" fmla="*/ 1057898 w 6141701"/>
                  <a:gd name="connsiteY4" fmla="*/ 673727 h 5827895"/>
                  <a:gd name="connsiteX5" fmla="*/ 885181 w 6141701"/>
                  <a:gd name="connsiteY5" fmla="*/ 1760847 h 5827895"/>
                  <a:gd name="connsiteX6" fmla="*/ 1918959 w 6141701"/>
                  <a:gd name="connsiteY6" fmla="*/ 2380607 h 5827895"/>
                  <a:gd name="connsiteX7" fmla="*/ 2572813 w 6141701"/>
                  <a:gd name="connsiteY7" fmla="*/ 1686491 h 5827895"/>
                  <a:gd name="connsiteX8" fmla="*/ 2052309 w 6141701"/>
                  <a:gd name="connsiteY8" fmla="*/ 2488557 h 5827895"/>
                  <a:gd name="connsiteX9" fmla="*/ 2695024 w 6141701"/>
                  <a:gd name="connsiteY9" fmla="*/ 3429723 h 5827895"/>
                  <a:gd name="connsiteX10" fmla="*/ 2505915 w 6141701"/>
                  <a:gd name="connsiteY10" fmla="*/ 2618 h 5827895"/>
                  <a:gd name="connsiteX11" fmla="*/ 3653415 w 6141701"/>
                  <a:gd name="connsiteY11" fmla="*/ 1809107 h 5827895"/>
                  <a:gd name="connsiteX12" fmla="*/ 4281158 w 6141701"/>
                  <a:gd name="connsiteY12" fmla="*/ 1471650 h 5827895"/>
                  <a:gd name="connsiteX13" fmla="*/ 4286173 w 6141701"/>
                  <a:gd name="connsiteY13" fmla="*/ 633546 h 5827895"/>
                  <a:gd name="connsiteX14" fmla="*/ 4431909 w 6141701"/>
                  <a:gd name="connsiteY14" fmla="*/ 1458455 h 5827895"/>
                  <a:gd name="connsiteX15" fmla="*/ 5243390 w 6141701"/>
                  <a:gd name="connsiteY15" fmla="*/ 1697280 h 5827895"/>
                  <a:gd name="connsiteX16" fmla="*/ 3610531 w 6141701"/>
                  <a:gd name="connsiteY16" fmla="*/ 2055848 h 5827895"/>
                  <a:gd name="connsiteX17" fmla="*/ 3375335 w 6141701"/>
                  <a:gd name="connsiteY17" fmla="*/ 2829724 h 5827895"/>
                  <a:gd name="connsiteX18" fmla="*/ 5148717 w 6141701"/>
                  <a:gd name="connsiteY18" fmla="*/ 2911863 h 5827895"/>
                  <a:gd name="connsiteX19" fmla="*/ 6117565 w 6141701"/>
                  <a:gd name="connsiteY19" fmla="*/ 2327507 h 5827895"/>
                  <a:gd name="connsiteX20" fmla="*/ 5020068 w 6141701"/>
                  <a:gd name="connsiteY20" fmla="*/ 3025667 h 5827895"/>
                  <a:gd name="connsiteX21" fmla="*/ 5429768 w 6141701"/>
                  <a:gd name="connsiteY21" fmla="*/ 4421018 h 5827895"/>
                  <a:gd name="connsiteX22" fmla="*/ 4841938 w 6141701"/>
                  <a:gd name="connsiteY22" fmla="*/ 3049418 h 5827895"/>
                  <a:gd name="connsiteX23" fmla="*/ 3256582 w 6141701"/>
                  <a:gd name="connsiteY23" fmla="*/ 3096919 h 5827895"/>
                  <a:gd name="connsiteX24" fmla="*/ 2787506 w 6141701"/>
                  <a:gd name="connsiteY24" fmla="*/ 4581335 h 5827895"/>
                  <a:gd name="connsiteX25" fmla="*/ 4093792 w 6141701"/>
                  <a:gd name="connsiteY25" fmla="*/ 3892566 h 5827895"/>
                  <a:gd name="connsiteX26" fmla="*/ 2835007 w 6141701"/>
                  <a:gd name="connsiteY26" fmla="*/ 4937595 h 5827895"/>
                  <a:gd name="connsiteX27" fmla="*/ 3283751 w 6141701"/>
                  <a:gd name="connsiteY27" fmla="*/ 5827551 h 5827895"/>
                  <a:gd name="connsiteX28" fmla="*/ 2736818 w 6141701"/>
                  <a:gd name="connsiteY28" fmla="*/ 5827895 h 5827895"/>
                  <a:gd name="connsiteX29" fmla="*/ 2538124 w 6141701"/>
                  <a:gd name="connsiteY29" fmla="*/ 3773813 h 5827895"/>
                  <a:gd name="connsiteX30" fmla="*/ 1385561 w 6141701"/>
                  <a:gd name="connsiteY30" fmla="*/ 3701407 h 5827895"/>
                  <a:gd name="connsiteX31" fmla="*/ 2306311 w 6141701"/>
                  <a:gd name="connsiteY31" fmla="*/ 3060057 h 5827895"/>
                  <a:gd name="connsiteX32" fmla="*/ 1522193 w 6141701"/>
                  <a:gd name="connsiteY32" fmla="*/ 2334851 h 5827895"/>
                  <a:gd name="connsiteX0" fmla="*/ 1522193 w 6141701"/>
                  <a:gd name="connsiteY0" fmla="*/ 2334851 h 5827895"/>
                  <a:gd name="connsiteX1" fmla="*/ 725161 w 6141701"/>
                  <a:gd name="connsiteY1" fmla="*/ 2171057 h 5827895"/>
                  <a:gd name="connsiteX2" fmla="*/ 173363 w 6141701"/>
                  <a:gd name="connsiteY2" fmla="*/ 2916638 h 5827895"/>
                  <a:gd name="connsiteX3" fmla="*/ 1207760 w 6141701"/>
                  <a:gd name="connsiteY3" fmla="*/ 2107557 h 5827895"/>
                  <a:gd name="connsiteX4" fmla="*/ 1057898 w 6141701"/>
                  <a:gd name="connsiteY4" fmla="*/ 673727 h 5827895"/>
                  <a:gd name="connsiteX5" fmla="*/ 885181 w 6141701"/>
                  <a:gd name="connsiteY5" fmla="*/ 1760847 h 5827895"/>
                  <a:gd name="connsiteX6" fmla="*/ 1918959 w 6141701"/>
                  <a:gd name="connsiteY6" fmla="*/ 2380607 h 5827895"/>
                  <a:gd name="connsiteX7" fmla="*/ 2572813 w 6141701"/>
                  <a:gd name="connsiteY7" fmla="*/ 1686491 h 5827895"/>
                  <a:gd name="connsiteX8" fmla="*/ 2052309 w 6141701"/>
                  <a:gd name="connsiteY8" fmla="*/ 2488557 h 5827895"/>
                  <a:gd name="connsiteX9" fmla="*/ 2695024 w 6141701"/>
                  <a:gd name="connsiteY9" fmla="*/ 3429723 h 5827895"/>
                  <a:gd name="connsiteX10" fmla="*/ 2505915 w 6141701"/>
                  <a:gd name="connsiteY10" fmla="*/ 2618 h 5827895"/>
                  <a:gd name="connsiteX11" fmla="*/ 3653415 w 6141701"/>
                  <a:gd name="connsiteY11" fmla="*/ 1809107 h 5827895"/>
                  <a:gd name="connsiteX12" fmla="*/ 4281158 w 6141701"/>
                  <a:gd name="connsiteY12" fmla="*/ 1471650 h 5827895"/>
                  <a:gd name="connsiteX13" fmla="*/ 4286173 w 6141701"/>
                  <a:gd name="connsiteY13" fmla="*/ 633546 h 5827895"/>
                  <a:gd name="connsiteX14" fmla="*/ 4431909 w 6141701"/>
                  <a:gd name="connsiteY14" fmla="*/ 1458455 h 5827895"/>
                  <a:gd name="connsiteX15" fmla="*/ 5243390 w 6141701"/>
                  <a:gd name="connsiteY15" fmla="*/ 1697280 h 5827895"/>
                  <a:gd name="connsiteX16" fmla="*/ 3610531 w 6141701"/>
                  <a:gd name="connsiteY16" fmla="*/ 2055848 h 5827895"/>
                  <a:gd name="connsiteX17" fmla="*/ 3375335 w 6141701"/>
                  <a:gd name="connsiteY17" fmla="*/ 2829724 h 5827895"/>
                  <a:gd name="connsiteX18" fmla="*/ 5148717 w 6141701"/>
                  <a:gd name="connsiteY18" fmla="*/ 2911863 h 5827895"/>
                  <a:gd name="connsiteX19" fmla="*/ 6117565 w 6141701"/>
                  <a:gd name="connsiteY19" fmla="*/ 2327507 h 5827895"/>
                  <a:gd name="connsiteX20" fmla="*/ 5020068 w 6141701"/>
                  <a:gd name="connsiteY20" fmla="*/ 3025667 h 5827895"/>
                  <a:gd name="connsiteX21" fmla="*/ 5429768 w 6141701"/>
                  <a:gd name="connsiteY21" fmla="*/ 4421018 h 5827895"/>
                  <a:gd name="connsiteX22" fmla="*/ 4841938 w 6141701"/>
                  <a:gd name="connsiteY22" fmla="*/ 3049418 h 5827895"/>
                  <a:gd name="connsiteX23" fmla="*/ 3256582 w 6141701"/>
                  <a:gd name="connsiteY23" fmla="*/ 3096919 h 5827895"/>
                  <a:gd name="connsiteX24" fmla="*/ 2787506 w 6141701"/>
                  <a:gd name="connsiteY24" fmla="*/ 4581335 h 5827895"/>
                  <a:gd name="connsiteX25" fmla="*/ 4093792 w 6141701"/>
                  <a:gd name="connsiteY25" fmla="*/ 3892566 h 5827895"/>
                  <a:gd name="connsiteX26" fmla="*/ 2835007 w 6141701"/>
                  <a:gd name="connsiteY26" fmla="*/ 4937595 h 5827895"/>
                  <a:gd name="connsiteX27" fmla="*/ 3283751 w 6141701"/>
                  <a:gd name="connsiteY27" fmla="*/ 5827551 h 5827895"/>
                  <a:gd name="connsiteX28" fmla="*/ 2736818 w 6141701"/>
                  <a:gd name="connsiteY28" fmla="*/ 5827895 h 5827895"/>
                  <a:gd name="connsiteX29" fmla="*/ 2538124 w 6141701"/>
                  <a:gd name="connsiteY29" fmla="*/ 3773813 h 5827895"/>
                  <a:gd name="connsiteX30" fmla="*/ 1385561 w 6141701"/>
                  <a:gd name="connsiteY30" fmla="*/ 3701407 h 5827895"/>
                  <a:gd name="connsiteX31" fmla="*/ 2306311 w 6141701"/>
                  <a:gd name="connsiteY31" fmla="*/ 3060057 h 5827895"/>
                  <a:gd name="connsiteX32" fmla="*/ 1522193 w 6141701"/>
                  <a:gd name="connsiteY32" fmla="*/ 2334851 h 5827895"/>
                  <a:gd name="connsiteX0" fmla="*/ 1522193 w 6141701"/>
                  <a:gd name="connsiteY0" fmla="*/ 2334851 h 5827895"/>
                  <a:gd name="connsiteX1" fmla="*/ 725161 w 6141701"/>
                  <a:gd name="connsiteY1" fmla="*/ 2171057 h 5827895"/>
                  <a:gd name="connsiteX2" fmla="*/ 173363 w 6141701"/>
                  <a:gd name="connsiteY2" fmla="*/ 2916638 h 5827895"/>
                  <a:gd name="connsiteX3" fmla="*/ 1207760 w 6141701"/>
                  <a:gd name="connsiteY3" fmla="*/ 2107557 h 5827895"/>
                  <a:gd name="connsiteX4" fmla="*/ 1057898 w 6141701"/>
                  <a:gd name="connsiteY4" fmla="*/ 673727 h 5827895"/>
                  <a:gd name="connsiteX5" fmla="*/ 885181 w 6141701"/>
                  <a:gd name="connsiteY5" fmla="*/ 1760847 h 5827895"/>
                  <a:gd name="connsiteX6" fmla="*/ 1918959 w 6141701"/>
                  <a:gd name="connsiteY6" fmla="*/ 2380607 h 5827895"/>
                  <a:gd name="connsiteX7" fmla="*/ 2572813 w 6141701"/>
                  <a:gd name="connsiteY7" fmla="*/ 1686491 h 5827895"/>
                  <a:gd name="connsiteX8" fmla="*/ 2052309 w 6141701"/>
                  <a:gd name="connsiteY8" fmla="*/ 2488557 h 5827895"/>
                  <a:gd name="connsiteX9" fmla="*/ 2695024 w 6141701"/>
                  <a:gd name="connsiteY9" fmla="*/ 3429723 h 5827895"/>
                  <a:gd name="connsiteX10" fmla="*/ 2505915 w 6141701"/>
                  <a:gd name="connsiteY10" fmla="*/ 2618 h 5827895"/>
                  <a:gd name="connsiteX11" fmla="*/ 3653415 w 6141701"/>
                  <a:gd name="connsiteY11" fmla="*/ 1809107 h 5827895"/>
                  <a:gd name="connsiteX12" fmla="*/ 4281158 w 6141701"/>
                  <a:gd name="connsiteY12" fmla="*/ 1471650 h 5827895"/>
                  <a:gd name="connsiteX13" fmla="*/ 4286173 w 6141701"/>
                  <a:gd name="connsiteY13" fmla="*/ 633546 h 5827895"/>
                  <a:gd name="connsiteX14" fmla="*/ 4431909 w 6141701"/>
                  <a:gd name="connsiteY14" fmla="*/ 1458455 h 5827895"/>
                  <a:gd name="connsiteX15" fmla="*/ 5243390 w 6141701"/>
                  <a:gd name="connsiteY15" fmla="*/ 1697280 h 5827895"/>
                  <a:gd name="connsiteX16" fmla="*/ 3610531 w 6141701"/>
                  <a:gd name="connsiteY16" fmla="*/ 2055848 h 5827895"/>
                  <a:gd name="connsiteX17" fmla="*/ 3375335 w 6141701"/>
                  <a:gd name="connsiteY17" fmla="*/ 2829724 h 5827895"/>
                  <a:gd name="connsiteX18" fmla="*/ 5148717 w 6141701"/>
                  <a:gd name="connsiteY18" fmla="*/ 2911863 h 5827895"/>
                  <a:gd name="connsiteX19" fmla="*/ 6117565 w 6141701"/>
                  <a:gd name="connsiteY19" fmla="*/ 2327507 h 5827895"/>
                  <a:gd name="connsiteX20" fmla="*/ 5020068 w 6141701"/>
                  <a:gd name="connsiteY20" fmla="*/ 3025667 h 5827895"/>
                  <a:gd name="connsiteX21" fmla="*/ 5429768 w 6141701"/>
                  <a:gd name="connsiteY21" fmla="*/ 4421018 h 5827895"/>
                  <a:gd name="connsiteX22" fmla="*/ 4841938 w 6141701"/>
                  <a:gd name="connsiteY22" fmla="*/ 3049418 h 5827895"/>
                  <a:gd name="connsiteX23" fmla="*/ 3256582 w 6141701"/>
                  <a:gd name="connsiteY23" fmla="*/ 3096919 h 5827895"/>
                  <a:gd name="connsiteX24" fmla="*/ 2787506 w 6141701"/>
                  <a:gd name="connsiteY24" fmla="*/ 4581335 h 5827895"/>
                  <a:gd name="connsiteX25" fmla="*/ 4093792 w 6141701"/>
                  <a:gd name="connsiteY25" fmla="*/ 3892566 h 5827895"/>
                  <a:gd name="connsiteX26" fmla="*/ 2835007 w 6141701"/>
                  <a:gd name="connsiteY26" fmla="*/ 4937595 h 5827895"/>
                  <a:gd name="connsiteX27" fmla="*/ 3283751 w 6141701"/>
                  <a:gd name="connsiteY27" fmla="*/ 5827551 h 5827895"/>
                  <a:gd name="connsiteX28" fmla="*/ 2736818 w 6141701"/>
                  <a:gd name="connsiteY28" fmla="*/ 5827895 h 5827895"/>
                  <a:gd name="connsiteX29" fmla="*/ 2538124 w 6141701"/>
                  <a:gd name="connsiteY29" fmla="*/ 3773813 h 5827895"/>
                  <a:gd name="connsiteX30" fmla="*/ 1385561 w 6141701"/>
                  <a:gd name="connsiteY30" fmla="*/ 3701407 h 5827895"/>
                  <a:gd name="connsiteX31" fmla="*/ 2306311 w 6141701"/>
                  <a:gd name="connsiteY31" fmla="*/ 3060057 h 5827895"/>
                  <a:gd name="connsiteX32" fmla="*/ 1522193 w 6141701"/>
                  <a:gd name="connsiteY32" fmla="*/ 2334851 h 5827895"/>
                  <a:gd name="connsiteX0" fmla="*/ 1522193 w 6141701"/>
                  <a:gd name="connsiteY0" fmla="*/ 2334851 h 5827895"/>
                  <a:gd name="connsiteX1" fmla="*/ 725161 w 6141701"/>
                  <a:gd name="connsiteY1" fmla="*/ 2171057 h 5827895"/>
                  <a:gd name="connsiteX2" fmla="*/ 173363 w 6141701"/>
                  <a:gd name="connsiteY2" fmla="*/ 2916638 h 5827895"/>
                  <a:gd name="connsiteX3" fmla="*/ 1207760 w 6141701"/>
                  <a:gd name="connsiteY3" fmla="*/ 2107557 h 5827895"/>
                  <a:gd name="connsiteX4" fmla="*/ 1057898 w 6141701"/>
                  <a:gd name="connsiteY4" fmla="*/ 673727 h 5827895"/>
                  <a:gd name="connsiteX5" fmla="*/ 885181 w 6141701"/>
                  <a:gd name="connsiteY5" fmla="*/ 1760847 h 5827895"/>
                  <a:gd name="connsiteX6" fmla="*/ 1918959 w 6141701"/>
                  <a:gd name="connsiteY6" fmla="*/ 2380607 h 5827895"/>
                  <a:gd name="connsiteX7" fmla="*/ 2572813 w 6141701"/>
                  <a:gd name="connsiteY7" fmla="*/ 1686491 h 5827895"/>
                  <a:gd name="connsiteX8" fmla="*/ 2052309 w 6141701"/>
                  <a:gd name="connsiteY8" fmla="*/ 2488557 h 5827895"/>
                  <a:gd name="connsiteX9" fmla="*/ 2695024 w 6141701"/>
                  <a:gd name="connsiteY9" fmla="*/ 3429723 h 5827895"/>
                  <a:gd name="connsiteX10" fmla="*/ 2505915 w 6141701"/>
                  <a:gd name="connsiteY10" fmla="*/ 2618 h 5827895"/>
                  <a:gd name="connsiteX11" fmla="*/ 3653415 w 6141701"/>
                  <a:gd name="connsiteY11" fmla="*/ 1809107 h 5827895"/>
                  <a:gd name="connsiteX12" fmla="*/ 4281158 w 6141701"/>
                  <a:gd name="connsiteY12" fmla="*/ 1471650 h 5827895"/>
                  <a:gd name="connsiteX13" fmla="*/ 4286173 w 6141701"/>
                  <a:gd name="connsiteY13" fmla="*/ 633546 h 5827895"/>
                  <a:gd name="connsiteX14" fmla="*/ 4431909 w 6141701"/>
                  <a:gd name="connsiteY14" fmla="*/ 1458455 h 5827895"/>
                  <a:gd name="connsiteX15" fmla="*/ 5243390 w 6141701"/>
                  <a:gd name="connsiteY15" fmla="*/ 1697280 h 5827895"/>
                  <a:gd name="connsiteX16" fmla="*/ 3610531 w 6141701"/>
                  <a:gd name="connsiteY16" fmla="*/ 2055848 h 5827895"/>
                  <a:gd name="connsiteX17" fmla="*/ 3375335 w 6141701"/>
                  <a:gd name="connsiteY17" fmla="*/ 2829724 h 5827895"/>
                  <a:gd name="connsiteX18" fmla="*/ 5148717 w 6141701"/>
                  <a:gd name="connsiteY18" fmla="*/ 2911863 h 5827895"/>
                  <a:gd name="connsiteX19" fmla="*/ 6117565 w 6141701"/>
                  <a:gd name="connsiteY19" fmla="*/ 2327507 h 5827895"/>
                  <a:gd name="connsiteX20" fmla="*/ 5020068 w 6141701"/>
                  <a:gd name="connsiteY20" fmla="*/ 3025667 h 5827895"/>
                  <a:gd name="connsiteX21" fmla="*/ 5429768 w 6141701"/>
                  <a:gd name="connsiteY21" fmla="*/ 4421018 h 5827895"/>
                  <a:gd name="connsiteX22" fmla="*/ 4841938 w 6141701"/>
                  <a:gd name="connsiteY22" fmla="*/ 3049418 h 5827895"/>
                  <a:gd name="connsiteX23" fmla="*/ 3256582 w 6141701"/>
                  <a:gd name="connsiteY23" fmla="*/ 3096919 h 5827895"/>
                  <a:gd name="connsiteX24" fmla="*/ 2787506 w 6141701"/>
                  <a:gd name="connsiteY24" fmla="*/ 4581335 h 5827895"/>
                  <a:gd name="connsiteX25" fmla="*/ 4093792 w 6141701"/>
                  <a:gd name="connsiteY25" fmla="*/ 3892566 h 5827895"/>
                  <a:gd name="connsiteX26" fmla="*/ 2835007 w 6141701"/>
                  <a:gd name="connsiteY26" fmla="*/ 4937595 h 5827895"/>
                  <a:gd name="connsiteX27" fmla="*/ 3283751 w 6141701"/>
                  <a:gd name="connsiteY27" fmla="*/ 5827551 h 5827895"/>
                  <a:gd name="connsiteX28" fmla="*/ 2736818 w 6141701"/>
                  <a:gd name="connsiteY28" fmla="*/ 5827895 h 5827895"/>
                  <a:gd name="connsiteX29" fmla="*/ 2538124 w 6141701"/>
                  <a:gd name="connsiteY29" fmla="*/ 3773813 h 5827895"/>
                  <a:gd name="connsiteX30" fmla="*/ 1385561 w 6141701"/>
                  <a:gd name="connsiteY30" fmla="*/ 3701407 h 5827895"/>
                  <a:gd name="connsiteX31" fmla="*/ 2306311 w 6141701"/>
                  <a:gd name="connsiteY31" fmla="*/ 3060057 h 5827895"/>
                  <a:gd name="connsiteX32" fmla="*/ 1522193 w 6141701"/>
                  <a:gd name="connsiteY32" fmla="*/ 2334851 h 5827895"/>
                  <a:gd name="connsiteX0" fmla="*/ 1522193 w 6141701"/>
                  <a:gd name="connsiteY0" fmla="*/ 2334851 h 5827895"/>
                  <a:gd name="connsiteX1" fmla="*/ 620911 w 6141701"/>
                  <a:gd name="connsiteY1" fmla="*/ 2167992 h 5827895"/>
                  <a:gd name="connsiteX2" fmla="*/ 173363 w 6141701"/>
                  <a:gd name="connsiteY2" fmla="*/ 2916638 h 5827895"/>
                  <a:gd name="connsiteX3" fmla="*/ 1207760 w 6141701"/>
                  <a:gd name="connsiteY3" fmla="*/ 2107557 h 5827895"/>
                  <a:gd name="connsiteX4" fmla="*/ 1057898 w 6141701"/>
                  <a:gd name="connsiteY4" fmla="*/ 673727 h 5827895"/>
                  <a:gd name="connsiteX5" fmla="*/ 885181 w 6141701"/>
                  <a:gd name="connsiteY5" fmla="*/ 1760847 h 5827895"/>
                  <a:gd name="connsiteX6" fmla="*/ 1918959 w 6141701"/>
                  <a:gd name="connsiteY6" fmla="*/ 2380607 h 5827895"/>
                  <a:gd name="connsiteX7" fmla="*/ 2572813 w 6141701"/>
                  <a:gd name="connsiteY7" fmla="*/ 1686491 h 5827895"/>
                  <a:gd name="connsiteX8" fmla="*/ 2052309 w 6141701"/>
                  <a:gd name="connsiteY8" fmla="*/ 2488557 h 5827895"/>
                  <a:gd name="connsiteX9" fmla="*/ 2695024 w 6141701"/>
                  <a:gd name="connsiteY9" fmla="*/ 3429723 h 5827895"/>
                  <a:gd name="connsiteX10" fmla="*/ 2505915 w 6141701"/>
                  <a:gd name="connsiteY10" fmla="*/ 2618 h 5827895"/>
                  <a:gd name="connsiteX11" fmla="*/ 3653415 w 6141701"/>
                  <a:gd name="connsiteY11" fmla="*/ 1809107 h 5827895"/>
                  <a:gd name="connsiteX12" fmla="*/ 4281158 w 6141701"/>
                  <a:gd name="connsiteY12" fmla="*/ 1471650 h 5827895"/>
                  <a:gd name="connsiteX13" fmla="*/ 4286173 w 6141701"/>
                  <a:gd name="connsiteY13" fmla="*/ 633546 h 5827895"/>
                  <a:gd name="connsiteX14" fmla="*/ 4431909 w 6141701"/>
                  <a:gd name="connsiteY14" fmla="*/ 1458455 h 5827895"/>
                  <a:gd name="connsiteX15" fmla="*/ 5243390 w 6141701"/>
                  <a:gd name="connsiteY15" fmla="*/ 1697280 h 5827895"/>
                  <a:gd name="connsiteX16" fmla="*/ 3610531 w 6141701"/>
                  <a:gd name="connsiteY16" fmla="*/ 2055848 h 5827895"/>
                  <a:gd name="connsiteX17" fmla="*/ 3375335 w 6141701"/>
                  <a:gd name="connsiteY17" fmla="*/ 2829724 h 5827895"/>
                  <a:gd name="connsiteX18" fmla="*/ 5148717 w 6141701"/>
                  <a:gd name="connsiteY18" fmla="*/ 2911863 h 5827895"/>
                  <a:gd name="connsiteX19" fmla="*/ 6117565 w 6141701"/>
                  <a:gd name="connsiteY19" fmla="*/ 2327507 h 5827895"/>
                  <a:gd name="connsiteX20" fmla="*/ 5020068 w 6141701"/>
                  <a:gd name="connsiteY20" fmla="*/ 3025667 h 5827895"/>
                  <a:gd name="connsiteX21" fmla="*/ 5429768 w 6141701"/>
                  <a:gd name="connsiteY21" fmla="*/ 4421018 h 5827895"/>
                  <a:gd name="connsiteX22" fmla="*/ 4841938 w 6141701"/>
                  <a:gd name="connsiteY22" fmla="*/ 3049418 h 5827895"/>
                  <a:gd name="connsiteX23" fmla="*/ 3256582 w 6141701"/>
                  <a:gd name="connsiteY23" fmla="*/ 3096919 h 5827895"/>
                  <a:gd name="connsiteX24" fmla="*/ 2787506 w 6141701"/>
                  <a:gd name="connsiteY24" fmla="*/ 4581335 h 5827895"/>
                  <a:gd name="connsiteX25" fmla="*/ 4093792 w 6141701"/>
                  <a:gd name="connsiteY25" fmla="*/ 3892566 h 5827895"/>
                  <a:gd name="connsiteX26" fmla="*/ 2835007 w 6141701"/>
                  <a:gd name="connsiteY26" fmla="*/ 4937595 h 5827895"/>
                  <a:gd name="connsiteX27" fmla="*/ 3283751 w 6141701"/>
                  <a:gd name="connsiteY27" fmla="*/ 5827551 h 5827895"/>
                  <a:gd name="connsiteX28" fmla="*/ 2736818 w 6141701"/>
                  <a:gd name="connsiteY28" fmla="*/ 5827895 h 5827895"/>
                  <a:gd name="connsiteX29" fmla="*/ 2538124 w 6141701"/>
                  <a:gd name="connsiteY29" fmla="*/ 3773813 h 5827895"/>
                  <a:gd name="connsiteX30" fmla="*/ 1385561 w 6141701"/>
                  <a:gd name="connsiteY30" fmla="*/ 3701407 h 5827895"/>
                  <a:gd name="connsiteX31" fmla="*/ 2306311 w 6141701"/>
                  <a:gd name="connsiteY31" fmla="*/ 3060057 h 5827895"/>
                  <a:gd name="connsiteX32" fmla="*/ 1522193 w 6141701"/>
                  <a:gd name="connsiteY32" fmla="*/ 2334851 h 5827895"/>
                  <a:gd name="connsiteX0" fmla="*/ 1522193 w 6141701"/>
                  <a:gd name="connsiteY0" fmla="*/ 2334851 h 5827895"/>
                  <a:gd name="connsiteX1" fmla="*/ 620911 w 6141701"/>
                  <a:gd name="connsiteY1" fmla="*/ 2167992 h 5827895"/>
                  <a:gd name="connsiteX2" fmla="*/ 173363 w 6141701"/>
                  <a:gd name="connsiteY2" fmla="*/ 2916638 h 5827895"/>
                  <a:gd name="connsiteX3" fmla="*/ 1207760 w 6141701"/>
                  <a:gd name="connsiteY3" fmla="*/ 2107557 h 5827895"/>
                  <a:gd name="connsiteX4" fmla="*/ 1057898 w 6141701"/>
                  <a:gd name="connsiteY4" fmla="*/ 673727 h 5827895"/>
                  <a:gd name="connsiteX5" fmla="*/ 885181 w 6141701"/>
                  <a:gd name="connsiteY5" fmla="*/ 1760847 h 5827895"/>
                  <a:gd name="connsiteX6" fmla="*/ 1918959 w 6141701"/>
                  <a:gd name="connsiteY6" fmla="*/ 2380607 h 5827895"/>
                  <a:gd name="connsiteX7" fmla="*/ 2572813 w 6141701"/>
                  <a:gd name="connsiteY7" fmla="*/ 1686491 h 5827895"/>
                  <a:gd name="connsiteX8" fmla="*/ 2052309 w 6141701"/>
                  <a:gd name="connsiteY8" fmla="*/ 2488557 h 5827895"/>
                  <a:gd name="connsiteX9" fmla="*/ 2695024 w 6141701"/>
                  <a:gd name="connsiteY9" fmla="*/ 3429723 h 5827895"/>
                  <a:gd name="connsiteX10" fmla="*/ 2505915 w 6141701"/>
                  <a:gd name="connsiteY10" fmla="*/ 2618 h 5827895"/>
                  <a:gd name="connsiteX11" fmla="*/ 3653415 w 6141701"/>
                  <a:gd name="connsiteY11" fmla="*/ 1809107 h 5827895"/>
                  <a:gd name="connsiteX12" fmla="*/ 4281158 w 6141701"/>
                  <a:gd name="connsiteY12" fmla="*/ 1471650 h 5827895"/>
                  <a:gd name="connsiteX13" fmla="*/ 4286173 w 6141701"/>
                  <a:gd name="connsiteY13" fmla="*/ 633546 h 5827895"/>
                  <a:gd name="connsiteX14" fmla="*/ 4431909 w 6141701"/>
                  <a:gd name="connsiteY14" fmla="*/ 1458455 h 5827895"/>
                  <a:gd name="connsiteX15" fmla="*/ 5243390 w 6141701"/>
                  <a:gd name="connsiteY15" fmla="*/ 1697280 h 5827895"/>
                  <a:gd name="connsiteX16" fmla="*/ 3610531 w 6141701"/>
                  <a:gd name="connsiteY16" fmla="*/ 2055848 h 5827895"/>
                  <a:gd name="connsiteX17" fmla="*/ 3375335 w 6141701"/>
                  <a:gd name="connsiteY17" fmla="*/ 2829724 h 5827895"/>
                  <a:gd name="connsiteX18" fmla="*/ 5148717 w 6141701"/>
                  <a:gd name="connsiteY18" fmla="*/ 2911863 h 5827895"/>
                  <a:gd name="connsiteX19" fmla="*/ 6117565 w 6141701"/>
                  <a:gd name="connsiteY19" fmla="*/ 2327507 h 5827895"/>
                  <a:gd name="connsiteX20" fmla="*/ 5020068 w 6141701"/>
                  <a:gd name="connsiteY20" fmla="*/ 3025667 h 5827895"/>
                  <a:gd name="connsiteX21" fmla="*/ 5429768 w 6141701"/>
                  <a:gd name="connsiteY21" fmla="*/ 4421018 h 5827895"/>
                  <a:gd name="connsiteX22" fmla="*/ 4841938 w 6141701"/>
                  <a:gd name="connsiteY22" fmla="*/ 3049418 h 5827895"/>
                  <a:gd name="connsiteX23" fmla="*/ 3256582 w 6141701"/>
                  <a:gd name="connsiteY23" fmla="*/ 3096919 h 5827895"/>
                  <a:gd name="connsiteX24" fmla="*/ 2787506 w 6141701"/>
                  <a:gd name="connsiteY24" fmla="*/ 4581335 h 5827895"/>
                  <a:gd name="connsiteX25" fmla="*/ 4093792 w 6141701"/>
                  <a:gd name="connsiteY25" fmla="*/ 3892566 h 5827895"/>
                  <a:gd name="connsiteX26" fmla="*/ 2835007 w 6141701"/>
                  <a:gd name="connsiteY26" fmla="*/ 4937595 h 5827895"/>
                  <a:gd name="connsiteX27" fmla="*/ 3283751 w 6141701"/>
                  <a:gd name="connsiteY27" fmla="*/ 5827551 h 5827895"/>
                  <a:gd name="connsiteX28" fmla="*/ 2736818 w 6141701"/>
                  <a:gd name="connsiteY28" fmla="*/ 5827895 h 5827895"/>
                  <a:gd name="connsiteX29" fmla="*/ 2538124 w 6141701"/>
                  <a:gd name="connsiteY29" fmla="*/ 3773813 h 5827895"/>
                  <a:gd name="connsiteX30" fmla="*/ 1385561 w 6141701"/>
                  <a:gd name="connsiteY30" fmla="*/ 3701407 h 5827895"/>
                  <a:gd name="connsiteX31" fmla="*/ 2306311 w 6141701"/>
                  <a:gd name="connsiteY31" fmla="*/ 3060057 h 5827895"/>
                  <a:gd name="connsiteX32" fmla="*/ 1522193 w 6141701"/>
                  <a:gd name="connsiteY32" fmla="*/ 2334851 h 5827895"/>
                  <a:gd name="connsiteX0" fmla="*/ 1522193 w 6141701"/>
                  <a:gd name="connsiteY0" fmla="*/ 2334851 h 5827895"/>
                  <a:gd name="connsiteX1" fmla="*/ 620911 w 6141701"/>
                  <a:gd name="connsiteY1" fmla="*/ 2167992 h 5827895"/>
                  <a:gd name="connsiteX2" fmla="*/ 173363 w 6141701"/>
                  <a:gd name="connsiteY2" fmla="*/ 2916638 h 5827895"/>
                  <a:gd name="connsiteX3" fmla="*/ 1207760 w 6141701"/>
                  <a:gd name="connsiteY3" fmla="*/ 2107557 h 5827895"/>
                  <a:gd name="connsiteX4" fmla="*/ 1057898 w 6141701"/>
                  <a:gd name="connsiteY4" fmla="*/ 673727 h 5827895"/>
                  <a:gd name="connsiteX5" fmla="*/ 885181 w 6141701"/>
                  <a:gd name="connsiteY5" fmla="*/ 1760847 h 5827895"/>
                  <a:gd name="connsiteX6" fmla="*/ 1918959 w 6141701"/>
                  <a:gd name="connsiteY6" fmla="*/ 2380607 h 5827895"/>
                  <a:gd name="connsiteX7" fmla="*/ 2572813 w 6141701"/>
                  <a:gd name="connsiteY7" fmla="*/ 1686491 h 5827895"/>
                  <a:gd name="connsiteX8" fmla="*/ 2052309 w 6141701"/>
                  <a:gd name="connsiteY8" fmla="*/ 2488557 h 5827895"/>
                  <a:gd name="connsiteX9" fmla="*/ 2695024 w 6141701"/>
                  <a:gd name="connsiteY9" fmla="*/ 3429723 h 5827895"/>
                  <a:gd name="connsiteX10" fmla="*/ 2505915 w 6141701"/>
                  <a:gd name="connsiteY10" fmla="*/ 2618 h 5827895"/>
                  <a:gd name="connsiteX11" fmla="*/ 3653415 w 6141701"/>
                  <a:gd name="connsiteY11" fmla="*/ 1809107 h 5827895"/>
                  <a:gd name="connsiteX12" fmla="*/ 4281158 w 6141701"/>
                  <a:gd name="connsiteY12" fmla="*/ 1471650 h 5827895"/>
                  <a:gd name="connsiteX13" fmla="*/ 4286173 w 6141701"/>
                  <a:gd name="connsiteY13" fmla="*/ 633546 h 5827895"/>
                  <a:gd name="connsiteX14" fmla="*/ 4431909 w 6141701"/>
                  <a:gd name="connsiteY14" fmla="*/ 1458455 h 5827895"/>
                  <a:gd name="connsiteX15" fmla="*/ 5243390 w 6141701"/>
                  <a:gd name="connsiteY15" fmla="*/ 1697280 h 5827895"/>
                  <a:gd name="connsiteX16" fmla="*/ 3610531 w 6141701"/>
                  <a:gd name="connsiteY16" fmla="*/ 2055848 h 5827895"/>
                  <a:gd name="connsiteX17" fmla="*/ 3375335 w 6141701"/>
                  <a:gd name="connsiteY17" fmla="*/ 2829724 h 5827895"/>
                  <a:gd name="connsiteX18" fmla="*/ 5148717 w 6141701"/>
                  <a:gd name="connsiteY18" fmla="*/ 2911863 h 5827895"/>
                  <a:gd name="connsiteX19" fmla="*/ 6117565 w 6141701"/>
                  <a:gd name="connsiteY19" fmla="*/ 2327507 h 5827895"/>
                  <a:gd name="connsiteX20" fmla="*/ 5020068 w 6141701"/>
                  <a:gd name="connsiteY20" fmla="*/ 3025667 h 5827895"/>
                  <a:gd name="connsiteX21" fmla="*/ 5429768 w 6141701"/>
                  <a:gd name="connsiteY21" fmla="*/ 4421018 h 5827895"/>
                  <a:gd name="connsiteX22" fmla="*/ 4841938 w 6141701"/>
                  <a:gd name="connsiteY22" fmla="*/ 3049418 h 5827895"/>
                  <a:gd name="connsiteX23" fmla="*/ 3256582 w 6141701"/>
                  <a:gd name="connsiteY23" fmla="*/ 3096919 h 5827895"/>
                  <a:gd name="connsiteX24" fmla="*/ 2787506 w 6141701"/>
                  <a:gd name="connsiteY24" fmla="*/ 4581335 h 5827895"/>
                  <a:gd name="connsiteX25" fmla="*/ 4093792 w 6141701"/>
                  <a:gd name="connsiteY25" fmla="*/ 3892566 h 5827895"/>
                  <a:gd name="connsiteX26" fmla="*/ 2835007 w 6141701"/>
                  <a:gd name="connsiteY26" fmla="*/ 4937595 h 5827895"/>
                  <a:gd name="connsiteX27" fmla="*/ 3283751 w 6141701"/>
                  <a:gd name="connsiteY27" fmla="*/ 5827551 h 5827895"/>
                  <a:gd name="connsiteX28" fmla="*/ 2736818 w 6141701"/>
                  <a:gd name="connsiteY28" fmla="*/ 5827895 h 5827895"/>
                  <a:gd name="connsiteX29" fmla="*/ 2538124 w 6141701"/>
                  <a:gd name="connsiteY29" fmla="*/ 3773813 h 5827895"/>
                  <a:gd name="connsiteX30" fmla="*/ 1385561 w 6141701"/>
                  <a:gd name="connsiteY30" fmla="*/ 3701407 h 5827895"/>
                  <a:gd name="connsiteX31" fmla="*/ 2306311 w 6141701"/>
                  <a:gd name="connsiteY31" fmla="*/ 3060057 h 5827895"/>
                  <a:gd name="connsiteX32" fmla="*/ 1522193 w 6141701"/>
                  <a:gd name="connsiteY32" fmla="*/ 2334851 h 5827895"/>
                  <a:gd name="connsiteX0" fmla="*/ 1522193 w 6141701"/>
                  <a:gd name="connsiteY0" fmla="*/ 2334851 h 5827895"/>
                  <a:gd name="connsiteX1" fmla="*/ 620911 w 6141701"/>
                  <a:gd name="connsiteY1" fmla="*/ 2167992 h 5827895"/>
                  <a:gd name="connsiteX2" fmla="*/ 173363 w 6141701"/>
                  <a:gd name="connsiteY2" fmla="*/ 2916638 h 5827895"/>
                  <a:gd name="connsiteX3" fmla="*/ 1207760 w 6141701"/>
                  <a:gd name="connsiteY3" fmla="*/ 2107557 h 5827895"/>
                  <a:gd name="connsiteX4" fmla="*/ 1057898 w 6141701"/>
                  <a:gd name="connsiteY4" fmla="*/ 673727 h 5827895"/>
                  <a:gd name="connsiteX5" fmla="*/ 885181 w 6141701"/>
                  <a:gd name="connsiteY5" fmla="*/ 1760847 h 5827895"/>
                  <a:gd name="connsiteX6" fmla="*/ 1918959 w 6141701"/>
                  <a:gd name="connsiteY6" fmla="*/ 2380607 h 5827895"/>
                  <a:gd name="connsiteX7" fmla="*/ 2572813 w 6141701"/>
                  <a:gd name="connsiteY7" fmla="*/ 1686491 h 5827895"/>
                  <a:gd name="connsiteX8" fmla="*/ 2052309 w 6141701"/>
                  <a:gd name="connsiteY8" fmla="*/ 2488557 h 5827895"/>
                  <a:gd name="connsiteX9" fmla="*/ 2695024 w 6141701"/>
                  <a:gd name="connsiteY9" fmla="*/ 3429723 h 5827895"/>
                  <a:gd name="connsiteX10" fmla="*/ 2505915 w 6141701"/>
                  <a:gd name="connsiteY10" fmla="*/ 2618 h 5827895"/>
                  <a:gd name="connsiteX11" fmla="*/ 3653415 w 6141701"/>
                  <a:gd name="connsiteY11" fmla="*/ 1809107 h 5827895"/>
                  <a:gd name="connsiteX12" fmla="*/ 4281158 w 6141701"/>
                  <a:gd name="connsiteY12" fmla="*/ 1471650 h 5827895"/>
                  <a:gd name="connsiteX13" fmla="*/ 4286173 w 6141701"/>
                  <a:gd name="connsiteY13" fmla="*/ 633546 h 5827895"/>
                  <a:gd name="connsiteX14" fmla="*/ 4431909 w 6141701"/>
                  <a:gd name="connsiteY14" fmla="*/ 1458455 h 5827895"/>
                  <a:gd name="connsiteX15" fmla="*/ 5243390 w 6141701"/>
                  <a:gd name="connsiteY15" fmla="*/ 1697280 h 5827895"/>
                  <a:gd name="connsiteX16" fmla="*/ 3610531 w 6141701"/>
                  <a:gd name="connsiteY16" fmla="*/ 2055848 h 5827895"/>
                  <a:gd name="connsiteX17" fmla="*/ 3375335 w 6141701"/>
                  <a:gd name="connsiteY17" fmla="*/ 2829724 h 5827895"/>
                  <a:gd name="connsiteX18" fmla="*/ 5148717 w 6141701"/>
                  <a:gd name="connsiteY18" fmla="*/ 2911863 h 5827895"/>
                  <a:gd name="connsiteX19" fmla="*/ 6117565 w 6141701"/>
                  <a:gd name="connsiteY19" fmla="*/ 2327507 h 5827895"/>
                  <a:gd name="connsiteX20" fmla="*/ 5020068 w 6141701"/>
                  <a:gd name="connsiteY20" fmla="*/ 3025667 h 5827895"/>
                  <a:gd name="connsiteX21" fmla="*/ 5429768 w 6141701"/>
                  <a:gd name="connsiteY21" fmla="*/ 4421018 h 5827895"/>
                  <a:gd name="connsiteX22" fmla="*/ 4841938 w 6141701"/>
                  <a:gd name="connsiteY22" fmla="*/ 3049418 h 5827895"/>
                  <a:gd name="connsiteX23" fmla="*/ 3256582 w 6141701"/>
                  <a:gd name="connsiteY23" fmla="*/ 3096919 h 5827895"/>
                  <a:gd name="connsiteX24" fmla="*/ 2787506 w 6141701"/>
                  <a:gd name="connsiteY24" fmla="*/ 4581335 h 5827895"/>
                  <a:gd name="connsiteX25" fmla="*/ 4093792 w 6141701"/>
                  <a:gd name="connsiteY25" fmla="*/ 3892566 h 5827895"/>
                  <a:gd name="connsiteX26" fmla="*/ 2835007 w 6141701"/>
                  <a:gd name="connsiteY26" fmla="*/ 4937595 h 5827895"/>
                  <a:gd name="connsiteX27" fmla="*/ 3283751 w 6141701"/>
                  <a:gd name="connsiteY27" fmla="*/ 5827551 h 5827895"/>
                  <a:gd name="connsiteX28" fmla="*/ 2736818 w 6141701"/>
                  <a:gd name="connsiteY28" fmla="*/ 5827895 h 5827895"/>
                  <a:gd name="connsiteX29" fmla="*/ 2538124 w 6141701"/>
                  <a:gd name="connsiteY29" fmla="*/ 3773813 h 5827895"/>
                  <a:gd name="connsiteX30" fmla="*/ 1385561 w 6141701"/>
                  <a:gd name="connsiteY30" fmla="*/ 3701407 h 5827895"/>
                  <a:gd name="connsiteX31" fmla="*/ 2306311 w 6141701"/>
                  <a:gd name="connsiteY31" fmla="*/ 3060057 h 5827895"/>
                  <a:gd name="connsiteX32" fmla="*/ 1522193 w 6141701"/>
                  <a:gd name="connsiteY32" fmla="*/ 2334851 h 5827895"/>
                  <a:gd name="connsiteX0" fmla="*/ 1522193 w 6141701"/>
                  <a:gd name="connsiteY0" fmla="*/ 2334851 h 5827895"/>
                  <a:gd name="connsiteX1" fmla="*/ 620911 w 6141701"/>
                  <a:gd name="connsiteY1" fmla="*/ 2167992 h 5827895"/>
                  <a:gd name="connsiteX2" fmla="*/ 173363 w 6141701"/>
                  <a:gd name="connsiteY2" fmla="*/ 2916638 h 5827895"/>
                  <a:gd name="connsiteX3" fmla="*/ 1207760 w 6141701"/>
                  <a:gd name="connsiteY3" fmla="*/ 2107557 h 5827895"/>
                  <a:gd name="connsiteX4" fmla="*/ 1057898 w 6141701"/>
                  <a:gd name="connsiteY4" fmla="*/ 673727 h 5827895"/>
                  <a:gd name="connsiteX5" fmla="*/ 885181 w 6141701"/>
                  <a:gd name="connsiteY5" fmla="*/ 1760847 h 5827895"/>
                  <a:gd name="connsiteX6" fmla="*/ 1918959 w 6141701"/>
                  <a:gd name="connsiteY6" fmla="*/ 2380607 h 5827895"/>
                  <a:gd name="connsiteX7" fmla="*/ 2572813 w 6141701"/>
                  <a:gd name="connsiteY7" fmla="*/ 1686491 h 5827895"/>
                  <a:gd name="connsiteX8" fmla="*/ 2052309 w 6141701"/>
                  <a:gd name="connsiteY8" fmla="*/ 2488557 h 5827895"/>
                  <a:gd name="connsiteX9" fmla="*/ 2695024 w 6141701"/>
                  <a:gd name="connsiteY9" fmla="*/ 3429723 h 5827895"/>
                  <a:gd name="connsiteX10" fmla="*/ 2505915 w 6141701"/>
                  <a:gd name="connsiteY10" fmla="*/ 2618 h 5827895"/>
                  <a:gd name="connsiteX11" fmla="*/ 3653415 w 6141701"/>
                  <a:gd name="connsiteY11" fmla="*/ 1809107 h 5827895"/>
                  <a:gd name="connsiteX12" fmla="*/ 4281158 w 6141701"/>
                  <a:gd name="connsiteY12" fmla="*/ 1471650 h 5827895"/>
                  <a:gd name="connsiteX13" fmla="*/ 4286173 w 6141701"/>
                  <a:gd name="connsiteY13" fmla="*/ 633546 h 5827895"/>
                  <a:gd name="connsiteX14" fmla="*/ 4431909 w 6141701"/>
                  <a:gd name="connsiteY14" fmla="*/ 1458455 h 5827895"/>
                  <a:gd name="connsiteX15" fmla="*/ 5243390 w 6141701"/>
                  <a:gd name="connsiteY15" fmla="*/ 1697280 h 5827895"/>
                  <a:gd name="connsiteX16" fmla="*/ 3610531 w 6141701"/>
                  <a:gd name="connsiteY16" fmla="*/ 2055848 h 5827895"/>
                  <a:gd name="connsiteX17" fmla="*/ 3375335 w 6141701"/>
                  <a:gd name="connsiteY17" fmla="*/ 2829724 h 5827895"/>
                  <a:gd name="connsiteX18" fmla="*/ 5148717 w 6141701"/>
                  <a:gd name="connsiteY18" fmla="*/ 2911863 h 5827895"/>
                  <a:gd name="connsiteX19" fmla="*/ 6117565 w 6141701"/>
                  <a:gd name="connsiteY19" fmla="*/ 2327507 h 5827895"/>
                  <a:gd name="connsiteX20" fmla="*/ 5020068 w 6141701"/>
                  <a:gd name="connsiteY20" fmla="*/ 3025667 h 5827895"/>
                  <a:gd name="connsiteX21" fmla="*/ 5429768 w 6141701"/>
                  <a:gd name="connsiteY21" fmla="*/ 4421018 h 5827895"/>
                  <a:gd name="connsiteX22" fmla="*/ 4841938 w 6141701"/>
                  <a:gd name="connsiteY22" fmla="*/ 3049418 h 5827895"/>
                  <a:gd name="connsiteX23" fmla="*/ 3256582 w 6141701"/>
                  <a:gd name="connsiteY23" fmla="*/ 3096919 h 5827895"/>
                  <a:gd name="connsiteX24" fmla="*/ 2787506 w 6141701"/>
                  <a:gd name="connsiteY24" fmla="*/ 4581335 h 5827895"/>
                  <a:gd name="connsiteX25" fmla="*/ 4093792 w 6141701"/>
                  <a:gd name="connsiteY25" fmla="*/ 3892566 h 5827895"/>
                  <a:gd name="connsiteX26" fmla="*/ 2835007 w 6141701"/>
                  <a:gd name="connsiteY26" fmla="*/ 4937595 h 5827895"/>
                  <a:gd name="connsiteX27" fmla="*/ 3283751 w 6141701"/>
                  <a:gd name="connsiteY27" fmla="*/ 5827551 h 5827895"/>
                  <a:gd name="connsiteX28" fmla="*/ 2736818 w 6141701"/>
                  <a:gd name="connsiteY28" fmla="*/ 5827895 h 5827895"/>
                  <a:gd name="connsiteX29" fmla="*/ 2538124 w 6141701"/>
                  <a:gd name="connsiteY29" fmla="*/ 3773813 h 5827895"/>
                  <a:gd name="connsiteX30" fmla="*/ 1385561 w 6141701"/>
                  <a:gd name="connsiteY30" fmla="*/ 3701407 h 5827895"/>
                  <a:gd name="connsiteX31" fmla="*/ 2306311 w 6141701"/>
                  <a:gd name="connsiteY31" fmla="*/ 3060057 h 5827895"/>
                  <a:gd name="connsiteX32" fmla="*/ 1522193 w 6141701"/>
                  <a:gd name="connsiteY32" fmla="*/ 2334851 h 5827895"/>
                  <a:gd name="connsiteX0" fmla="*/ 1522193 w 6141701"/>
                  <a:gd name="connsiteY0" fmla="*/ 2334851 h 5827895"/>
                  <a:gd name="connsiteX1" fmla="*/ 623978 w 6141701"/>
                  <a:gd name="connsiteY1" fmla="*/ 2186388 h 5827895"/>
                  <a:gd name="connsiteX2" fmla="*/ 173363 w 6141701"/>
                  <a:gd name="connsiteY2" fmla="*/ 2916638 h 5827895"/>
                  <a:gd name="connsiteX3" fmla="*/ 1207760 w 6141701"/>
                  <a:gd name="connsiteY3" fmla="*/ 2107557 h 5827895"/>
                  <a:gd name="connsiteX4" fmla="*/ 1057898 w 6141701"/>
                  <a:gd name="connsiteY4" fmla="*/ 673727 h 5827895"/>
                  <a:gd name="connsiteX5" fmla="*/ 885181 w 6141701"/>
                  <a:gd name="connsiteY5" fmla="*/ 1760847 h 5827895"/>
                  <a:gd name="connsiteX6" fmla="*/ 1918959 w 6141701"/>
                  <a:gd name="connsiteY6" fmla="*/ 2380607 h 5827895"/>
                  <a:gd name="connsiteX7" fmla="*/ 2572813 w 6141701"/>
                  <a:gd name="connsiteY7" fmla="*/ 1686491 h 5827895"/>
                  <a:gd name="connsiteX8" fmla="*/ 2052309 w 6141701"/>
                  <a:gd name="connsiteY8" fmla="*/ 2488557 h 5827895"/>
                  <a:gd name="connsiteX9" fmla="*/ 2695024 w 6141701"/>
                  <a:gd name="connsiteY9" fmla="*/ 3429723 h 5827895"/>
                  <a:gd name="connsiteX10" fmla="*/ 2505915 w 6141701"/>
                  <a:gd name="connsiteY10" fmla="*/ 2618 h 5827895"/>
                  <a:gd name="connsiteX11" fmla="*/ 3653415 w 6141701"/>
                  <a:gd name="connsiteY11" fmla="*/ 1809107 h 5827895"/>
                  <a:gd name="connsiteX12" fmla="*/ 4281158 w 6141701"/>
                  <a:gd name="connsiteY12" fmla="*/ 1471650 h 5827895"/>
                  <a:gd name="connsiteX13" fmla="*/ 4286173 w 6141701"/>
                  <a:gd name="connsiteY13" fmla="*/ 633546 h 5827895"/>
                  <a:gd name="connsiteX14" fmla="*/ 4431909 w 6141701"/>
                  <a:gd name="connsiteY14" fmla="*/ 1458455 h 5827895"/>
                  <a:gd name="connsiteX15" fmla="*/ 5243390 w 6141701"/>
                  <a:gd name="connsiteY15" fmla="*/ 1697280 h 5827895"/>
                  <a:gd name="connsiteX16" fmla="*/ 3610531 w 6141701"/>
                  <a:gd name="connsiteY16" fmla="*/ 2055848 h 5827895"/>
                  <a:gd name="connsiteX17" fmla="*/ 3375335 w 6141701"/>
                  <a:gd name="connsiteY17" fmla="*/ 2829724 h 5827895"/>
                  <a:gd name="connsiteX18" fmla="*/ 5148717 w 6141701"/>
                  <a:gd name="connsiteY18" fmla="*/ 2911863 h 5827895"/>
                  <a:gd name="connsiteX19" fmla="*/ 6117565 w 6141701"/>
                  <a:gd name="connsiteY19" fmla="*/ 2327507 h 5827895"/>
                  <a:gd name="connsiteX20" fmla="*/ 5020068 w 6141701"/>
                  <a:gd name="connsiteY20" fmla="*/ 3025667 h 5827895"/>
                  <a:gd name="connsiteX21" fmla="*/ 5429768 w 6141701"/>
                  <a:gd name="connsiteY21" fmla="*/ 4421018 h 5827895"/>
                  <a:gd name="connsiteX22" fmla="*/ 4841938 w 6141701"/>
                  <a:gd name="connsiteY22" fmla="*/ 3049418 h 5827895"/>
                  <a:gd name="connsiteX23" fmla="*/ 3256582 w 6141701"/>
                  <a:gd name="connsiteY23" fmla="*/ 3096919 h 5827895"/>
                  <a:gd name="connsiteX24" fmla="*/ 2787506 w 6141701"/>
                  <a:gd name="connsiteY24" fmla="*/ 4581335 h 5827895"/>
                  <a:gd name="connsiteX25" fmla="*/ 4093792 w 6141701"/>
                  <a:gd name="connsiteY25" fmla="*/ 3892566 h 5827895"/>
                  <a:gd name="connsiteX26" fmla="*/ 2835007 w 6141701"/>
                  <a:gd name="connsiteY26" fmla="*/ 4937595 h 5827895"/>
                  <a:gd name="connsiteX27" fmla="*/ 3283751 w 6141701"/>
                  <a:gd name="connsiteY27" fmla="*/ 5827551 h 5827895"/>
                  <a:gd name="connsiteX28" fmla="*/ 2736818 w 6141701"/>
                  <a:gd name="connsiteY28" fmla="*/ 5827895 h 5827895"/>
                  <a:gd name="connsiteX29" fmla="*/ 2538124 w 6141701"/>
                  <a:gd name="connsiteY29" fmla="*/ 3773813 h 5827895"/>
                  <a:gd name="connsiteX30" fmla="*/ 1385561 w 6141701"/>
                  <a:gd name="connsiteY30" fmla="*/ 3701407 h 5827895"/>
                  <a:gd name="connsiteX31" fmla="*/ 2306311 w 6141701"/>
                  <a:gd name="connsiteY31" fmla="*/ 3060057 h 5827895"/>
                  <a:gd name="connsiteX32" fmla="*/ 1522193 w 6141701"/>
                  <a:gd name="connsiteY32" fmla="*/ 2334851 h 5827895"/>
                  <a:gd name="connsiteX0" fmla="*/ 1522193 w 6141701"/>
                  <a:gd name="connsiteY0" fmla="*/ 2334851 h 5827895"/>
                  <a:gd name="connsiteX1" fmla="*/ 623978 w 6141701"/>
                  <a:gd name="connsiteY1" fmla="*/ 2186388 h 5827895"/>
                  <a:gd name="connsiteX2" fmla="*/ 173363 w 6141701"/>
                  <a:gd name="connsiteY2" fmla="*/ 2916638 h 5827895"/>
                  <a:gd name="connsiteX3" fmla="*/ 1207760 w 6141701"/>
                  <a:gd name="connsiteY3" fmla="*/ 2107557 h 5827895"/>
                  <a:gd name="connsiteX4" fmla="*/ 1057898 w 6141701"/>
                  <a:gd name="connsiteY4" fmla="*/ 673727 h 5827895"/>
                  <a:gd name="connsiteX5" fmla="*/ 885181 w 6141701"/>
                  <a:gd name="connsiteY5" fmla="*/ 1760847 h 5827895"/>
                  <a:gd name="connsiteX6" fmla="*/ 1918959 w 6141701"/>
                  <a:gd name="connsiteY6" fmla="*/ 2380607 h 5827895"/>
                  <a:gd name="connsiteX7" fmla="*/ 2572813 w 6141701"/>
                  <a:gd name="connsiteY7" fmla="*/ 1686491 h 5827895"/>
                  <a:gd name="connsiteX8" fmla="*/ 2052309 w 6141701"/>
                  <a:gd name="connsiteY8" fmla="*/ 2488557 h 5827895"/>
                  <a:gd name="connsiteX9" fmla="*/ 2695024 w 6141701"/>
                  <a:gd name="connsiteY9" fmla="*/ 3429723 h 5827895"/>
                  <a:gd name="connsiteX10" fmla="*/ 2505915 w 6141701"/>
                  <a:gd name="connsiteY10" fmla="*/ 2618 h 5827895"/>
                  <a:gd name="connsiteX11" fmla="*/ 3653415 w 6141701"/>
                  <a:gd name="connsiteY11" fmla="*/ 1809107 h 5827895"/>
                  <a:gd name="connsiteX12" fmla="*/ 4281158 w 6141701"/>
                  <a:gd name="connsiteY12" fmla="*/ 1471650 h 5827895"/>
                  <a:gd name="connsiteX13" fmla="*/ 4286173 w 6141701"/>
                  <a:gd name="connsiteY13" fmla="*/ 633546 h 5827895"/>
                  <a:gd name="connsiteX14" fmla="*/ 4431909 w 6141701"/>
                  <a:gd name="connsiteY14" fmla="*/ 1458455 h 5827895"/>
                  <a:gd name="connsiteX15" fmla="*/ 5243390 w 6141701"/>
                  <a:gd name="connsiteY15" fmla="*/ 1697280 h 5827895"/>
                  <a:gd name="connsiteX16" fmla="*/ 3610531 w 6141701"/>
                  <a:gd name="connsiteY16" fmla="*/ 2055848 h 5827895"/>
                  <a:gd name="connsiteX17" fmla="*/ 3375335 w 6141701"/>
                  <a:gd name="connsiteY17" fmla="*/ 2829724 h 5827895"/>
                  <a:gd name="connsiteX18" fmla="*/ 5148717 w 6141701"/>
                  <a:gd name="connsiteY18" fmla="*/ 2911863 h 5827895"/>
                  <a:gd name="connsiteX19" fmla="*/ 6117565 w 6141701"/>
                  <a:gd name="connsiteY19" fmla="*/ 2327507 h 5827895"/>
                  <a:gd name="connsiteX20" fmla="*/ 5020068 w 6141701"/>
                  <a:gd name="connsiteY20" fmla="*/ 3025667 h 5827895"/>
                  <a:gd name="connsiteX21" fmla="*/ 5429768 w 6141701"/>
                  <a:gd name="connsiteY21" fmla="*/ 4421018 h 5827895"/>
                  <a:gd name="connsiteX22" fmla="*/ 4841938 w 6141701"/>
                  <a:gd name="connsiteY22" fmla="*/ 3049418 h 5827895"/>
                  <a:gd name="connsiteX23" fmla="*/ 3256582 w 6141701"/>
                  <a:gd name="connsiteY23" fmla="*/ 3096919 h 5827895"/>
                  <a:gd name="connsiteX24" fmla="*/ 2787506 w 6141701"/>
                  <a:gd name="connsiteY24" fmla="*/ 4581335 h 5827895"/>
                  <a:gd name="connsiteX25" fmla="*/ 4093792 w 6141701"/>
                  <a:gd name="connsiteY25" fmla="*/ 3892566 h 5827895"/>
                  <a:gd name="connsiteX26" fmla="*/ 2835007 w 6141701"/>
                  <a:gd name="connsiteY26" fmla="*/ 4937595 h 5827895"/>
                  <a:gd name="connsiteX27" fmla="*/ 3283751 w 6141701"/>
                  <a:gd name="connsiteY27" fmla="*/ 5827551 h 5827895"/>
                  <a:gd name="connsiteX28" fmla="*/ 2736818 w 6141701"/>
                  <a:gd name="connsiteY28" fmla="*/ 5827895 h 5827895"/>
                  <a:gd name="connsiteX29" fmla="*/ 2538124 w 6141701"/>
                  <a:gd name="connsiteY29" fmla="*/ 3773813 h 5827895"/>
                  <a:gd name="connsiteX30" fmla="*/ 1385561 w 6141701"/>
                  <a:gd name="connsiteY30" fmla="*/ 3701407 h 5827895"/>
                  <a:gd name="connsiteX31" fmla="*/ 2306311 w 6141701"/>
                  <a:gd name="connsiteY31" fmla="*/ 3060057 h 5827895"/>
                  <a:gd name="connsiteX32" fmla="*/ 1522193 w 6141701"/>
                  <a:gd name="connsiteY32" fmla="*/ 2334851 h 5827895"/>
                  <a:gd name="connsiteX0" fmla="*/ 1522193 w 6141701"/>
                  <a:gd name="connsiteY0" fmla="*/ 2334851 h 5827895"/>
                  <a:gd name="connsiteX1" fmla="*/ 620911 w 6141701"/>
                  <a:gd name="connsiteY1" fmla="*/ 2171057 h 5827895"/>
                  <a:gd name="connsiteX2" fmla="*/ 173363 w 6141701"/>
                  <a:gd name="connsiteY2" fmla="*/ 2916638 h 5827895"/>
                  <a:gd name="connsiteX3" fmla="*/ 1207760 w 6141701"/>
                  <a:gd name="connsiteY3" fmla="*/ 2107557 h 5827895"/>
                  <a:gd name="connsiteX4" fmla="*/ 1057898 w 6141701"/>
                  <a:gd name="connsiteY4" fmla="*/ 673727 h 5827895"/>
                  <a:gd name="connsiteX5" fmla="*/ 885181 w 6141701"/>
                  <a:gd name="connsiteY5" fmla="*/ 1760847 h 5827895"/>
                  <a:gd name="connsiteX6" fmla="*/ 1918959 w 6141701"/>
                  <a:gd name="connsiteY6" fmla="*/ 2380607 h 5827895"/>
                  <a:gd name="connsiteX7" fmla="*/ 2572813 w 6141701"/>
                  <a:gd name="connsiteY7" fmla="*/ 1686491 h 5827895"/>
                  <a:gd name="connsiteX8" fmla="*/ 2052309 w 6141701"/>
                  <a:gd name="connsiteY8" fmla="*/ 2488557 h 5827895"/>
                  <a:gd name="connsiteX9" fmla="*/ 2695024 w 6141701"/>
                  <a:gd name="connsiteY9" fmla="*/ 3429723 h 5827895"/>
                  <a:gd name="connsiteX10" fmla="*/ 2505915 w 6141701"/>
                  <a:gd name="connsiteY10" fmla="*/ 2618 h 5827895"/>
                  <a:gd name="connsiteX11" fmla="*/ 3653415 w 6141701"/>
                  <a:gd name="connsiteY11" fmla="*/ 1809107 h 5827895"/>
                  <a:gd name="connsiteX12" fmla="*/ 4281158 w 6141701"/>
                  <a:gd name="connsiteY12" fmla="*/ 1471650 h 5827895"/>
                  <a:gd name="connsiteX13" fmla="*/ 4286173 w 6141701"/>
                  <a:gd name="connsiteY13" fmla="*/ 633546 h 5827895"/>
                  <a:gd name="connsiteX14" fmla="*/ 4431909 w 6141701"/>
                  <a:gd name="connsiteY14" fmla="*/ 1458455 h 5827895"/>
                  <a:gd name="connsiteX15" fmla="*/ 5243390 w 6141701"/>
                  <a:gd name="connsiteY15" fmla="*/ 1697280 h 5827895"/>
                  <a:gd name="connsiteX16" fmla="*/ 3610531 w 6141701"/>
                  <a:gd name="connsiteY16" fmla="*/ 2055848 h 5827895"/>
                  <a:gd name="connsiteX17" fmla="*/ 3375335 w 6141701"/>
                  <a:gd name="connsiteY17" fmla="*/ 2829724 h 5827895"/>
                  <a:gd name="connsiteX18" fmla="*/ 5148717 w 6141701"/>
                  <a:gd name="connsiteY18" fmla="*/ 2911863 h 5827895"/>
                  <a:gd name="connsiteX19" fmla="*/ 6117565 w 6141701"/>
                  <a:gd name="connsiteY19" fmla="*/ 2327507 h 5827895"/>
                  <a:gd name="connsiteX20" fmla="*/ 5020068 w 6141701"/>
                  <a:gd name="connsiteY20" fmla="*/ 3025667 h 5827895"/>
                  <a:gd name="connsiteX21" fmla="*/ 5429768 w 6141701"/>
                  <a:gd name="connsiteY21" fmla="*/ 4421018 h 5827895"/>
                  <a:gd name="connsiteX22" fmla="*/ 4841938 w 6141701"/>
                  <a:gd name="connsiteY22" fmla="*/ 3049418 h 5827895"/>
                  <a:gd name="connsiteX23" fmla="*/ 3256582 w 6141701"/>
                  <a:gd name="connsiteY23" fmla="*/ 3096919 h 5827895"/>
                  <a:gd name="connsiteX24" fmla="*/ 2787506 w 6141701"/>
                  <a:gd name="connsiteY24" fmla="*/ 4581335 h 5827895"/>
                  <a:gd name="connsiteX25" fmla="*/ 4093792 w 6141701"/>
                  <a:gd name="connsiteY25" fmla="*/ 3892566 h 5827895"/>
                  <a:gd name="connsiteX26" fmla="*/ 2835007 w 6141701"/>
                  <a:gd name="connsiteY26" fmla="*/ 4937595 h 5827895"/>
                  <a:gd name="connsiteX27" fmla="*/ 3283751 w 6141701"/>
                  <a:gd name="connsiteY27" fmla="*/ 5827551 h 5827895"/>
                  <a:gd name="connsiteX28" fmla="*/ 2736818 w 6141701"/>
                  <a:gd name="connsiteY28" fmla="*/ 5827895 h 5827895"/>
                  <a:gd name="connsiteX29" fmla="*/ 2538124 w 6141701"/>
                  <a:gd name="connsiteY29" fmla="*/ 3773813 h 5827895"/>
                  <a:gd name="connsiteX30" fmla="*/ 1385561 w 6141701"/>
                  <a:gd name="connsiteY30" fmla="*/ 3701407 h 5827895"/>
                  <a:gd name="connsiteX31" fmla="*/ 2306311 w 6141701"/>
                  <a:gd name="connsiteY31" fmla="*/ 3060057 h 5827895"/>
                  <a:gd name="connsiteX32" fmla="*/ 1522193 w 6141701"/>
                  <a:gd name="connsiteY32" fmla="*/ 2334851 h 5827895"/>
                  <a:gd name="connsiteX0" fmla="*/ 1522193 w 6141701"/>
                  <a:gd name="connsiteY0" fmla="*/ 2334851 h 5827895"/>
                  <a:gd name="connsiteX1" fmla="*/ 620911 w 6141701"/>
                  <a:gd name="connsiteY1" fmla="*/ 2171057 h 5827895"/>
                  <a:gd name="connsiteX2" fmla="*/ 173363 w 6141701"/>
                  <a:gd name="connsiteY2" fmla="*/ 2916638 h 5827895"/>
                  <a:gd name="connsiteX3" fmla="*/ 1207760 w 6141701"/>
                  <a:gd name="connsiteY3" fmla="*/ 2107557 h 5827895"/>
                  <a:gd name="connsiteX4" fmla="*/ 1057898 w 6141701"/>
                  <a:gd name="connsiteY4" fmla="*/ 673727 h 5827895"/>
                  <a:gd name="connsiteX5" fmla="*/ 885181 w 6141701"/>
                  <a:gd name="connsiteY5" fmla="*/ 1760847 h 5827895"/>
                  <a:gd name="connsiteX6" fmla="*/ 1918959 w 6141701"/>
                  <a:gd name="connsiteY6" fmla="*/ 2380607 h 5827895"/>
                  <a:gd name="connsiteX7" fmla="*/ 2572813 w 6141701"/>
                  <a:gd name="connsiteY7" fmla="*/ 1686491 h 5827895"/>
                  <a:gd name="connsiteX8" fmla="*/ 2052309 w 6141701"/>
                  <a:gd name="connsiteY8" fmla="*/ 2488557 h 5827895"/>
                  <a:gd name="connsiteX9" fmla="*/ 2695024 w 6141701"/>
                  <a:gd name="connsiteY9" fmla="*/ 3429723 h 5827895"/>
                  <a:gd name="connsiteX10" fmla="*/ 2505915 w 6141701"/>
                  <a:gd name="connsiteY10" fmla="*/ 2618 h 5827895"/>
                  <a:gd name="connsiteX11" fmla="*/ 3653415 w 6141701"/>
                  <a:gd name="connsiteY11" fmla="*/ 1809107 h 5827895"/>
                  <a:gd name="connsiteX12" fmla="*/ 4281158 w 6141701"/>
                  <a:gd name="connsiteY12" fmla="*/ 1471650 h 5827895"/>
                  <a:gd name="connsiteX13" fmla="*/ 4286173 w 6141701"/>
                  <a:gd name="connsiteY13" fmla="*/ 633546 h 5827895"/>
                  <a:gd name="connsiteX14" fmla="*/ 4431909 w 6141701"/>
                  <a:gd name="connsiteY14" fmla="*/ 1458455 h 5827895"/>
                  <a:gd name="connsiteX15" fmla="*/ 5243390 w 6141701"/>
                  <a:gd name="connsiteY15" fmla="*/ 1697280 h 5827895"/>
                  <a:gd name="connsiteX16" fmla="*/ 3610531 w 6141701"/>
                  <a:gd name="connsiteY16" fmla="*/ 2055848 h 5827895"/>
                  <a:gd name="connsiteX17" fmla="*/ 3375335 w 6141701"/>
                  <a:gd name="connsiteY17" fmla="*/ 2829724 h 5827895"/>
                  <a:gd name="connsiteX18" fmla="*/ 5148717 w 6141701"/>
                  <a:gd name="connsiteY18" fmla="*/ 2911863 h 5827895"/>
                  <a:gd name="connsiteX19" fmla="*/ 6117565 w 6141701"/>
                  <a:gd name="connsiteY19" fmla="*/ 2327507 h 5827895"/>
                  <a:gd name="connsiteX20" fmla="*/ 5020068 w 6141701"/>
                  <a:gd name="connsiteY20" fmla="*/ 3025667 h 5827895"/>
                  <a:gd name="connsiteX21" fmla="*/ 5429768 w 6141701"/>
                  <a:gd name="connsiteY21" fmla="*/ 4421018 h 5827895"/>
                  <a:gd name="connsiteX22" fmla="*/ 4841938 w 6141701"/>
                  <a:gd name="connsiteY22" fmla="*/ 3049418 h 5827895"/>
                  <a:gd name="connsiteX23" fmla="*/ 3256582 w 6141701"/>
                  <a:gd name="connsiteY23" fmla="*/ 3096919 h 5827895"/>
                  <a:gd name="connsiteX24" fmla="*/ 2787506 w 6141701"/>
                  <a:gd name="connsiteY24" fmla="*/ 4581335 h 5827895"/>
                  <a:gd name="connsiteX25" fmla="*/ 4093792 w 6141701"/>
                  <a:gd name="connsiteY25" fmla="*/ 3892566 h 5827895"/>
                  <a:gd name="connsiteX26" fmla="*/ 2835007 w 6141701"/>
                  <a:gd name="connsiteY26" fmla="*/ 4937595 h 5827895"/>
                  <a:gd name="connsiteX27" fmla="*/ 3283751 w 6141701"/>
                  <a:gd name="connsiteY27" fmla="*/ 5827551 h 5827895"/>
                  <a:gd name="connsiteX28" fmla="*/ 2736818 w 6141701"/>
                  <a:gd name="connsiteY28" fmla="*/ 5827895 h 5827895"/>
                  <a:gd name="connsiteX29" fmla="*/ 2538124 w 6141701"/>
                  <a:gd name="connsiteY29" fmla="*/ 3773813 h 5827895"/>
                  <a:gd name="connsiteX30" fmla="*/ 1385561 w 6141701"/>
                  <a:gd name="connsiteY30" fmla="*/ 3701407 h 5827895"/>
                  <a:gd name="connsiteX31" fmla="*/ 2306311 w 6141701"/>
                  <a:gd name="connsiteY31" fmla="*/ 3060057 h 5827895"/>
                  <a:gd name="connsiteX32" fmla="*/ 1522193 w 6141701"/>
                  <a:gd name="connsiteY32" fmla="*/ 2334851 h 5827895"/>
                  <a:gd name="connsiteX0" fmla="*/ 1522193 w 6141701"/>
                  <a:gd name="connsiteY0" fmla="*/ 2334851 h 5827895"/>
                  <a:gd name="connsiteX1" fmla="*/ 620911 w 6141701"/>
                  <a:gd name="connsiteY1" fmla="*/ 2171057 h 5827895"/>
                  <a:gd name="connsiteX2" fmla="*/ 173363 w 6141701"/>
                  <a:gd name="connsiteY2" fmla="*/ 2916638 h 5827895"/>
                  <a:gd name="connsiteX3" fmla="*/ 1207760 w 6141701"/>
                  <a:gd name="connsiteY3" fmla="*/ 2107557 h 5827895"/>
                  <a:gd name="connsiteX4" fmla="*/ 1057898 w 6141701"/>
                  <a:gd name="connsiteY4" fmla="*/ 673727 h 5827895"/>
                  <a:gd name="connsiteX5" fmla="*/ 885181 w 6141701"/>
                  <a:gd name="connsiteY5" fmla="*/ 1760847 h 5827895"/>
                  <a:gd name="connsiteX6" fmla="*/ 1918959 w 6141701"/>
                  <a:gd name="connsiteY6" fmla="*/ 2380607 h 5827895"/>
                  <a:gd name="connsiteX7" fmla="*/ 2572813 w 6141701"/>
                  <a:gd name="connsiteY7" fmla="*/ 1686491 h 5827895"/>
                  <a:gd name="connsiteX8" fmla="*/ 2052309 w 6141701"/>
                  <a:gd name="connsiteY8" fmla="*/ 2488557 h 5827895"/>
                  <a:gd name="connsiteX9" fmla="*/ 2695024 w 6141701"/>
                  <a:gd name="connsiteY9" fmla="*/ 3429723 h 5827895"/>
                  <a:gd name="connsiteX10" fmla="*/ 2505915 w 6141701"/>
                  <a:gd name="connsiteY10" fmla="*/ 2618 h 5827895"/>
                  <a:gd name="connsiteX11" fmla="*/ 3653415 w 6141701"/>
                  <a:gd name="connsiteY11" fmla="*/ 1809107 h 5827895"/>
                  <a:gd name="connsiteX12" fmla="*/ 4281158 w 6141701"/>
                  <a:gd name="connsiteY12" fmla="*/ 1471650 h 5827895"/>
                  <a:gd name="connsiteX13" fmla="*/ 4286173 w 6141701"/>
                  <a:gd name="connsiteY13" fmla="*/ 633546 h 5827895"/>
                  <a:gd name="connsiteX14" fmla="*/ 4431909 w 6141701"/>
                  <a:gd name="connsiteY14" fmla="*/ 1458455 h 5827895"/>
                  <a:gd name="connsiteX15" fmla="*/ 5243390 w 6141701"/>
                  <a:gd name="connsiteY15" fmla="*/ 1697280 h 5827895"/>
                  <a:gd name="connsiteX16" fmla="*/ 3610531 w 6141701"/>
                  <a:gd name="connsiteY16" fmla="*/ 2055848 h 5827895"/>
                  <a:gd name="connsiteX17" fmla="*/ 3375335 w 6141701"/>
                  <a:gd name="connsiteY17" fmla="*/ 2829724 h 5827895"/>
                  <a:gd name="connsiteX18" fmla="*/ 5148717 w 6141701"/>
                  <a:gd name="connsiteY18" fmla="*/ 2911863 h 5827895"/>
                  <a:gd name="connsiteX19" fmla="*/ 6117565 w 6141701"/>
                  <a:gd name="connsiteY19" fmla="*/ 2327507 h 5827895"/>
                  <a:gd name="connsiteX20" fmla="*/ 5020068 w 6141701"/>
                  <a:gd name="connsiteY20" fmla="*/ 3025667 h 5827895"/>
                  <a:gd name="connsiteX21" fmla="*/ 5429768 w 6141701"/>
                  <a:gd name="connsiteY21" fmla="*/ 4421018 h 5827895"/>
                  <a:gd name="connsiteX22" fmla="*/ 4841938 w 6141701"/>
                  <a:gd name="connsiteY22" fmla="*/ 3049418 h 5827895"/>
                  <a:gd name="connsiteX23" fmla="*/ 3256582 w 6141701"/>
                  <a:gd name="connsiteY23" fmla="*/ 3096919 h 5827895"/>
                  <a:gd name="connsiteX24" fmla="*/ 2787506 w 6141701"/>
                  <a:gd name="connsiteY24" fmla="*/ 4581335 h 5827895"/>
                  <a:gd name="connsiteX25" fmla="*/ 4093792 w 6141701"/>
                  <a:gd name="connsiteY25" fmla="*/ 3892566 h 5827895"/>
                  <a:gd name="connsiteX26" fmla="*/ 2835007 w 6141701"/>
                  <a:gd name="connsiteY26" fmla="*/ 4937595 h 5827895"/>
                  <a:gd name="connsiteX27" fmla="*/ 3283751 w 6141701"/>
                  <a:gd name="connsiteY27" fmla="*/ 5827551 h 5827895"/>
                  <a:gd name="connsiteX28" fmla="*/ 2736818 w 6141701"/>
                  <a:gd name="connsiteY28" fmla="*/ 5827895 h 5827895"/>
                  <a:gd name="connsiteX29" fmla="*/ 2538124 w 6141701"/>
                  <a:gd name="connsiteY29" fmla="*/ 3773813 h 5827895"/>
                  <a:gd name="connsiteX30" fmla="*/ 1385561 w 6141701"/>
                  <a:gd name="connsiteY30" fmla="*/ 3701407 h 5827895"/>
                  <a:gd name="connsiteX31" fmla="*/ 2306311 w 6141701"/>
                  <a:gd name="connsiteY31" fmla="*/ 3060057 h 5827895"/>
                  <a:gd name="connsiteX32" fmla="*/ 1522193 w 6141701"/>
                  <a:gd name="connsiteY32" fmla="*/ 2334851 h 5827895"/>
                  <a:gd name="connsiteX0" fmla="*/ 1522193 w 6141701"/>
                  <a:gd name="connsiteY0" fmla="*/ 2334851 h 5827895"/>
                  <a:gd name="connsiteX1" fmla="*/ 620911 w 6141701"/>
                  <a:gd name="connsiteY1" fmla="*/ 2171057 h 5827895"/>
                  <a:gd name="connsiteX2" fmla="*/ 173363 w 6141701"/>
                  <a:gd name="connsiteY2" fmla="*/ 2916638 h 5827895"/>
                  <a:gd name="connsiteX3" fmla="*/ 1207760 w 6141701"/>
                  <a:gd name="connsiteY3" fmla="*/ 2107557 h 5827895"/>
                  <a:gd name="connsiteX4" fmla="*/ 1057898 w 6141701"/>
                  <a:gd name="connsiteY4" fmla="*/ 673727 h 5827895"/>
                  <a:gd name="connsiteX5" fmla="*/ 885181 w 6141701"/>
                  <a:gd name="connsiteY5" fmla="*/ 1760847 h 5827895"/>
                  <a:gd name="connsiteX6" fmla="*/ 1918959 w 6141701"/>
                  <a:gd name="connsiteY6" fmla="*/ 2380607 h 5827895"/>
                  <a:gd name="connsiteX7" fmla="*/ 2572813 w 6141701"/>
                  <a:gd name="connsiteY7" fmla="*/ 1686491 h 5827895"/>
                  <a:gd name="connsiteX8" fmla="*/ 2052309 w 6141701"/>
                  <a:gd name="connsiteY8" fmla="*/ 2488557 h 5827895"/>
                  <a:gd name="connsiteX9" fmla="*/ 2695024 w 6141701"/>
                  <a:gd name="connsiteY9" fmla="*/ 3429723 h 5827895"/>
                  <a:gd name="connsiteX10" fmla="*/ 2505915 w 6141701"/>
                  <a:gd name="connsiteY10" fmla="*/ 2618 h 5827895"/>
                  <a:gd name="connsiteX11" fmla="*/ 3653415 w 6141701"/>
                  <a:gd name="connsiteY11" fmla="*/ 1809107 h 5827895"/>
                  <a:gd name="connsiteX12" fmla="*/ 4281158 w 6141701"/>
                  <a:gd name="connsiteY12" fmla="*/ 1471650 h 5827895"/>
                  <a:gd name="connsiteX13" fmla="*/ 4286173 w 6141701"/>
                  <a:gd name="connsiteY13" fmla="*/ 633546 h 5827895"/>
                  <a:gd name="connsiteX14" fmla="*/ 4431909 w 6141701"/>
                  <a:gd name="connsiteY14" fmla="*/ 1458455 h 5827895"/>
                  <a:gd name="connsiteX15" fmla="*/ 5243390 w 6141701"/>
                  <a:gd name="connsiteY15" fmla="*/ 1697280 h 5827895"/>
                  <a:gd name="connsiteX16" fmla="*/ 3610531 w 6141701"/>
                  <a:gd name="connsiteY16" fmla="*/ 2055848 h 5827895"/>
                  <a:gd name="connsiteX17" fmla="*/ 3375335 w 6141701"/>
                  <a:gd name="connsiteY17" fmla="*/ 2829724 h 5827895"/>
                  <a:gd name="connsiteX18" fmla="*/ 5148717 w 6141701"/>
                  <a:gd name="connsiteY18" fmla="*/ 2911863 h 5827895"/>
                  <a:gd name="connsiteX19" fmla="*/ 6117565 w 6141701"/>
                  <a:gd name="connsiteY19" fmla="*/ 2327507 h 5827895"/>
                  <a:gd name="connsiteX20" fmla="*/ 5020068 w 6141701"/>
                  <a:gd name="connsiteY20" fmla="*/ 3025667 h 5827895"/>
                  <a:gd name="connsiteX21" fmla="*/ 5429768 w 6141701"/>
                  <a:gd name="connsiteY21" fmla="*/ 4421018 h 5827895"/>
                  <a:gd name="connsiteX22" fmla="*/ 4841938 w 6141701"/>
                  <a:gd name="connsiteY22" fmla="*/ 3049418 h 5827895"/>
                  <a:gd name="connsiteX23" fmla="*/ 3256582 w 6141701"/>
                  <a:gd name="connsiteY23" fmla="*/ 3096919 h 5827895"/>
                  <a:gd name="connsiteX24" fmla="*/ 2787506 w 6141701"/>
                  <a:gd name="connsiteY24" fmla="*/ 4581335 h 5827895"/>
                  <a:gd name="connsiteX25" fmla="*/ 4093792 w 6141701"/>
                  <a:gd name="connsiteY25" fmla="*/ 3892566 h 5827895"/>
                  <a:gd name="connsiteX26" fmla="*/ 2835007 w 6141701"/>
                  <a:gd name="connsiteY26" fmla="*/ 4937595 h 5827895"/>
                  <a:gd name="connsiteX27" fmla="*/ 3283751 w 6141701"/>
                  <a:gd name="connsiteY27" fmla="*/ 5827551 h 5827895"/>
                  <a:gd name="connsiteX28" fmla="*/ 2736818 w 6141701"/>
                  <a:gd name="connsiteY28" fmla="*/ 5827895 h 5827895"/>
                  <a:gd name="connsiteX29" fmla="*/ 2538124 w 6141701"/>
                  <a:gd name="connsiteY29" fmla="*/ 3773813 h 5827895"/>
                  <a:gd name="connsiteX30" fmla="*/ 1385561 w 6141701"/>
                  <a:gd name="connsiteY30" fmla="*/ 3701407 h 5827895"/>
                  <a:gd name="connsiteX31" fmla="*/ 2306311 w 6141701"/>
                  <a:gd name="connsiteY31" fmla="*/ 3060057 h 5827895"/>
                  <a:gd name="connsiteX32" fmla="*/ 1522193 w 6141701"/>
                  <a:gd name="connsiteY32" fmla="*/ 2334851 h 5827895"/>
                  <a:gd name="connsiteX0" fmla="*/ 1522193 w 6141701"/>
                  <a:gd name="connsiteY0" fmla="*/ 2334851 h 5827895"/>
                  <a:gd name="connsiteX1" fmla="*/ 620911 w 6141701"/>
                  <a:gd name="connsiteY1" fmla="*/ 2171057 h 5827895"/>
                  <a:gd name="connsiteX2" fmla="*/ 173363 w 6141701"/>
                  <a:gd name="connsiteY2" fmla="*/ 2916638 h 5827895"/>
                  <a:gd name="connsiteX3" fmla="*/ 1207760 w 6141701"/>
                  <a:gd name="connsiteY3" fmla="*/ 2107557 h 5827895"/>
                  <a:gd name="connsiteX4" fmla="*/ 1057898 w 6141701"/>
                  <a:gd name="connsiteY4" fmla="*/ 673727 h 5827895"/>
                  <a:gd name="connsiteX5" fmla="*/ 885181 w 6141701"/>
                  <a:gd name="connsiteY5" fmla="*/ 1760847 h 5827895"/>
                  <a:gd name="connsiteX6" fmla="*/ 1918959 w 6141701"/>
                  <a:gd name="connsiteY6" fmla="*/ 2380607 h 5827895"/>
                  <a:gd name="connsiteX7" fmla="*/ 2572813 w 6141701"/>
                  <a:gd name="connsiteY7" fmla="*/ 1686491 h 5827895"/>
                  <a:gd name="connsiteX8" fmla="*/ 2052309 w 6141701"/>
                  <a:gd name="connsiteY8" fmla="*/ 2488557 h 5827895"/>
                  <a:gd name="connsiteX9" fmla="*/ 2695024 w 6141701"/>
                  <a:gd name="connsiteY9" fmla="*/ 3429723 h 5827895"/>
                  <a:gd name="connsiteX10" fmla="*/ 2505915 w 6141701"/>
                  <a:gd name="connsiteY10" fmla="*/ 2618 h 5827895"/>
                  <a:gd name="connsiteX11" fmla="*/ 3653415 w 6141701"/>
                  <a:gd name="connsiteY11" fmla="*/ 1809107 h 5827895"/>
                  <a:gd name="connsiteX12" fmla="*/ 4281158 w 6141701"/>
                  <a:gd name="connsiteY12" fmla="*/ 1471650 h 5827895"/>
                  <a:gd name="connsiteX13" fmla="*/ 4286173 w 6141701"/>
                  <a:gd name="connsiteY13" fmla="*/ 633546 h 5827895"/>
                  <a:gd name="connsiteX14" fmla="*/ 4431909 w 6141701"/>
                  <a:gd name="connsiteY14" fmla="*/ 1458455 h 5827895"/>
                  <a:gd name="connsiteX15" fmla="*/ 5243390 w 6141701"/>
                  <a:gd name="connsiteY15" fmla="*/ 1697280 h 5827895"/>
                  <a:gd name="connsiteX16" fmla="*/ 3610531 w 6141701"/>
                  <a:gd name="connsiteY16" fmla="*/ 2055848 h 5827895"/>
                  <a:gd name="connsiteX17" fmla="*/ 3375335 w 6141701"/>
                  <a:gd name="connsiteY17" fmla="*/ 2829724 h 5827895"/>
                  <a:gd name="connsiteX18" fmla="*/ 5148717 w 6141701"/>
                  <a:gd name="connsiteY18" fmla="*/ 2911863 h 5827895"/>
                  <a:gd name="connsiteX19" fmla="*/ 6117565 w 6141701"/>
                  <a:gd name="connsiteY19" fmla="*/ 2327507 h 5827895"/>
                  <a:gd name="connsiteX20" fmla="*/ 5020068 w 6141701"/>
                  <a:gd name="connsiteY20" fmla="*/ 3025667 h 5827895"/>
                  <a:gd name="connsiteX21" fmla="*/ 5429768 w 6141701"/>
                  <a:gd name="connsiteY21" fmla="*/ 4421018 h 5827895"/>
                  <a:gd name="connsiteX22" fmla="*/ 4841938 w 6141701"/>
                  <a:gd name="connsiteY22" fmla="*/ 3049418 h 5827895"/>
                  <a:gd name="connsiteX23" fmla="*/ 3256582 w 6141701"/>
                  <a:gd name="connsiteY23" fmla="*/ 3096919 h 5827895"/>
                  <a:gd name="connsiteX24" fmla="*/ 2787506 w 6141701"/>
                  <a:gd name="connsiteY24" fmla="*/ 4581335 h 5827895"/>
                  <a:gd name="connsiteX25" fmla="*/ 4093792 w 6141701"/>
                  <a:gd name="connsiteY25" fmla="*/ 3892566 h 5827895"/>
                  <a:gd name="connsiteX26" fmla="*/ 2835007 w 6141701"/>
                  <a:gd name="connsiteY26" fmla="*/ 4937595 h 5827895"/>
                  <a:gd name="connsiteX27" fmla="*/ 3283751 w 6141701"/>
                  <a:gd name="connsiteY27" fmla="*/ 5827551 h 5827895"/>
                  <a:gd name="connsiteX28" fmla="*/ 2736818 w 6141701"/>
                  <a:gd name="connsiteY28" fmla="*/ 5827895 h 5827895"/>
                  <a:gd name="connsiteX29" fmla="*/ 2538124 w 6141701"/>
                  <a:gd name="connsiteY29" fmla="*/ 3773813 h 5827895"/>
                  <a:gd name="connsiteX30" fmla="*/ 1385561 w 6141701"/>
                  <a:gd name="connsiteY30" fmla="*/ 3701407 h 5827895"/>
                  <a:gd name="connsiteX31" fmla="*/ 2306311 w 6141701"/>
                  <a:gd name="connsiteY31" fmla="*/ 3060057 h 5827895"/>
                  <a:gd name="connsiteX32" fmla="*/ 1522193 w 6141701"/>
                  <a:gd name="connsiteY32" fmla="*/ 2334851 h 5827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141701" h="5827895">
                    <a:moveTo>
                      <a:pt x="1522193" y="2334851"/>
                    </a:moveTo>
                    <a:cubicBezTo>
                      <a:pt x="1199799" y="2185375"/>
                      <a:pt x="753730" y="2162501"/>
                      <a:pt x="620911" y="2171057"/>
                    </a:cubicBezTo>
                    <a:cubicBezTo>
                      <a:pt x="-34393" y="2228446"/>
                      <a:pt x="693" y="2719568"/>
                      <a:pt x="173363" y="2916638"/>
                    </a:cubicBezTo>
                    <a:cubicBezTo>
                      <a:pt x="-200228" y="2683805"/>
                      <a:pt x="-19906" y="1806990"/>
                      <a:pt x="1207760" y="2107557"/>
                    </a:cubicBezTo>
                    <a:cubicBezTo>
                      <a:pt x="-175694" y="1465784"/>
                      <a:pt x="607048" y="571069"/>
                      <a:pt x="1057898" y="673727"/>
                    </a:cubicBezTo>
                    <a:cubicBezTo>
                      <a:pt x="677745" y="665472"/>
                      <a:pt x="205731" y="1353177"/>
                      <a:pt x="885181" y="1760847"/>
                    </a:cubicBezTo>
                    <a:cubicBezTo>
                      <a:pt x="1153151" y="1909437"/>
                      <a:pt x="1678506" y="2211697"/>
                      <a:pt x="1918959" y="2380607"/>
                    </a:cubicBezTo>
                    <a:cubicBezTo>
                      <a:pt x="1707292" y="1739257"/>
                      <a:pt x="2226816" y="1299378"/>
                      <a:pt x="2572813" y="1686491"/>
                    </a:cubicBezTo>
                    <a:cubicBezTo>
                      <a:pt x="2019796" y="1374975"/>
                      <a:pt x="1792790" y="2060763"/>
                      <a:pt x="2052309" y="2488557"/>
                    </a:cubicBezTo>
                    <a:cubicBezTo>
                      <a:pt x="2216578" y="2611551"/>
                      <a:pt x="2554871" y="2906755"/>
                      <a:pt x="2695024" y="3429723"/>
                    </a:cubicBezTo>
                    <a:cubicBezTo>
                      <a:pt x="3228877" y="2619191"/>
                      <a:pt x="4072320" y="-31612"/>
                      <a:pt x="2505915" y="2618"/>
                    </a:cubicBezTo>
                    <a:cubicBezTo>
                      <a:pt x="3903112" y="-75629"/>
                      <a:pt x="3643134" y="1625259"/>
                      <a:pt x="3653415" y="1809107"/>
                    </a:cubicBezTo>
                    <a:cubicBezTo>
                      <a:pt x="3824563" y="1693597"/>
                      <a:pt x="4087028" y="1559176"/>
                      <a:pt x="4281158" y="1471650"/>
                    </a:cubicBezTo>
                    <a:cubicBezTo>
                      <a:pt x="4634013" y="1256230"/>
                      <a:pt x="4593351" y="683400"/>
                      <a:pt x="4286173" y="633546"/>
                    </a:cubicBezTo>
                    <a:cubicBezTo>
                      <a:pt x="4778119" y="702401"/>
                      <a:pt x="4667263" y="1320065"/>
                      <a:pt x="4431909" y="1458455"/>
                    </a:cubicBezTo>
                    <a:cubicBezTo>
                      <a:pt x="4637418" y="1413592"/>
                      <a:pt x="5046788" y="1298137"/>
                      <a:pt x="5243390" y="1697280"/>
                    </a:cubicBezTo>
                    <a:cubicBezTo>
                      <a:pt x="4895706" y="1232823"/>
                      <a:pt x="3927535" y="1690682"/>
                      <a:pt x="3610531" y="2055848"/>
                    </a:cubicBezTo>
                    <a:cubicBezTo>
                      <a:pt x="3522088" y="2212921"/>
                      <a:pt x="3435042" y="2633946"/>
                      <a:pt x="3375335" y="2829724"/>
                    </a:cubicBezTo>
                    <a:cubicBezTo>
                      <a:pt x="3907086" y="2576054"/>
                      <a:pt x="4474462" y="2779586"/>
                      <a:pt x="5148717" y="2911863"/>
                    </a:cubicBezTo>
                    <a:cubicBezTo>
                      <a:pt x="5898949" y="3010483"/>
                      <a:pt x="6120691" y="2760036"/>
                      <a:pt x="6117565" y="2327507"/>
                    </a:cubicBezTo>
                    <a:cubicBezTo>
                      <a:pt x="6295267" y="3146421"/>
                      <a:pt x="5447580" y="3081679"/>
                      <a:pt x="5020068" y="3025667"/>
                    </a:cubicBezTo>
                    <a:cubicBezTo>
                      <a:pt x="5581509" y="3353393"/>
                      <a:pt x="5953271" y="4088509"/>
                      <a:pt x="5429768" y="4421018"/>
                    </a:cubicBezTo>
                    <a:cubicBezTo>
                      <a:pt x="5927873" y="3871949"/>
                      <a:pt x="5239762" y="3210724"/>
                      <a:pt x="4841938" y="3049418"/>
                    </a:cubicBezTo>
                    <a:cubicBezTo>
                      <a:pt x="4402550" y="2793108"/>
                      <a:pt x="3580185" y="2911862"/>
                      <a:pt x="3256582" y="3096919"/>
                    </a:cubicBezTo>
                    <a:cubicBezTo>
                      <a:pt x="2938258" y="3469177"/>
                      <a:pt x="2713286" y="4401226"/>
                      <a:pt x="2787506" y="4581335"/>
                    </a:cubicBezTo>
                    <a:cubicBezTo>
                      <a:pt x="2965967" y="4019401"/>
                      <a:pt x="3583153" y="3520472"/>
                      <a:pt x="4093792" y="3892566"/>
                    </a:cubicBezTo>
                    <a:cubicBezTo>
                      <a:pt x="3290558" y="3540430"/>
                      <a:pt x="2833357" y="4630981"/>
                      <a:pt x="2835007" y="4937595"/>
                    </a:cubicBezTo>
                    <a:cubicBezTo>
                      <a:pt x="2909557" y="5226231"/>
                      <a:pt x="3167637" y="5681419"/>
                      <a:pt x="3283751" y="5827551"/>
                    </a:cubicBezTo>
                    <a:lnTo>
                      <a:pt x="2736818" y="5827895"/>
                    </a:lnTo>
                    <a:cubicBezTo>
                      <a:pt x="2417018" y="5429403"/>
                      <a:pt x="2251371" y="4637683"/>
                      <a:pt x="2538124" y="3773813"/>
                    </a:cubicBezTo>
                    <a:cubicBezTo>
                      <a:pt x="2449953" y="2634194"/>
                      <a:pt x="782847" y="2848816"/>
                      <a:pt x="1385561" y="3701407"/>
                    </a:cubicBezTo>
                    <a:cubicBezTo>
                      <a:pt x="902426" y="3385598"/>
                      <a:pt x="1335820" y="2447282"/>
                      <a:pt x="2306311" y="3060057"/>
                    </a:cubicBezTo>
                    <a:cubicBezTo>
                      <a:pt x="2166610" y="2748907"/>
                      <a:pt x="1804006" y="2519654"/>
                      <a:pt x="1522193" y="2334851"/>
                    </a:cubicBezTo>
                    <a:close/>
                  </a:path>
                </a:pathLst>
              </a:custGeom>
              <a:solidFill>
                <a:schemeClr val="bg1">
                  <a:lumMod val="65000"/>
                </a:schemeClr>
              </a:solidFill>
              <a:ln>
                <a:noFill/>
              </a:ln>
              <a:effectLst>
                <a:innerShdw blurRad="381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prstClr val="white"/>
                  </a:solidFill>
                  <a:latin typeface="Arial" panose="020B0604020202020204" pitchFamily="34" charset="0"/>
                  <a:cs typeface="Arial" panose="020B0604020202020204" pitchFamily="34" charset="0"/>
                </a:endParaRPr>
              </a:p>
            </p:txBody>
          </p:sp>
          <p:grpSp>
            <p:nvGrpSpPr>
              <p:cNvPr id="16" name="Group 15">
                <a:extLst>
                  <a:ext uri="{FF2B5EF4-FFF2-40B4-BE49-F238E27FC236}">
                    <a16:creationId xmlns:a16="http://schemas.microsoft.com/office/drawing/2014/main" id="{CF9E78EE-3532-416C-B503-1E1EBC4F3227}"/>
                  </a:ext>
                </a:extLst>
              </p:cNvPr>
              <p:cNvGrpSpPr/>
              <p:nvPr/>
            </p:nvGrpSpPr>
            <p:grpSpPr>
              <a:xfrm>
                <a:off x="483653" y="1367459"/>
                <a:ext cx="4250579" cy="3636488"/>
                <a:chOff x="483653" y="1367459"/>
                <a:chExt cx="4250579" cy="3636488"/>
              </a:xfrm>
            </p:grpSpPr>
            <p:grpSp>
              <p:nvGrpSpPr>
                <p:cNvPr id="17" name="Group 16">
                  <a:extLst>
                    <a:ext uri="{FF2B5EF4-FFF2-40B4-BE49-F238E27FC236}">
                      <a16:creationId xmlns:a16="http://schemas.microsoft.com/office/drawing/2014/main" id="{4761E3AB-C5D7-4977-86AB-E2D73965C2B4}"/>
                    </a:ext>
                  </a:extLst>
                </p:cNvPr>
                <p:cNvGrpSpPr/>
                <p:nvPr/>
              </p:nvGrpSpPr>
              <p:grpSpPr>
                <a:xfrm>
                  <a:off x="1271309" y="4593201"/>
                  <a:ext cx="246940" cy="250447"/>
                  <a:chOff x="1851455" y="318110"/>
                  <a:chExt cx="5790887" cy="5873140"/>
                </a:xfrm>
                <a:solidFill>
                  <a:srgbClr val="066933"/>
                </a:solidFill>
                <a:effectLst/>
              </p:grpSpPr>
              <p:sp>
                <p:nvSpPr>
                  <p:cNvPr id="367" name="Freeform 746">
                    <a:extLst>
                      <a:ext uri="{FF2B5EF4-FFF2-40B4-BE49-F238E27FC236}">
                        <a16:creationId xmlns:a16="http://schemas.microsoft.com/office/drawing/2014/main" id="{7224C8F3-0E46-47AA-AE8A-8B31E4D4EE38}"/>
                      </a:ext>
                    </a:extLst>
                  </p:cNvPr>
                  <p:cNvSpPr/>
                  <p:nvPr/>
                </p:nvSpPr>
                <p:spPr>
                  <a:xfrm>
                    <a:off x="3019203" y="1590220"/>
                    <a:ext cx="3395909" cy="3477061"/>
                  </a:xfrm>
                  <a:custGeom>
                    <a:avLst/>
                    <a:gdLst>
                      <a:gd name="connsiteX0" fmla="*/ 1616352 w 3395905"/>
                      <a:gd name="connsiteY0" fmla="*/ 1776 h 3477071"/>
                      <a:gd name="connsiteX1" fmla="*/ 3048227 w 3395905"/>
                      <a:gd name="connsiteY1" fmla="*/ 648146 h 3477071"/>
                      <a:gd name="connsiteX2" fmla="*/ 3029177 w 3395905"/>
                      <a:gd name="connsiteY2" fmla="*/ 2724596 h 3477071"/>
                      <a:gd name="connsiteX3" fmla="*/ 2505302 w 3395905"/>
                      <a:gd name="connsiteY3" fmla="*/ 3467546 h 3477071"/>
                      <a:gd name="connsiteX4" fmla="*/ 2093211 w 3395905"/>
                      <a:gd name="connsiteY4" fmla="*/ 3470014 h 3477071"/>
                      <a:gd name="connsiteX5" fmla="*/ 2095724 w 3395905"/>
                      <a:gd name="connsiteY5" fmla="*/ 3419347 h 3477071"/>
                      <a:gd name="connsiteX6" fmla="*/ 2496295 w 3395905"/>
                      <a:gd name="connsiteY6" fmla="*/ 2657923 h 3477071"/>
                      <a:gd name="connsiteX7" fmla="*/ 2972545 w 3395905"/>
                      <a:gd name="connsiteY7" fmla="*/ 1543498 h 3477071"/>
                      <a:gd name="connsiteX8" fmla="*/ 791320 w 3395905"/>
                      <a:gd name="connsiteY8" fmla="*/ 743398 h 3477071"/>
                      <a:gd name="connsiteX9" fmla="*/ 943720 w 3395905"/>
                      <a:gd name="connsiteY9" fmla="*/ 2686498 h 3477071"/>
                      <a:gd name="connsiteX10" fmla="*/ 1294936 w 3395905"/>
                      <a:gd name="connsiteY10" fmla="*/ 3458860 h 3477071"/>
                      <a:gd name="connsiteX11" fmla="*/ 1293768 w 3395905"/>
                      <a:gd name="connsiteY11" fmla="*/ 3474801 h 3477071"/>
                      <a:gd name="connsiteX12" fmla="*/ 914627 w 3395905"/>
                      <a:gd name="connsiteY12" fmla="*/ 3477071 h 3477071"/>
                      <a:gd name="connsiteX13" fmla="*/ 314552 w 3395905"/>
                      <a:gd name="connsiteY13" fmla="*/ 2619821 h 3477071"/>
                      <a:gd name="connsiteX14" fmla="*/ 486002 w 3395905"/>
                      <a:gd name="connsiteY14" fmla="*/ 514796 h 3477071"/>
                      <a:gd name="connsiteX15" fmla="*/ 1616352 w 3395905"/>
                      <a:gd name="connsiteY15" fmla="*/ 1776 h 3477071"/>
                      <a:gd name="connsiteX0" fmla="*/ 1616352 w 3395905"/>
                      <a:gd name="connsiteY0" fmla="*/ 1776 h 3477071"/>
                      <a:gd name="connsiteX1" fmla="*/ 3048227 w 3395905"/>
                      <a:gd name="connsiteY1" fmla="*/ 648146 h 3477071"/>
                      <a:gd name="connsiteX2" fmla="*/ 3029177 w 3395905"/>
                      <a:gd name="connsiteY2" fmla="*/ 2724596 h 3477071"/>
                      <a:gd name="connsiteX3" fmla="*/ 2505302 w 3395905"/>
                      <a:gd name="connsiteY3" fmla="*/ 3467546 h 3477071"/>
                      <a:gd name="connsiteX4" fmla="*/ 2093211 w 3395905"/>
                      <a:gd name="connsiteY4" fmla="*/ 3470014 h 3477071"/>
                      <a:gd name="connsiteX5" fmla="*/ 2095724 w 3395905"/>
                      <a:gd name="connsiteY5" fmla="*/ 3419347 h 3477071"/>
                      <a:gd name="connsiteX6" fmla="*/ 2496295 w 3395905"/>
                      <a:gd name="connsiteY6" fmla="*/ 2657923 h 3477071"/>
                      <a:gd name="connsiteX7" fmla="*/ 2972545 w 3395905"/>
                      <a:gd name="connsiteY7" fmla="*/ 1543498 h 3477071"/>
                      <a:gd name="connsiteX8" fmla="*/ 791320 w 3395905"/>
                      <a:gd name="connsiteY8" fmla="*/ 743398 h 3477071"/>
                      <a:gd name="connsiteX9" fmla="*/ 943720 w 3395905"/>
                      <a:gd name="connsiteY9" fmla="*/ 2686498 h 3477071"/>
                      <a:gd name="connsiteX10" fmla="*/ 1294936 w 3395905"/>
                      <a:gd name="connsiteY10" fmla="*/ 3458860 h 3477071"/>
                      <a:gd name="connsiteX11" fmla="*/ 1293768 w 3395905"/>
                      <a:gd name="connsiteY11" fmla="*/ 3474801 h 3477071"/>
                      <a:gd name="connsiteX12" fmla="*/ 914627 w 3395905"/>
                      <a:gd name="connsiteY12" fmla="*/ 3477071 h 3477071"/>
                      <a:gd name="connsiteX13" fmla="*/ 314552 w 3395905"/>
                      <a:gd name="connsiteY13" fmla="*/ 2619821 h 3477071"/>
                      <a:gd name="connsiteX14" fmla="*/ 486002 w 3395905"/>
                      <a:gd name="connsiteY14" fmla="*/ 514796 h 3477071"/>
                      <a:gd name="connsiteX15" fmla="*/ 1616352 w 3395905"/>
                      <a:gd name="connsiteY15" fmla="*/ 1776 h 3477071"/>
                      <a:gd name="connsiteX0" fmla="*/ 1616352 w 3395905"/>
                      <a:gd name="connsiteY0" fmla="*/ 1776 h 3570495"/>
                      <a:gd name="connsiteX1" fmla="*/ 3048227 w 3395905"/>
                      <a:gd name="connsiteY1" fmla="*/ 648146 h 3570495"/>
                      <a:gd name="connsiteX2" fmla="*/ 3029177 w 3395905"/>
                      <a:gd name="connsiteY2" fmla="*/ 2724596 h 3570495"/>
                      <a:gd name="connsiteX3" fmla="*/ 2505302 w 3395905"/>
                      <a:gd name="connsiteY3" fmla="*/ 3467546 h 3570495"/>
                      <a:gd name="connsiteX4" fmla="*/ 2093211 w 3395905"/>
                      <a:gd name="connsiteY4" fmla="*/ 3470014 h 3570495"/>
                      <a:gd name="connsiteX5" fmla="*/ 2095724 w 3395905"/>
                      <a:gd name="connsiteY5" fmla="*/ 3419347 h 3570495"/>
                      <a:gd name="connsiteX6" fmla="*/ 2496295 w 3395905"/>
                      <a:gd name="connsiteY6" fmla="*/ 2657923 h 3570495"/>
                      <a:gd name="connsiteX7" fmla="*/ 2972545 w 3395905"/>
                      <a:gd name="connsiteY7" fmla="*/ 1543498 h 3570495"/>
                      <a:gd name="connsiteX8" fmla="*/ 791320 w 3395905"/>
                      <a:gd name="connsiteY8" fmla="*/ 743398 h 3570495"/>
                      <a:gd name="connsiteX9" fmla="*/ 943720 w 3395905"/>
                      <a:gd name="connsiteY9" fmla="*/ 2686498 h 3570495"/>
                      <a:gd name="connsiteX10" fmla="*/ 1294936 w 3395905"/>
                      <a:gd name="connsiteY10" fmla="*/ 3458860 h 3570495"/>
                      <a:gd name="connsiteX11" fmla="*/ 914627 w 3395905"/>
                      <a:gd name="connsiteY11" fmla="*/ 3477071 h 3570495"/>
                      <a:gd name="connsiteX12" fmla="*/ 314552 w 3395905"/>
                      <a:gd name="connsiteY12" fmla="*/ 2619821 h 3570495"/>
                      <a:gd name="connsiteX13" fmla="*/ 486002 w 3395905"/>
                      <a:gd name="connsiteY13" fmla="*/ 514796 h 3570495"/>
                      <a:gd name="connsiteX14" fmla="*/ 1616352 w 3395905"/>
                      <a:gd name="connsiteY14" fmla="*/ 1776 h 3570495"/>
                      <a:gd name="connsiteX0" fmla="*/ 1616352 w 3395905"/>
                      <a:gd name="connsiteY0" fmla="*/ 1776 h 3570495"/>
                      <a:gd name="connsiteX1" fmla="*/ 3048227 w 3395905"/>
                      <a:gd name="connsiteY1" fmla="*/ 648146 h 3570495"/>
                      <a:gd name="connsiteX2" fmla="*/ 3029177 w 3395905"/>
                      <a:gd name="connsiteY2" fmla="*/ 2724596 h 3570495"/>
                      <a:gd name="connsiteX3" fmla="*/ 2505302 w 3395905"/>
                      <a:gd name="connsiteY3" fmla="*/ 3467546 h 3570495"/>
                      <a:gd name="connsiteX4" fmla="*/ 2093211 w 3395905"/>
                      <a:gd name="connsiteY4" fmla="*/ 3470014 h 3570495"/>
                      <a:gd name="connsiteX5" fmla="*/ 2095724 w 3395905"/>
                      <a:gd name="connsiteY5" fmla="*/ 3419347 h 3570495"/>
                      <a:gd name="connsiteX6" fmla="*/ 2496295 w 3395905"/>
                      <a:gd name="connsiteY6" fmla="*/ 2657923 h 3570495"/>
                      <a:gd name="connsiteX7" fmla="*/ 2972545 w 3395905"/>
                      <a:gd name="connsiteY7" fmla="*/ 1543498 h 3570495"/>
                      <a:gd name="connsiteX8" fmla="*/ 791320 w 3395905"/>
                      <a:gd name="connsiteY8" fmla="*/ 743398 h 3570495"/>
                      <a:gd name="connsiteX9" fmla="*/ 943720 w 3395905"/>
                      <a:gd name="connsiteY9" fmla="*/ 2686498 h 3570495"/>
                      <a:gd name="connsiteX10" fmla="*/ 1294936 w 3395905"/>
                      <a:gd name="connsiteY10" fmla="*/ 3458860 h 3570495"/>
                      <a:gd name="connsiteX11" fmla="*/ 914627 w 3395905"/>
                      <a:gd name="connsiteY11" fmla="*/ 3477071 h 3570495"/>
                      <a:gd name="connsiteX12" fmla="*/ 314552 w 3395905"/>
                      <a:gd name="connsiteY12" fmla="*/ 2619821 h 3570495"/>
                      <a:gd name="connsiteX13" fmla="*/ 486002 w 3395905"/>
                      <a:gd name="connsiteY13" fmla="*/ 514796 h 3570495"/>
                      <a:gd name="connsiteX14" fmla="*/ 1616352 w 3395905"/>
                      <a:gd name="connsiteY14" fmla="*/ 1776 h 3570495"/>
                      <a:gd name="connsiteX0" fmla="*/ 1616352 w 3395905"/>
                      <a:gd name="connsiteY0" fmla="*/ 1776 h 3531005"/>
                      <a:gd name="connsiteX1" fmla="*/ 3048227 w 3395905"/>
                      <a:gd name="connsiteY1" fmla="*/ 648146 h 3531005"/>
                      <a:gd name="connsiteX2" fmla="*/ 3029177 w 3395905"/>
                      <a:gd name="connsiteY2" fmla="*/ 2724596 h 3531005"/>
                      <a:gd name="connsiteX3" fmla="*/ 2505302 w 3395905"/>
                      <a:gd name="connsiteY3" fmla="*/ 3467546 h 3531005"/>
                      <a:gd name="connsiteX4" fmla="*/ 2093211 w 3395905"/>
                      <a:gd name="connsiteY4" fmla="*/ 3470014 h 3531005"/>
                      <a:gd name="connsiteX5" fmla="*/ 2095724 w 3395905"/>
                      <a:gd name="connsiteY5" fmla="*/ 3419347 h 3531005"/>
                      <a:gd name="connsiteX6" fmla="*/ 2496295 w 3395905"/>
                      <a:gd name="connsiteY6" fmla="*/ 2657923 h 3531005"/>
                      <a:gd name="connsiteX7" fmla="*/ 2972545 w 3395905"/>
                      <a:gd name="connsiteY7" fmla="*/ 1543498 h 3531005"/>
                      <a:gd name="connsiteX8" fmla="*/ 791320 w 3395905"/>
                      <a:gd name="connsiteY8" fmla="*/ 743398 h 3531005"/>
                      <a:gd name="connsiteX9" fmla="*/ 943720 w 3395905"/>
                      <a:gd name="connsiteY9" fmla="*/ 2686498 h 3531005"/>
                      <a:gd name="connsiteX10" fmla="*/ 1294936 w 3395905"/>
                      <a:gd name="connsiteY10" fmla="*/ 3458860 h 3531005"/>
                      <a:gd name="connsiteX11" fmla="*/ 914627 w 3395905"/>
                      <a:gd name="connsiteY11" fmla="*/ 3477071 h 3531005"/>
                      <a:gd name="connsiteX12" fmla="*/ 314552 w 3395905"/>
                      <a:gd name="connsiteY12" fmla="*/ 2619821 h 3531005"/>
                      <a:gd name="connsiteX13" fmla="*/ 486002 w 3395905"/>
                      <a:gd name="connsiteY13" fmla="*/ 514796 h 3531005"/>
                      <a:gd name="connsiteX14" fmla="*/ 1616352 w 3395905"/>
                      <a:gd name="connsiteY14" fmla="*/ 1776 h 3531005"/>
                      <a:gd name="connsiteX0" fmla="*/ 1616352 w 3395905"/>
                      <a:gd name="connsiteY0" fmla="*/ 1776 h 3477071"/>
                      <a:gd name="connsiteX1" fmla="*/ 3048227 w 3395905"/>
                      <a:gd name="connsiteY1" fmla="*/ 648146 h 3477071"/>
                      <a:gd name="connsiteX2" fmla="*/ 3029177 w 3395905"/>
                      <a:gd name="connsiteY2" fmla="*/ 2724596 h 3477071"/>
                      <a:gd name="connsiteX3" fmla="*/ 2505302 w 3395905"/>
                      <a:gd name="connsiteY3" fmla="*/ 3467546 h 3477071"/>
                      <a:gd name="connsiteX4" fmla="*/ 2093211 w 3395905"/>
                      <a:gd name="connsiteY4" fmla="*/ 3470014 h 3477071"/>
                      <a:gd name="connsiteX5" fmla="*/ 2095724 w 3395905"/>
                      <a:gd name="connsiteY5" fmla="*/ 3419347 h 3477071"/>
                      <a:gd name="connsiteX6" fmla="*/ 2496295 w 3395905"/>
                      <a:gd name="connsiteY6" fmla="*/ 2657923 h 3477071"/>
                      <a:gd name="connsiteX7" fmla="*/ 2972545 w 3395905"/>
                      <a:gd name="connsiteY7" fmla="*/ 1543498 h 3477071"/>
                      <a:gd name="connsiteX8" fmla="*/ 791320 w 3395905"/>
                      <a:gd name="connsiteY8" fmla="*/ 743398 h 3477071"/>
                      <a:gd name="connsiteX9" fmla="*/ 943720 w 3395905"/>
                      <a:gd name="connsiteY9" fmla="*/ 2686498 h 3477071"/>
                      <a:gd name="connsiteX10" fmla="*/ 1294936 w 3395905"/>
                      <a:gd name="connsiteY10" fmla="*/ 3458860 h 3477071"/>
                      <a:gd name="connsiteX11" fmla="*/ 914627 w 3395905"/>
                      <a:gd name="connsiteY11" fmla="*/ 3477071 h 3477071"/>
                      <a:gd name="connsiteX12" fmla="*/ 314552 w 3395905"/>
                      <a:gd name="connsiteY12" fmla="*/ 2619821 h 3477071"/>
                      <a:gd name="connsiteX13" fmla="*/ 486002 w 3395905"/>
                      <a:gd name="connsiteY13" fmla="*/ 514796 h 3477071"/>
                      <a:gd name="connsiteX14" fmla="*/ 1616352 w 3395905"/>
                      <a:gd name="connsiteY14" fmla="*/ 1776 h 3477071"/>
                      <a:gd name="connsiteX0" fmla="*/ 1616352 w 3395905"/>
                      <a:gd name="connsiteY0" fmla="*/ 1776 h 3477429"/>
                      <a:gd name="connsiteX1" fmla="*/ 3048227 w 3395905"/>
                      <a:gd name="connsiteY1" fmla="*/ 648146 h 3477429"/>
                      <a:gd name="connsiteX2" fmla="*/ 3029177 w 3395905"/>
                      <a:gd name="connsiteY2" fmla="*/ 2724596 h 3477429"/>
                      <a:gd name="connsiteX3" fmla="*/ 2505302 w 3395905"/>
                      <a:gd name="connsiteY3" fmla="*/ 3467546 h 3477429"/>
                      <a:gd name="connsiteX4" fmla="*/ 2093211 w 3395905"/>
                      <a:gd name="connsiteY4" fmla="*/ 3470014 h 3477429"/>
                      <a:gd name="connsiteX5" fmla="*/ 2095724 w 3395905"/>
                      <a:gd name="connsiteY5" fmla="*/ 3419347 h 3477429"/>
                      <a:gd name="connsiteX6" fmla="*/ 2496295 w 3395905"/>
                      <a:gd name="connsiteY6" fmla="*/ 2657923 h 3477429"/>
                      <a:gd name="connsiteX7" fmla="*/ 2972545 w 3395905"/>
                      <a:gd name="connsiteY7" fmla="*/ 1543498 h 3477429"/>
                      <a:gd name="connsiteX8" fmla="*/ 791320 w 3395905"/>
                      <a:gd name="connsiteY8" fmla="*/ 743398 h 3477429"/>
                      <a:gd name="connsiteX9" fmla="*/ 943720 w 3395905"/>
                      <a:gd name="connsiteY9" fmla="*/ 2686498 h 3477429"/>
                      <a:gd name="connsiteX10" fmla="*/ 1294936 w 3395905"/>
                      <a:gd name="connsiteY10" fmla="*/ 3458860 h 3477429"/>
                      <a:gd name="connsiteX11" fmla="*/ 914627 w 3395905"/>
                      <a:gd name="connsiteY11" fmla="*/ 3477071 h 3477429"/>
                      <a:gd name="connsiteX12" fmla="*/ 314552 w 3395905"/>
                      <a:gd name="connsiteY12" fmla="*/ 2619821 h 3477429"/>
                      <a:gd name="connsiteX13" fmla="*/ 486002 w 3395905"/>
                      <a:gd name="connsiteY13" fmla="*/ 514796 h 3477429"/>
                      <a:gd name="connsiteX14" fmla="*/ 1616352 w 3395905"/>
                      <a:gd name="connsiteY14" fmla="*/ 1776 h 3477429"/>
                      <a:gd name="connsiteX0" fmla="*/ 1616352 w 3395905"/>
                      <a:gd name="connsiteY0" fmla="*/ 1776 h 3477071"/>
                      <a:gd name="connsiteX1" fmla="*/ 3048227 w 3395905"/>
                      <a:gd name="connsiteY1" fmla="*/ 648146 h 3477071"/>
                      <a:gd name="connsiteX2" fmla="*/ 3029177 w 3395905"/>
                      <a:gd name="connsiteY2" fmla="*/ 2724596 h 3477071"/>
                      <a:gd name="connsiteX3" fmla="*/ 2505302 w 3395905"/>
                      <a:gd name="connsiteY3" fmla="*/ 3467546 h 3477071"/>
                      <a:gd name="connsiteX4" fmla="*/ 2093211 w 3395905"/>
                      <a:gd name="connsiteY4" fmla="*/ 3470014 h 3477071"/>
                      <a:gd name="connsiteX5" fmla="*/ 2095724 w 3395905"/>
                      <a:gd name="connsiteY5" fmla="*/ 3419347 h 3477071"/>
                      <a:gd name="connsiteX6" fmla="*/ 2496295 w 3395905"/>
                      <a:gd name="connsiteY6" fmla="*/ 2657923 h 3477071"/>
                      <a:gd name="connsiteX7" fmla="*/ 2972545 w 3395905"/>
                      <a:gd name="connsiteY7" fmla="*/ 1543498 h 3477071"/>
                      <a:gd name="connsiteX8" fmla="*/ 791320 w 3395905"/>
                      <a:gd name="connsiteY8" fmla="*/ 743398 h 3477071"/>
                      <a:gd name="connsiteX9" fmla="*/ 943720 w 3395905"/>
                      <a:gd name="connsiteY9" fmla="*/ 2686498 h 3477071"/>
                      <a:gd name="connsiteX10" fmla="*/ 1294936 w 3395905"/>
                      <a:gd name="connsiteY10" fmla="*/ 3458860 h 3477071"/>
                      <a:gd name="connsiteX11" fmla="*/ 914627 w 3395905"/>
                      <a:gd name="connsiteY11" fmla="*/ 3477071 h 3477071"/>
                      <a:gd name="connsiteX12" fmla="*/ 314552 w 3395905"/>
                      <a:gd name="connsiteY12" fmla="*/ 2619821 h 3477071"/>
                      <a:gd name="connsiteX13" fmla="*/ 486002 w 3395905"/>
                      <a:gd name="connsiteY13" fmla="*/ 514796 h 3477071"/>
                      <a:gd name="connsiteX14" fmla="*/ 1616352 w 3395905"/>
                      <a:gd name="connsiteY14" fmla="*/ 1776 h 3477071"/>
                      <a:gd name="connsiteX0" fmla="*/ 1616352 w 3395905"/>
                      <a:gd name="connsiteY0" fmla="*/ 1776 h 3477071"/>
                      <a:gd name="connsiteX1" fmla="*/ 3048227 w 3395905"/>
                      <a:gd name="connsiteY1" fmla="*/ 648146 h 3477071"/>
                      <a:gd name="connsiteX2" fmla="*/ 3029177 w 3395905"/>
                      <a:gd name="connsiteY2" fmla="*/ 2724596 h 3477071"/>
                      <a:gd name="connsiteX3" fmla="*/ 2505302 w 3395905"/>
                      <a:gd name="connsiteY3" fmla="*/ 3467546 h 3477071"/>
                      <a:gd name="connsiteX4" fmla="*/ 2093211 w 3395905"/>
                      <a:gd name="connsiteY4" fmla="*/ 3470014 h 3477071"/>
                      <a:gd name="connsiteX5" fmla="*/ 2095724 w 3395905"/>
                      <a:gd name="connsiteY5" fmla="*/ 3419347 h 3477071"/>
                      <a:gd name="connsiteX6" fmla="*/ 2496295 w 3395905"/>
                      <a:gd name="connsiteY6" fmla="*/ 2657923 h 3477071"/>
                      <a:gd name="connsiteX7" fmla="*/ 2972545 w 3395905"/>
                      <a:gd name="connsiteY7" fmla="*/ 1543498 h 3477071"/>
                      <a:gd name="connsiteX8" fmla="*/ 791320 w 3395905"/>
                      <a:gd name="connsiteY8" fmla="*/ 743398 h 3477071"/>
                      <a:gd name="connsiteX9" fmla="*/ 943720 w 3395905"/>
                      <a:gd name="connsiteY9" fmla="*/ 2686498 h 3477071"/>
                      <a:gd name="connsiteX10" fmla="*/ 1294936 w 3395905"/>
                      <a:gd name="connsiteY10" fmla="*/ 3458860 h 3477071"/>
                      <a:gd name="connsiteX11" fmla="*/ 914627 w 3395905"/>
                      <a:gd name="connsiteY11" fmla="*/ 3477071 h 3477071"/>
                      <a:gd name="connsiteX12" fmla="*/ 314552 w 3395905"/>
                      <a:gd name="connsiteY12" fmla="*/ 2619821 h 3477071"/>
                      <a:gd name="connsiteX13" fmla="*/ 486002 w 3395905"/>
                      <a:gd name="connsiteY13" fmla="*/ 514796 h 3477071"/>
                      <a:gd name="connsiteX14" fmla="*/ 1616352 w 3395905"/>
                      <a:gd name="connsiteY14" fmla="*/ 1776 h 3477071"/>
                      <a:gd name="connsiteX0" fmla="*/ 1616352 w 3395905"/>
                      <a:gd name="connsiteY0" fmla="*/ 1776 h 3477071"/>
                      <a:gd name="connsiteX1" fmla="*/ 3048227 w 3395905"/>
                      <a:gd name="connsiteY1" fmla="*/ 648146 h 3477071"/>
                      <a:gd name="connsiteX2" fmla="*/ 3029177 w 3395905"/>
                      <a:gd name="connsiteY2" fmla="*/ 2724596 h 3477071"/>
                      <a:gd name="connsiteX3" fmla="*/ 2505302 w 3395905"/>
                      <a:gd name="connsiteY3" fmla="*/ 3467546 h 3477071"/>
                      <a:gd name="connsiteX4" fmla="*/ 2093211 w 3395905"/>
                      <a:gd name="connsiteY4" fmla="*/ 3470014 h 3477071"/>
                      <a:gd name="connsiteX5" fmla="*/ 2095724 w 3395905"/>
                      <a:gd name="connsiteY5" fmla="*/ 3419347 h 3477071"/>
                      <a:gd name="connsiteX6" fmla="*/ 2496295 w 3395905"/>
                      <a:gd name="connsiteY6" fmla="*/ 2657923 h 3477071"/>
                      <a:gd name="connsiteX7" fmla="*/ 2972545 w 3395905"/>
                      <a:gd name="connsiteY7" fmla="*/ 1543498 h 3477071"/>
                      <a:gd name="connsiteX8" fmla="*/ 791320 w 3395905"/>
                      <a:gd name="connsiteY8" fmla="*/ 743398 h 3477071"/>
                      <a:gd name="connsiteX9" fmla="*/ 943720 w 3395905"/>
                      <a:gd name="connsiteY9" fmla="*/ 2686498 h 3477071"/>
                      <a:gd name="connsiteX10" fmla="*/ 1294936 w 3395905"/>
                      <a:gd name="connsiteY10" fmla="*/ 3458860 h 3477071"/>
                      <a:gd name="connsiteX11" fmla="*/ 914627 w 3395905"/>
                      <a:gd name="connsiteY11" fmla="*/ 3477071 h 3477071"/>
                      <a:gd name="connsiteX12" fmla="*/ 314552 w 3395905"/>
                      <a:gd name="connsiteY12" fmla="*/ 2619821 h 3477071"/>
                      <a:gd name="connsiteX13" fmla="*/ 486002 w 3395905"/>
                      <a:gd name="connsiteY13" fmla="*/ 514796 h 3477071"/>
                      <a:gd name="connsiteX14" fmla="*/ 1616352 w 3395905"/>
                      <a:gd name="connsiteY14" fmla="*/ 1776 h 3477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95905" h="3477071">
                        <a:moveTo>
                          <a:pt x="1616352" y="1776"/>
                        </a:moveTo>
                        <a:cubicBezTo>
                          <a:pt x="2153919" y="-22362"/>
                          <a:pt x="2703541" y="199876"/>
                          <a:pt x="3048227" y="648146"/>
                        </a:cubicBezTo>
                        <a:cubicBezTo>
                          <a:pt x="3499077" y="1206946"/>
                          <a:pt x="3530827" y="2041971"/>
                          <a:pt x="3029177" y="2724596"/>
                        </a:cubicBezTo>
                        <a:cubicBezTo>
                          <a:pt x="2838677" y="2962721"/>
                          <a:pt x="2562452" y="3038921"/>
                          <a:pt x="2505302" y="3467546"/>
                        </a:cubicBezTo>
                        <a:lnTo>
                          <a:pt x="2093211" y="3470014"/>
                        </a:lnTo>
                        <a:lnTo>
                          <a:pt x="2095724" y="3419347"/>
                        </a:lnTo>
                        <a:cubicBezTo>
                          <a:pt x="2136875" y="3026372"/>
                          <a:pt x="2312939" y="2838501"/>
                          <a:pt x="2496295" y="2657923"/>
                        </a:cubicBezTo>
                        <a:cubicBezTo>
                          <a:pt x="3026520" y="2181673"/>
                          <a:pt x="2966195" y="1791148"/>
                          <a:pt x="2972545" y="1543498"/>
                        </a:cubicBezTo>
                        <a:cubicBezTo>
                          <a:pt x="2874120" y="619573"/>
                          <a:pt x="1670795" y="-37652"/>
                          <a:pt x="791320" y="743398"/>
                        </a:cubicBezTo>
                        <a:cubicBezTo>
                          <a:pt x="7095" y="1654623"/>
                          <a:pt x="680195" y="2518223"/>
                          <a:pt x="943720" y="2686498"/>
                        </a:cubicBezTo>
                        <a:cubicBezTo>
                          <a:pt x="1163589" y="2867870"/>
                          <a:pt x="1297584" y="3219650"/>
                          <a:pt x="1294936" y="3458860"/>
                        </a:cubicBezTo>
                        <a:cubicBezTo>
                          <a:pt x="1061487" y="3476322"/>
                          <a:pt x="1068499" y="3464511"/>
                          <a:pt x="914627" y="3477071"/>
                        </a:cubicBezTo>
                        <a:cubicBezTo>
                          <a:pt x="879702" y="3092896"/>
                          <a:pt x="692377" y="3023046"/>
                          <a:pt x="314552" y="2619821"/>
                        </a:cubicBezTo>
                        <a:cubicBezTo>
                          <a:pt x="-72798" y="2156271"/>
                          <a:pt x="-193448" y="1197421"/>
                          <a:pt x="486002" y="514796"/>
                        </a:cubicBezTo>
                        <a:cubicBezTo>
                          <a:pt x="787429" y="188366"/>
                          <a:pt x="1198244" y="20550"/>
                          <a:pt x="1616352" y="1776"/>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368" name="Freeform 747">
                    <a:extLst>
                      <a:ext uri="{FF2B5EF4-FFF2-40B4-BE49-F238E27FC236}">
                        <a16:creationId xmlns:a16="http://schemas.microsoft.com/office/drawing/2014/main" id="{DD5FB97E-B2E1-4263-A007-3F24281E85AD}"/>
                      </a:ext>
                    </a:extLst>
                  </p:cNvPr>
                  <p:cNvSpPr/>
                  <p:nvPr/>
                </p:nvSpPr>
                <p:spPr>
                  <a:xfrm>
                    <a:off x="3924311" y="5162540"/>
                    <a:ext cx="1590674" cy="1028710"/>
                  </a:xfrm>
                  <a:custGeom>
                    <a:avLst/>
                    <a:gdLst>
                      <a:gd name="connsiteX0" fmla="*/ 0 w 1590676"/>
                      <a:gd name="connsiteY0" fmla="*/ 0 h 1028699"/>
                      <a:gd name="connsiteX1" fmla="*/ 1590675 w 1590676"/>
                      <a:gd name="connsiteY1" fmla="*/ 0 h 1028699"/>
                      <a:gd name="connsiteX2" fmla="*/ 1590676 w 1590676"/>
                      <a:gd name="connsiteY2" fmla="*/ 476250 h 1028699"/>
                      <a:gd name="connsiteX3" fmla="*/ 1068401 w 1590676"/>
                      <a:gd name="connsiteY3" fmla="*/ 869157 h 1028699"/>
                      <a:gd name="connsiteX4" fmla="*/ 1020103 w 1590676"/>
                      <a:gd name="connsiteY4" fmla="*/ 876058 h 1028699"/>
                      <a:gd name="connsiteX5" fmla="*/ 1013358 w 1590676"/>
                      <a:gd name="connsiteY5" fmla="*/ 909468 h 1028699"/>
                      <a:gd name="connsiteX6" fmla="*/ 833479 w 1590676"/>
                      <a:gd name="connsiteY6" fmla="*/ 1028699 h 1028699"/>
                      <a:gd name="connsiteX7" fmla="*/ 728620 w 1590676"/>
                      <a:gd name="connsiteY7" fmla="*/ 1028699 h 1028699"/>
                      <a:gd name="connsiteX8" fmla="*/ 548742 w 1590676"/>
                      <a:gd name="connsiteY8" fmla="*/ 909468 h 1028699"/>
                      <a:gd name="connsiteX9" fmla="*/ 538868 w 1590676"/>
                      <a:gd name="connsiteY9" fmla="*/ 860561 h 1028699"/>
                      <a:gd name="connsiteX10" fmla="*/ 528974 w 1590676"/>
                      <a:gd name="connsiteY10" fmla="*/ 858739 h 1028699"/>
                      <a:gd name="connsiteX11" fmla="*/ 1 w 1590676"/>
                      <a:gd name="connsiteY11" fmla="*/ 381000 h 1028699"/>
                      <a:gd name="connsiteX12" fmla="*/ 0 w 1590676"/>
                      <a:gd name="connsiteY12" fmla="*/ 0 h 1028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90676" h="1028699">
                        <a:moveTo>
                          <a:pt x="0" y="0"/>
                        </a:moveTo>
                        <a:lnTo>
                          <a:pt x="1590675" y="0"/>
                        </a:lnTo>
                        <a:cubicBezTo>
                          <a:pt x="1590675" y="158750"/>
                          <a:pt x="1590676" y="317500"/>
                          <a:pt x="1590676" y="476250"/>
                        </a:cubicBezTo>
                        <a:cubicBezTo>
                          <a:pt x="1544837" y="682228"/>
                          <a:pt x="1328218" y="817215"/>
                          <a:pt x="1068401" y="869157"/>
                        </a:cubicBezTo>
                        <a:lnTo>
                          <a:pt x="1020103" y="876058"/>
                        </a:lnTo>
                        <a:lnTo>
                          <a:pt x="1013358" y="909468"/>
                        </a:lnTo>
                        <a:cubicBezTo>
                          <a:pt x="983722" y="979535"/>
                          <a:pt x="914342" y="1028699"/>
                          <a:pt x="833479" y="1028699"/>
                        </a:cubicBezTo>
                        <a:lnTo>
                          <a:pt x="728620" y="1028699"/>
                        </a:lnTo>
                        <a:cubicBezTo>
                          <a:pt x="647758" y="1028699"/>
                          <a:pt x="578378" y="979535"/>
                          <a:pt x="548742" y="909468"/>
                        </a:cubicBezTo>
                        <a:lnTo>
                          <a:pt x="538868" y="860561"/>
                        </a:lnTo>
                        <a:lnTo>
                          <a:pt x="528974" y="858739"/>
                        </a:lnTo>
                        <a:cubicBezTo>
                          <a:pt x="268264" y="794594"/>
                          <a:pt x="49412" y="639366"/>
                          <a:pt x="1" y="381000"/>
                        </a:cubicBezTo>
                        <a:cubicBezTo>
                          <a:pt x="1" y="254000"/>
                          <a:pt x="0" y="127000"/>
                          <a:pt x="0" y="0"/>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369" name="Rectangle 96">
                    <a:extLst>
                      <a:ext uri="{FF2B5EF4-FFF2-40B4-BE49-F238E27FC236}">
                        <a16:creationId xmlns:a16="http://schemas.microsoft.com/office/drawing/2014/main" id="{723D3C28-42C3-453C-9CC5-9E5FD5E63019}"/>
                      </a:ext>
                    </a:extLst>
                  </p:cNvPr>
                  <p:cNvSpPr/>
                  <p:nvPr/>
                </p:nvSpPr>
                <p:spPr>
                  <a:xfrm>
                    <a:off x="4568105" y="318110"/>
                    <a:ext cx="377706" cy="1054980"/>
                  </a:xfrm>
                  <a:custGeom>
                    <a:avLst/>
                    <a:gdLst>
                      <a:gd name="connsiteX0" fmla="*/ 0 w 914400"/>
                      <a:gd name="connsiteY0" fmla="*/ 0 h 914400"/>
                      <a:gd name="connsiteX1" fmla="*/ 914400 w 914400"/>
                      <a:gd name="connsiteY1" fmla="*/ 0 h 914400"/>
                      <a:gd name="connsiteX2" fmla="*/ 914400 w 914400"/>
                      <a:gd name="connsiteY2" fmla="*/ 914400 h 914400"/>
                      <a:gd name="connsiteX3" fmla="*/ 0 w 914400"/>
                      <a:gd name="connsiteY3" fmla="*/ 914400 h 914400"/>
                      <a:gd name="connsiteX4" fmla="*/ 0 w 914400"/>
                      <a:gd name="connsiteY4" fmla="*/ 0 h 914400"/>
                      <a:gd name="connsiteX0" fmla="*/ 0 w 1028700"/>
                      <a:gd name="connsiteY0" fmla="*/ 133350 h 914400"/>
                      <a:gd name="connsiteX1" fmla="*/ 1028700 w 1028700"/>
                      <a:gd name="connsiteY1" fmla="*/ 0 h 914400"/>
                      <a:gd name="connsiteX2" fmla="*/ 1028700 w 1028700"/>
                      <a:gd name="connsiteY2" fmla="*/ 914400 h 914400"/>
                      <a:gd name="connsiteX3" fmla="*/ 114300 w 1028700"/>
                      <a:gd name="connsiteY3" fmla="*/ 914400 h 914400"/>
                      <a:gd name="connsiteX4" fmla="*/ 0 w 1028700"/>
                      <a:gd name="connsiteY4" fmla="*/ 133350 h 914400"/>
                      <a:gd name="connsiteX0" fmla="*/ 0 w 1028700"/>
                      <a:gd name="connsiteY0" fmla="*/ 0 h 781050"/>
                      <a:gd name="connsiteX1" fmla="*/ 371475 w 1028700"/>
                      <a:gd name="connsiteY1" fmla="*/ 0 h 781050"/>
                      <a:gd name="connsiteX2" fmla="*/ 1028700 w 1028700"/>
                      <a:gd name="connsiteY2" fmla="*/ 781050 h 781050"/>
                      <a:gd name="connsiteX3" fmla="*/ 114300 w 1028700"/>
                      <a:gd name="connsiteY3" fmla="*/ 781050 h 781050"/>
                      <a:gd name="connsiteX4" fmla="*/ 0 w 1028700"/>
                      <a:gd name="connsiteY4" fmla="*/ 0 h 781050"/>
                      <a:gd name="connsiteX0" fmla="*/ 0 w 371475"/>
                      <a:gd name="connsiteY0" fmla="*/ 0 h 781050"/>
                      <a:gd name="connsiteX1" fmla="*/ 371475 w 371475"/>
                      <a:gd name="connsiteY1" fmla="*/ 0 h 781050"/>
                      <a:gd name="connsiteX2" fmla="*/ 114300 w 371475"/>
                      <a:gd name="connsiteY2" fmla="*/ 781050 h 781050"/>
                      <a:gd name="connsiteX3" fmla="*/ 0 w 371475"/>
                      <a:gd name="connsiteY3" fmla="*/ 0 h 781050"/>
                      <a:gd name="connsiteX0" fmla="*/ 0 w 371475"/>
                      <a:gd name="connsiteY0" fmla="*/ 0 h 790575"/>
                      <a:gd name="connsiteX1" fmla="*/ 371475 w 371475"/>
                      <a:gd name="connsiteY1" fmla="*/ 0 h 790575"/>
                      <a:gd name="connsiteX2" fmla="*/ 76200 w 371475"/>
                      <a:gd name="connsiteY2" fmla="*/ 790575 h 790575"/>
                      <a:gd name="connsiteX3" fmla="*/ 0 w 371475"/>
                      <a:gd name="connsiteY3" fmla="*/ 0 h 790575"/>
                      <a:gd name="connsiteX0" fmla="*/ 0 w 371475"/>
                      <a:gd name="connsiteY0" fmla="*/ 0 h 790575"/>
                      <a:gd name="connsiteX1" fmla="*/ 371475 w 371475"/>
                      <a:gd name="connsiteY1" fmla="*/ 0 h 790575"/>
                      <a:gd name="connsiteX2" fmla="*/ 238126 w 371475"/>
                      <a:gd name="connsiteY2" fmla="*/ 742950 h 790575"/>
                      <a:gd name="connsiteX3" fmla="*/ 76200 w 371475"/>
                      <a:gd name="connsiteY3" fmla="*/ 790575 h 790575"/>
                      <a:gd name="connsiteX4" fmla="*/ 0 w 371475"/>
                      <a:gd name="connsiteY4" fmla="*/ 0 h 790575"/>
                      <a:gd name="connsiteX0" fmla="*/ 0 w 371475"/>
                      <a:gd name="connsiteY0" fmla="*/ 0 h 809625"/>
                      <a:gd name="connsiteX1" fmla="*/ 371475 w 371475"/>
                      <a:gd name="connsiteY1" fmla="*/ 0 h 809625"/>
                      <a:gd name="connsiteX2" fmla="*/ 238126 w 371475"/>
                      <a:gd name="connsiteY2" fmla="*/ 809625 h 809625"/>
                      <a:gd name="connsiteX3" fmla="*/ 76200 w 371475"/>
                      <a:gd name="connsiteY3" fmla="*/ 790575 h 809625"/>
                      <a:gd name="connsiteX4" fmla="*/ 0 w 371475"/>
                      <a:gd name="connsiteY4" fmla="*/ 0 h 809625"/>
                      <a:gd name="connsiteX0" fmla="*/ 0 w 371475"/>
                      <a:gd name="connsiteY0" fmla="*/ 0 h 809625"/>
                      <a:gd name="connsiteX1" fmla="*/ 371475 w 371475"/>
                      <a:gd name="connsiteY1" fmla="*/ 0 h 809625"/>
                      <a:gd name="connsiteX2" fmla="*/ 238126 w 371475"/>
                      <a:gd name="connsiteY2" fmla="*/ 809625 h 809625"/>
                      <a:gd name="connsiteX3" fmla="*/ 104775 w 371475"/>
                      <a:gd name="connsiteY3" fmla="*/ 790575 h 809625"/>
                      <a:gd name="connsiteX4" fmla="*/ 0 w 371475"/>
                      <a:gd name="connsiteY4" fmla="*/ 0 h 809625"/>
                      <a:gd name="connsiteX0" fmla="*/ 0 w 371475"/>
                      <a:gd name="connsiteY0" fmla="*/ 0 h 809625"/>
                      <a:gd name="connsiteX1" fmla="*/ 371475 w 371475"/>
                      <a:gd name="connsiteY1" fmla="*/ 0 h 809625"/>
                      <a:gd name="connsiteX2" fmla="*/ 238126 w 371475"/>
                      <a:gd name="connsiteY2" fmla="*/ 809625 h 809625"/>
                      <a:gd name="connsiteX3" fmla="*/ 104775 w 371475"/>
                      <a:gd name="connsiteY3" fmla="*/ 790575 h 809625"/>
                      <a:gd name="connsiteX4" fmla="*/ 0 w 371475"/>
                      <a:gd name="connsiteY4" fmla="*/ 0 h 809625"/>
                      <a:gd name="connsiteX0" fmla="*/ 0 w 371475"/>
                      <a:gd name="connsiteY0" fmla="*/ 0 h 809625"/>
                      <a:gd name="connsiteX1" fmla="*/ 371475 w 371475"/>
                      <a:gd name="connsiteY1" fmla="*/ 0 h 809625"/>
                      <a:gd name="connsiteX2" fmla="*/ 238126 w 371475"/>
                      <a:gd name="connsiteY2" fmla="*/ 809625 h 809625"/>
                      <a:gd name="connsiteX3" fmla="*/ 104775 w 371475"/>
                      <a:gd name="connsiteY3" fmla="*/ 790575 h 809625"/>
                      <a:gd name="connsiteX4" fmla="*/ 0 w 371475"/>
                      <a:gd name="connsiteY4" fmla="*/ 0 h 809625"/>
                      <a:gd name="connsiteX0" fmla="*/ 0 w 371475"/>
                      <a:gd name="connsiteY0" fmla="*/ 93784 h 903409"/>
                      <a:gd name="connsiteX1" fmla="*/ 371475 w 371475"/>
                      <a:gd name="connsiteY1" fmla="*/ 93784 h 903409"/>
                      <a:gd name="connsiteX2" fmla="*/ 238126 w 371475"/>
                      <a:gd name="connsiteY2" fmla="*/ 903409 h 903409"/>
                      <a:gd name="connsiteX3" fmla="*/ 104775 w 371475"/>
                      <a:gd name="connsiteY3" fmla="*/ 884359 h 903409"/>
                      <a:gd name="connsiteX4" fmla="*/ 0 w 371475"/>
                      <a:gd name="connsiteY4" fmla="*/ 93784 h 903409"/>
                      <a:gd name="connsiteX0" fmla="*/ 0 w 371475"/>
                      <a:gd name="connsiteY0" fmla="*/ 179979 h 989604"/>
                      <a:gd name="connsiteX1" fmla="*/ 371475 w 371475"/>
                      <a:gd name="connsiteY1" fmla="*/ 179979 h 989604"/>
                      <a:gd name="connsiteX2" fmla="*/ 238126 w 371475"/>
                      <a:gd name="connsiteY2" fmla="*/ 989604 h 989604"/>
                      <a:gd name="connsiteX3" fmla="*/ 104775 w 371475"/>
                      <a:gd name="connsiteY3" fmla="*/ 970554 h 989604"/>
                      <a:gd name="connsiteX4" fmla="*/ 0 w 371475"/>
                      <a:gd name="connsiteY4" fmla="*/ 179979 h 989604"/>
                      <a:gd name="connsiteX0" fmla="*/ 0 w 371475"/>
                      <a:gd name="connsiteY0" fmla="*/ 195224 h 1004849"/>
                      <a:gd name="connsiteX1" fmla="*/ 371475 w 371475"/>
                      <a:gd name="connsiteY1" fmla="*/ 195224 h 1004849"/>
                      <a:gd name="connsiteX2" fmla="*/ 238126 w 371475"/>
                      <a:gd name="connsiteY2" fmla="*/ 1004849 h 1004849"/>
                      <a:gd name="connsiteX3" fmla="*/ 104775 w 371475"/>
                      <a:gd name="connsiteY3" fmla="*/ 985799 h 1004849"/>
                      <a:gd name="connsiteX4" fmla="*/ 0 w 371475"/>
                      <a:gd name="connsiteY4" fmla="*/ 195224 h 1004849"/>
                      <a:gd name="connsiteX0" fmla="*/ 0 w 371475"/>
                      <a:gd name="connsiteY0" fmla="*/ 195224 h 1004849"/>
                      <a:gd name="connsiteX1" fmla="*/ 371475 w 371475"/>
                      <a:gd name="connsiteY1" fmla="*/ 195224 h 1004849"/>
                      <a:gd name="connsiteX2" fmla="*/ 238126 w 371475"/>
                      <a:gd name="connsiteY2" fmla="*/ 1004849 h 1004849"/>
                      <a:gd name="connsiteX3" fmla="*/ 104775 w 371475"/>
                      <a:gd name="connsiteY3" fmla="*/ 985799 h 1004849"/>
                      <a:gd name="connsiteX4" fmla="*/ 0 w 371475"/>
                      <a:gd name="connsiteY4" fmla="*/ 195224 h 1004849"/>
                      <a:gd name="connsiteX0" fmla="*/ 0 w 371475"/>
                      <a:gd name="connsiteY0" fmla="*/ 195224 h 1004849"/>
                      <a:gd name="connsiteX1" fmla="*/ 371475 w 371475"/>
                      <a:gd name="connsiteY1" fmla="*/ 195224 h 1004849"/>
                      <a:gd name="connsiteX2" fmla="*/ 238126 w 371475"/>
                      <a:gd name="connsiteY2" fmla="*/ 1004849 h 1004849"/>
                      <a:gd name="connsiteX3" fmla="*/ 104775 w 371475"/>
                      <a:gd name="connsiteY3" fmla="*/ 985799 h 1004849"/>
                      <a:gd name="connsiteX4" fmla="*/ 0 w 371475"/>
                      <a:gd name="connsiteY4" fmla="*/ 195224 h 1004849"/>
                      <a:gd name="connsiteX0" fmla="*/ 0 w 371475"/>
                      <a:gd name="connsiteY0" fmla="*/ 195224 h 1004849"/>
                      <a:gd name="connsiteX1" fmla="*/ 371475 w 371475"/>
                      <a:gd name="connsiteY1" fmla="*/ 195224 h 1004849"/>
                      <a:gd name="connsiteX2" fmla="*/ 238126 w 371475"/>
                      <a:gd name="connsiteY2" fmla="*/ 1004849 h 1004849"/>
                      <a:gd name="connsiteX3" fmla="*/ 104775 w 371475"/>
                      <a:gd name="connsiteY3" fmla="*/ 985799 h 1004849"/>
                      <a:gd name="connsiteX4" fmla="*/ 0 w 371475"/>
                      <a:gd name="connsiteY4" fmla="*/ 195224 h 1004849"/>
                      <a:gd name="connsiteX0" fmla="*/ 0 w 371475"/>
                      <a:gd name="connsiteY0" fmla="*/ 195224 h 1004849"/>
                      <a:gd name="connsiteX1" fmla="*/ 371475 w 371475"/>
                      <a:gd name="connsiteY1" fmla="*/ 195224 h 1004849"/>
                      <a:gd name="connsiteX2" fmla="*/ 238126 w 371475"/>
                      <a:gd name="connsiteY2" fmla="*/ 1004849 h 1004849"/>
                      <a:gd name="connsiteX3" fmla="*/ 104775 w 371475"/>
                      <a:gd name="connsiteY3" fmla="*/ 985799 h 1004849"/>
                      <a:gd name="connsiteX4" fmla="*/ 0 w 371475"/>
                      <a:gd name="connsiteY4" fmla="*/ 195224 h 1004849"/>
                      <a:gd name="connsiteX0" fmla="*/ 6693 w 378168"/>
                      <a:gd name="connsiteY0" fmla="*/ 211540 h 1021165"/>
                      <a:gd name="connsiteX1" fmla="*/ 378168 w 378168"/>
                      <a:gd name="connsiteY1" fmla="*/ 211540 h 1021165"/>
                      <a:gd name="connsiteX2" fmla="*/ 244819 w 378168"/>
                      <a:gd name="connsiteY2" fmla="*/ 1021165 h 1021165"/>
                      <a:gd name="connsiteX3" fmla="*/ 111468 w 378168"/>
                      <a:gd name="connsiteY3" fmla="*/ 1002115 h 1021165"/>
                      <a:gd name="connsiteX4" fmla="*/ 6693 w 378168"/>
                      <a:gd name="connsiteY4" fmla="*/ 211540 h 1021165"/>
                      <a:gd name="connsiteX0" fmla="*/ 5319 w 377582"/>
                      <a:gd name="connsiteY0" fmla="*/ 210545 h 1020170"/>
                      <a:gd name="connsiteX1" fmla="*/ 376794 w 377582"/>
                      <a:gd name="connsiteY1" fmla="*/ 210545 h 1020170"/>
                      <a:gd name="connsiteX2" fmla="*/ 243445 w 377582"/>
                      <a:gd name="connsiteY2" fmla="*/ 1020170 h 1020170"/>
                      <a:gd name="connsiteX3" fmla="*/ 110094 w 377582"/>
                      <a:gd name="connsiteY3" fmla="*/ 1001120 h 1020170"/>
                      <a:gd name="connsiteX4" fmla="*/ 5319 w 377582"/>
                      <a:gd name="connsiteY4" fmla="*/ 210545 h 1020170"/>
                      <a:gd name="connsiteX0" fmla="*/ 5319 w 377582"/>
                      <a:gd name="connsiteY0" fmla="*/ 210545 h 1001120"/>
                      <a:gd name="connsiteX1" fmla="*/ 376794 w 377582"/>
                      <a:gd name="connsiteY1" fmla="*/ 210545 h 1001120"/>
                      <a:gd name="connsiteX2" fmla="*/ 249055 w 377582"/>
                      <a:gd name="connsiteY2" fmla="*/ 997731 h 1001120"/>
                      <a:gd name="connsiteX3" fmla="*/ 110094 w 377582"/>
                      <a:gd name="connsiteY3" fmla="*/ 1001120 h 1001120"/>
                      <a:gd name="connsiteX4" fmla="*/ 5319 w 377582"/>
                      <a:gd name="connsiteY4" fmla="*/ 210545 h 1001120"/>
                      <a:gd name="connsiteX0" fmla="*/ 5319 w 377582"/>
                      <a:gd name="connsiteY0" fmla="*/ 210545 h 1013733"/>
                      <a:gd name="connsiteX1" fmla="*/ 376794 w 377582"/>
                      <a:gd name="connsiteY1" fmla="*/ 210545 h 1013733"/>
                      <a:gd name="connsiteX2" fmla="*/ 249055 w 377582"/>
                      <a:gd name="connsiteY2" fmla="*/ 997731 h 1013733"/>
                      <a:gd name="connsiteX3" fmla="*/ 110094 w 377582"/>
                      <a:gd name="connsiteY3" fmla="*/ 1001120 h 1013733"/>
                      <a:gd name="connsiteX4" fmla="*/ 5319 w 377582"/>
                      <a:gd name="connsiteY4" fmla="*/ 210545 h 1013733"/>
                      <a:gd name="connsiteX0" fmla="*/ 5319 w 377582"/>
                      <a:gd name="connsiteY0" fmla="*/ 210545 h 1029054"/>
                      <a:gd name="connsiteX1" fmla="*/ 376794 w 377582"/>
                      <a:gd name="connsiteY1" fmla="*/ 210545 h 1029054"/>
                      <a:gd name="connsiteX2" fmla="*/ 249055 w 377582"/>
                      <a:gd name="connsiteY2" fmla="*/ 997731 h 1029054"/>
                      <a:gd name="connsiteX3" fmla="*/ 110094 w 377582"/>
                      <a:gd name="connsiteY3" fmla="*/ 1001120 h 1029054"/>
                      <a:gd name="connsiteX4" fmla="*/ 5319 w 377582"/>
                      <a:gd name="connsiteY4" fmla="*/ 210545 h 1029054"/>
                      <a:gd name="connsiteX0" fmla="*/ 5319 w 377582"/>
                      <a:gd name="connsiteY0" fmla="*/ 210545 h 1040738"/>
                      <a:gd name="connsiteX1" fmla="*/ 376794 w 377582"/>
                      <a:gd name="connsiteY1" fmla="*/ 210545 h 1040738"/>
                      <a:gd name="connsiteX2" fmla="*/ 249055 w 377582"/>
                      <a:gd name="connsiteY2" fmla="*/ 997731 h 1040738"/>
                      <a:gd name="connsiteX3" fmla="*/ 110094 w 377582"/>
                      <a:gd name="connsiteY3" fmla="*/ 1001120 h 1040738"/>
                      <a:gd name="connsiteX4" fmla="*/ 5319 w 377582"/>
                      <a:gd name="connsiteY4" fmla="*/ 210545 h 1040738"/>
                      <a:gd name="connsiteX0" fmla="*/ 5319 w 377582"/>
                      <a:gd name="connsiteY0" fmla="*/ 210545 h 1053217"/>
                      <a:gd name="connsiteX1" fmla="*/ 376794 w 377582"/>
                      <a:gd name="connsiteY1" fmla="*/ 210545 h 1053217"/>
                      <a:gd name="connsiteX2" fmla="*/ 249055 w 377582"/>
                      <a:gd name="connsiteY2" fmla="*/ 997731 h 1053217"/>
                      <a:gd name="connsiteX3" fmla="*/ 110094 w 377582"/>
                      <a:gd name="connsiteY3" fmla="*/ 1001120 h 1053217"/>
                      <a:gd name="connsiteX4" fmla="*/ 5319 w 377582"/>
                      <a:gd name="connsiteY4" fmla="*/ 210545 h 1053217"/>
                      <a:gd name="connsiteX0" fmla="*/ 5319 w 377582"/>
                      <a:gd name="connsiteY0" fmla="*/ 210545 h 1061514"/>
                      <a:gd name="connsiteX1" fmla="*/ 376794 w 377582"/>
                      <a:gd name="connsiteY1" fmla="*/ 210545 h 1061514"/>
                      <a:gd name="connsiteX2" fmla="*/ 249055 w 377582"/>
                      <a:gd name="connsiteY2" fmla="*/ 997731 h 1061514"/>
                      <a:gd name="connsiteX3" fmla="*/ 110094 w 377582"/>
                      <a:gd name="connsiteY3" fmla="*/ 1001120 h 1061514"/>
                      <a:gd name="connsiteX4" fmla="*/ 5319 w 377582"/>
                      <a:gd name="connsiteY4" fmla="*/ 210545 h 1061514"/>
                      <a:gd name="connsiteX0" fmla="*/ 5319 w 377582"/>
                      <a:gd name="connsiteY0" fmla="*/ 210545 h 1062547"/>
                      <a:gd name="connsiteX1" fmla="*/ 376794 w 377582"/>
                      <a:gd name="connsiteY1" fmla="*/ 210545 h 1062547"/>
                      <a:gd name="connsiteX2" fmla="*/ 249055 w 377582"/>
                      <a:gd name="connsiteY2" fmla="*/ 997731 h 1062547"/>
                      <a:gd name="connsiteX3" fmla="*/ 110094 w 377582"/>
                      <a:gd name="connsiteY3" fmla="*/ 1001120 h 1062547"/>
                      <a:gd name="connsiteX4" fmla="*/ 5319 w 377582"/>
                      <a:gd name="connsiteY4" fmla="*/ 210545 h 1062547"/>
                      <a:gd name="connsiteX0" fmla="*/ 5319 w 377582"/>
                      <a:gd name="connsiteY0" fmla="*/ 210545 h 1062547"/>
                      <a:gd name="connsiteX1" fmla="*/ 376794 w 377582"/>
                      <a:gd name="connsiteY1" fmla="*/ 210545 h 1062547"/>
                      <a:gd name="connsiteX2" fmla="*/ 249055 w 377582"/>
                      <a:gd name="connsiteY2" fmla="*/ 997731 h 1062547"/>
                      <a:gd name="connsiteX3" fmla="*/ 110094 w 377582"/>
                      <a:gd name="connsiteY3" fmla="*/ 1001120 h 1062547"/>
                      <a:gd name="connsiteX4" fmla="*/ 5319 w 377582"/>
                      <a:gd name="connsiteY4" fmla="*/ 210545 h 1062547"/>
                      <a:gd name="connsiteX0" fmla="*/ 5319 w 377582"/>
                      <a:gd name="connsiteY0" fmla="*/ 210545 h 1062547"/>
                      <a:gd name="connsiteX1" fmla="*/ 376794 w 377582"/>
                      <a:gd name="connsiteY1" fmla="*/ 210545 h 1062547"/>
                      <a:gd name="connsiteX2" fmla="*/ 249055 w 377582"/>
                      <a:gd name="connsiteY2" fmla="*/ 997731 h 1062547"/>
                      <a:gd name="connsiteX3" fmla="*/ 110094 w 377582"/>
                      <a:gd name="connsiteY3" fmla="*/ 1001120 h 1062547"/>
                      <a:gd name="connsiteX4" fmla="*/ 5319 w 377582"/>
                      <a:gd name="connsiteY4" fmla="*/ 210545 h 1062547"/>
                      <a:gd name="connsiteX0" fmla="*/ 5319 w 377582"/>
                      <a:gd name="connsiteY0" fmla="*/ 210545 h 1059755"/>
                      <a:gd name="connsiteX1" fmla="*/ 376794 w 377582"/>
                      <a:gd name="connsiteY1" fmla="*/ 210545 h 1059755"/>
                      <a:gd name="connsiteX2" fmla="*/ 249055 w 377582"/>
                      <a:gd name="connsiteY2" fmla="*/ 997731 h 1059755"/>
                      <a:gd name="connsiteX3" fmla="*/ 98874 w 377582"/>
                      <a:gd name="connsiteY3" fmla="*/ 995510 h 1059755"/>
                      <a:gd name="connsiteX4" fmla="*/ 5319 w 377582"/>
                      <a:gd name="connsiteY4" fmla="*/ 210545 h 1059755"/>
                      <a:gd name="connsiteX0" fmla="*/ 5319 w 377582"/>
                      <a:gd name="connsiteY0" fmla="*/ 210545 h 1059755"/>
                      <a:gd name="connsiteX1" fmla="*/ 376794 w 377582"/>
                      <a:gd name="connsiteY1" fmla="*/ 210545 h 1059755"/>
                      <a:gd name="connsiteX2" fmla="*/ 249055 w 377582"/>
                      <a:gd name="connsiteY2" fmla="*/ 997731 h 1059755"/>
                      <a:gd name="connsiteX3" fmla="*/ 98874 w 377582"/>
                      <a:gd name="connsiteY3" fmla="*/ 995510 h 1059755"/>
                      <a:gd name="connsiteX4" fmla="*/ 5319 w 377582"/>
                      <a:gd name="connsiteY4" fmla="*/ 210545 h 1059755"/>
                      <a:gd name="connsiteX0" fmla="*/ 5319 w 377582"/>
                      <a:gd name="connsiteY0" fmla="*/ 210545 h 1059755"/>
                      <a:gd name="connsiteX1" fmla="*/ 376794 w 377582"/>
                      <a:gd name="connsiteY1" fmla="*/ 210545 h 1059755"/>
                      <a:gd name="connsiteX2" fmla="*/ 249055 w 377582"/>
                      <a:gd name="connsiteY2" fmla="*/ 997731 h 1059755"/>
                      <a:gd name="connsiteX3" fmla="*/ 98874 w 377582"/>
                      <a:gd name="connsiteY3" fmla="*/ 995510 h 1059755"/>
                      <a:gd name="connsiteX4" fmla="*/ 5319 w 377582"/>
                      <a:gd name="connsiteY4" fmla="*/ 210545 h 1059755"/>
                      <a:gd name="connsiteX0" fmla="*/ 5319 w 377582"/>
                      <a:gd name="connsiteY0" fmla="*/ 210545 h 1059755"/>
                      <a:gd name="connsiteX1" fmla="*/ 376794 w 377582"/>
                      <a:gd name="connsiteY1" fmla="*/ 210545 h 1059755"/>
                      <a:gd name="connsiteX2" fmla="*/ 249055 w 377582"/>
                      <a:gd name="connsiteY2" fmla="*/ 997731 h 1059755"/>
                      <a:gd name="connsiteX3" fmla="*/ 98874 w 377582"/>
                      <a:gd name="connsiteY3" fmla="*/ 995510 h 1059755"/>
                      <a:gd name="connsiteX4" fmla="*/ 5319 w 377582"/>
                      <a:gd name="connsiteY4" fmla="*/ 210545 h 1059755"/>
                      <a:gd name="connsiteX0" fmla="*/ 5319 w 377582"/>
                      <a:gd name="connsiteY0" fmla="*/ 210545 h 1059755"/>
                      <a:gd name="connsiteX1" fmla="*/ 376794 w 377582"/>
                      <a:gd name="connsiteY1" fmla="*/ 210545 h 1059755"/>
                      <a:gd name="connsiteX2" fmla="*/ 249055 w 377582"/>
                      <a:gd name="connsiteY2" fmla="*/ 997731 h 1059755"/>
                      <a:gd name="connsiteX3" fmla="*/ 98874 w 377582"/>
                      <a:gd name="connsiteY3" fmla="*/ 995510 h 1059755"/>
                      <a:gd name="connsiteX4" fmla="*/ 5319 w 377582"/>
                      <a:gd name="connsiteY4" fmla="*/ 210545 h 1059755"/>
                      <a:gd name="connsiteX0" fmla="*/ 5319 w 377582"/>
                      <a:gd name="connsiteY0" fmla="*/ 210545 h 1059755"/>
                      <a:gd name="connsiteX1" fmla="*/ 376794 w 377582"/>
                      <a:gd name="connsiteY1" fmla="*/ 210545 h 1059755"/>
                      <a:gd name="connsiteX2" fmla="*/ 249055 w 377582"/>
                      <a:gd name="connsiteY2" fmla="*/ 997731 h 1059755"/>
                      <a:gd name="connsiteX3" fmla="*/ 98874 w 377582"/>
                      <a:gd name="connsiteY3" fmla="*/ 995510 h 1059755"/>
                      <a:gd name="connsiteX4" fmla="*/ 5319 w 377582"/>
                      <a:gd name="connsiteY4" fmla="*/ 210545 h 1059755"/>
                      <a:gd name="connsiteX0" fmla="*/ 4026 w 376303"/>
                      <a:gd name="connsiteY0" fmla="*/ 198534 h 1047744"/>
                      <a:gd name="connsiteX1" fmla="*/ 375501 w 376303"/>
                      <a:gd name="connsiteY1" fmla="*/ 198534 h 1047744"/>
                      <a:gd name="connsiteX2" fmla="*/ 247762 w 376303"/>
                      <a:gd name="connsiteY2" fmla="*/ 985720 h 1047744"/>
                      <a:gd name="connsiteX3" fmla="*/ 97581 w 376303"/>
                      <a:gd name="connsiteY3" fmla="*/ 983499 h 1047744"/>
                      <a:gd name="connsiteX4" fmla="*/ 4026 w 376303"/>
                      <a:gd name="connsiteY4" fmla="*/ 198534 h 1047744"/>
                      <a:gd name="connsiteX0" fmla="*/ 3891 w 377709"/>
                      <a:gd name="connsiteY0" fmla="*/ 205768 h 1054978"/>
                      <a:gd name="connsiteX1" fmla="*/ 375366 w 377709"/>
                      <a:gd name="connsiteY1" fmla="*/ 205768 h 1054978"/>
                      <a:gd name="connsiteX2" fmla="*/ 247627 w 377709"/>
                      <a:gd name="connsiteY2" fmla="*/ 992954 h 1054978"/>
                      <a:gd name="connsiteX3" fmla="*/ 97446 w 377709"/>
                      <a:gd name="connsiteY3" fmla="*/ 990733 h 1054978"/>
                      <a:gd name="connsiteX4" fmla="*/ 3891 w 377709"/>
                      <a:gd name="connsiteY4" fmla="*/ 205768 h 10549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7709" h="1054978">
                        <a:moveTo>
                          <a:pt x="3891" y="205768"/>
                        </a:moveTo>
                        <a:cubicBezTo>
                          <a:pt x="-46749" y="-72867"/>
                          <a:pt x="414355" y="-64279"/>
                          <a:pt x="375366" y="205768"/>
                        </a:cubicBezTo>
                        <a:cubicBezTo>
                          <a:pt x="304036" y="662952"/>
                          <a:pt x="307212" y="619998"/>
                          <a:pt x="247627" y="992954"/>
                        </a:cubicBezTo>
                        <a:cubicBezTo>
                          <a:pt x="226550" y="1078231"/>
                          <a:pt x="124132" y="1073750"/>
                          <a:pt x="97446" y="990733"/>
                        </a:cubicBezTo>
                        <a:cubicBezTo>
                          <a:pt x="60472" y="627702"/>
                          <a:pt x="38816" y="486122"/>
                          <a:pt x="3891" y="205768"/>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370" name="Rectangle 96">
                    <a:extLst>
                      <a:ext uri="{FF2B5EF4-FFF2-40B4-BE49-F238E27FC236}">
                        <a16:creationId xmlns:a16="http://schemas.microsoft.com/office/drawing/2014/main" id="{C4C8E938-0D7C-42C0-B290-1546E28A5B71}"/>
                      </a:ext>
                    </a:extLst>
                  </p:cNvPr>
                  <p:cNvSpPr/>
                  <p:nvPr/>
                </p:nvSpPr>
                <p:spPr>
                  <a:xfrm rot="2580000">
                    <a:off x="6187010" y="970849"/>
                    <a:ext cx="377706" cy="1054980"/>
                  </a:xfrm>
                  <a:custGeom>
                    <a:avLst/>
                    <a:gdLst>
                      <a:gd name="connsiteX0" fmla="*/ 0 w 914400"/>
                      <a:gd name="connsiteY0" fmla="*/ 0 h 914400"/>
                      <a:gd name="connsiteX1" fmla="*/ 914400 w 914400"/>
                      <a:gd name="connsiteY1" fmla="*/ 0 h 914400"/>
                      <a:gd name="connsiteX2" fmla="*/ 914400 w 914400"/>
                      <a:gd name="connsiteY2" fmla="*/ 914400 h 914400"/>
                      <a:gd name="connsiteX3" fmla="*/ 0 w 914400"/>
                      <a:gd name="connsiteY3" fmla="*/ 914400 h 914400"/>
                      <a:gd name="connsiteX4" fmla="*/ 0 w 914400"/>
                      <a:gd name="connsiteY4" fmla="*/ 0 h 914400"/>
                      <a:gd name="connsiteX0" fmla="*/ 0 w 1028700"/>
                      <a:gd name="connsiteY0" fmla="*/ 133350 h 914400"/>
                      <a:gd name="connsiteX1" fmla="*/ 1028700 w 1028700"/>
                      <a:gd name="connsiteY1" fmla="*/ 0 h 914400"/>
                      <a:gd name="connsiteX2" fmla="*/ 1028700 w 1028700"/>
                      <a:gd name="connsiteY2" fmla="*/ 914400 h 914400"/>
                      <a:gd name="connsiteX3" fmla="*/ 114300 w 1028700"/>
                      <a:gd name="connsiteY3" fmla="*/ 914400 h 914400"/>
                      <a:gd name="connsiteX4" fmla="*/ 0 w 1028700"/>
                      <a:gd name="connsiteY4" fmla="*/ 133350 h 914400"/>
                      <a:gd name="connsiteX0" fmla="*/ 0 w 1028700"/>
                      <a:gd name="connsiteY0" fmla="*/ 0 h 781050"/>
                      <a:gd name="connsiteX1" fmla="*/ 371475 w 1028700"/>
                      <a:gd name="connsiteY1" fmla="*/ 0 h 781050"/>
                      <a:gd name="connsiteX2" fmla="*/ 1028700 w 1028700"/>
                      <a:gd name="connsiteY2" fmla="*/ 781050 h 781050"/>
                      <a:gd name="connsiteX3" fmla="*/ 114300 w 1028700"/>
                      <a:gd name="connsiteY3" fmla="*/ 781050 h 781050"/>
                      <a:gd name="connsiteX4" fmla="*/ 0 w 1028700"/>
                      <a:gd name="connsiteY4" fmla="*/ 0 h 781050"/>
                      <a:gd name="connsiteX0" fmla="*/ 0 w 371475"/>
                      <a:gd name="connsiteY0" fmla="*/ 0 h 781050"/>
                      <a:gd name="connsiteX1" fmla="*/ 371475 w 371475"/>
                      <a:gd name="connsiteY1" fmla="*/ 0 h 781050"/>
                      <a:gd name="connsiteX2" fmla="*/ 114300 w 371475"/>
                      <a:gd name="connsiteY2" fmla="*/ 781050 h 781050"/>
                      <a:gd name="connsiteX3" fmla="*/ 0 w 371475"/>
                      <a:gd name="connsiteY3" fmla="*/ 0 h 781050"/>
                      <a:gd name="connsiteX0" fmla="*/ 0 w 371475"/>
                      <a:gd name="connsiteY0" fmla="*/ 0 h 790575"/>
                      <a:gd name="connsiteX1" fmla="*/ 371475 w 371475"/>
                      <a:gd name="connsiteY1" fmla="*/ 0 h 790575"/>
                      <a:gd name="connsiteX2" fmla="*/ 76200 w 371475"/>
                      <a:gd name="connsiteY2" fmla="*/ 790575 h 790575"/>
                      <a:gd name="connsiteX3" fmla="*/ 0 w 371475"/>
                      <a:gd name="connsiteY3" fmla="*/ 0 h 790575"/>
                      <a:gd name="connsiteX0" fmla="*/ 0 w 371475"/>
                      <a:gd name="connsiteY0" fmla="*/ 0 h 790575"/>
                      <a:gd name="connsiteX1" fmla="*/ 371475 w 371475"/>
                      <a:gd name="connsiteY1" fmla="*/ 0 h 790575"/>
                      <a:gd name="connsiteX2" fmla="*/ 238126 w 371475"/>
                      <a:gd name="connsiteY2" fmla="*/ 742950 h 790575"/>
                      <a:gd name="connsiteX3" fmla="*/ 76200 w 371475"/>
                      <a:gd name="connsiteY3" fmla="*/ 790575 h 790575"/>
                      <a:gd name="connsiteX4" fmla="*/ 0 w 371475"/>
                      <a:gd name="connsiteY4" fmla="*/ 0 h 790575"/>
                      <a:gd name="connsiteX0" fmla="*/ 0 w 371475"/>
                      <a:gd name="connsiteY0" fmla="*/ 0 h 809625"/>
                      <a:gd name="connsiteX1" fmla="*/ 371475 w 371475"/>
                      <a:gd name="connsiteY1" fmla="*/ 0 h 809625"/>
                      <a:gd name="connsiteX2" fmla="*/ 238126 w 371475"/>
                      <a:gd name="connsiteY2" fmla="*/ 809625 h 809625"/>
                      <a:gd name="connsiteX3" fmla="*/ 76200 w 371475"/>
                      <a:gd name="connsiteY3" fmla="*/ 790575 h 809625"/>
                      <a:gd name="connsiteX4" fmla="*/ 0 w 371475"/>
                      <a:gd name="connsiteY4" fmla="*/ 0 h 809625"/>
                      <a:gd name="connsiteX0" fmla="*/ 0 w 371475"/>
                      <a:gd name="connsiteY0" fmla="*/ 0 h 809625"/>
                      <a:gd name="connsiteX1" fmla="*/ 371475 w 371475"/>
                      <a:gd name="connsiteY1" fmla="*/ 0 h 809625"/>
                      <a:gd name="connsiteX2" fmla="*/ 238126 w 371475"/>
                      <a:gd name="connsiteY2" fmla="*/ 809625 h 809625"/>
                      <a:gd name="connsiteX3" fmla="*/ 104775 w 371475"/>
                      <a:gd name="connsiteY3" fmla="*/ 790575 h 809625"/>
                      <a:gd name="connsiteX4" fmla="*/ 0 w 371475"/>
                      <a:gd name="connsiteY4" fmla="*/ 0 h 809625"/>
                      <a:gd name="connsiteX0" fmla="*/ 0 w 371475"/>
                      <a:gd name="connsiteY0" fmla="*/ 0 h 809625"/>
                      <a:gd name="connsiteX1" fmla="*/ 371475 w 371475"/>
                      <a:gd name="connsiteY1" fmla="*/ 0 h 809625"/>
                      <a:gd name="connsiteX2" fmla="*/ 238126 w 371475"/>
                      <a:gd name="connsiteY2" fmla="*/ 809625 h 809625"/>
                      <a:gd name="connsiteX3" fmla="*/ 104775 w 371475"/>
                      <a:gd name="connsiteY3" fmla="*/ 790575 h 809625"/>
                      <a:gd name="connsiteX4" fmla="*/ 0 w 371475"/>
                      <a:gd name="connsiteY4" fmla="*/ 0 h 809625"/>
                      <a:gd name="connsiteX0" fmla="*/ 0 w 371475"/>
                      <a:gd name="connsiteY0" fmla="*/ 0 h 809625"/>
                      <a:gd name="connsiteX1" fmla="*/ 371475 w 371475"/>
                      <a:gd name="connsiteY1" fmla="*/ 0 h 809625"/>
                      <a:gd name="connsiteX2" fmla="*/ 238126 w 371475"/>
                      <a:gd name="connsiteY2" fmla="*/ 809625 h 809625"/>
                      <a:gd name="connsiteX3" fmla="*/ 104775 w 371475"/>
                      <a:gd name="connsiteY3" fmla="*/ 790575 h 809625"/>
                      <a:gd name="connsiteX4" fmla="*/ 0 w 371475"/>
                      <a:gd name="connsiteY4" fmla="*/ 0 h 809625"/>
                      <a:gd name="connsiteX0" fmla="*/ 0 w 371475"/>
                      <a:gd name="connsiteY0" fmla="*/ 93784 h 903409"/>
                      <a:gd name="connsiteX1" fmla="*/ 371475 w 371475"/>
                      <a:gd name="connsiteY1" fmla="*/ 93784 h 903409"/>
                      <a:gd name="connsiteX2" fmla="*/ 238126 w 371475"/>
                      <a:gd name="connsiteY2" fmla="*/ 903409 h 903409"/>
                      <a:gd name="connsiteX3" fmla="*/ 104775 w 371475"/>
                      <a:gd name="connsiteY3" fmla="*/ 884359 h 903409"/>
                      <a:gd name="connsiteX4" fmla="*/ 0 w 371475"/>
                      <a:gd name="connsiteY4" fmla="*/ 93784 h 903409"/>
                      <a:gd name="connsiteX0" fmla="*/ 0 w 371475"/>
                      <a:gd name="connsiteY0" fmla="*/ 179979 h 989604"/>
                      <a:gd name="connsiteX1" fmla="*/ 371475 w 371475"/>
                      <a:gd name="connsiteY1" fmla="*/ 179979 h 989604"/>
                      <a:gd name="connsiteX2" fmla="*/ 238126 w 371475"/>
                      <a:gd name="connsiteY2" fmla="*/ 989604 h 989604"/>
                      <a:gd name="connsiteX3" fmla="*/ 104775 w 371475"/>
                      <a:gd name="connsiteY3" fmla="*/ 970554 h 989604"/>
                      <a:gd name="connsiteX4" fmla="*/ 0 w 371475"/>
                      <a:gd name="connsiteY4" fmla="*/ 179979 h 989604"/>
                      <a:gd name="connsiteX0" fmla="*/ 0 w 371475"/>
                      <a:gd name="connsiteY0" fmla="*/ 195224 h 1004849"/>
                      <a:gd name="connsiteX1" fmla="*/ 371475 w 371475"/>
                      <a:gd name="connsiteY1" fmla="*/ 195224 h 1004849"/>
                      <a:gd name="connsiteX2" fmla="*/ 238126 w 371475"/>
                      <a:gd name="connsiteY2" fmla="*/ 1004849 h 1004849"/>
                      <a:gd name="connsiteX3" fmla="*/ 104775 w 371475"/>
                      <a:gd name="connsiteY3" fmla="*/ 985799 h 1004849"/>
                      <a:gd name="connsiteX4" fmla="*/ 0 w 371475"/>
                      <a:gd name="connsiteY4" fmla="*/ 195224 h 1004849"/>
                      <a:gd name="connsiteX0" fmla="*/ 0 w 371475"/>
                      <a:gd name="connsiteY0" fmla="*/ 195224 h 1004849"/>
                      <a:gd name="connsiteX1" fmla="*/ 371475 w 371475"/>
                      <a:gd name="connsiteY1" fmla="*/ 195224 h 1004849"/>
                      <a:gd name="connsiteX2" fmla="*/ 238126 w 371475"/>
                      <a:gd name="connsiteY2" fmla="*/ 1004849 h 1004849"/>
                      <a:gd name="connsiteX3" fmla="*/ 104775 w 371475"/>
                      <a:gd name="connsiteY3" fmla="*/ 985799 h 1004849"/>
                      <a:gd name="connsiteX4" fmla="*/ 0 w 371475"/>
                      <a:gd name="connsiteY4" fmla="*/ 195224 h 1004849"/>
                      <a:gd name="connsiteX0" fmla="*/ 0 w 371475"/>
                      <a:gd name="connsiteY0" fmla="*/ 195224 h 1004849"/>
                      <a:gd name="connsiteX1" fmla="*/ 371475 w 371475"/>
                      <a:gd name="connsiteY1" fmla="*/ 195224 h 1004849"/>
                      <a:gd name="connsiteX2" fmla="*/ 238126 w 371475"/>
                      <a:gd name="connsiteY2" fmla="*/ 1004849 h 1004849"/>
                      <a:gd name="connsiteX3" fmla="*/ 104775 w 371475"/>
                      <a:gd name="connsiteY3" fmla="*/ 985799 h 1004849"/>
                      <a:gd name="connsiteX4" fmla="*/ 0 w 371475"/>
                      <a:gd name="connsiteY4" fmla="*/ 195224 h 1004849"/>
                      <a:gd name="connsiteX0" fmla="*/ 0 w 371475"/>
                      <a:gd name="connsiteY0" fmla="*/ 195224 h 1004849"/>
                      <a:gd name="connsiteX1" fmla="*/ 371475 w 371475"/>
                      <a:gd name="connsiteY1" fmla="*/ 195224 h 1004849"/>
                      <a:gd name="connsiteX2" fmla="*/ 238126 w 371475"/>
                      <a:gd name="connsiteY2" fmla="*/ 1004849 h 1004849"/>
                      <a:gd name="connsiteX3" fmla="*/ 104775 w 371475"/>
                      <a:gd name="connsiteY3" fmla="*/ 985799 h 1004849"/>
                      <a:gd name="connsiteX4" fmla="*/ 0 w 371475"/>
                      <a:gd name="connsiteY4" fmla="*/ 195224 h 1004849"/>
                      <a:gd name="connsiteX0" fmla="*/ 0 w 371475"/>
                      <a:gd name="connsiteY0" fmla="*/ 195224 h 1004849"/>
                      <a:gd name="connsiteX1" fmla="*/ 371475 w 371475"/>
                      <a:gd name="connsiteY1" fmla="*/ 195224 h 1004849"/>
                      <a:gd name="connsiteX2" fmla="*/ 238126 w 371475"/>
                      <a:gd name="connsiteY2" fmla="*/ 1004849 h 1004849"/>
                      <a:gd name="connsiteX3" fmla="*/ 104775 w 371475"/>
                      <a:gd name="connsiteY3" fmla="*/ 985799 h 1004849"/>
                      <a:gd name="connsiteX4" fmla="*/ 0 w 371475"/>
                      <a:gd name="connsiteY4" fmla="*/ 195224 h 1004849"/>
                      <a:gd name="connsiteX0" fmla="*/ 6693 w 378168"/>
                      <a:gd name="connsiteY0" fmla="*/ 211540 h 1021165"/>
                      <a:gd name="connsiteX1" fmla="*/ 378168 w 378168"/>
                      <a:gd name="connsiteY1" fmla="*/ 211540 h 1021165"/>
                      <a:gd name="connsiteX2" fmla="*/ 244819 w 378168"/>
                      <a:gd name="connsiteY2" fmla="*/ 1021165 h 1021165"/>
                      <a:gd name="connsiteX3" fmla="*/ 111468 w 378168"/>
                      <a:gd name="connsiteY3" fmla="*/ 1002115 h 1021165"/>
                      <a:gd name="connsiteX4" fmla="*/ 6693 w 378168"/>
                      <a:gd name="connsiteY4" fmla="*/ 211540 h 1021165"/>
                      <a:gd name="connsiteX0" fmla="*/ 5319 w 377582"/>
                      <a:gd name="connsiteY0" fmla="*/ 210545 h 1020170"/>
                      <a:gd name="connsiteX1" fmla="*/ 376794 w 377582"/>
                      <a:gd name="connsiteY1" fmla="*/ 210545 h 1020170"/>
                      <a:gd name="connsiteX2" fmla="*/ 243445 w 377582"/>
                      <a:gd name="connsiteY2" fmla="*/ 1020170 h 1020170"/>
                      <a:gd name="connsiteX3" fmla="*/ 110094 w 377582"/>
                      <a:gd name="connsiteY3" fmla="*/ 1001120 h 1020170"/>
                      <a:gd name="connsiteX4" fmla="*/ 5319 w 377582"/>
                      <a:gd name="connsiteY4" fmla="*/ 210545 h 1020170"/>
                      <a:gd name="connsiteX0" fmla="*/ 5319 w 377582"/>
                      <a:gd name="connsiteY0" fmla="*/ 210545 h 1001120"/>
                      <a:gd name="connsiteX1" fmla="*/ 376794 w 377582"/>
                      <a:gd name="connsiteY1" fmla="*/ 210545 h 1001120"/>
                      <a:gd name="connsiteX2" fmla="*/ 249055 w 377582"/>
                      <a:gd name="connsiteY2" fmla="*/ 997731 h 1001120"/>
                      <a:gd name="connsiteX3" fmla="*/ 110094 w 377582"/>
                      <a:gd name="connsiteY3" fmla="*/ 1001120 h 1001120"/>
                      <a:gd name="connsiteX4" fmla="*/ 5319 w 377582"/>
                      <a:gd name="connsiteY4" fmla="*/ 210545 h 1001120"/>
                      <a:gd name="connsiteX0" fmla="*/ 5319 w 377582"/>
                      <a:gd name="connsiteY0" fmla="*/ 210545 h 1013733"/>
                      <a:gd name="connsiteX1" fmla="*/ 376794 w 377582"/>
                      <a:gd name="connsiteY1" fmla="*/ 210545 h 1013733"/>
                      <a:gd name="connsiteX2" fmla="*/ 249055 w 377582"/>
                      <a:gd name="connsiteY2" fmla="*/ 997731 h 1013733"/>
                      <a:gd name="connsiteX3" fmla="*/ 110094 w 377582"/>
                      <a:gd name="connsiteY3" fmla="*/ 1001120 h 1013733"/>
                      <a:gd name="connsiteX4" fmla="*/ 5319 w 377582"/>
                      <a:gd name="connsiteY4" fmla="*/ 210545 h 1013733"/>
                      <a:gd name="connsiteX0" fmla="*/ 5319 w 377582"/>
                      <a:gd name="connsiteY0" fmla="*/ 210545 h 1029054"/>
                      <a:gd name="connsiteX1" fmla="*/ 376794 w 377582"/>
                      <a:gd name="connsiteY1" fmla="*/ 210545 h 1029054"/>
                      <a:gd name="connsiteX2" fmla="*/ 249055 w 377582"/>
                      <a:gd name="connsiteY2" fmla="*/ 997731 h 1029054"/>
                      <a:gd name="connsiteX3" fmla="*/ 110094 w 377582"/>
                      <a:gd name="connsiteY3" fmla="*/ 1001120 h 1029054"/>
                      <a:gd name="connsiteX4" fmla="*/ 5319 w 377582"/>
                      <a:gd name="connsiteY4" fmla="*/ 210545 h 1029054"/>
                      <a:gd name="connsiteX0" fmla="*/ 5319 w 377582"/>
                      <a:gd name="connsiteY0" fmla="*/ 210545 h 1040738"/>
                      <a:gd name="connsiteX1" fmla="*/ 376794 w 377582"/>
                      <a:gd name="connsiteY1" fmla="*/ 210545 h 1040738"/>
                      <a:gd name="connsiteX2" fmla="*/ 249055 w 377582"/>
                      <a:gd name="connsiteY2" fmla="*/ 997731 h 1040738"/>
                      <a:gd name="connsiteX3" fmla="*/ 110094 w 377582"/>
                      <a:gd name="connsiteY3" fmla="*/ 1001120 h 1040738"/>
                      <a:gd name="connsiteX4" fmla="*/ 5319 w 377582"/>
                      <a:gd name="connsiteY4" fmla="*/ 210545 h 1040738"/>
                      <a:gd name="connsiteX0" fmla="*/ 5319 w 377582"/>
                      <a:gd name="connsiteY0" fmla="*/ 210545 h 1053217"/>
                      <a:gd name="connsiteX1" fmla="*/ 376794 w 377582"/>
                      <a:gd name="connsiteY1" fmla="*/ 210545 h 1053217"/>
                      <a:gd name="connsiteX2" fmla="*/ 249055 w 377582"/>
                      <a:gd name="connsiteY2" fmla="*/ 997731 h 1053217"/>
                      <a:gd name="connsiteX3" fmla="*/ 110094 w 377582"/>
                      <a:gd name="connsiteY3" fmla="*/ 1001120 h 1053217"/>
                      <a:gd name="connsiteX4" fmla="*/ 5319 w 377582"/>
                      <a:gd name="connsiteY4" fmla="*/ 210545 h 1053217"/>
                      <a:gd name="connsiteX0" fmla="*/ 5319 w 377582"/>
                      <a:gd name="connsiteY0" fmla="*/ 210545 h 1061514"/>
                      <a:gd name="connsiteX1" fmla="*/ 376794 w 377582"/>
                      <a:gd name="connsiteY1" fmla="*/ 210545 h 1061514"/>
                      <a:gd name="connsiteX2" fmla="*/ 249055 w 377582"/>
                      <a:gd name="connsiteY2" fmla="*/ 997731 h 1061514"/>
                      <a:gd name="connsiteX3" fmla="*/ 110094 w 377582"/>
                      <a:gd name="connsiteY3" fmla="*/ 1001120 h 1061514"/>
                      <a:gd name="connsiteX4" fmla="*/ 5319 w 377582"/>
                      <a:gd name="connsiteY4" fmla="*/ 210545 h 1061514"/>
                      <a:gd name="connsiteX0" fmla="*/ 5319 w 377582"/>
                      <a:gd name="connsiteY0" fmla="*/ 210545 h 1062547"/>
                      <a:gd name="connsiteX1" fmla="*/ 376794 w 377582"/>
                      <a:gd name="connsiteY1" fmla="*/ 210545 h 1062547"/>
                      <a:gd name="connsiteX2" fmla="*/ 249055 w 377582"/>
                      <a:gd name="connsiteY2" fmla="*/ 997731 h 1062547"/>
                      <a:gd name="connsiteX3" fmla="*/ 110094 w 377582"/>
                      <a:gd name="connsiteY3" fmla="*/ 1001120 h 1062547"/>
                      <a:gd name="connsiteX4" fmla="*/ 5319 w 377582"/>
                      <a:gd name="connsiteY4" fmla="*/ 210545 h 1062547"/>
                      <a:gd name="connsiteX0" fmla="*/ 5319 w 377582"/>
                      <a:gd name="connsiteY0" fmla="*/ 210545 h 1062547"/>
                      <a:gd name="connsiteX1" fmla="*/ 376794 w 377582"/>
                      <a:gd name="connsiteY1" fmla="*/ 210545 h 1062547"/>
                      <a:gd name="connsiteX2" fmla="*/ 249055 w 377582"/>
                      <a:gd name="connsiteY2" fmla="*/ 997731 h 1062547"/>
                      <a:gd name="connsiteX3" fmla="*/ 110094 w 377582"/>
                      <a:gd name="connsiteY3" fmla="*/ 1001120 h 1062547"/>
                      <a:gd name="connsiteX4" fmla="*/ 5319 w 377582"/>
                      <a:gd name="connsiteY4" fmla="*/ 210545 h 1062547"/>
                      <a:gd name="connsiteX0" fmla="*/ 5319 w 377582"/>
                      <a:gd name="connsiteY0" fmla="*/ 210545 h 1062547"/>
                      <a:gd name="connsiteX1" fmla="*/ 376794 w 377582"/>
                      <a:gd name="connsiteY1" fmla="*/ 210545 h 1062547"/>
                      <a:gd name="connsiteX2" fmla="*/ 249055 w 377582"/>
                      <a:gd name="connsiteY2" fmla="*/ 997731 h 1062547"/>
                      <a:gd name="connsiteX3" fmla="*/ 110094 w 377582"/>
                      <a:gd name="connsiteY3" fmla="*/ 1001120 h 1062547"/>
                      <a:gd name="connsiteX4" fmla="*/ 5319 w 377582"/>
                      <a:gd name="connsiteY4" fmla="*/ 210545 h 1062547"/>
                      <a:gd name="connsiteX0" fmla="*/ 5319 w 377582"/>
                      <a:gd name="connsiteY0" fmla="*/ 210545 h 1059755"/>
                      <a:gd name="connsiteX1" fmla="*/ 376794 w 377582"/>
                      <a:gd name="connsiteY1" fmla="*/ 210545 h 1059755"/>
                      <a:gd name="connsiteX2" fmla="*/ 249055 w 377582"/>
                      <a:gd name="connsiteY2" fmla="*/ 997731 h 1059755"/>
                      <a:gd name="connsiteX3" fmla="*/ 98874 w 377582"/>
                      <a:gd name="connsiteY3" fmla="*/ 995510 h 1059755"/>
                      <a:gd name="connsiteX4" fmla="*/ 5319 w 377582"/>
                      <a:gd name="connsiteY4" fmla="*/ 210545 h 1059755"/>
                      <a:gd name="connsiteX0" fmla="*/ 5319 w 377582"/>
                      <a:gd name="connsiteY0" fmla="*/ 210545 h 1059755"/>
                      <a:gd name="connsiteX1" fmla="*/ 376794 w 377582"/>
                      <a:gd name="connsiteY1" fmla="*/ 210545 h 1059755"/>
                      <a:gd name="connsiteX2" fmla="*/ 249055 w 377582"/>
                      <a:gd name="connsiteY2" fmla="*/ 997731 h 1059755"/>
                      <a:gd name="connsiteX3" fmla="*/ 98874 w 377582"/>
                      <a:gd name="connsiteY3" fmla="*/ 995510 h 1059755"/>
                      <a:gd name="connsiteX4" fmla="*/ 5319 w 377582"/>
                      <a:gd name="connsiteY4" fmla="*/ 210545 h 1059755"/>
                      <a:gd name="connsiteX0" fmla="*/ 5319 w 377582"/>
                      <a:gd name="connsiteY0" fmla="*/ 210545 h 1059755"/>
                      <a:gd name="connsiteX1" fmla="*/ 376794 w 377582"/>
                      <a:gd name="connsiteY1" fmla="*/ 210545 h 1059755"/>
                      <a:gd name="connsiteX2" fmla="*/ 249055 w 377582"/>
                      <a:gd name="connsiteY2" fmla="*/ 997731 h 1059755"/>
                      <a:gd name="connsiteX3" fmla="*/ 98874 w 377582"/>
                      <a:gd name="connsiteY3" fmla="*/ 995510 h 1059755"/>
                      <a:gd name="connsiteX4" fmla="*/ 5319 w 377582"/>
                      <a:gd name="connsiteY4" fmla="*/ 210545 h 1059755"/>
                      <a:gd name="connsiteX0" fmla="*/ 5319 w 377582"/>
                      <a:gd name="connsiteY0" fmla="*/ 210545 h 1059755"/>
                      <a:gd name="connsiteX1" fmla="*/ 376794 w 377582"/>
                      <a:gd name="connsiteY1" fmla="*/ 210545 h 1059755"/>
                      <a:gd name="connsiteX2" fmla="*/ 249055 w 377582"/>
                      <a:gd name="connsiteY2" fmla="*/ 997731 h 1059755"/>
                      <a:gd name="connsiteX3" fmla="*/ 98874 w 377582"/>
                      <a:gd name="connsiteY3" fmla="*/ 995510 h 1059755"/>
                      <a:gd name="connsiteX4" fmla="*/ 5319 w 377582"/>
                      <a:gd name="connsiteY4" fmla="*/ 210545 h 1059755"/>
                      <a:gd name="connsiteX0" fmla="*/ 5319 w 377582"/>
                      <a:gd name="connsiteY0" fmla="*/ 210545 h 1059755"/>
                      <a:gd name="connsiteX1" fmla="*/ 376794 w 377582"/>
                      <a:gd name="connsiteY1" fmla="*/ 210545 h 1059755"/>
                      <a:gd name="connsiteX2" fmla="*/ 249055 w 377582"/>
                      <a:gd name="connsiteY2" fmla="*/ 997731 h 1059755"/>
                      <a:gd name="connsiteX3" fmla="*/ 98874 w 377582"/>
                      <a:gd name="connsiteY3" fmla="*/ 995510 h 1059755"/>
                      <a:gd name="connsiteX4" fmla="*/ 5319 w 377582"/>
                      <a:gd name="connsiteY4" fmla="*/ 210545 h 1059755"/>
                      <a:gd name="connsiteX0" fmla="*/ 5319 w 377582"/>
                      <a:gd name="connsiteY0" fmla="*/ 210545 h 1059755"/>
                      <a:gd name="connsiteX1" fmla="*/ 376794 w 377582"/>
                      <a:gd name="connsiteY1" fmla="*/ 210545 h 1059755"/>
                      <a:gd name="connsiteX2" fmla="*/ 249055 w 377582"/>
                      <a:gd name="connsiteY2" fmla="*/ 997731 h 1059755"/>
                      <a:gd name="connsiteX3" fmla="*/ 98874 w 377582"/>
                      <a:gd name="connsiteY3" fmla="*/ 995510 h 1059755"/>
                      <a:gd name="connsiteX4" fmla="*/ 5319 w 377582"/>
                      <a:gd name="connsiteY4" fmla="*/ 210545 h 1059755"/>
                      <a:gd name="connsiteX0" fmla="*/ 4026 w 376303"/>
                      <a:gd name="connsiteY0" fmla="*/ 198534 h 1047744"/>
                      <a:gd name="connsiteX1" fmla="*/ 375501 w 376303"/>
                      <a:gd name="connsiteY1" fmla="*/ 198534 h 1047744"/>
                      <a:gd name="connsiteX2" fmla="*/ 247762 w 376303"/>
                      <a:gd name="connsiteY2" fmla="*/ 985720 h 1047744"/>
                      <a:gd name="connsiteX3" fmla="*/ 97581 w 376303"/>
                      <a:gd name="connsiteY3" fmla="*/ 983499 h 1047744"/>
                      <a:gd name="connsiteX4" fmla="*/ 4026 w 376303"/>
                      <a:gd name="connsiteY4" fmla="*/ 198534 h 1047744"/>
                      <a:gd name="connsiteX0" fmla="*/ 3891 w 377709"/>
                      <a:gd name="connsiteY0" fmla="*/ 205768 h 1054978"/>
                      <a:gd name="connsiteX1" fmla="*/ 375366 w 377709"/>
                      <a:gd name="connsiteY1" fmla="*/ 205768 h 1054978"/>
                      <a:gd name="connsiteX2" fmla="*/ 247627 w 377709"/>
                      <a:gd name="connsiteY2" fmla="*/ 992954 h 1054978"/>
                      <a:gd name="connsiteX3" fmla="*/ 97446 w 377709"/>
                      <a:gd name="connsiteY3" fmla="*/ 990733 h 1054978"/>
                      <a:gd name="connsiteX4" fmla="*/ 3891 w 377709"/>
                      <a:gd name="connsiteY4" fmla="*/ 205768 h 10549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7709" h="1054978">
                        <a:moveTo>
                          <a:pt x="3891" y="205768"/>
                        </a:moveTo>
                        <a:cubicBezTo>
                          <a:pt x="-46749" y="-72867"/>
                          <a:pt x="414355" y="-64279"/>
                          <a:pt x="375366" y="205768"/>
                        </a:cubicBezTo>
                        <a:cubicBezTo>
                          <a:pt x="304036" y="662952"/>
                          <a:pt x="307212" y="619998"/>
                          <a:pt x="247627" y="992954"/>
                        </a:cubicBezTo>
                        <a:cubicBezTo>
                          <a:pt x="226550" y="1078231"/>
                          <a:pt x="124132" y="1073750"/>
                          <a:pt x="97446" y="990733"/>
                        </a:cubicBezTo>
                        <a:cubicBezTo>
                          <a:pt x="60472" y="627702"/>
                          <a:pt x="38816" y="486122"/>
                          <a:pt x="3891" y="205768"/>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371" name="Rectangle 96">
                    <a:extLst>
                      <a:ext uri="{FF2B5EF4-FFF2-40B4-BE49-F238E27FC236}">
                        <a16:creationId xmlns:a16="http://schemas.microsoft.com/office/drawing/2014/main" id="{75F8BE9D-25E4-42FF-9519-F2E9C760481E}"/>
                      </a:ext>
                    </a:extLst>
                  </p:cNvPr>
                  <p:cNvSpPr/>
                  <p:nvPr/>
                </p:nvSpPr>
                <p:spPr>
                  <a:xfrm rot="5340000">
                    <a:off x="6925998" y="2624246"/>
                    <a:ext cx="377706" cy="1054982"/>
                  </a:xfrm>
                  <a:custGeom>
                    <a:avLst/>
                    <a:gdLst>
                      <a:gd name="connsiteX0" fmla="*/ 0 w 914400"/>
                      <a:gd name="connsiteY0" fmla="*/ 0 h 914400"/>
                      <a:gd name="connsiteX1" fmla="*/ 914400 w 914400"/>
                      <a:gd name="connsiteY1" fmla="*/ 0 h 914400"/>
                      <a:gd name="connsiteX2" fmla="*/ 914400 w 914400"/>
                      <a:gd name="connsiteY2" fmla="*/ 914400 h 914400"/>
                      <a:gd name="connsiteX3" fmla="*/ 0 w 914400"/>
                      <a:gd name="connsiteY3" fmla="*/ 914400 h 914400"/>
                      <a:gd name="connsiteX4" fmla="*/ 0 w 914400"/>
                      <a:gd name="connsiteY4" fmla="*/ 0 h 914400"/>
                      <a:gd name="connsiteX0" fmla="*/ 0 w 1028700"/>
                      <a:gd name="connsiteY0" fmla="*/ 133350 h 914400"/>
                      <a:gd name="connsiteX1" fmla="*/ 1028700 w 1028700"/>
                      <a:gd name="connsiteY1" fmla="*/ 0 h 914400"/>
                      <a:gd name="connsiteX2" fmla="*/ 1028700 w 1028700"/>
                      <a:gd name="connsiteY2" fmla="*/ 914400 h 914400"/>
                      <a:gd name="connsiteX3" fmla="*/ 114300 w 1028700"/>
                      <a:gd name="connsiteY3" fmla="*/ 914400 h 914400"/>
                      <a:gd name="connsiteX4" fmla="*/ 0 w 1028700"/>
                      <a:gd name="connsiteY4" fmla="*/ 133350 h 914400"/>
                      <a:gd name="connsiteX0" fmla="*/ 0 w 1028700"/>
                      <a:gd name="connsiteY0" fmla="*/ 0 h 781050"/>
                      <a:gd name="connsiteX1" fmla="*/ 371475 w 1028700"/>
                      <a:gd name="connsiteY1" fmla="*/ 0 h 781050"/>
                      <a:gd name="connsiteX2" fmla="*/ 1028700 w 1028700"/>
                      <a:gd name="connsiteY2" fmla="*/ 781050 h 781050"/>
                      <a:gd name="connsiteX3" fmla="*/ 114300 w 1028700"/>
                      <a:gd name="connsiteY3" fmla="*/ 781050 h 781050"/>
                      <a:gd name="connsiteX4" fmla="*/ 0 w 1028700"/>
                      <a:gd name="connsiteY4" fmla="*/ 0 h 781050"/>
                      <a:gd name="connsiteX0" fmla="*/ 0 w 371475"/>
                      <a:gd name="connsiteY0" fmla="*/ 0 h 781050"/>
                      <a:gd name="connsiteX1" fmla="*/ 371475 w 371475"/>
                      <a:gd name="connsiteY1" fmla="*/ 0 h 781050"/>
                      <a:gd name="connsiteX2" fmla="*/ 114300 w 371475"/>
                      <a:gd name="connsiteY2" fmla="*/ 781050 h 781050"/>
                      <a:gd name="connsiteX3" fmla="*/ 0 w 371475"/>
                      <a:gd name="connsiteY3" fmla="*/ 0 h 781050"/>
                      <a:gd name="connsiteX0" fmla="*/ 0 w 371475"/>
                      <a:gd name="connsiteY0" fmla="*/ 0 h 790575"/>
                      <a:gd name="connsiteX1" fmla="*/ 371475 w 371475"/>
                      <a:gd name="connsiteY1" fmla="*/ 0 h 790575"/>
                      <a:gd name="connsiteX2" fmla="*/ 76200 w 371475"/>
                      <a:gd name="connsiteY2" fmla="*/ 790575 h 790575"/>
                      <a:gd name="connsiteX3" fmla="*/ 0 w 371475"/>
                      <a:gd name="connsiteY3" fmla="*/ 0 h 790575"/>
                      <a:gd name="connsiteX0" fmla="*/ 0 w 371475"/>
                      <a:gd name="connsiteY0" fmla="*/ 0 h 790575"/>
                      <a:gd name="connsiteX1" fmla="*/ 371475 w 371475"/>
                      <a:gd name="connsiteY1" fmla="*/ 0 h 790575"/>
                      <a:gd name="connsiteX2" fmla="*/ 238126 w 371475"/>
                      <a:gd name="connsiteY2" fmla="*/ 742950 h 790575"/>
                      <a:gd name="connsiteX3" fmla="*/ 76200 w 371475"/>
                      <a:gd name="connsiteY3" fmla="*/ 790575 h 790575"/>
                      <a:gd name="connsiteX4" fmla="*/ 0 w 371475"/>
                      <a:gd name="connsiteY4" fmla="*/ 0 h 790575"/>
                      <a:gd name="connsiteX0" fmla="*/ 0 w 371475"/>
                      <a:gd name="connsiteY0" fmla="*/ 0 h 809625"/>
                      <a:gd name="connsiteX1" fmla="*/ 371475 w 371475"/>
                      <a:gd name="connsiteY1" fmla="*/ 0 h 809625"/>
                      <a:gd name="connsiteX2" fmla="*/ 238126 w 371475"/>
                      <a:gd name="connsiteY2" fmla="*/ 809625 h 809625"/>
                      <a:gd name="connsiteX3" fmla="*/ 76200 w 371475"/>
                      <a:gd name="connsiteY3" fmla="*/ 790575 h 809625"/>
                      <a:gd name="connsiteX4" fmla="*/ 0 w 371475"/>
                      <a:gd name="connsiteY4" fmla="*/ 0 h 809625"/>
                      <a:gd name="connsiteX0" fmla="*/ 0 w 371475"/>
                      <a:gd name="connsiteY0" fmla="*/ 0 h 809625"/>
                      <a:gd name="connsiteX1" fmla="*/ 371475 w 371475"/>
                      <a:gd name="connsiteY1" fmla="*/ 0 h 809625"/>
                      <a:gd name="connsiteX2" fmla="*/ 238126 w 371475"/>
                      <a:gd name="connsiteY2" fmla="*/ 809625 h 809625"/>
                      <a:gd name="connsiteX3" fmla="*/ 104775 w 371475"/>
                      <a:gd name="connsiteY3" fmla="*/ 790575 h 809625"/>
                      <a:gd name="connsiteX4" fmla="*/ 0 w 371475"/>
                      <a:gd name="connsiteY4" fmla="*/ 0 h 809625"/>
                      <a:gd name="connsiteX0" fmla="*/ 0 w 371475"/>
                      <a:gd name="connsiteY0" fmla="*/ 0 h 809625"/>
                      <a:gd name="connsiteX1" fmla="*/ 371475 w 371475"/>
                      <a:gd name="connsiteY1" fmla="*/ 0 h 809625"/>
                      <a:gd name="connsiteX2" fmla="*/ 238126 w 371475"/>
                      <a:gd name="connsiteY2" fmla="*/ 809625 h 809625"/>
                      <a:gd name="connsiteX3" fmla="*/ 104775 w 371475"/>
                      <a:gd name="connsiteY3" fmla="*/ 790575 h 809625"/>
                      <a:gd name="connsiteX4" fmla="*/ 0 w 371475"/>
                      <a:gd name="connsiteY4" fmla="*/ 0 h 809625"/>
                      <a:gd name="connsiteX0" fmla="*/ 0 w 371475"/>
                      <a:gd name="connsiteY0" fmla="*/ 0 h 809625"/>
                      <a:gd name="connsiteX1" fmla="*/ 371475 w 371475"/>
                      <a:gd name="connsiteY1" fmla="*/ 0 h 809625"/>
                      <a:gd name="connsiteX2" fmla="*/ 238126 w 371475"/>
                      <a:gd name="connsiteY2" fmla="*/ 809625 h 809625"/>
                      <a:gd name="connsiteX3" fmla="*/ 104775 w 371475"/>
                      <a:gd name="connsiteY3" fmla="*/ 790575 h 809625"/>
                      <a:gd name="connsiteX4" fmla="*/ 0 w 371475"/>
                      <a:gd name="connsiteY4" fmla="*/ 0 h 809625"/>
                      <a:gd name="connsiteX0" fmla="*/ 0 w 371475"/>
                      <a:gd name="connsiteY0" fmla="*/ 93784 h 903409"/>
                      <a:gd name="connsiteX1" fmla="*/ 371475 w 371475"/>
                      <a:gd name="connsiteY1" fmla="*/ 93784 h 903409"/>
                      <a:gd name="connsiteX2" fmla="*/ 238126 w 371475"/>
                      <a:gd name="connsiteY2" fmla="*/ 903409 h 903409"/>
                      <a:gd name="connsiteX3" fmla="*/ 104775 w 371475"/>
                      <a:gd name="connsiteY3" fmla="*/ 884359 h 903409"/>
                      <a:gd name="connsiteX4" fmla="*/ 0 w 371475"/>
                      <a:gd name="connsiteY4" fmla="*/ 93784 h 903409"/>
                      <a:gd name="connsiteX0" fmla="*/ 0 w 371475"/>
                      <a:gd name="connsiteY0" fmla="*/ 179979 h 989604"/>
                      <a:gd name="connsiteX1" fmla="*/ 371475 w 371475"/>
                      <a:gd name="connsiteY1" fmla="*/ 179979 h 989604"/>
                      <a:gd name="connsiteX2" fmla="*/ 238126 w 371475"/>
                      <a:gd name="connsiteY2" fmla="*/ 989604 h 989604"/>
                      <a:gd name="connsiteX3" fmla="*/ 104775 w 371475"/>
                      <a:gd name="connsiteY3" fmla="*/ 970554 h 989604"/>
                      <a:gd name="connsiteX4" fmla="*/ 0 w 371475"/>
                      <a:gd name="connsiteY4" fmla="*/ 179979 h 989604"/>
                      <a:gd name="connsiteX0" fmla="*/ 0 w 371475"/>
                      <a:gd name="connsiteY0" fmla="*/ 195224 h 1004849"/>
                      <a:gd name="connsiteX1" fmla="*/ 371475 w 371475"/>
                      <a:gd name="connsiteY1" fmla="*/ 195224 h 1004849"/>
                      <a:gd name="connsiteX2" fmla="*/ 238126 w 371475"/>
                      <a:gd name="connsiteY2" fmla="*/ 1004849 h 1004849"/>
                      <a:gd name="connsiteX3" fmla="*/ 104775 w 371475"/>
                      <a:gd name="connsiteY3" fmla="*/ 985799 h 1004849"/>
                      <a:gd name="connsiteX4" fmla="*/ 0 w 371475"/>
                      <a:gd name="connsiteY4" fmla="*/ 195224 h 1004849"/>
                      <a:gd name="connsiteX0" fmla="*/ 0 w 371475"/>
                      <a:gd name="connsiteY0" fmla="*/ 195224 h 1004849"/>
                      <a:gd name="connsiteX1" fmla="*/ 371475 w 371475"/>
                      <a:gd name="connsiteY1" fmla="*/ 195224 h 1004849"/>
                      <a:gd name="connsiteX2" fmla="*/ 238126 w 371475"/>
                      <a:gd name="connsiteY2" fmla="*/ 1004849 h 1004849"/>
                      <a:gd name="connsiteX3" fmla="*/ 104775 w 371475"/>
                      <a:gd name="connsiteY3" fmla="*/ 985799 h 1004849"/>
                      <a:gd name="connsiteX4" fmla="*/ 0 w 371475"/>
                      <a:gd name="connsiteY4" fmla="*/ 195224 h 1004849"/>
                      <a:gd name="connsiteX0" fmla="*/ 0 w 371475"/>
                      <a:gd name="connsiteY0" fmla="*/ 195224 h 1004849"/>
                      <a:gd name="connsiteX1" fmla="*/ 371475 w 371475"/>
                      <a:gd name="connsiteY1" fmla="*/ 195224 h 1004849"/>
                      <a:gd name="connsiteX2" fmla="*/ 238126 w 371475"/>
                      <a:gd name="connsiteY2" fmla="*/ 1004849 h 1004849"/>
                      <a:gd name="connsiteX3" fmla="*/ 104775 w 371475"/>
                      <a:gd name="connsiteY3" fmla="*/ 985799 h 1004849"/>
                      <a:gd name="connsiteX4" fmla="*/ 0 w 371475"/>
                      <a:gd name="connsiteY4" fmla="*/ 195224 h 1004849"/>
                      <a:gd name="connsiteX0" fmla="*/ 0 w 371475"/>
                      <a:gd name="connsiteY0" fmla="*/ 195224 h 1004849"/>
                      <a:gd name="connsiteX1" fmla="*/ 371475 w 371475"/>
                      <a:gd name="connsiteY1" fmla="*/ 195224 h 1004849"/>
                      <a:gd name="connsiteX2" fmla="*/ 238126 w 371475"/>
                      <a:gd name="connsiteY2" fmla="*/ 1004849 h 1004849"/>
                      <a:gd name="connsiteX3" fmla="*/ 104775 w 371475"/>
                      <a:gd name="connsiteY3" fmla="*/ 985799 h 1004849"/>
                      <a:gd name="connsiteX4" fmla="*/ 0 w 371475"/>
                      <a:gd name="connsiteY4" fmla="*/ 195224 h 1004849"/>
                      <a:gd name="connsiteX0" fmla="*/ 0 w 371475"/>
                      <a:gd name="connsiteY0" fmla="*/ 195224 h 1004849"/>
                      <a:gd name="connsiteX1" fmla="*/ 371475 w 371475"/>
                      <a:gd name="connsiteY1" fmla="*/ 195224 h 1004849"/>
                      <a:gd name="connsiteX2" fmla="*/ 238126 w 371475"/>
                      <a:gd name="connsiteY2" fmla="*/ 1004849 h 1004849"/>
                      <a:gd name="connsiteX3" fmla="*/ 104775 w 371475"/>
                      <a:gd name="connsiteY3" fmla="*/ 985799 h 1004849"/>
                      <a:gd name="connsiteX4" fmla="*/ 0 w 371475"/>
                      <a:gd name="connsiteY4" fmla="*/ 195224 h 1004849"/>
                      <a:gd name="connsiteX0" fmla="*/ 6693 w 378168"/>
                      <a:gd name="connsiteY0" fmla="*/ 211540 h 1021165"/>
                      <a:gd name="connsiteX1" fmla="*/ 378168 w 378168"/>
                      <a:gd name="connsiteY1" fmla="*/ 211540 h 1021165"/>
                      <a:gd name="connsiteX2" fmla="*/ 244819 w 378168"/>
                      <a:gd name="connsiteY2" fmla="*/ 1021165 h 1021165"/>
                      <a:gd name="connsiteX3" fmla="*/ 111468 w 378168"/>
                      <a:gd name="connsiteY3" fmla="*/ 1002115 h 1021165"/>
                      <a:gd name="connsiteX4" fmla="*/ 6693 w 378168"/>
                      <a:gd name="connsiteY4" fmla="*/ 211540 h 1021165"/>
                      <a:gd name="connsiteX0" fmla="*/ 5319 w 377582"/>
                      <a:gd name="connsiteY0" fmla="*/ 210545 h 1020170"/>
                      <a:gd name="connsiteX1" fmla="*/ 376794 w 377582"/>
                      <a:gd name="connsiteY1" fmla="*/ 210545 h 1020170"/>
                      <a:gd name="connsiteX2" fmla="*/ 243445 w 377582"/>
                      <a:gd name="connsiteY2" fmla="*/ 1020170 h 1020170"/>
                      <a:gd name="connsiteX3" fmla="*/ 110094 w 377582"/>
                      <a:gd name="connsiteY3" fmla="*/ 1001120 h 1020170"/>
                      <a:gd name="connsiteX4" fmla="*/ 5319 w 377582"/>
                      <a:gd name="connsiteY4" fmla="*/ 210545 h 1020170"/>
                      <a:gd name="connsiteX0" fmla="*/ 5319 w 377582"/>
                      <a:gd name="connsiteY0" fmla="*/ 210545 h 1001120"/>
                      <a:gd name="connsiteX1" fmla="*/ 376794 w 377582"/>
                      <a:gd name="connsiteY1" fmla="*/ 210545 h 1001120"/>
                      <a:gd name="connsiteX2" fmla="*/ 249055 w 377582"/>
                      <a:gd name="connsiteY2" fmla="*/ 997731 h 1001120"/>
                      <a:gd name="connsiteX3" fmla="*/ 110094 w 377582"/>
                      <a:gd name="connsiteY3" fmla="*/ 1001120 h 1001120"/>
                      <a:gd name="connsiteX4" fmla="*/ 5319 w 377582"/>
                      <a:gd name="connsiteY4" fmla="*/ 210545 h 1001120"/>
                      <a:gd name="connsiteX0" fmla="*/ 5319 w 377582"/>
                      <a:gd name="connsiteY0" fmla="*/ 210545 h 1013733"/>
                      <a:gd name="connsiteX1" fmla="*/ 376794 w 377582"/>
                      <a:gd name="connsiteY1" fmla="*/ 210545 h 1013733"/>
                      <a:gd name="connsiteX2" fmla="*/ 249055 w 377582"/>
                      <a:gd name="connsiteY2" fmla="*/ 997731 h 1013733"/>
                      <a:gd name="connsiteX3" fmla="*/ 110094 w 377582"/>
                      <a:gd name="connsiteY3" fmla="*/ 1001120 h 1013733"/>
                      <a:gd name="connsiteX4" fmla="*/ 5319 w 377582"/>
                      <a:gd name="connsiteY4" fmla="*/ 210545 h 1013733"/>
                      <a:gd name="connsiteX0" fmla="*/ 5319 w 377582"/>
                      <a:gd name="connsiteY0" fmla="*/ 210545 h 1029054"/>
                      <a:gd name="connsiteX1" fmla="*/ 376794 w 377582"/>
                      <a:gd name="connsiteY1" fmla="*/ 210545 h 1029054"/>
                      <a:gd name="connsiteX2" fmla="*/ 249055 w 377582"/>
                      <a:gd name="connsiteY2" fmla="*/ 997731 h 1029054"/>
                      <a:gd name="connsiteX3" fmla="*/ 110094 w 377582"/>
                      <a:gd name="connsiteY3" fmla="*/ 1001120 h 1029054"/>
                      <a:gd name="connsiteX4" fmla="*/ 5319 w 377582"/>
                      <a:gd name="connsiteY4" fmla="*/ 210545 h 1029054"/>
                      <a:gd name="connsiteX0" fmla="*/ 5319 w 377582"/>
                      <a:gd name="connsiteY0" fmla="*/ 210545 h 1040738"/>
                      <a:gd name="connsiteX1" fmla="*/ 376794 w 377582"/>
                      <a:gd name="connsiteY1" fmla="*/ 210545 h 1040738"/>
                      <a:gd name="connsiteX2" fmla="*/ 249055 w 377582"/>
                      <a:gd name="connsiteY2" fmla="*/ 997731 h 1040738"/>
                      <a:gd name="connsiteX3" fmla="*/ 110094 w 377582"/>
                      <a:gd name="connsiteY3" fmla="*/ 1001120 h 1040738"/>
                      <a:gd name="connsiteX4" fmla="*/ 5319 w 377582"/>
                      <a:gd name="connsiteY4" fmla="*/ 210545 h 1040738"/>
                      <a:gd name="connsiteX0" fmla="*/ 5319 w 377582"/>
                      <a:gd name="connsiteY0" fmla="*/ 210545 h 1053217"/>
                      <a:gd name="connsiteX1" fmla="*/ 376794 w 377582"/>
                      <a:gd name="connsiteY1" fmla="*/ 210545 h 1053217"/>
                      <a:gd name="connsiteX2" fmla="*/ 249055 w 377582"/>
                      <a:gd name="connsiteY2" fmla="*/ 997731 h 1053217"/>
                      <a:gd name="connsiteX3" fmla="*/ 110094 w 377582"/>
                      <a:gd name="connsiteY3" fmla="*/ 1001120 h 1053217"/>
                      <a:gd name="connsiteX4" fmla="*/ 5319 w 377582"/>
                      <a:gd name="connsiteY4" fmla="*/ 210545 h 1053217"/>
                      <a:gd name="connsiteX0" fmla="*/ 5319 w 377582"/>
                      <a:gd name="connsiteY0" fmla="*/ 210545 h 1061514"/>
                      <a:gd name="connsiteX1" fmla="*/ 376794 w 377582"/>
                      <a:gd name="connsiteY1" fmla="*/ 210545 h 1061514"/>
                      <a:gd name="connsiteX2" fmla="*/ 249055 w 377582"/>
                      <a:gd name="connsiteY2" fmla="*/ 997731 h 1061514"/>
                      <a:gd name="connsiteX3" fmla="*/ 110094 w 377582"/>
                      <a:gd name="connsiteY3" fmla="*/ 1001120 h 1061514"/>
                      <a:gd name="connsiteX4" fmla="*/ 5319 w 377582"/>
                      <a:gd name="connsiteY4" fmla="*/ 210545 h 1061514"/>
                      <a:gd name="connsiteX0" fmla="*/ 5319 w 377582"/>
                      <a:gd name="connsiteY0" fmla="*/ 210545 h 1062547"/>
                      <a:gd name="connsiteX1" fmla="*/ 376794 w 377582"/>
                      <a:gd name="connsiteY1" fmla="*/ 210545 h 1062547"/>
                      <a:gd name="connsiteX2" fmla="*/ 249055 w 377582"/>
                      <a:gd name="connsiteY2" fmla="*/ 997731 h 1062547"/>
                      <a:gd name="connsiteX3" fmla="*/ 110094 w 377582"/>
                      <a:gd name="connsiteY3" fmla="*/ 1001120 h 1062547"/>
                      <a:gd name="connsiteX4" fmla="*/ 5319 w 377582"/>
                      <a:gd name="connsiteY4" fmla="*/ 210545 h 1062547"/>
                      <a:gd name="connsiteX0" fmla="*/ 5319 w 377582"/>
                      <a:gd name="connsiteY0" fmla="*/ 210545 h 1062547"/>
                      <a:gd name="connsiteX1" fmla="*/ 376794 w 377582"/>
                      <a:gd name="connsiteY1" fmla="*/ 210545 h 1062547"/>
                      <a:gd name="connsiteX2" fmla="*/ 249055 w 377582"/>
                      <a:gd name="connsiteY2" fmla="*/ 997731 h 1062547"/>
                      <a:gd name="connsiteX3" fmla="*/ 110094 w 377582"/>
                      <a:gd name="connsiteY3" fmla="*/ 1001120 h 1062547"/>
                      <a:gd name="connsiteX4" fmla="*/ 5319 w 377582"/>
                      <a:gd name="connsiteY4" fmla="*/ 210545 h 1062547"/>
                      <a:gd name="connsiteX0" fmla="*/ 5319 w 377582"/>
                      <a:gd name="connsiteY0" fmla="*/ 210545 h 1062547"/>
                      <a:gd name="connsiteX1" fmla="*/ 376794 w 377582"/>
                      <a:gd name="connsiteY1" fmla="*/ 210545 h 1062547"/>
                      <a:gd name="connsiteX2" fmla="*/ 249055 w 377582"/>
                      <a:gd name="connsiteY2" fmla="*/ 997731 h 1062547"/>
                      <a:gd name="connsiteX3" fmla="*/ 110094 w 377582"/>
                      <a:gd name="connsiteY3" fmla="*/ 1001120 h 1062547"/>
                      <a:gd name="connsiteX4" fmla="*/ 5319 w 377582"/>
                      <a:gd name="connsiteY4" fmla="*/ 210545 h 1062547"/>
                      <a:gd name="connsiteX0" fmla="*/ 5319 w 377582"/>
                      <a:gd name="connsiteY0" fmla="*/ 210545 h 1059755"/>
                      <a:gd name="connsiteX1" fmla="*/ 376794 w 377582"/>
                      <a:gd name="connsiteY1" fmla="*/ 210545 h 1059755"/>
                      <a:gd name="connsiteX2" fmla="*/ 249055 w 377582"/>
                      <a:gd name="connsiteY2" fmla="*/ 997731 h 1059755"/>
                      <a:gd name="connsiteX3" fmla="*/ 98874 w 377582"/>
                      <a:gd name="connsiteY3" fmla="*/ 995510 h 1059755"/>
                      <a:gd name="connsiteX4" fmla="*/ 5319 w 377582"/>
                      <a:gd name="connsiteY4" fmla="*/ 210545 h 1059755"/>
                      <a:gd name="connsiteX0" fmla="*/ 5319 w 377582"/>
                      <a:gd name="connsiteY0" fmla="*/ 210545 h 1059755"/>
                      <a:gd name="connsiteX1" fmla="*/ 376794 w 377582"/>
                      <a:gd name="connsiteY1" fmla="*/ 210545 h 1059755"/>
                      <a:gd name="connsiteX2" fmla="*/ 249055 w 377582"/>
                      <a:gd name="connsiteY2" fmla="*/ 997731 h 1059755"/>
                      <a:gd name="connsiteX3" fmla="*/ 98874 w 377582"/>
                      <a:gd name="connsiteY3" fmla="*/ 995510 h 1059755"/>
                      <a:gd name="connsiteX4" fmla="*/ 5319 w 377582"/>
                      <a:gd name="connsiteY4" fmla="*/ 210545 h 1059755"/>
                      <a:gd name="connsiteX0" fmla="*/ 5319 w 377582"/>
                      <a:gd name="connsiteY0" fmla="*/ 210545 h 1059755"/>
                      <a:gd name="connsiteX1" fmla="*/ 376794 w 377582"/>
                      <a:gd name="connsiteY1" fmla="*/ 210545 h 1059755"/>
                      <a:gd name="connsiteX2" fmla="*/ 249055 w 377582"/>
                      <a:gd name="connsiteY2" fmla="*/ 997731 h 1059755"/>
                      <a:gd name="connsiteX3" fmla="*/ 98874 w 377582"/>
                      <a:gd name="connsiteY3" fmla="*/ 995510 h 1059755"/>
                      <a:gd name="connsiteX4" fmla="*/ 5319 w 377582"/>
                      <a:gd name="connsiteY4" fmla="*/ 210545 h 1059755"/>
                      <a:gd name="connsiteX0" fmla="*/ 5319 w 377582"/>
                      <a:gd name="connsiteY0" fmla="*/ 210545 h 1059755"/>
                      <a:gd name="connsiteX1" fmla="*/ 376794 w 377582"/>
                      <a:gd name="connsiteY1" fmla="*/ 210545 h 1059755"/>
                      <a:gd name="connsiteX2" fmla="*/ 249055 w 377582"/>
                      <a:gd name="connsiteY2" fmla="*/ 997731 h 1059755"/>
                      <a:gd name="connsiteX3" fmla="*/ 98874 w 377582"/>
                      <a:gd name="connsiteY3" fmla="*/ 995510 h 1059755"/>
                      <a:gd name="connsiteX4" fmla="*/ 5319 w 377582"/>
                      <a:gd name="connsiteY4" fmla="*/ 210545 h 1059755"/>
                      <a:gd name="connsiteX0" fmla="*/ 5319 w 377582"/>
                      <a:gd name="connsiteY0" fmla="*/ 210545 h 1059755"/>
                      <a:gd name="connsiteX1" fmla="*/ 376794 w 377582"/>
                      <a:gd name="connsiteY1" fmla="*/ 210545 h 1059755"/>
                      <a:gd name="connsiteX2" fmla="*/ 249055 w 377582"/>
                      <a:gd name="connsiteY2" fmla="*/ 997731 h 1059755"/>
                      <a:gd name="connsiteX3" fmla="*/ 98874 w 377582"/>
                      <a:gd name="connsiteY3" fmla="*/ 995510 h 1059755"/>
                      <a:gd name="connsiteX4" fmla="*/ 5319 w 377582"/>
                      <a:gd name="connsiteY4" fmla="*/ 210545 h 1059755"/>
                      <a:gd name="connsiteX0" fmla="*/ 5319 w 377582"/>
                      <a:gd name="connsiteY0" fmla="*/ 210545 h 1059755"/>
                      <a:gd name="connsiteX1" fmla="*/ 376794 w 377582"/>
                      <a:gd name="connsiteY1" fmla="*/ 210545 h 1059755"/>
                      <a:gd name="connsiteX2" fmla="*/ 249055 w 377582"/>
                      <a:gd name="connsiteY2" fmla="*/ 997731 h 1059755"/>
                      <a:gd name="connsiteX3" fmla="*/ 98874 w 377582"/>
                      <a:gd name="connsiteY3" fmla="*/ 995510 h 1059755"/>
                      <a:gd name="connsiteX4" fmla="*/ 5319 w 377582"/>
                      <a:gd name="connsiteY4" fmla="*/ 210545 h 1059755"/>
                      <a:gd name="connsiteX0" fmla="*/ 4026 w 376303"/>
                      <a:gd name="connsiteY0" fmla="*/ 198534 h 1047744"/>
                      <a:gd name="connsiteX1" fmla="*/ 375501 w 376303"/>
                      <a:gd name="connsiteY1" fmla="*/ 198534 h 1047744"/>
                      <a:gd name="connsiteX2" fmla="*/ 247762 w 376303"/>
                      <a:gd name="connsiteY2" fmla="*/ 985720 h 1047744"/>
                      <a:gd name="connsiteX3" fmla="*/ 97581 w 376303"/>
                      <a:gd name="connsiteY3" fmla="*/ 983499 h 1047744"/>
                      <a:gd name="connsiteX4" fmla="*/ 4026 w 376303"/>
                      <a:gd name="connsiteY4" fmla="*/ 198534 h 1047744"/>
                      <a:gd name="connsiteX0" fmla="*/ 3891 w 377709"/>
                      <a:gd name="connsiteY0" fmla="*/ 205768 h 1054978"/>
                      <a:gd name="connsiteX1" fmla="*/ 375366 w 377709"/>
                      <a:gd name="connsiteY1" fmla="*/ 205768 h 1054978"/>
                      <a:gd name="connsiteX2" fmla="*/ 247627 w 377709"/>
                      <a:gd name="connsiteY2" fmla="*/ 992954 h 1054978"/>
                      <a:gd name="connsiteX3" fmla="*/ 97446 w 377709"/>
                      <a:gd name="connsiteY3" fmla="*/ 990733 h 1054978"/>
                      <a:gd name="connsiteX4" fmla="*/ 3891 w 377709"/>
                      <a:gd name="connsiteY4" fmla="*/ 205768 h 10549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7709" h="1054978">
                        <a:moveTo>
                          <a:pt x="3891" y="205768"/>
                        </a:moveTo>
                        <a:cubicBezTo>
                          <a:pt x="-46749" y="-72867"/>
                          <a:pt x="414355" y="-64279"/>
                          <a:pt x="375366" y="205768"/>
                        </a:cubicBezTo>
                        <a:cubicBezTo>
                          <a:pt x="304036" y="662952"/>
                          <a:pt x="307212" y="619998"/>
                          <a:pt x="247627" y="992954"/>
                        </a:cubicBezTo>
                        <a:cubicBezTo>
                          <a:pt x="226550" y="1078231"/>
                          <a:pt x="124132" y="1073750"/>
                          <a:pt x="97446" y="990733"/>
                        </a:cubicBezTo>
                        <a:cubicBezTo>
                          <a:pt x="60472" y="627702"/>
                          <a:pt x="38816" y="486122"/>
                          <a:pt x="3891" y="205768"/>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372" name="Rectangle 96">
                    <a:extLst>
                      <a:ext uri="{FF2B5EF4-FFF2-40B4-BE49-F238E27FC236}">
                        <a16:creationId xmlns:a16="http://schemas.microsoft.com/office/drawing/2014/main" id="{02A1D79A-1AAE-4F73-AEDB-CC0174BB97C3}"/>
                      </a:ext>
                    </a:extLst>
                  </p:cNvPr>
                  <p:cNvSpPr/>
                  <p:nvPr/>
                </p:nvSpPr>
                <p:spPr>
                  <a:xfrm rot="8040000">
                    <a:off x="6250254" y="4260385"/>
                    <a:ext cx="377706" cy="1054982"/>
                  </a:xfrm>
                  <a:custGeom>
                    <a:avLst/>
                    <a:gdLst>
                      <a:gd name="connsiteX0" fmla="*/ 0 w 914400"/>
                      <a:gd name="connsiteY0" fmla="*/ 0 h 914400"/>
                      <a:gd name="connsiteX1" fmla="*/ 914400 w 914400"/>
                      <a:gd name="connsiteY1" fmla="*/ 0 h 914400"/>
                      <a:gd name="connsiteX2" fmla="*/ 914400 w 914400"/>
                      <a:gd name="connsiteY2" fmla="*/ 914400 h 914400"/>
                      <a:gd name="connsiteX3" fmla="*/ 0 w 914400"/>
                      <a:gd name="connsiteY3" fmla="*/ 914400 h 914400"/>
                      <a:gd name="connsiteX4" fmla="*/ 0 w 914400"/>
                      <a:gd name="connsiteY4" fmla="*/ 0 h 914400"/>
                      <a:gd name="connsiteX0" fmla="*/ 0 w 1028700"/>
                      <a:gd name="connsiteY0" fmla="*/ 133350 h 914400"/>
                      <a:gd name="connsiteX1" fmla="*/ 1028700 w 1028700"/>
                      <a:gd name="connsiteY1" fmla="*/ 0 h 914400"/>
                      <a:gd name="connsiteX2" fmla="*/ 1028700 w 1028700"/>
                      <a:gd name="connsiteY2" fmla="*/ 914400 h 914400"/>
                      <a:gd name="connsiteX3" fmla="*/ 114300 w 1028700"/>
                      <a:gd name="connsiteY3" fmla="*/ 914400 h 914400"/>
                      <a:gd name="connsiteX4" fmla="*/ 0 w 1028700"/>
                      <a:gd name="connsiteY4" fmla="*/ 133350 h 914400"/>
                      <a:gd name="connsiteX0" fmla="*/ 0 w 1028700"/>
                      <a:gd name="connsiteY0" fmla="*/ 0 h 781050"/>
                      <a:gd name="connsiteX1" fmla="*/ 371475 w 1028700"/>
                      <a:gd name="connsiteY1" fmla="*/ 0 h 781050"/>
                      <a:gd name="connsiteX2" fmla="*/ 1028700 w 1028700"/>
                      <a:gd name="connsiteY2" fmla="*/ 781050 h 781050"/>
                      <a:gd name="connsiteX3" fmla="*/ 114300 w 1028700"/>
                      <a:gd name="connsiteY3" fmla="*/ 781050 h 781050"/>
                      <a:gd name="connsiteX4" fmla="*/ 0 w 1028700"/>
                      <a:gd name="connsiteY4" fmla="*/ 0 h 781050"/>
                      <a:gd name="connsiteX0" fmla="*/ 0 w 371475"/>
                      <a:gd name="connsiteY0" fmla="*/ 0 h 781050"/>
                      <a:gd name="connsiteX1" fmla="*/ 371475 w 371475"/>
                      <a:gd name="connsiteY1" fmla="*/ 0 h 781050"/>
                      <a:gd name="connsiteX2" fmla="*/ 114300 w 371475"/>
                      <a:gd name="connsiteY2" fmla="*/ 781050 h 781050"/>
                      <a:gd name="connsiteX3" fmla="*/ 0 w 371475"/>
                      <a:gd name="connsiteY3" fmla="*/ 0 h 781050"/>
                      <a:gd name="connsiteX0" fmla="*/ 0 w 371475"/>
                      <a:gd name="connsiteY0" fmla="*/ 0 h 790575"/>
                      <a:gd name="connsiteX1" fmla="*/ 371475 w 371475"/>
                      <a:gd name="connsiteY1" fmla="*/ 0 h 790575"/>
                      <a:gd name="connsiteX2" fmla="*/ 76200 w 371475"/>
                      <a:gd name="connsiteY2" fmla="*/ 790575 h 790575"/>
                      <a:gd name="connsiteX3" fmla="*/ 0 w 371475"/>
                      <a:gd name="connsiteY3" fmla="*/ 0 h 790575"/>
                      <a:gd name="connsiteX0" fmla="*/ 0 w 371475"/>
                      <a:gd name="connsiteY0" fmla="*/ 0 h 790575"/>
                      <a:gd name="connsiteX1" fmla="*/ 371475 w 371475"/>
                      <a:gd name="connsiteY1" fmla="*/ 0 h 790575"/>
                      <a:gd name="connsiteX2" fmla="*/ 238126 w 371475"/>
                      <a:gd name="connsiteY2" fmla="*/ 742950 h 790575"/>
                      <a:gd name="connsiteX3" fmla="*/ 76200 w 371475"/>
                      <a:gd name="connsiteY3" fmla="*/ 790575 h 790575"/>
                      <a:gd name="connsiteX4" fmla="*/ 0 w 371475"/>
                      <a:gd name="connsiteY4" fmla="*/ 0 h 790575"/>
                      <a:gd name="connsiteX0" fmla="*/ 0 w 371475"/>
                      <a:gd name="connsiteY0" fmla="*/ 0 h 809625"/>
                      <a:gd name="connsiteX1" fmla="*/ 371475 w 371475"/>
                      <a:gd name="connsiteY1" fmla="*/ 0 h 809625"/>
                      <a:gd name="connsiteX2" fmla="*/ 238126 w 371475"/>
                      <a:gd name="connsiteY2" fmla="*/ 809625 h 809625"/>
                      <a:gd name="connsiteX3" fmla="*/ 76200 w 371475"/>
                      <a:gd name="connsiteY3" fmla="*/ 790575 h 809625"/>
                      <a:gd name="connsiteX4" fmla="*/ 0 w 371475"/>
                      <a:gd name="connsiteY4" fmla="*/ 0 h 809625"/>
                      <a:gd name="connsiteX0" fmla="*/ 0 w 371475"/>
                      <a:gd name="connsiteY0" fmla="*/ 0 h 809625"/>
                      <a:gd name="connsiteX1" fmla="*/ 371475 w 371475"/>
                      <a:gd name="connsiteY1" fmla="*/ 0 h 809625"/>
                      <a:gd name="connsiteX2" fmla="*/ 238126 w 371475"/>
                      <a:gd name="connsiteY2" fmla="*/ 809625 h 809625"/>
                      <a:gd name="connsiteX3" fmla="*/ 104775 w 371475"/>
                      <a:gd name="connsiteY3" fmla="*/ 790575 h 809625"/>
                      <a:gd name="connsiteX4" fmla="*/ 0 w 371475"/>
                      <a:gd name="connsiteY4" fmla="*/ 0 h 809625"/>
                      <a:gd name="connsiteX0" fmla="*/ 0 w 371475"/>
                      <a:gd name="connsiteY0" fmla="*/ 0 h 809625"/>
                      <a:gd name="connsiteX1" fmla="*/ 371475 w 371475"/>
                      <a:gd name="connsiteY1" fmla="*/ 0 h 809625"/>
                      <a:gd name="connsiteX2" fmla="*/ 238126 w 371475"/>
                      <a:gd name="connsiteY2" fmla="*/ 809625 h 809625"/>
                      <a:gd name="connsiteX3" fmla="*/ 104775 w 371475"/>
                      <a:gd name="connsiteY3" fmla="*/ 790575 h 809625"/>
                      <a:gd name="connsiteX4" fmla="*/ 0 w 371475"/>
                      <a:gd name="connsiteY4" fmla="*/ 0 h 809625"/>
                      <a:gd name="connsiteX0" fmla="*/ 0 w 371475"/>
                      <a:gd name="connsiteY0" fmla="*/ 0 h 809625"/>
                      <a:gd name="connsiteX1" fmla="*/ 371475 w 371475"/>
                      <a:gd name="connsiteY1" fmla="*/ 0 h 809625"/>
                      <a:gd name="connsiteX2" fmla="*/ 238126 w 371475"/>
                      <a:gd name="connsiteY2" fmla="*/ 809625 h 809625"/>
                      <a:gd name="connsiteX3" fmla="*/ 104775 w 371475"/>
                      <a:gd name="connsiteY3" fmla="*/ 790575 h 809625"/>
                      <a:gd name="connsiteX4" fmla="*/ 0 w 371475"/>
                      <a:gd name="connsiteY4" fmla="*/ 0 h 809625"/>
                      <a:gd name="connsiteX0" fmla="*/ 0 w 371475"/>
                      <a:gd name="connsiteY0" fmla="*/ 93784 h 903409"/>
                      <a:gd name="connsiteX1" fmla="*/ 371475 w 371475"/>
                      <a:gd name="connsiteY1" fmla="*/ 93784 h 903409"/>
                      <a:gd name="connsiteX2" fmla="*/ 238126 w 371475"/>
                      <a:gd name="connsiteY2" fmla="*/ 903409 h 903409"/>
                      <a:gd name="connsiteX3" fmla="*/ 104775 w 371475"/>
                      <a:gd name="connsiteY3" fmla="*/ 884359 h 903409"/>
                      <a:gd name="connsiteX4" fmla="*/ 0 w 371475"/>
                      <a:gd name="connsiteY4" fmla="*/ 93784 h 903409"/>
                      <a:gd name="connsiteX0" fmla="*/ 0 w 371475"/>
                      <a:gd name="connsiteY0" fmla="*/ 179979 h 989604"/>
                      <a:gd name="connsiteX1" fmla="*/ 371475 w 371475"/>
                      <a:gd name="connsiteY1" fmla="*/ 179979 h 989604"/>
                      <a:gd name="connsiteX2" fmla="*/ 238126 w 371475"/>
                      <a:gd name="connsiteY2" fmla="*/ 989604 h 989604"/>
                      <a:gd name="connsiteX3" fmla="*/ 104775 w 371475"/>
                      <a:gd name="connsiteY3" fmla="*/ 970554 h 989604"/>
                      <a:gd name="connsiteX4" fmla="*/ 0 w 371475"/>
                      <a:gd name="connsiteY4" fmla="*/ 179979 h 989604"/>
                      <a:gd name="connsiteX0" fmla="*/ 0 w 371475"/>
                      <a:gd name="connsiteY0" fmla="*/ 195224 h 1004849"/>
                      <a:gd name="connsiteX1" fmla="*/ 371475 w 371475"/>
                      <a:gd name="connsiteY1" fmla="*/ 195224 h 1004849"/>
                      <a:gd name="connsiteX2" fmla="*/ 238126 w 371475"/>
                      <a:gd name="connsiteY2" fmla="*/ 1004849 h 1004849"/>
                      <a:gd name="connsiteX3" fmla="*/ 104775 w 371475"/>
                      <a:gd name="connsiteY3" fmla="*/ 985799 h 1004849"/>
                      <a:gd name="connsiteX4" fmla="*/ 0 w 371475"/>
                      <a:gd name="connsiteY4" fmla="*/ 195224 h 1004849"/>
                      <a:gd name="connsiteX0" fmla="*/ 0 w 371475"/>
                      <a:gd name="connsiteY0" fmla="*/ 195224 h 1004849"/>
                      <a:gd name="connsiteX1" fmla="*/ 371475 w 371475"/>
                      <a:gd name="connsiteY1" fmla="*/ 195224 h 1004849"/>
                      <a:gd name="connsiteX2" fmla="*/ 238126 w 371475"/>
                      <a:gd name="connsiteY2" fmla="*/ 1004849 h 1004849"/>
                      <a:gd name="connsiteX3" fmla="*/ 104775 w 371475"/>
                      <a:gd name="connsiteY3" fmla="*/ 985799 h 1004849"/>
                      <a:gd name="connsiteX4" fmla="*/ 0 w 371475"/>
                      <a:gd name="connsiteY4" fmla="*/ 195224 h 1004849"/>
                      <a:gd name="connsiteX0" fmla="*/ 0 w 371475"/>
                      <a:gd name="connsiteY0" fmla="*/ 195224 h 1004849"/>
                      <a:gd name="connsiteX1" fmla="*/ 371475 w 371475"/>
                      <a:gd name="connsiteY1" fmla="*/ 195224 h 1004849"/>
                      <a:gd name="connsiteX2" fmla="*/ 238126 w 371475"/>
                      <a:gd name="connsiteY2" fmla="*/ 1004849 h 1004849"/>
                      <a:gd name="connsiteX3" fmla="*/ 104775 w 371475"/>
                      <a:gd name="connsiteY3" fmla="*/ 985799 h 1004849"/>
                      <a:gd name="connsiteX4" fmla="*/ 0 w 371475"/>
                      <a:gd name="connsiteY4" fmla="*/ 195224 h 1004849"/>
                      <a:gd name="connsiteX0" fmla="*/ 0 w 371475"/>
                      <a:gd name="connsiteY0" fmla="*/ 195224 h 1004849"/>
                      <a:gd name="connsiteX1" fmla="*/ 371475 w 371475"/>
                      <a:gd name="connsiteY1" fmla="*/ 195224 h 1004849"/>
                      <a:gd name="connsiteX2" fmla="*/ 238126 w 371475"/>
                      <a:gd name="connsiteY2" fmla="*/ 1004849 h 1004849"/>
                      <a:gd name="connsiteX3" fmla="*/ 104775 w 371475"/>
                      <a:gd name="connsiteY3" fmla="*/ 985799 h 1004849"/>
                      <a:gd name="connsiteX4" fmla="*/ 0 w 371475"/>
                      <a:gd name="connsiteY4" fmla="*/ 195224 h 1004849"/>
                      <a:gd name="connsiteX0" fmla="*/ 0 w 371475"/>
                      <a:gd name="connsiteY0" fmla="*/ 195224 h 1004849"/>
                      <a:gd name="connsiteX1" fmla="*/ 371475 w 371475"/>
                      <a:gd name="connsiteY1" fmla="*/ 195224 h 1004849"/>
                      <a:gd name="connsiteX2" fmla="*/ 238126 w 371475"/>
                      <a:gd name="connsiteY2" fmla="*/ 1004849 h 1004849"/>
                      <a:gd name="connsiteX3" fmla="*/ 104775 w 371475"/>
                      <a:gd name="connsiteY3" fmla="*/ 985799 h 1004849"/>
                      <a:gd name="connsiteX4" fmla="*/ 0 w 371475"/>
                      <a:gd name="connsiteY4" fmla="*/ 195224 h 1004849"/>
                      <a:gd name="connsiteX0" fmla="*/ 6693 w 378168"/>
                      <a:gd name="connsiteY0" fmla="*/ 211540 h 1021165"/>
                      <a:gd name="connsiteX1" fmla="*/ 378168 w 378168"/>
                      <a:gd name="connsiteY1" fmla="*/ 211540 h 1021165"/>
                      <a:gd name="connsiteX2" fmla="*/ 244819 w 378168"/>
                      <a:gd name="connsiteY2" fmla="*/ 1021165 h 1021165"/>
                      <a:gd name="connsiteX3" fmla="*/ 111468 w 378168"/>
                      <a:gd name="connsiteY3" fmla="*/ 1002115 h 1021165"/>
                      <a:gd name="connsiteX4" fmla="*/ 6693 w 378168"/>
                      <a:gd name="connsiteY4" fmla="*/ 211540 h 1021165"/>
                      <a:gd name="connsiteX0" fmla="*/ 5319 w 377582"/>
                      <a:gd name="connsiteY0" fmla="*/ 210545 h 1020170"/>
                      <a:gd name="connsiteX1" fmla="*/ 376794 w 377582"/>
                      <a:gd name="connsiteY1" fmla="*/ 210545 h 1020170"/>
                      <a:gd name="connsiteX2" fmla="*/ 243445 w 377582"/>
                      <a:gd name="connsiteY2" fmla="*/ 1020170 h 1020170"/>
                      <a:gd name="connsiteX3" fmla="*/ 110094 w 377582"/>
                      <a:gd name="connsiteY3" fmla="*/ 1001120 h 1020170"/>
                      <a:gd name="connsiteX4" fmla="*/ 5319 w 377582"/>
                      <a:gd name="connsiteY4" fmla="*/ 210545 h 1020170"/>
                      <a:gd name="connsiteX0" fmla="*/ 5319 w 377582"/>
                      <a:gd name="connsiteY0" fmla="*/ 210545 h 1001120"/>
                      <a:gd name="connsiteX1" fmla="*/ 376794 w 377582"/>
                      <a:gd name="connsiteY1" fmla="*/ 210545 h 1001120"/>
                      <a:gd name="connsiteX2" fmla="*/ 249055 w 377582"/>
                      <a:gd name="connsiteY2" fmla="*/ 997731 h 1001120"/>
                      <a:gd name="connsiteX3" fmla="*/ 110094 w 377582"/>
                      <a:gd name="connsiteY3" fmla="*/ 1001120 h 1001120"/>
                      <a:gd name="connsiteX4" fmla="*/ 5319 w 377582"/>
                      <a:gd name="connsiteY4" fmla="*/ 210545 h 1001120"/>
                      <a:gd name="connsiteX0" fmla="*/ 5319 w 377582"/>
                      <a:gd name="connsiteY0" fmla="*/ 210545 h 1013733"/>
                      <a:gd name="connsiteX1" fmla="*/ 376794 w 377582"/>
                      <a:gd name="connsiteY1" fmla="*/ 210545 h 1013733"/>
                      <a:gd name="connsiteX2" fmla="*/ 249055 w 377582"/>
                      <a:gd name="connsiteY2" fmla="*/ 997731 h 1013733"/>
                      <a:gd name="connsiteX3" fmla="*/ 110094 w 377582"/>
                      <a:gd name="connsiteY3" fmla="*/ 1001120 h 1013733"/>
                      <a:gd name="connsiteX4" fmla="*/ 5319 w 377582"/>
                      <a:gd name="connsiteY4" fmla="*/ 210545 h 1013733"/>
                      <a:gd name="connsiteX0" fmla="*/ 5319 w 377582"/>
                      <a:gd name="connsiteY0" fmla="*/ 210545 h 1029054"/>
                      <a:gd name="connsiteX1" fmla="*/ 376794 w 377582"/>
                      <a:gd name="connsiteY1" fmla="*/ 210545 h 1029054"/>
                      <a:gd name="connsiteX2" fmla="*/ 249055 w 377582"/>
                      <a:gd name="connsiteY2" fmla="*/ 997731 h 1029054"/>
                      <a:gd name="connsiteX3" fmla="*/ 110094 w 377582"/>
                      <a:gd name="connsiteY3" fmla="*/ 1001120 h 1029054"/>
                      <a:gd name="connsiteX4" fmla="*/ 5319 w 377582"/>
                      <a:gd name="connsiteY4" fmla="*/ 210545 h 1029054"/>
                      <a:gd name="connsiteX0" fmla="*/ 5319 w 377582"/>
                      <a:gd name="connsiteY0" fmla="*/ 210545 h 1040738"/>
                      <a:gd name="connsiteX1" fmla="*/ 376794 w 377582"/>
                      <a:gd name="connsiteY1" fmla="*/ 210545 h 1040738"/>
                      <a:gd name="connsiteX2" fmla="*/ 249055 w 377582"/>
                      <a:gd name="connsiteY2" fmla="*/ 997731 h 1040738"/>
                      <a:gd name="connsiteX3" fmla="*/ 110094 w 377582"/>
                      <a:gd name="connsiteY3" fmla="*/ 1001120 h 1040738"/>
                      <a:gd name="connsiteX4" fmla="*/ 5319 w 377582"/>
                      <a:gd name="connsiteY4" fmla="*/ 210545 h 1040738"/>
                      <a:gd name="connsiteX0" fmla="*/ 5319 w 377582"/>
                      <a:gd name="connsiteY0" fmla="*/ 210545 h 1053217"/>
                      <a:gd name="connsiteX1" fmla="*/ 376794 w 377582"/>
                      <a:gd name="connsiteY1" fmla="*/ 210545 h 1053217"/>
                      <a:gd name="connsiteX2" fmla="*/ 249055 w 377582"/>
                      <a:gd name="connsiteY2" fmla="*/ 997731 h 1053217"/>
                      <a:gd name="connsiteX3" fmla="*/ 110094 w 377582"/>
                      <a:gd name="connsiteY3" fmla="*/ 1001120 h 1053217"/>
                      <a:gd name="connsiteX4" fmla="*/ 5319 w 377582"/>
                      <a:gd name="connsiteY4" fmla="*/ 210545 h 1053217"/>
                      <a:gd name="connsiteX0" fmla="*/ 5319 w 377582"/>
                      <a:gd name="connsiteY0" fmla="*/ 210545 h 1061514"/>
                      <a:gd name="connsiteX1" fmla="*/ 376794 w 377582"/>
                      <a:gd name="connsiteY1" fmla="*/ 210545 h 1061514"/>
                      <a:gd name="connsiteX2" fmla="*/ 249055 w 377582"/>
                      <a:gd name="connsiteY2" fmla="*/ 997731 h 1061514"/>
                      <a:gd name="connsiteX3" fmla="*/ 110094 w 377582"/>
                      <a:gd name="connsiteY3" fmla="*/ 1001120 h 1061514"/>
                      <a:gd name="connsiteX4" fmla="*/ 5319 w 377582"/>
                      <a:gd name="connsiteY4" fmla="*/ 210545 h 1061514"/>
                      <a:gd name="connsiteX0" fmla="*/ 5319 w 377582"/>
                      <a:gd name="connsiteY0" fmla="*/ 210545 h 1062547"/>
                      <a:gd name="connsiteX1" fmla="*/ 376794 w 377582"/>
                      <a:gd name="connsiteY1" fmla="*/ 210545 h 1062547"/>
                      <a:gd name="connsiteX2" fmla="*/ 249055 w 377582"/>
                      <a:gd name="connsiteY2" fmla="*/ 997731 h 1062547"/>
                      <a:gd name="connsiteX3" fmla="*/ 110094 w 377582"/>
                      <a:gd name="connsiteY3" fmla="*/ 1001120 h 1062547"/>
                      <a:gd name="connsiteX4" fmla="*/ 5319 w 377582"/>
                      <a:gd name="connsiteY4" fmla="*/ 210545 h 1062547"/>
                      <a:gd name="connsiteX0" fmla="*/ 5319 w 377582"/>
                      <a:gd name="connsiteY0" fmla="*/ 210545 h 1062547"/>
                      <a:gd name="connsiteX1" fmla="*/ 376794 w 377582"/>
                      <a:gd name="connsiteY1" fmla="*/ 210545 h 1062547"/>
                      <a:gd name="connsiteX2" fmla="*/ 249055 w 377582"/>
                      <a:gd name="connsiteY2" fmla="*/ 997731 h 1062547"/>
                      <a:gd name="connsiteX3" fmla="*/ 110094 w 377582"/>
                      <a:gd name="connsiteY3" fmla="*/ 1001120 h 1062547"/>
                      <a:gd name="connsiteX4" fmla="*/ 5319 w 377582"/>
                      <a:gd name="connsiteY4" fmla="*/ 210545 h 1062547"/>
                      <a:gd name="connsiteX0" fmla="*/ 5319 w 377582"/>
                      <a:gd name="connsiteY0" fmla="*/ 210545 h 1062547"/>
                      <a:gd name="connsiteX1" fmla="*/ 376794 w 377582"/>
                      <a:gd name="connsiteY1" fmla="*/ 210545 h 1062547"/>
                      <a:gd name="connsiteX2" fmla="*/ 249055 w 377582"/>
                      <a:gd name="connsiteY2" fmla="*/ 997731 h 1062547"/>
                      <a:gd name="connsiteX3" fmla="*/ 110094 w 377582"/>
                      <a:gd name="connsiteY3" fmla="*/ 1001120 h 1062547"/>
                      <a:gd name="connsiteX4" fmla="*/ 5319 w 377582"/>
                      <a:gd name="connsiteY4" fmla="*/ 210545 h 1062547"/>
                      <a:gd name="connsiteX0" fmla="*/ 5319 w 377582"/>
                      <a:gd name="connsiteY0" fmla="*/ 210545 h 1059755"/>
                      <a:gd name="connsiteX1" fmla="*/ 376794 w 377582"/>
                      <a:gd name="connsiteY1" fmla="*/ 210545 h 1059755"/>
                      <a:gd name="connsiteX2" fmla="*/ 249055 w 377582"/>
                      <a:gd name="connsiteY2" fmla="*/ 997731 h 1059755"/>
                      <a:gd name="connsiteX3" fmla="*/ 98874 w 377582"/>
                      <a:gd name="connsiteY3" fmla="*/ 995510 h 1059755"/>
                      <a:gd name="connsiteX4" fmla="*/ 5319 w 377582"/>
                      <a:gd name="connsiteY4" fmla="*/ 210545 h 1059755"/>
                      <a:gd name="connsiteX0" fmla="*/ 5319 w 377582"/>
                      <a:gd name="connsiteY0" fmla="*/ 210545 h 1059755"/>
                      <a:gd name="connsiteX1" fmla="*/ 376794 w 377582"/>
                      <a:gd name="connsiteY1" fmla="*/ 210545 h 1059755"/>
                      <a:gd name="connsiteX2" fmla="*/ 249055 w 377582"/>
                      <a:gd name="connsiteY2" fmla="*/ 997731 h 1059755"/>
                      <a:gd name="connsiteX3" fmla="*/ 98874 w 377582"/>
                      <a:gd name="connsiteY3" fmla="*/ 995510 h 1059755"/>
                      <a:gd name="connsiteX4" fmla="*/ 5319 w 377582"/>
                      <a:gd name="connsiteY4" fmla="*/ 210545 h 1059755"/>
                      <a:gd name="connsiteX0" fmla="*/ 5319 w 377582"/>
                      <a:gd name="connsiteY0" fmla="*/ 210545 h 1059755"/>
                      <a:gd name="connsiteX1" fmla="*/ 376794 w 377582"/>
                      <a:gd name="connsiteY1" fmla="*/ 210545 h 1059755"/>
                      <a:gd name="connsiteX2" fmla="*/ 249055 w 377582"/>
                      <a:gd name="connsiteY2" fmla="*/ 997731 h 1059755"/>
                      <a:gd name="connsiteX3" fmla="*/ 98874 w 377582"/>
                      <a:gd name="connsiteY3" fmla="*/ 995510 h 1059755"/>
                      <a:gd name="connsiteX4" fmla="*/ 5319 w 377582"/>
                      <a:gd name="connsiteY4" fmla="*/ 210545 h 1059755"/>
                      <a:gd name="connsiteX0" fmla="*/ 5319 w 377582"/>
                      <a:gd name="connsiteY0" fmla="*/ 210545 h 1059755"/>
                      <a:gd name="connsiteX1" fmla="*/ 376794 w 377582"/>
                      <a:gd name="connsiteY1" fmla="*/ 210545 h 1059755"/>
                      <a:gd name="connsiteX2" fmla="*/ 249055 w 377582"/>
                      <a:gd name="connsiteY2" fmla="*/ 997731 h 1059755"/>
                      <a:gd name="connsiteX3" fmla="*/ 98874 w 377582"/>
                      <a:gd name="connsiteY3" fmla="*/ 995510 h 1059755"/>
                      <a:gd name="connsiteX4" fmla="*/ 5319 w 377582"/>
                      <a:gd name="connsiteY4" fmla="*/ 210545 h 1059755"/>
                      <a:gd name="connsiteX0" fmla="*/ 5319 w 377582"/>
                      <a:gd name="connsiteY0" fmla="*/ 210545 h 1059755"/>
                      <a:gd name="connsiteX1" fmla="*/ 376794 w 377582"/>
                      <a:gd name="connsiteY1" fmla="*/ 210545 h 1059755"/>
                      <a:gd name="connsiteX2" fmla="*/ 249055 w 377582"/>
                      <a:gd name="connsiteY2" fmla="*/ 997731 h 1059755"/>
                      <a:gd name="connsiteX3" fmla="*/ 98874 w 377582"/>
                      <a:gd name="connsiteY3" fmla="*/ 995510 h 1059755"/>
                      <a:gd name="connsiteX4" fmla="*/ 5319 w 377582"/>
                      <a:gd name="connsiteY4" fmla="*/ 210545 h 1059755"/>
                      <a:gd name="connsiteX0" fmla="*/ 5319 w 377582"/>
                      <a:gd name="connsiteY0" fmla="*/ 210545 h 1059755"/>
                      <a:gd name="connsiteX1" fmla="*/ 376794 w 377582"/>
                      <a:gd name="connsiteY1" fmla="*/ 210545 h 1059755"/>
                      <a:gd name="connsiteX2" fmla="*/ 249055 w 377582"/>
                      <a:gd name="connsiteY2" fmla="*/ 997731 h 1059755"/>
                      <a:gd name="connsiteX3" fmla="*/ 98874 w 377582"/>
                      <a:gd name="connsiteY3" fmla="*/ 995510 h 1059755"/>
                      <a:gd name="connsiteX4" fmla="*/ 5319 w 377582"/>
                      <a:gd name="connsiteY4" fmla="*/ 210545 h 1059755"/>
                      <a:gd name="connsiteX0" fmla="*/ 4026 w 376303"/>
                      <a:gd name="connsiteY0" fmla="*/ 198534 h 1047744"/>
                      <a:gd name="connsiteX1" fmla="*/ 375501 w 376303"/>
                      <a:gd name="connsiteY1" fmla="*/ 198534 h 1047744"/>
                      <a:gd name="connsiteX2" fmla="*/ 247762 w 376303"/>
                      <a:gd name="connsiteY2" fmla="*/ 985720 h 1047744"/>
                      <a:gd name="connsiteX3" fmla="*/ 97581 w 376303"/>
                      <a:gd name="connsiteY3" fmla="*/ 983499 h 1047744"/>
                      <a:gd name="connsiteX4" fmla="*/ 4026 w 376303"/>
                      <a:gd name="connsiteY4" fmla="*/ 198534 h 1047744"/>
                      <a:gd name="connsiteX0" fmla="*/ 3891 w 377709"/>
                      <a:gd name="connsiteY0" fmla="*/ 205768 h 1054978"/>
                      <a:gd name="connsiteX1" fmla="*/ 375366 w 377709"/>
                      <a:gd name="connsiteY1" fmla="*/ 205768 h 1054978"/>
                      <a:gd name="connsiteX2" fmla="*/ 247627 w 377709"/>
                      <a:gd name="connsiteY2" fmla="*/ 992954 h 1054978"/>
                      <a:gd name="connsiteX3" fmla="*/ 97446 w 377709"/>
                      <a:gd name="connsiteY3" fmla="*/ 990733 h 1054978"/>
                      <a:gd name="connsiteX4" fmla="*/ 3891 w 377709"/>
                      <a:gd name="connsiteY4" fmla="*/ 205768 h 10549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7709" h="1054978">
                        <a:moveTo>
                          <a:pt x="3891" y="205768"/>
                        </a:moveTo>
                        <a:cubicBezTo>
                          <a:pt x="-46749" y="-72867"/>
                          <a:pt x="414355" y="-64279"/>
                          <a:pt x="375366" y="205768"/>
                        </a:cubicBezTo>
                        <a:cubicBezTo>
                          <a:pt x="304036" y="662952"/>
                          <a:pt x="307212" y="619998"/>
                          <a:pt x="247627" y="992954"/>
                        </a:cubicBezTo>
                        <a:cubicBezTo>
                          <a:pt x="226550" y="1078231"/>
                          <a:pt x="124132" y="1073750"/>
                          <a:pt x="97446" y="990733"/>
                        </a:cubicBezTo>
                        <a:cubicBezTo>
                          <a:pt x="60472" y="627702"/>
                          <a:pt x="38816" y="486122"/>
                          <a:pt x="3891" y="205768"/>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373" name="Rectangle 96">
                    <a:extLst>
                      <a:ext uri="{FF2B5EF4-FFF2-40B4-BE49-F238E27FC236}">
                        <a16:creationId xmlns:a16="http://schemas.microsoft.com/office/drawing/2014/main" id="{2C367B3B-5799-4C7D-86AA-4E27548BF49F}"/>
                      </a:ext>
                    </a:extLst>
                  </p:cNvPr>
                  <p:cNvSpPr/>
                  <p:nvPr/>
                </p:nvSpPr>
                <p:spPr>
                  <a:xfrm rot="13500000">
                    <a:off x="2883072" y="4274759"/>
                    <a:ext cx="377706" cy="1054982"/>
                  </a:xfrm>
                  <a:custGeom>
                    <a:avLst/>
                    <a:gdLst>
                      <a:gd name="connsiteX0" fmla="*/ 0 w 914400"/>
                      <a:gd name="connsiteY0" fmla="*/ 0 h 914400"/>
                      <a:gd name="connsiteX1" fmla="*/ 914400 w 914400"/>
                      <a:gd name="connsiteY1" fmla="*/ 0 h 914400"/>
                      <a:gd name="connsiteX2" fmla="*/ 914400 w 914400"/>
                      <a:gd name="connsiteY2" fmla="*/ 914400 h 914400"/>
                      <a:gd name="connsiteX3" fmla="*/ 0 w 914400"/>
                      <a:gd name="connsiteY3" fmla="*/ 914400 h 914400"/>
                      <a:gd name="connsiteX4" fmla="*/ 0 w 914400"/>
                      <a:gd name="connsiteY4" fmla="*/ 0 h 914400"/>
                      <a:gd name="connsiteX0" fmla="*/ 0 w 1028700"/>
                      <a:gd name="connsiteY0" fmla="*/ 133350 h 914400"/>
                      <a:gd name="connsiteX1" fmla="*/ 1028700 w 1028700"/>
                      <a:gd name="connsiteY1" fmla="*/ 0 h 914400"/>
                      <a:gd name="connsiteX2" fmla="*/ 1028700 w 1028700"/>
                      <a:gd name="connsiteY2" fmla="*/ 914400 h 914400"/>
                      <a:gd name="connsiteX3" fmla="*/ 114300 w 1028700"/>
                      <a:gd name="connsiteY3" fmla="*/ 914400 h 914400"/>
                      <a:gd name="connsiteX4" fmla="*/ 0 w 1028700"/>
                      <a:gd name="connsiteY4" fmla="*/ 133350 h 914400"/>
                      <a:gd name="connsiteX0" fmla="*/ 0 w 1028700"/>
                      <a:gd name="connsiteY0" fmla="*/ 0 h 781050"/>
                      <a:gd name="connsiteX1" fmla="*/ 371475 w 1028700"/>
                      <a:gd name="connsiteY1" fmla="*/ 0 h 781050"/>
                      <a:gd name="connsiteX2" fmla="*/ 1028700 w 1028700"/>
                      <a:gd name="connsiteY2" fmla="*/ 781050 h 781050"/>
                      <a:gd name="connsiteX3" fmla="*/ 114300 w 1028700"/>
                      <a:gd name="connsiteY3" fmla="*/ 781050 h 781050"/>
                      <a:gd name="connsiteX4" fmla="*/ 0 w 1028700"/>
                      <a:gd name="connsiteY4" fmla="*/ 0 h 781050"/>
                      <a:gd name="connsiteX0" fmla="*/ 0 w 371475"/>
                      <a:gd name="connsiteY0" fmla="*/ 0 h 781050"/>
                      <a:gd name="connsiteX1" fmla="*/ 371475 w 371475"/>
                      <a:gd name="connsiteY1" fmla="*/ 0 h 781050"/>
                      <a:gd name="connsiteX2" fmla="*/ 114300 w 371475"/>
                      <a:gd name="connsiteY2" fmla="*/ 781050 h 781050"/>
                      <a:gd name="connsiteX3" fmla="*/ 0 w 371475"/>
                      <a:gd name="connsiteY3" fmla="*/ 0 h 781050"/>
                      <a:gd name="connsiteX0" fmla="*/ 0 w 371475"/>
                      <a:gd name="connsiteY0" fmla="*/ 0 h 790575"/>
                      <a:gd name="connsiteX1" fmla="*/ 371475 w 371475"/>
                      <a:gd name="connsiteY1" fmla="*/ 0 h 790575"/>
                      <a:gd name="connsiteX2" fmla="*/ 76200 w 371475"/>
                      <a:gd name="connsiteY2" fmla="*/ 790575 h 790575"/>
                      <a:gd name="connsiteX3" fmla="*/ 0 w 371475"/>
                      <a:gd name="connsiteY3" fmla="*/ 0 h 790575"/>
                      <a:gd name="connsiteX0" fmla="*/ 0 w 371475"/>
                      <a:gd name="connsiteY0" fmla="*/ 0 h 790575"/>
                      <a:gd name="connsiteX1" fmla="*/ 371475 w 371475"/>
                      <a:gd name="connsiteY1" fmla="*/ 0 h 790575"/>
                      <a:gd name="connsiteX2" fmla="*/ 238126 w 371475"/>
                      <a:gd name="connsiteY2" fmla="*/ 742950 h 790575"/>
                      <a:gd name="connsiteX3" fmla="*/ 76200 w 371475"/>
                      <a:gd name="connsiteY3" fmla="*/ 790575 h 790575"/>
                      <a:gd name="connsiteX4" fmla="*/ 0 w 371475"/>
                      <a:gd name="connsiteY4" fmla="*/ 0 h 790575"/>
                      <a:gd name="connsiteX0" fmla="*/ 0 w 371475"/>
                      <a:gd name="connsiteY0" fmla="*/ 0 h 809625"/>
                      <a:gd name="connsiteX1" fmla="*/ 371475 w 371475"/>
                      <a:gd name="connsiteY1" fmla="*/ 0 h 809625"/>
                      <a:gd name="connsiteX2" fmla="*/ 238126 w 371475"/>
                      <a:gd name="connsiteY2" fmla="*/ 809625 h 809625"/>
                      <a:gd name="connsiteX3" fmla="*/ 76200 w 371475"/>
                      <a:gd name="connsiteY3" fmla="*/ 790575 h 809625"/>
                      <a:gd name="connsiteX4" fmla="*/ 0 w 371475"/>
                      <a:gd name="connsiteY4" fmla="*/ 0 h 809625"/>
                      <a:gd name="connsiteX0" fmla="*/ 0 w 371475"/>
                      <a:gd name="connsiteY0" fmla="*/ 0 h 809625"/>
                      <a:gd name="connsiteX1" fmla="*/ 371475 w 371475"/>
                      <a:gd name="connsiteY1" fmla="*/ 0 h 809625"/>
                      <a:gd name="connsiteX2" fmla="*/ 238126 w 371475"/>
                      <a:gd name="connsiteY2" fmla="*/ 809625 h 809625"/>
                      <a:gd name="connsiteX3" fmla="*/ 104775 w 371475"/>
                      <a:gd name="connsiteY3" fmla="*/ 790575 h 809625"/>
                      <a:gd name="connsiteX4" fmla="*/ 0 w 371475"/>
                      <a:gd name="connsiteY4" fmla="*/ 0 h 809625"/>
                      <a:gd name="connsiteX0" fmla="*/ 0 w 371475"/>
                      <a:gd name="connsiteY0" fmla="*/ 0 h 809625"/>
                      <a:gd name="connsiteX1" fmla="*/ 371475 w 371475"/>
                      <a:gd name="connsiteY1" fmla="*/ 0 h 809625"/>
                      <a:gd name="connsiteX2" fmla="*/ 238126 w 371475"/>
                      <a:gd name="connsiteY2" fmla="*/ 809625 h 809625"/>
                      <a:gd name="connsiteX3" fmla="*/ 104775 w 371475"/>
                      <a:gd name="connsiteY3" fmla="*/ 790575 h 809625"/>
                      <a:gd name="connsiteX4" fmla="*/ 0 w 371475"/>
                      <a:gd name="connsiteY4" fmla="*/ 0 h 809625"/>
                      <a:gd name="connsiteX0" fmla="*/ 0 w 371475"/>
                      <a:gd name="connsiteY0" fmla="*/ 0 h 809625"/>
                      <a:gd name="connsiteX1" fmla="*/ 371475 w 371475"/>
                      <a:gd name="connsiteY1" fmla="*/ 0 h 809625"/>
                      <a:gd name="connsiteX2" fmla="*/ 238126 w 371475"/>
                      <a:gd name="connsiteY2" fmla="*/ 809625 h 809625"/>
                      <a:gd name="connsiteX3" fmla="*/ 104775 w 371475"/>
                      <a:gd name="connsiteY3" fmla="*/ 790575 h 809625"/>
                      <a:gd name="connsiteX4" fmla="*/ 0 w 371475"/>
                      <a:gd name="connsiteY4" fmla="*/ 0 h 809625"/>
                      <a:gd name="connsiteX0" fmla="*/ 0 w 371475"/>
                      <a:gd name="connsiteY0" fmla="*/ 93784 h 903409"/>
                      <a:gd name="connsiteX1" fmla="*/ 371475 w 371475"/>
                      <a:gd name="connsiteY1" fmla="*/ 93784 h 903409"/>
                      <a:gd name="connsiteX2" fmla="*/ 238126 w 371475"/>
                      <a:gd name="connsiteY2" fmla="*/ 903409 h 903409"/>
                      <a:gd name="connsiteX3" fmla="*/ 104775 w 371475"/>
                      <a:gd name="connsiteY3" fmla="*/ 884359 h 903409"/>
                      <a:gd name="connsiteX4" fmla="*/ 0 w 371475"/>
                      <a:gd name="connsiteY4" fmla="*/ 93784 h 903409"/>
                      <a:gd name="connsiteX0" fmla="*/ 0 w 371475"/>
                      <a:gd name="connsiteY0" fmla="*/ 179979 h 989604"/>
                      <a:gd name="connsiteX1" fmla="*/ 371475 w 371475"/>
                      <a:gd name="connsiteY1" fmla="*/ 179979 h 989604"/>
                      <a:gd name="connsiteX2" fmla="*/ 238126 w 371475"/>
                      <a:gd name="connsiteY2" fmla="*/ 989604 h 989604"/>
                      <a:gd name="connsiteX3" fmla="*/ 104775 w 371475"/>
                      <a:gd name="connsiteY3" fmla="*/ 970554 h 989604"/>
                      <a:gd name="connsiteX4" fmla="*/ 0 w 371475"/>
                      <a:gd name="connsiteY4" fmla="*/ 179979 h 989604"/>
                      <a:gd name="connsiteX0" fmla="*/ 0 w 371475"/>
                      <a:gd name="connsiteY0" fmla="*/ 195224 h 1004849"/>
                      <a:gd name="connsiteX1" fmla="*/ 371475 w 371475"/>
                      <a:gd name="connsiteY1" fmla="*/ 195224 h 1004849"/>
                      <a:gd name="connsiteX2" fmla="*/ 238126 w 371475"/>
                      <a:gd name="connsiteY2" fmla="*/ 1004849 h 1004849"/>
                      <a:gd name="connsiteX3" fmla="*/ 104775 w 371475"/>
                      <a:gd name="connsiteY3" fmla="*/ 985799 h 1004849"/>
                      <a:gd name="connsiteX4" fmla="*/ 0 w 371475"/>
                      <a:gd name="connsiteY4" fmla="*/ 195224 h 1004849"/>
                      <a:gd name="connsiteX0" fmla="*/ 0 w 371475"/>
                      <a:gd name="connsiteY0" fmla="*/ 195224 h 1004849"/>
                      <a:gd name="connsiteX1" fmla="*/ 371475 w 371475"/>
                      <a:gd name="connsiteY1" fmla="*/ 195224 h 1004849"/>
                      <a:gd name="connsiteX2" fmla="*/ 238126 w 371475"/>
                      <a:gd name="connsiteY2" fmla="*/ 1004849 h 1004849"/>
                      <a:gd name="connsiteX3" fmla="*/ 104775 w 371475"/>
                      <a:gd name="connsiteY3" fmla="*/ 985799 h 1004849"/>
                      <a:gd name="connsiteX4" fmla="*/ 0 w 371475"/>
                      <a:gd name="connsiteY4" fmla="*/ 195224 h 1004849"/>
                      <a:gd name="connsiteX0" fmla="*/ 0 w 371475"/>
                      <a:gd name="connsiteY0" fmla="*/ 195224 h 1004849"/>
                      <a:gd name="connsiteX1" fmla="*/ 371475 w 371475"/>
                      <a:gd name="connsiteY1" fmla="*/ 195224 h 1004849"/>
                      <a:gd name="connsiteX2" fmla="*/ 238126 w 371475"/>
                      <a:gd name="connsiteY2" fmla="*/ 1004849 h 1004849"/>
                      <a:gd name="connsiteX3" fmla="*/ 104775 w 371475"/>
                      <a:gd name="connsiteY3" fmla="*/ 985799 h 1004849"/>
                      <a:gd name="connsiteX4" fmla="*/ 0 w 371475"/>
                      <a:gd name="connsiteY4" fmla="*/ 195224 h 1004849"/>
                      <a:gd name="connsiteX0" fmla="*/ 0 w 371475"/>
                      <a:gd name="connsiteY0" fmla="*/ 195224 h 1004849"/>
                      <a:gd name="connsiteX1" fmla="*/ 371475 w 371475"/>
                      <a:gd name="connsiteY1" fmla="*/ 195224 h 1004849"/>
                      <a:gd name="connsiteX2" fmla="*/ 238126 w 371475"/>
                      <a:gd name="connsiteY2" fmla="*/ 1004849 h 1004849"/>
                      <a:gd name="connsiteX3" fmla="*/ 104775 w 371475"/>
                      <a:gd name="connsiteY3" fmla="*/ 985799 h 1004849"/>
                      <a:gd name="connsiteX4" fmla="*/ 0 w 371475"/>
                      <a:gd name="connsiteY4" fmla="*/ 195224 h 1004849"/>
                      <a:gd name="connsiteX0" fmla="*/ 0 w 371475"/>
                      <a:gd name="connsiteY0" fmla="*/ 195224 h 1004849"/>
                      <a:gd name="connsiteX1" fmla="*/ 371475 w 371475"/>
                      <a:gd name="connsiteY1" fmla="*/ 195224 h 1004849"/>
                      <a:gd name="connsiteX2" fmla="*/ 238126 w 371475"/>
                      <a:gd name="connsiteY2" fmla="*/ 1004849 h 1004849"/>
                      <a:gd name="connsiteX3" fmla="*/ 104775 w 371475"/>
                      <a:gd name="connsiteY3" fmla="*/ 985799 h 1004849"/>
                      <a:gd name="connsiteX4" fmla="*/ 0 w 371475"/>
                      <a:gd name="connsiteY4" fmla="*/ 195224 h 1004849"/>
                      <a:gd name="connsiteX0" fmla="*/ 6693 w 378168"/>
                      <a:gd name="connsiteY0" fmla="*/ 211540 h 1021165"/>
                      <a:gd name="connsiteX1" fmla="*/ 378168 w 378168"/>
                      <a:gd name="connsiteY1" fmla="*/ 211540 h 1021165"/>
                      <a:gd name="connsiteX2" fmla="*/ 244819 w 378168"/>
                      <a:gd name="connsiteY2" fmla="*/ 1021165 h 1021165"/>
                      <a:gd name="connsiteX3" fmla="*/ 111468 w 378168"/>
                      <a:gd name="connsiteY3" fmla="*/ 1002115 h 1021165"/>
                      <a:gd name="connsiteX4" fmla="*/ 6693 w 378168"/>
                      <a:gd name="connsiteY4" fmla="*/ 211540 h 1021165"/>
                      <a:gd name="connsiteX0" fmla="*/ 5319 w 377582"/>
                      <a:gd name="connsiteY0" fmla="*/ 210545 h 1020170"/>
                      <a:gd name="connsiteX1" fmla="*/ 376794 w 377582"/>
                      <a:gd name="connsiteY1" fmla="*/ 210545 h 1020170"/>
                      <a:gd name="connsiteX2" fmla="*/ 243445 w 377582"/>
                      <a:gd name="connsiteY2" fmla="*/ 1020170 h 1020170"/>
                      <a:gd name="connsiteX3" fmla="*/ 110094 w 377582"/>
                      <a:gd name="connsiteY3" fmla="*/ 1001120 h 1020170"/>
                      <a:gd name="connsiteX4" fmla="*/ 5319 w 377582"/>
                      <a:gd name="connsiteY4" fmla="*/ 210545 h 1020170"/>
                      <a:gd name="connsiteX0" fmla="*/ 5319 w 377582"/>
                      <a:gd name="connsiteY0" fmla="*/ 210545 h 1001120"/>
                      <a:gd name="connsiteX1" fmla="*/ 376794 w 377582"/>
                      <a:gd name="connsiteY1" fmla="*/ 210545 h 1001120"/>
                      <a:gd name="connsiteX2" fmla="*/ 249055 w 377582"/>
                      <a:gd name="connsiteY2" fmla="*/ 997731 h 1001120"/>
                      <a:gd name="connsiteX3" fmla="*/ 110094 w 377582"/>
                      <a:gd name="connsiteY3" fmla="*/ 1001120 h 1001120"/>
                      <a:gd name="connsiteX4" fmla="*/ 5319 w 377582"/>
                      <a:gd name="connsiteY4" fmla="*/ 210545 h 1001120"/>
                      <a:gd name="connsiteX0" fmla="*/ 5319 w 377582"/>
                      <a:gd name="connsiteY0" fmla="*/ 210545 h 1013733"/>
                      <a:gd name="connsiteX1" fmla="*/ 376794 w 377582"/>
                      <a:gd name="connsiteY1" fmla="*/ 210545 h 1013733"/>
                      <a:gd name="connsiteX2" fmla="*/ 249055 w 377582"/>
                      <a:gd name="connsiteY2" fmla="*/ 997731 h 1013733"/>
                      <a:gd name="connsiteX3" fmla="*/ 110094 w 377582"/>
                      <a:gd name="connsiteY3" fmla="*/ 1001120 h 1013733"/>
                      <a:gd name="connsiteX4" fmla="*/ 5319 w 377582"/>
                      <a:gd name="connsiteY4" fmla="*/ 210545 h 1013733"/>
                      <a:gd name="connsiteX0" fmla="*/ 5319 w 377582"/>
                      <a:gd name="connsiteY0" fmla="*/ 210545 h 1029054"/>
                      <a:gd name="connsiteX1" fmla="*/ 376794 w 377582"/>
                      <a:gd name="connsiteY1" fmla="*/ 210545 h 1029054"/>
                      <a:gd name="connsiteX2" fmla="*/ 249055 w 377582"/>
                      <a:gd name="connsiteY2" fmla="*/ 997731 h 1029054"/>
                      <a:gd name="connsiteX3" fmla="*/ 110094 w 377582"/>
                      <a:gd name="connsiteY3" fmla="*/ 1001120 h 1029054"/>
                      <a:gd name="connsiteX4" fmla="*/ 5319 w 377582"/>
                      <a:gd name="connsiteY4" fmla="*/ 210545 h 1029054"/>
                      <a:gd name="connsiteX0" fmla="*/ 5319 w 377582"/>
                      <a:gd name="connsiteY0" fmla="*/ 210545 h 1040738"/>
                      <a:gd name="connsiteX1" fmla="*/ 376794 w 377582"/>
                      <a:gd name="connsiteY1" fmla="*/ 210545 h 1040738"/>
                      <a:gd name="connsiteX2" fmla="*/ 249055 w 377582"/>
                      <a:gd name="connsiteY2" fmla="*/ 997731 h 1040738"/>
                      <a:gd name="connsiteX3" fmla="*/ 110094 w 377582"/>
                      <a:gd name="connsiteY3" fmla="*/ 1001120 h 1040738"/>
                      <a:gd name="connsiteX4" fmla="*/ 5319 w 377582"/>
                      <a:gd name="connsiteY4" fmla="*/ 210545 h 1040738"/>
                      <a:gd name="connsiteX0" fmla="*/ 5319 w 377582"/>
                      <a:gd name="connsiteY0" fmla="*/ 210545 h 1053217"/>
                      <a:gd name="connsiteX1" fmla="*/ 376794 w 377582"/>
                      <a:gd name="connsiteY1" fmla="*/ 210545 h 1053217"/>
                      <a:gd name="connsiteX2" fmla="*/ 249055 w 377582"/>
                      <a:gd name="connsiteY2" fmla="*/ 997731 h 1053217"/>
                      <a:gd name="connsiteX3" fmla="*/ 110094 w 377582"/>
                      <a:gd name="connsiteY3" fmla="*/ 1001120 h 1053217"/>
                      <a:gd name="connsiteX4" fmla="*/ 5319 w 377582"/>
                      <a:gd name="connsiteY4" fmla="*/ 210545 h 1053217"/>
                      <a:gd name="connsiteX0" fmla="*/ 5319 w 377582"/>
                      <a:gd name="connsiteY0" fmla="*/ 210545 h 1061514"/>
                      <a:gd name="connsiteX1" fmla="*/ 376794 w 377582"/>
                      <a:gd name="connsiteY1" fmla="*/ 210545 h 1061514"/>
                      <a:gd name="connsiteX2" fmla="*/ 249055 w 377582"/>
                      <a:gd name="connsiteY2" fmla="*/ 997731 h 1061514"/>
                      <a:gd name="connsiteX3" fmla="*/ 110094 w 377582"/>
                      <a:gd name="connsiteY3" fmla="*/ 1001120 h 1061514"/>
                      <a:gd name="connsiteX4" fmla="*/ 5319 w 377582"/>
                      <a:gd name="connsiteY4" fmla="*/ 210545 h 1061514"/>
                      <a:gd name="connsiteX0" fmla="*/ 5319 w 377582"/>
                      <a:gd name="connsiteY0" fmla="*/ 210545 h 1062547"/>
                      <a:gd name="connsiteX1" fmla="*/ 376794 w 377582"/>
                      <a:gd name="connsiteY1" fmla="*/ 210545 h 1062547"/>
                      <a:gd name="connsiteX2" fmla="*/ 249055 w 377582"/>
                      <a:gd name="connsiteY2" fmla="*/ 997731 h 1062547"/>
                      <a:gd name="connsiteX3" fmla="*/ 110094 w 377582"/>
                      <a:gd name="connsiteY3" fmla="*/ 1001120 h 1062547"/>
                      <a:gd name="connsiteX4" fmla="*/ 5319 w 377582"/>
                      <a:gd name="connsiteY4" fmla="*/ 210545 h 1062547"/>
                      <a:gd name="connsiteX0" fmla="*/ 5319 w 377582"/>
                      <a:gd name="connsiteY0" fmla="*/ 210545 h 1062547"/>
                      <a:gd name="connsiteX1" fmla="*/ 376794 w 377582"/>
                      <a:gd name="connsiteY1" fmla="*/ 210545 h 1062547"/>
                      <a:gd name="connsiteX2" fmla="*/ 249055 w 377582"/>
                      <a:gd name="connsiteY2" fmla="*/ 997731 h 1062547"/>
                      <a:gd name="connsiteX3" fmla="*/ 110094 w 377582"/>
                      <a:gd name="connsiteY3" fmla="*/ 1001120 h 1062547"/>
                      <a:gd name="connsiteX4" fmla="*/ 5319 w 377582"/>
                      <a:gd name="connsiteY4" fmla="*/ 210545 h 1062547"/>
                      <a:gd name="connsiteX0" fmla="*/ 5319 w 377582"/>
                      <a:gd name="connsiteY0" fmla="*/ 210545 h 1062547"/>
                      <a:gd name="connsiteX1" fmla="*/ 376794 w 377582"/>
                      <a:gd name="connsiteY1" fmla="*/ 210545 h 1062547"/>
                      <a:gd name="connsiteX2" fmla="*/ 249055 w 377582"/>
                      <a:gd name="connsiteY2" fmla="*/ 997731 h 1062547"/>
                      <a:gd name="connsiteX3" fmla="*/ 110094 w 377582"/>
                      <a:gd name="connsiteY3" fmla="*/ 1001120 h 1062547"/>
                      <a:gd name="connsiteX4" fmla="*/ 5319 w 377582"/>
                      <a:gd name="connsiteY4" fmla="*/ 210545 h 1062547"/>
                      <a:gd name="connsiteX0" fmla="*/ 5319 w 377582"/>
                      <a:gd name="connsiteY0" fmla="*/ 210545 h 1059755"/>
                      <a:gd name="connsiteX1" fmla="*/ 376794 w 377582"/>
                      <a:gd name="connsiteY1" fmla="*/ 210545 h 1059755"/>
                      <a:gd name="connsiteX2" fmla="*/ 249055 w 377582"/>
                      <a:gd name="connsiteY2" fmla="*/ 997731 h 1059755"/>
                      <a:gd name="connsiteX3" fmla="*/ 98874 w 377582"/>
                      <a:gd name="connsiteY3" fmla="*/ 995510 h 1059755"/>
                      <a:gd name="connsiteX4" fmla="*/ 5319 w 377582"/>
                      <a:gd name="connsiteY4" fmla="*/ 210545 h 1059755"/>
                      <a:gd name="connsiteX0" fmla="*/ 5319 w 377582"/>
                      <a:gd name="connsiteY0" fmla="*/ 210545 h 1059755"/>
                      <a:gd name="connsiteX1" fmla="*/ 376794 w 377582"/>
                      <a:gd name="connsiteY1" fmla="*/ 210545 h 1059755"/>
                      <a:gd name="connsiteX2" fmla="*/ 249055 w 377582"/>
                      <a:gd name="connsiteY2" fmla="*/ 997731 h 1059755"/>
                      <a:gd name="connsiteX3" fmla="*/ 98874 w 377582"/>
                      <a:gd name="connsiteY3" fmla="*/ 995510 h 1059755"/>
                      <a:gd name="connsiteX4" fmla="*/ 5319 w 377582"/>
                      <a:gd name="connsiteY4" fmla="*/ 210545 h 1059755"/>
                      <a:gd name="connsiteX0" fmla="*/ 5319 w 377582"/>
                      <a:gd name="connsiteY0" fmla="*/ 210545 h 1059755"/>
                      <a:gd name="connsiteX1" fmla="*/ 376794 w 377582"/>
                      <a:gd name="connsiteY1" fmla="*/ 210545 h 1059755"/>
                      <a:gd name="connsiteX2" fmla="*/ 249055 w 377582"/>
                      <a:gd name="connsiteY2" fmla="*/ 997731 h 1059755"/>
                      <a:gd name="connsiteX3" fmla="*/ 98874 w 377582"/>
                      <a:gd name="connsiteY3" fmla="*/ 995510 h 1059755"/>
                      <a:gd name="connsiteX4" fmla="*/ 5319 w 377582"/>
                      <a:gd name="connsiteY4" fmla="*/ 210545 h 1059755"/>
                      <a:gd name="connsiteX0" fmla="*/ 5319 w 377582"/>
                      <a:gd name="connsiteY0" fmla="*/ 210545 h 1059755"/>
                      <a:gd name="connsiteX1" fmla="*/ 376794 w 377582"/>
                      <a:gd name="connsiteY1" fmla="*/ 210545 h 1059755"/>
                      <a:gd name="connsiteX2" fmla="*/ 249055 w 377582"/>
                      <a:gd name="connsiteY2" fmla="*/ 997731 h 1059755"/>
                      <a:gd name="connsiteX3" fmla="*/ 98874 w 377582"/>
                      <a:gd name="connsiteY3" fmla="*/ 995510 h 1059755"/>
                      <a:gd name="connsiteX4" fmla="*/ 5319 w 377582"/>
                      <a:gd name="connsiteY4" fmla="*/ 210545 h 1059755"/>
                      <a:gd name="connsiteX0" fmla="*/ 5319 w 377582"/>
                      <a:gd name="connsiteY0" fmla="*/ 210545 h 1059755"/>
                      <a:gd name="connsiteX1" fmla="*/ 376794 w 377582"/>
                      <a:gd name="connsiteY1" fmla="*/ 210545 h 1059755"/>
                      <a:gd name="connsiteX2" fmla="*/ 249055 w 377582"/>
                      <a:gd name="connsiteY2" fmla="*/ 997731 h 1059755"/>
                      <a:gd name="connsiteX3" fmla="*/ 98874 w 377582"/>
                      <a:gd name="connsiteY3" fmla="*/ 995510 h 1059755"/>
                      <a:gd name="connsiteX4" fmla="*/ 5319 w 377582"/>
                      <a:gd name="connsiteY4" fmla="*/ 210545 h 1059755"/>
                      <a:gd name="connsiteX0" fmla="*/ 5319 w 377582"/>
                      <a:gd name="connsiteY0" fmla="*/ 210545 h 1059755"/>
                      <a:gd name="connsiteX1" fmla="*/ 376794 w 377582"/>
                      <a:gd name="connsiteY1" fmla="*/ 210545 h 1059755"/>
                      <a:gd name="connsiteX2" fmla="*/ 249055 w 377582"/>
                      <a:gd name="connsiteY2" fmla="*/ 997731 h 1059755"/>
                      <a:gd name="connsiteX3" fmla="*/ 98874 w 377582"/>
                      <a:gd name="connsiteY3" fmla="*/ 995510 h 1059755"/>
                      <a:gd name="connsiteX4" fmla="*/ 5319 w 377582"/>
                      <a:gd name="connsiteY4" fmla="*/ 210545 h 1059755"/>
                      <a:gd name="connsiteX0" fmla="*/ 4026 w 376303"/>
                      <a:gd name="connsiteY0" fmla="*/ 198534 h 1047744"/>
                      <a:gd name="connsiteX1" fmla="*/ 375501 w 376303"/>
                      <a:gd name="connsiteY1" fmla="*/ 198534 h 1047744"/>
                      <a:gd name="connsiteX2" fmla="*/ 247762 w 376303"/>
                      <a:gd name="connsiteY2" fmla="*/ 985720 h 1047744"/>
                      <a:gd name="connsiteX3" fmla="*/ 97581 w 376303"/>
                      <a:gd name="connsiteY3" fmla="*/ 983499 h 1047744"/>
                      <a:gd name="connsiteX4" fmla="*/ 4026 w 376303"/>
                      <a:gd name="connsiteY4" fmla="*/ 198534 h 1047744"/>
                      <a:gd name="connsiteX0" fmla="*/ 3891 w 377709"/>
                      <a:gd name="connsiteY0" fmla="*/ 205768 h 1054978"/>
                      <a:gd name="connsiteX1" fmla="*/ 375366 w 377709"/>
                      <a:gd name="connsiteY1" fmla="*/ 205768 h 1054978"/>
                      <a:gd name="connsiteX2" fmla="*/ 247627 w 377709"/>
                      <a:gd name="connsiteY2" fmla="*/ 992954 h 1054978"/>
                      <a:gd name="connsiteX3" fmla="*/ 97446 w 377709"/>
                      <a:gd name="connsiteY3" fmla="*/ 990733 h 1054978"/>
                      <a:gd name="connsiteX4" fmla="*/ 3891 w 377709"/>
                      <a:gd name="connsiteY4" fmla="*/ 205768 h 10549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7709" h="1054978">
                        <a:moveTo>
                          <a:pt x="3891" y="205768"/>
                        </a:moveTo>
                        <a:cubicBezTo>
                          <a:pt x="-46749" y="-72867"/>
                          <a:pt x="414355" y="-64279"/>
                          <a:pt x="375366" y="205768"/>
                        </a:cubicBezTo>
                        <a:cubicBezTo>
                          <a:pt x="304036" y="662952"/>
                          <a:pt x="307212" y="619998"/>
                          <a:pt x="247627" y="992954"/>
                        </a:cubicBezTo>
                        <a:cubicBezTo>
                          <a:pt x="226550" y="1078231"/>
                          <a:pt x="124132" y="1073750"/>
                          <a:pt x="97446" y="990733"/>
                        </a:cubicBezTo>
                        <a:cubicBezTo>
                          <a:pt x="60472" y="627702"/>
                          <a:pt x="38816" y="486122"/>
                          <a:pt x="3891" y="205768"/>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374" name="Rectangle 96">
                    <a:extLst>
                      <a:ext uri="{FF2B5EF4-FFF2-40B4-BE49-F238E27FC236}">
                        <a16:creationId xmlns:a16="http://schemas.microsoft.com/office/drawing/2014/main" id="{B82AB305-8F54-47B1-B41C-04175D783551}"/>
                      </a:ext>
                    </a:extLst>
                  </p:cNvPr>
                  <p:cNvSpPr/>
                  <p:nvPr/>
                </p:nvSpPr>
                <p:spPr>
                  <a:xfrm rot="16200000">
                    <a:off x="2190093" y="2650111"/>
                    <a:ext cx="377706" cy="1054982"/>
                  </a:xfrm>
                  <a:custGeom>
                    <a:avLst/>
                    <a:gdLst>
                      <a:gd name="connsiteX0" fmla="*/ 0 w 914400"/>
                      <a:gd name="connsiteY0" fmla="*/ 0 h 914400"/>
                      <a:gd name="connsiteX1" fmla="*/ 914400 w 914400"/>
                      <a:gd name="connsiteY1" fmla="*/ 0 h 914400"/>
                      <a:gd name="connsiteX2" fmla="*/ 914400 w 914400"/>
                      <a:gd name="connsiteY2" fmla="*/ 914400 h 914400"/>
                      <a:gd name="connsiteX3" fmla="*/ 0 w 914400"/>
                      <a:gd name="connsiteY3" fmla="*/ 914400 h 914400"/>
                      <a:gd name="connsiteX4" fmla="*/ 0 w 914400"/>
                      <a:gd name="connsiteY4" fmla="*/ 0 h 914400"/>
                      <a:gd name="connsiteX0" fmla="*/ 0 w 1028700"/>
                      <a:gd name="connsiteY0" fmla="*/ 133350 h 914400"/>
                      <a:gd name="connsiteX1" fmla="*/ 1028700 w 1028700"/>
                      <a:gd name="connsiteY1" fmla="*/ 0 h 914400"/>
                      <a:gd name="connsiteX2" fmla="*/ 1028700 w 1028700"/>
                      <a:gd name="connsiteY2" fmla="*/ 914400 h 914400"/>
                      <a:gd name="connsiteX3" fmla="*/ 114300 w 1028700"/>
                      <a:gd name="connsiteY3" fmla="*/ 914400 h 914400"/>
                      <a:gd name="connsiteX4" fmla="*/ 0 w 1028700"/>
                      <a:gd name="connsiteY4" fmla="*/ 133350 h 914400"/>
                      <a:gd name="connsiteX0" fmla="*/ 0 w 1028700"/>
                      <a:gd name="connsiteY0" fmla="*/ 0 h 781050"/>
                      <a:gd name="connsiteX1" fmla="*/ 371475 w 1028700"/>
                      <a:gd name="connsiteY1" fmla="*/ 0 h 781050"/>
                      <a:gd name="connsiteX2" fmla="*/ 1028700 w 1028700"/>
                      <a:gd name="connsiteY2" fmla="*/ 781050 h 781050"/>
                      <a:gd name="connsiteX3" fmla="*/ 114300 w 1028700"/>
                      <a:gd name="connsiteY3" fmla="*/ 781050 h 781050"/>
                      <a:gd name="connsiteX4" fmla="*/ 0 w 1028700"/>
                      <a:gd name="connsiteY4" fmla="*/ 0 h 781050"/>
                      <a:gd name="connsiteX0" fmla="*/ 0 w 371475"/>
                      <a:gd name="connsiteY0" fmla="*/ 0 h 781050"/>
                      <a:gd name="connsiteX1" fmla="*/ 371475 w 371475"/>
                      <a:gd name="connsiteY1" fmla="*/ 0 h 781050"/>
                      <a:gd name="connsiteX2" fmla="*/ 114300 w 371475"/>
                      <a:gd name="connsiteY2" fmla="*/ 781050 h 781050"/>
                      <a:gd name="connsiteX3" fmla="*/ 0 w 371475"/>
                      <a:gd name="connsiteY3" fmla="*/ 0 h 781050"/>
                      <a:gd name="connsiteX0" fmla="*/ 0 w 371475"/>
                      <a:gd name="connsiteY0" fmla="*/ 0 h 790575"/>
                      <a:gd name="connsiteX1" fmla="*/ 371475 w 371475"/>
                      <a:gd name="connsiteY1" fmla="*/ 0 h 790575"/>
                      <a:gd name="connsiteX2" fmla="*/ 76200 w 371475"/>
                      <a:gd name="connsiteY2" fmla="*/ 790575 h 790575"/>
                      <a:gd name="connsiteX3" fmla="*/ 0 w 371475"/>
                      <a:gd name="connsiteY3" fmla="*/ 0 h 790575"/>
                      <a:gd name="connsiteX0" fmla="*/ 0 w 371475"/>
                      <a:gd name="connsiteY0" fmla="*/ 0 h 790575"/>
                      <a:gd name="connsiteX1" fmla="*/ 371475 w 371475"/>
                      <a:gd name="connsiteY1" fmla="*/ 0 h 790575"/>
                      <a:gd name="connsiteX2" fmla="*/ 238126 w 371475"/>
                      <a:gd name="connsiteY2" fmla="*/ 742950 h 790575"/>
                      <a:gd name="connsiteX3" fmla="*/ 76200 w 371475"/>
                      <a:gd name="connsiteY3" fmla="*/ 790575 h 790575"/>
                      <a:gd name="connsiteX4" fmla="*/ 0 w 371475"/>
                      <a:gd name="connsiteY4" fmla="*/ 0 h 790575"/>
                      <a:gd name="connsiteX0" fmla="*/ 0 w 371475"/>
                      <a:gd name="connsiteY0" fmla="*/ 0 h 809625"/>
                      <a:gd name="connsiteX1" fmla="*/ 371475 w 371475"/>
                      <a:gd name="connsiteY1" fmla="*/ 0 h 809625"/>
                      <a:gd name="connsiteX2" fmla="*/ 238126 w 371475"/>
                      <a:gd name="connsiteY2" fmla="*/ 809625 h 809625"/>
                      <a:gd name="connsiteX3" fmla="*/ 76200 w 371475"/>
                      <a:gd name="connsiteY3" fmla="*/ 790575 h 809625"/>
                      <a:gd name="connsiteX4" fmla="*/ 0 w 371475"/>
                      <a:gd name="connsiteY4" fmla="*/ 0 h 809625"/>
                      <a:gd name="connsiteX0" fmla="*/ 0 w 371475"/>
                      <a:gd name="connsiteY0" fmla="*/ 0 h 809625"/>
                      <a:gd name="connsiteX1" fmla="*/ 371475 w 371475"/>
                      <a:gd name="connsiteY1" fmla="*/ 0 h 809625"/>
                      <a:gd name="connsiteX2" fmla="*/ 238126 w 371475"/>
                      <a:gd name="connsiteY2" fmla="*/ 809625 h 809625"/>
                      <a:gd name="connsiteX3" fmla="*/ 104775 w 371475"/>
                      <a:gd name="connsiteY3" fmla="*/ 790575 h 809625"/>
                      <a:gd name="connsiteX4" fmla="*/ 0 w 371475"/>
                      <a:gd name="connsiteY4" fmla="*/ 0 h 809625"/>
                      <a:gd name="connsiteX0" fmla="*/ 0 w 371475"/>
                      <a:gd name="connsiteY0" fmla="*/ 0 h 809625"/>
                      <a:gd name="connsiteX1" fmla="*/ 371475 w 371475"/>
                      <a:gd name="connsiteY1" fmla="*/ 0 h 809625"/>
                      <a:gd name="connsiteX2" fmla="*/ 238126 w 371475"/>
                      <a:gd name="connsiteY2" fmla="*/ 809625 h 809625"/>
                      <a:gd name="connsiteX3" fmla="*/ 104775 w 371475"/>
                      <a:gd name="connsiteY3" fmla="*/ 790575 h 809625"/>
                      <a:gd name="connsiteX4" fmla="*/ 0 w 371475"/>
                      <a:gd name="connsiteY4" fmla="*/ 0 h 809625"/>
                      <a:gd name="connsiteX0" fmla="*/ 0 w 371475"/>
                      <a:gd name="connsiteY0" fmla="*/ 0 h 809625"/>
                      <a:gd name="connsiteX1" fmla="*/ 371475 w 371475"/>
                      <a:gd name="connsiteY1" fmla="*/ 0 h 809625"/>
                      <a:gd name="connsiteX2" fmla="*/ 238126 w 371475"/>
                      <a:gd name="connsiteY2" fmla="*/ 809625 h 809625"/>
                      <a:gd name="connsiteX3" fmla="*/ 104775 w 371475"/>
                      <a:gd name="connsiteY3" fmla="*/ 790575 h 809625"/>
                      <a:gd name="connsiteX4" fmla="*/ 0 w 371475"/>
                      <a:gd name="connsiteY4" fmla="*/ 0 h 809625"/>
                      <a:gd name="connsiteX0" fmla="*/ 0 w 371475"/>
                      <a:gd name="connsiteY0" fmla="*/ 93784 h 903409"/>
                      <a:gd name="connsiteX1" fmla="*/ 371475 w 371475"/>
                      <a:gd name="connsiteY1" fmla="*/ 93784 h 903409"/>
                      <a:gd name="connsiteX2" fmla="*/ 238126 w 371475"/>
                      <a:gd name="connsiteY2" fmla="*/ 903409 h 903409"/>
                      <a:gd name="connsiteX3" fmla="*/ 104775 w 371475"/>
                      <a:gd name="connsiteY3" fmla="*/ 884359 h 903409"/>
                      <a:gd name="connsiteX4" fmla="*/ 0 w 371475"/>
                      <a:gd name="connsiteY4" fmla="*/ 93784 h 903409"/>
                      <a:gd name="connsiteX0" fmla="*/ 0 w 371475"/>
                      <a:gd name="connsiteY0" fmla="*/ 179979 h 989604"/>
                      <a:gd name="connsiteX1" fmla="*/ 371475 w 371475"/>
                      <a:gd name="connsiteY1" fmla="*/ 179979 h 989604"/>
                      <a:gd name="connsiteX2" fmla="*/ 238126 w 371475"/>
                      <a:gd name="connsiteY2" fmla="*/ 989604 h 989604"/>
                      <a:gd name="connsiteX3" fmla="*/ 104775 w 371475"/>
                      <a:gd name="connsiteY3" fmla="*/ 970554 h 989604"/>
                      <a:gd name="connsiteX4" fmla="*/ 0 w 371475"/>
                      <a:gd name="connsiteY4" fmla="*/ 179979 h 989604"/>
                      <a:gd name="connsiteX0" fmla="*/ 0 w 371475"/>
                      <a:gd name="connsiteY0" fmla="*/ 195224 h 1004849"/>
                      <a:gd name="connsiteX1" fmla="*/ 371475 w 371475"/>
                      <a:gd name="connsiteY1" fmla="*/ 195224 h 1004849"/>
                      <a:gd name="connsiteX2" fmla="*/ 238126 w 371475"/>
                      <a:gd name="connsiteY2" fmla="*/ 1004849 h 1004849"/>
                      <a:gd name="connsiteX3" fmla="*/ 104775 w 371475"/>
                      <a:gd name="connsiteY3" fmla="*/ 985799 h 1004849"/>
                      <a:gd name="connsiteX4" fmla="*/ 0 w 371475"/>
                      <a:gd name="connsiteY4" fmla="*/ 195224 h 1004849"/>
                      <a:gd name="connsiteX0" fmla="*/ 0 w 371475"/>
                      <a:gd name="connsiteY0" fmla="*/ 195224 h 1004849"/>
                      <a:gd name="connsiteX1" fmla="*/ 371475 w 371475"/>
                      <a:gd name="connsiteY1" fmla="*/ 195224 h 1004849"/>
                      <a:gd name="connsiteX2" fmla="*/ 238126 w 371475"/>
                      <a:gd name="connsiteY2" fmla="*/ 1004849 h 1004849"/>
                      <a:gd name="connsiteX3" fmla="*/ 104775 w 371475"/>
                      <a:gd name="connsiteY3" fmla="*/ 985799 h 1004849"/>
                      <a:gd name="connsiteX4" fmla="*/ 0 w 371475"/>
                      <a:gd name="connsiteY4" fmla="*/ 195224 h 1004849"/>
                      <a:gd name="connsiteX0" fmla="*/ 0 w 371475"/>
                      <a:gd name="connsiteY0" fmla="*/ 195224 h 1004849"/>
                      <a:gd name="connsiteX1" fmla="*/ 371475 w 371475"/>
                      <a:gd name="connsiteY1" fmla="*/ 195224 h 1004849"/>
                      <a:gd name="connsiteX2" fmla="*/ 238126 w 371475"/>
                      <a:gd name="connsiteY2" fmla="*/ 1004849 h 1004849"/>
                      <a:gd name="connsiteX3" fmla="*/ 104775 w 371475"/>
                      <a:gd name="connsiteY3" fmla="*/ 985799 h 1004849"/>
                      <a:gd name="connsiteX4" fmla="*/ 0 w 371475"/>
                      <a:gd name="connsiteY4" fmla="*/ 195224 h 1004849"/>
                      <a:gd name="connsiteX0" fmla="*/ 0 w 371475"/>
                      <a:gd name="connsiteY0" fmla="*/ 195224 h 1004849"/>
                      <a:gd name="connsiteX1" fmla="*/ 371475 w 371475"/>
                      <a:gd name="connsiteY1" fmla="*/ 195224 h 1004849"/>
                      <a:gd name="connsiteX2" fmla="*/ 238126 w 371475"/>
                      <a:gd name="connsiteY2" fmla="*/ 1004849 h 1004849"/>
                      <a:gd name="connsiteX3" fmla="*/ 104775 w 371475"/>
                      <a:gd name="connsiteY3" fmla="*/ 985799 h 1004849"/>
                      <a:gd name="connsiteX4" fmla="*/ 0 w 371475"/>
                      <a:gd name="connsiteY4" fmla="*/ 195224 h 1004849"/>
                      <a:gd name="connsiteX0" fmla="*/ 0 w 371475"/>
                      <a:gd name="connsiteY0" fmla="*/ 195224 h 1004849"/>
                      <a:gd name="connsiteX1" fmla="*/ 371475 w 371475"/>
                      <a:gd name="connsiteY1" fmla="*/ 195224 h 1004849"/>
                      <a:gd name="connsiteX2" fmla="*/ 238126 w 371475"/>
                      <a:gd name="connsiteY2" fmla="*/ 1004849 h 1004849"/>
                      <a:gd name="connsiteX3" fmla="*/ 104775 w 371475"/>
                      <a:gd name="connsiteY3" fmla="*/ 985799 h 1004849"/>
                      <a:gd name="connsiteX4" fmla="*/ 0 w 371475"/>
                      <a:gd name="connsiteY4" fmla="*/ 195224 h 1004849"/>
                      <a:gd name="connsiteX0" fmla="*/ 6693 w 378168"/>
                      <a:gd name="connsiteY0" fmla="*/ 211540 h 1021165"/>
                      <a:gd name="connsiteX1" fmla="*/ 378168 w 378168"/>
                      <a:gd name="connsiteY1" fmla="*/ 211540 h 1021165"/>
                      <a:gd name="connsiteX2" fmla="*/ 244819 w 378168"/>
                      <a:gd name="connsiteY2" fmla="*/ 1021165 h 1021165"/>
                      <a:gd name="connsiteX3" fmla="*/ 111468 w 378168"/>
                      <a:gd name="connsiteY3" fmla="*/ 1002115 h 1021165"/>
                      <a:gd name="connsiteX4" fmla="*/ 6693 w 378168"/>
                      <a:gd name="connsiteY4" fmla="*/ 211540 h 1021165"/>
                      <a:gd name="connsiteX0" fmla="*/ 5319 w 377582"/>
                      <a:gd name="connsiteY0" fmla="*/ 210545 h 1020170"/>
                      <a:gd name="connsiteX1" fmla="*/ 376794 w 377582"/>
                      <a:gd name="connsiteY1" fmla="*/ 210545 h 1020170"/>
                      <a:gd name="connsiteX2" fmla="*/ 243445 w 377582"/>
                      <a:gd name="connsiteY2" fmla="*/ 1020170 h 1020170"/>
                      <a:gd name="connsiteX3" fmla="*/ 110094 w 377582"/>
                      <a:gd name="connsiteY3" fmla="*/ 1001120 h 1020170"/>
                      <a:gd name="connsiteX4" fmla="*/ 5319 w 377582"/>
                      <a:gd name="connsiteY4" fmla="*/ 210545 h 1020170"/>
                      <a:gd name="connsiteX0" fmla="*/ 5319 w 377582"/>
                      <a:gd name="connsiteY0" fmla="*/ 210545 h 1001120"/>
                      <a:gd name="connsiteX1" fmla="*/ 376794 w 377582"/>
                      <a:gd name="connsiteY1" fmla="*/ 210545 h 1001120"/>
                      <a:gd name="connsiteX2" fmla="*/ 249055 w 377582"/>
                      <a:gd name="connsiteY2" fmla="*/ 997731 h 1001120"/>
                      <a:gd name="connsiteX3" fmla="*/ 110094 w 377582"/>
                      <a:gd name="connsiteY3" fmla="*/ 1001120 h 1001120"/>
                      <a:gd name="connsiteX4" fmla="*/ 5319 w 377582"/>
                      <a:gd name="connsiteY4" fmla="*/ 210545 h 1001120"/>
                      <a:gd name="connsiteX0" fmla="*/ 5319 w 377582"/>
                      <a:gd name="connsiteY0" fmla="*/ 210545 h 1013733"/>
                      <a:gd name="connsiteX1" fmla="*/ 376794 w 377582"/>
                      <a:gd name="connsiteY1" fmla="*/ 210545 h 1013733"/>
                      <a:gd name="connsiteX2" fmla="*/ 249055 w 377582"/>
                      <a:gd name="connsiteY2" fmla="*/ 997731 h 1013733"/>
                      <a:gd name="connsiteX3" fmla="*/ 110094 w 377582"/>
                      <a:gd name="connsiteY3" fmla="*/ 1001120 h 1013733"/>
                      <a:gd name="connsiteX4" fmla="*/ 5319 w 377582"/>
                      <a:gd name="connsiteY4" fmla="*/ 210545 h 1013733"/>
                      <a:gd name="connsiteX0" fmla="*/ 5319 w 377582"/>
                      <a:gd name="connsiteY0" fmla="*/ 210545 h 1029054"/>
                      <a:gd name="connsiteX1" fmla="*/ 376794 w 377582"/>
                      <a:gd name="connsiteY1" fmla="*/ 210545 h 1029054"/>
                      <a:gd name="connsiteX2" fmla="*/ 249055 w 377582"/>
                      <a:gd name="connsiteY2" fmla="*/ 997731 h 1029054"/>
                      <a:gd name="connsiteX3" fmla="*/ 110094 w 377582"/>
                      <a:gd name="connsiteY3" fmla="*/ 1001120 h 1029054"/>
                      <a:gd name="connsiteX4" fmla="*/ 5319 w 377582"/>
                      <a:gd name="connsiteY4" fmla="*/ 210545 h 1029054"/>
                      <a:gd name="connsiteX0" fmla="*/ 5319 w 377582"/>
                      <a:gd name="connsiteY0" fmla="*/ 210545 h 1040738"/>
                      <a:gd name="connsiteX1" fmla="*/ 376794 w 377582"/>
                      <a:gd name="connsiteY1" fmla="*/ 210545 h 1040738"/>
                      <a:gd name="connsiteX2" fmla="*/ 249055 w 377582"/>
                      <a:gd name="connsiteY2" fmla="*/ 997731 h 1040738"/>
                      <a:gd name="connsiteX3" fmla="*/ 110094 w 377582"/>
                      <a:gd name="connsiteY3" fmla="*/ 1001120 h 1040738"/>
                      <a:gd name="connsiteX4" fmla="*/ 5319 w 377582"/>
                      <a:gd name="connsiteY4" fmla="*/ 210545 h 1040738"/>
                      <a:gd name="connsiteX0" fmla="*/ 5319 w 377582"/>
                      <a:gd name="connsiteY0" fmla="*/ 210545 h 1053217"/>
                      <a:gd name="connsiteX1" fmla="*/ 376794 w 377582"/>
                      <a:gd name="connsiteY1" fmla="*/ 210545 h 1053217"/>
                      <a:gd name="connsiteX2" fmla="*/ 249055 w 377582"/>
                      <a:gd name="connsiteY2" fmla="*/ 997731 h 1053217"/>
                      <a:gd name="connsiteX3" fmla="*/ 110094 w 377582"/>
                      <a:gd name="connsiteY3" fmla="*/ 1001120 h 1053217"/>
                      <a:gd name="connsiteX4" fmla="*/ 5319 w 377582"/>
                      <a:gd name="connsiteY4" fmla="*/ 210545 h 1053217"/>
                      <a:gd name="connsiteX0" fmla="*/ 5319 w 377582"/>
                      <a:gd name="connsiteY0" fmla="*/ 210545 h 1061514"/>
                      <a:gd name="connsiteX1" fmla="*/ 376794 w 377582"/>
                      <a:gd name="connsiteY1" fmla="*/ 210545 h 1061514"/>
                      <a:gd name="connsiteX2" fmla="*/ 249055 w 377582"/>
                      <a:gd name="connsiteY2" fmla="*/ 997731 h 1061514"/>
                      <a:gd name="connsiteX3" fmla="*/ 110094 w 377582"/>
                      <a:gd name="connsiteY3" fmla="*/ 1001120 h 1061514"/>
                      <a:gd name="connsiteX4" fmla="*/ 5319 w 377582"/>
                      <a:gd name="connsiteY4" fmla="*/ 210545 h 1061514"/>
                      <a:gd name="connsiteX0" fmla="*/ 5319 w 377582"/>
                      <a:gd name="connsiteY0" fmla="*/ 210545 h 1062547"/>
                      <a:gd name="connsiteX1" fmla="*/ 376794 w 377582"/>
                      <a:gd name="connsiteY1" fmla="*/ 210545 h 1062547"/>
                      <a:gd name="connsiteX2" fmla="*/ 249055 w 377582"/>
                      <a:gd name="connsiteY2" fmla="*/ 997731 h 1062547"/>
                      <a:gd name="connsiteX3" fmla="*/ 110094 w 377582"/>
                      <a:gd name="connsiteY3" fmla="*/ 1001120 h 1062547"/>
                      <a:gd name="connsiteX4" fmla="*/ 5319 w 377582"/>
                      <a:gd name="connsiteY4" fmla="*/ 210545 h 1062547"/>
                      <a:gd name="connsiteX0" fmla="*/ 5319 w 377582"/>
                      <a:gd name="connsiteY0" fmla="*/ 210545 h 1062547"/>
                      <a:gd name="connsiteX1" fmla="*/ 376794 w 377582"/>
                      <a:gd name="connsiteY1" fmla="*/ 210545 h 1062547"/>
                      <a:gd name="connsiteX2" fmla="*/ 249055 w 377582"/>
                      <a:gd name="connsiteY2" fmla="*/ 997731 h 1062547"/>
                      <a:gd name="connsiteX3" fmla="*/ 110094 w 377582"/>
                      <a:gd name="connsiteY3" fmla="*/ 1001120 h 1062547"/>
                      <a:gd name="connsiteX4" fmla="*/ 5319 w 377582"/>
                      <a:gd name="connsiteY4" fmla="*/ 210545 h 1062547"/>
                      <a:gd name="connsiteX0" fmla="*/ 5319 w 377582"/>
                      <a:gd name="connsiteY0" fmla="*/ 210545 h 1062547"/>
                      <a:gd name="connsiteX1" fmla="*/ 376794 w 377582"/>
                      <a:gd name="connsiteY1" fmla="*/ 210545 h 1062547"/>
                      <a:gd name="connsiteX2" fmla="*/ 249055 w 377582"/>
                      <a:gd name="connsiteY2" fmla="*/ 997731 h 1062547"/>
                      <a:gd name="connsiteX3" fmla="*/ 110094 w 377582"/>
                      <a:gd name="connsiteY3" fmla="*/ 1001120 h 1062547"/>
                      <a:gd name="connsiteX4" fmla="*/ 5319 w 377582"/>
                      <a:gd name="connsiteY4" fmla="*/ 210545 h 1062547"/>
                      <a:gd name="connsiteX0" fmla="*/ 5319 w 377582"/>
                      <a:gd name="connsiteY0" fmla="*/ 210545 h 1059755"/>
                      <a:gd name="connsiteX1" fmla="*/ 376794 w 377582"/>
                      <a:gd name="connsiteY1" fmla="*/ 210545 h 1059755"/>
                      <a:gd name="connsiteX2" fmla="*/ 249055 w 377582"/>
                      <a:gd name="connsiteY2" fmla="*/ 997731 h 1059755"/>
                      <a:gd name="connsiteX3" fmla="*/ 98874 w 377582"/>
                      <a:gd name="connsiteY3" fmla="*/ 995510 h 1059755"/>
                      <a:gd name="connsiteX4" fmla="*/ 5319 w 377582"/>
                      <a:gd name="connsiteY4" fmla="*/ 210545 h 1059755"/>
                      <a:gd name="connsiteX0" fmla="*/ 5319 w 377582"/>
                      <a:gd name="connsiteY0" fmla="*/ 210545 h 1059755"/>
                      <a:gd name="connsiteX1" fmla="*/ 376794 w 377582"/>
                      <a:gd name="connsiteY1" fmla="*/ 210545 h 1059755"/>
                      <a:gd name="connsiteX2" fmla="*/ 249055 w 377582"/>
                      <a:gd name="connsiteY2" fmla="*/ 997731 h 1059755"/>
                      <a:gd name="connsiteX3" fmla="*/ 98874 w 377582"/>
                      <a:gd name="connsiteY3" fmla="*/ 995510 h 1059755"/>
                      <a:gd name="connsiteX4" fmla="*/ 5319 w 377582"/>
                      <a:gd name="connsiteY4" fmla="*/ 210545 h 1059755"/>
                      <a:gd name="connsiteX0" fmla="*/ 5319 w 377582"/>
                      <a:gd name="connsiteY0" fmla="*/ 210545 h 1059755"/>
                      <a:gd name="connsiteX1" fmla="*/ 376794 w 377582"/>
                      <a:gd name="connsiteY1" fmla="*/ 210545 h 1059755"/>
                      <a:gd name="connsiteX2" fmla="*/ 249055 w 377582"/>
                      <a:gd name="connsiteY2" fmla="*/ 997731 h 1059755"/>
                      <a:gd name="connsiteX3" fmla="*/ 98874 w 377582"/>
                      <a:gd name="connsiteY3" fmla="*/ 995510 h 1059755"/>
                      <a:gd name="connsiteX4" fmla="*/ 5319 w 377582"/>
                      <a:gd name="connsiteY4" fmla="*/ 210545 h 1059755"/>
                      <a:gd name="connsiteX0" fmla="*/ 5319 w 377582"/>
                      <a:gd name="connsiteY0" fmla="*/ 210545 h 1059755"/>
                      <a:gd name="connsiteX1" fmla="*/ 376794 w 377582"/>
                      <a:gd name="connsiteY1" fmla="*/ 210545 h 1059755"/>
                      <a:gd name="connsiteX2" fmla="*/ 249055 w 377582"/>
                      <a:gd name="connsiteY2" fmla="*/ 997731 h 1059755"/>
                      <a:gd name="connsiteX3" fmla="*/ 98874 w 377582"/>
                      <a:gd name="connsiteY3" fmla="*/ 995510 h 1059755"/>
                      <a:gd name="connsiteX4" fmla="*/ 5319 w 377582"/>
                      <a:gd name="connsiteY4" fmla="*/ 210545 h 1059755"/>
                      <a:gd name="connsiteX0" fmla="*/ 5319 w 377582"/>
                      <a:gd name="connsiteY0" fmla="*/ 210545 h 1059755"/>
                      <a:gd name="connsiteX1" fmla="*/ 376794 w 377582"/>
                      <a:gd name="connsiteY1" fmla="*/ 210545 h 1059755"/>
                      <a:gd name="connsiteX2" fmla="*/ 249055 w 377582"/>
                      <a:gd name="connsiteY2" fmla="*/ 997731 h 1059755"/>
                      <a:gd name="connsiteX3" fmla="*/ 98874 w 377582"/>
                      <a:gd name="connsiteY3" fmla="*/ 995510 h 1059755"/>
                      <a:gd name="connsiteX4" fmla="*/ 5319 w 377582"/>
                      <a:gd name="connsiteY4" fmla="*/ 210545 h 1059755"/>
                      <a:gd name="connsiteX0" fmla="*/ 5319 w 377582"/>
                      <a:gd name="connsiteY0" fmla="*/ 210545 h 1059755"/>
                      <a:gd name="connsiteX1" fmla="*/ 376794 w 377582"/>
                      <a:gd name="connsiteY1" fmla="*/ 210545 h 1059755"/>
                      <a:gd name="connsiteX2" fmla="*/ 249055 w 377582"/>
                      <a:gd name="connsiteY2" fmla="*/ 997731 h 1059755"/>
                      <a:gd name="connsiteX3" fmla="*/ 98874 w 377582"/>
                      <a:gd name="connsiteY3" fmla="*/ 995510 h 1059755"/>
                      <a:gd name="connsiteX4" fmla="*/ 5319 w 377582"/>
                      <a:gd name="connsiteY4" fmla="*/ 210545 h 1059755"/>
                      <a:gd name="connsiteX0" fmla="*/ 4026 w 376303"/>
                      <a:gd name="connsiteY0" fmla="*/ 198534 h 1047744"/>
                      <a:gd name="connsiteX1" fmla="*/ 375501 w 376303"/>
                      <a:gd name="connsiteY1" fmla="*/ 198534 h 1047744"/>
                      <a:gd name="connsiteX2" fmla="*/ 247762 w 376303"/>
                      <a:gd name="connsiteY2" fmla="*/ 985720 h 1047744"/>
                      <a:gd name="connsiteX3" fmla="*/ 97581 w 376303"/>
                      <a:gd name="connsiteY3" fmla="*/ 983499 h 1047744"/>
                      <a:gd name="connsiteX4" fmla="*/ 4026 w 376303"/>
                      <a:gd name="connsiteY4" fmla="*/ 198534 h 1047744"/>
                      <a:gd name="connsiteX0" fmla="*/ 3891 w 377709"/>
                      <a:gd name="connsiteY0" fmla="*/ 205768 h 1054978"/>
                      <a:gd name="connsiteX1" fmla="*/ 375366 w 377709"/>
                      <a:gd name="connsiteY1" fmla="*/ 205768 h 1054978"/>
                      <a:gd name="connsiteX2" fmla="*/ 247627 w 377709"/>
                      <a:gd name="connsiteY2" fmla="*/ 992954 h 1054978"/>
                      <a:gd name="connsiteX3" fmla="*/ 97446 w 377709"/>
                      <a:gd name="connsiteY3" fmla="*/ 990733 h 1054978"/>
                      <a:gd name="connsiteX4" fmla="*/ 3891 w 377709"/>
                      <a:gd name="connsiteY4" fmla="*/ 205768 h 10549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7709" h="1054978">
                        <a:moveTo>
                          <a:pt x="3891" y="205768"/>
                        </a:moveTo>
                        <a:cubicBezTo>
                          <a:pt x="-46749" y="-72867"/>
                          <a:pt x="414355" y="-64279"/>
                          <a:pt x="375366" y="205768"/>
                        </a:cubicBezTo>
                        <a:cubicBezTo>
                          <a:pt x="304036" y="662952"/>
                          <a:pt x="307212" y="619998"/>
                          <a:pt x="247627" y="992954"/>
                        </a:cubicBezTo>
                        <a:cubicBezTo>
                          <a:pt x="226550" y="1078231"/>
                          <a:pt x="124132" y="1073750"/>
                          <a:pt x="97446" y="990733"/>
                        </a:cubicBezTo>
                        <a:cubicBezTo>
                          <a:pt x="60472" y="627702"/>
                          <a:pt x="38816" y="486122"/>
                          <a:pt x="3891" y="205768"/>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375" name="Rectangle 96">
                    <a:extLst>
                      <a:ext uri="{FF2B5EF4-FFF2-40B4-BE49-F238E27FC236}">
                        <a16:creationId xmlns:a16="http://schemas.microsoft.com/office/drawing/2014/main" id="{A0BB5D9D-EECF-463A-9208-550DA437CE31}"/>
                      </a:ext>
                    </a:extLst>
                  </p:cNvPr>
                  <p:cNvSpPr/>
                  <p:nvPr/>
                </p:nvSpPr>
                <p:spPr>
                  <a:xfrm rot="18600000">
                    <a:off x="2808315" y="990968"/>
                    <a:ext cx="377706" cy="1054982"/>
                  </a:xfrm>
                  <a:custGeom>
                    <a:avLst/>
                    <a:gdLst>
                      <a:gd name="connsiteX0" fmla="*/ 0 w 914400"/>
                      <a:gd name="connsiteY0" fmla="*/ 0 h 914400"/>
                      <a:gd name="connsiteX1" fmla="*/ 914400 w 914400"/>
                      <a:gd name="connsiteY1" fmla="*/ 0 h 914400"/>
                      <a:gd name="connsiteX2" fmla="*/ 914400 w 914400"/>
                      <a:gd name="connsiteY2" fmla="*/ 914400 h 914400"/>
                      <a:gd name="connsiteX3" fmla="*/ 0 w 914400"/>
                      <a:gd name="connsiteY3" fmla="*/ 914400 h 914400"/>
                      <a:gd name="connsiteX4" fmla="*/ 0 w 914400"/>
                      <a:gd name="connsiteY4" fmla="*/ 0 h 914400"/>
                      <a:gd name="connsiteX0" fmla="*/ 0 w 1028700"/>
                      <a:gd name="connsiteY0" fmla="*/ 133350 h 914400"/>
                      <a:gd name="connsiteX1" fmla="*/ 1028700 w 1028700"/>
                      <a:gd name="connsiteY1" fmla="*/ 0 h 914400"/>
                      <a:gd name="connsiteX2" fmla="*/ 1028700 w 1028700"/>
                      <a:gd name="connsiteY2" fmla="*/ 914400 h 914400"/>
                      <a:gd name="connsiteX3" fmla="*/ 114300 w 1028700"/>
                      <a:gd name="connsiteY3" fmla="*/ 914400 h 914400"/>
                      <a:gd name="connsiteX4" fmla="*/ 0 w 1028700"/>
                      <a:gd name="connsiteY4" fmla="*/ 133350 h 914400"/>
                      <a:gd name="connsiteX0" fmla="*/ 0 w 1028700"/>
                      <a:gd name="connsiteY0" fmla="*/ 0 h 781050"/>
                      <a:gd name="connsiteX1" fmla="*/ 371475 w 1028700"/>
                      <a:gd name="connsiteY1" fmla="*/ 0 h 781050"/>
                      <a:gd name="connsiteX2" fmla="*/ 1028700 w 1028700"/>
                      <a:gd name="connsiteY2" fmla="*/ 781050 h 781050"/>
                      <a:gd name="connsiteX3" fmla="*/ 114300 w 1028700"/>
                      <a:gd name="connsiteY3" fmla="*/ 781050 h 781050"/>
                      <a:gd name="connsiteX4" fmla="*/ 0 w 1028700"/>
                      <a:gd name="connsiteY4" fmla="*/ 0 h 781050"/>
                      <a:gd name="connsiteX0" fmla="*/ 0 w 371475"/>
                      <a:gd name="connsiteY0" fmla="*/ 0 h 781050"/>
                      <a:gd name="connsiteX1" fmla="*/ 371475 w 371475"/>
                      <a:gd name="connsiteY1" fmla="*/ 0 h 781050"/>
                      <a:gd name="connsiteX2" fmla="*/ 114300 w 371475"/>
                      <a:gd name="connsiteY2" fmla="*/ 781050 h 781050"/>
                      <a:gd name="connsiteX3" fmla="*/ 0 w 371475"/>
                      <a:gd name="connsiteY3" fmla="*/ 0 h 781050"/>
                      <a:gd name="connsiteX0" fmla="*/ 0 w 371475"/>
                      <a:gd name="connsiteY0" fmla="*/ 0 h 790575"/>
                      <a:gd name="connsiteX1" fmla="*/ 371475 w 371475"/>
                      <a:gd name="connsiteY1" fmla="*/ 0 h 790575"/>
                      <a:gd name="connsiteX2" fmla="*/ 76200 w 371475"/>
                      <a:gd name="connsiteY2" fmla="*/ 790575 h 790575"/>
                      <a:gd name="connsiteX3" fmla="*/ 0 w 371475"/>
                      <a:gd name="connsiteY3" fmla="*/ 0 h 790575"/>
                      <a:gd name="connsiteX0" fmla="*/ 0 w 371475"/>
                      <a:gd name="connsiteY0" fmla="*/ 0 h 790575"/>
                      <a:gd name="connsiteX1" fmla="*/ 371475 w 371475"/>
                      <a:gd name="connsiteY1" fmla="*/ 0 h 790575"/>
                      <a:gd name="connsiteX2" fmla="*/ 238126 w 371475"/>
                      <a:gd name="connsiteY2" fmla="*/ 742950 h 790575"/>
                      <a:gd name="connsiteX3" fmla="*/ 76200 w 371475"/>
                      <a:gd name="connsiteY3" fmla="*/ 790575 h 790575"/>
                      <a:gd name="connsiteX4" fmla="*/ 0 w 371475"/>
                      <a:gd name="connsiteY4" fmla="*/ 0 h 790575"/>
                      <a:gd name="connsiteX0" fmla="*/ 0 w 371475"/>
                      <a:gd name="connsiteY0" fmla="*/ 0 h 809625"/>
                      <a:gd name="connsiteX1" fmla="*/ 371475 w 371475"/>
                      <a:gd name="connsiteY1" fmla="*/ 0 h 809625"/>
                      <a:gd name="connsiteX2" fmla="*/ 238126 w 371475"/>
                      <a:gd name="connsiteY2" fmla="*/ 809625 h 809625"/>
                      <a:gd name="connsiteX3" fmla="*/ 76200 w 371475"/>
                      <a:gd name="connsiteY3" fmla="*/ 790575 h 809625"/>
                      <a:gd name="connsiteX4" fmla="*/ 0 w 371475"/>
                      <a:gd name="connsiteY4" fmla="*/ 0 h 809625"/>
                      <a:gd name="connsiteX0" fmla="*/ 0 w 371475"/>
                      <a:gd name="connsiteY0" fmla="*/ 0 h 809625"/>
                      <a:gd name="connsiteX1" fmla="*/ 371475 w 371475"/>
                      <a:gd name="connsiteY1" fmla="*/ 0 h 809625"/>
                      <a:gd name="connsiteX2" fmla="*/ 238126 w 371475"/>
                      <a:gd name="connsiteY2" fmla="*/ 809625 h 809625"/>
                      <a:gd name="connsiteX3" fmla="*/ 104775 w 371475"/>
                      <a:gd name="connsiteY3" fmla="*/ 790575 h 809625"/>
                      <a:gd name="connsiteX4" fmla="*/ 0 w 371475"/>
                      <a:gd name="connsiteY4" fmla="*/ 0 h 809625"/>
                      <a:gd name="connsiteX0" fmla="*/ 0 w 371475"/>
                      <a:gd name="connsiteY0" fmla="*/ 0 h 809625"/>
                      <a:gd name="connsiteX1" fmla="*/ 371475 w 371475"/>
                      <a:gd name="connsiteY1" fmla="*/ 0 h 809625"/>
                      <a:gd name="connsiteX2" fmla="*/ 238126 w 371475"/>
                      <a:gd name="connsiteY2" fmla="*/ 809625 h 809625"/>
                      <a:gd name="connsiteX3" fmla="*/ 104775 w 371475"/>
                      <a:gd name="connsiteY3" fmla="*/ 790575 h 809625"/>
                      <a:gd name="connsiteX4" fmla="*/ 0 w 371475"/>
                      <a:gd name="connsiteY4" fmla="*/ 0 h 809625"/>
                      <a:gd name="connsiteX0" fmla="*/ 0 w 371475"/>
                      <a:gd name="connsiteY0" fmla="*/ 0 h 809625"/>
                      <a:gd name="connsiteX1" fmla="*/ 371475 w 371475"/>
                      <a:gd name="connsiteY1" fmla="*/ 0 h 809625"/>
                      <a:gd name="connsiteX2" fmla="*/ 238126 w 371475"/>
                      <a:gd name="connsiteY2" fmla="*/ 809625 h 809625"/>
                      <a:gd name="connsiteX3" fmla="*/ 104775 w 371475"/>
                      <a:gd name="connsiteY3" fmla="*/ 790575 h 809625"/>
                      <a:gd name="connsiteX4" fmla="*/ 0 w 371475"/>
                      <a:gd name="connsiteY4" fmla="*/ 0 h 809625"/>
                      <a:gd name="connsiteX0" fmla="*/ 0 w 371475"/>
                      <a:gd name="connsiteY0" fmla="*/ 93784 h 903409"/>
                      <a:gd name="connsiteX1" fmla="*/ 371475 w 371475"/>
                      <a:gd name="connsiteY1" fmla="*/ 93784 h 903409"/>
                      <a:gd name="connsiteX2" fmla="*/ 238126 w 371475"/>
                      <a:gd name="connsiteY2" fmla="*/ 903409 h 903409"/>
                      <a:gd name="connsiteX3" fmla="*/ 104775 w 371475"/>
                      <a:gd name="connsiteY3" fmla="*/ 884359 h 903409"/>
                      <a:gd name="connsiteX4" fmla="*/ 0 w 371475"/>
                      <a:gd name="connsiteY4" fmla="*/ 93784 h 903409"/>
                      <a:gd name="connsiteX0" fmla="*/ 0 w 371475"/>
                      <a:gd name="connsiteY0" fmla="*/ 179979 h 989604"/>
                      <a:gd name="connsiteX1" fmla="*/ 371475 w 371475"/>
                      <a:gd name="connsiteY1" fmla="*/ 179979 h 989604"/>
                      <a:gd name="connsiteX2" fmla="*/ 238126 w 371475"/>
                      <a:gd name="connsiteY2" fmla="*/ 989604 h 989604"/>
                      <a:gd name="connsiteX3" fmla="*/ 104775 w 371475"/>
                      <a:gd name="connsiteY3" fmla="*/ 970554 h 989604"/>
                      <a:gd name="connsiteX4" fmla="*/ 0 w 371475"/>
                      <a:gd name="connsiteY4" fmla="*/ 179979 h 989604"/>
                      <a:gd name="connsiteX0" fmla="*/ 0 w 371475"/>
                      <a:gd name="connsiteY0" fmla="*/ 195224 h 1004849"/>
                      <a:gd name="connsiteX1" fmla="*/ 371475 w 371475"/>
                      <a:gd name="connsiteY1" fmla="*/ 195224 h 1004849"/>
                      <a:gd name="connsiteX2" fmla="*/ 238126 w 371475"/>
                      <a:gd name="connsiteY2" fmla="*/ 1004849 h 1004849"/>
                      <a:gd name="connsiteX3" fmla="*/ 104775 w 371475"/>
                      <a:gd name="connsiteY3" fmla="*/ 985799 h 1004849"/>
                      <a:gd name="connsiteX4" fmla="*/ 0 w 371475"/>
                      <a:gd name="connsiteY4" fmla="*/ 195224 h 1004849"/>
                      <a:gd name="connsiteX0" fmla="*/ 0 w 371475"/>
                      <a:gd name="connsiteY0" fmla="*/ 195224 h 1004849"/>
                      <a:gd name="connsiteX1" fmla="*/ 371475 w 371475"/>
                      <a:gd name="connsiteY1" fmla="*/ 195224 h 1004849"/>
                      <a:gd name="connsiteX2" fmla="*/ 238126 w 371475"/>
                      <a:gd name="connsiteY2" fmla="*/ 1004849 h 1004849"/>
                      <a:gd name="connsiteX3" fmla="*/ 104775 w 371475"/>
                      <a:gd name="connsiteY3" fmla="*/ 985799 h 1004849"/>
                      <a:gd name="connsiteX4" fmla="*/ 0 w 371475"/>
                      <a:gd name="connsiteY4" fmla="*/ 195224 h 1004849"/>
                      <a:gd name="connsiteX0" fmla="*/ 0 w 371475"/>
                      <a:gd name="connsiteY0" fmla="*/ 195224 h 1004849"/>
                      <a:gd name="connsiteX1" fmla="*/ 371475 w 371475"/>
                      <a:gd name="connsiteY1" fmla="*/ 195224 h 1004849"/>
                      <a:gd name="connsiteX2" fmla="*/ 238126 w 371475"/>
                      <a:gd name="connsiteY2" fmla="*/ 1004849 h 1004849"/>
                      <a:gd name="connsiteX3" fmla="*/ 104775 w 371475"/>
                      <a:gd name="connsiteY3" fmla="*/ 985799 h 1004849"/>
                      <a:gd name="connsiteX4" fmla="*/ 0 w 371475"/>
                      <a:gd name="connsiteY4" fmla="*/ 195224 h 1004849"/>
                      <a:gd name="connsiteX0" fmla="*/ 0 w 371475"/>
                      <a:gd name="connsiteY0" fmla="*/ 195224 h 1004849"/>
                      <a:gd name="connsiteX1" fmla="*/ 371475 w 371475"/>
                      <a:gd name="connsiteY1" fmla="*/ 195224 h 1004849"/>
                      <a:gd name="connsiteX2" fmla="*/ 238126 w 371475"/>
                      <a:gd name="connsiteY2" fmla="*/ 1004849 h 1004849"/>
                      <a:gd name="connsiteX3" fmla="*/ 104775 w 371475"/>
                      <a:gd name="connsiteY3" fmla="*/ 985799 h 1004849"/>
                      <a:gd name="connsiteX4" fmla="*/ 0 w 371475"/>
                      <a:gd name="connsiteY4" fmla="*/ 195224 h 1004849"/>
                      <a:gd name="connsiteX0" fmla="*/ 0 w 371475"/>
                      <a:gd name="connsiteY0" fmla="*/ 195224 h 1004849"/>
                      <a:gd name="connsiteX1" fmla="*/ 371475 w 371475"/>
                      <a:gd name="connsiteY1" fmla="*/ 195224 h 1004849"/>
                      <a:gd name="connsiteX2" fmla="*/ 238126 w 371475"/>
                      <a:gd name="connsiteY2" fmla="*/ 1004849 h 1004849"/>
                      <a:gd name="connsiteX3" fmla="*/ 104775 w 371475"/>
                      <a:gd name="connsiteY3" fmla="*/ 985799 h 1004849"/>
                      <a:gd name="connsiteX4" fmla="*/ 0 w 371475"/>
                      <a:gd name="connsiteY4" fmla="*/ 195224 h 1004849"/>
                      <a:gd name="connsiteX0" fmla="*/ 6693 w 378168"/>
                      <a:gd name="connsiteY0" fmla="*/ 211540 h 1021165"/>
                      <a:gd name="connsiteX1" fmla="*/ 378168 w 378168"/>
                      <a:gd name="connsiteY1" fmla="*/ 211540 h 1021165"/>
                      <a:gd name="connsiteX2" fmla="*/ 244819 w 378168"/>
                      <a:gd name="connsiteY2" fmla="*/ 1021165 h 1021165"/>
                      <a:gd name="connsiteX3" fmla="*/ 111468 w 378168"/>
                      <a:gd name="connsiteY3" fmla="*/ 1002115 h 1021165"/>
                      <a:gd name="connsiteX4" fmla="*/ 6693 w 378168"/>
                      <a:gd name="connsiteY4" fmla="*/ 211540 h 1021165"/>
                      <a:gd name="connsiteX0" fmla="*/ 5319 w 377582"/>
                      <a:gd name="connsiteY0" fmla="*/ 210545 h 1020170"/>
                      <a:gd name="connsiteX1" fmla="*/ 376794 w 377582"/>
                      <a:gd name="connsiteY1" fmla="*/ 210545 h 1020170"/>
                      <a:gd name="connsiteX2" fmla="*/ 243445 w 377582"/>
                      <a:gd name="connsiteY2" fmla="*/ 1020170 h 1020170"/>
                      <a:gd name="connsiteX3" fmla="*/ 110094 w 377582"/>
                      <a:gd name="connsiteY3" fmla="*/ 1001120 h 1020170"/>
                      <a:gd name="connsiteX4" fmla="*/ 5319 w 377582"/>
                      <a:gd name="connsiteY4" fmla="*/ 210545 h 1020170"/>
                      <a:gd name="connsiteX0" fmla="*/ 5319 w 377582"/>
                      <a:gd name="connsiteY0" fmla="*/ 210545 h 1001120"/>
                      <a:gd name="connsiteX1" fmla="*/ 376794 w 377582"/>
                      <a:gd name="connsiteY1" fmla="*/ 210545 h 1001120"/>
                      <a:gd name="connsiteX2" fmla="*/ 249055 w 377582"/>
                      <a:gd name="connsiteY2" fmla="*/ 997731 h 1001120"/>
                      <a:gd name="connsiteX3" fmla="*/ 110094 w 377582"/>
                      <a:gd name="connsiteY3" fmla="*/ 1001120 h 1001120"/>
                      <a:gd name="connsiteX4" fmla="*/ 5319 w 377582"/>
                      <a:gd name="connsiteY4" fmla="*/ 210545 h 1001120"/>
                      <a:gd name="connsiteX0" fmla="*/ 5319 w 377582"/>
                      <a:gd name="connsiteY0" fmla="*/ 210545 h 1013733"/>
                      <a:gd name="connsiteX1" fmla="*/ 376794 w 377582"/>
                      <a:gd name="connsiteY1" fmla="*/ 210545 h 1013733"/>
                      <a:gd name="connsiteX2" fmla="*/ 249055 w 377582"/>
                      <a:gd name="connsiteY2" fmla="*/ 997731 h 1013733"/>
                      <a:gd name="connsiteX3" fmla="*/ 110094 w 377582"/>
                      <a:gd name="connsiteY3" fmla="*/ 1001120 h 1013733"/>
                      <a:gd name="connsiteX4" fmla="*/ 5319 w 377582"/>
                      <a:gd name="connsiteY4" fmla="*/ 210545 h 1013733"/>
                      <a:gd name="connsiteX0" fmla="*/ 5319 w 377582"/>
                      <a:gd name="connsiteY0" fmla="*/ 210545 h 1029054"/>
                      <a:gd name="connsiteX1" fmla="*/ 376794 w 377582"/>
                      <a:gd name="connsiteY1" fmla="*/ 210545 h 1029054"/>
                      <a:gd name="connsiteX2" fmla="*/ 249055 w 377582"/>
                      <a:gd name="connsiteY2" fmla="*/ 997731 h 1029054"/>
                      <a:gd name="connsiteX3" fmla="*/ 110094 w 377582"/>
                      <a:gd name="connsiteY3" fmla="*/ 1001120 h 1029054"/>
                      <a:gd name="connsiteX4" fmla="*/ 5319 w 377582"/>
                      <a:gd name="connsiteY4" fmla="*/ 210545 h 1029054"/>
                      <a:gd name="connsiteX0" fmla="*/ 5319 w 377582"/>
                      <a:gd name="connsiteY0" fmla="*/ 210545 h 1040738"/>
                      <a:gd name="connsiteX1" fmla="*/ 376794 w 377582"/>
                      <a:gd name="connsiteY1" fmla="*/ 210545 h 1040738"/>
                      <a:gd name="connsiteX2" fmla="*/ 249055 w 377582"/>
                      <a:gd name="connsiteY2" fmla="*/ 997731 h 1040738"/>
                      <a:gd name="connsiteX3" fmla="*/ 110094 w 377582"/>
                      <a:gd name="connsiteY3" fmla="*/ 1001120 h 1040738"/>
                      <a:gd name="connsiteX4" fmla="*/ 5319 w 377582"/>
                      <a:gd name="connsiteY4" fmla="*/ 210545 h 1040738"/>
                      <a:gd name="connsiteX0" fmla="*/ 5319 w 377582"/>
                      <a:gd name="connsiteY0" fmla="*/ 210545 h 1053217"/>
                      <a:gd name="connsiteX1" fmla="*/ 376794 w 377582"/>
                      <a:gd name="connsiteY1" fmla="*/ 210545 h 1053217"/>
                      <a:gd name="connsiteX2" fmla="*/ 249055 w 377582"/>
                      <a:gd name="connsiteY2" fmla="*/ 997731 h 1053217"/>
                      <a:gd name="connsiteX3" fmla="*/ 110094 w 377582"/>
                      <a:gd name="connsiteY3" fmla="*/ 1001120 h 1053217"/>
                      <a:gd name="connsiteX4" fmla="*/ 5319 w 377582"/>
                      <a:gd name="connsiteY4" fmla="*/ 210545 h 1053217"/>
                      <a:gd name="connsiteX0" fmla="*/ 5319 w 377582"/>
                      <a:gd name="connsiteY0" fmla="*/ 210545 h 1061514"/>
                      <a:gd name="connsiteX1" fmla="*/ 376794 w 377582"/>
                      <a:gd name="connsiteY1" fmla="*/ 210545 h 1061514"/>
                      <a:gd name="connsiteX2" fmla="*/ 249055 w 377582"/>
                      <a:gd name="connsiteY2" fmla="*/ 997731 h 1061514"/>
                      <a:gd name="connsiteX3" fmla="*/ 110094 w 377582"/>
                      <a:gd name="connsiteY3" fmla="*/ 1001120 h 1061514"/>
                      <a:gd name="connsiteX4" fmla="*/ 5319 w 377582"/>
                      <a:gd name="connsiteY4" fmla="*/ 210545 h 1061514"/>
                      <a:gd name="connsiteX0" fmla="*/ 5319 w 377582"/>
                      <a:gd name="connsiteY0" fmla="*/ 210545 h 1062547"/>
                      <a:gd name="connsiteX1" fmla="*/ 376794 w 377582"/>
                      <a:gd name="connsiteY1" fmla="*/ 210545 h 1062547"/>
                      <a:gd name="connsiteX2" fmla="*/ 249055 w 377582"/>
                      <a:gd name="connsiteY2" fmla="*/ 997731 h 1062547"/>
                      <a:gd name="connsiteX3" fmla="*/ 110094 w 377582"/>
                      <a:gd name="connsiteY3" fmla="*/ 1001120 h 1062547"/>
                      <a:gd name="connsiteX4" fmla="*/ 5319 w 377582"/>
                      <a:gd name="connsiteY4" fmla="*/ 210545 h 1062547"/>
                      <a:gd name="connsiteX0" fmla="*/ 5319 w 377582"/>
                      <a:gd name="connsiteY0" fmla="*/ 210545 h 1062547"/>
                      <a:gd name="connsiteX1" fmla="*/ 376794 w 377582"/>
                      <a:gd name="connsiteY1" fmla="*/ 210545 h 1062547"/>
                      <a:gd name="connsiteX2" fmla="*/ 249055 w 377582"/>
                      <a:gd name="connsiteY2" fmla="*/ 997731 h 1062547"/>
                      <a:gd name="connsiteX3" fmla="*/ 110094 w 377582"/>
                      <a:gd name="connsiteY3" fmla="*/ 1001120 h 1062547"/>
                      <a:gd name="connsiteX4" fmla="*/ 5319 w 377582"/>
                      <a:gd name="connsiteY4" fmla="*/ 210545 h 1062547"/>
                      <a:gd name="connsiteX0" fmla="*/ 5319 w 377582"/>
                      <a:gd name="connsiteY0" fmla="*/ 210545 h 1062547"/>
                      <a:gd name="connsiteX1" fmla="*/ 376794 w 377582"/>
                      <a:gd name="connsiteY1" fmla="*/ 210545 h 1062547"/>
                      <a:gd name="connsiteX2" fmla="*/ 249055 w 377582"/>
                      <a:gd name="connsiteY2" fmla="*/ 997731 h 1062547"/>
                      <a:gd name="connsiteX3" fmla="*/ 110094 w 377582"/>
                      <a:gd name="connsiteY3" fmla="*/ 1001120 h 1062547"/>
                      <a:gd name="connsiteX4" fmla="*/ 5319 w 377582"/>
                      <a:gd name="connsiteY4" fmla="*/ 210545 h 1062547"/>
                      <a:gd name="connsiteX0" fmla="*/ 5319 w 377582"/>
                      <a:gd name="connsiteY0" fmla="*/ 210545 h 1059755"/>
                      <a:gd name="connsiteX1" fmla="*/ 376794 w 377582"/>
                      <a:gd name="connsiteY1" fmla="*/ 210545 h 1059755"/>
                      <a:gd name="connsiteX2" fmla="*/ 249055 w 377582"/>
                      <a:gd name="connsiteY2" fmla="*/ 997731 h 1059755"/>
                      <a:gd name="connsiteX3" fmla="*/ 98874 w 377582"/>
                      <a:gd name="connsiteY3" fmla="*/ 995510 h 1059755"/>
                      <a:gd name="connsiteX4" fmla="*/ 5319 w 377582"/>
                      <a:gd name="connsiteY4" fmla="*/ 210545 h 1059755"/>
                      <a:gd name="connsiteX0" fmla="*/ 5319 w 377582"/>
                      <a:gd name="connsiteY0" fmla="*/ 210545 h 1059755"/>
                      <a:gd name="connsiteX1" fmla="*/ 376794 w 377582"/>
                      <a:gd name="connsiteY1" fmla="*/ 210545 h 1059755"/>
                      <a:gd name="connsiteX2" fmla="*/ 249055 w 377582"/>
                      <a:gd name="connsiteY2" fmla="*/ 997731 h 1059755"/>
                      <a:gd name="connsiteX3" fmla="*/ 98874 w 377582"/>
                      <a:gd name="connsiteY3" fmla="*/ 995510 h 1059755"/>
                      <a:gd name="connsiteX4" fmla="*/ 5319 w 377582"/>
                      <a:gd name="connsiteY4" fmla="*/ 210545 h 1059755"/>
                      <a:gd name="connsiteX0" fmla="*/ 5319 w 377582"/>
                      <a:gd name="connsiteY0" fmla="*/ 210545 h 1059755"/>
                      <a:gd name="connsiteX1" fmla="*/ 376794 w 377582"/>
                      <a:gd name="connsiteY1" fmla="*/ 210545 h 1059755"/>
                      <a:gd name="connsiteX2" fmla="*/ 249055 w 377582"/>
                      <a:gd name="connsiteY2" fmla="*/ 997731 h 1059755"/>
                      <a:gd name="connsiteX3" fmla="*/ 98874 w 377582"/>
                      <a:gd name="connsiteY3" fmla="*/ 995510 h 1059755"/>
                      <a:gd name="connsiteX4" fmla="*/ 5319 w 377582"/>
                      <a:gd name="connsiteY4" fmla="*/ 210545 h 1059755"/>
                      <a:gd name="connsiteX0" fmla="*/ 5319 w 377582"/>
                      <a:gd name="connsiteY0" fmla="*/ 210545 h 1059755"/>
                      <a:gd name="connsiteX1" fmla="*/ 376794 w 377582"/>
                      <a:gd name="connsiteY1" fmla="*/ 210545 h 1059755"/>
                      <a:gd name="connsiteX2" fmla="*/ 249055 w 377582"/>
                      <a:gd name="connsiteY2" fmla="*/ 997731 h 1059755"/>
                      <a:gd name="connsiteX3" fmla="*/ 98874 w 377582"/>
                      <a:gd name="connsiteY3" fmla="*/ 995510 h 1059755"/>
                      <a:gd name="connsiteX4" fmla="*/ 5319 w 377582"/>
                      <a:gd name="connsiteY4" fmla="*/ 210545 h 1059755"/>
                      <a:gd name="connsiteX0" fmla="*/ 5319 w 377582"/>
                      <a:gd name="connsiteY0" fmla="*/ 210545 h 1059755"/>
                      <a:gd name="connsiteX1" fmla="*/ 376794 w 377582"/>
                      <a:gd name="connsiteY1" fmla="*/ 210545 h 1059755"/>
                      <a:gd name="connsiteX2" fmla="*/ 249055 w 377582"/>
                      <a:gd name="connsiteY2" fmla="*/ 997731 h 1059755"/>
                      <a:gd name="connsiteX3" fmla="*/ 98874 w 377582"/>
                      <a:gd name="connsiteY3" fmla="*/ 995510 h 1059755"/>
                      <a:gd name="connsiteX4" fmla="*/ 5319 w 377582"/>
                      <a:gd name="connsiteY4" fmla="*/ 210545 h 1059755"/>
                      <a:gd name="connsiteX0" fmla="*/ 5319 w 377582"/>
                      <a:gd name="connsiteY0" fmla="*/ 210545 h 1059755"/>
                      <a:gd name="connsiteX1" fmla="*/ 376794 w 377582"/>
                      <a:gd name="connsiteY1" fmla="*/ 210545 h 1059755"/>
                      <a:gd name="connsiteX2" fmla="*/ 249055 w 377582"/>
                      <a:gd name="connsiteY2" fmla="*/ 997731 h 1059755"/>
                      <a:gd name="connsiteX3" fmla="*/ 98874 w 377582"/>
                      <a:gd name="connsiteY3" fmla="*/ 995510 h 1059755"/>
                      <a:gd name="connsiteX4" fmla="*/ 5319 w 377582"/>
                      <a:gd name="connsiteY4" fmla="*/ 210545 h 1059755"/>
                      <a:gd name="connsiteX0" fmla="*/ 4026 w 376303"/>
                      <a:gd name="connsiteY0" fmla="*/ 198534 h 1047744"/>
                      <a:gd name="connsiteX1" fmla="*/ 375501 w 376303"/>
                      <a:gd name="connsiteY1" fmla="*/ 198534 h 1047744"/>
                      <a:gd name="connsiteX2" fmla="*/ 247762 w 376303"/>
                      <a:gd name="connsiteY2" fmla="*/ 985720 h 1047744"/>
                      <a:gd name="connsiteX3" fmla="*/ 97581 w 376303"/>
                      <a:gd name="connsiteY3" fmla="*/ 983499 h 1047744"/>
                      <a:gd name="connsiteX4" fmla="*/ 4026 w 376303"/>
                      <a:gd name="connsiteY4" fmla="*/ 198534 h 1047744"/>
                      <a:gd name="connsiteX0" fmla="*/ 3891 w 377709"/>
                      <a:gd name="connsiteY0" fmla="*/ 205768 h 1054978"/>
                      <a:gd name="connsiteX1" fmla="*/ 375366 w 377709"/>
                      <a:gd name="connsiteY1" fmla="*/ 205768 h 1054978"/>
                      <a:gd name="connsiteX2" fmla="*/ 247627 w 377709"/>
                      <a:gd name="connsiteY2" fmla="*/ 992954 h 1054978"/>
                      <a:gd name="connsiteX3" fmla="*/ 97446 w 377709"/>
                      <a:gd name="connsiteY3" fmla="*/ 990733 h 1054978"/>
                      <a:gd name="connsiteX4" fmla="*/ 3891 w 377709"/>
                      <a:gd name="connsiteY4" fmla="*/ 205768 h 10549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7709" h="1054978">
                        <a:moveTo>
                          <a:pt x="3891" y="205768"/>
                        </a:moveTo>
                        <a:cubicBezTo>
                          <a:pt x="-46749" y="-72867"/>
                          <a:pt x="414355" y="-64279"/>
                          <a:pt x="375366" y="205768"/>
                        </a:cubicBezTo>
                        <a:cubicBezTo>
                          <a:pt x="304036" y="662952"/>
                          <a:pt x="307212" y="619998"/>
                          <a:pt x="247627" y="992954"/>
                        </a:cubicBezTo>
                        <a:cubicBezTo>
                          <a:pt x="226550" y="1078231"/>
                          <a:pt x="124132" y="1073750"/>
                          <a:pt x="97446" y="990733"/>
                        </a:cubicBezTo>
                        <a:cubicBezTo>
                          <a:pt x="60472" y="627702"/>
                          <a:pt x="38816" y="486122"/>
                          <a:pt x="3891" y="205768"/>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376" name="Rectangle 99">
                    <a:extLst>
                      <a:ext uri="{FF2B5EF4-FFF2-40B4-BE49-F238E27FC236}">
                        <a16:creationId xmlns:a16="http://schemas.microsoft.com/office/drawing/2014/main" id="{1C7EB63D-96BD-4182-94D5-B13620ED61D6}"/>
                      </a:ext>
                    </a:extLst>
                  </p:cNvPr>
                  <p:cNvSpPr/>
                  <p:nvPr/>
                </p:nvSpPr>
                <p:spPr>
                  <a:xfrm>
                    <a:off x="3781420" y="2843741"/>
                    <a:ext cx="1847840" cy="782516"/>
                  </a:xfrm>
                  <a:custGeom>
                    <a:avLst/>
                    <a:gdLst>
                      <a:gd name="connsiteX0" fmla="*/ 0 w 914400"/>
                      <a:gd name="connsiteY0" fmla="*/ 0 h 914400"/>
                      <a:gd name="connsiteX1" fmla="*/ 914400 w 914400"/>
                      <a:gd name="connsiteY1" fmla="*/ 0 h 914400"/>
                      <a:gd name="connsiteX2" fmla="*/ 914400 w 914400"/>
                      <a:gd name="connsiteY2" fmla="*/ 914400 h 914400"/>
                      <a:gd name="connsiteX3" fmla="*/ 0 w 914400"/>
                      <a:gd name="connsiteY3" fmla="*/ 914400 h 914400"/>
                      <a:gd name="connsiteX4" fmla="*/ 0 w 914400"/>
                      <a:gd name="connsiteY4" fmla="*/ 0 h 914400"/>
                      <a:gd name="connsiteX0" fmla="*/ 466725 w 914400"/>
                      <a:gd name="connsiteY0" fmla="*/ 438150 h 914400"/>
                      <a:gd name="connsiteX1" fmla="*/ 914400 w 914400"/>
                      <a:gd name="connsiteY1" fmla="*/ 0 h 914400"/>
                      <a:gd name="connsiteX2" fmla="*/ 914400 w 914400"/>
                      <a:gd name="connsiteY2" fmla="*/ 914400 h 914400"/>
                      <a:gd name="connsiteX3" fmla="*/ 0 w 914400"/>
                      <a:gd name="connsiteY3" fmla="*/ 914400 h 914400"/>
                      <a:gd name="connsiteX4" fmla="*/ 466725 w 914400"/>
                      <a:gd name="connsiteY4" fmla="*/ 438150 h 914400"/>
                      <a:gd name="connsiteX0" fmla="*/ 466725 w 1885950"/>
                      <a:gd name="connsiteY0" fmla="*/ 0 h 495300"/>
                      <a:gd name="connsiteX1" fmla="*/ 1885950 w 1885950"/>
                      <a:gd name="connsiteY1" fmla="*/ 495300 h 495300"/>
                      <a:gd name="connsiteX2" fmla="*/ 914400 w 1885950"/>
                      <a:gd name="connsiteY2" fmla="*/ 476250 h 495300"/>
                      <a:gd name="connsiteX3" fmla="*/ 0 w 1885950"/>
                      <a:gd name="connsiteY3" fmla="*/ 476250 h 495300"/>
                      <a:gd name="connsiteX4" fmla="*/ 466725 w 1885950"/>
                      <a:gd name="connsiteY4" fmla="*/ 0 h 495300"/>
                      <a:gd name="connsiteX0" fmla="*/ 466725 w 1885950"/>
                      <a:gd name="connsiteY0" fmla="*/ 0 h 495300"/>
                      <a:gd name="connsiteX1" fmla="*/ 714375 w 1885950"/>
                      <a:gd name="connsiteY1" fmla="*/ 19050 h 495300"/>
                      <a:gd name="connsiteX2" fmla="*/ 1885950 w 1885950"/>
                      <a:gd name="connsiteY2" fmla="*/ 495300 h 495300"/>
                      <a:gd name="connsiteX3" fmla="*/ 914400 w 1885950"/>
                      <a:gd name="connsiteY3" fmla="*/ 476250 h 495300"/>
                      <a:gd name="connsiteX4" fmla="*/ 0 w 1885950"/>
                      <a:gd name="connsiteY4" fmla="*/ 476250 h 495300"/>
                      <a:gd name="connsiteX5" fmla="*/ 466725 w 1885950"/>
                      <a:gd name="connsiteY5" fmla="*/ 0 h 495300"/>
                      <a:gd name="connsiteX0" fmla="*/ 466725 w 1885950"/>
                      <a:gd name="connsiteY0" fmla="*/ 51510 h 546810"/>
                      <a:gd name="connsiteX1" fmla="*/ 714375 w 1885950"/>
                      <a:gd name="connsiteY1" fmla="*/ 70560 h 546810"/>
                      <a:gd name="connsiteX2" fmla="*/ 1885950 w 1885950"/>
                      <a:gd name="connsiteY2" fmla="*/ 546810 h 546810"/>
                      <a:gd name="connsiteX3" fmla="*/ 914400 w 1885950"/>
                      <a:gd name="connsiteY3" fmla="*/ 527760 h 546810"/>
                      <a:gd name="connsiteX4" fmla="*/ 0 w 1885950"/>
                      <a:gd name="connsiteY4" fmla="*/ 527760 h 546810"/>
                      <a:gd name="connsiteX5" fmla="*/ 466725 w 1885950"/>
                      <a:gd name="connsiteY5" fmla="*/ 51510 h 546810"/>
                      <a:gd name="connsiteX0" fmla="*/ 466725 w 1885950"/>
                      <a:gd name="connsiteY0" fmla="*/ 80639 h 575939"/>
                      <a:gd name="connsiteX1" fmla="*/ 714375 w 1885950"/>
                      <a:gd name="connsiteY1" fmla="*/ 99689 h 575939"/>
                      <a:gd name="connsiteX2" fmla="*/ 1885950 w 1885950"/>
                      <a:gd name="connsiteY2" fmla="*/ 575939 h 575939"/>
                      <a:gd name="connsiteX3" fmla="*/ 914400 w 1885950"/>
                      <a:gd name="connsiteY3" fmla="*/ 556889 h 575939"/>
                      <a:gd name="connsiteX4" fmla="*/ 0 w 1885950"/>
                      <a:gd name="connsiteY4" fmla="*/ 556889 h 575939"/>
                      <a:gd name="connsiteX5" fmla="*/ 466725 w 1885950"/>
                      <a:gd name="connsiteY5" fmla="*/ 80639 h 575939"/>
                      <a:gd name="connsiteX0" fmla="*/ 466725 w 1885950"/>
                      <a:gd name="connsiteY0" fmla="*/ 80639 h 861689"/>
                      <a:gd name="connsiteX1" fmla="*/ 714375 w 1885950"/>
                      <a:gd name="connsiteY1" fmla="*/ 99689 h 861689"/>
                      <a:gd name="connsiteX2" fmla="*/ 1885950 w 1885950"/>
                      <a:gd name="connsiteY2" fmla="*/ 575939 h 861689"/>
                      <a:gd name="connsiteX3" fmla="*/ 914400 w 1885950"/>
                      <a:gd name="connsiteY3" fmla="*/ 861689 h 861689"/>
                      <a:gd name="connsiteX4" fmla="*/ 0 w 1885950"/>
                      <a:gd name="connsiteY4" fmla="*/ 556889 h 861689"/>
                      <a:gd name="connsiteX5" fmla="*/ 466725 w 1885950"/>
                      <a:gd name="connsiteY5" fmla="*/ 80639 h 861689"/>
                      <a:gd name="connsiteX0" fmla="*/ 466725 w 1885950"/>
                      <a:gd name="connsiteY0" fmla="*/ 80639 h 861689"/>
                      <a:gd name="connsiteX1" fmla="*/ 714375 w 1885950"/>
                      <a:gd name="connsiteY1" fmla="*/ 99689 h 861689"/>
                      <a:gd name="connsiteX2" fmla="*/ 866775 w 1885950"/>
                      <a:gd name="connsiteY2" fmla="*/ 318765 h 861689"/>
                      <a:gd name="connsiteX3" fmla="*/ 1885950 w 1885950"/>
                      <a:gd name="connsiteY3" fmla="*/ 575939 h 861689"/>
                      <a:gd name="connsiteX4" fmla="*/ 914400 w 1885950"/>
                      <a:gd name="connsiteY4" fmla="*/ 861689 h 861689"/>
                      <a:gd name="connsiteX5" fmla="*/ 0 w 1885950"/>
                      <a:gd name="connsiteY5" fmla="*/ 556889 h 861689"/>
                      <a:gd name="connsiteX6" fmla="*/ 466725 w 1885950"/>
                      <a:gd name="connsiteY6" fmla="*/ 80639 h 861689"/>
                      <a:gd name="connsiteX0" fmla="*/ 466725 w 1885950"/>
                      <a:gd name="connsiteY0" fmla="*/ 80639 h 861689"/>
                      <a:gd name="connsiteX1" fmla="*/ 714375 w 1885950"/>
                      <a:gd name="connsiteY1" fmla="*/ 99689 h 861689"/>
                      <a:gd name="connsiteX2" fmla="*/ 866775 w 1885950"/>
                      <a:gd name="connsiteY2" fmla="*/ 318765 h 861689"/>
                      <a:gd name="connsiteX3" fmla="*/ 1885950 w 1885950"/>
                      <a:gd name="connsiteY3" fmla="*/ 575939 h 861689"/>
                      <a:gd name="connsiteX4" fmla="*/ 914400 w 1885950"/>
                      <a:gd name="connsiteY4" fmla="*/ 861689 h 861689"/>
                      <a:gd name="connsiteX5" fmla="*/ 0 w 1885950"/>
                      <a:gd name="connsiteY5" fmla="*/ 556889 h 861689"/>
                      <a:gd name="connsiteX6" fmla="*/ 466725 w 1885950"/>
                      <a:gd name="connsiteY6" fmla="*/ 80639 h 861689"/>
                      <a:gd name="connsiteX0" fmla="*/ 466725 w 1885950"/>
                      <a:gd name="connsiteY0" fmla="*/ 80639 h 861689"/>
                      <a:gd name="connsiteX1" fmla="*/ 714375 w 1885950"/>
                      <a:gd name="connsiteY1" fmla="*/ 99689 h 861689"/>
                      <a:gd name="connsiteX2" fmla="*/ 866775 w 1885950"/>
                      <a:gd name="connsiteY2" fmla="*/ 318765 h 861689"/>
                      <a:gd name="connsiteX3" fmla="*/ 1885950 w 1885950"/>
                      <a:gd name="connsiteY3" fmla="*/ 575939 h 861689"/>
                      <a:gd name="connsiteX4" fmla="*/ 914400 w 1885950"/>
                      <a:gd name="connsiteY4" fmla="*/ 861689 h 861689"/>
                      <a:gd name="connsiteX5" fmla="*/ 0 w 1885950"/>
                      <a:gd name="connsiteY5" fmla="*/ 556889 h 861689"/>
                      <a:gd name="connsiteX6" fmla="*/ 466725 w 1885950"/>
                      <a:gd name="connsiteY6" fmla="*/ 80639 h 861689"/>
                      <a:gd name="connsiteX0" fmla="*/ 466725 w 1885950"/>
                      <a:gd name="connsiteY0" fmla="*/ 80639 h 861689"/>
                      <a:gd name="connsiteX1" fmla="*/ 714375 w 1885950"/>
                      <a:gd name="connsiteY1" fmla="*/ 99689 h 861689"/>
                      <a:gd name="connsiteX2" fmla="*/ 866775 w 1885950"/>
                      <a:gd name="connsiteY2" fmla="*/ 318765 h 861689"/>
                      <a:gd name="connsiteX3" fmla="*/ 1885950 w 1885950"/>
                      <a:gd name="connsiteY3" fmla="*/ 575939 h 861689"/>
                      <a:gd name="connsiteX4" fmla="*/ 914400 w 1885950"/>
                      <a:gd name="connsiteY4" fmla="*/ 861689 h 861689"/>
                      <a:gd name="connsiteX5" fmla="*/ 0 w 1885950"/>
                      <a:gd name="connsiteY5" fmla="*/ 556889 h 861689"/>
                      <a:gd name="connsiteX6" fmla="*/ 466725 w 1885950"/>
                      <a:gd name="connsiteY6" fmla="*/ 80639 h 861689"/>
                      <a:gd name="connsiteX0" fmla="*/ 466725 w 1885950"/>
                      <a:gd name="connsiteY0" fmla="*/ 80639 h 861689"/>
                      <a:gd name="connsiteX1" fmla="*/ 714375 w 1885950"/>
                      <a:gd name="connsiteY1" fmla="*/ 99689 h 861689"/>
                      <a:gd name="connsiteX2" fmla="*/ 847725 w 1885950"/>
                      <a:gd name="connsiteY2" fmla="*/ 290190 h 861689"/>
                      <a:gd name="connsiteX3" fmla="*/ 1885950 w 1885950"/>
                      <a:gd name="connsiteY3" fmla="*/ 575939 h 861689"/>
                      <a:gd name="connsiteX4" fmla="*/ 914400 w 1885950"/>
                      <a:gd name="connsiteY4" fmla="*/ 861689 h 861689"/>
                      <a:gd name="connsiteX5" fmla="*/ 0 w 1885950"/>
                      <a:gd name="connsiteY5" fmla="*/ 556889 h 861689"/>
                      <a:gd name="connsiteX6" fmla="*/ 466725 w 1885950"/>
                      <a:gd name="connsiteY6" fmla="*/ 80639 h 861689"/>
                      <a:gd name="connsiteX0" fmla="*/ 466725 w 1885950"/>
                      <a:gd name="connsiteY0" fmla="*/ 80639 h 861689"/>
                      <a:gd name="connsiteX1" fmla="*/ 714375 w 1885950"/>
                      <a:gd name="connsiteY1" fmla="*/ 99689 h 861689"/>
                      <a:gd name="connsiteX2" fmla="*/ 847725 w 1885950"/>
                      <a:gd name="connsiteY2" fmla="*/ 290190 h 861689"/>
                      <a:gd name="connsiteX3" fmla="*/ 1352550 w 1885950"/>
                      <a:gd name="connsiteY3" fmla="*/ 185415 h 861689"/>
                      <a:gd name="connsiteX4" fmla="*/ 1885950 w 1885950"/>
                      <a:gd name="connsiteY4" fmla="*/ 575939 h 861689"/>
                      <a:gd name="connsiteX5" fmla="*/ 914400 w 1885950"/>
                      <a:gd name="connsiteY5" fmla="*/ 861689 h 861689"/>
                      <a:gd name="connsiteX6" fmla="*/ 0 w 1885950"/>
                      <a:gd name="connsiteY6" fmla="*/ 556889 h 861689"/>
                      <a:gd name="connsiteX7" fmla="*/ 466725 w 1885950"/>
                      <a:gd name="connsiteY7" fmla="*/ 80639 h 861689"/>
                      <a:gd name="connsiteX0" fmla="*/ 466725 w 1885950"/>
                      <a:gd name="connsiteY0" fmla="*/ 80639 h 861689"/>
                      <a:gd name="connsiteX1" fmla="*/ 714375 w 1885950"/>
                      <a:gd name="connsiteY1" fmla="*/ 99689 h 861689"/>
                      <a:gd name="connsiteX2" fmla="*/ 847725 w 1885950"/>
                      <a:gd name="connsiteY2" fmla="*/ 290190 h 861689"/>
                      <a:gd name="connsiteX3" fmla="*/ 1209675 w 1885950"/>
                      <a:gd name="connsiteY3" fmla="*/ 42540 h 861689"/>
                      <a:gd name="connsiteX4" fmla="*/ 1885950 w 1885950"/>
                      <a:gd name="connsiteY4" fmla="*/ 575939 h 861689"/>
                      <a:gd name="connsiteX5" fmla="*/ 914400 w 1885950"/>
                      <a:gd name="connsiteY5" fmla="*/ 861689 h 861689"/>
                      <a:gd name="connsiteX6" fmla="*/ 0 w 1885950"/>
                      <a:gd name="connsiteY6" fmla="*/ 556889 h 861689"/>
                      <a:gd name="connsiteX7" fmla="*/ 466725 w 1885950"/>
                      <a:gd name="connsiteY7" fmla="*/ 80639 h 861689"/>
                      <a:gd name="connsiteX0" fmla="*/ 466725 w 1885950"/>
                      <a:gd name="connsiteY0" fmla="*/ 80639 h 861689"/>
                      <a:gd name="connsiteX1" fmla="*/ 714375 w 1885950"/>
                      <a:gd name="connsiteY1" fmla="*/ 99689 h 861689"/>
                      <a:gd name="connsiteX2" fmla="*/ 847725 w 1885950"/>
                      <a:gd name="connsiteY2" fmla="*/ 290190 h 861689"/>
                      <a:gd name="connsiteX3" fmla="*/ 1209675 w 1885950"/>
                      <a:gd name="connsiteY3" fmla="*/ 42540 h 861689"/>
                      <a:gd name="connsiteX4" fmla="*/ 1885950 w 1885950"/>
                      <a:gd name="connsiteY4" fmla="*/ 575939 h 861689"/>
                      <a:gd name="connsiteX5" fmla="*/ 914400 w 1885950"/>
                      <a:gd name="connsiteY5" fmla="*/ 861689 h 861689"/>
                      <a:gd name="connsiteX6" fmla="*/ 0 w 1885950"/>
                      <a:gd name="connsiteY6" fmla="*/ 556889 h 861689"/>
                      <a:gd name="connsiteX7" fmla="*/ 466725 w 1885950"/>
                      <a:gd name="connsiteY7" fmla="*/ 80639 h 861689"/>
                      <a:gd name="connsiteX0" fmla="*/ 466725 w 1885950"/>
                      <a:gd name="connsiteY0" fmla="*/ 80639 h 861689"/>
                      <a:gd name="connsiteX1" fmla="*/ 714375 w 1885950"/>
                      <a:gd name="connsiteY1" fmla="*/ 99689 h 861689"/>
                      <a:gd name="connsiteX2" fmla="*/ 847725 w 1885950"/>
                      <a:gd name="connsiteY2" fmla="*/ 290190 h 861689"/>
                      <a:gd name="connsiteX3" fmla="*/ 1209675 w 1885950"/>
                      <a:gd name="connsiteY3" fmla="*/ 42540 h 861689"/>
                      <a:gd name="connsiteX4" fmla="*/ 1885950 w 1885950"/>
                      <a:gd name="connsiteY4" fmla="*/ 575939 h 861689"/>
                      <a:gd name="connsiteX5" fmla="*/ 914400 w 1885950"/>
                      <a:gd name="connsiteY5" fmla="*/ 861689 h 861689"/>
                      <a:gd name="connsiteX6" fmla="*/ 0 w 1885950"/>
                      <a:gd name="connsiteY6" fmla="*/ 556889 h 861689"/>
                      <a:gd name="connsiteX7" fmla="*/ 466725 w 1885950"/>
                      <a:gd name="connsiteY7" fmla="*/ 80639 h 861689"/>
                      <a:gd name="connsiteX0" fmla="*/ 466725 w 1885950"/>
                      <a:gd name="connsiteY0" fmla="*/ 80639 h 861689"/>
                      <a:gd name="connsiteX1" fmla="*/ 714375 w 1885950"/>
                      <a:gd name="connsiteY1" fmla="*/ 99689 h 861689"/>
                      <a:gd name="connsiteX2" fmla="*/ 847725 w 1885950"/>
                      <a:gd name="connsiteY2" fmla="*/ 290190 h 861689"/>
                      <a:gd name="connsiteX3" fmla="*/ 1209675 w 1885950"/>
                      <a:gd name="connsiteY3" fmla="*/ 42540 h 861689"/>
                      <a:gd name="connsiteX4" fmla="*/ 1885950 w 1885950"/>
                      <a:gd name="connsiteY4" fmla="*/ 575939 h 861689"/>
                      <a:gd name="connsiteX5" fmla="*/ 914400 w 1885950"/>
                      <a:gd name="connsiteY5" fmla="*/ 861689 h 861689"/>
                      <a:gd name="connsiteX6" fmla="*/ 0 w 1885950"/>
                      <a:gd name="connsiteY6" fmla="*/ 556889 h 861689"/>
                      <a:gd name="connsiteX7" fmla="*/ 466725 w 1885950"/>
                      <a:gd name="connsiteY7" fmla="*/ 80639 h 861689"/>
                      <a:gd name="connsiteX0" fmla="*/ 466725 w 1885950"/>
                      <a:gd name="connsiteY0" fmla="*/ 80639 h 861689"/>
                      <a:gd name="connsiteX1" fmla="*/ 714375 w 1885950"/>
                      <a:gd name="connsiteY1" fmla="*/ 99689 h 861689"/>
                      <a:gd name="connsiteX2" fmla="*/ 847725 w 1885950"/>
                      <a:gd name="connsiteY2" fmla="*/ 290190 h 861689"/>
                      <a:gd name="connsiteX3" fmla="*/ 1219200 w 1885950"/>
                      <a:gd name="connsiteY3" fmla="*/ 71115 h 861689"/>
                      <a:gd name="connsiteX4" fmla="*/ 1885950 w 1885950"/>
                      <a:gd name="connsiteY4" fmla="*/ 575939 h 861689"/>
                      <a:gd name="connsiteX5" fmla="*/ 914400 w 1885950"/>
                      <a:gd name="connsiteY5" fmla="*/ 861689 h 861689"/>
                      <a:gd name="connsiteX6" fmla="*/ 0 w 1885950"/>
                      <a:gd name="connsiteY6" fmla="*/ 556889 h 861689"/>
                      <a:gd name="connsiteX7" fmla="*/ 466725 w 1885950"/>
                      <a:gd name="connsiteY7" fmla="*/ 80639 h 861689"/>
                      <a:gd name="connsiteX0" fmla="*/ 466725 w 1885950"/>
                      <a:gd name="connsiteY0" fmla="*/ 80639 h 861689"/>
                      <a:gd name="connsiteX1" fmla="*/ 714375 w 1885950"/>
                      <a:gd name="connsiteY1" fmla="*/ 99689 h 861689"/>
                      <a:gd name="connsiteX2" fmla="*/ 847725 w 1885950"/>
                      <a:gd name="connsiteY2" fmla="*/ 290190 h 861689"/>
                      <a:gd name="connsiteX3" fmla="*/ 1219200 w 1885950"/>
                      <a:gd name="connsiteY3" fmla="*/ 71115 h 861689"/>
                      <a:gd name="connsiteX4" fmla="*/ 1885950 w 1885950"/>
                      <a:gd name="connsiteY4" fmla="*/ 575939 h 861689"/>
                      <a:gd name="connsiteX5" fmla="*/ 914400 w 1885950"/>
                      <a:gd name="connsiteY5" fmla="*/ 861689 h 861689"/>
                      <a:gd name="connsiteX6" fmla="*/ 0 w 1885950"/>
                      <a:gd name="connsiteY6" fmla="*/ 556889 h 861689"/>
                      <a:gd name="connsiteX7" fmla="*/ 466725 w 1885950"/>
                      <a:gd name="connsiteY7" fmla="*/ 80639 h 861689"/>
                      <a:gd name="connsiteX0" fmla="*/ 466725 w 1885950"/>
                      <a:gd name="connsiteY0" fmla="*/ 80639 h 861689"/>
                      <a:gd name="connsiteX1" fmla="*/ 714375 w 1885950"/>
                      <a:gd name="connsiteY1" fmla="*/ 99689 h 861689"/>
                      <a:gd name="connsiteX2" fmla="*/ 847725 w 1885950"/>
                      <a:gd name="connsiteY2" fmla="*/ 290190 h 861689"/>
                      <a:gd name="connsiteX3" fmla="*/ 1219200 w 1885950"/>
                      <a:gd name="connsiteY3" fmla="*/ 71115 h 861689"/>
                      <a:gd name="connsiteX4" fmla="*/ 1466850 w 1885950"/>
                      <a:gd name="connsiteY4" fmla="*/ 118740 h 861689"/>
                      <a:gd name="connsiteX5" fmla="*/ 1885950 w 1885950"/>
                      <a:gd name="connsiteY5" fmla="*/ 575939 h 861689"/>
                      <a:gd name="connsiteX6" fmla="*/ 914400 w 1885950"/>
                      <a:gd name="connsiteY6" fmla="*/ 861689 h 861689"/>
                      <a:gd name="connsiteX7" fmla="*/ 0 w 1885950"/>
                      <a:gd name="connsiteY7" fmla="*/ 556889 h 861689"/>
                      <a:gd name="connsiteX8" fmla="*/ 466725 w 1885950"/>
                      <a:gd name="connsiteY8" fmla="*/ 80639 h 861689"/>
                      <a:gd name="connsiteX0" fmla="*/ 466725 w 1885950"/>
                      <a:gd name="connsiteY0" fmla="*/ 80639 h 861689"/>
                      <a:gd name="connsiteX1" fmla="*/ 714375 w 1885950"/>
                      <a:gd name="connsiteY1" fmla="*/ 99689 h 861689"/>
                      <a:gd name="connsiteX2" fmla="*/ 847725 w 1885950"/>
                      <a:gd name="connsiteY2" fmla="*/ 290190 h 861689"/>
                      <a:gd name="connsiteX3" fmla="*/ 1219200 w 1885950"/>
                      <a:gd name="connsiteY3" fmla="*/ 71115 h 861689"/>
                      <a:gd name="connsiteX4" fmla="*/ 1466850 w 1885950"/>
                      <a:gd name="connsiteY4" fmla="*/ 118740 h 861689"/>
                      <a:gd name="connsiteX5" fmla="*/ 1885950 w 1885950"/>
                      <a:gd name="connsiteY5" fmla="*/ 575939 h 861689"/>
                      <a:gd name="connsiteX6" fmla="*/ 914400 w 1885950"/>
                      <a:gd name="connsiteY6" fmla="*/ 861689 h 861689"/>
                      <a:gd name="connsiteX7" fmla="*/ 0 w 1885950"/>
                      <a:gd name="connsiteY7" fmla="*/ 556889 h 861689"/>
                      <a:gd name="connsiteX8" fmla="*/ 466725 w 1885950"/>
                      <a:gd name="connsiteY8" fmla="*/ 80639 h 861689"/>
                      <a:gd name="connsiteX0" fmla="*/ 466725 w 1885950"/>
                      <a:gd name="connsiteY0" fmla="*/ 80639 h 861689"/>
                      <a:gd name="connsiteX1" fmla="*/ 714375 w 1885950"/>
                      <a:gd name="connsiteY1" fmla="*/ 99689 h 861689"/>
                      <a:gd name="connsiteX2" fmla="*/ 847725 w 1885950"/>
                      <a:gd name="connsiteY2" fmla="*/ 290190 h 861689"/>
                      <a:gd name="connsiteX3" fmla="*/ 1219200 w 1885950"/>
                      <a:gd name="connsiteY3" fmla="*/ 71115 h 861689"/>
                      <a:gd name="connsiteX4" fmla="*/ 1466850 w 1885950"/>
                      <a:gd name="connsiteY4" fmla="*/ 118740 h 861689"/>
                      <a:gd name="connsiteX5" fmla="*/ 1885950 w 1885950"/>
                      <a:gd name="connsiteY5" fmla="*/ 575939 h 861689"/>
                      <a:gd name="connsiteX6" fmla="*/ 914400 w 1885950"/>
                      <a:gd name="connsiteY6" fmla="*/ 861689 h 861689"/>
                      <a:gd name="connsiteX7" fmla="*/ 0 w 1885950"/>
                      <a:gd name="connsiteY7" fmla="*/ 556889 h 861689"/>
                      <a:gd name="connsiteX8" fmla="*/ 466725 w 1885950"/>
                      <a:gd name="connsiteY8" fmla="*/ 80639 h 861689"/>
                      <a:gd name="connsiteX0" fmla="*/ 466725 w 1885950"/>
                      <a:gd name="connsiteY0" fmla="*/ 80639 h 861689"/>
                      <a:gd name="connsiteX1" fmla="*/ 714375 w 1885950"/>
                      <a:gd name="connsiteY1" fmla="*/ 99689 h 861689"/>
                      <a:gd name="connsiteX2" fmla="*/ 847725 w 1885950"/>
                      <a:gd name="connsiteY2" fmla="*/ 290190 h 861689"/>
                      <a:gd name="connsiteX3" fmla="*/ 1219200 w 1885950"/>
                      <a:gd name="connsiteY3" fmla="*/ 71115 h 861689"/>
                      <a:gd name="connsiteX4" fmla="*/ 1466850 w 1885950"/>
                      <a:gd name="connsiteY4" fmla="*/ 118740 h 861689"/>
                      <a:gd name="connsiteX5" fmla="*/ 1885950 w 1885950"/>
                      <a:gd name="connsiteY5" fmla="*/ 575939 h 861689"/>
                      <a:gd name="connsiteX6" fmla="*/ 914400 w 1885950"/>
                      <a:gd name="connsiteY6" fmla="*/ 861689 h 861689"/>
                      <a:gd name="connsiteX7" fmla="*/ 0 w 1885950"/>
                      <a:gd name="connsiteY7" fmla="*/ 556889 h 861689"/>
                      <a:gd name="connsiteX8" fmla="*/ 466725 w 1885950"/>
                      <a:gd name="connsiteY8" fmla="*/ 80639 h 861689"/>
                      <a:gd name="connsiteX0" fmla="*/ 466725 w 1885950"/>
                      <a:gd name="connsiteY0" fmla="*/ 80639 h 861689"/>
                      <a:gd name="connsiteX1" fmla="*/ 714375 w 1885950"/>
                      <a:gd name="connsiteY1" fmla="*/ 99689 h 861689"/>
                      <a:gd name="connsiteX2" fmla="*/ 847725 w 1885950"/>
                      <a:gd name="connsiteY2" fmla="*/ 290190 h 861689"/>
                      <a:gd name="connsiteX3" fmla="*/ 1219200 w 1885950"/>
                      <a:gd name="connsiteY3" fmla="*/ 71115 h 861689"/>
                      <a:gd name="connsiteX4" fmla="*/ 1466850 w 1885950"/>
                      <a:gd name="connsiteY4" fmla="*/ 118740 h 861689"/>
                      <a:gd name="connsiteX5" fmla="*/ 1885950 w 1885950"/>
                      <a:gd name="connsiteY5" fmla="*/ 575939 h 861689"/>
                      <a:gd name="connsiteX6" fmla="*/ 914400 w 1885950"/>
                      <a:gd name="connsiteY6" fmla="*/ 861689 h 861689"/>
                      <a:gd name="connsiteX7" fmla="*/ 0 w 1885950"/>
                      <a:gd name="connsiteY7" fmla="*/ 556889 h 861689"/>
                      <a:gd name="connsiteX8" fmla="*/ 466725 w 1885950"/>
                      <a:gd name="connsiteY8" fmla="*/ 80639 h 861689"/>
                      <a:gd name="connsiteX0" fmla="*/ 466725 w 1885950"/>
                      <a:gd name="connsiteY0" fmla="*/ 80639 h 861689"/>
                      <a:gd name="connsiteX1" fmla="*/ 714375 w 1885950"/>
                      <a:gd name="connsiteY1" fmla="*/ 99689 h 861689"/>
                      <a:gd name="connsiteX2" fmla="*/ 847725 w 1885950"/>
                      <a:gd name="connsiteY2" fmla="*/ 290190 h 861689"/>
                      <a:gd name="connsiteX3" fmla="*/ 1219200 w 1885950"/>
                      <a:gd name="connsiteY3" fmla="*/ 71115 h 861689"/>
                      <a:gd name="connsiteX4" fmla="*/ 1466850 w 1885950"/>
                      <a:gd name="connsiteY4" fmla="*/ 118740 h 861689"/>
                      <a:gd name="connsiteX5" fmla="*/ 1885950 w 1885950"/>
                      <a:gd name="connsiteY5" fmla="*/ 575939 h 861689"/>
                      <a:gd name="connsiteX6" fmla="*/ 914400 w 1885950"/>
                      <a:gd name="connsiteY6" fmla="*/ 861689 h 861689"/>
                      <a:gd name="connsiteX7" fmla="*/ 0 w 1885950"/>
                      <a:gd name="connsiteY7" fmla="*/ 556889 h 861689"/>
                      <a:gd name="connsiteX8" fmla="*/ 466725 w 1885950"/>
                      <a:gd name="connsiteY8" fmla="*/ 80639 h 861689"/>
                      <a:gd name="connsiteX0" fmla="*/ 466725 w 1885950"/>
                      <a:gd name="connsiteY0" fmla="*/ 80639 h 861689"/>
                      <a:gd name="connsiteX1" fmla="*/ 714375 w 1885950"/>
                      <a:gd name="connsiteY1" fmla="*/ 99689 h 861689"/>
                      <a:gd name="connsiteX2" fmla="*/ 847725 w 1885950"/>
                      <a:gd name="connsiteY2" fmla="*/ 290190 h 861689"/>
                      <a:gd name="connsiteX3" fmla="*/ 1171575 w 1885950"/>
                      <a:gd name="connsiteY3" fmla="*/ 61590 h 861689"/>
                      <a:gd name="connsiteX4" fmla="*/ 1466850 w 1885950"/>
                      <a:gd name="connsiteY4" fmla="*/ 118740 h 861689"/>
                      <a:gd name="connsiteX5" fmla="*/ 1885950 w 1885950"/>
                      <a:gd name="connsiteY5" fmla="*/ 575939 h 861689"/>
                      <a:gd name="connsiteX6" fmla="*/ 914400 w 1885950"/>
                      <a:gd name="connsiteY6" fmla="*/ 861689 h 861689"/>
                      <a:gd name="connsiteX7" fmla="*/ 0 w 1885950"/>
                      <a:gd name="connsiteY7" fmla="*/ 556889 h 861689"/>
                      <a:gd name="connsiteX8" fmla="*/ 466725 w 1885950"/>
                      <a:gd name="connsiteY8" fmla="*/ 80639 h 861689"/>
                      <a:gd name="connsiteX0" fmla="*/ 466725 w 1885950"/>
                      <a:gd name="connsiteY0" fmla="*/ 80639 h 861689"/>
                      <a:gd name="connsiteX1" fmla="*/ 714375 w 1885950"/>
                      <a:gd name="connsiteY1" fmla="*/ 99689 h 861689"/>
                      <a:gd name="connsiteX2" fmla="*/ 847725 w 1885950"/>
                      <a:gd name="connsiteY2" fmla="*/ 290190 h 861689"/>
                      <a:gd name="connsiteX3" fmla="*/ 1171575 w 1885950"/>
                      <a:gd name="connsiteY3" fmla="*/ 61590 h 861689"/>
                      <a:gd name="connsiteX4" fmla="*/ 1466850 w 1885950"/>
                      <a:gd name="connsiteY4" fmla="*/ 118740 h 861689"/>
                      <a:gd name="connsiteX5" fmla="*/ 1885950 w 1885950"/>
                      <a:gd name="connsiteY5" fmla="*/ 575939 h 861689"/>
                      <a:gd name="connsiteX6" fmla="*/ 914400 w 1885950"/>
                      <a:gd name="connsiteY6" fmla="*/ 861689 h 861689"/>
                      <a:gd name="connsiteX7" fmla="*/ 0 w 1885950"/>
                      <a:gd name="connsiteY7" fmla="*/ 556889 h 861689"/>
                      <a:gd name="connsiteX8" fmla="*/ 466725 w 1885950"/>
                      <a:gd name="connsiteY8" fmla="*/ 80639 h 861689"/>
                      <a:gd name="connsiteX0" fmla="*/ 466725 w 1885950"/>
                      <a:gd name="connsiteY0" fmla="*/ 80639 h 861689"/>
                      <a:gd name="connsiteX1" fmla="*/ 714375 w 1885950"/>
                      <a:gd name="connsiteY1" fmla="*/ 99689 h 861689"/>
                      <a:gd name="connsiteX2" fmla="*/ 847725 w 1885950"/>
                      <a:gd name="connsiteY2" fmla="*/ 290190 h 861689"/>
                      <a:gd name="connsiteX3" fmla="*/ 1171575 w 1885950"/>
                      <a:gd name="connsiteY3" fmla="*/ 61590 h 861689"/>
                      <a:gd name="connsiteX4" fmla="*/ 1466850 w 1885950"/>
                      <a:gd name="connsiteY4" fmla="*/ 118740 h 861689"/>
                      <a:gd name="connsiteX5" fmla="*/ 1885950 w 1885950"/>
                      <a:gd name="connsiteY5" fmla="*/ 575939 h 861689"/>
                      <a:gd name="connsiteX6" fmla="*/ 914400 w 1885950"/>
                      <a:gd name="connsiteY6" fmla="*/ 861689 h 861689"/>
                      <a:gd name="connsiteX7" fmla="*/ 0 w 1885950"/>
                      <a:gd name="connsiteY7" fmla="*/ 556889 h 861689"/>
                      <a:gd name="connsiteX8" fmla="*/ 466725 w 1885950"/>
                      <a:gd name="connsiteY8" fmla="*/ 80639 h 861689"/>
                      <a:gd name="connsiteX0" fmla="*/ 466725 w 1885950"/>
                      <a:gd name="connsiteY0" fmla="*/ 80639 h 861689"/>
                      <a:gd name="connsiteX1" fmla="*/ 714375 w 1885950"/>
                      <a:gd name="connsiteY1" fmla="*/ 99689 h 861689"/>
                      <a:gd name="connsiteX2" fmla="*/ 847725 w 1885950"/>
                      <a:gd name="connsiteY2" fmla="*/ 290190 h 861689"/>
                      <a:gd name="connsiteX3" fmla="*/ 1162050 w 1885950"/>
                      <a:gd name="connsiteY3" fmla="*/ 90165 h 861689"/>
                      <a:gd name="connsiteX4" fmla="*/ 1466850 w 1885950"/>
                      <a:gd name="connsiteY4" fmla="*/ 118740 h 861689"/>
                      <a:gd name="connsiteX5" fmla="*/ 1885950 w 1885950"/>
                      <a:gd name="connsiteY5" fmla="*/ 575939 h 861689"/>
                      <a:gd name="connsiteX6" fmla="*/ 914400 w 1885950"/>
                      <a:gd name="connsiteY6" fmla="*/ 861689 h 861689"/>
                      <a:gd name="connsiteX7" fmla="*/ 0 w 1885950"/>
                      <a:gd name="connsiteY7" fmla="*/ 556889 h 861689"/>
                      <a:gd name="connsiteX8" fmla="*/ 466725 w 1885950"/>
                      <a:gd name="connsiteY8" fmla="*/ 80639 h 861689"/>
                      <a:gd name="connsiteX0" fmla="*/ 466725 w 1885950"/>
                      <a:gd name="connsiteY0" fmla="*/ 80639 h 861689"/>
                      <a:gd name="connsiteX1" fmla="*/ 714375 w 1885950"/>
                      <a:gd name="connsiteY1" fmla="*/ 99689 h 861689"/>
                      <a:gd name="connsiteX2" fmla="*/ 847725 w 1885950"/>
                      <a:gd name="connsiteY2" fmla="*/ 290190 h 861689"/>
                      <a:gd name="connsiteX3" fmla="*/ 1181100 w 1885950"/>
                      <a:gd name="connsiteY3" fmla="*/ 23490 h 861689"/>
                      <a:gd name="connsiteX4" fmla="*/ 1466850 w 1885950"/>
                      <a:gd name="connsiteY4" fmla="*/ 118740 h 861689"/>
                      <a:gd name="connsiteX5" fmla="*/ 1885950 w 1885950"/>
                      <a:gd name="connsiteY5" fmla="*/ 575939 h 861689"/>
                      <a:gd name="connsiteX6" fmla="*/ 914400 w 1885950"/>
                      <a:gd name="connsiteY6" fmla="*/ 861689 h 861689"/>
                      <a:gd name="connsiteX7" fmla="*/ 0 w 1885950"/>
                      <a:gd name="connsiteY7" fmla="*/ 556889 h 861689"/>
                      <a:gd name="connsiteX8" fmla="*/ 466725 w 1885950"/>
                      <a:gd name="connsiteY8" fmla="*/ 80639 h 861689"/>
                      <a:gd name="connsiteX0" fmla="*/ 466725 w 1885950"/>
                      <a:gd name="connsiteY0" fmla="*/ 80639 h 861689"/>
                      <a:gd name="connsiteX1" fmla="*/ 714375 w 1885950"/>
                      <a:gd name="connsiteY1" fmla="*/ 99689 h 861689"/>
                      <a:gd name="connsiteX2" fmla="*/ 847725 w 1885950"/>
                      <a:gd name="connsiteY2" fmla="*/ 290190 h 861689"/>
                      <a:gd name="connsiteX3" fmla="*/ 1181100 w 1885950"/>
                      <a:gd name="connsiteY3" fmla="*/ 80640 h 861689"/>
                      <a:gd name="connsiteX4" fmla="*/ 1466850 w 1885950"/>
                      <a:gd name="connsiteY4" fmla="*/ 118740 h 861689"/>
                      <a:gd name="connsiteX5" fmla="*/ 1885950 w 1885950"/>
                      <a:gd name="connsiteY5" fmla="*/ 575939 h 861689"/>
                      <a:gd name="connsiteX6" fmla="*/ 914400 w 1885950"/>
                      <a:gd name="connsiteY6" fmla="*/ 861689 h 861689"/>
                      <a:gd name="connsiteX7" fmla="*/ 0 w 1885950"/>
                      <a:gd name="connsiteY7" fmla="*/ 556889 h 861689"/>
                      <a:gd name="connsiteX8" fmla="*/ 466725 w 1885950"/>
                      <a:gd name="connsiteY8" fmla="*/ 80639 h 861689"/>
                      <a:gd name="connsiteX0" fmla="*/ 466725 w 1885950"/>
                      <a:gd name="connsiteY0" fmla="*/ 80639 h 861689"/>
                      <a:gd name="connsiteX1" fmla="*/ 714375 w 1885950"/>
                      <a:gd name="connsiteY1" fmla="*/ 99689 h 861689"/>
                      <a:gd name="connsiteX2" fmla="*/ 847725 w 1885950"/>
                      <a:gd name="connsiteY2" fmla="*/ 290190 h 861689"/>
                      <a:gd name="connsiteX3" fmla="*/ 1181100 w 1885950"/>
                      <a:gd name="connsiteY3" fmla="*/ 80640 h 861689"/>
                      <a:gd name="connsiteX4" fmla="*/ 1466850 w 1885950"/>
                      <a:gd name="connsiteY4" fmla="*/ 118740 h 861689"/>
                      <a:gd name="connsiteX5" fmla="*/ 1885950 w 1885950"/>
                      <a:gd name="connsiteY5" fmla="*/ 575939 h 861689"/>
                      <a:gd name="connsiteX6" fmla="*/ 914400 w 1885950"/>
                      <a:gd name="connsiteY6" fmla="*/ 861689 h 861689"/>
                      <a:gd name="connsiteX7" fmla="*/ 0 w 1885950"/>
                      <a:gd name="connsiteY7" fmla="*/ 556889 h 861689"/>
                      <a:gd name="connsiteX8" fmla="*/ 466725 w 1885950"/>
                      <a:gd name="connsiteY8" fmla="*/ 80639 h 861689"/>
                      <a:gd name="connsiteX0" fmla="*/ 466725 w 1885950"/>
                      <a:gd name="connsiteY0" fmla="*/ 80639 h 861689"/>
                      <a:gd name="connsiteX1" fmla="*/ 714375 w 1885950"/>
                      <a:gd name="connsiteY1" fmla="*/ 99689 h 861689"/>
                      <a:gd name="connsiteX2" fmla="*/ 847725 w 1885950"/>
                      <a:gd name="connsiteY2" fmla="*/ 290190 h 861689"/>
                      <a:gd name="connsiteX3" fmla="*/ 1181100 w 1885950"/>
                      <a:gd name="connsiteY3" fmla="*/ 80640 h 861689"/>
                      <a:gd name="connsiteX4" fmla="*/ 1466850 w 1885950"/>
                      <a:gd name="connsiteY4" fmla="*/ 118740 h 861689"/>
                      <a:gd name="connsiteX5" fmla="*/ 1885950 w 1885950"/>
                      <a:gd name="connsiteY5" fmla="*/ 575939 h 861689"/>
                      <a:gd name="connsiteX6" fmla="*/ 914400 w 1885950"/>
                      <a:gd name="connsiteY6" fmla="*/ 861689 h 861689"/>
                      <a:gd name="connsiteX7" fmla="*/ 0 w 1885950"/>
                      <a:gd name="connsiteY7" fmla="*/ 556889 h 861689"/>
                      <a:gd name="connsiteX8" fmla="*/ 466725 w 1885950"/>
                      <a:gd name="connsiteY8" fmla="*/ 80639 h 861689"/>
                      <a:gd name="connsiteX0" fmla="*/ 466725 w 1847850"/>
                      <a:gd name="connsiteY0" fmla="*/ 80639 h 861689"/>
                      <a:gd name="connsiteX1" fmla="*/ 714375 w 1847850"/>
                      <a:gd name="connsiteY1" fmla="*/ 99689 h 861689"/>
                      <a:gd name="connsiteX2" fmla="*/ 847725 w 1847850"/>
                      <a:gd name="connsiteY2" fmla="*/ 290190 h 861689"/>
                      <a:gd name="connsiteX3" fmla="*/ 1181100 w 1847850"/>
                      <a:gd name="connsiteY3" fmla="*/ 80640 h 861689"/>
                      <a:gd name="connsiteX4" fmla="*/ 1466850 w 1847850"/>
                      <a:gd name="connsiteY4" fmla="*/ 118740 h 861689"/>
                      <a:gd name="connsiteX5" fmla="*/ 1847850 w 1847850"/>
                      <a:gd name="connsiteY5" fmla="*/ 604514 h 861689"/>
                      <a:gd name="connsiteX6" fmla="*/ 914400 w 1847850"/>
                      <a:gd name="connsiteY6" fmla="*/ 861689 h 861689"/>
                      <a:gd name="connsiteX7" fmla="*/ 0 w 1847850"/>
                      <a:gd name="connsiteY7" fmla="*/ 556889 h 861689"/>
                      <a:gd name="connsiteX8" fmla="*/ 466725 w 1847850"/>
                      <a:gd name="connsiteY8" fmla="*/ 80639 h 861689"/>
                      <a:gd name="connsiteX0" fmla="*/ 466725 w 1847850"/>
                      <a:gd name="connsiteY0" fmla="*/ 80639 h 861689"/>
                      <a:gd name="connsiteX1" fmla="*/ 714375 w 1847850"/>
                      <a:gd name="connsiteY1" fmla="*/ 99689 h 861689"/>
                      <a:gd name="connsiteX2" fmla="*/ 847725 w 1847850"/>
                      <a:gd name="connsiteY2" fmla="*/ 290190 h 861689"/>
                      <a:gd name="connsiteX3" fmla="*/ 1181100 w 1847850"/>
                      <a:gd name="connsiteY3" fmla="*/ 80640 h 861689"/>
                      <a:gd name="connsiteX4" fmla="*/ 1466850 w 1847850"/>
                      <a:gd name="connsiteY4" fmla="*/ 118740 h 861689"/>
                      <a:gd name="connsiteX5" fmla="*/ 1847850 w 1847850"/>
                      <a:gd name="connsiteY5" fmla="*/ 604514 h 861689"/>
                      <a:gd name="connsiteX6" fmla="*/ 914400 w 1847850"/>
                      <a:gd name="connsiteY6" fmla="*/ 861689 h 861689"/>
                      <a:gd name="connsiteX7" fmla="*/ 0 w 1847850"/>
                      <a:gd name="connsiteY7" fmla="*/ 575939 h 861689"/>
                      <a:gd name="connsiteX8" fmla="*/ 466725 w 1847850"/>
                      <a:gd name="connsiteY8" fmla="*/ 80639 h 861689"/>
                      <a:gd name="connsiteX0" fmla="*/ 466725 w 1847850"/>
                      <a:gd name="connsiteY0" fmla="*/ 80639 h 1128389"/>
                      <a:gd name="connsiteX1" fmla="*/ 714375 w 1847850"/>
                      <a:gd name="connsiteY1" fmla="*/ 99689 h 1128389"/>
                      <a:gd name="connsiteX2" fmla="*/ 847725 w 1847850"/>
                      <a:gd name="connsiteY2" fmla="*/ 290190 h 1128389"/>
                      <a:gd name="connsiteX3" fmla="*/ 1181100 w 1847850"/>
                      <a:gd name="connsiteY3" fmla="*/ 80640 h 1128389"/>
                      <a:gd name="connsiteX4" fmla="*/ 1466850 w 1847850"/>
                      <a:gd name="connsiteY4" fmla="*/ 118740 h 1128389"/>
                      <a:gd name="connsiteX5" fmla="*/ 1847850 w 1847850"/>
                      <a:gd name="connsiteY5" fmla="*/ 604514 h 1128389"/>
                      <a:gd name="connsiteX6" fmla="*/ 790575 w 1847850"/>
                      <a:gd name="connsiteY6" fmla="*/ 1128389 h 1128389"/>
                      <a:gd name="connsiteX7" fmla="*/ 0 w 1847850"/>
                      <a:gd name="connsiteY7" fmla="*/ 575939 h 1128389"/>
                      <a:gd name="connsiteX8" fmla="*/ 466725 w 1847850"/>
                      <a:gd name="connsiteY8" fmla="*/ 80639 h 1128389"/>
                      <a:gd name="connsiteX0" fmla="*/ 466725 w 1847850"/>
                      <a:gd name="connsiteY0" fmla="*/ 80639 h 1128389"/>
                      <a:gd name="connsiteX1" fmla="*/ 714375 w 1847850"/>
                      <a:gd name="connsiteY1" fmla="*/ 99689 h 1128389"/>
                      <a:gd name="connsiteX2" fmla="*/ 847725 w 1847850"/>
                      <a:gd name="connsiteY2" fmla="*/ 290190 h 1128389"/>
                      <a:gd name="connsiteX3" fmla="*/ 1181100 w 1847850"/>
                      <a:gd name="connsiteY3" fmla="*/ 80640 h 1128389"/>
                      <a:gd name="connsiteX4" fmla="*/ 1466850 w 1847850"/>
                      <a:gd name="connsiteY4" fmla="*/ 118740 h 1128389"/>
                      <a:gd name="connsiteX5" fmla="*/ 1847850 w 1847850"/>
                      <a:gd name="connsiteY5" fmla="*/ 604514 h 1128389"/>
                      <a:gd name="connsiteX6" fmla="*/ 790575 w 1847850"/>
                      <a:gd name="connsiteY6" fmla="*/ 1128389 h 1128389"/>
                      <a:gd name="connsiteX7" fmla="*/ 228600 w 1847850"/>
                      <a:gd name="connsiteY7" fmla="*/ 728340 h 1128389"/>
                      <a:gd name="connsiteX8" fmla="*/ 0 w 1847850"/>
                      <a:gd name="connsiteY8" fmla="*/ 575939 h 1128389"/>
                      <a:gd name="connsiteX9" fmla="*/ 466725 w 1847850"/>
                      <a:gd name="connsiteY9" fmla="*/ 80639 h 1128389"/>
                      <a:gd name="connsiteX0" fmla="*/ 466725 w 1847850"/>
                      <a:gd name="connsiteY0" fmla="*/ 80639 h 728340"/>
                      <a:gd name="connsiteX1" fmla="*/ 714375 w 1847850"/>
                      <a:gd name="connsiteY1" fmla="*/ 99689 h 728340"/>
                      <a:gd name="connsiteX2" fmla="*/ 847725 w 1847850"/>
                      <a:gd name="connsiteY2" fmla="*/ 290190 h 728340"/>
                      <a:gd name="connsiteX3" fmla="*/ 1181100 w 1847850"/>
                      <a:gd name="connsiteY3" fmla="*/ 80640 h 728340"/>
                      <a:gd name="connsiteX4" fmla="*/ 1466850 w 1847850"/>
                      <a:gd name="connsiteY4" fmla="*/ 118740 h 728340"/>
                      <a:gd name="connsiteX5" fmla="*/ 1847850 w 1847850"/>
                      <a:gd name="connsiteY5" fmla="*/ 604514 h 728340"/>
                      <a:gd name="connsiteX6" fmla="*/ 561975 w 1847850"/>
                      <a:gd name="connsiteY6" fmla="*/ 375914 h 728340"/>
                      <a:gd name="connsiteX7" fmla="*/ 228600 w 1847850"/>
                      <a:gd name="connsiteY7" fmla="*/ 728340 h 728340"/>
                      <a:gd name="connsiteX8" fmla="*/ 0 w 1847850"/>
                      <a:gd name="connsiteY8" fmla="*/ 575939 h 728340"/>
                      <a:gd name="connsiteX9" fmla="*/ 466725 w 1847850"/>
                      <a:gd name="connsiteY9" fmla="*/ 80639 h 728340"/>
                      <a:gd name="connsiteX0" fmla="*/ 466725 w 1847850"/>
                      <a:gd name="connsiteY0" fmla="*/ 80639 h 728340"/>
                      <a:gd name="connsiteX1" fmla="*/ 714375 w 1847850"/>
                      <a:gd name="connsiteY1" fmla="*/ 99689 h 728340"/>
                      <a:gd name="connsiteX2" fmla="*/ 847725 w 1847850"/>
                      <a:gd name="connsiteY2" fmla="*/ 290190 h 728340"/>
                      <a:gd name="connsiteX3" fmla="*/ 1181100 w 1847850"/>
                      <a:gd name="connsiteY3" fmla="*/ 80640 h 728340"/>
                      <a:gd name="connsiteX4" fmla="*/ 1466850 w 1847850"/>
                      <a:gd name="connsiteY4" fmla="*/ 118740 h 728340"/>
                      <a:gd name="connsiteX5" fmla="*/ 1847850 w 1847850"/>
                      <a:gd name="connsiteY5" fmla="*/ 604514 h 728340"/>
                      <a:gd name="connsiteX6" fmla="*/ 838200 w 1847850"/>
                      <a:gd name="connsiteY6" fmla="*/ 680715 h 728340"/>
                      <a:gd name="connsiteX7" fmla="*/ 561975 w 1847850"/>
                      <a:gd name="connsiteY7" fmla="*/ 375914 h 728340"/>
                      <a:gd name="connsiteX8" fmla="*/ 228600 w 1847850"/>
                      <a:gd name="connsiteY8" fmla="*/ 728340 h 728340"/>
                      <a:gd name="connsiteX9" fmla="*/ 0 w 1847850"/>
                      <a:gd name="connsiteY9" fmla="*/ 575939 h 728340"/>
                      <a:gd name="connsiteX10" fmla="*/ 466725 w 1847850"/>
                      <a:gd name="connsiteY10" fmla="*/ 80639 h 728340"/>
                      <a:gd name="connsiteX0" fmla="*/ 466725 w 1847850"/>
                      <a:gd name="connsiteY0" fmla="*/ 80639 h 728340"/>
                      <a:gd name="connsiteX1" fmla="*/ 714375 w 1847850"/>
                      <a:gd name="connsiteY1" fmla="*/ 99689 h 728340"/>
                      <a:gd name="connsiteX2" fmla="*/ 847725 w 1847850"/>
                      <a:gd name="connsiteY2" fmla="*/ 290190 h 728340"/>
                      <a:gd name="connsiteX3" fmla="*/ 1181100 w 1847850"/>
                      <a:gd name="connsiteY3" fmla="*/ 80640 h 728340"/>
                      <a:gd name="connsiteX4" fmla="*/ 1466850 w 1847850"/>
                      <a:gd name="connsiteY4" fmla="*/ 118740 h 728340"/>
                      <a:gd name="connsiteX5" fmla="*/ 1847850 w 1847850"/>
                      <a:gd name="connsiteY5" fmla="*/ 604514 h 728340"/>
                      <a:gd name="connsiteX6" fmla="*/ 838200 w 1847850"/>
                      <a:gd name="connsiteY6" fmla="*/ 680715 h 728340"/>
                      <a:gd name="connsiteX7" fmla="*/ 561975 w 1847850"/>
                      <a:gd name="connsiteY7" fmla="*/ 375914 h 728340"/>
                      <a:gd name="connsiteX8" fmla="*/ 228600 w 1847850"/>
                      <a:gd name="connsiteY8" fmla="*/ 728340 h 728340"/>
                      <a:gd name="connsiteX9" fmla="*/ 0 w 1847850"/>
                      <a:gd name="connsiteY9" fmla="*/ 575939 h 728340"/>
                      <a:gd name="connsiteX10" fmla="*/ 466725 w 1847850"/>
                      <a:gd name="connsiteY10" fmla="*/ 80639 h 728340"/>
                      <a:gd name="connsiteX0" fmla="*/ 466725 w 1847850"/>
                      <a:gd name="connsiteY0" fmla="*/ 80639 h 728340"/>
                      <a:gd name="connsiteX1" fmla="*/ 714375 w 1847850"/>
                      <a:gd name="connsiteY1" fmla="*/ 99689 h 728340"/>
                      <a:gd name="connsiteX2" fmla="*/ 847725 w 1847850"/>
                      <a:gd name="connsiteY2" fmla="*/ 290190 h 728340"/>
                      <a:gd name="connsiteX3" fmla="*/ 1181100 w 1847850"/>
                      <a:gd name="connsiteY3" fmla="*/ 80640 h 728340"/>
                      <a:gd name="connsiteX4" fmla="*/ 1466850 w 1847850"/>
                      <a:gd name="connsiteY4" fmla="*/ 118740 h 728340"/>
                      <a:gd name="connsiteX5" fmla="*/ 1847850 w 1847850"/>
                      <a:gd name="connsiteY5" fmla="*/ 604514 h 728340"/>
                      <a:gd name="connsiteX6" fmla="*/ 1123950 w 1847850"/>
                      <a:gd name="connsiteY6" fmla="*/ 633090 h 728340"/>
                      <a:gd name="connsiteX7" fmla="*/ 838200 w 1847850"/>
                      <a:gd name="connsiteY7" fmla="*/ 680715 h 728340"/>
                      <a:gd name="connsiteX8" fmla="*/ 561975 w 1847850"/>
                      <a:gd name="connsiteY8" fmla="*/ 375914 h 728340"/>
                      <a:gd name="connsiteX9" fmla="*/ 228600 w 1847850"/>
                      <a:gd name="connsiteY9" fmla="*/ 728340 h 728340"/>
                      <a:gd name="connsiteX10" fmla="*/ 0 w 1847850"/>
                      <a:gd name="connsiteY10" fmla="*/ 575939 h 728340"/>
                      <a:gd name="connsiteX11" fmla="*/ 466725 w 1847850"/>
                      <a:gd name="connsiteY11" fmla="*/ 80639 h 728340"/>
                      <a:gd name="connsiteX0" fmla="*/ 466725 w 1848628"/>
                      <a:gd name="connsiteY0" fmla="*/ 80639 h 757039"/>
                      <a:gd name="connsiteX1" fmla="*/ 714375 w 1848628"/>
                      <a:gd name="connsiteY1" fmla="*/ 99689 h 757039"/>
                      <a:gd name="connsiteX2" fmla="*/ 847725 w 1848628"/>
                      <a:gd name="connsiteY2" fmla="*/ 290190 h 757039"/>
                      <a:gd name="connsiteX3" fmla="*/ 1181100 w 1848628"/>
                      <a:gd name="connsiteY3" fmla="*/ 80640 h 757039"/>
                      <a:gd name="connsiteX4" fmla="*/ 1466850 w 1848628"/>
                      <a:gd name="connsiteY4" fmla="*/ 118740 h 757039"/>
                      <a:gd name="connsiteX5" fmla="*/ 1847850 w 1848628"/>
                      <a:gd name="connsiteY5" fmla="*/ 604514 h 757039"/>
                      <a:gd name="connsiteX6" fmla="*/ 1628775 w 1848628"/>
                      <a:gd name="connsiteY6" fmla="*/ 756915 h 757039"/>
                      <a:gd name="connsiteX7" fmla="*/ 1123950 w 1848628"/>
                      <a:gd name="connsiteY7" fmla="*/ 633090 h 757039"/>
                      <a:gd name="connsiteX8" fmla="*/ 838200 w 1848628"/>
                      <a:gd name="connsiteY8" fmla="*/ 680715 h 757039"/>
                      <a:gd name="connsiteX9" fmla="*/ 561975 w 1848628"/>
                      <a:gd name="connsiteY9" fmla="*/ 375914 h 757039"/>
                      <a:gd name="connsiteX10" fmla="*/ 228600 w 1848628"/>
                      <a:gd name="connsiteY10" fmla="*/ 728340 h 757039"/>
                      <a:gd name="connsiteX11" fmla="*/ 0 w 1848628"/>
                      <a:gd name="connsiteY11" fmla="*/ 575939 h 757039"/>
                      <a:gd name="connsiteX12" fmla="*/ 466725 w 1848628"/>
                      <a:gd name="connsiteY12" fmla="*/ 80639 h 757039"/>
                      <a:gd name="connsiteX0" fmla="*/ 466725 w 1848628"/>
                      <a:gd name="connsiteY0" fmla="*/ 80639 h 756937"/>
                      <a:gd name="connsiteX1" fmla="*/ 714375 w 1848628"/>
                      <a:gd name="connsiteY1" fmla="*/ 99689 h 756937"/>
                      <a:gd name="connsiteX2" fmla="*/ 847725 w 1848628"/>
                      <a:gd name="connsiteY2" fmla="*/ 290190 h 756937"/>
                      <a:gd name="connsiteX3" fmla="*/ 1181100 w 1848628"/>
                      <a:gd name="connsiteY3" fmla="*/ 80640 h 756937"/>
                      <a:gd name="connsiteX4" fmla="*/ 1466850 w 1848628"/>
                      <a:gd name="connsiteY4" fmla="*/ 118740 h 756937"/>
                      <a:gd name="connsiteX5" fmla="*/ 1847850 w 1848628"/>
                      <a:gd name="connsiteY5" fmla="*/ 604514 h 756937"/>
                      <a:gd name="connsiteX6" fmla="*/ 1628775 w 1848628"/>
                      <a:gd name="connsiteY6" fmla="*/ 756915 h 756937"/>
                      <a:gd name="connsiteX7" fmla="*/ 1123950 w 1848628"/>
                      <a:gd name="connsiteY7" fmla="*/ 633090 h 756937"/>
                      <a:gd name="connsiteX8" fmla="*/ 838200 w 1848628"/>
                      <a:gd name="connsiteY8" fmla="*/ 680715 h 756937"/>
                      <a:gd name="connsiteX9" fmla="*/ 561975 w 1848628"/>
                      <a:gd name="connsiteY9" fmla="*/ 375914 h 756937"/>
                      <a:gd name="connsiteX10" fmla="*/ 228600 w 1848628"/>
                      <a:gd name="connsiteY10" fmla="*/ 728340 h 756937"/>
                      <a:gd name="connsiteX11" fmla="*/ 0 w 1848628"/>
                      <a:gd name="connsiteY11" fmla="*/ 575939 h 756937"/>
                      <a:gd name="connsiteX12" fmla="*/ 466725 w 1848628"/>
                      <a:gd name="connsiteY12" fmla="*/ 80639 h 756937"/>
                      <a:gd name="connsiteX0" fmla="*/ 466725 w 1848628"/>
                      <a:gd name="connsiteY0" fmla="*/ 80639 h 756915"/>
                      <a:gd name="connsiteX1" fmla="*/ 714375 w 1848628"/>
                      <a:gd name="connsiteY1" fmla="*/ 99689 h 756915"/>
                      <a:gd name="connsiteX2" fmla="*/ 847725 w 1848628"/>
                      <a:gd name="connsiteY2" fmla="*/ 290190 h 756915"/>
                      <a:gd name="connsiteX3" fmla="*/ 1181100 w 1848628"/>
                      <a:gd name="connsiteY3" fmla="*/ 80640 h 756915"/>
                      <a:gd name="connsiteX4" fmla="*/ 1466850 w 1848628"/>
                      <a:gd name="connsiteY4" fmla="*/ 118740 h 756915"/>
                      <a:gd name="connsiteX5" fmla="*/ 1847850 w 1848628"/>
                      <a:gd name="connsiteY5" fmla="*/ 604514 h 756915"/>
                      <a:gd name="connsiteX6" fmla="*/ 1628775 w 1848628"/>
                      <a:gd name="connsiteY6" fmla="*/ 756915 h 756915"/>
                      <a:gd name="connsiteX7" fmla="*/ 1123950 w 1848628"/>
                      <a:gd name="connsiteY7" fmla="*/ 633090 h 756915"/>
                      <a:gd name="connsiteX8" fmla="*/ 838200 w 1848628"/>
                      <a:gd name="connsiteY8" fmla="*/ 680715 h 756915"/>
                      <a:gd name="connsiteX9" fmla="*/ 561975 w 1848628"/>
                      <a:gd name="connsiteY9" fmla="*/ 375914 h 756915"/>
                      <a:gd name="connsiteX10" fmla="*/ 228600 w 1848628"/>
                      <a:gd name="connsiteY10" fmla="*/ 728340 h 756915"/>
                      <a:gd name="connsiteX11" fmla="*/ 0 w 1848628"/>
                      <a:gd name="connsiteY11" fmla="*/ 575939 h 756915"/>
                      <a:gd name="connsiteX12" fmla="*/ 466725 w 1848628"/>
                      <a:gd name="connsiteY12" fmla="*/ 80639 h 756915"/>
                      <a:gd name="connsiteX0" fmla="*/ 466725 w 1848628"/>
                      <a:gd name="connsiteY0" fmla="*/ 80639 h 756915"/>
                      <a:gd name="connsiteX1" fmla="*/ 714375 w 1848628"/>
                      <a:gd name="connsiteY1" fmla="*/ 99689 h 756915"/>
                      <a:gd name="connsiteX2" fmla="*/ 847725 w 1848628"/>
                      <a:gd name="connsiteY2" fmla="*/ 290190 h 756915"/>
                      <a:gd name="connsiteX3" fmla="*/ 1181100 w 1848628"/>
                      <a:gd name="connsiteY3" fmla="*/ 80640 h 756915"/>
                      <a:gd name="connsiteX4" fmla="*/ 1466850 w 1848628"/>
                      <a:gd name="connsiteY4" fmla="*/ 118740 h 756915"/>
                      <a:gd name="connsiteX5" fmla="*/ 1847850 w 1848628"/>
                      <a:gd name="connsiteY5" fmla="*/ 604514 h 756915"/>
                      <a:gd name="connsiteX6" fmla="*/ 1628775 w 1848628"/>
                      <a:gd name="connsiteY6" fmla="*/ 756915 h 756915"/>
                      <a:gd name="connsiteX7" fmla="*/ 1314450 w 1848628"/>
                      <a:gd name="connsiteY7" fmla="*/ 356865 h 756915"/>
                      <a:gd name="connsiteX8" fmla="*/ 1123950 w 1848628"/>
                      <a:gd name="connsiteY8" fmla="*/ 633090 h 756915"/>
                      <a:gd name="connsiteX9" fmla="*/ 838200 w 1848628"/>
                      <a:gd name="connsiteY9" fmla="*/ 680715 h 756915"/>
                      <a:gd name="connsiteX10" fmla="*/ 561975 w 1848628"/>
                      <a:gd name="connsiteY10" fmla="*/ 375914 h 756915"/>
                      <a:gd name="connsiteX11" fmla="*/ 228600 w 1848628"/>
                      <a:gd name="connsiteY11" fmla="*/ 728340 h 756915"/>
                      <a:gd name="connsiteX12" fmla="*/ 0 w 1848628"/>
                      <a:gd name="connsiteY12" fmla="*/ 575939 h 756915"/>
                      <a:gd name="connsiteX13" fmla="*/ 466725 w 1848628"/>
                      <a:gd name="connsiteY13" fmla="*/ 80639 h 756915"/>
                      <a:gd name="connsiteX0" fmla="*/ 466725 w 1848628"/>
                      <a:gd name="connsiteY0" fmla="*/ 80639 h 756915"/>
                      <a:gd name="connsiteX1" fmla="*/ 714375 w 1848628"/>
                      <a:gd name="connsiteY1" fmla="*/ 99689 h 756915"/>
                      <a:gd name="connsiteX2" fmla="*/ 847725 w 1848628"/>
                      <a:gd name="connsiteY2" fmla="*/ 290190 h 756915"/>
                      <a:gd name="connsiteX3" fmla="*/ 1181100 w 1848628"/>
                      <a:gd name="connsiteY3" fmla="*/ 80640 h 756915"/>
                      <a:gd name="connsiteX4" fmla="*/ 1466850 w 1848628"/>
                      <a:gd name="connsiteY4" fmla="*/ 118740 h 756915"/>
                      <a:gd name="connsiteX5" fmla="*/ 1847850 w 1848628"/>
                      <a:gd name="connsiteY5" fmla="*/ 604514 h 756915"/>
                      <a:gd name="connsiteX6" fmla="*/ 1628775 w 1848628"/>
                      <a:gd name="connsiteY6" fmla="*/ 756915 h 756915"/>
                      <a:gd name="connsiteX7" fmla="*/ 1314450 w 1848628"/>
                      <a:gd name="connsiteY7" fmla="*/ 356865 h 756915"/>
                      <a:gd name="connsiteX8" fmla="*/ 1114425 w 1848628"/>
                      <a:gd name="connsiteY8" fmla="*/ 690240 h 756915"/>
                      <a:gd name="connsiteX9" fmla="*/ 838200 w 1848628"/>
                      <a:gd name="connsiteY9" fmla="*/ 680715 h 756915"/>
                      <a:gd name="connsiteX10" fmla="*/ 561975 w 1848628"/>
                      <a:gd name="connsiteY10" fmla="*/ 375914 h 756915"/>
                      <a:gd name="connsiteX11" fmla="*/ 228600 w 1848628"/>
                      <a:gd name="connsiteY11" fmla="*/ 728340 h 756915"/>
                      <a:gd name="connsiteX12" fmla="*/ 0 w 1848628"/>
                      <a:gd name="connsiteY12" fmla="*/ 575939 h 756915"/>
                      <a:gd name="connsiteX13" fmla="*/ 466725 w 1848628"/>
                      <a:gd name="connsiteY13" fmla="*/ 80639 h 756915"/>
                      <a:gd name="connsiteX0" fmla="*/ 466725 w 1848628"/>
                      <a:gd name="connsiteY0" fmla="*/ 80639 h 756915"/>
                      <a:gd name="connsiteX1" fmla="*/ 714375 w 1848628"/>
                      <a:gd name="connsiteY1" fmla="*/ 99689 h 756915"/>
                      <a:gd name="connsiteX2" fmla="*/ 847725 w 1848628"/>
                      <a:gd name="connsiteY2" fmla="*/ 290190 h 756915"/>
                      <a:gd name="connsiteX3" fmla="*/ 1181100 w 1848628"/>
                      <a:gd name="connsiteY3" fmla="*/ 80640 h 756915"/>
                      <a:gd name="connsiteX4" fmla="*/ 1466850 w 1848628"/>
                      <a:gd name="connsiteY4" fmla="*/ 118740 h 756915"/>
                      <a:gd name="connsiteX5" fmla="*/ 1847850 w 1848628"/>
                      <a:gd name="connsiteY5" fmla="*/ 604514 h 756915"/>
                      <a:gd name="connsiteX6" fmla="*/ 1628775 w 1848628"/>
                      <a:gd name="connsiteY6" fmla="*/ 756915 h 756915"/>
                      <a:gd name="connsiteX7" fmla="*/ 1314450 w 1848628"/>
                      <a:gd name="connsiteY7" fmla="*/ 356865 h 756915"/>
                      <a:gd name="connsiteX8" fmla="*/ 1114425 w 1848628"/>
                      <a:gd name="connsiteY8" fmla="*/ 690240 h 756915"/>
                      <a:gd name="connsiteX9" fmla="*/ 838200 w 1848628"/>
                      <a:gd name="connsiteY9" fmla="*/ 680715 h 756915"/>
                      <a:gd name="connsiteX10" fmla="*/ 561975 w 1848628"/>
                      <a:gd name="connsiteY10" fmla="*/ 375914 h 756915"/>
                      <a:gd name="connsiteX11" fmla="*/ 228600 w 1848628"/>
                      <a:gd name="connsiteY11" fmla="*/ 728340 h 756915"/>
                      <a:gd name="connsiteX12" fmla="*/ 0 w 1848628"/>
                      <a:gd name="connsiteY12" fmla="*/ 575939 h 756915"/>
                      <a:gd name="connsiteX13" fmla="*/ 466725 w 1848628"/>
                      <a:gd name="connsiteY13" fmla="*/ 80639 h 756915"/>
                      <a:gd name="connsiteX0" fmla="*/ 466725 w 1848628"/>
                      <a:gd name="connsiteY0" fmla="*/ 80639 h 767630"/>
                      <a:gd name="connsiteX1" fmla="*/ 714375 w 1848628"/>
                      <a:gd name="connsiteY1" fmla="*/ 99689 h 767630"/>
                      <a:gd name="connsiteX2" fmla="*/ 847725 w 1848628"/>
                      <a:gd name="connsiteY2" fmla="*/ 290190 h 767630"/>
                      <a:gd name="connsiteX3" fmla="*/ 1181100 w 1848628"/>
                      <a:gd name="connsiteY3" fmla="*/ 80640 h 767630"/>
                      <a:gd name="connsiteX4" fmla="*/ 1466850 w 1848628"/>
                      <a:gd name="connsiteY4" fmla="*/ 118740 h 767630"/>
                      <a:gd name="connsiteX5" fmla="*/ 1847850 w 1848628"/>
                      <a:gd name="connsiteY5" fmla="*/ 604514 h 767630"/>
                      <a:gd name="connsiteX6" fmla="*/ 1628775 w 1848628"/>
                      <a:gd name="connsiteY6" fmla="*/ 756915 h 767630"/>
                      <a:gd name="connsiteX7" fmla="*/ 1314450 w 1848628"/>
                      <a:gd name="connsiteY7" fmla="*/ 356865 h 767630"/>
                      <a:gd name="connsiteX8" fmla="*/ 1114425 w 1848628"/>
                      <a:gd name="connsiteY8" fmla="*/ 690240 h 767630"/>
                      <a:gd name="connsiteX9" fmla="*/ 838200 w 1848628"/>
                      <a:gd name="connsiteY9" fmla="*/ 680715 h 767630"/>
                      <a:gd name="connsiteX10" fmla="*/ 561975 w 1848628"/>
                      <a:gd name="connsiteY10" fmla="*/ 375914 h 767630"/>
                      <a:gd name="connsiteX11" fmla="*/ 228600 w 1848628"/>
                      <a:gd name="connsiteY11" fmla="*/ 728340 h 767630"/>
                      <a:gd name="connsiteX12" fmla="*/ 0 w 1848628"/>
                      <a:gd name="connsiteY12" fmla="*/ 575939 h 767630"/>
                      <a:gd name="connsiteX13" fmla="*/ 466725 w 1848628"/>
                      <a:gd name="connsiteY13" fmla="*/ 80639 h 767630"/>
                      <a:gd name="connsiteX0" fmla="*/ 466725 w 1848628"/>
                      <a:gd name="connsiteY0" fmla="*/ 80639 h 767630"/>
                      <a:gd name="connsiteX1" fmla="*/ 714375 w 1848628"/>
                      <a:gd name="connsiteY1" fmla="*/ 99689 h 767630"/>
                      <a:gd name="connsiteX2" fmla="*/ 847725 w 1848628"/>
                      <a:gd name="connsiteY2" fmla="*/ 290190 h 767630"/>
                      <a:gd name="connsiteX3" fmla="*/ 1181100 w 1848628"/>
                      <a:gd name="connsiteY3" fmla="*/ 80640 h 767630"/>
                      <a:gd name="connsiteX4" fmla="*/ 1466850 w 1848628"/>
                      <a:gd name="connsiteY4" fmla="*/ 118740 h 767630"/>
                      <a:gd name="connsiteX5" fmla="*/ 1847850 w 1848628"/>
                      <a:gd name="connsiteY5" fmla="*/ 604514 h 767630"/>
                      <a:gd name="connsiteX6" fmla="*/ 1628775 w 1848628"/>
                      <a:gd name="connsiteY6" fmla="*/ 756915 h 767630"/>
                      <a:gd name="connsiteX7" fmla="*/ 1314450 w 1848628"/>
                      <a:gd name="connsiteY7" fmla="*/ 356865 h 767630"/>
                      <a:gd name="connsiteX8" fmla="*/ 1114425 w 1848628"/>
                      <a:gd name="connsiteY8" fmla="*/ 690240 h 767630"/>
                      <a:gd name="connsiteX9" fmla="*/ 838200 w 1848628"/>
                      <a:gd name="connsiteY9" fmla="*/ 680715 h 767630"/>
                      <a:gd name="connsiteX10" fmla="*/ 561975 w 1848628"/>
                      <a:gd name="connsiteY10" fmla="*/ 375914 h 767630"/>
                      <a:gd name="connsiteX11" fmla="*/ 228600 w 1848628"/>
                      <a:gd name="connsiteY11" fmla="*/ 728340 h 767630"/>
                      <a:gd name="connsiteX12" fmla="*/ 0 w 1848628"/>
                      <a:gd name="connsiteY12" fmla="*/ 575939 h 767630"/>
                      <a:gd name="connsiteX13" fmla="*/ 466725 w 1848628"/>
                      <a:gd name="connsiteY13" fmla="*/ 80639 h 767630"/>
                      <a:gd name="connsiteX0" fmla="*/ 466725 w 1848628"/>
                      <a:gd name="connsiteY0" fmla="*/ 80639 h 756915"/>
                      <a:gd name="connsiteX1" fmla="*/ 714375 w 1848628"/>
                      <a:gd name="connsiteY1" fmla="*/ 99689 h 756915"/>
                      <a:gd name="connsiteX2" fmla="*/ 847725 w 1848628"/>
                      <a:gd name="connsiteY2" fmla="*/ 290190 h 756915"/>
                      <a:gd name="connsiteX3" fmla="*/ 1181100 w 1848628"/>
                      <a:gd name="connsiteY3" fmla="*/ 80640 h 756915"/>
                      <a:gd name="connsiteX4" fmla="*/ 1466850 w 1848628"/>
                      <a:gd name="connsiteY4" fmla="*/ 118740 h 756915"/>
                      <a:gd name="connsiteX5" fmla="*/ 1847850 w 1848628"/>
                      <a:gd name="connsiteY5" fmla="*/ 604514 h 756915"/>
                      <a:gd name="connsiteX6" fmla="*/ 1628775 w 1848628"/>
                      <a:gd name="connsiteY6" fmla="*/ 756915 h 756915"/>
                      <a:gd name="connsiteX7" fmla="*/ 1314450 w 1848628"/>
                      <a:gd name="connsiteY7" fmla="*/ 356865 h 756915"/>
                      <a:gd name="connsiteX8" fmla="*/ 1114425 w 1848628"/>
                      <a:gd name="connsiteY8" fmla="*/ 642615 h 756915"/>
                      <a:gd name="connsiteX9" fmla="*/ 838200 w 1848628"/>
                      <a:gd name="connsiteY9" fmla="*/ 680715 h 756915"/>
                      <a:gd name="connsiteX10" fmla="*/ 561975 w 1848628"/>
                      <a:gd name="connsiteY10" fmla="*/ 375914 h 756915"/>
                      <a:gd name="connsiteX11" fmla="*/ 228600 w 1848628"/>
                      <a:gd name="connsiteY11" fmla="*/ 728340 h 756915"/>
                      <a:gd name="connsiteX12" fmla="*/ 0 w 1848628"/>
                      <a:gd name="connsiteY12" fmla="*/ 575939 h 756915"/>
                      <a:gd name="connsiteX13" fmla="*/ 466725 w 1848628"/>
                      <a:gd name="connsiteY13" fmla="*/ 80639 h 756915"/>
                      <a:gd name="connsiteX0" fmla="*/ 466725 w 1848628"/>
                      <a:gd name="connsiteY0" fmla="*/ 80639 h 759293"/>
                      <a:gd name="connsiteX1" fmla="*/ 714375 w 1848628"/>
                      <a:gd name="connsiteY1" fmla="*/ 99689 h 759293"/>
                      <a:gd name="connsiteX2" fmla="*/ 847725 w 1848628"/>
                      <a:gd name="connsiteY2" fmla="*/ 290190 h 759293"/>
                      <a:gd name="connsiteX3" fmla="*/ 1181100 w 1848628"/>
                      <a:gd name="connsiteY3" fmla="*/ 80640 h 759293"/>
                      <a:gd name="connsiteX4" fmla="*/ 1466850 w 1848628"/>
                      <a:gd name="connsiteY4" fmla="*/ 118740 h 759293"/>
                      <a:gd name="connsiteX5" fmla="*/ 1847850 w 1848628"/>
                      <a:gd name="connsiteY5" fmla="*/ 604514 h 759293"/>
                      <a:gd name="connsiteX6" fmla="*/ 1628775 w 1848628"/>
                      <a:gd name="connsiteY6" fmla="*/ 756915 h 759293"/>
                      <a:gd name="connsiteX7" fmla="*/ 1314450 w 1848628"/>
                      <a:gd name="connsiteY7" fmla="*/ 356865 h 759293"/>
                      <a:gd name="connsiteX8" fmla="*/ 1114425 w 1848628"/>
                      <a:gd name="connsiteY8" fmla="*/ 642615 h 759293"/>
                      <a:gd name="connsiteX9" fmla="*/ 838200 w 1848628"/>
                      <a:gd name="connsiteY9" fmla="*/ 680715 h 759293"/>
                      <a:gd name="connsiteX10" fmla="*/ 561975 w 1848628"/>
                      <a:gd name="connsiteY10" fmla="*/ 375914 h 759293"/>
                      <a:gd name="connsiteX11" fmla="*/ 228600 w 1848628"/>
                      <a:gd name="connsiteY11" fmla="*/ 728340 h 759293"/>
                      <a:gd name="connsiteX12" fmla="*/ 0 w 1848628"/>
                      <a:gd name="connsiteY12" fmla="*/ 575939 h 759293"/>
                      <a:gd name="connsiteX13" fmla="*/ 466725 w 1848628"/>
                      <a:gd name="connsiteY13" fmla="*/ 80639 h 759293"/>
                      <a:gd name="connsiteX0" fmla="*/ 466725 w 1848628"/>
                      <a:gd name="connsiteY0" fmla="*/ 80639 h 759293"/>
                      <a:gd name="connsiteX1" fmla="*/ 714375 w 1848628"/>
                      <a:gd name="connsiteY1" fmla="*/ 99689 h 759293"/>
                      <a:gd name="connsiteX2" fmla="*/ 847725 w 1848628"/>
                      <a:gd name="connsiteY2" fmla="*/ 290190 h 759293"/>
                      <a:gd name="connsiteX3" fmla="*/ 1181100 w 1848628"/>
                      <a:gd name="connsiteY3" fmla="*/ 80640 h 759293"/>
                      <a:gd name="connsiteX4" fmla="*/ 1466850 w 1848628"/>
                      <a:gd name="connsiteY4" fmla="*/ 118740 h 759293"/>
                      <a:gd name="connsiteX5" fmla="*/ 1847850 w 1848628"/>
                      <a:gd name="connsiteY5" fmla="*/ 604514 h 759293"/>
                      <a:gd name="connsiteX6" fmla="*/ 1628775 w 1848628"/>
                      <a:gd name="connsiteY6" fmla="*/ 756915 h 759293"/>
                      <a:gd name="connsiteX7" fmla="*/ 1314450 w 1848628"/>
                      <a:gd name="connsiteY7" fmla="*/ 356865 h 759293"/>
                      <a:gd name="connsiteX8" fmla="*/ 1114425 w 1848628"/>
                      <a:gd name="connsiteY8" fmla="*/ 642615 h 759293"/>
                      <a:gd name="connsiteX9" fmla="*/ 838200 w 1848628"/>
                      <a:gd name="connsiteY9" fmla="*/ 680715 h 759293"/>
                      <a:gd name="connsiteX10" fmla="*/ 561975 w 1848628"/>
                      <a:gd name="connsiteY10" fmla="*/ 375914 h 759293"/>
                      <a:gd name="connsiteX11" fmla="*/ 228600 w 1848628"/>
                      <a:gd name="connsiteY11" fmla="*/ 728340 h 759293"/>
                      <a:gd name="connsiteX12" fmla="*/ 0 w 1848628"/>
                      <a:gd name="connsiteY12" fmla="*/ 575939 h 759293"/>
                      <a:gd name="connsiteX13" fmla="*/ 466725 w 1848628"/>
                      <a:gd name="connsiteY13" fmla="*/ 80639 h 759293"/>
                      <a:gd name="connsiteX0" fmla="*/ 466725 w 1848628"/>
                      <a:gd name="connsiteY0" fmla="*/ 81782 h 760436"/>
                      <a:gd name="connsiteX1" fmla="*/ 714375 w 1848628"/>
                      <a:gd name="connsiteY1" fmla="*/ 100832 h 760436"/>
                      <a:gd name="connsiteX2" fmla="*/ 847725 w 1848628"/>
                      <a:gd name="connsiteY2" fmla="*/ 291333 h 760436"/>
                      <a:gd name="connsiteX3" fmla="*/ 1181100 w 1848628"/>
                      <a:gd name="connsiteY3" fmla="*/ 81783 h 760436"/>
                      <a:gd name="connsiteX4" fmla="*/ 1466850 w 1848628"/>
                      <a:gd name="connsiteY4" fmla="*/ 119883 h 760436"/>
                      <a:gd name="connsiteX5" fmla="*/ 1847850 w 1848628"/>
                      <a:gd name="connsiteY5" fmla="*/ 605657 h 760436"/>
                      <a:gd name="connsiteX6" fmla="*/ 1628775 w 1848628"/>
                      <a:gd name="connsiteY6" fmla="*/ 758058 h 760436"/>
                      <a:gd name="connsiteX7" fmla="*/ 1314450 w 1848628"/>
                      <a:gd name="connsiteY7" fmla="*/ 358008 h 760436"/>
                      <a:gd name="connsiteX8" fmla="*/ 1114425 w 1848628"/>
                      <a:gd name="connsiteY8" fmla="*/ 643758 h 760436"/>
                      <a:gd name="connsiteX9" fmla="*/ 838200 w 1848628"/>
                      <a:gd name="connsiteY9" fmla="*/ 681858 h 760436"/>
                      <a:gd name="connsiteX10" fmla="*/ 561975 w 1848628"/>
                      <a:gd name="connsiteY10" fmla="*/ 377057 h 760436"/>
                      <a:gd name="connsiteX11" fmla="*/ 228600 w 1848628"/>
                      <a:gd name="connsiteY11" fmla="*/ 729483 h 760436"/>
                      <a:gd name="connsiteX12" fmla="*/ 0 w 1848628"/>
                      <a:gd name="connsiteY12" fmla="*/ 577082 h 760436"/>
                      <a:gd name="connsiteX13" fmla="*/ 466725 w 1848628"/>
                      <a:gd name="connsiteY13" fmla="*/ 81782 h 760436"/>
                      <a:gd name="connsiteX0" fmla="*/ 466725 w 1848628"/>
                      <a:gd name="connsiteY0" fmla="*/ 81782 h 760436"/>
                      <a:gd name="connsiteX1" fmla="*/ 714375 w 1848628"/>
                      <a:gd name="connsiteY1" fmla="*/ 100832 h 760436"/>
                      <a:gd name="connsiteX2" fmla="*/ 847725 w 1848628"/>
                      <a:gd name="connsiteY2" fmla="*/ 291333 h 760436"/>
                      <a:gd name="connsiteX3" fmla="*/ 1181100 w 1848628"/>
                      <a:gd name="connsiteY3" fmla="*/ 81783 h 760436"/>
                      <a:gd name="connsiteX4" fmla="*/ 1466850 w 1848628"/>
                      <a:gd name="connsiteY4" fmla="*/ 119883 h 760436"/>
                      <a:gd name="connsiteX5" fmla="*/ 1847850 w 1848628"/>
                      <a:gd name="connsiteY5" fmla="*/ 605657 h 760436"/>
                      <a:gd name="connsiteX6" fmla="*/ 1628775 w 1848628"/>
                      <a:gd name="connsiteY6" fmla="*/ 758058 h 760436"/>
                      <a:gd name="connsiteX7" fmla="*/ 1314450 w 1848628"/>
                      <a:gd name="connsiteY7" fmla="*/ 358008 h 760436"/>
                      <a:gd name="connsiteX8" fmla="*/ 1114425 w 1848628"/>
                      <a:gd name="connsiteY8" fmla="*/ 643758 h 760436"/>
                      <a:gd name="connsiteX9" fmla="*/ 838200 w 1848628"/>
                      <a:gd name="connsiteY9" fmla="*/ 681858 h 760436"/>
                      <a:gd name="connsiteX10" fmla="*/ 561975 w 1848628"/>
                      <a:gd name="connsiteY10" fmla="*/ 377057 h 760436"/>
                      <a:gd name="connsiteX11" fmla="*/ 228600 w 1848628"/>
                      <a:gd name="connsiteY11" fmla="*/ 729483 h 760436"/>
                      <a:gd name="connsiteX12" fmla="*/ 0 w 1848628"/>
                      <a:gd name="connsiteY12" fmla="*/ 577082 h 760436"/>
                      <a:gd name="connsiteX13" fmla="*/ 466725 w 1848628"/>
                      <a:gd name="connsiteY13" fmla="*/ 81782 h 760436"/>
                      <a:gd name="connsiteX0" fmla="*/ 466725 w 1848628"/>
                      <a:gd name="connsiteY0" fmla="*/ 81782 h 760436"/>
                      <a:gd name="connsiteX1" fmla="*/ 714375 w 1848628"/>
                      <a:gd name="connsiteY1" fmla="*/ 100832 h 760436"/>
                      <a:gd name="connsiteX2" fmla="*/ 847725 w 1848628"/>
                      <a:gd name="connsiteY2" fmla="*/ 291333 h 760436"/>
                      <a:gd name="connsiteX3" fmla="*/ 1181100 w 1848628"/>
                      <a:gd name="connsiteY3" fmla="*/ 81783 h 760436"/>
                      <a:gd name="connsiteX4" fmla="*/ 1466850 w 1848628"/>
                      <a:gd name="connsiteY4" fmla="*/ 119883 h 760436"/>
                      <a:gd name="connsiteX5" fmla="*/ 1847850 w 1848628"/>
                      <a:gd name="connsiteY5" fmla="*/ 605657 h 760436"/>
                      <a:gd name="connsiteX6" fmla="*/ 1628775 w 1848628"/>
                      <a:gd name="connsiteY6" fmla="*/ 758058 h 760436"/>
                      <a:gd name="connsiteX7" fmla="*/ 1314450 w 1848628"/>
                      <a:gd name="connsiteY7" fmla="*/ 358008 h 760436"/>
                      <a:gd name="connsiteX8" fmla="*/ 1114425 w 1848628"/>
                      <a:gd name="connsiteY8" fmla="*/ 643758 h 760436"/>
                      <a:gd name="connsiteX9" fmla="*/ 838200 w 1848628"/>
                      <a:gd name="connsiteY9" fmla="*/ 681858 h 760436"/>
                      <a:gd name="connsiteX10" fmla="*/ 561975 w 1848628"/>
                      <a:gd name="connsiteY10" fmla="*/ 377057 h 760436"/>
                      <a:gd name="connsiteX11" fmla="*/ 228600 w 1848628"/>
                      <a:gd name="connsiteY11" fmla="*/ 729483 h 760436"/>
                      <a:gd name="connsiteX12" fmla="*/ 0 w 1848628"/>
                      <a:gd name="connsiteY12" fmla="*/ 577082 h 760436"/>
                      <a:gd name="connsiteX13" fmla="*/ 466725 w 1848628"/>
                      <a:gd name="connsiteY13" fmla="*/ 81782 h 760436"/>
                      <a:gd name="connsiteX0" fmla="*/ 466725 w 1848628"/>
                      <a:gd name="connsiteY0" fmla="*/ 81782 h 760436"/>
                      <a:gd name="connsiteX1" fmla="*/ 714375 w 1848628"/>
                      <a:gd name="connsiteY1" fmla="*/ 100832 h 760436"/>
                      <a:gd name="connsiteX2" fmla="*/ 847725 w 1848628"/>
                      <a:gd name="connsiteY2" fmla="*/ 291333 h 760436"/>
                      <a:gd name="connsiteX3" fmla="*/ 1181100 w 1848628"/>
                      <a:gd name="connsiteY3" fmla="*/ 81783 h 760436"/>
                      <a:gd name="connsiteX4" fmla="*/ 1466850 w 1848628"/>
                      <a:gd name="connsiteY4" fmla="*/ 119883 h 760436"/>
                      <a:gd name="connsiteX5" fmla="*/ 1847850 w 1848628"/>
                      <a:gd name="connsiteY5" fmla="*/ 605657 h 760436"/>
                      <a:gd name="connsiteX6" fmla="*/ 1628775 w 1848628"/>
                      <a:gd name="connsiteY6" fmla="*/ 758058 h 760436"/>
                      <a:gd name="connsiteX7" fmla="*/ 1314450 w 1848628"/>
                      <a:gd name="connsiteY7" fmla="*/ 358008 h 760436"/>
                      <a:gd name="connsiteX8" fmla="*/ 1114425 w 1848628"/>
                      <a:gd name="connsiteY8" fmla="*/ 643758 h 760436"/>
                      <a:gd name="connsiteX9" fmla="*/ 838200 w 1848628"/>
                      <a:gd name="connsiteY9" fmla="*/ 681858 h 760436"/>
                      <a:gd name="connsiteX10" fmla="*/ 561975 w 1848628"/>
                      <a:gd name="connsiteY10" fmla="*/ 377057 h 760436"/>
                      <a:gd name="connsiteX11" fmla="*/ 228600 w 1848628"/>
                      <a:gd name="connsiteY11" fmla="*/ 729483 h 760436"/>
                      <a:gd name="connsiteX12" fmla="*/ 0 w 1848628"/>
                      <a:gd name="connsiteY12" fmla="*/ 577082 h 760436"/>
                      <a:gd name="connsiteX13" fmla="*/ 466725 w 1848628"/>
                      <a:gd name="connsiteY13" fmla="*/ 81782 h 760436"/>
                      <a:gd name="connsiteX0" fmla="*/ 466725 w 1848628"/>
                      <a:gd name="connsiteY0" fmla="*/ 81782 h 760436"/>
                      <a:gd name="connsiteX1" fmla="*/ 714375 w 1848628"/>
                      <a:gd name="connsiteY1" fmla="*/ 100832 h 760436"/>
                      <a:gd name="connsiteX2" fmla="*/ 847725 w 1848628"/>
                      <a:gd name="connsiteY2" fmla="*/ 291333 h 760436"/>
                      <a:gd name="connsiteX3" fmla="*/ 1181100 w 1848628"/>
                      <a:gd name="connsiteY3" fmla="*/ 81783 h 760436"/>
                      <a:gd name="connsiteX4" fmla="*/ 1466850 w 1848628"/>
                      <a:gd name="connsiteY4" fmla="*/ 119883 h 760436"/>
                      <a:gd name="connsiteX5" fmla="*/ 1847850 w 1848628"/>
                      <a:gd name="connsiteY5" fmla="*/ 605657 h 760436"/>
                      <a:gd name="connsiteX6" fmla="*/ 1628775 w 1848628"/>
                      <a:gd name="connsiteY6" fmla="*/ 758058 h 760436"/>
                      <a:gd name="connsiteX7" fmla="*/ 1314450 w 1848628"/>
                      <a:gd name="connsiteY7" fmla="*/ 358008 h 760436"/>
                      <a:gd name="connsiteX8" fmla="*/ 1114425 w 1848628"/>
                      <a:gd name="connsiteY8" fmla="*/ 643758 h 760436"/>
                      <a:gd name="connsiteX9" fmla="*/ 838200 w 1848628"/>
                      <a:gd name="connsiteY9" fmla="*/ 681858 h 760436"/>
                      <a:gd name="connsiteX10" fmla="*/ 561975 w 1848628"/>
                      <a:gd name="connsiteY10" fmla="*/ 377057 h 760436"/>
                      <a:gd name="connsiteX11" fmla="*/ 228600 w 1848628"/>
                      <a:gd name="connsiteY11" fmla="*/ 729483 h 760436"/>
                      <a:gd name="connsiteX12" fmla="*/ 0 w 1848628"/>
                      <a:gd name="connsiteY12" fmla="*/ 577082 h 760436"/>
                      <a:gd name="connsiteX13" fmla="*/ 466725 w 1848628"/>
                      <a:gd name="connsiteY13" fmla="*/ 81782 h 760436"/>
                      <a:gd name="connsiteX0" fmla="*/ 466725 w 1848628"/>
                      <a:gd name="connsiteY0" fmla="*/ 83517 h 762171"/>
                      <a:gd name="connsiteX1" fmla="*/ 714375 w 1848628"/>
                      <a:gd name="connsiteY1" fmla="*/ 102567 h 762171"/>
                      <a:gd name="connsiteX2" fmla="*/ 847725 w 1848628"/>
                      <a:gd name="connsiteY2" fmla="*/ 293068 h 762171"/>
                      <a:gd name="connsiteX3" fmla="*/ 1181100 w 1848628"/>
                      <a:gd name="connsiteY3" fmla="*/ 83518 h 762171"/>
                      <a:gd name="connsiteX4" fmla="*/ 1466850 w 1848628"/>
                      <a:gd name="connsiteY4" fmla="*/ 121618 h 762171"/>
                      <a:gd name="connsiteX5" fmla="*/ 1847850 w 1848628"/>
                      <a:gd name="connsiteY5" fmla="*/ 607392 h 762171"/>
                      <a:gd name="connsiteX6" fmla="*/ 1628775 w 1848628"/>
                      <a:gd name="connsiteY6" fmla="*/ 759793 h 762171"/>
                      <a:gd name="connsiteX7" fmla="*/ 1314450 w 1848628"/>
                      <a:gd name="connsiteY7" fmla="*/ 359743 h 762171"/>
                      <a:gd name="connsiteX8" fmla="*/ 1114425 w 1848628"/>
                      <a:gd name="connsiteY8" fmla="*/ 645493 h 762171"/>
                      <a:gd name="connsiteX9" fmla="*/ 838200 w 1848628"/>
                      <a:gd name="connsiteY9" fmla="*/ 683593 h 762171"/>
                      <a:gd name="connsiteX10" fmla="*/ 561975 w 1848628"/>
                      <a:gd name="connsiteY10" fmla="*/ 378792 h 762171"/>
                      <a:gd name="connsiteX11" fmla="*/ 228600 w 1848628"/>
                      <a:gd name="connsiteY11" fmla="*/ 731218 h 762171"/>
                      <a:gd name="connsiteX12" fmla="*/ 0 w 1848628"/>
                      <a:gd name="connsiteY12" fmla="*/ 578817 h 762171"/>
                      <a:gd name="connsiteX13" fmla="*/ 466725 w 1848628"/>
                      <a:gd name="connsiteY13" fmla="*/ 83517 h 762171"/>
                      <a:gd name="connsiteX0" fmla="*/ 466725 w 1848628"/>
                      <a:gd name="connsiteY0" fmla="*/ 87795 h 766449"/>
                      <a:gd name="connsiteX1" fmla="*/ 714375 w 1848628"/>
                      <a:gd name="connsiteY1" fmla="*/ 106845 h 766449"/>
                      <a:gd name="connsiteX2" fmla="*/ 847725 w 1848628"/>
                      <a:gd name="connsiteY2" fmla="*/ 297346 h 766449"/>
                      <a:gd name="connsiteX3" fmla="*/ 1181100 w 1848628"/>
                      <a:gd name="connsiteY3" fmla="*/ 87796 h 766449"/>
                      <a:gd name="connsiteX4" fmla="*/ 1466850 w 1848628"/>
                      <a:gd name="connsiteY4" fmla="*/ 125896 h 766449"/>
                      <a:gd name="connsiteX5" fmla="*/ 1847850 w 1848628"/>
                      <a:gd name="connsiteY5" fmla="*/ 611670 h 766449"/>
                      <a:gd name="connsiteX6" fmla="*/ 1628775 w 1848628"/>
                      <a:gd name="connsiteY6" fmla="*/ 764071 h 766449"/>
                      <a:gd name="connsiteX7" fmla="*/ 1314450 w 1848628"/>
                      <a:gd name="connsiteY7" fmla="*/ 364021 h 766449"/>
                      <a:gd name="connsiteX8" fmla="*/ 1114425 w 1848628"/>
                      <a:gd name="connsiteY8" fmla="*/ 649771 h 766449"/>
                      <a:gd name="connsiteX9" fmla="*/ 838200 w 1848628"/>
                      <a:gd name="connsiteY9" fmla="*/ 687871 h 766449"/>
                      <a:gd name="connsiteX10" fmla="*/ 561975 w 1848628"/>
                      <a:gd name="connsiteY10" fmla="*/ 383070 h 766449"/>
                      <a:gd name="connsiteX11" fmla="*/ 228600 w 1848628"/>
                      <a:gd name="connsiteY11" fmla="*/ 735496 h 766449"/>
                      <a:gd name="connsiteX12" fmla="*/ 0 w 1848628"/>
                      <a:gd name="connsiteY12" fmla="*/ 583095 h 766449"/>
                      <a:gd name="connsiteX13" fmla="*/ 466725 w 1848628"/>
                      <a:gd name="connsiteY13" fmla="*/ 87795 h 766449"/>
                      <a:gd name="connsiteX0" fmla="*/ 466725 w 1848628"/>
                      <a:gd name="connsiteY0" fmla="*/ 89561 h 768215"/>
                      <a:gd name="connsiteX1" fmla="*/ 714375 w 1848628"/>
                      <a:gd name="connsiteY1" fmla="*/ 108611 h 768215"/>
                      <a:gd name="connsiteX2" fmla="*/ 847725 w 1848628"/>
                      <a:gd name="connsiteY2" fmla="*/ 299112 h 768215"/>
                      <a:gd name="connsiteX3" fmla="*/ 1181100 w 1848628"/>
                      <a:gd name="connsiteY3" fmla="*/ 89562 h 768215"/>
                      <a:gd name="connsiteX4" fmla="*/ 1466850 w 1848628"/>
                      <a:gd name="connsiteY4" fmla="*/ 127662 h 768215"/>
                      <a:gd name="connsiteX5" fmla="*/ 1847850 w 1848628"/>
                      <a:gd name="connsiteY5" fmla="*/ 613436 h 768215"/>
                      <a:gd name="connsiteX6" fmla="*/ 1628775 w 1848628"/>
                      <a:gd name="connsiteY6" fmla="*/ 765837 h 768215"/>
                      <a:gd name="connsiteX7" fmla="*/ 1314450 w 1848628"/>
                      <a:gd name="connsiteY7" fmla="*/ 365787 h 768215"/>
                      <a:gd name="connsiteX8" fmla="*/ 1114425 w 1848628"/>
                      <a:gd name="connsiteY8" fmla="*/ 651537 h 768215"/>
                      <a:gd name="connsiteX9" fmla="*/ 838200 w 1848628"/>
                      <a:gd name="connsiteY9" fmla="*/ 689637 h 768215"/>
                      <a:gd name="connsiteX10" fmla="*/ 561975 w 1848628"/>
                      <a:gd name="connsiteY10" fmla="*/ 384836 h 768215"/>
                      <a:gd name="connsiteX11" fmla="*/ 228600 w 1848628"/>
                      <a:gd name="connsiteY11" fmla="*/ 737262 h 768215"/>
                      <a:gd name="connsiteX12" fmla="*/ 0 w 1848628"/>
                      <a:gd name="connsiteY12" fmla="*/ 584861 h 768215"/>
                      <a:gd name="connsiteX13" fmla="*/ 466725 w 1848628"/>
                      <a:gd name="connsiteY13" fmla="*/ 89561 h 768215"/>
                      <a:gd name="connsiteX0" fmla="*/ 466725 w 1847850"/>
                      <a:gd name="connsiteY0" fmla="*/ 89561 h 768215"/>
                      <a:gd name="connsiteX1" fmla="*/ 714375 w 1847850"/>
                      <a:gd name="connsiteY1" fmla="*/ 108611 h 768215"/>
                      <a:gd name="connsiteX2" fmla="*/ 847725 w 1847850"/>
                      <a:gd name="connsiteY2" fmla="*/ 299112 h 768215"/>
                      <a:gd name="connsiteX3" fmla="*/ 1181100 w 1847850"/>
                      <a:gd name="connsiteY3" fmla="*/ 89562 h 768215"/>
                      <a:gd name="connsiteX4" fmla="*/ 1466850 w 1847850"/>
                      <a:gd name="connsiteY4" fmla="*/ 127662 h 768215"/>
                      <a:gd name="connsiteX5" fmla="*/ 1847850 w 1847850"/>
                      <a:gd name="connsiteY5" fmla="*/ 613436 h 768215"/>
                      <a:gd name="connsiteX6" fmla="*/ 1628775 w 1847850"/>
                      <a:gd name="connsiteY6" fmla="*/ 765837 h 768215"/>
                      <a:gd name="connsiteX7" fmla="*/ 1314450 w 1847850"/>
                      <a:gd name="connsiteY7" fmla="*/ 365787 h 768215"/>
                      <a:gd name="connsiteX8" fmla="*/ 1114425 w 1847850"/>
                      <a:gd name="connsiteY8" fmla="*/ 651537 h 768215"/>
                      <a:gd name="connsiteX9" fmla="*/ 838200 w 1847850"/>
                      <a:gd name="connsiteY9" fmla="*/ 689637 h 768215"/>
                      <a:gd name="connsiteX10" fmla="*/ 561975 w 1847850"/>
                      <a:gd name="connsiteY10" fmla="*/ 384836 h 768215"/>
                      <a:gd name="connsiteX11" fmla="*/ 228600 w 1847850"/>
                      <a:gd name="connsiteY11" fmla="*/ 737262 h 768215"/>
                      <a:gd name="connsiteX12" fmla="*/ 0 w 1847850"/>
                      <a:gd name="connsiteY12" fmla="*/ 584861 h 768215"/>
                      <a:gd name="connsiteX13" fmla="*/ 466725 w 1847850"/>
                      <a:gd name="connsiteY13" fmla="*/ 89561 h 768215"/>
                      <a:gd name="connsiteX0" fmla="*/ 466725 w 1847850"/>
                      <a:gd name="connsiteY0" fmla="*/ 89561 h 768215"/>
                      <a:gd name="connsiteX1" fmla="*/ 714375 w 1847850"/>
                      <a:gd name="connsiteY1" fmla="*/ 108611 h 768215"/>
                      <a:gd name="connsiteX2" fmla="*/ 847725 w 1847850"/>
                      <a:gd name="connsiteY2" fmla="*/ 299112 h 768215"/>
                      <a:gd name="connsiteX3" fmla="*/ 1181100 w 1847850"/>
                      <a:gd name="connsiteY3" fmla="*/ 89562 h 768215"/>
                      <a:gd name="connsiteX4" fmla="*/ 1466850 w 1847850"/>
                      <a:gd name="connsiteY4" fmla="*/ 127662 h 768215"/>
                      <a:gd name="connsiteX5" fmla="*/ 1847850 w 1847850"/>
                      <a:gd name="connsiteY5" fmla="*/ 613436 h 768215"/>
                      <a:gd name="connsiteX6" fmla="*/ 1628775 w 1847850"/>
                      <a:gd name="connsiteY6" fmla="*/ 765837 h 768215"/>
                      <a:gd name="connsiteX7" fmla="*/ 1314450 w 1847850"/>
                      <a:gd name="connsiteY7" fmla="*/ 365787 h 768215"/>
                      <a:gd name="connsiteX8" fmla="*/ 1114425 w 1847850"/>
                      <a:gd name="connsiteY8" fmla="*/ 651537 h 768215"/>
                      <a:gd name="connsiteX9" fmla="*/ 838200 w 1847850"/>
                      <a:gd name="connsiteY9" fmla="*/ 689637 h 768215"/>
                      <a:gd name="connsiteX10" fmla="*/ 561975 w 1847850"/>
                      <a:gd name="connsiteY10" fmla="*/ 384836 h 768215"/>
                      <a:gd name="connsiteX11" fmla="*/ 228600 w 1847850"/>
                      <a:gd name="connsiteY11" fmla="*/ 737262 h 768215"/>
                      <a:gd name="connsiteX12" fmla="*/ 0 w 1847850"/>
                      <a:gd name="connsiteY12" fmla="*/ 584861 h 768215"/>
                      <a:gd name="connsiteX13" fmla="*/ 466725 w 1847850"/>
                      <a:gd name="connsiteY13" fmla="*/ 89561 h 768215"/>
                      <a:gd name="connsiteX0" fmla="*/ 466725 w 1847850"/>
                      <a:gd name="connsiteY0" fmla="*/ 89561 h 784623"/>
                      <a:gd name="connsiteX1" fmla="*/ 714375 w 1847850"/>
                      <a:gd name="connsiteY1" fmla="*/ 108611 h 784623"/>
                      <a:gd name="connsiteX2" fmla="*/ 847725 w 1847850"/>
                      <a:gd name="connsiteY2" fmla="*/ 299112 h 784623"/>
                      <a:gd name="connsiteX3" fmla="*/ 1181100 w 1847850"/>
                      <a:gd name="connsiteY3" fmla="*/ 89562 h 784623"/>
                      <a:gd name="connsiteX4" fmla="*/ 1466850 w 1847850"/>
                      <a:gd name="connsiteY4" fmla="*/ 127662 h 784623"/>
                      <a:gd name="connsiteX5" fmla="*/ 1847850 w 1847850"/>
                      <a:gd name="connsiteY5" fmla="*/ 613436 h 784623"/>
                      <a:gd name="connsiteX6" fmla="*/ 1628775 w 1847850"/>
                      <a:gd name="connsiteY6" fmla="*/ 765837 h 784623"/>
                      <a:gd name="connsiteX7" fmla="*/ 1314450 w 1847850"/>
                      <a:gd name="connsiteY7" fmla="*/ 365787 h 784623"/>
                      <a:gd name="connsiteX8" fmla="*/ 1114425 w 1847850"/>
                      <a:gd name="connsiteY8" fmla="*/ 651537 h 784623"/>
                      <a:gd name="connsiteX9" fmla="*/ 838200 w 1847850"/>
                      <a:gd name="connsiteY9" fmla="*/ 689637 h 784623"/>
                      <a:gd name="connsiteX10" fmla="*/ 561975 w 1847850"/>
                      <a:gd name="connsiteY10" fmla="*/ 384836 h 784623"/>
                      <a:gd name="connsiteX11" fmla="*/ 228600 w 1847850"/>
                      <a:gd name="connsiteY11" fmla="*/ 737262 h 784623"/>
                      <a:gd name="connsiteX12" fmla="*/ 0 w 1847850"/>
                      <a:gd name="connsiteY12" fmla="*/ 584861 h 784623"/>
                      <a:gd name="connsiteX13" fmla="*/ 466725 w 1847850"/>
                      <a:gd name="connsiteY13" fmla="*/ 89561 h 784623"/>
                      <a:gd name="connsiteX0" fmla="*/ 466725 w 1847850"/>
                      <a:gd name="connsiteY0" fmla="*/ 89561 h 779464"/>
                      <a:gd name="connsiteX1" fmla="*/ 714375 w 1847850"/>
                      <a:gd name="connsiteY1" fmla="*/ 108611 h 779464"/>
                      <a:gd name="connsiteX2" fmla="*/ 847725 w 1847850"/>
                      <a:gd name="connsiteY2" fmla="*/ 299112 h 779464"/>
                      <a:gd name="connsiteX3" fmla="*/ 1181100 w 1847850"/>
                      <a:gd name="connsiteY3" fmla="*/ 89562 h 779464"/>
                      <a:gd name="connsiteX4" fmla="*/ 1466850 w 1847850"/>
                      <a:gd name="connsiteY4" fmla="*/ 127662 h 779464"/>
                      <a:gd name="connsiteX5" fmla="*/ 1847850 w 1847850"/>
                      <a:gd name="connsiteY5" fmla="*/ 613436 h 779464"/>
                      <a:gd name="connsiteX6" fmla="*/ 1628775 w 1847850"/>
                      <a:gd name="connsiteY6" fmla="*/ 765837 h 779464"/>
                      <a:gd name="connsiteX7" fmla="*/ 1314450 w 1847850"/>
                      <a:gd name="connsiteY7" fmla="*/ 365787 h 779464"/>
                      <a:gd name="connsiteX8" fmla="*/ 1106011 w 1847850"/>
                      <a:gd name="connsiteY8" fmla="*/ 637513 h 779464"/>
                      <a:gd name="connsiteX9" fmla="*/ 838200 w 1847850"/>
                      <a:gd name="connsiteY9" fmla="*/ 689637 h 779464"/>
                      <a:gd name="connsiteX10" fmla="*/ 561975 w 1847850"/>
                      <a:gd name="connsiteY10" fmla="*/ 384836 h 779464"/>
                      <a:gd name="connsiteX11" fmla="*/ 228600 w 1847850"/>
                      <a:gd name="connsiteY11" fmla="*/ 737262 h 779464"/>
                      <a:gd name="connsiteX12" fmla="*/ 0 w 1847850"/>
                      <a:gd name="connsiteY12" fmla="*/ 584861 h 779464"/>
                      <a:gd name="connsiteX13" fmla="*/ 466725 w 1847850"/>
                      <a:gd name="connsiteY13" fmla="*/ 89561 h 779464"/>
                      <a:gd name="connsiteX0" fmla="*/ 466725 w 1847850"/>
                      <a:gd name="connsiteY0" fmla="*/ 89561 h 769579"/>
                      <a:gd name="connsiteX1" fmla="*/ 714375 w 1847850"/>
                      <a:gd name="connsiteY1" fmla="*/ 108611 h 769579"/>
                      <a:gd name="connsiteX2" fmla="*/ 847725 w 1847850"/>
                      <a:gd name="connsiteY2" fmla="*/ 299112 h 769579"/>
                      <a:gd name="connsiteX3" fmla="*/ 1181100 w 1847850"/>
                      <a:gd name="connsiteY3" fmla="*/ 89562 h 769579"/>
                      <a:gd name="connsiteX4" fmla="*/ 1466850 w 1847850"/>
                      <a:gd name="connsiteY4" fmla="*/ 127662 h 769579"/>
                      <a:gd name="connsiteX5" fmla="*/ 1847850 w 1847850"/>
                      <a:gd name="connsiteY5" fmla="*/ 613436 h 769579"/>
                      <a:gd name="connsiteX6" fmla="*/ 1628775 w 1847850"/>
                      <a:gd name="connsiteY6" fmla="*/ 765837 h 769579"/>
                      <a:gd name="connsiteX7" fmla="*/ 1314450 w 1847850"/>
                      <a:gd name="connsiteY7" fmla="*/ 365787 h 769579"/>
                      <a:gd name="connsiteX8" fmla="*/ 1106011 w 1847850"/>
                      <a:gd name="connsiteY8" fmla="*/ 637513 h 769579"/>
                      <a:gd name="connsiteX9" fmla="*/ 838200 w 1847850"/>
                      <a:gd name="connsiteY9" fmla="*/ 689637 h 769579"/>
                      <a:gd name="connsiteX10" fmla="*/ 561975 w 1847850"/>
                      <a:gd name="connsiteY10" fmla="*/ 384836 h 769579"/>
                      <a:gd name="connsiteX11" fmla="*/ 228600 w 1847850"/>
                      <a:gd name="connsiteY11" fmla="*/ 737262 h 769579"/>
                      <a:gd name="connsiteX12" fmla="*/ 0 w 1847850"/>
                      <a:gd name="connsiteY12" fmla="*/ 584861 h 769579"/>
                      <a:gd name="connsiteX13" fmla="*/ 466725 w 1847850"/>
                      <a:gd name="connsiteY13" fmla="*/ 89561 h 769579"/>
                      <a:gd name="connsiteX0" fmla="*/ 466725 w 1847850"/>
                      <a:gd name="connsiteY0" fmla="*/ 89561 h 769579"/>
                      <a:gd name="connsiteX1" fmla="*/ 714375 w 1847850"/>
                      <a:gd name="connsiteY1" fmla="*/ 108611 h 769579"/>
                      <a:gd name="connsiteX2" fmla="*/ 847725 w 1847850"/>
                      <a:gd name="connsiteY2" fmla="*/ 299112 h 769579"/>
                      <a:gd name="connsiteX3" fmla="*/ 1181100 w 1847850"/>
                      <a:gd name="connsiteY3" fmla="*/ 89562 h 769579"/>
                      <a:gd name="connsiteX4" fmla="*/ 1466850 w 1847850"/>
                      <a:gd name="connsiteY4" fmla="*/ 127662 h 769579"/>
                      <a:gd name="connsiteX5" fmla="*/ 1847850 w 1847850"/>
                      <a:gd name="connsiteY5" fmla="*/ 613436 h 769579"/>
                      <a:gd name="connsiteX6" fmla="*/ 1628775 w 1847850"/>
                      <a:gd name="connsiteY6" fmla="*/ 765837 h 769579"/>
                      <a:gd name="connsiteX7" fmla="*/ 1314450 w 1847850"/>
                      <a:gd name="connsiteY7" fmla="*/ 365787 h 769579"/>
                      <a:gd name="connsiteX8" fmla="*/ 1106011 w 1847850"/>
                      <a:gd name="connsiteY8" fmla="*/ 637513 h 769579"/>
                      <a:gd name="connsiteX9" fmla="*/ 838200 w 1847850"/>
                      <a:gd name="connsiteY9" fmla="*/ 689637 h 769579"/>
                      <a:gd name="connsiteX10" fmla="*/ 561975 w 1847850"/>
                      <a:gd name="connsiteY10" fmla="*/ 384836 h 769579"/>
                      <a:gd name="connsiteX11" fmla="*/ 228600 w 1847850"/>
                      <a:gd name="connsiteY11" fmla="*/ 737262 h 769579"/>
                      <a:gd name="connsiteX12" fmla="*/ 0 w 1847850"/>
                      <a:gd name="connsiteY12" fmla="*/ 584861 h 769579"/>
                      <a:gd name="connsiteX13" fmla="*/ 466725 w 1847850"/>
                      <a:gd name="connsiteY13" fmla="*/ 89561 h 769579"/>
                      <a:gd name="connsiteX0" fmla="*/ 466725 w 1847850"/>
                      <a:gd name="connsiteY0" fmla="*/ 89561 h 769579"/>
                      <a:gd name="connsiteX1" fmla="*/ 714375 w 1847850"/>
                      <a:gd name="connsiteY1" fmla="*/ 108611 h 769579"/>
                      <a:gd name="connsiteX2" fmla="*/ 847725 w 1847850"/>
                      <a:gd name="connsiteY2" fmla="*/ 299112 h 769579"/>
                      <a:gd name="connsiteX3" fmla="*/ 1181100 w 1847850"/>
                      <a:gd name="connsiteY3" fmla="*/ 89562 h 769579"/>
                      <a:gd name="connsiteX4" fmla="*/ 1466850 w 1847850"/>
                      <a:gd name="connsiteY4" fmla="*/ 127662 h 769579"/>
                      <a:gd name="connsiteX5" fmla="*/ 1847850 w 1847850"/>
                      <a:gd name="connsiteY5" fmla="*/ 613436 h 769579"/>
                      <a:gd name="connsiteX6" fmla="*/ 1628775 w 1847850"/>
                      <a:gd name="connsiteY6" fmla="*/ 765837 h 769579"/>
                      <a:gd name="connsiteX7" fmla="*/ 1314450 w 1847850"/>
                      <a:gd name="connsiteY7" fmla="*/ 365787 h 769579"/>
                      <a:gd name="connsiteX8" fmla="*/ 1106011 w 1847850"/>
                      <a:gd name="connsiteY8" fmla="*/ 637513 h 769579"/>
                      <a:gd name="connsiteX9" fmla="*/ 838200 w 1847850"/>
                      <a:gd name="connsiteY9" fmla="*/ 689637 h 769579"/>
                      <a:gd name="connsiteX10" fmla="*/ 561975 w 1847850"/>
                      <a:gd name="connsiteY10" fmla="*/ 384836 h 769579"/>
                      <a:gd name="connsiteX11" fmla="*/ 228600 w 1847850"/>
                      <a:gd name="connsiteY11" fmla="*/ 737262 h 769579"/>
                      <a:gd name="connsiteX12" fmla="*/ 0 w 1847850"/>
                      <a:gd name="connsiteY12" fmla="*/ 584861 h 769579"/>
                      <a:gd name="connsiteX13" fmla="*/ 466725 w 1847850"/>
                      <a:gd name="connsiteY13" fmla="*/ 89561 h 769579"/>
                      <a:gd name="connsiteX0" fmla="*/ 466725 w 1847850"/>
                      <a:gd name="connsiteY0" fmla="*/ 89561 h 769579"/>
                      <a:gd name="connsiteX1" fmla="*/ 714375 w 1847850"/>
                      <a:gd name="connsiteY1" fmla="*/ 108611 h 769579"/>
                      <a:gd name="connsiteX2" fmla="*/ 847725 w 1847850"/>
                      <a:gd name="connsiteY2" fmla="*/ 299112 h 769579"/>
                      <a:gd name="connsiteX3" fmla="*/ 1181100 w 1847850"/>
                      <a:gd name="connsiteY3" fmla="*/ 89562 h 769579"/>
                      <a:gd name="connsiteX4" fmla="*/ 1466850 w 1847850"/>
                      <a:gd name="connsiteY4" fmla="*/ 127662 h 769579"/>
                      <a:gd name="connsiteX5" fmla="*/ 1847850 w 1847850"/>
                      <a:gd name="connsiteY5" fmla="*/ 613436 h 769579"/>
                      <a:gd name="connsiteX6" fmla="*/ 1628775 w 1847850"/>
                      <a:gd name="connsiteY6" fmla="*/ 765837 h 769579"/>
                      <a:gd name="connsiteX7" fmla="*/ 1314450 w 1847850"/>
                      <a:gd name="connsiteY7" fmla="*/ 365787 h 769579"/>
                      <a:gd name="connsiteX8" fmla="*/ 1106011 w 1847850"/>
                      <a:gd name="connsiteY8" fmla="*/ 637513 h 769579"/>
                      <a:gd name="connsiteX9" fmla="*/ 838200 w 1847850"/>
                      <a:gd name="connsiteY9" fmla="*/ 689637 h 769579"/>
                      <a:gd name="connsiteX10" fmla="*/ 561975 w 1847850"/>
                      <a:gd name="connsiteY10" fmla="*/ 384836 h 769579"/>
                      <a:gd name="connsiteX11" fmla="*/ 228600 w 1847850"/>
                      <a:gd name="connsiteY11" fmla="*/ 737262 h 769579"/>
                      <a:gd name="connsiteX12" fmla="*/ 0 w 1847850"/>
                      <a:gd name="connsiteY12" fmla="*/ 584861 h 769579"/>
                      <a:gd name="connsiteX13" fmla="*/ 466725 w 1847850"/>
                      <a:gd name="connsiteY13" fmla="*/ 89561 h 769579"/>
                      <a:gd name="connsiteX0" fmla="*/ 466725 w 1847850"/>
                      <a:gd name="connsiteY0" fmla="*/ 89561 h 769579"/>
                      <a:gd name="connsiteX1" fmla="*/ 714375 w 1847850"/>
                      <a:gd name="connsiteY1" fmla="*/ 108611 h 769579"/>
                      <a:gd name="connsiteX2" fmla="*/ 847725 w 1847850"/>
                      <a:gd name="connsiteY2" fmla="*/ 299112 h 769579"/>
                      <a:gd name="connsiteX3" fmla="*/ 1181100 w 1847850"/>
                      <a:gd name="connsiteY3" fmla="*/ 89562 h 769579"/>
                      <a:gd name="connsiteX4" fmla="*/ 1466850 w 1847850"/>
                      <a:gd name="connsiteY4" fmla="*/ 127662 h 769579"/>
                      <a:gd name="connsiteX5" fmla="*/ 1847850 w 1847850"/>
                      <a:gd name="connsiteY5" fmla="*/ 613436 h 769579"/>
                      <a:gd name="connsiteX6" fmla="*/ 1628775 w 1847850"/>
                      <a:gd name="connsiteY6" fmla="*/ 765837 h 769579"/>
                      <a:gd name="connsiteX7" fmla="*/ 1314450 w 1847850"/>
                      <a:gd name="connsiteY7" fmla="*/ 365787 h 769579"/>
                      <a:gd name="connsiteX8" fmla="*/ 1106011 w 1847850"/>
                      <a:gd name="connsiteY8" fmla="*/ 637513 h 769579"/>
                      <a:gd name="connsiteX9" fmla="*/ 838200 w 1847850"/>
                      <a:gd name="connsiteY9" fmla="*/ 689637 h 769579"/>
                      <a:gd name="connsiteX10" fmla="*/ 561975 w 1847850"/>
                      <a:gd name="connsiteY10" fmla="*/ 384836 h 769579"/>
                      <a:gd name="connsiteX11" fmla="*/ 228600 w 1847850"/>
                      <a:gd name="connsiteY11" fmla="*/ 737262 h 769579"/>
                      <a:gd name="connsiteX12" fmla="*/ 0 w 1847850"/>
                      <a:gd name="connsiteY12" fmla="*/ 584861 h 769579"/>
                      <a:gd name="connsiteX13" fmla="*/ 466725 w 1847850"/>
                      <a:gd name="connsiteY13" fmla="*/ 89561 h 769579"/>
                      <a:gd name="connsiteX0" fmla="*/ 466725 w 1847850"/>
                      <a:gd name="connsiteY0" fmla="*/ 89561 h 769579"/>
                      <a:gd name="connsiteX1" fmla="*/ 714375 w 1847850"/>
                      <a:gd name="connsiteY1" fmla="*/ 108611 h 769579"/>
                      <a:gd name="connsiteX2" fmla="*/ 847725 w 1847850"/>
                      <a:gd name="connsiteY2" fmla="*/ 299112 h 769579"/>
                      <a:gd name="connsiteX3" fmla="*/ 1181100 w 1847850"/>
                      <a:gd name="connsiteY3" fmla="*/ 89562 h 769579"/>
                      <a:gd name="connsiteX4" fmla="*/ 1466850 w 1847850"/>
                      <a:gd name="connsiteY4" fmla="*/ 127662 h 769579"/>
                      <a:gd name="connsiteX5" fmla="*/ 1847850 w 1847850"/>
                      <a:gd name="connsiteY5" fmla="*/ 613436 h 769579"/>
                      <a:gd name="connsiteX6" fmla="*/ 1628775 w 1847850"/>
                      <a:gd name="connsiteY6" fmla="*/ 765837 h 769579"/>
                      <a:gd name="connsiteX7" fmla="*/ 1314450 w 1847850"/>
                      <a:gd name="connsiteY7" fmla="*/ 365787 h 769579"/>
                      <a:gd name="connsiteX8" fmla="*/ 1106011 w 1847850"/>
                      <a:gd name="connsiteY8" fmla="*/ 637513 h 769579"/>
                      <a:gd name="connsiteX9" fmla="*/ 838200 w 1847850"/>
                      <a:gd name="connsiteY9" fmla="*/ 689637 h 769579"/>
                      <a:gd name="connsiteX10" fmla="*/ 561975 w 1847850"/>
                      <a:gd name="connsiteY10" fmla="*/ 384836 h 769579"/>
                      <a:gd name="connsiteX11" fmla="*/ 228600 w 1847850"/>
                      <a:gd name="connsiteY11" fmla="*/ 737262 h 769579"/>
                      <a:gd name="connsiteX12" fmla="*/ 0 w 1847850"/>
                      <a:gd name="connsiteY12" fmla="*/ 584861 h 769579"/>
                      <a:gd name="connsiteX13" fmla="*/ 466725 w 1847850"/>
                      <a:gd name="connsiteY13" fmla="*/ 89561 h 769579"/>
                      <a:gd name="connsiteX0" fmla="*/ 466725 w 1847850"/>
                      <a:gd name="connsiteY0" fmla="*/ 89561 h 769579"/>
                      <a:gd name="connsiteX1" fmla="*/ 714375 w 1847850"/>
                      <a:gd name="connsiteY1" fmla="*/ 108611 h 769579"/>
                      <a:gd name="connsiteX2" fmla="*/ 847725 w 1847850"/>
                      <a:gd name="connsiteY2" fmla="*/ 299112 h 769579"/>
                      <a:gd name="connsiteX3" fmla="*/ 1181100 w 1847850"/>
                      <a:gd name="connsiteY3" fmla="*/ 89562 h 769579"/>
                      <a:gd name="connsiteX4" fmla="*/ 1466850 w 1847850"/>
                      <a:gd name="connsiteY4" fmla="*/ 127662 h 769579"/>
                      <a:gd name="connsiteX5" fmla="*/ 1847850 w 1847850"/>
                      <a:gd name="connsiteY5" fmla="*/ 613436 h 769579"/>
                      <a:gd name="connsiteX6" fmla="*/ 1628775 w 1847850"/>
                      <a:gd name="connsiteY6" fmla="*/ 765837 h 769579"/>
                      <a:gd name="connsiteX7" fmla="*/ 1314450 w 1847850"/>
                      <a:gd name="connsiteY7" fmla="*/ 365787 h 769579"/>
                      <a:gd name="connsiteX8" fmla="*/ 1106011 w 1847850"/>
                      <a:gd name="connsiteY8" fmla="*/ 637513 h 769579"/>
                      <a:gd name="connsiteX9" fmla="*/ 838200 w 1847850"/>
                      <a:gd name="connsiteY9" fmla="*/ 689637 h 769579"/>
                      <a:gd name="connsiteX10" fmla="*/ 528317 w 1847850"/>
                      <a:gd name="connsiteY10" fmla="*/ 429714 h 769579"/>
                      <a:gd name="connsiteX11" fmla="*/ 228600 w 1847850"/>
                      <a:gd name="connsiteY11" fmla="*/ 737262 h 769579"/>
                      <a:gd name="connsiteX12" fmla="*/ 0 w 1847850"/>
                      <a:gd name="connsiteY12" fmla="*/ 584861 h 769579"/>
                      <a:gd name="connsiteX13" fmla="*/ 466725 w 1847850"/>
                      <a:gd name="connsiteY13" fmla="*/ 89561 h 769579"/>
                      <a:gd name="connsiteX0" fmla="*/ 466725 w 1847850"/>
                      <a:gd name="connsiteY0" fmla="*/ 89561 h 769579"/>
                      <a:gd name="connsiteX1" fmla="*/ 714375 w 1847850"/>
                      <a:gd name="connsiteY1" fmla="*/ 108611 h 769579"/>
                      <a:gd name="connsiteX2" fmla="*/ 847725 w 1847850"/>
                      <a:gd name="connsiteY2" fmla="*/ 299112 h 769579"/>
                      <a:gd name="connsiteX3" fmla="*/ 1181100 w 1847850"/>
                      <a:gd name="connsiteY3" fmla="*/ 89562 h 769579"/>
                      <a:gd name="connsiteX4" fmla="*/ 1466850 w 1847850"/>
                      <a:gd name="connsiteY4" fmla="*/ 127662 h 769579"/>
                      <a:gd name="connsiteX5" fmla="*/ 1847850 w 1847850"/>
                      <a:gd name="connsiteY5" fmla="*/ 613436 h 769579"/>
                      <a:gd name="connsiteX6" fmla="*/ 1628775 w 1847850"/>
                      <a:gd name="connsiteY6" fmla="*/ 765837 h 769579"/>
                      <a:gd name="connsiteX7" fmla="*/ 1314450 w 1847850"/>
                      <a:gd name="connsiteY7" fmla="*/ 365787 h 769579"/>
                      <a:gd name="connsiteX8" fmla="*/ 1106011 w 1847850"/>
                      <a:gd name="connsiteY8" fmla="*/ 637513 h 769579"/>
                      <a:gd name="connsiteX9" fmla="*/ 838200 w 1847850"/>
                      <a:gd name="connsiteY9" fmla="*/ 689637 h 769579"/>
                      <a:gd name="connsiteX10" fmla="*/ 528317 w 1847850"/>
                      <a:gd name="connsiteY10" fmla="*/ 429714 h 769579"/>
                      <a:gd name="connsiteX11" fmla="*/ 228600 w 1847850"/>
                      <a:gd name="connsiteY11" fmla="*/ 737262 h 769579"/>
                      <a:gd name="connsiteX12" fmla="*/ 0 w 1847850"/>
                      <a:gd name="connsiteY12" fmla="*/ 584861 h 769579"/>
                      <a:gd name="connsiteX13" fmla="*/ 466725 w 1847850"/>
                      <a:gd name="connsiteY13" fmla="*/ 89561 h 769579"/>
                      <a:gd name="connsiteX0" fmla="*/ 466725 w 1847850"/>
                      <a:gd name="connsiteY0" fmla="*/ 89561 h 769579"/>
                      <a:gd name="connsiteX1" fmla="*/ 714375 w 1847850"/>
                      <a:gd name="connsiteY1" fmla="*/ 108611 h 769579"/>
                      <a:gd name="connsiteX2" fmla="*/ 847725 w 1847850"/>
                      <a:gd name="connsiteY2" fmla="*/ 299112 h 769579"/>
                      <a:gd name="connsiteX3" fmla="*/ 1181100 w 1847850"/>
                      <a:gd name="connsiteY3" fmla="*/ 89562 h 769579"/>
                      <a:gd name="connsiteX4" fmla="*/ 1466850 w 1847850"/>
                      <a:gd name="connsiteY4" fmla="*/ 127662 h 769579"/>
                      <a:gd name="connsiteX5" fmla="*/ 1847850 w 1847850"/>
                      <a:gd name="connsiteY5" fmla="*/ 613436 h 769579"/>
                      <a:gd name="connsiteX6" fmla="*/ 1628775 w 1847850"/>
                      <a:gd name="connsiteY6" fmla="*/ 765837 h 769579"/>
                      <a:gd name="connsiteX7" fmla="*/ 1314450 w 1847850"/>
                      <a:gd name="connsiteY7" fmla="*/ 365787 h 769579"/>
                      <a:gd name="connsiteX8" fmla="*/ 1106011 w 1847850"/>
                      <a:gd name="connsiteY8" fmla="*/ 637513 h 769579"/>
                      <a:gd name="connsiteX9" fmla="*/ 838200 w 1847850"/>
                      <a:gd name="connsiteY9" fmla="*/ 689637 h 769579"/>
                      <a:gd name="connsiteX10" fmla="*/ 528317 w 1847850"/>
                      <a:gd name="connsiteY10" fmla="*/ 429714 h 769579"/>
                      <a:gd name="connsiteX11" fmla="*/ 228600 w 1847850"/>
                      <a:gd name="connsiteY11" fmla="*/ 737262 h 769579"/>
                      <a:gd name="connsiteX12" fmla="*/ 0 w 1847850"/>
                      <a:gd name="connsiteY12" fmla="*/ 584861 h 769579"/>
                      <a:gd name="connsiteX13" fmla="*/ 466725 w 1847850"/>
                      <a:gd name="connsiteY13" fmla="*/ 89561 h 769579"/>
                      <a:gd name="connsiteX0" fmla="*/ 466725 w 1847850"/>
                      <a:gd name="connsiteY0" fmla="*/ 89561 h 769579"/>
                      <a:gd name="connsiteX1" fmla="*/ 714375 w 1847850"/>
                      <a:gd name="connsiteY1" fmla="*/ 108611 h 769579"/>
                      <a:gd name="connsiteX2" fmla="*/ 847725 w 1847850"/>
                      <a:gd name="connsiteY2" fmla="*/ 299112 h 769579"/>
                      <a:gd name="connsiteX3" fmla="*/ 1181100 w 1847850"/>
                      <a:gd name="connsiteY3" fmla="*/ 89562 h 769579"/>
                      <a:gd name="connsiteX4" fmla="*/ 1466850 w 1847850"/>
                      <a:gd name="connsiteY4" fmla="*/ 127662 h 769579"/>
                      <a:gd name="connsiteX5" fmla="*/ 1847850 w 1847850"/>
                      <a:gd name="connsiteY5" fmla="*/ 613436 h 769579"/>
                      <a:gd name="connsiteX6" fmla="*/ 1628775 w 1847850"/>
                      <a:gd name="connsiteY6" fmla="*/ 765837 h 769579"/>
                      <a:gd name="connsiteX7" fmla="*/ 1314450 w 1847850"/>
                      <a:gd name="connsiteY7" fmla="*/ 365787 h 769579"/>
                      <a:gd name="connsiteX8" fmla="*/ 1106011 w 1847850"/>
                      <a:gd name="connsiteY8" fmla="*/ 637513 h 769579"/>
                      <a:gd name="connsiteX9" fmla="*/ 838200 w 1847850"/>
                      <a:gd name="connsiteY9" fmla="*/ 689637 h 769579"/>
                      <a:gd name="connsiteX10" fmla="*/ 528317 w 1847850"/>
                      <a:gd name="connsiteY10" fmla="*/ 429714 h 769579"/>
                      <a:gd name="connsiteX11" fmla="*/ 228600 w 1847850"/>
                      <a:gd name="connsiteY11" fmla="*/ 737262 h 769579"/>
                      <a:gd name="connsiteX12" fmla="*/ 0 w 1847850"/>
                      <a:gd name="connsiteY12" fmla="*/ 584861 h 769579"/>
                      <a:gd name="connsiteX13" fmla="*/ 466725 w 1847850"/>
                      <a:gd name="connsiteY13" fmla="*/ 89561 h 769579"/>
                      <a:gd name="connsiteX0" fmla="*/ 466725 w 1847850"/>
                      <a:gd name="connsiteY0" fmla="*/ 89561 h 769579"/>
                      <a:gd name="connsiteX1" fmla="*/ 689130 w 1847850"/>
                      <a:gd name="connsiteY1" fmla="*/ 119831 h 769579"/>
                      <a:gd name="connsiteX2" fmla="*/ 847725 w 1847850"/>
                      <a:gd name="connsiteY2" fmla="*/ 299112 h 769579"/>
                      <a:gd name="connsiteX3" fmla="*/ 1181100 w 1847850"/>
                      <a:gd name="connsiteY3" fmla="*/ 89562 h 769579"/>
                      <a:gd name="connsiteX4" fmla="*/ 1466850 w 1847850"/>
                      <a:gd name="connsiteY4" fmla="*/ 127662 h 769579"/>
                      <a:gd name="connsiteX5" fmla="*/ 1847850 w 1847850"/>
                      <a:gd name="connsiteY5" fmla="*/ 613436 h 769579"/>
                      <a:gd name="connsiteX6" fmla="*/ 1628775 w 1847850"/>
                      <a:gd name="connsiteY6" fmla="*/ 765837 h 769579"/>
                      <a:gd name="connsiteX7" fmla="*/ 1314450 w 1847850"/>
                      <a:gd name="connsiteY7" fmla="*/ 365787 h 769579"/>
                      <a:gd name="connsiteX8" fmla="*/ 1106011 w 1847850"/>
                      <a:gd name="connsiteY8" fmla="*/ 637513 h 769579"/>
                      <a:gd name="connsiteX9" fmla="*/ 838200 w 1847850"/>
                      <a:gd name="connsiteY9" fmla="*/ 689637 h 769579"/>
                      <a:gd name="connsiteX10" fmla="*/ 528317 w 1847850"/>
                      <a:gd name="connsiteY10" fmla="*/ 429714 h 769579"/>
                      <a:gd name="connsiteX11" fmla="*/ 228600 w 1847850"/>
                      <a:gd name="connsiteY11" fmla="*/ 737262 h 769579"/>
                      <a:gd name="connsiteX12" fmla="*/ 0 w 1847850"/>
                      <a:gd name="connsiteY12" fmla="*/ 584861 h 769579"/>
                      <a:gd name="connsiteX13" fmla="*/ 466725 w 1847850"/>
                      <a:gd name="connsiteY13" fmla="*/ 89561 h 769579"/>
                      <a:gd name="connsiteX0" fmla="*/ 466725 w 1847850"/>
                      <a:gd name="connsiteY0" fmla="*/ 89561 h 769579"/>
                      <a:gd name="connsiteX1" fmla="*/ 689130 w 1847850"/>
                      <a:gd name="connsiteY1" fmla="*/ 119831 h 769579"/>
                      <a:gd name="connsiteX2" fmla="*/ 847725 w 1847850"/>
                      <a:gd name="connsiteY2" fmla="*/ 299112 h 769579"/>
                      <a:gd name="connsiteX3" fmla="*/ 1181100 w 1847850"/>
                      <a:gd name="connsiteY3" fmla="*/ 89562 h 769579"/>
                      <a:gd name="connsiteX4" fmla="*/ 1466850 w 1847850"/>
                      <a:gd name="connsiteY4" fmla="*/ 127662 h 769579"/>
                      <a:gd name="connsiteX5" fmla="*/ 1847850 w 1847850"/>
                      <a:gd name="connsiteY5" fmla="*/ 613436 h 769579"/>
                      <a:gd name="connsiteX6" fmla="*/ 1628775 w 1847850"/>
                      <a:gd name="connsiteY6" fmla="*/ 765837 h 769579"/>
                      <a:gd name="connsiteX7" fmla="*/ 1314450 w 1847850"/>
                      <a:gd name="connsiteY7" fmla="*/ 365787 h 769579"/>
                      <a:gd name="connsiteX8" fmla="*/ 1106011 w 1847850"/>
                      <a:gd name="connsiteY8" fmla="*/ 637513 h 769579"/>
                      <a:gd name="connsiteX9" fmla="*/ 838200 w 1847850"/>
                      <a:gd name="connsiteY9" fmla="*/ 689637 h 769579"/>
                      <a:gd name="connsiteX10" fmla="*/ 528317 w 1847850"/>
                      <a:gd name="connsiteY10" fmla="*/ 429714 h 769579"/>
                      <a:gd name="connsiteX11" fmla="*/ 228600 w 1847850"/>
                      <a:gd name="connsiteY11" fmla="*/ 737262 h 769579"/>
                      <a:gd name="connsiteX12" fmla="*/ 0 w 1847850"/>
                      <a:gd name="connsiteY12" fmla="*/ 584861 h 769579"/>
                      <a:gd name="connsiteX13" fmla="*/ 466725 w 1847850"/>
                      <a:gd name="connsiteY13" fmla="*/ 89561 h 769579"/>
                      <a:gd name="connsiteX0" fmla="*/ 466725 w 1847850"/>
                      <a:gd name="connsiteY0" fmla="*/ 89561 h 769579"/>
                      <a:gd name="connsiteX1" fmla="*/ 689130 w 1847850"/>
                      <a:gd name="connsiteY1" fmla="*/ 119831 h 769579"/>
                      <a:gd name="connsiteX2" fmla="*/ 847725 w 1847850"/>
                      <a:gd name="connsiteY2" fmla="*/ 299112 h 769579"/>
                      <a:gd name="connsiteX3" fmla="*/ 1181100 w 1847850"/>
                      <a:gd name="connsiteY3" fmla="*/ 89562 h 769579"/>
                      <a:gd name="connsiteX4" fmla="*/ 1466850 w 1847850"/>
                      <a:gd name="connsiteY4" fmla="*/ 127662 h 769579"/>
                      <a:gd name="connsiteX5" fmla="*/ 1847850 w 1847850"/>
                      <a:gd name="connsiteY5" fmla="*/ 613436 h 769579"/>
                      <a:gd name="connsiteX6" fmla="*/ 1628775 w 1847850"/>
                      <a:gd name="connsiteY6" fmla="*/ 765837 h 769579"/>
                      <a:gd name="connsiteX7" fmla="*/ 1314450 w 1847850"/>
                      <a:gd name="connsiteY7" fmla="*/ 365787 h 769579"/>
                      <a:gd name="connsiteX8" fmla="*/ 1106011 w 1847850"/>
                      <a:gd name="connsiteY8" fmla="*/ 637513 h 769579"/>
                      <a:gd name="connsiteX9" fmla="*/ 838200 w 1847850"/>
                      <a:gd name="connsiteY9" fmla="*/ 689637 h 769579"/>
                      <a:gd name="connsiteX10" fmla="*/ 528317 w 1847850"/>
                      <a:gd name="connsiteY10" fmla="*/ 429714 h 769579"/>
                      <a:gd name="connsiteX11" fmla="*/ 228600 w 1847850"/>
                      <a:gd name="connsiteY11" fmla="*/ 737262 h 769579"/>
                      <a:gd name="connsiteX12" fmla="*/ 0 w 1847850"/>
                      <a:gd name="connsiteY12" fmla="*/ 584861 h 769579"/>
                      <a:gd name="connsiteX13" fmla="*/ 466725 w 1847850"/>
                      <a:gd name="connsiteY13" fmla="*/ 89561 h 769579"/>
                      <a:gd name="connsiteX0" fmla="*/ 466725 w 1847850"/>
                      <a:gd name="connsiteY0" fmla="*/ 89561 h 769579"/>
                      <a:gd name="connsiteX1" fmla="*/ 689130 w 1847850"/>
                      <a:gd name="connsiteY1" fmla="*/ 119831 h 769579"/>
                      <a:gd name="connsiteX2" fmla="*/ 847725 w 1847850"/>
                      <a:gd name="connsiteY2" fmla="*/ 299112 h 769579"/>
                      <a:gd name="connsiteX3" fmla="*/ 1181100 w 1847850"/>
                      <a:gd name="connsiteY3" fmla="*/ 89562 h 769579"/>
                      <a:gd name="connsiteX4" fmla="*/ 1466850 w 1847850"/>
                      <a:gd name="connsiteY4" fmla="*/ 127662 h 769579"/>
                      <a:gd name="connsiteX5" fmla="*/ 1847850 w 1847850"/>
                      <a:gd name="connsiteY5" fmla="*/ 613436 h 769579"/>
                      <a:gd name="connsiteX6" fmla="*/ 1628775 w 1847850"/>
                      <a:gd name="connsiteY6" fmla="*/ 765837 h 769579"/>
                      <a:gd name="connsiteX7" fmla="*/ 1314450 w 1847850"/>
                      <a:gd name="connsiteY7" fmla="*/ 365787 h 769579"/>
                      <a:gd name="connsiteX8" fmla="*/ 1106011 w 1847850"/>
                      <a:gd name="connsiteY8" fmla="*/ 637513 h 769579"/>
                      <a:gd name="connsiteX9" fmla="*/ 838200 w 1847850"/>
                      <a:gd name="connsiteY9" fmla="*/ 689637 h 769579"/>
                      <a:gd name="connsiteX10" fmla="*/ 528317 w 1847850"/>
                      <a:gd name="connsiteY10" fmla="*/ 429714 h 769579"/>
                      <a:gd name="connsiteX11" fmla="*/ 228600 w 1847850"/>
                      <a:gd name="connsiteY11" fmla="*/ 737262 h 769579"/>
                      <a:gd name="connsiteX12" fmla="*/ 0 w 1847850"/>
                      <a:gd name="connsiteY12" fmla="*/ 584861 h 769579"/>
                      <a:gd name="connsiteX13" fmla="*/ 466725 w 1847850"/>
                      <a:gd name="connsiteY13" fmla="*/ 89561 h 769579"/>
                      <a:gd name="connsiteX0" fmla="*/ 466725 w 1847850"/>
                      <a:gd name="connsiteY0" fmla="*/ 89561 h 769579"/>
                      <a:gd name="connsiteX1" fmla="*/ 689130 w 1847850"/>
                      <a:gd name="connsiteY1" fmla="*/ 119831 h 769579"/>
                      <a:gd name="connsiteX2" fmla="*/ 847725 w 1847850"/>
                      <a:gd name="connsiteY2" fmla="*/ 299112 h 769579"/>
                      <a:gd name="connsiteX3" fmla="*/ 1181100 w 1847850"/>
                      <a:gd name="connsiteY3" fmla="*/ 89562 h 769579"/>
                      <a:gd name="connsiteX4" fmla="*/ 1466850 w 1847850"/>
                      <a:gd name="connsiteY4" fmla="*/ 127662 h 769579"/>
                      <a:gd name="connsiteX5" fmla="*/ 1847850 w 1847850"/>
                      <a:gd name="connsiteY5" fmla="*/ 613436 h 769579"/>
                      <a:gd name="connsiteX6" fmla="*/ 1628775 w 1847850"/>
                      <a:gd name="connsiteY6" fmla="*/ 765837 h 769579"/>
                      <a:gd name="connsiteX7" fmla="*/ 1314450 w 1847850"/>
                      <a:gd name="connsiteY7" fmla="*/ 365787 h 769579"/>
                      <a:gd name="connsiteX8" fmla="*/ 1106011 w 1847850"/>
                      <a:gd name="connsiteY8" fmla="*/ 637513 h 769579"/>
                      <a:gd name="connsiteX9" fmla="*/ 838200 w 1847850"/>
                      <a:gd name="connsiteY9" fmla="*/ 689637 h 769579"/>
                      <a:gd name="connsiteX10" fmla="*/ 528317 w 1847850"/>
                      <a:gd name="connsiteY10" fmla="*/ 429714 h 769579"/>
                      <a:gd name="connsiteX11" fmla="*/ 228600 w 1847850"/>
                      <a:gd name="connsiteY11" fmla="*/ 737262 h 769579"/>
                      <a:gd name="connsiteX12" fmla="*/ 0 w 1847850"/>
                      <a:gd name="connsiteY12" fmla="*/ 584861 h 769579"/>
                      <a:gd name="connsiteX13" fmla="*/ 466725 w 1847850"/>
                      <a:gd name="connsiteY13" fmla="*/ 89561 h 769579"/>
                      <a:gd name="connsiteX0" fmla="*/ 466725 w 1847850"/>
                      <a:gd name="connsiteY0" fmla="*/ 89561 h 769579"/>
                      <a:gd name="connsiteX1" fmla="*/ 689130 w 1847850"/>
                      <a:gd name="connsiteY1" fmla="*/ 119831 h 769579"/>
                      <a:gd name="connsiteX2" fmla="*/ 847725 w 1847850"/>
                      <a:gd name="connsiteY2" fmla="*/ 299112 h 769579"/>
                      <a:gd name="connsiteX3" fmla="*/ 1181100 w 1847850"/>
                      <a:gd name="connsiteY3" fmla="*/ 89562 h 769579"/>
                      <a:gd name="connsiteX4" fmla="*/ 1466850 w 1847850"/>
                      <a:gd name="connsiteY4" fmla="*/ 127662 h 769579"/>
                      <a:gd name="connsiteX5" fmla="*/ 1847850 w 1847850"/>
                      <a:gd name="connsiteY5" fmla="*/ 613436 h 769579"/>
                      <a:gd name="connsiteX6" fmla="*/ 1628775 w 1847850"/>
                      <a:gd name="connsiteY6" fmla="*/ 765837 h 769579"/>
                      <a:gd name="connsiteX7" fmla="*/ 1314450 w 1847850"/>
                      <a:gd name="connsiteY7" fmla="*/ 365787 h 769579"/>
                      <a:gd name="connsiteX8" fmla="*/ 1106011 w 1847850"/>
                      <a:gd name="connsiteY8" fmla="*/ 637513 h 769579"/>
                      <a:gd name="connsiteX9" fmla="*/ 838200 w 1847850"/>
                      <a:gd name="connsiteY9" fmla="*/ 689637 h 769579"/>
                      <a:gd name="connsiteX10" fmla="*/ 528317 w 1847850"/>
                      <a:gd name="connsiteY10" fmla="*/ 429714 h 769579"/>
                      <a:gd name="connsiteX11" fmla="*/ 228600 w 1847850"/>
                      <a:gd name="connsiteY11" fmla="*/ 737262 h 769579"/>
                      <a:gd name="connsiteX12" fmla="*/ 0 w 1847850"/>
                      <a:gd name="connsiteY12" fmla="*/ 584861 h 769579"/>
                      <a:gd name="connsiteX13" fmla="*/ 466725 w 1847850"/>
                      <a:gd name="connsiteY13" fmla="*/ 89561 h 769579"/>
                      <a:gd name="connsiteX0" fmla="*/ 466725 w 1847850"/>
                      <a:gd name="connsiteY0" fmla="*/ 89561 h 769579"/>
                      <a:gd name="connsiteX1" fmla="*/ 689130 w 1847850"/>
                      <a:gd name="connsiteY1" fmla="*/ 119831 h 769579"/>
                      <a:gd name="connsiteX2" fmla="*/ 847725 w 1847850"/>
                      <a:gd name="connsiteY2" fmla="*/ 299112 h 769579"/>
                      <a:gd name="connsiteX3" fmla="*/ 1181100 w 1847850"/>
                      <a:gd name="connsiteY3" fmla="*/ 89562 h 769579"/>
                      <a:gd name="connsiteX4" fmla="*/ 1466850 w 1847850"/>
                      <a:gd name="connsiteY4" fmla="*/ 127662 h 769579"/>
                      <a:gd name="connsiteX5" fmla="*/ 1847850 w 1847850"/>
                      <a:gd name="connsiteY5" fmla="*/ 613436 h 769579"/>
                      <a:gd name="connsiteX6" fmla="*/ 1628775 w 1847850"/>
                      <a:gd name="connsiteY6" fmla="*/ 765837 h 769579"/>
                      <a:gd name="connsiteX7" fmla="*/ 1314450 w 1847850"/>
                      <a:gd name="connsiteY7" fmla="*/ 365787 h 769579"/>
                      <a:gd name="connsiteX8" fmla="*/ 1106011 w 1847850"/>
                      <a:gd name="connsiteY8" fmla="*/ 637513 h 769579"/>
                      <a:gd name="connsiteX9" fmla="*/ 838200 w 1847850"/>
                      <a:gd name="connsiteY9" fmla="*/ 689637 h 769579"/>
                      <a:gd name="connsiteX10" fmla="*/ 528317 w 1847850"/>
                      <a:gd name="connsiteY10" fmla="*/ 429714 h 769579"/>
                      <a:gd name="connsiteX11" fmla="*/ 228600 w 1847850"/>
                      <a:gd name="connsiteY11" fmla="*/ 737262 h 769579"/>
                      <a:gd name="connsiteX12" fmla="*/ 0 w 1847850"/>
                      <a:gd name="connsiteY12" fmla="*/ 584861 h 769579"/>
                      <a:gd name="connsiteX13" fmla="*/ 466725 w 1847850"/>
                      <a:gd name="connsiteY13" fmla="*/ 89561 h 769579"/>
                      <a:gd name="connsiteX0" fmla="*/ 466725 w 1847850"/>
                      <a:gd name="connsiteY0" fmla="*/ 89561 h 769579"/>
                      <a:gd name="connsiteX1" fmla="*/ 689130 w 1847850"/>
                      <a:gd name="connsiteY1" fmla="*/ 119831 h 769579"/>
                      <a:gd name="connsiteX2" fmla="*/ 847725 w 1847850"/>
                      <a:gd name="connsiteY2" fmla="*/ 299112 h 769579"/>
                      <a:gd name="connsiteX3" fmla="*/ 1181100 w 1847850"/>
                      <a:gd name="connsiteY3" fmla="*/ 89562 h 769579"/>
                      <a:gd name="connsiteX4" fmla="*/ 1466850 w 1847850"/>
                      <a:gd name="connsiteY4" fmla="*/ 127662 h 769579"/>
                      <a:gd name="connsiteX5" fmla="*/ 1847850 w 1847850"/>
                      <a:gd name="connsiteY5" fmla="*/ 613436 h 769579"/>
                      <a:gd name="connsiteX6" fmla="*/ 1628775 w 1847850"/>
                      <a:gd name="connsiteY6" fmla="*/ 765837 h 769579"/>
                      <a:gd name="connsiteX7" fmla="*/ 1314450 w 1847850"/>
                      <a:gd name="connsiteY7" fmla="*/ 365787 h 769579"/>
                      <a:gd name="connsiteX8" fmla="*/ 1106011 w 1847850"/>
                      <a:gd name="connsiteY8" fmla="*/ 637513 h 769579"/>
                      <a:gd name="connsiteX9" fmla="*/ 838200 w 1847850"/>
                      <a:gd name="connsiteY9" fmla="*/ 689637 h 769579"/>
                      <a:gd name="connsiteX10" fmla="*/ 528317 w 1847850"/>
                      <a:gd name="connsiteY10" fmla="*/ 429714 h 769579"/>
                      <a:gd name="connsiteX11" fmla="*/ 228600 w 1847850"/>
                      <a:gd name="connsiteY11" fmla="*/ 737262 h 769579"/>
                      <a:gd name="connsiteX12" fmla="*/ 0 w 1847850"/>
                      <a:gd name="connsiteY12" fmla="*/ 584861 h 769579"/>
                      <a:gd name="connsiteX13" fmla="*/ 466725 w 1847850"/>
                      <a:gd name="connsiteY13" fmla="*/ 89561 h 769579"/>
                      <a:gd name="connsiteX0" fmla="*/ 466725 w 1847850"/>
                      <a:gd name="connsiteY0" fmla="*/ 89561 h 769579"/>
                      <a:gd name="connsiteX1" fmla="*/ 689130 w 1847850"/>
                      <a:gd name="connsiteY1" fmla="*/ 119831 h 769579"/>
                      <a:gd name="connsiteX2" fmla="*/ 847725 w 1847850"/>
                      <a:gd name="connsiteY2" fmla="*/ 299112 h 769579"/>
                      <a:gd name="connsiteX3" fmla="*/ 1181100 w 1847850"/>
                      <a:gd name="connsiteY3" fmla="*/ 89562 h 769579"/>
                      <a:gd name="connsiteX4" fmla="*/ 1466850 w 1847850"/>
                      <a:gd name="connsiteY4" fmla="*/ 127662 h 769579"/>
                      <a:gd name="connsiteX5" fmla="*/ 1847850 w 1847850"/>
                      <a:gd name="connsiteY5" fmla="*/ 613436 h 769579"/>
                      <a:gd name="connsiteX6" fmla="*/ 1628775 w 1847850"/>
                      <a:gd name="connsiteY6" fmla="*/ 765837 h 769579"/>
                      <a:gd name="connsiteX7" fmla="*/ 1314450 w 1847850"/>
                      <a:gd name="connsiteY7" fmla="*/ 365787 h 769579"/>
                      <a:gd name="connsiteX8" fmla="*/ 1106011 w 1847850"/>
                      <a:gd name="connsiteY8" fmla="*/ 637513 h 769579"/>
                      <a:gd name="connsiteX9" fmla="*/ 838200 w 1847850"/>
                      <a:gd name="connsiteY9" fmla="*/ 689637 h 769579"/>
                      <a:gd name="connsiteX10" fmla="*/ 528317 w 1847850"/>
                      <a:gd name="connsiteY10" fmla="*/ 429714 h 769579"/>
                      <a:gd name="connsiteX11" fmla="*/ 228600 w 1847850"/>
                      <a:gd name="connsiteY11" fmla="*/ 737262 h 769579"/>
                      <a:gd name="connsiteX12" fmla="*/ 0 w 1847850"/>
                      <a:gd name="connsiteY12" fmla="*/ 584861 h 769579"/>
                      <a:gd name="connsiteX13" fmla="*/ 466725 w 1847850"/>
                      <a:gd name="connsiteY13" fmla="*/ 89561 h 769579"/>
                      <a:gd name="connsiteX0" fmla="*/ 466725 w 1847850"/>
                      <a:gd name="connsiteY0" fmla="*/ 89561 h 769579"/>
                      <a:gd name="connsiteX1" fmla="*/ 689130 w 1847850"/>
                      <a:gd name="connsiteY1" fmla="*/ 119831 h 769579"/>
                      <a:gd name="connsiteX2" fmla="*/ 847725 w 1847850"/>
                      <a:gd name="connsiteY2" fmla="*/ 299112 h 769579"/>
                      <a:gd name="connsiteX3" fmla="*/ 1181100 w 1847850"/>
                      <a:gd name="connsiteY3" fmla="*/ 89562 h 769579"/>
                      <a:gd name="connsiteX4" fmla="*/ 1466850 w 1847850"/>
                      <a:gd name="connsiteY4" fmla="*/ 127662 h 769579"/>
                      <a:gd name="connsiteX5" fmla="*/ 1847850 w 1847850"/>
                      <a:gd name="connsiteY5" fmla="*/ 613436 h 769579"/>
                      <a:gd name="connsiteX6" fmla="*/ 1628775 w 1847850"/>
                      <a:gd name="connsiteY6" fmla="*/ 765837 h 769579"/>
                      <a:gd name="connsiteX7" fmla="*/ 1314450 w 1847850"/>
                      <a:gd name="connsiteY7" fmla="*/ 365787 h 769579"/>
                      <a:gd name="connsiteX8" fmla="*/ 1106011 w 1847850"/>
                      <a:gd name="connsiteY8" fmla="*/ 637513 h 769579"/>
                      <a:gd name="connsiteX9" fmla="*/ 838200 w 1847850"/>
                      <a:gd name="connsiteY9" fmla="*/ 689637 h 769579"/>
                      <a:gd name="connsiteX10" fmla="*/ 503073 w 1847850"/>
                      <a:gd name="connsiteY10" fmla="*/ 426909 h 769579"/>
                      <a:gd name="connsiteX11" fmla="*/ 228600 w 1847850"/>
                      <a:gd name="connsiteY11" fmla="*/ 737262 h 769579"/>
                      <a:gd name="connsiteX12" fmla="*/ 0 w 1847850"/>
                      <a:gd name="connsiteY12" fmla="*/ 584861 h 769579"/>
                      <a:gd name="connsiteX13" fmla="*/ 466725 w 1847850"/>
                      <a:gd name="connsiteY13" fmla="*/ 89561 h 769579"/>
                      <a:gd name="connsiteX0" fmla="*/ 466725 w 1847850"/>
                      <a:gd name="connsiteY0" fmla="*/ 89561 h 769579"/>
                      <a:gd name="connsiteX1" fmla="*/ 689130 w 1847850"/>
                      <a:gd name="connsiteY1" fmla="*/ 119831 h 769579"/>
                      <a:gd name="connsiteX2" fmla="*/ 847725 w 1847850"/>
                      <a:gd name="connsiteY2" fmla="*/ 299112 h 769579"/>
                      <a:gd name="connsiteX3" fmla="*/ 1181100 w 1847850"/>
                      <a:gd name="connsiteY3" fmla="*/ 89562 h 769579"/>
                      <a:gd name="connsiteX4" fmla="*/ 1466850 w 1847850"/>
                      <a:gd name="connsiteY4" fmla="*/ 127662 h 769579"/>
                      <a:gd name="connsiteX5" fmla="*/ 1847850 w 1847850"/>
                      <a:gd name="connsiteY5" fmla="*/ 613436 h 769579"/>
                      <a:gd name="connsiteX6" fmla="*/ 1628775 w 1847850"/>
                      <a:gd name="connsiteY6" fmla="*/ 765837 h 769579"/>
                      <a:gd name="connsiteX7" fmla="*/ 1314450 w 1847850"/>
                      <a:gd name="connsiteY7" fmla="*/ 365787 h 769579"/>
                      <a:gd name="connsiteX8" fmla="*/ 1106011 w 1847850"/>
                      <a:gd name="connsiteY8" fmla="*/ 637513 h 769579"/>
                      <a:gd name="connsiteX9" fmla="*/ 838200 w 1847850"/>
                      <a:gd name="connsiteY9" fmla="*/ 689637 h 769579"/>
                      <a:gd name="connsiteX10" fmla="*/ 599841 w 1847850"/>
                      <a:gd name="connsiteY10" fmla="*/ 423582 h 769579"/>
                      <a:gd name="connsiteX11" fmla="*/ 503073 w 1847850"/>
                      <a:gd name="connsiteY11" fmla="*/ 426909 h 769579"/>
                      <a:gd name="connsiteX12" fmla="*/ 228600 w 1847850"/>
                      <a:gd name="connsiteY12" fmla="*/ 737262 h 769579"/>
                      <a:gd name="connsiteX13" fmla="*/ 0 w 1847850"/>
                      <a:gd name="connsiteY13" fmla="*/ 584861 h 769579"/>
                      <a:gd name="connsiteX14" fmla="*/ 466725 w 1847850"/>
                      <a:gd name="connsiteY14" fmla="*/ 89561 h 769579"/>
                      <a:gd name="connsiteX0" fmla="*/ 466725 w 1847850"/>
                      <a:gd name="connsiteY0" fmla="*/ 89561 h 769579"/>
                      <a:gd name="connsiteX1" fmla="*/ 689130 w 1847850"/>
                      <a:gd name="connsiteY1" fmla="*/ 119831 h 769579"/>
                      <a:gd name="connsiteX2" fmla="*/ 847725 w 1847850"/>
                      <a:gd name="connsiteY2" fmla="*/ 299112 h 769579"/>
                      <a:gd name="connsiteX3" fmla="*/ 1181100 w 1847850"/>
                      <a:gd name="connsiteY3" fmla="*/ 89562 h 769579"/>
                      <a:gd name="connsiteX4" fmla="*/ 1466850 w 1847850"/>
                      <a:gd name="connsiteY4" fmla="*/ 127662 h 769579"/>
                      <a:gd name="connsiteX5" fmla="*/ 1847850 w 1847850"/>
                      <a:gd name="connsiteY5" fmla="*/ 613436 h 769579"/>
                      <a:gd name="connsiteX6" fmla="*/ 1628775 w 1847850"/>
                      <a:gd name="connsiteY6" fmla="*/ 765837 h 769579"/>
                      <a:gd name="connsiteX7" fmla="*/ 1314450 w 1847850"/>
                      <a:gd name="connsiteY7" fmla="*/ 365787 h 769579"/>
                      <a:gd name="connsiteX8" fmla="*/ 1106011 w 1847850"/>
                      <a:gd name="connsiteY8" fmla="*/ 637513 h 769579"/>
                      <a:gd name="connsiteX9" fmla="*/ 838200 w 1847850"/>
                      <a:gd name="connsiteY9" fmla="*/ 689637 h 769579"/>
                      <a:gd name="connsiteX10" fmla="*/ 599841 w 1847850"/>
                      <a:gd name="connsiteY10" fmla="*/ 423582 h 769579"/>
                      <a:gd name="connsiteX11" fmla="*/ 503073 w 1847850"/>
                      <a:gd name="connsiteY11" fmla="*/ 426909 h 769579"/>
                      <a:gd name="connsiteX12" fmla="*/ 228600 w 1847850"/>
                      <a:gd name="connsiteY12" fmla="*/ 737262 h 769579"/>
                      <a:gd name="connsiteX13" fmla="*/ 0 w 1847850"/>
                      <a:gd name="connsiteY13" fmla="*/ 584861 h 769579"/>
                      <a:gd name="connsiteX14" fmla="*/ 466725 w 1847850"/>
                      <a:gd name="connsiteY14" fmla="*/ 89561 h 769579"/>
                      <a:gd name="connsiteX0" fmla="*/ 466725 w 1847850"/>
                      <a:gd name="connsiteY0" fmla="*/ 89561 h 769579"/>
                      <a:gd name="connsiteX1" fmla="*/ 689130 w 1847850"/>
                      <a:gd name="connsiteY1" fmla="*/ 119831 h 769579"/>
                      <a:gd name="connsiteX2" fmla="*/ 847725 w 1847850"/>
                      <a:gd name="connsiteY2" fmla="*/ 299112 h 769579"/>
                      <a:gd name="connsiteX3" fmla="*/ 1181100 w 1847850"/>
                      <a:gd name="connsiteY3" fmla="*/ 89562 h 769579"/>
                      <a:gd name="connsiteX4" fmla="*/ 1466850 w 1847850"/>
                      <a:gd name="connsiteY4" fmla="*/ 127662 h 769579"/>
                      <a:gd name="connsiteX5" fmla="*/ 1847850 w 1847850"/>
                      <a:gd name="connsiteY5" fmla="*/ 613436 h 769579"/>
                      <a:gd name="connsiteX6" fmla="*/ 1628775 w 1847850"/>
                      <a:gd name="connsiteY6" fmla="*/ 765837 h 769579"/>
                      <a:gd name="connsiteX7" fmla="*/ 1314450 w 1847850"/>
                      <a:gd name="connsiteY7" fmla="*/ 365787 h 769579"/>
                      <a:gd name="connsiteX8" fmla="*/ 1106011 w 1847850"/>
                      <a:gd name="connsiteY8" fmla="*/ 637513 h 769579"/>
                      <a:gd name="connsiteX9" fmla="*/ 838200 w 1847850"/>
                      <a:gd name="connsiteY9" fmla="*/ 689637 h 769579"/>
                      <a:gd name="connsiteX10" fmla="*/ 599841 w 1847850"/>
                      <a:gd name="connsiteY10" fmla="*/ 423582 h 769579"/>
                      <a:gd name="connsiteX11" fmla="*/ 503073 w 1847850"/>
                      <a:gd name="connsiteY11" fmla="*/ 426909 h 769579"/>
                      <a:gd name="connsiteX12" fmla="*/ 228600 w 1847850"/>
                      <a:gd name="connsiteY12" fmla="*/ 737262 h 769579"/>
                      <a:gd name="connsiteX13" fmla="*/ 0 w 1847850"/>
                      <a:gd name="connsiteY13" fmla="*/ 584861 h 769579"/>
                      <a:gd name="connsiteX14" fmla="*/ 466725 w 1847850"/>
                      <a:gd name="connsiteY14" fmla="*/ 89561 h 769579"/>
                      <a:gd name="connsiteX0" fmla="*/ 466725 w 1847850"/>
                      <a:gd name="connsiteY0" fmla="*/ 89561 h 769579"/>
                      <a:gd name="connsiteX1" fmla="*/ 689130 w 1847850"/>
                      <a:gd name="connsiteY1" fmla="*/ 119831 h 769579"/>
                      <a:gd name="connsiteX2" fmla="*/ 847725 w 1847850"/>
                      <a:gd name="connsiteY2" fmla="*/ 299112 h 769579"/>
                      <a:gd name="connsiteX3" fmla="*/ 1181100 w 1847850"/>
                      <a:gd name="connsiteY3" fmla="*/ 89562 h 769579"/>
                      <a:gd name="connsiteX4" fmla="*/ 1466850 w 1847850"/>
                      <a:gd name="connsiteY4" fmla="*/ 127662 h 769579"/>
                      <a:gd name="connsiteX5" fmla="*/ 1847850 w 1847850"/>
                      <a:gd name="connsiteY5" fmla="*/ 613436 h 769579"/>
                      <a:gd name="connsiteX6" fmla="*/ 1628775 w 1847850"/>
                      <a:gd name="connsiteY6" fmla="*/ 765837 h 769579"/>
                      <a:gd name="connsiteX7" fmla="*/ 1314450 w 1847850"/>
                      <a:gd name="connsiteY7" fmla="*/ 365787 h 769579"/>
                      <a:gd name="connsiteX8" fmla="*/ 1106011 w 1847850"/>
                      <a:gd name="connsiteY8" fmla="*/ 637513 h 769579"/>
                      <a:gd name="connsiteX9" fmla="*/ 838200 w 1847850"/>
                      <a:gd name="connsiteY9" fmla="*/ 689637 h 769579"/>
                      <a:gd name="connsiteX10" fmla="*/ 599841 w 1847850"/>
                      <a:gd name="connsiteY10" fmla="*/ 423582 h 769579"/>
                      <a:gd name="connsiteX11" fmla="*/ 503073 w 1847850"/>
                      <a:gd name="connsiteY11" fmla="*/ 426909 h 769579"/>
                      <a:gd name="connsiteX12" fmla="*/ 228600 w 1847850"/>
                      <a:gd name="connsiteY12" fmla="*/ 737262 h 769579"/>
                      <a:gd name="connsiteX13" fmla="*/ 0 w 1847850"/>
                      <a:gd name="connsiteY13" fmla="*/ 584861 h 769579"/>
                      <a:gd name="connsiteX14" fmla="*/ 466725 w 1847850"/>
                      <a:gd name="connsiteY14" fmla="*/ 89561 h 769579"/>
                      <a:gd name="connsiteX0" fmla="*/ 466725 w 1847850"/>
                      <a:gd name="connsiteY0" fmla="*/ 89561 h 769579"/>
                      <a:gd name="connsiteX1" fmla="*/ 689130 w 1847850"/>
                      <a:gd name="connsiteY1" fmla="*/ 119831 h 769579"/>
                      <a:gd name="connsiteX2" fmla="*/ 847725 w 1847850"/>
                      <a:gd name="connsiteY2" fmla="*/ 299112 h 769579"/>
                      <a:gd name="connsiteX3" fmla="*/ 1181100 w 1847850"/>
                      <a:gd name="connsiteY3" fmla="*/ 89562 h 769579"/>
                      <a:gd name="connsiteX4" fmla="*/ 1466850 w 1847850"/>
                      <a:gd name="connsiteY4" fmla="*/ 127662 h 769579"/>
                      <a:gd name="connsiteX5" fmla="*/ 1847850 w 1847850"/>
                      <a:gd name="connsiteY5" fmla="*/ 613436 h 769579"/>
                      <a:gd name="connsiteX6" fmla="*/ 1628775 w 1847850"/>
                      <a:gd name="connsiteY6" fmla="*/ 765837 h 769579"/>
                      <a:gd name="connsiteX7" fmla="*/ 1314450 w 1847850"/>
                      <a:gd name="connsiteY7" fmla="*/ 365787 h 769579"/>
                      <a:gd name="connsiteX8" fmla="*/ 1106011 w 1847850"/>
                      <a:gd name="connsiteY8" fmla="*/ 637513 h 769579"/>
                      <a:gd name="connsiteX9" fmla="*/ 838200 w 1847850"/>
                      <a:gd name="connsiteY9" fmla="*/ 689637 h 769579"/>
                      <a:gd name="connsiteX10" fmla="*/ 599841 w 1847850"/>
                      <a:gd name="connsiteY10" fmla="*/ 423582 h 769579"/>
                      <a:gd name="connsiteX11" fmla="*/ 503073 w 1847850"/>
                      <a:gd name="connsiteY11" fmla="*/ 426909 h 769579"/>
                      <a:gd name="connsiteX12" fmla="*/ 228600 w 1847850"/>
                      <a:gd name="connsiteY12" fmla="*/ 737262 h 769579"/>
                      <a:gd name="connsiteX13" fmla="*/ 0 w 1847850"/>
                      <a:gd name="connsiteY13" fmla="*/ 584861 h 769579"/>
                      <a:gd name="connsiteX14" fmla="*/ 466725 w 1847850"/>
                      <a:gd name="connsiteY14" fmla="*/ 89561 h 769579"/>
                      <a:gd name="connsiteX0" fmla="*/ 466725 w 1847850"/>
                      <a:gd name="connsiteY0" fmla="*/ 89561 h 769579"/>
                      <a:gd name="connsiteX1" fmla="*/ 689130 w 1847850"/>
                      <a:gd name="connsiteY1" fmla="*/ 119831 h 769579"/>
                      <a:gd name="connsiteX2" fmla="*/ 847725 w 1847850"/>
                      <a:gd name="connsiteY2" fmla="*/ 299112 h 769579"/>
                      <a:gd name="connsiteX3" fmla="*/ 1181100 w 1847850"/>
                      <a:gd name="connsiteY3" fmla="*/ 89562 h 769579"/>
                      <a:gd name="connsiteX4" fmla="*/ 1466850 w 1847850"/>
                      <a:gd name="connsiteY4" fmla="*/ 127662 h 769579"/>
                      <a:gd name="connsiteX5" fmla="*/ 1847850 w 1847850"/>
                      <a:gd name="connsiteY5" fmla="*/ 613436 h 769579"/>
                      <a:gd name="connsiteX6" fmla="*/ 1628775 w 1847850"/>
                      <a:gd name="connsiteY6" fmla="*/ 765837 h 769579"/>
                      <a:gd name="connsiteX7" fmla="*/ 1314450 w 1847850"/>
                      <a:gd name="connsiteY7" fmla="*/ 365787 h 769579"/>
                      <a:gd name="connsiteX8" fmla="*/ 1106011 w 1847850"/>
                      <a:gd name="connsiteY8" fmla="*/ 637513 h 769579"/>
                      <a:gd name="connsiteX9" fmla="*/ 838200 w 1847850"/>
                      <a:gd name="connsiteY9" fmla="*/ 689637 h 769579"/>
                      <a:gd name="connsiteX10" fmla="*/ 599841 w 1847850"/>
                      <a:gd name="connsiteY10" fmla="*/ 423582 h 769579"/>
                      <a:gd name="connsiteX11" fmla="*/ 503073 w 1847850"/>
                      <a:gd name="connsiteY11" fmla="*/ 426909 h 769579"/>
                      <a:gd name="connsiteX12" fmla="*/ 228600 w 1847850"/>
                      <a:gd name="connsiteY12" fmla="*/ 737262 h 769579"/>
                      <a:gd name="connsiteX13" fmla="*/ 0 w 1847850"/>
                      <a:gd name="connsiteY13" fmla="*/ 584861 h 769579"/>
                      <a:gd name="connsiteX14" fmla="*/ 466725 w 1847850"/>
                      <a:gd name="connsiteY14" fmla="*/ 89561 h 769579"/>
                      <a:gd name="connsiteX0" fmla="*/ 466725 w 1847850"/>
                      <a:gd name="connsiteY0" fmla="*/ 89561 h 769579"/>
                      <a:gd name="connsiteX1" fmla="*/ 689130 w 1847850"/>
                      <a:gd name="connsiteY1" fmla="*/ 119831 h 769579"/>
                      <a:gd name="connsiteX2" fmla="*/ 847725 w 1847850"/>
                      <a:gd name="connsiteY2" fmla="*/ 299112 h 769579"/>
                      <a:gd name="connsiteX3" fmla="*/ 1181100 w 1847850"/>
                      <a:gd name="connsiteY3" fmla="*/ 89562 h 769579"/>
                      <a:gd name="connsiteX4" fmla="*/ 1466850 w 1847850"/>
                      <a:gd name="connsiteY4" fmla="*/ 127662 h 769579"/>
                      <a:gd name="connsiteX5" fmla="*/ 1847850 w 1847850"/>
                      <a:gd name="connsiteY5" fmla="*/ 613436 h 769579"/>
                      <a:gd name="connsiteX6" fmla="*/ 1628775 w 1847850"/>
                      <a:gd name="connsiteY6" fmla="*/ 765837 h 769579"/>
                      <a:gd name="connsiteX7" fmla="*/ 1314450 w 1847850"/>
                      <a:gd name="connsiteY7" fmla="*/ 365787 h 769579"/>
                      <a:gd name="connsiteX8" fmla="*/ 1106011 w 1847850"/>
                      <a:gd name="connsiteY8" fmla="*/ 637513 h 769579"/>
                      <a:gd name="connsiteX9" fmla="*/ 838200 w 1847850"/>
                      <a:gd name="connsiteY9" fmla="*/ 689637 h 769579"/>
                      <a:gd name="connsiteX10" fmla="*/ 599841 w 1847850"/>
                      <a:gd name="connsiteY10" fmla="*/ 423582 h 769579"/>
                      <a:gd name="connsiteX11" fmla="*/ 503073 w 1847850"/>
                      <a:gd name="connsiteY11" fmla="*/ 426909 h 769579"/>
                      <a:gd name="connsiteX12" fmla="*/ 228600 w 1847850"/>
                      <a:gd name="connsiteY12" fmla="*/ 737262 h 769579"/>
                      <a:gd name="connsiteX13" fmla="*/ 0 w 1847850"/>
                      <a:gd name="connsiteY13" fmla="*/ 584861 h 769579"/>
                      <a:gd name="connsiteX14" fmla="*/ 466725 w 1847850"/>
                      <a:gd name="connsiteY14" fmla="*/ 89561 h 769579"/>
                      <a:gd name="connsiteX0" fmla="*/ 466725 w 1847850"/>
                      <a:gd name="connsiteY0" fmla="*/ 89561 h 765837"/>
                      <a:gd name="connsiteX1" fmla="*/ 689130 w 1847850"/>
                      <a:gd name="connsiteY1" fmla="*/ 119831 h 765837"/>
                      <a:gd name="connsiteX2" fmla="*/ 847725 w 1847850"/>
                      <a:gd name="connsiteY2" fmla="*/ 299112 h 765837"/>
                      <a:gd name="connsiteX3" fmla="*/ 1181100 w 1847850"/>
                      <a:gd name="connsiteY3" fmla="*/ 89562 h 765837"/>
                      <a:gd name="connsiteX4" fmla="*/ 1466850 w 1847850"/>
                      <a:gd name="connsiteY4" fmla="*/ 127662 h 765837"/>
                      <a:gd name="connsiteX5" fmla="*/ 1847850 w 1847850"/>
                      <a:gd name="connsiteY5" fmla="*/ 613436 h 765837"/>
                      <a:gd name="connsiteX6" fmla="*/ 1628775 w 1847850"/>
                      <a:gd name="connsiteY6" fmla="*/ 765837 h 765837"/>
                      <a:gd name="connsiteX7" fmla="*/ 1314450 w 1847850"/>
                      <a:gd name="connsiteY7" fmla="*/ 365787 h 765837"/>
                      <a:gd name="connsiteX8" fmla="*/ 1106011 w 1847850"/>
                      <a:gd name="connsiteY8" fmla="*/ 637513 h 765837"/>
                      <a:gd name="connsiteX9" fmla="*/ 838200 w 1847850"/>
                      <a:gd name="connsiteY9" fmla="*/ 689637 h 765837"/>
                      <a:gd name="connsiteX10" fmla="*/ 599841 w 1847850"/>
                      <a:gd name="connsiteY10" fmla="*/ 423582 h 765837"/>
                      <a:gd name="connsiteX11" fmla="*/ 503073 w 1847850"/>
                      <a:gd name="connsiteY11" fmla="*/ 426909 h 765837"/>
                      <a:gd name="connsiteX12" fmla="*/ 228600 w 1847850"/>
                      <a:gd name="connsiteY12" fmla="*/ 737262 h 765837"/>
                      <a:gd name="connsiteX13" fmla="*/ 0 w 1847850"/>
                      <a:gd name="connsiteY13" fmla="*/ 584861 h 765837"/>
                      <a:gd name="connsiteX14" fmla="*/ 466725 w 1847850"/>
                      <a:gd name="connsiteY14" fmla="*/ 89561 h 765837"/>
                      <a:gd name="connsiteX0" fmla="*/ 466725 w 1847850"/>
                      <a:gd name="connsiteY0" fmla="*/ 89561 h 765837"/>
                      <a:gd name="connsiteX1" fmla="*/ 689130 w 1847850"/>
                      <a:gd name="connsiteY1" fmla="*/ 119831 h 765837"/>
                      <a:gd name="connsiteX2" fmla="*/ 847725 w 1847850"/>
                      <a:gd name="connsiteY2" fmla="*/ 299112 h 765837"/>
                      <a:gd name="connsiteX3" fmla="*/ 1181100 w 1847850"/>
                      <a:gd name="connsiteY3" fmla="*/ 89562 h 765837"/>
                      <a:gd name="connsiteX4" fmla="*/ 1466850 w 1847850"/>
                      <a:gd name="connsiteY4" fmla="*/ 127662 h 765837"/>
                      <a:gd name="connsiteX5" fmla="*/ 1847850 w 1847850"/>
                      <a:gd name="connsiteY5" fmla="*/ 613436 h 765837"/>
                      <a:gd name="connsiteX6" fmla="*/ 1628775 w 1847850"/>
                      <a:gd name="connsiteY6" fmla="*/ 765837 h 765837"/>
                      <a:gd name="connsiteX7" fmla="*/ 1314450 w 1847850"/>
                      <a:gd name="connsiteY7" fmla="*/ 365787 h 765837"/>
                      <a:gd name="connsiteX8" fmla="*/ 1106011 w 1847850"/>
                      <a:gd name="connsiteY8" fmla="*/ 637513 h 765837"/>
                      <a:gd name="connsiteX9" fmla="*/ 838200 w 1847850"/>
                      <a:gd name="connsiteY9" fmla="*/ 689637 h 765837"/>
                      <a:gd name="connsiteX10" fmla="*/ 599841 w 1847850"/>
                      <a:gd name="connsiteY10" fmla="*/ 423582 h 765837"/>
                      <a:gd name="connsiteX11" fmla="*/ 503073 w 1847850"/>
                      <a:gd name="connsiteY11" fmla="*/ 426909 h 765837"/>
                      <a:gd name="connsiteX12" fmla="*/ 228600 w 1847850"/>
                      <a:gd name="connsiteY12" fmla="*/ 737262 h 765837"/>
                      <a:gd name="connsiteX13" fmla="*/ 0 w 1847850"/>
                      <a:gd name="connsiteY13" fmla="*/ 584861 h 765837"/>
                      <a:gd name="connsiteX14" fmla="*/ 466725 w 1847850"/>
                      <a:gd name="connsiteY14" fmla="*/ 89561 h 765837"/>
                      <a:gd name="connsiteX0" fmla="*/ 466725 w 1847850"/>
                      <a:gd name="connsiteY0" fmla="*/ 89561 h 765837"/>
                      <a:gd name="connsiteX1" fmla="*/ 689130 w 1847850"/>
                      <a:gd name="connsiteY1" fmla="*/ 119831 h 765837"/>
                      <a:gd name="connsiteX2" fmla="*/ 847725 w 1847850"/>
                      <a:gd name="connsiteY2" fmla="*/ 299112 h 765837"/>
                      <a:gd name="connsiteX3" fmla="*/ 1181100 w 1847850"/>
                      <a:gd name="connsiteY3" fmla="*/ 89562 h 765837"/>
                      <a:gd name="connsiteX4" fmla="*/ 1466850 w 1847850"/>
                      <a:gd name="connsiteY4" fmla="*/ 127662 h 765837"/>
                      <a:gd name="connsiteX5" fmla="*/ 1847850 w 1847850"/>
                      <a:gd name="connsiteY5" fmla="*/ 613436 h 765837"/>
                      <a:gd name="connsiteX6" fmla="*/ 1628775 w 1847850"/>
                      <a:gd name="connsiteY6" fmla="*/ 765837 h 765837"/>
                      <a:gd name="connsiteX7" fmla="*/ 1314450 w 1847850"/>
                      <a:gd name="connsiteY7" fmla="*/ 365787 h 765837"/>
                      <a:gd name="connsiteX8" fmla="*/ 1106011 w 1847850"/>
                      <a:gd name="connsiteY8" fmla="*/ 637513 h 765837"/>
                      <a:gd name="connsiteX9" fmla="*/ 838200 w 1847850"/>
                      <a:gd name="connsiteY9" fmla="*/ 689637 h 765837"/>
                      <a:gd name="connsiteX10" fmla="*/ 599841 w 1847850"/>
                      <a:gd name="connsiteY10" fmla="*/ 423582 h 765837"/>
                      <a:gd name="connsiteX11" fmla="*/ 503073 w 1847850"/>
                      <a:gd name="connsiteY11" fmla="*/ 426909 h 765837"/>
                      <a:gd name="connsiteX12" fmla="*/ 228600 w 1847850"/>
                      <a:gd name="connsiteY12" fmla="*/ 737262 h 765837"/>
                      <a:gd name="connsiteX13" fmla="*/ 0 w 1847850"/>
                      <a:gd name="connsiteY13" fmla="*/ 584861 h 765837"/>
                      <a:gd name="connsiteX14" fmla="*/ 466725 w 1847850"/>
                      <a:gd name="connsiteY14" fmla="*/ 89561 h 765837"/>
                      <a:gd name="connsiteX0" fmla="*/ 466725 w 1847850"/>
                      <a:gd name="connsiteY0" fmla="*/ 89561 h 765837"/>
                      <a:gd name="connsiteX1" fmla="*/ 689130 w 1847850"/>
                      <a:gd name="connsiteY1" fmla="*/ 119831 h 765837"/>
                      <a:gd name="connsiteX2" fmla="*/ 847725 w 1847850"/>
                      <a:gd name="connsiteY2" fmla="*/ 299112 h 765837"/>
                      <a:gd name="connsiteX3" fmla="*/ 1181100 w 1847850"/>
                      <a:gd name="connsiteY3" fmla="*/ 89562 h 765837"/>
                      <a:gd name="connsiteX4" fmla="*/ 1466850 w 1847850"/>
                      <a:gd name="connsiteY4" fmla="*/ 127662 h 765837"/>
                      <a:gd name="connsiteX5" fmla="*/ 1847850 w 1847850"/>
                      <a:gd name="connsiteY5" fmla="*/ 613436 h 765837"/>
                      <a:gd name="connsiteX6" fmla="*/ 1628775 w 1847850"/>
                      <a:gd name="connsiteY6" fmla="*/ 765837 h 765837"/>
                      <a:gd name="connsiteX7" fmla="*/ 1314450 w 1847850"/>
                      <a:gd name="connsiteY7" fmla="*/ 365787 h 765837"/>
                      <a:gd name="connsiteX8" fmla="*/ 1106011 w 1847850"/>
                      <a:gd name="connsiteY8" fmla="*/ 637513 h 765837"/>
                      <a:gd name="connsiteX9" fmla="*/ 838200 w 1847850"/>
                      <a:gd name="connsiteY9" fmla="*/ 689637 h 765837"/>
                      <a:gd name="connsiteX10" fmla="*/ 599841 w 1847850"/>
                      <a:gd name="connsiteY10" fmla="*/ 423582 h 765837"/>
                      <a:gd name="connsiteX11" fmla="*/ 503073 w 1847850"/>
                      <a:gd name="connsiteY11" fmla="*/ 426909 h 765837"/>
                      <a:gd name="connsiteX12" fmla="*/ 228600 w 1847850"/>
                      <a:gd name="connsiteY12" fmla="*/ 737262 h 765837"/>
                      <a:gd name="connsiteX13" fmla="*/ 0 w 1847850"/>
                      <a:gd name="connsiteY13" fmla="*/ 584861 h 765837"/>
                      <a:gd name="connsiteX14" fmla="*/ 466725 w 1847850"/>
                      <a:gd name="connsiteY14" fmla="*/ 89561 h 765837"/>
                      <a:gd name="connsiteX0" fmla="*/ 466725 w 1847850"/>
                      <a:gd name="connsiteY0" fmla="*/ 89561 h 765837"/>
                      <a:gd name="connsiteX1" fmla="*/ 689130 w 1847850"/>
                      <a:gd name="connsiteY1" fmla="*/ 119831 h 765837"/>
                      <a:gd name="connsiteX2" fmla="*/ 847725 w 1847850"/>
                      <a:gd name="connsiteY2" fmla="*/ 299112 h 765837"/>
                      <a:gd name="connsiteX3" fmla="*/ 1181100 w 1847850"/>
                      <a:gd name="connsiteY3" fmla="*/ 89562 h 765837"/>
                      <a:gd name="connsiteX4" fmla="*/ 1466850 w 1847850"/>
                      <a:gd name="connsiteY4" fmla="*/ 127662 h 765837"/>
                      <a:gd name="connsiteX5" fmla="*/ 1847850 w 1847850"/>
                      <a:gd name="connsiteY5" fmla="*/ 613436 h 765837"/>
                      <a:gd name="connsiteX6" fmla="*/ 1628775 w 1847850"/>
                      <a:gd name="connsiteY6" fmla="*/ 765837 h 765837"/>
                      <a:gd name="connsiteX7" fmla="*/ 1314450 w 1847850"/>
                      <a:gd name="connsiteY7" fmla="*/ 365787 h 765837"/>
                      <a:gd name="connsiteX8" fmla="*/ 1106011 w 1847850"/>
                      <a:gd name="connsiteY8" fmla="*/ 637513 h 765837"/>
                      <a:gd name="connsiteX9" fmla="*/ 838200 w 1847850"/>
                      <a:gd name="connsiteY9" fmla="*/ 689637 h 765837"/>
                      <a:gd name="connsiteX10" fmla="*/ 599841 w 1847850"/>
                      <a:gd name="connsiteY10" fmla="*/ 423582 h 765837"/>
                      <a:gd name="connsiteX11" fmla="*/ 503073 w 1847850"/>
                      <a:gd name="connsiteY11" fmla="*/ 426909 h 765837"/>
                      <a:gd name="connsiteX12" fmla="*/ 228600 w 1847850"/>
                      <a:gd name="connsiteY12" fmla="*/ 737262 h 765837"/>
                      <a:gd name="connsiteX13" fmla="*/ 0 w 1847850"/>
                      <a:gd name="connsiteY13" fmla="*/ 584861 h 765837"/>
                      <a:gd name="connsiteX14" fmla="*/ 466725 w 1847850"/>
                      <a:gd name="connsiteY14" fmla="*/ 89561 h 765837"/>
                      <a:gd name="connsiteX0" fmla="*/ 466725 w 1847850"/>
                      <a:gd name="connsiteY0" fmla="*/ 89561 h 765837"/>
                      <a:gd name="connsiteX1" fmla="*/ 689130 w 1847850"/>
                      <a:gd name="connsiteY1" fmla="*/ 119831 h 765837"/>
                      <a:gd name="connsiteX2" fmla="*/ 847725 w 1847850"/>
                      <a:gd name="connsiteY2" fmla="*/ 299112 h 765837"/>
                      <a:gd name="connsiteX3" fmla="*/ 1181100 w 1847850"/>
                      <a:gd name="connsiteY3" fmla="*/ 89562 h 765837"/>
                      <a:gd name="connsiteX4" fmla="*/ 1466850 w 1847850"/>
                      <a:gd name="connsiteY4" fmla="*/ 127662 h 765837"/>
                      <a:gd name="connsiteX5" fmla="*/ 1847850 w 1847850"/>
                      <a:gd name="connsiteY5" fmla="*/ 613436 h 765837"/>
                      <a:gd name="connsiteX6" fmla="*/ 1628775 w 1847850"/>
                      <a:gd name="connsiteY6" fmla="*/ 765837 h 765837"/>
                      <a:gd name="connsiteX7" fmla="*/ 1314450 w 1847850"/>
                      <a:gd name="connsiteY7" fmla="*/ 365787 h 765837"/>
                      <a:gd name="connsiteX8" fmla="*/ 1106011 w 1847850"/>
                      <a:gd name="connsiteY8" fmla="*/ 637513 h 765837"/>
                      <a:gd name="connsiteX9" fmla="*/ 838200 w 1847850"/>
                      <a:gd name="connsiteY9" fmla="*/ 689637 h 765837"/>
                      <a:gd name="connsiteX10" fmla="*/ 599841 w 1847850"/>
                      <a:gd name="connsiteY10" fmla="*/ 423582 h 765837"/>
                      <a:gd name="connsiteX11" fmla="*/ 503073 w 1847850"/>
                      <a:gd name="connsiteY11" fmla="*/ 426909 h 765837"/>
                      <a:gd name="connsiteX12" fmla="*/ 228600 w 1847850"/>
                      <a:gd name="connsiteY12" fmla="*/ 737262 h 765837"/>
                      <a:gd name="connsiteX13" fmla="*/ 0 w 1847850"/>
                      <a:gd name="connsiteY13" fmla="*/ 584861 h 765837"/>
                      <a:gd name="connsiteX14" fmla="*/ 466725 w 1847850"/>
                      <a:gd name="connsiteY14" fmla="*/ 89561 h 765837"/>
                      <a:gd name="connsiteX0" fmla="*/ 466725 w 1847850"/>
                      <a:gd name="connsiteY0" fmla="*/ 89561 h 765837"/>
                      <a:gd name="connsiteX1" fmla="*/ 689130 w 1847850"/>
                      <a:gd name="connsiteY1" fmla="*/ 119831 h 765837"/>
                      <a:gd name="connsiteX2" fmla="*/ 847725 w 1847850"/>
                      <a:gd name="connsiteY2" fmla="*/ 299112 h 765837"/>
                      <a:gd name="connsiteX3" fmla="*/ 1181100 w 1847850"/>
                      <a:gd name="connsiteY3" fmla="*/ 89562 h 765837"/>
                      <a:gd name="connsiteX4" fmla="*/ 1466850 w 1847850"/>
                      <a:gd name="connsiteY4" fmla="*/ 127662 h 765837"/>
                      <a:gd name="connsiteX5" fmla="*/ 1847850 w 1847850"/>
                      <a:gd name="connsiteY5" fmla="*/ 613436 h 765837"/>
                      <a:gd name="connsiteX6" fmla="*/ 1628775 w 1847850"/>
                      <a:gd name="connsiteY6" fmla="*/ 765837 h 765837"/>
                      <a:gd name="connsiteX7" fmla="*/ 1314450 w 1847850"/>
                      <a:gd name="connsiteY7" fmla="*/ 365787 h 765837"/>
                      <a:gd name="connsiteX8" fmla="*/ 1106011 w 1847850"/>
                      <a:gd name="connsiteY8" fmla="*/ 637513 h 765837"/>
                      <a:gd name="connsiteX9" fmla="*/ 838200 w 1847850"/>
                      <a:gd name="connsiteY9" fmla="*/ 689637 h 765837"/>
                      <a:gd name="connsiteX10" fmla="*/ 599841 w 1847850"/>
                      <a:gd name="connsiteY10" fmla="*/ 423582 h 765837"/>
                      <a:gd name="connsiteX11" fmla="*/ 503073 w 1847850"/>
                      <a:gd name="connsiteY11" fmla="*/ 426909 h 765837"/>
                      <a:gd name="connsiteX12" fmla="*/ 228600 w 1847850"/>
                      <a:gd name="connsiteY12" fmla="*/ 737262 h 765837"/>
                      <a:gd name="connsiteX13" fmla="*/ 0 w 1847850"/>
                      <a:gd name="connsiteY13" fmla="*/ 584861 h 765837"/>
                      <a:gd name="connsiteX14" fmla="*/ 466725 w 1847850"/>
                      <a:gd name="connsiteY14" fmla="*/ 89561 h 765837"/>
                      <a:gd name="connsiteX0" fmla="*/ 466725 w 1847850"/>
                      <a:gd name="connsiteY0" fmla="*/ 89561 h 765837"/>
                      <a:gd name="connsiteX1" fmla="*/ 689130 w 1847850"/>
                      <a:gd name="connsiteY1" fmla="*/ 119831 h 765837"/>
                      <a:gd name="connsiteX2" fmla="*/ 847725 w 1847850"/>
                      <a:gd name="connsiteY2" fmla="*/ 299112 h 765837"/>
                      <a:gd name="connsiteX3" fmla="*/ 1181100 w 1847850"/>
                      <a:gd name="connsiteY3" fmla="*/ 89562 h 765837"/>
                      <a:gd name="connsiteX4" fmla="*/ 1466850 w 1847850"/>
                      <a:gd name="connsiteY4" fmla="*/ 127662 h 765837"/>
                      <a:gd name="connsiteX5" fmla="*/ 1847850 w 1847850"/>
                      <a:gd name="connsiteY5" fmla="*/ 613436 h 765837"/>
                      <a:gd name="connsiteX6" fmla="*/ 1628775 w 1847850"/>
                      <a:gd name="connsiteY6" fmla="*/ 765837 h 765837"/>
                      <a:gd name="connsiteX7" fmla="*/ 1314450 w 1847850"/>
                      <a:gd name="connsiteY7" fmla="*/ 365787 h 765837"/>
                      <a:gd name="connsiteX8" fmla="*/ 1106011 w 1847850"/>
                      <a:gd name="connsiteY8" fmla="*/ 637513 h 765837"/>
                      <a:gd name="connsiteX9" fmla="*/ 838200 w 1847850"/>
                      <a:gd name="connsiteY9" fmla="*/ 689637 h 765837"/>
                      <a:gd name="connsiteX10" fmla="*/ 599841 w 1847850"/>
                      <a:gd name="connsiteY10" fmla="*/ 423582 h 765837"/>
                      <a:gd name="connsiteX11" fmla="*/ 503073 w 1847850"/>
                      <a:gd name="connsiteY11" fmla="*/ 426909 h 765837"/>
                      <a:gd name="connsiteX12" fmla="*/ 228600 w 1847850"/>
                      <a:gd name="connsiteY12" fmla="*/ 737262 h 765837"/>
                      <a:gd name="connsiteX13" fmla="*/ 0 w 1847850"/>
                      <a:gd name="connsiteY13" fmla="*/ 584861 h 765837"/>
                      <a:gd name="connsiteX14" fmla="*/ 466725 w 1847850"/>
                      <a:gd name="connsiteY14" fmla="*/ 89561 h 765837"/>
                      <a:gd name="connsiteX0" fmla="*/ 466725 w 1847850"/>
                      <a:gd name="connsiteY0" fmla="*/ 89561 h 765837"/>
                      <a:gd name="connsiteX1" fmla="*/ 689130 w 1847850"/>
                      <a:gd name="connsiteY1" fmla="*/ 119831 h 765837"/>
                      <a:gd name="connsiteX2" fmla="*/ 847725 w 1847850"/>
                      <a:gd name="connsiteY2" fmla="*/ 299112 h 765837"/>
                      <a:gd name="connsiteX3" fmla="*/ 1181100 w 1847850"/>
                      <a:gd name="connsiteY3" fmla="*/ 89562 h 765837"/>
                      <a:gd name="connsiteX4" fmla="*/ 1466850 w 1847850"/>
                      <a:gd name="connsiteY4" fmla="*/ 127662 h 765837"/>
                      <a:gd name="connsiteX5" fmla="*/ 1847850 w 1847850"/>
                      <a:gd name="connsiteY5" fmla="*/ 613436 h 765837"/>
                      <a:gd name="connsiteX6" fmla="*/ 1628775 w 1847850"/>
                      <a:gd name="connsiteY6" fmla="*/ 765837 h 765837"/>
                      <a:gd name="connsiteX7" fmla="*/ 1314450 w 1847850"/>
                      <a:gd name="connsiteY7" fmla="*/ 365787 h 765837"/>
                      <a:gd name="connsiteX8" fmla="*/ 1106011 w 1847850"/>
                      <a:gd name="connsiteY8" fmla="*/ 637513 h 765837"/>
                      <a:gd name="connsiteX9" fmla="*/ 838200 w 1847850"/>
                      <a:gd name="connsiteY9" fmla="*/ 689637 h 765837"/>
                      <a:gd name="connsiteX10" fmla="*/ 599841 w 1847850"/>
                      <a:gd name="connsiteY10" fmla="*/ 423582 h 765837"/>
                      <a:gd name="connsiteX11" fmla="*/ 503073 w 1847850"/>
                      <a:gd name="connsiteY11" fmla="*/ 426909 h 765837"/>
                      <a:gd name="connsiteX12" fmla="*/ 228600 w 1847850"/>
                      <a:gd name="connsiteY12" fmla="*/ 737262 h 765837"/>
                      <a:gd name="connsiteX13" fmla="*/ 0 w 1847850"/>
                      <a:gd name="connsiteY13" fmla="*/ 584861 h 765837"/>
                      <a:gd name="connsiteX14" fmla="*/ 466725 w 1847850"/>
                      <a:gd name="connsiteY14" fmla="*/ 89561 h 765837"/>
                      <a:gd name="connsiteX0" fmla="*/ 466725 w 1847850"/>
                      <a:gd name="connsiteY0" fmla="*/ 89561 h 765837"/>
                      <a:gd name="connsiteX1" fmla="*/ 689130 w 1847850"/>
                      <a:gd name="connsiteY1" fmla="*/ 119831 h 765837"/>
                      <a:gd name="connsiteX2" fmla="*/ 847725 w 1847850"/>
                      <a:gd name="connsiteY2" fmla="*/ 299112 h 765837"/>
                      <a:gd name="connsiteX3" fmla="*/ 1181100 w 1847850"/>
                      <a:gd name="connsiteY3" fmla="*/ 89562 h 765837"/>
                      <a:gd name="connsiteX4" fmla="*/ 1466850 w 1847850"/>
                      <a:gd name="connsiteY4" fmla="*/ 127662 h 765837"/>
                      <a:gd name="connsiteX5" fmla="*/ 1847850 w 1847850"/>
                      <a:gd name="connsiteY5" fmla="*/ 613436 h 765837"/>
                      <a:gd name="connsiteX6" fmla="*/ 1628775 w 1847850"/>
                      <a:gd name="connsiteY6" fmla="*/ 765837 h 765837"/>
                      <a:gd name="connsiteX7" fmla="*/ 1314450 w 1847850"/>
                      <a:gd name="connsiteY7" fmla="*/ 365787 h 765837"/>
                      <a:gd name="connsiteX8" fmla="*/ 1106011 w 1847850"/>
                      <a:gd name="connsiteY8" fmla="*/ 637513 h 765837"/>
                      <a:gd name="connsiteX9" fmla="*/ 838200 w 1847850"/>
                      <a:gd name="connsiteY9" fmla="*/ 689637 h 765837"/>
                      <a:gd name="connsiteX10" fmla="*/ 599841 w 1847850"/>
                      <a:gd name="connsiteY10" fmla="*/ 423582 h 765837"/>
                      <a:gd name="connsiteX11" fmla="*/ 503073 w 1847850"/>
                      <a:gd name="connsiteY11" fmla="*/ 426909 h 765837"/>
                      <a:gd name="connsiteX12" fmla="*/ 228600 w 1847850"/>
                      <a:gd name="connsiteY12" fmla="*/ 737262 h 765837"/>
                      <a:gd name="connsiteX13" fmla="*/ 0 w 1847850"/>
                      <a:gd name="connsiteY13" fmla="*/ 584861 h 765837"/>
                      <a:gd name="connsiteX14" fmla="*/ 466725 w 1847850"/>
                      <a:gd name="connsiteY14" fmla="*/ 89561 h 765837"/>
                      <a:gd name="connsiteX0" fmla="*/ 466725 w 1847850"/>
                      <a:gd name="connsiteY0" fmla="*/ 89561 h 765837"/>
                      <a:gd name="connsiteX1" fmla="*/ 689130 w 1847850"/>
                      <a:gd name="connsiteY1" fmla="*/ 119831 h 765837"/>
                      <a:gd name="connsiteX2" fmla="*/ 847725 w 1847850"/>
                      <a:gd name="connsiteY2" fmla="*/ 299112 h 765837"/>
                      <a:gd name="connsiteX3" fmla="*/ 1181100 w 1847850"/>
                      <a:gd name="connsiteY3" fmla="*/ 89562 h 765837"/>
                      <a:gd name="connsiteX4" fmla="*/ 1466850 w 1847850"/>
                      <a:gd name="connsiteY4" fmla="*/ 127662 h 765837"/>
                      <a:gd name="connsiteX5" fmla="*/ 1847850 w 1847850"/>
                      <a:gd name="connsiteY5" fmla="*/ 613436 h 765837"/>
                      <a:gd name="connsiteX6" fmla="*/ 1628775 w 1847850"/>
                      <a:gd name="connsiteY6" fmla="*/ 765837 h 765837"/>
                      <a:gd name="connsiteX7" fmla="*/ 1314450 w 1847850"/>
                      <a:gd name="connsiteY7" fmla="*/ 365787 h 765837"/>
                      <a:gd name="connsiteX8" fmla="*/ 1106011 w 1847850"/>
                      <a:gd name="connsiteY8" fmla="*/ 637513 h 765837"/>
                      <a:gd name="connsiteX9" fmla="*/ 838200 w 1847850"/>
                      <a:gd name="connsiteY9" fmla="*/ 689637 h 765837"/>
                      <a:gd name="connsiteX10" fmla="*/ 599841 w 1847850"/>
                      <a:gd name="connsiteY10" fmla="*/ 423582 h 765837"/>
                      <a:gd name="connsiteX11" fmla="*/ 503073 w 1847850"/>
                      <a:gd name="connsiteY11" fmla="*/ 426909 h 765837"/>
                      <a:gd name="connsiteX12" fmla="*/ 228600 w 1847850"/>
                      <a:gd name="connsiteY12" fmla="*/ 737262 h 765837"/>
                      <a:gd name="connsiteX13" fmla="*/ 0 w 1847850"/>
                      <a:gd name="connsiteY13" fmla="*/ 584861 h 765837"/>
                      <a:gd name="connsiteX14" fmla="*/ 466725 w 1847850"/>
                      <a:gd name="connsiteY14" fmla="*/ 89561 h 765837"/>
                      <a:gd name="connsiteX0" fmla="*/ 466725 w 1847850"/>
                      <a:gd name="connsiteY0" fmla="*/ 89561 h 782140"/>
                      <a:gd name="connsiteX1" fmla="*/ 689130 w 1847850"/>
                      <a:gd name="connsiteY1" fmla="*/ 119831 h 782140"/>
                      <a:gd name="connsiteX2" fmla="*/ 847725 w 1847850"/>
                      <a:gd name="connsiteY2" fmla="*/ 299112 h 782140"/>
                      <a:gd name="connsiteX3" fmla="*/ 1181100 w 1847850"/>
                      <a:gd name="connsiteY3" fmla="*/ 89562 h 782140"/>
                      <a:gd name="connsiteX4" fmla="*/ 1466850 w 1847850"/>
                      <a:gd name="connsiteY4" fmla="*/ 127662 h 782140"/>
                      <a:gd name="connsiteX5" fmla="*/ 1847850 w 1847850"/>
                      <a:gd name="connsiteY5" fmla="*/ 613436 h 782140"/>
                      <a:gd name="connsiteX6" fmla="*/ 1628775 w 1847850"/>
                      <a:gd name="connsiteY6" fmla="*/ 765837 h 782140"/>
                      <a:gd name="connsiteX7" fmla="*/ 1314450 w 1847850"/>
                      <a:gd name="connsiteY7" fmla="*/ 365787 h 782140"/>
                      <a:gd name="connsiteX8" fmla="*/ 1106011 w 1847850"/>
                      <a:gd name="connsiteY8" fmla="*/ 637513 h 782140"/>
                      <a:gd name="connsiteX9" fmla="*/ 838200 w 1847850"/>
                      <a:gd name="connsiteY9" fmla="*/ 689637 h 782140"/>
                      <a:gd name="connsiteX10" fmla="*/ 599841 w 1847850"/>
                      <a:gd name="connsiteY10" fmla="*/ 423582 h 782140"/>
                      <a:gd name="connsiteX11" fmla="*/ 503073 w 1847850"/>
                      <a:gd name="connsiteY11" fmla="*/ 426909 h 782140"/>
                      <a:gd name="connsiteX12" fmla="*/ 208966 w 1847850"/>
                      <a:gd name="connsiteY12" fmla="*/ 782140 h 782140"/>
                      <a:gd name="connsiteX13" fmla="*/ 0 w 1847850"/>
                      <a:gd name="connsiteY13" fmla="*/ 584861 h 782140"/>
                      <a:gd name="connsiteX14" fmla="*/ 466725 w 1847850"/>
                      <a:gd name="connsiteY14" fmla="*/ 89561 h 782140"/>
                      <a:gd name="connsiteX0" fmla="*/ 466725 w 1847850"/>
                      <a:gd name="connsiteY0" fmla="*/ 89561 h 782140"/>
                      <a:gd name="connsiteX1" fmla="*/ 689130 w 1847850"/>
                      <a:gd name="connsiteY1" fmla="*/ 119831 h 782140"/>
                      <a:gd name="connsiteX2" fmla="*/ 847725 w 1847850"/>
                      <a:gd name="connsiteY2" fmla="*/ 299112 h 782140"/>
                      <a:gd name="connsiteX3" fmla="*/ 1181100 w 1847850"/>
                      <a:gd name="connsiteY3" fmla="*/ 89562 h 782140"/>
                      <a:gd name="connsiteX4" fmla="*/ 1466850 w 1847850"/>
                      <a:gd name="connsiteY4" fmla="*/ 127662 h 782140"/>
                      <a:gd name="connsiteX5" fmla="*/ 1847850 w 1847850"/>
                      <a:gd name="connsiteY5" fmla="*/ 613436 h 782140"/>
                      <a:gd name="connsiteX6" fmla="*/ 1628775 w 1847850"/>
                      <a:gd name="connsiteY6" fmla="*/ 765837 h 782140"/>
                      <a:gd name="connsiteX7" fmla="*/ 1314450 w 1847850"/>
                      <a:gd name="connsiteY7" fmla="*/ 365787 h 782140"/>
                      <a:gd name="connsiteX8" fmla="*/ 1106011 w 1847850"/>
                      <a:gd name="connsiteY8" fmla="*/ 637513 h 782140"/>
                      <a:gd name="connsiteX9" fmla="*/ 838200 w 1847850"/>
                      <a:gd name="connsiteY9" fmla="*/ 689637 h 782140"/>
                      <a:gd name="connsiteX10" fmla="*/ 599841 w 1847850"/>
                      <a:gd name="connsiteY10" fmla="*/ 423582 h 782140"/>
                      <a:gd name="connsiteX11" fmla="*/ 503073 w 1847850"/>
                      <a:gd name="connsiteY11" fmla="*/ 426909 h 782140"/>
                      <a:gd name="connsiteX12" fmla="*/ 208966 w 1847850"/>
                      <a:gd name="connsiteY12" fmla="*/ 782140 h 782140"/>
                      <a:gd name="connsiteX13" fmla="*/ 0 w 1847850"/>
                      <a:gd name="connsiteY13" fmla="*/ 584861 h 782140"/>
                      <a:gd name="connsiteX14" fmla="*/ 466725 w 1847850"/>
                      <a:gd name="connsiteY14" fmla="*/ 89561 h 782140"/>
                      <a:gd name="connsiteX0" fmla="*/ 466725 w 1847850"/>
                      <a:gd name="connsiteY0" fmla="*/ 89561 h 782140"/>
                      <a:gd name="connsiteX1" fmla="*/ 689130 w 1847850"/>
                      <a:gd name="connsiteY1" fmla="*/ 119831 h 782140"/>
                      <a:gd name="connsiteX2" fmla="*/ 847725 w 1847850"/>
                      <a:gd name="connsiteY2" fmla="*/ 299112 h 782140"/>
                      <a:gd name="connsiteX3" fmla="*/ 1181100 w 1847850"/>
                      <a:gd name="connsiteY3" fmla="*/ 89562 h 782140"/>
                      <a:gd name="connsiteX4" fmla="*/ 1466850 w 1847850"/>
                      <a:gd name="connsiteY4" fmla="*/ 127662 h 782140"/>
                      <a:gd name="connsiteX5" fmla="*/ 1847850 w 1847850"/>
                      <a:gd name="connsiteY5" fmla="*/ 613436 h 782140"/>
                      <a:gd name="connsiteX6" fmla="*/ 1628775 w 1847850"/>
                      <a:gd name="connsiteY6" fmla="*/ 765837 h 782140"/>
                      <a:gd name="connsiteX7" fmla="*/ 1314450 w 1847850"/>
                      <a:gd name="connsiteY7" fmla="*/ 365787 h 782140"/>
                      <a:gd name="connsiteX8" fmla="*/ 1106011 w 1847850"/>
                      <a:gd name="connsiteY8" fmla="*/ 637513 h 782140"/>
                      <a:gd name="connsiteX9" fmla="*/ 838200 w 1847850"/>
                      <a:gd name="connsiteY9" fmla="*/ 689637 h 782140"/>
                      <a:gd name="connsiteX10" fmla="*/ 599841 w 1847850"/>
                      <a:gd name="connsiteY10" fmla="*/ 423582 h 782140"/>
                      <a:gd name="connsiteX11" fmla="*/ 503073 w 1847850"/>
                      <a:gd name="connsiteY11" fmla="*/ 426909 h 782140"/>
                      <a:gd name="connsiteX12" fmla="*/ 208966 w 1847850"/>
                      <a:gd name="connsiteY12" fmla="*/ 782140 h 782140"/>
                      <a:gd name="connsiteX13" fmla="*/ 0 w 1847850"/>
                      <a:gd name="connsiteY13" fmla="*/ 584861 h 782140"/>
                      <a:gd name="connsiteX14" fmla="*/ 466725 w 1847850"/>
                      <a:gd name="connsiteY14" fmla="*/ 89561 h 782140"/>
                      <a:gd name="connsiteX0" fmla="*/ 466725 w 1847850"/>
                      <a:gd name="connsiteY0" fmla="*/ 89561 h 782140"/>
                      <a:gd name="connsiteX1" fmla="*/ 689130 w 1847850"/>
                      <a:gd name="connsiteY1" fmla="*/ 119831 h 782140"/>
                      <a:gd name="connsiteX2" fmla="*/ 847725 w 1847850"/>
                      <a:gd name="connsiteY2" fmla="*/ 299112 h 782140"/>
                      <a:gd name="connsiteX3" fmla="*/ 1181100 w 1847850"/>
                      <a:gd name="connsiteY3" fmla="*/ 89562 h 782140"/>
                      <a:gd name="connsiteX4" fmla="*/ 1466850 w 1847850"/>
                      <a:gd name="connsiteY4" fmla="*/ 127662 h 782140"/>
                      <a:gd name="connsiteX5" fmla="*/ 1847850 w 1847850"/>
                      <a:gd name="connsiteY5" fmla="*/ 613436 h 782140"/>
                      <a:gd name="connsiteX6" fmla="*/ 1628775 w 1847850"/>
                      <a:gd name="connsiteY6" fmla="*/ 765837 h 782140"/>
                      <a:gd name="connsiteX7" fmla="*/ 1314450 w 1847850"/>
                      <a:gd name="connsiteY7" fmla="*/ 365787 h 782140"/>
                      <a:gd name="connsiteX8" fmla="*/ 1106011 w 1847850"/>
                      <a:gd name="connsiteY8" fmla="*/ 637513 h 782140"/>
                      <a:gd name="connsiteX9" fmla="*/ 829786 w 1847850"/>
                      <a:gd name="connsiteY9" fmla="*/ 695247 h 782140"/>
                      <a:gd name="connsiteX10" fmla="*/ 599841 w 1847850"/>
                      <a:gd name="connsiteY10" fmla="*/ 423582 h 782140"/>
                      <a:gd name="connsiteX11" fmla="*/ 503073 w 1847850"/>
                      <a:gd name="connsiteY11" fmla="*/ 426909 h 782140"/>
                      <a:gd name="connsiteX12" fmla="*/ 208966 w 1847850"/>
                      <a:gd name="connsiteY12" fmla="*/ 782140 h 782140"/>
                      <a:gd name="connsiteX13" fmla="*/ 0 w 1847850"/>
                      <a:gd name="connsiteY13" fmla="*/ 584861 h 782140"/>
                      <a:gd name="connsiteX14" fmla="*/ 466725 w 1847850"/>
                      <a:gd name="connsiteY14" fmla="*/ 89561 h 782140"/>
                      <a:gd name="connsiteX0" fmla="*/ 466725 w 1847850"/>
                      <a:gd name="connsiteY0" fmla="*/ 89561 h 782140"/>
                      <a:gd name="connsiteX1" fmla="*/ 689130 w 1847850"/>
                      <a:gd name="connsiteY1" fmla="*/ 119831 h 782140"/>
                      <a:gd name="connsiteX2" fmla="*/ 847725 w 1847850"/>
                      <a:gd name="connsiteY2" fmla="*/ 299112 h 782140"/>
                      <a:gd name="connsiteX3" fmla="*/ 1181100 w 1847850"/>
                      <a:gd name="connsiteY3" fmla="*/ 89562 h 782140"/>
                      <a:gd name="connsiteX4" fmla="*/ 1466850 w 1847850"/>
                      <a:gd name="connsiteY4" fmla="*/ 127662 h 782140"/>
                      <a:gd name="connsiteX5" fmla="*/ 1847850 w 1847850"/>
                      <a:gd name="connsiteY5" fmla="*/ 613436 h 782140"/>
                      <a:gd name="connsiteX6" fmla="*/ 1628775 w 1847850"/>
                      <a:gd name="connsiteY6" fmla="*/ 765837 h 782140"/>
                      <a:gd name="connsiteX7" fmla="*/ 1314450 w 1847850"/>
                      <a:gd name="connsiteY7" fmla="*/ 365787 h 782140"/>
                      <a:gd name="connsiteX8" fmla="*/ 1106011 w 1847850"/>
                      <a:gd name="connsiteY8" fmla="*/ 637513 h 782140"/>
                      <a:gd name="connsiteX9" fmla="*/ 829786 w 1847850"/>
                      <a:gd name="connsiteY9" fmla="*/ 695247 h 782140"/>
                      <a:gd name="connsiteX10" fmla="*/ 599841 w 1847850"/>
                      <a:gd name="connsiteY10" fmla="*/ 423582 h 782140"/>
                      <a:gd name="connsiteX11" fmla="*/ 503073 w 1847850"/>
                      <a:gd name="connsiteY11" fmla="*/ 426909 h 782140"/>
                      <a:gd name="connsiteX12" fmla="*/ 208966 w 1847850"/>
                      <a:gd name="connsiteY12" fmla="*/ 782140 h 782140"/>
                      <a:gd name="connsiteX13" fmla="*/ 0 w 1847850"/>
                      <a:gd name="connsiteY13" fmla="*/ 584861 h 782140"/>
                      <a:gd name="connsiteX14" fmla="*/ 466725 w 1847850"/>
                      <a:gd name="connsiteY14" fmla="*/ 89561 h 782140"/>
                      <a:gd name="connsiteX0" fmla="*/ 466725 w 1847850"/>
                      <a:gd name="connsiteY0" fmla="*/ 89561 h 782140"/>
                      <a:gd name="connsiteX1" fmla="*/ 689130 w 1847850"/>
                      <a:gd name="connsiteY1" fmla="*/ 119831 h 782140"/>
                      <a:gd name="connsiteX2" fmla="*/ 847725 w 1847850"/>
                      <a:gd name="connsiteY2" fmla="*/ 299112 h 782140"/>
                      <a:gd name="connsiteX3" fmla="*/ 1181100 w 1847850"/>
                      <a:gd name="connsiteY3" fmla="*/ 89562 h 782140"/>
                      <a:gd name="connsiteX4" fmla="*/ 1466850 w 1847850"/>
                      <a:gd name="connsiteY4" fmla="*/ 127662 h 782140"/>
                      <a:gd name="connsiteX5" fmla="*/ 1847850 w 1847850"/>
                      <a:gd name="connsiteY5" fmla="*/ 613436 h 782140"/>
                      <a:gd name="connsiteX6" fmla="*/ 1628775 w 1847850"/>
                      <a:gd name="connsiteY6" fmla="*/ 765837 h 782140"/>
                      <a:gd name="connsiteX7" fmla="*/ 1314450 w 1847850"/>
                      <a:gd name="connsiteY7" fmla="*/ 365787 h 782140"/>
                      <a:gd name="connsiteX8" fmla="*/ 1106011 w 1847850"/>
                      <a:gd name="connsiteY8" fmla="*/ 637513 h 782140"/>
                      <a:gd name="connsiteX9" fmla="*/ 829786 w 1847850"/>
                      <a:gd name="connsiteY9" fmla="*/ 695247 h 782140"/>
                      <a:gd name="connsiteX10" fmla="*/ 599841 w 1847850"/>
                      <a:gd name="connsiteY10" fmla="*/ 423582 h 782140"/>
                      <a:gd name="connsiteX11" fmla="*/ 503073 w 1847850"/>
                      <a:gd name="connsiteY11" fmla="*/ 426909 h 782140"/>
                      <a:gd name="connsiteX12" fmla="*/ 208966 w 1847850"/>
                      <a:gd name="connsiteY12" fmla="*/ 782140 h 782140"/>
                      <a:gd name="connsiteX13" fmla="*/ 0 w 1847850"/>
                      <a:gd name="connsiteY13" fmla="*/ 584861 h 782140"/>
                      <a:gd name="connsiteX14" fmla="*/ 466725 w 1847850"/>
                      <a:gd name="connsiteY14" fmla="*/ 89561 h 782140"/>
                      <a:gd name="connsiteX0" fmla="*/ 466725 w 1847850"/>
                      <a:gd name="connsiteY0" fmla="*/ 89561 h 782140"/>
                      <a:gd name="connsiteX1" fmla="*/ 689130 w 1847850"/>
                      <a:gd name="connsiteY1" fmla="*/ 119831 h 782140"/>
                      <a:gd name="connsiteX2" fmla="*/ 847725 w 1847850"/>
                      <a:gd name="connsiteY2" fmla="*/ 299112 h 782140"/>
                      <a:gd name="connsiteX3" fmla="*/ 1181100 w 1847850"/>
                      <a:gd name="connsiteY3" fmla="*/ 89562 h 782140"/>
                      <a:gd name="connsiteX4" fmla="*/ 1466850 w 1847850"/>
                      <a:gd name="connsiteY4" fmla="*/ 127662 h 782140"/>
                      <a:gd name="connsiteX5" fmla="*/ 1847850 w 1847850"/>
                      <a:gd name="connsiteY5" fmla="*/ 613436 h 782140"/>
                      <a:gd name="connsiteX6" fmla="*/ 1628775 w 1847850"/>
                      <a:gd name="connsiteY6" fmla="*/ 765837 h 782140"/>
                      <a:gd name="connsiteX7" fmla="*/ 1314450 w 1847850"/>
                      <a:gd name="connsiteY7" fmla="*/ 365787 h 782140"/>
                      <a:gd name="connsiteX8" fmla="*/ 1106011 w 1847850"/>
                      <a:gd name="connsiteY8" fmla="*/ 637513 h 782140"/>
                      <a:gd name="connsiteX9" fmla="*/ 829786 w 1847850"/>
                      <a:gd name="connsiteY9" fmla="*/ 695247 h 782140"/>
                      <a:gd name="connsiteX10" fmla="*/ 599841 w 1847850"/>
                      <a:gd name="connsiteY10" fmla="*/ 423582 h 782140"/>
                      <a:gd name="connsiteX11" fmla="*/ 503073 w 1847850"/>
                      <a:gd name="connsiteY11" fmla="*/ 426909 h 782140"/>
                      <a:gd name="connsiteX12" fmla="*/ 208966 w 1847850"/>
                      <a:gd name="connsiteY12" fmla="*/ 782140 h 782140"/>
                      <a:gd name="connsiteX13" fmla="*/ 0 w 1847850"/>
                      <a:gd name="connsiteY13" fmla="*/ 584861 h 782140"/>
                      <a:gd name="connsiteX14" fmla="*/ 466725 w 1847850"/>
                      <a:gd name="connsiteY14" fmla="*/ 89561 h 782140"/>
                      <a:gd name="connsiteX0" fmla="*/ 466725 w 1847850"/>
                      <a:gd name="connsiteY0" fmla="*/ 89561 h 782140"/>
                      <a:gd name="connsiteX1" fmla="*/ 689130 w 1847850"/>
                      <a:gd name="connsiteY1" fmla="*/ 119831 h 782140"/>
                      <a:gd name="connsiteX2" fmla="*/ 847725 w 1847850"/>
                      <a:gd name="connsiteY2" fmla="*/ 299112 h 782140"/>
                      <a:gd name="connsiteX3" fmla="*/ 1181100 w 1847850"/>
                      <a:gd name="connsiteY3" fmla="*/ 89562 h 782140"/>
                      <a:gd name="connsiteX4" fmla="*/ 1466850 w 1847850"/>
                      <a:gd name="connsiteY4" fmla="*/ 127662 h 782140"/>
                      <a:gd name="connsiteX5" fmla="*/ 1847850 w 1847850"/>
                      <a:gd name="connsiteY5" fmla="*/ 613436 h 782140"/>
                      <a:gd name="connsiteX6" fmla="*/ 1628775 w 1847850"/>
                      <a:gd name="connsiteY6" fmla="*/ 765837 h 782140"/>
                      <a:gd name="connsiteX7" fmla="*/ 1314450 w 1847850"/>
                      <a:gd name="connsiteY7" fmla="*/ 365787 h 782140"/>
                      <a:gd name="connsiteX8" fmla="*/ 1106011 w 1847850"/>
                      <a:gd name="connsiteY8" fmla="*/ 637513 h 782140"/>
                      <a:gd name="connsiteX9" fmla="*/ 829786 w 1847850"/>
                      <a:gd name="connsiteY9" fmla="*/ 695247 h 782140"/>
                      <a:gd name="connsiteX10" fmla="*/ 599841 w 1847850"/>
                      <a:gd name="connsiteY10" fmla="*/ 423582 h 782140"/>
                      <a:gd name="connsiteX11" fmla="*/ 503073 w 1847850"/>
                      <a:gd name="connsiteY11" fmla="*/ 426909 h 782140"/>
                      <a:gd name="connsiteX12" fmla="*/ 208966 w 1847850"/>
                      <a:gd name="connsiteY12" fmla="*/ 782140 h 782140"/>
                      <a:gd name="connsiteX13" fmla="*/ 0 w 1847850"/>
                      <a:gd name="connsiteY13" fmla="*/ 584861 h 782140"/>
                      <a:gd name="connsiteX14" fmla="*/ 466725 w 1847850"/>
                      <a:gd name="connsiteY14" fmla="*/ 89561 h 782140"/>
                      <a:gd name="connsiteX0" fmla="*/ 466725 w 1847850"/>
                      <a:gd name="connsiteY0" fmla="*/ 89561 h 782140"/>
                      <a:gd name="connsiteX1" fmla="*/ 689130 w 1847850"/>
                      <a:gd name="connsiteY1" fmla="*/ 119831 h 782140"/>
                      <a:gd name="connsiteX2" fmla="*/ 847725 w 1847850"/>
                      <a:gd name="connsiteY2" fmla="*/ 299112 h 782140"/>
                      <a:gd name="connsiteX3" fmla="*/ 1181100 w 1847850"/>
                      <a:gd name="connsiteY3" fmla="*/ 89562 h 782140"/>
                      <a:gd name="connsiteX4" fmla="*/ 1466850 w 1847850"/>
                      <a:gd name="connsiteY4" fmla="*/ 127662 h 782140"/>
                      <a:gd name="connsiteX5" fmla="*/ 1847850 w 1847850"/>
                      <a:gd name="connsiteY5" fmla="*/ 613436 h 782140"/>
                      <a:gd name="connsiteX6" fmla="*/ 1628775 w 1847850"/>
                      <a:gd name="connsiteY6" fmla="*/ 765837 h 782140"/>
                      <a:gd name="connsiteX7" fmla="*/ 1314450 w 1847850"/>
                      <a:gd name="connsiteY7" fmla="*/ 365787 h 782140"/>
                      <a:gd name="connsiteX8" fmla="*/ 1106011 w 1847850"/>
                      <a:gd name="connsiteY8" fmla="*/ 637513 h 782140"/>
                      <a:gd name="connsiteX9" fmla="*/ 829786 w 1847850"/>
                      <a:gd name="connsiteY9" fmla="*/ 695247 h 782140"/>
                      <a:gd name="connsiteX10" fmla="*/ 599841 w 1847850"/>
                      <a:gd name="connsiteY10" fmla="*/ 423582 h 782140"/>
                      <a:gd name="connsiteX11" fmla="*/ 503073 w 1847850"/>
                      <a:gd name="connsiteY11" fmla="*/ 426909 h 782140"/>
                      <a:gd name="connsiteX12" fmla="*/ 208966 w 1847850"/>
                      <a:gd name="connsiteY12" fmla="*/ 782140 h 782140"/>
                      <a:gd name="connsiteX13" fmla="*/ 0 w 1847850"/>
                      <a:gd name="connsiteY13" fmla="*/ 584861 h 782140"/>
                      <a:gd name="connsiteX14" fmla="*/ 466725 w 1847850"/>
                      <a:gd name="connsiteY14" fmla="*/ 89561 h 782140"/>
                      <a:gd name="connsiteX0" fmla="*/ 466725 w 1847850"/>
                      <a:gd name="connsiteY0" fmla="*/ 89561 h 782140"/>
                      <a:gd name="connsiteX1" fmla="*/ 689130 w 1847850"/>
                      <a:gd name="connsiteY1" fmla="*/ 119831 h 782140"/>
                      <a:gd name="connsiteX2" fmla="*/ 847725 w 1847850"/>
                      <a:gd name="connsiteY2" fmla="*/ 299112 h 782140"/>
                      <a:gd name="connsiteX3" fmla="*/ 1181100 w 1847850"/>
                      <a:gd name="connsiteY3" fmla="*/ 89562 h 782140"/>
                      <a:gd name="connsiteX4" fmla="*/ 1466850 w 1847850"/>
                      <a:gd name="connsiteY4" fmla="*/ 127662 h 782140"/>
                      <a:gd name="connsiteX5" fmla="*/ 1847850 w 1847850"/>
                      <a:gd name="connsiteY5" fmla="*/ 613436 h 782140"/>
                      <a:gd name="connsiteX6" fmla="*/ 1628775 w 1847850"/>
                      <a:gd name="connsiteY6" fmla="*/ 765837 h 782140"/>
                      <a:gd name="connsiteX7" fmla="*/ 1314450 w 1847850"/>
                      <a:gd name="connsiteY7" fmla="*/ 365787 h 782140"/>
                      <a:gd name="connsiteX8" fmla="*/ 1106011 w 1847850"/>
                      <a:gd name="connsiteY8" fmla="*/ 637513 h 782140"/>
                      <a:gd name="connsiteX9" fmla="*/ 829786 w 1847850"/>
                      <a:gd name="connsiteY9" fmla="*/ 695247 h 782140"/>
                      <a:gd name="connsiteX10" fmla="*/ 599841 w 1847850"/>
                      <a:gd name="connsiteY10" fmla="*/ 423582 h 782140"/>
                      <a:gd name="connsiteX11" fmla="*/ 503073 w 1847850"/>
                      <a:gd name="connsiteY11" fmla="*/ 426909 h 782140"/>
                      <a:gd name="connsiteX12" fmla="*/ 208966 w 1847850"/>
                      <a:gd name="connsiteY12" fmla="*/ 782140 h 782140"/>
                      <a:gd name="connsiteX13" fmla="*/ 0 w 1847850"/>
                      <a:gd name="connsiteY13" fmla="*/ 584861 h 782140"/>
                      <a:gd name="connsiteX14" fmla="*/ 466725 w 1847850"/>
                      <a:gd name="connsiteY14" fmla="*/ 89561 h 782140"/>
                      <a:gd name="connsiteX0" fmla="*/ 466725 w 1847850"/>
                      <a:gd name="connsiteY0" fmla="*/ 89561 h 782140"/>
                      <a:gd name="connsiteX1" fmla="*/ 689130 w 1847850"/>
                      <a:gd name="connsiteY1" fmla="*/ 119831 h 782140"/>
                      <a:gd name="connsiteX2" fmla="*/ 847725 w 1847850"/>
                      <a:gd name="connsiteY2" fmla="*/ 299112 h 782140"/>
                      <a:gd name="connsiteX3" fmla="*/ 1181100 w 1847850"/>
                      <a:gd name="connsiteY3" fmla="*/ 89562 h 782140"/>
                      <a:gd name="connsiteX4" fmla="*/ 1466850 w 1847850"/>
                      <a:gd name="connsiteY4" fmla="*/ 127662 h 782140"/>
                      <a:gd name="connsiteX5" fmla="*/ 1847850 w 1847850"/>
                      <a:gd name="connsiteY5" fmla="*/ 613436 h 782140"/>
                      <a:gd name="connsiteX6" fmla="*/ 1628775 w 1847850"/>
                      <a:gd name="connsiteY6" fmla="*/ 765837 h 782140"/>
                      <a:gd name="connsiteX7" fmla="*/ 1314450 w 1847850"/>
                      <a:gd name="connsiteY7" fmla="*/ 365787 h 782140"/>
                      <a:gd name="connsiteX8" fmla="*/ 1106011 w 1847850"/>
                      <a:gd name="connsiteY8" fmla="*/ 637513 h 782140"/>
                      <a:gd name="connsiteX9" fmla="*/ 829786 w 1847850"/>
                      <a:gd name="connsiteY9" fmla="*/ 695247 h 782140"/>
                      <a:gd name="connsiteX10" fmla="*/ 599841 w 1847850"/>
                      <a:gd name="connsiteY10" fmla="*/ 423582 h 782140"/>
                      <a:gd name="connsiteX11" fmla="*/ 503073 w 1847850"/>
                      <a:gd name="connsiteY11" fmla="*/ 426909 h 782140"/>
                      <a:gd name="connsiteX12" fmla="*/ 208966 w 1847850"/>
                      <a:gd name="connsiteY12" fmla="*/ 782140 h 782140"/>
                      <a:gd name="connsiteX13" fmla="*/ 0 w 1847850"/>
                      <a:gd name="connsiteY13" fmla="*/ 584861 h 782140"/>
                      <a:gd name="connsiteX14" fmla="*/ 466725 w 1847850"/>
                      <a:gd name="connsiteY14" fmla="*/ 89561 h 782140"/>
                      <a:gd name="connsiteX0" fmla="*/ 466725 w 1847850"/>
                      <a:gd name="connsiteY0" fmla="*/ 87219 h 779798"/>
                      <a:gd name="connsiteX1" fmla="*/ 689130 w 1847850"/>
                      <a:gd name="connsiteY1" fmla="*/ 117489 h 779798"/>
                      <a:gd name="connsiteX2" fmla="*/ 847725 w 1847850"/>
                      <a:gd name="connsiteY2" fmla="*/ 296770 h 779798"/>
                      <a:gd name="connsiteX3" fmla="*/ 1181100 w 1847850"/>
                      <a:gd name="connsiteY3" fmla="*/ 87220 h 779798"/>
                      <a:gd name="connsiteX4" fmla="*/ 1466850 w 1847850"/>
                      <a:gd name="connsiteY4" fmla="*/ 125320 h 779798"/>
                      <a:gd name="connsiteX5" fmla="*/ 1847850 w 1847850"/>
                      <a:gd name="connsiteY5" fmla="*/ 611094 h 779798"/>
                      <a:gd name="connsiteX6" fmla="*/ 1628775 w 1847850"/>
                      <a:gd name="connsiteY6" fmla="*/ 763495 h 779798"/>
                      <a:gd name="connsiteX7" fmla="*/ 1314450 w 1847850"/>
                      <a:gd name="connsiteY7" fmla="*/ 363445 h 779798"/>
                      <a:gd name="connsiteX8" fmla="*/ 1106011 w 1847850"/>
                      <a:gd name="connsiteY8" fmla="*/ 635171 h 779798"/>
                      <a:gd name="connsiteX9" fmla="*/ 829786 w 1847850"/>
                      <a:gd name="connsiteY9" fmla="*/ 692905 h 779798"/>
                      <a:gd name="connsiteX10" fmla="*/ 599841 w 1847850"/>
                      <a:gd name="connsiteY10" fmla="*/ 421240 h 779798"/>
                      <a:gd name="connsiteX11" fmla="*/ 503073 w 1847850"/>
                      <a:gd name="connsiteY11" fmla="*/ 424567 h 779798"/>
                      <a:gd name="connsiteX12" fmla="*/ 208966 w 1847850"/>
                      <a:gd name="connsiteY12" fmla="*/ 779798 h 779798"/>
                      <a:gd name="connsiteX13" fmla="*/ 0 w 1847850"/>
                      <a:gd name="connsiteY13" fmla="*/ 582519 h 779798"/>
                      <a:gd name="connsiteX14" fmla="*/ 466725 w 1847850"/>
                      <a:gd name="connsiteY14" fmla="*/ 87219 h 779798"/>
                      <a:gd name="connsiteX0" fmla="*/ 466725 w 1847850"/>
                      <a:gd name="connsiteY0" fmla="*/ 89946 h 782525"/>
                      <a:gd name="connsiteX1" fmla="*/ 689130 w 1847850"/>
                      <a:gd name="connsiteY1" fmla="*/ 120216 h 782525"/>
                      <a:gd name="connsiteX2" fmla="*/ 847725 w 1847850"/>
                      <a:gd name="connsiteY2" fmla="*/ 299497 h 782525"/>
                      <a:gd name="connsiteX3" fmla="*/ 1181100 w 1847850"/>
                      <a:gd name="connsiteY3" fmla="*/ 89947 h 782525"/>
                      <a:gd name="connsiteX4" fmla="*/ 1466850 w 1847850"/>
                      <a:gd name="connsiteY4" fmla="*/ 128047 h 782525"/>
                      <a:gd name="connsiteX5" fmla="*/ 1847850 w 1847850"/>
                      <a:gd name="connsiteY5" fmla="*/ 613821 h 782525"/>
                      <a:gd name="connsiteX6" fmla="*/ 1628775 w 1847850"/>
                      <a:gd name="connsiteY6" fmla="*/ 766222 h 782525"/>
                      <a:gd name="connsiteX7" fmla="*/ 1314450 w 1847850"/>
                      <a:gd name="connsiteY7" fmla="*/ 366172 h 782525"/>
                      <a:gd name="connsiteX8" fmla="*/ 1106011 w 1847850"/>
                      <a:gd name="connsiteY8" fmla="*/ 637898 h 782525"/>
                      <a:gd name="connsiteX9" fmla="*/ 829786 w 1847850"/>
                      <a:gd name="connsiteY9" fmla="*/ 695632 h 782525"/>
                      <a:gd name="connsiteX10" fmla="*/ 599841 w 1847850"/>
                      <a:gd name="connsiteY10" fmla="*/ 423967 h 782525"/>
                      <a:gd name="connsiteX11" fmla="*/ 503073 w 1847850"/>
                      <a:gd name="connsiteY11" fmla="*/ 427294 h 782525"/>
                      <a:gd name="connsiteX12" fmla="*/ 208966 w 1847850"/>
                      <a:gd name="connsiteY12" fmla="*/ 782525 h 782525"/>
                      <a:gd name="connsiteX13" fmla="*/ 0 w 1847850"/>
                      <a:gd name="connsiteY13" fmla="*/ 585246 h 782525"/>
                      <a:gd name="connsiteX14" fmla="*/ 466725 w 1847850"/>
                      <a:gd name="connsiteY14" fmla="*/ 89946 h 78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47850" h="782525">
                        <a:moveTo>
                          <a:pt x="466725" y="89946"/>
                        </a:moveTo>
                        <a:cubicBezTo>
                          <a:pt x="542925" y="13746"/>
                          <a:pt x="550113" y="-50123"/>
                          <a:pt x="689130" y="120216"/>
                        </a:cubicBezTo>
                        <a:cubicBezTo>
                          <a:pt x="753215" y="191195"/>
                          <a:pt x="794860" y="239737"/>
                          <a:pt x="847725" y="299497"/>
                        </a:cubicBezTo>
                        <a:cubicBezTo>
                          <a:pt x="969173" y="444477"/>
                          <a:pt x="1052405" y="268643"/>
                          <a:pt x="1181100" y="89947"/>
                        </a:cubicBezTo>
                        <a:cubicBezTo>
                          <a:pt x="1259365" y="-48273"/>
                          <a:pt x="1356622" y="-20652"/>
                          <a:pt x="1466850" y="128047"/>
                        </a:cubicBezTo>
                        <a:lnTo>
                          <a:pt x="1847850" y="613821"/>
                        </a:lnTo>
                        <a:cubicBezTo>
                          <a:pt x="1786035" y="660648"/>
                          <a:pt x="1684912" y="727800"/>
                          <a:pt x="1628775" y="766222"/>
                        </a:cubicBezTo>
                        <a:cubicBezTo>
                          <a:pt x="1517436" y="615555"/>
                          <a:pt x="1370538" y="375589"/>
                          <a:pt x="1314450" y="366172"/>
                        </a:cubicBezTo>
                        <a:cubicBezTo>
                          <a:pt x="1283606" y="367975"/>
                          <a:pt x="1202215" y="494165"/>
                          <a:pt x="1106011" y="637898"/>
                        </a:cubicBezTo>
                        <a:cubicBezTo>
                          <a:pt x="1021562" y="759182"/>
                          <a:pt x="917840" y="806280"/>
                          <a:pt x="829786" y="695632"/>
                        </a:cubicBezTo>
                        <a:cubicBezTo>
                          <a:pt x="726959" y="579833"/>
                          <a:pt x="683034" y="522938"/>
                          <a:pt x="599841" y="423967"/>
                        </a:cubicBezTo>
                        <a:cubicBezTo>
                          <a:pt x="545145" y="354954"/>
                          <a:pt x="552159" y="372891"/>
                          <a:pt x="503073" y="427294"/>
                        </a:cubicBezTo>
                        <a:lnTo>
                          <a:pt x="208966" y="782525"/>
                        </a:lnTo>
                        <a:lnTo>
                          <a:pt x="0" y="585246"/>
                        </a:lnTo>
                        <a:lnTo>
                          <a:pt x="466725" y="89946"/>
                        </a:ln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grpSp>
            <p:sp>
              <p:nvSpPr>
                <p:cNvPr id="18" name="Freeform 397">
                  <a:extLst>
                    <a:ext uri="{FF2B5EF4-FFF2-40B4-BE49-F238E27FC236}">
                      <a16:creationId xmlns:a16="http://schemas.microsoft.com/office/drawing/2014/main" id="{55D4B416-CC77-49A9-9AA5-3DD03666DB7D}"/>
                    </a:ext>
                  </a:extLst>
                </p:cNvPr>
                <p:cNvSpPr/>
                <p:nvPr/>
              </p:nvSpPr>
              <p:spPr>
                <a:xfrm>
                  <a:off x="2010477" y="4665181"/>
                  <a:ext cx="167042" cy="172534"/>
                </a:xfrm>
                <a:custGeom>
                  <a:avLst/>
                  <a:gdLst>
                    <a:gd name="connsiteX0" fmla="*/ 121658 w 232859"/>
                    <a:gd name="connsiteY0" fmla="*/ 124140 h 240516"/>
                    <a:gd name="connsiteX1" fmla="*/ 156088 w 232859"/>
                    <a:gd name="connsiteY1" fmla="*/ 124140 h 240516"/>
                    <a:gd name="connsiteX2" fmla="*/ 155350 w 232859"/>
                    <a:gd name="connsiteY2" fmla="*/ 125501 h 240516"/>
                    <a:gd name="connsiteX3" fmla="*/ 153481 w 232859"/>
                    <a:gd name="connsiteY3" fmla="*/ 134756 h 240516"/>
                    <a:gd name="connsiteX4" fmla="*/ 177259 w 232859"/>
                    <a:gd name="connsiteY4" fmla="*/ 158533 h 240516"/>
                    <a:gd name="connsiteX5" fmla="*/ 201036 w 232859"/>
                    <a:gd name="connsiteY5" fmla="*/ 134756 h 240516"/>
                    <a:gd name="connsiteX6" fmla="*/ 199168 w 232859"/>
                    <a:gd name="connsiteY6" fmla="*/ 125501 h 240516"/>
                    <a:gd name="connsiteX7" fmla="*/ 198429 w 232859"/>
                    <a:gd name="connsiteY7" fmla="*/ 124140 h 240516"/>
                    <a:gd name="connsiteX8" fmla="*/ 232859 w 232859"/>
                    <a:gd name="connsiteY8" fmla="*/ 124140 h 240516"/>
                    <a:gd name="connsiteX9" fmla="*/ 232859 w 232859"/>
                    <a:gd name="connsiteY9" fmla="*/ 240516 h 240516"/>
                    <a:gd name="connsiteX10" fmla="*/ 121658 w 232859"/>
                    <a:gd name="connsiteY10" fmla="*/ 240516 h 240516"/>
                    <a:gd name="connsiteX11" fmla="*/ 121658 w 232859"/>
                    <a:gd name="connsiteY11" fmla="*/ 190830 h 240516"/>
                    <a:gd name="connsiteX12" fmla="*/ 121379 w 232859"/>
                    <a:gd name="connsiteY12" fmla="*/ 190748 h 240516"/>
                    <a:gd name="connsiteX13" fmla="*/ 114137 w 232859"/>
                    <a:gd name="connsiteY13" fmla="*/ 193103 h 240516"/>
                    <a:gd name="connsiteX14" fmla="*/ 103362 w 232859"/>
                    <a:gd name="connsiteY14" fmla="*/ 197567 h 240516"/>
                    <a:gd name="connsiteX15" fmla="*/ 88123 w 232859"/>
                    <a:gd name="connsiteY15" fmla="*/ 182328 h 240516"/>
                    <a:gd name="connsiteX16" fmla="*/ 103362 w 232859"/>
                    <a:gd name="connsiteY16" fmla="*/ 167090 h 240516"/>
                    <a:gd name="connsiteX17" fmla="*/ 114137 w 232859"/>
                    <a:gd name="connsiteY17" fmla="*/ 171553 h 240516"/>
                    <a:gd name="connsiteX18" fmla="*/ 121605 w 232859"/>
                    <a:gd name="connsiteY18" fmla="*/ 173872 h 240516"/>
                    <a:gd name="connsiteX19" fmla="*/ 121658 w 232859"/>
                    <a:gd name="connsiteY19" fmla="*/ 173856 h 240516"/>
                    <a:gd name="connsiteX20" fmla="*/ 55601 w 232859"/>
                    <a:gd name="connsiteY20" fmla="*/ 89919 h 240516"/>
                    <a:gd name="connsiteX21" fmla="*/ 70839 w 232859"/>
                    <a:gd name="connsiteY21" fmla="*/ 105158 h 240516"/>
                    <a:gd name="connsiteX22" fmla="*/ 66376 w 232859"/>
                    <a:gd name="connsiteY22" fmla="*/ 115933 h 240516"/>
                    <a:gd name="connsiteX23" fmla="*/ 64021 w 232859"/>
                    <a:gd name="connsiteY23" fmla="*/ 123175 h 240516"/>
                    <a:gd name="connsiteX24" fmla="*/ 64304 w 232859"/>
                    <a:gd name="connsiteY24" fmla="*/ 124139 h 240516"/>
                    <a:gd name="connsiteX25" fmla="*/ 111202 w 232859"/>
                    <a:gd name="connsiteY25" fmla="*/ 124139 h 240516"/>
                    <a:gd name="connsiteX26" fmla="*/ 111202 w 232859"/>
                    <a:gd name="connsiteY26" fmla="*/ 160169 h 240516"/>
                    <a:gd name="connsiteX27" fmla="*/ 107544 w 232859"/>
                    <a:gd name="connsiteY27" fmla="*/ 159033 h 240516"/>
                    <a:gd name="connsiteX28" fmla="*/ 102752 w 232859"/>
                    <a:gd name="connsiteY28" fmla="*/ 158550 h 240516"/>
                    <a:gd name="connsiteX29" fmla="*/ 78974 w 232859"/>
                    <a:gd name="connsiteY29" fmla="*/ 182328 h 240516"/>
                    <a:gd name="connsiteX30" fmla="*/ 102752 w 232859"/>
                    <a:gd name="connsiteY30" fmla="*/ 206105 h 240516"/>
                    <a:gd name="connsiteX31" fmla="*/ 107544 w 232859"/>
                    <a:gd name="connsiteY31" fmla="*/ 205622 h 240516"/>
                    <a:gd name="connsiteX32" fmla="*/ 111202 w 232859"/>
                    <a:gd name="connsiteY32" fmla="*/ 204487 h 240516"/>
                    <a:gd name="connsiteX33" fmla="*/ 111202 w 232859"/>
                    <a:gd name="connsiteY33" fmla="*/ 240516 h 240516"/>
                    <a:gd name="connsiteX34" fmla="*/ 0 w 232859"/>
                    <a:gd name="connsiteY34" fmla="*/ 240516 h 240516"/>
                    <a:gd name="connsiteX35" fmla="*/ 0 w 232859"/>
                    <a:gd name="connsiteY35" fmla="*/ 124139 h 240516"/>
                    <a:gd name="connsiteX36" fmla="*/ 46916 w 232859"/>
                    <a:gd name="connsiteY36" fmla="*/ 124139 h 240516"/>
                    <a:gd name="connsiteX37" fmla="*/ 47145 w 232859"/>
                    <a:gd name="connsiteY37" fmla="*/ 123401 h 240516"/>
                    <a:gd name="connsiteX38" fmla="*/ 44825 w 232859"/>
                    <a:gd name="connsiteY38" fmla="*/ 115933 h 240516"/>
                    <a:gd name="connsiteX39" fmla="*/ 40362 w 232859"/>
                    <a:gd name="connsiteY39" fmla="*/ 105158 h 240516"/>
                    <a:gd name="connsiteX40" fmla="*/ 55601 w 232859"/>
                    <a:gd name="connsiteY40" fmla="*/ 89919 h 240516"/>
                    <a:gd name="connsiteX41" fmla="*/ 1 w 232859"/>
                    <a:gd name="connsiteY41" fmla="*/ 0 h 240516"/>
                    <a:gd name="connsiteX42" fmla="*/ 111203 w 232859"/>
                    <a:gd name="connsiteY42" fmla="*/ 0 h 240516"/>
                    <a:gd name="connsiteX43" fmla="*/ 111203 w 232859"/>
                    <a:gd name="connsiteY43" fmla="*/ 49560 h 240516"/>
                    <a:gd name="connsiteX44" fmla="*/ 111756 w 232859"/>
                    <a:gd name="connsiteY44" fmla="*/ 49732 h 240516"/>
                    <a:gd name="connsiteX45" fmla="*/ 119224 w 232859"/>
                    <a:gd name="connsiteY45" fmla="*/ 47413 h 240516"/>
                    <a:gd name="connsiteX46" fmla="*/ 130000 w 232859"/>
                    <a:gd name="connsiteY46" fmla="*/ 42949 h 240516"/>
                    <a:gd name="connsiteX47" fmla="*/ 145238 w 232859"/>
                    <a:gd name="connsiteY47" fmla="*/ 58188 h 240516"/>
                    <a:gd name="connsiteX48" fmla="*/ 130000 w 232859"/>
                    <a:gd name="connsiteY48" fmla="*/ 73426 h 240516"/>
                    <a:gd name="connsiteX49" fmla="*/ 119224 w 232859"/>
                    <a:gd name="connsiteY49" fmla="*/ 68963 h 240516"/>
                    <a:gd name="connsiteX50" fmla="*/ 111982 w 232859"/>
                    <a:gd name="connsiteY50" fmla="*/ 66608 h 240516"/>
                    <a:gd name="connsiteX51" fmla="*/ 111203 w 232859"/>
                    <a:gd name="connsiteY51" fmla="*/ 66837 h 240516"/>
                    <a:gd name="connsiteX52" fmla="*/ 111203 w 232859"/>
                    <a:gd name="connsiteY52" fmla="*/ 116376 h 240516"/>
                    <a:gd name="connsiteX53" fmla="*/ 76374 w 232859"/>
                    <a:gd name="connsiteY53" fmla="*/ 116376 h 240516"/>
                    <a:gd name="connsiteX54" fmla="*/ 77511 w 232859"/>
                    <a:gd name="connsiteY54" fmla="*/ 114282 h 240516"/>
                    <a:gd name="connsiteX55" fmla="*/ 79379 w 232859"/>
                    <a:gd name="connsiteY55" fmla="*/ 105027 h 240516"/>
                    <a:gd name="connsiteX56" fmla="*/ 55601 w 232859"/>
                    <a:gd name="connsiteY56" fmla="*/ 81249 h 240516"/>
                    <a:gd name="connsiteX57" fmla="*/ 31824 w 232859"/>
                    <a:gd name="connsiteY57" fmla="*/ 105027 h 240516"/>
                    <a:gd name="connsiteX58" fmla="*/ 33692 w 232859"/>
                    <a:gd name="connsiteY58" fmla="*/ 114282 h 240516"/>
                    <a:gd name="connsiteX59" fmla="*/ 34829 w 232859"/>
                    <a:gd name="connsiteY59" fmla="*/ 116376 h 240516"/>
                    <a:gd name="connsiteX60" fmla="*/ 1 w 232859"/>
                    <a:gd name="connsiteY60" fmla="*/ 116376 h 240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232859" h="240516">
                      <a:moveTo>
                        <a:pt x="121658" y="124140"/>
                      </a:moveTo>
                      <a:lnTo>
                        <a:pt x="156088" y="124140"/>
                      </a:lnTo>
                      <a:lnTo>
                        <a:pt x="155350" y="125501"/>
                      </a:lnTo>
                      <a:cubicBezTo>
                        <a:pt x="154146" y="128345"/>
                        <a:pt x="153481" y="131473"/>
                        <a:pt x="153481" y="134756"/>
                      </a:cubicBezTo>
                      <a:cubicBezTo>
                        <a:pt x="153481" y="147888"/>
                        <a:pt x="164127" y="158533"/>
                        <a:pt x="177259" y="158533"/>
                      </a:cubicBezTo>
                      <a:cubicBezTo>
                        <a:pt x="190391" y="158533"/>
                        <a:pt x="201036" y="147888"/>
                        <a:pt x="201036" y="134756"/>
                      </a:cubicBezTo>
                      <a:cubicBezTo>
                        <a:pt x="201036" y="131473"/>
                        <a:pt x="200371" y="128345"/>
                        <a:pt x="199168" y="125501"/>
                      </a:cubicBezTo>
                      <a:lnTo>
                        <a:pt x="198429" y="124140"/>
                      </a:lnTo>
                      <a:lnTo>
                        <a:pt x="232859" y="124140"/>
                      </a:lnTo>
                      <a:lnTo>
                        <a:pt x="232859" y="240516"/>
                      </a:lnTo>
                      <a:lnTo>
                        <a:pt x="121658" y="240516"/>
                      </a:lnTo>
                      <a:lnTo>
                        <a:pt x="121658" y="190830"/>
                      </a:lnTo>
                      <a:lnTo>
                        <a:pt x="121379" y="190748"/>
                      </a:lnTo>
                      <a:cubicBezTo>
                        <a:pt x="118810" y="190182"/>
                        <a:pt x="116422" y="190420"/>
                        <a:pt x="114137" y="193103"/>
                      </a:cubicBezTo>
                      <a:cubicBezTo>
                        <a:pt x="111379" y="195861"/>
                        <a:pt x="107570" y="197567"/>
                        <a:pt x="103362" y="197567"/>
                      </a:cubicBezTo>
                      <a:cubicBezTo>
                        <a:pt x="94946" y="197567"/>
                        <a:pt x="88123" y="190744"/>
                        <a:pt x="88123" y="182328"/>
                      </a:cubicBezTo>
                      <a:cubicBezTo>
                        <a:pt x="88123" y="173912"/>
                        <a:pt x="94946" y="167090"/>
                        <a:pt x="103362" y="167090"/>
                      </a:cubicBezTo>
                      <a:cubicBezTo>
                        <a:pt x="107570" y="167090"/>
                        <a:pt x="111379" y="168795"/>
                        <a:pt x="114137" y="171553"/>
                      </a:cubicBezTo>
                      <a:cubicBezTo>
                        <a:pt x="116890" y="173995"/>
                        <a:pt x="119187" y="174383"/>
                        <a:pt x="121605" y="173872"/>
                      </a:cubicBezTo>
                      <a:lnTo>
                        <a:pt x="121658" y="173856"/>
                      </a:lnTo>
                      <a:close/>
                      <a:moveTo>
                        <a:pt x="55601" y="89919"/>
                      </a:moveTo>
                      <a:cubicBezTo>
                        <a:pt x="64017" y="89919"/>
                        <a:pt x="70839" y="96742"/>
                        <a:pt x="70839" y="105158"/>
                      </a:cubicBezTo>
                      <a:cubicBezTo>
                        <a:pt x="70839" y="109366"/>
                        <a:pt x="69134" y="113175"/>
                        <a:pt x="66376" y="115933"/>
                      </a:cubicBezTo>
                      <a:cubicBezTo>
                        <a:pt x="63693" y="118218"/>
                        <a:pt x="63455" y="120606"/>
                        <a:pt x="64021" y="123175"/>
                      </a:cubicBezTo>
                      <a:lnTo>
                        <a:pt x="64304" y="124139"/>
                      </a:lnTo>
                      <a:lnTo>
                        <a:pt x="111202" y="124139"/>
                      </a:lnTo>
                      <a:lnTo>
                        <a:pt x="111202" y="160169"/>
                      </a:lnTo>
                      <a:lnTo>
                        <a:pt x="107544" y="159033"/>
                      </a:lnTo>
                      <a:cubicBezTo>
                        <a:pt x="105996" y="158716"/>
                        <a:pt x="104393" y="158550"/>
                        <a:pt x="102752" y="158550"/>
                      </a:cubicBezTo>
                      <a:cubicBezTo>
                        <a:pt x="89620" y="158550"/>
                        <a:pt x="78974" y="169196"/>
                        <a:pt x="78974" y="182328"/>
                      </a:cubicBezTo>
                      <a:cubicBezTo>
                        <a:pt x="78974" y="195460"/>
                        <a:pt x="89620" y="206105"/>
                        <a:pt x="102752" y="206105"/>
                      </a:cubicBezTo>
                      <a:cubicBezTo>
                        <a:pt x="104393" y="206105"/>
                        <a:pt x="105996" y="205939"/>
                        <a:pt x="107544" y="205622"/>
                      </a:cubicBezTo>
                      <a:lnTo>
                        <a:pt x="111202" y="204487"/>
                      </a:lnTo>
                      <a:lnTo>
                        <a:pt x="111202" y="240516"/>
                      </a:lnTo>
                      <a:lnTo>
                        <a:pt x="0" y="240516"/>
                      </a:lnTo>
                      <a:lnTo>
                        <a:pt x="0" y="124139"/>
                      </a:lnTo>
                      <a:lnTo>
                        <a:pt x="46916" y="124139"/>
                      </a:lnTo>
                      <a:lnTo>
                        <a:pt x="47145" y="123401"/>
                      </a:lnTo>
                      <a:cubicBezTo>
                        <a:pt x="47656" y="120983"/>
                        <a:pt x="47268" y="118687"/>
                        <a:pt x="44825" y="115933"/>
                      </a:cubicBezTo>
                      <a:cubicBezTo>
                        <a:pt x="42068" y="113175"/>
                        <a:pt x="40362" y="109366"/>
                        <a:pt x="40362" y="105158"/>
                      </a:cubicBezTo>
                      <a:cubicBezTo>
                        <a:pt x="40362" y="96742"/>
                        <a:pt x="47185" y="89919"/>
                        <a:pt x="55601" y="89919"/>
                      </a:cubicBezTo>
                      <a:close/>
                      <a:moveTo>
                        <a:pt x="1" y="0"/>
                      </a:moveTo>
                      <a:lnTo>
                        <a:pt x="111203" y="0"/>
                      </a:lnTo>
                      <a:lnTo>
                        <a:pt x="111203" y="49560"/>
                      </a:lnTo>
                      <a:lnTo>
                        <a:pt x="111756" y="49732"/>
                      </a:lnTo>
                      <a:cubicBezTo>
                        <a:pt x="114174" y="50243"/>
                        <a:pt x="116471" y="49855"/>
                        <a:pt x="119224" y="47413"/>
                      </a:cubicBezTo>
                      <a:cubicBezTo>
                        <a:pt x="121982" y="44655"/>
                        <a:pt x="125792" y="42949"/>
                        <a:pt x="130000" y="42949"/>
                      </a:cubicBezTo>
                      <a:cubicBezTo>
                        <a:pt x="138416" y="42949"/>
                        <a:pt x="145238" y="49772"/>
                        <a:pt x="145238" y="58188"/>
                      </a:cubicBezTo>
                      <a:cubicBezTo>
                        <a:pt x="145238" y="66604"/>
                        <a:pt x="138416" y="73426"/>
                        <a:pt x="130000" y="73426"/>
                      </a:cubicBezTo>
                      <a:cubicBezTo>
                        <a:pt x="125792" y="73426"/>
                        <a:pt x="121982" y="71721"/>
                        <a:pt x="119224" y="68963"/>
                      </a:cubicBezTo>
                      <a:cubicBezTo>
                        <a:pt x="116939" y="66280"/>
                        <a:pt x="114551" y="66042"/>
                        <a:pt x="111982" y="66608"/>
                      </a:cubicBezTo>
                      <a:lnTo>
                        <a:pt x="111203" y="66837"/>
                      </a:lnTo>
                      <a:lnTo>
                        <a:pt x="111203" y="116376"/>
                      </a:lnTo>
                      <a:lnTo>
                        <a:pt x="76374" y="116376"/>
                      </a:lnTo>
                      <a:lnTo>
                        <a:pt x="77511" y="114282"/>
                      </a:lnTo>
                      <a:cubicBezTo>
                        <a:pt x="78714" y="111437"/>
                        <a:pt x="79379" y="108310"/>
                        <a:pt x="79379" y="105027"/>
                      </a:cubicBezTo>
                      <a:cubicBezTo>
                        <a:pt x="79379" y="91895"/>
                        <a:pt x="68733" y="81249"/>
                        <a:pt x="55601" y="81249"/>
                      </a:cubicBezTo>
                      <a:cubicBezTo>
                        <a:pt x="42469" y="81249"/>
                        <a:pt x="31824" y="91895"/>
                        <a:pt x="31824" y="105027"/>
                      </a:cubicBezTo>
                      <a:cubicBezTo>
                        <a:pt x="31824" y="108310"/>
                        <a:pt x="32489" y="111437"/>
                        <a:pt x="33692" y="114282"/>
                      </a:cubicBezTo>
                      <a:lnTo>
                        <a:pt x="34829" y="116376"/>
                      </a:lnTo>
                      <a:lnTo>
                        <a:pt x="1" y="116376"/>
                      </a:lnTo>
                      <a:close/>
                    </a:path>
                  </a:pathLst>
                </a:custGeom>
                <a:solidFill>
                  <a:srgbClr val="CDCB2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prstClr val="white"/>
                    </a:solidFill>
                    <a:latin typeface="Arial" panose="020B0604020202020204" pitchFamily="34" charset="0"/>
                    <a:cs typeface="Arial" panose="020B0604020202020204" pitchFamily="34" charset="0"/>
                  </a:endParaRPr>
                </a:p>
              </p:txBody>
            </p:sp>
            <p:sp>
              <p:nvSpPr>
                <p:cNvPr id="19" name="Freeform 398">
                  <a:extLst>
                    <a:ext uri="{FF2B5EF4-FFF2-40B4-BE49-F238E27FC236}">
                      <a16:creationId xmlns:a16="http://schemas.microsoft.com/office/drawing/2014/main" id="{90E0B584-255C-446B-90CB-AFF80C4881D1}"/>
                    </a:ext>
                  </a:extLst>
                </p:cNvPr>
                <p:cNvSpPr/>
                <p:nvPr/>
              </p:nvSpPr>
              <p:spPr>
                <a:xfrm>
                  <a:off x="3437605" y="3355179"/>
                  <a:ext cx="257403" cy="257214"/>
                </a:xfrm>
                <a:custGeom>
                  <a:avLst/>
                  <a:gdLst>
                    <a:gd name="connsiteX0" fmla="*/ 2009831 w 2210046"/>
                    <a:gd name="connsiteY0" fmla="*/ 1117832 h 2208421"/>
                    <a:gd name="connsiteX1" fmla="*/ 2210046 w 2210046"/>
                    <a:gd name="connsiteY1" fmla="*/ 1117832 h 2208421"/>
                    <a:gd name="connsiteX2" fmla="*/ 2205669 w 2210046"/>
                    <a:gd name="connsiteY2" fmla="*/ 1210283 h 2208421"/>
                    <a:gd name="connsiteX3" fmla="*/ 1218071 w 2210046"/>
                    <a:gd name="connsiteY3" fmla="*/ 2204170 h 2208421"/>
                    <a:gd name="connsiteX4" fmla="*/ 1133886 w 2210046"/>
                    <a:gd name="connsiteY4" fmla="*/ 2208421 h 2208421"/>
                    <a:gd name="connsiteX5" fmla="*/ 1133886 w 2210046"/>
                    <a:gd name="connsiteY5" fmla="*/ 2008848 h 2208421"/>
                    <a:gd name="connsiteX6" fmla="*/ 1197666 w 2210046"/>
                    <a:gd name="connsiteY6" fmla="*/ 2005627 h 2208421"/>
                    <a:gd name="connsiteX7" fmla="*/ 1994905 w 2210046"/>
                    <a:gd name="connsiteY7" fmla="*/ 1275736 h 2208421"/>
                    <a:gd name="connsiteX8" fmla="*/ 1729508 w 2210046"/>
                    <a:gd name="connsiteY8" fmla="*/ 1117832 h 2208421"/>
                    <a:gd name="connsiteX9" fmla="*/ 1923192 w 2210046"/>
                    <a:gd name="connsiteY9" fmla="*/ 1117832 h 2208421"/>
                    <a:gd name="connsiteX10" fmla="*/ 1911597 w 2210046"/>
                    <a:gd name="connsiteY10" fmla="*/ 1249251 h 2208421"/>
                    <a:gd name="connsiteX11" fmla="*/ 1270155 w 2210046"/>
                    <a:gd name="connsiteY11" fmla="*/ 1906932 h 2208421"/>
                    <a:gd name="connsiteX12" fmla="*/ 1133886 w 2210046"/>
                    <a:gd name="connsiteY12" fmla="*/ 1920669 h 2208421"/>
                    <a:gd name="connsiteX13" fmla="*/ 1133886 w 2210046"/>
                    <a:gd name="connsiteY13" fmla="*/ 1726987 h 2208421"/>
                    <a:gd name="connsiteX14" fmla="*/ 1231120 w 2210046"/>
                    <a:gd name="connsiteY14" fmla="*/ 1717184 h 2208421"/>
                    <a:gd name="connsiteX15" fmla="*/ 1720938 w 2210046"/>
                    <a:gd name="connsiteY15" fmla="*/ 1214966 h 2208421"/>
                    <a:gd name="connsiteX16" fmla="*/ 1451055 w 2210046"/>
                    <a:gd name="connsiteY16" fmla="*/ 1117832 h 2208421"/>
                    <a:gd name="connsiteX17" fmla="*/ 1654165 w 2210046"/>
                    <a:gd name="connsiteY17" fmla="*/ 1117832 h 2208421"/>
                    <a:gd name="connsiteX18" fmla="*/ 1646771 w 2210046"/>
                    <a:gd name="connsiteY18" fmla="*/ 1201630 h 2208421"/>
                    <a:gd name="connsiteX19" fmla="*/ 1215936 w 2210046"/>
                    <a:gd name="connsiteY19" fmla="*/ 1643372 h 2208421"/>
                    <a:gd name="connsiteX20" fmla="*/ 1133886 w 2210046"/>
                    <a:gd name="connsiteY20" fmla="*/ 1651644 h 2208421"/>
                    <a:gd name="connsiteX21" fmla="*/ 1133886 w 2210046"/>
                    <a:gd name="connsiteY21" fmla="*/ 1448534 h 2208421"/>
                    <a:gd name="connsiteX22" fmla="*/ 1175002 w 2210046"/>
                    <a:gd name="connsiteY22" fmla="*/ 1444389 h 2208421"/>
                    <a:gd name="connsiteX23" fmla="*/ 1446834 w 2210046"/>
                    <a:gd name="connsiteY23" fmla="*/ 1165676 h 2208421"/>
                    <a:gd name="connsiteX24" fmla="*/ 555879 w 2210046"/>
                    <a:gd name="connsiteY24" fmla="*/ 1117832 h 2208421"/>
                    <a:gd name="connsiteX25" fmla="*/ 758989 w 2210046"/>
                    <a:gd name="connsiteY25" fmla="*/ 1117832 h 2208421"/>
                    <a:gd name="connsiteX26" fmla="*/ 763211 w 2210046"/>
                    <a:gd name="connsiteY26" fmla="*/ 1165676 h 2208421"/>
                    <a:gd name="connsiteX27" fmla="*/ 1035042 w 2210046"/>
                    <a:gd name="connsiteY27" fmla="*/ 1444389 h 2208421"/>
                    <a:gd name="connsiteX28" fmla="*/ 1076160 w 2210046"/>
                    <a:gd name="connsiteY28" fmla="*/ 1448534 h 2208421"/>
                    <a:gd name="connsiteX29" fmla="*/ 1076160 w 2210046"/>
                    <a:gd name="connsiteY29" fmla="*/ 1651644 h 2208421"/>
                    <a:gd name="connsiteX30" fmla="*/ 994109 w 2210046"/>
                    <a:gd name="connsiteY30" fmla="*/ 1643372 h 2208421"/>
                    <a:gd name="connsiteX31" fmla="*/ 563273 w 2210046"/>
                    <a:gd name="connsiteY31" fmla="*/ 1201630 h 2208421"/>
                    <a:gd name="connsiteX32" fmla="*/ 286854 w 2210046"/>
                    <a:gd name="connsiteY32" fmla="*/ 1117832 h 2208421"/>
                    <a:gd name="connsiteX33" fmla="*/ 480536 w 2210046"/>
                    <a:gd name="connsiteY33" fmla="*/ 1117832 h 2208421"/>
                    <a:gd name="connsiteX34" fmla="*/ 489107 w 2210046"/>
                    <a:gd name="connsiteY34" fmla="*/ 1214966 h 2208421"/>
                    <a:gd name="connsiteX35" fmla="*/ 978924 w 2210046"/>
                    <a:gd name="connsiteY35" fmla="*/ 1717184 h 2208421"/>
                    <a:gd name="connsiteX36" fmla="*/ 1076160 w 2210046"/>
                    <a:gd name="connsiteY36" fmla="*/ 1726987 h 2208421"/>
                    <a:gd name="connsiteX37" fmla="*/ 1076160 w 2210046"/>
                    <a:gd name="connsiteY37" fmla="*/ 1920669 h 2208421"/>
                    <a:gd name="connsiteX38" fmla="*/ 939891 w 2210046"/>
                    <a:gd name="connsiteY38" fmla="*/ 1906932 h 2208421"/>
                    <a:gd name="connsiteX39" fmla="*/ 298450 w 2210046"/>
                    <a:gd name="connsiteY39" fmla="*/ 1249251 h 2208421"/>
                    <a:gd name="connsiteX40" fmla="*/ 0 w 2210046"/>
                    <a:gd name="connsiteY40" fmla="*/ 1117832 h 2208421"/>
                    <a:gd name="connsiteX41" fmla="*/ 200216 w 2210046"/>
                    <a:gd name="connsiteY41" fmla="*/ 1117832 h 2208421"/>
                    <a:gd name="connsiteX42" fmla="*/ 215141 w 2210046"/>
                    <a:gd name="connsiteY42" fmla="*/ 1275736 h 2208421"/>
                    <a:gd name="connsiteX43" fmla="*/ 1012380 w 2210046"/>
                    <a:gd name="connsiteY43" fmla="*/ 2005627 h 2208421"/>
                    <a:gd name="connsiteX44" fmla="*/ 1076160 w 2210046"/>
                    <a:gd name="connsiteY44" fmla="*/ 2008848 h 2208421"/>
                    <a:gd name="connsiteX45" fmla="*/ 1076160 w 2210046"/>
                    <a:gd name="connsiteY45" fmla="*/ 2208421 h 2208421"/>
                    <a:gd name="connsiteX46" fmla="*/ 991975 w 2210046"/>
                    <a:gd name="connsiteY46" fmla="*/ 2204170 h 2208421"/>
                    <a:gd name="connsiteX47" fmla="*/ 4377 w 2210046"/>
                    <a:gd name="connsiteY47" fmla="*/ 1210283 h 2208421"/>
                    <a:gd name="connsiteX48" fmla="*/ 1105023 w 2210046"/>
                    <a:gd name="connsiteY48" fmla="*/ 887238 h 2208421"/>
                    <a:gd name="connsiteX49" fmla="*/ 1324166 w 2210046"/>
                    <a:gd name="connsiteY49" fmla="*/ 1104211 h 2208421"/>
                    <a:gd name="connsiteX50" fmla="*/ 1105023 w 2210046"/>
                    <a:gd name="connsiteY50" fmla="*/ 1321184 h 2208421"/>
                    <a:gd name="connsiteX51" fmla="*/ 885880 w 2210046"/>
                    <a:gd name="connsiteY51" fmla="*/ 1104211 h 2208421"/>
                    <a:gd name="connsiteX52" fmla="*/ 1105023 w 2210046"/>
                    <a:gd name="connsiteY52" fmla="*/ 887238 h 2208421"/>
                    <a:gd name="connsiteX53" fmla="*/ 1133886 w 2210046"/>
                    <a:gd name="connsiteY53" fmla="*/ 556775 h 2208421"/>
                    <a:gd name="connsiteX54" fmla="*/ 1215936 w 2210046"/>
                    <a:gd name="connsiteY54" fmla="*/ 565046 h 2208421"/>
                    <a:gd name="connsiteX55" fmla="*/ 1646771 w 2210046"/>
                    <a:gd name="connsiteY55" fmla="*/ 1006789 h 2208421"/>
                    <a:gd name="connsiteX56" fmla="*/ 1651476 w 2210046"/>
                    <a:gd name="connsiteY56" fmla="*/ 1060106 h 2208421"/>
                    <a:gd name="connsiteX57" fmla="*/ 1448366 w 2210046"/>
                    <a:gd name="connsiteY57" fmla="*/ 1060106 h 2208421"/>
                    <a:gd name="connsiteX58" fmla="*/ 1446834 w 2210046"/>
                    <a:gd name="connsiteY58" fmla="*/ 1042743 h 2208421"/>
                    <a:gd name="connsiteX59" fmla="*/ 1175002 w 2210046"/>
                    <a:gd name="connsiteY59" fmla="*/ 764030 h 2208421"/>
                    <a:gd name="connsiteX60" fmla="*/ 1133886 w 2210046"/>
                    <a:gd name="connsiteY60" fmla="*/ 759885 h 2208421"/>
                    <a:gd name="connsiteX61" fmla="*/ 1076160 w 2210046"/>
                    <a:gd name="connsiteY61" fmla="*/ 556775 h 2208421"/>
                    <a:gd name="connsiteX62" fmla="*/ 1076160 w 2210046"/>
                    <a:gd name="connsiteY62" fmla="*/ 759885 h 2208421"/>
                    <a:gd name="connsiteX63" fmla="*/ 1035042 w 2210046"/>
                    <a:gd name="connsiteY63" fmla="*/ 764030 h 2208421"/>
                    <a:gd name="connsiteX64" fmla="*/ 763211 w 2210046"/>
                    <a:gd name="connsiteY64" fmla="*/ 1042743 h 2208421"/>
                    <a:gd name="connsiteX65" fmla="*/ 761679 w 2210046"/>
                    <a:gd name="connsiteY65" fmla="*/ 1060106 h 2208421"/>
                    <a:gd name="connsiteX66" fmla="*/ 558569 w 2210046"/>
                    <a:gd name="connsiteY66" fmla="*/ 1060106 h 2208421"/>
                    <a:gd name="connsiteX67" fmla="*/ 563273 w 2210046"/>
                    <a:gd name="connsiteY67" fmla="*/ 1006789 h 2208421"/>
                    <a:gd name="connsiteX68" fmla="*/ 994109 w 2210046"/>
                    <a:gd name="connsiteY68" fmla="*/ 565046 h 2208421"/>
                    <a:gd name="connsiteX69" fmla="*/ 1133886 w 2210046"/>
                    <a:gd name="connsiteY69" fmla="*/ 287750 h 2208421"/>
                    <a:gd name="connsiteX70" fmla="*/ 1270155 w 2210046"/>
                    <a:gd name="connsiteY70" fmla="*/ 301487 h 2208421"/>
                    <a:gd name="connsiteX71" fmla="*/ 1911597 w 2210046"/>
                    <a:gd name="connsiteY71" fmla="*/ 959167 h 2208421"/>
                    <a:gd name="connsiteX72" fmla="*/ 1920503 w 2210046"/>
                    <a:gd name="connsiteY72" fmla="*/ 1060106 h 2208421"/>
                    <a:gd name="connsiteX73" fmla="*/ 1726819 w 2210046"/>
                    <a:gd name="connsiteY73" fmla="*/ 1060106 h 2208421"/>
                    <a:gd name="connsiteX74" fmla="*/ 1720938 w 2210046"/>
                    <a:gd name="connsiteY74" fmla="*/ 993452 h 2208421"/>
                    <a:gd name="connsiteX75" fmla="*/ 1231120 w 2210046"/>
                    <a:gd name="connsiteY75" fmla="*/ 491234 h 2208421"/>
                    <a:gd name="connsiteX76" fmla="*/ 1133886 w 2210046"/>
                    <a:gd name="connsiteY76" fmla="*/ 481432 h 2208421"/>
                    <a:gd name="connsiteX77" fmla="*/ 1076160 w 2210046"/>
                    <a:gd name="connsiteY77" fmla="*/ 287750 h 2208421"/>
                    <a:gd name="connsiteX78" fmla="*/ 1076160 w 2210046"/>
                    <a:gd name="connsiteY78" fmla="*/ 481432 h 2208421"/>
                    <a:gd name="connsiteX79" fmla="*/ 978924 w 2210046"/>
                    <a:gd name="connsiteY79" fmla="*/ 491234 h 2208421"/>
                    <a:gd name="connsiteX80" fmla="*/ 489107 w 2210046"/>
                    <a:gd name="connsiteY80" fmla="*/ 993452 h 2208421"/>
                    <a:gd name="connsiteX81" fmla="*/ 483226 w 2210046"/>
                    <a:gd name="connsiteY81" fmla="*/ 1060106 h 2208421"/>
                    <a:gd name="connsiteX82" fmla="*/ 289544 w 2210046"/>
                    <a:gd name="connsiteY82" fmla="*/ 1060106 h 2208421"/>
                    <a:gd name="connsiteX83" fmla="*/ 298450 w 2210046"/>
                    <a:gd name="connsiteY83" fmla="*/ 959167 h 2208421"/>
                    <a:gd name="connsiteX84" fmla="*/ 939891 w 2210046"/>
                    <a:gd name="connsiteY84" fmla="*/ 301487 h 2208421"/>
                    <a:gd name="connsiteX85" fmla="*/ 1133886 w 2210046"/>
                    <a:gd name="connsiteY85" fmla="*/ 0 h 2208421"/>
                    <a:gd name="connsiteX86" fmla="*/ 1218071 w 2210046"/>
                    <a:gd name="connsiteY86" fmla="*/ 4251 h 2208421"/>
                    <a:gd name="connsiteX87" fmla="*/ 2205669 w 2210046"/>
                    <a:gd name="connsiteY87" fmla="*/ 998138 h 2208421"/>
                    <a:gd name="connsiteX88" fmla="*/ 2208603 w 2210046"/>
                    <a:gd name="connsiteY88" fmla="*/ 1060106 h 2208421"/>
                    <a:gd name="connsiteX89" fmla="*/ 2006949 w 2210046"/>
                    <a:gd name="connsiteY89" fmla="*/ 1060106 h 2208421"/>
                    <a:gd name="connsiteX90" fmla="*/ 1994905 w 2210046"/>
                    <a:gd name="connsiteY90" fmla="*/ 932685 h 2208421"/>
                    <a:gd name="connsiteX91" fmla="*/ 1197666 w 2210046"/>
                    <a:gd name="connsiteY91" fmla="*/ 202793 h 2208421"/>
                    <a:gd name="connsiteX92" fmla="*/ 1133886 w 2210046"/>
                    <a:gd name="connsiteY92" fmla="*/ 199573 h 2208421"/>
                    <a:gd name="connsiteX93" fmla="*/ 1076160 w 2210046"/>
                    <a:gd name="connsiteY93" fmla="*/ 0 h 2208421"/>
                    <a:gd name="connsiteX94" fmla="*/ 1076160 w 2210046"/>
                    <a:gd name="connsiteY94" fmla="*/ 199573 h 2208421"/>
                    <a:gd name="connsiteX95" fmla="*/ 1012380 w 2210046"/>
                    <a:gd name="connsiteY95" fmla="*/ 202793 h 2208421"/>
                    <a:gd name="connsiteX96" fmla="*/ 215141 w 2210046"/>
                    <a:gd name="connsiteY96" fmla="*/ 932685 h 2208421"/>
                    <a:gd name="connsiteX97" fmla="*/ 203097 w 2210046"/>
                    <a:gd name="connsiteY97" fmla="*/ 1060106 h 2208421"/>
                    <a:gd name="connsiteX98" fmla="*/ 1443 w 2210046"/>
                    <a:gd name="connsiteY98" fmla="*/ 1060106 h 2208421"/>
                    <a:gd name="connsiteX99" fmla="*/ 4377 w 2210046"/>
                    <a:gd name="connsiteY99" fmla="*/ 998138 h 2208421"/>
                    <a:gd name="connsiteX100" fmla="*/ 991975 w 2210046"/>
                    <a:gd name="connsiteY100" fmla="*/ 4251 h 2208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2210046" h="2208421">
                      <a:moveTo>
                        <a:pt x="2009831" y="1117832"/>
                      </a:moveTo>
                      <a:lnTo>
                        <a:pt x="2210046" y="1117832"/>
                      </a:lnTo>
                      <a:lnTo>
                        <a:pt x="2205669" y="1210283"/>
                      </a:lnTo>
                      <a:cubicBezTo>
                        <a:pt x="2155828" y="1733929"/>
                        <a:pt x="1740766" y="2151088"/>
                        <a:pt x="1218071" y="2204170"/>
                      </a:cubicBezTo>
                      <a:lnTo>
                        <a:pt x="1133886" y="2208421"/>
                      </a:lnTo>
                      <a:lnTo>
                        <a:pt x="1133886" y="2008848"/>
                      </a:lnTo>
                      <a:lnTo>
                        <a:pt x="1197666" y="2005627"/>
                      </a:lnTo>
                      <a:cubicBezTo>
                        <a:pt x="1597457" y="1965026"/>
                        <a:pt x="1920413" y="1664520"/>
                        <a:pt x="1994905" y="1275736"/>
                      </a:cubicBezTo>
                      <a:close/>
                      <a:moveTo>
                        <a:pt x="1729508" y="1117832"/>
                      </a:moveTo>
                      <a:lnTo>
                        <a:pt x="1923192" y="1117832"/>
                      </a:lnTo>
                      <a:lnTo>
                        <a:pt x="1911597" y="1249251"/>
                      </a:lnTo>
                      <a:cubicBezTo>
                        <a:pt x="1852733" y="1578791"/>
                        <a:pt x="1596858" y="1840079"/>
                        <a:pt x="1270155" y="1906932"/>
                      </a:cubicBezTo>
                      <a:lnTo>
                        <a:pt x="1133886" y="1920669"/>
                      </a:lnTo>
                      <a:lnTo>
                        <a:pt x="1133886" y="1726987"/>
                      </a:lnTo>
                      <a:lnTo>
                        <a:pt x="1231120" y="1717184"/>
                      </a:lnTo>
                      <a:cubicBezTo>
                        <a:pt x="1480597" y="1666134"/>
                        <a:pt x="1675988" y="1466609"/>
                        <a:pt x="1720938" y="1214966"/>
                      </a:cubicBezTo>
                      <a:close/>
                      <a:moveTo>
                        <a:pt x="1451055" y="1117832"/>
                      </a:moveTo>
                      <a:lnTo>
                        <a:pt x="1654165" y="1117832"/>
                      </a:lnTo>
                      <a:lnTo>
                        <a:pt x="1646771" y="1201630"/>
                      </a:lnTo>
                      <a:cubicBezTo>
                        <a:pt x="1607234" y="1422971"/>
                        <a:pt x="1435371" y="1598470"/>
                        <a:pt x="1215936" y="1643372"/>
                      </a:cubicBezTo>
                      <a:lnTo>
                        <a:pt x="1133886" y="1651644"/>
                      </a:lnTo>
                      <a:lnTo>
                        <a:pt x="1133886" y="1448534"/>
                      </a:lnTo>
                      <a:lnTo>
                        <a:pt x="1175002" y="1444389"/>
                      </a:lnTo>
                      <a:cubicBezTo>
                        <a:pt x="1313454" y="1416058"/>
                        <a:pt x="1421888" y="1305329"/>
                        <a:pt x="1446834" y="1165676"/>
                      </a:cubicBezTo>
                      <a:close/>
                      <a:moveTo>
                        <a:pt x="555879" y="1117832"/>
                      </a:moveTo>
                      <a:lnTo>
                        <a:pt x="758989" y="1117832"/>
                      </a:lnTo>
                      <a:lnTo>
                        <a:pt x="763211" y="1165676"/>
                      </a:lnTo>
                      <a:cubicBezTo>
                        <a:pt x="788156" y="1305329"/>
                        <a:pt x="896592" y="1416058"/>
                        <a:pt x="1035042" y="1444389"/>
                      </a:cubicBezTo>
                      <a:lnTo>
                        <a:pt x="1076160" y="1448534"/>
                      </a:lnTo>
                      <a:lnTo>
                        <a:pt x="1076160" y="1651644"/>
                      </a:lnTo>
                      <a:lnTo>
                        <a:pt x="994109" y="1643372"/>
                      </a:lnTo>
                      <a:cubicBezTo>
                        <a:pt x="774674" y="1598470"/>
                        <a:pt x="602810" y="1422971"/>
                        <a:pt x="563273" y="1201630"/>
                      </a:cubicBezTo>
                      <a:close/>
                      <a:moveTo>
                        <a:pt x="286854" y="1117832"/>
                      </a:moveTo>
                      <a:lnTo>
                        <a:pt x="480536" y="1117832"/>
                      </a:lnTo>
                      <a:lnTo>
                        <a:pt x="489107" y="1214966"/>
                      </a:lnTo>
                      <a:cubicBezTo>
                        <a:pt x="534057" y="1466609"/>
                        <a:pt x="729449" y="1666134"/>
                        <a:pt x="978924" y="1717184"/>
                      </a:cubicBezTo>
                      <a:lnTo>
                        <a:pt x="1076160" y="1726987"/>
                      </a:lnTo>
                      <a:lnTo>
                        <a:pt x="1076160" y="1920669"/>
                      </a:lnTo>
                      <a:lnTo>
                        <a:pt x="939891" y="1906932"/>
                      </a:lnTo>
                      <a:cubicBezTo>
                        <a:pt x="613190" y="1840079"/>
                        <a:pt x="357314" y="1578791"/>
                        <a:pt x="298450" y="1249251"/>
                      </a:cubicBezTo>
                      <a:close/>
                      <a:moveTo>
                        <a:pt x="0" y="1117832"/>
                      </a:moveTo>
                      <a:lnTo>
                        <a:pt x="200216" y="1117832"/>
                      </a:lnTo>
                      <a:lnTo>
                        <a:pt x="215141" y="1275736"/>
                      </a:lnTo>
                      <a:cubicBezTo>
                        <a:pt x="289634" y="1664520"/>
                        <a:pt x="612590" y="1965026"/>
                        <a:pt x="1012380" y="2005627"/>
                      </a:cubicBezTo>
                      <a:lnTo>
                        <a:pt x="1076160" y="2008848"/>
                      </a:lnTo>
                      <a:lnTo>
                        <a:pt x="1076160" y="2208421"/>
                      </a:lnTo>
                      <a:lnTo>
                        <a:pt x="991975" y="2204170"/>
                      </a:lnTo>
                      <a:cubicBezTo>
                        <a:pt x="469282" y="2151088"/>
                        <a:pt x="54219" y="1733929"/>
                        <a:pt x="4377" y="1210283"/>
                      </a:cubicBezTo>
                      <a:close/>
                      <a:moveTo>
                        <a:pt x="1105023" y="887238"/>
                      </a:moveTo>
                      <a:cubicBezTo>
                        <a:pt x="1226052" y="887238"/>
                        <a:pt x="1324166" y="984380"/>
                        <a:pt x="1324166" y="1104211"/>
                      </a:cubicBezTo>
                      <a:cubicBezTo>
                        <a:pt x="1324166" y="1224042"/>
                        <a:pt x="1226052" y="1321184"/>
                        <a:pt x="1105023" y="1321184"/>
                      </a:cubicBezTo>
                      <a:cubicBezTo>
                        <a:pt x="983994" y="1321184"/>
                        <a:pt x="885880" y="1224042"/>
                        <a:pt x="885880" y="1104211"/>
                      </a:cubicBezTo>
                      <a:cubicBezTo>
                        <a:pt x="885880" y="984380"/>
                        <a:pt x="983994" y="887238"/>
                        <a:pt x="1105023" y="887238"/>
                      </a:cubicBezTo>
                      <a:close/>
                      <a:moveTo>
                        <a:pt x="1133886" y="556775"/>
                      </a:moveTo>
                      <a:lnTo>
                        <a:pt x="1215936" y="565046"/>
                      </a:lnTo>
                      <a:cubicBezTo>
                        <a:pt x="1435371" y="609949"/>
                        <a:pt x="1607234" y="785448"/>
                        <a:pt x="1646771" y="1006789"/>
                      </a:cubicBezTo>
                      <a:lnTo>
                        <a:pt x="1651476" y="1060106"/>
                      </a:lnTo>
                      <a:lnTo>
                        <a:pt x="1448366" y="1060106"/>
                      </a:lnTo>
                      <a:lnTo>
                        <a:pt x="1446834" y="1042743"/>
                      </a:lnTo>
                      <a:cubicBezTo>
                        <a:pt x="1421888" y="903091"/>
                        <a:pt x="1313454" y="792361"/>
                        <a:pt x="1175002" y="764030"/>
                      </a:cubicBezTo>
                      <a:lnTo>
                        <a:pt x="1133886" y="759885"/>
                      </a:lnTo>
                      <a:close/>
                      <a:moveTo>
                        <a:pt x="1076160" y="556775"/>
                      </a:moveTo>
                      <a:lnTo>
                        <a:pt x="1076160" y="759885"/>
                      </a:lnTo>
                      <a:lnTo>
                        <a:pt x="1035042" y="764030"/>
                      </a:lnTo>
                      <a:cubicBezTo>
                        <a:pt x="896592" y="792361"/>
                        <a:pt x="788156" y="903091"/>
                        <a:pt x="763211" y="1042743"/>
                      </a:cubicBezTo>
                      <a:lnTo>
                        <a:pt x="761679" y="1060106"/>
                      </a:lnTo>
                      <a:lnTo>
                        <a:pt x="558569" y="1060106"/>
                      </a:lnTo>
                      <a:lnTo>
                        <a:pt x="563273" y="1006789"/>
                      </a:lnTo>
                      <a:cubicBezTo>
                        <a:pt x="602810" y="785448"/>
                        <a:pt x="774674" y="609949"/>
                        <a:pt x="994109" y="565046"/>
                      </a:cubicBezTo>
                      <a:close/>
                      <a:moveTo>
                        <a:pt x="1133886" y="287750"/>
                      </a:moveTo>
                      <a:lnTo>
                        <a:pt x="1270155" y="301487"/>
                      </a:lnTo>
                      <a:cubicBezTo>
                        <a:pt x="1596858" y="368340"/>
                        <a:pt x="1852733" y="629628"/>
                        <a:pt x="1911597" y="959167"/>
                      </a:cubicBezTo>
                      <a:lnTo>
                        <a:pt x="1920503" y="1060106"/>
                      </a:lnTo>
                      <a:lnTo>
                        <a:pt x="1726819" y="1060106"/>
                      </a:lnTo>
                      <a:lnTo>
                        <a:pt x="1720938" y="993452"/>
                      </a:lnTo>
                      <a:cubicBezTo>
                        <a:pt x="1675988" y="741810"/>
                        <a:pt x="1480597" y="542284"/>
                        <a:pt x="1231120" y="491234"/>
                      </a:cubicBezTo>
                      <a:lnTo>
                        <a:pt x="1133886" y="481432"/>
                      </a:lnTo>
                      <a:close/>
                      <a:moveTo>
                        <a:pt x="1076160" y="287750"/>
                      </a:moveTo>
                      <a:lnTo>
                        <a:pt x="1076160" y="481432"/>
                      </a:lnTo>
                      <a:lnTo>
                        <a:pt x="978924" y="491234"/>
                      </a:lnTo>
                      <a:cubicBezTo>
                        <a:pt x="729449" y="542284"/>
                        <a:pt x="534057" y="741810"/>
                        <a:pt x="489107" y="993452"/>
                      </a:cubicBezTo>
                      <a:lnTo>
                        <a:pt x="483226" y="1060106"/>
                      </a:lnTo>
                      <a:lnTo>
                        <a:pt x="289544" y="1060106"/>
                      </a:lnTo>
                      <a:lnTo>
                        <a:pt x="298450" y="959167"/>
                      </a:lnTo>
                      <a:cubicBezTo>
                        <a:pt x="357314" y="629628"/>
                        <a:pt x="613190" y="368340"/>
                        <a:pt x="939891" y="301487"/>
                      </a:cubicBezTo>
                      <a:close/>
                      <a:moveTo>
                        <a:pt x="1133886" y="0"/>
                      </a:moveTo>
                      <a:lnTo>
                        <a:pt x="1218071" y="4251"/>
                      </a:lnTo>
                      <a:cubicBezTo>
                        <a:pt x="1740766" y="57333"/>
                        <a:pt x="2155828" y="474492"/>
                        <a:pt x="2205669" y="998138"/>
                      </a:cubicBezTo>
                      <a:lnTo>
                        <a:pt x="2208603" y="1060106"/>
                      </a:lnTo>
                      <a:lnTo>
                        <a:pt x="2006949" y="1060106"/>
                      </a:lnTo>
                      <a:lnTo>
                        <a:pt x="1994905" y="932685"/>
                      </a:lnTo>
                      <a:cubicBezTo>
                        <a:pt x="1920413" y="543902"/>
                        <a:pt x="1597457" y="243394"/>
                        <a:pt x="1197666" y="202793"/>
                      </a:cubicBezTo>
                      <a:lnTo>
                        <a:pt x="1133886" y="199573"/>
                      </a:lnTo>
                      <a:close/>
                      <a:moveTo>
                        <a:pt x="1076160" y="0"/>
                      </a:moveTo>
                      <a:lnTo>
                        <a:pt x="1076160" y="199573"/>
                      </a:lnTo>
                      <a:lnTo>
                        <a:pt x="1012380" y="202793"/>
                      </a:lnTo>
                      <a:cubicBezTo>
                        <a:pt x="612590" y="243394"/>
                        <a:pt x="289634" y="543902"/>
                        <a:pt x="215141" y="932685"/>
                      </a:cubicBezTo>
                      <a:lnTo>
                        <a:pt x="203097" y="1060106"/>
                      </a:lnTo>
                      <a:lnTo>
                        <a:pt x="1443" y="1060106"/>
                      </a:lnTo>
                      <a:lnTo>
                        <a:pt x="4377" y="998138"/>
                      </a:lnTo>
                      <a:cubicBezTo>
                        <a:pt x="54219" y="474492"/>
                        <a:pt x="469282" y="57333"/>
                        <a:pt x="991975" y="4251"/>
                      </a:cubicBezTo>
                      <a:close/>
                    </a:path>
                  </a:pathLst>
                </a:custGeom>
                <a:solidFill>
                  <a:srgbClr val="CDCB2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20" name="Freeform 399">
                  <a:extLst>
                    <a:ext uri="{FF2B5EF4-FFF2-40B4-BE49-F238E27FC236}">
                      <a16:creationId xmlns:a16="http://schemas.microsoft.com/office/drawing/2014/main" id="{0EDEB0D2-2131-433B-859D-B78FAAA54E2B}"/>
                    </a:ext>
                  </a:extLst>
                </p:cNvPr>
                <p:cNvSpPr/>
                <p:nvPr/>
              </p:nvSpPr>
              <p:spPr>
                <a:xfrm>
                  <a:off x="1520501" y="4763767"/>
                  <a:ext cx="224480" cy="214706"/>
                </a:xfrm>
                <a:custGeom>
                  <a:avLst/>
                  <a:gdLst>
                    <a:gd name="connsiteX0" fmla="*/ 87978 w 233644"/>
                    <a:gd name="connsiteY0" fmla="*/ 184691 h 223471"/>
                    <a:gd name="connsiteX1" fmla="*/ 104344 w 233644"/>
                    <a:gd name="connsiteY1" fmla="*/ 184691 h 223471"/>
                    <a:gd name="connsiteX2" fmla="*/ 112698 w 233644"/>
                    <a:gd name="connsiteY2" fmla="*/ 194329 h 223471"/>
                    <a:gd name="connsiteX3" fmla="*/ 121051 w 233644"/>
                    <a:gd name="connsiteY3" fmla="*/ 184691 h 223471"/>
                    <a:gd name="connsiteX4" fmla="*/ 137941 w 233644"/>
                    <a:gd name="connsiteY4" fmla="*/ 184691 h 223471"/>
                    <a:gd name="connsiteX5" fmla="*/ 150414 w 233644"/>
                    <a:gd name="connsiteY5" fmla="*/ 197163 h 223471"/>
                    <a:gd name="connsiteX6" fmla="*/ 150414 w 233644"/>
                    <a:gd name="connsiteY6" fmla="*/ 198397 h 223471"/>
                    <a:gd name="connsiteX7" fmla="*/ 150414 w 233644"/>
                    <a:gd name="connsiteY7" fmla="*/ 199565 h 223471"/>
                    <a:gd name="connsiteX8" fmla="*/ 150414 w 233644"/>
                    <a:gd name="connsiteY8" fmla="*/ 218208 h 223471"/>
                    <a:gd name="connsiteX9" fmla="*/ 145151 w 233644"/>
                    <a:gd name="connsiteY9" fmla="*/ 223471 h 223471"/>
                    <a:gd name="connsiteX10" fmla="*/ 80768 w 233644"/>
                    <a:gd name="connsiteY10" fmla="*/ 223471 h 223471"/>
                    <a:gd name="connsiteX11" fmla="*/ 75505 w 233644"/>
                    <a:gd name="connsiteY11" fmla="*/ 218208 h 223471"/>
                    <a:gd name="connsiteX12" fmla="*/ 75505 w 233644"/>
                    <a:gd name="connsiteY12" fmla="*/ 199565 h 223471"/>
                    <a:gd name="connsiteX13" fmla="*/ 75505 w 233644"/>
                    <a:gd name="connsiteY13" fmla="*/ 198397 h 223471"/>
                    <a:gd name="connsiteX14" fmla="*/ 75505 w 233644"/>
                    <a:gd name="connsiteY14" fmla="*/ 197163 h 223471"/>
                    <a:gd name="connsiteX15" fmla="*/ 87978 w 233644"/>
                    <a:gd name="connsiteY15" fmla="*/ 184691 h 223471"/>
                    <a:gd name="connsiteX16" fmla="*/ 112697 w 233644"/>
                    <a:gd name="connsiteY16" fmla="*/ 151007 h 223471"/>
                    <a:gd name="connsiteX17" fmla="*/ 127900 w 233644"/>
                    <a:gd name="connsiteY17" fmla="*/ 166043 h 223471"/>
                    <a:gd name="connsiteX18" fmla="*/ 112697 w 233644"/>
                    <a:gd name="connsiteY18" fmla="*/ 181079 h 223471"/>
                    <a:gd name="connsiteX19" fmla="*/ 97494 w 233644"/>
                    <a:gd name="connsiteY19" fmla="*/ 166043 h 223471"/>
                    <a:gd name="connsiteX20" fmla="*/ 112697 w 233644"/>
                    <a:gd name="connsiteY20" fmla="*/ 151007 h 223471"/>
                    <a:gd name="connsiteX21" fmla="*/ 22216 w 233644"/>
                    <a:gd name="connsiteY21" fmla="*/ 84258 h 223471"/>
                    <a:gd name="connsiteX22" fmla="*/ 82290 w 233644"/>
                    <a:gd name="connsiteY22" fmla="*/ 131849 h 223471"/>
                    <a:gd name="connsiteX23" fmla="*/ 82550 w 233644"/>
                    <a:gd name="connsiteY23" fmla="*/ 140171 h 223471"/>
                    <a:gd name="connsiteX24" fmla="*/ 138723 w 233644"/>
                    <a:gd name="connsiteY24" fmla="*/ 140431 h 223471"/>
                    <a:gd name="connsiteX25" fmla="*/ 138723 w 233644"/>
                    <a:gd name="connsiteY25" fmla="*/ 132629 h 223471"/>
                    <a:gd name="connsiteX26" fmla="*/ 199959 w 233644"/>
                    <a:gd name="connsiteY26" fmla="*/ 84258 h 223471"/>
                    <a:gd name="connsiteX27" fmla="*/ 3517 w 233644"/>
                    <a:gd name="connsiteY27" fmla="*/ 77965 h 223471"/>
                    <a:gd name="connsiteX28" fmla="*/ 219836 w 233644"/>
                    <a:gd name="connsiteY28" fmla="*/ 77965 h 223471"/>
                    <a:gd name="connsiteX29" fmla="*/ 222983 w 233644"/>
                    <a:gd name="connsiteY29" fmla="*/ 81112 h 223471"/>
                    <a:gd name="connsiteX30" fmla="*/ 219836 w 233644"/>
                    <a:gd name="connsiteY30" fmla="*/ 84258 h 223471"/>
                    <a:gd name="connsiteX31" fmla="*/ 210888 w 233644"/>
                    <a:gd name="connsiteY31" fmla="*/ 84258 h 223471"/>
                    <a:gd name="connsiteX32" fmla="*/ 145745 w 233644"/>
                    <a:gd name="connsiteY32" fmla="*/ 136010 h 223471"/>
                    <a:gd name="connsiteX33" fmla="*/ 145485 w 233644"/>
                    <a:gd name="connsiteY33" fmla="*/ 147712 h 223471"/>
                    <a:gd name="connsiteX34" fmla="*/ 74748 w 233644"/>
                    <a:gd name="connsiteY34" fmla="*/ 147712 h 223471"/>
                    <a:gd name="connsiteX35" fmla="*/ 74748 w 233644"/>
                    <a:gd name="connsiteY35" fmla="*/ 134969 h 223471"/>
                    <a:gd name="connsiteX36" fmla="*/ 11813 w 233644"/>
                    <a:gd name="connsiteY36" fmla="*/ 84466 h 223471"/>
                    <a:gd name="connsiteX37" fmla="*/ 22204 w 233644"/>
                    <a:gd name="connsiteY37" fmla="*/ 84258 h 223471"/>
                    <a:gd name="connsiteX38" fmla="*/ 3517 w 233644"/>
                    <a:gd name="connsiteY38" fmla="*/ 84258 h 223471"/>
                    <a:gd name="connsiteX39" fmla="*/ 370 w 233644"/>
                    <a:gd name="connsiteY39" fmla="*/ 81112 h 223471"/>
                    <a:gd name="connsiteX40" fmla="*/ 3517 w 233644"/>
                    <a:gd name="connsiteY40" fmla="*/ 77965 h 223471"/>
                    <a:gd name="connsiteX41" fmla="*/ 12472 w 233644"/>
                    <a:gd name="connsiteY41" fmla="*/ 35463 h 223471"/>
                    <a:gd name="connsiteX42" fmla="*/ 28838 w 233644"/>
                    <a:gd name="connsiteY42" fmla="*/ 35463 h 223471"/>
                    <a:gd name="connsiteX43" fmla="*/ 37192 w 233644"/>
                    <a:gd name="connsiteY43" fmla="*/ 45101 h 223471"/>
                    <a:gd name="connsiteX44" fmla="*/ 45545 w 233644"/>
                    <a:gd name="connsiteY44" fmla="*/ 35463 h 223471"/>
                    <a:gd name="connsiteX45" fmla="*/ 62435 w 233644"/>
                    <a:gd name="connsiteY45" fmla="*/ 35463 h 223471"/>
                    <a:gd name="connsiteX46" fmla="*/ 74907 w 233644"/>
                    <a:gd name="connsiteY46" fmla="*/ 47937 h 223471"/>
                    <a:gd name="connsiteX47" fmla="*/ 74907 w 233644"/>
                    <a:gd name="connsiteY47" fmla="*/ 49170 h 223471"/>
                    <a:gd name="connsiteX48" fmla="*/ 74907 w 233644"/>
                    <a:gd name="connsiteY48" fmla="*/ 50339 h 223471"/>
                    <a:gd name="connsiteX49" fmla="*/ 74907 w 233644"/>
                    <a:gd name="connsiteY49" fmla="*/ 68983 h 223471"/>
                    <a:gd name="connsiteX50" fmla="*/ 69644 w 233644"/>
                    <a:gd name="connsiteY50" fmla="*/ 74247 h 223471"/>
                    <a:gd name="connsiteX51" fmla="*/ 5263 w 233644"/>
                    <a:gd name="connsiteY51" fmla="*/ 74247 h 223471"/>
                    <a:gd name="connsiteX52" fmla="*/ 0 w 233644"/>
                    <a:gd name="connsiteY52" fmla="*/ 68983 h 223471"/>
                    <a:gd name="connsiteX53" fmla="*/ 0 w 233644"/>
                    <a:gd name="connsiteY53" fmla="*/ 50339 h 223471"/>
                    <a:gd name="connsiteX54" fmla="*/ 0 w 233644"/>
                    <a:gd name="connsiteY54" fmla="*/ 49170 h 223471"/>
                    <a:gd name="connsiteX55" fmla="*/ 0 w 233644"/>
                    <a:gd name="connsiteY55" fmla="*/ 47937 h 223471"/>
                    <a:gd name="connsiteX56" fmla="*/ 12472 w 233644"/>
                    <a:gd name="connsiteY56" fmla="*/ 35463 h 223471"/>
                    <a:gd name="connsiteX57" fmla="*/ 171209 w 233644"/>
                    <a:gd name="connsiteY57" fmla="*/ 34877 h 223471"/>
                    <a:gd name="connsiteX58" fmla="*/ 187575 w 233644"/>
                    <a:gd name="connsiteY58" fmla="*/ 34877 h 223471"/>
                    <a:gd name="connsiteX59" fmla="*/ 195929 w 233644"/>
                    <a:gd name="connsiteY59" fmla="*/ 44515 h 223471"/>
                    <a:gd name="connsiteX60" fmla="*/ 204282 w 233644"/>
                    <a:gd name="connsiteY60" fmla="*/ 34877 h 223471"/>
                    <a:gd name="connsiteX61" fmla="*/ 221172 w 233644"/>
                    <a:gd name="connsiteY61" fmla="*/ 34877 h 223471"/>
                    <a:gd name="connsiteX62" fmla="*/ 233644 w 233644"/>
                    <a:gd name="connsiteY62" fmla="*/ 47350 h 223471"/>
                    <a:gd name="connsiteX63" fmla="*/ 233644 w 233644"/>
                    <a:gd name="connsiteY63" fmla="*/ 48583 h 223471"/>
                    <a:gd name="connsiteX64" fmla="*/ 233644 w 233644"/>
                    <a:gd name="connsiteY64" fmla="*/ 49752 h 223471"/>
                    <a:gd name="connsiteX65" fmla="*/ 233644 w 233644"/>
                    <a:gd name="connsiteY65" fmla="*/ 68395 h 223471"/>
                    <a:gd name="connsiteX66" fmla="*/ 228381 w 233644"/>
                    <a:gd name="connsiteY66" fmla="*/ 73658 h 223471"/>
                    <a:gd name="connsiteX67" fmla="*/ 164000 w 233644"/>
                    <a:gd name="connsiteY67" fmla="*/ 73658 h 223471"/>
                    <a:gd name="connsiteX68" fmla="*/ 158737 w 233644"/>
                    <a:gd name="connsiteY68" fmla="*/ 68395 h 223471"/>
                    <a:gd name="connsiteX69" fmla="*/ 158737 w 233644"/>
                    <a:gd name="connsiteY69" fmla="*/ 49752 h 223471"/>
                    <a:gd name="connsiteX70" fmla="*/ 158737 w 233644"/>
                    <a:gd name="connsiteY70" fmla="*/ 48583 h 223471"/>
                    <a:gd name="connsiteX71" fmla="*/ 158737 w 233644"/>
                    <a:gd name="connsiteY71" fmla="*/ 47350 h 223471"/>
                    <a:gd name="connsiteX72" fmla="*/ 171209 w 233644"/>
                    <a:gd name="connsiteY72" fmla="*/ 34877 h 223471"/>
                    <a:gd name="connsiteX73" fmla="*/ 90945 w 233644"/>
                    <a:gd name="connsiteY73" fmla="*/ 33686 h 223471"/>
                    <a:gd name="connsiteX74" fmla="*/ 107311 w 233644"/>
                    <a:gd name="connsiteY74" fmla="*/ 33686 h 223471"/>
                    <a:gd name="connsiteX75" fmla="*/ 115665 w 233644"/>
                    <a:gd name="connsiteY75" fmla="*/ 43324 h 223471"/>
                    <a:gd name="connsiteX76" fmla="*/ 124018 w 233644"/>
                    <a:gd name="connsiteY76" fmla="*/ 33686 h 223471"/>
                    <a:gd name="connsiteX77" fmla="*/ 140908 w 233644"/>
                    <a:gd name="connsiteY77" fmla="*/ 33686 h 223471"/>
                    <a:gd name="connsiteX78" fmla="*/ 153380 w 233644"/>
                    <a:gd name="connsiteY78" fmla="*/ 46159 h 223471"/>
                    <a:gd name="connsiteX79" fmla="*/ 153380 w 233644"/>
                    <a:gd name="connsiteY79" fmla="*/ 47392 h 223471"/>
                    <a:gd name="connsiteX80" fmla="*/ 153380 w 233644"/>
                    <a:gd name="connsiteY80" fmla="*/ 48561 h 223471"/>
                    <a:gd name="connsiteX81" fmla="*/ 153380 w 233644"/>
                    <a:gd name="connsiteY81" fmla="*/ 67204 h 223471"/>
                    <a:gd name="connsiteX82" fmla="*/ 148117 w 233644"/>
                    <a:gd name="connsiteY82" fmla="*/ 72467 h 223471"/>
                    <a:gd name="connsiteX83" fmla="*/ 83736 w 233644"/>
                    <a:gd name="connsiteY83" fmla="*/ 72467 h 223471"/>
                    <a:gd name="connsiteX84" fmla="*/ 78473 w 233644"/>
                    <a:gd name="connsiteY84" fmla="*/ 67204 h 223471"/>
                    <a:gd name="connsiteX85" fmla="*/ 78473 w 233644"/>
                    <a:gd name="connsiteY85" fmla="*/ 48561 h 223471"/>
                    <a:gd name="connsiteX86" fmla="*/ 78473 w 233644"/>
                    <a:gd name="connsiteY86" fmla="*/ 47392 h 223471"/>
                    <a:gd name="connsiteX87" fmla="*/ 78473 w 233644"/>
                    <a:gd name="connsiteY87" fmla="*/ 46159 h 223471"/>
                    <a:gd name="connsiteX88" fmla="*/ 90945 w 233644"/>
                    <a:gd name="connsiteY88" fmla="*/ 33686 h 223471"/>
                    <a:gd name="connsiteX89" fmla="*/ 37192 w 233644"/>
                    <a:gd name="connsiteY89" fmla="*/ 1780 h 223471"/>
                    <a:gd name="connsiteX90" fmla="*/ 52395 w 233644"/>
                    <a:gd name="connsiteY90" fmla="*/ 16818 h 223471"/>
                    <a:gd name="connsiteX91" fmla="*/ 37192 w 233644"/>
                    <a:gd name="connsiteY91" fmla="*/ 31856 h 223471"/>
                    <a:gd name="connsiteX92" fmla="*/ 21989 w 233644"/>
                    <a:gd name="connsiteY92" fmla="*/ 16818 h 223471"/>
                    <a:gd name="connsiteX93" fmla="*/ 37192 w 233644"/>
                    <a:gd name="connsiteY93" fmla="*/ 1780 h 223471"/>
                    <a:gd name="connsiteX94" fmla="*/ 195929 w 233644"/>
                    <a:gd name="connsiteY94" fmla="*/ 1191 h 223471"/>
                    <a:gd name="connsiteX95" fmla="*/ 211132 w 233644"/>
                    <a:gd name="connsiteY95" fmla="*/ 16227 h 223471"/>
                    <a:gd name="connsiteX96" fmla="*/ 195929 w 233644"/>
                    <a:gd name="connsiteY96" fmla="*/ 31263 h 223471"/>
                    <a:gd name="connsiteX97" fmla="*/ 180726 w 233644"/>
                    <a:gd name="connsiteY97" fmla="*/ 16227 h 223471"/>
                    <a:gd name="connsiteX98" fmla="*/ 195929 w 233644"/>
                    <a:gd name="connsiteY98" fmla="*/ 1191 h 223471"/>
                    <a:gd name="connsiteX99" fmla="*/ 115665 w 233644"/>
                    <a:gd name="connsiteY99" fmla="*/ 0 h 223471"/>
                    <a:gd name="connsiteX100" fmla="*/ 130868 w 233644"/>
                    <a:gd name="connsiteY100" fmla="*/ 15036 h 223471"/>
                    <a:gd name="connsiteX101" fmla="*/ 115665 w 233644"/>
                    <a:gd name="connsiteY101" fmla="*/ 30072 h 223471"/>
                    <a:gd name="connsiteX102" fmla="*/ 100462 w 233644"/>
                    <a:gd name="connsiteY102" fmla="*/ 15036 h 223471"/>
                    <a:gd name="connsiteX103" fmla="*/ 115665 w 233644"/>
                    <a:gd name="connsiteY103" fmla="*/ 0 h 223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233644" h="223471">
                      <a:moveTo>
                        <a:pt x="87978" y="184691"/>
                      </a:moveTo>
                      <a:lnTo>
                        <a:pt x="104344" y="184691"/>
                      </a:lnTo>
                      <a:lnTo>
                        <a:pt x="112698" y="194329"/>
                      </a:lnTo>
                      <a:lnTo>
                        <a:pt x="121051" y="184691"/>
                      </a:lnTo>
                      <a:lnTo>
                        <a:pt x="137941" y="184691"/>
                      </a:lnTo>
                      <a:cubicBezTo>
                        <a:pt x="144830" y="184691"/>
                        <a:pt x="150414" y="190275"/>
                        <a:pt x="150414" y="197163"/>
                      </a:cubicBezTo>
                      <a:lnTo>
                        <a:pt x="150414" y="198397"/>
                      </a:lnTo>
                      <a:lnTo>
                        <a:pt x="150414" y="199565"/>
                      </a:lnTo>
                      <a:lnTo>
                        <a:pt x="150414" y="218208"/>
                      </a:lnTo>
                      <a:cubicBezTo>
                        <a:pt x="150414" y="221115"/>
                        <a:pt x="148058" y="223471"/>
                        <a:pt x="145151" y="223471"/>
                      </a:cubicBezTo>
                      <a:lnTo>
                        <a:pt x="80768" y="223471"/>
                      </a:lnTo>
                      <a:cubicBezTo>
                        <a:pt x="77861" y="223471"/>
                        <a:pt x="75505" y="221115"/>
                        <a:pt x="75505" y="218208"/>
                      </a:cubicBezTo>
                      <a:lnTo>
                        <a:pt x="75505" y="199565"/>
                      </a:lnTo>
                      <a:lnTo>
                        <a:pt x="75505" y="198397"/>
                      </a:lnTo>
                      <a:lnTo>
                        <a:pt x="75505" y="197163"/>
                      </a:lnTo>
                      <a:cubicBezTo>
                        <a:pt x="75505" y="190275"/>
                        <a:pt x="81089" y="184691"/>
                        <a:pt x="87978" y="184691"/>
                      </a:cubicBezTo>
                      <a:close/>
                      <a:moveTo>
                        <a:pt x="112697" y="151007"/>
                      </a:moveTo>
                      <a:cubicBezTo>
                        <a:pt x="121093" y="151007"/>
                        <a:pt x="127900" y="157739"/>
                        <a:pt x="127900" y="166043"/>
                      </a:cubicBezTo>
                      <a:cubicBezTo>
                        <a:pt x="127900" y="174347"/>
                        <a:pt x="121093" y="181079"/>
                        <a:pt x="112697" y="181079"/>
                      </a:cubicBezTo>
                      <a:cubicBezTo>
                        <a:pt x="104301" y="181079"/>
                        <a:pt x="97494" y="174347"/>
                        <a:pt x="97494" y="166043"/>
                      </a:cubicBezTo>
                      <a:cubicBezTo>
                        <a:pt x="97494" y="157739"/>
                        <a:pt x="104301" y="151007"/>
                        <a:pt x="112697" y="151007"/>
                      </a:cubicBezTo>
                      <a:close/>
                      <a:moveTo>
                        <a:pt x="22216" y="84258"/>
                      </a:moveTo>
                      <a:lnTo>
                        <a:pt x="82290" y="131849"/>
                      </a:lnTo>
                      <a:cubicBezTo>
                        <a:pt x="82463" y="137700"/>
                        <a:pt x="82506" y="134319"/>
                        <a:pt x="82550" y="140171"/>
                      </a:cubicBezTo>
                      <a:cubicBezTo>
                        <a:pt x="91262" y="140604"/>
                        <a:pt x="129534" y="140214"/>
                        <a:pt x="138723" y="140431"/>
                      </a:cubicBezTo>
                      <a:cubicBezTo>
                        <a:pt x="139070" y="136226"/>
                        <a:pt x="138896" y="138220"/>
                        <a:pt x="138723" y="132629"/>
                      </a:cubicBezTo>
                      <a:lnTo>
                        <a:pt x="199959" y="84258"/>
                      </a:lnTo>
                      <a:close/>
                      <a:moveTo>
                        <a:pt x="3517" y="77965"/>
                      </a:moveTo>
                      <a:lnTo>
                        <a:pt x="219836" y="77965"/>
                      </a:lnTo>
                      <a:cubicBezTo>
                        <a:pt x="221574" y="77965"/>
                        <a:pt x="222983" y="79374"/>
                        <a:pt x="222983" y="81112"/>
                      </a:cubicBezTo>
                      <a:cubicBezTo>
                        <a:pt x="222983" y="82849"/>
                        <a:pt x="221574" y="84258"/>
                        <a:pt x="219836" y="84258"/>
                      </a:cubicBezTo>
                      <a:lnTo>
                        <a:pt x="210888" y="84258"/>
                      </a:lnTo>
                      <a:lnTo>
                        <a:pt x="145745" y="136010"/>
                      </a:lnTo>
                      <a:lnTo>
                        <a:pt x="145485" y="147712"/>
                      </a:lnTo>
                      <a:lnTo>
                        <a:pt x="74748" y="147712"/>
                      </a:lnTo>
                      <a:cubicBezTo>
                        <a:pt x="74748" y="142251"/>
                        <a:pt x="75268" y="140951"/>
                        <a:pt x="74748" y="134969"/>
                      </a:cubicBezTo>
                      <a:lnTo>
                        <a:pt x="11813" y="84466"/>
                      </a:lnTo>
                      <a:lnTo>
                        <a:pt x="22204" y="84258"/>
                      </a:lnTo>
                      <a:lnTo>
                        <a:pt x="3517" y="84258"/>
                      </a:lnTo>
                      <a:cubicBezTo>
                        <a:pt x="1779" y="84258"/>
                        <a:pt x="370" y="82849"/>
                        <a:pt x="370" y="81112"/>
                      </a:cubicBezTo>
                      <a:cubicBezTo>
                        <a:pt x="370" y="79374"/>
                        <a:pt x="1779" y="77965"/>
                        <a:pt x="3517" y="77965"/>
                      </a:cubicBezTo>
                      <a:close/>
                      <a:moveTo>
                        <a:pt x="12472" y="35463"/>
                      </a:moveTo>
                      <a:lnTo>
                        <a:pt x="28838" y="35463"/>
                      </a:lnTo>
                      <a:lnTo>
                        <a:pt x="37192" y="45101"/>
                      </a:lnTo>
                      <a:lnTo>
                        <a:pt x="45545" y="35463"/>
                      </a:lnTo>
                      <a:lnTo>
                        <a:pt x="62435" y="35463"/>
                      </a:lnTo>
                      <a:cubicBezTo>
                        <a:pt x="69323" y="35463"/>
                        <a:pt x="74907" y="41048"/>
                        <a:pt x="74907" y="47937"/>
                      </a:cubicBezTo>
                      <a:lnTo>
                        <a:pt x="74907" y="49170"/>
                      </a:lnTo>
                      <a:lnTo>
                        <a:pt x="74907" y="50339"/>
                      </a:lnTo>
                      <a:lnTo>
                        <a:pt x="74907" y="68983"/>
                      </a:lnTo>
                      <a:cubicBezTo>
                        <a:pt x="74907" y="71890"/>
                        <a:pt x="72551" y="74247"/>
                        <a:pt x="69644" y="74247"/>
                      </a:cubicBezTo>
                      <a:lnTo>
                        <a:pt x="5263" y="74247"/>
                      </a:lnTo>
                      <a:cubicBezTo>
                        <a:pt x="2356" y="74247"/>
                        <a:pt x="0" y="71890"/>
                        <a:pt x="0" y="68983"/>
                      </a:cubicBezTo>
                      <a:lnTo>
                        <a:pt x="0" y="50339"/>
                      </a:lnTo>
                      <a:lnTo>
                        <a:pt x="0" y="49170"/>
                      </a:lnTo>
                      <a:lnTo>
                        <a:pt x="0" y="47937"/>
                      </a:lnTo>
                      <a:cubicBezTo>
                        <a:pt x="0" y="41048"/>
                        <a:pt x="5584" y="35463"/>
                        <a:pt x="12472" y="35463"/>
                      </a:cubicBezTo>
                      <a:close/>
                      <a:moveTo>
                        <a:pt x="171209" y="34877"/>
                      </a:moveTo>
                      <a:lnTo>
                        <a:pt x="187575" y="34877"/>
                      </a:lnTo>
                      <a:lnTo>
                        <a:pt x="195929" y="44515"/>
                      </a:lnTo>
                      <a:lnTo>
                        <a:pt x="204282" y="34877"/>
                      </a:lnTo>
                      <a:lnTo>
                        <a:pt x="221172" y="34877"/>
                      </a:lnTo>
                      <a:cubicBezTo>
                        <a:pt x="228060" y="34877"/>
                        <a:pt x="233644" y="40461"/>
                        <a:pt x="233644" y="47350"/>
                      </a:cubicBezTo>
                      <a:lnTo>
                        <a:pt x="233644" y="48583"/>
                      </a:lnTo>
                      <a:lnTo>
                        <a:pt x="233644" y="49752"/>
                      </a:lnTo>
                      <a:lnTo>
                        <a:pt x="233644" y="68395"/>
                      </a:lnTo>
                      <a:cubicBezTo>
                        <a:pt x="233644" y="71302"/>
                        <a:pt x="231288" y="73658"/>
                        <a:pt x="228381" y="73658"/>
                      </a:cubicBezTo>
                      <a:lnTo>
                        <a:pt x="164000" y="73658"/>
                      </a:lnTo>
                      <a:cubicBezTo>
                        <a:pt x="161093" y="73658"/>
                        <a:pt x="158737" y="71302"/>
                        <a:pt x="158737" y="68395"/>
                      </a:cubicBezTo>
                      <a:lnTo>
                        <a:pt x="158737" y="49752"/>
                      </a:lnTo>
                      <a:lnTo>
                        <a:pt x="158737" y="48583"/>
                      </a:lnTo>
                      <a:lnTo>
                        <a:pt x="158737" y="47350"/>
                      </a:lnTo>
                      <a:cubicBezTo>
                        <a:pt x="158737" y="40461"/>
                        <a:pt x="164321" y="34877"/>
                        <a:pt x="171209" y="34877"/>
                      </a:cubicBezTo>
                      <a:close/>
                      <a:moveTo>
                        <a:pt x="90945" y="33686"/>
                      </a:moveTo>
                      <a:lnTo>
                        <a:pt x="107311" y="33686"/>
                      </a:lnTo>
                      <a:lnTo>
                        <a:pt x="115665" y="43324"/>
                      </a:lnTo>
                      <a:lnTo>
                        <a:pt x="124018" y="33686"/>
                      </a:lnTo>
                      <a:lnTo>
                        <a:pt x="140908" y="33686"/>
                      </a:lnTo>
                      <a:cubicBezTo>
                        <a:pt x="147796" y="33686"/>
                        <a:pt x="153380" y="39270"/>
                        <a:pt x="153380" y="46159"/>
                      </a:cubicBezTo>
                      <a:lnTo>
                        <a:pt x="153380" y="47392"/>
                      </a:lnTo>
                      <a:lnTo>
                        <a:pt x="153380" y="48561"/>
                      </a:lnTo>
                      <a:lnTo>
                        <a:pt x="153380" y="67204"/>
                      </a:lnTo>
                      <a:cubicBezTo>
                        <a:pt x="153380" y="70111"/>
                        <a:pt x="151024" y="72467"/>
                        <a:pt x="148117" y="72467"/>
                      </a:cubicBezTo>
                      <a:lnTo>
                        <a:pt x="83736" y="72467"/>
                      </a:lnTo>
                      <a:cubicBezTo>
                        <a:pt x="80829" y="72467"/>
                        <a:pt x="78473" y="70111"/>
                        <a:pt x="78473" y="67204"/>
                      </a:cubicBezTo>
                      <a:lnTo>
                        <a:pt x="78473" y="48561"/>
                      </a:lnTo>
                      <a:lnTo>
                        <a:pt x="78473" y="47392"/>
                      </a:lnTo>
                      <a:lnTo>
                        <a:pt x="78473" y="46159"/>
                      </a:lnTo>
                      <a:cubicBezTo>
                        <a:pt x="78473" y="39270"/>
                        <a:pt x="84057" y="33686"/>
                        <a:pt x="90945" y="33686"/>
                      </a:cubicBezTo>
                      <a:close/>
                      <a:moveTo>
                        <a:pt x="37192" y="1780"/>
                      </a:moveTo>
                      <a:cubicBezTo>
                        <a:pt x="45588" y="1780"/>
                        <a:pt x="52395" y="8513"/>
                        <a:pt x="52395" y="16818"/>
                      </a:cubicBezTo>
                      <a:cubicBezTo>
                        <a:pt x="52395" y="25123"/>
                        <a:pt x="45588" y="31856"/>
                        <a:pt x="37192" y="31856"/>
                      </a:cubicBezTo>
                      <a:cubicBezTo>
                        <a:pt x="28796" y="31856"/>
                        <a:pt x="21989" y="25123"/>
                        <a:pt x="21989" y="16818"/>
                      </a:cubicBezTo>
                      <a:cubicBezTo>
                        <a:pt x="21989" y="8513"/>
                        <a:pt x="28796" y="1780"/>
                        <a:pt x="37192" y="1780"/>
                      </a:cubicBezTo>
                      <a:close/>
                      <a:moveTo>
                        <a:pt x="195929" y="1191"/>
                      </a:moveTo>
                      <a:cubicBezTo>
                        <a:pt x="204325" y="1191"/>
                        <a:pt x="211132" y="7923"/>
                        <a:pt x="211132" y="16227"/>
                      </a:cubicBezTo>
                      <a:cubicBezTo>
                        <a:pt x="211132" y="24531"/>
                        <a:pt x="204325" y="31263"/>
                        <a:pt x="195929" y="31263"/>
                      </a:cubicBezTo>
                      <a:cubicBezTo>
                        <a:pt x="187533" y="31263"/>
                        <a:pt x="180726" y="24531"/>
                        <a:pt x="180726" y="16227"/>
                      </a:cubicBezTo>
                      <a:cubicBezTo>
                        <a:pt x="180726" y="7923"/>
                        <a:pt x="187533" y="1191"/>
                        <a:pt x="195929" y="1191"/>
                      </a:cubicBezTo>
                      <a:close/>
                      <a:moveTo>
                        <a:pt x="115665" y="0"/>
                      </a:moveTo>
                      <a:cubicBezTo>
                        <a:pt x="124061" y="0"/>
                        <a:pt x="130868" y="6732"/>
                        <a:pt x="130868" y="15036"/>
                      </a:cubicBezTo>
                      <a:cubicBezTo>
                        <a:pt x="130868" y="23340"/>
                        <a:pt x="124061" y="30072"/>
                        <a:pt x="115665" y="30072"/>
                      </a:cubicBezTo>
                      <a:cubicBezTo>
                        <a:pt x="107269" y="30072"/>
                        <a:pt x="100462" y="23340"/>
                        <a:pt x="100462" y="15036"/>
                      </a:cubicBezTo>
                      <a:cubicBezTo>
                        <a:pt x="100462" y="6732"/>
                        <a:pt x="107269" y="0"/>
                        <a:pt x="115665" y="0"/>
                      </a:cubicBezTo>
                      <a:close/>
                    </a:path>
                  </a:pathLst>
                </a:custGeom>
                <a:solidFill>
                  <a:srgbClr val="CDCB2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prstClr val="white"/>
                    </a:solidFill>
                    <a:latin typeface="Arial" panose="020B0604020202020204" pitchFamily="34" charset="0"/>
                    <a:cs typeface="Arial" panose="020B0604020202020204" pitchFamily="34" charset="0"/>
                  </a:endParaRPr>
                </a:p>
              </p:txBody>
            </p:sp>
            <p:sp>
              <p:nvSpPr>
                <p:cNvPr id="21" name="Freeform 400">
                  <a:extLst>
                    <a:ext uri="{FF2B5EF4-FFF2-40B4-BE49-F238E27FC236}">
                      <a16:creationId xmlns:a16="http://schemas.microsoft.com/office/drawing/2014/main" id="{AD81CC25-7C2B-4133-8D96-2F4ADBDC8A89}"/>
                    </a:ext>
                  </a:extLst>
                </p:cNvPr>
                <p:cNvSpPr/>
                <p:nvPr/>
              </p:nvSpPr>
              <p:spPr>
                <a:xfrm rot="18155007">
                  <a:off x="760890" y="3551856"/>
                  <a:ext cx="432286" cy="488468"/>
                </a:xfrm>
                <a:custGeom>
                  <a:avLst/>
                  <a:gdLst>
                    <a:gd name="connsiteX0" fmla="*/ 321705 w 620540"/>
                    <a:gd name="connsiteY0" fmla="*/ 346535 h 701188"/>
                    <a:gd name="connsiteX1" fmla="*/ 349467 w 620540"/>
                    <a:gd name="connsiteY1" fmla="*/ 372741 h 701188"/>
                    <a:gd name="connsiteX2" fmla="*/ 321705 w 620540"/>
                    <a:gd name="connsiteY2" fmla="*/ 398947 h 701188"/>
                    <a:gd name="connsiteX3" fmla="*/ 293943 w 620540"/>
                    <a:gd name="connsiteY3" fmla="*/ 372741 h 701188"/>
                    <a:gd name="connsiteX4" fmla="*/ 321705 w 620540"/>
                    <a:gd name="connsiteY4" fmla="*/ 346535 h 701188"/>
                    <a:gd name="connsiteX5" fmla="*/ 392918 w 620540"/>
                    <a:gd name="connsiteY5" fmla="*/ 339049 h 701188"/>
                    <a:gd name="connsiteX6" fmla="*/ 424301 w 620540"/>
                    <a:gd name="connsiteY6" fmla="*/ 371494 h 701188"/>
                    <a:gd name="connsiteX7" fmla="*/ 392918 w 620540"/>
                    <a:gd name="connsiteY7" fmla="*/ 403939 h 701188"/>
                    <a:gd name="connsiteX8" fmla="*/ 361535 w 620540"/>
                    <a:gd name="connsiteY8" fmla="*/ 371494 h 701188"/>
                    <a:gd name="connsiteX9" fmla="*/ 392918 w 620540"/>
                    <a:gd name="connsiteY9" fmla="*/ 339049 h 701188"/>
                    <a:gd name="connsiteX10" fmla="*/ 269804 w 620540"/>
                    <a:gd name="connsiteY10" fmla="*/ 314092 h 701188"/>
                    <a:gd name="connsiteX11" fmla="*/ 293945 w 620540"/>
                    <a:gd name="connsiteY11" fmla="*/ 339050 h 701188"/>
                    <a:gd name="connsiteX12" fmla="*/ 269804 w 620540"/>
                    <a:gd name="connsiteY12" fmla="*/ 364008 h 701188"/>
                    <a:gd name="connsiteX13" fmla="*/ 245663 w 620540"/>
                    <a:gd name="connsiteY13" fmla="*/ 339050 h 701188"/>
                    <a:gd name="connsiteX14" fmla="*/ 269804 w 620540"/>
                    <a:gd name="connsiteY14" fmla="*/ 314092 h 701188"/>
                    <a:gd name="connsiteX15" fmla="*/ 449649 w 620540"/>
                    <a:gd name="connsiteY15" fmla="*/ 289134 h 701188"/>
                    <a:gd name="connsiteX16" fmla="*/ 482239 w 620540"/>
                    <a:gd name="connsiteY16" fmla="*/ 325323 h 701188"/>
                    <a:gd name="connsiteX17" fmla="*/ 449649 w 620540"/>
                    <a:gd name="connsiteY17" fmla="*/ 361512 h 701188"/>
                    <a:gd name="connsiteX18" fmla="*/ 417059 w 620540"/>
                    <a:gd name="connsiteY18" fmla="*/ 325323 h 701188"/>
                    <a:gd name="connsiteX19" fmla="*/ 449649 w 620540"/>
                    <a:gd name="connsiteY19" fmla="*/ 289134 h 701188"/>
                    <a:gd name="connsiteX20" fmla="*/ 246871 w 620540"/>
                    <a:gd name="connsiteY20" fmla="*/ 259186 h 701188"/>
                    <a:gd name="connsiteX21" fmla="*/ 269805 w 620540"/>
                    <a:gd name="connsiteY21" fmla="*/ 282896 h 701188"/>
                    <a:gd name="connsiteX22" fmla="*/ 246871 w 620540"/>
                    <a:gd name="connsiteY22" fmla="*/ 306606 h 701188"/>
                    <a:gd name="connsiteX23" fmla="*/ 223937 w 620540"/>
                    <a:gd name="connsiteY23" fmla="*/ 282896 h 701188"/>
                    <a:gd name="connsiteX24" fmla="*/ 246871 w 620540"/>
                    <a:gd name="connsiteY24" fmla="*/ 259186 h 701188"/>
                    <a:gd name="connsiteX25" fmla="*/ 250490 w 620540"/>
                    <a:gd name="connsiteY25" fmla="*/ 209271 h 701188"/>
                    <a:gd name="connsiteX26" fmla="*/ 269802 w 620540"/>
                    <a:gd name="connsiteY26" fmla="*/ 229237 h 701188"/>
                    <a:gd name="connsiteX27" fmla="*/ 250490 w 620540"/>
                    <a:gd name="connsiteY27" fmla="*/ 249203 h 701188"/>
                    <a:gd name="connsiteX28" fmla="*/ 231178 w 620540"/>
                    <a:gd name="connsiteY28" fmla="*/ 229237 h 701188"/>
                    <a:gd name="connsiteX29" fmla="*/ 250490 w 620540"/>
                    <a:gd name="connsiteY29" fmla="*/ 209271 h 701188"/>
                    <a:gd name="connsiteX30" fmla="*/ 459305 w 620540"/>
                    <a:gd name="connsiteY30" fmla="*/ 194297 h 701188"/>
                    <a:gd name="connsiteX31" fmla="*/ 499137 w 620540"/>
                    <a:gd name="connsiteY31" fmla="*/ 234229 h 701188"/>
                    <a:gd name="connsiteX32" fmla="*/ 459305 w 620540"/>
                    <a:gd name="connsiteY32" fmla="*/ 274161 h 701188"/>
                    <a:gd name="connsiteX33" fmla="*/ 419473 w 620540"/>
                    <a:gd name="connsiteY33" fmla="*/ 234229 h 701188"/>
                    <a:gd name="connsiteX34" fmla="*/ 459305 w 620540"/>
                    <a:gd name="connsiteY34" fmla="*/ 194297 h 701188"/>
                    <a:gd name="connsiteX35" fmla="*/ 273424 w 620540"/>
                    <a:gd name="connsiteY35" fmla="*/ 174331 h 701188"/>
                    <a:gd name="connsiteX36" fmla="*/ 291530 w 620540"/>
                    <a:gd name="connsiteY36" fmla="*/ 190554 h 701188"/>
                    <a:gd name="connsiteX37" fmla="*/ 273424 w 620540"/>
                    <a:gd name="connsiteY37" fmla="*/ 206777 h 701188"/>
                    <a:gd name="connsiteX38" fmla="*/ 255318 w 620540"/>
                    <a:gd name="connsiteY38" fmla="*/ 190554 h 701188"/>
                    <a:gd name="connsiteX39" fmla="*/ 273424 w 620540"/>
                    <a:gd name="connsiteY39" fmla="*/ 174331 h 701188"/>
                    <a:gd name="connsiteX40" fmla="*/ 304808 w 620540"/>
                    <a:gd name="connsiteY40" fmla="*/ 151868 h 701188"/>
                    <a:gd name="connsiteX41" fmla="*/ 318086 w 620540"/>
                    <a:gd name="connsiteY41" fmla="*/ 164347 h 701188"/>
                    <a:gd name="connsiteX42" fmla="*/ 304808 w 620540"/>
                    <a:gd name="connsiteY42" fmla="*/ 176826 h 701188"/>
                    <a:gd name="connsiteX43" fmla="*/ 291530 w 620540"/>
                    <a:gd name="connsiteY43" fmla="*/ 164347 h 701188"/>
                    <a:gd name="connsiteX44" fmla="*/ 304808 w 620540"/>
                    <a:gd name="connsiteY44" fmla="*/ 151868 h 701188"/>
                    <a:gd name="connsiteX45" fmla="*/ 331361 w 620540"/>
                    <a:gd name="connsiteY45" fmla="*/ 144382 h 701188"/>
                    <a:gd name="connsiteX46" fmla="*/ 339811 w 620540"/>
                    <a:gd name="connsiteY46" fmla="*/ 153118 h 701188"/>
                    <a:gd name="connsiteX47" fmla="*/ 331361 w 620540"/>
                    <a:gd name="connsiteY47" fmla="*/ 161854 h 701188"/>
                    <a:gd name="connsiteX48" fmla="*/ 322911 w 620540"/>
                    <a:gd name="connsiteY48" fmla="*/ 153118 h 701188"/>
                    <a:gd name="connsiteX49" fmla="*/ 331361 w 620540"/>
                    <a:gd name="connsiteY49" fmla="*/ 144382 h 701188"/>
                    <a:gd name="connsiteX50" fmla="*/ 392920 w 620540"/>
                    <a:gd name="connsiteY50" fmla="*/ 119425 h 701188"/>
                    <a:gd name="connsiteX51" fmla="*/ 436373 w 620540"/>
                    <a:gd name="connsiteY51" fmla="*/ 163101 h 701188"/>
                    <a:gd name="connsiteX52" fmla="*/ 392920 w 620540"/>
                    <a:gd name="connsiteY52" fmla="*/ 206777 h 701188"/>
                    <a:gd name="connsiteX53" fmla="*/ 349467 w 620540"/>
                    <a:gd name="connsiteY53" fmla="*/ 163101 h 701188"/>
                    <a:gd name="connsiteX54" fmla="*/ 392920 w 620540"/>
                    <a:gd name="connsiteY54" fmla="*/ 119425 h 701188"/>
                    <a:gd name="connsiteX55" fmla="*/ 364066 w 620540"/>
                    <a:gd name="connsiteY55" fmla="*/ 62921 h 701188"/>
                    <a:gd name="connsiteX56" fmla="*/ 168452 w 620540"/>
                    <a:gd name="connsiteY56" fmla="*/ 265155 h 701188"/>
                    <a:gd name="connsiteX57" fmla="*/ 364066 w 620540"/>
                    <a:gd name="connsiteY57" fmla="*/ 467388 h 701188"/>
                    <a:gd name="connsiteX58" fmla="*/ 559679 w 620540"/>
                    <a:gd name="connsiteY58" fmla="*/ 265155 h 701188"/>
                    <a:gd name="connsiteX59" fmla="*/ 364066 w 620540"/>
                    <a:gd name="connsiteY59" fmla="*/ 62921 h 701188"/>
                    <a:gd name="connsiteX60" fmla="*/ 364066 w 620540"/>
                    <a:gd name="connsiteY60" fmla="*/ 0 h 701188"/>
                    <a:gd name="connsiteX61" fmla="*/ 620540 w 620540"/>
                    <a:gd name="connsiteY61" fmla="*/ 265155 h 701188"/>
                    <a:gd name="connsiteX62" fmla="*/ 364066 w 620540"/>
                    <a:gd name="connsiteY62" fmla="*/ 530309 h 701188"/>
                    <a:gd name="connsiteX63" fmla="*/ 264234 w 620540"/>
                    <a:gd name="connsiteY63" fmla="*/ 509472 h 701188"/>
                    <a:gd name="connsiteX64" fmla="*/ 224817 w 620540"/>
                    <a:gd name="connsiteY64" fmla="*/ 487354 h 701188"/>
                    <a:gd name="connsiteX65" fmla="*/ 223713 w 620540"/>
                    <a:gd name="connsiteY65" fmla="*/ 498499 h 701188"/>
                    <a:gd name="connsiteX66" fmla="*/ 215389 w 620540"/>
                    <a:gd name="connsiteY66" fmla="*/ 514396 h 701188"/>
                    <a:gd name="connsiteX67" fmla="*/ 77837 w 620540"/>
                    <a:gd name="connsiteY67" fmla="*/ 684831 h 701188"/>
                    <a:gd name="connsiteX68" fmla="*/ 15822 w 620540"/>
                    <a:gd name="connsiteY68" fmla="*/ 690619 h 701188"/>
                    <a:gd name="connsiteX69" fmla="*/ 10224 w 620540"/>
                    <a:gd name="connsiteY69" fmla="*/ 626506 h 701188"/>
                    <a:gd name="connsiteX70" fmla="*/ 147776 w 620540"/>
                    <a:gd name="connsiteY70" fmla="*/ 456071 h 701188"/>
                    <a:gd name="connsiteX71" fmla="*/ 161412 w 620540"/>
                    <a:gd name="connsiteY71" fmla="*/ 444758 h 701188"/>
                    <a:gd name="connsiteX72" fmla="*/ 173518 w 620540"/>
                    <a:gd name="connsiteY72" fmla="*/ 441129 h 701188"/>
                    <a:gd name="connsiteX73" fmla="*/ 151393 w 620540"/>
                    <a:gd name="connsiteY73" fmla="*/ 413405 h 701188"/>
                    <a:gd name="connsiteX74" fmla="*/ 107591 w 620540"/>
                    <a:gd name="connsiteY74" fmla="*/ 265155 h 701188"/>
                    <a:gd name="connsiteX75" fmla="*/ 364066 w 620540"/>
                    <a:gd name="connsiteY75" fmla="*/ 0 h 701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620540" h="701188">
                      <a:moveTo>
                        <a:pt x="321705" y="346535"/>
                      </a:moveTo>
                      <a:cubicBezTo>
                        <a:pt x="337038" y="346535"/>
                        <a:pt x="349467" y="358268"/>
                        <a:pt x="349467" y="372741"/>
                      </a:cubicBezTo>
                      <a:cubicBezTo>
                        <a:pt x="349467" y="387214"/>
                        <a:pt x="337038" y="398947"/>
                        <a:pt x="321705" y="398947"/>
                      </a:cubicBezTo>
                      <a:cubicBezTo>
                        <a:pt x="306372" y="398947"/>
                        <a:pt x="293943" y="387214"/>
                        <a:pt x="293943" y="372741"/>
                      </a:cubicBezTo>
                      <a:cubicBezTo>
                        <a:pt x="293943" y="358268"/>
                        <a:pt x="306372" y="346535"/>
                        <a:pt x="321705" y="346535"/>
                      </a:cubicBezTo>
                      <a:close/>
                      <a:moveTo>
                        <a:pt x="392918" y="339049"/>
                      </a:moveTo>
                      <a:cubicBezTo>
                        <a:pt x="410250" y="339049"/>
                        <a:pt x="424301" y="353575"/>
                        <a:pt x="424301" y="371494"/>
                      </a:cubicBezTo>
                      <a:cubicBezTo>
                        <a:pt x="424301" y="389413"/>
                        <a:pt x="410250" y="403939"/>
                        <a:pt x="392918" y="403939"/>
                      </a:cubicBezTo>
                      <a:cubicBezTo>
                        <a:pt x="375586" y="403939"/>
                        <a:pt x="361535" y="389413"/>
                        <a:pt x="361535" y="371494"/>
                      </a:cubicBezTo>
                      <a:cubicBezTo>
                        <a:pt x="361535" y="353575"/>
                        <a:pt x="375586" y="339049"/>
                        <a:pt x="392918" y="339049"/>
                      </a:cubicBezTo>
                      <a:close/>
                      <a:moveTo>
                        <a:pt x="269804" y="314092"/>
                      </a:moveTo>
                      <a:cubicBezTo>
                        <a:pt x="283137" y="314092"/>
                        <a:pt x="293945" y="325266"/>
                        <a:pt x="293945" y="339050"/>
                      </a:cubicBezTo>
                      <a:cubicBezTo>
                        <a:pt x="293945" y="352834"/>
                        <a:pt x="283137" y="364008"/>
                        <a:pt x="269804" y="364008"/>
                      </a:cubicBezTo>
                      <a:cubicBezTo>
                        <a:pt x="256471" y="364008"/>
                        <a:pt x="245663" y="352834"/>
                        <a:pt x="245663" y="339050"/>
                      </a:cubicBezTo>
                      <a:cubicBezTo>
                        <a:pt x="245663" y="325266"/>
                        <a:pt x="256471" y="314092"/>
                        <a:pt x="269804" y="314092"/>
                      </a:cubicBezTo>
                      <a:close/>
                      <a:moveTo>
                        <a:pt x="449649" y="289134"/>
                      </a:moveTo>
                      <a:cubicBezTo>
                        <a:pt x="467648" y="289134"/>
                        <a:pt x="482239" y="305336"/>
                        <a:pt x="482239" y="325323"/>
                      </a:cubicBezTo>
                      <a:cubicBezTo>
                        <a:pt x="482239" y="345310"/>
                        <a:pt x="467648" y="361512"/>
                        <a:pt x="449649" y="361512"/>
                      </a:cubicBezTo>
                      <a:cubicBezTo>
                        <a:pt x="431650" y="361512"/>
                        <a:pt x="417059" y="345310"/>
                        <a:pt x="417059" y="325323"/>
                      </a:cubicBezTo>
                      <a:cubicBezTo>
                        <a:pt x="417059" y="305336"/>
                        <a:pt x="431650" y="289134"/>
                        <a:pt x="449649" y="289134"/>
                      </a:cubicBezTo>
                      <a:close/>
                      <a:moveTo>
                        <a:pt x="246871" y="259186"/>
                      </a:moveTo>
                      <a:cubicBezTo>
                        <a:pt x="259537" y="259186"/>
                        <a:pt x="269805" y="269801"/>
                        <a:pt x="269805" y="282896"/>
                      </a:cubicBezTo>
                      <a:cubicBezTo>
                        <a:pt x="269805" y="295991"/>
                        <a:pt x="259537" y="306606"/>
                        <a:pt x="246871" y="306606"/>
                      </a:cubicBezTo>
                      <a:cubicBezTo>
                        <a:pt x="234205" y="306606"/>
                        <a:pt x="223937" y="295991"/>
                        <a:pt x="223937" y="282896"/>
                      </a:cubicBezTo>
                      <a:cubicBezTo>
                        <a:pt x="223937" y="269801"/>
                        <a:pt x="234205" y="259186"/>
                        <a:pt x="246871" y="259186"/>
                      </a:cubicBezTo>
                      <a:close/>
                      <a:moveTo>
                        <a:pt x="250490" y="209271"/>
                      </a:moveTo>
                      <a:cubicBezTo>
                        <a:pt x="261156" y="209271"/>
                        <a:pt x="269802" y="218210"/>
                        <a:pt x="269802" y="229237"/>
                      </a:cubicBezTo>
                      <a:cubicBezTo>
                        <a:pt x="269802" y="240264"/>
                        <a:pt x="261156" y="249203"/>
                        <a:pt x="250490" y="249203"/>
                      </a:cubicBezTo>
                      <a:cubicBezTo>
                        <a:pt x="239824" y="249203"/>
                        <a:pt x="231178" y="240264"/>
                        <a:pt x="231178" y="229237"/>
                      </a:cubicBezTo>
                      <a:cubicBezTo>
                        <a:pt x="231178" y="218210"/>
                        <a:pt x="239824" y="209271"/>
                        <a:pt x="250490" y="209271"/>
                      </a:cubicBezTo>
                      <a:close/>
                      <a:moveTo>
                        <a:pt x="459305" y="194297"/>
                      </a:moveTo>
                      <a:cubicBezTo>
                        <a:pt x="481304" y="194297"/>
                        <a:pt x="499137" y="212175"/>
                        <a:pt x="499137" y="234229"/>
                      </a:cubicBezTo>
                      <a:cubicBezTo>
                        <a:pt x="499137" y="256283"/>
                        <a:pt x="481304" y="274161"/>
                        <a:pt x="459305" y="274161"/>
                      </a:cubicBezTo>
                      <a:cubicBezTo>
                        <a:pt x="437306" y="274161"/>
                        <a:pt x="419473" y="256283"/>
                        <a:pt x="419473" y="234229"/>
                      </a:cubicBezTo>
                      <a:cubicBezTo>
                        <a:pt x="419473" y="212175"/>
                        <a:pt x="437306" y="194297"/>
                        <a:pt x="459305" y="194297"/>
                      </a:cubicBezTo>
                      <a:close/>
                      <a:moveTo>
                        <a:pt x="273424" y="174331"/>
                      </a:moveTo>
                      <a:cubicBezTo>
                        <a:pt x="283424" y="174331"/>
                        <a:pt x="291530" y="181594"/>
                        <a:pt x="291530" y="190554"/>
                      </a:cubicBezTo>
                      <a:cubicBezTo>
                        <a:pt x="291530" y="199514"/>
                        <a:pt x="283424" y="206777"/>
                        <a:pt x="273424" y="206777"/>
                      </a:cubicBezTo>
                      <a:cubicBezTo>
                        <a:pt x="263424" y="206777"/>
                        <a:pt x="255318" y="199514"/>
                        <a:pt x="255318" y="190554"/>
                      </a:cubicBezTo>
                      <a:cubicBezTo>
                        <a:pt x="255318" y="181594"/>
                        <a:pt x="263424" y="174331"/>
                        <a:pt x="273424" y="174331"/>
                      </a:cubicBezTo>
                      <a:close/>
                      <a:moveTo>
                        <a:pt x="304808" y="151868"/>
                      </a:moveTo>
                      <a:cubicBezTo>
                        <a:pt x="312141" y="151868"/>
                        <a:pt x="318086" y="157455"/>
                        <a:pt x="318086" y="164347"/>
                      </a:cubicBezTo>
                      <a:cubicBezTo>
                        <a:pt x="318086" y="171239"/>
                        <a:pt x="312141" y="176826"/>
                        <a:pt x="304808" y="176826"/>
                      </a:cubicBezTo>
                      <a:cubicBezTo>
                        <a:pt x="297475" y="176826"/>
                        <a:pt x="291530" y="171239"/>
                        <a:pt x="291530" y="164347"/>
                      </a:cubicBezTo>
                      <a:cubicBezTo>
                        <a:pt x="291530" y="157455"/>
                        <a:pt x="297475" y="151868"/>
                        <a:pt x="304808" y="151868"/>
                      </a:cubicBezTo>
                      <a:close/>
                      <a:moveTo>
                        <a:pt x="331361" y="144382"/>
                      </a:moveTo>
                      <a:cubicBezTo>
                        <a:pt x="336028" y="144382"/>
                        <a:pt x="339811" y="148293"/>
                        <a:pt x="339811" y="153118"/>
                      </a:cubicBezTo>
                      <a:cubicBezTo>
                        <a:pt x="339811" y="157943"/>
                        <a:pt x="336028" y="161854"/>
                        <a:pt x="331361" y="161854"/>
                      </a:cubicBezTo>
                      <a:cubicBezTo>
                        <a:pt x="326694" y="161854"/>
                        <a:pt x="322911" y="157943"/>
                        <a:pt x="322911" y="153118"/>
                      </a:cubicBezTo>
                      <a:cubicBezTo>
                        <a:pt x="322911" y="148293"/>
                        <a:pt x="326694" y="144382"/>
                        <a:pt x="331361" y="144382"/>
                      </a:cubicBezTo>
                      <a:close/>
                      <a:moveTo>
                        <a:pt x="392920" y="119425"/>
                      </a:moveTo>
                      <a:cubicBezTo>
                        <a:pt x="416918" y="119425"/>
                        <a:pt x="436373" y="138979"/>
                        <a:pt x="436373" y="163101"/>
                      </a:cubicBezTo>
                      <a:cubicBezTo>
                        <a:pt x="436373" y="187223"/>
                        <a:pt x="416918" y="206777"/>
                        <a:pt x="392920" y="206777"/>
                      </a:cubicBezTo>
                      <a:cubicBezTo>
                        <a:pt x="368922" y="206777"/>
                        <a:pt x="349467" y="187223"/>
                        <a:pt x="349467" y="163101"/>
                      </a:cubicBezTo>
                      <a:cubicBezTo>
                        <a:pt x="349467" y="138979"/>
                        <a:pt x="368922" y="119425"/>
                        <a:pt x="392920" y="119425"/>
                      </a:cubicBezTo>
                      <a:close/>
                      <a:moveTo>
                        <a:pt x="364066" y="62921"/>
                      </a:moveTo>
                      <a:cubicBezTo>
                        <a:pt x="256031" y="62921"/>
                        <a:pt x="168452" y="153464"/>
                        <a:pt x="168452" y="265155"/>
                      </a:cubicBezTo>
                      <a:cubicBezTo>
                        <a:pt x="168452" y="376845"/>
                        <a:pt x="256031" y="467388"/>
                        <a:pt x="364066" y="467388"/>
                      </a:cubicBezTo>
                      <a:cubicBezTo>
                        <a:pt x="472100" y="467388"/>
                        <a:pt x="559679" y="376845"/>
                        <a:pt x="559679" y="265155"/>
                      </a:cubicBezTo>
                      <a:cubicBezTo>
                        <a:pt x="559679" y="153464"/>
                        <a:pt x="472100" y="62921"/>
                        <a:pt x="364066" y="62921"/>
                      </a:cubicBezTo>
                      <a:close/>
                      <a:moveTo>
                        <a:pt x="364066" y="0"/>
                      </a:moveTo>
                      <a:cubicBezTo>
                        <a:pt x="505713" y="0"/>
                        <a:pt x="620540" y="118714"/>
                        <a:pt x="620540" y="265155"/>
                      </a:cubicBezTo>
                      <a:cubicBezTo>
                        <a:pt x="620540" y="411596"/>
                        <a:pt x="505713" y="530309"/>
                        <a:pt x="364066" y="530309"/>
                      </a:cubicBezTo>
                      <a:cubicBezTo>
                        <a:pt x="328654" y="530309"/>
                        <a:pt x="294918" y="522890"/>
                        <a:pt x="264234" y="509472"/>
                      </a:cubicBezTo>
                      <a:lnTo>
                        <a:pt x="224817" y="487354"/>
                      </a:lnTo>
                      <a:lnTo>
                        <a:pt x="223713" y="498499"/>
                      </a:lnTo>
                      <a:cubicBezTo>
                        <a:pt x="222048" y="504157"/>
                        <a:pt x="219284" y="509570"/>
                        <a:pt x="215389" y="514396"/>
                      </a:cubicBezTo>
                      <a:lnTo>
                        <a:pt x="77837" y="684831"/>
                      </a:lnTo>
                      <a:cubicBezTo>
                        <a:pt x="62259" y="704133"/>
                        <a:pt x="34494" y="706725"/>
                        <a:pt x="15822" y="690619"/>
                      </a:cubicBezTo>
                      <a:cubicBezTo>
                        <a:pt x="-2849" y="674513"/>
                        <a:pt x="-5356" y="645809"/>
                        <a:pt x="10224" y="626506"/>
                      </a:cubicBezTo>
                      <a:lnTo>
                        <a:pt x="147776" y="456071"/>
                      </a:lnTo>
                      <a:cubicBezTo>
                        <a:pt x="151671" y="451246"/>
                        <a:pt x="156327" y="447464"/>
                        <a:pt x="161412" y="444758"/>
                      </a:cubicBezTo>
                      <a:lnTo>
                        <a:pt x="173518" y="441129"/>
                      </a:lnTo>
                      <a:lnTo>
                        <a:pt x="151393" y="413405"/>
                      </a:lnTo>
                      <a:cubicBezTo>
                        <a:pt x="123738" y="371086"/>
                        <a:pt x="107591" y="320071"/>
                        <a:pt x="107591" y="265155"/>
                      </a:cubicBezTo>
                      <a:cubicBezTo>
                        <a:pt x="107591" y="118714"/>
                        <a:pt x="222418" y="0"/>
                        <a:pt x="364066" y="0"/>
                      </a:cubicBezTo>
                      <a:close/>
                    </a:path>
                  </a:pathLst>
                </a:custGeom>
                <a:solidFill>
                  <a:srgbClr val="066933"/>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22" name="Freeform 401">
                  <a:extLst>
                    <a:ext uri="{FF2B5EF4-FFF2-40B4-BE49-F238E27FC236}">
                      <a16:creationId xmlns:a16="http://schemas.microsoft.com/office/drawing/2014/main" id="{240127C5-3573-4971-A322-774D55CC5704}"/>
                    </a:ext>
                  </a:extLst>
                </p:cNvPr>
                <p:cNvSpPr/>
                <p:nvPr/>
              </p:nvSpPr>
              <p:spPr>
                <a:xfrm rot="20928709" flipH="1">
                  <a:off x="2996486" y="3079264"/>
                  <a:ext cx="220271" cy="186455"/>
                </a:xfrm>
                <a:custGeom>
                  <a:avLst/>
                  <a:gdLst>
                    <a:gd name="connsiteX0" fmla="*/ 611070 w 860202"/>
                    <a:gd name="connsiteY0" fmla="*/ 416193 h 728143"/>
                    <a:gd name="connsiteX1" fmla="*/ 485469 w 860202"/>
                    <a:gd name="connsiteY1" fmla="*/ 725112 h 728143"/>
                    <a:gd name="connsiteX2" fmla="*/ 588139 w 860202"/>
                    <a:gd name="connsiteY2" fmla="*/ 728143 h 728143"/>
                    <a:gd name="connsiteX3" fmla="*/ 632612 w 860202"/>
                    <a:gd name="connsiteY3" fmla="*/ 565296 h 728143"/>
                    <a:gd name="connsiteX4" fmla="*/ 707747 w 860202"/>
                    <a:gd name="connsiteY4" fmla="*/ 523763 h 728143"/>
                    <a:gd name="connsiteX5" fmla="*/ 742616 w 860202"/>
                    <a:gd name="connsiteY5" fmla="*/ 413512 h 728143"/>
                    <a:gd name="connsiteX6" fmla="*/ 147511 w 860202"/>
                    <a:gd name="connsiteY6" fmla="*/ 34448 h 728143"/>
                    <a:gd name="connsiteX7" fmla="*/ 258047 w 860202"/>
                    <a:gd name="connsiteY7" fmla="*/ 306069 h 728143"/>
                    <a:gd name="connsiteX8" fmla="*/ 147511 w 860202"/>
                    <a:gd name="connsiteY8" fmla="*/ 577690 h 728143"/>
                    <a:gd name="connsiteX9" fmla="*/ 36974 w 860202"/>
                    <a:gd name="connsiteY9" fmla="*/ 306069 h 728143"/>
                    <a:gd name="connsiteX10" fmla="*/ 147511 w 860202"/>
                    <a:gd name="connsiteY10" fmla="*/ 34448 h 728143"/>
                    <a:gd name="connsiteX11" fmla="*/ 147510 w 860202"/>
                    <a:gd name="connsiteY11" fmla="*/ 0 h 728143"/>
                    <a:gd name="connsiteX12" fmla="*/ 0 w 860202"/>
                    <a:gd name="connsiteY12" fmla="*/ 306069 h 728143"/>
                    <a:gd name="connsiteX13" fmla="*/ 147510 w 860202"/>
                    <a:gd name="connsiteY13" fmla="*/ 612138 h 728143"/>
                    <a:gd name="connsiteX14" fmla="*/ 251815 w 860202"/>
                    <a:gd name="connsiteY14" fmla="*/ 522492 h 728143"/>
                    <a:gd name="connsiteX15" fmla="*/ 260183 w 860202"/>
                    <a:gd name="connsiteY15" fmla="*/ 501448 h 728143"/>
                    <a:gd name="connsiteX16" fmla="*/ 268155 w 860202"/>
                    <a:gd name="connsiteY16" fmla="*/ 493380 h 728143"/>
                    <a:gd name="connsiteX17" fmla="*/ 735770 w 860202"/>
                    <a:gd name="connsiteY17" fmla="*/ 375525 h 728143"/>
                    <a:gd name="connsiteX18" fmla="*/ 767935 w 860202"/>
                    <a:gd name="connsiteY18" fmla="*/ 150453 h 728143"/>
                    <a:gd name="connsiteX19" fmla="*/ 311850 w 860202"/>
                    <a:gd name="connsiteY19" fmla="*/ 121656 h 728143"/>
                    <a:gd name="connsiteX20" fmla="*/ 255984 w 860202"/>
                    <a:gd name="connsiteY20" fmla="*/ 100128 h 728143"/>
                    <a:gd name="connsiteX21" fmla="*/ 251815 w 860202"/>
                    <a:gd name="connsiteY21" fmla="*/ 89645 h 728143"/>
                    <a:gd name="connsiteX22" fmla="*/ 147510 w 860202"/>
                    <a:gd name="connsiteY22" fmla="*/ 0 h 728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60202" h="728143">
                      <a:moveTo>
                        <a:pt x="611070" y="416193"/>
                      </a:moveTo>
                      <a:cubicBezTo>
                        <a:pt x="498077" y="434882"/>
                        <a:pt x="497132" y="699794"/>
                        <a:pt x="485469" y="725112"/>
                      </a:cubicBezTo>
                      <a:lnTo>
                        <a:pt x="588139" y="728143"/>
                      </a:lnTo>
                      <a:cubicBezTo>
                        <a:pt x="601377" y="665839"/>
                        <a:pt x="617787" y="619579"/>
                        <a:pt x="632612" y="565296"/>
                      </a:cubicBezTo>
                      <a:cubicBezTo>
                        <a:pt x="649706" y="519684"/>
                        <a:pt x="682701" y="537607"/>
                        <a:pt x="707747" y="523763"/>
                      </a:cubicBezTo>
                      <a:lnTo>
                        <a:pt x="742616" y="413512"/>
                      </a:lnTo>
                      <a:close/>
                      <a:moveTo>
                        <a:pt x="147511" y="34448"/>
                      </a:moveTo>
                      <a:cubicBezTo>
                        <a:pt x="208558" y="34448"/>
                        <a:pt x="258047" y="156057"/>
                        <a:pt x="258047" y="306069"/>
                      </a:cubicBezTo>
                      <a:cubicBezTo>
                        <a:pt x="258047" y="456081"/>
                        <a:pt x="208558" y="577690"/>
                        <a:pt x="147511" y="577690"/>
                      </a:cubicBezTo>
                      <a:cubicBezTo>
                        <a:pt x="86463" y="577690"/>
                        <a:pt x="36974" y="456081"/>
                        <a:pt x="36974" y="306069"/>
                      </a:cubicBezTo>
                      <a:cubicBezTo>
                        <a:pt x="36974" y="156057"/>
                        <a:pt x="86463" y="34448"/>
                        <a:pt x="147511" y="34448"/>
                      </a:cubicBezTo>
                      <a:close/>
                      <a:moveTo>
                        <a:pt x="147510" y="0"/>
                      </a:moveTo>
                      <a:cubicBezTo>
                        <a:pt x="66042" y="0"/>
                        <a:pt x="0" y="137032"/>
                        <a:pt x="0" y="306069"/>
                      </a:cubicBezTo>
                      <a:cubicBezTo>
                        <a:pt x="0" y="475106"/>
                        <a:pt x="66042" y="612138"/>
                        <a:pt x="147510" y="612138"/>
                      </a:cubicBezTo>
                      <a:cubicBezTo>
                        <a:pt x="188243" y="612138"/>
                        <a:pt x="225121" y="577880"/>
                        <a:pt x="251815" y="522492"/>
                      </a:cubicBezTo>
                      <a:lnTo>
                        <a:pt x="260183" y="501448"/>
                      </a:lnTo>
                      <a:lnTo>
                        <a:pt x="268155" y="493380"/>
                      </a:lnTo>
                      <a:cubicBezTo>
                        <a:pt x="344748" y="438825"/>
                        <a:pt x="555619" y="400946"/>
                        <a:pt x="735770" y="375525"/>
                      </a:cubicBezTo>
                      <a:cubicBezTo>
                        <a:pt x="936760" y="411230"/>
                        <a:pt x="853679" y="106378"/>
                        <a:pt x="767935" y="150453"/>
                      </a:cubicBezTo>
                      <a:cubicBezTo>
                        <a:pt x="583797" y="161036"/>
                        <a:pt x="431977" y="159600"/>
                        <a:pt x="311850" y="121656"/>
                      </a:cubicBezTo>
                      <a:lnTo>
                        <a:pt x="255984" y="100128"/>
                      </a:lnTo>
                      <a:lnTo>
                        <a:pt x="251815" y="89645"/>
                      </a:lnTo>
                      <a:cubicBezTo>
                        <a:pt x="225121" y="34258"/>
                        <a:pt x="188244" y="0"/>
                        <a:pt x="147510" y="0"/>
                      </a:cubicBezTo>
                      <a:close/>
                    </a:path>
                  </a:pathLst>
                </a:custGeom>
                <a:solidFill>
                  <a:srgbClr val="06693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prstClr val="white"/>
                    </a:solidFill>
                    <a:latin typeface="Arial" panose="020B0604020202020204" pitchFamily="34" charset="0"/>
                    <a:cs typeface="Arial" panose="020B0604020202020204" pitchFamily="34" charset="0"/>
                  </a:endParaRPr>
                </a:p>
              </p:txBody>
            </p:sp>
            <p:grpSp>
              <p:nvGrpSpPr>
                <p:cNvPr id="23" name="Group 22">
                  <a:extLst>
                    <a:ext uri="{FF2B5EF4-FFF2-40B4-BE49-F238E27FC236}">
                      <a16:creationId xmlns:a16="http://schemas.microsoft.com/office/drawing/2014/main" id="{A16CD18D-96CD-4B24-A5D2-CF7B72C090B7}"/>
                    </a:ext>
                  </a:extLst>
                </p:cNvPr>
                <p:cNvGrpSpPr/>
                <p:nvPr/>
              </p:nvGrpSpPr>
              <p:grpSpPr>
                <a:xfrm>
                  <a:off x="2423383" y="1367459"/>
                  <a:ext cx="592547" cy="600967"/>
                  <a:chOff x="1851457" y="318108"/>
                  <a:chExt cx="5790884" cy="5873143"/>
                </a:xfrm>
                <a:solidFill>
                  <a:srgbClr val="066933"/>
                </a:solidFill>
                <a:effectLst/>
              </p:grpSpPr>
              <p:sp>
                <p:nvSpPr>
                  <p:cNvPr id="357" name="Freeform 736">
                    <a:extLst>
                      <a:ext uri="{FF2B5EF4-FFF2-40B4-BE49-F238E27FC236}">
                        <a16:creationId xmlns:a16="http://schemas.microsoft.com/office/drawing/2014/main" id="{3A71C390-DC4A-40F1-BA2A-34DC80B615A1}"/>
                      </a:ext>
                    </a:extLst>
                  </p:cNvPr>
                  <p:cNvSpPr/>
                  <p:nvPr/>
                </p:nvSpPr>
                <p:spPr>
                  <a:xfrm>
                    <a:off x="3019196" y="1590224"/>
                    <a:ext cx="3395904" cy="3477077"/>
                  </a:xfrm>
                  <a:custGeom>
                    <a:avLst/>
                    <a:gdLst>
                      <a:gd name="connsiteX0" fmla="*/ 1616352 w 3395905"/>
                      <a:gd name="connsiteY0" fmla="*/ 1776 h 3477071"/>
                      <a:gd name="connsiteX1" fmla="*/ 3048227 w 3395905"/>
                      <a:gd name="connsiteY1" fmla="*/ 648146 h 3477071"/>
                      <a:gd name="connsiteX2" fmla="*/ 3029177 w 3395905"/>
                      <a:gd name="connsiteY2" fmla="*/ 2724596 h 3477071"/>
                      <a:gd name="connsiteX3" fmla="*/ 2505302 w 3395905"/>
                      <a:gd name="connsiteY3" fmla="*/ 3467546 h 3477071"/>
                      <a:gd name="connsiteX4" fmla="*/ 2093211 w 3395905"/>
                      <a:gd name="connsiteY4" fmla="*/ 3470014 h 3477071"/>
                      <a:gd name="connsiteX5" fmla="*/ 2095724 w 3395905"/>
                      <a:gd name="connsiteY5" fmla="*/ 3419347 h 3477071"/>
                      <a:gd name="connsiteX6" fmla="*/ 2496295 w 3395905"/>
                      <a:gd name="connsiteY6" fmla="*/ 2657923 h 3477071"/>
                      <a:gd name="connsiteX7" fmla="*/ 2972545 w 3395905"/>
                      <a:gd name="connsiteY7" fmla="*/ 1543498 h 3477071"/>
                      <a:gd name="connsiteX8" fmla="*/ 791320 w 3395905"/>
                      <a:gd name="connsiteY8" fmla="*/ 743398 h 3477071"/>
                      <a:gd name="connsiteX9" fmla="*/ 943720 w 3395905"/>
                      <a:gd name="connsiteY9" fmla="*/ 2686498 h 3477071"/>
                      <a:gd name="connsiteX10" fmla="*/ 1294936 w 3395905"/>
                      <a:gd name="connsiteY10" fmla="*/ 3458860 h 3477071"/>
                      <a:gd name="connsiteX11" fmla="*/ 1293768 w 3395905"/>
                      <a:gd name="connsiteY11" fmla="*/ 3474801 h 3477071"/>
                      <a:gd name="connsiteX12" fmla="*/ 914627 w 3395905"/>
                      <a:gd name="connsiteY12" fmla="*/ 3477071 h 3477071"/>
                      <a:gd name="connsiteX13" fmla="*/ 314552 w 3395905"/>
                      <a:gd name="connsiteY13" fmla="*/ 2619821 h 3477071"/>
                      <a:gd name="connsiteX14" fmla="*/ 486002 w 3395905"/>
                      <a:gd name="connsiteY14" fmla="*/ 514796 h 3477071"/>
                      <a:gd name="connsiteX15" fmla="*/ 1616352 w 3395905"/>
                      <a:gd name="connsiteY15" fmla="*/ 1776 h 3477071"/>
                      <a:gd name="connsiteX0" fmla="*/ 1616352 w 3395905"/>
                      <a:gd name="connsiteY0" fmla="*/ 1776 h 3477071"/>
                      <a:gd name="connsiteX1" fmla="*/ 3048227 w 3395905"/>
                      <a:gd name="connsiteY1" fmla="*/ 648146 h 3477071"/>
                      <a:gd name="connsiteX2" fmla="*/ 3029177 w 3395905"/>
                      <a:gd name="connsiteY2" fmla="*/ 2724596 h 3477071"/>
                      <a:gd name="connsiteX3" fmla="*/ 2505302 w 3395905"/>
                      <a:gd name="connsiteY3" fmla="*/ 3467546 h 3477071"/>
                      <a:gd name="connsiteX4" fmla="*/ 2093211 w 3395905"/>
                      <a:gd name="connsiteY4" fmla="*/ 3470014 h 3477071"/>
                      <a:gd name="connsiteX5" fmla="*/ 2095724 w 3395905"/>
                      <a:gd name="connsiteY5" fmla="*/ 3419347 h 3477071"/>
                      <a:gd name="connsiteX6" fmla="*/ 2496295 w 3395905"/>
                      <a:gd name="connsiteY6" fmla="*/ 2657923 h 3477071"/>
                      <a:gd name="connsiteX7" fmla="*/ 2972545 w 3395905"/>
                      <a:gd name="connsiteY7" fmla="*/ 1543498 h 3477071"/>
                      <a:gd name="connsiteX8" fmla="*/ 791320 w 3395905"/>
                      <a:gd name="connsiteY8" fmla="*/ 743398 h 3477071"/>
                      <a:gd name="connsiteX9" fmla="*/ 943720 w 3395905"/>
                      <a:gd name="connsiteY9" fmla="*/ 2686498 h 3477071"/>
                      <a:gd name="connsiteX10" fmla="*/ 1294936 w 3395905"/>
                      <a:gd name="connsiteY10" fmla="*/ 3458860 h 3477071"/>
                      <a:gd name="connsiteX11" fmla="*/ 1293768 w 3395905"/>
                      <a:gd name="connsiteY11" fmla="*/ 3474801 h 3477071"/>
                      <a:gd name="connsiteX12" fmla="*/ 914627 w 3395905"/>
                      <a:gd name="connsiteY12" fmla="*/ 3477071 h 3477071"/>
                      <a:gd name="connsiteX13" fmla="*/ 314552 w 3395905"/>
                      <a:gd name="connsiteY13" fmla="*/ 2619821 h 3477071"/>
                      <a:gd name="connsiteX14" fmla="*/ 486002 w 3395905"/>
                      <a:gd name="connsiteY14" fmla="*/ 514796 h 3477071"/>
                      <a:gd name="connsiteX15" fmla="*/ 1616352 w 3395905"/>
                      <a:gd name="connsiteY15" fmla="*/ 1776 h 3477071"/>
                      <a:gd name="connsiteX0" fmla="*/ 1616352 w 3395905"/>
                      <a:gd name="connsiteY0" fmla="*/ 1776 h 3570495"/>
                      <a:gd name="connsiteX1" fmla="*/ 3048227 w 3395905"/>
                      <a:gd name="connsiteY1" fmla="*/ 648146 h 3570495"/>
                      <a:gd name="connsiteX2" fmla="*/ 3029177 w 3395905"/>
                      <a:gd name="connsiteY2" fmla="*/ 2724596 h 3570495"/>
                      <a:gd name="connsiteX3" fmla="*/ 2505302 w 3395905"/>
                      <a:gd name="connsiteY3" fmla="*/ 3467546 h 3570495"/>
                      <a:gd name="connsiteX4" fmla="*/ 2093211 w 3395905"/>
                      <a:gd name="connsiteY4" fmla="*/ 3470014 h 3570495"/>
                      <a:gd name="connsiteX5" fmla="*/ 2095724 w 3395905"/>
                      <a:gd name="connsiteY5" fmla="*/ 3419347 h 3570495"/>
                      <a:gd name="connsiteX6" fmla="*/ 2496295 w 3395905"/>
                      <a:gd name="connsiteY6" fmla="*/ 2657923 h 3570495"/>
                      <a:gd name="connsiteX7" fmla="*/ 2972545 w 3395905"/>
                      <a:gd name="connsiteY7" fmla="*/ 1543498 h 3570495"/>
                      <a:gd name="connsiteX8" fmla="*/ 791320 w 3395905"/>
                      <a:gd name="connsiteY8" fmla="*/ 743398 h 3570495"/>
                      <a:gd name="connsiteX9" fmla="*/ 943720 w 3395905"/>
                      <a:gd name="connsiteY9" fmla="*/ 2686498 h 3570495"/>
                      <a:gd name="connsiteX10" fmla="*/ 1294936 w 3395905"/>
                      <a:gd name="connsiteY10" fmla="*/ 3458860 h 3570495"/>
                      <a:gd name="connsiteX11" fmla="*/ 914627 w 3395905"/>
                      <a:gd name="connsiteY11" fmla="*/ 3477071 h 3570495"/>
                      <a:gd name="connsiteX12" fmla="*/ 314552 w 3395905"/>
                      <a:gd name="connsiteY12" fmla="*/ 2619821 h 3570495"/>
                      <a:gd name="connsiteX13" fmla="*/ 486002 w 3395905"/>
                      <a:gd name="connsiteY13" fmla="*/ 514796 h 3570495"/>
                      <a:gd name="connsiteX14" fmla="*/ 1616352 w 3395905"/>
                      <a:gd name="connsiteY14" fmla="*/ 1776 h 3570495"/>
                      <a:gd name="connsiteX0" fmla="*/ 1616352 w 3395905"/>
                      <a:gd name="connsiteY0" fmla="*/ 1776 h 3570495"/>
                      <a:gd name="connsiteX1" fmla="*/ 3048227 w 3395905"/>
                      <a:gd name="connsiteY1" fmla="*/ 648146 h 3570495"/>
                      <a:gd name="connsiteX2" fmla="*/ 3029177 w 3395905"/>
                      <a:gd name="connsiteY2" fmla="*/ 2724596 h 3570495"/>
                      <a:gd name="connsiteX3" fmla="*/ 2505302 w 3395905"/>
                      <a:gd name="connsiteY3" fmla="*/ 3467546 h 3570495"/>
                      <a:gd name="connsiteX4" fmla="*/ 2093211 w 3395905"/>
                      <a:gd name="connsiteY4" fmla="*/ 3470014 h 3570495"/>
                      <a:gd name="connsiteX5" fmla="*/ 2095724 w 3395905"/>
                      <a:gd name="connsiteY5" fmla="*/ 3419347 h 3570495"/>
                      <a:gd name="connsiteX6" fmla="*/ 2496295 w 3395905"/>
                      <a:gd name="connsiteY6" fmla="*/ 2657923 h 3570495"/>
                      <a:gd name="connsiteX7" fmla="*/ 2972545 w 3395905"/>
                      <a:gd name="connsiteY7" fmla="*/ 1543498 h 3570495"/>
                      <a:gd name="connsiteX8" fmla="*/ 791320 w 3395905"/>
                      <a:gd name="connsiteY8" fmla="*/ 743398 h 3570495"/>
                      <a:gd name="connsiteX9" fmla="*/ 943720 w 3395905"/>
                      <a:gd name="connsiteY9" fmla="*/ 2686498 h 3570495"/>
                      <a:gd name="connsiteX10" fmla="*/ 1294936 w 3395905"/>
                      <a:gd name="connsiteY10" fmla="*/ 3458860 h 3570495"/>
                      <a:gd name="connsiteX11" fmla="*/ 914627 w 3395905"/>
                      <a:gd name="connsiteY11" fmla="*/ 3477071 h 3570495"/>
                      <a:gd name="connsiteX12" fmla="*/ 314552 w 3395905"/>
                      <a:gd name="connsiteY12" fmla="*/ 2619821 h 3570495"/>
                      <a:gd name="connsiteX13" fmla="*/ 486002 w 3395905"/>
                      <a:gd name="connsiteY13" fmla="*/ 514796 h 3570495"/>
                      <a:gd name="connsiteX14" fmla="*/ 1616352 w 3395905"/>
                      <a:gd name="connsiteY14" fmla="*/ 1776 h 3570495"/>
                      <a:gd name="connsiteX0" fmla="*/ 1616352 w 3395905"/>
                      <a:gd name="connsiteY0" fmla="*/ 1776 h 3531005"/>
                      <a:gd name="connsiteX1" fmla="*/ 3048227 w 3395905"/>
                      <a:gd name="connsiteY1" fmla="*/ 648146 h 3531005"/>
                      <a:gd name="connsiteX2" fmla="*/ 3029177 w 3395905"/>
                      <a:gd name="connsiteY2" fmla="*/ 2724596 h 3531005"/>
                      <a:gd name="connsiteX3" fmla="*/ 2505302 w 3395905"/>
                      <a:gd name="connsiteY3" fmla="*/ 3467546 h 3531005"/>
                      <a:gd name="connsiteX4" fmla="*/ 2093211 w 3395905"/>
                      <a:gd name="connsiteY4" fmla="*/ 3470014 h 3531005"/>
                      <a:gd name="connsiteX5" fmla="*/ 2095724 w 3395905"/>
                      <a:gd name="connsiteY5" fmla="*/ 3419347 h 3531005"/>
                      <a:gd name="connsiteX6" fmla="*/ 2496295 w 3395905"/>
                      <a:gd name="connsiteY6" fmla="*/ 2657923 h 3531005"/>
                      <a:gd name="connsiteX7" fmla="*/ 2972545 w 3395905"/>
                      <a:gd name="connsiteY7" fmla="*/ 1543498 h 3531005"/>
                      <a:gd name="connsiteX8" fmla="*/ 791320 w 3395905"/>
                      <a:gd name="connsiteY8" fmla="*/ 743398 h 3531005"/>
                      <a:gd name="connsiteX9" fmla="*/ 943720 w 3395905"/>
                      <a:gd name="connsiteY9" fmla="*/ 2686498 h 3531005"/>
                      <a:gd name="connsiteX10" fmla="*/ 1294936 w 3395905"/>
                      <a:gd name="connsiteY10" fmla="*/ 3458860 h 3531005"/>
                      <a:gd name="connsiteX11" fmla="*/ 914627 w 3395905"/>
                      <a:gd name="connsiteY11" fmla="*/ 3477071 h 3531005"/>
                      <a:gd name="connsiteX12" fmla="*/ 314552 w 3395905"/>
                      <a:gd name="connsiteY12" fmla="*/ 2619821 h 3531005"/>
                      <a:gd name="connsiteX13" fmla="*/ 486002 w 3395905"/>
                      <a:gd name="connsiteY13" fmla="*/ 514796 h 3531005"/>
                      <a:gd name="connsiteX14" fmla="*/ 1616352 w 3395905"/>
                      <a:gd name="connsiteY14" fmla="*/ 1776 h 3531005"/>
                      <a:gd name="connsiteX0" fmla="*/ 1616352 w 3395905"/>
                      <a:gd name="connsiteY0" fmla="*/ 1776 h 3477071"/>
                      <a:gd name="connsiteX1" fmla="*/ 3048227 w 3395905"/>
                      <a:gd name="connsiteY1" fmla="*/ 648146 h 3477071"/>
                      <a:gd name="connsiteX2" fmla="*/ 3029177 w 3395905"/>
                      <a:gd name="connsiteY2" fmla="*/ 2724596 h 3477071"/>
                      <a:gd name="connsiteX3" fmla="*/ 2505302 w 3395905"/>
                      <a:gd name="connsiteY3" fmla="*/ 3467546 h 3477071"/>
                      <a:gd name="connsiteX4" fmla="*/ 2093211 w 3395905"/>
                      <a:gd name="connsiteY4" fmla="*/ 3470014 h 3477071"/>
                      <a:gd name="connsiteX5" fmla="*/ 2095724 w 3395905"/>
                      <a:gd name="connsiteY5" fmla="*/ 3419347 h 3477071"/>
                      <a:gd name="connsiteX6" fmla="*/ 2496295 w 3395905"/>
                      <a:gd name="connsiteY6" fmla="*/ 2657923 h 3477071"/>
                      <a:gd name="connsiteX7" fmla="*/ 2972545 w 3395905"/>
                      <a:gd name="connsiteY7" fmla="*/ 1543498 h 3477071"/>
                      <a:gd name="connsiteX8" fmla="*/ 791320 w 3395905"/>
                      <a:gd name="connsiteY8" fmla="*/ 743398 h 3477071"/>
                      <a:gd name="connsiteX9" fmla="*/ 943720 w 3395905"/>
                      <a:gd name="connsiteY9" fmla="*/ 2686498 h 3477071"/>
                      <a:gd name="connsiteX10" fmla="*/ 1294936 w 3395905"/>
                      <a:gd name="connsiteY10" fmla="*/ 3458860 h 3477071"/>
                      <a:gd name="connsiteX11" fmla="*/ 914627 w 3395905"/>
                      <a:gd name="connsiteY11" fmla="*/ 3477071 h 3477071"/>
                      <a:gd name="connsiteX12" fmla="*/ 314552 w 3395905"/>
                      <a:gd name="connsiteY12" fmla="*/ 2619821 h 3477071"/>
                      <a:gd name="connsiteX13" fmla="*/ 486002 w 3395905"/>
                      <a:gd name="connsiteY13" fmla="*/ 514796 h 3477071"/>
                      <a:gd name="connsiteX14" fmla="*/ 1616352 w 3395905"/>
                      <a:gd name="connsiteY14" fmla="*/ 1776 h 3477071"/>
                      <a:gd name="connsiteX0" fmla="*/ 1616352 w 3395905"/>
                      <a:gd name="connsiteY0" fmla="*/ 1776 h 3477429"/>
                      <a:gd name="connsiteX1" fmla="*/ 3048227 w 3395905"/>
                      <a:gd name="connsiteY1" fmla="*/ 648146 h 3477429"/>
                      <a:gd name="connsiteX2" fmla="*/ 3029177 w 3395905"/>
                      <a:gd name="connsiteY2" fmla="*/ 2724596 h 3477429"/>
                      <a:gd name="connsiteX3" fmla="*/ 2505302 w 3395905"/>
                      <a:gd name="connsiteY3" fmla="*/ 3467546 h 3477429"/>
                      <a:gd name="connsiteX4" fmla="*/ 2093211 w 3395905"/>
                      <a:gd name="connsiteY4" fmla="*/ 3470014 h 3477429"/>
                      <a:gd name="connsiteX5" fmla="*/ 2095724 w 3395905"/>
                      <a:gd name="connsiteY5" fmla="*/ 3419347 h 3477429"/>
                      <a:gd name="connsiteX6" fmla="*/ 2496295 w 3395905"/>
                      <a:gd name="connsiteY6" fmla="*/ 2657923 h 3477429"/>
                      <a:gd name="connsiteX7" fmla="*/ 2972545 w 3395905"/>
                      <a:gd name="connsiteY7" fmla="*/ 1543498 h 3477429"/>
                      <a:gd name="connsiteX8" fmla="*/ 791320 w 3395905"/>
                      <a:gd name="connsiteY8" fmla="*/ 743398 h 3477429"/>
                      <a:gd name="connsiteX9" fmla="*/ 943720 w 3395905"/>
                      <a:gd name="connsiteY9" fmla="*/ 2686498 h 3477429"/>
                      <a:gd name="connsiteX10" fmla="*/ 1294936 w 3395905"/>
                      <a:gd name="connsiteY10" fmla="*/ 3458860 h 3477429"/>
                      <a:gd name="connsiteX11" fmla="*/ 914627 w 3395905"/>
                      <a:gd name="connsiteY11" fmla="*/ 3477071 h 3477429"/>
                      <a:gd name="connsiteX12" fmla="*/ 314552 w 3395905"/>
                      <a:gd name="connsiteY12" fmla="*/ 2619821 h 3477429"/>
                      <a:gd name="connsiteX13" fmla="*/ 486002 w 3395905"/>
                      <a:gd name="connsiteY13" fmla="*/ 514796 h 3477429"/>
                      <a:gd name="connsiteX14" fmla="*/ 1616352 w 3395905"/>
                      <a:gd name="connsiteY14" fmla="*/ 1776 h 3477429"/>
                      <a:gd name="connsiteX0" fmla="*/ 1616352 w 3395905"/>
                      <a:gd name="connsiteY0" fmla="*/ 1776 h 3477071"/>
                      <a:gd name="connsiteX1" fmla="*/ 3048227 w 3395905"/>
                      <a:gd name="connsiteY1" fmla="*/ 648146 h 3477071"/>
                      <a:gd name="connsiteX2" fmla="*/ 3029177 w 3395905"/>
                      <a:gd name="connsiteY2" fmla="*/ 2724596 h 3477071"/>
                      <a:gd name="connsiteX3" fmla="*/ 2505302 w 3395905"/>
                      <a:gd name="connsiteY3" fmla="*/ 3467546 h 3477071"/>
                      <a:gd name="connsiteX4" fmla="*/ 2093211 w 3395905"/>
                      <a:gd name="connsiteY4" fmla="*/ 3470014 h 3477071"/>
                      <a:gd name="connsiteX5" fmla="*/ 2095724 w 3395905"/>
                      <a:gd name="connsiteY5" fmla="*/ 3419347 h 3477071"/>
                      <a:gd name="connsiteX6" fmla="*/ 2496295 w 3395905"/>
                      <a:gd name="connsiteY6" fmla="*/ 2657923 h 3477071"/>
                      <a:gd name="connsiteX7" fmla="*/ 2972545 w 3395905"/>
                      <a:gd name="connsiteY7" fmla="*/ 1543498 h 3477071"/>
                      <a:gd name="connsiteX8" fmla="*/ 791320 w 3395905"/>
                      <a:gd name="connsiteY8" fmla="*/ 743398 h 3477071"/>
                      <a:gd name="connsiteX9" fmla="*/ 943720 w 3395905"/>
                      <a:gd name="connsiteY9" fmla="*/ 2686498 h 3477071"/>
                      <a:gd name="connsiteX10" fmla="*/ 1294936 w 3395905"/>
                      <a:gd name="connsiteY10" fmla="*/ 3458860 h 3477071"/>
                      <a:gd name="connsiteX11" fmla="*/ 914627 w 3395905"/>
                      <a:gd name="connsiteY11" fmla="*/ 3477071 h 3477071"/>
                      <a:gd name="connsiteX12" fmla="*/ 314552 w 3395905"/>
                      <a:gd name="connsiteY12" fmla="*/ 2619821 h 3477071"/>
                      <a:gd name="connsiteX13" fmla="*/ 486002 w 3395905"/>
                      <a:gd name="connsiteY13" fmla="*/ 514796 h 3477071"/>
                      <a:gd name="connsiteX14" fmla="*/ 1616352 w 3395905"/>
                      <a:gd name="connsiteY14" fmla="*/ 1776 h 3477071"/>
                      <a:gd name="connsiteX0" fmla="*/ 1616352 w 3395905"/>
                      <a:gd name="connsiteY0" fmla="*/ 1776 h 3477071"/>
                      <a:gd name="connsiteX1" fmla="*/ 3048227 w 3395905"/>
                      <a:gd name="connsiteY1" fmla="*/ 648146 h 3477071"/>
                      <a:gd name="connsiteX2" fmla="*/ 3029177 w 3395905"/>
                      <a:gd name="connsiteY2" fmla="*/ 2724596 h 3477071"/>
                      <a:gd name="connsiteX3" fmla="*/ 2505302 w 3395905"/>
                      <a:gd name="connsiteY3" fmla="*/ 3467546 h 3477071"/>
                      <a:gd name="connsiteX4" fmla="*/ 2093211 w 3395905"/>
                      <a:gd name="connsiteY4" fmla="*/ 3470014 h 3477071"/>
                      <a:gd name="connsiteX5" fmla="*/ 2095724 w 3395905"/>
                      <a:gd name="connsiteY5" fmla="*/ 3419347 h 3477071"/>
                      <a:gd name="connsiteX6" fmla="*/ 2496295 w 3395905"/>
                      <a:gd name="connsiteY6" fmla="*/ 2657923 h 3477071"/>
                      <a:gd name="connsiteX7" fmla="*/ 2972545 w 3395905"/>
                      <a:gd name="connsiteY7" fmla="*/ 1543498 h 3477071"/>
                      <a:gd name="connsiteX8" fmla="*/ 791320 w 3395905"/>
                      <a:gd name="connsiteY8" fmla="*/ 743398 h 3477071"/>
                      <a:gd name="connsiteX9" fmla="*/ 943720 w 3395905"/>
                      <a:gd name="connsiteY9" fmla="*/ 2686498 h 3477071"/>
                      <a:gd name="connsiteX10" fmla="*/ 1294936 w 3395905"/>
                      <a:gd name="connsiteY10" fmla="*/ 3458860 h 3477071"/>
                      <a:gd name="connsiteX11" fmla="*/ 914627 w 3395905"/>
                      <a:gd name="connsiteY11" fmla="*/ 3477071 h 3477071"/>
                      <a:gd name="connsiteX12" fmla="*/ 314552 w 3395905"/>
                      <a:gd name="connsiteY12" fmla="*/ 2619821 h 3477071"/>
                      <a:gd name="connsiteX13" fmla="*/ 486002 w 3395905"/>
                      <a:gd name="connsiteY13" fmla="*/ 514796 h 3477071"/>
                      <a:gd name="connsiteX14" fmla="*/ 1616352 w 3395905"/>
                      <a:gd name="connsiteY14" fmla="*/ 1776 h 3477071"/>
                      <a:gd name="connsiteX0" fmla="*/ 1616352 w 3395905"/>
                      <a:gd name="connsiteY0" fmla="*/ 1776 h 3477071"/>
                      <a:gd name="connsiteX1" fmla="*/ 3048227 w 3395905"/>
                      <a:gd name="connsiteY1" fmla="*/ 648146 h 3477071"/>
                      <a:gd name="connsiteX2" fmla="*/ 3029177 w 3395905"/>
                      <a:gd name="connsiteY2" fmla="*/ 2724596 h 3477071"/>
                      <a:gd name="connsiteX3" fmla="*/ 2505302 w 3395905"/>
                      <a:gd name="connsiteY3" fmla="*/ 3467546 h 3477071"/>
                      <a:gd name="connsiteX4" fmla="*/ 2093211 w 3395905"/>
                      <a:gd name="connsiteY4" fmla="*/ 3470014 h 3477071"/>
                      <a:gd name="connsiteX5" fmla="*/ 2095724 w 3395905"/>
                      <a:gd name="connsiteY5" fmla="*/ 3419347 h 3477071"/>
                      <a:gd name="connsiteX6" fmla="*/ 2496295 w 3395905"/>
                      <a:gd name="connsiteY6" fmla="*/ 2657923 h 3477071"/>
                      <a:gd name="connsiteX7" fmla="*/ 2972545 w 3395905"/>
                      <a:gd name="connsiteY7" fmla="*/ 1543498 h 3477071"/>
                      <a:gd name="connsiteX8" fmla="*/ 791320 w 3395905"/>
                      <a:gd name="connsiteY8" fmla="*/ 743398 h 3477071"/>
                      <a:gd name="connsiteX9" fmla="*/ 943720 w 3395905"/>
                      <a:gd name="connsiteY9" fmla="*/ 2686498 h 3477071"/>
                      <a:gd name="connsiteX10" fmla="*/ 1294936 w 3395905"/>
                      <a:gd name="connsiteY10" fmla="*/ 3458860 h 3477071"/>
                      <a:gd name="connsiteX11" fmla="*/ 914627 w 3395905"/>
                      <a:gd name="connsiteY11" fmla="*/ 3477071 h 3477071"/>
                      <a:gd name="connsiteX12" fmla="*/ 314552 w 3395905"/>
                      <a:gd name="connsiteY12" fmla="*/ 2619821 h 3477071"/>
                      <a:gd name="connsiteX13" fmla="*/ 486002 w 3395905"/>
                      <a:gd name="connsiteY13" fmla="*/ 514796 h 3477071"/>
                      <a:gd name="connsiteX14" fmla="*/ 1616352 w 3395905"/>
                      <a:gd name="connsiteY14" fmla="*/ 1776 h 3477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95905" h="3477071">
                        <a:moveTo>
                          <a:pt x="1616352" y="1776"/>
                        </a:moveTo>
                        <a:cubicBezTo>
                          <a:pt x="2153919" y="-22362"/>
                          <a:pt x="2703541" y="199876"/>
                          <a:pt x="3048227" y="648146"/>
                        </a:cubicBezTo>
                        <a:cubicBezTo>
                          <a:pt x="3499077" y="1206946"/>
                          <a:pt x="3530827" y="2041971"/>
                          <a:pt x="3029177" y="2724596"/>
                        </a:cubicBezTo>
                        <a:cubicBezTo>
                          <a:pt x="2838677" y="2962721"/>
                          <a:pt x="2562452" y="3038921"/>
                          <a:pt x="2505302" y="3467546"/>
                        </a:cubicBezTo>
                        <a:lnTo>
                          <a:pt x="2093211" y="3470014"/>
                        </a:lnTo>
                        <a:lnTo>
                          <a:pt x="2095724" y="3419347"/>
                        </a:lnTo>
                        <a:cubicBezTo>
                          <a:pt x="2136875" y="3026372"/>
                          <a:pt x="2312939" y="2838501"/>
                          <a:pt x="2496295" y="2657923"/>
                        </a:cubicBezTo>
                        <a:cubicBezTo>
                          <a:pt x="3026520" y="2181673"/>
                          <a:pt x="2966195" y="1791148"/>
                          <a:pt x="2972545" y="1543498"/>
                        </a:cubicBezTo>
                        <a:cubicBezTo>
                          <a:pt x="2874120" y="619573"/>
                          <a:pt x="1670795" y="-37652"/>
                          <a:pt x="791320" y="743398"/>
                        </a:cubicBezTo>
                        <a:cubicBezTo>
                          <a:pt x="7095" y="1654623"/>
                          <a:pt x="680195" y="2518223"/>
                          <a:pt x="943720" y="2686498"/>
                        </a:cubicBezTo>
                        <a:cubicBezTo>
                          <a:pt x="1163589" y="2867870"/>
                          <a:pt x="1297584" y="3219650"/>
                          <a:pt x="1294936" y="3458860"/>
                        </a:cubicBezTo>
                        <a:cubicBezTo>
                          <a:pt x="1061487" y="3476322"/>
                          <a:pt x="1068499" y="3464511"/>
                          <a:pt x="914627" y="3477071"/>
                        </a:cubicBezTo>
                        <a:cubicBezTo>
                          <a:pt x="879702" y="3092896"/>
                          <a:pt x="692377" y="3023046"/>
                          <a:pt x="314552" y="2619821"/>
                        </a:cubicBezTo>
                        <a:cubicBezTo>
                          <a:pt x="-72798" y="2156271"/>
                          <a:pt x="-193448" y="1197421"/>
                          <a:pt x="486002" y="514796"/>
                        </a:cubicBezTo>
                        <a:cubicBezTo>
                          <a:pt x="787429" y="188366"/>
                          <a:pt x="1198244" y="20550"/>
                          <a:pt x="1616352" y="1776"/>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358" name="Freeform 737">
                    <a:extLst>
                      <a:ext uri="{FF2B5EF4-FFF2-40B4-BE49-F238E27FC236}">
                        <a16:creationId xmlns:a16="http://schemas.microsoft.com/office/drawing/2014/main" id="{327B4507-7176-4BA0-885D-9C88D26C4C59}"/>
                      </a:ext>
                    </a:extLst>
                  </p:cNvPr>
                  <p:cNvSpPr/>
                  <p:nvPr/>
                </p:nvSpPr>
                <p:spPr>
                  <a:xfrm>
                    <a:off x="3924300" y="5162548"/>
                    <a:ext cx="1590672" cy="1028703"/>
                  </a:xfrm>
                  <a:custGeom>
                    <a:avLst/>
                    <a:gdLst>
                      <a:gd name="connsiteX0" fmla="*/ 0 w 1590676"/>
                      <a:gd name="connsiteY0" fmla="*/ 0 h 1028699"/>
                      <a:gd name="connsiteX1" fmla="*/ 1590675 w 1590676"/>
                      <a:gd name="connsiteY1" fmla="*/ 0 h 1028699"/>
                      <a:gd name="connsiteX2" fmla="*/ 1590676 w 1590676"/>
                      <a:gd name="connsiteY2" fmla="*/ 476250 h 1028699"/>
                      <a:gd name="connsiteX3" fmla="*/ 1068401 w 1590676"/>
                      <a:gd name="connsiteY3" fmla="*/ 869157 h 1028699"/>
                      <a:gd name="connsiteX4" fmla="*/ 1020103 w 1590676"/>
                      <a:gd name="connsiteY4" fmla="*/ 876058 h 1028699"/>
                      <a:gd name="connsiteX5" fmla="*/ 1013358 w 1590676"/>
                      <a:gd name="connsiteY5" fmla="*/ 909468 h 1028699"/>
                      <a:gd name="connsiteX6" fmla="*/ 833479 w 1590676"/>
                      <a:gd name="connsiteY6" fmla="*/ 1028699 h 1028699"/>
                      <a:gd name="connsiteX7" fmla="*/ 728620 w 1590676"/>
                      <a:gd name="connsiteY7" fmla="*/ 1028699 h 1028699"/>
                      <a:gd name="connsiteX8" fmla="*/ 548742 w 1590676"/>
                      <a:gd name="connsiteY8" fmla="*/ 909468 h 1028699"/>
                      <a:gd name="connsiteX9" fmla="*/ 538868 w 1590676"/>
                      <a:gd name="connsiteY9" fmla="*/ 860561 h 1028699"/>
                      <a:gd name="connsiteX10" fmla="*/ 528974 w 1590676"/>
                      <a:gd name="connsiteY10" fmla="*/ 858739 h 1028699"/>
                      <a:gd name="connsiteX11" fmla="*/ 1 w 1590676"/>
                      <a:gd name="connsiteY11" fmla="*/ 381000 h 1028699"/>
                      <a:gd name="connsiteX12" fmla="*/ 0 w 1590676"/>
                      <a:gd name="connsiteY12" fmla="*/ 0 h 1028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90676" h="1028699">
                        <a:moveTo>
                          <a:pt x="0" y="0"/>
                        </a:moveTo>
                        <a:lnTo>
                          <a:pt x="1590675" y="0"/>
                        </a:lnTo>
                        <a:cubicBezTo>
                          <a:pt x="1590675" y="158750"/>
                          <a:pt x="1590676" y="317500"/>
                          <a:pt x="1590676" y="476250"/>
                        </a:cubicBezTo>
                        <a:cubicBezTo>
                          <a:pt x="1544837" y="682228"/>
                          <a:pt x="1328218" y="817215"/>
                          <a:pt x="1068401" y="869157"/>
                        </a:cubicBezTo>
                        <a:lnTo>
                          <a:pt x="1020103" y="876058"/>
                        </a:lnTo>
                        <a:lnTo>
                          <a:pt x="1013358" y="909468"/>
                        </a:lnTo>
                        <a:cubicBezTo>
                          <a:pt x="983722" y="979535"/>
                          <a:pt x="914342" y="1028699"/>
                          <a:pt x="833479" y="1028699"/>
                        </a:cubicBezTo>
                        <a:lnTo>
                          <a:pt x="728620" y="1028699"/>
                        </a:lnTo>
                        <a:cubicBezTo>
                          <a:pt x="647758" y="1028699"/>
                          <a:pt x="578378" y="979535"/>
                          <a:pt x="548742" y="909468"/>
                        </a:cubicBezTo>
                        <a:lnTo>
                          <a:pt x="538868" y="860561"/>
                        </a:lnTo>
                        <a:lnTo>
                          <a:pt x="528974" y="858739"/>
                        </a:lnTo>
                        <a:cubicBezTo>
                          <a:pt x="268264" y="794594"/>
                          <a:pt x="49412" y="639366"/>
                          <a:pt x="1" y="381000"/>
                        </a:cubicBezTo>
                        <a:cubicBezTo>
                          <a:pt x="1" y="254000"/>
                          <a:pt x="0" y="127000"/>
                          <a:pt x="0" y="0"/>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359" name="Rectangle 96">
                    <a:extLst>
                      <a:ext uri="{FF2B5EF4-FFF2-40B4-BE49-F238E27FC236}">
                        <a16:creationId xmlns:a16="http://schemas.microsoft.com/office/drawing/2014/main" id="{B3FB545C-5A4C-4112-AE9E-0E0E55AEF15D}"/>
                      </a:ext>
                    </a:extLst>
                  </p:cNvPr>
                  <p:cNvSpPr/>
                  <p:nvPr/>
                </p:nvSpPr>
                <p:spPr>
                  <a:xfrm>
                    <a:off x="4568113" y="318108"/>
                    <a:ext cx="377713" cy="1054975"/>
                  </a:xfrm>
                  <a:custGeom>
                    <a:avLst/>
                    <a:gdLst>
                      <a:gd name="connsiteX0" fmla="*/ 0 w 914400"/>
                      <a:gd name="connsiteY0" fmla="*/ 0 h 914400"/>
                      <a:gd name="connsiteX1" fmla="*/ 914400 w 914400"/>
                      <a:gd name="connsiteY1" fmla="*/ 0 h 914400"/>
                      <a:gd name="connsiteX2" fmla="*/ 914400 w 914400"/>
                      <a:gd name="connsiteY2" fmla="*/ 914400 h 914400"/>
                      <a:gd name="connsiteX3" fmla="*/ 0 w 914400"/>
                      <a:gd name="connsiteY3" fmla="*/ 914400 h 914400"/>
                      <a:gd name="connsiteX4" fmla="*/ 0 w 914400"/>
                      <a:gd name="connsiteY4" fmla="*/ 0 h 914400"/>
                      <a:gd name="connsiteX0" fmla="*/ 0 w 1028700"/>
                      <a:gd name="connsiteY0" fmla="*/ 133350 h 914400"/>
                      <a:gd name="connsiteX1" fmla="*/ 1028700 w 1028700"/>
                      <a:gd name="connsiteY1" fmla="*/ 0 h 914400"/>
                      <a:gd name="connsiteX2" fmla="*/ 1028700 w 1028700"/>
                      <a:gd name="connsiteY2" fmla="*/ 914400 h 914400"/>
                      <a:gd name="connsiteX3" fmla="*/ 114300 w 1028700"/>
                      <a:gd name="connsiteY3" fmla="*/ 914400 h 914400"/>
                      <a:gd name="connsiteX4" fmla="*/ 0 w 1028700"/>
                      <a:gd name="connsiteY4" fmla="*/ 133350 h 914400"/>
                      <a:gd name="connsiteX0" fmla="*/ 0 w 1028700"/>
                      <a:gd name="connsiteY0" fmla="*/ 0 h 781050"/>
                      <a:gd name="connsiteX1" fmla="*/ 371475 w 1028700"/>
                      <a:gd name="connsiteY1" fmla="*/ 0 h 781050"/>
                      <a:gd name="connsiteX2" fmla="*/ 1028700 w 1028700"/>
                      <a:gd name="connsiteY2" fmla="*/ 781050 h 781050"/>
                      <a:gd name="connsiteX3" fmla="*/ 114300 w 1028700"/>
                      <a:gd name="connsiteY3" fmla="*/ 781050 h 781050"/>
                      <a:gd name="connsiteX4" fmla="*/ 0 w 1028700"/>
                      <a:gd name="connsiteY4" fmla="*/ 0 h 781050"/>
                      <a:gd name="connsiteX0" fmla="*/ 0 w 371475"/>
                      <a:gd name="connsiteY0" fmla="*/ 0 h 781050"/>
                      <a:gd name="connsiteX1" fmla="*/ 371475 w 371475"/>
                      <a:gd name="connsiteY1" fmla="*/ 0 h 781050"/>
                      <a:gd name="connsiteX2" fmla="*/ 114300 w 371475"/>
                      <a:gd name="connsiteY2" fmla="*/ 781050 h 781050"/>
                      <a:gd name="connsiteX3" fmla="*/ 0 w 371475"/>
                      <a:gd name="connsiteY3" fmla="*/ 0 h 781050"/>
                      <a:gd name="connsiteX0" fmla="*/ 0 w 371475"/>
                      <a:gd name="connsiteY0" fmla="*/ 0 h 790575"/>
                      <a:gd name="connsiteX1" fmla="*/ 371475 w 371475"/>
                      <a:gd name="connsiteY1" fmla="*/ 0 h 790575"/>
                      <a:gd name="connsiteX2" fmla="*/ 76200 w 371475"/>
                      <a:gd name="connsiteY2" fmla="*/ 790575 h 790575"/>
                      <a:gd name="connsiteX3" fmla="*/ 0 w 371475"/>
                      <a:gd name="connsiteY3" fmla="*/ 0 h 790575"/>
                      <a:gd name="connsiteX0" fmla="*/ 0 w 371475"/>
                      <a:gd name="connsiteY0" fmla="*/ 0 h 790575"/>
                      <a:gd name="connsiteX1" fmla="*/ 371475 w 371475"/>
                      <a:gd name="connsiteY1" fmla="*/ 0 h 790575"/>
                      <a:gd name="connsiteX2" fmla="*/ 238126 w 371475"/>
                      <a:gd name="connsiteY2" fmla="*/ 742950 h 790575"/>
                      <a:gd name="connsiteX3" fmla="*/ 76200 w 371475"/>
                      <a:gd name="connsiteY3" fmla="*/ 790575 h 790575"/>
                      <a:gd name="connsiteX4" fmla="*/ 0 w 371475"/>
                      <a:gd name="connsiteY4" fmla="*/ 0 h 790575"/>
                      <a:gd name="connsiteX0" fmla="*/ 0 w 371475"/>
                      <a:gd name="connsiteY0" fmla="*/ 0 h 809625"/>
                      <a:gd name="connsiteX1" fmla="*/ 371475 w 371475"/>
                      <a:gd name="connsiteY1" fmla="*/ 0 h 809625"/>
                      <a:gd name="connsiteX2" fmla="*/ 238126 w 371475"/>
                      <a:gd name="connsiteY2" fmla="*/ 809625 h 809625"/>
                      <a:gd name="connsiteX3" fmla="*/ 76200 w 371475"/>
                      <a:gd name="connsiteY3" fmla="*/ 790575 h 809625"/>
                      <a:gd name="connsiteX4" fmla="*/ 0 w 371475"/>
                      <a:gd name="connsiteY4" fmla="*/ 0 h 809625"/>
                      <a:gd name="connsiteX0" fmla="*/ 0 w 371475"/>
                      <a:gd name="connsiteY0" fmla="*/ 0 h 809625"/>
                      <a:gd name="connsiteX1" fmla="*/ 371475 w 371475"/>
                      <a:gd name="connsiteY1" fmla="*/ 0 h 809625"/>
                      <a:gd name="connsiteX2" fmla="*/ 238126 w 371475"/>
                      <a:gd name="connsiteY2" fmla="*/ 809625 h 809625"/>
                      <a:gd name="connsiteX3" fmla="*/ 104775 w 371475"/>
                      <a:gd name="connsiteY3" fmla="*/ 790575 h 809625"/>
                      <a:gd name="connsiteX4" fmla="*/ 0 w 371475"/>
                      <a:gd name="connsiteY4" fmla="*/ 0 h 809625"/>
                      <a:gd name="connsiteX0" fmla="*/ 0 w 371475"/>
                      <a:gd name="connsiteY0" fmla="*/ 0 h 809625"/>
                      <a:gd name="connsiteX1" fmla="*/ 371475 w 371475"/>
                      <a:gd name="connsiteY1" fmla="*/ 0 h 809625"/>
                      <a:gd name="connsiteX2" fmla="*/ 238126 w 371475"/>
                      <a:gd name="connsiteY2" fmla="*/ 809625 h 809625"/>
                      <a:gd name="connsiteX3" fmla="*/ 104775 w 371475"/>
                      <a:gd name="connsiteY3" fmla="*/ 790575 h 809625"/>
                      <a:gd name="connsiteX4" fmla="*/ 0 w 371475"/>
                      <a:gd name="connsiteY4" fmla="*/ 0 h 809625"/>
                      <a:gd name="connsiteX0" fmla="*/ 0 w 371475"/>
                      <a:gd name="connsiteY0" fmla="*/ 0 h 809625"/>
                      <a:gd name="connsiteX1" fmla="*/ 371475 w 371475"/>
                      <a:gd name="connsiteY1" fmla="*/ 0 h 809625"/>
                      <a:gd name="connsiteX2" fmla="*/ 238126 w 371475"/>
                      <a:gd name="connsiteY2" fmla="*/ 809625 h 809625"/>
                      <a:gd name="connsiteX3" fmla="*/ 104775 w 371475"/>
                      <a:gd name="connsiteY3" fmla="*/ 790575 h 809625"/>
                      <a:gd name="connsiteX4" fmla="*/ 0 w 371475"/>
                      <a:gd name="connsiteY4" fmla="*/ 0 h 809625"/>
                      <a:gd name="connsiteX0" fmla="*/ 0 w 371475"/>
                      <a:gd name="connsiteY0" fmla="*/ 93784 h 903409"/>
                      <a:gd name="connsiteX1" fmla="*/ 371475 w 371475"/>
                      <a:gd name="connsiteY1" fmla="*/ 93784 h 903409"/>
                      <a:gd name="connsiteX2" fmla="*/ 238126 w 371475"/>
                      <a:gd name="connsiteY2" fmla="*/ 903409 h 903409"/>
                      <a:gd name="connsiteX3" fmla="*/ 104775 w 371475"/>
                      <a:gd name="connsiteY3" fmla="*/ 884359 h 903409"/>
                      <a:gd name="connsiteX4" fmla="*/ 0 w 371475"/>
                      <a:gd name="connsiteY4" fmla="*/ 93784 h 903409"/>
                      <a:gd name="connsiteX0" fmla="*/ 0 w 371475"/>
                      <a:gd name="connsiteY0" fmla="*/ 179979 h 989604"/>
                      <a:gd name="connsiteX1" fmla="*/ 371475 w 371475"/>
                      <a:gd name="connsiteY1" fmla="*/ 179979 h 989604"/>
                      <a:gd name="connsiteX2" fmla="*/ 238126 w 371475"/>
                      <a:gd name="connsiteY2" fmla="*/ 989604 h 989604"/>
                      <a:gd name="connsiteX3" fmla="*/ 104775 w 371475"/>
                      <a:gd name="connsiteY3" fmla="*/ 970554 h 989604"/>
                      <a:gd name="connsiteX4" fmla="*/ 0 w 371475"/>
                      <a:gd name="connsiteY4" fmla="*/ 179979 h 989604"/>
                      <a:gd name="connsiteX0" fmla="*/ 0 w 371475"/>
                      <a:gd name="connsiteY0" fmla="*/ 195224 h 1004849"/>
                      <a:gd name="connsiteX1" fmla="*/ 371475 w 371475"/>
                      <a:gd name="connsiteY1" fmla="*/ 195224 h 1004849"/>
                      <a:gd name="connsiteX2" fmla="*/ 238126 w 371475"/>
                      <a:gd name="connsiteY2" fmla="*/ 1004849 h 1004849"/>
                      <a:gd name="connsiteX3" fmla="*/ 104775 w 371475"/>
                      <a:gd name="connsiteY3" fmla="*/ 985799 h 1004849"/>
                      <a:gd name="connsiteX4" fmla="*/ 0 w 371475"/>
                      <a:gd name="connsiteY4" fmla="*/ 195224 h 1004849"/>
                      <a:gd name="connsiteX0" fmla="*/ 0 w 371475"/>
                      <a:gd name="connsiteY0" fmla="*/ 195224 h 1004849"/>
                      <a:gd name="connsiteX1" fmla="*/ 371475 w 371475"/>
                      <a:gd name="connsiteY1" fmla="*/ 195224 h 1004849"/>
                      <a:gd name="connsiteX2" fmla="*/ 238126 w 371475"/>
                      <a:gd name="connsiteY2" fmla="*/ 1004849 h 1004849"/>
                      <a:gd name="connsiteX3" fmla="*/ 104775 w 371475"/>
                      <a:gd name="connsiteY3" fmla="*/ 985799 h 1004849"/>
                      <a:gd name="connsiteX4" fmla="*/ 0 w 371475"/>
                      <a:gd name="connsiteY4" fmla="*/ 195224 h 1004849"/>
                      <a:gd name="connsiteX0" fmla="*/ 0 w 371475"/>
                      <a:gd name="connsiteY0" fmla="*/ 195224 h 1004849"/>
                      <a:gd name="connsiteX1" fmla="*/ 371475 w 371475"/>
                      <a:gd name="connsiteY1" fmla="*/ 195224 h 1004849"/>
                      <a:gd name="connsiteX2" fmla="*/ 238126 w 371475"/>
                      <a:gd name="connsiteY2" fmla="*/ 1004849 h 1004849"/>
                      <a:gd name="connsiteX3" fmla="*/ 104775 w 371475"/>
                      <a:gd name="connsiteY3" fmla="*/ 985799 h 1004849"/>
                      <a:gd name="connsiteX4" fmla="*/ 0 w 371475"/>
                      <a:gd name="connsiteY4" fmla="*/ 195224 h 1004849"/>
                      <a:gd name="connsiteX0" fmla="*/ 0 w 371475"/>
                      <a:gd name="connsiteY0" fmla="*/ 195224 h 1004849"/>
                      <a:gd name="connsiteX1" fmla="*/ 371475 w 371475"/>
                      <a:gd name="connsiteY1" fmla="*/ 195224 h 1004849"/>
                      <a:gd name="connsiteX2" fmla="*/ 238126 w 371475"/>
                      <a:gd name="connsiteY2" fmla="*/ 1004849 h 1004849"/>
                      <a:gd name="connsiteX3" fmla="*/ 104775 w 371475"/>
                      <a:gd name="connsiteY3" fmla="*/ 985799 h 1004849"/>
                      <a:gd name="connsiteX4" fmla="*/ 0 w 371475"/>
                      <a:gd name="connsiteY4" fmla="*/ 195224 h 1004849"/>
                      <a:gd name="connsiteX0" fmla="*/ 0 w 371475"/>
                      <a:gd name="connsiteY0" fmla="*/ 195224 h 1004849"/>
                      <a:gd name="connsiteX1" fmla="*/ 371475 w 371475"/>
                      <a:gd name="connsiteY1" fmla="*/ 195224 h 1004849"/>
                      <a:gd name="connsiteX2" fmla="*/ 238126 w 371475"/>
                      <a:gd name="connsiteY2" fmla="*/ 1004849 h 1004849"/>
                      <a:gd name="connsiteX3" fmla="*/ 104775 w 371475"/>
                      <a:gd name="connsiteY3" fmla="*/ 985799 h 1004849"/>
                      <a:gd name="connsiteX4" fmla="*/ 0 w 371475"/>
                      <a:gd name="connsiteY4" fmla="*/ 195224 h 1004849"/>
                      <a:gd name="connsiteX0" fmla="*/ 6693 w 378168"/>
                      <a:gd name="connsiteY0" fmla="*/ 211540 h 1021165"/>
                      <a:gd name="connsiteX1" fmla="*/ 378168 w 378168"/>
                      <a:gd name="connsiteY1" fmla="*/ 211540 h 1021165"/>
                      <a:gd name="connsiteX2" fmla="*/ 244819 w 378168"/>
                      <a:gd name="connsiteY2" fmla="*/ 1021165 h 1021165"/>
                      <a:gd name="connsiteX3" fmla="*/ 111468 w 378168"/>
                      <a:gd name="connsiteY3" fmla="*/ 1002115 h 1021165"/>
                      <a:gd name="connsiteX4" fmla="*/ 6693 w 378168"/>
                      <a:gd name="connsiteY4" fmla="*/ 211540 h 1021165"/>
                      <a:gd name="connsiteX0" fmla="*/ 5319 w 377582"/>
                      <a:gd name="connsiteY0" fmla="*/ 210545 h 1020170"/>
                      <a:gd name="connsiteX1" fmla="*/ 376794 w 377582"/>
                      <a:gd name="connsiteY1" fmla="*/ 210545 h 1020170"/>
                      <a:gd name="connsiteX2" fmla="*/ 243445 w 377582"/>
                      <a:gd name="connsiteY2" fmla="*/ 1020170 h 1020170"/>
                      <a:gd name="connsiteX3" fmla="*/ 110094 w 377582"/>
                      <a:gd name="connsiteY3" fmla="*/ 1001120 h 1020170"/>
                      <a:gd name="connsiteX4" fmla="*/ 5319 w 377582"/>
                      <a:gd name="connsiteY4" fmla="*/ 210545 h 1020170"/>
                      <a:gd name="connsiteX0" fmla="*/ 5319 w 377582"/>
                      <a:gd name="connsiteY0" fmla="*/ 210545 h 1001120"/>
                      <a:gd name="connsiteX1" fmla="*/ 376794 w 377582"/>
                      <a:gd name="connsiteY1" fmla="*/ 210545 h 1001120"/>
                      <a:gd name="connsiteX2" fmla="*/ 249055 w 377582"/>
                      <a:gd name="connsiteY2" fmla="*/ 997731 h 1001120"/>
                      <a:gd name="connsiteX3" fmla="*/ 110094 w 377582"/>
                      <a:gd name="connsiteY3" fmla="*/ 1001120 h 1001120"/>
                      <a:gd name="connsiteX4" fmla="*/ 5319 w 377582"/>
                      <a:gd name="connsiteY4" fmla="*/ 210545 h 1001120"/>
                      <a:gd name="connsiteX0" fmla="*/ 5319 w 377582"/>
                      <a:gd name="connsiteY0" fmla="*/ 210545 h 1013733"/>
                      <a:gd name="connsiteX1" fmla="*/ 376794 w 377582"/>
                      <a:gd name="connsiteY1" fmla="*/ 210545 h 1013733"/>
                      <a:gd name="connsiteX2" fmla="*/ 249055 w 377582"/>
                      <a:gd name="connsiteY2" fmla="*/ 997731 h 1013733"/>
                      <a:gd name="connsiteX3" fmla="*/ 110094 w 377582"/>
                      <a:gd name="connsiteY3" fmla="*/ 1001120 h 1013733"/>
                      <a:gd name="connsiteX4" fmla="*/ 5319 w 377582"/>
                      <a:gd name="connsiteY4" fmla="*/ 210545 h 1013733"/>
                      <a:gd name="connsiteX0" fmla="*/ 5319 w 377582"/>
                      <a:gd name="connsiteY0" fmla="*/ 210545 h 1029054"/>
                      <a:gd name="connsiteX1" fmla="*/ 376794 w 377582"/>
                      <a:gd name="connsiteY1" fmla="*/ 210545 h 1029054"/>
                      <a:gd name="connsiteX2" fmla="*/ 249055 w 377582"/>
                      <a:gd name="connsiteY2" fmla="*/ 997731 h 1029054"/>
                      <a:gd name="connsiteX3" fmla="*/ 110094 w 377582"/>
                      <a:gd name="connsiteY3" fmla="*/ 1001120 h 1029054"/>
                      <a:gd name="connsiteX4" fmla="*/ 5319 w 377582"/>
                      <a:gd name="connsiteY4" fmla="*/ 210545 h 1029054"/>
                      <a:gd name="connsiteX0" fmla="*/ 5319 w 377582"/>
                      <a:gd name="connsiteY0" fmla="*/ 210545 h 1040738"/>
                      <a:gd name="connsiteX1" fmla="*/ 376794 w 377582"/>
                      <a:gd name="connsiteY1" fmla="*/ 210545 h 1040738"/>
                      <a:gd name="connsiteX2" fmla="*/ 249055 w 377582"/>
                      <a:gd name="connsiteY2" fmla="*/ 997731 h 1040738"/>
                      <a:gd name="connsiteX3" fmla="*/ 110094 w 377582"/>
                      <a:gd name="connsiteY3" fmla="*/ 1001120 h 1040738"/>
                      <a:gd name="connsiteX4" fmla="*/ 5319 w 377582"/>
                      <a:gd name="connsiteY4" fmla="*/ 210545 h 1040738"/>
                      <a:gd name="connsiteX0" fmla="*/ 5319 w 377582"/>
                      <a:gd name="connsiteY0" fmla="*/ 210545 h 1053217"/>
                      <a:gd name="connsiteX1" fmla="*/ 376794 w 377582"/>
                      <a:gd name="connsiteY1" fmla="*/ 210545 h 1053217"/>
                      <a:gd name="connsiteX2" fmla="*/ 249055 w 377582"/>
                      <a:gd name="connsiteY2" fmla="*/ 997731 h 1053217"/>
                      <a:gd name="connsiteX3" fmla="*/ 110094 w 377582"/>
                      <a:gd name="connsiteY3" fmla="*/ 1001120 h 1053217"/>
                      <a:gd name="connsiteX4" fmla="*/ 5319 w 377582"/>
                      <a:gd name="connsiteY4" fmla="*/ 210545 h 1053217"/>
                      <a:gd name="connsiteX0" fmla="*/ 5319 w 377582"/>
                      <a:gd name="connsiteY0" fmla="*/ 210545 h 1061514"/>
                      <a:gd name="connsiteX1" fmla="*/ 376794 w 377582"/>
                      <a:gd name="connsiteY1" fmla="*/ 210545 h 1061514"/>
                      <a:gd name="connsiteX2" fmla="*/ 249055 w 377582"/>
                      <a:gd name="connsiteY2" fmla="*/ 997731 h 1061514"/>
                      <a:gd name="connsiteX3" fmla="*/ 110094 w 377582"/>
                      <a:gd name="connsiteY3" fmla="*/ 1001120 h 1061514"/>
                      <a:gd name="connsiteX4" fmla="*/ 5319 w 377582"/>
                      <a:gd name="connsiteY4" fmla="*/ 210545 h 1061514"/>
                      <a:gd name="connsiteX0" fmla="*/ 5319 w 377582"/>
                      <a:gd name="connsiteY0" fmla="*/ 210545 h 1062547"/>
                      <a:gd name="connsiteX1" fmla="*/ 376794 w 377582"/>
                      <a:gd name="connsiteY1" fmla="*/ 210545 h 1062547"/>
                      <a:gd name="connsiteX2" fmla="*/ 249055 w 377582"/>
                      <a:gd name="connsiteY2" fmla="*/ 997731 h 1062547"/>
                      <a:gd name="connsiteX3" fmla="*/ 110094 w 377582"/>
                      <a:gd name="connsiteY3" fmla="*/ 1001120 h 1062547"/>
                      <a:gd name="connsiteX4" fmla="*/ 5319 w 377582"/>
                      <a:gd name="connsiteY4" fmla="*/ 210545 h 1062547"/>
                      <a:gd name="connsiteX0" fmla="*/ 5319 w 377582"/>
                      <a:gd name="connsiteY0" fmla="*/ 210545 h 1062547"/>
                      <a:gd name="connsiteX1" fmla="*/ 376794 w 377582"/>
                      <a:gd name="connsiteY1" fmla="*/ 210545 h 1062547"/>
                      <a:gd name="connsiteX2" fmla="*/ 249055 w 377582"/>
                      <a:gd name="connsiteY2" fmla="*/ 997731 h 1062547"/>
                      <a:gd name="connsiteX3" fmla="*/ 110094 w 377582"/>
                      <a:gd name="connsiteY3" fmla="*/ 1001120 h 1062547"/>
                      <a:gd name="connsiteX4" fmla="*/ 5319 w 377582"/>
                      <a:gd name="connsiteY4" fmla="*/ 210545 h 1062547"/>
                      <a:gd name="connsiteX0" fmla="*/ 5319 w 377582"/>
                      <a:gd name="connsiteY0" fmla="*/ 210545 h 1062547"/>
                      <a:gd name="connsiteX1" fmla="*/ 376794 w 377582"/>
                      <a:gd name="connsiteY1" fmla="*/ 210545 h 1062547"/>
                      <a:gd name="connsiteX2" fmla="*/ 249055 w 377582"/>
                      <a:gd name="connsiteY2" fmla="*/ 997731 h 1062547"/>
                      <a:gd name="connsiteX3" fmla="*/ 110094 w 377582"/>
                      <a:gd name="connsiteY3" fmla="*/ 1001120 h 1062547"/>
                      <a:gd name="connsiteX4" fmla="*/ 5319 w 377582"/>
                      <a:gd name="connsiteY4" fmla="*/ 210545 h 1062547"/>
                      <a:gd name="connsiteX0" fmla="*/ 5319 w 377582"/>
                      <a:gd name="connsiteY0" fmla="*/ 210545 h 1059755"/>
                      <a:gd name="connsiteX1" fmla="*/ 376794 w 377582"/>
                      <a:gd name="connsiteY1" fmla="*/ 210545 h 1059755"/>
                      <a:gd name="connsiteX2" fmla="*/ 249055 w 377582"/>
                      <a:gd name="connsiteY2" fmla="*/ 997731 h 1059755"/>
                      <a:gd name="connsiteX3" fmla="*/ 98874 w 377582"/>
                      <a:gd name="connsiteY3" fmla="*/ 995510 h 1059755"/>
                      <a:gd name="connsiteX4" fmla="*/ 5319 w 377582"/>
                      <a:gd name="connsiteY4" fmla="*/ 210545 h 1059755"/>
                      <a:gd name="connsiteX0" fmla="*/ 5319 w 377582"/>
                      <a:gd name="connsiteY0" fmla="*/ 210545 h 1059755"/>
                      <a:gd name="connsiteX1" fmla="*/ 376794 w 377582"/>
                      <a:gd name="connsiteY1" fmla="*/ 210545 h 1059755"/>
                      <a:gd name="connsiteX2" fmla="*/ 249055 w 377582"/>
                      <a:gd name="connsiteY2" fmla="*/ 997731 h 1059755"/>
                      <a:gd name="connsiteX3" fmla="*/ 98874 w 377582"/>
                      <a:gd name="connsiteY3" fmla="*/ 995510 h 1059755"/>
                      <a:gd name="connsiteX4" fmla="*/ 5319 w 377582"/>
                      <a:gd name="connsiteY4" fmla="*/ 210545 h 1059755"/>
                      <a:gd name="connsiteX0" fmla="*/ 5319 w 377582"/>
                      <a:gd name="connsiteY0" fmla="*/ 210545 h 1059755"/>
                      <a:gd name="connsiteX1" fmla="*/ 376794 w 377582"/>
                      <a:gd name="connsiteY1" fmla="*/ 210545 h 1059755"/>
                      <a:gd name="connsiteX2" fmla="*/ 249055 w 377582"/>
                      <a:gd name="connsiteY2" fmla="*/ 997731 h 1059755"/>
                      <a:gd name="connsiteX3" fmla="*/ 98874 w 377582"/>
                      <a:gd name="connsiteY3" fmla="*/ 995510 h 1059755"/>
                      <a:gd name="connsiteX4" fmla="*/ 5319 w 377582"/>
                      <a:gd name="connsiteY4" fmla="*/ 210545 h 1059755"/>
                      <a:gd name="connsiteX0" fmla="*/ 5319 w 377582"/>
                      <a:gd name="connsiteY0" fmla="*/ 210545 h 1059755"/>
                      <a:gd name="connsiteX1" fmla="*/ 376794 w 377582"/>
                      <a:gd name="connsiteY1" fmla="*/ 210545 h 1059755"/>
                      <a:gd name="connsiteX2" fmla="*/ 249055 w 377582"/>
                      <a:gd name="connsiteY2" fmla="*/ 997731 h 1059755"/>
                      <a:gd name="connsiteX3" fmla="*/ 98874 w 377582"/>
                      <a:gd name="connsiteY3" fmla="*/ 995510 h 1059755"/>
                      <a:gd name="connsiteX4" fmla="*/ 5319 w 377582"/>
                      <a:gd name="connsiteY4" fmla="*/ 210545 h 1059755"/>
                      <a:gd name="connsiteX0" fmla="*/ 5319 w 377582"/>
                      <a:gd name="connsiteY0" fmla="*/ 210545 h 1059755"/>
                      <a:gd name="connsiteX1" fmla="*/ 376794 w 377582"/>
                      <a:gd name="connsiteY1" fmla="*/ 210545 h 1059755"/>
                      <a:gd name="connsiteX2" fmla="*/ 249055 w 377582"/>
                      <a:gd name="connsiteY2" fmla="*/ 997731 h 1059755"/>
                      <a:gd name="connsiteX3" fmla="*/ 98874 w 377582"/>
                      <a:gd name="connsiteY3" fmla="*/ 995510 h 1059755"/>
                      <a:gd name="connsiteX4" fmla="*/ 5319 w 377582"/>
                      <a:gd name="connsiteY4" fmla="*/ 210545 h 1059755"/>
                      <a:gd name="connsiteX0" fmla="*/ 5319 w 377582"/>
                      <a:gd name="connsiteY0" fmla="*/ 210545 h 1059755"/>
                      <a:gd name="connsiteX1" fmla="*/ 376794 w 377582"/>
                      <a:gd name="connsiteY1" fmla="*/ 210545 h 1059755"/>
                      <a:gd name="connsiteX2" fmla="*/ 249055 w 377582"/>
                      <a:gd name="connsiteY2" fmla="*/ 997731 h 1059755"/>
                      <a:gd name="connsiteX3" fmla="*/ 98874 w 377582"/>
                      <a:gd name="connsiteY3" fmla="*/ 995510 h 1059755"/>
                      <a:gd name="connsiteX4" fmla="*/ 5319 w 377582"/>
                      <a:gd name="connsiteY4" fmla="*/ 210545 h 1059755"/>
                      <a:gd name="connsiteX0" fmla="*/ 4026 w 376303"/>
                      <a:gd name="connsiteY0" fmla="*/ 198534 h 1047744"/>
                      <a:gd name="connsiteX1" fmla="*/ 375501 w 376303"/>
                      <a:gd name="connsiteY1" fmla="*/ 198534 h 1047744"/>
                      <a:gd name="connsiteX2" fmla="*/ 247762 w 376303"/>
                      <a:gd name="connsiteY2" fmla="*/ 985720 h 1047744"/>
                      <a:gd name="connsiteX3" fmla="*/ 97581 w 376303"/>
                      <a:gd name="connsiteY3" fmla="*/ 983499 h 1047744"/>
                      <a:gd name="connsiteX4" fmla="*/ 4026 w 376303"/>
                      <a:gd name="connsiteY4" fmla="*/ 198534 h 1047744"/>
                      <a:gd name="connsiteX0" fmla="*/ 3891 w 377709"/>
                      <a:gd name="connsiteY0" fmla="*/ 205768 h 1054978"/>
                      <a:gd name="connsiteX1" fmla="*/ 375366 w 377709"/>
                      <a:gd name="connsiteY1" fmla="*/ 205768 h 1054978"/>
                      <a:gd name="connsiteX2" fmla="*/ 247627 w 377709"/>
                      <a:gd name="connsiteY2" fmla="*/ 992954 h 1054978"/>
                      <a:gd name="connsiteX3" fmla="*/ 97446 w 377709"/>
                      <a:gd name="connsiteY3" fmla="*/ 990733 h 1054978"/>
                      <a:gd name="connsiteX4" fmla="*/ 3891 w 377709"/>
                      <a:gd name="connsiteY4" fmla="*/ 205768 h 10549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7709" h="1054978">
                        <a:moveTo>
                          <a:pt x="3891" y="205768"/>
                        </a:moveTo>
                        <a:cubicBezTo>
                          <a:pt x="-46749" y="-72867"/>
                          <a:pt x="414355" y="-64279"/>
                          <a:pt x="375366" y="205768"/>
                        </a:cubicBezTo>
                        <a:cubicBezTo>
                          <a:pt x="304036" y="662952"/>
                          <a:pt x="307212" y="619998"/>
                          <a:pt x="247627" y="992954"/>
                        </a:cubicBezTo>
                        <a:cubicBezTo>
                          <a:pt x="226550" y="1078231"/>
                          <a:pt x="124132" y="1073750"/>
                          <a:pt x="97446" y="990733"/>
                        </a:cubicBezTo>
                        <a:cubicBezTo>
                          <a:pt x="60472" y="627702"/>
                          <a:pt x="38816" y="486122"/>
                          <a:pt x="3891" y="205768"/>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360" name="Rectangle 96">
                    <a:extLst>
                      <a:ext uri="{FF2B5EF4-FFF2-40B4-BE49-F238E27FC236}">
                        <a16:creationId xmlns:a16="http://schemas.microsoft.com/office/drawing/2014/main" id="{C55C9B04-4D1C-447B-9BC5-DD5AA528EFD6}"/>
                      </a:ext>
                    </a:extLst>
                  </p:cNvPr>
                  <p:cNvSpPr/>
                  <p:nvPr/>
                </p:nvSpPr>
                <p:spPr>
                  <a:xfrm rot="2580000">
                    <a:off x="6187000" y="970846"/>
                    <a:ext cx="377713" cy="1054975"/>
                  </a:xfrm>
                  <a:custGeom>
                    <a:avLst/>
                    <a:gdLst>
                      <a:gd name="connsiteX0" fmla="*/ 0 w 914400"/>
                      <a:gd name="connsiteY0" fmla="*/ 0 h 914400"/>
                      <a:gd name="connsiteX1" fmla="*/ 914400 w 914400"/>
                      <a:gd name="connsiteY1" fmla="*/ 0 h 914400"/>
                      <a:gd name="connsiteX2" fmla="*/ 914400 w 914400"/>
                      <a:gd name="connsiteY2" fmla="*/ 914400 h 914400"/>
                      <a:gd name="connsiteX3" fmla="*/ 0 w 914400"/>
                      <a:gd name="connsiteY3" fmla="*/ 914400 h 914400"/>
                      <a:gd name="connsiteX4" fmla="*/ 0 w 914400"/>
                      <a:gd name="connsiteY4" fmla="*/ 0 h 914400"/>
                      <a:gd name="connsiteX0" fmla="*/ 0 w 1028700"/>
                      <a:gd name="connsiteY0" fmla="*/ 133350 h 914400"/>
                      <a:gd name="connsiteX1" fmla="*/ 1028700 w 1028700"/>
                      <a:gd name="connsiteY1" fmla="*/ 0 h 914400"/>
                      <a:gd name="connsiteX2" fmla="*/ 1028700 w 1028700"/>
                      <a:gd name="connsiteY2" fmla="*/ 914400 h 914400"/>
                      <a:gd name="connsiteX3" fmla="*/ 114300 w 1028700"/>
                      <a:gd name="connsiteY3" fmla="*/ 914400 h 914400"/>
                      <a:gd name="connsiteX4" fmla="*/ 0 w 1028700"/>
                      <a:gd name="connsiteY4" fmla="*/ 133350 h 914400"/>
                      <a:gd name="connsiteX0" fmla="*/ 0 w 1028700"/>
                      <a:gd name="connsiteY0" fmla="*/ 0 h 781050"/>
                      <a:gd name="connsiteX1" fmla="*/ 371475 w 1028700"/>
                      <a:gd name="connsiteY1" fmla="*/ 0 h 781050"/>
                      <a:gd name="connsiteX2" fmla="*/ 1028700 w 1028700"/>
                      <a:gd name="connsiteY2" fmla="*/ 781050 h 781050"/>
                      <a:gd name="connsiteX3" fmla="*/ 114300 w 1028700"/>
                      <a:gd name="connsiteY3" fmla="*/ 781050 h 781050"/>
                      <a:gd name="connsiteX4" fmla="*/ 0 w 1028700"/>
                      <a:gd name="connsiteY4" fmla="*/ 0 h 781050"/>
                      <a:gd name="connsiteX0" fmla="*/ 0 w 371475"/>
                      <a:gd name="connsiteY0" fmla="*/ 0 h 781050"/>
                      <a:gd name="connsiteX1" fmla="*/ 371475 w 371475"/>
                      <a:gd name="connsiteY1" fmla="*/ 0 h 781050"/>
                      <a:gd name="connsiteX2" fmla="*/ 114300 w 371475"/>
                      <a:gd name="connsiteY2" fmla="*/ 781050 h 781050"/>
                      <a:gd name="connsiteX3" fmla="*/ 0 w 371475"/>
                      <a:gd name="connsiteY3" fmla="*/ 0 h 781050"/>
                      <a:gd name="connsiteX0" fmla="*/ 0 w 371475"/>
                      <a:gd name="connsiteY0" fmla="*/ 0 h 790575"/>
                      <a:gd name="connsiteX1" fmla="*/ 371475 w 371475"/>
                      <a:gd name="connsiteY1" fmla="*/ 0 h 790575"/>
                      <a:gd name="connsiteX2" fmla="*/ 76200 w 371475"/>
                      <a:gd name="connsiteY2" fmla="*/ 790575 h 790575"/>
                      <a:gd name="connsiteX3" fmla="*/ 0 w 371475"/>
                      <a:gd name="connsiteY3" fmla="*/ 0 h 790575"/>
                      <a:gd name="connsiteX0" fmla="*/ 0 w 371475"/>
                      <a:gd name="connsiteY0" fmla="*/ 0 h 790575"/>
                      <a:gd name="connsiteX1" fmla="*/ 371475 w 371475"/>
                      <a:gd name="connsiteY1" fmla="*/ 0 h 790575"/>
                      <a:gd name="connsiteX2" fmla="*/ 238126 w 371475"/>
                      <a:gd name="connsiteY2" fmla="*/ 742950 h 790575"/>
                      <a:gd name="connsiteX3" fmla="*/ 76200 w 371475"/>
                      <a:gd name="connsiteY3" fmla="*/ 790575 h 790575"/>
                      <a:gd name="connsiteX4" fmla="*/ 0 w 371475"/>
                      <a:gd name="connsiteY4" fmla="*/ 0 h 790575"/>
                      <a:gd name="connsiteX0" fmla="*/ 0 w 371475"/>
                      <a:gd name="connsiteY0" fmla="*/ 0 h 809625"/>
                      <a:gd name="connsiteX1" fmla="*/ 371475 w 371475"/>
                      <a:gd name="connsiteY1" fmla="*/ 0 h 809625"/>
                      <a:gd name="connsiteX2" fmla="*/ 238126 w 371475"/>
                      <a:gd name="connsiteY2" fmla="*/ 809625 h 809625"/>
                      <a:gd name="connsiteX3" fmla="*/ 76200 w 371475"/>
                      <a:gd name="connsiteY3" fmla="*/ 790575 h 809625"/>
                      <a:gd name="connsiteX4" fmla="*/ 0 w 371475"/>
                      <a:gd name="connsiteY4" fmla="*/ 0 h 809625"/>
                      <a:gd name="connsiteX0" fmla="*/ 0 w 371475"/>
                      <a:gd name="connsiteY0" fmla="*/ 0 h 809625"/>
                      <a:gd name="connsiteX1" fmla="*/ 371475 w 371475"/>
                      <a:gd name="connsiteY1" fmla="*/ 0 h 809625"/>
                      <a:gd name="connsiteX2" fmla="*/ 238126 w 371475"/>
                      <a:gd name="connsiteY2" fmla="*/ 809625 h 809625"/>
                      <a:gd name="connsiteX3" fmla="*/ 104775 w 371475"/>
                      <a:gd name="connsiteY3" fmla="*/ 790575 h 809625"/>
                      <a:gd name="connsiteX4" fmla="*/ 0 w 371475"/>
                      <a:gd name="connsiteY4" fmla="*/ 0 h 809625"/>
                      <a:gd name="connsiteX0" fmla="*/ 0 w 371475"/>
                      <a:gd name="connsiteY0" fmla="*/ 0 h 809625"/>
                      <a:gd name="connsiteX1" fmla="*/ 371475 w 371475"/>
                      <a:gd name="connsiteY1" fmla="*/ 0 h 809625"/>
                      <a:gd name="connsiteX2" fmla="*/ 238126 w 371475"/>
                      <a:gd name="connsiteY2" fmla="*/ 809625 h 809625"/>
                      <a:gd name="connsiteX3" fmla="*/ 104775 w 371475"/>
                      <a:gd name="connsiteY3" fmla="*/ 790575 h 809625"/>
                      <a:gd name="connsiteX4" fmla="*/ 0 w 371475"/>
                      <a:gd name="connsiteY4" fmla="*/ 0 h 809625"/>
                      <a:gd name="connsiteX0" fmla="*/ 0 w 371475"/>
                      <a:gd name="connsiteY0" fmla="*/ 0 h 809625"/>
                      <a:gd name="connsiteX1" fmla="*/ 371475 w 371475"/>
                      <a:gd name="connsiteY1" fmla="*/ 0 h 809625"/>
                      <a:gd name="connsiteX2" fmla="*/ 238126 w 371475"/>
                      <a:gd name="connsiteY2" fmla="*/ 809625 h 809625"/>
                      <a:gd name="connsiteX3" fmla="*/ 104775 w 371475"/>
                      <a:gd name="connsiteY3" fmla="*/ 790575 h 809625"/>
                      <a:gd name="connsiteX4" fmla="*/ 0 w 371475"/>
                      <a:gd name="connsiteY4" fmla="*/ 0 h 809625"/>
                      <a:gd name="connsiteX0" fmla="*/ 0 w 371475"/>
                      <a:gd name="connsiteY0" fmla="*/ 93784 h 903409"/>
                      <a:gd name="connsiteX1" fmla="*/ 371475 w 371475"/>
                      <a:gd name="connsiteY1" fmla="*/ 93784 h 903409"/>
                      <a:gd name="connsiteX2" fmla="*/ 238126 w 371475"/>
                      <a:gd name="connsiteY2" fmla="*/ 903409 h 903409"/>
                      <a:gd name="connsiteX3" fmla="*/ 104775 w 371475"/>
                      <a:gd name="connsiteY3" fmla="*/ 884359 h 903409"/>
                      <a:gd name="connsiteX4" fmla="*/ 0 w 371475"/>
                      <a:gd name="connsiteY4" fmla="*/ 93784 h 903409"/>
                      <a:gd name="connsiteX0" fmla="*/ 0 w 371475"/>
                      <a:gd name="connsiteY0" fmla="*/ 179979 h 989604"/>
                      <a:gd name="connsiteX1" fmla="*/ 371475 w 371475"/>
                      <a:gd name="connsiteY1" fmla="*/ 179979 h 989604"/>
                      <a:gd name="connsiteX2" fmla="*/ 238126 w 371475"/>
                      <a:gd name="connsiteY2" fmla="*/ 989604 h 989604"/>
                      <a:gd name="connsiteX3" fmla="*/ 104775 w 371475"/>
                      <a:gd name="connsiteY3" fmla="*/ 970554 h 989604"/>
                      <a:gd name="connsiteX4" fmla="*/ 0 w 371475"/>
                      <a:gd name="connsiteY4" fmla="*/ 179979 h 989604"/>
                      <a:gd name="connsiteX0" fmla="*/ 0 w 371475"/>
                      <a:gd name="connsiteY0" fmla="*/ 195224 h 1004849"/>
                      <a:gd name="connsiteX1" fmla="*/ 371475 w 371475"/>
                      <a:gd name="connsiteY1" fmla="*/ 195224 h 1004849"/>
                      <a:gd name="connsiteX2" fmla="*/ 238126 w 371475"/>
                      <a:gd name="connsiteY2" fmla="*/ 1004849 h 1004849"/>
                      <a:gd name="connsiteX3" fmla="*/ 104775 w 371475"/>
                      <a:gd name="connsiteY3" fmla="*/ 985799 h 1004849"/>
                      <a:gd name="connsiteX4" fmla="*/ 0 w 371475"/>
                      <a:gd name="connsiteY4" fmla="*/ 195224 h 1004849"/>
                      <a:gd name="connsiteX0" fmla="*/ 0 w 371475"/>
                      <a:gd name="connsiteY0" fmla="*/ 195224 h 1004849"/>
                      <a:gd name="connsiteX1" fmla="*/ 371475 w 371475"/>
                      <a:gd name="connsiteY1" fmla="*/ 195224 h 1004849"/>
                      <a:gd name="connsiteX2" fmla="*/ 238126 w 371475"/>
                      <a:gd name="connsiteY2" fmla="*/ 1004849 h 1004849"/>
                      <a:gd name="connsiteX3" fmla="*/ 104775 w 371475"/>
                      <a:gd name="connsiteY3" fmla="*/ 985799 h 1004849"/>
                      <a:gd name="connsiteX4" fmla="*/ 0 w 371475"/>
                      <a:gd name="connsiteY4" fmla="*/ 195224 h 1004849"/>
                      <a:gd name="connsiteX0" fmla="*/ 0 w 371475"/>
                      <a:gd name="connsiteY0" fmla="*/ 195224 h 1004849"/>
                      <a:gd name="connsiteX1" fmla="*/ 371475 w 371475"/>
                      <a:gd name="connsiteY1" fmla="*/ 195224 h 1004849"/>
                      <a:gd name="connsiteX2" fmla="*/ 238126 w 371475"/>
                      <a:gd name="connsiteY2" fmla="*/ 1004849 h 1004849"/>
                      <a:gd name="connsiteX3" fmla="*/ 104775 w 371475"/>
                      <a:gd name="connsiteY3" fmla="*/ 985799 h 1004849"/>
                      <a:gd name="connsiteX4" fmla="*/ 0 w 371475"/>
                      <a:gd name="connsiteY4" fmla="*/ 195224 h 1004849"/>
                      <a:gd name="connsiteX0" fmla="*/ 0 w 371475"/>
                      <a:gd name="connsiteY0" fmla="*/ 195224 h 1004849"/>
                      <a:gd name="connsiteX1" fmla="*/ 371475 w 371475"/>
                      <a:gd name="connsiteY1" fmla="*/ 195224 h 1004849"/>
                      <a:gd name="connsiteX2" fmla="*/ 238126 w 371475"/>
                      <a:gd name="connsiteY2" fmla="*/ 1004849 h 1004849"/>
                      <a:gd name="connsiteX3" fmla="*/ 104775 w 371475"/>
                      <a:gd name="connsiteY3" fmla="*/ 985799 h 1004849"/>
                      <a:gd name="connsiteX4" fmla="*/ 0 w 371475"/>
                      <a:gd name="connsiteY4" fmla="*/ 195224 h 1004849"/>
                      <a:gd name="connsiteX0" fmla="*/ 0 w 371475"/>
                      <a:gd name="connsiteY0" fmla="*/ 195224 h 1004849"/>
                      <a:gd name="connsiteX1" fmla="*/ 371475 w 371475"/>
                      <a:gd name="connsiteY1" fmla="*/ 195224 h 1004849"/>
                      <a:gd name="connsiteX2" fmla="*/ 238126 w 371475"/>
                      <a:gd name="connsiteY2" fmla="*/ 1004849 h 1004849"/>
                      <a:gd name="connsiteX3" fmla="*/ 104775 w 371475"/>
                      <a:gd name="connsiteY3" fmla="*/ 985799 h 1004849"/>
                      <a:gd name="connsiteX4" fmla="*/ 0 w 371475"/>
                      <a:gd name="connsiteY4" fmla="*/ 195224 h 1004849"/>
                      <a:gd name="connsiteX0" fmla="*/ 6693 w 378168"/>
                      <a:gd name="connsiteY0" fmla="*/ 211540 h 1021165"/>
                      <a:gd name="connsiteX1" fmla="*/ 378168 w 378168"/>
                      <a:gd name="connsiteY1" fmla="*/ 211540 h 1021165"/>
                      <a:gd name="connsiteX2" fmla="*/ 244819 w 378168"/>
                      <a:gd name="connsiteY2" fmla="*/ 1021165 h 1021165"/>
                      <a:gd name="connsiteX3" fmla="*/ 111468 w 378168"/>
                      <a:gd name="connsiteY3" fmla="*/ 1002115 h 1021165"/>
                      <a:gd name="connsiteX4" fmla="*/ 6693 w 378168"/>
                      <a:gd name="connsiteY4" fmla="*/ 211540 h 1021165"/>
                      <a:gd name="connsiteX0" fmla="*/ 5319 w 377582"/>
                      <a:gd name="connsiteY0" fmla="*/ 210545 h 1020170"/>
                      <a:gd name="connsiteX1" fmla="*/ 376794 w 377582"/>
                      <a:gd name="connsiteY1" fmla="*/ 210545 h 1020170"/>
                      <a:gd name="connsiteX2" fmla="*/ 243445 w 377582"/>
                      <a:gd name="connsiteY2" fmla="*/ 1020170 h 1020170"/>
                      <a:gd name="connsiteX3" fmla="*/ 110094 w 377582"/>
                      <a:gd name="connsiteY3" fmla="*/ 1001120 h 1020170"/>
                      <a:gd name="connsiteX4" fmla="*/ 5319 w 377582"/>
                      <a:gd name="connsiteY4" fmla="*/ 210545 h 1020170"/>
                      <a:gd name="connsiteX0" fmla="*/ 5319 w 377582"/>
                      <a:gd name="connsiteY0" fmla="*/ 210545 h 1001120"/>
                      <a:gd name="connsiteX1" fmla="*/ 376794 w 377582"/>
                      <a:gd name="connsiteY1" fmla="*/ 210545 h 1001120"/>
                      <a:gd name="connsiteX2" fmla="*/ 249055 w 377582"/>
                      <a:gd name="connsiteY2" fmla="*/ 997731 h 1001120"/>
                      <a:gd name="connsiteX3" fmla="*/ 110094 w 377582"/>
                      <a:gd name="connsiteY3" fmla="*/ 1001120 h 1001120"/>
                      <a:gd name="connsiteX4" fmla="*/ 5319 w 377582"/>
                      <a:gd name="connsiteY4" fmla="*/ 210545 h 1001120"/>
                      <a:gd name="connsiteX0" fmla="*/ 5319 w 377582"/>
                      <a:gd name="connsiteY0" fmla="*/ 210545 h 1013733"/>
                      <a:gd name="connsiteX1" fmla="*/ 376794 w 377582"/>
                      <a:gd name="connsiteY1" fmla="*/ 210545 h 1013733"/>
                      <a:gd name="connsiteX2" fmla="*/ 249055 w 377582"/>
                      <a:gd name="connsiteY2" fmla="*/ 997731 h 1013733"/>
                      <a:gd name="connsiteX3" fmla="*/ 110094 w 377582"/>
                      <a:gd name="connsiteY3" fmla="*/ 1001120 h 1013733"/>
                      <a:gd name="connsiteX4" fmla="*/ 5319 w 377582"/>
                      <a:gd name="connsiteY4" fmla="*/ 210545 h 1013733"/>
                      <a:gd name="connsiteX0" fmla="*/ 5319 w 377582"/>
                      <a:gd name="connsiteY0" fmla="*/ 210545 h 1029054"/>
                      <a:gd name="connsiteX1" fmla="*/ 376794 w 377582"/>
                      <a:gd name="connsiteY1" fmla="*/ 210545 h 1029054"/>
                      <a:gd name="connsiteX2" fmla="*/ 249055 w 377582"/>
                      <a:gd name="connsiteY2" fmla="*/ 997731 h 1029054"/>
                      <a:gd name="connsiteX3" fmla="*/ 110094 w 377582"/>
                      <a:gd name="connsiteY3" fmla="*/ 1001120 h 1029054"/>
                      <a:gd name="connsiteX4" fmla="*/ 5319 w 377582"/>
                      <a:gd name="connsiteY4" fmla="*/ 210545 h 1029054"/>
                      <a:gd name="connsiteX0" fmla="*/ 5319 w 377582"/>
                      <a:gd name="connsiteY0" fmla="*/ 210545 h 1040738"/>
                      <a:gd name="connsiteX1" fmla="*/ 376794 w 377582"/>
                      <a:gd name="connsiteY1" fmla="*/ 210545 h 1040738"/>
                      <a:gd name="connsiteX2" fmla="*/ 249055 w 377582"/>
                      <a:gd name="connsiteY2" fmla="*/ 997731 h 1040738"/>
                      <a:gd name="connsiteX3" fmla="*/ 110094 w 377582"/>
                      <a:gd name="connsiteY3" fmla="*/ 1001120 h 1040738"/>
                      <a:gd name="connsiteX4" fmla="*/ 5319 w 377582"/>
                      <a:gd name="connsiteY4" fmla="*/ 210545 h 1040738"/>
                      <a:gd name="connsiteX0" fmla="*/ 5319 w 377582"/>
                      <a:gd name="connsiteY0" fmla="*/ 210545 h 1053217"/>
                      <a:gd name="connsiteX1" fmla="*/ 376794 w 377582"/>
                      <a:gd name="connsiteY1" fmla="*/ 210545 h 1053217"/>
                      <a:gd name="connsiteX2" fmla="*/ 249055 w 377582"/>
                      <a:gd name="connsiteY2" fmla="*/ 997731 h 1053217"/>
                      <a:gd name="connsiteX3" fmla="*/ 110094 w 377582"/>
                      <a:gd name="connsiteY3" fmla="*/ 1001120 h 1053217"/>
                      <a:gd name="connsiteX4" fmla="*/ 5319 w 377582"/>
                      <a:gd name="connsiteY4" fmla="*/ 210545 h 1053217"/>
                      <a:gd name="connsiteX0" fmla="*/ 5319 w 377582"/>
                      <a:gd name="connsiteY0" fmla="*/ 210545 h 1061514"/>
                      <a:gd name="connsiteX1" fmla="*/ 376794 w 377582"/>
                      <a:gd name="connsiteY1" fmla="*/ 210545 h 1061514"/>
                      <a:gd name="connsiteX2" fmla="*/ 249055 w 377582"/>
                      <a:gd name="connsiteY2" fmla="*/ 997731 h 1061514"/>
                      <a:gd name="connsiteX3" fmla="*/ 110094 w 377582"/>
                      <a:gd name="connsiteY3" fmla="*/ 1001120 h 1061514"/>
                      <a:gd name="connsiteX4" fmla="*/ 5319 w 377582"/>
                      <a:gd name="connsiteY4" fmla="*/ 210545 h 1061514"/>
                      <a:gd name="connsiteX0" fmla="*/ 5319 w 377582"/>
                      <a:gd name="connsiteY0" fmla="*/ 210545 h 1062547"/>
                      <a:gd name="connsiteX1" fmla="*/ 376794 w 377582"/>
                      <a:gd name="connsiteY1" fmla="*/ 210545 h 1062547"/>
                      <a:gd name="connsiteX2" fmla="*/ 249055 w 377582"/>
                      <a:gd name="connsiteY2" fmla="*/ 997731 h 1062547"/>
                      <a:gd name="connsiteX3" fmla="*/ 110094 w 377582"/>
                      <a:gd name="connsiteY3" fmla="*/ 1001120 h 1062547"/>
                      <a:gd name="connsiteX4" fmla="*/ 5319 w 377582"/>
                      <a:gd name="connsiteY4" fmla="*/ 210545 h 1062547"/>
                      <a:gd name="connsiteX0" fmla="*/ 5319 w 377582"/>
                      <a:gd name="connsiteY0" fmla="*/ 210545 h 1062547"/>
                      <a:gd name="connsiteX1" fmla="*/ 376794 w 377582"/>
                      <a:gd name="connsiteY1" fmla="*/ 210545 h 1062547"/>
                      <a:gd name="connsiteX2" fmla="*/ 249055 w 377582"/>
                      <a:gd name="connsiteY2" fmla="*/ 997731 h 1062547"/>
                      <a:gd name="connsiteX3" fmla="*/ 110094 w 377582"/>
                      <a:gd name="connsiteY3" fmla="*/ 1001120 h 1062547"/>
                      <a:gd name="connsiteX4" fmla="*/ 5319 w 377582"/>
                      <a:gd name="connsiteY4" fmla="*/ 210545 h 1062547"/>
                      <a:gd name="connsiteX0" fmla="*/ 5319 w 377582"/>
                      <a:gd name="connsiteY0" fmla="*/ 210545 h 1062547"/>
                      <a:gd name="connsiteX1" fmla="*/ 376794 w 377582"/>
                      <a:gd name="connsiteY1" fmla="*/ 210545 h 1062547"/>
                      <a:gd name="connsiteX2" fmla="*/ 249055 w 377582"/>
                      <a:gd name="connsiteY2" fmla="*/ 997731 h 1062547"/>
                      <a:gd name="connsiteX3" fmla="*/ 110094 w 377582"/>
                      <a:gd name="connsiteY3" fmla="*/ 1001120 h 1062547"/>
                      <a:gd name="connsiteX4" fmla="*/ 5319 w 377582"/>
                      <a:gd name="connsiteY4" fmla="*/ 210545 h 1062547"/>
                      <a:gd name="connsiteX0" fmla="*/ 5319 w 377582"/>
                      <a:gd name="connsiteY0" fmla="*/ 210545 h 1059755"/>
                      <a:gd name="connsiteX1" fmla="*/ 376794 w 377582"/>
                      <a:gd name="connsiteY1" fmla="*/ 210545 h 1059755"/>
                      <a:gd name="connsiteX2" fmla="*/ 249055 w 377582"/>
                      <a:gd name="connsiteY2" fmla="*/ 997731 h 1059755"/>
                      <a:gd name="connsiteX3" fmla="*/ 98874 w 377582"/>
                      <a:gd name="connsiteY3" fmla="*/ 995510 h 1059755"/>
                      <a:gd name="connsiteX4" fmla="*/ 5319 w 377582"/>
                      <a:gd name="connsiteY4" fmla="*/ 210545 h 1059755"/>
                      <a:gd name="connsiteX0" fmla="*/ 5319 w 377582"/>
                      <a:gd name="connsiteY0" fmla="*/ 210545 h 1059755"/>
                      <a:gd name="connsiteX1" fmla="*/ 376794 w 377582"/>
                      <a:gd name="connsiteY1" fmla="*/ 210545 h 1059755"/>
                      <a:gd name="connsiteX2" fmla="*/ 249055 w 377582"/>
                      <a:gd name="connsiteY2" fmla="*/ 997731 h 1059755"/>
                      <a:gd name="connsiteX3" fmla="*/ 98874 w 377582"/>
                      <a:gd name="connsiteY3" fmla="*/ 995510 h 1059755"/>
                      <a:gd name="connsiteX4" fmla="*/ 5319 w 377582"/>
                      <a:gd name="connsiteY4" fmla="*/ 210545 h 1059755"/>
                      <a:gd name="connsiteX0" fmla="*/ 5319 w 377582"/>
                      <a:gd name="connsiteY0" fmla="*/ 210545 h 1059755"/>
                      <a:gd name="connsiteX1" fmla="*/ 376794 w 377582"/>
                      <a:gd name="connsiteY1" fmla="*/ 210545 h 1059755"/>
                      <a:gd name="connsiteX2" fmla="*/ 249055 w 377582"/>
                      <a:gd name="connsiteY2" fmla="*/ 997731 h 1059755"/>
                      <a:gd name="connsiteX3" fmla="*/ 98874 w 377582"/>
                      <a:gd name="connsiteY3" fmla="*/ 995510 h 1059755"/>
                      <a:gd name="connsiteX4" fmla="*/ 5319 w 377582"/>
                      <a:gd name="connsiteY4" fmla="*/ 210545 h 1059755"/>
                      <a:gd name="connsiteX0" fmla="*/ 5319 w 377582"/>
                      <a:gd name="connsiteY0" fmla="*/ 210545 h 1059755"/>
                      <a:gd name="connsiteX1" fmla="*/ 376794 w 377582"/>
                      <a:gd name="connsiteY1" fmla="*/ 210545 h 1059755"/>
                      <a:gd name="connsiteX2" fmla="*/ 249055 w 377582"/>
                      <a:gd name="connsiteY2" fmla="*/ 997731 h 1059755"/>
                      <a:gd name="connsiteX3" fmla="*/ 98874 w 377582"/>
                      <a:gd name="connsiteY3" fmla="*/ 995510 h 1059755"/>
                      <a:gd name="connsiteX4" fmla="*/ 5319 w 377582"/>
                      <a:gd name="connsiteY4" fmla="*/ 210545 h 1059755"/>
                      <a:gd name="connsiteX0" fmla="*/ 5319 w 377582"/>
                      <a:gd name="connsiteY0" fmla="*/ 210545 h 1059755"/>
                      <a:gd name="connsiteX1" fmla="*/ 376794 w 377582"/>
                      <a:gd name="connsiteY1" fmla="*/ 210545 h 1059755"/>
                      <a:gd name="connsiteX2" fmla="*/ 249055 w 377582"/>
                      <a:gd name="connsiteY2" fmla="*/ 997731 h 1059755"/>
                      <a:gd name="connsiteX3" fmla="*/ 98874 w 377582"/>
                      <a:gd name="connsiteY3" fmla="*/ 995510 h 1059755"/>
                      <a:gd name="connsiteX4" fmla="*/ 5319 w 377582"/>
                      <a:gd name="connsiteY4" fmla="*/ 210545 h 1059755"/>
                      <a:gd name="connsiteX0" fmla="*/ 5319 w 377582"/>
                      <a:gd name="connsiteY0" fmla="*/ 210545 h 1059755"/>
                      <a:gd name="connsiteX1" fmla="*/ 376794 w 377582"/>
                      <a:gd name="connsiteY1" fmla="*/ 210545 h 1059755"/>
                      <a:gd name="connsiteX2" fmla="*/ 249055 w 377582"/>
                      <a:gd name="connsiteY2" fmla="*/ 997731 h 1059755"/>
                      <a:gd name="connsiteX3" fmla="*/ 98874 w 377582"/>
                      <a:gd name="connsiteY3" fmla="*/ 995510 h 1059755"/>
                      <a:gd name="connsiteX4" fmla="*/ 5319 w 377582"/>
                      <a:gd name="connsiteY4" fmla="*/ 210545 h 1059755"/>
                      <a:gd name="connsiteX0" fmla="*/ 4026 w 376303"/>
                      <a:gd name="connsiteY0" fmla="*/ 198534 h 1047744"/>
                      <a:gd name="connsiteX1" fmla="*/ 375501 w 376303"/>
                      <a:gd name="connsiteY1" fmla="*/ 198534 h 1047744"/>
                      <a:gd name="connsiteX2" fmla="*/ 247762 w 376303"/>
                      <a:gd name="connsiteY2" fmla="*/ 985720 h 1047744"/>
                      <a:gd name="connsiteX3" fmla="*/ 97581 w 376303"/>
                      <a:gd name="connsiteY3" fmla="*/ 983499 h 1047744"/>
                      <a:gd name="connsiteX4" fmla="*/ 4026 w 376303"/>
                      <a:gd name="connsiteY4" fmla="*/ 198534 h 1047744"/>
                      <a:gd name="connsiteX0" fmla="*/ 3891 w 377709"/>
                      <a:gd name="connsiteY0" fmla="*/ 205768 h 1054978"/>
                      <a:gd name="connsiteX1" fmla="*/ 375366 w 377709"/>
                      <a:gd name="connsiteY1" fmla="*/ 205768 h 1054978"/>
                      <a:gd name="connsiteX2" fmla="*/ 247627 w 377709"/>
                      <a:gd name="connsiteY2" fmla="*/ 992954 h 1054978"/>
                      <a:gd name="connsiteX3" fmla="*/ 97446 w 377709"/>
                      <a:gd name="connsiteY3" fmla="*/ 990733 h 1054978"/>
                      <a:gd name="connsiteX4" fmla="*/ 3891 w 377709"/>
                      <a:gd name="connsiteY4" fmla="*/ 205768 h 10549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7709" h="1054978">
                        <a:moveTo>
                          <a:pt x="3891" y="205768"/>
                        </a:moveTo>
                        <a:cubicBezTo>
                          <a:pt x="-46749" y="-72867"/>
                          <a:pt x="414355" y="-64279"/>
                          <a:pt x="375366" y="205768"/>
                        </a:cubicBezTo>
                        <a:cubicBezTo>
                          <a:pt x="304036" y="662952"/>
                          <a:pt x="307212" y="619998"/>
                          <a:pt x="247627" y="992954"/>
                        </a:cubicBezTo>
                        <a:cubicBezTo>
                          <a:pt x="226550" y="1078231"/>
                          <a:pt x="124132" y="1073750"/>
                          <a:pt x="97446" y="990733"/>
                        </a:cubicBezTo>
                        <a:cubicBezTo>
                          <a:pt x="60472" y="627702"/>
                          <a:pt x="38816" y="486122"/>
                          <a:pt x="3891" y="205768"/>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361" name="Rectangle 96">
                    <a:extLst>
                      <a:ext uri="{FF2B5EF4-FFF2-40B4-BE49-F238E27FC236}">
                        <a16:creationId xmlns:a16="http://schemas.microsoft.com/office/drawing/2014/main" id="{B30C17F4-BC9C-49BA-B912-192A318C2902}"/>
                      </a:ext>
                    </a:extLst>
                  </p:cNvPr>
                  <p:cNvSpPr/>
                  <p:nvPr/>
                </p:nvSpPr>
                <p:spPr>
                  <a:xfrm rot="5340000">
                    <a:off x="6925995" y="2624238"/>
                    <a:ext cx="377711" cy="1054980"/>
                  </a:xfrm>
                  <a:custGeom>
                    <a:avLst/>
                    <a:gdLst>
                      <a:gd name="connsiteX0" fmla="*/ 0 w 914400"/>
                      <a:gd name="connsiteY0" fmla="*/ 0 h 914400"/>
                      <a:gd name="connsiteX1" fmla="*/ 914400 w 914400"/>
                      <a:gd name="connsiteY1" fmla="*/ 0 h 914400"/>
                      <a:gd name="connsiteX2" fmla="*/ 914400 w 914400"/>
                      <a:gd name="connsiteY2" fmla="*/ 914400 h 914400"/>
                      <a:gd name="connsiteX3" fmla="*/ 0 w 914400"/>
                      <a:gd name="connsiteY3" fmla="*/ 914400 h 914400"/>
                      <a:gd name="connsiteX4" fmla="*/ 0 w 914400"/>
                      <a:gd name="connsiteY4" fmla="*/ 0 h 914400"/>
                      <a:gd name="connsiteX0" fmla="*/ 0 w 1028700"/>
                      <a:gd name="connsiteY0" fmla="*/ 133350 h 914400"/>
                      <a:gd name="connsiteX1" fmla="*/ 1028700 w 1028700"/>
                      <a:gd name="connsiteY1" fmla="*/ 0 h 914400"/>
                      <a:gd name="connsiteX2" fmla="*/ 1028700 w 1028700"/>
                      <a:gd name="connsiteY2" fmla="*/ 914400 h 914400"/>
                      <a:gd name="connsiteX3" fmla="*/ 114300 w 1028700"/>
                      <a:gd name="connsiteY3" fmla="*/ 914400 h 914400"/>
                      <a:gd name="connsiteX4" fmla="*/ 0 w 1028700"/>
                      <a:gd name="connsiteY4" fmla="*/ 133350 h 914400"/>
                      <a:gd name="connsiteX0" fmla="*/ 0 w 1028700"/>
                      <a:gd name="connsiteY0" fmla="*/ 0 h 781050"/>
                      <a:gd name="connsiteX1" fmla="*/ 371475 w 1028700"/>
                      <a:gd name="connsiteY1" fmla="*/ 0 h 781050"/>
                      <a:gd name="connsiteX2" fmla="*/ 1028700 w 1028700"/>
                      <a:gd name="connsiteY2" fmla="*/ 781050 h 781050"/>
                      <a:gd name="connsiteX3" fmla="*/ 114300 w 1028700"/>
                      <a:gd name="connsiteY3" fmla="*/ 781050 h 781050"/>
                      <a:gd name="connsiteX4" fmla="*/ 0 w 1028700"/>
                      <a:gd name="connsiteY4" fmla="*/ 0 h 781050"/>
                      <a:gd name="connsiteX0" fmla="*/ 0 w 371475"/>
                      <a:gd name="connsiteY0" fmla="*/ 0 h 781050"/>
                      <a:gd name="connsiteX1" fmla="*/ 371475 w 371475"/>
                      <a:gd name="connsiteY1" fmla="*/ 0 h 781050"/>
                      <a:gd name="connsiteX2" fmla="*/ 114300 w 371475"/>
                      <a:gd name="connsiteY2" fmla="*/ 781050 h 781050"/>
                      <a:gd name="connsiteX3" fmla="*/ 0 w 371475"/>
                      <a:gd name="connsiteY3" fmla="*/ 0 h 781050"/>
                      <a:gd name="connsiteX0" fmla="*/ 0 w 371475"/>
                      <a:gd name="connsiteY0" fmla="*/ 0 h 790575"/>
                      <a:gd name="connsiteX1" fmla="*/ 371475 w 371475"/>
                      <a:gd name="connsiteY1" fmla="*/ 0 h 790575"/>
                      <a:gd name="connsiteX2" fmla="*/ 76200 w 371475"/>
                      <a:gd name="connsiteY2" fmla="*/ 790575 h 790575"/>
                      <a:gd name="connsiteX3" fmla="*/ 0 w 371475"/>
                      <a:gd name="connsiteY3" fmla="*/ 0 h 790575"/>
                      <a:gd name="connsiteX0" fmla="*/ 0 w 371475"/>
                      <a:gd name="connsiteY0" fmla="*/ 0 h 790575"/>
                      <a:gd name="connsiteX1" fmla="*/ 371475 w 371475"/>
                      <a:gd name="connsiteY1" fmla="*/ 0 h 790575"/>
                      <a:gd name="connsiteX2" fmla="*/ 238126 w 371475"/>
                      <a:gd name="connsiteY2" fmla="*/ 742950 h 790575"/>
                      <a:gd name="connsiteX3" fmla="*/ 76200 w 371475"/>
                      <a:gd name="connsiteY3" fmla="*/ 790575 h 790575"/>
                      <a:gd name="connsiteX4" fmla="*/ 0 w 371475"/>
                      <a:gd name="connsiteY4" fmla="*/ 0 h 790575"/>
                      <a:gd name="connsiteX0" fmla="*/ 0 w 371475"/>
                      <a:gd name="connsiteY0" fmla="*/ 0 h 809625"/>
                      <a:gd name="connsiteX1" fmla="*/ 371475 w 371475"/>
                      <a:gd name="connsiteY1" fmla="*/ 0 h 809625"/>
                      <a:gd name="connsiteX2" fmla="*/ 238126 w 371475"/>
                      <a:gd name="connsiteY2" fmla="*/ 809625 h 809625"/>
                      <a:gd name="connsiteX3" fmla="*/ 76200 w 371475"/>
                      <a:gd name="connsiteY3" fmla="*/ 790575 h 809625"/>
                      <a:gd name="connsiteX4" fmla="*/ 0 w 371475"/>
                      <a:gd name="connsiteY4" fmla="*/ 0 h 809625"/>
                      <a:gd name="connsiteX0" fmla="*/ 0 w 371475"/>
                      <a:gd name="connsiteY0" fmla="*/ 0 h 809625"/>
                      <a:gd name="connsiteX1" fmla="*/ 371475 w 371475"/>
                      <a:gd name="connsiteY1" fmla="*/ 0 h 809625"/>
                      <a:gd name="connsiteX2" fmla="*/ 238126 w 371475"/>
                      <a:gd name="connsiteY2" fmla="*/ 809625 h 809625"/>
                      <a:gd name="connsiteX3" fmla="*/ 104775 w 371475"/>
                      <a:gd name="connsiteY3" fmla="*/ 790575 h 809625"/>
                      <a:gd name="connsiteX4" fmla="*/ 0 w 371475"/>
                      <a:gd name="connsiteY4" fmla="*/ 0 h 809625"/>
                      <a:gd name="connsiteX0" fmla="*/ 0 w 371475"/>
                      <a:gd name="connsiteY0" fmla="*/ 0 h 809625"/>
                      <a:gd name="connsiteX1" fmla="*/ 371475 w 371475"/>
                      <a:gd name="connsiteY1" fmla="*/ 0 h 809625"/>
                      <a:gd name="connsiteX2" fmla="*/ 238126 w 371475"/>
                      <a:gd name="connsiteY2" fmla="*/ 809625 h 809625"/>
                      <a:gd name="connsiteX3" fmla="*/ 104775 w 371475"/>
                      <a:gd name="connsiteY3" fmla="*/ 790575 h 809625"/>
                      <a:gd name="connsiteX4" fmla="*/ 0 w 371475"/>
                      <a:gd name="connsiteY4" fmla="*/ 0 h 809625"/>
                      <a:gd name="connsiteX0" fmla="*/ 0 w 371475"/>
                      <a:gd name="connsiteY0" fmla="*/ 0 h 809625"/>
                      <a:gd name="connsiteX1" fmla="*/ 371475 w 371475"/>
                      <a:gd name="connsiteY1" fmla="*/ 0 h 809625"/>
                      <a:gd name="connsiteX2" fmla="*/ 238126 w 371475"/>
                      <a:gd name="connsiteY2" fmla="*/ 809625 h 809625"/>
                      <a:gd name="connsiteX3" fmla="*/ 104775 w 371475"/>
                      <a:gd name="connsiteY3" fmla="*/ 790575 h 809625"/>
                      <a:gd name="connsiteX4" fmla="*/ 0 w 371475"/>
                      <a:gd name="connsiteY4" fmla="*/ 0 h 809625"/>
                      <a:gd name="connsiteX0" fmla="*/ 0 w 371475"/>
                      <a:gd name="connsiteY0" fmla="*/ 93784 h 903409"/>
                      <a:gd name="connsiteX1" fmla="*/ 371475 w 371475"/>
                      <a:gd name="connsiteY1" fmla="*/ 93784 h 903409"/>
                      <a:gd name="connsiteX2" fmla="*/ 238126 w 371475"/>
                      <a:gd name="connsiteY2" fmla="*/ 903409 h 903409"/>
                      <a:gd name="connsiteX3" fmla="*/ 104775 w 371475"/>
                      <a:gd name="connsiteY3" fmla="*/ 884359 h 903409"/>
                      <a:gd name="connsiteX4" fmla="*/ 0 w 371475"/>
                      <a:gd name="connsiteY4" fmla="*/ 93784 h 903409"/>
                      <a:gd name="connsiteX0" fmla="*/ 0 w 371475"/>
                      <a:gd name="connsiteY0" fmla="*/ 179979 h 989604"/>
                      <a:gd name="connsiteX1" fmla="*/ 371475 w 371475"/>
                      <a:gd name="connsiteY1" fmla="*/ 179979 h 989604"/>
                      <a:gd name="connsiteX2" fmla="*/ 238126 w 371475"/>
                      <a:gd name="connsiteY2" fmla="*/ 989604 h 989604"/>
                      <a:gd name="connsiteX3" fmla="*/ 104775 w 371475"/>
                      <a:gd name="connsiteY3" fmla="*/ 970554 h 989604"/>
                      <a:gd name="connsiteX4" fmla="*/ 0 w 371475"/>
                      <a:gd name="connsiteY4" fmla="*/ 179979 h 989604"/>
                      <a:gd name="connsiteX0" fmla="*/ 0 w 371475"/>
                      <a:gd name="connsiteY0" fmla="*/ 195224 h 1004849"/>
                      <a:gd name="connsiteX1" fmla="*/ 371475 w 371475"/>
                      <a:gd name="connsiteY1" fmla="*/ 195224 h 1004849"/>
                      <a:gd name="connsiteX2" fmla="*/ 238126 w 371475"/>
                      <a:gd name="connsiteY2" fmla="*/ 1004849 h 1004849"/>
                      <a:gd name="connsiteX3" fmla="*/ 104775 w 371475"/>
                      <a:gd name="connsiteY3" fmla="*/ 985799 h 1004849"/>
                      <a:gd name="connsiteX4" fmla="*/ 0 w 371475"/>
                      <a:gd name="connsiteY4" fmla="*/ 195224 h 1004849"/>
                      <a:gd name="connsiteX0" fmla="*/ 0 w 371475"/>
                      <a:gd name="connsiteY0" fmla="*/ 195224 h 1004849"/>
                      <a:gd name="connsiteX1" fmla="*/ 371475 w 371475"/>
                      <a:gd name="connsiteY1" fmla="*/ 195224 h 1004849"/>
                      <a:gd name="connsiteX2" fmla="*/ 238126 w 371475"/>
                      <a:gd name="connsiteY2" fmla="*/ 1004849 h 1004849"/>
                      <a:gd name="connsiteX3" fmla="*/ 104775 w 371475"/>
                      <a:gd name="connsiteY3" fmla="*/ 985799 h 1004849"/>
                      <a:gd name="connsiteX4" fmla="*/ 0 w 371475"/>
                      <a:gd name="connsiteY4" fmla="*/ 195224 h 1004849"/>
                      <a:gd name="connsiteX0" fmla="*/ 0 w 371475"/>
                      <a:gd name="connsiteY0" fmla="*/ 195224 h 1004849"/>
                      <a:gd name="connsiteX1" fmla="*/ 371475 w 371475"/>
                      <a:gd name="connsiteY1" fmla="*/ 195224 h 1004849"/>
                      <a:gd name="connsiteX2" fmla="*/ 238126 w 371475"/>
                      <a:gd name="connsiteY2" fmla="*/ 1004849 h 1004849"/>
                      <a:gd name="connsiteX3" fmla="*/ 104775 w 371475"/>
                      <a:gd name="connsiteY3" fmla="*/ 985799 h 1004849"/>
                      <a:gd name="connsiteX4" fmla="*/ 0 w 371475"/>
                      <a:gd name="connsiteY4" fmla="*/ 195224 h 1004849"/>
                      <a:gd name="connsiteX0" fmla="*/ 0 w 371475"/>
                      <a:gd name="connsiteY0" fmla="*/ 195224 h 1004849"/>
                      <a:gd name="connsiteX1" fmla="*/ 371475 w 371475"/>
                      <a:gd name="connsiteY1" fmla="*/ 195224 h 1004849"/>
                      <a:gd name="connsiteX2" fmla="*/ 238126 w 371475"/>
                      <a:gd name="connsiteY2" fmla="*/ 1004849 h 1004849"/>
                      <a:gd name="connsiteX3" fmla="*/ 104775 w 371475"/>
                      <a:gd name="connsiteY3" fmla="*/ 985799 h 1004849"/>
                      <a:gd name="connsiteX4" fmla="*/ 0 w 371475"/>
                      <a:gd name="connsiteY4" fmla="*/ 195224 h 1004849"/>
                      <a:gd name="connsiteX0" fmla="*/ 0 w 371475"/>
                      <a:gd name="connsiteY0" fmla="*/ 195224 h 1004849"/>
                      <a:gd name="connsiteX1" fmla="*/ 371475 w 371475"/>
                      <a:gd name="connsiteY1" fmla="*/ 195224 h 1004849"/>
                      <a:gd name="connsiteX2" fmla="*/ 238126 w 371475"/>
                      <a:gd name="connsiteY2" fmla="*/ 1004849 h 1004849"/>
                      <a:gd name="connsiteX3" fmla="*/ 104775 w 371475"/>
                      <a:gd name="connsiteY3" fmla="*/ 985799 h 1004849"/>
                      <a:gd name="connsiteX4" fmla="*/ 0 w 371475"/>
                      <a:gd name="connsiteY4" fmla="*/ 195224 h 1004849"/>
                      <a:gd name="connsiteX0" fmla="*/ 6693 w 378168"/>
                      <a:gd name="connsiteY0" fmla="*/ 211540 h 1021165"/>
                      <a:gd name="connsiteX1" fmla="*/ 378168 w 378168"/>
                      <a:gd name="connsiteY1" fmla="*/ 211540 h 1021165"/>
                      <a:gd name="connsiteX2" fmla="*/ 244819 w 378168"/>
                      <a:gd name="connsiteY2" fmla="*/ 1021165 h 1021165"/>
                      <a:gd name="connsiteX3" fmla="*/ 111468 w 378168"/>
                      <a:gd name="connsiteY3" fmla="*/ 1002115 h 1021165"/>
                      <a:gd name="connsiteX4" fmla="*/ 6693 w 378168"/>
                      <a:gd name="connsiteY4" fmla="*/ 211540 h 1021165"/>
                      <a:gd name="connsiteX0" fmla="*/ 5319 w 377582"/>
                      <a:gd name="connsiteY0" fmla="*/ 210545 h 1020170"/>
                      <a:gd name="connsiteX1" fmla="*/ 376794 w 377582"/>
                      <a:gd name="connsiteY1" fmla="*/ 210545 h 1020170"/>
                      <a:gd name="connsiteX2" fmla="*/ 243445 w 377582"/>
                      <a:gd name="connsiteY2" fmla="*/ 1020170 h 1020170"/>
                      <a:gd name="connsiteX3" fmla="*/ 110094 w 377582"/>
                      <a:gd name="connsiteY3" fmla="*/ 1001120 h 1020170"/>
                      <a:gd name="connsiteX4" fmla="*/ 5319 w 377582"/>
                      <a:gd name="connsiteY4" fmla="*/ 210545 h 1020170"/>
                      <a:gd name="connsiteX0" fmla="*/ 5319 w 377582"/>
                      <a:gd name="connsiteY0" fmla="*/ 210545 h 1001120"/>
                      <a:gd name="connsiteX1" fmla="*/ 376794 w 377582"/>
                      <a:gd name="connsiteY1" fmla="*/ 210545 h 1001120"/>
                      <a:gd name="connsiteX2" fmla="*/ 249055 w 377582"/>
                      <a:gd name="connsiteY2" fmla="*/ 997731 h 1001120"/>
                      <a:gd name="connsiteX3" fmla="*/ 110094 w 377582"/>
                      <a:gd name="connsiteY3" fmla="*/ 1001120 h 1001120"/>
                      <a:gd name="connsiteX4" fmla="*/ 5319 w 377582"/>
                      <a:gd name="connsiteY4" fmla="*/ 210545 h 1001120"/>
                      <a:gd name="connsiteX0" fmla="*/ 5319 w 377582"/>
                      <a:gd name="connsiteY0" fmla="*/ 210545 h 1013733"/>
                      <a:gd name="connsiteX1" fmla="*/ 376794 w 377582"/>
                      <a:gd name="connsiteY1" fmla="*/ 210545 h 1013733"/>
                      <a:gd name="connsiteX2" fmla="*/ 249055 w 377582"/>
                      <a:gd name="connsiteY2" fmla="*/ 997731 h 1013733"/>
                      <a:gd name="connsiteX3" fmla="*/ 110094 w 377582"/>
                      <a:gd name="connsiteY3" fmla="*/ 1001120 h 1013733"/>
                      <a:gd name="connsiteX4" fmla="*/ 5319 w 377582"/>
                      <a:gd name="connsiteY4" fmla="*/ 210545 h 1013733"/>
                      <a:gd name="connsiteX0" fmla="*/ 5319 w 377582"/>
                      <a:gd name="connsiteY0" fmla="*/ 210545 h 1029054"/>
                      <a:gd name="connsiteX1" fmla="*/ 376794 w 377582"/>
                      <a:gd name="connsiteY1" fmla="*/ 210545 h 1029054"/>
                      <a:gd name="connsiteX2" fmla="*/ 249055 w 377582"/>
                      <a:gd name="connsiteY2" fmla="*/ 997731 h 1029054"/>
                      <a:gd name="connsiteX3" fmla="*/ 110094 w 377582"/>
                      <a:gd name="connsiteY3" fmla="*/ 1001120 h 1029054"/>
                      <a:gd name="connsiteX4" fmla="*/ 5319 w 377582"/>
                      <a:gd name="connsiteY4" fmla="*/ 210545 h 1029054"/>
                      <a:gd name="connsiteX0" fmla="*/ 5319 w 377582"/>
                      <a:gd name="connsiteY0" fmla="*/ 210545 h 1040738"/>
                      <a:gd name="connsiteX1" fmla="*/ 376794 w 377582"/>
                      <a:gd name="connsiteY1" fmla="*/ 210545 h 1040738"/>
                      <a:gd name="connsiteX2" fmla="*/ 249055 w 377582"/>
                      <a:gd name="connsiteY2" fmla="*/ 997731 h 1040738"/>
                      <a:gd name="connsiteX3" fmla="*/ 110094 w 377582"/>
                      <a:gd name="connsiteY3" fmla="*/ 1001120 h 1040738"/>
                      <a:gd name="connsiteX4" fmla="*/ 5319 w 377582"/>
                      <a:gd name="connsiteY4" fmla="*/ 210545 h 1040738"/>
                      <a:gd name="connsiteX0" fmla="*/ 5319 w 377582"/>
                      <a:gd name="connsiteY0" fmla="*/ 210545 h 1053217"/>
                      <a:gd name="connsiteX1" fmla="*/ 376794 w 377582"/>
                      <a:gd name="connsiteY1" fmla="*/ 210545 h 1053217"/>
                      <a:gd name="connsiteX2" fmla="*/ 249055 w 377582"/>
                      <a:gd name="connsiteY2" fmla="*/ 997731 h 1053217"/>
                      <a:gd name="connsiteX3" fmla="*/ 110094 w 377582"/>
                      <a:gd name="connsiteY3" fmla="*/ 1001120 h 1053217"/>
                      <a:gd name="connsiteX4" fmla="*/ 5319 w 377582"/>
                      <a:gd name="connsiteY4" fmla="*/ 210545 h 1053217"/>
                      <a:gd name="connsiteX0" fmla="*/ 5319 w 377582"/>
                      <a:gd name="connsiteY0" fmla="*/ 210545 h 1061514"/>
                      <a:gd name="connsiteX1" fmla="*/ 376794 w 377582"/>
                      <a:gd name="connsiteY1" fmla="*/ 210545 h 1061514"/>
                      <a:gd name="connsiteX2" fmla="*/ 249055 w 377582"/>
                      <a:gd name="connsiteY2" fmla="*/ 997731 h 1061514"/>
                      <a:gd name="connsiteX3" fmla="*/ 110094 w 377582"/>
                      <a:gd name="connsiteY3" fmla="*/ 1001120 h 1061514"/>
                      <a:gd name="connsiteX4" fmla="*/ 5319 w 377582"/>
                      <a:gd name="connsiteY4" fmla="*/ 210545 h 1061514"/>
                      <a:gd name="connsiteX0" fmla="*/ 5319 w 377582"/>
                      <a:gd name="connsiteY0" fmla="*/ 210545 h 1062547"/>
                      <a:gd name="connsiteX1" fmla="*/ 376794 w 377582"/>
                      <a:gd name="connsiteY1" fmla="*/ 210545 h 1062547"/>
                      <a:gd name="connsiteX2" fmla="*/ 249055 w 377582"/>
                      <a:gd name="connsiteY2" fmla="*/ 997731 h 1062547"/>
                      <a:gd name="connsiteX3" fmla="*/ 110094 w 377582"/>
                      <a:gd name="connsiteY3" fmla="*/ 1001120 h 1062547"/>
                      <a:gd name="connsiteX4" fmla="*/ 5319 w 377582"/>
                      <a:gd name="connsiteY4" fmla="*/ 210545 h 1062547"/>
                      <a:gd name="connsiteX0" fmla="*/ 5319 w 377582"/>
                      <a:gd name="connsiteY0" fmla="*/ 210545 h 1062547"/>
                      <a:gd name="connsiteX1" fmla="*/ 376794 w 377582"/>
                      <a:gd name="connsiteY1" fmla="*/ 210545 h 1062547"/>
                      <a:gd name="connsiteX2" fmla="*/ 249055 w 377582"/>
                      <a:gd name="connsiteY2" fmla="*/ 997731 h 1062547"/>
                      <a:gd name="connsiteX3" fmla="*/ 110094 w 377582"/>
                      <a:gd name="connsiteY3" fmla="*/ 1001120 h 1062547"/>
                      <a:gd name="connsiteX4" fmla="*/ 5319 w 377582"/>
                      <a:gd name="connsiteY4" fmla="*/ 210545 h 1062547"/>
                      <a:gd name="connsiteX0" fmla="*/ 5319 w 377582"/>
                      <a:gd name="connsiteY0" fmla="*/ 210545 h 1062547"/>
                      <a:gd name="connsiteX1" fmla="*/ 376794 w 377582"/>
                      <a:gd name="connsiteY1" fmla="*/ 210545 h 1062547"/>
                      <a:gd name="connsiteX2" fmla="*/ 249055 w 377582"/>
                      <a:gd name="connsiteY2" fmla="*/ 997731 h 1062547"/>
                      <a:gd name="connsiteX3" fmla="*/ 110094 w 377582"/>
                      <a:gd name="connsiteY3" fmla="*/ 1001120 h 1062547"/>
                      <a:gd name="connsiteX4" fmla="*/ 5319 w 377582"/>
                      <a:gd name="connsiteY4" fmla="*/ 210545 h 1062547"/>
                      <a:gd name="connsiteX0" fmla="*/ 5319 w 377582"/>
                      <a:gd name="connsiteY0" fmla="*/ 210545 h 1059755"/>
                      <a:gd name="connsiteX1" fmla="*/ 376794 w 377582"/>
                      <a:gd name="connsiteY1" fmla="*/ 210545 h 1059755"/>
                      <a:gd name="connsiteX2" fmla="*/ 249055 w 377582"/>
                      <a:gd name="connsiteY2" fmla="*/ 997731 h 1059755"/>
                      <a:gd name="connsiteX3" fmla="*/ 98874 w 377582"/>
                      <a:gd name="connsiteY3" fmla="*/ 995510 h 1059755"/>
                      <a:gd name="connsiteX4" fmla="*/ 5319 w 377582"/>
                      <a:gd name="connsiteY4" fmla="*/ 210545 h 1059755"/>
                      <a:gd name="connsiteX0" fmla="*/ 5319 w 377582"/>
                      <a:gd name="connsiteY0" fmla="*/ 210545 h 1059755"/>
                      <a:gd name="connsiteX1" fmla="*/ 376794 w 377582"/>
                      <a:gd name="connsiteY1" fmla="*/ 210545 h 1059755"/>
                      <a:gd name="connsiteX2" fmla="*/ 249055 w 377582"/>
                      <a:gd name="connsiteY2" fmla="*/ 997731 h 1059755"/>
                      <a:gd name="connsiteX3" fmla="*/ 98874 w 377582"/>
                      <a:gd name="connsiteY3" fmla="*/ 995510 h 1059755"/>
                      <a:gd name="connsiteX4" fmla="*/ 5319 w 377582"/>
                      <a:gd name="connsiteY4" fmla="*/ 210545 h 1059755"/>
                      <a:gd name="connsiteX0" fmla="*/ 5319 w 377582"/>
                      <a:gd name="connsiteY0" fmla="*/ 210545 h 1059755"/>
                      <a:gd name="connsiteX1" fmla="*/ 376794 w 377582"/>
                      <a:gd name="connsiteY1" fmla="*/ 210545 h 1059755"/>
                      <a:gd name="connsiteX2" fmla="*/ 249055 w 377582"/>
                      <a:gd name="connsiteY2" fmla="*/ 997731 h 1059755"/>
                      <a:gd name="connsiteX3" fmla="*/ 98874 w 377582"/>
                      <a:gd name="connsiteY3" fmla="*/ 995510 h 1059755"/>
                      <a:gd name="connsiteX4" fmla="*/ 5319 w 377582"/>
                      <a:gd name="connsiteY4" fmla="*/ 210545 h 1059755"/>
                      <a:gd name="connsiteX0" fmla="*/ 5319 w 377582"/>
                      <a:gd name="connsiteY0" fmla="*/ 210545 h 1059755"/>
                      <a:gd name="connsiteX1" fmla="*/ 376794 w 377582"/>
                      <a:gd name="connsiteY1" fmla="*/ 210545 h 1059755"/>
                      <a:gd name="connsiteX2" fmla="*/ 249055 w 377582"/>
                      <a:gd name="connsiteY2" fmla="*/ 997731 h 1059755"/>
                      <a:gd name="connsiteX3" fmla="*/ 98874 w 377582"/>
                      <a:gd name="connsiteY3" fmla="*/ 995510 h 1059755"/>
                      <a:gd name="connsiteX4" fmla="*/ 5319 w 377582"/>
                      <a:gd name="connsiteY4" fmla="*/ 210545 h 1059755"/>
                      <a:gd name="connsiteX0" fmla="*/ 5319 w 377582"/>
                      <a:gd name="connsiteY0" fmla="*/ 210545 h 1059755"/>
                      <a:gd name="connsiteX1" fmla="*/ 376794 w 377582"/>
                      <a:gd name="connsiteY1" fmla="*/ 210545 h 1059755"/>
                      <a:gd name="connsiteX2" fmla="*/ 249055 w 377582"/>
                      <a:gd name="connsiteY2" fmla="*/ 997731 h 1059755"/>
                      <a:gd name="connsiteX3" fmla="*/ 98874 w 377582"/>
                      <a:gd name="connsiteY3" fmla="*/ 995510 h 1059755"/>
                      <a:gd name="connsiteX4" fmla="*/ 5319 w 377582"/>
                      <a:gd name="connsiteY4" fmla="*/ 210545 h 1059755"/>
                      <a:gd name="connsiteX0" fmla="*/ 5319 w 377582"/>
                      <a:gd name="connsiteY0" fmla="*/ 210545 h 1059755"/>
                      <a:gd name="connsiteX1" fmla="*/ 376794 w 377582"/>
                      <a:gd name="connsiteY1" fmla="*/ 210545 h 1059755"/>
                      <a:gd name="connsiteX2" fmla="*/ 249055 w 377582"/>
                      <a:gd name="connsiteY2" fmla="*/ 997731 h 1059755"/>
                      <a:gd name="connsiteX3" fmla="*/ 98874 w 377582"/>
                      <a:gd name="connsiteY3" fmla="*/ 995510 h 1059755"/>
                      <a:gd name="connsiteX4" fmla="*/ 5319 w 377582"/>
                      <a:gd name="connsiteY4" fmla="*/ 210545 h 1059755"/>
                      <a:gd name="connsiteX0" fmla="*/ 4026 w 376303"/>
                      <a:gd name="connsiteY0" fmla="*/ 198534 h 1047744"/>
                      <a:gd name="connsiteX1" fmla="*/ 375501 w 376303"/>
                      <a:gd name="connsiteY1" fmla="*/ 198534 h 1047744"/>
                      <a:gd name="connsiteX2" fmla="*/ 247762 w 376303"/>
                      <a:gd name="connsiteY2" fmla="*/ 985720 h 1047744"/>
                      <a:gd name="connsiteX3" fmla="*/ 97581 w 376303"/>
                      <a:gd name="connsiteY3" fmla="*/ 983499 h 1047744"/>
                      <a:gd name="connsiteX4" fmla="*/ 4026 w 376303"/>
                      <a:gd name="connsiteY4" fmla="*/ 198534 h 1047744"/>
                      <a:gd name="connsiteX0" fmla="*/ 3891 w 377709"/>
                      <a:gd name="connsiteY0" fmla="*/ 205768 h 1054978"/>
                      <a:gd name="connsiteX1" fmla="*/ 375366 w 377709"/>
                      <a:gd name="connsiteY1" fmla="*/ 205768 h 1054978"/>
                      <a:gd name="connsiteX2" fmla="*/ 247627 w 377709"/>
                      <a:gd name="connsiteY2" fmla="*/ 992954 h 1054978"/>
                      <a:gd name="connsiteX3" fmla="*/ 97446 w 377709"/>
                      <a:gd name="connsiteY3" fmla="*/ 990733 h 1054978"/>
                      <a:gd name="connsiteX4" fmla="*/ 3891 w 377709"/>
                      <a:gd name="connsiteY4" fmla="*/ 205768 h 10549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7709" h="1054978">
                        <a:moveTo>
                          <a:pt x="3891" y="205768"/>
                        </a:moveTo>
                        <a:cubicBezTo>
                          <a:pt x="-46749" y="-72867"/>
                          <a:pt x="414355" y="-64279"/>
                          <a:pt x="375366" y="205768"/>
                        </a:cubicBezTo>
                        <a:cubicBezTo>
                          <a:pt x="304036" y="662952"/>
                          <a:pt x="307212" y="619998"/>
                          <a:pt x="247627" y="992954"/>
                        </a:cubicBezTo>
                        <a:cubicBezTo>
                          <a:pt x="226550" y="1078231"/>
                          <a:pt x="124132" y="1073750"/>
                          <a:pt x="97446" y="990733"/>
                        </a:cubicBezTo>
                        <a:cubicBezTo>
                          <a:pt x="60472" y="627702"/>
                          <a:pt x="38816" y="486122"/>
                          <a:pt x="3891" y="205768"/>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362" name="Rectangle 96">
                    <a:extLst>
                      <a:ext uri="{FF2B5EF4-FFF2-40B4-BE49-F238E27FC236}">
                        <a16:creationId xmlns:a16="http://schemas.microsoft.com/office/drawing/2014/main" id="{166B7B6D-840D-4604-A2CD-45E65EFA716D}"/>
                      </a:ext>
                    </a:extLst>
                  </p:cNvPr>
                  <p:cNvSpPr/>
                  <p:nvPr/>
                </p:nvSpPr>
                <p:spPr>
                  <a:xfrm rot="8040000">
                    <a:off x="6250258" y="4260384"/>
                    <a:ext cx="377711" cy="1054980"/>
                  </a:xfrm>
                  <a:custGeom>
                    <a:avLst/>
                    <a:gdLst>
                      <a:gd name="connsiteX0" fmla="*/ 0 w 914400"/>
                      <a:gd name="connsiteY0" fmla="*/ 0 h 914400"/>
                      <a:gd name="connsiteX1" fmla="*/ 914400 w 914400"/>
                      <a:gd name="connsiteY1" fmla="*/ 0 h 914400"/>
                      <a:gd name="connsiteX2" fmla="*/ 914400 w 914400"/>
                      <a:gd name="connsiteY2" fmla="*/ 914400 h 914400"/>
                      <a:gd name="connsiteX3" fmla="*/ 0 w 914400"/>
                      <a:gd name="connsiteY3" fmla="*/ 914400 h 914400"/>
                      <a:gd name="connsiteX4" fmla="*/ 0 w 914400"/>
                      <a:gd name="connsiteY4" fmla="*/ 0 h 914400"/>
                      <a:gd name="connsiteX0" fmla="*/ 0 w 1028700"/>
                      <a:gd name="connsiteY0" fmla="*/ 133350 h 914400"/>
                      <a:gd name="connsiteX1" fmla="*/ 1028700 w 1028700"/>
                      <a:gd name="connsiteY1" fmla="*/ 0 h 914400"/>
                      <a:gd name="connsiteX2" fmla="*/ 1028700 w 1028700"/>
                      <a:gd name="connsiteY2" fmla="*/ 914400 h 914400"/>
                      <a:gd name="connsiteX3" fmla="*/ 114300 w 1028700"/>
                      <a:gd name="connsiteY3" fmla="*/ 914400 h 914400"/>
                      <a:gd name="connsiteX4" fmla="*/ 0 w 1028700"/>
                      <a:gd name="connsiteY4" fmla="*/ 133350 h 914400"/>
                      <a:gd name="connsiteX0" fmla="*/ 0 w 1028700"/>
                      <a:gd name="connsiteY0" fmla="*/ 0 h 781050"/>
                      <a:gd name="connsiteX1" fmla="*/ 371475 w 1028700"/>
                      <a:gd name="connsiteY1" fmla="*/ 0 h 781050"/>
                      <a:gd name="connsiteX2" fmla="*/ 1028700 w 1028700"/>
                      <a:gd name="connsiteY2" fmla="*/ 781050 h 781050"/>
                      <a:gd name="connsiteX3" fmla="*/ 114300 w 1028700"/>
                      <a:gd name="connsiteY3" fmla="*/ 781050 h 781050"/>
                      <a:gd name="connsiteX4" fmla="*/ 0 w 1028700"/>
                      <a:gd name="connsiteY4" fmla="*/ 0 h 781050"/>
                      <a:gd name="connsiteX0" fmla="*/ 0 w 371475"/>
                      <a:gd name="connsiteY0" fmla="*/ 0 h 781050"/>
                      <a:gd name="connsiteX1" fmla="*/ 371475 w 371475"/>
                      <a:gd name="connsiteY1" fmla="*/ 0 h 781050"/>
                      <a:gd name="connsiteX2" fmla="*/ 114300 w 371475"/>
                      <a:gd name="connsiteY2" fmla="*/ 781050 h 781050"/>
                      <a:gd name="connsiteX3" fmla="*/ 0 w 371475"/>
                      <a:gd name="connsiteY3" fmla="*/ 0 h 781050"/>
                      <a:gd name="connsiteX0" fmla="*/ 0 w 371475"/>
                      <a:gd name="connsiteY0" fmla="*/ 0 h 790575"/>
                      <a:gd name="connsiteX1" fmla="*/ 371475 w 371475"/>
                      <a:gd name="connsiteY1" fmla="*/ 0 h 790575"/>
                      <a:gd name="connsiteX2" fmla="*/ 76200 w 371475"/>
                      <a:gd name="connsiteY2" fmla="*/ 790575 h 790575"/>
                      <a:gd name="connsiteX3" fmla="*/ 0 w 371475"/>
                      <a:gd name="connsiteY3" fmla="*/ 0 h 790575"/>
                      <a:gd name="connsiteX0" fmla="*/ 0 w 371475"/>
                      <a:gd name="connsiteY0" fmla="*/ 0 h 790575"/>
                      <a:gd name="connsiteX1" fmla="*/ 371475 w 371475"/>
                      <a:gd name="connsiteY1" fmla="*/ 0 h 790575"/>
                      <a:gd name="connsiteX2" fmla="*/ 238126 w 371475"/>
                      <a:gd name="connsiteY2" fmla="*/ 742950 h 790575"/>
                      <a:gd name="connsiteX3" fmla="*/ 76200 w 371475"/>
                      <a:gd name="connsiteY3" fmla="*/ 790575 h 790575"/>
                      <a:gd name="connsiteX4" fmla="*/ 0 w 371475"/>
                      <a:gd name="connsiteY4" fmla="*/ 0 h 790575"/>
                      <a:gd name="connsiteX0" fmla="*/ 0 w 371475"/>
                      <a:gd name="connsiteY0" fmla="*/ 0 h 809625"/>
                      <a:gd name="connsiteX1" fmla="*/ 371475 w 371475"/>
                      <a:gd name="connsiteY1" fmla="*/ 0 h 809625"/>
                      <a:gd name="connsiteX2" fmla="*/ 238126 w 371475"/>
                      <a:gd name="connsiteY2" fmla="*/ 809625 h 809625"/>
                      <a:gd name="connsiteX3" fmla="*/ 76200 w 371475"/>
                      <a:gd name="connsiteY3" fmla="*/ 790575 h 809625"/>
                      <a:gd name="connsiteX4" fmla="*/ 0 w 371475"/>
                      <a:gd name="connsiteY4" fmla="*/ 0 h 809625"/>
                      <a:gd name="connsiteX0" fmla="*/ 0 w 371475"/>
                      <a:gd name="connsiteY0" fmla="*/ 0 h 809625"/>
                      <a:gd name="connsiteX1" fmla="*/ 371475 w 371475"/>
                      <a:gd name="connsiteY1" fmla="*/ 0 h 809625"/>
                      <a:gd name="connsiteX2" fmla="*/ 238126 w 371475"/>
                      <a:gd name="connsiteY2" fmla="*/ 809625 h 809625"/>
                      <a:gd name="connsiteX3" fmla="*/ 104775 w 371475"/>
                      <a:gd name="connsiteY3" fmla="*/ 790575 h 809625"/>
                      <a:gd name="connsiteX4" fmla="*/ 0 w 371475"/>
                      <a:gd name="connsiteY4" fmla="*/ 0 h 809625"/>
                      <a:gd name="connsiteX0" fmla="*/ 0 w 371475"/>
                      <a:gd name="connsiteY0" fmla="*/ 0 h 809625"/>
                      <a:gd name="connsiteX1" fmla="*/ 371475 w 371475"/>
                      <a:gd name="connsiteY1" fmla="*/ 0 h 809625"/>
                      <a:gd name="connsiteX2" fmla="*/ 238126 w 371475"/>
                      <a:gd name="connsiteY2" fmla="*/ 809625 h 809625"/>
                      <a:gd name="connsiteX3" fmla="*/ 104775 w 371475"/>
                      <a:gd name="connsiteY3" fmla="*/ 790575 h 809625"/>
                      <a:gd name="connsiteX4" fmla="*/ 0 w 371475"/>
                      <a:gd name="connsiteY4" fmla="*/ 0 h 809625"/>
                      <a:gd name="connsiteX0" fmla="*/ 0 w 371475"/>
                      <a:gd name="connsiteY0" fmla="*/ 0 h 809625"/>
                      <a:gd name="connsiteX1" fmla="*/ 371475 w 371475"/>
                      <a:gd name="connsiteY1" fmla="*/ 0 h 809625"/>
                      <a:gd name="connsiteX2" fmla="*/ 238126 w 371475"/>
                      <a:gd name="connsiteY2" fmla="*/ 809625 h 809625"/>
                      <a:gd name="connsiteX3" fmla="*/ 104775 w 371475"/>
                      <a:gd name="connsiteY3" fmla="*/ 790575 h 809625"/>
                      <a:gd name="connsiteX4" fmla="*/ 0 w 371475"/>
                      <a:gd name="connsiteY4" fmla="*/ 0 h 809625"/>
                      <a:gd name="connsiteX0" fmla="*/ 0 w 371475"/>
                      <a:gd name="connsiteY0" fmla="*/ 93784 h 903409"/>
                      <a:gd name="connsiteX1" fmla="*/ 371475 w 371475"/>
                      <a:gd name="connsiteY1" fmla="*/ 93784 h 903409"/>
                      <a:gd name="connsiteX2" fmla="*/ 238126 w 371475"/>
                      <a:gd name="connsiteY2" fmla="*/ 903409 h 903409"/>
                      <a:gd name="connsiteX3" fmla="*/ 104775 w 371475"/>
                      <a:gd name="connsiteY3" fmla="*/ 884359 h 903409"/>
                      <a:gd name="connsiteX4" fmla="*/ 0 w 371475"/>
                      <a:gd name="connsiteY4" fmla="*/ 93784 h 903409"/>
                      <a:gd name="connsiteX0" fmla="*/ 0 w 371475"/>
                      <a:gd name="connsiteY0" fmla="*/ 179979 h 989604"/>
                      <a:gd name="connsiteX1" fmla="*/ 371475 w 371475"/>
                      <a:gd name="connsiteY1" fmla="*/ 179979 h 989604"/>
                      <a:gd name="connsiteX2" fmla="*/ 238126 w 371475"/>
                      <a:gd name="connsiteY2" fmla="*/ 989604 h 989604"/>
                      <a:gd name="connsiteX3" fmla="*/ 104775 w 371475"/>
                      <a:gd name="connsiteY3" fmla="*/ 970554 h 989604"/>
                      <a:gd name="connsiteX4" fmla="*/ 0 w 371475"/>
                      <a:gd name="connsiteY4" fmla="*/ 179979 h 989604"/>
                      <a:gd name="connsiteX0" fmla="*/ 0 w 371475"/>
                      <a:gd name="connsiteY0" fmla="*/ 195224 h 1004849"/>
                      <a:gd name="connsiteX1" fmla="*/ 371475 w 371475"/>
                      <a:gd name="connsiteY1" fmla="*/ 195224 h 1004849"/>
                      <a:gd name="connsiteX2" fmla="*/ 238126 w 371475"/>
                      <a:gd name="connsiteY2" fmla="*/ 1004849 h 1004849"/>
                      <a:gd name="connsiteX3" fmla="*/ 104775 w 371475"/>
                      <a:gd name="connsiteY3" fmla="*/ 985799 h 1004849"/>
                      <a:gd name="connsiteX4" fmla="*/ 0 w 371475"/>
                      <a:gd name="connsiteY4" fmla="*/ 195224 h 1004849"/>
                      <a:gd name="connsiteX0" fmla="*/ 0 w 371475"/>
                      <a:gd name="connsiteY0" fmla="*/ 195224 h 1004849"/>
                      <a:gd name="connsiteX1" fmla="*/ 371475 w 371475"/>
                      <a:gd name="connsiteY1" fmla="*/ 195224 h 1004849"/>
                      <a:gd name="connsiteX2" fmla="*/ 238126 w 371475"/>
                      <a:gd name="connsiteY2" fmla="*/ 1004849 h 1004849"/>
                      <a:gd name="connsiteX3" fmla="*/ 104775 w 371475"/>
                      <a:gd name="connsiteY3" fmla="*/ 985799 h 1004849"/>
                      <a:gd name="connsiteX4" fmla="*/ 0 w 371475"/>
                      <a:gd name="connsiteY4" fmla="*/ 195224 h 1004849"/>
                      <a:gd name="connsiteX0" fmla="*/ 0 w 371475"/>
                      <a:gd name="connsiteY0" fmla="*/ 195224 h 1004849"/>
                      <a:gd name="connsiteX1" fmla="*/ 371475 w 371475"/>
                      <a:gd name="connsiteY1" fmla="*/ 195224 h 1004849"/>
                      <a:gd name="connsiteX2" fmla="*/ 238126 w 371475"/>
                      <a:gd name="connsiteY2" fmla="*/ 1004849 h 1004849"/>
                      <a:gd name="connsiteX3" fmla="*/ 104775 w 371475"/>
                      <a:gd name="connsiteY3" fmla="*/ 985799 h 1004849"/>
                      <a:gd name="connsiteX4" fmla="*/ 0 w 371475"/>
                      <a:gd name="connsiteY4" fmla="*/ 195224 h 1004849"/>
                      <a:gd name="connsiteX0" fmla="*/ 0 w 371475"/>
                      <a:gd name="connsiteY0" fmla="*/ 195224 h 1004849"/>
                      <a:gd name="connsiteX1" fmla="*/ 371475 w 371475"/>
                      <a:gd name="connsiteY1" fmla="*/ 195224 h 1004849"/>
                      <a:gd name="connsiteX2" fmla="*/ 238126 w 371475"/>
                      <a:gd name="connsiteY2" fmla="*/ 1004849 h 1004849"/>
                      <a:gd name="connsiteX3" fmla="*/ 104775 w 371475"/>
                      <a:gd name="connsiteY3" fmla="*/ 985799 h 1004849"/>
                      <a:gd name="connsiteX4" fmla="*/ 0 w 371475"/>
                      <a:gd name="connsiteY4" fmla="*/ 195224 h 1004849"/>
                      <a:gd name="connsiteX0" fmla="*/ 0 w 371475"/>
                      <a:gd name="connsiteY0" fmla="*/ 195224 h 1004849"/>
                      <a:gd name="connsiteX1" fmla="*/ 371475 w 371475"/>
                      <a:gd name="connsiteY1" fmla="*/ 195224 h 1004849"/>
                      <a:gd name="connsiteX2" fmla="*/ 238126 w 371475"/>
                      <a:gd name="connsiteY2" fmla="*/ 1004849 h 1004849"/>
                      <a:gd name="connsiteX3" fmla="*/ 104775 w 371475"/>
                      <a:gd name="connsiteY3" fmla="*/ 985799 h 1004849"/>
                      <a:gd name="connsiteX4" fmla="*/ 0 w 371475"/>
                      <a:gd name="connsiteY4" fmla="*/ 195224 h 1004849"/>
                      <a:gd name="connsiteX0" fmla="*/ 6693 w 378168"/>
                      <a:gd name="connsiteY0" fmla="*/ 211540 h 1021165"/>
                      <a:gd name="connsiteX1" fmla="*/ 378168 w 378168"/>
                      <a:gd name="connsiteY1" fmla="*/ 211540 h 1021165"/>
                      <a:gd name="connsiteX2" fmla="*/ 244819 w 378168"/>
                      <a:gd name="connsiteY2" fmla="*/ 1021165 h 1021165"/>
                      <a:gd name="connsiteX3" fmla="*/ 111468 w 378168"/>
                      <a:gd name="connsiteY3" fmla="*/ 1002115 h 1021165"/>
                      <a:gd name="connsiteX4" fmla="*/ 6693 w 378168"/>
                      <a:gd name="connsiteY4" fmla="*/ 211540 h 1021165"/>
                      <a:gd name="connsiteX0" fmla="*/ 5319 w 377582"/>
                      <a:gd name="connsiteY0" fmla="*/ 210545 h 1020170"/>
                      <a:gd name="connsiteX1" fmla="*/ 376794 w 377582"/>
                      <a:gd name="connsiteY1" fmla="*/ 210545 h 1020170"/>
                      <a:gd name="connsiteX2" fmla="*/ 243445 w 377582"/>
                      <a:gd name="connsiteY2" fmla="*/ 1020170 h 1020170"/>
                      <a:gd name="connsiteX3" fmla="*/ 110094 w 377582"/>
                      <a:gd name="connsiteY3" fmla="*/ 1001120 h 1020170"/>
                      <a:gd name="connsiteX4" fmla="*/ 5319 w 377582"/>
                      <a:gd name="connsiteY4" fmla="*/ 210545 h 1020170"/>
                      <a:gd name="connsiteX0" fmla="*/ 5319 w 377582"/>
                      <a:gd name="connsiteY0" fmla="*/ 210545 h 1001120"/>
                      <a:gd name="connsiteX1" fmla="*/ 376794 w 377582"/>
                      <a:gd name="connsiteY1" fmla="*/ 210545 h 1001120"/>
                      <a:gd name="connsiteX2" fmla="*/ 249055 w 377582"/>
                      <a:gd name="connsiteY2" fmla="*/ 997731 h 1001120"/>
                      <a:gd name="connsiteX3" fmla="*/ 110094 w 377582"/>
                      <a:gd name="connsiteY3" fmla="*/ 1001120 h 1001120"/>
                      <a:gd name="connsiteX4" fmla="*/ 5319 w 377582"/>
                      <a:gd name="connsiteY4" fmla="*/ 210545 h 1001120"/>
                      <a:gd name="connsiteX0" fmla="*/ 5319 w 377582"/>
                      <a:gd name="connsiteY0" fmla="*/ 210545 h 1013733"/>
                      <a:gd name="connsiteX1" fmla="*/ 376794 w 377582"/>
                      <a:gd name="connsiteY1" fmla="*/ 210545 h 1013733"/>
                      <a:gd name="connsiteX2" fmla="*/ 249055 w 377582"/>
                      <a:gd name="connsiteY2" fmla="*/ 997731 h 1013733"/>
                      <a:gd name="connsiteX3" fmla="*/ 110094 w 377582"/>
                      <a:gd name="connsiteY3" fmla="*/ 1001120 h 1013733"/>
                      <a:gd name="connsiteX4" fmla="*/ 5319 w 377582"/>
                      <a:gd name="connsiteY4" fmla="*/ 210545 h 1013733"/>
                      <a:gd name="connsiteX0" fmla="*/ 5319 w 377582"/>
                      <a:gd name="connsiteY0" fmla="*/ 210545 h 1029054"/>
                      <a:gd name="connsiteX1" fmla="*/ 376794 w 377582"/>
                      <a:gd name="connsiteY1" fmla="*/ 210545 h 1029054"/>
                      <a:gd name="connsiteX2" fmla="*/ 249055 w 377582"/>
                      <a:gd name="connsiteY2" fmla="*/ 997731 h 1029054"/>
                      <a:gd name="connsiteX3" fmla="*/ 110094 w 377582"/>
                      <a:gd name="connsiteY3" fmla="*/ 1001120 h 1029054"/>
                      <a:gd name="connsiteX4" fmla="*/ 5319 w 377582"/>
                      <a:gd name="connsiteY4" fmla="*/ 210545 h 1029054"/>
                      <a:gd name="connsiteX0" fmla="*/ 5319 w 377582"/>
                      <a:gd name="connsiteY0" fmla="*/ 210545 h 1040738"/>
                      <a:gd name="connsiteX1" fmla="*/ 376794 w 377582"/>
                      <a:gd name="connsiteY1" fmla="*/ 210545 h 1040738"/>
                      <a:gd name="connsiteX2" fmla="*/ 249055 w 377582"/>
                      <a:gd name="connsiteY2" fmla="*/ 997731 h 1040738"/>
                      <a:gd name="connsiteX3" fmla="*/ 110094 w 377582"/>
                      <a:gd name="connsiteY3" fmla="*/ 1001120 h 1040738"/>
                      <a:gd name="connsiteX4" fmla="*/ 5319 w 377582"/>
                      <a:gd name="connsiteY4" fmla="*/ 210545 h 1040738"/>
                      <a:gd name="connsiteX0" fmla="*/ 5319 w 377582"/>
                      <a:gd name="connsiteY0" fmla="*/ 210545 h 1053217"/>
                      <a:gd name="connsiteX1" fmla="*/ 376794 w 377582"/>
                      <a:gd name="connsiteY1" fmla="*/ 210545 h 1053217"/>
                      <a:gd name="connsiteX2" fmla="*/ 249055 w 377582"/>
                      <a:gd name="connsiteY2" fmla="*/ 997731 h 1053217"/>
                      <a:gd name="connsiteX3" fmla="*/ 110094 w 377582"/>
                      <a:gd name="connsiteY3" fmla="*/ 1001120 h 1053217"/>
                      <a:gd name="connsiteX4" fmla="*/ 5319 w 377582"/>
                      <a:gd name="connsiteY4" fmla="*/ 210545 h 1053217"/>
                      <a:gd name="connsiteX0" fmla="*/ 5319 w 377582"/>
                      <a:gd name="connsiteY0" fmla="*/ 210545 h 1061514"/>
                      <a:gd name="connsiteX1" fmla="*/ 376794 w 377582"/>
                      <a:gd name="connsiteY1" fmla="*/ 210545 h 1061514"/>
                      <a:gd name="connsiteX2" fmla="*/ 249055 w 377582"/>
                      <a:gd name="connsiteY2" fmla="*/ 997731 h 1061514"/>
                      <a:gd name="connsiteX3" fmla="*/ 110094 w 377582"/>
                      <a:gd name="connsiteY3" fmla="*/ 1001120 h 1061514"/>
                      <a:gd name="connsiteX4" fmla="*/ 5319 w 377582"/>
                      <a:gd name="connsiteY4" fmla="*/ 210545 h 1061514"/>
                      <a:gd name="connsiteX0" fmla="*/ 5319 w 377582"/>
                      <a:gd name="connsiteY0" fmla="*/ 210545 h 1062547"/>
                      <a:gd name="connsiteX1" fmla="*/ 376794 w 377582"/>
                      <a:gd name="connsiteY1" fmla="*/ 210545 h 1062547"/>
                      <a:gd name="connsiteX2" fmla="*/ 249055 w 377582"/>
                      <a:gd name="connsiteY2" fmla="*/ 997731 h 1062547"/>
                      <a:gd name="connsiteX3" fmla="*/ 110094 w 377582"/>
                      <a:gd name="connsiteY3" fmla="*/ 1001120 h 1062547"/>
                      <a:gd name="connsiteX4" fmla="*/ 5319 w 377582"/>
                      <a:gd name="connsiteY4" fmla="*/ 210545 h 1062547"/>
                      <a:gd name="connsiteX0" fmla="*/ 5319 w 377582"/>
                      <a:gd name="connsiteY0" fmla="*/ 210545 h 1062547"/>
                      <a:gd name="connsiteX1" fmla="*/ 376794 w 377582"/>
                      <a:gd name="connsiteY1" fmla="*/ 210545 h 1062547"/>
                      <a:gd name="connsiteX2" fmla="*/ 249055 w 377582"/>
                      <a:gd name="connsiteY2" fmla="*/ 997731 h 1062547"/>
                      <a:gd name="connsiteX3" fmla="*/ 110094 w 377582"/>
                      <a:gd name="connsiteY3" fmla="*/ 1001120 h 1062547"/>
                      <a:gd name="connsiteX4" fmla="*/ 5319 w 377582"/>
                      <a:gd name="connsiteY4" fmla="*/ 210545 h 1062547"/>
                      <a:gd name="connsiteX0" fmla="*/ 5319 w 377582"/>
                      <a:gd name="connsiteY0" fmla="*/ 210545 h 1062547"/>
                      <a:gd name="connsiteX1" fmla="*/ 376794 w 377582"/>
                      <a:gd name="connsiteY1" fmla="*/ 210545 h 1062547"/>
                      <a:gd name="connsiteX2" fmla="*/ 249055 w 377582"/>
                      <a:gd name="connsiteY2" fmla="*/ 997731 h 1062547"/>
                      <a:gd name="connsiteX3" fmla="*/ 110094 w 377582"/>
                      <a:gd name="connsiteY3" fmla="*/ 1001120 h 1062547"/>
                      <a:gd name="connsiteX4" fmla="*/ 5319 w 377582"/>
                      <a:gd name="connsiteY4" fmla="*/ 210545 h 1062547"/>
                      <a:gd name="connsiteX0" fmla="*/ 5319 w 377582"/>
                      <a:gd name="connsiteY0" fmla="*/ 210545 h 1059755"/>
                      <a:gd name="connsiteX1" fmla="*/ 376794 w 377582"/>
                      <a:gd name="connsiteY1" fmla="*/ 210545 h 1059755"/>
                      <a:gd name="connsiteX2" fmla="*/ 249055 w 377582"/>
                      <a:gd name="connsiteY2" fmla="*/ 997731 h 1059755"/>
                      <a:gd name="connsiteX3" fmla="*/ 98874 w 377582"/>
                      <a:gd name="connsiteY3" fmla="*/ 995510 h 1059755"/>
                      <a:gd name="connsiteX4" fmla="*/ 5319 w 377582"/>
                      <a:gd name="connsiteY4" fmla="*/ 210545 h 1059755"/>
                      <a:gd name="connsiteX0" fmla="*/ 5319 w 377582"/>
                      <a:gd name="connsiteY0" fmla="*/ 210545 h 1059755"/>
                      <a:gd name="connsiteX1" fmla="*/ 376794 w 377582"/>
                      <a:gd name="connsiteY1" fmla="*/ 210545 h 1059755"/>
                      <a:gd name="connsiteX2" fmla="*/ 249055 w 377582"/>
                      <a:gd name="connsiteY2" fmla="*/ 997731 h 1059755"/>
                      <a:gd name="connsiteX3" fmla="*/ 98874 w 377582"/>
                      <a:gd name="connsiteY3" fmla="*/ 995510 h 1059755"/>
                      <a:gd name="connsiteX4" fmla="*/ 5319 w 377582"/>
                      <a:gd name="connsiteY4" fmla="*/ 210545 h 1059755"/>
                      <a:gd name="connsiteX0" fmla="*/ 5319 w 377582"/>
                      <a:gd name="connsiteY0" fmla="*/ 210545 h 1059755"/>
                      <a:gd name="connsiteX1" fmla="*/ 376794 w 377582"/>
                      <a:gd name="connsiteY1" fmla="*/ 210545 h 1059755"/>
                      <a:gd name="connsiteX2" fmla="*/ 249055 w 377582"/>
                      <a:gd name="connsiteY2" fmla="*/ 997731 h 1059755"/>
                      <a:gd name="connsiteX3" fmla="*/ 98874 w 377582"/>
                      <a:gd name="connsiteY3" fmla="*/ 995510 h 1059755"/>
                      <a:gd name="connsiteX4" fmla="*/ 5319 w 377582"/>
                      <a:gd name="connsiteY4" fmla="*/ 210545 h 1059755"/>
                      <a:gd name="connsiteX0" fmla="*/ 5319 w 377582"/>
                      <a:gd name="connsiteY0" fmla="*/ 210545 h 1059755"/>
                      <a:gd name="connsiteX1" fmla="*/ 376794 w 377582"/>
                      <a:gd name="connsiteY1" fmla="*/ 210545 h 1059755"/>
                      <a:gd name="connsiteX2" fmla="*/ 249055 w 377582"/>
                      <a:gd name="connsiteY2" fmla="*/ 997731 h 1059755"/>
                      <a:gd name="connsiteX3" fmla="*/ 98874 w 377582"/>
                      <a:gd name="connsiteY3" fmla="*/ 995510 h 1059755"/>
                      <a:gd name="connsiteX4" fmla="*/ 5319 w 377582"/>
                      <a:gd name="connsiteY4" fmla="*/ 210545 h 1059755"/>
                      <a:gd name="connsiteX0" fmla="*/ 5319 w 377582"/>
                      <a:gd name="connsiteY0" fmla="*/ 210545 h 1059755"/>
                      <a:gd name="connsiteX1" fmla="*/ 376794 w 377582"/>
                      <a:gd name="connsiteY1" fmla="*/ 210545 h 1059755"/>
                      <a:gd name="connsiteX2" fmla="*/ 249055 w 377582"/>
                      <a:gd name="connsiteY2" fmla="*/ 997731 h 1059755"/>
                      <a:gd name="connsiteX3" fmla="*/ 98874 w 377582"/>
                      <a:gd name="connsiteY3" fmla="*/ 995510 h 1059755"/>
                      <a:gd name="connsiteX4" fmla="*/ 5319 w 377582"/>
                      <a:gd name="connsiteY4" fmla="*/ 210545 h 1059755"/>
                      <a:gd name="connsiteX0" fmla="*/ 5319 w 377582"/>
                      <a:gd name="connsiteY0" fmla="*/ 210545 h 1059755"/>
                      <a:gd name="connsiteX1" fmla="*/ 376794 w 377582"/>
                      <a:gd name="connsiteY1" fmla="*/ 210545 h 1059755"/>
                      <a:gd name="connsiteX2" fmla="*/ 249055 w 377582"/>
                      <a:gd name="connsiteY2" fmla="*/ 997731 h 1059755"/>
                      <a:gd name="connsiteX3" fmla="*/ 98874 w 377582"/>
                      <a:gd name="connsiteY3" fmla="*/ 995510 h 1059755"/>
                      <a:gd name="connsiteX4" fmla="*/ 5319 w 377582"/>
                      <a:gd name="connsiteY4" fmla="*/ 210545 h 1059755"/>
                      <a:gd name="connsiteX0" fmla="*/ 4026 w 376303"/>
                      <a:gd name="connsiteY0" fmla="*/ 198534 h 1047744"/>
                      <a:gd name="connsiteX1" fmla="*/ 375501 w 376303"/>
                      <a:gd name="connsiteY1" fmla="*/ 198534 h 1047744"/>
                      <a:gd name="connsiteX2" fmla="*/ 247762 w 376303"/>
                      <a:gd name="connsiteY2" fmla="*/ 985720 h 1047744"/>
                      <a:gd name="connsiteX3" fmla="*/ 97581 w 376303"/>
                      <a:gd name="connsiteY3" fmla="*/ 983499 h 1047744"/>
                      <a:gd name="connsiteX4" fmla="*/ 4026 w 376303"/>
                      <a:gd name="connsiteY4" fmla="*/ 198534 h 1047744"/>
                      <a:gd name="connsiteX0" fmla="*/ 3891 w 377709"/>
                      <a:gd name="connsiteY0" fmla="*/ 205768 h 1054978"/>
                      <a:gd name="connsiteX1" fmla="*/ 375366 w 377709"/>
                      <a:gd name="connsiteY1" fmla="*/ 205768 h 1054978"/>
                      <a:gd name="connsiteX2" fmla="*/ 247627 w 377709"/>
                      <a:gd name="connsiteY2" fmla="*/ 992954 h 1054978"/>
                      <a:gd name="connsiteX3" fmla="*/ 97446 w 377709"/>
                      <a:gd name="connsiteY3" fmla="*/ 990733 h 1054978"/>
                      <a:gd name="connsiteX4" fmla="*/ 3891 w 377709"/>
                      <a:gd name="connsiteY4" fmla="*/ 205768 h 10549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7709" h="1054978">
                        <a:moveTo>
                          <a:pt x="3891" y="205768"/>
                        </a:moveTo>
                        <a:cubicBezTo>
                          <a:pt x="-46749" y="-72867"/>
                          <a:pt x="414355" y="-64279"/>
                          <a:pt x="375366" y="205768"/>
                        </a:cubicBezTo>
                        <a:cubicBezTo>
                          <a:pt x="304036" y="662952"/>
                          <a:pt x="307212" y="619998"/>
                          <a:pt x="247627" y="992954"/>
                        </a:cubicBezTo>
                        <a:cubicBezTo>
                          <a:pt x="226550" y="1078231"/>
                          <a:pt x="124132" y="1073750"/>
                          <a:pt x="97446" y="990733"/>
                        </a:cubicBezTo>
                        <a:cubicBezTo>
                          <a:pt x="60472" y="627702"/>
                          <a:pt x="38816" y="486122"/>
                          <a:pt x="3891" y="205768"/>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363" name="Rectangle 96">
                    <a:extLst>
                      <a:ext uri="{FF2B5EF4-FFF2-40B4-BE49-F238E27FC236}">
                        <a16:creationId xmlns:a16="http://schemas.microsoft.com/office/drawing/2014/main" id="{5D09AADD-0DA3-4BB2-9F92-41057ACD3375}"/>
                      </a:ext>
                    </a:extLst>
                  </p:cNvPr>
                  <p:cNvSpPr/>
                  <p:nvPr/>
                </p:nvSpPr>
                <p:spPr>
                  <a:xfrm rot="13500000">
                    <a:off x="2883077" y="4274760"/>
                    <a:ext cx="377711" cy="1054980"/>
                  </a:xfrm>
                  <a:custGeom>
                    <a:avLst/>
                    <a:gdLst>
                      <a:gd name="connsiteX0" fmla="*/ 0 w 914400"/>
                      <a:gd name="connsiteY0" fmla="*/ 0 h 914400"/>
                      <a:gd name="connsiteX1" fmla="*/ 914400 w 914400"/>
                      <a:gd name="connsiteY1" fmla="*/ 0 h 914400"/>
                      <a:gd name="connsiteX2" fmla="*/ 914400 w 914400"/>
                      <a:gd name="connsiteY2" fmla="*/ 914400 h 914400"/>
                      <a:gd name="connsiteX3" fmla="*/ 0 w 914400"/>
                      <a:gd name="connsiteY3" fmla="*/ 914400 h 914400"/>
                      <a:gd name="connsiteX4" fmla="*/ 0 w 914400"/>
                      <a:gd name="connsiteY4" fmla="*/ 0 h 914400"/>
                      <a:gd name="connsiteX0" fmla="*/ 0 w 1028700"/>
                      <a:gd name="connsiteY0" fmla="*/ 133350 h 914400"/>
                      <a:gd name="connsiteX1" fmla="*/ 1028700 w 1028700"/>
                      <a:gd name="connsiteY1" fmla="*/ 0 h 914400"/>
                      <a:gd name="connsiteX2" fmla="*/ 1028700 w 1028700"/>
                      <a:gd name="connsiteY2" fmla="*/ 914400 h 914400"/>
                      <a:gd name="connsiteX3" fmla="*/ 114300 w 1028700"/>
                      <a:gd name="connsiteY3" fmla="*/ 914400 h 914400"/>
                      <a:gd name="connsiteX4" fmla="*/ 0 w 1028700"/>
                      <a:gd name="connsiteY4" fmla="*/ 133350 h 914400"/>
                      <a:gd name="connsiteX0" fmla="*/ 0 w 1028700"/>
                      <a:gd name="connsiteY0" fmla="*/ 0 h 781050"/>
                      <a:gd name="connsiteX1" fmla="*/ 371475 w 1028700"/>
                      <a:gd name="connsiteY1" fmla="*/ 0 h 781050"/>
                      <a:gd name="connsiteX2" fmla="*/ 1028700 w 1028700"/>
                      <a:gd name="connsiteY2" fmla="*/ 781050 h 781050"/>
                      <a:gd name="connsiteX3" fmla="*/ 114300 w 1028700"/>
                      <a:gd name="connsiteY3" fmla="*/ 781050 h 781050"/>
                      <a:gd name="connsiteX4" fmla="*/ 0 w 1028700"/>
                      <a:gd name="connsiteY4" fmla="*/ 0 h 781050"/>
                      <a:gd name="connsiteX0" fmla="*/ 0 w 371475"/>
                      <a:gd name="connsiteY0" fmla="*/ 0 h 781050"/>
                      <a:gd name="connsiteX1" fmla="*/ 371475 w 371475"/>
                      <a:gd name="connsiteY1" fmla="*/ 0 h 781050"/>
                      <a:gd name="connsiteX2" fmla="*/ 114300 w 371475"/>
                      <a:gd name="connsiteY2" fmla="*/ 781050 h 781050"/>
                      <a:gd name="connsiteX3" fmla="*/ 0 w 371475"/>
                      <a:gd name="connsiteY3" fmla="*/ 0 h 781050"/>
                      <a:gd name="connsiteX0" fmla="*/ 0 w 371475"/>
                      <a:gd name="connsiteY0" fmla="*/ 0 h 790575"/>
                      <a:gd name="connsiteX1" fmla="*/ 371475 w 371475"/>
                      <a:gd name="connsiteY1" fmla="*/ 0 h 790575"/>
                      <a:gd name="connsiteX2" fmla="*/ 76200 w 371475"/>
                      <a:gd name="connsiteY2" fmla="*/ 790575 h 790575"/>
                      <a:gd name="connsiteX3" fmla="*/ 0 w 371475"/>
                      <a:gd name="connsiteY3" fmla="*/ 0 h 790575"/>
                      <a:gd name="connsiteX0" fmla="*/ 0 w 371475"/>
                      <a:gd name="connsiteY0" fmla="*/ 0 h 790575"/>
                      <a:gd name="connsiteX1" fmla="*/ 371475 w 371475"/>
                      <a:gd name="connsiteY1" fmla="*/ 0 h 790575"/>
                      <a:gd name="connsiteX2" fmla="*/ 238126 w 371475"/>
                      <a:gd name="connsiteY2" fmla="*/ 742950 h 790575"/>
                      <a:gd name="connsiteX3" fmla="*/ 76200 w 371475"/>
                      <a:gd name="connsiteY3" fmla="*/ 790575 h 790575"/>
                      <a:gd name="connsiteX4" fmla="*/ 0 w 371475"/>
                      <a:gd name="connsiteY4" fmla="*/ 0 h 790575"/>
                      <a:gd name="connsiteX0" fmla="*/ 0 w 371475"/>
                      <a:gd name="connsiteY0" fmla="*/ 0 h 809625"/>
                      <a:gd name="connsiteX1" fmla="*/ 371475 w 371475"/>
                      <a:gd name="connsiteY1" fmla="*/ 0 h 809625"/>
                      <a:gd name="connsiteX2" fmla="*/ 238126 w 371475"/>
                      <a:gd name="connsiteY2" fmla="*/ 809625 h 809625"/>
                      <a:gd name="connsiteX3" fmla="*/ 76200 w 371475"/>
                      <a:gd name="connsiteY3" fmla="*/ 790575 h 809625"/>
                      <a:gd name="connsiteX4" fmla="*/ 0 w 371475"/>
                      <a:gd name="connsiteY4" fmla="*/ 0 h 809625"/>
                      <a:gd name="connsiteX0" fmla="*/ 0 w 371475"/>
                      <a:gd name="connsiteY0" fmla="*/ 0 h 809625"/>
                      <a:gd name="connsiteX1" fmla="*/ 371475 w 371475"/>
                      <a:gd name="connsiteY1" fmla="*/ 0 h 809625"/>
                      <a:gd name="connsiteX2" fmla="*/ 238126 w 371475"/>
                      <a:gd name="connsiteY2" fmla="*/ 809625 h 809625"/>
                      <a:gd name="connsiteX3" fmla="*/ 104775 w 371475"/>
                      <a:gd name="connsiteY3" fmla="*/ 790575 h 809625"/>
                      <a:gd name="connsiteX4" fmla="*/ 0 w 371475"/>
                      <a:gd name="connsiteY4" fmla="*/ 0 h 809625"/>
                      <a:gd name="connsiteX0" fmla="*/ 0 w 371475"/>
                      <a:gd name="connsiteY0" fmla="*/ 0 h 809625"/>
                      <a:gd name="connsiteX1" fmla="*/ 371475 w 371475"/>
                      <a:gd name="connsiteY1" fmla="*/ 0 h 809625"/>
                      <a:gd name="connsiteX2" fmla="*/ 238126 w 371475"/>
                      <a:gd name="connsiteY2" fmla="*/ 809625 h 809625"/>
                      <a:gd name="connsiteX3" fmla="*/ 104775 w 371475"/>
                      <a:gd name="connsiteY3" fmla="*/ 790575 h 809625"/>
                      <a:gd name="connsiteX4" fmla="*/ 0 w 371475"/>
                      <a:gd name="connsiteY4" fmla="*/ 0 h 809625"/>
                      <a:gd name="connsiteX0" fmla="*/ 0 w 371475"/>
                      <a:gd name="connsiteY0" fmla="*/ 0 h 809625"/>
                      <a:gd name="connsiteX1" fmla="*/ 371475 w 371475"/>
                      <a:gd name="connsiteY1" fmla="*/ 0 h 809625"/>
                      <a:gd name="connsiteX2" fmla="*/ 238126 w 371475"/>
                      <a:gd name="connsiteY2" fmla="*/ 809625 h 809625"/>
                      <a:gd name="connsiteX3" fmla="*/ 104775 w 371475"/>
                      <a:gd name="connsiteY3" fmla="*/ 790575 h 809625"/>
                      <a:gd name="connsiteX4" fmla="*/ 0 w 371475"/>
                      <a:gd name="connsiteY4" fmla="*/ 0 h 809625"/>
                      <a:gd name="connsiteX0" fmla="*/ 0 w 371475"/>
                      <a:gd name="connsiteY0" fmla="*/ 93784 h 903409"/>
                      <a:gd name="connsiteX1" fmla="*/ 371475 w 371475"/>
                      <a:gd name="connsiteY1" fmla="*/ 93784 h 903409"/>
                      <a:gd name="connsiteX2" fmla="*/ 238126 w 371475"/>
                      <a:gd name="connsiteY2" fmla="*/ 903409 h 903409"/>
                      <a:gd name="connsiteX3" fmla="*/ 104775 w 371475"/>
                      <a:gd name="connsiteY3" fmla="*/ 884359 h 903409"/>
                      <a:gd name="connsiteX4" fmla="*/ 0 w 371475"/>
                      <a:gd name="connsiteY4" fmla="*/ 93784 h 903409"/>
                      <a:gd name="connsiteX0" fmla="*/ 0 w 371475"/>
                      <a:gd name="connsiteY0" fmla="*/ 179979 h 989604"/>
                      <a:gd name="connsiteX1" fmla="*/ 371475 w 371475"/>
                      <a:gd name="connsiteY1" fmla="*/ 179979 h 989604"/>
                      <a:gd name="connsiteX2" fmla="*/ 238126 w 371475"/>
                      <a:gd name="connsiteY2" fmla="*/ 989604 h 989604"/>
                      <a:gd name="connsiteX3" fmla="*/ 104775 w 371475"/>
                      <a:gd name="connsiteY3" fmla="*/ 970554 h 989604"/>
                      <a:gd name="connsiteX4" fmla="*/ 0 w 371475"/>
                      <a:gd name="connsiteY4" fmla="*/ 179979 h 989604"/>
                      <a:gd name="connsiteX0" fmla="*/ 0 w 371475"/>
                      <a:gd name="connsiteY0" fmla="*/ 195224 h 1004849"/>
                      <a:gd name="connsiteX1" fmla="*/ 371475 w 371475"/>
                      <a:gd name="connsiteY1" fmla="*/ 195224 h 1004849"/>
                      <a:gd name="connsiteX2" fmla="*/ 238126 w 371475"/>
                      <a:gd name="connsiteY2" fmla="*/ 1004849 h 1004849"/>
                      <a:gd name="connsiteX3" fmla="*/ 104775 w 371475"/>
                      <a:gd name="connsiteY3" fmla="*/ 985799 h 1004849"/>
                      <a:gd name="connsiteX4" fmla="*/ 0 w 371475"/>
                      <a:gd name="connsiteY4" fmla="*/ 195224 h 1004849"/>
                      <a:gd name="connsiteX0" fmla="*/ 0 w 371475"/>
                      <a:gd name="connsiteY0" fmla="*/ 195224 h 1004849"/>
                      <a:gd name="connsiteX1" fmla="*/ 371475 w 371475"/>
                      <a:gd name="connsiteY1" fmla="*/ 195224 h 1004849"/>
                      <a:gd name="connsiteX2" fmla="*/ 238126 w 371475"/>
                      <a:gd name="connsiteY2" fmla="*/ 1004849 h 1004849"/>
                      <a:gd name="connsiteX3" fmla="*/ 104775 w 371475"/>
                      <a:gd name="connsiteY3" fmla="*/ 985799 h 1004849"/>
                      <a:gd name="connsiteX4" fmla="*/ 0 w 371475"/>
                      <a:gd name="connsiteY4" fmla="*/ 195224 h 1004849"/>
                      <a:gd name="connsiteX0" fmla="*/ 0 w 371475"/>
                      <a:gd name="connsiteY0" fmla="*/ 195224 h 1004849"/>
                      <a:gd name="connsiteX1" fmla="*/ 371475 w 371475"/>
                      <a:gd name="connsiteY1" fmla="*/ 195224 h 1004849"/>
                      <a:gd name="connsiteX2" fmla="*/ 238126 w 371475"/>
                      <a:gd name="connsiteY2" fmla="*/ 1004849 h 1004849"/>
                      <a:gd name="connsiteX3" fmla="*/ 104775 w 371475"/>
                      <a:gd name="connsiteY3" fmla="*/ 985799 h 1004849"/>
                      <a:gd name="connsiteX4" fmla="*/ 0 w 371475"/>
                      <a:gd name="connsiteY4" fmla="*/ 195224 h 1004849"/>
                      <a:gd name="connsiteX0" fmla="*/ 0 w 371475"/>
                      <a:gd name="connsiteY0" fmla="*/ 195224 h 1004849"/>
                      <a:gd name="connsiteX1" fmla="*/ 371475 w 371475"/>
                      <a:gd name="connsiteY1" fmla="*/ 195224 h 1004849"/>
                      <a:gd name="connsiteX2" fmla="*/ 238126 w 371475"/>
                      <a:gd name="connsiteY2" fmla="*/ 1004849 h 1004849"/>
                      <a:gd name="connsiteX3" fmla="*/ 104775 w 371475"/>
                      <a:gd name="connsiteY3" fmla="*/ 985799 h 1004849"/>
                      <a:gd name="connsiteX4" fmla="*/ 0 w 371475"/>
                      <a:gd name="connsiteY4" fmla="*/ 195224 h 1004849"/>
                      <a:gd name="connsiteX0" fmla="*/ 0 w 371475"/>
                      <a:gd name="connsiteY0" fmla="*/ 195224 h 1004849"/>
                      <a:gd name="connsiteX1" fmla="*/ 371475 w 371475"/>
                      <a:gd name="connsiteY1" fmla="*/ 195224 h 1004849"/>
                      <a:gd name="connsiteX2" fmla="*/ 238126 w 371475"/>
                      <a:gd name="connsiteY2" fmla="*/ 1004849 h 1004849"/>
                      <a:gd name="connsiteX3" fmla="*/ 104775 w 371475"/>
                      <a:gd name="connsiteY3" fmla="*/ 985799 h 1004849"/>
                      <a:gd name="connsiteX4" fmla="*/ 0 w 371475"/>
                      <a:gd name="connsiteY4" fmla="*/ 195224 h 1004849"/>
                      <a:gd name="connsiteX0" fmla="*/ 6693 w 378168"/>
                      <a:gd name="connsiteY0" fmla="*/ 211540 h 1021165"/>
                      <a:gd name="connsiteX1" fmla="*/ 378168 w 378168"/>
                      <a:gd name="connsiteY1" fmla="*/ 211540 h 1021165"/>
                      <a:gd name="connsiteX2" fmla="*/ 244819 w 378168"/>
                      <a:gd name="connsiteY2" fmla="*/ 1021165 h 1021165"/>
                      <a:gd name="connsiteX3" fmla="*/ 111468 w 378168"/>
                      <a:gd name="connsiteY3" fmla="*/ 1002115 h 1021165"/>
                      <a:gd name="connsiteX4" fmla="*/ 6693 w 378168"/>
                      <a:gd name="connsiteY4" fmla="*/ 211540 h 1021165"/>
                      <a:gd name="connsiteX0" fmla="*/ 5319 w 377582"/>
                      <a:gd name="connsiteY0" fmla="*/ 210545 h 1020170"/>
                      <a:gd name="connsiteX1" fmla="*/ 376794 w 377582"/>
                      <a:gd name="connsiteY1" fmla="*/ 210545 h 1020170"/>
                      <a:gd name="connsiteX2" fmla="*/ 243445 w 377582"/>
                      <a:gd name="connsiteY2" fmla="*/ 1020170 h 1020170"/>
                      <a:gd name="connsiteX3" fmla="*/ 110094 w 377582"/>
                      <a:gd name="connsiteY3" fmla="*/ 1001120 h 1020170"/>
                      <a:gd name="connsiteX4" fmla="*/ 5319 w 377582"/>
                      <a:gd name="connsiteY4" fmla="*/ 210545 h 1020170"/>
                      <a:gd name="connsiteX0" fmla="*/ 5319 w 377582"/>
                      <a:gd name="connsiteY0" fmla="*/ 210545 h 1001120"/>
                      <a:gd name="connsiteX1" fmla="*/ 376794 w 377582"/>
                      <a:gd name="connsiteY1" fmla="*/ 210545 h 1001120"/>
                      <a:gd name="connsiteX2" fmla="*/ 249055 w 377582"/>
                      <a:gd name="connsiteY2" fmla="*/ 997731 h 1001120"/>
                      <a:gd name="connsiteX3" fmla="*/ 110094 w 377582"/>
                      <a:gd name="connsiteY3" fmla="*/ 1001120 h 1001120"/>
                      <a:gd name="connsiteX4" fmla="*/ 5319 w 377582"/>
                      <a:gd name="connsiteY4" fmla="*/ 210545 h 1001120"/>
                      <a:gd name="connsiteX0" fmla="*/ 5319 w 377582"/>
                      <a:gd name="connsiteY0" fmla="*/ 210545 h 1013733"/>
                      <a:gd name="connsiteX1" fmla="*/ 376794 w 377582"/>
                      <a:gd name="connsiteY1" fmla="*/ 210545 h 1013733"/>
                      <a:gd name="connsiteX2" fmla="*/ 249055 w 377582"/>
                      <a:gd name="connsiteY2" fmla="*/ 997731 h 1013733"/>
                      <a:gd name="connsiteX3" fmla="*/ 110094 w 377582"/>
                      <a:gd name="connsiteY3" fmla="*/ 1001120 h 1013733"/>
                      <a:gd name="connsiteX4" fmla="*/ 5319 w 377582"/>
                      <a:gd name="connsiteY4" fmla="*/ 210545 h 1013733"/>
                      <a:gd name="connsiteX0" fmla="*/ 5319 w 377582"/>
                      <a:gd name="connsiteY0" fmla="*/ 210545 h 1029054"/>
                      <a:gd name="connsiteX1" fmla="*/ 376794 w 377582"/>
                      <a:gd name="connsiteY1" fmla="*/ 210545 h 1029054"/>
                      <a:gd name="connsiteX2" fmla="*/ 249055 w 377582"/>
                      <a:gd name="connsiteY2" fmla="*/ 997731 h 1029054"/>
                      <a:gd name="connsiteX3" fmla="*/ 110094 w 377582"/>
                      <a:gd name="connsiteY3" fmla="*/ 1001120 h 1029054"/>
                      <a:gd name="connsiteX4" fmla="*/ 5319 w 377582"/>
                      <a:gd name="connsiteY4" fmla="*/ 210545 h 1029054"/>
                      <a:gd name="connsiteX0" fmla="*/ 5319 w 377582"/>
                      <a:gd name="connsiteY0" fmla="*/ 210545 h 1040738"/>
                      <a:gd name="connsiteX1" fmla="*/ 376794 w 377582"/>
                      <a:gd name="connsiteY1" fmla="*/ 210545 h 1040738"/>
                      <a:gd name="connsiteX2" fmla="*/ 249055 w 377582"/>
                      <a:gd name="connsiteY2" fmla="*/ 997731 h 1040738"/>
                      <a:gd name="connsiteX3" fmla="*/ 110094 w 377582"/>
                      <a:gd name="connsiteY3" fmla="*/ 1001120 h 1040738"/>
                      <a:gd name="connsiteX4" fmla="*/ 5319 w 377582"/>
                      <a:gd name="connsiteY4" fmla="*/ 210545 h 1040738"/>
                      <a:gd name="connsiteX0" fmla="*/ 5319 w 377582"/>
                      <a:gd name="connsiteY0" fmla="*/ 210545 h 1053217"/>
                      <a:gd name="connsiteX1" fmla="*/ 376794 w 377582"/>
                      <a:gd name="connsiteY1" fmla="*/ 210545 h 1053217"/>
                      <a:gd name="connsiteX2" fmla="*/ 249055 w 377582"/>
                      <a:gd name="connsiteY2" fmla="*/ 997731 h 1053217"/>
                      <a:gd name="connsiteX3" fmla="*/ 110094 w 377582"/>
                      <a:gd name="connsiteY3" fmla="*/ 1001120 h 1053217"/>
                      <a:gd name="connsiteX4" fmla="*/ 5319 w 377582"/>
                      <a:gd name="connsiteY4" fmla="*/ 210545 h 1053217"/>
                      <a:gd name="connsiteX0" fmla="*/ 5319 w 377582"/>
                      <a:gd name="connsiteY0" fmla="*/ 210545 h 1061514"/>
                      <a:gd name="connsiteX1" fmla="*/ 376794 w 377582"/>
                      <a:gd name="connsiteY1" fmla="*/ 210545 h 1061514"/>
                      <a:gd name="connsiteX2" fmla="*/ 249055 w 377582"/>
                      <a:gd name="connsiteY2" fmla="*/ 997731 h 1061514"/>
                      <a:gd name="connsiteX3" fmla="*/ 110094 w 377582"/>
                      <a:gd name="connsiteY3" fmla="*/ 1001120 h 1061514"/>
                      <a:gd name="connsiteX4" fmla="*/ 5319 w 377582"/>
                      <a:gd name="connsiteY4" fmla="*/ 210545 h 1061514"/>
                      <a:gd name="connsiteX0" fmla="*/ 5319 w 377582"/>
                      <a:gd name="connsiteY0" fmla="*/ 210545 h 1062547"/>
                      <a:gd name="connsiteX1" fmla="*/ 376794 w 377582"/>
                      <a:gd name="connsiteY1" fmla="*/ 210545 h 1062547"/>
                      <a:gd name="connsiteX2" fmla="*/ 249055 w 377582"/>
                      <a:gd name="connsiteY2" fmla="*/ 997731 h 1062547"/>
                      <a:gd name="connsiteX3" fmla="*/ 110094 w 377582"/>
                      <a:gd name="connsiteY3" fmla="*/ 1001120 h 1062547"/>
                      <a:gd name="connsiteX4" fmla="*/ 5319 w 377582"/>
                      <a:gd name="connsiteY4" fmla="*/ 210545 h 1062547"/>
                      <a:gd name="connsiteX0" fmla="*/ 5319 w 377582"/>
                      <a:gd name="connsiteY0" fmla="*/ 210545 h 1062547"/>
                      <a:gd name="connsiteX1" fmla="*/ 376794 w 377582"/>
                      <a:gd name="connsiteY1" fmla="*/ 210545 h 1062547"/>
                      <a:gd name="connsiteX2" fmla="*/ 249055 w 377582"/>
                      <a:gd name="connsiteY2" fmla="*/ 997731 h 1062547"/>
                      <a:gd name="connsiteX3" fmla="*/ 110094 w 377582"/>
                      <a:gd name="connsiteY3" fmla="*/ 1001120 h 1062547"/>
                      <a:gd name="connsiteX4" fmla="*/ 5319 w 377582"/>
                      <a:gd name="connsiteY4" fmla="*/ 210545 h 1062547"/>
                      <a:gd name="connsiteX0" fmla="*/ 5319 w 377582"/>
                      <a:gd name="connsiteY0" fmla="*/ 210545 h 1062547"/>
                      <a:gd name="connsiteX1" fmla="*/ 376794 w 377582"/>
                      <a:gd name="connsiteY1" fmla="*/ 210545 h 1062547"/>
                      <a:gd name="connsiteX2" fmla="*/ 249055 w 377582"/>
                      <a:gd name="connsiteY2" fmla="*/ 997731 h 1062547"/>
                      <a:gd name="connsiteX3" fmla="*/ 110094 w 377582"/>
                      <a:gd name="connsiteY3" fmla="*/ 1001120 h 1062547"/>
                      <a:gd name="connsiteX4" fmla="*/ 5319 w 377582"/>
                      <a:gd name="connsiteY4" fmla="*/ 210545 h 1062547"/>
                      <a:gd name="connsiteX0" fmla="*/ 5319 w 377582"/>
                      <a:gd name="connsiteY0" fmla="*/ 210545 h 1059755"/>
                      <a:gd name="connsiteX1" fmla="*/ 376794 w 377582"/>
                      <a:gd name="connsiteY1" fmla="*/ 210545 h 1059755"/>
                      <a:gd name="connsiteX2" fmla="*/ 249055 w 377582"/>
                      <a:gd name="connsiteY2" fmla="*/ 997731 h 1059755"/>
                      <a:gd name="connsiteX3" fmla="*/ 98874 w 377582"/>
                      <a:gd name="connsiteY3" fmla="*/ 995510 h 1059755"/>
                      <a:gd name="connsiteX4" fmla="*/ 5319 w 377582"/>
                      <a:gd name="connsiteY4" fmla="*/ 210545 h 1059755"/>
                      <a:gd name="connsiteX0" fmla="*/ 5319 w 377582"/>
                      <a:gd name="connsiteY0" fmla="*/ 210545 h 1059755"/>
                      <a:gd name="connsiteX1" fmla="*/ 376794 w 377582"/>
                      <a:gd name="connsiteY1" fmla="*/ 210545 h 1059755"/>
                      <a:gd name="connsiteX2" fmla="*/ 249055 w 377582"/>
                      <a:gd name="connsiteY2" fmla="*/ 997731 h 1059755"/>
                      <a:gd name="connsiteX3" fmla="*/ 98874 w 377582"/>
                      <a:gd name="connsiteY3" fmla="*/ 995510 h 1059755"/>
                      <a:gd name="connsiteX4" fmla="*/ 5319 w 377582"/>
                      <a:gd name="connsiteY4" fmla="*/ 210545 h 1059755"/>
                      <a:gd name="connsiteX0" fmla="*/ 5319 w 377582"/>
                      <a:gd name="connsiteY0" fmla="*/ 210545 h 1059755"/>
                      <a:gd name="connsiteX1" fmla="*/ 376794 w 377582"/>
                      <a:gd name="connsiteY1" fmla="*/ 210545 h 1059755"/>
                      <a:gd name="connsiteX2" fmla="*/ 249055 w 377582"/>
                      <a:gd name="connsiteY2" fmla="*/ 997731 h 1059755"/>
                      <a:gd name="connsiteX3" fmla="*/ 98874 w 377582"/>
                      <a:gd name="connsiteY3" fmla="*/ 995510 h 1059755"/>
                      <a:gd name="connsiteX4" fmla="*/ 5319 w 377582"/>
                      <a:gd name="connsiteY4" fmla="*/ 210545 h 1059755"/>
                      <a:gd name="connsiteX0" fmla="*/ 5319 w 377582"/>
                      <a:gd name="connsiteY0" fmla="*/ 210545 h 1059755"/>
                      <a:gd name="connsiteX1" fmla="*/ 376794 w 377582"/>
                      <a:gd name="connsiteY1" fmla="*/ 210545 h 1059755"/>
                      <a:gd name="connsiteX2" fmla="*/ 249055 w 377582"/>
                      <a:gd name="connsiteY2" fmla="*/ 997731 h 1059755"/>
                      <a:gd name="connsiteX3" fmla="*/ 98874 w 377582"/>
                      <a:gd name="connsiteY3" fmla="*/ 995510 h 1059755"/>
                      <a:gd name="connsiteX4" fmla="*/ 5319 w 377582"/>
                      <a:gd name="connsiteY4" fmla="*/ 210545 h 1059755"/>
                      <a:gd name="connsiteX0" fmla="*/ 5319 w 377582"/>
                      <a:gd name="connsiteY0" fmla="*/ 210545 h 1059755"/>
                      <a:gd name="connsiteX1" fmla="*/ 376794 w 377582"/>
                      <a:gd name="connsiteY1" fmla="*/ 210545 h 1059755"/>
                      <a:gd name="connsiteX2" fmla="*/ 249055 w 377582"/>
                      <a:gd name="connsiteY2" fmla="*/ 997731 h 1059755"/>
                      <a:gd name="connsiteX3" fmla="*/ 98874 w 377582"/>
                      <a:gd name="connsiteY3" fmla="*/ 995510 h 1059755"/>
                      <a:gd name="connsiteX4" fmla="*/ 5319 w 377582"/>
                      <a:gd name="connsiteY4" fmla="*/ 210545 h 1059755"/>
                      <a:gd name="connsiteX0" fmla="*/ 5319 w 377582"/>
                      <a:gd name="connsiteY0" fmla="*/ 210545 h 1059755"/>
                      <a:gd name="connsiteX1" fmla="*/ 376794 w 377582"/>
                      <a:gd name="connsiteY1" fmla="*/ 210545 h 1059755"/>
                      <a:gd name="connsiteX2" fmla="*/ 249055 w 377582"/>
                      <a:gd name="connsiteY2" fmla="*/ 997731 h 1059755"/>
                      <a:gd name="connsiteX3" fmla="*/ 98874 w 377582"/>
                      <a:gd name="connsiteY3" fmla="*/ 995510 h 1059755"/>
                      <a:gd name="connsiteX4" fmla="*/ 5319 w 377582"/>
                      <a:gd name="connsiteY4" fmla="*/ 210545 h 1059755"/>
                      <a:gd name="connsiteX0" fmla="*/ 4026 w 376303"/>
                      <a:gd name="connsiteY0" fmla="*/ 198534 h 1047744"/>
                      <a:gd name="connsiteX1" fmla="*/ 375501 w 376303"/>
                      <a:gd name="connsiteY1" fmla="*/ 198534 h 1047744"/>
                      <a:gd name="connsiteX2" fmla="*/ 247762 w 376303"/>
                      <a:gd name="connsiteY2" fmla="*/ 985720 h 1047744"/>
                      <a:gd name="connsiteX3" fmla="*/ 97581 w 376303"/>
                      <a:gd name="connsiteY3" fmla="*/ 983499 h 1047744"/>
                      <a:gd name="connsiteX4" fmla="*/ 4026 w 376303"/>
                      <a:gd name="connsiteY4" fmla="*/ 198534 h 1047744"/>
                      <a:gd name="connsiteX0" fmla="*/ 3891 w 377709"/>
                      <a:gd name="connsiteY0" fmla="*/ 205768 h 1054978"/>
                      <a:gd name="connsiteX1" fmla="*/ 375366 w 377709"/>
                      <a:gd name="connsiteY1" fmla="*/ 205768 h 1054978"/>
                      <a:gd name="connsiteX2" fmla="*/ 247627 w 377709"/>
                      <a:gd name="connsiteY2" fmla="*/ 992954 h 1054978"/>
                      <a:gd name="connsiteX3" fmla="*/ 97446 w 377709"/>
                      <a:gd name="connsiteY3" fmla="*/ 990733 h 1054978"/>
                      <a:gd name="connsiteX4" fmla="*/ 3891 w 377709"/>
                      <a:gd name="connsiteY4" fmla="*/ 205768 h 10549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7709" h="1054978">
                        <a:moveTo>
                          <a:pt x="3891" y="205768"/>
                        </a:moveTo>
                        <a:cubicBezTo>
                          <a:pt x="-46749" y="-72867"/>
                          <a:pt x="414355" y="-64279"/>
                          <a:pt x="375366" y="205768"/>
                        </a:cubicBezTo>
                        <a:cubicBezTo>
                          <a:pt x="304036" y="662952"/>
                          <a:pt x="307212" y="619998"/>
                          <a:pt x="247627" y="992954"/>
                        </a:cubicBezTo>
                        <a:cubicBezTo>
                          <a:pt x="226550" y="1078231"/>
                          <a:pt x="124132" y="1073750"/>
                          <a:pt x="97446" y="990733"/>
                        </a:cubicBezTo>
                        <a:cubicBezTo>
                          <a:pt x="60472" y="627702"/>
                          <a:pt x="38816" y="486122"/>
                          <a:pt x="3891" y="205768"/>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364" name="Rectangle 96">
                    <a:extLst>
                      <a:ext uri="{FF2B5EF4-FFF2-40B4-BE49-F238E27FC236}">
                        <a16:creationId xmlns:a16="http://schemas.microsoft.com/office/drawing/2014/main" id="{C9F83016-BFA7-4127-8F37-2AB67DF6B3C8}"/>
                      </a:ext>
                    </a:extLst>
                  </p:cNvPr>
                  <p:cNvSpPr/>
                  <p:nvPr/>
                </p:nvSpPr>
                <p:spPr>
                  <a:xfrm rot="16200000">
                    <a:off x="2190091" y="2650116"/>
                    <a:ext cx="377711" cy="1054980"/>
                  </a:xfrm>
                  <a:custGeom>
                    <a:avLst/>
                    <a:gdLst>
                      <a:gd name="connsiteX0" fmla="*/ 0 w 914400"/>
                      <a:gd name="connsiteY0" fmla="*/ 0 h 914400"/>
                      <a:gd name="connsiteX1" fmla="*/ 914400 w 914400"/>
                      <a:gd name="connsiteY1" fmla="*/ 0 h 914400"/>
                      <a:gd name="connsiteX2" fmla="*/ 914400 w 914400"/>
                      <a:gd name="connsiteY2" fmla="*/ 914400 h 914400"/>
                      <a:gd name="connsiteX3" fmla="*/ 0 w 914400"/>
                      <a:gd name="connsiteY3" fmla="*/ 914400 h 914400"/>
                      <a:gd name="connsiteX4" fmla="*/ 0 w 914400"/>
                      <a:gd name="connsiteY4" fmla="*/ 0 h 914400"/>
                      <a:gd name="connsiteX0" fmla="*/ 0 w 1028700"/>
                      <a:gd name="connsiteY0" fmla="*/ 133350 h 914400"/>
                      <a:gd name="connsiteX1" fmla="*/ 1028700 w 1028700"/>
                      <a:gd name="connsiteY1" fmla="*/ 0 h 914400"/>
                      <a:gd name="connsiteX2" fmla="*/ 1028700 w 1028700"/>
                      <a:gd name="connsiteY2" fmla="*/ 914400 h 914400"/>
                      <a:gd name="connsiteX3" fmla="*/ 114300 w 1028700"/>
                      <a:gd name="connsiteY3" fmla="*/ 914400 h 914400"/>
                      <a:gd name="connsiteX4" fmla="*/ 0 w 1028700"/>
                      <a:gd name="connsiteY4" fmla="*/ 133350 h 914400"/>
                      <a:gd name="connsiteX0" fmla="*/ 0 w 1028700"/>
                      <a:gd name="connsiteY0" fmla="*/ 0 h 781050"/>
                      <a:gd name="connsiteX1" fmla="*/ 371475 w 1028700"/>
                      <a:gd name="connsiteY1" fmla="*/ 0 h 781050"/>
                      <a:gd name="connsiteX2" fmla="*/ 1028700 w 1028700"/>
                      <a:gd name="connsiteY2" fmla="*/ 781050 h 781050"/>
                      <a:gd name="connsiteX3" fmla="*/ 114300 w 1028700"/>
                      <a:gd name="connsiteY3" fmla="*/ 781050 h 781050"/>
                      <a:gd name="connsiteX4" fmla="*/ 0 w 1028700"/>
                      <a:gd name="connsiteY4" fmla="*/ 0 h 781050"/>
                      <a:gd name="connsiteX0" fmla="*/ 0 w 371475"/>
                      <a:gd name="connsiteY0" fmla="*/ 0 h 781050"/>
                      <a:gd name="connsiteX1" fmla="*/ 371475 w 371475"/>
                      <a:gd name="connsiteY1" fmla="*/ 0 h 781050"/>
                      <a:gd name="connsiteX2" fmla="*/ 114300 w 371475"/>
                      <a:gd name="connsiteY2" fmla="*/ 781050 h 781050"/>
                      <a:gd name="connsiteX3" fmla="*/ 0 w 371475"/>
                      <a:gd name="connsiteY3" fmla="*/ 0 h 781050"/>
                      <a:gd name="connsiteX0" fmla="*/ 0 w 371475"/>
                      <a:gd name="connsiteY0" fmla="*/ 0 h 790575"/>
                      <a:gd name="connsiteX1" fmla="*/ 371475 w 371475"/>
                      <a:gd name="connsiteY1" fmla="*/ 0 h 790575"/>
                      <a:gd name="connsiteX2" fmla="*/ 76200 w 371475"/>
                      <a:gd name="connsiteY2" fmla="*/ 790575 h 790575"/>
                      <a:gd name="connsiteX3" fmla="*/ 0 w 371475"/>
                      <a:gd name="connsiteY3" fmla="*/ 0 h 790575"/>
                      <a:gd name="connsiteX0" fmla="*/ 0 w 371475"/>
                      <a:gd name="connsiteY0" fmla="*/ 0 h 790575"/>
                      <a:gd name="connsiteX1" fmla="*/ 371475 w 371475"/>
                      <a:gd name="connsiteY1" fmla="*/ 0 h 790575"/>
                      <a:gd name="connsiteX2" fmla="*/ 238126 w 371475"/>
                      <a:gd name="connsiteY2" fmla="*/ 742950 h 790575"/>
                      <a:gd name="connsiteX3" fmla="*/ 76200 w 371475"/>
                      <a:gd name="connsiteY3" fmla="*/ 790575 h 790575"/>
                      <a:gd name="connsiteX4" fmla="*/ 0 w 371475"/>
                      <a:gd name="connsiteY4" fmla="*/ 0 h 790575"/>
                      <a:gd name="connsiteX0" fmla="*/ 0 w 371475"/>
                      <a:gd name="connsiteY0" fmla="*/ 0 h 809625"/>
                      <a:gd name="connsiteX1" fmla="*/ 371475 w 371475"/>
                      <a:gd name="connsiteY1" fmla="*/ 0 h 809625"/>
                      <a:gd name="connsiteX2" fmla="*/ 238126 w 371475"/>
                      <a:gd name="connsiteY2" fmla="*/ 809625 h 809625"/>
                      <a:gd name="connsiteX3" fmla="*/ 76200 w 371475"/>
                      <a:gd name="connsiteY3" fmla="*/ 790575 h 809625"/>
                      <a:gd name="connsiteX4" fmla="*/ 0 w 371475"/>
                      <a:gd name="connsiteY4" fmla="*/ 0 h 809625"/>
                      <a:gd name="connsiteX0" fmla="*/ 0 w 371475"/>
                      <a:gd name="connsiteY0" fmla="*/ 0 h 809625"/>
                      <a:gd name="connsiteX1" fmla="*/ 371475 w 371475"/>
                      <a:gd name="connsiteY1" fmla="*/ 0 h 809625"/>
                      <a:gd name="connsiteX2" fmla="*/ 238126 w 371475"/>
                      <a:gd name="connsiteY2" fmla="*/ 809625 h 809625"/>
                      <a:gd name="connsiteX3" fmla="*/ 104775 w 371475"/>
                      <a:gd name="connsiteY3" fmla="*/ 790575 h 809625"/>
                      <a:gd name="connsiteX4" fmla="*/ 0 w 371475"/>
                      <a:gd name="connsiteY4" fmla="*/ 0 h 809625"/>
                      <a:gd name="connsiteX0" fmla="*/ 0 w 371475"/>
                      <a:gd name="connsiteY0" fmla="*/ 0 h 809625"/>
                      <a:gd name="connsiteX1" fmla="*/ 371475 w 371475"/>
                      <a:gd name="connsiteY1" fmla="*/ 0 h 809625"/>
                      <a:gd name="connsiteX2" fmla="*/ 238126 w 371475"/>
                      <a:gd name="connsiteY2" fmla="*/ 809625 h 809625"/>
                      <a:gd name="connsiteX3" fmla="*/ 104775 w 371475"/>
                      <a:gd name="connsiteY3" fmla="*/ 790575 h 809625"/>
                      <a:gd name="connsiteX4" fmla="*/ 0 w 371475"/>
                      <a:gd name="connsiteY4" fmla="*/ 0 h 809625"/>
                      <a:gd name="connsiteX0" fmla="*/ 0 w 371475"/>
                      <a:gd name="connsiteY0" fmla="*/ 0 h 809625"/>
                      <a:gd name="connsiteX1" fmla="*/ 371475 w 371475"/>
                      <a:gd name="connsiteY1" fmla="*/ 0 h 809625"/>
                      <a:gd name="connsiteX2" fmla="*/ 238126 w 371475"/>
                      <a:gd name="connsiteY2" fmla="*/ 809625 h 809625"/>
                      <a:gd name="connsiteX3" fmla="*/ 104775 w 371475"/>
                      <a:gd name="connsiteY3" fmla="*/ 790575 h 809625"/>
                      <a:gd name="connsiteX4" fmla="*/ 0 w 371475"/>
                      <a:gd name="connsiteY4" fmla="*/ 0 h 809625"/>
                      <a:gd name="connsiteX0" fmla="*/ 0 w 371475"/>
                      <a:gd name="connsiteY0" fmla="*/ 93784 h 903409"/>
                      <a:gd name="connsiteX1" fmla="*/ 371475 w 371475"/>
                      <a:gd name="connsiteY1" fmla="*/ 93784 h 903409"/>
                      <a:gd name="connsiteX2" fmla="*/ 238126 w 371475"/>
                      <a:gd name="connsiteY2" fmla="*/ 903409 h 903409"/>
                      <a:gd name="connsiteX3" fmla="*/ 104775 w 371475"/>
                      <a:gd name="connsiteY3" fmla="*/ 884359 h 903409"/>
                      <a:gd name="connsiteX4" fmla="*/ 0 w 371475"/>
                      <a:gd name="connsiteY4" fmla="*/ 93784 h 903409"/>
                      <a:gd name="connsiteX0" fmla="*/ 0 w 371475"/>
                      <a:gd name="connsiteY0" fmla="*/ 179979 h 989604"/>
                      <a:gd name="connsiteX1" fmla="*/ 371475 w 371475"/>
                      <a:gd name="connsiteY1" fmla="*/ 179979 h 989604"/>
                      <a:gd name="connsiteX2" fmla="*/ 238126 w 371475"/>
                      <a:gd name="connsiteY2" fmla="*/ 989604 h 989604"/>
                      <a:gd name="connsiteX3" fmla="*/ 104775 w 371475"/>
                      <a:gd name="connsiteY3" fmla="*/ 970554 h 989604"/>
                      <a:gd name="connsiteX4" fmla="*/ 0 w 371475"/>
                      <a:gd name="connsiteY4" fmla="*/ 179979 h 989604"/>
                      <a:gd name="connsiteX0" fmla="*/ 0 w 371475"/>
                      <a:gd name="connsiteY0" fmla="*/ 195224 h 1004849"/>
                      <a:gd name="connsiteX1" fmla="*/ 371475 w 371475"/>
                      <a:gd name="connsiteY1" fmla="*/ 195224 h 1004849"/>
                      <a:gd name="connsiteX2" fmla="*/ 238126 w 371475"/>
                      <a:gd name="connsiteY2" fmla="*/ 1004849 h 1004849"/>
                      <a:gd name="connsiteX3" fmla="*/ 104775 w 371475"/>
                      <a:gd name="connsiteY3" fmla="*/ 985799 h 1004849"/>
                      <a:gd name="connsiteX4" fmla="*/ 0 w 371475"/>
                      <a:gd name="connsiteY4" fmla="*/ 195224 h 1004849"/>
                      <a:gd name="connsiteX0" fmla="*/ 0 w 371475"/>
                      <a:gd name="connsiteY0" fmla="*/ 195224 h 1004849"/>
                      <a:gd name="connsiteX1" fmla="*/ 371475 w 371475"/>
                      <a:gd name="connsiteY1" fmla="*/ 195224 h 1004849"/>
                      <a:gd name="connsiteX2" fmla="*/ 238126 w 371475"/>
                      <a:gd name="connsiteY2" fmla="*/ 1004849 h 1004849"/>
                      <a:gd name="connsiteX3" fmla="*/ 104775 w 371475"/>
                      <a:gd name="connsiteY3" fmla="*/ 985799 h 1004849"/>
                      <a:gd name="connsiteX4" fmla="*/ 0 w 371475"/>
                      <a:gd name="connsiteY4" fmla="*/ 195224 h 1004849"/>
                      <a:gd name="connsiteX0" fmla="*/ 0 w 371475"/>
                      <a:gd name="connsiteY0" fmla="*/ 195224 h 1004849"/>
                      <a:gd name="connsiteX1" fmla="*/ 371475 w 371475"/>
                      <a:gd name="connsiteY1" fmla="*/ 195224 h 1004849"/>
                      <a:gd name="connsiteX2" fmla="*/ 238126 w 371475"/>
                      <a:gd name="connsiteY2" fmla="*/ 1004849 h 1004849"/>
                      <a:gd name="connsiteX3" fmla="*/ 104775 w 371475"/>
                      <a:gd name="connsiteY3" fmla="*/ 985799 h 1004849"/>
                      <a:gd name="connsiteX4" fmla="*/ 0 w 371475"/>
                      <a:gd name="connsiteY4" fmla="*/ 195224 h 1004849"/>
                      <a:gd name="connsiteX0" fmla="*/ 0 w 371475"/>
                      <a:gd name="connsiteY0" fmla="*/ 195224 h 1004849"/>
                      <a:gd name="connsiteX1" fmla="*/ 371475 w 371475"/>
                      <a:gd name="connsiteY1" fmla="*/ 195224 h 1004849"/>
                      <a:gd name="connsiteX2" fmla="*/ 238126 w 371475"/>
                      <a:gd name="connsiteY2" fmla="*/ 1004849 h 1004849"/>
                      <a:gd name="connsiteX3" fmla="*/ 104775 w 371475"/>
                      <a:gd name="connsiteY3" fmla="*/ 985799 h 1004849"/>
                      <a:gd name="connsiteX4" fmla="*/ 0 w 371475"/>
                      <a:gd name="connsiteY4" fmla="*/ 195224 h 1004849"/>
                      <a:gd name="connsiteX0" fmla="*/ 0 w 371475"/>
                      <a:gd name="connsiteY0" fmla="*/ 195224 h 1004849"/>
                      <a:gd name="connsiteX1" fmla="*/ 371475 w 371475"/>
                      <a:gd name="connsiteY1" fmla="*/ 195224 h 1004849"/>
                      <a:gd name="connsiteX2" fmla="*/ 238126 w 371475"/>
                      <a:gd name="connsiteY2" fmla="*/ 1004849 h 1004849"/>
                      <a:gd name="connsiteX3" fmla="*/ 104775 w 371475"/>
                      <a:gd name="connsiteY3" fmla="*/ 985799 h 1004849"/>
                      <a:gd name="connsiteX4" fmla="*/ 0 w 371475"/>
                      <a:gd name="connsiteY4" fmla="*/ 195224 h 1004849"/>
                      <a:gd name="connsiteX0" fmla="*/ 6693 w 378168"/>
                      <a:gd name="connsiteY0" fmla="*/ 211540 h 1021165"/>
                      <a:gd name="connsiteX1" fmla="*/ 378168 w 378168"/>
                      <a:gd name="connsiteY1" fmla="*/ 211540 h 1021165"/>
                      <a:gd name="connsiteX2" fmla="*/ 244819 w 378168"/>
                      <a:gd name="connsiteY2" fmla="*/ 1021165 h 1021165"/>
                      <a:gd name="connsiteX3" fmla="*/ 111468 w 378168"/>
                      <a:gd name="connsiteY3" fmla="*/ 1002115 h 1021165"/>
                      <a:gd name="connsiteX4" fmla="*/ 6693 w 378168"/>
                      <a:gd name="connsiteY4" fmla="*/ 211540 h 1021165"/>
                      <a:gd name="connsiteX0" fmla="*/ 5319 w 377582"/>
                      <a:gd name="connsiteY0" fmla="*/ 210545 h 1020170"/>
                      <a:gd name="connsiteX1" fmla="*/ 376794 w 377582"/>
                      <a:gd name="connsiteY1" fmla="*/ 210545 h 1020170"/>
                      <a:gd name="connsiteX2" fmla="*/ 243445 w 377582"/>
                      <a:gd name="connsiteY2" fmla="*/ 1020170 h 1020170"/>
                      <a:gd name="connsiteX3" fmla="*/ 110094 w 377582"/>
                      <a:gd name="connsiteY3" fmla="*/ 1001120 h 1020170"/>
                      <a:gd name="connsiteX4" fmla="*/ 5319 w 377582"/>
                      <a:gd name="connsiteY4" fmla="*/ 210545 h 1020170"/>
                      <a:gd name="connsiteX0" fmla="*/ 5319 w 377582"/>
                      <a:gd name="connsiteY0" fmla="*/ 210545 h 1001120"/>
                      <a:gd name="connsiteX1" fmla="*/ 376794 w 377582"/>
                      <a:gd name="connsiteY1" fmla="*/ 210545 h 1001120"/>
                      <a:gd name="connsiteX2" fmla="*/ 249055 w 377582"/>
                      <a:gd name="connsiteY2" fmla="*/ 997731 h 1001120"/>
                      <a:gd name="connsiteX3" fmla="*/ 110094 w 377582"/>
                      <a:gd name="connsiteY3" fmla="*/ 1001120 h 1001120"/>
                      <a:gd name="connsiteX4" fmla="*/ 5319 w 377582"/>
                      <a:gd name="connsiteY4" fmla="*/ 210545 h 1001120"/>
                      <a:gd name="connsiteX0" fmla="*/ 5319 w 377582"/>
                      <a:gd name="connsiteY0" fmla="*/ 210545 h 1013733"/>
                      <a:gd name="connsiteX1" fmla="*/ 376794 w 377582"/>
                      <a:gd name="connsiteY1" fmla="*/ 210545 h 1013733"/>
                      <a:gd name="connsiteX2" fmla="*/ 249055 w 377582"/>
                      <a:gd name="connsiteY2" fmla="*/ 997731 h 1013733"/>
                      <a:gd name="connsiteX3" fmla="*/ 110094 w 377582"/>
                      <a:gd name="connsiteY3" fmla="*/ 1001120 h 1013733"/>
                      <a:gd name="connsiteX4" fmla="*/ 5319 w 377582"/>
                      <a:gd name="connsiteY4" fmla="*/ 210545 h 1013733"/>
                      <a:gd name="connsiteX0" fmla="*/ 5319 w 377582"/>
                      <a:gd name="connsiteY0" fmla="*/ 210545 h 1029054"/>
                      <a:gd name="connsiteX1" fmla="*/ 376794 w 377582"/>
                      <a:gd name="connsiteY1" fmla="*/ 210545 h 1029054"/>
                      <a:gd name="connsiteX2" fmla="*/ 249055 w 377582"/>
                      <a:gd name="connsiteY2" fmla="*/ 997731 h 1029054"/>
                      <a:gd name="connsiteX3" fmla="*/ 110094 w 377582"/>
                      <a:gd name="connsiteY3" fmla="*/ 1001120 h 1029054"/>
                      <a:gd name="connsiteX4" fmla="*/ 5319 w 377582"/>
                      <a:gd name="connsiteY4" fmla="*/ 210545 h 1029054"/>
                      <a:gd name="connsiteX0" fmla="*/ 5319 w 377582"/>
                      <a:gd name="connsiteY0" fmla="*/ 210545 h 1040738"/>
                      <a:gd name="connsiteX1" fmla="*/ 376794 w 377582"/>
                      <a:gd name="connsiteY1" fmla="*/ 210545 h 1040738"/>
                      <a:gd name="connsiteX2" fmla="*/ 249055 w 377582"/>
                      <a:gd name="connsiteY2" fmla="*/ 997731 h 1040738"/>
                      <a:gd name="connsiteX3" fmla="*/ 110094 w 377582"/>
                      <a:gd name="connsiteY3" fmla="*/ 1001120 h 1040738"/>
                      <a:gd name="connsiteX4" fmla="*/ 5319 w 377582"/>
                      <a:gd name="connsiteY4" fmla="*/ 210545 h 1040738"/>
                      <a:gd name="connsiteX0" fmla="*/ 5319 w 377582"/>
                      <a:gd name="connsiteY0" fmla="*/ 210545 h 1053217"/>
                      <a:gd name="connsiteX1" fmla="*/ 376794 w 377582"/>
                      <a:gd name="connsiteY1" fmla="*/ 210545 h 1053217"/>
                      <a:gd name="connsiteX2" fmla="*/ 249055 w 377582"/>
                      <a:gd name="connsiteY2" fmla="*/ 997731 h 1053217"/>
                      <a:gd name="connsiteX3" fmla="*/ 110094 w 377582"/>
                      <a:gd name="connsiteY3" fmla="*/ 1001120 h 1053217"/>
                      <a:gd name="connsiteX4" fmla="*/ 5319 w 377582"/>
                      <a:gd name="connsiteY4" fmla="*/ 210545 h 1053217"/>
                      <a:gd name="connsiteX0" fmla="*/ 5319 w 377582"/>
                      <a:gd name="connsiteY0" fmla="*/ 210545 h 1061514"/>
                      <a:gd name="connsiteX1" fmla="*/ 376794 w 377582"/>
                      <a:gd name="connsiteY1" fmla="*/ 210545 h 1061514"/>
                      <a:gd name="connsiteX2" fmla="*/ 249055 w 377582"/>
                      <a:gd name="connsiteY2" fmla="*/ 997731 h 1061514"/>
                      <a:gd name="connsiteX3" fmla="*/ 110094 w 377582"/>
                      <a:gd name="connsiteY3" fmla="*/ 1001120 h 1061514"/>
                      <a:gd name="connsiteX4" fmla="*/ 5319 w 377582"/>
                      <a:gd name="connsiteY4" fmla="*/ 210545 h 1061514"/>
                      <a:gd name="connsiteX0" fmla="*/ 5319 w 377582"/>
                      <a:gd name="connsiteY0" fmla="*/ 210545 h 1062547"/>
                      <a:gd name="connsiteX1" fmla="*/ 376794 w 377582"/>
                      <a:gd name="connsiteY1" fmla="*/ 210545 h 1062547"/>
                      <a:gd name="connsiteX2" fmla="*/ 249055 w 377582"/>
                      <a:gd name="connsiteY2" fmla="*/ 997731 h 1062547"/>
                      <a:gd name="connsiteX3" fmla="*/ 110094 w 377582"/>
                      <a:gd name="connsiteY3" fmla="*/ 1001120 h 1062547"/>
                      <a:gd name="connsiteX4" fmla="*/ 5319 w 377582"/>
                      <a:gd name="connsiteY4" fmla="*/ 210545 h 1062547"/>
                      <a:gd name="connsiteX0" fmla="*/ 5319 w 377582"/>
                      <a:gd name="connsiteY0" fmla="*/ 210545 h 1062547"/>
                      <a:gd name="connsiteX1" fmla="*/ 376794 w 377582"/>
                      <a:gd name="connsiteY1" fmla="*/ 210545 h 1062547"/>
                      <a:gd name="connsiteX2" fmla="*/ 249055 w 377582"/>
                      <a:gd name="connsiteY2" fmla="*/ 997731 h 1062547"/>
                      <a:gd name="connsiteX3" fmla="*/ 110094 w 377582"/>
                      <a:gd name="connsiteY3" fmla="*/ 1001120 h 1062547"/>
                      <a:gd name="connsiteX4" fmla="*/ 5319 w 377582"/>
                      <a:gd name="connsiteY4" fmla="*/ 210545 h 1062547"/>
                      <a:gd name="connsiteX0" fmla="*/ 5319 w 377582"/>
                      <a:gd name="connsiteY0" fmla="*/ 210545 h 1062547"/>
                      <a:gd name="connsiteX1" fmla="*/ 376794 w 377582"/>
                      <a:gd name="connsiteY1" fmla="*/ 210545 h 1062547"/>
                      <a:gd name="connsiteX2" fmla="*/ 249055 w 377582"/>
                      <a:gd name="connsiteY2" fmla="*/ 997731 h 1062547"/>
                      <a:gd name="connsiteX3" fmla="*/ 110094 w 377582"/>
                      <a:gd name="connsiteY3" fmla="*/ 1001120 h 1062547"/>
                      <a:gd name="connsiteX4" fmla="*/ 5319 w 377582"/>
                      <a:gd name="connsiteY4" fmla="*/ 210545 h 1062547"/>
                      <a:gd name="connsiteX0" fmla="*/ 5319 w 377582"/>
                      <a:gd name="connsiteY0" fmla="*/ 210545 h 1059755"/>
                      <a:gd name="connsiteX1" fmla="*/ 376794 w 377582"/>
                      <a:gd name="connsiteY1" fmla="*/ 210545 h 1059755"/>
                      <a:gd name="connsiteX2" fmla="*/ 249055 w 377582"/>
                      <a:gd name="connsiteY2" fmla="*/ 997731 h 1059755"/>
                      <a:gd name="connsiteX3" fmla="*/ 98874 w 377582"/>
                      <a:gd name="connsiteY3" fmla="*/ 995510 h 1059755"/>
                      <a:gd name="connsiteX4" fmla="*/ 5319 w 377582"/>
                      <a:gd name="connsiteY4" fmla="*/ 210545 h 1059755"/>
                      <a:gd name="connsiteX0" fmla="*/ 5319 w 377582"/>
                      <a:gd name="connsiteY0" fmla="*/ 210545 h 1059755"/>
                      <a:gd name="connsiteX1" fmla="*/ 376794 w 377582"/>
                      <a:gd name="connsiteY1" fmla="*/ 210545 h 1059755"/>
                      <a:gd name="connsiteX2" fmla="*/ 249055 w 377582"/>
                      <a:gd name="connsiteY2" fmla="*/ 997731 h 1059755"/>
                      <a:gd name="connsiteX3" fmla="*/ 98874 w 377582"/>
                      <a:gd name="connsiteY3" fmla="*/ 995510 h 1059755"/>
                      <a:gd name="connsiteX4" fmla="*/ 5319 w 377582"/>
                      <a:gd name="connsiteY4" fmla="*/ 210545 h 1059755"/>
                      <a:gd name="connsiteX0" fmla="*/ 5319 w 377582"/>
                      <a:gd name="connsiteY0" fmla="*/ 210545 h 1059755"/>
                      <a:gd name="connsiteX1" fmla="*/ 376794 w 377582"/>
                      <a:gd name="connsiteY1" fmla="*/ 210545 h 1059755"/>
                      <a:gd name="connsiteX2" fmla="*/ 249055 w 377582"/>
                      <a:gd name="connsiteY2" fmla="*/ 997731 h 1059755"/>
                      <a:gd name="connsiteX3" fmla="*/ 98874 w 377582"/>
                      <a:gd name="connsiteY3" fmla="*/ 995510 h 1059755"/>
                      <a:gd name="connsiteX4" fmla="*/ 5319 w 377582"/>
                      <a:gd name="connsiteY4" fmla="*/ 210545 h 1059755"/>
                      <a:gd name="connsiteX0" fmla="*/ 5319 w 377582"/>
                      <a:gd name="connsiteY0" fmla="*/ 210545 h 1059755"/>
                      <a:gd name="connsiteX1" fmla="*/ 376794 w 377582"/>
                      <a:gd name="connsiteY1" fmla="*/ 210545 h 1059755"/>
                      <a:gd name="connsiteX2" fmla="*/ 249055 w 377582"/>
                      <a:gd name="connsiteY2" fmla="*/ 997731 h 1059755"/>
                      <a:gd name="connsiteX3" fmla="*/ 98874 w 377582"/>
                      <a:gd name="connsiteY3" fmla="*/ 995510 h 1059755"/>
                      <a:gd name="connsiteX4" fmla="*/ 5319 w 377582"/>
                      <a:gd name="connsiteY4" fmla="*/ 210545 h 1059755"/>
                      <a:gd name="connsiteX0" fmla="*/ 5319 w 377582"/>
                      <a:gd name="connsiteY0" fmla="*/ 210545 h 1059755"/>
                      <a:gd name="connsiteX1" fmla="*/ 376794 w 377582"/>
                      <a:gd name="connsiteY1" fmla="*/ 210545 h 1059755"/>
                      <a:gd name="connsiteX2" fmla="*/ 249055 w 377582"/>
                      <a:gd name="connsiteY2" fmla="*/ 997731 h 1059755"/>
                      <a:gd name="connsiteX3" fmla="*/ 98874 w 377582"/>
                      <a:gd name="connsiteY3" fmla="*/ 995510 h 1059755"/>
                      <a:gd name="connsiteX4" fmla="*/ 5319 w 377582"/>
                      <a:gd name="connsiteY4" fmla="*/ 210545 h 1059755"/>
                      <a:gd name="connsiteX0" fmla="*/ 5319 w 377582"/>
                      <a:gd name="connsiteY0" fmla="*/ 210545 h 1059755"/>
                      <a:gd name="connsiteX1" fmla="*/ 376794 w 377582"/>
                      <a:gd name="connsiteY1" fmla="*/ 210545 h 1059755"/>
                      <a:gd name="connsiteX2" fmla="*/ 249055 w 377582"/>
                      <a:gd name="connsiteY2" fmla="*/ 997731 h 1059755"/>
                      <a:gd name="connsiteX3" fmla="*/ 98874 w 377582"/>
                      <a:gd name="connsiteY3" fmla="*/ 995510 h 1059755"/>
                      <a:gd name="connsiteX4" fmla="*/ 5319 w 377582"/>
                      <a:gd name="connsiteY4" fmla="*/ 210545 h 1059755"/>
                      <a:gd name="connsiteX0" fmla="*/ 4026 w 376303"/>
                      <a:gd name="connsiteY0" fmla="*/ 198534 h 1047744"/>
                      <a:gd name="connsiteX1" fmla="*/ 375501 w 376303"/>
                      <a:gd name="connsiteY1" fmla="*/ 198534 h 1047744"/>
                      <a:gd name="connsiteX2" fmla="*/ 247762 w 376303"/>
                      <a:gd name="connsiteY2" fmla="*/ 985720 h 1047744"/>
                      <a:gd name="connsiteX3" fmla="*/ 97581 w 376303"/>
                      <a:gd name="connsiteY3" fmla="*/ 983499 h 1047744"/>
                      <a:gd name="connsiteX4" fmla="*/ 4026 w 376303"/>
                      <a:gd name="connsiteY4" fmla="*/ 198534 h 1047744"/>
                      <a:gd name="connsiteX0" fmla="*/ 3891 w 377709"/>
                      <a:gd name="connsiteY0" fmla="*/ 205768 h 1054978"/>
                      <a:gd name="connsiteX1" fmla="*/ 375366 w 377709"/>
                      <a:gd name="connsiteY1" fmla="*/ 205768 h 1054978"/>
                      <a:gd name="connsiteX2" fmla="*/ 247627 w 377709"/>
                      <a:gd name="connsiteY2" fmla="*/ 992954 h 1054978"/>
                      <a:gd name="connsiteX3" fmla="*/ 97446 w 377709"/>
                      <a:gd name="connsiteY3" fmla="*/ 990733 h 1054978"/>
                      <a:gd name="connsiteX4" fmla="*/ 3891 w 377709"/>
                      <a:gd name="connsiteY4" fmla="*/ 205768 h 10549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7709" h="1054978">
                        <a:moveTo>
                          <a:pt x="3891" y="205768"/>
                        </a:moveTo>
                        <a:cubicBezTo>
                          <a:pt x="-46749" y="-72867"/>
                          <a:pt x="414355" y="-64279"/>
                          <a:pt x="375366" y="205768"/>
                        </a:cubicBezTo>
                        <a:cubicBezTo>
                          <a:pt x="304036" y="662952"/>
                          <a:pt x="307212" y="619998"/>
                          <a:pt x="247627" y="992954"/>
                        </a:cubicBezTo>
                        <a:cubicBezTo>
                          <a:pt x="226550" y="1078231"/>
                          <a:pt x="124132" y="1073750"/>
                          <a:pt x="97446" y="990733"/>
                        </a:cubicBezTo>
                        <a:cubicBezTo>
                          <a:pt x="60472" y="627702"/>
                          <a:pt x="38816" y="486122"/>
                          <a:pt x="3891" y="205768"/>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365" name="Rectangle 96">
                    <a:extLst>
                      <a:ext uri="{FF2B5EF4-FFF2-40B4-BE49-F238E27FC236}">
                        <a16:creationId xmlns:a16="http://schemas.microsoft.com/office/drawing/2014/main" id="{C65C4CB8-37BE-4084-824C-B71DFD82885B}"/>
                      </a:ext>
                    </a:extLst>
                  </p:cNvPr>
                  <p:cNvSpPr/>
                  <p:nvPr/>
                </p:nvSpPr>
                <p:spPr>
                  <a:xfrm rot="18600000">
                    <a:off x="2808316" y="990975"/>
                    <a:ext cx="377711" cy="1054980"/>
                  </a:xfrm>
                  <a:custGeom>
                    <a:avLst/>
                    <a:gdLst>
                      <a:gd name="connsiteX0" fmla="*/ 0 w 914400"/>
                      <a:gd name="connsiteY0" fmla="*/ 0 h 914400"/>
                      <a:gd name="connsiteX1" fmla="*/ 914400 w 914400"/>
                      <a:gd name="connsiteY1" fmla="*/ 0 h 914400"/>
                      <a:gd name="connsiteX2" fmla="*/ 914400 w 914400"/>
                      <a:gd name="connsiteY2" fmla="*/ 914400 h 914400"/>
                      <a:gd name="connsiteX3" fmla="*/ 0 w 914400"/>
                      <a:gd name="connsiteY3" fmla="*/ 914400 h 914400"/>
                      <a:gd name="connsiteX4" fmla="*/ 0 w 914400"/>
                      <a:gd name="connsiteY4" fmla="*/ 0 h 914400"/>
                      <a:gd name="connsiteX0" fmla="*/ 0 w 1028700"/>
                      <a:gd name="connsiteY0" fmla="*/ 133350 h 914400"/>
                      <a:gd name="connsiteX1" fmla="*/ 1028700 w 1028700"/>
                      <a:gd name="connsiteY1" fmla="*/ 0 h 914400"/>
                      <a:gd name="connsiteX2" fmla="*/ 1028700 w 1028700"/>
                      <a:gd name="connsiteY2" fmla="*/ 914400 h 914400"/>
                      <a:gd name="connsiteX3" fmla="*/ 114300 w 1028700"/>
                      <a:gd name="connsiteY3" fmla="*/ 914400 h 914400"/>
                      <a:gd name="connsiteX4" fmla="*/ 0 w 1028700"/>
                      <a:gd name="connsiteY4" fmla="*/ 133350 h 914400"/>
                      <a:gd name="connsiteX0" fmla="*/ 0 w 1028700"/>
                      <a:gd name="connsiteY0" fmla="*/ 0 h 781050"/>
                      <a:gd name="connsiteX1" fmla="*/ 371475 w 1028700"/>
                      <a:gd name="connsiteY1" fmla="*/ 0 h 781050"/>
                      <a:gd name="connsiteX2" fmla="*/ 1028700 w 1028700"/>
                      <a:gd name="connsiteY2" fmla="*/ 781050 h 781050"/>
                      <a:gd name="connsiteX3" fmla="*/ 114300 w 1028700"/>
                      <a:gd name="connsiteY3" fmla="*/ 781050 h 781050"/>
                      <a:gd name="connsiteX4" fmla="*/ 0 w 1028700"/>
                      <a:gd name="connsiteY4" fmla="*/ 0 h 781050"/>
                      <a:gd name="connsiteX0" fmla="*/ 0 w 371475"/>
                      <a:gd name="connsiteY0" fmla="*/ 0 h 781050"/>
                      <a:gd name="connsiteX1" fmla="*/ 371475 w 371475"/>
                      <a:gd name="connsiteY1" fmla="*/ 0 h 781050"/>
                      <a:gd name="connsiteX2" fmla="*/ 114300 w 371475"/>
                      <a:gd name="connsiteY2" fmla="*/ 781050 h 781050"/>
                      <a:gd name="connsiteX3" fmla="*/ 0 w 371475"/>
                      <a:gd name="connsiteY3" fmla="*/ 0 h 781050"/>
                      <a:gd name="connsiteX0" fmla="*/ 0 w 371475"/>
                      <a:gd name="connsiteY0" fmla="*/ 0 h 790575"/>
                      <a:gd name="connsiteX1" fmla="*/ 371475 w 371475"/>
                      <a:gd name="connsiteY1" fmla="*/ 0 h 790575"/>
                      <a:gd name="connsiteX2" fmla="*/ 76200 w 371475"/>
                      <a:gd name="connsiteY2" fmla="*/ 790575 h 790575"/>
                      <a:gd name="connsiteX3" fmla="*/ 0 w 371475"/>
                      <a:gd name="connsiteY3" fmla="*/ 0 h 790575"/>
                      <a:gd name="connsiteX0" fmla="*/ 0 w 371475"/>
                      <a:gd name="connsiteY0" fmla="*/ 0 h 790575"/>
                      <a:gd name="connsiteX1" fmla="*/ 371475 w 371475"/>
                      <a:gd name="connsiteY1" fmla="*/ 0 h 790575"/>
                      <a:gd name="connsiteX2" fmla="*/ 238126 w 371475"/>
                      <a:gd name="connsiteY2" fmla="*/ 742950 h 790575"/>
                      <a:gd name="connsiteX3" fmla="*/ 76200 w 371475"/>
                      <a:gd name="connsiteY3" fmla="*/ 790575 h 790575"/>
                      <a:gd name="connsiteX4" fmla="*/ 0 w 371475"/>
                      <a:gd name="connsiteY4" fmla="*/ 0 h 790575"/>
                      <a:gd name="connsiteX0" fmla="*/ 0 w 371475"/>
                      <a:gd name="connsiteY0" fmla="*/ 0 h 809625"/>
                      <a:gd name="connsiteX1" fmla="*/ 371475 w 371475"/>
                      <a:gd name="connsiteY1" fmla="*/ 0 h 809625"/>
                      <a:gd name="connsiteX2" fmla="*/ 238126 w 371475"/>
                      <a:gd name="connsiteY2" fmla="*/ 809625 h 809625"/>
                      <a:gd name="connsiteX3" fmla="*/ 76200 w 371475"/>
                      <a:gd name="connsiteY3" fmla="*/ 790575 h 809625"/>
                      <a:gd name="connsiteX4" fmla="*/ 0 w 371475"/>
                      <a:gd name="connsiteY4" fmla="*/ 0 h 809625"/>
                      <a:gd name="connsiteX0" fmla="*/ 0 w 371475"/>
                      <a:gd name="connsiteY0" fmla="*/ 0 h 809625"/>
                      <a:gd name="connsiteX1" fmla="*/ 371475 w 371475"/>
                      <a:gd name="connsiteY1" fmla="*/ 0 h 809625"/>
                      <a:gd name="connsiteX2" fmla="*/ 238126 w 371475"/>
                      <a:gd name="connsiteY2" fmla="*/ 809625 h 809625"/>
                      <a:gd name="connsiteX3" fmla="*/ 104775 w 371475"/>
                      <a:gd name="connsiteY3" fmla="*/ 790575 h 809625"/>
                      <a:gd name="connsiteX4" fmla="*/ 0 w 371475"/>
                      <a:gd name="connsiteY4" fmla="*/ 0 h 809625"/>
                      <a:gd name="connsiteX0" fmla="*/ 0 w 371475"/>
                      <a:gd name="connsiteY0" fmla="*/ 0 h 809625"/>
                      <a:gd name="connsiteX1" fmla="*/ 371475 w 371475"/>
                      <a:gd name="connsiteY1" fmla="*/ 0 h 809625"/>
                      <a:gd name="connsiteX2" fmla="*/ 238126 w 371475"/>
                      <a:gd name="connsiteY2" fmla="*/ 809625 h 809625"/>
                      <a:gd name="connsiteX3" fmla="*/ 104775 w 371475"/>
                      <a:gd name="connsiteY3" fmla="*/ 790575 h 809625"/>
                      <a:gd name="connsiteX4" fmla="*/ 0 w 371475"/>
                      <a:gd name="connsiteY4" fmla="*/ 0 h 809625"/>
                      <a:gd name="connsiteX0" fmla="*/ 0 w 371475"/>
                      <a:gd name="connsiteY0" fmla="*/ 0 h 809625"/>
                      <a:gd name="connsiteX1" fmla="*/ 371475 w 371475"/>
                      <a:gd name="connsiteY1" fmla="*/ 0 h 809625"/>
                      <a:gd name="connsiteX2" fmla="*/ 238126 w 371475"/>
                      <a:gd name="connsiteY2" fmla="*/ 809625 h 809625"/>
                      <a:gd name="connsiteX3" fmla="*/ 104775 w 371475"/>
                      <a:gd name="connsiteY3" fmla="*/ 790575 h 809625"/>
                      <a:gd name="connsiteX4" fmla="*/ 0 w 371475"/>
                      <a:gd name="connsiteY4" fmla="*/ 0 h 809625"/>
                      <a:gd name="connsiteX0" fmla="*/ 0 w 371475"/>
                      <a:gd name="connsiteY0" fmla="*/ 93784 h 903409"/>
                      <a:gd name="connsiteX1" fmla="*/ 371475 w 371475"/>
                      <a:gd name="connsiteY1" fmla="*/ 93784 h 903409"/>
                      <a:gd name="connsiteX2" fmla="*/ 238126 w 371475"/>
                      <a:gd name="connsiteY2" fmla="*/ 903409 h 903409"/>
                      <a:gd name="connsiteX3" fmla="*/ 104775 w 371475"/>
                      <a:gd name="connsiteY3" fmla="*/ 884359 h 903409"/>
                      <a:gd name="connsiteX4" fmla="*/ 0 w 371475"/>
                      <a:gd name="connsiteY4" fmla="*/ 93784 h 903409"/>
                      <a:gd name="connsiteX0" fmla="*/ 0 w 371475"/>
                      <a:gd name="connsiteY0" fmla="*/ 179979 h 989604"/>
                      <a:gd name="connsiteX1" fmla="*/ 371475 w 371475"/>
                      <a:gd name="connsiteY1" fmla="*/ 179979 h 989604"/>
                      <a:gd name="connsiteX2" fmla="*/ 238126 w 371475"/>
                      <a:gd name="connsiteY2" fmla="*/ 989604 h 989604"/>
                      <a:gd name="connsiteX3" fmla="*/ 104775 w 371475"/>
                      <a:gd name="connsiteY3" fmla="*/ 970554 h 989604"/>
                      <a:gd name="connsiteX4" fmla="*/ 0 w 371475"/>
                      <a:gd name="connsiteY4" fmla="*/ 179979 h 989604"/>
                      <a:gd name="connsiteX0" fmla="*/ 0 w 371475"/>
                      <a:gd name="connsiteY0" fmla="*/ 195224 h 1004849"/>
                      <a:gd name="connsiteX1" fmla="*/ 371475 w 371475"/>
                      <a:gd name="connsiteY1" fmla="*/ 195224 h 1004849"/>
                      <a:gd name="connsiteX2" fmla="*/ 238126 w 371475"/>
                      <a:gd name="connsiteY2" fmla="*/ 1004849 h 1004849"/>
                      <a:gd name="connsiteX3" fmla="*/ 104775 w 371475"/>
                      <a:gd name="connsiteY3" fmla="*/ 985799 h 1004849"/>
                      <a:gd name="connsiteX4" fmla="*/ 0 w 371475"/>
                      <a:gd name="connsiteY4" fmla="*/ 195224 h 1004849"/>
                      <a:gd name="connsiteX0" fmla="*/ 0 w 371475"/>
                      <a:gd name="connsiteY0" fmla="*/ 195224 h 1004849"/>
                      <a:gd name="connsiteX1" fmla="*/ 371475 w 371475"/>
                      <a:gd name="connsiteY1" fmla="*/ 195224 h 1004849"/>
                      <a:gd name="connsiteX2" fmla="*/ 238126 w 371475"/>
                      <a:gd name="connsiteY2" fmla="*/ 1004849 h 1004849"/>
                      <a:gd name="connsiteX3" fmla="*/ 104775 w 371475"/>
                      <a:gd name="connsiteY3" fmla="*/ 985799 h 1004849"/>
                      <a:gd name="connsiteX4" fmla="*/ 0 w 371475"/>
                      <a:gd name="connsiteY4" fmla="*/ 195224 h 1004849"/>
                      <a:gd name="connsiteX0" fmla="*/ 0 w 371475"/>
                      <a:gd name="connsiteY0" fmla="*/ 195224 h 1004849"/>
                      <a:gd name="connsiteX1" fmla="*/ 371475 w 371475"/>
                      <a:gd name="connsiteY1" fmla="*/ 195224 h 1004849"/>
                      <a:gd name="connsiteX2" fmla="*/ 238126 w 371475"/>
                      <a:gd name="connsiteY2" fmla="*/ 1004849 h 1004849"/>
                      <a:gd name="connsiteX3" fmla="*/ 104775 w 371475"/>
                      <a:gd name="connsiteY3" fmla="*/ 985799 h 1004849"/>
                      <a:gd name="connsiteX4" fmla="*/ 0 w 371475"/>
                      <a:gd name="connsiteY4" fmla="*/ 195224 h 1004849"/>
                      <a:gd name="connsiteX0" fmla="*/ 0 w 371475"/>
                      <a:gd name="connsiteY0" fmla="*/ 195224 h 1004849"/>
                      <a:gd name="connsiteX1" fmla="*/ 371475 w 371475"/>
                      <a:gd name="connsiteY1" fmla="*/ 195224 h 1004849"/>
                      <a:gd name="connsiteX2" fmla="*/ 238126 w 371475"/>
                      <a:gd name="connsiteY2" fmla="*/ 1004849 h 1004849"/>
                      <a:gd name="connsiteX3" fmla="*/ 104775 w 371475"/>
                      <a:gd name="connsiteY3" fmla="*/ 985799 h 1004849"/>
                      <a:gd name="connsiteX4" fmla="*/ 0 w 371475"/>
                      <a:gd name="connsiteY4" fmla="*/ 195224 h 1004849"/>
                      <a:gd name="connsiteX0" fmla="*/ 0 w 371475"/>
                      <a:gd name="connsiteY0" fmla="*/ 195224 h 1004849"/>
                      <a:gd name="connsiteX1" fmla="*/ 371475 w 371475"/>
                      <a:gd name="connsiteY1" fmla="*/ 195224 h 1004849"/>
                      <a:gd name="connsiteX2" fmla="*/ 238126 w 371475"/>
                      <a:gd name="connsiteY2" fmla="*/ 1004849 h 1004849"/>
                      <a:gd name="connsiteX3" fmla="*/ 104775 w 371475"/>
                      <a:gd name="connsiteY3" fmla="*/ 985799 h 1004849"/>
                      <a:gd name="connsiteX4" fmla="*/ 0 w 371475"/>
                      <a:gd name="connsiteY4" fmla="*/ 195224 h 1004849"/>
                      <a:gd name="connsiteX0" fmla="*/ 6693 w 378168"/>
                      <a:gd name="connsiteY0" fmla="*/ 211540 h 1021165"/>
                      <a:gd name="connsiteX1" fmla="*/ 378168 w 378168"/>
                      <a:gd name="connsiteY1" fmla="*/ 211540 h 1021165"/>
                      <a:gd name="connsiteX2" fmla="*/ 244819 w 378168"/>
                      <a:gd name="connsiteY2" fmla="*/ 1021165 h 1021165"/>
                      <a:gd name="connsiteX3" fmla="*/ 111468 w 378168"/>
                      <a:gd name="connsiteY3" fmla="*/ 1002115 h 1021165"/>
                      <a:gd name="connsiteX4" fmla="*/ 6693 w 378168"/>
                      <a:gd name="connsiteY4" fmla="*/ 211540 h 1021165"/>
                      <a:gd name="connsiteX0" fmla="*/ 5319 w 377582"/>
                      <a:gd name="connsiteY0" fmla="*/ 210545 h 1020170"/>
                      <a:gd name="connsiteX1" fmla="*/ 376794 w 377582"/>
                      <a:gd name="connsiteY1" fmla="*/ 210545 h 1020170"/>
                      <a:gd name="connsiteX2" fmla="*/ 243445 w 377582"/>
                      <a:gd name="connsiteY2" fmla="*/ 1020170 h 1020170"/>
                      <a:gd name="connsiteX3" fmla="*/ 110094 w 377582"/>
                      <a:gd name="connsiteY3" fmla="*/ 1001120 h 1020170"/>
                      <a:gd name="connsiteX4" fmla="*/ 5319 w 377582"/>
                      <a:gd name="connsiteY4" fmla="*/ 210545 h 1020170"/>
                      <a:gd name="connsiteX0" fmla="*/ 5319 w 377582"/>
                      <a:gd name="connsiteY0" fmla="*/ 210545 h 1001120"/>
                      <a:gd name="connsiteX1" fmla="*/ 376794 w 377582"/>
                      <a:gd name="connsiteY1" fmla="*/ 210545 h 1001120"/>
                      <a:gd name="connsiteX2" fmla="*/ 249055 w 377582"/>
                      <a:gd name="connsiteY2" fmla="*/ 997731 h 1001120"/>
                      <a:gd name="connsiteX3" fmla="*/ 110094 w 377582"/>
                      <a:gd name="connsiteY3" fmla="*/ 1001120 h 1001120"/>
                      <a:gd name="connsiteX4" fmla="*/ 5319 w 377582"/>
                      <a:gd name="connsiteY4" fmla="*/ 210545 h 1001120"/>
                      <a:gd name="connsiteX0" fmla="*/ 5319 w 377582"/>
                      <a:gd name="connsiteY0" fmla="*/ 210545 h 1013733"/>
                      <a:gd name="connsiteX1" fmla="*/ 376794 w 377582"/>
                      <a:gd name="connsiteY1" fmla="*/ 210545 h 1013733"/>
                      <a:gd name="connsiteX2" fmla="*/ 249055 w 377582"/>
                      <a:gd name="connsiteY2" fmla="*/ 997731 h 1013733"/>
                      <a:gd name="connsiteX3" fmla="*/ 110094 w 377582"/>
                      <a:gd name="connsiteY3" fmla="*/ 1001120 h 1013733"/>
                      <a:gd name="connsiteX4" fmla="*/ 5319 w 377582"/>
                      <a:gd name="connsiteY4" fmla="*/ 210545 h 1013733"/>
                      <a:gd name="connsiteX0" fmla="*/ 5319 w 377582"/>
                      <a:gd name="connsiteY0" fmla="*/ 210545 h 1029054"/>
                      <a:gd name="connsiteX1" fmla="*/ 376794 w 377582"/>
                      <a:gd name="connsiteY1" fmla="*/ 210545 h 1029054"/>
                      <a:gd name="connsiteX2" fmla="*/ 249055 w 377582"/>
                      <a:gd name="connsiteY2" fmla="*/ 997731 h 1029054"/>
                      <a:gd name="connsiteX3" fmla="*/ 110094 w 377582"/>
                      <a:gd name="connsiteY3" fmla="*/ 1001120 h 1029054"/>
                      <a:gd name="connsiteX4" fmla="*/ 5319 w 377582"/>
                      <a:gd name="connsiteY4" fmla="*/ 210545 h 1029054"/>
                      <a:gd name="connsiteX0" fmla="*/ 5319 w 377582"/>
                      <a:gd name="connsiteY0" fmla="*/ 210545 h 1040738"/>
                      <a:gd name="connsiteX1" fmla="*/ 376794 w 377582"/>
                      <a:gd name="connsiteY1" fmla="*/ 210545 h 1040738"/>
                      <a:gd name="connsiteX2" fmla="*/ 249055 w 377582"/>
                      <a:gd name="connsiteY2" fmla="*/ 997731 h 1040738"/>
                      <a:gd name="connsiteX3" fmla="*/ 110094 w 377582"/>
                      <a:gd name="connsiteY3" fmla="*/ 1001120 h 1040738"/>
                      <a:gd name="connsiteX4" fmla="*/ 5319 w 377582"/>
                      <a:gd name="connsiteY4" fmla="*/ 210545 h 1040738"/>
                      <a:gd name="connsiteX0" fmla="*/ 5319 w 377582"/>
                      <a:gd name="connsiteY0" fmla="*/ 210545 h 1053217"/>
                      <a:gd name="connsiteX1" fmla="*/ 376794 w 377582"/>
                      <a:gd name="connsiteY1" fmla="*/ 210545 h 1053217"/>
                      <a:gd name="connsiteX2" fmla="*/ 249055 w 377582"/>
                      <a:gd name="connsiteY2" fmla="*/ 997731 h 1053217"/>
                      <a:gd name="connsiteX3" fmla="*/ 110094 w 377582"/>
                      <a:gd name="connsiteY3" fmla="*/ 1001120 h 1053217"/>
                      <a:gd name="connsiteX4" fmla="*/ 5319 w 377582"/>
                      <a:gd name="connsiteY4" fmla="*/ 210545 h 1053217"/>
                      <a:gd name="connsiteX0" fmla="*/ 5319 w 377582"/>
                      <a:gd name="connsiteY0" fmla="*/ 210545 h 1061514"/>
                      <a:gd name="connsiteX1" fmla="*/ 376794 w 377582"/>
                      <a:gd name="connsiteY1" fmla="*/ 210545 h 1061514"/>
                      <a:gd name="connsiteX2" fmla="*/ 249055 w 377582"/>
                      <a:gd name="connsiteY2" fmla="*/ 997731 h 1061514"/>
                      <a:gd name="connsiteX3" fmla="*/ 110094 w 377582"/>
                      <a:gd name="connsiteY3" fmla="*/ 1001120 h 1061514"/>
                      <a:gd name="connsiteX4" fmla="*/ 5319 w 377582"/>
                      <a:gd name="connsiteY4" fmla="*/ 210545 h 1061514"/>
                      <a:gd name="connsiteX0" fmla="*/ 5319 w 377582"/>
                      <a:gd name="connsiteY0" fmla="*/ 210545 h 1062547"/>
                      <a:gd name="connsiteX1" fmla="*/ 376794 w 377582"/>
                      <a:gd name="connsiteY1" fmla="*/ 210545 h 1062547"/>
                      <a:gd name="connsiteX2" fmla="*/ 249055 w 377582"/>
                      <a:gd name="connsiteY2" fmla="*/ 997731 h 1062547"/>
                      <a:gd name="connsiteX3" fmla="*/ 110094 w 377582"/>
                      <a:gd name="connsiteY3" fmla="*/ 1001120 h 1062547"/>
                      <a:gd name="connsiteX4" fmla="*/ 5319 w 377582"/>
                      <a:gd name="connsiteY4" fmla="*/ 210545 h 1062547"/>
                      <a:gd name="connsiteX0" fmla="*/ 5319 w 377582"/>
                      <a:gd name="connsiteY0" fmla="*/ 210545 h 1062547"/>
                      <a:gd name="connsiteX1" fmla="*/ 376794 w 377582"/>
                      <a:gd name="connsiteY1" fmla="*/ 210545 h 1062547"/>
                      <a:gd name="connsiteX2" fmla="*/ 249055 w 377582"/>
                      <a:gd name="connsiteY2" fmla="*/ 997731 h 1062547"/>
                      <a:gd name="connsiteX3" fmla="*/ 110094 w 377582"/>
                      <a:gd name="connsiteY3" fmla="*/ 1001120 h 1062547"/>
                      <a:gd name="connsiteX4" fmla="*/ 5319 w 377582"/>
                      <a:gd name="connsiteY4" fmla="*/ 210545 h 1062547"/>
                      <a:gd name="connsiteX0" fmla="*/ 5319 w 377582"/>
                      <a:gd name="connsiteY0" fmla="*/ 210545 h 1062547"/>
                      <a:gd name="connsiteX1" fmla="*/ 376794 w 377582"/>
                      <a:gd name="connsiteY1" fmla="*/ 210545 h 1062547"/>
                      <a:gd name="connsiteX2" fmla="*/ 249055 w 377582"/>
                      <a:gd name="connsiteY2" fmla="*/ 997731 h 1062547"/>
                      <a:gd name="connsiteX3" fmla="*/ 110094 w 377582"/>
                      <a:gd name="connsiteY3" fmla="*/ 1001120 h 1062547"/>
                      <a:gd name="connsiteX4" fmla="*/ 5319 w 377582"/>
                      <a:gd name="connsiteY4" fmla="*/ 210545 h 1062547"/>
                      <a:gd name="connsiteX0" fmla="*/ 5319 w 377582"/>
                      <a:gd name="connsiteY0" fmla="*/ 210545 h 1059755"/>
                      <a:gd name="connsiteX1" fmla="*/ 376794 w 377582"/>
                      <a:gd name="connsiteY1" fmla="*/ 210545 h 1059755"/>
                      <a:gd name="connsiteX2" fmla="*/ 249055 w 377582"/>
                      <a:gd name="connsiteY2" fmla="*/ 997731 h 1059755"/>
                      <a:gd name="connsiteX3" fmla="*/ 98874 w 377582"/>
                      <a:gd name="connsiteY3" fmla="*/ 995510 h 1059755"/>
                      <a:gd name="connsiteX4" fmla="*/ 5319 w 377582"/>
                      <a:gd name="connsiteY4" fmla="*/ 210545 h 1059755"/>
                      <a:gd name="connsiteX0" fmla="*/ 5319 w 377582"/>
                      <a:gd name="connsiteY0" fmla="*/ 210545 h 1059755"/>
                      <a:gd name="connsiteX1" fmla="*/ 376794 w 377582"/>
                      <a:gd name="connsiteY1" fmla="*/ 210545 h 1059755"/>
                      <a:gd name="connsiteX2" fmla="*/ 249055 w 377582"/>
                      <a:gd name="connsiteY2" fmla="*/ 997731 h 1059755"/>
                      <a:gd name="connsiteX3" fmla="*/ 98874 w 377582"/>
                      <a:gd name="connsiteY3" fmla="*/ 995510 h 1059755"/>
                      <a:gd name="connsiteX4" fmla="*/ 5319 w 377582"/>
                      <a:gd name="connsiteY4" fmla="*/ 210545 h 1059755"/>
                      <a:gd name="connsiteX0" fmla="*/ 5319 w 377582"/>
                      <a:gd name="connsiteY0" fmla="*/ 210545 h 1059755"/>
                      <a:gd name="connsiteX1" fmla="*/ 376794 w 377582"/>
                      <a:gd name="connsiteY1" fmla="*/ 210545 h 1059755"/>
                      <a:gd name="connsiteX2" fmla="*/ 249055 w 377582"/>
                      <a:gd name="connsiteY2" fmla="*/ 997731 h 1059755"/>
                      <a:gd name="connsiteX3" fmla="*/ 98874 w 377582"/>
                      <a:gd name="connsiteY3" fmla="*/ 995510 h 1059755"/>
                      <a:gd name="connsiteX4" fmla="*/ 5319 w 377582"/>
                      <a:gd name="connsiteY4" fmla="*/ 210545 h 1059755"/>
                      <a:gd name="connsiteX0" fmla="*/ 5319 w 377582"/>
                      <a:gd name="connsiteY0" fmla="*/ 210545 h 1059755"/>
                      <a:gd name="connsiteX1" fmla="*/ 376794 w 377582"/>
                      <a:gd name="connsiteY1" fmla="*/ 210545 h 1059755"/>
                      <a:gd name="connsiteX2" fmla="*/ 249055 w 377582"/>
                      <a:gd name="connsiteY2" fmla="*/ 997731 h 1059755"/>
                      <a:gd name="connsiteX3" fmla="*/ 98874 w 377582"/>
                      <a:gd name="connsiteY3" fmla="*/ 995510 h 1059755"/>
                      <a:gd name="connsiteX4" fmla="*/ 5319 w 377582"/>
                      <a:gd name="connsiteY4" fmla="*/ 210545 h 1059755"/>
                      <a:gd name="connsiteX0" fmla="*/ 5319 w 377582"/>
                      <a:gd name="connsiteY0" fmla="*/ 210545 h 1059755"/>
                      <a:gd name="connsiteX1" fmla="*/ 376794 w 377582"/>
                      <a:gd name="connsiteY1" fmla="*/ 210545 h 1059755"/>
                      <a:gd name="connsiteX2" fmla="*/ 249055 w 377582"/>
                      <a:gd name="connsiteY2" fmla="*/ 997731 h 1059755"/>
                      <a:gd name="connsiteX3" fmla="*/ 98874 w 377582"/>
                      <a:gd name="connsiteY3" fmla="*/ 995510 h 1059755"/>
                      <a:gd name="connsiteX4" fmla="*/ 5319 w 377582"/>
                      <a:gd name="connsiteY4" fmla="*/ 210545 h 1059755"/>
                      <a:gd name="connsiteX0" fmla="*/ 5319 w 377582"/>
                      <a:gd name="connsiteY0" fmla="*/ 210545 h 1059755"/>
                      <a:gd name="connsiteX1" fmla="*/ 376794 w 377582"/>
                      <a:gd name="connsiteY1" fmla="*/ 210545 h 1059755"/>
                      <a:gd name="connsiteX2" fmla="*/ 249055 w 377582"/>
                      <a:gd name="connsiteY2" fmla="*/ 997731 h 1059755"/>
                      <a:gd name="connsiteX3" fmla="*/ 98874 w 377582"/>
                      <a:gd name="connsiteY3" fmla="*/ 995510 h 1059755"/>
                      <a:gd name="connsiteX4" fmla="*/ 5319 w 377582"/>
                      <a:gd name="connsiteY4" fmla="*/ 210545 h 1059755"/>
                      <a:gd name="connsiteX0" fmla="*/ 4026 w 376303"/>
                      <a:gd name="connsiteY0" fmla="*/ 198534 h 1047744"/>
                      <a:gd name="connsiteX1" fmla="*/ 375501 w 376303"/>
                      <a:gd name="connsiteY1" fmla="*/ 198534 h 1047744"/>
                      <a:gd name="connsiteX2" fmla="*/ 247762 w 376303"/>
                      <a:gd name="connsiteY2" fmla="*/ 985720 h 1047744"/>
                      <a:gd name="connsiteX3" fmla="*/ 97581 w 376303"/>
                      <a:gd name="connsiteY3" fmla="*/ 983499 h 1047744"/>
                      <a:gd name="connsiteX4" fmla="*/ 4026 w 376303"/>
                      <a:gd name="connsiteY4" fmla="*/ 198534 h 1047744"/>
                      <a:gd name="connsiteX0" fmla="*/ 3891 w 377709"/>
                      <a:gd name="connsiteY0" fmla="*/ 205768 h 1054978"/>
                      <a:gd name="connsiteX1" fmla="*/ 375366 w 377709"/>
                      <a:gd name="connsiteY1" fmla="*/ 205768 h 1054978"/>
                      <a:gd name="connsiteX2" fmla="*/ 247627 w 377709"/>
                      <a:gd name="connsiteY2" fmla="*/ 992954 h 1054978"/>
                      <a:gd name="connsiteX3" fmla="*/ 97446 w 377709"/>
                      <a:gd name="connsiteY3" fmla="*/ 990733 h 1054978"/>
                      <a:gd name="connsiteX4" fmla="*/ 3891 w 377709"/>
                      <a:gd name="connsiteY4" fmla="*/ 205768 h 10549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7709" h="1054978">
                        <a:moveTo>
                          <a:pt x="3891" y="205768"/>
                        </a:moveTo>
                        <a:cubicBezTo>
                          <a:pt x="-46749" y="-72867"/>
                          <a:pt x="414355" y="-64279"/>
                          <a:pt x="375366" y="205768"/>
                        </a:cubicBezTo>
                        <a:cubicBezTo>
                          <a:pt x="304036" y="662952"/>
                          <a:pt x="307212" y="619998"/>
                          <a:pt x="247627" y="992954"/>
                        </a:cubicBezTo>
                        <a:cubicBezTo>
                          <a:pt x="226550" y="1078231"/>
                          <a:pt x="124132" y="1073750"/>
                          <a:pt x="97446" y="990733"/>
                        </a:cubicBezTo>
                        <a:cubicBezTo>
                          <a:pt x="60472" y="627702"/>
                          <a:pt x="38816" y="486122"/>
                          <a:pt x="3891" y="205768"/>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366" name="Rectangle 99">
                    <a:extLst>
                      <a:ext uri="{FF2B5EF4-FFF2-40B4-BE49-F238E27FC236}">
                        <a16:creationId xmlns:a16="http://schemas.microsoft.com/office/drawing/2014/main" id="{DFEE0B05-6540-4254-A21B-95DE44E9C627}"/>
                      </a:ext>
                    </a:extLst>
                  </p:cNvPr>
                  <p:cNvSpPr/>
                  <p:nvPr/>
                </p:nvSpPr>
                <p:spPr>
                  <a:xfrm>
                    <a:off x="3781428" y="2843749"/>
                    <a:ext cx="1847852" cy="782529"/>
                  </a:xfrm>
                  <a:custGeom>
                    <a:avLst/>
                    <a:gdLst>
                      <a:gd name="connsiteX0" fmla="*/ 0 w 914400"/>
                      <a:gd name="connsiteY0" fmla="*/ 0 h 914400"/>
                      <a:gd name="connsiteX1" fmla="*/ 914400 w 914400"/>
                      <a:gd name="connsiteY1" fmla="*/ 0 h 914400"/>
                      <a:gd name="connsiteX2" fmla="*/ 914400 w 914400"/>
                      <a:gd name="connsiteY2" fmla="*/ 914400 h 914400"/>
                      <a:gd name="connsiteX3" fmla="*/ 0 w 914400"/>
                      <a:gd name="connsiteY3" fmla="*/ 914400 h 914400"/>
                      <a:gd name="connsiteX4" fmla="*/ 0 w 914400"/>
                      <a:gd name="connsiteY4" fmla="*/ 0 h 914400"/>
                      <a:gd name="connsiteX0" fmla="*/ 466725 w 914400"/>
                      <a:gd name="connsiteY0" fmla="*/ 438150 h 914400"/>
                      <a:gd name="connsiteX1" fmla="*/ 914400 w 914400"/>
                      <a:gd name="connsiteY1" fmla="*/ 0 h 914400"/>
                      <a:gd name="connsiteX2" fmla="*/ 914400 w 914400"/>
                      <a:gd name="connsiteY2" fmla="*/ 914400 h 914400"/>
                      <a:gd name="connsiteX3" fmla="*/ 0 w 914400"/>
                      <a:gd name="connsiteY3" fmla="*/ 914400 h 914400"/>
                      <a:gd name="connsiteX4" fmla="*/ 466725 w 914400"/>
                      <a:gd name="connsiteY4" fmla="*/ 438150 h 914400"/>
                      <a:gd name="connsiteX0" fmla="*/ 466725 w 1885950"/>
                      <a:gd name="connsiteY0" fmla="*/ 0 h 495300"/>
                      <a:gd name="connsiteX1" fmla="*/ 1885950 w 1885950"/>
                      <a:gd name="connsiteY1" fmla="*/ 495300 h 495300"/>
                      <a:gd name="connsiteX2" fmla="*/ 914400 w 1885950"/>
                      <a:gd name="connsiteY2" fmla="*/ 476250 h 495300"/>
                      <a:gd name="connsiteX3" fmla="*/ 0 w 1885950"/>
                      <a:gd name="connsiteY3" fmla="*/ 476250 h 495300"/>
                      <a:gd name="connsiteX4" fmla="*/ 466725 w 1885950"/>
                      <a:gd name="connsiteY4" fmla="*/ 0 h 495300"/>
                      <a:gd name="connsiteX0" fmla="*/ 466725 w 1885950"/>
                      <a:gd name="connsiteY0" fmla="*/ 0 h 495300"/>
                      <a:gd name="connsiteX1" fmla="*/ 714375 w 1885950"/>
                      <a:gd name="connsiteY1" fmla="*/ 19050 h 495300"/>
                      <a:gd name="connsiteX2" fmla="*/ 1885950 w 1885950"/>
                      <a:gd name="connsiteY2" fmla="*/ 495300 h 495300"/>
                      <a:gd name="connsiteX3" fmla="*/ 914400 w 1885950"/>
                      <a:gd name="connsiteY3" fmla="*/ 476250 h 495300"/>
                      <a:gd name="connsiteX4" fmla="*/ 0 w 1885950"/>
                      <a:gd name="connsiteY4" fmla="*/ 476250 h 495300"/>
                      <a:gd name="connsiteX5" fmla="*/ 466725 w 1885950"/>
                      <a:gd name="connsiteY5" fmla="*/ 0 h 495300"/>
                      <a:gd name="connsiteX0" fmla="*/ 466725 w 1885950"/>
                      <a:gd name="connsiteY0" fmla="*/ 51510 h 546810"/>
                      <a:gd name="connsiteX1" fmla="*/ 714375 w 1885950"/>
                      <a:gd name="connsiteY1" fmla="*/ 70560 h 546810"/>
                      <a:gd name="connsiteX2" fmla="*/ 1885950 w 1885950"/>
                      <a:gd name="connsiteY2" fmla="*/ 546810 h 546810"/>
                      <a:gd name="connsiteX3" fmla="*/ 914400 w 1885950"/>
                      <a:gd name="connsiteY3" fmla="*/ 527760 h 546810"/>
                      <a:gd name="connsiteX4" fmla="*/ 0 w 1885950"/>
                      <a:gd name="connsiteY4" fmla="*/ 527760 h 546810"/>
                      <a:gd name="connsiteX5" fmla="*/ 466725 w 1885950"/>
                      <a:gd name="connsiteY5" fmla="*/ 51510 h 546810"/>
                      <a:gd name="connsiteX0" fmla="*/ 466725 w 1885950"/>
                      <a:gd name="connsiteY0" fmla="*/ 80639 h 575939"/>
                      <a:gd name="connsiteX1" fmla="*/ 714375 w 1885950"/>
                      <a:gd name="connsiteY1" fmla="*/ 99689 h 575939"/>
                      <a:gd name="connsiteX2" fmla="*/ 1885950 w 1885950"/>
                      <a:gd name="connsiteY2" fmla="*/ 575939 h 575939"/>
                      <a:gd name="connsiteX3" fmla="*/ 914400 w 1885950"/>
                      <a:gd name="connsiteY3" fmla="*/ 556889 h 575939"/>
                      <a:gd name="connsiteX4" fmla="*/ 0 w 1885950"/>
                      <a:gd name="connsiteY4" fmla="*/ 556889 h 575939"/>
                      <a:gd name="connsiteX5" fmla="*/ 466725 w 1885950"/>
                      <a:gd name="connsiteY5" fmla="*/ 80639 h 575939"/>
                      <a:gd name="connsiteX0" fmla="*/ 466725 w 1885950"/>
                      <a:gd name="connsiteY0" fmla="*/ 80639 h 861689"/>
                      <a:gd name="connsiteX1" fmla="*/ 714375 w 1885950"/>
                      <a:gd name="connsiteY1" fmla="*/ 99689 h 861689"/>
                      <a:gd name="connsiteX2" fmla="*/ 1885950 w 1885950"/>
                      <a:gd name="connsiteY2" fmla="*/ 575939 h 861689"/>
                      <a:gd name="connsiteX3" fmla="*/ 914400 w 1885950"/>
                      <a:gd name="connsiteY3" fmla="*/ 861689 h 861689"/>
                      <a:gd name="connsiteX4" fmla="*/ 0 w 1885950"/>
                      <a:gd name="connsiteY4" fmla="*/ 556889 h 861689"/>
                      <a:gd name="connsiteX5" fmla="*/ 466725 w 1885950"/>
                      <a:gd name="connsiteY5" fmla="*/ 80639 h 861689"/>
                      <a:gd name="connsiteX0" fmla="*/ 466725 w 1885950"/>
                      <a:gd name="connsiteY0" fmla="*/ 80639 h 861689"/>
                      <a:gd name="connsiteX1" fmla="*/ 714375 w 1885950"/>
                      <a:gd name="connsiteY1" fmla="*/ 99689 h 861689"/>
                      <a:gd name="connsiteX2" fmla="*/ 866775 w 1885950"/>
                      <a:gd name="connsiteY2" fmla="*/ 318765 h 861689"/>
                      <a:gd name="connsiteX3" fmla="*/ 1885950 w 1885950"/>
                      <a:gd name="connsiteY3" fmla="*/ 575939 h 861689"/>
                      <a:gd name="connsiteX4" fmla="*/ 914400 w 1885950"/>
                      <a:gd name="connsiteY4" fmla="*/ 861689 h 861689"/>
                      <a:gd name="connsiteX5" fmla="*/ 0 w 1885950"/>
                      <a:gd name="connsiteY5" fmla="*/ 556889 h 861689"/>
                      <a:gd name="connsiteX6" fmla="*/ 466725 w 1885950"/>
                      <a:gd name="connsiteY6" fmla="*/ 80639 h 861689"/>
                      <a:gd name="connsiteX0" fmla="*/ 466725 w 1885950"/>
                      <a:gd name="connsiteY0" fmla="*/ 80639 h 861689"/>
                      <a:gd name="connsiteX1" fmla="*/ 714375 w 1885950"/>
                      <a:gd name="connsiteY1" fmla="*/ 99689 h 861689"/>
                      <a:gd name="connsiteX2" fmla="*/ 866775 w 1885950"/>
                      <a:gd name="connsiteY2" fmla="*/ 318765 h 861689"/>
                      <a:gd name="connsiteX3" fmla="*/ 1885950 w 1885950"/>
                      <a:gd name="connsiteY3" fmla="*/ 575939 h 861689"/>
                      <a:gd name="connsiteX4" fmla="*/ 914400 w 1885950"/>
                      <a:gd name="connsiteY4" fmla="*/ 861689 h 861689"/>
                      <a:gd name="connsiteX5" fmla="*/ 0 w 1885950"/>
                      <a:gd name="connsiteY5" fmla="*/ 556889 h 861689"/>
                      <a:gd name="connsiteX6" fmla="*/ 466725 w 1885950"/>
                      <a:gd name="connsiteY6" fmla="*/ 80639 h 861689"/>
                      <a:gd name="connsiteX0" fmla="*/ 466725 w 1885950"/>
                      <a:gd name="connsiteY0" fmla="*/ 80639 h 861689"/>
                      <a:gd name="connsiteX1" fmla="*/ 714375 w 1885950"/>
                      <a:gd name="connsiteY1" fmla="*/ 99689 h 861689"/>
                      <a:gd name="connsiteX2" fmla="*/ 866775 w 1885950"/>
                      <a:gd name="connsiteY2" fmla="*/ 318765 h 861689"/>
                      <a:gd name="connsiteX3" fmla="*/ 1885950 w 1885950"/>
                      <a:gd name="connsiteY3" fmla="*/ 575939 h 861689"/>
                      <a:gd name="connsiteX4" fmla="*/ 914400 w 1885950"/>
                      <a:gd name="connsiteY4" fmla="*/ 861689 h 861689"/>
                      <a:gd name="connsiteX5" fmla="*/ 0 w 1885950"/>
                      <a:gd name="connsiteY5" fmla="*/ 556889 h 861689"/>
                      <a:gd name="connsiteX6" fmla="*/ 466725 w 1885950"/>
                      <a:gd name="connsiteY6" fmla="*/ 80639 h 861689"/>
                      <a:gd name="connsiteX0" fmla="*/ 466725 w 1885950"/>
                      <a:gd name="connsiteY0" fmla="*/ 80639 h 861689"/>
                      <a:gd name="connsiteX1" fmla="*/ 714375 w 1885950"/>
                      <a:gd name="connsiteY1" fmla="*/ 99689 h 861689"/>
                      <a:gd name="connsiteX2" fmla="*/ 866775 w 1885950"/>
                      <a:gd name="connsiteY2" fmla="*/ 318765 h 861689"/>
                      <a:gd name="connsiteX3" fmla="*/ 1885950 w 1885950"/>
                      <a:gd name="connsiteY3" fmla="*/ 575939 h 861689"/>
                      <a:gd name="connsiteX4" fmla="*/ 914400 w 1885950"/>
                      <a:gd name="connsiteY4" fmla="*/ 861689 h 861689"/>
                      <a:gd name="connsiteX5" fmla="*/ 0 w 1885950"/>
                      <a:gd name="connsiteY5" fmla="*/ 556889 h 861689"/>
                      <a:gd name="connsiteX6" fmla="*/ 466725 w 1885950"/>
                      <a:gd name="connsiteY6" fmla="*/ 80639 h 861689"/>
                      <a:gd name="connsiteX0" fmla="*/ 466725 w 1885950"/>
                      <a:gd name="connsiteY0" fmla="*/ 80639 h 861689"/>
                      <a:gd name="connsiteX1" fmla="*/ 714375 w 1885950"/>
                      <a:gd name="connsiteY1" fmla="*/ 99689 h 861689"/>
                      <a:gd name="connsiteX2" fmla="*/ 847725 w 1885950"/>
                      <a:gd name="connsiteY2" fmla="*/ 290190 h 861689"/>
                      <a:gd name="connsiteX3" fmla="*/ 1885950 w 1885950"/>
                      <a:gd name="connsiteY3" fmla="*/ 575939 h 861689"/>
                      <a:gd name="connsiteX4" fmla="*/ 914400 w 1885950"/>
                      <a:gd name="connsiteY4" fmla="*/ 861689 h 861689"/>
                      <a:gd name="connsiteX5" fmla="*/ 0 w 1885950"/>
                      <a:gd name="connsiteY5" fmla="*/ 556889 h 861689"/>
                      <a:gd name="connsiteX6" fmla="*/ 466725 w 1885950"/>
                      <a:gd name="connsiteY6" fmla="*/ 80639 h 861689"/>
                      <a:gd name="connsiteX0" fmla="*/ 466725 w 1885950"/>
                      <a:gd name="connsiteY0" fmla="*/ 80639 h 861689"/>
                      <a:gd name="connsiteX1" fmla="*/ 714375 w 1885950"/>
                      <a:gd name="connsiteY1" fmla="*/ 99689 h 861689"/>
                      <a:gd name="connsiteX2" fmla="*/ 847725 w 1885950"/>
                      <a:gd name="connsiteY2" fmla="*/ 290190 h 861689"/>
                      <a:gd name="connsiteX3" fmla="*/ 1352550 w 1885950"/>
                      <a:gd name="connsiteY3" fmla="*/ 185415 h 861689"/>
                      <a:gd name="connsiteX4" fmla="*/ 1885950 w 1885950"/>
                      <a:gd name="connsiteY4" fmla="*/ 575939 h 861689"/>
                      <a:gd name="connsiteX5" fmla="*/ 914400 w 1885950"/>
                      <a:gd name="connsiteY5" fmla="*/ 861689 h 861689"/>
                      <a:gd name="connsiteX6" fmla="*/ 0 w 1885950"/>
                      <a:gd name="connsiteY6" fmla="*/ 556889 h 861689"/>
                      <a:gd name="connsiteX7" fmla="*/ 466725 w 1885950"/>
                      <a:gd name="connsiteY7" fmla="*/ 80639 h 861689"/>
                      <a:gd name="connsiteX0" fmla="*/ 466725 w 1885950"/>
                      <a:gd name="connsiteY0" fmla="*/ 80639 h 861689"/>
                      <a:gd name="connsiteX1" fmla="*/ 714375 w 1885950"/>
                      <a:gd name="connsiteY1" fmla="*/ 99689 h 861689"/>
                      <a:gd name="connsiteX2" fmla="*/ 847725 w 1885950"/>
                      <a:gd name="connsiteY2" fmla="*/ 290190 h 861689"/>
                      <a:gd name="connsiteX3" fmla="*/ 1209675 w 1885950"/>
                      <a:gd name="connsiteY3" fmla="*/ 42540 h 861689"/>
                      <a:gd name="connsiteX4" fmla="*/ 1885950 w 1885950"/>
                      <a:gd name="connsiteY4" fmla="*/ 575939 h 861689"/>
                      <a:gd name="connsiteX5" fmla="*/ 914400 w 1885950"/>
                      <a:gd name="connsiteY5" fmla="*/ 861689 h 861689"/>
                      <a:gd name="connsiteX6" fmla="*/ 0 w 1885950"/>
                      <a:gd name="connsiteY6" fmla="*/ 556889 h 861689"/>
                      <a:gd name="connsiteX7" fmla="*/ 466725 w 1885950"/>
                      <a:gd name="connsiteY7" fmla="*/ 80639 h 861689"/>
                      <a:gd name="connsiteX0" fmla="*/ 466725 w 1885950"/>
                      <a:gd name="connsiteY0" fmla="*/ 80639 h 861689"/>
                      <a:gd name="connsiteX1" fmla="*/ 714375 w 1885950"/>
                      <a:gd name="connsiteY1" fmla="*/ 99689 h 861689"/>
                      <a:gd name="connsiteX2" fmla="*/ 847725 w 1885950"/>
                      <a:gd name="connsiteY2" fmla="*/ 290190 h 861689"/>
                      <a:gd name="connsiteX3" fmla="*/ 1209675 w 1885950"/>
                      <a:gd name="connsiteY3" fmla="*/ 42540 h 861689"/>
                      <a:gd name="connsiteX4" fmla="*/ 1885950 w 1885950"/>
                      <a:gd name="connsiteY4" fmla="*/ 575939 h 861689"/>
                      <a:gd name="connsiteX5" fmla="*/ 914400 w 1885950"/>
                      <a:gd name="connsiteY5" fmla="*/ 861689 h 861689"/>
                      <a:gd name="connsiteX6" fmla="*/ 0 w 1885950"/>
                      <a:gd name="connsiteY6" fmla="*/ 556889 h 861689"/>
                      <a:gd name="connsiteX7" fmla="*/ 466725 w 1885950"/>
                      <a:gd name="connsiteY7" fmla="*/ 80639 h 861689"/>
                      <a:gd name="connsiteX0" fmla="*/ 466725 w 1885950"/>
                      <a:gd name="connsiteY0" fmla="*/ 80639 h 861689"/>
                      <a:gd name="connsiteX1" fmla="*/ 714375 w 1885950"/>
                      <a:gd name="connsiteY1" fmla="*/ 99689 h 861689"/>
                      <a:gd name="connsiteX2" fmla="*/ 847725 w 1885950"/>
                      <a:gd name="connsiteY2" fmla="*/ 290190 h 861689"/>
                      <a:gd name="connsiteX3" fmla="*/ 1209675 w 1885950"/>
                      <a:gd name="connsiteY3" fmla="*/ 42540 h 861689"/>
                      <a:gd name="connsiteX4" fmla="*/ 1885950 w 1885950"/>
                      <a:gd name="connsiteY4" fmla="*/ 575939 h 861689"/>
                      <a:gd name="connsiteX5" fmla="*/ 914400 w 1885950"/>
                      <a:gd name="connsiteY5" fmla="*/ 861689 h 861689"/>
                      <a:gd name="connsiteX6" fmla="*/ 0 w 1885950"/>
                      <a:gd name="connsiteY6" fmla="*/ 556889 h 861689"/>
                      <a:gd name="connsiteX7" fmla="*/ 466725 w 1885950"/>
                      <a:gd name="connsiteY7" fmla="*/ 80639 h 861689"/>
                      <a:gd name="connsiteX0" fmla="*/ 466725 w 1885950"/>
                      <a:gd name="connsiteY0" fmla="*/ 80639 h 861689"/>
                      <a:gd name="connsiteX1" fmla="*/ 714375 w 1885950"/>
                      <a:gd name="connsiteY1" fmla="*/ 99689 h 861689"/>
                      <a:gd name="connsiteX2" fmla="*/ 847725 w 1885950"/>
                      <a:gd name="connsiteY2" fmla="*/ 290190 h 861689"/>
                      <a:gd name="connsiteX3" fmla="*/ 1209675 w 1885950"/>
                      <a:gd name="connsiteY3" fmla="*/ 42540 h 861689"/>
                      <a:gd name="connsiteX4" fmla="*/ 1885950 w 1885950"/>
                      <a:gd name="connsiteY4" fmla="*/ 575939 h 861689"/>
                      <a:gd name="connsiteX5" fmla="*/ 914400 w 1885950"/>
                      <a:gd name="connsiteY5" fmla="*/ 861689 h 861689"/>
                      <a:gd name="connsiteX6" fmla="*/ 0 w 1885950"/>
                      <a:gd name="connsiteY6" fmla="*/ 556889 h 861689"/>
                      <a:gd name="connsiteX7" fmla="*/ 466725 w 1885950"/>
                      <a:gd name="connsiteY7" fmla="*/ 80639 h 861689"/>
                      <a:gd name="connsiteX0" fmla="*/ 466725 w 1885950"/>
                      <a:gd name="connsiteY0" fmla="*/ 80639 h 861689"/>
                      <a:gd name="connsiteX1" fmla="*/ 714375 w 1885950"/>
                      <a:gd name="connsiteY1" fmla="*/ 99689 h 861689"/>
                      <a:gd name="connsiteX2" fmla="*/ 847725 w 1885950"/>
                      <a:gd name="connsiteY2" fmla="*/ 290190 h 861689"/>
                      <a:gd name="connsiteX3" fmla="*/ 1219200 w 1885950"/>
                      <a:gd name="connsiteY3" fmla="*/ 71115 h 861689"/>
                      <a:gd name="connsiteX4" fmla="*/ 1885950 w 1885950"/>
                      <a:gd name="connsiteY4" fmla="*/ 575939 h 861689"/>
                      <a:gd name="connsiteX5" fmla="*/ 914400 w 1885950"/>
                      <a:gd name="connsiteY5" fmla="*/ 861689 h 861689"/>
                      <a:gd name="connsiteX6" fmla="*/ 0 w 1885950"/>
                      <a:gd name="connsiteY6" fmla="*/ 556889 h 861689"/>
                      <a:gd name="connsiteX7" fmla="*/ 466725 w 1885950"/>
                      <a:gd name="connsiteY7" fmla="*/ 80639 h 861689"/>
                      <a:gd name="connsiteX0" fmla="*/ 466725 w 1885950"/>
                      <a:gd name="connsiteY0" fmla="*/ 80639 h 861689"/>
                      <a:gd name="connsiteX1" fmla="*/ 714375 w 1885950"/>
                      <a:gd name="connsiteY1" fmla="*/ 99689 h 861689"/>
                      <a:gd name="connsiteX2" fmla="*/ 847725 w 1885950"/>
                      <a:gd name="connsiteY2" fmla="*/ 290190 h 861689"/>
                      <a:gd name="connsiteX3" fmla="*/ 1219200 w 1885950"/>
                      <a:gd name="connsiteY3" fmla="*/ 71115 h 861689"/>
                      <a:gd name="connsiteX4" fmla="*/ 1885950 w 1885950"/>
                      <a:gd name="connsiteY4" fmla="*/ 575939 h 861689"/>
                      <a:gd name="connsiteX5" fmla="*/ 914400 w 1885950"/>
                      <a:gd name="connsiteY5" fmla="*/ 861689 h 861689"/>
                      <a:gd name="connsiteX6" fmla="*/ 0 w 1885950"/>
                      <a:gd name="connsiteY6" fmla="*/ 556889 h 861689"/>
                      <a:gd name="connsiteX7" fmla="*/ 466725 w 1885950"/>
                      <a:gd name="connsiteY7" fmla="*/ 80639 h 861689"/>
                      <a:gd name="connsiteX0" fmla="*/ 466725 w 1885950"/>
                      <a:gd name="connsiteY0" fmla="*/ 80639 h 861689"/>
                      <a:gd name="connsiteX1" fmla="*/ 714375 w 1885950"/>
                      <a:gd name="connsiteY1" fmla="*/ 99689 h 861689"/>
                      <a:gd name="connsiteX2" fmla="*/ 847725 w 1885950"/>
                      <a:gd name="connsiteY2" fmla="*/ 290190 h 861689"/>
                      <a:gd name="connsiteX3" fmla="*/ 1219200 w 1885950"/>
                      <a:gd name="connsiteY3" fmla="*/ 71115 h 861689"/>
                      <a:gd name="connsiteX4" fmla="*/ 1466850 w 1885950"/>
                      <a:gd name="connsiteY4" fmla="*/ 118740 h 861689"/>
                      <a:gd name="connsiteX5" fmla="*/ 1885950 w 1885950"/>
                      <a:gd name="connsiteY5" fmla="*/ 575939 h 861689"/>
                      <a:gd name="connsiteX6" fmla="*/ 914400 w 1885950"/>
                      <a:gd name="connsiteY6" fmla="*/ 861689 h 861689"/>
                      <a:gd name="connsiteX7" fmla="*/ 0 w 1885950"/>
                      <a:gd name="connsiteY7" fmla="*/ 556889 h 861689"/>
                      <a:gd name="connsiteX8" fmla="*/ 466725 w 1885950"/>
                      <a:gd name="connsiteY8" fmla="*/ 80639 h 861689"/>
                      <a:gd name="connsiteX0" fmla="*/ 466725 w 1885950"/>
                      <a:gd name="connsiteY0" fmla="*/ 80639 h 861689"/>
                      <a:gd name="connsiteX1" fmla="*/ 714375 w 1885950"/>
                      <a:gd name="connsiteY1" fmla="*/ 99689 h 861689"/>
                      <a:gd name="connsiteX2" fmla="*/ 847725 w 1885950"/>
                      <a:gd name="connsiteY2" fmla="*/ 290190 h 861689"/>
                      <a:gd name="connsiteX3" fmla="*/ 1219200 w 1885950"/>
                      <a:gd name="connsiteY3" fmla="*/ 71115 h 861689"/>
                      <a:gd name="connsiteX4" fmla="*/ 1466850 w 1885950"/>
                      <a:gd name="connsiteY4" fmla="*/ 118740 h 861689"/>
                      <a:gd name="connsiteX5" fmla="*/ 1885950 w 1885950"/>
                      <a:gd name="connsiteY5" fmla="*/ 575939 h 861689"/>
                      <a:gd name="connsiteX6" fmla="*/ 914400 w 1885950"/>
                      <a:gd name="connsiteY6" fmla="*/ 861689 h 861689"/>
                      <a:gd name="connsiteX7" fmla="*/ 0 w 1885950"/>
                      <a:gd name="connsiteY7" fmla="*/ 556889 h 861689"/>
                      <a:gd name="connsiteX8" fmla="*/ 466725 w 1885950"/>
                      <a:gd name="connsiteY8" fmla="*/ 80639 h 861689"/>
                      <a:gd name="connsiteX0" fmla="*/ 466725 w 1885950"/>
                      <a:gd name="connsiteY0" fmla="*/ 80639 h 861689"/>
                      <a:gd name="connsiteX1" fmla="*/ 714375 w 1885950"/>
                      <a:gd name="connsiteY1" fmla="*/ 99689 h 861689"/>
                      <a:gd name="connsiteX2" fmla="*/ 847725 w 1885950"/>
                      <a:gd name="connsiteY2" fmla="*/ 290190 h 861689"/>
                      <a:gd name="connsiteX3" fmla="*/ 1219200 w 1885950"/>
                      <a:gd name="connsiteY3" fmla="*/ 71115 h 861689"/>
                      <a:gd name="connsiteX4" fmla="*/ 1466850 w 1885950"/>
                      <a:gd name="connsiteY4" fmla="*/ 118740 h 861689"/>
                      <a:gd name="connsiteX5" fmla="*/ 1885950 w 1885950"/>
                      <a:gd name="connsiteY5" fmla="*/ 575939 h 861689"/>
                      <a:gd name="connsiteX6" fmla="*/ 914400 w 1885950"/>
                      <a:gd name="connsiteY6" fmla="*/ 861689 h 861689"/>
                      <a:gd name="connsiteX7" fmla="*/ 0 w 1885950"/>
                      <a:gd name="connsiteY7" fmla="*/ 556889 h 861689"/>
                      <a:gd name="connsiteX8" fmla="*/ 466725 w 1885950"/>
                      <a:gd name="connsiteY8" fmla="*/ 80639 h 861689"/>
                      <a:gd name="connsiteX0" fmla="*/ 466725 w 1885950"/>
                      <a:gd name="connsiteY0" fmla="*/ 80639 h 861689"/>
                      <a:gd name="connsiteX1" fmla="*/ 714375 w 1885950"/>
                      <a:gd name="connsiteY1" fmla="*/ 99689 h 861689"/>
                      <a:gd name="connsiteX2" fmla="*/ 847725 w 1885950"/>
                      <a:gd name="connsiteY2" fmla="*/ 290190 h 861689"/>
                      <a:gd name="connsiteX3" fmla="*/ 1219200 w 1885950"/>
                      <a:gd name="connsiteY3" fmla="*/ 71115 h 861689"/>
                      <a:gd name="connsiteX4" fmla="*/ 1466850 w 1885950"/>
                      <a:gd name="connsiteY4" fmla="*/ 118740 h 861689"/>
                      <a:gd name="connsiteX5" fmla="*/ 1885950 w 1885950"/>
                      <a:gd name="connsiteY5" fmla="*/ 575939 h 861689"/>
                      <a:gd name="connsiteX6" fmla="*/ 914400 w 1885950"/>
                      <a:gd name="connsiteY6" fmla="*/ 861689 h 861689"/>
                      <a:gd name="connsiteX7" fmla="*/ 0 w 1885950"/>
                      <a:gd name="connsiteY7" fmla="*/ 556889 h 861689"/>
                      <a:gd name="connsiteX8" fmla="*/ 466725 w 1885950"/>
                      <a:gd name="connsiteY8" fmla="*/ 80639 h 861689"/>
                      <a:gd name="connsiteX0" fmla="*/ 466725 w 1885950"/>
                      <a:gd name="connsiteY0" fmla="*/ 80639 h 861689"/>
                      <a:gd name="connsiteX1" fmla="*/ 714375 w 1885950"/>
                      <a:gd name="connsiteY1" fmla="*/ 99689 h 861689"/>
                      <a:gd name="connsiteX2" fmla="*/ 847725 w 1885950"/>
                      <a:gd name="connsiteY2" fmla="*/ 290190 h 861689"/>
                      <a:gd name="connsiteX3" fmla="*/ 1219200 w 1885950"/>
                      <a:gd name="connsiteY3" fmla="*/ 71115 h 861689"/>
                      <a:gd name="connsiteX4" fmla="*/ 1466850 w 1885950"/>
                      <a:gd name="connsiteY4" fmla="*/ 118740 h 861689"/>
                      <a:gd name="connsiteX5" fmla="*/ 1885950 w 1885950"/>
                      <a:gd name="connsiteY5" fmla="*/ 575939 h 861689"/>
                      <a:gd name="connsiteX6" fmla="*/ 914400 w 1885950"/>
                      <a:gd name="connsiteY6" fmla="*/ 861689 h 861689"/>
                      <a:gd name="connsiteX7" fmla="*/ 0 w 1885950"/>
                      <a:gd name="connsiteY7" fmla="*/ 556889 h 861689"/>
                      <a:gd name="connsiteX8" fmla="*/ 466725 w 1885950"/>
                      <a:gd name="connsiteY8" fmla="*/ 80639 h 861689"/>
                      <a:gd name="connsiteX0" fmla="*/ 466725 w 1885950"/>
                      <a:gd name="connsiteY0" fmla="*/ 80639 h 861689"/>
                      <a:gd name="connsiteX1" fmla="*/ 714375 w 1885950"/>
                      <a:gd name="connsiteY1" fmla="*/ 99689 h 861689"/>
                      <a:gd name="connsiteX2" fmla="*/ 847725 w 1885950"/>
                      <a:gd name="connsiteY2" fmla="*/ 290190 h 861689"/>
                      <a:gd name="connsiteX3" fmla="*/ 1219200 w 1885950"/>
                      <a:gd name="connsiteY3" fmla="*/ 71115 h 861689"/>
                      <a:gd name="connsiteX4" fmla="*/ 1466850 w 1885950"/>
                      <a:gd name="connsiteY4" fmla="*/ 118740 h 861689"/>
                      <a:gd name="connsiteX5" fmla="*/ 1885950 w 1885950"/>
                      <a:gd name="connsiteY5" fmla="*/ 575939 h 861689"/>
                      <a:gd name="connsiteX6" fmla="*/ 914400 w 1885950"/>
                      <a:gd name="connsiteY6" fmla="*/ 861689 h 861689"/>
                      <a:gd name="connsiteX7" fmla="*/ 0 w 1885950"/>
                      <a:gd name="connsiteY7" fmla="*/ 556889 h 861689"/>
                      <a:gd name="connsiteX8" fmla="*/ 466725 w 1885950"/>
                      <a:gd name="connsiteY8" fmla="*/ 80639 h 861689"/>
                      <a:gd name="connsiteX0" fmla="*/ 466725 w 1885950"/>
                      <a:gd name="connsiteY0" fmla="*/ 80639 h 861689"/>
                      <a:gd name="connsiteX1" fmla="*/ 714375 w 1885950"/>
                      <a:gd name="connsiteY1" fmla="*/ 99689 h 861689"/>
                      <a:gd name="connsiteX2" fmla="*/ 847725 w 1885950"/>
                      <a:gd name="connsiteY2" fmla="*/ 290190 h 861689"/>
                      <a:gd name="connsiteX3" fmla="*/ 1171575 w 1885950"/>
                      <a:gd name="connsiteY3" fmla="*/ 61590 h 861689"/>
                      <a:gd name="connsiteX4" fmla="*/ 1466850 w 1885950"/>
                      <a:gd name="connsiteY4" fmla="*/ 118740 h 861689"/>
                      <a:gd name="connsiteX5" fmla="*/ 1885950 w 1885950"/>
                      <a:gd name="connsiteY5" fmla="*/ 575939 h 861689"/>
                      <a:gd name="connsiteX6" fmla="*/ 914400 w 1885950"/>
                      <a:gd name="connsiteY6" fmla="*/ 861689 h 861689"/>
                      <a:gd name="connsiteX7" fmla="*/ 0 w 1885950"/>
                      <a:gd name="connsiteY7" fmla="*/ 556889 h 861689"/>
                      <a:gd name="connsiteX8" fmla="*/ 466725 w 1885950"/>
                      <a:gd name="connsiteY8" fmla="*/ 80639 h 861689"/>
                      <a:gd name="connsiteX0" fmla="*/ 466725 w 1885950"/>
                      <a:gd name="connsiteY0" fmla="*/ 80639 h 861689"/>
                      <a:gd name="connsiteX1" fmla="*/ 714375 w 1885950"/>
                      <a:gd name="connsiteY1" fmla="*/ 99689 h 861689"/>
                      <a:gd name="connsiteX2" fmla="*/ 847725 w 1885950"/>
                      <a:gd name="connsiteY2" fmla="*/ 290190 h 861689"/>
                      <a:gd name="connsiteX3" fmla="*/ 1171575 w 1885950"/>
                      <a:gd name="connsiteY3" fmla="*/ 61590 h 861689"/>
                      <a:gd name="connsiteX4" fmla="*/ 1466850 w 1885950"/>
                      <a:gd name="connsiteY4" fmla="*/ 118740 h 861689"/>
                      <a:gd name="connsiteX5" fmla="*/ 1885950 w 1885950"/>
                      <a:gd name="connsiteY5" fmla="*/ 575939 h 861689"/>
                      <a:gd name="connsiteX6" fmla="*/ 914400 w 1885950"/>
                      <a:gd name="connsiteY6" fmla="*/ 861689 h 861689"/>
                      <a:gd name="connsiteX7" fmla="*/ 0 w 1885950"/>
                      <a:gd name="connsiteY7" fmla="*/ 556889 h 861689"/>
                      <a:gd name="connsiteX8" fmla="*/ 466725 w 1885950"/>
                      <a:gd name="connsiteY8" fmla="*/ 80639 h 861689"/>
                      <a:gd name="connsiteX0" fmla="*/ 466725 w 1885950"/>
                      <a:gd name="connsiteY0" fmla="*/ 80639 h 861689"/>
                      <a:gd name="connsiteX1" fmla="*/ 714375 w 1885950"/>
                      <a:gd name="connsiteY1" fmla="*/ 99689 h 861689"/>
                      <a:gd name="connsiteX2" fmla="*/ 847725 w 1885950"/>
                      <a:gd name="connsiteY2" fmla="*/ 290190 h 861689"/>
                      <a:gd name="connsiteX3" fmla="*/ 1171575 w 1885950"/>
                      <a:gd name="connsiteY3" fmla="*/ 61590 h 861689"/>
                      <a:gd name="connsiteX4" fmla="*/ 1466850 w 1885950"/>
                      <a:gd name="connsiteY4" fmla="*/ 118740 h 861689"/>
                      <a:gd name="connsiteX5" fmla="*/ 1885950 w 1885950"/>
                      <a:gd name="connsiteY5" fmla="*/ 575939 h 861689"/>
                      <a:gd name="connsiteX6" fmla="*/ 914400 w 1885950"/>
                      <a:gd name="connsiteY6" fmla="*/ 861689 h 861689"/>
                      <a:gd name="connsiteX7" fmla="*/ 0 w 1885950"/>
                      <a:gd name="connsiteY7" fmla="*/ 556889 h 861689"/>
                      <a:gd name="connsiteX8" fmla="*/ 466725 w 1885950"/>
                      <a:gd name="connsiteY8" fmla="*/ 80639 h 861689"/>
                      <a:gd name="connsiteX0" fmla="*/ 466725 w 1885950"/>
                      <a:gd name="connsiteY0" fmla="*/ 80639 h 861689"/>
                      <a:gd name="connsiteX1" fmla="*/ 714375 w 1885950"/>
                      <a:gd name="connsiteY1" fmla="*/ 99689 h 861689"/>
                      <a:gd name="connsiteX2" fmla="*/ 847725 w 1885950"/>
                      <a:gd name="connsiteY2" fmla="*/ 290190 h 861689"/>
                      <a:gd name="connsiteX3" fmla="*/ 1162050 w 1885950"/>
                      <a:gd name="connsiteY3" fmla="*/ 90165 h 861689"/>
                      <a:gd name="connsiteX4" fmla="*/ 1466850 w 1885950"/>
                      <a:gd name="connsiteY4" fmla="*/ 118740 h 861689"/>
                      <a:gd name="connsiteX5" fmla="*/ 1885950 w 1885950"/>
                      <a:gd name="connsiteY5" fmla="*/ 575939 h 861689"/>
                      <a:gd name="connsiteX6" fmla="*/ 914400 w 1885950"/>
                      <a:gd name="connsiteY6" fmla="*/ 861689 h 861689"/>
                      <a:gd name="connsiteX7" fmla="*/ 0 w 1885950"/>
                      <a:gd name="connsiteY7" fmla="*/ 556889 h 861689"/>
                      <a:gd name="connsiteX8" fmla="*/ 466725 w 1885950"/>
                      <a:gd name="connsiteY8" fmla="*/ 80639 h 861689"/>
                      <a:gd name="connsiteX0" fmla="*/ 466725 w 1885950"/>
                      <a:gd name="connsiteY0" fmla="*/ 80639 h 861689"/>
                      <a:gd name="connsiteX1" fmla="*/ 714375 w 1885950"/>
                      <a:gd name="connsiteY1" fmla="*/ 99689 h 861689"/>
                      <a:gd name="connsiteX2" fmla="*/ 847725 w 1885950"/>
                      <a:gd name="connsiteY2" fmla="*/ 290190 h 861689"/>
                      <a:gd name="connsiteX3" fmla="*/ 1181100 w 1885950"/>
                      <a:gd name="connsiteY3" fmla="*/ 23490 h 861689"/>
                      <a:gd name="connsiteX4" fmla="*/ 1466850 w 1885950"/>
                      <a:gd name="connsiteY4" fmla="*/ 118740 h 861689"/>
                      <a:gd name="connsiteX5" fmla="*/ 1885950 w 1885950"/>
                      <a:gd name="connsiteY5" fmla="*/ 575939 h 861689"/>
                      <a:gd name="connsiteX6" fmla="*/ 914400 w 1885950"/>
                      <a:gd name="connsiteY6" fmla="*/ 861689 h 861689"/>
                      <a:gd name="connsiteX7" fmla="*/ 0 w 1885950"/>
                      <a:gd name="connsiteY7" fmla="*/ 556889 h 861689"/>
                      <a:gd name="connsiteX8" fmla="*/ 466725 w 1885950"/>
                      <a:gd name="connsiteY8" fmla="*/ 80639 h 861689"/>
                      <a:gd name="connsiteX0" fmla="*/ 466725 w 1885950"/>
                      <a:gd name="connsiteY0" fmla="*/ 80639 h 861689"/>
                      <a:gd name="connsiteX1" fmla="*/ 714375 w 1885950"/>
                      <a:gd name="connsiteY1" fmla="*/ 99689 h 861689"/>
                      <a:gd name="connsiteX2" fmla="*/ 847725 w 1885950"/>
                      <a:gd name="connsiteY2" fmla="*/ 290190 h 861689"/>
                      <a:gd name="connsiteX3" fmla="*/ 1181100 w 1885950"/>
                      <a:gd name="connsiteY3" fmla="*/ 80640 h 861689"/>
                      <a:gd name="connsiteX4" fmla="*/ 1466850 w 1885950"/>
                      <a:gd name="connsiteY4" fmla="*/ 118740 h 861689"/>
                      <a:gd name="connsiteX5" fmla="*/ 1885950 w 1885950"/>
                      <a:gd name="connsiteY5" fmla="*/ 575939 h 861689"/>
                      <a:gd name="connsiteX6" fmla="*/ 914400 w 1885950"/>
                      <a:gd name="connsiteY6" fmla="*/ 861689 h 861689"/>
                      <a:gd name="connsiteX7" fmla="*/ 0 w 1885950"/>
                      <a:gd name="connsiteY7" fmla="*/ 556889 h 861689"/>
                      <a:gd name="connsiteX8" fmla="*/ 466725 w 1885950"/>
                      <a:gd name="connsiteY8" fmla="*/ 80639 h 861689"/>
                      <a:gd name="connsiteX0" fmla="*/ 466725 w 1885950"/>
                      <a:gd name="connsiteY0" fmla="*/ 80639 h 861689"/>
                      <a:gd name="connsiteX1" fmla="*/ 714375 w 1885950"/>
                      <a:gd name="connsiteY1" fmla="*/ 99689 h 861689"/>
                      <a:gd name="connsiteX2" fmla="*/ 847725 w 1885950"/>
                      <a:gd name="connsiteY2" fmla="*/ 290190 h 861689"/>
                      <a:gd name="connsiteX3" fmla="*/ 1181100 w 1885950"/>
                      <a:gd name="connsiteY3" fmla="*/ 80640 h 861689"/>
                      <a:gd name="connsiteX4" fmla="*/ 1466850 w 1885950"/>
                      <a:gd name="connsiteY4" fmla="*/ 118740 h 861689"/>
                      <a:gd name="connsiteX5" fmla="*/ 1885950 w 1885950"/>
                      <a:gd name="connsiteY5" fmla="*/ 575939 h 861689"/>
                      <a:gd name="connsiteX6" fmla="*/ 914400 w 1885950"/>
                      <a:gd name="connsiteY6" fmla="*/ 861689 h 861689"/>
                      <a:gd name="connsiteX7" fmla="*/ 0 w 1885950"/>
                      <a:gd name="connsiteY7" fmla="*/ 556889 h 861689"/>
                      <a:gd name="connsiteX8" fmla="*/ 466725 w 1885950"/>
                      <a:gd name="connsiteY8" fmla="*/ 80639 h 861689"/>
                      <a:gd name="connsiteX0" fmla="*/ 466725 w 1885950"/>
                      <a:gd name="connsiteY0" fmla="*/ 80639 h 861689"/>
                      <a:gd name="connsiteX1" fmla="*/ 714375 w 1885950"/>
                      <a:gd name="connsiteY1" fmla="*/ 99689 h 861689"/>
                      <a:gd name="connsiteX2" fmla="*/ 847725 w 1885950"/>
                      <a:gd name="connsiteY2" fmla="*/ 290190 h 861689"/>
                      <a:gd name="connsiteX3" fmla="*/ 1181100 w 1885950"/>
                      <a:gd name="connsiteY3" fmla="*/ 80640 h 861689"/>
                      <a:gd name="connsiteX4" fmla="*/ 1466850 w 1885950"/>
                      <a:gd name="connsiteY4" fmla="*/ 118740 h 861689"/>
                      <a:gd name="connsiteX5" fmla="*/ 1885950 w 1885950"/>
                      <a:gd name="connsiteY5" fmla="*/ 575939 h 861689"/>
                      <a:gd name="connsiteX6" fmla="*/ 914400 w 1885950"/>
                      <a:gd name="connsiteY6" fmla="*/ 861689 h 861689"/>
                      <a:gd name="connsiteX7" fmla="*/ 0 w 1885950"/>
                      <a:gd name="connsiteY7" fmla="*/ 556889 h 861689"/>
                      <a:gd name="connsiteX8" fmla="*/ 466725 w 1885950"/>
                      <a:gd name="connsiteY8" fmla="*/ 80639 h 861689"/>
                      <a:gd name="connsiteX0" fmla="*/ 466725 w 1847850"/>
                      <a:gd name="connsiteY0" fmla="*/ 80639 h 861689"/>
                      <a:gd name="connsiteX1" fmla="*/ 714375 w 1847850"/>
                      <a:gd name="connsiteY1" fmla="*/ 99689 h 861689"/>
                      <a:gd name="connsiteX2" fmla="*/ 847725 w 1847850"/>
                      <a:gd name="connsiteY2" fmla="*/ 290190 h 861689"/>
                      <a:gd name="connsiteX3" fmla="*/ 1181100 w 1847850"/>
                      <a:gd name="connsiteY3" fmla="*/ 80640 h 861689"/>
                      <a:gd name="connsiteX4" fmla="*/ 1466850 w 1847850"/>
                      <a:gd name="connsiteY4" fmla="*/ 118740 h 861689"/>
                      <a:gd name="connsiteX5" fmla="*/ 1847850 w 1847850"/>
                      <a:gd name="connsiteY5" fmla="*/ 604514 h 861689"/>
                      <a:gd name="connsiteX6" fmla="*/ 914400 w 1847850"/>
                      <a:gd name="connsiteY6" fmla="*/ 861689 h 861689"/>
                      <a:gd name="connsiteX7" fmla="*/ 0 w 1847850"/>
                      <a:gd name="connsiteY7" fmla="*/ 556889 h 861689"/>
                      <a:gd name="connsiteX8" fmla="*/ 466725 w 1847850"/>
                      <a:gd name="connsiteY8" fmla="*/ 80639 h 861689"/>
                      <a:gd name="connsiteX0" fmla="*/ 466725 w 1847850"/>
                      <a:gd name="connsiteY0" fmla="*/ 80639 h 861689"/>
                      <a:gd name="connsiteX1" fmla="*/ 714375 w 1847850"/>
                      <a:gd name="connsiteY1" fmla="*/ 99689 h 861689"/>
                      <a:gd name="connsiteX2" fmla="*/ 847725 w 1847850"/>
                      <a:gd name="connsiteY2" fmla="*/ 290190 h 861689"/>
                      <a:gd name="connsiteX3" fmla="*/ 1181100 w 1847850"/>
                      <a:gd name="connsiteY3" fmla="*/ 80640 h 861689"/>
                      <a:gd name="connsiteX4" fmla="*/ 1466850 w 1847850"/>
                      <a:gd name="connsiteY4" fmla="*/ 118740 h 861689"/>
                      <a:gd name="connsiteX5" fmla="*/ 1847850 w 1847850"/>
                      <a:gd name="connsiteY5" fmla="*/ 604514 h 861689"/>
                      <a:gd name="connsiteX6" fmla="*/ 914400 w 1847850"/>
                      <a:gd name="connsiteY6" fmla="*/ 861689 h 861689"/>
                      <a:gd name="connsiteX7" fmla="*/ 0 w 1847850"/>
                      <a:gd name="connsiteY7" fmla="*/ 575939 h 861689"/>
                      <a:gd name="connsiteX8" fmla="*/ 466725 w 1847850"/>
                      <a:gd name="connsiteY8" fmla="*/ 80639 h 861689"/>
                      <a:gd name="connsiteX0" fmla="*/ 466725 w 1847850"/>
                      <a:gd name="connsiteY0" fmla="*/ 80639 h 1128389"/>
                      <a:gd name="connsiteX1" fmla="*/ 714375 w 1847850"/>
                      <a:gd name="connsiteY1" fmla="*/ 99689 h 1128389"/>
                      <a:gd name="connsiteX2" fmla="*/ 847725 w 1847850"/>
                      <a:gd name="connsiteY2" fmla="*/ 290190 h 1128389"/>
                      <a:gd name="connsiteX3" fmla="*/ 1181100 w 1847850"/>
                      <a:gd name="connsiteY3" fmla="*/ 80640 h 1128389"/>
                      <a:gd name="connsiteX4" fmla="*/ 1466850 w 1847850"/>
                      <a:gd name="connsiteY4" fmla="*/ 118740 h 1128389"/>
                      <a:gd name="connsiteX5" fmla="*/ 1847850 w 1847850"/>
                      <a:gd name="connsiteY5" fmla="*/ 604514 h 1128389"/>
                      <a:gd name="connsiteX6" fmla="*/ 790575 w 1847850"/>
                      <a:gd name="connsiteY6" fmla="*/ 1128389 h 1128389"/>
                      <a:gd name="connsiteX7" fmla="*/ 0 w 1847850"/>
                      <a:gd name="connsiteY7" fmla="*/ 575939 h 1128389"/>
                      <a:gd name="connsiteX8" fmla="*/ 466725 w 1847850"/>
                      <a:gd name="connsiteY8" fmla="*/ 80639 h 1128389"/>
                      <a:gd name="connsiteX0" fmla="*/ 466725 w 1847850"/>
                      <a:gd name="connsiteY0" fmla="*/ 80639 h 1128389"/>
                      <a:gd name="connsiteX1" fmla="*/ 714375 w 1847850"/>
                      <a:gd name="connsiteY1" fmla="*/ 99689 h 1128389"/>
                      <a:gd name="connsiteX2" fmla="*/ 847725 w 1847850"/>
                      <a:gd name="connsiteY2" fmla="*/ 290190 h 1128389"/>
                      <a:gd name="connsiteX3" fmla="*/ 1181100 w 1847850"/>
                      <a:gd name="connsiteY3" fmla="*/ 80640 h 1128389"/>
                      <a:gd name="connsiteX4" fmla="*/ 1466850 w 1847850"/>
                      <a:gd name="connsiteY4" fmla="*/ 118740 h 1128389"/>
                      <a:gd name="connsiteX5" fmla="*/ 1847850 w 1847850"/>
                      <a:gd name="connsiteY5" fmla="*/ 604514 h 1128389"/>
                      <a:gd name="connsiteX6" fmla="*/ 790575 w 1847850"/>
                      <a:gd name="connsiteY6" fmla="*/ 1128389 h 1128389"/>
                      <a:gd name="connsiteX7" fmla="*/ 228600 w 1847850"/>
                      <a:gd name="connsiteY7" fmla="*/ 728340 h 1128389"/>
                      <a:gd name="connsiteX8" fmla="*/ 0 w 1847850"/>
                      <a:gd name="connsiteY8" fmla="*/ 575939 h 1128389"/>
                      <a:gd name="connsiteX9" fmla="*/ 466725 w 1847850"/>
                      <a:gd name="connsiteY9" fmla="*/ 80639 h 1128389"/>
                      <a:gd name="connsiteX0" fmla="*/ 466725 w 1847850"/>
                      <a:gd name="connsiteY0" fmla="*/ 80639 h 728340"/>
                      <a:gd name="connsiteX1" fmla="*/ 714375 w 1847850"/>
                      <a:gd name="connsiteY1" fmla="*/ 99689 h 728340"/>
                      <a:gd name="connsiteX2" fmla="*/ 847725 w 1847850"/>
                      <a:gd name="connsiteY2" fmla="*/ 290190 h 728340"/>
                      <a:gd name="connsiteX3" fmla="*/ 1181100 w 1847850"/>
                      <a:gd name="connsiteY3" fmla="*/ 80640 h 728340"/>
                      <a:gd name="connsiteX4" fmla="*/ 1466850 w 1847850"/>
                      <a:gd name="connsiteY4" fmla="*/ 118740 h 728340"/>
                      <a:gd name="connsiteX5" fmla="*/ 1847850 w 1847850"/>
                      <a:gd name="connsiteY5" fmla="*/ 604514 h 728340"/>
                      <a:gd name="connsiteX6" fmla="*/ 561975 w 1847850"/>
                      <a:gd name="connsiteY6" fmla="*/ 375914 h 728340"/>
                      <a:gd name="connsiteX7" fmla="*/ 228600 w 1847850"/>
                      <a:gd name="connsiteY7" fmla="*/ 728340 h 728340"/>
                      <a:gd name="connsiteX8" fmla="*/ 0 w 1847850"/>
                      <a:gd name="connsiteY8" fmla="*/ 575939 h 728340"/>
                      <a:gd name="connsiteX9" fmla="*/ 466725 w 1847850"/>
                      <a:gd name="connsiteY9" fmla="*/ 80639 h 728340"/>
                      <a:gd name="connsiteX0" fmla="*/ 466725 w 1847850"/>
                      <a:gd name="connsiteY0" fmla="*/ 80639 h 728340"/>
                      <a:gd name="connsiteX1" fmla="*/ 714375 w 1847850"/>
                      <a:gd name="connsiteY1" fmla="*/ 99689 h 728340"/>
                      <a:gd name="connsiteX2" fmla="*/ 847725 w 1847850"/>
                      <a:gd name="connsiteY2" fmla="*/ 290190 h 728340"/>
                      <a:gd name="connsiteX3" fmla="*/ 1181100 w 1847850"/>
                      <a:gd name="connsiteY3" fmla="*/ 80640 h 728340"/>
                      <a:gd name="connsiteX4" fmla="*/ 1466850 w 1847850"/>
                      <a:gd name="connsiteY4" fmla="*/ 118740 h 728340"/>
                      <a:gd name="connsiteX5" fmla="*/ 1847850 w 1847850"/>
                      <a:gd name="connsiteY5" fmla="*/ 604514 h 728340"/>
                      <a:gd name="connsiteX6" fmla="*/ 838200 w 1847850"/>
                      <a:gd name="connsiteY6" fmla="*/ 680715 h 728340"/>
                      <a:gd name="connsiteX7" fmla="*/ 561975 w 1847850"/>
                      <a:gd name="connsiteY7" fmla="*/ 375914 h 728340"/>
                      <a:gd name="connsiteX8" fmla="*/ 228600 w 1847850"/>
                      <a:gd name="connsiteY8" fmla="*/ 728340 h 728340"/>
                      <a:gd name="connsiteX9" fmla="*/ 0 w 1847850"/>
                      <a:gd name="connsiteY9" fmla="*/ 575939 h 728340"/>
                      <a:gd name="connsiteX10" fmla="*/ 466725 w 1847850"/>
                      <a:gd name="connsiteY10" fmla="*/ 80639 h 728340"/>
                      <a:gd name="connsiteX0" fmla="*/ 466725 w 1847850"/>
                      <a:gd name="connsiteY0" fmla="*/ 80639 h 728340"/>
                      <a:gd name="connsiteX1" fmla="*/ 714375 w 1847850"/>
                      <a:gd name="connsiteY1" fmla="*/ 99689 h 728340"/>
                      <a:gd name="connsiteX2" fmla="*/ 847725 w 1847850"/>
                      <a:gd name="connsiteY2" fmla="*/ 290190 h 728340"/>
                      <a:gd name="connsiteX3" fmla="*/ 1181100 w 1847850"/>
                      <a:gd name="connsiteY3" fmla="*/ 80640 h 728340"/>
                      <a:gd name="connsiteX4" fmla="*/ 1466850 w 1847850"/>
                      <a:gd name="connsiteY4" fmla="*/ 118740 h 728340"/>
                      <a:gd name="connsiteX5" fmla="*/ 1847850 w 1847850"/>
                      <a:gd name="connsiteY5" fmla="*/ 604514 h 728340"/>
                      <a:gd name="connsiteX6" fmla="*/ 838200 w 1847850"/>
                      <a:gd name="connsiteY6" fmla="*/ 680715 h 728340"/>
                      <a:gd name="connsiteX7" fmla="*/ 561975 w 1847850"/>
                      <a:gd name="connsiteY7" fmla="*/ 375914 h 728340"/>
                      <a:gd name="connsiteX8" fmla="*/ 228600 w 1847850"/>
                      <a:gd name="connsiteY8" fmla="*/ 728340 h 728340"/>
                      <a:gd name="connsiteX9" fmla="*/ 0 w 1847850"/>
                      <a:gd name="connsiteY9" fmla="*/ 575939 h 728340"/>
                      <a:gd name="connsiteX10" fmla="*/ 466725 w 1847850"/>
                      <a:gd name="connsiteY10" fmla="*/ 80639 h 728340"/>
                      <a:gd name="connsiteX0" fmla="*/ 466725 w 1847850"/>
                      <a:gd name="connsiteY0" fmla="*/ 80639 h 728340"/>
                      <a:gd name="connsiteX1" fmla="*/ 714375 w 1847850"/>
                      <a:gd name="connsiteY1" fmla="*/ 99689 h 728340"/>
                      <a:gd name="connsiteX2" fmla="*/ 847725 w 1847850"/>
                      <a:gd name="connsiteY2" fmla="*/ 290190 h 728340"/>
                      <a:gd name="connsiteX3" fmla="*/ 1181100 w 1847850"/>
                      <a:gd name="connsiteY3" fmla="*/ 80640 h 728340"/>
                      <a:gd name="connsiteX4" fmla="*/ 1466850 w 1847850"/>
                      <a:gd name="connsiteY4" fmla="*/ 118740 h 728340"/>
                      <a:gd name="connsiteX5" fmla="*/ 1847850 w 1847850"/>
                      <a:gd name="connsiteY5" fmla="*/ 604514 h 728340"/>
                      <a:gd name="connsiteX6" fmla="*/ 1123950 w 1847850"/>
                      <a:gd name="connsiteY6" fmla="*/ 633090 h 728340"/>
                      <a:gd name="connsiteX7" fmla="*/ 838200 w 1847850"/>
                      <a:gd name="connsiteY7" fmla="*/ 680715 h 728340"/>
                      <a:gd name="connsiteX8" fmla="*/ 561975 w 1847850"/>
                      <a:gd name="connsiteY8" fmla="*/ 375914 h 728340"/>
                      <a:gd name="connsiteX9" fmla="*/ 228600 w 1847850"/>
                      <a:gd name="connsiteY9" fmla="*/ 728340 h 728340"/>
                      <a:gd name="connsiteX10" fmla="*/ 0 w 1847850"/>
                      <a:gd name="connsiteY10" fmla="*/ 575939 h 728340"/>
                      <a:gd name="connsiteX11" fmla="*/ 466725 w 1847850"/>
                      <a:gd name="connsiteY11" fmla="*/ 80639 h 728340"/>
                      <a:gd name="connsiteX0" fmla="*/ 466725 w 1848628"/>
                      <a:gd name="connsiteY0" fmla="*/ 80639 h 757039"/>
                      <a:gd name="connsiteX1" fmla="*/ 714375 w 1848628"/>
                      <a:gd name="connsiteY1" fmla="*/ 99689 h 757039"/>
                      <a:gd name="connsiteX2" fmla="*/ 847725 w 1848628"/>
                      <a:gd name="connsiteY2" fmla="*/ 290190 h 757039"/>
                      <a:gd name="connsiteX3" fmla="*/ 1181100 w 1848628"/>
                      <a:gd name="connsiteY3" fmla="*/ 80640 h 757039"/>
                      <a:gd name="connsiteX4" fmla="*/ 1466850 w 1848628"/>
                      <a:gd name="connsiteY4" fmla="*/ 118740 h 757039"/>
                      <a:gd name="connsiteX5" fmla="*/ 1847850 w 1848628"/>
                      <a:gd name="connsiteY5" fmla="*/ 604514 h 757039"/>
                      <a:gd name="connsiteX6" fmla="*/ 1628775 w 1848628"/>
                      <a:gd name="connsiteY6" fmla="*/ 756915 h 757039"/>
                      <a:gd name="connsiteX7" fmla="*/ 1123950 w 1848628"/>
                      <a:gd name="connsiteY7" fmla="*/ 633090 h 757039"/>
                      <a:gd name="connsiteX8" fmla="*/ 838200 w 1848628"/>
                      <a:gd name="connsiteY8" fmla="*/ 680715 h 757039"/>
                      <a:gd name="connsiteX9" fmla="*/ 561975 w 1848628"/>
                      <a:gd name="connsiteY9" fmla="*/ 375914 h 757039"/>
                      <a:gd name="connsiteX10" fmla="*/ 228600 w 1848628"/>
                      <a:gd name="connsiteY10" fmla="*/ 728340 h 757039"/>
                      <a:gd name="connsiteX11" fmla="*/ 0 w 1848628"/>
                      <a:gd name="connsiteY11" fmla="*/ 575939 h 757039"/>
                      <a:gd name="connsiteX12" fmla="*/ 466725 w 1848628"/>
                      <a:gd name="connsiteY12" fmla="*/ 80639 h 757039"/>
                      <a:gd name="connsiteX0" fmla="*/ 466725 w 1848628"/>
                      <a:gd name="connsiteY0" fmla="*/ 80639 h 756937"/>
                      <a:gd name="connsiteX1" fmla="*/ 714375 w 1848628"/>
                      <a:gd name="connsiteY1" fmla="*/ 99689 h 756937"/>
                      <a:gd name="connsiteX2" fmla="*/ 847725 w 1848628"/>
                      <a:gd name="connsiteY2" fmla="*/ 290190 h 756937"/>
                      <a:gd name="connsiteX3" fmla="*/ 1181100 w 1848628"/>
                      <a:gd name="connsiteY3" fmla="*/ 80640 h 756937"/>
                      <a:gd name="connsiteX4" fmla="*/ 1466850 w 1848628"/>
                      <a:gd name="connsiteY4" fmla="*/ 118740 h 756937"/>
                      <a:gd name="connsiteX5" fmla="*/ 1847850 w 1848628"/>
                      <a:gd name="connsiteY5" fmla="*/ 604514 h 756937"/>
                      <a:gd name="connsiteX6" fmla="*/ 1628775 w 1848628"/>
                      <a:gd name="connsiteY6" fmla="*/ 756915 h 756937"/>
                      <a:gd name="connsiteX7" fmla="*/ 1123950 w 1848628"/>
                      <a:gd name="connsiteY7" fmla="*/ 633090 h 756937"/>
                      <a:gd name="connsiteX8" fmla="*/ 838200 w 1848628"/>
                      <a:gd name="connsiteY8" fmla="*/ 680715 h 756937"/>
                      <a:gd name="connsiteX9" fmla="*/ 561975 w 1848628"/>
                      <a:gd name="connsiteY9" fmla="*/ 375914 h 756937"/>
                      <a:gd name="connsiteX10" fmla="*/ 228600 w 1848628"/>
                      <a:gd name="connsiteY10" fmla="*/ 728340 h 756937"/>
                      <a:gd name="connsiteX11" fmla="*/ 0 w 1848628"/>
                      <a:gd name="connsiteY11" fmla="*/ 575939 h 756937"/>
                      <a:gd name="connsiteX12" fmla="*/ 466725 w 1848628"/>
                      <a:gd name="connsiteY12" fmla="*/ 80639 h 756937"/>
                      <a:gd name="connsiteX0" fmla="*/ 466725 w 1848628"/>
                      <a:gd name="connsiteY0" fmla="*/ 80639 h 756915"/>
                      <a:gd name="connsiteX1" fmla="*/ 714375 w 1848628"/>
                      <a:gd name="connsiteY1" fmla="*/ 99689 h 756915"/>
                      <a:gd name="connsiteX2" fmla="*/ 847725 w 1848628"/>
                      <a:gd name="connsiteY2" fmla="*/ 290190 h 756915"/>
                      <a:gd name="connsiteX3" fmla="*/ 1181100 w 1848628"/>
                      <a:gd name="connsiteY3" fmla="*/ 80640 h 756915"/>
                      <a:gd name="connsiteX4" fmla="*/ 1466850 w 1848628"/>
                      <a:gd name="connsiteY4" fmla="*/ 118740 h 756915"/>
                      <a:gd name="connsiteX5" fmla="*/ 1847850 w 1848628"/>
                      <a:gd name="connsiteY5" fmla="*/ 604514 h 756915"/>
                      <a:gd name="connsiteX6" fmla="*/ 1628775 w 1848628"/>
                      <a:gd name="connsiteY6" fmla="*/ 756915 h 756915"/>
                      <a:gd name="connsiteX7" fmla="*/ 1123950 w 1848628"/>
                      <a:gd name="connsiteY7" fmla="*/ 633090 h 756915"/>
                      <a:gd name="connsiteX8" fmla="*/ 838200 w 1848628"/>
                      <a:gd name="connsiteY8" fmla="*/ 680715 h 756915"/>
                      <a:gd name="connsiteX9" fmla="*/ 561975 w 1848628"/>
                      <a:gd name="connsiteY9" fmla="*/ 375914 h 756915"/>
                      <a:gd name="connsiteX10" fmla="*/ 228600 w 1848628"/>
                      <a:gd name="connsiteY10" fmla="*/ 728340 h 756915"/>
                      <a:gd name="connsiteX11" fmla="*/ 0 w 1848628"/>
                      <a:gd name="connsiteY11" fmla="*/ 575939 h 756915"/>
                      <a:gd name="connsiteX12" fmla="*/ 466725 w 1848628"/>
                      <a:gd name="connsiteY12" fmla="*/ 80639 h 756915"/>
                      <a:gd name="connsiteX0" fmla="*/ 466725 w 1848628"/>
                      <a:gd name="connsiteY0" fmla="*/ 80639 h 756915"/>
                      <a:gd name="connsiteX1" fmla="*/ 714375 w 1848628"/>
                      <a:gd name="connsiteY1" fmla="*/ 99689 h 756915"/>
                      <a:gd name="connsiteX2" fmla="*/ 847725 w 1848628"/>
                      <a:gd name="connsiteY2" fmla="*/ 290190 h 756915"/>
                      <a:gd name="connsiteX3" fmla="*/ 1181100 w 1848628"/>
                      <a:gd name="connsiteY3" fmla="*/ 80640 h 756915"/>
                      <a:gd name="connsiteX4" fmla="*/ 1466850 w 1848628"/>
                      <a:gd name="connsiteY4" fmla="*/ 118740 h 756915"/>
                      <a:gd name="connsiteX5" fmla="*/ 1847850 w 1848628"/>
                      <a:gd name="connsiteY5" fmla="*/ 604514 h 756915"/>
                      <a:gd name="connsiteX6" fmla="*/ 1628775 w 1848628"/>
                      <a:gd name="connsiteY6" fmla="*/ 756915 h 756915"/>
                      <a:gd name="connsiteX7" fmla="*/ 1314450 w 1848628"/>
                      <a:gd name="connsiteY7" fmla="*/ 356865 h 756915"/>
                      <a:gd name="connsiteX8" fmla="*/ 1123950 w 1848628"/>
                      <a:gd name="connsiteY8" fmla="*/ 633090 h 756915"/>
                      <a:gd name="connsiteX9" fmla="*/ 838200 w 1848628"/>
                      <a:gd name="connsiteY9" fmla="*/ 680715 h 756915"/>
                      <a:gd name="connsiteX10" fmla="*/ 561975 w 1848628"/>
                      <a:gd name="connsiteY10" fmla="*/ 375914 h 756915"/>
                      <a:gd name="connsiteX11" fmla="*/ 228600 w 1848628"/>
                      <a:gd name="connsiteY11" fmla="*/ 728340 h 756915"/>
                      <a:gd name="connsiteX12" fmla="*/ 0 w 1848628"/>
                      <a:gd name="connsiteY12" fmla="*/ 575939 h 756915"/>
                      <a:gd name="connsiteX13" fmla="*/ 466725 w 1848628"/>
                      <a:gd name="connsiteY13" fmla="*/ 80639 h 756915"/>
                      <a:gd name="connsiteX0" fmla="*/ 466725 w 1848628"/>
                      <a:gd name="connsiteY0" fmla="*/ 80639 h 756915"/>
                      <a:gd name="connsiteX1" fmla="*/ 714375 w 1848628"/>
                      <a:gd name="connsiteY1" fmla="*/ 99689 h 756915"/>
                      <a:gd name="connsiteX2" fmla="*/ 847725 w 1848628"/>
                      <a:gd name="connsiteY2" fmla="*/ 290190 h 756915"/>
                      <a:gd name="connsiteX3" fmla="*/ 1181100 w 1848628"/>
                      <a:gd name="connsiteY3" fmla="*/ 80640 h 756915"/>
                      <a:gd name="connsiteX4" fmla="*/ 1466850 w 1848628"/>
                      <a:gd name="connsiteY4" fmla="*/ 118740 h 756915"/>
                      <a:gd name="connsiteX5" fmla="*/ 1847850 w 1848628"/>
                      <a:gd name="connsiteY5" fmla="*/ 604514 h 756915"/>
                      <a:gd name="connsiteX6" fmla="*/ 1628775 w 1848628"/>
                      <a:gd name="connsiteY6" fmla="*/ 756915 h 756915"/>
                      <a:gd name="connsiteX7" fmla="*/ 1314450 w 1848628"/>
                      <a:gd name="connsiteY7" fmla="*/ 356865 h 756915"/>
                      <a:gd name="connsiteX8" fmla="*/ 1114425 w 1848628"/>
                      <a:gd name="connsiteY8" fmla="*/ 690240 h 756915"/>
                      <a:gd name="connsiteX9" fmla="*/ 838200 w 1848628"/>
                      <a:gd name="connsiteY9" fmla="*/ 680715 h 756915"/>
                      <a:gd name="connsiteX10" fmla="*/ 561975 w 1848628"/>
                      <a:gd name="connsiteY10" fmla="*/ 375914 h 756915"/>
                      <a:gd name="connsiteX11" fmla="*/ 228600 w 1848628"/>
                      <a:gd name="connsiteY11" fmla="*/ 728340 h 756915"/>
                      <a:gd name="connsiteX12" fmla="*/ 0 w 1848628"/>
                      <a:gd name="connsiteY12" fmla="*/ 575939 h 756915"/>
                      <a:gd name="connsiteX13" fmla="*/ 466725 w 1848628"/>
                      <a:gd name="connsiteY13" fmla="*/ 80639 h 756915"/>
                      <a:gd name="connsiteX0" fmla="*/ 466725 w 1848628"/>
                      <a:gd name="connsiteY0" fmla="*/ 80639 h 756915"/>
                      <a:gd name="connsiteX1" fmla="*/ 714375 w 1848628"/>
                      <a:gd name="connsiteY1" fmla="*/ 99689 h 756915"/>
                      <a:gd name="connsiteX2" fmla="*/ 847725 w 1848628"/>
                      <a:gd name="connsiteY2" fmla="*/ 290190 h 756915"/>
                      <a:gd name="connsiteX3" fmla="*/ 1181100 w 1848628"/>
                      <a:gd name="connsiteY3" fmla="*/ 80640 h 756915"/>
                      <a:gd name="connsiteX4" fmla="*/ 1466850 w 1848628"/>
                      <a:gd name="connsiteY4" fmla="*/ 118740 h 756915"/>
                      <a:gd name="connsiteX5" fmla="*/ 1847850 w 1848628"/>
                      <a:gd name="connsiteY5" fmla="*/ 604514 h 756915"/>
                      <a:gd name="connsiteX6" fmla="*/ 1628775 w 1848628"/>
                      <a:gd name="connsiteY6" fmla="*/ 756915 h 756915"/>
                      <a:gd name="connsiteX7" fmla="*/ 1314450 w 1848628"/>
                      <a:gd name="connsiteY7" fmla="*/ 356865 h 756915"/>
                      <a:gd name="connsiteX8" fmla="*/ 1114425 w 1848628"/>
                      <a:gd name="connsiteY8" fmla="*/ 690240 h 756915"/>
                      <a:gd name="connsiteX9" fmla="*/ 838200 w 1848628"/>
                      <a:gd name="connsiteY9" fmla="*/ 680715 h 756915"/>
                      <a:gd name="connsiteX10" fmla="*/ 561975 w 1848628"/>
                      <a:gd name="connsiteY10" fmla="*/ 375914 h 756915"/>
                      <a:gd name="connsiteX11" fmla="*/ 228600 w 1848628"/>
                      <a:gd name="connsiteY11" fmla="*/ 728340 h 756915"/>
                      <a:gd name="connsiteX12" fmla="*/ 0 w 1848628"/>
                      <a:gd name="connsiteY12" fmla="*/ 575939 h 756915"/>
                      <a:gd name="connsiteX13" fmla="*/ 466725 w 1848628"/>
                      <a:gd name="connsiteY13" fmla="*/ 80639 h 756915"/>
                      <a:gd name="connsiteX0" fmla="*/ 466725 w 1848628"/>
                      <a:gd name="connsiteY0" fmla="*/ 80639 h 767630"/>
                      <a:gd name="connsiteX1" fmla="*/ 714375 w 1848628"/>
                      <a:gd name="connsiteY1" fmla="*/ 99689 h 767630"/>
                      <a:gd name="connsiteX2" fmla="*/ 847725 w 1848628"/>
                      <a:gd name="connsiteY2" fmla="*/ 290190 h 767630"/>
                      <a:gd name="connsiteX3" fmla="*/ 1181100 w 1848628"/>
                      <a:gd name="connsiteY3" fmla="*/ 80640 h 767630"/>
                      <a:gd name="connsiteX4" fmla="*/ 1466850 w 1848628"/>
                      <a:gd name="connsiteY4" fmla="*/ 118740 h 767630"/>
                      <a:gd name="connsiteX5" fmla="*/ 1847850 w 1848628"/>
                      <a:gd name="connsiteY5" fmla="*/ 604514 h 767630"/>
                      <a:gd name="connsiteX6" fmla="*/ 1628775 w 1848628"/>
                      <a:gd name="connsiteY6" fmla="*/ 756915 h 767630"/>
                      <a:gd name="connsiteX7" fmla="*/ 1314450 w 1848628"/>
                      <a:gd name="connsiteY7" fmla="*/ 356865 h 767630"/>
                      <a:gd name="connsiteX8" fmla="*/ 1114425 w 1848628"/>
                      <a:gd name="connsiteY8" fmla="*/ 690240 h 767630"/>
                      <a:gd name="connsiteX9" fmla="*/ 838200 w 1848628"/>
                      <a:gd name="connsiteY9" fmla="*/ 680715 h 767630"/>
                      <a:gd name="connsiteX10" fmla="*/ 561975 w 1848628"/>
                      <a:gd name="connsiteY10" fmla="*/ 375914 h 767630"/>
                      <a:gd name="connsiteX11" fmla="*/ 228600 w 1848628"/>
                      <a:gd name="connsiteY11" fmla="*/ 728340 h 767630"/>
                      <a:gd name="connsiteX12" fmla="*/ 0 w 1848628"/>
                      <a:gd name="connsiteY12" fmla="*/ 575939 h 767630"/>
                      <a:gd name="connsiteX13" fmla="*/ 466725 w 1848628"/>
                      <a:gd name="connsiteY13" fmla="*/ 80639 h 767630"/>
                      <a:gd name="connsiteX0" fmla="*/ 466725 w 1848628"/>
                      <a:gd name="connsiteY0" fmla="*/ 80639 h 767630"/>
                      <a:gd name="connsiteX1" fmla="*/ 714375 w 1848628"/>
                      <a:gd name="connsiteY1" fmla="*/ 99689 h 767630"/>
                      <a:gd name="connsiteX2" fmla="*/ 847725 w 1848628"/>
                      <a:gd name="connsiteY2" fmla="*/ 290190 h 767630"/>
                      <a:gd name="connsiteX3" fmla="*/ 1181100 w 1848628"/>
                      <a:gd name="connsiteY3" fmla="*/ 80640 h 767630"/>
                      <a:gd name="connsiteX4" fmla="*/ 1466850 w 1848628"/>
                      <a:gd name="connsiteY4" fmla="*/ 118740 h 767630"/>
                      <a:gd name="connsiteX5" fmla="*/ 1847850 w 1848628"/>
                      <a:gd name="connsiteY5" fmla="*/ 604514 h 767630"/>
                      <a:gd name="connsiteX6" fmla="*/ 1628775 w 1848628"/>
                      <a:gd name="connsiteY6" fmla="*/ 756915 h 767630"/>
                      <a:gd name="connsiteX7" fmla="*/ 1314450 w 1848628"/>
                      <a:gd name="connsiteY7" fmla="*/ 356865 h 767630"/>
                      <a:gd name="connsiteX8" fmla="*/ 1114425 w 1848628"/>
                      <a:gd name="connsiteY8" fmla="*/ 690240 h 767630"/>
                      <a:gd name="connsiteX9" fmla="*/ 838200 w 1848628"/>
                      <a:gd name="connsiteY9" fmla="*/ 680715 h 767630"/>
                      <a:gd name="connsiteX10" fmla="*/ 561975 w 1848628"/>
                      <a:gd name="connsiteY10" fmla="*/ 375914 h 767630"/>
                      <a:gd name="connsiteX11" fmla="*/ 228600 w 1848628"/>
                      <a:gd name="connsiteY11" fmla="*/ 728340 h 767630"/>
                      <a:gd name="connsiteX12" fmla="*/ 0 w 1848628"/>
                      <a:gd name="connsiteY12" fmla="*/ 575939 h 767630"/>
                      <a:gd name="connsiteX13" fmla="*/ 466725 w 1848628"/>
                      <a:gd name="connsiteY13" fmla="*/ 80639 h 767630"/>
                      <a:gd name="connsiteX0" fmla="*/ 466725 w 1848628"/>
                      <a:gd name="connsiteY0" fmla="*/ 80639 h 756915"/>
                      <a:gd name="connsiteX1" fmla="*/ 714375 w 1848628"/>
                      <a:gd name="connsiteY1" fmla="*/ 99689 h 756915"/>
                      <a:gd name="connsiteX2" fmla="*/ 847725 w 1848628"/>
                      <a:gd name="connsiteY2" fmla="*/ 290190 h 756915"/>
                      <a:gd name="connsiteX3" fmla="*/ 1181100 w 1848628"/>
                      <a:gd name="connsiteY3" fmla="*/ 80640 h 756915"/>
                      <a:gd name="connsiteX4" fmla="*/ 1466850 w 1848628"/>
                      <a:gd name="connsiteY4" fmla="*/ 118740 h 756915"/>
                      <a:gd name="connsiteX5" fmla="*/ 1847850 w 1848628"/>
                      <a:gd name="connsiteY5" fmla="*/ 604514 h 756915"/>
                      <a:gd name="connsiteX6" fmla="*/ 1628775 w 1848628"/>
                      <a:gd name="connsiteY6" fmla="*/ 756915 h 756915"/>
                      <a:gd name="connsiteX7" fmla="*/ 1314450 w 1848628"/>
                      <a:gd name="connsiteY7" fmla="*/ 356865 h 756915"/>
                      <a:gd name="connsiteX8" fmla="*/ 1114425 w 1848628"/>
                      <a:gd name="connsiteY8" fmla="*/ 642615 h 756915"/>
                      <a:gd name="connsiteX9" fmla="*/ 838200 w 1848628"/>
                      <a:gd name="connsiteY9" fmla="*/ 680715 h 756915"/>
                      <a:gd name="connsiteX10" fmla="*/ 561975 w 1848628"/>
                      <a:gd name="connsiteY10" fmla="*/ 375914 h 756915"/>
                      <a:gd name="connsiteX11" fmla="*/ 228600 w 1848628"/>
                      <a:gd name="connsiteY11" fmla="*/ 728340 h 756915"/>
                      <a:gd name="connsiteX12" fmla="*/ 0 w 1848628"/>
                      <a:gd name="connsiteY12" fmla="*/ 575939 h 756915"/>
                      <a:gd name="connsiteX13" fmla="*/ 466725 w 1848628"/>
                      <a:gd name="connsiteY13" fmla="*/ 80639 h 756915"/>
                      <a:gd name="connsiteX0" fmla="*/ 466725 w 1848628"/>
                      <a:gd name="connsiteY0" fmla="*/ 80639 h 759293"/>
                      <a:gd name="connsiteX1" fmla="*/ 714375 w 1848628"/>
                      <a:gd name="connsiteY1" fmla="*/ 99689 h 759293"/>
                      <a:gd name="connsiteX2" fmla="*/ 847725 w 1848628"/>
                      <a:gd name="connsiteY2" fmla="*/ 290190 h 759293"/>
                      <a:gd name="connsiteX3" fmla="*/ 1181100 w 1848628"/>
                      <a:gd name="connsiteY3" fmla="*/ 80640 h 759293"/>
                      <a:gd name="connsiteX4" fmla="*/ 1466850 w 1848628"/>
                      <a:gd name="connsiteY4" fmla="*/ 118740 h 759293"/>
                      <a:gd name="connsiteX5" fmla="*/ 1847850 w 1848628"/>
                      <a:gd name="connsiteY5" fmla="*/ 604514 h 759293"/>
                      <a:gd name="connsiteX6" fmla="*/ 1628775 w 1848628"/>
                      <a:gd name="connsiteY6" fmla="*/ 756915 h 759293"/>
                      <a:gd name="connsiteX7" fmla="*/ 1314450 w 1848628"/>
                      <a:gd name="connsiteY7" fmla="*/ 356865 h 759293"/>
                      <a:gd name="connsiteX8" fmla="*/ 1114425 w 1848628"/>
                      <a:gd name="connsiteY8" fmla="*/ 642615 h 759293"/>
                      <a:gd name="connsiteX9" fmla="*/ 838200 w 1848628"/>
                      <a:gd name="connsiteY9" fmla="*/ 680715 h 759293"/>
                      <a:gd name="connsiteX10" fmla="*/ 561975 w 1848628"/>
                      <a:gd name="connsiteY10" fmla="*/ 375914 h 759293"/>
                      <a:gd name="connsiteX11" fmla="*/ 228600 w 1848628"/>
                      <a:gd name="connsiteY11" fmla="*/ 728340 h 759293"/>
                      <a:gd name="connsiteX12" fmla="*/ 0 w 1848628"/>
                      <a:gd name="connsiteY12" fmla="*/ 575939 h 759293"/>
                      <a:gd name="connsiteX13" fmla="*/ 466725 w 1848628"/>
                      <a:gd name="connsiteY13" fmla="*/ 80639 h 759293"/>
                      <a:gd name="connsiteX0" fmla="*/ 466725 w 1848628"/>
                      <a:gd name="connsiteY0" fmla="*/ 80639 h 759293"/>
                      <a:gd name="connsiteX1" fmla="*/ 714375 w 1848628"/>
                      <a:gd name="connsiteY1" fmla="*/ 99689 h 759293"/>
                      <a:gd name="connsiteX2" fmla="*/ 847725 w 1848628"/>
                      <a:gd name="connsiteY2" fmla="*/ 290190 h 759293"/>
                      <a:gd name="connsiteX3" fmla="*/ 1181100 w 1848628"/>
                      <a:gd name="connsiteY3" fmla="*/ 80640 h 759293"/>
                      <a:gd name="connsiteX4" fmla="*/ 1466850 w 1848628"/>
                      <a:gd name="connsiteY4" fmla="*/ 118740 h 759293"/>
                      <a:gd name="connsiteX5" fmla="*/ 1847850 w 1848628"/>
                      <a:gd name="connsiteY5" fmla="*/ 604514 h 759293"/>
                      <a:gd name="connsiteX6" fmla="*/ 1628775 w 1848628"/>
                      <a:gd name="connsiteY6" fmla="*/ 756915 h 759293"/>
                      <a:gd name="connsiteX7" fmla="*/ 1314450 w 1848628"/>
                      <a:gd name="connsiteY7" fmla="*/ 356865 h 759293"/>
                      <a:gd name="connsiteX8" fmla="*/ 1114425 w 1848628"/>
                      <a:gd name="connsiteY8" fmla="*/ 642615 h 759293"/>
                      <a:gd name="connsiteX9" fmla="*/ 838200 w 1848628"/>
                      <a:gd name="connsiteY9" fmla="*/ 680715 h 759293"/>
                      <a:gd name="connsiteX10" fmla="*/ 561975 w 1848628"/>
                      <a:gd name="connsiteY10" fmla="*/ 375914 h 759293"/>
                      <a:gd name="connsiteX11" fmla="*/ 228600 w 1848628"/>
                      <a:gd name="connsiteY11" fmla="*/ 728340 h 759293"/>
                      <a:gd name="connsiteX12" fmla="*/ 0 w 1848628"/>
                      <a:gd name="connsiteY12" fmla="*/ 575939 h 759293"/>
                      <a:gd name="connsiteX13" fmla="*/ 466725 w 1848628"/>
                      <a:gd name="connsiteY13" fmla="*/ 80639 h 759293"/>
                      <a:gd name="connsiteX0" fmla="*/ 466725 w 1848628"/>
                      <a:gd name="connsiteY0" fmla="*/ 81782 h 760436"/>
                      <a:gd name="connsiteX1" fmla="*/ 714375 w 1848628"/>
                      <a:gd name="connsiteY1" fmla="*/ 100832 h 760436"/>
                      <a:gd name="connsiteX2" fmla="*/ 847725 w 1848628"/>
                      <a:gd name="connsiteY2" fmla="*/ 291333 h 760436"/>
                      <a:gd name="connsiteX3" fmla="*/ 1181100 w 1848628"/>
                      <a:gd name="connsiteY3" fmla="*/ 81783 h 760436"/>
                      <a:gd name="connsiteX4" fmla="*/ 1466850 w 1848628"/>
                      <a:gd name="connsiteY4" fmla="*/ 119883 h 760436"/>
                      <a:gd name="connsiteX5" fmla="*/ 1847850 w 1848628"/>
                      <a:gd name="connsiteY5" fmla="*/ 605657 h 760436"/>
                      <a:gd name="connsiteX6" fmla="*/ 1628775 w 1848628"/>
                      <a:gd name="connsiteY6" fmla="*/ 758058 h 760436"/>
                      <a:gd name="connsiteX7" fmla="*/ 1314450 w 1848628"/>
                      <a:gd name="connsiteY7" fmla="*/ 358008 h 760436"/>
                      <a:gd name="connsiteX8" fmla="*/ 1114425 w 1848628"/>
                      <a:gd name="connsiteY8" fmla="*/ 643758 h 760436"/>
                      <a:gd name="connsiteX9" fmla="*/ 838200 w 1848628"/>
                      <a:gd name="connsiteY9" fmla="*/ 681858 h 760436"/>
                      <a:gd name="connsiteX10" fmla="*/ 561975 w 1848628"/>
                      <a:gd name="connsiteY10" fmla="*/ 377057 h 760436"/>
                      <a:gd name="connsiteX11" fmla="*/ 228600 w 1848628"/>
                      <a:gd name="connsiteY11" fmla="*/ 729483 h 760436"/>
                      <a:gd name="connsiteX12" fmla="*/ 0 w 1848628"/>
                      <a:gd name="connsiteY12" fmla="*/ 577082 h 760436"/>
                      <a:gd name="connsiteX13" fmla="*/ 466725 w 1848628"/>
                      <a:gd name="connsiteY13" fmla="*/ 81782 h 760436"/>
                      <a:gd name="connsiteX0" fmla="*/ 466725 w 1848628"/>
                      <a:gd name="connsiteY0" fmla="*/ 81782 h 760436"/>
                      <a:gd name="connsiteX1" fmla="*/ 714375 w 1848628"/>
                      <a:gd name="connsiteY1" fmla="*/ 100832 h 760436"/>
                      <a:gd name="connsiteX2" fmla="*/ 847725 w 1848628"/>
                      <a:gd name="connsiteY2" fmla="*/ 291333 h 760436"/>
                      <a:gd name="connsiteX3" fmla="*/ 1181100 w 1848628"/>
                      <a:gd name="connsiteY3" fmla="*/ 81783 h 760436"/>
                      <a:gd name="connsiteX4" fmla="*/ 1466850 w 1848628"/>
                      <a:gd name="connsiteY4" fmla="*/ 119883 h 760436"/>
                      <a:gd name="connsiteX5" fmla="*/ 1847850 w 1848628"/>
                      <a:gd name="connsiteY5" fmla="*/ 605657 h 760436"/>
                      <a:gd name="connsiteX6" fmla="*/ 1628775 w 1848628"/>
                      <a:gd name="connsiteY6" fmla="*/ 758058 h 760436"/>
                      <a:gd name="connsiteX7" fmla="*/ 1314450 w 1848628"/>
                      <a:gd name="connsiteY7" fmla="*/ 358008 h 760436"/>
                      <a:gd name="connsiteX8" fmla="*/ 1114425 w 1848628"/>
                      <a:gd name="connsiteY8" fmla="*/ 643758 h 760436"/>
                      <a:gd name="connsiteX9" fmla="*/ 838200 w 1848628"/>
                      <a:gd name="connsiteY9" fmla="*/ 681858 h 760436"/>
                      <a:gd name="connsiteX10" fmla="*/ 561975 w 1848628"/>
                      <a:gd name="connsiteY10" fmla="*/ 377057 h 760436"/>
                      <a:gd name="connsiteX11" fmla="*/ 228600 w 1848628"/>
                      <a:gd name="connsiteY11" fmla="*/ 729483 h 760436"/>
                      <a:gd name="connsiteX12" fmla="*/ 0 w 1848628"/>
                      <a:gd name="connsiteY12" fmla="*/ 577082 h 760436"/>
                      <a:gd name="connsiteX13" fmla="*/ 466725 w 1848628"/>
                      <a:gd name="connsiteY13" fmla="*/ 81782 h 760436"/>
                      <a:gd name="connsiteX0" fmla="*/ 466725 w 1848628"/>
                      <a:gd name="connsiteY0" fmla="*/ 81782 h 760436"/>
                      <a:gd name="connsiteX1" fmla="*/ 714375 w 1848628"/>
                      <a:gd name="connsiteY1" fmla="*/ 100832 h 760436"/>
                      <a:gd name="connsiteX2" fmla="*/ 847725 w 1848628"/>
                      <a:gd name="connsiteY2" fmla="*/ 291333 h 760436"/>
                      <a:gd name="connsiteX3" fmla="*/ 1181100 w 1848628"/>
                      <a:gd name="connsiteY3" fmla="*/ 81783 h 760436"/>
                      <a:gd name="connsiteX4" fmla="*/ 1466850 w 1848628"/>
                      <a:gd name="connsiteY4" fmla="*/ 119883 h 760436"/>
                      <a:gd name="connsiteX5" fmla="*/ 1847850 w 1848628"/>
                      <a:gd name="connsiteY5" fmla="*/ 605657 h 760436"/>
                      <a:gd name="connsiteX6" fmla="*/ 1628775 w 1848628"/>
                      <a:gd name="connsiteY6" fmla="*/ 758058 h 760436"/>
                      <a:gd name="connsiteX7" fmla="*/ 1314450 w 1848628"/>
                      <a:gd name="connsiteY7" fmla="*/ 358008 h 760436"/>
                      <a:gd name="connsiteX8" fmla="*/ 1114425 w 1848628"/>
                      <a:gd name="connsiteY8" fmla="*/ 643758 h 760436"/>
                      <a:gd name="connsiteX9" fmla="*/ 838200 w 1848628"/>
                      <a:gd name="connsiteY9" fmla="*/ 681858 h 760436"/>
                      <a:gd name="connsiteX10" fmla="*/ 561975 w 1848628"/>
                      <a:gd name="connsiteY10" fmla="*/ 377057 h 760436"/>
                      <a:gd name="connsiteX11" fmla="*/ 228600 w 1848628"/>
                      <a:gd name="connsiteY11" fmla="*/ 729483 h 760436"/>
                      <a:gd name="connsiteX12" fmla="*/ 0 w 1848628"/>
                      <a:gd name="connsiteY12" fmla="*/ 577082 h 760436"/>
                      <a:gd name="connsiteX13" fmla="*/ 466725 w 1848628"/>
                      <a:gd name="connsiteY13" fmla="*/ 81782 h 760436"/>
                      <a:gd name="connsiteX0" fmla="*/ 466725 w 1848628"/>
                      <a:gd name="connsiteY0" fmla="*/ 81782 h 760436"/>
                      <a:gd name="connsiteX1" fmla="*/ 714375 w 1848628"/>
                      <a:gd name="connsiteY1" fmla="*/ 100832 h 760436"/>
                      <a:gd name="connsiteX2" fmla="*/ 847725 w 1848628"/>
                      <a:gd name="connsiteY2" fmla="*/ 291333 h 760436"/>
                      <a:gd name="connsiteX3" fmla="*/ 1181100 w 1848628"/>
                      <a:gd name="connsiteY3" fmla="*/ 81783 h 760436"/>
                      <a:gd name="connsiteX4" fmla="*/ 1466850 w 1848628"/>
                      <a:gd name="connsiteY4" fmla="*/ 119883 h 760436"/>
                      <a:gd name="connsiteX5" fmla="*/ 1847850 w 1848628"/>
                      <a:gd name="connsiteY5" fmla="*/ 605657 h 760436"/>
                      <a:gd name="connsiteX6" fmla="*/ 1628775 w 1848628"/>
                      <a:gd name="connsiteY6" fmla="*/ 758058 h 760436"/>
                      <a:gd name="connsiteX7" fmla="*/ 1314450 w 1848628"/>
                      <a:gd name="connsiteY7" fmla="*/ 358008 h 760436"/>
                      <a:gd name="connsiteX8" fmla="*/ 1114425 w 1848628"/>
                      <a:gd name="connsiteY8" fmla="*/ 643758 h 760436"/>
                      <a:gd name="connsiteX9" fmla="*/ 838200 w 1848628"/>
                      <a:gd name="connsiteY9" fmla="*/ 681858 h 760436"/>
                      <a:gd name="connsiteX10" fmla="*/ 561975 w 1848628"/>
                      <a:gd name="connsiteY10" fmla="*/ 377057 h 760436"/>
                      <a:gd name="connsiteX11" fmla="*/ 228600 w 1848628"/>
                      <a:gd name="connsiteY11" fmla="*/ 729483 h 760436"/>
                      <a:gd name="connsiteX12" fmla="*/ 0 w 1848628"/>
                      <a:gd name="connsiteY12" fmla="*/ 577082 h 760436"/>
                      <a:gd name="connsiteX13" fmla="*/ 466725 w 1848628"/>
                      <a:gd name="connsiteY13" fmla="*/ 81782 h 760436"/>
                      <a:gd name="connsiteX0" fmla="*/ 466725 w 1848628"/>
                      <a:gd name="connsiteY0" fmla="*/ 81782 h 760436"/>
                      <a:gd name="connsiteX1" fmla="*/ 714375 w 1848628"/>
                      <a:gd name="connsiteY1" fmla="*/ 100832 h 760436"/>
                      <a:gd name="connsiteX2" fmla="*/ 847725 w 1848628"/>
                      <a:gd name="connsiteY2" fmla="*/ 291333 h 760436"/>
                      <a:gd name="connsiteX3" fmla="*/ 1181100 w 1848628"/>
                      <a:gd name="connsiteY3" fmla="*/ 81783 h 760436"/>
                      <a:gd name="connsiteX4" fmla="*/ 1466850 w 1848628"/>
                      <a:gd name="connsiteY4" fmla="*/ 119883 h 760436"/>
                      <a:gd name="connsiteX5" fmla="*/ 1847850 w 1848628"/>
                      <a:gd name="connsiteY5" fmla="*/ 605657 h 760436"/>
                      <a:gd name="connsiteX6" fmla="*/ 1628775 w 1848628"/>
                      <a:gd name="connsiteY6" fmla="*/ 758058 h 760436"/>
                      <a:gd name="connsiteX7" fmla="*/ 1314450 w 1848628"/>
                      <a:gd name="connsiteY7" fmla="*/ 358008 h 760436"/>
                      <a:gd name="connsiteX8" fmla="*/ 1114425 w 1848628"/>
                      <a:gd name="connsiteY8" fmla="*/ 643758 h 760436"/>
                      <a:gd name="connsiteX9" fmla="*/ 838200 w 1848628"/>
                      <a:gd name="connsiteY9" fmla="*/ 681858 h 760436"/>
                      <a:gd name="connsiteX10" fmla="*/ 561975 w 1848628"/>
                      <a:gd name="connsiteY10" fmla="*/ 377057 h 760436"/>
                      <a:gd name="connsiteX11" fmla="*/ 228600 w 1848628"/>
                      <a:gd name="connsiteY11" fmla="*/ 729483 h 760436"/>
                      <a:gd name="connsiteX12" fmla="*/ 0 w 1848628"/>
                      <a:gd name="connsiteY12" fmla="*/ 577082 h 760436"/>
                      <a:gd name="connsiteX13" fmla="*/ 466725 w 1848628"/>
                      <a:gd name="connsiteY13" fmla="*/ 81782 h 760436"/>
                      <a:gd name="connsiteX0" fmla="*/ 466725 w 1848628"/>
                      <a:gd name="connsiteY0" fmla="*/ 83517 h 762171"/>
                      <a:gd name="connsiteX1" fmla="*/ 714375 w 1848628"/>
                      <a:gd name="connsiteY1" fmla="*/ 102567 h 762171"/>
                      <a:gd name="connsiteX2" fmla="*/ 847725 w 1848628"/>
                      <a:gd name="connsiteY2" fmla="*/ 293068 h 762171"/>
                      <a:gd name="connsiteX3" fmla="*/ 1181100 w 1848628"/>
                      <a:gd name="connsiteY3" fmla="*/ 83518 h 762171"/>
                      <a:gd name="connsiteX4" fmla="*/ 1466850 w 1848628"/>
                      <a:gd name="connsiteY4" fmla="*/ 121618 h 762171"/>
                      <a:gd name="connsiteX5" fmla="*/ 1847850 w 1848628"/>
                      <a:gd name="connsiteY5" fmla="*/ 607392 h 762171"/>
                      <a:gd name="connsiteX6" fmla="*/ 1628775 w 1848628"/>
                      <a:gd name="connsiteY6" fmla="*/ 759793 h 762171"/>
                      <a:gd name="connsiteX7" fmla="*/ 1314450 w 1848628"/>
                      <a:gd name="connsiteY7" fmla="*/ 359743 h 762171"/>
                      <a:gd name="connsiteX8" fmla="*/ 1114425 w 1848628"/>
                      <a:gd name="connsiteY8" fmla="*/ 645493 h 762171"/>
                      <a:gd name="connsiteX9" fmla="*/ 838200 w 1848628"/>
                      <a:gd name="connsiteY9" fmla="*/ 683593 h 762171"/>
                      <a:gd name="connsiteX10" fmla="*/ 561975 w 1848628"/>
                      <a:gd name="connsiteY10" fmla="*/ 378792 h 762171"/>
                      <a:gd name="connsiteX11" fmla="*/ 228600 w 1848628"/>
                      <a:gd name="connsiteY11" fmla="*/ 731218 h 762171"/>
                      <a:gd name="connsiteX12" fmla="*/ 0 w 1848628"/>
                      <a:gd name="connsiteY12" fmla="*/ 578817 h 762171"/>
                      <a:gd name="connsiteX13" fmla="*/ 466725 w 1848628"/>
                      <a:gd name="connsiteY13" fmla="*/ 83517 h 762171"/>
                      <a:gd name="connsiteX0" fmla="*/ 466725 w 1848628"/>
                      <a:gd name="connsiteY0" fmla="*/ 87795 h 766449"/>
                      <a:gd name="connsiteX1" fmla="*/ 714375 w 1848628"/>
                      <a:gd name="connsiteY1" fmla="*/ 106845 h 766449"/>
                      <a:gd name="connsiteX2" fmla="*/ 847725 w 1848628"/>
                      <a:gd name="connsiteY2" fmla="*/ 297346 h 766449"/>
                      <a:gd name="connsiteX3" fmla="*/ 1181100 w 1848628"/>
                      <a:gd name="connsiteY3" fmla="*/ 87796 h 766449"/>
                      <a:gd name="connsiteX4" fmla="*/ 1466850 w 1848628"/>
                      <a:gd name="connsiteY4" fmla="*/ 125896 h 766449"/>
                      <a:gd name="connsiteX5" fmla="*/ 1847850 w 1848628"/>
                      <a:gd name="connsiteY5" fmla="*/ 611670 h 766449"/>
                      <a:gd name="connsiteX6" fmla="*/ 1628775 w 1848628"/>
                      <a:gd name="connsiteY6" fmla="*/ 764071 h 766449"/>
                      <a:gd name="connsiteX7" fmla="*/ 1314450 w 1848628"/>
                      <a:gd name="connsiteY7" fmla="*/ 364021 h 766449"/>
                      <a:gd name="connsiteX8" fmla="*/ 1114425 w 1848628"/>
                      <a:gd name="connsiteY8" fmla="*/ 649771 h 766449"/>
                      <a:gd name="connsiteX9" fmla="*/ 838200 w 1848628"/>
                      <a:gd name="connsiteY9" fmla="*/ 687871 h 766449"/>
                      <a:gd name="connsiteX10" fmla="*/ 561975 w 1848628"/>
                      <a:gd name="connsiteY10" fmla="*/ 383070 h 766449"/>
                      <a:gd name="connsiteX11" fmla="*/ 228600 w 1848628"/>
                      <a:gd name="connsiteY11" fmla="*/ 735496 h 766449"/>
                      <a:gd name="connsiteX12" fmla="*/ 0 w 1848628"/>
                      <a:gd name="connsiteY12" fmla="*/ 583095 h 766449"/>
                      <a:gd name="connsiteX13" fmla="*/ 466725 w 1848628"/>
                      <a:gd name="connsiteY13" fmla="*/ 87795 h 766449"/>
                      <a:gd name="connsiteX0" fmla="*/ 466725 w 1848628"/>
                      <a:gd name="connsiteY0" fmla="*/ 89561 h 768215"/>
                      <a:gd name="connsiteX1" fmla="*/ 714375 w 1848628"/>
                      <a:gd name="connsiteY1" fmla="*/ 108611 h 768215"/>
                      <a:gd name="connsiteX2" fmla="*/ 847725 w 1848628"/>
                      <a:gd name="connsiteY2" fmla="*/ 299112 h 768215"/>
                      <a:gd name="connsiteX3" fmla="*/ 1181100 w 1848628"/>
                      <a:gd name="connsiteY3" fmla="*/ 89562 h 768215"/>
                      <a:gd name="connsiteX4" fmla="*/ 1466850 w 1848628"/>
                      <a:gd name="connsiteY4" fmla="*/ 127662 h 768215"/>
                      <a:gd name="connsiteX5" fmla="*/ 1847850 w 1848628"/>
                      <a:gd name="connsiteY5" fmla="*/ 613436 h 768215"/>
                      <a:gd name="connsiteX6" fmla="*/ 1628775 w 1848628"/>
                      <a:gd name="connsiteY6" fmla="*/ 765837 h 768215"/>
                      <a:gd name="connsiteX7" fmla="*/ 1314450 w 1848628"/>
                      <a:gd name="connsiteY7" fmla="*/ 365787 h 768215"/>
                      <a:gd name="connsiteX8" fmla="*/ 1114425 w 1848628"/>
                      <a:gd name="connsiteY8" fmla="*/ 651537 h 768215"/>
                      <a:gd name="connsiteX9" fmla="*/ 838200 w 1848628"/>
                      <a:gd name="connsiteY9" fmla="*/ 689637 h 768215"/>
                      <a:gd name="connsiteX10" fmla="*/ 561975 w 1848628"/>
                      <a:gd name="connsiteY10" fmla="*/ 384836 h 768215"/>
                      <a:gd name="connsiteX11" fmla="*/ 228600 w 1848628"/>
                      <a:gd name="connsiteY11" fmla="*/ 737262 h 768215"/>
                      <a:gd name="connsiteX12" fmla="*/ 0 w 1848628"/>
                      <a:gd name="connsiteY12" fmla="*/ 584861 h 768215"/>
                      <a:gd name="connsiteX13" fmla="*/ 466725 w 1848628"/>
                      <a:gd name="connsiteY13" fmla="*/ 89561 h 768215"/>
                      <a:gd name="connsiteX0" fmla="*/ 466725 w 1847850"/>
                      <a:gd name="connsiteY0" fmla="*/ 89561 h 768215"/>
                      <a:gd name="connsiteX1" fmla="*/ 714375 w 1847850"/>
                      <a:gd name="connsiteY1" fmla="*/ 108611 h 768215"/>
                      <a:gd name="connsiteX2" fmla="*/ 847725 w 1847850"/>
                      <a:gd name="connsiteY2" fmla="*/ 299112 h 768215"/>
                      <a:gd name="connsiteX3" fmla="*/ 1181100 w 1847850"/>
                      <a:gd name="connsiteY3" fmla="*/ 89562 h 768215"/>
                      <a:gd name="connsiteX4" fmla="*/ 1466850 w 1847850"/>
                      <a:gd name="connsiteY4" fmla="*/ 127662 h 768215"/>
                      <a:gd name="connsiteX5" fmla="*/ 1847850 w 1847850"/>
                      <a:gd name="connsiteY5" fmla="*/ 613436 h 768215"/>
                      <a:gd name="connsiteX6" fmla="*/ 1628775 w 1847850"/>
                      <a:gd name="connsiteY6" fmla="*/ 765837 h 768215"/>
                      <a:gd name="connsiteX7" fmla="*/ 1314450 w 1847850"/>
                      <a:gd name="connsiteY7" fmla="*/ 365787 h 768215"/>
                      <a:gd name="connsiteX8" fmla="*/ 1114425 w 1847850"/>
                      <a:gd name="connsiteY8" fmla="*/ 651537 h 768215"/>
                      <a:gd name="connsiteX9" fmla="*/ 838200 w 1847850"/>
                      <a:gd name="connsiteY9" fmla="*/ 689637 h 768215"/>
                      <a:gd name="connsiteX10" fmla="*/ 561975 w 1847850"/>
                      <a:gd name="connsiteY10" fmla="*/ 384836 h 768215"/>
                      <a:gd name="connsiteX11" fmla="*/ 228600 w 1847850"/>
                      <a:gd name="connsiteY11" fmla="*/ 737262 h 768215"/>
                      <a:gd name="connsiteX12" fmla="*/ 0 w 1847850"/>
                      <a:gd name="connsiteY12" fmla="*/ 584861 h 768215"/>
                      <a:gd name="connsiteX13" fmla="*/ 466725 w 1847850"/>
                      <a:gd name="connsiteY13" fmla="*/ 89561 h 768215"/>
                      <a:gd name="connsiteX0" fmla="*/ 466725 w 1847850"/>
                      <a:gd name="connsiteY0" fmla="*/ 89561 h 768215"/>
                      <a:gd name="connsiteX1" fmla="*/ 714375 w 1847850"/>
                      <a:gd name="connsiteY1" fmla="*/ 108611 h 768215"/>
                      <a:gd name="connsiteX2" fmla="*/ 847725 w 1847850"/>
                      <a:gd name="connsiteY2" fmla="*/ 299112 h 768215"/>
                      <a:gd name="connsiteX3" fmla="*/ 1181100 w 1847850"/>
                      <a:gd name="connsiteY3" fmla="*/ 89562 h 768215"/>
                      <a:gd name="connsiteX4" fmla="*/ 1466850 w 1847850"/>
                      <a:gd name="connsiteY4" fmla="*/ 127662 h 768215"/>
                      <a:gd name="connsiteX5" fmla="*/ 1847850 w 1847850"/>
                      <a:gd name="connsiteY5" fmla="*/ 613436 h 768215"/>
                      <a:gd name="connsiteX6" fmla="*/ 1628775 w 1847850"/>
                      <a:gd name="connsiteY6" fmla="*/ 765837 h 768215"/>
                      <a:gd name="connsiteX7" fmla="*/ 1314450 w 1847850"/>
                      <a:gd name="connsiteY7" fmla="*/ 365787 h 768215"/>
                      <a:gd name="connsiteX8" fmla="*/ 1114425 w 1847850"/>
                      <a:gd name="connsiteY8" fmla="*/ 651537 h 768215"/>
                      <a:gd name="connsiteX9" fmla="*/ 838200 w 1847850"/>
                      <a:gd name="connsiteY9" fmla="*/ 689637 h 768215"/>
                      <a:gd name="connsiteX10" fmla="*/ 561975 w 1847850"/>
                      <a:gd name="connsiteY10" fmla="*/ 384836 h 768215"/>
                      <a:gd name="connsiteX11" fmla="*/ 228600 w 1847850"/>
                      <a:gd name="connsiteY11" fmla="*/ 737262 h 768215"/>
                      <a:gd name="connsiteX12" fmla="*/ 0 w 1847850"/>
                      <a:gd name="connsiteY12" fmla="*/ 584861 h 768215"/>
                      <a:gd name="connsiteX13" fmla="*/ 466725 w 1847850"/>
                      <a:gd name="connsiteY13" fmla="*/ 89561 h 768215"/>
                      <a:gd name="connsiteX0" fmla="*/ 466725 w 1847850"/>
                      <a:gd name="connsiteY0" fmla="*/ 89561 h 784623"/>
                      <a:gd name="connsiteX1" fmla="*/ 714375 w 1847850"/>
                      <a:gd name="connsiteY1" fmla="*/ 108611 h 784623"/>
                      <a:gd name="connsiteX2" fmla="*/ 847725 w 1847850"/>
                      <a:gd name="connsiteY2" fmla="*/ 299112 h 784623"/>
                      <a:gd name="connsiteX3" fmla="*/ 1181100 w 1847850"/>
                      <a:gd name="connsiteY3" fmla="*/ 89562 h 784623"/>
                      <a:gd name="connsiteX4" fmla="*/ 1466850 w 1847850"/>
                      <a:gd name="connsiteY4" fmla="*/ 127662 h 784623"/>
                      <a:gd name="connsiteX5" fmla="*/ 1847850 w 1847850"/>
                      <a:gd name="connsiteY5" fmla="*/ 613436 h 784623"/>
                      <a:gd name="connsiteX6" fmla="*/ 1628775 w 1847850"/>
                      <a:gd name="connsiteY6" fmla="*/ 765837 h 784623"/>
                      <a:gd name="connsiteX7" fmla="*/ 1314450 w 1847850"/>
                      <a:gd name="connsiteY7" fmla="*/ 365787 h 784623"/>
                      <a:gd name="connsiteX8" fmla="*/ 1114425 w 1847850"/>
                      <a:gd name="connsiteY8" fmla="*/ 651537 h 784623"/>
                      <a:gd name="connsiteX9" fmla="*/ 838200 w 1847850"/>
                      <a:gd name="connsiteY9" fmla="*/ 689637 h 784623"/>
                      <a:gd name="connsiteX10" fmla="*/ 561975 w 1847850"/>
                      <a:gd name="connsiteY10" fmla="*/ 384836 h 784623"/>
                      <a:gd name="connsiteX11" fmla="*/ 228600 w 1847850"/>
                      <a:gd name="connsiteY11" fmla="*/ 737262 h 784623"/>
                      <a:gd name="connsiteX12" fmla="*/ 0 w 1847850"/>
                      <a:gd name="connsiteY12" fmla="*/ 584861 h 784623"/>
                      <a:gd name="connsiteX13" fmla="*/ 466725 w 1847850"/>
                      <a:gd name="connsiteY13" fmla="*/ 89561 h 784623"/>
                      <a:gd name="connsiteX0" fmla="*/ 466725 w 1847850"/>
                      <a:gd name="connsiteY0" fmla="*/ 89561 h 779464"/>
                      <a:gd name="connsiteX1" fmla="*/ 714375 w 1847850"/>
                      <a:gd name="connsiteY1" fmla="*/ 108611 h 779464"/>
                      <a:gd name="connsiteX2" fmla="*/ 847725 w 1847850"/>
                      <a:gd name="connsiteY2" fmla="*/ 299112 h 779464"/>
                      <a:gd name="connsiteX3" fmla="*/ 1181100 w 1847850"/>
                      <a:gd name="connsiteY3" fmla="*/ 89562 h 779464"/>
                      <a:gd name="connsiteX4" fmla="*/ 1466850 w 1847850"/>
                      <a:gd name="connsiteY4" fmla="*/ 127662 h 779464"/>
                      <a:gd name="connsiteX5" fmla="*/ 1847850 w 1847850"/>
                      <a:gd name="connsiteY5" fmla="*/ 613436 h 779464"/>
                      <a:gd name="connsiteX6" fmla="*/ 1628775 w 1847850"/>
                      <a:gd name="connsiteY6" fmla="*/ 765837 h 779464"/>
                      <a:gd name="connsiteX7" fmla="*/ 1314450 w 1847850"/>
                      <a:gd name="connsiteY7" fmla="*/ 365787 h 779464"/>
                      <a:gd name="connsiteX8" fmla="*/ 1106011 w 1847850"/>
                      <a:gd name="connsiteY8" fmla="*/ 637513 h 779464"/>
                      <a:gd name="connsiteX9" fmla="*/ 838200 w 1847850"/>
                      <a:gd name="connsiteY9" fmla="*/ 689637 h 779464"/>
                      <a:gd name="connsiteX10" fmla="*/ 561975 w 1847850"/>
                      <a:gd name="connsiteY10" fmla="*/ 384836 h 779464"/>
                      <a:gd name="connsiteX11" fmla="*/ 228600 w 1847850"/>
                      <a:gd name="connsiteY11" fmla="*/ 737262 h 779464"/>
                      <a:gd name="connsiteX12" fmla="*/ 0 w 1847850"/>
                      <a:gd name="connsiteY12" fmla="*/ 584861 h 779464"/>
                      <a:gd name="connsiteX13" fmla="*/ 466725 w 1847850"/>
                      <a:gd name="connsiteY13" fmla="*/ 89561 h 779464"/>
                      <a:gd name="connsiteX0" fmla="*/ 466725 w 1847850"/>
                      <a:gd name="connsiteY0" fmla="*/ 89561 h 769579"/>
                      <a:gd name="connsiteX1" fmla="*/ 714375 w 1847850"/>
                      <a:gd name="connsiteY1" fmla="*/ 108611 h 769579"/>
                      <a:gd name="connsiteX2" fmla="*/ 847725 w 1847850"/>
                      <a:gd name="connsiteY2" fmla="*/ 299112 h 769579"/>
                      <a:gd name="connsiteX3" fmla="*/ 1181100 w 1847850"/>
                      <a:gd name="connsiteY3" fmla="*/ 89562 h 769579"/>
                      <a:gd name="connsiteX4" fmla="*/ 1466850 w 1847850"/>
                      <a:gd name="connsiteY4" fmla="*/ 127662 h 769579"/>
                      <a:gd name="connsiteX5" fmla="*/ 1847850 w 1847850"/>
                      <a:gd name="connsiteY5" fmla="*/ 613436 h 769579"/>
                      <a:gd name="connsiteX6" fmla="*/ 1628775 w 1847850"/>
                      <a:gd name="connsiteY6" fmla="*/ 765837 h 769579"/>
                      <a:gd name="connsiteX7" fmla="*/ 1314450 w 1847850"/>
                      <a:gd name="connsiteY7" fmla="*/ 365787 h 769579"/>
                      <a:gd name="connsiteX8" fmla="*/ 1106011 w 1847850"/>
                      <a:gd name="connsiteY8" fmla="*/ 637513 h 769579"/>
                      <a:gd name="connsiteX9" fmla="*/ 838200 w 1847850"/>
                      <a:gd name="connsiteY9" fmla="*/ 689637 h 769579"/>
                      <a:gd name="connsiteX10" fmla="*/ 561975 w 1847850"/>
                      <a:gd name="connsiteY10" fmla="*/ 384836 h 769579"/>
                      <a:gd name="connsiteX11" fmla="*/ 228600 w 1847850"/>
                      <a:gd name="connsiteY11" fmla="*/ 737262 h 769579"/>
                      <a:gd name="connsiteX12" fmla="*/ 0 w 1847850"/>
                      <a:gd name="connsiteY12" fmla="*/ 584861 h 769579"/>
                      <a:gd name="connsiteX13" fmla="*/ 466725 w 1847850"/>
                      <a:gd name="connsiteY13" fmla="*/ 89561 h 769579"/>
                      <a:gd name="connsiteX0" fmla="*/ 466725 w 1847850"/>
                      <a:gd name="connsiteY0" fmla="*/ 89561 h 769579"/>
                      <a:gd name="connsiteX1" fmla="*/ 714375 w 1847850"/>
                      <a:gd name="connsiteY1" fmla="*/ 108611 h 769579"/>
                      <a:gd name="connsiteX2" fmla="*/ 847725 w 1847850"/>
                      <a:gd name="connsiteY2" fmla="*/ 299112 h 769579"/>
                      <a:gd name="connsiteX3" fmla="*/ 1181100 w 1847850"/>
                      <a:gd name="connsiteY3" fmla="*/ 89562 h 769579"/>
                      <a:gd name="connsiteX4" fmla="*/ 1466850 w 1847850"/>
                      <a:gd name="connsiteY4" fmla="*/ 127662 h 769579"/>
                      <a:gd name="connsiteX5" fmla="*/ 1847850 w 1847850"/>
                      <a:gd name="connsiteY5" fmla="*/ 613436 h 769579"/>
                      <a:gd name="connsiteX6" fmla="*/ 1628775 w 1847850"/>
                      <a:gd name="connsiteY6" fmla="*/ 765837 h 769579"/>
                      <a:gd name="connsiteX7" fmla="*/ 1314450 w 1847850"/>
                      <a:gd name="connsiteY7" fmla="*/ 365787 h 769579"/>
                      <a:gd name="connsiteX8" fmla="*/ 1106011 w 1847850"/>
                      <a:gd name="connsiteY8" fmla="*/ 637513 h 769579"/>
                      <a:gd name="connsiteX9" fmla="*/ 838200 w 1847850"/>
                      <a:gd name="connsiteY9" fmla="*/ 689637 h 769579"/>
                      <a:gd name="connsiteX10" fmla="*/ 561975 w 1847850"/>
                      <a:gd name="connsiteY10" fmla="*/ 384836 h 769579"/>
                      <a:gd name="connsiteX11" fmla="*/ 228600 w 1847850"/>
                      <a:gd name="connsiteY11" fmla="*/ 737262 h 769579"/>
                      <a:gd name="connsiteX12" fmla="*/ 0 w 1847850"/>
                      <a:gd name="connsiteY12" fmla="*/ 584861 h 769579"/>
                      <a:gd name="connsiteX13" fmla="*/ 466725 w 1847850"/>
                      <a:gd name="connsiteY13" fmla="*/ 89561 h 769579"/>
                      <a:gd name="connsiteX0" fmla="*/ 466725 w 1847850"/>
                      <a:gd name="connsiteY0" fmla="*/ 89561 h 769579"/>
                      <a:gd name="connsiteX1" fmla="*/ 714375 w 1847850"/>
                      <a:gd name="connsiteY1" fmla="*/ 108611 h 769579"/>
                      <a:gd name="connsiteX2" fmla="*/ 847725 w 1847850"/>
                      <a:gd name="connsiteY2" fmla="*/ 299112 h 769579"/>
                      <a:gd name="connsiteX3" fmla="*/ 1181100 w 1847850"/>
                      <a:gd name="connsiteY3" fmla="*/ 89562 h 769579"/>
                      <a:gd name="connsiteX4" fmla="*/ 1466850 w 1847850"/>
                      <a:gd name="connsiteY4" fmla="*/ 127662 h 769579"/>
                      <a:gd name="connsiteX5" fmla="*/ 1847850 w 1847850"/>
                      <a:gd name="connsiteY5" fmla="*/ 613436 h 769579"/>
                      <a:gd name="connsiteX6" fmla="*/ 1628775 w 1847850"/>
                      <a:gd name="connsiteY6" fmla="*/ 765837 h 769579"/>
                      <a:gd name="connsiteX7" fmla="*/ 1314450 w 1847850"/>
                      <a:gd name="connsiteY7" fmla="*/ 365787 h 769579"/>
                      <a:gd name="connsiteX8" fmla="*/ 1106011 w 1847850"/>
                      <a:gd name="connsiteY8" fmla="*/ 637513 h 769579"/>
                      <a:gd name="connsiteX9" fmla="*/ 838200 w 1847850"/>
                      <a:gd name="connsiteY9" fmla="*/ 689637 h 769579"/>
                      <a:gd name="connsiteX10" fmla="*/ 561975 w 1847850"/>
                      <a:gd name="connsiteY10" fmla="*/ 384836 h 769579"/>
                      <a:gd name="connsiteX11" fmla="*/ 228600 w 1847850"/>
                      <a:gd name="connsiteY11" fmla="*/ 737262 h 769579"/>
                      <a:gd name="connsiteX12" fmla="*/ 0 w 1847850"/>
                      <a:gd name="connsiteY12" fmla="*/ 584861 h 769579"/>
                      <a:gd name="connsiteX13" fmla="*/ 466725 w 1847850"/>
                      <a:gd name="connsiteY13" fmla="*/ 89561 h 769579"/>
                      <a:gd name="connsiteX0" fmla="*/ 466725 w 1847850"/>
                      <a:gd name="connsiteY0" fmla="*/ 89561 h 769579"/>
                      <a:gd name="connsiteX1" fmla="*/ 714375 w 1847850"/>
                      <a:gd name="connsiteY1" fmla="*/ 108611 h 769579"/>
                      <a:gd name="connsiteX2" fmla="*/ 847725 w 1847850"/>
                      <a:gd name="connsiteY2" fmla="*/ 299112 h 769579"/>
                      <a:gd name="connsiteX3" fmla="*/ 1181100 w 1847850"/>
                      <a:gd name="connsiteY3" fmla="*/ 89562 h 769579"/>
                      <a:gd name="connsiteX4" fmla="*/ 1466850 w 1847850"/>
                      <a:gd name="connsiteY4" fmla="*/ 127662 h 769579"/>
                      <a:gd name="connsiteX5" fmla="*/ 1847850 w 1847850"/>
                      <a:gd name="connsiteY5" fmla="*/ 613436 h 769579"/>
                      <a:gd name="connsiteX6" fmla="*/ 1628775 w 1847850"/>
                      <a:gd name="connsiteY6" fmla="*/ 765837 h 769579"/>
                      <a:gd name="connsiteX7" fmla="*/ 1314450 w 1847850"/>
                      <a:gd name="connsiteY7" fmla="*/ 365787 h 769579"/>
                      <a:gd name="connsiteX8" fmla="*/ 1106011 w 1847850"/>
                      <a:gd name="connsiteY8" fmla="*/ 637513 h 769579"/>
                      <a:gd name="connsiteX9" fmla="*/ 838200 w 1847850"/>
                      <a:gd name="connsiteY9" fmla="*/ 689637 h 769579"/>
                      <a:gd name="connsiteX10" fmla="*/ 561975 w 1847850"/>
                      <a:gd name="connsiteY10" fmla="*/ 384836 h 769579"/>
                      <a:gd name="connsiteX11" fmla="*/ 228600 w 1847850"/>
                      <a:gd name="connsiteY11" fmla="*/ 737262 h 769579"/>
                      <a:gd name="connsiteX12" fmla="*/ 0 w 1847850"/>
                      <a:gd name="connsiteY12" fmla="*/ 584861 h 769579"/>
                      <a:gd name="connsiteX13" fmla="*/ 466725 w 1847850"/>
                      <a:gd name="connsiteY13" fmla="*/ 89561 h 769579"/>
                      <a:gd name="connsiteX0" fmla="*/ 466725 w 1847850"/>
                      <a:gd name="connsiteY0" fmla="*/ 89561 h 769579"/>
                      <a:gd name="connsiteX1" fmla="*/ 714375 w 1847850"/>
                      <a:gd name="connsiteY1" fmla="*/ 108611 h 769579"/>
                      <a:gd name="connsiteX2" fmla="*/ 847725 w 1847850"/>
                      <a:gd name="connsiteY2" fmla="*/ 299112 h 769579"/>
                      <a:gd name="connsiteX3" fmla="*/ 1181100 w 1847850"/>
                      <a:gd name="connsiteY3" fmla="*/ 89562 h 769579"/>
                      <a:gd name="connsiteX4" fmla="*/ 1466850 w 1847850"/>
                      <a:gd name="connsiteY4" fmla="*/ 127662 h 769579"/>
                      <a:gd name="connsiteX5" fmla="*/ 1847850 w 1847850"/>
                      <a:gd name="connsiteY5" fmla="*/ 613436 h 769579"/>
                      <a:gd name="connsiteX6" fmla="*/ 1628775 w 1847850"/>
                      <a:gd name="connsiteY6" fmla="*/ 765837 h 769579"/>
                      <a:gd name="connsiteX7" fmla="*/ 1314450 w 1847850"/>
                      <a:gd name="connsiteY7" fmla="*/ 365787 h 769579"/>
                      <a:gd name="connsiteX8" fmla="*/ 1106011 w 1847850"/>
                      <a:gd name="connsiteY8" fmla="*/ 637513 h 769579"/>
                      <a:gd name="connsiteX9" fmla="*/ 838200 w 1847850"/>
                      <a:gd name="connsiteY9" fmla="*/ 689637 h 769579"/>
                      <a:gd name="connsiteX10" fmla="*/ 561975 w 1847850"/>
                      <a:gd name="connsiteY10" fmla="*/ 384836 h 769579"/>
                      <a:gd name="connsiteX11" fmla="*/ 228600 w 1847850"/>
                      <a:gd name="connsiteY11" fmla="*/ 737262 h 769579"/>
                      <a:gd name="connsiteX12" fmla="*/ 0 w 1847850"/>
                      <a:gd name="connsiteY12" fmla="*/ 584861 h 769579"/>
                      <a:gd name="connsiteX13" fmla="*/ 466725 w 1847850"/>
                      <a:gd name="connsiteY13" fmla="*/ 89561 h 769579"/>
                      <a:gd name="connsiteX0" fmla="*/ 466725 w 1847850"/>
                      <a:gd name="connsiteY0" fmla="*/ 89561 h 769579"/>
                      <a:gd name="connsiteX1" fmla="*/ 714375 w 1847850"/>
                      <a:gd name="connsiteY1" fmla="*/ 108611 h 769579"/>
                      <a:gd name="connsiteX2" fmla="*/ 847725 w 1847850"/>
                      <a:gd name="connsiteY2" fmla="*/ 299112 h 769579"/>
                      <a:gd name="connsiteX3" fmla="*/ 1181100 w 1847850"/>
                      <a:gd name="connsiteY3" fmla="*/ 89562 h 769579"/>
                      <a:gd name="connsiteX4" fmla="*/ 1466850 w 1847850"/>
                      <a:gd name="connsiteY4" fmla="*/ 127662 h 769579"/>
                      <a:gd name="connsiteX5" fmla="*/ 1847850 w 1847850"/>
                      <a:gd name="connsiteY5" fmla="*/ 613436 h 769579"/>
                      <a:gd name="connsiteX6" fmla="*/ 1628775 w 1847850"/>
                      <a:gd name="connsiteY6" fmla="*/ 765837 h 769579"/>
                      <a:gd name="connsiteX7" fmla="*/ 1314450 w 1847850"/>
                      <a:gd name="connsiteY7" fmla="*/ 365787 h 769579"/>
                      <a:gd name="connsiteX8" fmla="*/ 1106011 w 1847850"/>
                      <a:gd name="connsiteY8" fmla="*/ 637513 h 769579"/>
                      <a:gd name="connsiteX9" fmla="*/ 838200 w 1847850"/>
                      <a:gd name="connsiteY9" fmla="*/ 689637 h 769579"/>
                      <a:gd name="connsiteX10" fmla="*/ 561975 w 1847850"/>
                      <a:gd name="connsiteY10" fmla="*/ 384836 h 769579"/>
                      <a:gd name="connsiteX11" fmla="*/ 228600 w 1847850"/>
                      <a:gd name="connsiteY11" fmla="*/ 737262 h 769579"/>
                      <a:gd name="connsiteX12" fmla="*/ 0 w 1847850"/>
                      <a:gd name="connsiteY12" fmla="*/ 584861 h 769579"/>
                      <a:gd name="connsiteX13" fmla="*/ 466725 w 1847850"/>
                      <a:gd name="connsiteY13" fmla="*/ 89561 h 769579"/>
                      <a:gd name="connsiteX0" fmla="*/ 466725 w 1847850"/>
                      <a:gd name="connsiteY0" fmla="*/ 89561 h 769579"/>
                      <a:gd name="connsiteX1" fmla="*/ 714375 w 1847850"/>
                      <a:gd name="connsiteY1" fmla="*/ 108611 h 769579"/>
                      <a:gd name="connsiteX2" fmla="*/ 847725 w 1847850"/>
                      <a:gd name="connsiteY2" fmla="*/ 299112 h 769579"/>
                      <a:gd name="connsiteX3" fmla="*/ 1181100 w 1847850"/>
                      <a:gd name="connsiteY3" fmla="*/ 89562 h 769579"/>
                      <a:gd name="connsiteX4" fmla="*/ 1466850 w 1847850"/>
                      <a:gd name="connsiteY4" fmla="*/ 127662 h 769579"/>
                      <a:gd name="connsiteX5" fmla="*/ 1847850 w 1847850"/>
                      <a:gd name="connsiteY5" fmla="*/ 613436 h 769579"/>
                      <a:gd name="connsiteX6" fmla="*/ 1628775 w 1847850"/>
                      <a:gd name="connsiteY6" fmla="*/ 765837 h 769579"/>
                      <a:gd name="connsiteX7" fmla="*/ 1314450 w 1847850"/>
                      <a:gd name="connsiteY7" fmla="*/ 365787 h 769579"/>
                      <a:gd name="connsiteX8" fmla="*/ 1106011 w 1847850"/>
                      <a:gd name="connsiteY8" fmla="*/ 637513 h 769579"/>
                      <a:gd name="connsiteX9" fmla="*/ 838200 w 1847850"/>
                      <a:gd name="connsiteY9" fmla="*/ 689637 h 769579"/>
                      <a:gd name="connsiteX10" fmla="*/ 528317 w 1847850"/>
                      <a:gd name="connsiteY10" fmla="*/ 429714 h 769579"/>
                      <a:gd name="connsiteX11" fmla="*/ 228600 w 1847850"/>
                      <a:gd name="connsiteY11" fmla="*/ 737262 h 769579"/>
                      <a:gd name="connsiteX12" fmla="*/ 0 w 1847850"/>
                      <a:gd name="connsiteY12" fmla="*/ 584861 h 769579"/>
                      <a:gd name="connsiteX13" fmla="*/ 466725 w 1847850"/>
                      <a:gd name="connsiteY13" fmla="*/ 89561 h 769579"/>
                      <a:gd name="connsiteX0" fmla="*/ 466725 w 1847850"/>
                      <a:gd name="connsiteY0" fmla="*/ 89561 h 769579"/>
                      <a:gd name="connsiteX1" fmla="*/ 714375 w 1847850"/>
                      <a:gd name="connsiteY1" fmla="*/ 108611 h 769579"/>
                      <a:gd name="connsiteX2" fmla="*/ 847725 w 1847850"/>
                      <a:gd name="connsiteY2" fmla="*/ 299112 h 769579"/>
                      <a:gd name="connsiteX3" fmla="*/ 1181100 w 1847850"/>
                      <a:gd name="connsiteY3" fmla="*/ 89562 h 769579"/>
                      <a:gd name="connsiteX4" fmla="*/ 1466850 w 1847850"/>
                      <a:gd name="connsiteY4" fmla="*/ 127662 h 769579"/>
                      <a:gd name="connsiteX5" fmla="*/ 1847850 w 1847850"/>
                      <a:gd name="connsiteY5" fmla="*/ 613436 h 769579"/>
                      <a:gd name="connsiteX6" fmla="*/ 1628775 w 1847850"/>
                      <a:gd name="connsiteY6" fmla="*/ 765837 h 769579"/>
                      <a:gd name="connsiteX7" fmla="*/ 1314450 w 1847850"/>
                      <a:gd name="connsiteY7" fmla="*/ 365787 h 769579"/>
                      <a:gd name="connsiteX8" fmla="*/ 1106011 w 1847850"/>
                      <a:gd name="connsiteY8" fmla="*/ 637513 h 769579"/>
                      <a:gd name="connsiteX9" fmla="*/ 838200 w 1847850"/>
                      <a:gd name="connsiteY9" fmla="*/ 689637 h 769579"/>
                      <a:gd name="connsiteX10" fmla="*/ 528317 w 1847850"/>
                      <a:gd name="connsiteY10" fmla="*/ 429714 h 769579"/>
                      <a:gd name="connsiteX11" fmla="*/ 228600 w 1847850"/>
                      <a:gd name="connsiteY11" fmla="*/ 737262 h 769579"/>
                      <a:gd name="connsiteX12" fmla="*/ 0 w 1847850"/>
                      <a:gd name="connsiteY12" fmla="*/ 584861 h 769579"/>
                      <a:gd name="connsiteX13" fmla="*/ 466725 w 1847850"/>
                      <a:gd name="connsiteY13" fmla="*/ 89561 h 769579"/>
                      <a:gd name="connsiteX0" fmla="*/ 466725 w 1847850"/>
                      <a:gd name="connsiteY0" fmla="*/ 89561 h 769579"/>
                      <a:gd name="connsiteX1" fmla="*/ 714375 w 1847850"/>
                      <a:gd name="connsiteY1" fmla="*/ 108611 h 769579"/>
                      <a:gd name="connsiteX2" fmla="*/ 847725 w 1847850"/>
                      <a:gd name="connsiteY2" fmla="*/ 299112 h 769579"/>
                      <a:gd name="connsiteX3" fmla="*/ 1181100 w 1847850"/>
                      <a:gd name="connsiteY3" fmla="*/ 89562 h 769579"/>
                      <a:gd name="connsiteX4" fmla="*/ 1466850 w 1847850"/>
                      <a:gd name="connsiteY4" fmla="*/ 127662 h 769579"/>
                      <a:gd name="connsiteX5" fmla="*/ 1847850 w 1847850"/>
                      <a:gd name="connsiteY5" fmla="*/ 613436 h 769579"/>
                      <a:gd name="connsiteX6" fmla="*/ 1628775 w 1847850"/>
                      <a:gd name="connsiteY6" fmla="*/ 765837 h 769579"/>
                      <a:gd name="connsiteX7" fmla="*/ 1314450 w 1847850"/>
                      <a:gd name="connsiteY7" fmla="*/ 365787 h 769579"/>
                      <a:gd name="connsiteX8" fmla="*/ 1106011 w 1847850"/>
                      <a:gd name="connsiteY8" fmla="*/ 637513 h 769579"/>
                      <a:gd name="connsiteX9" fmla="*/ 838200 w 1847850"/>
                      <a:gd name="connsiteY9" fmla="*/ 689637 h 769579"/>
                      <a:gd name="connsiteX10" fmla="*/ 528317 w 1847850"/>
                      <a:gd name="connsiteY10" fmla="*/ 429714 h 769579"/>
                      <a:gd name="connsiteX11" fmla="*/ 228600 w 1847850"/>
                      <a:gd name="connsiteY11" fmla="*/ 737262 h 769579"/>
                      <a:gd name="connsiteX12" fmla="*/ 0 w 1847850"/>
                      <a:gd name="connsiteY12" fmla="*/ 584861 h 769579"/>
                      <a:gd name="connsiteX13" fmla="*/ 466725 w 1847850"/>
                      <a:gd name="connsiteY13" fmla="*/ 89561 h 769579"/>
                      <a:gd name="connsiteX0" fmla="*/ 466725 w 1847850"/>
                      <a:gd name="connsiteY0" fmla="*/ 89561 h 769579"/>
                      <a:gd name="connsiteX1" fmla="*/ 714375 w 1847850"/>
                      <a:gd name="connsiteY1" fmla="*/ 108611 h 769579"/>
                      <a:gd name="connsiteX2" fmla="*/ 847725 w 1847850"/>
                      <a:gd name="connsiteY2" fmla="*/ 299112 h 769579"/>
                      <a:gd name="connsiteX3" fmla="*/ 1181100 w 1847850"/>
                      <a:gd name="connsiteY3" fmla="*/ 89562 h 769579"/>
                      <a:gd name="connsiteX4" fmla="*/ 1466850 w 1847850"/>
                      <a:gd name="connsiteY4" fmla="*/ 127662 h 769579"/>
                      <a:gd name="connsiteX5" fmla="*/ 1847850 w 1847850"/>
                      <a:gd name="connsiteY5" fmla="*/ 613436 h 769579"/>
                      <a:gd name="connsiteX6" fmla="*/ 1628775 w 1847850"/>
                      <a:gd name="connsiteY6" fmla="*/ 765837 h 769579"/>
                      <a:gd name="connsiteX7" fmla="*/ 1314450 w 1847850"/>
                      <a:gd name="connsiteY7" fmla="*/ 365787 h 769579"/>
                      <a:gd name="connsiteX8" fmla="*/ 1106011 w 1847850"/>
                      <a:gd name="connsiteY8" fmla="*/ 637513 h 769579"/>
                      <a:gd name="connsiteX9" fmla="*/ 838200 w 1847850"/>
                      <a:gd name="connsiteY9" fmla="*/ 689637 h 769579"/>
                      <a:gd name="connsiteX10" fmla="*/ 528317 w 1847850"/>
                      <a:gd name="connsiteY10" fmla="*/ 429714 h 769579"/>
                      <a:gd name="connsiteX11" fmla="*/ 228600 w 1847850"/>
                      <a:gd name="connsiteY11" fmla="*/ 737262 h 769579"/>
                      <a:gd name="connsiteX12" fmla="*/ 0 w 1847850"/>
                      <a:gd name="connsiteY12" fmla="*/ 584861 h 769579"/>
                      <a:gd name="connsiteX13" fmla="*/ 466725 w 1847850"/>
                      <a:gd name="connsiteY13" fmla="*/ 89561 h 769579"/>
                      <a:gd name="connsiteX0" fmla="*/ 466725 w 1847850"/>
                      <a:gd name="connsiteY0" fmla="*/ 89561 h 769579"/>
                      <a:gd name="connsiteX1" fmla="*/ 689130 w 1847850"/>
                      <a:gd name="connsiteY1" fmla="*/ 119831 h 769579"/>
                      <a:gd name="connsiteX2" fmla="*/ 847725 w 1847850"/>
                      <a:gd name="connsiteY2" fmla="*/ 299112 h 769579"/>
                      <a:gd name="connsiteX3" fmla="*/ 1181100 w 1847850"/>
                      <a:gd name="connsiteY3" fmla="*/ 89562 h 769579"/>
                      <a:gd name="connsiteX4" fmla="*/ 1466850 w 1847850"/>
                      <a:gd name="connsiteY4" fmla="*/ 127662 h 769579"/>
                      <a:gd name="connsiteX5" fmla="*/ 1847850 w 1847850"/>
                      <a:gd name="connsiteY5" fmla="*/ 613436 h 769579"/>
                      <a:gd name="connsiteX6" fmla="*/ 1628775 w 1847850"/>
                      <a:gd name="connsiteY6" fmla="*/ 765837 h 769579"/>
                      <a:gd name="connsiteX7" fmla="*/ 1314450 w 1847850"/>
                      <a:gd name="connsiteY7" fmla="*/ 365787 h 769579"/>
                      <a:gd name="connsiteX8" fmla="*/ 1106011 w 1847850"/>
                      <a:gd name="connsiteY8" fmla="*/ 637513 h 769579"/>
                      <a:gd name="connsiteX9" fmla="*/ 838200 w 1847850"/>
                      <a:gd name="connsiteY9" fmla="*/ 689637 h 769579"/>
                      <a:gd name="connsiteX10" fmla="*/ 528317 w 1847850"/>
                      <a:gd name="connsiteY10" fmla="*/ 429714 h 769579"/>
                      <a:gd name="connsiteX11" fmla="*/ 228600 w 1847850"/>
                      <a:gd name="connsiteY11" fmla="*/ 737262 h 769579"/>
                      <a:gd name="connsiteX12" fmla="*/ 0 w 1847850"/>
                      <a:gd name="connsiteY12" fmla="*/ 584861 h 769579"/>
                      <a:gd name="connsiteX13" fmla="*/ 466725 w 1847850"/>
                      <a:gd name="connsiteY13" fmla="*/ 89561 h 769579"/>
                      <a:gd name="connsiteX0" fmla="*/ 466725 w 1847850"/>
                      <a:gd name="connsiteY0" fmla="*/ 89561 h 769579"/>
                      <a:gd name="connsiteX1" fmla="*/ 689130 w 1847850"/>
                      <a:gd name="connsiteY1" fmla="*/ 119831 h 769579"/>
                      <a:gd name="connsiteX2" fmla="*/ 847725 w 1847850"/>
                      <a:gd name="connsiteY2" fmla="*/ 299112 h 769579"/>
                      <a:gd name="connsiteX3" fmla="*/ 1181100 w 1847850"/>
                      <a:gd name="connsiteY3" fmla="*/ 89562 h 769579"/>
                      <a:gd name="connsiteX4" fmla="*/ 1466850 w 1847850"/>
                      <a:gd name="connsiteY4" fmla="*/ 127662 h 769579"/>
                      <a:gd name="connsiteX5" fmla="*/ 1847850 w 1847850"/>
                      <a:gd name="connsiteY5" fmla="*/ 613436 h 769579"/>
                      <a:gd name="connsiteX6" fmla="*/ 1628775 w 1847850"/>
                      <a:gd name="connsiteY6" fmla="*/ 765837 h 769579"/>
                      <a:gd name="connsiteX7" fmla="*/ 1314450 w 1847850"/>
                      <a:gd name="connsiteY7" fmla="*/ 365787 h 769579"/>
                      <a:gd name="connsiteX8" fmla="*/ 1106011 w 1847850"/>
                      <a:gd name="connsiteY8" fmla="*/ 637513 h 769579"/>
                      <a:gd name="connsiteX9" fmla="*/ 838200 w 1847850"/>
                      <a:gd name="connsiteY9" fmla="*/ 689637 h 769579"/>
                      <a:gd name="connsiteX10" fmla="*/ 528317 w 1847850"/>
                      <a:gd name="connsiteY10" fmla="*/ 429714 h 769579"/>
                      <a:gd name="connsiteX11" fmla="*/ 228600 w 1847850"/>
                      <a:gd name="connsiteY11" fmla="*/ 737262 h 769579"/>
                      <a:gd name="connsiteX12" fmla="*/ 0 w 1847850"/>
                      <a:gd name="connsiteY12" fmla="*/ 584861 h 769579"/>
                      <a:gd name="connsiteX13" fmla="*/ 466725 w 1847850"/>
                      <a:gd name="connsiteY13" fmla="*/ 89561 h 769579"/>
                      <a:gd name="connsiteX0" fmla="*/ 466725 w 1847850"/>
                      <a:gd name="connsiteY0" fmla="*/ 89561 h 769579"/>
                      <a:gd name="connsiteX1" fmla="*/ 689130 w 1847850"/>
                      <a:gd name="connsiteY1" fmla="*/ 119831 h 769579"/>
                      <a:gd name="connsiteX2" fmla="*/ 847725 w 1847850"/>
                      <a:gd name="connsiteY2" fmla="*/ 299112 h 769579"/>
                      <a:gd name="connsiteX3" fmla="*/ 1181100 w 1847850"/>
                      <a:gd name="connsiteY3" fmla="*/ 89562 h 769579"/>
                      <a:gd name="connsiteX4" fmla="*/ 1466850 w 1847850"/>
                      <a:gd name="connsiteY4" fmla="*/ 127662 h 769579"/>
                      <a:gd name="connsiteX5" fmla="*/ 1847850 w 1847850"/>
                      <a:gd name="connsiteY5" fmla="*/ 613436 h 769579"/>
                      <a:gd name="connsiteX6" fmla="*/ 1628775 w 1847850"/>
                      <a:gd name="connsiteY6" fmla="*/ 765837 h 769579"/>
                      <a:gd name="connsiteX7" fmla="*/ 1314450 w 1847850"/>
                      <a:gd name="connsiteY7" fmla="*/ 365787 h 769579"/>
                      <a:gd name="connsiteX8" fmla="*/ 1106011 w 1847850"/>
                      <a:gd name="connsiteY8" fmla="*/ 637513 h 769579"/>
                      <a:gd name="connsiteX9" fmla="*/ 838200 w 1847850"/>
                      <a:gd name="connsiteY9" fmla="*/ 689637 h 769579"/>
                      <a:gd name="connsiteX10" fmla="*/ 528317 w 1847850"/>
                      <a:gd name="connsiteY10" fmla="*/ 429714 h 769579"/>
                      <a:gd name="connsiteX11" fmla="*/ 228600 w 1847850"/>
                      <a:gd name="connsiteY11" fmla="*/ 737262 h 769579"/>
                      <a:gd name="connsiteX12" fmla="*/ 0 w 1847850"/>
                      <a:gd name="connsiteY12" fmla="*/ 584861 h 769579"/>
                      <a:gd name="connsiteX13" fmla="*/ 466725 w 1847850"/>
                      <a:gd name="connsiteY13" fmla="*/ 89561 h 769579"/>
                      <a:gd name="connsiteX0" fmla="*/ 466725 w 1847850"/>
                      <a:gd name="connsiteY0" fmla="*/ 89561 h 769579"/>
                      <a:gd name="connsiteX1" fmla="*/ 689130 w 1847850"/>
                      <a:gd name="connsiteY1" fmla="*/ 119831 h 769579"/>
                      <a:gd name="connsiteX2" fmla="*/ 847725 w 1847850"/>
                      <a:gd name="connsiteY2" fmla="*/ 299112 h 769579"/>
                      <a:gd name="connsiteX3" fmla="*/ 1181100 w 1847850"/>
                      <a:gd name="connsiteY3" fmla="*/ 89562 h 769579"/>
                      <a:gd name="connsiteX4" fmla="*/ 1466850 w 1847850"/>
                      <a:gd name="connsiteY4" fmla="*/ 127662 h 769579"/>
                      <a:gd name="connsiteX5" fmla="*/ 1847850 w 1847850"/>
                      <a:gd name="connsiteY5" fmla="*/ 613436 h 769579"/>
                      <a:gd name="connsiteX6" fmla="*/ 1628775 w 1847850"/>
                      <a:gd name="connsiteY6" fmla="*/ 765837 h 769579"/>
                      <a:gd name="connsiteX7" fmla="*/ 1314450 w 1847850"/>
                      <a:gd name="connsiteY7" fmla="*/ 365787 h 769579"/>
                      <a:gd name="connsiteX8" fmla="*/ 1106011 w 1847850"/>
                      <a:gd name="connsiteY8" fmla="*/ 637513 h 769579"/>
                      <a:gd name="connsiteX9" fmla="*/ 838200 w 1847850"/>
                      <a:gd name="connsiteY9" fmla="*/ 689637 h 769579"/>
                      <a:gd name="connsiteX10" fmla="*/ 528317 w 1847850"/>
                      <a:gd name="connsiteY10" fmla="*/ 429714 h 769579"/>
                      <a:gd name="connsiteX11" fmla="*/ 228600 w 1847850"/>
                      <a:gd name="connsiteY11" fmla="*/ 737262 h 769579"/>
                      <a:gd name="connsiteX12" fmla="*/ 0 w 1847850"/>
                      <a:gd name="connsiteY12" fmla="*/ 584861 h 769579"/>
                      <a:gd name="connsiteX13" fmla="*/ 466725 w 1847850"/>
                      <a:gd name="connsiteY13" fmla="*/ 89561 h 769579"/>
                      <a:gd name="connsiteX0" fmla="*/ 466725 w 1847850"/>
                      <a:gd name="connsiteY0" fmla="*/ 89561 h 769579"/>
                      <a:gd name="connsiteX1" fmla="*/ 689130 w 1847850"/>
                      <a:gd name="connsiteY1" fmla="*/ 119831 h 769579"/>
                      <a:gd name="connsiteX2" fmla="*/ 847725 w 1847850"/>
                      <a:gd name="connsiteY2" fmla="*/ 299112 h 769579"/>
                      <a:gd name="connsiteX3" fmla="*/ 1181100 w 1847850"/>
                      <a:gd name="connsiteY3" fmla="*/ 89562 h 769579"/>
                      <a:gd name="connsiteX4" fmla="*/ 1466850 w 1847850"/>
                      <a:gd name="connsiteY4" fmla="*/ 127662 h 769579"/>
                      <a:gd name="connsiteX5" fmla="*/ 1847850 w 1847850"/>
                      <a:gd name="connsiteY5" fmla="*/ 613436 h 769579"/>
                      <a:gd name="connsiteX6" fmla="*/ 1628775 w 1847850"/>
                      <a:gd name="connsiteY6" fmla="*/ 765837 h 769579"/>
                      <a:gd name="connsiteX7" fmla="*/ 1314450 w 1847850"/>
                      <a:gd name="connsiteY7" fmla="*/ 365787 h 769579"/>
                      <a:gd name="connsiteX8" fmla="*/ 1106011 w 1847850"/>
                      <a:gd name="connsiteY8" fmla="*/ 637513 h 769579"/>
                      <a:gd name="connsiteX9" fmla="*/ 838200 w 1847850"/>
                      <a:gd name="connsiteY9" fmla="*/ 689637 h 769579"/>
                      <a:gd name="connsiteX10" fmla="*/ 528317 w 1847850"/>
                      <a:gd name="connsiteY10" fmla="*/ 429714 h 769579"/>
                      <a:gd name="connsiteX11" fmla="*/ 228600 w 1847850"/>
                      <a:gd name="connsiteY11" fmla="*/ 737262 h 769579"/>
                      <a:gd name="connsiteX12" fmla="*/ 0 w 1847850"/>
                      <a:gd name="connsiteY12" fmla="*/ 584861 h 769579"/>
                      <a:gd name="connsiteX13" fmla="*/ 466725 w 1847850"/>
                      <a:gd name="connsiteY13" fmla="*/ 89561 h 769579"/>
                      <a:gd name="connsiteX0" fmla="*/ 466725 w 1847850"/>
                      <a:gd name="connsiteY0" fmla="*/ 89561 h 769579"/>
                      <a:gd name="connsiteX1" fmla="*/ 689130 w 1847850"/>
                      <a:gd name="connsiteY1" fmla="*/ 119831 h 769579"/>
                      <a:gd name="connsiteX2" fmla="*/ 847725 w 1847850"/>
                      <a:gd name="connsiteY2" fmla="*/ 299112 h 769579"/>
                      <a:gd name="connsiteX3" fmla="*/ 1181100 w 1847850"/>
                      <a:gd name="connsiteY3" fmla="*/ 89562 h 769579"/>
                      <a:gd name="connsiteX4" fmla="*/ 1466850 w 1847850"/>
                      <a:gd name="connsiteY4" fmla="*/ 127662 h 769579"/>
                      <a:gd name="connsiteX5" fmla="*/ 1847850 w 1847850"/>
                      <a:gd name="connsiteY5" fmla="*/ 613436 h 769579"/>
                      <a:gd name="connsiteX6" fmla="*/ 1628775 w 1847850"/>
                      <a:gd name="connsiteY6" fmla="*/ 765837 h 769579"/>
                      <a:gd name="connsiteX7" fmla="*/ 1314450 w 1847850"/>
                      <a:gd name="connsiteY7" fmla="*/ 365787 h 769579"/>
                      <a:gd name="connsiteX8" fmla="*/ 1106011 w 1847850"/>
                      <a:gd name="connsiteY8" fmla="*/ 637513 h 769579"/>
                      <a:gd name="connsiteX9" fmla="*/ 838200 w 1847850"/>
                      <a:gd name="connsiteY9" fmla="*/ 689637 h 769579"/>
                      <a:gd name="connsiteX10" fmla="*/ 528317 w 1847850"/>
                      <a:gd name="connsiteY10" fmla="*/ 429714 h 769579"/>
                      <a:gd name="connsiteX11" fmla="*/ 228600 w 1847850"/>
                      <a:gd name="connsiteY11" fmla="*/ 737262 h 769579"/>
                      <a:gd name="connsiteX12" fmla="*/ 0 w 1847850"/>
                      <a:gd name="connsiteY12" fmla="*/ 584861 h 769579"/>
                      <a:gd name="connsiteX13" fmla="*/ 466725 w 1847850"/>
                      <a:gd name="connsiteY13" fmla="*/ 89561 h 769579"/>
                      <a:gd name="connsiteX0" fmla="*/ 466725 w 1847850"/>
                      <a:gd name="connsiteY0" fmla="*/ 89561 h 769579"/>
                      <a:gd name="connsiteX1" fmla="*/ 689130 w 1847850"/>
                      <a:gd name="connsiteY1" fmla="*/ 119831 h 769579"/>
                      <a:gd name="connsiteX2" fmla="*/ 847725 w 1847850"/>
                      <a:gd name="connsiteY2" fmla="*/ 299112 h 769579"/>
                      <a:gd name="connsiteX3" fmla="*/ 1181100 w 1847850"/>
                      <a:gd name="connsiteY3" fmla="*/ 89562 h 769579"/>
                      <a:gd name="connsiteX4" fmla="*/ 1466850 w 1847850"/>
                      <a:gd name="connsiteY4" fmla="*/ 127662 h 769579"/>
                      <a:gd name="connsiteX5" fmla="*/ 1847850 w 1847850"/>
                      <a:gd name="connsiteY5" fmla="*/ 613436 h 769579"/>
                      <a:gd name="connsiteX6" fmla="*/ 1628775 w 1847850"/>
                      <a:gd name="connsiteY6" fmla="*/ 765837 h 769579"/>
                      <a:gd name="connsiteX7" fmla="*/ 1314450 w 1847850"/>
                      <a:gd name="connsiteY7" fmla="*/ 365787 h 769579"/>
                      <a:gd name="connsiteX8" fmla="*/ 1106011 w 1847850"/>
                      <a:gd name="connsiteY8" fmla="*/ 637513 h 769579"/>
                      <a:gd name="connsiteX9" fmla="*/ 838200 w 1847850"/>
                      <a:gd name="connsiteY9" fmla="*/ 689637 h 769579"/>
                      <a:gd name="connsiteX10" fmla="*/ 528317 w 1847850"/>
                      <a:gd name="connsiteY10" fmla="*/ 429714 h 769579"/>
                      <a:gd name="connsiteX11" fmla="*/ 228600 w 1847850"/>
                      <a:gd name="connsiteY11" fmla="*/ 737262 h 769579"/>
                      <a:gd name="connsiteX12" fmla="*/ 0 w 1847850"/>
                      <a:gd name="connsiteY12" fmla="*/ 584861 h 769579"/>
                      <a:gd name="connsiteX13" fmla="*/ 466725 w 1847850"/>
                      <a:gd name="connsiteY13" fmla="*/ 89561 h 769579"/>
                      <a:gd name="connsiteX0" fmla="*/ 466725 w 1847850"/>
                      <a:gd name="connsiteY0" fmla="*/ 89561 h 769579"/>
                      <a:gd name="connsiteX1" fmla="*/ 689130 w 1847850"/>
                      <a:gd name="connsiteY1" fmla="*/ 119831 h 769579"/>
                      <a:gd name="connsiteX2" fmla="*/ 847725 w 1847850"/>
                      <a:gd name="connsiteY2" fmla="*/ 299112 h 769579"/>
                      <a:gd name="connsiteX3" fmla="*/ 1181100 w 1847850"/>
                      <a:gd name="connsiteY3" fmla="*/ 89562 h 769579"/>
                      <a:gd name="connsiteX4" fmla="*/ 1466850 w 1847850"/>
                      <a:gd name="connsiteY4" fmla="*/ 127662 h 769579"/>
                      <a:gd name="connsiteX5" fmla="*/ 1847850 w 1847850"/>
                      <a:gd name="connsiteY5" fmla="*/ 613436 h 769579"/>
                      <a:gd name="connsiteX6" fmla="*/ 1628775 w 1847850"/>
                      <a:gd name="connsiteY6" fmla="*/ 765837 h 769579"/>
                      <a:gd name="connsiteX7" fmla="*/ 1314450 w 1847850"/>
                      <a:gd name="connsiteY7" fmla="*/ 365787 h 769579"/>
                      <a:gd name="connsiteX8" fmla="*/ 1106011 w 1847850"/>
                      <a:gd name="connsiteY8" fmla="*/ 637513 h 769579"/>
                      <a:gd name="connsiteX9" fmla="*/ 838200 w 1847850"/>
                      <a:gd name="connsiteY9" fmla="*/ 689637 h 769579"/>
                      <a:gd name="connsiteX10" fmla="*/ 528317 w 1847850"/>
                      <a:gd name="connsiteY10" fmla="*/ 429714 h 769579"/>
                      <a:gd name="connsiteX11" fmla="*/ 228600 w 1847850"/>
                      <a:gd name="connsiteY11" fmla="*/ 737262 h 769579"/>
                      <a:gd name="connsiteX12" fmla="*/ 0 w 1847850"/>
                      <a:gd name="connsiteY12" fmla="*/ 584861 h 769579"/>
                      <a:gd name="connsiteX13" fmla="*/ 466725 w 1847850"/>
                      <a:gd name="connsiteY13" fmla="*/ 89561 h 769579"/>
                      <a:gd name="connsiteX0" fmla="*/ 466725 w 1847850"/>
                      <a:gd name="connsiteY0" fmla="*/ 89561 h 769579"/>
                      <a:gd name="connsiteX1" fmla="*/ 689130 w 1847850"/>
                      <a:gd name="connsiteY1" fmla="*/ 119831 h 769579"/>
                      <a:gd name="connsiteX2" fmla="*/ 847725 w 1847850"/>
                      <a:gd name="connsiteY2" fmla="*/ 299112 h 769579"/>
                      <a:gd name="connsiteX3" fmla="*/ 1181100 w 1847850"/>
                      <a:gd name="connsiteY3" fmla="*/ 89562 h 769579"/>
                      <a:gd name="connsiteX4" fmla="*/ 1466850 w 1847850"/>
                      <a:gd name="connsiteY4" fmla="*/ 127662 h 769579"/>
                      <a:gd name="connsiteX5" fmla="*/ 1847850 w 1847850"/>
                      <a:gd name="connsiteY5" fmla="*/ 613436 h 769579"/>
                      <a:gd name="connsiteX6" fmla="*/ 1628775 w 1847850"/>
                      <a:gd name="connsiteY6" fmla="*/ 765837 h 769579"/>
                      <a:gd name="connsiteX7" fmla="*/ 1314450 w 1847850"/>
                      <a:gd name="connsiteY7" fmla="*/ 365787 h 769579"/>
                      <a:gd name="connsiteX8" fmla="*/ 1106011 w 1847850"/>
                      <a:gd name="connsiteY8" fmla="*/ 637513 h 769579"/>
                      <a:gd name="connsiteX9" fmla="*/ 838200 w 1847850"/>
                      <a:gd name="connsiteY9" fmla="*/ 689637 h 769579"/>
                      <a:gd name="connsiteX10" fmla="*/ 528317 w 1847850"/>
                      <a:gd name="connsiteY10" fmla="*/ 429714 h 769579"/>
                      <a:gd name="connsiteX11" fmla="*/ 228600 w 1847850"/>
                      <a:gd name="connsiteY11" fmla="*/ 737262 h 769579"/>
                      <a:gd name="connsiteX12" fmla="*/ 0 w 1847850"/>
                      <a:gd name="connsiteY12" fmla="*/ 584861 h 769579"/>
                      <a:gd name="connsiteX13" fmla="*/ 466725 w 1847850"/>
                      <a:gd name="connsiteY13" fmla="*/ 89561 h 769579"/>
                      <a:gd name="connsiteX0" fmla="*/ 466725 w 1847850"/>
                      <a:gd name="connsiteY0" fmla="*/ 89561 h 769579"/>
                      <a:gd name="connsiteX1" fmla="*/ 689130 w 1847850"/>
                      <a:gd name="connsiteY1" fmla="*/ 119831 h 769579"/>
                      <a:gd name="connsiteX2" fmla="*/ 847725 w 1847850"/>
                      <a:gd name="connsiteY2" fmla="*/ 299112 h 769579"/>
                      <a:gd name="connsiteX3" fmla="*/ 1181100 w 1847850"/>
                      <a:gd name="connsiteY3" fmla="*/ 89562 h 769579"/>
                      <a:gd name="connsiteX4" fmla="*/ 1466850 w 1847850"/>
                      <a:gd name="connsiteY4" fmla="*/ 127662 h 769579"/>
                      <a:gd name="connsiteX5" fmla="*/ 1847850 w 1847850"/>
                      <a:gd name="connsiteY5" fmla="*/ 613436 h 769579"/>
                      <a:gd name="connsiteX6" fmla="*/ 1628775 w 1847850"/>
                      <a:gd name="connsiteY6" fmla="*/ 765837 h 769579"/>
                      <a:gd name="connsiteX7" fmla="*/ 1314450 w 1847850"/>
                      <a:gd name="connsiteY7" fmla="*/ 365787 h 769579"/>
                      <a:gd name="connsiteX8" fmla="*/ 1106011 w 1847850"/>
                      <a:gd name="connsiteY8" fmla="*/ 637513 h 769579"/>
                      <a:gd name="connsiteX9" fmla="*/ 838200 w 1847850"/>
                      <a:gd name="connsiteY9" fmla="*/ 689637 h 769579"/>
                      <a:gd name="connsiteX10" fmla="*/ 503073 w 1847850"/>
                      <a:gd name="connsiteY10" fmla="*/ 426909 h 769579"/>
                      <a:gd name="connsiteX11" fmla="*/ 228600 w 1847850"/>
                      <a:gd name="connsiteY11" fmla="*/ 737262 h 769579"/>
                      <a:gd name="connsiteX12" fmla="*/ 0 w 1847850"/>
                      <a:gd name="connsiteY12" fmla="*/ 584861 h 769579"/>
                      <a:gd name="connsiteX13" fmla="*/ 466725 w 1847850"/>
                      <a:gd name="connsiteY13" fmla="*/ 89561 h 769579"/>
                      <a:gd name="connsiteX0" fmla="*/ 466725 w 1847850"/>
                      <a:gd name="connsiteY0" fmla="*/ 89561 h 769579"/>
                      <a:gd name="connsiteX1" fmla="*/ 689130 w 1847850"/>
                      <a:gd name="connsiteY1" fmla="*/ 119831 h 769579"/>
                      <a:gd name="connsiteX2" fmla="*/ 847725 w 1847850"/>
                      <a:gd name="connsiteY2" fmla="*/ 299112 h 769579"/>
                      <a:gd name="connsiteX3" fmla="*/ 1181100 w 1847850"/>
                      <a:gd name="connsiteY3" fmla="*/ 89562 h 769579"/>
                      <a:gd name="connsiteX4" fmla="*/ 1466850 w 1847850"/>
                      <a:gd name="connsiteY4" fmla="*/ 127662 h 769579"/>
                      <a:gd name="connsiteX5" fmla="*/ 1847850 w 1847850"/>
                      <a:gd name="connsiteY5" fmla="*/ 613436 h 769579"/>
                      <a:gd name="connsiteX6" fmla="*/ 1628775 w 1847850"/>
                      <a:gd name="connsiteY6" fmla="*/ 765837 h 769579"/>
                      <a:gd name="connsiteX7" fmla="*/ 1314450 w 1847850"/>
                      <a:gd name="connsiteY7" fmla="*/ 365787 h 769579"/>
                      <a:gd name="connsiteX8" fmla="*/ 1106011 w 1847850"/>
                      <a:gd name="connsiteY8" fmla="*/ 637513 h 769579"/>
                      <a:gd name="connsiteX9" fmla="*/ 838200 w 1847850"/>
                      <a:gd name="connsiteY9" fmla="*/ 689637 h 769579"/>
                      <a:gd name="connsiteX10" fmla="*/ 599841 w 1847850"/>
                      <a:gd name="connsiteY10" fmla="*/ 423582 h 769579"/>
                      <a:gd name="connsiteX11" fmla="*/ 503073 w 1847850"/>
                      <a:gd name="connsiteY11" fmla="*/ 426909 h 769579"/>
                      <a:gd name="connsiteX12" fmla="*/ 228600 w 1847850"/>
                      <a:gd name="connsiteY12" fmla="*/ 737262 h 769579"/>
                      <a:gd name="connsiteX13" fmla="*/ 0 w 1847850"/>
                      <a:gd name="connsiteY13" fmla="*/ 584861 h 769579"/>
                      <a:gd name="connsiteX14" fmla="*/ 466725 w 1847850"/>
                      <a:gd name="connsiteY14" fmla="*/ 89561 h 769579"/>
                      <a:gd name="connsiteX0" fmla="*/ 466725 w 1847850"/>
                      <a:gd name="connsiteY0" fmla="*/ 89561 h 769579"/>
                      <a:gd name="connsiteX1" fmla="*/ 689130 w 1847850"/>
                      <a:gd name="connsiteY1" fmla="*/ 119831 h 769579"/>
                      <a:gd name="connsiteX2" fmla="*/ 847725 w 1847850"/>
                      <a:gd name="connsiteY2" fmla="*/ 299112 h 769579"/>
                      <a:gd name="connsiteX3" fmla="*/ 1181100 w 1847850"/>
                      <a:gd name="connsiteY3" fmla="*/ 89562 h 769579"/>
                      <a:gd name="connsiteX4" fmla="*/ 1466850 w 1847850"/>
                      <a:gd name="connsiteY4" fmla="*/ 127662 h 769579"/>
                      <a:gd name="connsiteX5" fmla="*/ 1847850 w 1847850"/>
                      <a:gd name="connsiteY5" fmla="*/ 613436 h 769579"/>
                      <a:gd name="connsiteX6" fmla="*/ 1628775 w 1847850"/>
                      <a:gd name="connsiteY6" fmla="*/ 765837 h 769579"/>
                      <a:gd name="connsiteX7" fmla="*/ 1314450 w 1847850"/>
                      <a:gd name="connsiteY7" fmla="*/ 365787 h 769579"/>
                      <a:gd name="connsiteX8" fmla="*/ 1106011 w 1847850"/>
                      <a:gd name="connsiteY8" fmla="*/ 637513 h 769579"/>
                      <a:gd name="connsiteX9" fmla="*/ 838200 w 1847850"/>
                      <a:gd name="connsiteY9" fmla="*/ 689637 h 769579"/>
                      <a:gd name="connsiteX10" fmla="*/ 599841 w 1847850"/>
                      <a:gd name="connsiteY10" fmla="*/ 423582 h 769579"/>
                      <a:gd name="connsiteX11" fmla="*/ 503073 w 1847850"/>
                      <a:gd name="connsiteY11" fmla="*/ 426909 h 769579"/>
                      <a:gd name="connsiteX12" fmla="*/ 228600 w 1847850"/>
                      <a:gd name="connsiteY12" fmla="*/ 737262 h 769579"/>
                      <a:gd name="connsiteX13" fmla="*/ 0 w 1847850"/>
                      <a:gd name="connsiteY13" fmla="*/ 584861 h 769579"/>
                      <a:gd name="connsiteX14" fmla="*/ 466725 w 1847850"/>
                      <a:gd name="connsiteY14" fmla="*/ 89561 h 769579"/>
                      <a:gd name="connsiteX0" fmla="*/ 466725 w 1847850"/>
                      <a:gd name="connsiteY0" fmla="*/ 89561 h 769579"/>
                      <a:gd name="connsiteX1" fmla="*/ 689130 w 1847850"/>
                      <a:gd name="connsiteY1" fmla="*/ 119831 h 769579"/>
                      <a:gd name="connsiteX2" fmla="*/ 847725 w 1847850"/>
                      <a:gd name="connsiteY2" fmla="*/ 299112 h 769579"/>
                      <a:gd name="connsiteX3" fmla="*/ 1181100 w 1847850"/>
                      <a:gd name="connsiteY3" fmla="*/ 89562 h 769579"/>
                      <a:gd name="connsiteX4" fmla="*/ 1466850 w 1847850"/>
                      <a:gd name="connsiteY4" fmla="*/ 127662 h 769579"/>
                      <a:gd name="connsiteX5" fmla="*/ 1847850 w 1847850"/>
                      <a:gd name="connsiteY5" fmla="*/ 613436 h 769579"/>
                      <a:gd name="connsiteX6" fmla="*/ 1628775 w 1847850"/>
                      <a:gd name="connsiteY6" fmla="*/ 765837 h 769579"/>
                      <a:gd name="connsiteX7" fmla="*/ 1314450 w 1847850"/>
                      <a:gd name="connsiteY7" fmla="*/ 365787 h 769579"/>
                      <a:gd name="connsiteX8" fmla="*/ 1106011 w 1847850"/>
                      <a:gd name="connsiteY8" fmla="*/ 637513 h 769579"/>
                      <a:gd name="connsiteX9" fmla="*/ 838200 w 1847850"/>
                      <a:gd name="connsiteY9" fmla="*/ 689637 h 769579"/>
                      <a:gd name="connsiteX10" fmla="*/ 599841 w 1847850"/>
                      <a:gd name="connsiteY10" fmla="*/ 423582 h 769579"/>
                      <a:gd name="connsiteX11" fmla="*/ 503073 w 1847850"/>
                      <a:gd name="connsiteY11" fmla="*/ 426909 h 769579"/>
                      <a:gd name="connsiteX12" fmla="*/ 228600 w 1847850"/>
                      <a:gd name="connsiteY12" fmla="*/ 737262 h 769579"/>
                      <a:gd name="connsiteX13" fmla="*/ 0 w 1847850"/>
                      <a:gd name="connsiteY13" fmla="*/ 584861 h 769579"/>
                      <a:gd name="connsiteX14" fmla="*/ 466725 w 1847850"/>
                      <a:gd name="connsiteY14" fmla="*/ 89561 h 769579"/>
                      <a:gd name="connsiteX0" fmla="*/ 466725 w 1847850"/>
                      <a:gd name="connsiteY0" fmla="*/ 89561 h 769579"/>
                      <a:gd name="connsiteX1" fmla="*/ 689130 w 1847850"/>
                      <a:gd name="connsiteY1" fmla="*/ 119831 h 769579"/>
                      <a:gd name="connsiteX2" fmla="*/ 847725 w 1847850"/>
                      <a:gd name="connsiteY2" fmla="*/ 299112 h 769579"/>
                      <a:gd name="connsiteX3" fmla="*/ 1181100 w 1847850"/>
                      <a:gd name="connsiteY3" fmla="*/ 89562 h 769579"/>
                      <a:gd name="connsiteX4" fmla="*/ 1466850 w 1847850"/>
                      <a:gd name="connsiteY4" fmla="*/ 127662 h 769579"/>
                      <a:gd name="connsiteX5" fmla="*/ 1847850 w 1847850"/>
                      <a:gd name="connsiteY5" fmla="*/ 613436 h 769579"/>
                      <a:gd name="connsiteX6" fmla="*/ 1628775 w 1847850"/>
                      <a:gd name="connsiteY6" fmla="*/ 765837 h 769579"/>
                      <a:gd name="connsiteX7" fmla="*/ 1314450 w 1847850"/>
                      <a:gd name="connsiteY7" fmla="*/ 365787 h 769579"/>
                      <a:gd name="connsiteX8" fmla="*/ 1106011 w 1847850"/>
                      <a:gd name="connsiteY8" fmla="*/ 637513 h 769579"/>
                      <a:gd name="connsiteX9" fmla="*/ 838200 w 1847850"/>
                      <a:gd name="connsiteY9" fmla="*/ 689637 h 769579"/>
                      <a:gd name="connsiteX10" fmla="*/ 599841 w 1847850"/>
                      <a:gd name="connsiteY10" fmla="*/ 423582 h 769579"/>
                      <a:gd name="connsiteX11" fmla="*/ 503073 w 1847850"/>
                      <a:gd name="connsiteY11" fmla="*/ 426909 h 769579"/>
                      <a:gd name="connsiteX12" fmla="*/ 228600 w 1847850"/>
                      <a:gd name="connsiteY12" fmla="*/ 737262 h 769579"/>
                      <a:gd name="connsiteX13" fmla="*/ 0 w 1847850"/>
                      <a:gd name="connsiteY13" fmla="*/ 584861 h 769579"/>
                      <a:gd name="connsiteX14" fmla="*/ 466725 w 1847850"/>
                      <a:gd name="connsiteY14" fmla="*/ 89561 h 769579"/>
                      <a:gd name="connsiteX0" fmla="*/ 466725 w 1847850"/>
                      <a:gd name="connsiteY0" fmla="*/ 89561 h 769579"/>
                      <a:gd name="connsiteX1" fmla="*/ 689130 w 1847850"/>
                      <a:gd name="connsiteY1" fmla="*/ 119831 h 769579"/>
                      <a:gd name="connsiteX2" fmla="*/ 847725 w 1847850"/>
                      <a:gd name="connsiteY2" fmla="*/ 299112 h 769579"/>
                      <a:gd name="connsiteX3" fmla="*/ 1181100 w 1847850"/>
                      <a:gd name="connsiteY3" fmla="*/ 89562 h 769579"/>
                      <a:gd name="connsiteX4" fmla="*/ 1466850 w 1847850"/>
                      <a:gd name="connsiteY4" fmla="*/ 127662 h 769579"/>
                      <a:gd name="connsiteX5" fmla="*/ 1847850 w 1847850"/>
                      <a:gd name="connsiteY5" fmla="*/ 613436 h 769579"/>
                      <a:gd name="connsiteX6" fmla="*/ 1628775 w 1847850"/>
                      <a:gd name="connsiteY6" fmla="*/ 765837 h 769579"/>
                      <a:gd name="connsiteX7" fmla="*/ 1314450 w 1847850"/>
                      <a:gd name="connsiteY7" fmla="*/ 365787 h 769579"/>
                      <a:gd name="connsiteX8" fmla="*/ 1106011 w 1847850"/>
                      <a:gd name="connsiteY8" fmla="*/ 637513 h 769579"/>
                      <a:gd name="connsiteX9" fmla="*/ 838200 w 1847850"/>
                      <a:gd name="connsiteY9" fmla="*/ 689637 h 769579"/>
                      <a:gd name="connsiteX10" fmla="*/ 599841 w 1847850"/>
                      <a:gd name="connsiteY10" fmla="*/ 423582 h 769579"/>
                      <a:gd name="connsiteX11" fmla="*/ 503073 w 1847850"/>
                      <a:gd name="connsiteY11" fmla="*/ 426909 h 769579"/>
                      <a:gd name="connsiteX12" fmla="*/ 228600 w 1847850"/>
                      <a:gd name="connsiteY12" fmla="*/ 737262 h 769579"/>
                      <a:gd name="connsiteX13" fmla="*/ 0 w 1847850"/>
                      <a:gd name="connsiteY13" fmla="*/ 584861 h 769579"/>
                      <a:gd name="connsiteX14" fmla="*/ 466725 w 1847850"/>
                      <a:gd name="connsiteY14" fmla="*/ 89561 h 769579"/>
                      <a:gd name="connsiteX0" fmla="*/ 466725 w 1847850"/>
                      <a:gd name="connsiteY0" fmla="*/ 89561 h 769579"/>
                      <a:gd name="connsiteX1" fmla="*/ 689130 w 1847850"/>
                      <a:gd name="connsiteY1" fmla="*/ 119831 h 769579"/>
                      <a:gd name="connsiteX2" fmla="*/ 847725 w 1847850"/>
                      <a:gd name="connsiteY2" fmla="*/ 299112 h 769579"/>
                      <a:gd name="connsiteX3" fmla="*/ 1181100 w 1847850"/>
                      <a:gd name="connsiteY3" fmla="*/ 89562 h 769579"/>
                      <a:gd name="connsiteX4" fmla="*/ 1466850 w 1847850"/>
                      <a:gd name="connsiteY4" fmla="*/ 127662 h 769579"/>
                      <a:gd name="connsiteX5" fmla="*/ 1847850 w 1847850"/>
                      <a:gd name="connsiteY5" fmla="*/ 613436 h 769579"/>
                      <a:gd name="connsiteX6" fmla="*/ 1628775 w 1847850"/>
                      <a:gd name="connsiteY6" fmla="*/ 765837 h 769579"/>
                      <a:gd name="connsiteX7" fmla="*/ 1314450 w 1847850"/>
                      <a:gd name="connsiteY7" fmla="*/ 365787 h 769579"/>
                      <a:gd name="connsiteX8" fmla="*/ 1106011 w 1847850"/>
                      <a:gd name="connsiteY8" fmla="*/ 637513 h 769579"/>
                      <a:gd name="connsiteX9" fmla="*/ 838200 w 1847850"/>
                      <a:gd name="connsiteY9" fmla="*/ 689637 h 769579"/>
                      <a:gd name="connsiteX10" fmla="*/ 599841 w 1847850"/>
                      <a:gd name="connsiteY10" fmla="*/ 423582 h 769579"/>
                      <a:gd name="connsiteX11" fmla="*/ 503073 w 1847850"/>
                      <a:gd name="connsiteY11" fmla="*/ 426909 h 769579"/>
                      <a:gd name="connsiteX12" fmla="*/ 228600 w 1847850"/>
                      <a:gd name="connsiteY12" fmla="*/ 737262 h 769579"/>
                      <a:gd name="connsiteX13" fmla="*/ 0 w 1847850"/>
                      <a:gd name="connsiteY13" fmla="*/ 584861 h 769579"/>
                      <a:gd name="connsiteX14" fmla="*/ 466725 w 1847850"/>
                      <a:gd name="connsiteY14" fmla="*/ 89561 h 769579"/>
                      <a:gd name="connsiteX0" fmla="*/ 466725 w 1847850"/>
                      <a:gd name="connsiteY0" fmla="*/ 89561 h 769579"/>
                      <a:gd name="connsiteX1" fmla="*/ 689130 w 1847850"/>
                      <a:gd name="connsiteY1" fmla="*/ 119831 h 769579"/>
                      <a:gd name="connsiteX2" fmla="*/ 847725 w 1847850"/>
                      <a:gd name="connsiteY2" fmla="*/ 299112 h 769579"/>
                      <a:gd name="connsiteX3" fmla="*/ 1181100 w 1847850"/>
                      <a:gd name="connsiteY3" fmla="*/ 89562 h 769579"/>
                      <a:gd name="connsiteX4" fmla="*/ 1466850 w 1847850"/>
                      <a:gd name="connsiteY4" fmla="*/ 127662 h 769579"/>
                      <a:gd name="connsiteX5" fmla="*/ 1847850 w 1847850"/>
                      <a:gd name="connsiteY5" fmla="*/ 613436 h 769579"/>
                      <a:gd name="connsiteX6" fmla="*/ 1628775 w 1847850"/>
                      <a:gd name="connsiteY6" fmla="*/ 765837 h 769579"/>
                      <a:gd name="connsiteX7" fmla="*/ 1314450 w 1847850"/>
                      <a:gd name="connsiteY7" fmla="*/ 365787 h 769579"/>
                      <a:gd name="connsiteX8" fmla="*/ 1106011 w 1847850"/>
                      <a:gd name="connsiteY8" fmla="*/ 637513 h 769579"/>
                      <a:gd name="connsiteX9" fmla="*/ 838200 w 1847850"/>
                      <a:gd name="connsiteY9" fmla="*/ 689637 h 769579"/>
                      <a:gd name="connsiteX10" fmla="*/ 599841 w 1847850"/>
                      <a:gd name="connsiteY10" fmla="*/ 423582 h 769579"/>
                      <a:gd name="connsiteX11" fmla="*/ 503073 w 1847850"/>
                      <a:gd name="connsiteY11" fmla="*/ 426909 h 769579"/>
                      <a:gd name="connsiteX12" fmla="*/ 228600 w 1847850"/>
                      <a:gd name="connsiteY12" fmla="*/ 737262 h 769579"/>
                      <a:gd name="connsiteX13" fmla="*/ 0 w 1847850"/>
                      <a:gd name="connsiteY13" fmla="*/ 584861 h 769579"/>
                      <a:gd name="connsiteX14" fmla="*/ 466725 w 1847850"/>
                      <a:gd name="connsiteY14" fmla="*/ 89561 h 769579"/>
                      <a:gd name="connsiteX0" fmla="*/ 466725 w 1847850"/>
                      <a:gd name="connsiteY0" fmla="*/ 89561 h 765837"/>
                      <a:gd name="connsiteX1" fmla="*/ 689130 w 1847850"/>
                      <a:gd name="connsiteY1" fmla="*/ 119831 h 765837"/>
                      <a:gd name="connsiteX2" fmla="*/ 847725 w 1847850"/>
                      <a:gd name="connsiteY2" fmla="*/ 299112 h 765837"/>
                      <a:gd name="connsiteX3" fmla="*/ 1181100 w 1847850"/>
                      <a:gd name="connsiteY3" fmla="*/ 89562 h 765837"/>
                      <a:gd name="connsiteX4" fmla="*/ 1466850 w 1847850"/>
                      <a:gd name="connsiteY4" fmla="*/ 127662 h 765837"/>
                      <a:gd name="connsiteX5" fmla="*/ 1847850 w 1847850"/>
                      <a:gd name="connsiteY5" fmla="*/ 613436 h 765837"/>
                      <a:gd name="connsiteX6" fmla="*/ 1628775 w 1847850"/>
                      <a:gd name="connsiteY6" fmla="*/ 765837 h 765837"/>
                      <a:gd name="connsiteX7" fmla="*/ 1314450 w 1847850"/>
                      <a:gd name="connsiteY7" fmla="*/ 365787 h 765837"/>
                      <a:gd name="connsiteX8" fmla="*/ 1106011 w 1847850"/>
                      <a:gd name="connsiteY8" fmla="*/ 637513 h 765837"/>
                      <a:gd name="connsiteX9" fmla="*/ 838200 w 1847850"/>
                      <a:gd name="connsiteY9" fmla="*/ 689637 h 765837"/>
                      <a:gd name="connsiteX10" fmla="*/ 599841 w 1847850"/>
                      <a:gd name="connsiteY10" fmla="*/ 423582 h 765837"/>
                      <a:gd name="connsiteX11" fmla="*/ 503073 w 1847850"/>
                      <a:gd name="connsiteY11" fmla="*/ 426909 h 765837"/>
                      <a:gd name="connsiteX12" fmla="*/ 228600 w 1847850"/>
                      <a:gd name="connsiteY12" fmla="*/ 737262 h 765837"/>
                      <a:gd name="connsiteX13" fmla="*/ 0 w 1847850"/>
                      <a:gd name="connsiteY13" fmla="*/ 584861 h 765837"/>
                      <a:gd name="connsiteX14" fmla="*/ 466725 w 1847850"/>
                      <a:gd name="connsiteY14" fmla="*/ 89561 h 765837"/>
                      <a:gd name="connsiteX0" fmla="*/ 466725 w 1847850"/>
                      <a:gd name="connsiteY0" fmla="*/ 89561 h 765837"/>
                      <a:gd name="connsiteX1" fmla="*/ 689130 w 1847850"/>
                      <a:gd name="connsiteY1" fmla="*/ 119831 h 765837"/>
                      <a:gd name="connsiteX2" fmla="*/ 847725 w 1847850"/>
                      <a:gd name="connsiteY2" fmla="*/ 299112 h 765837"/>
                      <a:gd name="connsiteX3" fmla="*/ 1181100 w 1847850"/>
                      <a:gd name="connsiteY3" fmla="*/ 89562 h 765837"/>
                      <a:gd name="connsiteX4" fmla="*/ 1466850 w 1847850"/>
                      <a:gd name="connsiteY4" fmla="*/ 127662 h 765837"/>
                      <a:gd name="connsiteX5" fmla="*/ 1847850 w 1847850"/>
                      <a:gd name="connsiteY5" fmla="*/ 613436 h 765837"/>
                      <a:gd name="connsiteX6" fmla="*/ 1628775 w 1847850"/>
                      <a:gd name="connsiteY6" fmla="*/ 765837 h 765837"/>
                      <a:gd name="connsiteX7" fmla="*/ 1314450 w 1847850"/>
                      <a:gd name="connsiteY7" fmla="*/ 365787 h 765837"/>
                      <a:gd name="connsiteX8" fmla="*/ 1106011 w 1847850"/>
                      <a:gd name="connsiteY8" fmla="*/ 637513 h 765837"/>
                      <a:gd name="connsiteX9" fmla="*/ 838200 w 1847850"/>
                      <a:gd name="connsiteY9" fmla="*/ 689637 h 765837"/>
                      <a:gd name="connsiteX10" fmla="*/ 599841 w 1847850"/>
                      <a:gd name="connsiteY10" fmla="*/ 423582 h 765837"/>
                      <a:gd name="connsiteX11" fmla="*/ 503073 w 1847850"/>
                      <a:gd name="connsiteY11" fmla="*/ 426909 h 765837"/>
                      <a:gd name="connsiteX12" fmla="*/ 228600 w 1847850"/>
                      <a:gd name="connsiteY12" fmla="*/ 737262 h 765837"/>
                      <a:gd name="connsiteX13" fmla="*/ 0 w 1847850"/>
                      <a:gd name="connsiteY13" fmla="*/ 584861 h 765837"/>
                      <a:gd name="connsiteX14" fmla="*/ 466725 w 1847850"/>
                      <a:gd name="connsiteY14" fmla="*/ 89561 h 765837"/>
                      <a:gd name="connsiteX0" fmla="*/ 466725 w 1847850"/>
                      <a:gd name="connsiteY0" fmla="*/ 89561 h 765837"/>
                      <a:gd name="connsiteX1" fmla="*/ 689130 w 1847850"/>
                      <a:gd name="connsiteY1" fmla="*/ 119831 h 765837"/>
                      <a:gd name="connsiteX2" fmla="*/ 847725 w 1847850"/>
                      <a:gd name="connsiteY2" fmla="*/ 299112 h 765837"/>
                      <a:gd name="connsiteX3" fmla="*/ 1181100 w 1847850"/>
                      <a:gd name="connsiteY3" fmla="*/ 89562 h 765837"/>
                      <a:gd name="connsiteX4" fmla="*/ 1466850 w 1847850"/>
                      <a:gd name="connsiteY4" fmla="*/ 127662 h 765837"/>
                      <a:gd name="connsiteX5" fmla="*/ 1847850 w 1847850"/>
                      <a:gd name="connsiteY5" fmla="*/ 613436 h 765837"/>
                      <a:gd name="connsiteX6" fmla="*/ 1628775 w 1847850"/>
                      <a:gd name="connsiteY6" fmla="*/ 765837 h 765837"/>
                      <a:gd name="connsiteX7" fmla="*/ 1314450 w 1847850"/>
                      <a:gd name="connsiteY7" fmla="*/ 365787 h 765837"/>
                      <a:gd name="connsiteX8" fmla="*/ 1106011 w 1847850"/>
                      <a:gd name="connsiteY8" fmla="*/ 637513 h 765837"/>
                      <a:gd name="connsiteX9" fmla="*/ 838200 w 1847850"/>
                      <a:gd name="connsiteY9" fmla="*/ 689637 h 765837"/>
                      <a:gd name="connsiteX10" fmla="*/ 599841 w 1847850"/>
                      <a:gd name="connsiteY10" fmla="*/ 423582 h 765837"/>
                      <a:gd name="connsiteX11" fmla="*/ 503073 w 1847850"/>
                      <a:gd name="connsiteY11" fmla="*/ 426909 h 765837"/>
                      <a:gd name="connsiteX12" fmla="*/ 228600 w 1847850"/>
                      <a:gd name="connsiteY12" fmla="*/ 737262 h 765837"/>
                      <a:gd name="connsiteX13" fmla="*/ 0 w 1847850"/>
                      <a:gd name="connsiteY13" fmla="*/ 584861 h 765837"/>
                      <a:gd name="connsiteX14" fmla="*/ 466725 w 1847850"/>
                      <a:gd name="connsiteY14" fmla="*/ 89561 h 765837"/>
                      <a:gd name="connsiteX0" fmla="*/ 466725 w 1847850"/>
                      <a:gd name="connsiteY0" fmla="*/ 89561 h 765837"/>
                      <a:gd name="connsiteX1" fmla="*/ 689130 w 1847850"/>
                      <a:gd name="connsiteY1" fmla="*/ 119831 h 765837"/>
                      <a:gd name="connsiteX2" fmla="*/ 847725 w 1847850"/>
                      <a:gd name="connsiteY2" fmla="*/ 299112 h 765837"/>
                      <a:gd name="connsiteX3" fmla="*/ 1181100 w 1847850"/>
                      <a:gd name="connsiteY3" fmla="*/ 89562 h 765837"/>
                      <a:gd name="connsiteX4" fmla="*/ 1466850 w 1847850"/>
                      <a:gd name="connsiteY4" fmla="*/ 127662 h 765837"/>
                      <a:gd name="connsiteX5" fmla="*/ 1847850 w 1847850"/>
                      <a:gd name="connsiteY5" fmla="*/ 613436 h 765837"/>
                      <a:gd name="connsiteX6" fmla="*/ 1628775 w 1847850"/>
                      <a:gd name="connsiteY6" fmla="*/ 765837 h 765837"/>
                      <a:gd name="connsiteX7" fmla="*/ 1314450 w 1847850"/>
                      <a:gd name="connsiteY7" fmla="*/ 365787 h 765837"/>
                      <a:gd name="connsiteX8" fmla="*/ 1106011 w 1847850"/>
                      <a:gd name="connsiteY8" fmla="*/ 637513 h 765837"/>
                      <a:gd name="connsiteX9" fmla="*/ 838200 w 1847850"/>
                      <a:gd name="connsiteY9" fmla="*/ 689637 h 765837"/>
                      <a:gd name="connsiteX10" fmla="*/ 599841 w 1847850"/>
                      <a:gd name="connsiteY10" fmla="*/ 423582 h 765837"/>
                      <a:gd name="connsiteX11" fmla="*/ 503073 w 1847850"/>
                      <a:gd name="connsiteY11" fmla="*/ 426909 h 765837"/>
                      <a:gd name="connsiteX12" fmla="*/ 228600 w 1847850"/>
                      <a:gd name="connsiteY12" fmla="*/ 737262 h 765837"/>
                      <a:gd name="connsiteX13" fmla="*/ 0 w 1847850"/>
                      <a:gd name="connsiteY13" fmla="*/ 584861 h 765837"/>
                      <a:gd name="connsiteX14" fmla="*/ 466725 w 1847850"/>
                      <a:gd name="connsiteY14" fmla="*/ 89561 h 765837"/>
                      <a:gd name="connsiteX0" fmla="*/ 466725 w 1847850"/>
                      <a:gd name="connsiteY0" fmla="*/ 89561 h 765837"/>
                      <a:gd name="connsiteX1" fmla="*/ 689130 w 1847850"/>
                      <a:gd name="connsiteY1" fmla="*/ 119831 h 765837"/>
                      <a:gd name="connsiteX2" fmla="*/ 847725 w 1847850"/>
                      <a:gd name="connsiteY2" fmla="*/ 299112 h 765837"/>
                      <a:gd name="connsiteX3" fmla="*/ 1181100 w 1847850"/>
                      <a:gd name="connsiteY3" fmla="*/ 89562 h 765837"/>
                      <a:gd name="connsiteX4" fmla="*/ 1466850 w 1847850"/>
                      <a:gd name="connsiteY4" fmla="*/ 127662 h 765837"/>
                      <a:gd name="connsiteX5" fmla="*/ 1847850 w 1847850"/>
                      <a:gd name="connsiteY5" fmla="*/ 613436 h 765837"/>
                      <a:gd name="connsiteX6" fmla="*/ 1628775 w 1847850"/>
                      <a:gd name="connsiteY6" fmla="*/ 765837 h 765837"/>
                      <a:gd name="connsiteX7" fmla="*/ 1314450 w 1847850"/>
                      <a:gd name="connsiteY7" fmla="*/ 365787 h 765837"/>
                      <a:gd name="connsiteX8" fmla="*/ 1106011 w 1847850"/>
                      <a:gd name="connsiteY8" fmla="*/ 637513 h 765837"/>
                      <a:gd name="connsiteX9" fmla="*/ 838200 w 1847850"/>
                      <a:gd name="connsiteY9" fmla="*/ 689637 h 765837"/>
                      <a:gd name="connsiteX10" fmla="*/ 599841 w 1847850"/>
                      <a:gd name="connsiteY10" fmla="*/ 423582 h 765837"/>
                      <a:gd name="connsiteX11" fmla="*/ 503073 w 1847850"/>
                      <a:gd name="connsiteY11" fmla="*/ 426909 h 765837"/>
                      <a:gd name="connsiteX12" fmla="*/ 228600 w 1847850"/>
                      <a:gd name="connsiteY12" fmla="*/ 737262 h 765837"/>
                      <a:gd name="connsiteX13" fmla="*/ 0 w 1847850"/>
                      <a:gd name="connsiteY13" fmla="*/ 584861 h 765837"/>
                      <a:gd name="connsiteX14" fmla="*/ 466725 w 1847850"/>
                      <a:gd name="connsiteY14" fmla="*/ 89561 h 765837"/>
                      <a:gd name="connsiteX0" fmla="*/ 466725 w 1847850"/>
                      <a:gd name="connsiteY0" fmla="*/ 89561 h 765837"/>
                      <a:gd name="connsiteX1" fmla="*/ 689130 w 1847850"/>
                      <a:gd name="connsiteY1" fmla="*/ 119831 h 765837"/>
                      <a:gd name="connsiteX2" fmla="*/ 847725 w 1847850"/>
                      <a:gd name="connsiteY2" fmla="*/ 299112 h 765837"/>
                      <a:gd name="connsiteX3" fmla="*/ 1181100 w 1847850"/>
                      <a:gd name="connsiteY3" fmla="*/ 89562 h 765837"/>
                      <a:gd name="connsiteX4" fmla="*/ 1466850 w 1847850"/>
                      <a:gd name="connsiteY4" fmla="*/ 127662 h 765837"/>
                      <a:gd name="connsiteX5" fmla="*/ 1847850 w 1847850"/>
                      <a:gd name="connsiteY5" fmla="*/ 613436 h 765837"/>
                      <a:gd name="connsiteX6" fmla="*/ 1628775 w 1847850"/>
                      <a:gd name="connsiteY6" fmla="*/ 765837 h 765837"/>
                      <a:gd name="connsiteX7" fmla="*/ 1314450 w 1847850"/>
                      <a:gd name="connsiteY7" fmla="*/ 365787 h 765837"/>
                      <a:gd name="connsiteX8" fmla="*/ 1106011 w 1847850"/>
                      <a:gd name="connsiteY8" fmla="*/ 637513 h 765837"/>
                      <a:gd name="connsiteX9" fmla="*/ 838200 w 1847850"/>
                      <a:gd name="connsiteY9" fmla="*/ 689637 h 765837"/>
                      <a:gd name="connsiteX10" fmla="*/ 599841 w 1847850"/>
                      <a:gd name="connsiteY10" fmla="*/ 423582 h 765837"/>
                      <a:gd name="connsiteX11" fmla="*/ 503073 w 1847850"/>
                      <a:gd name="connsiteY11" fmla="*/ 426909 h 765837"/>
                      <a:gd name="connsiteX12" fmla="*/ 228600 w 1847850"/>
                      <a:gd name="connsiteY12" fmla="*/ 737262 h 765837"/>
                      <a:gd name="connsiteX13" fmla="*/ 0 w 1847850"/>
                      <a:gd name="connsiteY13" fmla="*/ 584861 h 765837"/>
                      <a:gd name="connsiteX14" fmla="*/ 466725 w 1847850"/>
                      <a:gd name="connsiteY14" fmla="*/ 89561 h 765837"/>
                      <a:gd name="connsiteX0" fmla="*/ 466725 w 1847850"/>
                      <a:gd name="connsiteY0" fmla="*/ 89561 h 765837"/>
                      <a:gd name="connsiteX1" fmla="*/ 689130 w 1847850"/>
                      <a:gd name="connsiteY1" fmla="*/ 119831 h 765837"/>
                      <a:gd name="connsiteX2" fmla="*/ 847725 w 1847850"/>
                      <a:gd name="connsiteY2" fmla="*/ 299112 h 765837"/>
                      <a:gd name="connsiteX3" fmla="*/ 1181100 w 1847850"/>
                      <a:gd name="connsiteY3" fmla="*/ 89562 h 765837"/>
                      <a:gd name="connsiteX4" fmla="*/ 1466850 w 1847850"/>
                      <a:gd name="connsiteY4" fmla="*/ 127662 h 765837"/>
                      <a:gd name="connsiteX5" fmla="*/ 1847850 w 1847850"/>
                      <a:gd name="connsiteY5" fmla="*/ 613436 h 765837"/>
                      <a:gd name="connsiteX6" fmla="*/ 1628775 w 1847850"/>
                      <a:gd name="connsiteY6" fmla="*/ 765837 h 765837"/>
                      <a:gd name="connsiteX7" fmla="*/ 1314450 w 1847850"/>
                      <a:gd name="connsiteY7" fmla="*/ 365787 h 765837"/>
                      <a:gd name="connsiteX8" fmla="*/ 1106011 w 1847850"/>
                      <a:gd name="connsiteY8" fmla="*/ 637513 h 765837"/>
                      <a:gd name="connsiteX9" fmla="*/ 838200 w 1847850"/>
                      <a:gd name="connsiteY9" fmla="*/ 689637 h 765837"/>
                      <a:gd name="connsiteX10" fmla="*/ 599841 w 1847850"/>
                      <a:gd name="connsiteY10" fmla="*/ 423582 h 765837"/>
                      <a:gd name="connsiteX11" fmla="*/ 503073 w 1847850"/>
                      <a:gd name="connsiteY11" fmla="*/ 426909 h 765837"/>
                      <a:gd name="connsiteX12" fmla="*/ 228600 w 1847850"/>
                      <a:gd name="connsiteY12" fmla="*/ 737262 h 765837"/>
                      <a:gd name="connsiteX13" fmla="*/ 0 w 1847850"/>
                      <a:gd name="connsiteY13" fmla="*/ 584861 h 765837"/>
                      <a:gd name="connsiteX14" fmla="*/ 466725 w 1847850"/>
                      <a:gd name="connsiteY14" fmla="*/ 89561 h 765837"/>
                      <a:gd name="connsiteX0" fmla="*/ 466725 w 1847850"/>
                      <a:gd name="connsiteY0" fmla="*/ 89561 h 765837"/>
                      <a:gd name="connsiteX1" fmla="*/ 689130 w 1847850"/>
                      <a:gd name="connsiteY1" fmla="*/ 119831 h 765837"/>
                      <a:gd name="connsiteX2" fmla="*/ 847725 w 1847850"/>
                      <a:gd name="connsiteY2" fmla="*/ 299112 h 765837"/>
                      <a:gd name="connsiteX3" fmla="*/ 1181100 w 1847850"/>
                      <a:gd name="connsiteY3" fmla="*/ 89562 h 765837"/>
                      <a:gd name="connsiteX4" fmla="*/ 1466850 w 1847850"/>
                      <a:gd name="connsiteY4" fmla="*/ 127662 h 765837"/>
                      <a:gd name="connsiteX5" fmla="*/ 1847850 w 1847850"/>
                      <a:gd name="connsiteY5" fmla="*/ 613436 h 765837"/>
                      <a:gd name="connsiteX6" fmla="*/ 1628775 w 1847850"/>
                      <a:gd name="connsiteY6" fmla="*/ 765837 h 765837"/>
                      <a:gd name="connsiteX7" fmla="*/ 1314450 w 1847850"/>
                      <a:gd name="connsiteY7" fmla="*/ 365787 h 765837"/>
                      <a:gd name="connsiteX8" fmla="*/ 1106011 w 1847850"/>
                      <a:gd name="connsiteY8" fmla="*/ 637513 h 765837"/>
                      <a:gd name="connsiteX9" fmla="*/ 838200 w 1847850"/>
                      <a:gd name="connsiteY9" fmla="*/ 689637 h 765837"/>
                      <a:gd name="connsiteX10" fmla="*/ 599841 w 1847850"/>
                      <a:gd name="connsiteY10" fmla="*/ 423582 h 765837"/>
                      <a:gd name="connsiteX11" fmla="*/ 503073 w 1847850"/>
                      <a:gd name="connsiteY11" fmla="*/ 426909 h 765837"/>
                      <a:gd name="connsiteX12" fmla="*/ 228600 w 1847850"/>
                      <a:gd name="connsiteY12" fmla="*/ 737262 h 765837"/>
                      <a:gd name="connsiteX13" fmla="*/ 0 w 1847850"/>
                      <a:gd name="connsiteY13" fmla="*/ 584861 h 765837"/>
                      <a:gd name="connsiteX14" fmla="*/ 466725 w 1847850"/>
                      <a:gd name="connsiteY14" fmla="*/ 89561 h 765837"/>
                      <a:gd name="connsiteX0" fmla="*/ 466725 w 1847850"/>
                      <a:gd name="connsiteY0" fmla="*/ 89561 h 765837"/>
                      <a:gd name="connsiteX1" fmla="*/ 689130 w 1847850"/>
                      <a:gd name="connsiteY1" fmla="*/ 119831 h 765837"/>
                      <a:gd name="connsiteX2" fmla="*/ 847725 w 1847850"/>
                      <a:gd name="connsiteY2" fmla="*/ 299112 h 765837"/>
                      <a:gd name="connsiteX3" fmla="*/ 1181100 w 1847850"/>
                      <a:gd name="connsiteY3" fmla="*/ 89562 h 765837"/>
                      <a:gd name="connsiteX4" fmla="*/ 1466850 w 1847850"/>
                      <a:gd name="connsiteY4" fmla="*/ 127662 h 765837"/>
                      <a:gd name="connsiteX5" fmla="*/ 1847850 w 1847850"/>
                      <a:gd name="connsiteY5" fmla="*/ 613436 h 765837"/>
                      <a:gd name="connsiteX6" fmla="*/ 1628775 w 1847850"/>
                      <a:gd name="connsiteY6" fmla="*/ 765837 h 765837"/>
                      <a:gd name="connsiteX7" fmla="*/ 1314450 w 1847850"/>
                      <a:gd name="connsiteY7" fmla="*/ 365787 h 765837"/>
                      <a:gd name="connsiteX8" fmla="*/ 1106011 w 1847850"/>
                      <a:gd name="connsiteY8" fmla="*/ 637513 h 765837"/>
                      <a:gd name="connsiteX9" fmla="*/ 838200 w 1847850"/>
                      <a:gd name="connsiteY9" fmla="*/ 689637 h 765837"/>
                      <a:gd name="connsiteX10" fmla="*/ 599841 w 1847850"/>
                      <a:gd name="connsiteY10" fmla="*/ 423582 h 765837"/>
                      <a:gd name="connsiteX11" fmla="*/ 503073 w 1847850"/>
                      <a:gd name="connsiteY11" fmla="*/ 426909 h 765837"/>
                      <a:gd name="connsiteX12" fmla="*/ 228600 w 1847850"/>
                      <a:gd name="connsiteY12" fmla="*/ 737262 h 765837"/>
                      <a:gd name="connsiteX13" fmla="*/ 0 w 1847850"/>
                      <a:gd name="connsiteY13" fmla="*/ 584861 h 765837"/>
                      <a:gd name="connsiteX14" fmla="*/ 466725 w 1847850"/>
                      <a:gd name="connsiteY14" fmla="*/ 89561 h 765837"/>
                      <a:gd name="connsiteX0" fmla="*/ 466725 w 1847850"/>
                      <a:gd name="connsiteY0" fmla="*/ 89561 h 765837"/>
                      <a:gd name="connsiteX1" fmla="*/ 689130 w 1847850"/>
                      <a:gd name="connsiteY1" fmla="*/ 119831 h 765837"/>
                      <a:gd name="connsiteX2" fmla="*/ 847725 w 1847850"/>
                      <a:gd name="connsiteY2" fmla="*/ 299112 h 765837"/>
                      <a:gd name="connsiteX3" fmla="*/ 1181100 w 1847850"/>
                      <a:gd name="connsiteY3" fmla="*/ 89562 h 765837"/>
                      <a:gd name="connsiteX4" fmla="*/ 1466850 w 1847850"/>
                      <a:gd name="connsiteY4" fmla="*/ 127662 h 765837"/>
                      <a:gd name="connsiteX5" fmla="*/ 1847850 w 1847850"/>
                      <a:gd name="connsiteY5" fmla="*/ 613436 h 765837"/>
                      <a:gd name="connsiteX6" fmla="*/ 1628775 w 1847850"/>
                      <a:gd name="connsiteY6" fmla="*/ 765837 h 765837"/>
                      <a:gd name="connsiteX7" fmla="*/ 1314450 w 1847850"/>
                      <a:gd name="connsiteY7" fmla="*/ 365787 h 765837"/>
                      <a:gd name="connsiteX8" fmla="*/ 1106011 w 1847850"/>
                      <a:gd name="connsiteY8" fmla="*/ 637513 h 765837"/>
                      <a:gd name="connsiteX9" fmla="*/ 838200 w 1847850"/>
                      <a:gd name="connsiteY9" fmla="*/ 689637 h 765837"/>
                      <a:gd name="connsiteX10" fmla="*/ 599841 w 1847850"/>
                      <a:gd name="connsiteY10" fmla="*/ 423582 h 765837"/>
                      <a:gd name="connsiteX11" fmla="*/ 503073 w 1847850"/>
                      <a:gd name="connsiteY11" fmla="*/ 426909 h 765837"/>
                      <a:gd name="connsiteX12" fmla="*/ 228600 w 1847850"/>
                      <a:gd name="connsiteY12" fmla="*/ 737262 h 765837"/>
                      <a:gd name="connsiteX13" fmla="*/ 0 w 1847850"/>
                      <a:gd name="connsiteY13" fmla="*/ 584861 h 765837"/>
                      <a:gd name="connsiteX14" fmla="*/ 466725 w 1847850"/>
                      <a:gd name="connsiteY14" fmla="*/ 89561 h 765837"/>
                      <a:gd name="connsiteX0" fmla="*/ 466725 w 1847850"/>
                      <a:gd name="connsiteY0" fmla="*/ 89561 h 765837"/>
                      <a:gd name="connsiteX1" fmla="*/ 689130 w 1847850"/>
                      <a:gd name="connsiteY1" fmla="*/ 119831 h 765837"/>
                      <a:gd name="connsiteX2" fmla="*/ 847725 w 1847850"/>
                      <a:gd name="connsiteY2" fmla="*/ 299112 h 765837"/>
                      <a:gd name="connsiteX3" fmla="*/ 1181100 w 1847850"/>
                      <a:gd name="connsiteY3" fmla="*/ 89562 h 765837"/>
                      <a:gd name="connsiteX4" fmla="*/ 1466850 w 1847850"/>
                      <a:gd name="connsiteY4" fmla="*/ 127662 h 765837"/>
                      <a:gd name="connsiteX5" fmla="*/ 1847850 w 1847850"/>
                      <a:gd name="connsiteY5" fmla="*/ 613436 h 765837"/>
                      <a:gd name="connsiteX6" fmla="*/ 1628775 w 1847850"/>
                      <a:gd name="connsiteY6" fmla="*/ 765837 h 765837"/>
                      <a:gd name="connsiteX7" fmla="*/ 1314450 w 1847850"/>
                      <a:gd name="connsiteY7" fmla="*/ 365787 h 765837"/>
                      <a:gd name="connsiteX8" fmla="*/ 1106011 w 1847850"/>
                      <a:gd name="connsiteY8" fmla="*/ 637513 h 765837"/>
                      <a:gd name="connsiteX9" fmla="*/ 838200 w 1847850"/>
                      <a:gd name="connsiteY9" fmla="*/ 689637 h 765837"/>
                      <a:gd name="connsiteX10" fmla="*/ 599841 w 1847850"/>
                      <a:gd name="connsiteY10" fmla="*/ 423582 h 765837"/>
                      <a:gd name="connsiteX11" fmla="*/ 503073 w 1847850"/>
                      <a:gd name="connsiteY11" fmla="*/ 426909 h 765837"/>
                      <a:gd name="connsiteX12" fmla="*/ 228600 w 1847850"/>
                      <a:gd name="connsiteY12" fmla="*/ 737262 h 765837"/>
                      <a:gd name="connsiteX13" fmla="*/ 0 w 1847850"/>
                      <a:gd name="connsiteY13" fmla="*/ 584861 h 765837"/>
                      <a:gd name="connsiteX14" fmla="*/ 466725 w 1847850"/>
                      <a:gd name="connsiteY14" fmla="*/ 89561 h 765837"/>
                      <a:gd name="connsiteX0" fmla="*/ 466725 w 1847850"/>
                      <a:gd name="connsiteY0" fmla="*/ 89561 h 782140"/>
                      <a:gd name="connsiteX1" fmla="*/ 689130 w 1847850"/>
                      <a:gd name="connsiteY1" fmla="*/ 119831 h 782140"/>
                      <a:gd name="connsiteX2" fmla="*/ 847725 w 1847850"/>
                      <a:gd name="connsiteY2" fmla="*/ 299112 h 782140"/>
                      <a:gd name="connsiteX3" fmla="*/ 1181100 w 1847850"/>
                      <a:gd name="connsiteY3" fmla="*/ 89562 h 782140"/>
                      <a:gd name="connsiteX4" fmla="*/ 1466850 w 1847850"/>
                      <a:gd name="connsiteY4" fmla="*/ 127662 h 782140"/>
                      <a:gd name="connsiteX5" fmla="*/ 1847850 w 1847850"/>
                      <a:gd name="connsiteY5" fmla="*/ 613436 h 782140"/>
                      <a:gd name="connsiteX6" fmla="*/ 1628775 w 1847850"/>
                      <a:gd name="connsiteY6" fmla="*/ 765837 h 782140"/>
                      <a:gd name="connsiteX7" fmla="*/ 1314450 w 1847850"/>
                      <a:gd name="connsiteY7" fmla="*/ 365787 h 782140"/>
                      <a:gd name="connsiteX8" fmla="*/ 1106011 w 1847850"/>
                      <a:gd name="connsiteY8" fmla="*/ 637513 h 782140"/>
                      <a:gd name="connsiteX9" fmla="*/ 838200 w 1847850"/>
                      <a:gd name="connsiteY9" fmla="*/ 689637 h 782140"/>
                      <a:gd name="connsiteX10" fmla="*/ 599841 w 1847850"/>
                      <a:gd name="connsiteY10" fmla="*/ 423582 h 782140"/>
                      <a:gd name="connsiteX11" fmla="*/ 503073 w 1847850"/>
                      <a:gd name="connsiteY11" fmla="*/ 426909 h 782140"/>
                      <a:gd name="connsiteX12" fmla="*/ 208966 w 1847850"/>
                      <a:gd name="connsiteY12" fmla="*/ 782140 h 782140"/>
                      <a:gd name="connsiteX13" fmla="*/ 0 w 1847850"/>
                      <a:gd name="connsiteY13" fmla="*/ 584861 h 782140"/>
                      <a:gd name="connsiteX14" fmla="*/ 466725 w 1847850"/>
                      <a:gd name="connsiteY14" fmla="*/ 89561 h 782140"/>
                      <a:gd name="connsiteX0" fmla="*/ 466725 w 1847850"/>
                      <a:gd name="connsiteY0" fmla="*/ 89561 h 782140"/>
                      <a:gd name="connsiteX1" fmla="*/ 689130 w 1847850"/>
                      <a:gd name="connsiteY1" fmla="*/ 119831 h 782140"/>
                      <a:gd name="connsiteX2" fmla="*/ 847725 w 1847850"/>
                      <a:gd name="connsiteY2" fmla="*/ 299112 h 782140"/>
                      <a:gd name="connsiteX3" fmla="*/ 1181100 w 1847850"/>
                      <a:gd name="connsiteY3" fmla="*/ 89562 h 782140"/>
                      <a:gd name="connsiteX4" fmla="*/ 1466850 w 1847850"/>
                      <a:gd name="connsiteY4" fmla="*/ 127662 h 782140"/>
                      <a:gd name="connsiteX5" fmla="*/ 1847850 w 1847850"/>
                      <a:gd name="connsiteY5" fmla="*/ 613436 h 782140"/>
                      <a:gd name="connsiteX6" fmla="*/ 1628775 w 1847850"/>
                      <a:gd name="connsiteY6" fmla="*/ 765837 h 782140"/>
                      <a:gd name="connsiteX7" fmla="*/ 1314450 w 1847850"/>
                      <a:gd name="connsiteY7" fmla="*/ 365787 h 782140"/>
                      <a:gd name="connsiteX8" fmla="*/ 1106011 w 1847850"/>
                      <a:gd name="connsiteY8" fmla="*/ 637513 h 782140"/>
                      <a:gd name="connsiteX9" fmla="*/ 838200 w 1847850"/>
                      <a:gd name="connsiteY9" fmla="*/ 689637 h 782140"/>
                      <a:gd name="connsiteX10" fmla="*/ 599841 w 1847850"/>
                      <a:gd name="connsiteY10" fmla="*/ 423582 h 782140"/>
                      <a:gd name="connsiteX11" fmla="*/ 503073 w 1847850"/>
                      <a:gd name="connsiteY11" fmla="*/ 426909 h 782140"/>
                      <a:gd name="connsiteX12" fmla="*/ 208966 w 1847850"/>
                      <a:gd name="connsiteY12" fmla="*/ 782140 h 782140"/>
                      <a:gd name="connsiteX13" fmla="*/ 0 w 1847850"/>
                      <a:gd name="connsiteY13" fmla="*/ 584861 h 782140"/>
                      <a:gd name="connsiteX14" fmla="*/ 466725 w 1847850"/>
                      <a:gd name="connsiteY14" fmla="*/ 89561 h 782140"/>
                      <a:gd name="connsiteX0" fmla="*/ 466725 w 1847850"/>
                      <a:gd name="connsiteY0" fmla="*/ 89561 h 782140"/>
                      <a:gd name="connsiteX1" fmla="*/ 689130 w 1847850"/>
                      <a:gd name="connsiteY1" fmla="*/ 119831 h 782140"/>
                      <a:gd name="connsiteX2" fmla="*/ 847725 w 1847850"/>
                      <a:gd name="connsiteY2" fmla="*/ 299112 h 782140"/>
                      <a:gd name="connsiteX3" fmla="*/ 1181100 w 1847850"/>
                      <a:gd name="connsiteY3" fmla="*/ 89562 h 782140"/>
                      <a:gd name="connsiteX4" fmla="*/ 1466850 w 1847850"/>
                      <a:gd name="connsiteY4" fmla="*/ 127662 h 782140"/>
                      <a:gd name="connsiteX5" fmla="*/ 1847850 w 1847850"/>
                      <a:gd name="connsiteY5" fmla="*/ 613436 h 782140"/>
                      <a:gd name="connsiteX6" fmla="*/ 1628775 w 1847850"/>
                      <a:gd name="connsiteY6" fmla="*/ 765837 h 782140"/>
                      <a:gd name="connsiteX7" fmla="*/ 1314450 w 1847850"/>
                      <a:gd name="connsiteY7" fmla="*/ 365787 h 782140"/>
                      <a:gd name="connsiteX8" fmla="*/ 1106011 w 1847850"/>
                      <a:gd name="connsiteY8" fmla="*/ 637513 h 782140"/>
                      <a:gd name="connsiteX9" fmla="*/ 838200 w 1847850"/>
                      <a:gd name="connsiteY9" fmla="*/ 689637 h 782140"/>
                      <a:gd name="connsiteX10" fmla="*/ 599841 w 1847850"/>
                      <a:gd name="connsiteY10" fmla="*/ 423582 h 782140"/>
                      <a:gd name="connsiteX11" fmla="*/ 503073 w 1847850"/>
                      <a:gd name="connsiteY11" fmla="*/ 426909 h 782140"/>
                      <a:gd name="connsiteX12" fmla="*/ 208966 w 1847850"/>
                      <a:gd name="connsiteY12" fmla="*/ 782140 h 782140"/>
                      <a:gd name="connsiteX13" fmla="*/ 0 w 1847850"/>
                      <a:gd name="connsiteY13" fmla="*/ 584861 h 782140"/>
                      <a:gd name="connsiteX14" fmla="*/ 466725 w 1847850"/>
                      <a:gd name="connsiteY14" fmla="*/ 89561 h 782140"/>
                      <a:gd name="connsiteX0" fmla="*/ 466725 w 1847850"/>
                      <a:gd name="connsiteY0" fmla="*/ 89561 h 782140"/>
                      <a:gd name="connsiteX1" fmla="*/ 689130 w 1847850"/>
                      <a:gd name="connsiteY1" fmla="*/ 119831 h 782140"/>
                      <a:gd name="connsiteX2" fmla="*/ 847725 w 1847850"/>
                      <a:gd name="connsiteY2" fmla="*/ 299112 h 782140"/>
                      <a:gd name="connsiteX3" fmla="*/ 1181100 w 1847850"/>
                      <a:gd name="connsiteY3" fmla="*/ 89562 h 782140"/>
                      <a:gd name="connsiteX4" fmla="*/ 1466850 w 1847850"/>
                      <a:gd name="connsiteY4" fmla="*/ 127662 h 782140"/>
                      <a:gd name="connsiteX5" fmla="*/ 1847850 w 1847850"/>
                      <a:gd name="connsiteY5" fmla="*/ 613436 h 782140"/>
                      <a:gd name="connsiteX6" fmla="*/ 1628775 w 1847850"/>
                      <a:gd name="connsiteY6" fmla="*/ 765837 h 782140"/>
                      <a:gd name="connsiteX7" fmla="*/ 1314450 w 1847850"/>
                      <a:gd name="connsiteY7" fmla="*/ 365787 h 782140"/>
                      <a:gd name="connsiteX8" fmla="*/ 1106011 w 1847850"/>
                      <a:gd name="connsiteY8" fmla="*/ 637513 h 782140"/>
                      <a:gd name="connsiteX9" fmla="*/ 829786 w 1847850"/>
                      <a:gd name="connsiteY9" fmla="*/ 695247 h 782140"/>
                      <a:gd name="connsiteX10" fmla="*/ 599841 w 1847850"/>
                      <a:gd name="connsiteY10" fmla="*/ 423582 h 782140"/>
                      <a:gd name="connsiteX11" fmla="*/ 503073 w 1847850"/>
                      <a:gd name="connsiteY11" fmla="*/ 426909 h 782140"/>
                      <a:gd name="connsiteX12" fmla="*/ 208966 w 1847850"/>
                      <a:gd name="connsiteY12" fmla="*/ 782140 h 782140"/>
                      <a:gd name="connsiteX13" fmla="*/ 0 w 1847850"/>
                      <a:gd name="connsiteY13" fmla="*/ 584861 h 782140"/>
                      <a:gd name="connsiteX14" fmla="*/ 466725 w 1847850"/>
                      <a:gd name="connsiteY14" fmla="*/ 89561 h 782140"/>
                      <a:gd name="connsiteX0" fmla="*/ 466725 w 1847850"/>
                      <a:gd name="connsiteY0" fmla="*/ 89561 h 782140"/>
                      <a:gd name="connsiteX1" fmla="*/ 689130 w 1847850"/>
                      <a:gd name="connsiteY1" fmla="*/ 119831 h 782140"/>
                      <a:gd name="connsiteX2" fmla="*/ 847725 w 1847850"/>
                      <a:gd name="connsiteY2" fmla="*/ 299112 h 782140"/>
                      <a:gd name="connsiteX3" fmla="*/ 1181100 w 1847850"/>
                      <a:gd name="connsiteY3" fmla="*/ 89562 h 782140"/>
                      <a:gd name="connsiteX4" fmla="*/ 1466850 w 1847850"/>
                      <a:gd name="connsiteY4" fmla="*/ 127662 h 782140"/>
                      <a:gd name="connsiteX5" fmla="*/ 1847850 w 1847850"/>
                      <a:gd name="connsiteY5" fmla="*/ 613436 h 782140"/>
                      <a:gd name="connsiteX6" fmla="*/ 1628775 w 1847850"/>
                      <a:gd name="connsiteY6" fmla="*/ 765837 h 782140"/>
                      <a:gd name="connsiteX7" fmla="*/ 1314450 w 1847850"/>
                      <a:gd name="connsiteY7" fmla="*/ 365787 h 782140"/>
                      <a:gd name="connsiteX8" fmla="*/ 1106011 w 1847850"/>
                      <a:gd name="connsiteY8" fmla="*/ 637513 h 782140"/>
                      <a:gd name="connsiteX9" fmla="*/ 829786 w 1847850"/>
                      <a:gd name="connsiteY9" fmla="*/ 695247 h 782140"/>
                      <a:gd name="connsiteX10" fmla="*/ 599841 w 1847850"/>
                      <a:gd name="connsiteY10" fmla="*/ 423582 h 782140"/>
                      <a:gd name="connsiteX11" fmla="*/ 503073 w 1847850"/>
                      <a:gd name="connsiteY11" fmla="*/ 426909 h 782140"/>
                      <a:gd name="connsiteX12" fmla="*/ 208966 w 1847850"/>
                      <a:gd name="connsiteY12" fmla="*/ 782140 h 782140"/>
                      <a:gd name="connsiteX13" fmla="*/ 0 w 1847850"/>
                      <a:gd name="connsiteY13" fmla="*/ 584861 h 782140"/>
                      <a:gd name="connsiteX14" fmla="*/ 466725 w 1847850"/>
                      <a:gd name="connsiteY14" fmla="*/ 89561 h 782140"/>
                      <a:gd name="connsiteX0" fmla="*/ 466725 w 1847850"/>
                      <a:gd name="connsiteY0" fmla="*/ 89561 h 782140"/>
                      <a:gd name="connsiteX1" fmla="*/ 689130 w 1847850"/>
                      <a:gd name="connsiteY1" fmla="*/ 119831 h 782140"/>
                      <a:gd name="connsiteX2" fmla="*/ 847725 w 1847850"/>
                      <a:gd name="connsiteY2" fmla="*/ 299112 h 782140"/>
                      <a:gd name="connsiteX3" fmla="*/ 1181100 w 1847850"/>
                      <a:gd name="connsiteY3" fmla="*/ 89562 h 782140"/>
                      <a:gd name="connsiteX4" fmla="*/ 1466850 w 1847850"/>
                      <a:gd name="connsiteY4" fmla="*/ 127662 h 782140"/>
                      <a:gd name="connsiteX5" fmla="*/ 1847850 w 1847850"/>
                      <a:gd name="connsiteY5" fmla="*/ 613436 h 782140"/>
                      <a:gd name="connsiteX6" fmla="*/ 1628775 w 1847850"/>
                      <a:gd name="connsiteY6" fmla="*/ 765837 h 782140"/>
                      <a:gd name="connsiteX7" fmla="*/ 1314450 w 1847850"/>
                      <a:gd name="connsiteY7" fmla="*/ 365787 h 782140"/>
                      <a:gd name="connsiteX8" fmla="*/ 1106011 w 1847850"/>
                      <a:gd name="connsiteY8" fmla="*/ 637513 h 782140"/>
                      <a:gd name="connsiteX9" fmla="*/ 829786 w 1847850"/>
                      <a:gd name="connsiteY9" fmla="*/ 695247 h 782140"/>
                      <a:gd name="connsiteX10" fmla="*/ 599841 w 1847850"/>
                      <a:gd name="connsiteY10" fmla="*/ 423582 h 782140"/>
                      <a:gd name="connsiteX11" fmla="*/ 503073 w 1847850"/>
                      <a:gd name="connsiteY11" fmla="*/ 426909 h 782140"/>
                      <a:gd name="connsiteX12" fmla="*/ 208966 w 1847850"/>
                      <a:gd name="connsiteY12" fmla="*/ 782140 h 782140"/>
                      <a:gd name="connsiteX13" fmla="*/ 0 w 1847850"/>
                      <a:gd name="connsiteY13" fmla="*/ 584861 h 782140"/>
                      <a:gd name="connsiteX14" fmla="*/ 466725 w 1847850"/>
                      <a:gd name="connsiteY14" fmla="*/ 89561 h 782140"/>
                      <a:gd name="connsiteX0" fmla="*/ 466725 w 1847850"/>
                      <a:gd name="connsiteY0" fmla="*/ 89561 h 782140"/>
                      <a:gd name="connsiteX1" fmla="*/ 689130 w 1847850"/>
                      <a:gd name="connsiteY1" fmla="*/ 119831 h 782140"/>
                      <a:gd name="connsiteX2" fmla="*/ 847725 w 1847850"/>
                      <a:gd name="connsiteY2" fmla="*/ 299112 h 782140"/>
                      <a:gd name="connsiteX3" fmla="*/ 1181100 w 1847850"/>
                      <a:gd name="connsiteY3" fmla="*/ 89562 h 782140"/>
                      <a:gd name="connsiteX4" fmla="*/ 1466850 w 1847850"/>
                      <a:gd name="connsiteY4" fmla="*/ 127662 h 782140"/>
                      <a:gd name="connsiteX5" fmla="*/ 1847850 w 1847850"/>
                      <a:gd name="connsiteY5" fmla="*/ 613436 h 782140"/>
                      <a:gd name="connsiteX6" fmla="*/ 1628775 w 1847850"/>
                      <a:gd name="connsiteY6" fmla="*/ 765837 h 782140"/>
                      <a:gd name="connsiteX7" fmla="*/ 1314450 w 1847850"/>
                      <a:gd name="connsiteY7" fmla="*/ 365787 h 782140"/>
                      <a:gd name="connsiteX8" fmla="*/ 1106011 w 1847850"/>
                      <a:gd name="connsiteY8" fmla="*/ 637513 h 782140"/>
                      <a:gd name="connsiteX9" fmla="*/ 829786 w 1847850"/>
                      <a:gd name="connsiteY9" fmla="*/ 695247 h 782140"/>
                      <a:gd name="connsiteX10" fmla="*/ 599841 w 1847850"/>
                      <a:gd name="connsiteY10" fmla="*/ 423582 h 782140"/>
                      <a:gd name="connsiteX11" fmla="*/ 503073 w 1847850"/>
                      <a:gd name="connsiteY11" fmla="*/ 426909 h 782140"/>
                      <a:gd name="connsiteX12" fmla="*/ 208966 w 1847850"/>
                      <a:gd name="connsiteY12" fmla="*/ 782140 h 782140"/>
                      <a:gd name="connsiteX13" fmla="*/ 0 w 1847850"/>
                      <a:gd name="connsiteY13" fmla="*/ 584861 h 782140"/>
                      <a:gd name="connsiteX14" fmla="*/ 466725 w 1847850"/>
                      <a:gd name="connsiteY14" fmla="*/ 89561 h 782140"/>
                      <a:gd name="connsiteX0" fmla="*/ 466725 w 1847850"/>
                      <a:gd name="connsiteY0" fmla="*/ 89561 h 782140"/>
                      <a:gd name="connsiteX1" fmla="*/ 689130 w 1847850"/>
                      <a:gd name="connsiteY1" fmla="*/ 119831 h 782140"/>
                      <a:gd name="connsiteX2" fmla="*/ 847725 w 1847850"/>
                      <a:gd name="connsiteY2" fmla="*/ 299112 h 782140"/>
                      <a:gd name="connsiteX3" fmla="*/ 1181100 w 1847850"/>
                      <a:gd name="connsiteY3" fmla="*/ 89562 h 782140"/>
                      <a:gd name="connsiteX4" fmla="*/ 1466850 w 1847850"/>
                      <a:gd name="connsiteY4" fmla="*/ 127662 h 782140"/>
                      <a:gd name="connsiteX5" fmla="*/ 1847850 w 1847850"/>
                      <a:gd name="connsiteY5" fmla="*/ 613436 h 782140"/>
                      <a:gd name="connsiteX6" fmla="*/ 1628775 w 1847850"/>
                      <a:gd name="connsiteY6" fmla="*/ 765837 h 782140"/>
                      <a:gd name="connsiteX7" fmla="*/ 1314450 w 1847850"/>
                      <a:gd name="connsiteY7" fmla="*/ 365787 h 782140"/>
                      <a:gd name="connsiteX8" fmla="*/ 1106011 w 1847850"/>
                      <a:gd name="connsiteY8" fmla="*/ 637513 h 782140"/>
                      <a:gd name="connsiteX9" fmla="*/ 829786 w 1847850"/>
                      <a:gd name="connsiteY9" fmla="*/ 695247 h 782140"/>
                      <a:gd name="connsiteX10" fmla="*/ 599841 w 1847850"/>
                      <a:gd name="connsiteY10" fmla="*/ 423582 h 782140"/>
                      <a:gd name="connsiteX11" fmla="*/ 503073 w 1847850"/>
                      <a:gd name="connsiteY11" fmla="*/ 426909 h 782140"/>
                      <a:gd name="connsiteX12" fmla="*/ 208966 w 1847850"/>
                      <a:gd name="connsiteY12" fmla="*/ 782140 h 782140"/>
                      <a:gd name="connsiteX13" fmla="*/ 0 w 1847850"/>
                      <a:gd name="connsiteY13" fmla="*/ 584861 h 782140"/>
                      <a:gd name="connsiteX14" fmla="*/ 466725 w 1847850"/>
                      <a:gd name="connsiteY14" fmla="*/ 89561 h 782140"/>
                      <a:gd name="connsiteX0" fmla="*/ 466725 w 1847850"/>
                      <a:gd name="connsiteY0" fmla="*/ 89561 h 782140"/>
                      <a:gd name="connsiteX1" fmla="*/ 689130 w 1847850"/>
                      <a:gd name="connsiteY1" fmla="*/ 119831 h 782140"/>
                      <a:gd name="connsiteX2" fmla="*/ 847725 w 1847850"/>
                      <a:gd name="connsiteY2" fmla="*/ 299112 h 782140"/>
                      <a:gd name="connsiteX3" fmla="*/ 1181100 w 1847850"/>
                      <a:gd name="connsiteY3" fmla="*/ 89562 h 782140"/>
                      <a:gd name="connsiteX4" fmla="*/ 1466850 w 1847850"/>
                      <a:gd name="connsiteY4" fmla="*/ 127662 h 782140"/>
                      <a:gd name="connsiteX5" fmla="*/ 1847850 w 1847850"/>
                      <a:gd name="connsiteY5" fmla="*/ 613436 h 782140"/>
                      <a:gd name="connsiteX6" fmla="*/ 1628775 w 1847850"/>
                      <a:gd name="connsiteY6" fmla="*/ 765837 h 782140"/>
                      <a:gd name="connsiteX7" fmla="*/ 1314450 w 1847850"/>
                      <a:gd name="connsiteY7" fmla="*/ 365787 h 782140"/>
                      <a:gd name="connsiteX8" fmla="*/ 1106011 w 1847850"/>
                      <a:gd name="connsiteY8" fmla="*/ 637513 h 782140"/>
                      <a:gd name="connsiteX9" fmla="*/ 829786 w 1847850"/>
                      <a:gd name="connsiteY9" fmla="*/ 695247 h 782140"/>
                      <a:gd name="connsiteX10" fmla="*/ 599841 w 1847850"/>
                      <a:gd name="connsiteY10" fmla="*/ 423582 h 782140"/>
                      <a:gd name="connsiteX11" fmla="*/ 503073 w 1847850"/>
                      <a:gd name="connsiteY11" fmla="*/ 426909 h 782140"/>
                      <a:gd name="connsiteX12" fmla="*/ 208966 w 1847850"/>
                      <a:gd name="connsiteY12" fmla="*/ 782140 h 782140"/>
                      <a:gd name="connsiteX13" fmla="*/ 0 w 1847850"/>
                      <a:gd name="connsiteY13" fmla="*/ 584861 h 782140"/>
                      <a:gd name="connsiteX14" fmla="*/ 466725 w 1847850"/>
                      <a:gd name="connsiteY14" fmla="*/ 89561 h 782140"/>
                      <a:gd name="connsiteX0" fmla="*/ 466725 w 1847850"/>
                      <a:gd name="connsiteY0" fmla="*/ 89561 h 782140"/>
                      <a:gd name="connsiteX1" fmla="*/ 689130 w 1847850"/>
                      <a:gd name="connsiteY1" fmla="*/ 119831 h 782140"/>
                      <a:gd name="connsiteX2" fmla="*/ 847725 w 1847850"/>
                      <a:gd name="connsiteY2" fmla="*/ 299112 h 782140"/>
                      <a:gd name="connsiteX3" fmla="*/ 1181100 w 1847850"/>
                      <a:gd name="connsiteY3" fmla="*/ 89562 h 782140"/>
                      <a:gd name="connsiteX4" fmla="*/ 1466850 w 1847850"/>
                      <a:gd name="connsiteY4" fmla="*/ 127662 h 782140"/>
                      <a:gd name="connsiteX5" fmla="*/ 1847850 w 1847850"/>
                      <a:gd name="connsiteY5" fmla="*/ 613436 h 782140"/>
                      <a:gd name="connsiteX6" fmla="*/ 1628775 w 1847850"/>
                      <a:gd name="connsiteY6" fmla="*/ 765837 h 782140"/>
                      <a:gd name="connsiteX7" fmla="*/ 1314450 w 1847850"/>
                      <a:gd name="connsiteY7" fmla="*/ 365787 h 782140"/>
                      <a:gd name="connsiteX8" fmla="*/ 1106011 w 1847850"/>
                      <a:gd name="connsiteY8" fmla="*/ 637513 h 782140"/>
                      <a:gd name="connsiteX9" fmla="*/ 829786 w 1847850"/>
                      <a:gd name="connsiteY9" fmla="*/ 695247 h 782140"/>
                      <a:gd name="connsiteX10" fmla="*/ 599841 w 1847850"/>
                      <a:gd name="connsiteY10" fmla="*/ 423582 h 782140"/>
                      <a:gd name="connsiteX11" fmla="*/ 503073 w 1847850"/>
                      <a:gd name="connsiteY11" fmla="*/ 426909 h 782140"/>
                      <a:gd name="connsiteX12" fmla="*/ 208966 w 1847850"/>
                      <a:gd name="connsiteY12" fmla="*/ 782140 h 782140"/>
                      <a:gd name="connsiteX13" fmla="*/ 0 w 1847850"/>
                      <a:gd name="connsiteY13" fmla="*/ 584861 h 782140"/>
                      <a:gd name="connsiteX14" fmla="*/ 466725 w 1847850"/>
                      <a:gd name="connsiteY14" fmla="*/ 89561 h 782140"/>
                      <a:gd name="connsiteX0" fmla="*/ 466725 w 1847850"/>
                      <a:gd name="connsiteY0" fmla="*/ 89561 h 782140"/>
                      <a:gd name="connsiteX1" fmla="*/ 689130 w 1847850"/>
                      <a:gd name="connsiteY1" fmla="*/ 119831 h 782140"/>
                      <a:gd name="connsiteX2" fmla="*/ 847725 w 1847850"/>
                      <a:gd name="connsiteY2" fmla="*/ 299112 h 782140"/>
                      <a:gd name="connsiteX3" fmla="*/ 1181100 w 1847850"/>
                      <a:gd name="connsiteY3" fmla="*/ 89562 h 782140"/>
                      <a:gd name="connsiteX4" fmla="*/ 1466850 w 1847850"/>
                      <a:gd name="connsiteY4" fmla="*/ 127662 h 782140"/>
                      <a:gd name="connsiteX5" fmla="*/ 1847850 w 1847850"/>
                      <a:gd name="connsiteY5" fmla="*/ 613436 h 782140"/>
                      <a:gd name="connsiteX6" fmla="*/ 1628775 w 1847850"/>
                      <a:gd name="connsiteY6" fmla="*/ 765837 h 782140"/>
                      <a:gd name="connsiteX7" fmla="*/ 1314450 w 1847850"/>
                      <a:gd name="connsiteY7" fmla="*/ 365787 h 782140"/>
                      <a:gd name="connsiteX8" fmla="*/ 1106011 w 1847850"/>
                      <a:gd name="connsiteY8" fmla="*/ 637513 h 782140"/>
                      <a:gd name="connsiteX9" fmla="*/ 829786 w 1847850"/>
                      <a:gd name="connsiteY9" fmla="*/ 695247 h 782140"/>
                      <a:gd name="connsiteX10" fmla="*/ 599841 w 1847850"/>
                      <a:gd name="connsiteY10" fmla="*/ 423582 h 782140"/>
                      <a:gd name="connsiteX11" fmla="*/ 503073 w 1847850"/>
                      <a:gd name="connsiteY11" fmla="*/ 426909 h 782140"/>
                      <a:gd name="connsiteX12" fmla="*/ 208966 w 1847850"/>
                      <a:gd name="connsiteY12" fmla="*/ 782140 h 782140"/>
                      <a:gd name="connsiteX13" fmla="*/ 0 w 1847850"/>
                      <a:gd name="connsiteY13" fmla="*/ 584861 h 782140"/>
                      <a:gd name="connsiteX14" fmla="*/ 466725 w 1847850"/>
                      <a:gd name="connsiteY14" fmla="*/ 89561 h 782140"/>
                      <a:gd name="connsiteX0" fmla="*/ 466725 w 1847850"/>
                      <a:gd name="connsiteY0" fmla="*/ 87219 h 779798"/>
                      <a:gd name="connsiteX1" fmla="*/ 689130 w 1847850"/>
                      <a:gd name="connsiteY1" fmla="*/ 117489 h 779798"/>
                      <a:gd name="connsiteX2" fmla="*/ 847725 w 1847850"/>
                      <a:gd name="connsiteY2" fmla="*/ 296770 h 779798"/>
                      <a:gd name="connsiteX3" fmla="*/ 1181100 w 1847850"/>
                      <a:gd name="connsiteY3" fmla="*/ 87220 h 779798"/>
                      <a:gd name="connsiteX4" fmla="*/ 1466850 w 1847850"/>
                      <a:gd name="connsiteY4" fmla="*/ 125320 h 779798"/>
                      <a:gd name="connsiteX5" fmla="*/ 1847850 w 1847850"/>
                      <a:gd name="connsiteY5" fmla="*/ 611094 h 779798"/>
                      <a:gd name="connsiteX6" fmla="*/ 1628775 w 1847850"/>
                      <a:gd name="connsiteY6" fmla="*/ 763495 h 779798"/>
                      <a:gd name="connsiteX7" fmla="*/ 1314450 w 1847850"/>
                      <a:gd name="connsiteY7" fmla="*/ 363445 h 779798"/>
                      <a:gd name="connsiteX8" fmla="*/ 1106011 w 1847850"/>
                      <a:gd name="connsiteY8" fmla="*/ 635171 h 779798"/>
                      <a:gd name="connsiteX9" fmla="*/ 829786 w 1847850"/>
                      <a:gd name="connsiteY9" fmla="*/ 692905 h 779798"/>
                      <a:gd name="connsiteX10" fmla="*/ 599841 w 1847850"/>
                      <a:gd name="connsiteY10" fmla="*/ 421240 h 779798"/>
                      <a:gd name="connsiteX11" fmla="*/ 503073 w 1847850"/>
                      <a:gd name="connsiteY11" fmla="*/ 424567 h 779798"/>
                      <a:gd name="connsiteX12" fmla="*/ 208966 w 1847850"/>
                      <a:gd name="connsiteY12" fmla="*/ 779798 h 779798"/>
                      <a:gd name="connsiteX13" fmla="*/ 0 w 1847850"/>
                      <a:gd name="connsiteY13" fmla="*/ 582519 h 779798"/>
                      <a:gd name="connsiteX14" fmla="*/ 466725 w 1847850"/>
                      <a:gd name="connsiteY14" fmla="*/ 87219 h 779798"/>
                      <a:gd name="connsiteX0" fmla="*/ 466725 w 1847850"/>
                      <a:gd name="connsiteY0" fmla="*/ 89946 h 782525"/>
                      <a:gd name="connsiteX1" fmla="*/ 689130 w 1847850"/>
                      <a:gd name="connsiteY1" fmla="*/ 120216 h 782525"/>
                      <a:gd name="connsiteX2" fmla="*/ 847725 w 1847850"/>
                      <a:gd name="connsiteY2" fmla="*/ 299497 h 782525"/>
                      <a:gd name="connsiteX3" fmla="*/ 1181100 w 1847850"/>
                      <a:gd name="connsiteY3" fmla="*/ 89947 h 782525"/>
                      <a:gd name="connsiteX4" fmla="*/ 1466850 w 1847850"/>
                      <a:gd name="connsiteY4" fmla="*/ 128047 h 782525"/>
                      <a:gd name="connsiteX5" fmla="*/ 1847850 w 1847850"/>
                      <a:gd name="connsiteY5" fmla="*/ 613821 h 782525"/>
                      <a:gd name="connsiteX6" fmla="*/ 1628775 w 1847850"/>
                      <a:gd name="connsiteY6" fmla="*/ 766222 h 782525"/>
                      <a:gd name="connsiteX7" fmla="*/ 1314450 w 1847850"/>
                      <a:gd name="connsiteY7" fmla="*/ 366172 h 782525"/>
                      <a:gd name="connsiteX8" fmla="*/ 1106011 w 1847850"/>
                      <a:gd name="connsiteY8" fmla="*/ 637898 h 782525"/>
                      <a:gd name="connsiteX9" fmla="*/ 829786 w 1847850"/>
                      <a:gd name="connsiteY9" fmla="*/ 695632 h 782525"/>
                      <a:gd name="connsiteX10" fmla="*/ 599841 w 1847850"/>
                      <a:gd name="connsiteY10" fmla="*/ 423967 h 782525"/>
                      <a:gd name="connsiteX11" fmla="*/ 503073 w 1847850"/>
                      <a:gd name="connsiteY11" fmla="*/ 427294 h 782525"/>
                      <a:gd name="connsiteX12" fmla="*/ 208966 w 1847850"/>
                      <a:gd name="connsiteY12" fmla="*/ 782525 h 782525"/>
                      <a:gd name="connsiteX13" fmla="*/ 0 w 1847850"/>
                      <a:gd name="connsiteY13" fmla="*/ 585246 h 782525"/>
                      <a:gd name="connsiteX14" fmla="*/ 466725 w 1847850"/>
                      <a:gd name="connsiteY14" fmla="*/ 89946 h 78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47850" h="782525">
                        <a:moveTo>
                          <a:pt x="466725" y="89946"/>
                        </a:moveTo>
                        <a:cubicBezTo>
                          <a:pt x="542925" y="13746"/>
                          <a:pt x="550113" y="-50123"/>
                          <a:pt x="689130" y="120216"/>
                        </a:cubicBezTo>
                        <a:cubicBezTo>
                          <a:pt x="753215" y="191195"/>
                          <a:pt x="794860" y="239737"/>
                          <a:pt x="847725" y="299497"/>
                        </a:cubicBezTo>
                        <a:cubicBezTo>
                          <a:pt x="969173" y="444477"/>
                          <a:pt x="1052405" y="268643"/>
                          <a:pt x="1181100" y="89947"/>
                        </a:cubicBezTo>
                        <a:cubicBezTo>
                          <a:pt x="1259365" y="-48273"/>
                          <a:pt x="1356622" y="-20652"/>
                          <a:pt x="1466850" y="128047"/>
                        </a:cubicBezTo>
                        <a:lnTo>
                          <a:pt x="1847850" y="613821"/>
                        </a:lnTo>
                        <a:cubicBezTo>
                          <a:pt x="1786035" y="660648"/>
                          <a:pt x="1684912" y="727800"/>
                          <a:pt x="1628775" y="766222"/>
                        </a:cubicBezTo>
                        <a:cubicBezTo>
                          <a:pt x="1517436" y="615555"/>
                          <a:pt x="1370538" y="375589"/>
                          <a:pt x="1314450" y="366172"/>
                        </a:cubicBezTo>
                        <a:cubicBezTo>
                          <a:pt x="1283606" y="367975"/>
                          <a:pt x="1202215" y="494165"/>
                          <a:pt x="1106011" y="637898"/>
                        </a:cubicBezTo>
                        <a:cubicBezTo>
                          <a:pt x="1021562" y="759182"/>
                          <a:pt x="917840" y="806280"/>
                          <a:pt x="829786" y="695632"/>
                        </a:cubicBezTo>
                        <a:cubicBezTo>
                          <a:pt x="726959" y="579833"/>
                          <a:pt x="683034" y="522938"/>
                          <a:pt x="599841" y="423967"/>
                        </a:cubicBezTo>
                        <a:cubicBezTo>
                          <a:pt x="545145" y="354954"/>
                          <a:pt x="552159" y="372891"/>
                          <a:pt x="503073" y="427294"/>
                        </a:cubicBezTo>
                        <a:lnTo>
                          <a:pt x="208966" y="782525"/>
                        </a:lnTo>
                        <a:lnTo>
                          <a:pt x="0" y="585246"/>
                        </a:lnTo>
                        <a:lnTo>
                          <a:pt x="466725" y="89946"/>
                        </a:ln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grpSp>
            <p:sp>
              <p:nvSpPr>
                <p:cNvPr id="24" name="Freeform 403">
                  <a:extLst>
                    <a:ext uri="{FF2B5EF4-FFF2-40B4-BE49-F238E27FC236}">
                      <a16:creationId xmlns:a16="http://schemas.microsoft.com/office/drawing/2014/main" id="{08DFF0F9-9200-4A0B-9D4C-A56187AC5378}"/>
                    </a:ext>
                  </a:extLst>
                </p:cNvPr>
                <p:cNvSpPr/>
                <p:nvPr/>
              </p:nvSpPr>
              <p:spPr>
                <a:xfrm>
                  <a:off x="2416864" y="1901285"/>
                  <a:ext cx="201404" cy="268903"/>
                </a:xfrm>
                <a:custGeom>
                  <a:avLst/>
                  <a:gdLst>
                    <a:gd name="connsiteX0" fmla="*/ 0 w 706082"/>
                    <a:gd name="connsiteY0" fmla="*/ 895531 h 942726"/>
                    <a:gd name="connsiteX1" fmla="*/ 681791 w 706082"/>
                    <a:gd name="connsiteY1" fmla="*/ 895531 h 942726"/>
                    <a:gd name="connsiteX2" fmla="*/ 681791 w 706082"/>
                    <a:gd name="connsiteY2" fmla="*/ 942726 h 942726"/>
                    <a:gd name="connsiteX3" fmla="*/ 0 w 706082"/>
                    <a:gd name="connsiteY3" fmla="*/ 942726 h 942726"/>
                    <a:gd name="connsiteX4" fmla="*/ 115444 w 706082"/>
                    <a:gd name="connsiteY4" fmla="*/ 634339 h 942726"/>
                    <a:gd name="connsiteX5" fmla="*/ 115444 w 706082"/>
                    <a:gd name="connsiteY5" fmla="*/ 827514 h 942726"/>
                    <a:gd name="connsiteX6" fmla="*/ 3008 w 706082"/>
                    <a:gd name="connsiteY6" fmla="*/ 827514 h 942726"/>
                    <a:gd name="connsiteX7" fmla="*/ 3008 w 706082"/>
                    <a:gd name="connsiteY7" fmla="*/ 635449 h 942726"/>
                    <a:gd name="connsiteX8" fmla="*/ 50695 w 706082"/>
                    <a:gd name="connsiteY8" fmla="*/ 636987 h 942726"/>
                    <a:gd name="connsiteX9" fmla="*/ 113872 w 706082"/>
                    <a:gd name="connsiteY9" fmla="*/ 634517 h 942726"/>
                    <a:gd name="connsiteX10" fmla="*/ 302375 w 706082"/>
                    <a:gd name="connsiteY10" fmla="*/ 595109 h 942726"/>
                    <a:gd name="connsiteX11" fmla="*/ 302375 w 706082"/>
                    <a:gd name="connsiteY11" fmla="*/ 827514 h 942726"/>
                    <a:gd name="connsiteX12" fmla="*/ 189939 w 706082"/>
                    <a:gd name="connsiteY12" fmla="*/ 827514 h 942726"/>
                    <a:gd name="connsiteX13" fmla="*/ 189939 w 706082"/>
                    <a:gd name="connsiteY13" fmla="*/ 624586 h 942726"/>
                    <a:gd name="connsiteX14" fmla="*/ 227495 w 706082"/>
                    <a:gd name="connsiteY14" fmla="*/ 617441 h 942726"/>
                    <a:gd name="connsiteX15" fmla="*/ 278092 w 706082"/>
                    <a:gd name="connsiteY15" fmla="*/ 603738 h 942726"/>
                    <a:gd name="connsiteX16" fmla="*/ 489306 w 706082"/>
                    <a:gd name="connsiteY16" fmla="*/ 486448 h 942726"/>
                    <a:gd name="connsiteX17" fmla="*/ 489306 w 706082"/>
                    <a:gd name="connsiteY17" fmla="*/ 827514 h 942726"/>
                    <a:gd name="connsiteX18" fmla="*/ 376870 w 706082"/>
                    <a:gd name="connsiteY18" fmla="*/ 827514 h 942726"/>
                    <a:gd name="connsiteX19" fmla="*/ 376870 w 706082"/>
                    <a:gd name="connsiteY19" fmla="*/ 563060 h 942726"/>
                    <a:gd name="connsiteX20" fmla="*/ 405909 w 706082"/>
                    <a:gd name="connsiteY20" fmla="*/ 547396 h 942726"/>
                    <a:gd name="connsiteX21" fmla="*/ 471891 w 706082"/>
                    <a:gd name="connsiteY21" fmla="*/ 501656 h 942726"/>
                    <a:gd name="connsiteX22" fmla="*/ 599897 w 706082"/>
                    <a:gd name="connsiteY22" fmla="*/ 326625 h 942726"/>
                    <a:gd name="connsiteX23" fmla="*/ 676238 w 706082"/>
                    <a:gd name="connsiteY23" fmla="*/ 326625 h 942726"/>
                    <a:gd name="connsiteX24" fmla="*/ 676238 w 706082"/>
                    <a:gd name="connsiteY24" fmla="*/ 827513 h 942726"/>
                    <a:gd name="connsiteX25" fmla="*/ 563802 w 706082"/>
                    <a:gd name="connsiteY25" fmla="*/ 827513 h 942726"/>
                    <a:gd name="connsiteX26" fmla="*/ 563802 w 706082"/>
                    <a:gd name="connsiteY26" fmla="*/ 401301 h 942726"/>
                    <a:gd name="connsiteX27" fmla="*/ 573881 w 706082"/>
                    <a:gd name="connsiteY27" fmla="*/ 385045 h 942726"/>
                    <a:gd name="connsiteX28" fmla="*/ 584081 w 706082"/>
                    <a:gd name="connsiteY28" fmla="*/ 364950 h 942726"/>
                    <a:gd name="connsiteX29" fmla="*/ 599897 w 706082"/>
                    <a:gd name="connsiteY29" fmla="*/ 326625 h 942726"/>
                    <a:gd name="connsiteX30" fmla="*/ 527480 w 706082"/>
                    <a:gd name="connsiteY30" fmla="*/ 0 h 942726"/>
                    <a:gd name="connsiteX31" fmla="*/ 706082 w 706082"/>
                    <a:gd name="connsiteY31" fmla="*/ 221581 h 942726"/>
                    <a:gd name="connsiteX32" fmla="*/ 593953 w 706082"/>
                    <a:gd name="connsiteY32" fmla="*/ 221581 h 942726"/>
                    <a:gd name="connsiteX33" fmla="*/ 582492 w 706082"/>
                    <a:gd name="connsiteY33" fmla="*/ 261758 h 942726"/>
                    <a:gd name="connsiteX34" fmla="*/ 2545 w 706082"/>
                    <a:gd name="connsiteY34" fmla="*/ 588297 h 942726"/>
                    <a:gd name="connsiteX35" fmla="*/ 3471 w 706082"/>
                    <a:gd name="connsiteY35" fmla="*/ 471696 h 942726"/>
                    <a:gd name="connsiteX36" fmla="*/ 451398 w 706082"/>
                    <a:gd name="connsiteY36" fmla="*/ 248946 h 942726"/>
                    <a:gd name="connsiteX37" fmla="*/ 460420 w 706082"/>
                    <a:gd name="connsiteY37" fmla="*/ 221581 h 942726"/>
                    <a:gd name="connsiteX38" fmla="*/ 348877 w 706082"/>
                    <a:gd name="connsiteY38" fmla="*/ 221581 h 942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06082" h="942726">
                      <a:moveTo>
                        <a:pt x="0" y="895531"/>
                      </a:moveTo>
                      <a:lnTo>
                        <a:pt x="681791" y="895531"/>
                      </a:lnTo>
                      <a:lnTo>
                        <a:pt x="681791" y="942726"/>
                      </a:lnTo>
                      <a:lnTo>
                        <a:pt x="0" y="942726"/>
                      </a:lnTo>
                      <a:close/>
                      <a:moveTo>
                        <a:pt x="115444" y="634339"/>
                      </a:moveTo>
                      <a:lnTo>
                        <a:pt x="115444" y="827514"/>
                      </a:lnTo>
                      <a:lnTo>
                        <a:pt x="3008" y="827514"/>
                      </a:lnTo>
                      <a:lnTo>
                        <a:pt x="3008" y="635449"/>
                      </a:lnTo>
                      <a:lnTo>
                        <a:pt x="50695" y="636987"/>
                      </a:lnTo>
                      <a:cubicBezTo>
                        <a:pt x="72473" y="636913"/>
                        <a:pt x="93528" y="636065"/>
                        <a:pt x="113872" y="634517"/>
                      </a:cubicBezTo>
                      <a:close/>
                      <a:moveTo>
                        <a:pt x="302375" y="595109"/>
                      </a:moveTo>
                      <a:lnTo>
                        <a:pt x="302375" y="827514"/>
                      </a:lnTo>
                      <a:lnTo>
                        <a:pt x="189939" y="827514"/>
                      </a:lnTo>
                      <a:lnTo>
                        <a:pt x="189939" y="624586"/>
                      </a:lnTo>
                      <a:lnTo>
                        <a:pt x="227495" y="617441"/>
                      </a:lnTo>
                      <a:cubicBezTo>
                        <a:pt x="245043" y="613397"/>
                        <a:pt x="261904" y="608804"/>
                        <a:pt x="278092" y="603738"/>
                      </a:cubicBezTo>
                      <a:close/>
                      <a:moveTo>
                        <a:pt x="489306" y="486448"/>
                      </a:moveTo>
                      <a:lnTo>
                        <a:pt x="489306" y="827514"/>
                      </a:lnTo>
                      <a:lnTo>
                        <a:pt x="376870" y="827514"/>
                      </a:lnTo>
                      <a:lnTo>
                        <a:pt x="376870" y="563060"/>
                      </a:lnTo>
                      <a:lnTo>
                        <a:pt x="405909" y="547396"/>
                      </a:lnTo>
                      <a:cubicBezTo>
                        <a:pt x="430417" y="532938"/>
                        <a:pt x="452378" y="517491"/>
                        <a:pt x="471891" y="501656"/>
                      </a:cubicBezTo>
                      <a:close/>
                      <a:moveTo>
                        <a:pt x="599897" y="326625"/>
                      </a:moveTo>
                      <a:lnTo>
                        <a:pt x="676238" y="326625"/>
                      </a:lnTo>
                      <a:lnTo>
                        <a:pt x="676238" y="827513"/>
                      </a:lnTo>
                      <a:lnTo>
                        <a:pt x="563802" y="827513"/>
                      </a:lnTo>
                      <a:lnTo>
                        <a:pt x="563802" y="401301"/>
                      </a:lnTo>
                      <a:lnTo>
                        <a:pt x="573881" y="385045"/>
                      </a:lnTo>
                      <a:cubicBezTo>
                        <a:pt x="577827" y="378042"/>
                        <a:pt x="581223" y="371319"/>
                        <a:pt x="584081" y="364950"/>
                      </a:cubicBezTo>
                      <a:cubicBezTo>
                        <a:pt x="598723" y="332326"/>
                        <a:pt x="595900" y="340017"/>
                        <a:pt x="599897" y="326625"/>
                      </a:cubicBezTo>
                      <a:close/>
                      <a:moveTo>
                        <a:pt x="527480" y="0"/>
                      </a:moveTo>
                      <a:lnTo>
                        <a:pt x="706082" y="221581"/>
                      </a:lnTo>
                      <a:lnTo>
                        <a:pt x="593953" y="221581"/>
                      </a:lnTo>
                      <a:lnTo>
                        <a:pt x="582492" y="261758"/>
                      </a:lnTo>
                      <a:cubicBezTo>
                        <a:pt x="505281" y="486810"/>
                        <a:pt x="265707" y="607094"/>
                        <a:pt x="2545" y="588297"/>
                      </a:cubicBezTo>
                      <a:cubicBezTo>
                        <a:pt x="2853" y="549430"/>
                        <a:pt x="3162" y="510563"/>
                        <a:pt x="3471" y="471696"/>
                      </a:cubicBezTo>
                      <a:cubicBezTo>
                        <a:pt x="214289" y="480661"/>
                        <a:pt x="388507" y="410732"/>
                        <a:pt x="451398" y="248946"/>
                      </a:cubicBezTo>
                      <a:lnTo>
                        <a:pt x="460420" y="221581"/>
                      </a:lnTo>
                      <a:lnTo>
                        <a:pt x="348877" y="221581"/>
                      </a:lnTo>
                      <a:close/>
                    </a:path>
                  </a:pathLst>
                </a:custGeom>
                <a:solidFill>
                  <a:srgbClr val="06693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Arial" panose="020B0604020202020204" pitchFamily="34" charset="0"/>
                    <a:cs typeface="Arial" panose="020B0604020202020204" pitchFamily="34" charset="0"/>
                  </a:endParaRPr>
                </a:p>
              </p:txBody>
            </p:sp>
            <p:sp>
              <p:nvSpPr>
                <p:cNvPr id="25" name="Freeform 404">
                  <a:extLst>
                    <a:ext uri="{FF2B5EF4-FFF2-40B4-BE49-F238E27FC236}">
                      <a16:creationId xmlns:a16="http://schemas.microsoft.com/office/drawing/2014/main" id="{2A0E1D7E-1FF5-4E77-9A78-2C193CEC5643}"/>
                    </a:ext>
                  </a:extLst>
                </p:cNvPr>
                <p:cNvSpPr/>
                <p:nvPr/>
              </p:nvSpPr>
              <p:spPr>
                <a:xfrm>
                  <a:off x="574780" y="3033017"/>
                  <a:ext cx="236015" cy="208311"/>
                </a:xfrm>
                <a:custGeom>
                  <a:avLst/>
                  <a:gdLst>
                    <a:gd name="connsiteX0" fmla="*/ 123649 w 245650"/>
                    <a:gd name="connsiteY0" fmla="*/ 148526 h 216815"/>
                    <a:gd name="connsiteX1" fmla="*/ 137599 w 245650"/>
                    <a:gd name="connsiteY1" fmla="*/ 153123 h 216815"/>
                    <a:gd name="connsiteX2" fmla="*/ 132677 w 245650"/>
                    <a:gd name="connsiteY2" fmla="*/ 166962 h 216815"/>
                    <a:gd name="connsiteX3" fmla="*/ 118727 w 245650"/>
                    <a:gd name="connsiteY3" fmla="*/ 162365 h 216815"/>
                    <a:gd name="connsiteX4" fmla="*/ 123649 w 245650"/>
                    <a:gd name="connsiteY4" fmla="*/ 148526 h 216815"/>
                    <a:gd name="connsiteX5" fmla="*/ 137962 w 245650"/>
                    <a:gd name="connsiteY5" fmla="*/ 130136 h 216815"/>
                    <a:gd name="connsiteX6" fmla="*/ 115565 w 245650"/>
                    <a:gd name="connsiteY6" fmla="*/ 131775 h 216815"/>
                    <a:gd name="connsiteX7" fmla="*/ 101706 w 245650"/>
                    <a:gd name="connsiteY7" fmla="*/ 170819 h 216815"/>
                    <a:gd name="connsiteX8" fmla="*/ 140760 w 245650"/>
                    <a:gd name="connsiteY8" fmla="*/ 183712 h 216815"/>
                    <a:gd name="connsiteX9" fmla="*/ 154619 w 245650"/>
                    <a:gd name="connsiteY9" fmla="*/ 144669 h 216815"/>
                    <a:gd name="connsiteX10" fmla="*/ 137962 w 245650"/>
                    <a:gd name="connsiteY10" fmla="*/ 130136 h 216815"/>
                    <a:gd name="connsiteX11" fmla="*/ 123827 w 245650"/>
                    <a:gd name="connsiteY11" fmla="*/ 99190 h 216815"/>
                    <a:gd name="connsiteX12" fmla="*/ 141802 w 245650"/>
                    <a:gd name="connsiteY12" fmla="*/ 102017 h 216815"/>
                    <a:gd name="connsiteX13" fmla="*/ 142149 w 245650"/>
                    <a:gd name="connsiteY13" fmla="*/ 116832 h 216815"/>
                    <a:gd name="connsiteX14" fmla="*/ 142637 w 245650"/>
                    <a:gd name="connsiteY14" fmla="*/ 116967 h 216815"/>
                    <a:gd name="connsiteX15" fmla="*/ 150162 w 245650"/>
                    <a:gd name="connsiteY15" fmla="*/ 120286 h 216815"/>
                    <a:gd name="connsiteX16" fmla="*/ 151815 w 245650"/>
                    <a:gd name="connsiteY16" fmla="*/ 121325 h 216815"/>
                    <a:gd name="connsiteX17" fmla="*/ 167762 w 245650"/>
                    <a:gd name="connsiteY17" fmla="*/ 112198 h 216815"/>
                    <a:gd name="connsiteX18" fmla="*/ 177609 w 245650"/>
                    <a:gd name="connsiteY18" fmla="*/ 127244 h 216815"/>
                    <a:gd name="connsiteX19" fmla="*/ 166895 w 245650"/>
                    <a:gd name="connsiteY19" fmla="*/ 137810 h 216815"/>
                    <a:gd name="connsiteX20" fmla="*/ 167238 w 245650"/>
                    <a:gd name="connsiteY20" fmla="*/ 138432 h 216815"/>
                    <a:gd name="connsiteX21" fmla="*/ 170194 w 245650"/>
                    <a:gd name="connsiteY21" fmla="*/ 146555 h 216815"/>
                    <a:gd name="connsiteX22" fmla="*/ 170476 w 245650"/>
                    <a:gd name="connsiteY22" fmla="*/ 147982 h 216815"/>
                    <a:gd name="connsiteX23" fmla="*/ 187854 w 245650"/>
                    <a:gd name="connsiteY23" fmla="*/ 150852 h 216815"/>
                    <a:gd name="connsiteX24" fmla="*/ 185601 w 245650"/>
                    <a:gd name="connsiteY24" fmla="*/ 168883 h 216815"/>
                    <a:gd name="connsiteX25" fmla="*/ 169157 w 245650"/>
                    <a:gd name="connsiteY25" fmla="*/ 170522 h 216815"/>
                    <a:gd name="connsiteX26" fmla="*/ 168949 w 245650"/>
                    <a:gd name="connsiteY26" fmla="*/ 171210 h 216815"/>
                    <a:gd name="connsiteX27" fmla="*/ 165438 w 245650"/>
                    <a:gd name="connsiteY27" fmla="*/ 178751 h 216815"/>
                    <a:gd name="connsiteX28" fmla="*/ 163933 w 245650"/>
                    <a:gd name="connsiteY28" fmla="*/ 181061 h 216815"/>
                    <a:gd name="connsiteX29" fmla="*/ 172882 w 245650"/>
                    <a:gd name="connsiteY29" fmla="*/ 194448 h 216815"/>
                    <a:gd name="connsiteX30" fmla="*/ 158249 w 245650"/>
                    <a:gd name="connsiteY30" fmla="*/ 205613 h 216815"/>
                    <a:gd name="connsiteX31" fmla="*/ 147029 w 245650"/>
                    <a:gd name="connsiteY31" fmla="*/ 195953 h 216815"/>
                    <a:gd name="connsiteX32" fmla="*/ 146768 w 245650"/>
                    <a:gd name="connsiteY32" fmla="*/ 196099 h 216815"/>
                    <a:gd name="connsiteX33" fmla="*/ 138515 w 245650"/>
                    <a:gd name="connsiteY33" fmla="*/ 199211 h 216815"/>
                    <a:gd name="connsiteX34" fmla="*/ 136644 w 245650"/>
                    <a:gd name="connsiteY34" fmla="*/ 199615 h 216815"/>
                    <a:gd name="connsiteX35" fmla="*/ 131536 w 245650"/>
                    <a:gd name="connsiteY35" fmla="*/ 216815 h 216815"/>
                    <a:gd name="connsiteX36" fmla="*/ 113733 w 245650"/>
                    <a:gd name="connsiteY36" fmla="*/ 213154 h 216815"/>
                    <a:gd name="connsiteX37" fmla="*/ 114077 w 245650"/>
                    <a:gd name="connsiteY37" fmla="*/ 198628 h 216815"/>
                    <a:gd name="connsiteX38" fmla="*/ 113688 w 245650"/>
                    <a:gd name="connsiteY38" fmla="*/ 198520 h 216815"/>
                    <a:gd name="connsiteX39" fmla="*/ 106163 w 245650"/>
                    <a:gd name="connsiteY39" fmla="*/ 195202 h 216815"/>
                    <a:gd name="connsiteX40" fmla="*/ 103654 w 245650"/>
                    <a:gd name="connsiteY40" fmla="*/ 193625 h 216815"/>
                    <a:gd name="connsiteX41" fmla="*/ 88752 w 245650"/>
                    <a:gd name="connsiteY41" fmla="*/ 203370 h 216815"/>
                    <a:gd name="connsiteX42" fmla="*/ 77989 w 245650"/>
                    <a:gd name="connsiteY42" fmla="*/ 188965 h 216815"/>
                    <a:gd name="connsiteX43" fmla="*/ 88967 w 245650"/>
                    <a:gd name="connsiteY43" fmla="*/ 176771 h 216815"/>
                    <a:gd name="connsiteX44" fmla="*/ 87386 w 245650"/>
                    <a:gd name="connsiteY44" fmla="*/ 173034 h 216815"/>
                    <a:gd name="connsiteX45" fmla="*/ 86131 w 245650"/>
                    <a:gd name="connsiteY45" fmla="*/ 168933 h 216815"/>
                    <a:gd name="connsiteX46" fmla="*/ 85355 w 245650"/>
                    <a:gd name="connsiteY46" fmla="*/ 165005 h 216815"/>
                    <a:gd name="connsiteX47" fmla="*/ 70646 w 245650"/>
                    <a:gd name="connsiteY47" fmla="*/ 164108 h 216815"/>
                    <a:gd name="connsiteX48" fmla="*/ 71022 w 245650"/>
                    <a:gd name="connsiteY48" fmla="*/ 145984 h 216815"/>
                    <a:gd name="connsiteX49" fmla="*/ 88101 w 245650"/>
                    <a:gd name="connsiteY49" fmla="*/ 142505 h 216815"/>
                    <a:gd name="connsiteX50" fmla="*/ 88949 w 245650"/>
                    <a:gd name="connsiteY50" fmla="*/ 140431 h 216815"/>
                    <a:gd name="connsiteX51" fmla="*/ 90887 w 245650"/>
                    <a:gd name="connsiteY51" fmla="*/ 136736 h 216815"/>
                    <a:gd name="connsiteX52" fmla="*/ 92345 w 245650"/>
                    <a:gd name="connsiteY52" fmla="*/ 134499 h 216815"/>
                    <a:gd name="connsiteX53" fmla="*/ 83366 w 245650"/>
                    <a:gd name="connsiteY53" fmla="*/ 120806 h 216815"/>
                    <a:gd name="connsiteX54" fmla="*/ 98092 w 245650"/>
                    <a:gd name="connsiteY54" fmla="*/ 109765 h 216815"/>
                    <a:gd name="connsiteX55" fmla="*/ 109261 w 245650"/>
                    <a:gd name="connsiteY55" fmla="*/ 119553 h 216815"/>
                    <a:gd name="connsiteX56" fmla="*/ 109557 w 245650"/>
                    <a:gd name="connsiteY56" fmla="*/ 119389 h 216815"/>
                    <a:gd name="connsiteX57" fmla="*/ 117810 w 245650"/>
                    <a:gd name="connsiteY57" fmla="*/ 116276 h 216815"/>
                    <a:gd name="connsiteX58" fmla="*/ 119709 w 245650"/>
                    <a:gd name="connsiteY58" fmla="*/ 115867 h 216815"/>
                    <a:gd name="connsiteX59" fmla="*/ 58792 w 245650"/>
                    <a:gd name="connsiteY59" fmla="*/ 55468 h 216815"/>
                    <a:gd name="connsiteX60" fmla="*/ 69299 w 245650"/>
                    <a:gd name="connsiteY60" fmla="*/ 65732 h 216815"/>
                    <a:gd name="connsiteX61" fmla="*/ 58792 w 245650"/>
                    <a:gd name="connsiteY61" fmla="*/ 75996 h 216815"/>
                    <a:gd name="connsiteX62" fmla="*/ 48285 w 245650"/>
                    <a:gd name="connsiteY62" fmla="*/ 65732 h 216815"/>
                    <a:gd name="connsiteX63" fmla="*/ 58792 w 245650"/>
                    <a:gd name="connsiteY63" fmla="*/ 55468 h 216815"/>
                    <a:gd name="connsiteX64" fmla="*/ 187829 w 245650"/>
                    <a:gd name="connsiteY64" fmla="*/ 46051 h 216815"/>
                    <a:gd name="connsiteX65" fmla="*/ 198336 w 245650"/>
                    <a:gd name="connsiteY65" fmla="*/ 56315 h 216815"/>
                    <a:gd name="connsiteX66" fmla="*/ 187829 w 245650"/>
                    <a:gd name="connsiteY66" fmla="*/ 66579 h 216815"/>
                    <a:gd name="connsiteX67" fmla="*/ 177322 w 245650"/>
                    <a:gd name="connsiteY67" fmla="*/ 56315 h 216815"/>
                    <a:gd name="connsiteX68" fmla="*/ 187829 w 245650"/>
                    <a:gd name="connsiteY68" fmla="*/ 46051 h 216815"/>
                    <a:gd name="connsiteX69" fmla="*/ 58898 w 245650"/>
                    <a:gd name="connsiteY69" fmla="*/ 36869 h 216815"/>
                    <a:gd name="connsiteX70" fmla="*/ 29280 w 245650"/>
                    <a:gd name="connsiteY70" fmla="*/ 65839 h 216815"/>
                    <a:gd name="connsiteX71" fmla="*/ 58684 w 245650"/>
                    <a:gd name="connsiteY71" fmla="*/ 94594 h 216815"/>
                    <a:gd name="connsiteX72" fmla="*/ 88302 w 245650"/>
                    <a:gd name="connsiteY72" fmla="*/ 65625 h 216815"/>
                    <a:gd name="connsiteX73" fmla="*/ 58898 w 245650"/>
                    <a:gd name="connsiteY73" fmla="*/ 36869 h 216815"/>
                    <a:gd name="connsiteX74" fmla="*/ 187935 w 245650"/>
                    <a:gd name="connsiteY74" fmla="*/ 27452 h 216815"/>
                    <a:gd name="connsiteX75" fmla="*/ 158317 w 245650"/>
                    <a:gd name="connsiteY75" fmla="*/ 56422 h 216815"/>
                    <a:gd name="connsiteX76" fmla="*/ 187721 w 245650"/>
                    <a:gd name="connsiteY76" fmla="*/ 85177 h 216815"/>
                    <a:gd name="connsiteX77" fmla="*/ 217339 w 245650"/>
                    <a:gd name="connsiteY77" fmla="*/ 56208 h 216815"/>
                    <a:gd name="connsiteX78" fmla="*/ 187935 w 245650"/>
                    <a:gd name="connsiteY78" fmla="*/ 27452 h 216815"/>
                    <a:gd name="connsiteX79" fmla="*/ 52886 w 245650"/>
                    <a:gd name="connsiteY79" fmla="*/ 9417 h 216815"/>
                    <a:gd name="connsiteX80" fmla="*/ 58612 w 245650"/>
                    <a:gd name="connsiteY80" fmla="*/ 23120 h 216815"/>
                    <a:gd name="connsiteX81" fmla="*/ 58949 w 245650"/>
                    <a:gd name="connsiteY81" fmla="*/ 23102 h 216815"/>
                    <a:gd name="connsiteX82" fmla="*/ 67731 w 245650"/>
                    <a:gd name="connsiteY82" fmla="*/ 23937 h 216815"/>
                    <a:gd name="connsiteX83" fmla="*/ 69617 w 245650"/>
                    <a:gd name="connsiteY83" fmla="*/ 24404 h 216815"/>
                    <a:gd name="connsiteX84" fmla="*/ 80649 w 245650"/>
                    <a:gd name="connsiteY84" fmla="*/ 11238 h 216815"/>
                    <a:gd name="connsiteX85" fmla="*/ 95549 w 245650"/>
                    <a:gd name="connsiteY85" fmla="*/ 21683 h 216815"/>
                    <a:gd name="connsiteX86" fmla="*/ 89345 w 245650"/>
                    <a:gd name="connsiteY86" fmla="*/ 35140 h 216815"/>
                    <a:gd name="connsiteX87" fmla="*/ 89724 w 245650"/>
                    <a:gd name="connsiteY87" fmla="*/ 35476 h 216815"/>
                    <a:gd name="connsiteX88" fmla="*/ 95023 w 245650"/>
                    <a:gd name="connsiteY88" fmla="*/ 41766 h 216815"/>
                    <a:gd name="connsiteX89" fmla="*/ 96050 w 245650"/>
                    <a:gd name="connsiteY89" fmla="*/ 43427 h 216815"/>
                    <a:gd name="connsiteX90" fmla="*/ 114386 w 245650"/>
                    <a:gd name="connsiteY90" fmla="*/ 42243 h 216815"/>
                    <a:gd name="connsiteX91" fmla="*/ 116613 w 245650"/>
                    <a:gd name="connsiteY91" fmla="*/ 60086 h 216815"/>
                    <a:gd name="connsiteX92" fmla="*/ 102344 w 245650"/>
                    <a:gd name="connsiteY92" fmla="*/ 64864 h 216815"/>
                    <a:gd name="connsiteX93" fmla="*/ 102378 w 245650"/>
                    <a:gd name="connsiteY93" fmla="*/ 65573 h 216815"/>
                    <a:gd name="connsiteX94" fmla="*/ 101460 w 245650"/>
                    <a:gd name="connsiteY94" fmla="*/ 74168 h 216815"/>
                    <a:gd name="connsiteX95" fmla="*/ 101086 w 245650"/>
                    <a:gd name="connsiteY95" fmla="*/ 75574 h 216815"/>
                    <a:gd name="connsiteX96" fmla="*/ 115431 w 245650"/>
                    <a:gd name="connsiteY96" fmla="*/ 85794 h 216815"/>
                    <a:gd name="connsiteX97" fmla="*/ 105478 w 245650"/>
                    <a:gd name="connsiteY97" fmla="*/ 100997 h 216815"/>
                    <a:gd name="connsiteX98" fmla="*/ 89989 w 245650"/>
                    <a:gd name="connsiteY98" fmla="*/ 95237 h 216815"/>
                    <a:gd name="connsiteX99" fmla="*/ 89500 w 245650"/>
                    <a:gd name="connsiteY99" fmla="*/ 95763 h 216815"/>
                    <a:gd name="connsiteX100" fmla="*/ 83029 w 245650"/>
                    <a:gd name="connsiteY100" fmla="*/ 100992 h 216815"/>
                    <a:gd name="connsiteX101" fmla="*/ 80661 w 245650"/>
                    <a:gd name="connsiteY101" fmla="*/ 102405 h 216815"/>
                    <a:gd name="connsiteX102" fmla="*/ 82811 w 245650"/>
                    <a:gd name="connsiteY102" fmla="*/ 118363 h 216815"/>
                    <a:gd name="connsiteX103" fmla="*/ 64759 w 245650"/>
                    <a:gd name="connsiteY103" fmla="*/ 121955 h 216815"/>
                    <a:gd name="connsiteX104" fmla="*/ 58931 w 245650"/>
                    <a:gd name="connsiteY104" fmla="*/ 108345 h 216815"/>
                    <a:gd name="connsiteX105" fmla="*/ 58633 w 245650"/>
                    <a:gd name="connsiteY105" fmla="*/ 108361 h 216815"/>
                    <a:gd name="connsiteX106" fmla="*/ 49852 w 245650"/>
                    <a:gd name="connsiteY106" fmla="*/ 107527 h 216815"/>
                    <a:gd name="connsiteX107" fmla="*/ 47993 w 245650"/>
                    <a:gd name="connsiteY107" fmla="*/ 107066 h 216815"/>
                    <a:gd name="connsiteX108" fmla="*/ 35842 w 245650"/>
                    <a:gd name="connsiteY108" fmla="*/ 120267 h 216815"/>
                    <a:gd name="connsiteX109" fmla="*/ 21463 w 245650"/>
                    <a:gd name="connsiteY109" fmla="*/ 109149 h 216815"/>
                    <a:gd name="connsiteX110" fmla="*/ 28161 w 245650"/>
                    <a:gd name="connsiteY110" fmla="*/ 96256 h 216815"/>
                    <a:gd name="connsiteX111" fmla="*/ 27859 w 245650"/>
                    <a:gd name="connsiteY111" fmla="*/ 95987 h 216815"/>
                    <a:gd name="connsiteX112" fmla="*/ 22560 w 245650"/>
                    <a:gd name="connsiteY112" fmla="*/ 89698 h 216815"/>
                    <a:gd name="connsiteX113" fmla="*/ 21000 w 245650"/>
                    <a:gd name="connsiteY113" fmla="*/ 87178 h 216815"/>
                    <a:gd name="connsiteX114" fmla="*/ 3330 w 245650"/>
                    <a:gd name="connsiteY114" fmla="*/ 89376 h 216815"/>
                    <a:gd name="connsiteX115" fmla="*/ 0 w 245650"/>
                    <a:gd name="connsiteY115" fmla="*/ 71706 h 216815"/>
                    <a:gd name="connsiteX116" fmla="*/ 15221 w 245650"/>
                    <a:gd name="connsiteY116" fmla="*/ 65582 h 216815"/>
                    <a:gd name="connsiteX117" fmla="*/ 15446 w 245650"/>
                    <a:gd name="connsiteY117" fmla="*/ 61531 h 216815"/>
                    <a:gd name="connsiteX118" fmla="*/ 16122 w 245650"/>
                    <a:gd name="connsiteY118" fmla="*/ 57296 h 216815"/>
                    <a:gd name="connsiteX119" fmla="*/ 17152 w 245650"/>
                    <a:gd name="connsiteY119" fmla="*/ 53427 h 216815"/>
                    <a:gd name="connsiteX120" fmla="*/ 4337 w 245650"/>
                    <a:gd name="connsiteY120" fmla="*/ 46153 h 216815"/>
                    <a:gd name="connsiteX121" fmla="*/ 12645 w 245650"/>
                    <a:gd name="connsiteY121" fmla="*/ 30041 h 216815"/>
                    <a:gd name="connsiteX122" fmla="*/ 29514 w 245650"/>
                    <a:gd name="connsiteY122" fmla="*/ 34427 h 216815"/>
                    <a:gd name="connsiteX123" fmla="*/ 31188 w 245650"/>
                    <a:gd name="connsiteY123" fmla="*/ 32938 h 216815"/>
                    <a:gd name="connsiteX124" fmla="*/ 34553 w 245650"/>
                    <a:gd name="connsiteY124" fmla="*/ 30471 h 216815"/>
                    <a:gd name="connsiteX125" fmla="*/ 36847 w 245650"/>
                    <a:gd name="connsiteY125" fmla="*/ 29103 h 216815"/>
                    <a:gd name="connsiteX126" fmla="*/ 34804 w 245650"/>
                    <a:gd name="connsiteY126" fmla="*/ 12857 h 216815"/>
                    <a:gd name="connsiteX127" fmla="*/ 181923 w 245650"/>
                    <a:gd name="connsiteY127" fmla="*/ 0 h 216815"/>
                    <a:gd name="connsiteX128" fmla="*/ 187649 w 245650"/>
                    <a:gd name="connsiteY128" fmla="*/ 13703 h 216815"/>
                    <a:gd name="connsiteX129" fmla="*/ 187987 w 245650"/>
                    <a:gd name="connsiteY129" fmla="*/ 13685 h 216815"/>
                    <a:gd name="connsiteX130" fmla="*/ 196768 w 245650"/>
                    <a:gd name="connsiteY130" fmla="*/ 14520 h 216815"/>
                    <a:gd name="connsiteX131" fmla="*/ 198654 w 245650"/>
                    <a:gd name="connsiteY131" fmla="*/ 14987 h 216815"/>
                    <a:gd name="connsiteX132" fmla="*/ 209686 w 245650"/>
                    <a:gd name="connsiteY132" fmla="*/ 1821 h 216815"/>
                    <a:gd name="connsiteX133" fmla="*/ 224586 w 245650"/>
                    <a:gd name="connsiteY133" fmla="*/ 12266 h 216815"/>
                    <a:gd name="connsiteX134" fmla="*/ 218382 w 245650"/>
                    <a:gd name="connsiteY134" fmla="*/ 25723 h 216815"/>
                    <a:gd name="connsiteX135" fmla="*/ 218761 w 245650"/>
                    <a:gd name="connsiteY135" fmla="*/ 26059 h 216815"/>
                    <a:gd name="connsiteX136" fmla="*/ 224060 w 245650"/>
                    <a:gd name="connsiteY136" fmla="*/ 32349 h 216815"/>
                    <a:gd name="connsiteX137" fmla="*/ 225087 w 245650"/>
                    <a:gd name="connsiteY137" fmla="*/ 34010 h 216815"/>
                    <a:gd name="connsiteX138" fmla="*/ 243423 w 245650"/>
                    <a:gd name="connsiteY138" fmla="*/ 32826 h 216815"/>
                    <a:gd name="connsiteX139" fmla="*/ 245650 w 245650"/>
                    <a:gd name="connsiteY139" fmla="*/ 50669 h 216815"/>
                    <a:gd name="connsiteX140" fmla="*/ 231381 w 245650"/>
                    <a:gd name="connsiteY140" fmla="*/ 55447 h 216815"/>
                    <a:gd name="connsiteX141" fmla="*/ 231415 w 245650"/>
                    <a:gd name="connsiteY141" fmla="*/ 56156 h 216815"/>
                    <a:gd name="connsiteX142" fmla="*/ 230498 w 245650"/>
                    <a:gd name="connsiteY142" fmla="*/ 64751 h 216815"/>
                    <a:gd name="connsiteX143" fmla="*/ 230123 w 245650"/>
                    <a:gd name="connsiteY143" fmla="*/ 66157 h 216815"/>
                    <a:gd name="connsiteX144" fmla="*/ 244468 w 245650"/>
                    <a:gd name="connsiteY144" fmla="*/ 76377 h 216815"/>
                    <a:gd name="connsiteX145" fmla="*/ 234515 w 245650"/>
                    <a:gd name="connsiteY145" fmla="*/ 91580 h 216815"/>
                    <a:gd name="connsiteX146" fmla="*/ 219026 w 245650"/>
                    <a:gd name="connsiteY146" fmla="*/ 85820 h 216815"/>
                    <a:gd name="connsiteX147" fmla="*/ 218537 w 245650"/>
                    <a:gd name="connsiteY147" fmla="*/ 86346 h 216815"/>
                    <a:gd name="connsiteX148" fmla="*/ 212067 w 245650"/>
                    <a:gd name="connsiteY148" fmla="*/ 91575 h 216815"/>
                    <a:gd name="connsiteX149" fmla="*/ 209699 w 245650"/>
                    <a:gd name="connsiteY149" fmla="*/ 92988 h 216815"/>
                    <a:gd name="connsiteX150" fmla="*/ 211848 w 245650"/>
                    <a:gd name="connsiteY150" fmla="*/ 108946 h 216815"/>
                    <a:gd name="connsiteX151" fmla="*/ 193796 w 245650"/>
                    <a:gd name="connsiteY151" fmla="*/ 112538 h 216815"/>
                    <a:gd name="connsiteX152" fmla="*/ 187968 w 245650"/>
                    <a:gd name="connsiteY152" fmla="*/ 98928 h 216815"/>
                    <a:gd name="connsiteX153" fmla="*/ 187670 w 245650"/>
                    <a:gd name="connsiteY153" fmla="*/ 98944 h 216815"/>
                    <a:gd name="connsiteX154" fmla="*/ 178889 w 245650"/>
                    <a:gd name="connsiteY154" fmla="*/ 98110 h 216815"/>
                    <a:gd name="connsiteX155" fmla="*/ 177030 w 245650"/>
                    <a:gd name="connsiteY155" fmla="*/ 97649 h 216815"/>
                    <a:gd name="connsiteX156" fmla="*/ 164879 w 245650"/>
                    <a:gd name="connsiteY156" fmla="*/ 110850 h 216815"/>
                    <a:gd name="connsiteX157" fmla="*/ 150500 w 245650"/>
                    <a:gd name="connsiteY157" fmla="*/ 99732 h 216815"/>
                    <a:gd name="connsiteX158" fmla="*/ 157198 w 245650"/>
                    <a:gd name="connsiteY158" fmla="*/ 86839 h 216815"/>
                    <a:gd name="connsiteX159" fmla="*/ 156896 w 245650"/>
                    <a:gd name="connsiteY159" fmla="*/ 86570 h 216815"/>
                    <a:gd name="connsiteX160" fmla="*/ 151597 w 245650"/>
                    <a:gd name="connsiteY160" fmla="*/ 80281 h 216815"/>
                    <a:gd name="connsiteX161" fmla="*/ 150037 w 245650"/>
                    <a:gd name="connsiteY161" fmla="*/ 77761 h 216815"/>
                    <a:gd name="connsiteX162" fmla="*/ 132367 w 245650"/>
                    <a:gd name="connsiteY162" fmla="*/ 79959 h 216815"/>
                    <a:gd name="connsiteX163" fmla="*/ 129037 w 245650"/>
                    <a:gd name="connsiteY163" fmla="*/ 62289 h 216815"/>
                    <a:gd name="connsiteX164" fmla="*/ 144258 w 245650"/>
                    <a:gd name="connsiteY164" fmla="*/ 56165 h 216815"/>
                    <a:gd name="connsiteX165" fmla="*/ 144483 w 245650"/>
                    <a:gd name="connsiteY165" fmla="*/ 52114 h 216815"/>
                    <a:gd name="connsiteX166" fmla="*/ 145159 w 245650"/>
                    <a:gd name="connsiteY166" fmla="*/ 47879 h 216815"/>
                    <a:gd name="connsiteX167" fmla="*/ 146189 w 245650"/>
                    <a:gd name="connsiteY167" fmla="*/ 44010 h 216815"/>
                    <a:gd name="connsiteX168" fmla="*/ 133374 w 245650"/>
                    <a:gd name="connsiteY168" fmla="*/ 36736 h 216815"/>
                    <a:gd name="connsiteX169" fmla="*/ 141682 w 245650"/>
                    <a:gd name="connsiteY169" fmla="*/ 20624 h 216815"/>
                    <a:gd name="connsiteX170" fmla="*/ 158551 w 245650"/>
                    <a:gd name="connsiteY170" fmla="*/ 25010 h 216815"/>
                    <a:gd name="connsiteX171" fmla="*/ 160225 w 245650"/>
                    <a:gd name="connsiteY171" fmla="*/ 23521 h 216815"/>
                    <a:gd name="connsiteX172" fmla="*/ 163590 w 245650"/>
                    <a:gd name="connsiteY172" fmla="*/ 21054 h 216815"/>
                    <a:gd name="connsiteX173" fmla="*/ 165884 w 245650"/>
                    <a:gd name="connsiteY173" fmla="*/ 19686 h 216815"/>
                    <a:gd name="connsiteX174" fmla="*/ 163841 w 245650"/>
                    <a:gd name="connsiteY174" fmla="*/ 3440 h 216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Lst>
                  <a:rect l="l" t="t" r="r" b="b"/>
                  <a:pathLst>
                    <a:path w="245650" h="216815">
                      <a:moveTo>
                        <a:pt x="123649" y="148526"/>
                      </a:moveTo>
                      <a:cubicBezTo>
                        <a:pt x="128861" y="145974"/>
                        <a:pt x="135106" y="148032"/>
                        <a:pt x="137599" y="153123"/>
                      </a:cubicBezTo>
                      <a:cubicBezTo>
                        <a:pt x="140092" y="158214"/>
                        <a:pt x="137889" y="164410"/>
                        <a:pt x="132677" y="166962"/>
                      </a:cubicBezTo>
                      <a:cubicBezTo>
                        <a:pt x="127465" y="169514"/>
                        <a:pt x="121220" y="167456"/>
                        <a:pt x="118727" y="162365"/>
                      </a:cubicBezTo>
                      <a:cubicBezTo>
                        <a:pt x="116233" y="157274"/>
                        <a:pt x="118437" y="151078"/>
                        <a:pt x="123649" y="148526"/>
                      </a:cubicBezTo>
                      <a:close/>
                      <a:moveTo>
                        <a:pt x="137962" y="130136"/>
                      </a:moveTo>
                      <a:cubicBezTo>
                        <a:pt x="130895" y="127802"/>
                        <a:pt x="122871" y="128165"/>
                        <a:pt x="115565" y="131775"/>
                      </a:cubicBezTo>
                      <a:cubicBezTo>
                        <a:pt x="100954" y="138996"/>
                        <a:pt x="94749" y="156477"/>
                        <a:pt x="101706" y="170819"/>
                      </a:cubicBezTo>
                      <a:cubicBezTo>
                        <a:pt x="108663" y="185161"/>
                        <a:pt x="126148" y="190934"/>
                        <a:pt x="140760" y="183712"/>
                      </a:cubicBezTo>
                      <a:cubicBezTo>
                        <a:pt x="155371" y="176491"/>
                        <a:pt x="161576" y="159011"/>
                        <a:pt x="154619" y="144669"/>
                      </a:cubicBezTo>
                      <a:cubicBezTo>
                        <a:pt x="151140" y="137498"/>
                        <a:pt x="145030" y="132469"/>
                        <a:pt x="137962" y="130136"/>
                      </a:cubicBezTo>
                      <a:close/>
                      <a:moveTo>
                        <a:pt x="123827" y="99190"/>
                      </a:moveTo>
                      <a:lnTo>
                        <a:pt x="141802" y="102017"/>
                      </a:lnTo>
                      <a:lnTo>
                        <a:pt x="142149" y="116832"/>
                      </a:lnTo>
                      <a:lnTo>
                        <a:pt x="142637" y="116967"/>
                      </a:lnTo>
                      <a:cubicBezTo>
                        <a:pt x="145246" y="117829"/>
                        <a:pt x="147767" y="118939"/>
                        <a:pt x="150162" y="120286"/>
                      </a:cubicBezTo>
                      <a:lnTo>
                        <a:pt x="151815" y="121325"/>
                      </a:lnTo>
                      <a:lnTo>
                        <a:pt x="167762" y="112198"/>
                      </a:lnTo>
                      <a:lnTo>
                        <a:pt x="177609" y="127244"/>
                      </a:lnTo>
                      <a:lnTo>
                        <a:pt x="166895" y="137810"/>
                      </a:lnTo>
                      <a:lnTo>
                        <a:pt x="167238" y="138432"/>
                      </a:lnTo>
                      <a:cubicBezTo>
                        <a:pt x="168522" y="141080"/>
                        <a:pt x="169503" y="143800"/>
                        <a:pt x="170194" y="146555"/>
                      </a:cubicBezTo>
                      <a:lnTo>
                        <a:pt x="170476" y="147982"/>
                      </a:lnTo>
                      <a:lnTo>
                        <a:pt x="187854" y="150852"/>
                      </a:lnTo>
                      <a:lnTo>
                        <a:pt x="185601" y="168883"/>
                      </a:lnTo>
                      <a:lnTo>
                        <a:pt x="169157" y="170522"/>
                      </a:lnTo>
                      <a:lnTo>
                        <a:pt x="168949" y="171210"/>
                      </a:lnTo>
                      <a:cubicBezTo>
                        <a:pt x="168023" y="173818"/>
                        <a:pt x="166848" y="176345"/>
                        <a:pt x="165438" y="178751"/>
                      </a:cubicBezTo>
                      <a:lnTo>
                        <a:pt x="163933" y="181061"/>
                      </a:lnTo>
                      <a:lnTo>
                        <a:pt x="172882" y="194448"/>
                      </a:lnTo>
                      <a:lnTo>
                        <a:pt x="158249" y="205613"/>
                      </a:lnTo>
                      <a:lnTo>
                        <a:pt x="147029" y="195953"/>
                      </a:lnTo>
                      <a:lnTo>
                        <a:pt x="146768" y="196099"/>
                      </a:lnTo>
                      <a:cubicBezTo>
                        <a:pt x="144071" y="197432"/>
                        <a:pt x="141307" y="198465"/>
                        <a:pt x="138515" y="199211"/>
                      </a:cubicBezTo>
                      <a:lnTo>
                        <a:pt x="136644" y="199615"/>
                      </a:lnTo>
                      <a:lnTo>
                        <a:pt x="131536" y="216815"/>
                      </a:lnTo>
                      <a:lnTo>
                        <a:pt x="113733" y="213154"/>
                      </a:lnTo>
                      <a:lnTo>
                        <a:pt x="114077" y="198628"/>
                      </a:lnTo>
                      <a:lnTo>
                        <a:pt x="113688" y="198520"/>
                      </a:lnTo>
                      <a:cubicBezTo>
                        <a:pt x="111078" y="197659"/>
                        <a:pt x="108557" y="196548"/>
                        <a:pt x="106163" y="195202"/>
                      </a:cubicBezTo>
                      <a:lnTo>
                        <a:pt x="103654" y="193625"/>
                      </a:lnTo>
                      <a:lnTo>
                        <a:pt x="88752" y="203370"/>
                      </a:lnTo>
                      <a:lnTo>
                        <a:pt x="77989" y="188965"/>
                      </a:lnTo>
                      <a:lnTo>
                        <a:pt x="88967" y="176771"/>
                      </a:lnTo>
                      <a:lnTo>
                        <a:pt x="87386" y="173034"/>
                      </a:lnTo>
                      <a:cubicBezTo>
                        <a:pt x="86894" y="171679"/>
                        <a:pt x="86476" y="170310"/>
                        <a:pt x="86131" y="168933"/>
                      </a:cubicBezTo>
                      <a:lnTo>
                        <a:pt x="85355" y="165005"/>
                      </a:lnTo>
                      <a:lnTo>
                        <a:pt x="70646" y="164108"/>
                      </a:lnTo>
                      <a:lnTo>
                        <a:pt x="71022" y="145984"/>
                      </a:lnTo>
                      <a:lnTo>
                        <a:pt x="88101" y="142505"/>
                      </a:lnTo>
                      <a:lnTo>
                        <a:pt x="88949" y="140431"/>
                      </a:lnTo>
                      <a:cubicBezTo>
                        <a:pt x="89535" y="139173"/>
                        <a:pt x="90182" y="137939"/>
                        <a:pt x="90887" y="136736"/>
                      </a:cubicBezTo>
                      <a:lnTo>
                        <a:pt x="92345" y="134499"/>
                      </a:lnTo>
                      <a:lnTo>
                        <a:pt x="83366" y="120806"/>
                      </a:lnTo>
                      <a:lnTo>
                        <a:pt x="98092" y="109765"/>
                      </a:lnTo>
                      <a:lnTo>
                        <a:pt x="109261" y="119553"/>
                      </a:lnTo>
                      <a:lnTo>
                        <a:pt x="109557" y="119389"/>
                      </a:lnTo>
                      <a:cubicBezTo>
                        <a:pt x="112254" y="118056"/>
                        <a:pt x="115018" y="117022"/>
                        <a:pt x="117810" y="116276"/>
                      </a:cubicBezTo>
                      <a:lnTo>
                        <a:pt x="119709" y="115867"/>
                      </a:lnTo>
                      <a:close/>
                      <a:moveTo>
                        <a:pt x="58792" y="55468"/>
                      </a:moveTo>
                      <a:cubicBezTo>
                        <a:pt x="64595" y="55468"/>
                        <a:pt x="69299" y="60063"/>
                        <a:pt x="69299" y="65732"/>
                      </a:cubicBezTo>
                      <a:cubicBezTo>
                        <a:pt x="69299" y="71401"/>
                        <a:pt x="64595" y="75996"/>
                        <a:pt x="58792" y="75996"/>
                      </a:cubicBezTo>
                      <a:cubicBezTo>
                        <a:pt x="52989" y="75996"/>
                        <a:pt x="48285" y="71401"/>
                        <a:pt x="48285" y="65732"/>
                      </a:cubicBezTo>
                      <a:cubicBezTo>
                        <a:pt x="48285" y="60063"/>
                        <a:pt x="52989" y="55468"/>
                        <a:pt x="58792" y="55468"/>
                      </a:cubicBezTo>
                      <a:close/>
                      <a:moveTo>
                        <a:pt x="187829" y="46051"/>
                      </a:moveTo>
                      <a:cubicBezTo>
                        <a:pt x="193632" y="46051"/>
                        <a:pt x="198336" y="50646"/>
                        <a:pt x="198336" y="56315"/>
                      </a:cubicBezTo>
                      <a:cubicBezTo>
                        <a:pt x="198336" y="61984"/>
                        <a:pt x="193632" y="66579"/>
                        <a:pt x="187829" y="66579"/>
                      </a:cubicBezTo>
                      <a:cubicBezTo>
                        <a:pt x="182026" y="66579"/>
                        <a:pt x="177322" y="61984"/>
                        <a:pt x="177322" y="56315"/>
                      </a:cubicBezTo>
                      <a:cubicBezTo>
                        <a:pt x="177322" y="50646"/>
                        <a:pt x="182026" y="46051"/>
                        <a:pt x="187829" y="46051"/>
                      </a:cubicBezTo>
                      <a:close/>
                      <a:moveTo>
                        <a:pt x="58898" y="36869"/>
                      </a:moveTo>
                      <a:cubicBezTo>
                        <a:pt x="42600" y="36928"/>
                        <a:pt x="29339" y="49899"/>
                        <a:pt x="29280" y="65839"/>
                      </a:cubicBezTo>
                      <a:cubicBezTo>
                        <a:pt x="29221" y="81779"/>
                        <a:pt x="42385" y="94654"/>
                        <a:pt x="58684" y="94594"/>
                      </a:cubicBezTo>
                      <a:cubicBezTo>
                        <a:pt x="74982" y="94535"/>
                        <a:pt x="88243" y="81565"/>
                        <a:pt x="88302" y="65625"/>
                      </a:cubicBezTo>
                      <a:cubicBezTo>
                        <a:pt x="88361" y="49684"/>
                        <a:pt x="75197" y="36810"/>
                        <a:pt x="58898" y="36869"/>
                      </a:cubicBezTo>
                      <a:close/>
                      <a:moveTo>
                        <a:pt x="187935" y="27452"/>
                      </a:moveTo>
                      <a:cubicBezTo>
                        <a:pt x="171637" y="27511"/>
                        <a:pt x="158376" y="40482"/>
                        <a:pt x="158317" y="56422"/>
                      </a:cubicBezTo>
                      <a:cubicBezTo>
                        <a:pt x="158258" y="72362"/>
                        <a:pt x="171422" y="85237"/>
                        <a:pt x="187721" y="85177"/>
                      </a:cubicBezTo>
                      <a:cubicBezTo>
                        <a:pt x="204019" y="85118"/>
                        <a:pt x="217280" y="72148"/>
                        <a:pt x="217339" y="56208"/>
                      </a:cubicBezTo>
                      <a:cubicBezTo>
                        <a:pt x="217398" y="40267"/>
                        <a:pt x="204234" y="27393"/>
                        <a:pt x="187935" y="27452"/>
                      </a:cubicBezTo>
                      <a:close/>
                      <a:moveTo>
                        <a:pt x="52886" y="9417"/>
                      </a:moveTo>
                      <a:lnTo>
                        <a:pt x="58612" y="23120"/>
                      </a:lnTo>
                      <a:lnTo>
                        <a:pt x="58949" y="23102"/>
                      </a:lnTo>
                      <a:cubicBezTo>
                        <a:pt x="61959" y="23091"/>
                        <a:pt x="64895" y="23379"/>
                        <a:pt x="67731" y="23937"/>
                      </a:cubicBezTo>
                      <a:lnTo>
                        <a:pt x="69617" y="24404"/>
                      </a:lnTo>
                      <a:lnTo>
                        <a:pt x="80649" y="11238"/>
                      </a:lnTo>
                      <a:lnTo>
                        <a:pt x="95549" y="21683"/>
                      </a:lnTo>
                      <a:lnTo>
                        <a:pt x="89345" y="35140"/>
                      </a:lnTo>
                      <a:lnTo>
                        <a:pt x="89724" y="35476"/>
                      </a:lnTo>
                      <a:cubicBezTo>
                        <a:pt x="91688" y="37398"/>
                        <a:pt x="93464" y="39504"/>
                        <a:pt x="95023" y="41766"/>
                      </a:cubicBezTo>
                      <a:lnTo>
                        <a:pt x="96050" y="43427"/>
                      </a:lnTo>
                      <a:lnTo>
                        <a:pt x="114386" y="42243"/>
                      </a:lnTo>
                      <a:lnTo>
                        <a:pt x="116613" y="60086"/>
                      </a:lnTo>
                      <a:lnTo>
                        <a:pt x="102344" y="64864"/>
                      </a:lnTo>
                      <a:lnTo>
                        <a:pt x="102378" y="65573"/>
                      </a:lnTo>
                      <a:cubicBezTo>
                        <a:pt x="102367" y="68516"/>
                        <a:pt x="102051" y="71391"/>
                        <a:pt x="101460" y="74168"/>
                      </a:cubicBezTo>
                      <a:lnTo>
                        <a:pt x="101086" y="75574"/>
                      </a:lnTo>
                      <a:lnTo>
                        <a:pt x="115431" y="85794"/>
                      </a:lnTo>
                      <a:lnTo>
                        <a:pt x="105478" y="100997"/>
                      </a:lnTo>
                      <a:lnTo>
                        <a:pt x="89989" y="95237"/>
                      </a:lnTo>
                      <a:lnTo>
                        <a:pt x="89500" y="95763"/>
                      </a:lnTo>
                      <a:cubicBezTo>
                        <a:pt x="87520" y="97699"/>
                        <a:pt x="85354" y="99451"/>
                        <a:pt x="83029" y="100992"/>
                      </a:cubicBezTo>
                      <a:lnTo>
                        <a:pt x="80661" y="102405"/>
                      </a:lnTo>
                      <a:lnTo>
                        <a:pt x="82811" y="118363"/>
                      </a:lnTo>
                      <a:lnTo>
                        <a:pt x="64759" y="121955"/>
                      </a:lnTo>
                      <a:lnTo>
                        <a:pt x="58931" y="108345"/>
                      </a:lnTo>
                      <a:lnTo>
                        <a:pt x="58633" y="108361"/>
                      </a:lnTo>
                      <a:cubicBezTo>
                        <a:pt x="55624" y="108372"/>
                        <a:pt x="52687" y="108084"/>
                        <a:pt x="49852" y="107527"/>
                      </a:cubicBezTo>
                      <a:lnTo>
                        <a:pt x="47993" y="107066"/>
                      </a:lnTo>
                      <a:lnTo>
                        <a:pt x="35842" y="120267"/>
                      </a:lnTo>
                      <a:lnTo>
                        <a:pt x="21463" y="109149"/>
                      </a:lnTo>
                      <a:lnTo>
                        <a:pt x="28161" y="96256"/>
                      </a:lnTo>
                      <a:lnTo>
                        <a:pt x="27859" y="95987"/>
                      </a:lnTo>
                      <a:cubicBezTo>
                        <a:pt x="25894" y="94066"/>
                        <a:pt x="24118" y="91960"/>
                        <a:pt x="22560" y="89698"/>
                      </a:cubicBezTo>
                      <a:lnTo>
                        <a:pt x="21000" y="87178"/>
                      </a:lnTo>
                      <a:lnTo>
                        <a:pt x="3330" y="89376"/>
                      </a:lnTo>
                      <a:lnTo>
                        <a:pt x="0" y="71706"/>
                      </a:lnTo>
                      <a:lnTo>
                        <a:pt x="15221" y="65582"/>
                      </a:lnTo>
                      <a:lnTo>
                        <a:pt x="15446" y="61531"/>
                      </a:lnTo>
                      <a:cubicBezTo>
                        <a:pt x="15600" y="60097"/>
                        <a:pt x="15826" y="58684"/>
                        <a:pt x="16122" y="57296"/>
                      </a:cubicBezTo>
                      <a:lnTo>
                        <a:pt x="17152" y="53427"/>
                      </a:lnTo>
                      <a:lnTo>
                        <a:pt x="4337" y="46153"/>
                      </a:lnTo>
                      <a:lnTo>
                        <a:pt x="12645" y="30041"/>
                      </a:lnTo>
                      <a:lnTo>
                        <a:pt x="29514" y="34427"/>
                      </a:lnTo>
                      <a:lnTo>
                        <a:pt x="31188" y="32938"/>
                      </a:lnTo>
                      <a:cubicBezTo>
                        <a:pt x="32268" y="32065"/>
                        <a:pt x="33390" y="31242"/>
                        <a:pt x="34553" y="30471"/>
                      </a:cubicBezTo>
                      <a:lnTo>
                        <a:pt x="36847" y="29103"/>
                      </a:lnTo>
                      <a:lnTo>
                        <a:pt x="34804" y="12857"/>
                      </a:lnTo>
                      <a:close/>
                      <a:moveTo>
                        <a:pt x="181923" y="0"/>
                      </a:moveTo>
                      <a:lnTo>
                        <a:pt x="187649" y="13703"/>
                      </a:lnTo>
                      <a:lnTo>
                        <a:pt x="187987" y="13685"/>
                      </a:lnTo>
                      <a:cubicBezTo>
                        <a:pt x="190996" y="13674"/>
                        <a:pt x="193932" y="13962"/>
                        <a:pt x="196768" y="14520"/>
                      </a:cubicBezTo>
                      <a:lnTo>
                        <a:pt x="198654" y="14987"/>
                      </a:lnTo>
                      <a:lnTo>
                        <a:pt x="209686" y="1821"/>
                      </a:lnTo>
                      <a:lnTo>
                        <a:pt x="224586" y="12266"/>
                      </a:lnTo>
                      <a:lnTo>
                        <a:pt x="218382" y="25723"/>
                      </a:lnTo>
                      <a:lnTo>
                        <a:pt x="218761" y="26059"/>
                      </a:lnTo>
                      <a:cubicBezTo>
                        <a:pt x="220725" y="27981"/>
                        <a:pt x="222501" y="30087"/>
                        <a:pt x="224060" y="32349"/>
                      </a:cubicBezTo>
                      <a:lnTo>
                        <a:pt x="225087" y="34010"/>
                      </a:lnTo>
                      <a:lnTo>
                        <a:pt x="243423" y="32826"/>
                      </a:lnTo>
                      <a:lnTo>
                        <a:pt x="245650" y="50669"/>
                      </a:lnTo>
                      <a:lnTo>
                        <a:pt x="231381" y="55447"/>
                      </a:lnTo>
                      <a:lnTo>
                        <a:pt x="231415" y="56156"/>
                      </a:lnTo>
                      <a:cubicBezTo>
                        <a:pt x="231404" y="59099"/>
                        <a:pt x="231088" y="61974"/>
                        <a:pt x="230498" y="64751"/>
                      </a:cubicBezTo>
                      <a:lnTo>
                        <a:pt x="230123" y="66157"/>
                      </a:lnTo>
                      <a:lnTo>
                        <a:pt x="244468" y="76377"/>
                      </a:lnTo>
                      <a:lnTo>
                        <a:pt x="234515" y="91580"/>
                      </a:lnTo>
                      <a:lnTo>
                        <a:pt x="219026" y="85820"/>
                      </a:lnTo>
                      <a:lnTo>
                        <a:pt x="218537" y="86346"/>
                      </a:lnTo>
                      <a:cubicBezTo>
                        <a:pt x="216558" y="88282"/>
                        <a:pt x="214391" y="90034"/>
                        <a:pt x="212067" y="91575"/>
                      </a:cubicBezTo>
                      <a:lnTo>
                        <a:pt x="209699" y="92988"/>
                      </a:lnTo>
                      <a:lnTo>
                        <a:pt x="211848" y="108946"/>
                      </a:lnTo>
                      <a:lnTo>
                        <a:pt x="193796" y="112538"/>
                      </a:lnTo>
                      <a:lnTo>
                        <a:pt x="187968" y="98928"/>
                      </a:lnTo>
                      <a:lnTo>
                        <a:pt x="187670" y="98944"/>
                      </a:lnTo>
                      <a:cubicBezTo>
                        <a:pt x="184661" y="98955"/>
                        <a:pt x="181724" y="98667"/>
                        <a:pt x="178889" y="98110"/>
                      </a:cubicBezTo>
                      <a:lnTo>
                        <a:pt x="177030" y="97649"/>
                      </a:lnTo>
                      <a:lnTo>
                        <a:pt x="164879" y="110850"/>
                      </a:lnTo>
                      <a:lnTo>
                        <a:pt x="150500" y="99732"/>
                      </a:lnTo>
                      <a:lnTo>
                        <a:pt x="157198" y="86839"/>
                      </a:lnTo>
                      <a:lnTo>
                        <a:pt x="156896" y="86570"/>
                      </a:lnTo>
                      <a:cubicBezTo>
                        <a:pt x="154931" y="84649"/>
                        <a:pt x="153155" y="82543"/>
                        <a:pt x="151597" y="80281"/>
                      </a:cubicBezTo>
                      <a:lnTo>
                        <a:pt x="150037" y="77761"/>
                      </a:lnTo>
                      <a:lnTo>
                        <a:pt x="132367" y="79959"/>
                      </a:lnTo>
                      <a:lnTo>
                        <a:pt x="129037" y="62289"/>
                      </a:lnTo>
                      <a:lnTo>
                        <a:pt x="144258" y="56165"/>
                      </a:lnTo>
                      <a:lnTo>
                        <a:pt x="144483" y="52114"/>
                      </a:lnTo>
                      <a:cubicBezTo>
                        <a:pt x="144637" y="50680"/>
                        <a:pt x="144863" y="49267"/>
                        <a:pt x="145159" y="47879"/>
                      </a:cubicBezTo>
                      <a:lnTo>
                        <a:pt x="146189" y="44010"/>
                      </a:lnTo>
                      <a:lnTo>
                        <a:pt x="133374" y="36736"/>
                      </a:lnTo>
                      <a:lnTo>
                        <a:pt x="141682" y="20624"/>
                      </a:lnTo>
                      <a:lnTo>
                        <a:pt x="158551" y="25010"/>
                      </a:lnTo>
                      <a:lnTo>
                        <a:pt x="160225" y="23521"/>
                      </a:lnTo>
                      <a:cubicBezTo>
                        <a:pt x="161305" y="22648"/>
                        <a:pt x="162427" y="21825"/>
                        <a:pt x="163590" y="21054"/>
                      </a:cubicBezTo>
                      <a:lnTo>
                        <a:pt x="165884" y="19686"/>
                      </a:lnTo>
                      <a:lnTo>
                        <a:pt x="163841" y="3440"/>
                      </a:lnTo>
                      <a:close/>
                    </a:path>
                  </a:pathLst>
                </a:custGeom>
                <a:solidFill>
                  <a:srgbClr val="06693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prstClr val="white"/>
                    </a:solidFill>
                    <a:latin typeface="Arial" panose="020B0604020202020204" pitchFamily="34" charset="0"/>
                    <a:cs typeface="Arial" panose="020B0604020202020204" pitchFamily="34" charset="0"/>
                  </a:endParaRPr>
                </a:p>
              </p:txBody>
            </p:sp>
            <p:sp>
              <p:nvSpPr>
                <p:cNvPr id="26" name="Freeform 405">
                  <a:extLst>
                    <a:ext uri="{FF2B5EF4-FFF2-40B4-BE49-F238E27FC236}">
                      <a16:creationId xmlns:a16="http://schemas.microsoft.com/office/drawing/2014/main" id="{4950F0A9-A45B-47C4-ADFF-DB8BF18D3EE3}"/>
                    </a:ext>
                  </a:extLst>
                </p:cNvPr>
                <p:cNvSpPr/>
                <p:nvPr/>
              </p:nvSpPr>
              <p:spPr>
                <a:xfrm rot="16823361">
                  <a:off x="2391421" y="4322116"/>
                  <a:ext cx="207599" cy="298316"/>
                </a:xfrm>
                <a:custGeom>
                  <a:avLst/>
                  <a:gdLst>
                    <a:gd name="connsiteX0" fmla="*/ 108256 w 216074"/>
                    <a:gd name="connsiteY0" fmla="*/ 120980 h 310495"/>
                    <a:gd name="connsiteX1" fmla="*/ 105037 w 216074"/>
                    <a:gd name="connsiteY1" fmla="*/ 128033 h 310495"/>
                    <a:gd name="connsiteX2" fmla="*/ 90541 w 216074"/>
                    <a:gd name="connsiteY2" fmla="*/ 160303 h 310495"/>
                    <a:gd name="connsiteX3" fmla="*/ 104105 w 216074"/>
                    <a:gd name="connsiteY3" fmla="*/ 172968 h 310495"/>
                    <a:gd name="connsiteX4" fmla="*/ 118541 w 216074"/>
                    <a:gd name="connsiteY4" fmla="*/ 187043 h 310495"/>
                    <a:gd name="connsiteX5" fmla="*/ 109843 w 216074"/>
                    <a:gd name="connsiteY5" fmla="*/ 195023 h 310495"/>
                    <a:gd name="connsiteX6" fmla="*/ 49537 w 216074"/>
                    <a:gd name="connsiteY6" fmla="*/ 295228 h 310495"/>
                    <a:gd name="connsiteX7" fmla="*/ 48210 w 216074"/>
                    <a:gd name="connsiteY7" fmla="*/ 302894 h 310495"/>
                    <a:gd name="connsiteX8" fmla="*/ 48167 w 216074"/>
                    <a:gd name="connsiteY8" fmla="*/ 303150 h 310495"/>
                    <a:gd name="connsiteX9" fmla="*/ 46533 w 216074"/>
                    <a:gd name="connsiteY9" fmla="*/ 301453 h 310495"/>
                    <a:gd name="connsiteX10" fmla="*/ 43677 w 216074"/>
                    <a:gd name="connsiteY10" fmla="*/ 294147 h 310495"/>
                    <a:gd name="connsiteX11" fmla="*/ 300 w 216074"/>
                    <a:gd name="connsiteY11" fmla="*/ 46491 h 310495"/>
                    <a:gd name="connsiteX12" fmla="*/ 502 w 216074"/>
                    <a:gd name="connsiteY12" fmla="*/ 38651 h 310495"/>
                    <a:gd name="connsiteX13" fmla="*/ 2356 w 216074"/>
                    <a:gd name="connsiteY13" fmla="*/ 34497 h 310495"/>
                    <a:gd name="connsiteX14" fmla="*/ 2703 w 216074"/>
                    <a:gd name="connsiteY14" fmla="*/ 35481 h 310495"/>
                    <a:gd name="connsiteX15" fmla="*/ 6102 w 216074"/>
                    <a:gd name="connsiteY15" fmla="*/ 42321 h 310495"/>
                    <a:gd name="connsiteX16" fmla="*/ 95593 w 216074"/>
                    <a:gd name="connsiteY16" fmla="*/ 115609 h 310495"/>
                    <a:gd name="connsiteX17" fmla="*/ 103932 w 216074"/>
                    <a:gd name="connsiteY17" fmla="*/ 119207 h 310495"/>
                    <a:gd name="connsiteX18" fmla="*/ 214258 w 216074"/>
                    <a:gd name="connsiteY18" fmla="*/ 274791 h 310495"/>
                    <a:gd name="connsiteX19" fmla="*/ 212487 w 216074"/>
                    <a:gd name="connsiteY19" fmla="*/ 278759 h 310495"/>
                    <a:gd name="connsiteX20" fmla="*/ 199728 w 216074"/>
                    <a:gd name="connsiteY20" fmla="*/ 286868 h 310495"/>
                    <a:gd name="connsiteX21" fmla="*/ 66540 w 216074"/>
                    <a:gd name="connsiteY21" fmla="*/ 310196 h 310495"/>
                    <a:gd name="connsiteX22" fmla="*/ 51785 w 216074"/>
                    <a:gd name="connsiteY22" fmla="*/ 306907 h 310495"/>
                    <a:gd name="connsiteX23" fmla="*/ 49846 w 216074"/>
                    <a:gd name="connsiteY23" fmla="*/ 304894 h 310495"/>
                    <a:gd name="connsiteX24" fmla="*/ 51151 w 216074"/>
                    <a:gd name="connsiteY24" fmla="*/ 304216 h 310495"/>
                    <a:gd name="connsiteX25" fmla="*/ 57450 w 216074"/>
                    <a:gd name="connsiteY25" fmla="*/ 299897 h 310495"/>
                    <a:gd name="connsiteX26" fmla="*/ 117550 w 216074"/>
                    <a:gd name="connsiteY26" fmla="*/ 201064 h 310495"/>
                    <a:gd name="connsiteX27" fmla="*/ 119951 w 216074"/>
                    <a:gd name="connsiteY27" fmla="*/ 192306 h 310495"/>
                    <a:gd name="connsiteX28" fmla="*/ 120739 w 216074"/>
                    <a:gd name="connsiteY28" fmla="*/ 189211 h 310495"/>
                    <a:gd name="connsiteX29" fmla="*/ 135862 w 216074"/>
                    <a:gd name="connsiteY29" fmla="*/ 204254 h 310495"/>
                    <a:gd name="connsiteX30" fmla="*/ 205712 w 216074"/>
                    <a:gd name="connsiteY30" fmla="*/ 270495 h 310495"/>
                    <a:gd name="connsiteX31" fmla="*/ 211406 w 216074"/>
                    <a:gd name="connsiteY31" fmla="*/ 273647 h 310495"/>
                    <a:gd name="connsiteX32" fmla="*/ 167641 w 216074"/>
                    <a:gd name="connsiteY32" fmla="*/ 7067 h 310495"/>
                    <a:gd name="connsiteX33" fmla="*/ 164521 w 216074"/>
                    <a:gd name="connsiteY33" fmla="*/ 10819 h 310495"/>
                    <a:gd name="connsiteX34" fmla="*/ 110130 w 216074"/>
                    <a:gd name="connsiteY34" fmla="*/ 116877 h 310495"/>
                    <a:gd name="connsiteX35" fmla="*/ 109357 w 216074"/>
                    <a:gd name="connsiteY35" fmla="*/ 118569 h 310495"/>
                    <a:gd name="connsiteX36" fmla="*/ 102650 w 216074"/>
                    <a:gd name="connsiteY36" fmla="*/ 108819 h 310495"/>
                    <a:gd name="connsiteX37" fmla="*/ 11828 w 216074"/>
                    <a:gd name="connsiteY37" fmla="*/ 35135 h 310495"/>
                    <a:gd name="connsiteX38" fmla="*/ 4422 w 216074"/>
                    <a:gd name="connsiteY38" fmla="*/ 32753 h 310495"/>
                    <a:gd name="connsiteX39" fmla="*/ 3294 w 216074"/>
                    <a:gd name="connsiteY39" fmla="*/ 32396 h 310495"/>
                    <a:gd name="connsiteX40" fmla="*/ 3588 w 216074"/>
                    <a:gd name="connsiteY40" fmla="*/ 31736 h 310495"/>
                    <a:gd name="connsiteX41" fmla="*/ 16347 w 216074"/>
                    <a:gd name="connsiteY41" fmla="*/ 23628 h 310495"/>
                    <a:gd name="connsiteX42" fmla="*/ 149535 w 216074"/>
                    <a:gd name="connsiteY42" fmla="*/ 299 h 310495"/>
                    <a:gd name="connsiteX43" fmla="*/ 164290 w 216074"/>
                    <a:gd name="connsiteY43" fmla="*/ 3588 h 310495"/>
                    <a:gd name="connsiteX44" fmla="*/ 172397 w 216074"/>
                    <a:gd name="connsiteY44" fmla="*/ 16348 h 310495"/>
                    <a:gd name="connsiteX45" fmla="*/ 215775 w 216074"/>
                    <a:gd name="connsiteY45" fmla="*/ 264004 h 310495"/>
                    <a:gd name="connsiteX46" fmla="*/ 215573 w 216074"/>
                    <a:gd name="connsiteY46" fmla="*/ 271845 h 310495"/>
                    <a:gd name="connsiteX47" fmla="*/ 214503 w 216074"/>
                    <a:gd name="connsiteY47" fmla="*/ 274242 h 310495"/>
                    <a:gd name="connsiteX48" fmla="*/ 211681 w 216074"/>
                    <a:gd name="connsiteY48" fmla="*/ 270157 h 310495"/>
                    <a:gd name="connsiteX49" fmla="*/ 100787 w 216074"/>
                    <a:gd name="connsiteY49" fmla="*/ 156997 h 310495"/>
                    <a:gd name="connsiteX50" fmla="*/ 163459 w 216074"/>
                    <a:gd name="connsiteY50" fmla="*/ 21834 h 310495"/>
                    <a:gd name="connsiteX51" fmla="*/ 166164 w 216074"/>
                    <a:gd name="connsiteY51" fmla="*/ 14199 h 310495"/>
                    <a:gd name="connsiteX52" fmla="*/ 167843 w 216074"/>
                    <a:gd name="connsiteY52" fmla="*/ 7278 h 310495"/>
                    <a:gd name="connsiteX53" fmla="*/ 169542 w 216074"/>
                    <a:gd name="connsiteY53" fmla="*/ 9042 h 310495"/>
                    <a:gd name="connsiteX54" fmla="*/ 172397 w 216074"/>
                    <a:gd name="connsiteY54" fmla="*/ 16348 h 310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216074" h="310495">
                      <a:moveTo>
                        <a:pt x="108256" y="120980"/>
                      </a:moveTo>
                      <a:lnTo>
                        <a:pt x="105037" y="128033"/>
                      </a:lnTo>
                      <a:cubicBezTo>
                        <a:pt x="98545" y="142320"/>
                        <a:pt x="93340" y="154026"/>
                        <a:pt x="90541" y="160303"/>
                      </a:cubicBezTo>
                      <a:cubicBezTo>
                        <a:pt x="94674" y="164027"/>
                        <a:pt x="99239" y="168304"/>
                        <a:pt x="104105" y="172968"/>
                      </a:cubicBezTo>
                      <a:lnTo>
                        <a:pt x="118541" y="187043"/>
                      </a:lnTo>
                      <a:lnTo>
                        <a:pt x="109843" y="195023"/>
                      </a:lnTo>
                      <a:lnTo>
                        <a:pt x="49537" y="295228"/>
                      </a:lnTo>
                      <a:cubicBezTo>
                        <a:pt x="48844" y="298706"/>
                        <a:pt x="48637" y="300251"/>
                        <a:pt x="48210" y="302894"/>
                      </a:cubicBezTo>
                      <a:lnTo>
                        <a:pt x="48167" y="303150"/>
                      </a:lnTo>
                      <a:lnTo>
                        <a:pt x="46533" y="301453"/>
                      </a:lnTo>
                      <a:cubicBezTo>
                        <a:pt x="45141" y="299298"/>
                        <a:pt x="44148" y="296834"/>
                        <a:pt x="43677" y="294147"/>
                      </a:cubicBezTo>
                      <a:lnTo>
                        <a:pt x="300" y="46491"/>
                      </a:lnTo>
                      <a:cubicBezTo>
                        <a:pt x="-171" y="43805"/>
                        <a:pt x="-75" y="41151"/>
                        <a:pt x="502" y="38651"/>
                      </a:cubicBezTo>
                      <a:lnTo>
                        <a:pt x="2356" y="34497"/>
                      </a:lnTo>
                      <a:lnTo>
                        <a:pt x="2703" y="35481"/>
                      </a:lnTo>
                      <a:cubicBezTo>
                        <a:pt x="4031" y="38579"/>
                        <a:pt x="5375" y="40157"/>
                        <a:pt x="6102" y="42321"/>
                      </a:cubicBezTo>
                      <a:lnTo>
                        <a:pt x="95593" y="115609"/>
                      </a:lnTo>
                      <a:cubicBezTo>
                        <a:pt x="96574" y="116228"/>
                        <a:pt x="100253" y="117717"/>
                        <a:pt x="103932" y="119207"/>
                      </a:cubicBezTo>
                      <a:close/>
                      <a:moveTo>
                        <a:pt x="214258" y="274791"/>
                      </a:moveTo>
                      <a:lnTo>
                        <a:pt x="212487" y="278759"/>
                      </a:lnTo>
                      <a:cubicBezTo>
                        <a:pt x="209583" y="282897"/>
                        <a:pt x="205100" y="285927"/>
                        <a:pt x="199728" y="286868"/>
                      </a:cubicBezTo>
                      <a:lnTo>
                        <a:pt x="66540" y="310196"/>
                      </a:lnTo>
                      <a:cubicBezTo>
                        <a:pt x="61168" y="311137"/>
                        <a:pt x="55922" y="309811"/>
                        <a:pt x="51785" y="306907"/>
                      </a:cubicBezTo>
                      <a:lnTo>
                        <a:pt x="49846" y="304894"/>
                      </a:lnTo>
                      <a:lnTo>
                        <a:pt x="51151" y="304216"/>
                      </a:lnTo>
                      <a:cubicBezTo>
                        <a:pt x="54034" y="302469"/>
                        <a:pt x="55408" y="300918"/>
                        <a:pt x="57450" y="299897"/>
                      </a:cubicBezTo>
                      <a:lnTo>
                        <a:pt x="117550" y="201064"/>
                      </a:lnTo>
                      <a:cubicBezTo>
                        <a:pt x="118026" y="200007"/>
                        <a:pt x="118988" y="196156"/>
                        <a:pt x="119951" y="192306"/>
                      </a:cubicBezTo>
                      <a:lnTo>
                        <a:pt x="120739" y="189211"/>
                      </a:lnTo>
                      <a:lnTo>
                        <a:pt x="135862" y="204254"/>
                      </a:lnTo>
                      <a:cubicBezTo>
                        <a:pt x="163594" y="231965"/>
                        <a:pt x="192316" y="260997"/>
                        <a:pt x="205712" y="270495"/>
                      </a:cubicBezTo>
                      <a:cubicBezTo>
                        <a:pt x="205341" y="268633"/>
                        <a:pt x="207919" y="271621"/>
                        <a:pt x="211406" y="273647"/>
                      </a:cubicBezTo>
                      <a:close/>
                      <a:moveTo>
                        <a:pt x="167641" y="7067"/>
                      </a:moveTo>
                      <a:lnTo>
                        <a:pt x="164521" y="10819"/>
                      </a:lnTo>
                      <a:cubicBezTo>
                        <a:pt x="151749" y="28194"/>
                        <a:pt x="127793" y="78378"/>
                        <a:pt x="110130" y="116877"/>
                      </a:cubicBezTo>
                      <a:lnTo>
                        <a:pt x="109357" y="118569"/>
                      </a:lnTo>
                      <a:lnTo>
                        <a:pt x="102650" y="108819"/>
                      </a:lnTo>
                      <a:lnTo>
                        <a:pt x="11828" y="35135"/>
                      </a:lnTo>
                      <a:cubicBezTo>
                        <a:pt x="8481" y="33964"/>
                        <a:pt x="6980" y="33543"/>
                        <a:pt x="4422" y="32753"/>
                      </a:cubicBezTo>
                      <a:lnTo>
                        <a:pt x="3294" y="32396"/>
                      </a:lnTo>
                      <a:lnTo>
                        <a:pt x="3588" y="31736"/>
                      </a:lnTo>
                      <a:cubicBezTo>
                        <a:pt x="6492" y="27598"/>
                        <a:pt x="10975" y="24569"/>
                        <a:pt x="16347" y="23628"/>
                      </a:cubicBezTo>
                      <a:lnTo>
                        <a:pt x="149535" y="299"/>
                      </a:lnTo>
                      <a:cubicBezTo>
                        <a:pt x="154907" y="-642"/>
                        <a:pt x="160153" y="684"/>
                        <a:pt x="164290" y="3588"/>
                      </a:cubicBezTo>
                      <a:close/>
                      <a:moveTo>
                        <a:pt x="172397" y="16348"/>
                      </a:moveTo>
                      <a:lnTo>
                        <a:pt x="215775" y="264004"/>
                      </a:lnTo>
                      <a:cubicBezTo>
                        <a:pt x="216246" y="266690"/>
                        <a:pt x="216149" y="269345"/>
                        <a:pt x="215573" y="271845"/>
                      </a:cubicBezTo>
                      <a:lnTo>
                        <a:pt x="214503" y="274242"/>
                      </a:lnTo>
                      <a:lnTo>
                        <a:pt x="211681" y="270157"/>
                      </a:lnTo>
                      <a:cubicBezTo>
                        <a:pt x="191114" y="242521"/>
                        <a:pt x="122229" y="175906"/>
                        <a:pt x="100787" y="156997"/>
                      </a:cubicBezTo>
                      <a:cubicBezTo>
                        <a:pt x="123668" y="107790"/>
                        <a:pt x="142440" y="72617"/>
                        <a:pt x="163459" y="21834"/>
                      </a:cubicBezTo>
                      <a:cubicBezTo>
                        <a:pt x="164216" y="19301"/>
                        <a:pt x="165262" y="16744"/>
                        <a:pt x="166164" y="14199"/>
                      </a:cubicBezTo>
                      <a:lnTo>
                        <a:pt x="167843" y="7278"/>
                      </a:lnTo>
                      <a:lnTo>
                        <a:pt x="169542" y="9042"/>
                      </a:lnTo>
                      <a:cubicBezTo>
                        <a:pt x="170934" y="11197"/>
                        <a:pt x="171927" y="13661"/>
                        <a:pt x="172397" y="16348"/>
                      </a:cubicBezTo>
                      <a:close/>
                    </a:path>
                  </a:pathLst>
                </a:custGeom>
                <a:solidFill>
                  <a:srgbClr val="06693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tx1"/>
                    </a:solidFill>
                    <a:latin typeface="Arial" panose="020B0604020202020204" pitchFamily="34" charset="0"/>
                    <a:cs typeface="Arial" panose="020B0604020202020204" pitchFamily="34" charset="0"/>
                  </a:endParaRPr>
                </a:p>
              </p:txBody>
            </p:sp>
            <p:sp>
              <p:nvSpPr>
                <p:cNvPr id="27" name="Freeform 406">
                  <a:extLst>
                    <a:ext uri="{FF2B5EF4-FFF2-40B4-BE49-F238E27FC236}">
                      <a16:creationId xmlns:a16="http://schemas.microsoft.com/office/drawing/2014/main" id="{4272BE56-53DA-46DE-8F5E-61CF73471B84}"/>
                    </a:ext>
                  </a:extLst>
                </p:cNvPr>
                <p:cNvSpPr/>
                <p:nvPr/>
              </p:nvSpPr>
              <p:spPr>
                <a:xfrm rot="16823361">
                  <a:off x="2198000" y="3868018"/>
                  <a:ext cx="207599" cy="298316"/>
                </a:xfrm>
                <a:custGeom>
                  <a:avLst/>
                  <a:gdLst>
                    <a:gd name="connsiteX0" fmla="*/ 108256 w 216074"/>
                    <a:gd name="connsiteY0" fmla="*/ 120980 h 310495"/>
                    <a:gd name="connsiteX1" fmla="*/ 105037 w 216074"/>
                    <a:gd name="connsiteY1" fmla="*/ 128033 h 310495"/>
                    <a:gd name="connsiteX2" fmla="*/ 90541 w 216074"/>
                    <a:gd name="connsiteY2" fmla="*/ 160303 h 310495"/>
                    <a:gd name="connsiteX3" fmla="*/ 104105 w 216074"/>
                    <a:gd name="connsiteY3" fmla="*/ 172968 h 310495"/>
                    <a:gd name="connsiteX4" fmla="*/ 118541 w 216074"/>
                    <a:gd name="connsiteY4" fmla="*/ 187043 h 310495"/>
                    <a:gd name="connsiteX5" fmla="*/ 109843 w 216074"/>
                    <a:gd name="connsiteY5" fmla="*/ 195023 h 310495"/>
                    <a:gd name="connsiteX6" fmla="*/ 49537 w 216074"/>
                    <a:gd name="connsiteY6" fmla="*/ 295228 h 310495"/>
                    <a:gd name="connsiteX7" fmla="*/ 48210 w 216074"/>
                    <a:gd name="connsiteY7" fmla="*/ 302894 h 310495"/>
                    <a:gd name="connsiteX8" fmla="*/ 48167 w 216074"/>
                    <a:gd name="connsiteY8" fmla="*/ 303150 h 310495"/>
                    <a:gd name="connsiteX9" fmla="*/ 46533 w 216074"/>
                    <a:gd name="connsiteY9" fmla="*/ 301453 h 310495"/>
                    <a:gd name="connsiteX10" fmla="*/ 43677 w 216074"/>
                    <a:gd name="connsiteY10" fmla="*/ 294147 h 310495"/>
                    <a:gd name="connsiteX11" fmla="*/ 300 w 216074"/>
                    <a:gd name="connsiteY11" fmla="*/ 46491 h 310495"/>
                    <a:gd name="connsiteX12" fmla="*/ 502 w 216074"/>
                    <a:gd name="connsiteY12" fmla="*/ 38651 h 310495"/>
                    <a:gd name="connsiteX13" fmla="*/ 2356 w 216074"/>
                    <a:gd name="connsiteY13" fmla="*/ 34497 h 310495"/>
                    <a:gd name="connsiteX14" fmla="*/ 2703 w 216074"/>
                    <a:gd name="connsiteY14" fmla="*/ 35481 h 310495"/>
                    <a:gd name="connsiteX15" fmla="*/ 6102 w 216074"/>
                    <a:gd name="connsiteY15" fmla="*/ 42321 h 310495"/>
                    <a:gd name="connsiteX16" fmla="*/ 95593 w 216074"/>
                    <a:gd name="connsiteY16" fmla="*/ 115609 h 310495"/>
                    <a:gd name="connsiteX17" fmla="*/ 103932 w 216074"/>
                    <a:gd name="connsiteY17" fmla="*/ 119207 h 310495"/>
                    <a:gd name="connsiteX18" fmla="*/ 214258 w 216074"/>
                    <a:gd name="connsiteY18" fmla="*/ 274791 h 310495"/>
                    <a:gd name="connsiteX19" fmla="*/ 212487 w 216074"/>
                    <a:gd name="connsiteY19" fmla="*/ 278759 h 310495"/>
                    <a:gd name="connsiteX20" fmla="*/ 199728 w 216074"/>
                    <a:gd name="connsiteY20" fmla="*/ 286867 h 310495"/>
                    <a:gd name="connsiteX21" fmla="*/ 66540 w 216074"/>
                    <a:gd name="connsiteY21" fmla="*/ 310196 h 310495"/>
                    <a:gd name="connsiteX22" fmla="*/ 51785 w 216074"/>
                    <a:gd name="connsiteY22" fmla="*/ 306907 h 310495"/>
                    <a:gd name="connsiteX23" fmla="*/ 49846 w 216074"/>
                    <a:gd name="connsiteY23" fmla="*/ 304894 h 310495"/>
                    <a:gd name="connsiteX24" fmla="*/ 51151 w 216074"/>
                    <a:gd name="connsiteY24" fmla="*/ 304216 h 310495"/>
                    <a:gd name="connsiteX25" fmla="*/ 57450 w 216074"/>
                    <a:gd name="connsiteY25" fmla="*/ 299897 h 310495"/>
                    <a:gd name="connsiteX26" fmla="*/ 117550 w 216074"/>
                    <a:gd name="connsiteY26" fmla="*/ 201064 h 310495"/>
                    <a:gd name="connsiteX27" fmla="*/ 119951 w 216074"/>
                    <a:gd name="connsiteY27" fmla="*/ 192306 h 310495"/>
                    <a:gd name="connsiteX28" fmla="*/ 120739 w 216074"/>
                    <a:gd name="connsiteY28" fmla="*/ 189211 h 310495"/>
                    <a:gd name="connsiteX29" fmla="*/ 135862 w 216074"/>
                    <a:gd name="connsiteY29" fmla="*/ 204254 h 310495"/>
                    <a:gd name="connsiteX30" fmla="*/ 205712 w 216074"/>
                    <a:gd name="connsiteY30" fmla="*/ 270495 h 310495"/>
                    <a:gd name="connsiteX31" fmla="*/ 211406 w 216074"/>
                    <a:gd name="connsiteY31" fmla="*/ 273648 h 310495"/>
                    <a:gd name="connsiteX32" fmla="*/ 167641 w 216074"/>
                    <a:gd name="connsiteY32" fmla="*/ 7067 h 310495"/>
                    <a:gd name="connsiteX33" fmla="*/ 164521 w 216074"/>
                    <a:gd name="connsiteY33" fmla="*/ 10819 h 310495"/>
                    <a:gd name="connsiteX34" fmla="*/ 110130 w 216074"/>
                    <a:gd name="connsiteY34" fmla="*/ 116877 h 310495"/>
                    <a:gd name="connsiteX35" fmla="*/ 109357 w 216074"/>
                    <a:gd name="connsiteY35" fmla="*/ 118569 h 310495"/>
                    <a:gd name="connsiteX36" fmla="*/ 102650 w 216074"/>
                    <a:gd name="connsiteY36" fmla="*/ 108819 h 310495"/>
                    <a:gd name="connsiteX37" fmla="*/ 11828 w 216074"/>
                    <a:gd name="connsiteY37" fmla="*/ 35135 h 310495"/>
                    <a:gd name="connsiteX38" fmla="*/ 4422 w 216074"/>
                    <a:gd name="connsiteY38" fmla="*/ 32753 h 310495"/>
                    <a:gd name="connsiteX39" fmla="*/ 3294 w 216074"/>
                    <a:gd name="connsiteY39" fmla="*/ 32396 h 310495"/>
                    <a:gd name="connsiteX40" fmla="*/ 3588 w 216074"/>
                    <a:gd name="connsiteY40" fmla="*/ 31736 h 310495"/>
                    <a:gd name="connsiteX41" fmla="*/ 16347 w 216074"/>
                    <a:gd name="connsiteY41" fmla="*/ 23628 h 310495"/>
                    <a:gd name="connsiteX42" fmla="*/ 149535 w 216074"/>
                    <a:gd name="connsiteY42" fmla="*/ 299 h 310495"/>
                    <a:gd name="connsiteX43" fmla="*/ 164290 w 216074"/>
                    <a:gd name="connsiteY43" fmla="*/ 3588 h 310495"/>
                    <a:gd name="connsiteX44" fmla="*/ 172397 w 216074"/>
                    <a:gd name="connsiteY44" fmla="*/ 16347 h 310495"/>
                    <a:gd name="connsiteX45" fmla="*/ 215775 w 216074"/>
                    <a:gd name="connsiteY45" fmla="*/ 264004 h 310495"/>
                    <a:gd name="connsiteX46" fmla="*/ 215573 w 216074"/>
                    <a:gd name="connsiteY46" fmla="*/ 271845 h 310495"/>
                    <a:gd name="connsiteX47" fmla="*/ 214503 w 216074"/>
                    <a:gd name="connsiteY47" fmla="*/ 274242 h 310495"/>
                    <a:gd name="connsiteX48" fmla="*/ 211681 w 216074"/>
                    <a:gd name="connsiteY48" fmla="*/ 270157 h 310495"/>
                    <a:gd name="connsiteX49" fmla="*/ 100787 w 216074"/>
                    <a:gd name="connsiteY49" fmla="*/ 156997 h 310495"/>
                    <a:gd name="connsiteX50" fmla="*/ 163459 w 216074"/>
                    <a:gd name="connsiteY50" fmla="*/ 21834 h 310495"/>
                    <a:gd name="connsiteX51" fmla="*/ 166164 w 216074"/>
                    <a:gd name="connsiteY51" fmla="*/ 14199 h 310495"/>
                    <a:gd name="connsiteX52" fmla="*/ 167843 w 216074"/>
                    <a:gd name="connsiteY52" fmla="*/ 7278 h 310495"/>
                    <a:gd name="connsiteX53" fmla="*/ 169542 w 216074"/>
                    <a:gd name="connsiteY53" fmla="*/ 9042 h 310495"/>
                    <a:gd name="connsiteX54" fmla="*/ 172397 w 216074"/>
                    <a:gd name="connsiteY54" fmla="*/ 16347 h 310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216074" h="310495">
                      <a:moveTo>
                        <a:pt x="108256" y="120980"/>
                      </a:moveTo>
                      <a:lnTo>
                        <a:pt x="105037" y="128033"/>
                      </a:lnTo>
                      <a:cubicBezTo>
                        <a:pt x="98545" y="142320"/>
                        <a:pt x="93340" y="154026"/>
                        <a:pt x="90541" y="160303"/>
                      </a:cubicBezTo>
                      <a:cubicBezTo>
                        <a:pt x="94674" y="164027"/>
                        <a:pt x="99239" y="168304"/>
                        <a:pt x="104105" y="172968"/>
                      </a:cubicBezTo>
                      <a:lnTo>
                        <a:pt x="118541" y="187043"/>
                      </a:lnTo>
                      <a:lnTo>
                        <a:pt x="109843" y="195023"/>
                      </a:lnTo>
                      <a:lnTo>
                        <a:pt x="49537" y="295228"/>
                      </a:lnTo>
                      <a:cubicBezTo>
                        <a:pt x="48844" y="298706"/>
                        <a:pt x="48637" y="300251"/>
                        <a:pt x="48210" y="302894"/>
                      </a:cubicBezTo>
                      <a:lnTo>
                        <a:pt x="48167" y="303150"/>
                      </a:lnTo>
                      <a:lnTo>
                        <a:pt x="46533" y="301453"/>
                      </a:lnTo>
                      <a:cubicBezTo>
                        <a:pt x="45141" y="299297"/>
                        <a:pt x="44148" y="296834"/>
                        <a:pt x="43677" y="294147"/>
                      </a:cubicBezTo>
                      <a:lnTo>
                        <a:pt x="300" y="46491"/>
                      </a:lnTo>
                      <a:cubicBezTo>
                        <a:pt x="-171" y="43805"/>
                        <a:pt x="-75" y="41151"/>
                        <a:pt x="502" y="38651"/>
                      </a:cubicBezTo>
                      <a:lnTo>
                        <a:pt x="2356" y="34497"/>
                      </a:lnTo>
                      <a:lnTo>
                        <a:pt x="2703" y="35481"/>
                      </a:lnTo>
                      <a:cubicBezTo>
                        <a:pt x="4031" y="38579"/>
                        <a:pt x="5375" y="40157"/>
                        <a:pt x="6102" y="42321"/>
                      </a:cubicBezTo>
                      <a:lnTo>
                        <a:pt x="95593" y="115609"/>
                      </a:lnTo>
                      <a:cubicBezTo>
                        <a:pt x="96574" y="116228"/>
                        <a:pt x="100253" y="117717"/>
                        <a:pt x="103932" y="119207"/>
                      </a:cubicBezTo>
                      <a:close/>
                      <a:moveTo>
                        <a:pt x="214258" y="274791"/>
                      </a:moveTo>
                      <a:lnTo>
                        <a:pt x="212487" y="278759"/>
                      </a:lnTo>
                      <a:cubicBezTo>
                        <a:pt x="209583" y="282897"/>
                        <a:pt x="205100" y="285926"/>
                        <a:pt x="199728" y="286867"/>
                      </a:cubicBezTo>
                      <a:lnTo>
                        <a:pt x="66540" y="310196"/>
                      </a:lnTo>
                      <a:cubicBezTo>
                        <a:pt x="61168" y="311137"/>
                        <a:pt x="55922" y="309811"/>
                        <a:pt x="51785" y="306907"/>
                      </a:cubicBezTo>
                      <a:lnTo>
                        <a:pt x="49846" y="304894"/>
                      </a:lnTo>
                      <a:lnTo>
                        <a:pt x="51151" y="304216"/>
                      </a:lnTo>
                      <a:cubicBezTo>
                        <a:pt x="54034" y="302469"/>
                        <a:pt x="55408" y="300918"/>
                        <a:pt x="57450" y="299897"/>
                      </a:cubicBezTo>
                      <a:lnTo>
                        <a:pt x="117550" y="201064"/>
                      </a:lnTo>
                      <a:cubicBezTo>
                        <a:pt x="118026" y="200007"/>
                        <a:pt x="118988" y="196156"/>
                        <a:pt x="119951" y="192306"/>
                      </a:cubicBezTo>
                      <a:lnTo>
                        <a:pt x="120739" y="189211"/>
                      </a:lnTo>
                      <a:lnTo>
                        <a:pt x="135862" y="204254"/>
                      </a:lnTo>
                      <a:cubicBezTo>
                        <a:pt x="163594" y="231966"/>
                        <a:pt x="192316" y="260997"/>
                        <a:pt x="205712" y="270495"/>
                      </a:cubicBezTo>
                      <a:cubicBezTo>
                        <a:pt x="205341" y="268633"/>
                        <a:pt x="207919" y="271621"/>
                        <a:pt x="211406" y="273648"/>
                      </a:cubicBezTo>
                      <a:close/>
                      <a:moveTo>
                        <a:pt x="167641" y="7067"/>
                      </a:moveTo>
                      <a:lnTo>
                        <a:pt x="164521" y="10819"/>
                      </a:lnTo>
                      <a:cubicBezTo>
                        <a:pt x="151749" y="28194"/>
                        <a:pt x="127793" y="78378"/>
                        <a:pt x="110130" y="116877"/>
                      </a:cubicBezTo>
                      <a:lnTo>
                        <a:pt x="109357" y="118569"/>
                      </a:lnTo>
                      <a:lnTo>
                        <a:pt x="102650" y="108819"/>
                      </a:lnTo>
                      <a:lnTo>
                        <a:pt x="11828" y="35135"/>
                      </a:lnTo>
                      <a:cubicBezTo>
                        <a:pt x="8481" y="33964"/>
                        <a:pt x="6980" y="33543"/>
                        <a:pt x="4422" y="32753"/>
                      </a:cubicBezTo>
                      <a:lnTo>
                        <a:pt x="3294" y="32396"/>
                      </a:lnTo>
                      <a:lnTo>
                        <a:pt x="3588" y="31736"/>
                      </a:lnTo>
                      <a:cubicBezTo>
                        <a:pt x="6492" y="27598"/>
                        <a:pt x="10975" y="24569"/>
                        <a:pt x="16347" y="23628"/>
                      </a:cubicBezTo>
                      <a:lnTo>
                        <a:pt x="149535" y="299"/>
                      </a:lnTo>
                      <a:cubicBezTo>
                        <a:pt x="154907" y="-642"/>
                        <a:pt x="160153" y="684"/>
                        <a:pt x="164290" y="3588"/>
                      </a:cubicBezTo>
                      <a:close/>
                      <a:moveTo>
                        <a:pt x="172397" y="16347"/>
                      </a:moveTo>
                      <a:lnTo>
                        <a:pt x="215775" y="264004"/>
                      </a:lnTo>
                      <a:cubicBezTo>
                        <a:pt x="216246" y="266690"/>
                        <a:pt x="216149" y="269345"/>
                        <a:pt x="215573" y="271845"/>
                      </a:cubicBezTo>
                      <a:lnTo>
                        <a:pt x="214503" y="274242"/>
                      </a:lnTo>
                      <a:lnTo>
                        <a:pt x="211681" y="270157"/>
                      </a:lnTo>
                      <a:cubicBezTo>
                        <a:pt x="191114" y="242521"/>
                        <a:pt x="122229" y="175906"/>
                        <a:pt x="100787" y="156997"/>
                      </a:cubicBezTo>
                      <a:cubicBezTo>
                        <a:pt x="123668" y="107790"/>
                        <a:pt x="142440" y="72617"/>
                        <a:pt x="163459" y="21834"/>
                      </a:cubicBezTo>
                      <a:cubicBezTo>
                        <a:pt x="164216" y="19301"/>
                        <a:pt x="165262" y="16744"/>
                        <a:pt x="166164" y="14199"/>
                      </a:cubicBezTo>
                      <a:lnTo>
                        <a:pt x="167843" y="7278"/>
                      </a:lnTo>
                      <a:lnTo>
                        <a:pt x="169542" y="9042"/>
                      </a:lnTo>
                      <a:cubicBezTo>
                        <a:pt x="170934" y="11197"/>
                        <a:pt x="171927" y="13661"/>
                        <a:pt x="172397" y="16347"/>
                      </a:cubicBezTo>
                      <a:close/>
                    </a:path>
                  </a:pathLst>
                </a:custGeom>
                <a:solidFill>
                  <a:srgbClr val="06693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tx1"/>
                    </a:solidFill>
                    <a:latin typeface="Arial" panose="020B0604020202020204" pitchFamily="34" charset="0"/>
                    <a:cs typeface="Arial" panose="020B0604020202020204" pitchFamily="34" charset="0"/>
                  </a:endParaRPr>
                </a:p>
              </p:txBody>
            </p:sp>
            <p:grpSp>
              <p:nvGrpSpPr>
                <p:cNvPr id="28" name="Group 27">
                  <a:extLst>
                    <a:ext uri="{FF2B5EF4-FFF2-40B4-BE49-F238E27FC236}">
                      <a16:creationId xmlns:a16="http://schemas.microsoft.com/office/drawing/2014/main" id="{1198E234-E872-4F4D-B81E-C058331B4467}"/>
                    </a:ext>
                  </a:extLst>
                </p:cNvPr>
                <p:cNvGrpSpPr/>
                <p:nvPr/>
              </p:nvGrpSpPr>
              <p:grpSpPr>
                <a:xfrm>
                  <a:off x="1633376" y="2569380"/>
                  <a:ext cx="236979" cy="206092"/>
                  <a:chOff x="4934503" y="849424"/>
                  <a:chExt cx="3155184" cy="2808910"/>
                </a:xfrm>
                <a:solidFill>
                  <a:srgbClr val="CDCB20"/>
                </a:solidFill>
                <a:effectLst/>
              </p:grpSpPr>
              <p:grpSp>
                <p:nvGrpSpPr>
                  <p:cNvPr id="348" name="Group 347">
                    <a:extLst>
                      <a:ext uri="{FF2B5EF4-FFF2-40B4-BE49-F238E27FC236}">
                        <a16:creationId xmlns:a16="http://schemas.microsoft.com/office/drawing/2014/main" id="{479C5DB1-10CD-4951-B8EA-5649E292DCB6}"/>
                      </a:ext>
                    </a:extLst>
                  </p:cNvPr>
                  <p:cNvGrpSpPr/>
                  <p:nvPr/>
                </p:nvGrpSpPr>
                <p:grpSpPr>
                  <a:xfrm>
                    <a:off x="6585137" y="849424"/>
                    <a:ext cx="1504550" cy="1479619"/>
                    <a:chOff x="4940265" y="1155555"/>
                    <a:chExt cx="3092118" cy="3040877"/>
                  </a:xfrm>
                  <a:grpFill/>
                </p:grpSpPr>
                <p:sp>
                  <p:nvSpPr>
                    <p:cNvPr id="355" name="Oval 354">
                      <a:extLst>
                        <a:ext uri="{FF2B5EF4-FFF2-40B4-BE49-F238E27FC236}">
                          <a16:creationId xmlns:a16="http://schemas.microsoft.com/office/drawing/2014/main" id="{16B3B2FD-4297-4634-8FF3-8927BFE0B9F3}"/>
                        </a:ext>
                      </a:extLst>
                    </p:cNvPr>
                    <p:cNvSpPr/>
                    <p:nvPr/>
                  </p:nvSpPr>
                  <p:spPr>
                    <a:xfrm>
                      <a:off x="6215067" y="2400058"/>
                      <a:ext cx="552447" cy="55244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cs typeface="Arial" panose="020B0604020202020204" pitchFamily="34" charset="0"/>
                      </a:endParaRPr>
                    </a:p>
                  </p:txBody>
                </p:sp>
                <p:sp>
                  <p:nvSpPr>
                    <p:cNvPr id="356" name="Freeform 735">
                      <a:extLst>
                        <a:ext uri="{FF2B5EF4-FFF2-40B4-BE49-F238E27FC236}">
                          <a16:creationId xmlns:a16="http://schemas.microsoft.com/office/drawing/2014/main" id="{0F0177B1-E617-4F71-9333-76C402477760}"/>
                        </a:ext>
                      </a:extLst>
                    </p:cNvPr>
                    <p:cNvSpPr/>
                    <p:nvPr/>
                  </p:nvSpPr>
                  <p:spPr>
                    <a:xfrm rot="21050687">
                      <a:off x="4940265" y="1155555"/>
                      <a:ext cx="3092118" cy="3040877"/>
                    </a:xfrm>
                    <a:custGeom>
                      <a:avLst/>
                      <a:gdLst>
                        <a:gd name="connsiteX0" fmla="*/ 1674427 w 3092118"/>
                        <a:gd name="connsiteY0" fmla="*/ 755120 h 3040877"/>
                        <a:gd name="connsiteX1" fmla="*/ 784514 w 3092118"/>
                        <a:gd name="connsiteY1" fmla="*/ 1398003 h 3040877"/>
                        <a:gd name="connsiteX2" fmla="*/ 1427398 w 3092118"/>
                        <a:gd name="connsiteY2" fmla="*/ 2287916 h 3040877"/>
                        <a:gd name="connsiteX3" fmla="*/ 2317310 w 3092118"/>
                        <a:gd name="connsiteY3" fmla="*/ 1645033 h 3040877"/>
                        <a:gd name="connsiteX4" fmla="*/ 1674427 w 3092118"/>
                        <a:gd name="connsiteY4" fmla="*/ 755120 h 3040877"/>
                        <a:gd name="connsiteX5" fmla="*/ 1633212 w 3092118"/>
                        <a:gd name="connsiteY5" fmla="*/ 0 h 3040877"/>
                        <a:gd name="connsiteX6" fmla="*/ 1724506 w 3092118"/>
                        <a:gd name="connsiteY6" fmla="*/ 388598 h 3040877"/>
                        <a:gd name="connsiteX7" fmla="*/ 1733340 w 3092118"/>
                        <a:gd name="connsiteY7" fmla="*/ 389568 h 3040877"/>
                        <a:gd name="connsiteX8" fmla="*/ 1957761 w 3092118"/>
                        <a:gd name="connsiteY8" fmla="*/ 449331 h 3040877"/>
                        <a:gd name="connsiteX9" fmla="*/ 2004759 w 3092118"/>
                        <a:gd name="connsiteY9" fmla="*/ 469839 h 3040877"/>
                        <a:gd name="connsiteX10" fmla="*/ 2346182 w 3092118"/>
                        <a:gd name="connsiteY10" fmla="*/ 167256 h 3040877"/>
                        <a:gd name="connsiteX11" fmla="*/ 2689218 w 3092118"/>
                        <a:gd name="connsiteY11" fmla="*/ 508568 h 3040877"/>
                        <a:gd name="connsiteX12" fmla="*/ 2471901 w 3092118"/>
                        <a:gd name="connsiteY12" fmla="*/ 839553 h 3040877"/>
                        <a:gd name="connsiteX13" fmla="*/ 2480318 w 3092118"/>
                        <a:gd name="connsiteY13" fmla="*/ 850105 h 3040877"/>
                        <a:gd name="connsiteX14" fmla="*/ 2591540 w 3092118"/>
                        <a:gd name="connsiteY14" fmla="*/ 1039906 h 3040877"/>
                        <a:gd name="connsiteX15" fmla="*/ 2611268 w 3092118"/>
                        <a:gd name="connsiteY15" fmla="*/ 1088431 h 3040877"/>
                        <a:gd name="connsiteX16" fmla="*/ 3092118 w 3092118"/>
                        <a:gd name="connsiteY16" fmla="*/ 1135499 h 3040877"/>
                        <a:gd name="connsiteX17" fmla="*/ 3075273 w 3092118"/>
                        <a:gd name="connsiteY17" fmla="*/ 1619114 h 3040877"/>
                        <a:gd name="connsiteX18" fmla="*/ 2684949 w 3092118"/>
                        <a:gd name="connsiteY18" fmla="*/ 1684942 h 3040877"/>
                        <a:gd name="connsiteX19" fmla="*/ 2682862 w 3092118"/>
                        <a:gd name="connsiteY19" fmla="*/ 1703946 h 3040877"/>
                        <a:gd name="connsiteX20" fmla="*/ 2623099 w 3092118"/>
                        <a:gd name="connsiteY20" fmla="*/ 1928367 h 3040877"/>
                        <a:gd name="connsiteX21" fmla="*/ 2607499 w 3092118"/>
                        <a:gd name="connsiteY21" fmla="*/ 1964117 h 3040877"/>
                        <a:gd name="connsiteX22" fmla="*/ 2937061 w 3092118"/>
                        <a:gd name="connsiteY22" fmla="*/ 2297094 h 3040877"/>
                        <a:gd name="connsiteX23" fmla="*/ 2615152 w 3092118"/>
                        <a:gd name="connsiteY23" fmla="*/ 2658400 h 3040877"/>
                        <a:gd name="connsiteX24" fmla="*/ 2237223 w 3092118"/>
                        <a:gd name="connsiteY24" fmla="*/ 2439040 h 3040877"/>
                        <a:gd name="connsiteX25" fmla="*/ 2222326 w 3092118"/>
                        <a:gd name="connsiteY25" fmla="*/ 2450923 h 3040877"/>
                        <a:gd name="connsiteX26" fmla="*/ 2032524 w 3092118"/>
                        <a:gd name="connsiteY26" fmla="*/ 2562146 h 3040877"/>
                        <a:gd name="connsiteX27" fmla="*/ 1965154 w 3092118"/>
                        <a:gd name="connsiteY27" fmla="*/ 2589535 h 3040877"/>
                        <a:gd name="connsiteX28" fmla="*/ 1954195 w 3092118"/>
                        <a:gd name="connsiteY28" fmla="*/ 3022752 h 3040877"/>
                        <a:gd name="connsiteX29" fmla="*/ 1470626 w 3092118"/>
                        <a:gd name="connsiteY29" fmla="*/ 3040877 h 3040877"/>
                        <a:gd name="connsiteX30" fmla="*/ 1376292 w 3092118"/>
                        <a:gd name="connsiteY30" fmla="*/ 2654325 h 3040877"/>
                        <a:gd name="connsiteX31" fmla="*/ 1368484 w 3092118"/>
                        <a:gd name="connsiteY31" fmla="*/ 2653468 h 3040877"/>
                        <a:gd name="connsiteX32" fmla="*/ 1144063 w 3092118"/>
                        <a:gd name="connsiteY32" fmla="*/ 2593705 h 3040877"/>
                        <a:gd name="connsiteX33" fmla="*/ 1097764 w 3092118"/>
                        <a:gd name="connsiteY33" fmla="*/ 2573502 h 3040877"/>
                        <a:gd name="connsiteX34" fmla="*/ 727158 w 3092118"/>
                        <a:gd name="connsiteY34" fmla="*/ 2872224 h 3040877"/>
                        <a:gd name="connsiteX35" fmla="*/ 400447 w 3092118"/>
                        <a:gd name="connsiteY35" fmla="*/ 2515254 h 3040877"/>
                        <a:gd name="connsiteX36" fmla="*/ 628227 w 3092118"/>
                        <a:gd name="connsiteY36" fmla="*/ 2201356 h 3040877"/>
                        <a:gd name="connsiteX37" fmla="*/ 621507 w 3092118"/>
                        <a:gd name="connsiteY37" fmla="*/ 2192931 h 3040877"/>
                        <a:gd name="connsiteX38" fmla="*/ 510285 w 3092118"/>
                        <a:gd name="connsiteY38" fmla="*/ 2003130 h 3040877"/>
                        <a:gd name="connsiteX39" fmla="*/ 480351 w 3092118"/>
                        <a:gd name="connsiteY39" fmla="*/ 1929502 h 3040877"/>
                        <a:gd name="connsiteX40" fmla="*/ 12533 w 3092118"/>
                        <a:gd name="connsiteY40" fmla="*/ 1912252 h 3040877"/>
                        <a:gd name="connsiteX41" fmla="*/ 0 w 3092118"/>
                        <a:gd name="connsiteY41" fmla="*/ 1428507 h 3040877"/>
                        <a:gd name="connsiteX42" fmla="*/ 420693 w 3092118"/>
                        <a:gd name="connsiteY42" fmla="*/ 1330981 h 3040877"/>
                        <a:gd name="connsiteX43" fmla="*/ 443459 w 3092118"/>
                        <a:gd name="connsiteY43" fmla="*/ 1224296 h 3040877"/>
                        <a:gd name="connsiteX44" fmla="*/ 478725 w 3092118"/>
                        <a:gd name="connsiteY44" fmla="*/ 1114669 h 3040877"/>
                        <a:gd name="connsiteX45" fmla="*/ 521656 w 3092118"/>
                        <a:gd name="connsiteY45" fmla="*/ 1016287 h 3040877"/>
                        <a:gd name="connsiteX46" fmla="*/ 219464 w 3092118"/>
                        <a:gd name="connsiteY46" fmla="*/ 768145 h 3040877"/>
                        <a:gd name="connsiteX47" fmla="*/ 502498 w 3092118"/>
                        <a:gd name="connsiteY47" fmla="*/ 375640 h 3040877"/>
                        <a:gd name="connsiteX48" fmla="*/ 921982 w 3092118"/>
                        <a:gd name="connsiteY48" fmla="*/ 564406 h 3040877"/>
                        <a:gd name="connsiteX49" fmla="*/ 971657 w 3092118"/>
                        <a:gd name="connsiteY49" fmla="*/ 532009 h 3040877"/>
                        <a:gd name="connsiteX50" fmla="*/ 1069301 w 3092118"/>
                        <a:gd name="connsiteY50" fmla="*/ 480890 h 3040877"/>
                        <a:gd name="connsiteX51" fmla="*/ 1134568 w 3092118"/>
                        <a:gd name="connsiteY51" fmla="*/ 454356 h 3040877"/>
                        <a:gd name="connsiteX52" fmla="*/ 1149505 w 3092118"/>
                        <a:gd name="connsiteY52" fmla="*/ 13960 h 3040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3092118" h="3040877">
                          <a:moveTo>
                            <a:pt x="1674427" y="755120"/>
                          </a:moveTo>
                          <a:cubicBezTo>
                            <a:pt x="1251158" y="686905"/>
                            <a:pt x="852730" y="974734"/>
                            <a:pt x="784514" y="1398003"/>
                          </a:cubicBezTo>
                          <a:cubicBezTo>
                            <a:pt x="716299" y="1821273"/>
                            <a:pt x="1004128" y="2219701"/>
                            <a:pt x="1427398" y="2287916"/>
                          </a:cubicBezTo>
                          <a:cubicBezTo>
                            <a:pt x="1850667" y="2356131"/>
                            <a:pt x="2249095" y="2068302"/>
                            <a:pt x="2317310" y="1645033"/>
                          </a:cubicBezTo>
                          <a:cubicBezTo>
                            <a:pt x="2385525" y="1221763"/>
                            <a:pt x="2097696" y="823335"/>
                            <a:pt x="1674427" y="755120"/>
                          </a:cubicBezTo>
                          <a:close/>
                          <a:moveTo>
                            <a:pt x="1633212" y="0"/>
                          </a:moveTo>
                          <a:lnTo>
                            <a:pt x="1724506" y="388598"/>
                          </a:lnTo>
                          <a:lnTo>
                            <a:pt x="1733340" y="389568"/>
                          </a:lnTo>
                          <a:cubicBezTo>
                            <a:pt x="1811485" y="402162"/>
                            <a:pt x="1886504" y="422377"/>
                            <a:pt x="1957761" y="449331"/>
                          </a:cubicBezTo>
                          <a:lnTo>
                            <a:pt x="2004759" y="469839"/>
                          </a:lnTo>
                          <a:lnTo>
                            <a:pt x="2346182" y="167256"/>
                          </a:lnTo>
                          <a:lnTo>
                            <a:pt x="2689218" y="508568"/>
                          </a:lnTo>
                          <a:lnTo>
                            <a:pt x="2471901" y="839553"/>
                          </a:lnTo>
                          <a:lnTo>
                            <a:pt x="2480318" y="850105"/>
                          </a:lnTo>
                          <a:cubicBezTo>
                            <a:pt x="2523275" y="909569"/>
                            <a:pt x="2560561" y="973129"/>
                            <a:pt x="2591540" y="1039906"/>
                          </a:cubicBezTo>
                          <a:lnTo>
                            <a:pt x="2611268" y="1088431"/>
                          </a:lnTo>
                          <a:lnTo>
                            <a:pt x="3092118" y="1135499"/>
                          </a:lnTo>
                          <a:lnTo>
                            <a:pt x="3075273" y="1619114"/>
                          </a:lnTo>
                          <a:lnTo>
                            <a:pt x="2684949" y="1684942"/>
                          </a:lnTo>
                          <a:lnTo>
                            <a:pt x="2682862" y="1703946"/>
                          </a:lnTo>
                          <a:cubicBezTo>
                            <a:pt x="2670268" y="1782091"/>
                            <a:pt x="2650053" y="1857110"/>
                            <a:pt x="2623099" y="1928367"/>
                          </a:cubicBezTo>
                          <a:lnTo>
                            <a:pt x="2607499" y="1964117"/>
                          </a:lnTo>
                          <a:lnTo>
                            <a:pt x="2937061" y="2297094"/>
                          </a:lnTo>
                          <a:lnTo>
                            <a:pt x="2615152" y="2658400"/>
                          </a:lnTo>
                          <a:lnTo>
                            <a:pt x="2237223" y="2439040"/>
                          </a:lnTo>
                          <a:lnTo>
                            <a:pt x="2222326" y="2450923"/>
                          </a:lnTo>
                          <a:cubicBezTo>
                            <a:pt x="2162862" y="2493881"/>
                            <a:pt x="2099301" y="2531167"/>
                            <a:pt x="2032524" y="2562146"/>
                          </a:cubicBezTo>
                          <a:lnTo>
                            <a:pt x="1965154" y="2589535"/>
                          </a:lnTo>
                          <a:lnTo>
                            <a:pt x="1954195" y="3022752"/>
                          </a:lnTo>
                          <a:lnTo>
                            <a:pt x="1470626" y="3040877"/>
                          </a:lnTo>
                          <a:lnTo>
                            <a:pt x="1376292" y="2654325"/>
                          </a:lnTo>
                          <a:lnTo>
                            <a:pt x="1368484" y="2653468"/>
                          </a:lnTo>
                          <a:cubicBezTo>
                            <a:pt x="1290340" y="2640874"/>
                            <a:pt x="1215320" y="2620659"/>
                            <a:pt x="1144063" y="2593705"/>
                          </a:cubicBezTo>
                          <a:lnTo>
                            <a:pt x="1097764" y="2573502"/>
                          </a:lnTo>
                          <a:lnTo>
                            <a:pt x="727158" y="2872224"/>
                          </a:lnTo>
                          <a:lnTo>
                            <a:pt x="400447" y="2515254"/>
                          </a:lnTo>
                          <a:lnTo>
                            <a:pt x="628227" y="2201356"/>
                          </a:lnTo>
                          <a:lnTo>
                            <a:pt x="621507" y="2192931"/>
                          </a:lnTo>
                          <a:cubicBezTo>
                            <a:pt x="578549" y="2133467"/>
                            <a:pt x="541263" y="2069906"/>
                            <a:pt x="510285" y="2003130"/>
                          </a:cubicBezTo>
                          <a:lnTo>
                            <a:pt x="480351" y="1929502"/>
                          </a:lnTo>
                          <a:lnTo>
                            <a:pt x="12533" y="1912252"/>
                          </a:lnTo>
                          <a:lnTo>
                            <a:pt x="0" y="1428507"/>
                          </a:lnTo>
                          <a:lnTo>
                            <a:pt x="420693" y="1330981"/>
                          </a:lnTo>
                          <a:lnTo>
                            <a:pt x="443459" y="1224296"/>
                          </a:lnTo>
                          <a:cubicBezTo>
                            <a:pt x="453456" y="1186867"/>
                            <a:pt x="465248" y="1150297"/>
                            <a:pt x="478725" y="1114669"/>
                          </a:cubicBezTo>
                          <a:lnTo>
                            <a:pt x="521656" y="1016287"/>
                          </a:lnTo>
                          <a:lnTo>
                            <a:pt x="219464" y="768145"/>
                          </a:lnTo>
                          <a:lnTo>
                            <a:pt x="502498" y="375640"/>
                          </a:lnTo>
                          <a:lnTo>
                            <a:pt x="921982" y="564406"/>
                          </a:lnTo>
                          <a:lnTo>
                            <a:pt x="971657" y="532009"/>
                          </a:lnTo>
                          <a:cubicBezTo>
                            <a:pt x="1003328" y="513446"/>
                            <a:pt x="1035912" y="496380"/>
                            <a:pt x="1069301" y="480890"/>
                          </a:cubicBezTo>
                          <a:lnTo>
                            <a:pt x="1134568" y="454356"/>
                          </a:lnTo>
                          <a:lnTo>
                            <a:pt x="1149505" y="13960"/>
                          </a:ln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cs typeface="Arial" panose="020B0604020202020204" pitchFamily="34" charset="0"/>
                      </a:endParaRPr>
                    </a:p>
                  </p:txBody>
                </p:sp>
              </p:grpSp>
              <p:grpSp>
                <p:nvGrpSpPr>
                  <p:cNvPr id="349" name="Group 348">
                    <a:extLst>
                      <a:ext uri="{FF2B5EF4-FFF2-40B4-BE49-F238E27FC236}">
                        <a16:creationId xmlns:a16="http://schemas.microsoft.com/office/drawing/2014/main" id="{9012CE23-83A8-4C47-90E1-EA4D48E8D818}"/>
                      </a:ext>
                    </a:extLst>
                  </p:cNvPr>
                  <p:cNvGrpSpPr/>
                  <p:nvPr/>
                </p:nvGrpSpPr>
                <p:grpSpPr>
                  <a:xfrm>
                    <a:off x="4934503" y="972738"/>
                    <a:ext cx="1504550" cy="1479619"/>
                    <a:chOff x="4940265" y="1155555"/>
                    <a:chExt cx="3092118" cy="3040877"/>
                  </a:xfrm>
                  <a:grpFill/>
                </p:grpSpPr>
                <p:sp>
                  <p:nvSpPr>
                    <p:cNvPr id="353" name="Oval 352">
                      <a:extLst>
                        <a:ext uri="{FF2B5EF4-FFF2-40B4-BE49-F238E27FC236}">
                          <a16:creationId xmlns:a16="http://schemas.microsoft.com/office/drawing/2014/main" id="{57CF6AAF-9F3D-4D5C-8D32-123E2BBBC927}"/>
                        </a:ext>
                      </a:extLst>
                    </p:cNvPr>
                    <p:cNvSpPr/>
                    <p:nvPr/>
                  </p:nvSpPr>
                  <p:spPr>
                    <a:xfrm>
                      <a:off x="6215067" y="2400058"/>
                      <a:ext cx="552447" cy="55244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cs typeface="Arial" panose="020B0604020202020204" pitchFamily="34" charset="0"/>
                      </a:endParaRPr>
                    </a:p>
                  </p:txBody>
                </p:sp>
                <p:sp>
                  <p:nvSpPr>
                    <p:cNvPr id="354" name="Freeform 733">
                      <a:extLst>
                        <a:ext uri="{FF2B5EF4-FFF2-40B4-BE49-F238E27FC236}">
                          <a16:creationId xmlns:a16="http://schemas.microsoft.com/office/drawing/2014/main" id="{C62B2A91-717D-4019-9D98-642DB64D8635}"/>
                        </a:ext>
                      </a:extLst>
                    </p:cNvPr>
                    <p:cNvSpPr/>
                    <p:nvPr/>
                  </p:nvSpPr>
                  <p:spPr>
                    <a:xfrm rot="21050687">
                      <a:off x="4940265" y="1155555"/>
                      <a:ext cx="3092118" cy="3040877"/>
                    </a:xfrm>
                    <a:custGeom>
                      <a:avLst/>
                      <a:gdLst>
                        <a:gd name="connsiteX0" fmla="*/ 1674427 w 3092118"/>
                        <a:gd name="connsiteY0" fmla="*/ 755120 h 3040877"/>
                        <a:gd name="connsiteX1" fmla="*/ 784514 w 3092118"/>
                        <a:gd name="connsiteY1" fmla="*/ 1398003 h 3040877"/>
                        <a:gd name="connsiteX2" fmla="*/ 1427398 w 3092118"/>
                        <a:gd name="connsiteY2" fmla="*/ 2287916 h 3040877"/>
                        <a:gd name="connsiteX3" fmla="*/ 2317310 w 3092118"/>
                        <a:gd name="connsiteY3" fmla="*/ 1645033 h 3040877"/>
                        <a:gd name="connsiteX4" fmla="*/ 1674427 w 3092118"/>
                        <a:gd name="connsiteY4" fmla="*/ 755120 h 3040877"/>
                        <a:gd name="connsiteX5" fmla="*/ 1633212 w 3092118"/>
                        <a:gd name="connsiteY5" fmla="*/ 0 h 3040877"/>
                        <a:gd name="connsiteX6" fmla="*/ 1724506 w 3092118"/>
                        <a:gd name="connsiteY6" fmla="*/ 388598 h 3040877"/>
                        <a:gd name="connsiteX7" fmla="*/ 1733340 w 3092118"/>
                        <a:gd name="connsiteY7" fmla="*/ 389568 h 3040877"/>
                        <a:gd name="connsiteX8" fmla="*/ 1957761 w 3092118"/>
                        <a:gd name="connsiteY8" fmla="*/ 449331 h 3040877"/>
                        <a:gd name="connsiteX9" fmla="*/ 2004759 w 3092118"/>
                        <a:gd name="connsiteY9" fmla="*/ 469839 h 3040877"/>
                        <a:gd name="connsiteX10" fmla="*/ 2346182 w 3092118"/>
                        <a:gd name="connsiteY10" fmla="*/ 167256 h 3040877"/>
                        <a:gd name="connsiteX11" fmla="*/ 2689218 w 3092118"/>
                        <a:gd name="connsiteY11" fmla="*/ 508568 h 3040877"/>
                        <a:gd name="connsiteX12" fmla="*/ 2471901 w 3092118"/>
                        <a:gd name="connsiteY12" fmla="*/ 839553 h 3040877"/>
                        <a:gd name="connsiteX13" fmla="*/ 2480318 w 3092118"/>
                        <a:gd name="connsiteY13" fmla="*/ 850105 h 3040877"/>
                        <a:gd name="connsiteX14" fmla="*/ 2591540 w 3092118"/>
                        <a:gd name="connsiteY14" fmla="*/ 1039906 h 3040877"/>
                        <a:gd name="connsiteX15" fmla="*/ 2611268 w 3092118"/>
                        <a:gd name="connsiteY15" fmla="*/ 1088431 h 3040877"/>
                        <a:gd name="connsiteX16" fmla="*/ 3092118 w 3092118"/>
                        <a:gd name="connsiteY16" fmla="*/ 1135499 h 3040877"/>
                        <a:gd name="connsiteX17" fmla="*/ 3075273 w 3092118"/>
                        <a:gd name="connsiteY17" fmla="*/ 1619114 h 3040877"/>
                        <a:gd name="connsiteX18" fmla="*/ 2684949 w 3092118"/>
                        <a:gd name="connsiteY18" fmla="*/ 1684942 h 3040877"/>
                        <a:gd name="connsiteX19" fmla="*/ 2682862 w 3092118"/>
                        <a:gd name="connsiteY19" fmla="*/ 1703946 h 3040877"/>
                        <a:gd name="connsiteX20" fmla="*/ 2623099 w 3092118"/>
                        <a:gd name="connsiteY20" fmla="*/ 1928367 h 3040877"/>
                        <a:gd name="connsiteX21" fmla="*/ 2607499 w 3092118"/>
                        <a:gd name="connsiteY21" fmla="*/ 1964117 h 3040877"/>
                        <a:gd name="connsiteX22" fmla="*/ 2937061 w 3092118"/>
                        <a:gd name="connsiteY22" fmla="*/ 2297094 h 3040877"/>
                        <a:gd name="connsiteX23" fmla="*/ 2615152 w 3092118"/>
                        <a:gd name="connsiteY23" fmla="*/ 2658400 h 3040877"/>
                        <a:gd name="connsiteX24" fmla="*/ 2237223 w 3092118"/>
                        <a:gd name="connsiteY24" fmla="*/ 2439040 h 3040877"/>
                        <a:gd name="connsiteX25" fmla="*/ 2222326 w 3092118"/>
                        <a:gd name="connsiteY25" fmla="*/ 2450923 h 3040877"/>
                        <a:gd name="connsiteX26" fmla="*/ 2032524 w 3092118"/>
                        <a:gd name="connsiteY26" fmla="*/ 2562146 h 3040877"/>
                        <a:gd name="connsiteX27" fmla="*/ 1965154 w 3092118"/>
                        <a:gd name="connsiteY27" fmla="*/ 2589535 h 3040877"/>
                        <a:gd name="connsiteX28" fmla="*/ 1954195 w 3092118"/>
                        <a:gd name="connsiteY28" fmla="*/ 3022752 h 3040877"/>
                        <a:gd name="connsiteX29" fmla="*/ 1470626 w 3092118"/>
                        <a:gd name="connsiteY29" fmla="*/ 3040877 h 3040877"/>
                        <a:gd name="connsiteX30" fmla="*/ 1376292 w 3092118"/>
                        <a:gd name="connsiteY30" fmla="*/ 2654325 h 3040877"/>
                        <a:gd name="connsiteX31" fmla="*/ 1368484 w 3092118"/>
                        <a:gd name="connsiteY31" fmla="*/ 2653468 h 3040877"/>
                        <a:gd name="connsiteX32" fmla="*/ 1144063 w 3092118"/>
                        <a:gd name="connsiteY32" fmla="*/ 2593705 h 3040877"/>
                        <a:gd name="connsiteX33" fmla="*/ 1097764 w 3092118"/>
                        <a:gd name="connsiteY33" fmla="*/ 2573502 h 3040877"/>
                        <a:gd name="connsiteX34" fmla="*/ 727158 w 3092118"/>
                        <a:gd name="connsiteY34" fmla="*/ 2872224 h 3040877"/>
                        <a:gd name="connsiteX35" fmla="*/ 400447 w 3092118"/>
                        <a:gd name="connsiteY35" fmla="*/ 2515254 h 3040877"/>
                        <a:gd name="connsiteX36" fmla="*/ 628227 w 3092118"/>
                        <a:gd name="connsiteY36" fmla="*/ 2201356 h 3040877"/>
                        <a:gd name="connsiteX37" fmla="*/ 621507 w 3092118"/>
                        <a:gd name="connsiteY37" fmla="*/ 2192931 h 3040877"/>
                        <a:gd name="connsiteX38" fmla="*/ 510285 w 3092118"/>
                        <a:gd name="connsiteY38" fmla="*/ 2003130 h 3040877"/>
                        <a:gd name="connsiteX39" fmla="*/ 480351 w 3092118"/>
                        <a:gd name="connsiteY39" fmla="*/ 1929502 h 3040877"/>
                        <a:gd name="connsiteX40" fmla="*/ 12533 w 3092118"/>
                        <a:gd name="connsiteY40" fmla="*/ 1912252 h 3040877"/>
                        <a:gd name="connsiteX41" fmla="*/ 0 w 3092118"/>
                        <a:gd name="connsiteY41" fmla="*/ 1428507 h 3040877"/>
                        <a:gd name="connsiteX42" fmla="*/ 420693 w 3092118"/>
                        <a:gd name="connsiteY42" fmla="*/ 1330981 h 3040877"/>
                        <a:gd name="connsiteX43" fmla="*/ 443459 w 3092118"/>
                        <a:gd name="connsiteY43" fmla="*/ 1224296 h 3040877"/>
                        <a:gd name="connsiteX44" fmla="*/ 478725 w 3092118"/>
                        <a:gd name="connsiteY44" fmla="*/ 1114669 h 3040877"/>
                        <a:gd name="connsiteX45" fmla="*/ 521656 w 3092118"/>
                        <a:gd name="connsiteY45" fmla="*/ 1016287 h 3040877"/>
                        <a:gd name="connsiteX46" fmla="*/ 219464 w 3092118"/>
                        <a:gd name="connsiteY46" fmla="*/ 768145 h 3040877"/>
                        <a:gd name="connsiteX47" fmla="*/ 502498 w 3092118"/>
                        <a:gd name="connsiteY47" fmla="*/ 375640 h 3040877"/>
                        <a:gd name="connsiteX48" fmla="*/ 921982 w 3092118"/>
                        <a:gd name="connsiteY48" fmla="*/ 564406 h 3040877"/>
                        <a:gd name="connsiteX49" fmla="*/ 971657 w 3092118"/>
                        <a:gd name="connsiteY49" fmla="*/ 532009 h 3040877"/>
                        <a:gd name="connsiteX50" fmla="*/ 1069301 w 3092118"/>
                        <a:gd name="connsiteY50" fmla="*/ 480890 h 3040877"/>
                        <a:gd name="connsiteX51" fmla="*/ 1134568 w 3092118"/>
                        <a:gd name="connsiteY51" fmla="*/ 454356 h 3040877"/>
                        <a:gd name="connsiteX52" fmla="*/ 1149505 w 3092118"/>
                        <a:gd name="connsiteY52" fmla="*/ 13960 h 3040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3092118" h="3040877">
                          <a:moveTo>
                            <a:pt x="1674427" y="755120"/>
                          </a:moveTo>
                          <a:cubicBezTo>
                            <a:pt x="1251158" y="686905"/>
                            <a:pt x="852730" y="974734"/>
                            <a:pt x="784514" y="1398003"/>
                          </a:cubicBezTo>
                          <a:cubicBezTo>
                            <a:pt x="716299" y="1821273"/>
                            <a:pt x="1004128" y="2219701"/>
                            <a:pt x="1427398" y="2287916"/>
                          </a:cubicBezTo>
                          <a:cubicBezTo>
                            <a:pt x="1850667" y="2356131"/>
                            <a:pt x="2249095" y="2068302"/>
                            <a:pt x="2317310" y="1645033"/>
                          </a:cubicBezTo>
                          <a:cubicBezTo>
                            <a:pt x="2385525" y="1221763"/>
                            <a:pt x="2097696" y="823335"/>
                            <a:pt x="1674427" y="755120"/>
                          </a:cubicBezTo>
                          <a:close/>
                          <a:moveTo>
                            <a:pt x="1633212" y="0"/>
                          </a:moveTo>
                          <a:lnTo>
                            <a:pt x="1724506" y="388598"/>
                          </a:lnTo>
                          <a:lnTo>
                            <a:pt x="1733340" y="389568"/>
                          </a:lnTo>
                          <a:cubicBezTo>
                            <a:pt x="1811485" y="402162"/>
                            <a:pt x="1886504" y="422377"/>
                            <a:pt x="1957761" y="449331"/>
                          </a:cubicBezTo>
                          <a:lnTo>
                            <a:pt x="2004759" y="469839"/>
                          </a:lnTo>
                          <a:lnTo>
                            <a:pt x="2346182" y="167256"/>
                          </a:lnTo>
                          <a:lnTo>
                            <a:pt x="2689218" y="508568"/>
                          </a:lnTo>
                          <a:lnTo>
                            <a:pt x="2471901" y="839553"/>
                          </a:lnTo>
                          <a:lnTo>
                            <a:pt x="2480318" y="850105"/>
                          </a:lnTo>
                          <a:cubicBezTo>
                            <a:pt x="2523275" y="909569"/>
                            <a:pt x="2560561" y="973129"/>
                            <a:pt x="2591540" y="1039906"/>
                          </a:cubicBezTo>
                          <a:lnTo>
                            <a:pt x="2611268" y="1088431"/>
                          </a:lnTo>
                          <a:lnTo>
                            <a:pt x="3092118" y="1135499"/>
                          </a:lnTo>
                          <a:lnTo>
                            <a:pt x="3075273" y="1619114"/>
                          </a:lnTo>
                          <a:lnTo>
                            <a:pt x="2684949" y="1684942"/>
                          </a:lnTo>
                          <a:lnTo>
                            <a:pt x="2682862" y="1703946"/>
                          </a:lnTo>
                          <a:cubicBezTo>
                            <a:pt x="2670268" y="1782091"/>
                            <a:pt x="2650053" y="1857110"/>
                            <a:pt x="2623099" y="1928367"/>
                          </a:cubicBezTo>
                          <a:lnTo>
                            <a:pt x="2607499" y="1964117"/>
                          </a:lnTo>
                          <a:lnTo>
                            <a:pt x="2937061" y="2297094"/>
                          </a:lnTo>
                          <a:lnTo>
                            <a:pt x="2615152" y="2658400"/>
                          </a:lnTo>
                          <a:lnTo>
                            <a:pt x="2237223" y="2439040"/>
                          </a:lnTo>
                          <a:lnTo>
                            <a:pt x="2222326" y="2450923"/>
                          </a:lnTo>
                          <a:cubicBezTo>
                            <a:pt x="2162862" y="2493881"/>
                            <a:pt x="2099301" y="2531167"/>
                            <a:pt x="2032524" y="2562146"/>
                          </a:cubicBezTo>
                          <a:lnTo>
                            <a:pt x="1965154" y="2589535"/>
                          </a:lnTo>
                          <a:lnTo>
                            <a:pt x="1954195" y="3022752"/>
                          </a:lnTo>
                          <a:lnTo>
                            <a:pt x="1470626" y="3040877"/>
                          </a:lnTo>
                          <a:lnTo>
                            <a:pt x="1376292" y="2654325"/>
                          </a:lnTo>
                          <a:lnTo>
                            <a:pt x="1368484" y="2653468"/>
                          </a:lnTo>
                          <a:cubicBezTo>
                            <a:pt x="1290340" y="2640874"/>
                            <a:pt x="1215320" y="2620659"/>
                            <a:pt x="1144063" y="2593705"/>
                          </a:cubicBezTo>
                          <a:lnTo>
                            <a:pt x="1097764" y="2573502"/>
                          </a:lnTo>
                          <a:lnTo>
                            <a:pt x="727158" y="2872224"/>
                          </a:lnTo>
                          <a:lnTo>
                            <a:pt x="400447" y="2515254"/>
                          </a:lnTo>
                          <a:lnTo>
                            <a:pt x="628227" y="2201356"/>
                          </a:lnTo>
                          <a:lnTo>
                            <a:pt x="621507" y="2192931"/>
                          </a:lnTo>
                          <a:cubicBezTo>
                            <a:pt x="578549" y="2133467"/>
                            <a:pt x="541263" y="2069906"/>
                            <a:pt x="510285" y="2003130"/>
                          </a:cubicBezTo>
                          <a:lnTo>
                            <a:pt x="480351" y="1929502"/>
                          </a:lnTo>
                          <a:lnTo>
                            <a:pt x="12533" y="1912252"/>
                          </a:lnTo>
                          <a:lnTo>
                            <a:pt x="0" y="1428507"/>
                          </a:lnTo>
                          <a:lnTo>
                            <a:pt x="420693" y="1330981"/>
                          </a:lnTo>
                          <a:lnTo>
                            <a:pt x="443459" y="1224296"/>
                          </a:lnTo>
                          <a:cubicBezTo>
                            <a:pt x="453456" y="1186867"/>
                            <a:pt x="465248" y="1150297"/>
                            <a:pt x="478725" y="1114669"/>
                          </a:cubicBezTo>
                          <a:lnTo>
                            <a:pt x="521656" y="1016287"/>
                          </a:lnTo>
                          <a:lnTo>
                            <a:pt x="219464" y="768145"/>
                          </a:lnTo>
                          <a:lnTo>
                            <a:pt x="502498" y="375640"/>
                          </a:lnTo>
                          <a:lnTo>
                            <a:pt x="921982" y="564406"/>
                          </a:lnTo>
                          <a:lnTo>
                            <a:pt x="971657" y="532009"/>
                          </a:lnTo>
                          <a:cubicBezTo>
                            <a:pt x="1003328" y="513446"/>
                            <a:pt x="1035912" y="496380"/>
                            <a:pt x="1069301" y="480890"/>
                          </a:cubicBezTo>
                          <a:lnTo>
                            <a:pt x="1134568" y="454356"/>
                          </a:lnTo>
                          <a:lnTo>
                            <a:pt x="1149505" y="13960"/>
                          </a:ln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cs typeface="Arial" panose="020B0604020202020204" pitchFamily="34" charset="0"/>
                      </a:endParaRPr>
                    </a:p>
                  </p:txBody>
                </p:sp>
              </p:grpSp>
              <p:grpSp>
                <p:nvGrpSpPr>
                  <p:cNvPr id="350" name="Group 349">
                    <a:extLst>
                      <a:ext uri="{FF2B5EF4-FFF2-40B4-BE49-F238E27FC236}">
                        <a16:creationId xmlns:a16="http://schemas.microsoft.com/office/drawing/2014/main" id="{1F071DC3-87F1-4432-91CC-97BBE87C6929}"/>
                      </a:ext>
                    </a:extLst>
                  </p:cNvPr>
                  <p:cNvGrpSpPr/>
                  <p:nvPr/>
                </p:nvGrpSpPr>
                <p:grpSpPr>
                  <a:xfrm rot="20034557">
                    <a:off x="5822085" y="2178715"/>
                    <a:ext cx="1504550" cy="1479619"/>
                    <a:chOff x="4737587" y="1224438"/>
                    <a:chExt cx="3092118" cy="3040877"/>
                  </a:xfrm>
                  <a:grpFill/>
                </p:grpSpPr>
                <p:sp>
                  <p:nvSpPr>
                    <p:cNvPr id="351" name="Oval 350">
                      <a:extLst>
                        <a:ext uri="{FF2B5EF4-FFF2-40B4-BE49-F238E27FC236}">
                          <a16:creationId xmlns:a16="http://schemas.microsoft.com/office/drawing/2014/main" id="{2F4B4C23-60DD-4A06-A4BF-29DDEC63D957}"/>
                        </a:ext>
                      </a:extLst>
                    </p:cNvPr>
                    <p:cNvSpPr/>
                    <p:nvPr/>
                  </p:nvSpPr>
                  <p:spPr>
                    <a:xfrm>
                      <a:off x="6012389" y="2468938"/>
                      <a:ext cx="552447" cy="55244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cs typeface="Arial" panose="020B0604020202020204" pitchFamily="34" charset="0"/>
                      </a:endParaRPr>
                    </a:p>
                  </p:txBody>
                </p:sp>
                <p:sp>
                  <p:nvSpPr>
                    <p:cNvPr id="352" name="Freeform 731">
                      <a:extLst>
                        <a:ext uri="{FF2B5EF4-FFF2-40B4-BE49-F238E27FC236}">
                          <a16:creationId xmlns:a16="http://schemas.microsoft.com/office/drawing/2014/main" id="{D0B2A893-AD3D-48E3-9FC0-28A2E4815BBF}"/>
                        </a:ext>
                      </a:extLst>
                    </p:cNvPr>
                    <p:cNvSpPr/>
                    <p:nvPr/>
                  </p:nvSpPr>
                  <p:spPr>
                    <a:xfrm rot="21050687">
                      <a:off x="4737587" y="1224438"/>
                      <a:ext cx="3092118" cy="3040877"/>
                    </a:xfrm>
                    <a:custGeom>
                      <a:avLst/>
                      <a:gdLst>
                        <a:gd name="connsiteX0" fmla="*/ 1674427 w 3092118"/>
                        <a:gd name="connsiteY0" fmla="*/ 755120 h 3040877"/>
                        <a:gd name="connsiteX1" fmla="*/ 784514 w 3092118"/>
                        <a:gd name="connsiteY1" fmla="*/ 1398003 h 3040877"/>
                        <a:gd name="connsiteX2" fmla="*/ 1427398 w 3092118"/>
                        <a:gd name="connsiteY2" fmla="*/ 2287916 h 3040877"/>
                        <a:gd name="connsiteX3" fmla="*/ 2317310 w 3092118"/>
                        <a:gd name="connsiteY3" fmla="*/ 1645033 h 3040877"/>
                        <a:gd name="connsiteX4" fmla="*/ 1674427 w 3092118"/>
                        <a:gd name="connsiteY4" fmla="*/ 755120 h 3040877"/>
                        <a:gd name="connsiteX5" fmla="*/ 1633212 w 3092118"/>
                        <a:gd name="connsiteY5" fmla="*/ 0 h 3040877"/>
                        <a:gd name="connsiteX6" fmla="*/ 1724506 w 3092118"/>
                        <a:gd name="connsiteY6" fmla="*/ 388598 h 3040877"/>
                        <a:gd name="connsiteX7" fmla="*/ 1733340 w 3092118"/>
                        <a:gd name="connsiteY7" fmla="*/ 389568 h 3040877"/>
                        <a:gd name="connsiteX8" fmla="*/ 1957761 w 3092118"/>
                        <a:gd name="connsiteY8" fmla="*/ 449331 h 3040877"/>
                        <a:gd name="connsiteX9" fmla="*/ 2004759 w 3092118"/>
                        <a:gd name="connsiteY9" fmla="*/ 469839 h 3040877"/>
                        <a:gd name="connsiteX10" fmla="*/ 2346182 w 3092118"/>
                        <a:gd name="connsiteY10" fmla="*/ 167256 h 3040877"/>
                        <a:gd name="connsiteX11" fmla="*/ 2689218 w 3092118"/>
                        <a:gd name="connsiteY11" fmla="*/ 508568 h 3040877"/>
                        <a:gd name="connsiteX12" fmla="*/ 2471901 w 3092118"/>
                        <a:gd name="connsiteY12" fmla="*/ 839553 h 3040877"/>
                        <a:gd name="connsiteX13" fmla="*/ 2480318 w 3092118"/>
                        <a:gd name="connsiteY13" fmla="*/ 850105 h 3040877"/>
                        <a:gd name="connsiteX14" fmla="*/ 2591540 w 3092118"/>
                        <a:gd name="connsiteY14" fmla="*/ 1039906 h 3040877"/>
                        <a:gd name="connsiteX15" fmla="*/ 2611268 w 3092118"/>
                        <a:gd name="connsiteY15" fmla="*/ 1088431 h 3040877"/>
                        <a:gd name="connsiteX16" fmla="*/ 3092118 w 3092118"/>
                        <a:gd name="connsiteY16" fmla="*/ 1135499 h 3040877"/>
                        <a:gd name="connsiteX17" fmla="*/ 3075273 w 3092118"/>
                        <a:gd name="connsiteY17" fmla="*/ 1619114 h 3040877"/>
                        <a:gd name="connsiteX18" fmla="*/ 2684949 w 3092118"/>
                        <a:gd name="connsiteY18" fmla="*/ 1684942 h 3040877"/>
                        <a:gd name="connsiteX19" fmla="*/ 2682862 w 3092118"/>
                        <a:gd name="connsiteY19" fmla="*/ 1703946 h 3040877"/>
                        <a:gd name="connsiteX20" fmla="*/ 2623099 w 3092118"/>
                        <a:gd name="connsiteY20" fmla="*/ 1928367 h 3040877"/>
                        <a:gd name="connsiteX21" fmla="*/ 2607499 w 3092118"/>
                        <a:gd name="connsiteY21" fmla="*/ 1964117 h 3040877"/>
                        <a:gd name="connsiteX22" fmla="*/ 2937061 w 3092118"/>
                        <a:gd name="connsiteY22" fmla="*/ 2297094 h 3040877"/>
                        <a:gd name="connsiteX23" fmla="*/ 2615152 w 3092118"/>
                        <a:gd name="connsiteY23" fmla="*/ 2658400 h 3040877"/>
                        <a:gd name="connsiteX24" fmla="*/ 2237223 w 3092118"/>
                        <a:gd name="connsiteY24" fmla="*/ 2439040 h 3040877"/>
                        <a:gd name="connsiteX25" fmla="*/ 2222326 w 3092118"/>
                        <a:gd name="connsiteY25" fmla="*/ 2450923 h 3040877"/>
                        <a:gd name="connsiteX26" fmla="*/ 2032524 w 3092118"/>
                        <a:gd name="connsiteY26" fmla="*/ 2562146 h 3040877"/>
                        <a:gd name="connsiteX27" fmla="*/ 1965154 w 3092118"/>
                        <a:gd name="connsiteY27" fmla="*/ 2589535 h 3040877"/>
                        <a:gd name="connsiteX28" fmla="*/ 1954195 w 3092118"/>
                        <a:gd name="connsiteY28" fmla="*/ 3022752 h 3040877"/>
                        <a:gd name="connsiteX29" fmla="*/ 1470626 w 3092118"/>
                        <a:gd name="connsiteY29" fmla="*/ 3040877 h 3040877"/>
                        <a:gd name="connsiteX30" fmla="*/ 1376292 w 3092118"/>
                        <a:gd name="connsiteY30" fmla="*/ 2654325 h 3040877"/>
                        <a:gd name="connsiteX31" fmla="*/ 1368484 w 3092118"/>
                        <a:gd name="connsiteY31" fmla="*/ 2653468 h 3040877"/>
                        <a:gd name="connsiteX32" fmla="*/ 1144063 w 3092118"/>
                        <a:gd name="connsiteY32" fmla="*/ 2593705 h 3040877"/>
                        <a:gd name="connsiteX33" fmla="*/ 1097764 w 3092118"/>
                        <a:gd name="connsiteY33" fmla="*/ 2573502 h 3040877"/>
                        <a:gd name="connsiteX34" fmla="*/ 727158 w 3092118"/>
                        <a:gd name="connsiteY34" fmla="*/ 2872224 h 3040877"/>
                        <a:gd name="connsiteX35" fmla="*/ 400447 w 3092118"/>
                        <a:gd name="connsiteY35" fmla="*/ 2515254 h 3040877"/>
                        <a:gd name="connsiteX36" fmla="*/ 628227 w 3092118"/>
                        <a:gd name="connsiteY36" fmla="*/ 2201356 h 3040877"/>
                        <a:gd name="connsiteX37" fmla="*/ 621507 w 3092118"/>
                        <a:gd name="connsiteY37" fmla="*/ 2192931 h 3040877"/>
                        <a:gd name="connsiteX38" fmla="*/ 510285 w 3092118"/>
                        <a:gd name="connsiteY38" fmla="*/ 2003130 h 3040877"/>
                        <a:gd name="connsiteX39" fmla="*/ 480351 w 3092118"/>
                        <a:gd name="connsiteY39" fmla="*/ 1929502 h 3040877"/>
                        <a:gd name="connsiteX40" fmla="*/ 12533 w 3092118"/>
                        <a:gd name="connsiteY40" fmla="*/ 1912252 h 3040877"/>
                        <a:gd name="connsiteX41" fmla="*/ 0 w 3092118"/>
                        <a:gd name="connsiteY41" fmla="*/ 1428507 h 3040877"/>
                        <a:gd name="connsiteX42" fmla="*/ 420693 w 3092118"/>
                        <a:gd name="connsiteY42" fmla="*/ 1330981 h 3040877"/>
                        <a:gd name="connsiteX43" fmla="*/ 443459 w 3092118"/>
                        <a:gd name="connsiteY43" fmla="*/ 1224296 h 3040877"/>
                        <a:gd name="connsiteX44" fmla="*/ 478725 w 3092118"/>
                        <a:gd name="connsiteY44" fmla="*/ 1114669 h 3040877"/>
                        <a:gd name="connsiteX45" fmla="*/ 521656 w 3092118"/>
                        <a:gd name="connsiteY45" fmla="*/ 1016287 h 3040877"/>
                        <a:gd name="connsiteX46" fmla="*/ 219464 w 3092118"/>
                        <a:gd name="connsiteY46" fmla="*/ 768145 h 3040877"/>
                        <a:gd name="connsiteX47" fmla="*/ 502498 w 3092118"/>
                        <a:gd name="connsiteY47" fmla="*/ 375640 h 3040877"/>
                        <a:gd name="connsiteX48" fmla="*/ 921982 w 3092118"/>
                        <a:gd name="connsiteY48" fmla="*/ 564406 h 3040877"/>
                        <a:gd name="connsiteX49" fmla="*/ 971657 w 3092118"/>
                        <a:gd name="connsiteY49" fmla="*/ 532009 h 3040877"/>
                        <a:gd name="connsiteX50" fmla="*/ 1069301 w 3092118"/>
                        <a:gd name="connsiteY50" fmla="*/ 480890 h 3040877"/>
                        <a:gd name="connsiteX51" fmla="*/ 1134568 w 3092118"/>
                        <a:gd name="connsiteY51" fmla="*/ 454356 h 3040877"/>
                        <a:gd name="connsiteX52" fmla="*/ 1149505 w 3092118"/>
                        <a:gd name="connsiteY52" fmla="*/ 13960 h 3040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3092118" h="3040877">
                          <a:moveTo>
                            <a:pt x="1674427" y="755120"/>
                          </a:moveTo>
                          <a:cubicBezTo>
                            <a:pt x="1251158" y="686905"/>
                            <a:pt x="852730" y="974734"/>
                            <a:pt x="784514" y="1398003"/>
                          </a:cubicBezTo>
                          <a:cubicBezTo>
                            <a:pt x="716299" y="1821273"/>
                            <a:pt x="1004128" y="2219701"/>
                            <a:pt x="1427398" y="2287916"/>
                          </a:cubicBezTo>
                          <a:cubicBezTo>
                            <a:pt x="1850667" y="2356131"/>
                            <a:pt x="2249095" y="2068302"/>
                            <a:pt x="2317310" y="1645033"/>
                          </a:cubicBezTo>
                          <a:cubicBezTo>
                            <a:pt x="2385525" y="1221763"/>
                            <a:pt x="2097696" y="823335"/>
                            <a:pt x="1674427" y="755120"/>
                          </a:cubicBezTo>
                          <a:close/>
                          <a:moveTo>
                            <a:pt x="1633212" y="0"/>
                          </a:moveTo>
                          <a:lnTo>
                            <a:pt x="1724506" y="388598"/>
                          </a:lnTo>
                          <a:lnTo>
                            <a:pt x="1733340" y="389568"/>
                          </a:lnTo>
                          <a:cubicBezTo>
                            <a:pt x="1811485" y="402162"/>
                            <a:pt x="1886504" y="422377"/>
                            <a:pt x="1957761" y="449331"/>
                          </a:cubicBezTo>
                          <a:lnTo>
                            <a:pt x="2004759" y="469839"/>
                          </a:lnTo>
                          <a:lnTo>
                            <a:pt x="2346182" y="167256"/>
                          </a:lnTo>
                          <a:lnTo>
                            <a:pt x="2689218" y="508568"/>
                          </a:lnTo>
                          <a:lnTo>
                            <a:pt x="2471901" y="839553"/>
                          </a:lnTo>
                          <a:lnTo>
                            <a:pt x="2480318" y="850105"/>
                          </a:lnTo>
                          <a:cubicBezTo>
                            <a:pt x="2523275" y="909569"/>
                            <a:pt x="2560561" y="973129"/>
                            <a:pt x="2591540" y="1039906"/>
                          </a:cubicBezTo>
                          <a:lnTo>
                            <a:pt x="2611268" y="1088431"/>
                          </a:lnTo>
                          <a:lnTo>
                            <a:pt x="3092118" y="1135499"/>
                          </a:lnTo>
                          <a:lnTo>
                            <a:pt x="3075273" y="1619114"/>
                          </a:lnTo>
                          <a:lnTo>
                            <a:pt x="2684949" y="1684942"/>
                          </a:lnTo>
                          <a:lnTo>
                            <a:pt x="2682862" y="1703946"/>
                          </a:lnTo>
                          <a:cubicBezTo>
                            <a:pt x="2670268" y="1782091"/>
                            <a:pt x="2650053" y="1857110"/>
                            <a:pt x="2623099" y="1928367"/>
                          </a:cubicBezTo>
                          <a:lnTo>
                            <a:pt x="2607499" y="1964117"/>
                          </a:lnTo>
                          <a:lnTo>
                            <a:pt x="2937061" y="2297094"/>
                          </a:lnTo>
                          <a:lnTo>
                            <a:pt x="2615152" y="2658400"/>
                          </a:lnTo>
                          <a:lnTo>
                            <a:pt x="2237223" y="2439040"/>
                          </a:lnTo>
                          <a:lnTo>
                            <a:pt x="2222326" y="2450923"/>
                          </a:lnTo>
                          <a:cubicBezTo>
                            <a:pt x="2162862" y="2493881"/>
                            <a:pt x="2099301" y="2531167"/>
                            <a:pt x="2032524" y="2562146"/>
                          </a:cubicBezTo>
                          <a:lnTo>
                            <a:pt x="1965154" y="2589535"/>
                          </a:lnTo>
                          <a:lnTo>
                            <a:pt x="1954195" y="3022752"/>
                          </a:lnTo>
                          <a:lnTo>
                            <a:pt x="1470626" y="3040877"/>
                          </a:lnTo>
                          <a:lnTo>
                            <a:pt x="1376292" y="2654325"/>
                          </a:lnTo>
                          <a:lnTo>
                            <a:pt x="1368484" y="2653468"/>
                          </a:lnTo>
                          <a:cubicBezTo>
                            <a:pt x="1290340" y="2640874"/>
                            <a:pt x="1215320" y="2620659"/>
                            <a:pt x="1144063" y="2593705"/>
                          </a:cubicBezTo>
                          <a:lnTo>
                            <a:pt x="1097764" y="2573502"/>
                          </a:lnTo>
                          <a:lnTo>
                            <a:pt x="727158" y="2872224"/>
                          </a:lnTo>
                          <a:lnTo>
                            <a:pt x="400447" y="2515254"/>
                          </a:lnTo>
                          <a:lnTo>
                            <a:pt x="628227" y="2201356"/>
                          </a:lnTo>
                          <a:lnTo>
                            <a:pt x="621507" y="2192931"/>
                          </a:lnTo>
                          <a:cubicBezTo>
                            <a:pt x="578549" y="2133467"/>
                            <a:pt x="541263" y="2069906"/>
                            <a:pt x="510285" y="2003130"/>
                          </a:cubicBezTo>
                          <a:lnTo>
                            <a:pt x="480351" y="1929502"/>
                          </a:lnTo>
                          <a:lnTo>
                            <a:pt x="12533" y="1912252"/>
                          </a:lnTo>
                          <a:lnTo>
                            <a:pt x="0" y="1428507"/>
                          </a:lnTo>
                          <a:lnTo>
                            <a:pt x="420693" y="1330981"/>
                          </a:lnTo>
                          <a:lnTo>
                            <a:pt x="443459" y="1224296"/>
                          </a:lnTo>
                          <a:cubicBezTo>
                            <a:pt x="453456" y="1186867"/>
                            <a:pt x="465248" y="1150297"/>
                            <a:pt x="478725" y="1114669"/>
                          </a:cubicBezTo>
                          <a:lnTo>
                            <a:pt x="521656" y="1016287"/>
                          </a:lnTo>
                          <a:lnTo>
                            <a:pt x="219464" y="768145"/>
                          </a:lnTo>
                          <a:lnTo>
                            <a:pt x="502498" y="375640"/>
                          </a:lnTo>
                          <a:lnTo>
                            <a:pt x="921982" y="564406"/>
                          </a:lnTo>
                          <a:lnTo>
                            <a:pt x="971657" y="532009"/>
                          </a:lnTo>
                          <a:cubicBezTo>
                            <a:pt x="1003328" y="513446"/>
                            <a:pt x="1035912" y="496380"/>
                            <a:pt x="1069301" y="480890"/>
                          </a:cubicBezTo>
                          <a:lnTo>
                            <a:pt x="1134568" y="454356"/>
                          </a:lnTo>
                          <a:lnTo>
                            <a:pt x="1149505" y="13960"/>
                          </a:ln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cs typeface="Arial" panose="020B0604020202020204" pitchFamily="34" charset="0"/>
                      </a:endParaRPr>
                    </a:p>
                  </p:txBody>
                </p:sp>
              </p:grpSp>
            </p:grpSp>
            <p:sp>
              <p:nvSpPr>
                <p:cNvPr id="29" name="Freeform 408">
                  <a:extLst>
                    <a:ext uri="{FF2B5EF4-FFF2-40B4-BE49-F238E27FC236}">
                      <a16:creationId xmlns:a16="http://schemas.microsoft.com/office/drawing/2014/main" id="{73EF9EA9-80E8-4484-8CCA-368BF638964F}"/>
                    </a:ext>
                  </a:extLst>
                </p:cNvPr>
                <p:cNvSpPr/>
                <p:nvPr/>
              </p:nvSpPr>
              <p:spPr>
                <a:xfrm>
                  <a:off x="707857" y="4128939"/>
                  <a:ext cx="201404" cy="268903"/>
                </a:xfrm>
                <a:custGeom>
                  <a:avLst/>
                  <a:gdLst>
                    <a:gd name="connsiteX0" fmla="*/ 0 w 706082"/>
                    <a:gd name="connsiteY0" fmla="*/ 895531 h 942726"/>
                    <a:gd name="connsiteX1" fmla="*/ 681791 w 706082"/>
                    <a:gd name="connsiteY1" fmla="*/ 895531 h 942726"/>
                    <a:gd name="connsiteX2" fmla="*/ 681791 w 706082"/>
                    <a:gd name="connsiteY2" fmla="*/ 942726 h 942726"/>
                    <a:gd name="connsiteX3" fmla="*/ 0 w 706082"/>
                    <a:gd name="connsiteY3" fmla="*/ 942726 h 942726"/>
                    <a:gd name="connsiteX4" fmla="*/ 115444 w 706082"/>
                    <a:gd name="connsiteY4" fmla="*/ 634339 h 942726"/>
                    <a:gd name="connsiteX5" fmla="*/ 115444 w 706082"/>
                    <a:gd name="connsiteY5" fmla="*/ 827514 h 942726"/>
                    <a:gd name="connsiteX6" fmla="*/ 3008 w 706082"/>
                    <a:gd name="connsiteY6" fmla="*/ 827514 h 942726"/>
                    <a:gd name="connsiteX7" fmla="*/ 3008 w 706082"/>
                    <a:gd name="connsiteY7" fmla="*/ 635449 h 942726"/>
                    <a:gd name="connsiteX8" fmla="*/ 50695 w 706082"/>
                    <a:gd name="connsiteY8" fmla="*/ 636987 h 942726"/>
                    <a:gd name="connsiteX9" fmla="*/ 113872 w 706082"/>
                    <a:gd name="connsiteY9" fmla="*/ 634517 h 942726"/>
                    <a:gd name="connsiteX10" fmla="*/ 302375 w 706082"/>
                    <a:gd name="connsiteY10" fmla="*/ 595109 h 942726"/>
                    <a:gd name="connsiteX11" fmla="*/ 302375 w 706082"/>
                    <a:gd name="connsiteY11" fmla="*/ 827514 h 942726"/>
                    <a:gd name="connsiteX12" fmla="*/ 189939 w 706082"/>
                    <a:gd name="connsiteY12" fmla="*/ 827514 h 942726"/>
                    <a:gd name="connsiteX13" fmla="*/ 189939 w 706082"/>
                    <a:gd name="connsiteY13" fmla="*/ 624586 h 942726"/>
                    <a:gd name="connsiteX14" fmla="*/ 227495 w 706082"/>
                    <a:gd name="connsiteY14" fmla="*/ 617441 h 942726"/>
                    <a:gd name="connsiteX15" fmla="*/ 278092 w 706082"/>
                    <a:gd name="connsiteY15" fmla="*/ 603738 h 942726"/>
                    <a:gd name="connsiteX16" fmla="*/ 489306 w 706082"/>
                    <a:gd name="connsiteY16" fmla="*/ 486448 h 942726"/>
                    <a:gd name="connsiteX17" fmla="*/ 489306 w 706082"/>
                    <a:gd name="connsiteY17" fmla="*/ 827514 h 942726"/>
                    <a:gd name="connsiteX18" fmla="*/ 376870 w 706082"/>
                    <a:gd name="connsiteY18" fmla="*/ 827514 h 942726"/>
                    <a:gd name="connsiteX19" fmla="*/ 376870 w 706082"/>
                    <a:gd name="connsiteY19" fmla="*/ 563060 h 942726"/>
                    <a:gd name="connsiteX20" fmla="*/ 405909 w 706082"/>
                    <a:gd name="connsiteY20" fmla="*/ 547396 h 942726"/>
                    <a:gd name="connsiteX21" fmla="*/ 471891 w 706082"/>
                    <a:gd name="connsiteY21" fmla="*/ 501656 h 942726"/>
                    <a:gd name="connsiteX22" fmla="*/ 599897 w 706082"/>
                    <a:gd name="connsiteY22" fmla="*/ 326625 h 942726"/>
                    <a:gd name="connsiteX23" fmla="*/ 676238 w 706082"/>
                    <a:gd name="connsiteY23" fmla="*/ 326625 h 942726"/>
                    <a:gd name="connsiteX24" fmla="*/ 676238 w 706082"/>
                    <a:gd name="connsiteY24" fmla="*/ 827513 h 942726"/>
                    <a:gd name="connsiteX25" fmla="*/ 563802 w 706082"/>
                    <a:gd name="connsiteY25" fmla="*/ 827513 h 942726"/>
                    <a:gd name="connsiteX26" fmla="*/ 563802 w 706082"/>
                    <a:gd name="connsiteY26" fmla="*/ 401301 h 942726"/>
                    <a:gd name="connsiteX27" fmla="*/ 573881 w 706082"/>
                    <a:gd name="connsiteY27" fmla="*/ 385045 h 942726"/>
                    <a:gd name="connsiteX28" fmla="*/ 584081 w 706082"/>
                    <a:gd name="connsiteY28" fmla="*/ 364950 h 942726"/>
                    <a:gd name="connsiteX29" fmla="*/ 599897 w 706082"/>
                    <a:gd name="connsiteY29" fmla="*/ 326625 h 942726"/>
                    <a:gd name="connsiteX30" fmla="*/ 527480 w 706082"/>
                    <a:gd name="connsiteY30" fmla="*/ 0 h 942726"/>
                    <a:gd name="connsiteX31" fmla="*/ 706082 w 706082"/>
                    <a:gd name="connsiteY31" fmla="*/ 221581 h 942726"/>
                    <a:gd name="connsiteX32" fmla="*/ 593953 w 706082"/>
                    <a:gd name="connsiteY32" fmla="*/ 221581 h 942726"/>
                    <a:gd name="connsiteX33" fmla="*/ 582492 w 706082"/>
                    <a:gd name="connsiteY33" fmla="*/ 261758 h 942726"/>
                    <a:gd name="connsiteX34" fmla="*/ 2545 w 706082"/>
                    <a:gd name="connsiteY34" fmla="*/ 588297 h 942726"/>
                    <a:gd name="connsiteX35" fmla="*/ 3471 w 706082"/>
                    <a:gd name="connsiteY35" fmla="*/ 471696 h 942726"/>
                    <a:gd name="connsiteX36" fmla="*/ 451398 w 706082"/>
                    <a:gd name="connsiteY36" fmla="*/ 248946 h 942726"/>
                    <a:gd name="connsiteX37" fmla="*/ 460420 w 706082"/>
                    <a:gd name="connsiteY37" fmla="*/ 221581 h 942726"/>
                    <a:gd name="connsiteX38" fmla="*/ 348877 w 706082"/>
                    <a:gd name="connsiteY38" fmla="*/ 221581 h 942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06082" h="942726">
                      <a:moveTo>
                        <a:pt x="0" y="895531"/>
                      </a:moveTo>
                      <a:lnTo>
                        <a:pt x="681791" y="895531"/>
                      </a:lnTo>
                      <a:lnTo>
                        <a:pt x="681791" y="942726"/>
                      </a:lnTo>
                      <a:lnTo>
                        <a:pt x="0" y="942726"/>
                      </a:lnTo>
                      <a:close/>
                      <a:moveTo>
                        <a:pt x="115444" y="634339"/>
                      </a:moveTo>
                      <a:lnTo>
                        <a:pt x="115444" y="827514"/>
                      </a:lnTo>
                      <a:lnTo>
                        <a:pt x="3008" y="827514"/>
                      </a:lnTo>
                      <a:lnTo>
                        <a:pt x="3008" y="635449"/>
                      </a:lnTo>
                      <a:lnTo>
                        <a:pt x="50695" y="636987"/>
                      </a:lnTo>
                      <a:cubicBezTo>
                        <a:pt x="72473" y="636913"/>
                        <a:pt x="93528" y="636065"/>
                        <a:pt x="113872" y="634517"/>
                      </a:cubicBezTo>
                      <a:close/>
                      <a:moveTo>
                        <a:pt x="302375" y="595109"/>
                      </a:moveTo>
                      <a:lnTo>
                        <a:pt x="302375" y="827514"/>
                      </a:lnTo>
                      <a:lnTo>
                        <a:pt x="189939" y="827514"/>
                      </a:lnTo>
                      <a:lnTo>
                        <a:pt x="189939" y="624586"/>
                      </a:lnTo>
                      <a:lnTo>
                        <a:pt x="227495" y="617441"/>
                      </a:lnTo>
                      <a:cubicBezTo>
                        <a:pt x="245043" y="613397"/>
                        <a:pt x="261904" y="608804"/>
                        <a:pt x="278092" y="603738"/>
                      </a:cubicBezTo>
                      <a:close/>
                      <a:moveTo>
                        <a:pt x="489306" y="486448"/>
                      </a:moveTo>
                      <a:lnTo>
                        <a:pt x="489306" y="827514"/>
                      </a:lnTo>
                      <a:lnTo>
                        <a:pt x="376870" y="827514"/>
                      </a:lnTo>
                      <a:lnTo>
                        <a:pt x="376870" y="563060"/>
                      </a:lnTo>
                      <a:lnTo>
                        <a:pt x="405909" y="547396"/>
                      </a:lnTo>
                      <a:cubicBezTo>
                        <a:pt x="430417" y="532938"/>
                        <a:pt x="452378" y="517491"/>
                        <a:pt x="471891" y="501656"/>
                      </a:cubicBezTo>
                      <a:close/>
                      <a:moveTo>
                        <a:pt x="599897" y="326625"/>
                      </a:moveTo>
                      <a:lnTo>
                        <a:pt x="676238" y="326625"/>
                      </a:lnTo>
                      <a:lnTo>
                        <a:pt x="676238" y="827513"/>
                      </a:lnTo>
                      <a:lnTo>
                        <a:pt x="563802" y="827513"/>
                      </a:lnTo>
                      <a:lnTo>
                        <a:pt x="563802" y="401301"/>
                      </a:lnTo>
                      <a:lnTo>
                        <a:pt x="573881" y="385045"/>
                      </a:lnTo>
                      <a:cubicBezTo>
                        <a:pt x="577827" y="378042"/>
                        <a:pt x="581223" y="371319"/>
                        <a:pt x="584081" y="364950"/>
                      </a:cubicBezTo>
                      <a:cubicBezTo>
                        <a:pt x="598723" y="332326"/>
                        <a:pt x="595900" y="340017"/>
                        <a:pt x="599897" y="326625"/>
                      </a:cubicBezTo>
                      <a:close/>
                      <a:moveTo>
                        <a:pt x="527480" y="0"/>
                      </a:moveTo>
                      <a:lnTo>
                        <a:pt x="706082" y="221581"/>
                      </a:lnTo>
                      <a:lnTo>
                        <a:pt x="593953" y="221581"/>
                      </a:lnTo>
                      <a:lnTo>
                        <a:pt x="582492" y="261758"/>
                      </a:lnTo>
                      <a:cubicBezTo>
                        <a:pt x="505281" y="486810"/>
                        <a:pt x="265707" y="607094"/>
                        <a:pt x="2545" y="588297"/>
                      </a:cubicBezTo>
                      <a:cubicBezTo>
                        <a:pt x="2853" y="549430"/>
                        <a:pt x="3162" y="510563"/>
                        <a:pt x="3471" y="471696"/>
                      </a:cubicBezTo>
                      <a:cubicBezTo>
                        <a:pt x="214289" y="480661"/>
                        <a:pt x="388507" y="410732"/>
                        <a:pt x="451398" y="248946"/>
                      </a:cubicBezTo>
                      <a:lnTo>
                        <a:pt x="460420" y="221581"/>
                      </a:lnTo>
                      <a:lnTo>
                        <a:pt x="348877" y="221581"/>
                      </a:lnTo>
                      <a:close/>
                    </a:path>
                  </a:pathLst>
                </a:custGeom>
                <a:solidFill>
                  <a:srgbClr val="CDCB2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Arial" panose="020B0604020202020204" pitchFamily="34" charset="0"/>
                    <a:cs typeface="Arial" panose="020B0604020202020204" pitchFamily="34" charset="0"/>
                  </a:endParaRPr>
                </a:p>
              </p:txBody>
            </p:sp>
            <p:sp>
              <p:nvSpPr>
                <p:cNvPr id="30" name="Rectangle 912">
                  <a:extLst>
                    <a:ext uri="{FF2B5EF4-FFF2-40B4-BE49-F238E27FC236}">
                      <a16:creationId xmlns:a16="http://schemas.microsoft.com/office/drawing/2014/main" id="{2086B13D-D0C8-4885-B4E3-1DF578D53EC0}"/>
                    </a:ext>
                  </a:extLst>
                </p:cNvPr>
                <p:cNvSpPr/>
                <p:nvPr/>
              </p:nvSpPr>
              <p:spPr>
                <a:xfrm>
                  <a:off x="2115014" y="1840802"/>
                  <a:ext cx="258385" cy="297352"/>
                </a:xfrm>
                <a:custGeom>
                  <a:avLst/>
                  <a:gdLst>
                    <a:gd name="connsiteX0" fmla="*/ 0 w 5341620"/>
                    <a:gd name="connsiteY0" fmla="*/ 0 h 5524500"/>
                    <a:gd name="connsiteX1" fmla="*/ 5341620 w 5341620"/>
                    <a:gd name="connsiteY1" fmla="*/ 0 h 5524500"/>
                    <a:gd name="connsiteX2" fmla="*/ 5341620 w 5341620"/>
                    <a:gd name="connsiteY2" fmla="*/ 5524500 h 5524500"/>
                    <a:gd name="connsiteX3" fmla="*/ 0 w 5341620"/>
                    <a:gd name="connsiteY3" fmla="*/ 5524500 h 5524500"/>
                    <a:gd name="connsiteX4" fmla="*/ 0 w 5341620"/>
                    <a:gd name="connsiteY4" fmla="*/ 0 h 5524500"/>
                    <a:gd name="connsiteX0" fmla="*/ 1668780 w 5341620"/>
                    <a:gd name="connsiteY0" fmla="*/ 929640 h 5524500"/>
                    <a:gd name="connsiteX1" fmla="*/ 5341620 w 5341620"/>
                    <a:gd name="connsiteY1" fmla="*/ 0 h 5524500"/>
                    <a:gd name="connsiteX2" fmla="*/ 5341620 w 5341620"/>
                    <a:gd name="connsiteY2" fmla="*/ 5524500 h 5524500"/>
                    <a:gd name="connsiteX3" fmla="*/ 0 w 5341620"/>
                    <a:gd name="connsiteY3" fmla="*/ 5524500 h 5524500"/>
                    <a:gd name="connsiteX4" fmla="*/ 1668780 w 5341620"/>
                    <a:gd name="connsiteY4" fmla="*/ 929640 h 5524500"/>
                    <a:gd name="connsiteX0" fmla="*/ 1668780 w 5341620"/>
                    <a:gd name="connsiteY0" fmla="*/ 7620 h 4602480"/>
                    <a:gd name="connsiteX1" fmla="*/ 3718560 w 5341620"/>
                    <a:gd name="connsiteY1" fmla="*/ 0 h 4602480"/>
                    <a:gd name="connsiteX2" fmla="*/ 5341620 w 5341620"/>
                    <a:gd name="connsiteY2" fmla="*/ 4602480 h 4602480"/>
                    <a:gd name="connsiteX3" fmla="*/ 0 w 5341620"/>
                    <a:gd name="connsiteY3" fmla="*/ 4602480 h 4602480"/>
                    <a:gd name="connsiteX4" fmla="*/ 1668780 w 5341620"/>
                    <a:gd name="connsiteY4" fmla="*/ 7620 h 4602480"/>
                    <a:gd name="connsiteX0" fmla="*/ 1668780 w 5341620"/>
                    <a:gd name="connsiteY0" fmla="*/ 7620 h 4602480"/>
                    <a:gd name="connsiteX1" fmla="*/ 3718560 w 5341620"/>
                    <a:gd name="connsiteY1" fmla="*/ 0 h 4602480"/>
                    <a:gd name="connsiteX2" fmla="*/ 5341620 w 5341620"/>
                    <a:gd name="connsiteY2" fmla="*/ 4602480 h 4602480"/>
                    <a:gd name="connsiteX3" fmla="*/ 0 w 5341620"/>
                    <a:gd name="connsiteY3" fmla="*/ 4602480 h 4602480"/>
                    <a:gd name="connsiteX4" fmla="*/ 300990 w 5341620"/>
                    <a:gd name="connsiteY4" fmla="*/ 2937510 h 4602480"/>
                    <a:gd name="connsiteX5" fmla="*/ 1668780 w 5341620"/>
                    <a:gd name="connsiteY5" fmla="*/ 7620 h 4602480"/>
                    <a:gd name="connsiteX0" fmla="*/ 1668780 w 5341620"/>
                    <a:gd name="connsiteY0" fmla="*/ 7620 h 4602480"/>
                    <a:gd name="connsiteX1" fmla="*/ 3718560 w 5341620"/>
                    <a:gd name="connsiteY1" fmla="*/ 0 h 4602480"/>
                    <a:gd name="connsiteX2" fmla="*/ 5034915 w 5341620"/>
                    <a:gd name="connsiteY2" fmla="*/ 2947035 h 4602480"/>
                    <a:gd name="connsiteX3" fmla="*/ 5341620 w 5341620"/>
                    <a:gd name="connsiteY3" fmla="*/ 4602480 h 4602480"/>
                    <a:gd name="connsiteX4" fmla="*/ 0 w 5341620"/>
                    <a:gd name="connsiteY4" fmla="*/ 4602480 h 4602480"/>
                    <a:gd name="connsiteX5" fmla="*/ 300990 w 5341620"/>
                    <a:gd name="connsiteY5" fmla="*/ 2937510 h 4602480"/>
                    <a:gd name="connsiteX6" fmla="*/ 1668780 w 5341620"/>
                    <a:gd name="connsiteY6" fmla="*/ 7620 h 4602480"/>
                    <a:gd name="connsiteX0" fmla="*/ 1668780 w 5341620"/>
                    <a:gd name="connsiteY0" fmla="*/ 7620 h 4602480"/>
                    <a:gd name="connsiteX1" fmla="*/ 3718560 w 5341620"/>
                    <a:gd name="connsiteY1" fmla="*/ 0 h 4602480"/>
                    <a:gd name="connsiteX2" fmla="*/ 5034915 w 5341620"/>
                    <a:gd name="connsiteY2" fmla="*/ 2947035 h 4602480"/>
                    <a:gd name="connsiteX3" fmla="*/ 5341620 w 5341620"/>
                    <a:gd name="connsiteY3" fmla="*/ 4602480 h 4602480"/>
                    <a:gd name="connsiteX4" fmla="*/ 0 w 5341620"/>
                    <a:gd name="connsiteY4" fmla="*/ 4602480 h 4602480"/>
                    <a:gd name="connsiteX5" fmla="*/ 300990 w 5341620"/>
                    <a:gd name="connsiteY5" fmla="*/ 2937510 h 4602480"/>
                    <a:gd name="connsiteX6" fmla="*/ 1958340 w 5341620"/>
                    <a:gd name="connsiteY6" fmla="*/ 2023110 h 4602480"/>
                    <a:gd name="connsiteX7" fmla="*/ 1668780 w 5341620"/>
                    <a:gd name="connsiteY7" fmla="*/ 7620 h 4602480"/>
                    <a:gd name="connsiteX0" fmla="*/ 1668780 w 5341620"/>
                    <a:gd name="connsiteY0" fmla="*/ 7620 h 4602480"/>
                    <a:gd name="connsiteX1" fmla="*/ 3718560 w 5341620"/>
                    <a:gd name="connsiteY1" fmla="*/ 0 h 4602480"/>
                    <a:gd name="connsiteX2" fmla="*/ 3358515 w 5341620"/>
                    <a:gd name="connsiteY2" fmla="*/ 1956435 h 4602480"/>
                    <a:gd name="connsiteX3" fmla="*/ 5034915 w 5341620"/>
                    <a:gd name="connsiteY3" fmla="*/ 2947035 h 4602480"/>
                    <a:gd name="connsiteX4" fmla="*/ 5341620 w 5341620"/>
                    <a:gd name="connsiteY4" fmla="*/ 4602480 h 4602480"/>
                    <a:gd name="connsiteX5" fmla="*/ 0 w 5341620"/>
                    <a:gd name="connsiteY5" fmla="*/ 4602480 h 4602480"/>
                    <a:gd name="connsiteX6" fmla="*/ 300990 w 5341620"/>
                    <a:gd name="connsiteY6" fmla="*/ 2937510 h 4602480"/>
                    <a:gd name="connsiteX7" fmla="*/ 1958340 w 5341620"/>
                    <a:gd name="connsiteY7" fmla="*/ 2023110 h 4602480"/>
                    <a:gd name="connsiteX8" fmla="*/ 1668780 w 5341620"/>
                    <a:gd name="connsiteY8" fmla="*/ 7620 h 4602480"/>
                    <a:gd name="connsiteX0" fmla="*/ 1670724 w 5343564"/>
                    <a:gd name="connsiteY0" fmla="*/ 7620 h 4602480"/>
                    <a:gd name="connsiteX1" fmla="*/ 3720504 w 5343564"/>
                    <a:gd name="connsiteY1" fmla="*/ 0 h 4602480"/>
                    <a:gd name="connsiteX2" fmla="*/ 3360459 w 5343564"/>
                    <a:gd name="connsiteY2" fmla="*/ 1956435 h 4602480"/>
                    <a:gd name="connsiteX3" fmla="*/ 5036859 w 5343564"/>
                    <a:gd name="connsiteY3" fmla="*/ 2947035 h 4602480"/>
                    <a:gd name="connsiteX4" fmla="*/ 5343564 w 5343564"/>
                    <a:gd name="connsiteY4" fmla="*/ 4602480 h 4602480"/>
                    <a:gd name="connsiteX5" fmla="*/ 1944 w 5343564"/>
                    <a:gd name="connsiteY5" fmla="*/ 4602480 h 4602480"/>
                    <a:gd name="connsiteX6" fmla="*/ 302934 w 5343564"/>
                    <a:gd name="connsiteY6" fmla="*/ 2937510 h 4602480"/>
                    <a:gd name="connsiteX7" fmla="*/ 1960284 w 5343564"/>
                    <a:gd name="connsiteY7" fmla="*/ 2023110 h 4602480"/>
                    <a:gd name="connsiteX8" fmla="*/ 1670724 w 5343564"/>
                    <a:gd name="connsiteY8" fmla="*/ 7620 h 4602480"/>
                    <a:gd name="connsiteX0" fmla="*/ 1671476 w 5344316"/>
                    <a:gd name="connsiteY0" fmla="*/ 7620 h 4602480"/>
                    <a:gd name="connsiteX1" fmla="*/ 3721256 w 5344316"/>
                    <a:gd name="connsiteY1" fmla="*/ 0 h 4602480"/>
                    <a:gd name="connsiteX2" fmla="*/ 3361211 w 5344316"/>
                    <a:gd name="connsiteY2" fmla="*/ 1956435 h 4602480"/>
                    <a:gd name="connsiteX3" fmla="*/ 5037611 w 5344316"/>
                    <a:gd name="connsiteY3" fmla="*/ 2947035 h 4602480"/>
                    <a:gd name="connsiteX4" fmla="*/ 5344316 w 5344316"/>
                    <a:gd name="connsiteY4" fmla="*/ 4602480 h 4602480"/>
                    <a:gd name="connsiteX5" fmla="*/ 2696 w 5344316"/>
                    <a:gd name="connsiteY5" fmla="*/ 4602480 h 4602480"/>
                    <a:gd name="connsiteX6" fmla="*/ 303686 w 5344316"/>
                    <a:gd name="connsiteY6" fmla="*/ 2937510 h 4602480"/>
                    <a:gd name="connsiteX7" fmla="*/ 1961036 w 5344316"/>
                    <a:gd name="connsiteY7" fmla="*/ 2023110 h 4602480"/>
                    <a:gd name="connsiteX8" fmla="*/ 1671476 w 5344316"/>
                    <a:gd name="connsiteY8" fmla="*/ 7620 h 4602480"/>
                    <a:gd name="connsiteX0" fmla="*/ 1671476 w 5344316"/>
                    <a:gd name="connsiteY0" fmla="*/ 7620 h 4602480"/>
                    <a:gd name="connsiteX1" fmla="*/ 3721256 w 5344316"/>
                    <a:gd name="connsiteY1" fmla="*/ 0 h 4602480"/>
                    <a:gd name="connsiteX2" fmla="*/ 3361211 w 5344316"/>
                    <a:gd name="connsiteY2" fmla="*/ 1956435 h 4602480"/>
                    <a:gd name="connsiteX3" fmla="*/ 5037611 w 5344316"/>
                    <a:gd name="connsiteY3" fmla="*/ 2947035 h 4602480"/>
                    <a:gd name="connsiteX4" fmla="*/ 5344316 w 5344316"/>
                    <a:gd name="connsiteY4" fmla="*/ 4602480 h 4602480"/>
                    <a:gd name="connsiteX5" fmla="*/ 2696 w 5344316"/>
                    <a:gd name="connsiteY5" fmla="*/ 4602480 h 4602480"/>
                    <a:gd name="connsiteX6" fmla="*/ 303686 w 5344316"/>
                    <a:gd name="connsiteY6" fmla="*/ 2937510 h 4602480"/>
                    <a:gd name="connsiteX7" fmla="*/ 1961036 w 5344316"/>
                    <a:gd name="connsiteY7" fmla="*/ 2023110 h 4602480"/>
                    <a:gd name="connsiteX8" fmla="*/ 1671476 w 5344316"/>
                    <a:gd name="connsiteY8" fmla="*/ 7620 h 4602480"/>
                    <a:gd name="connsiteX0" fmla="*/ 1671476 w 5344316"/>
                    <a:gd name="connsiteY0" fmla="*/ 7620 h 4602480"/>
                    <a:gd name="connsiteX1" fmla="*/ 3721256 w 5344316"/>
                    <a:gd name="connsiteY1" fmla="*/ 0 h 4602480"/>
                    <a:gd name="connsiteX2" fmla="*/ 3361211 w 5344316"/>
                    <a:gd name="connsiteY2" fmla="*/ 1956435 h 4602480"/>
                    <a:gd name="connsiteX3" fmla="*/ 5037611 w 5344316"/>
                    <a:gd name="connsiteY3" fmla="*/ 2947035 h 4602480"/>
                    <a:gd name="connsiteX4" fmla="*/ 5344316 w 5344316"/>
                    <a:gd name="connsiteY4" fmla="*/ 4602480 h 4602480"/>
                    <a:gd name="connsiteX5" fmla="*/ 2696 w 5344316"/>
                    <a:gd name="connsiteY5" fmla="*/ 4602480 h 4602480"/>
                    <a:gd name="connsiteX6" fmla="*/ 303686 w 5344316"/>
                    <a:gd name="connsiteY6" fmla="*/ 2937510 h 4602480"/>
                    <a:gd name="connsiteX7" fmla="*/ 1961036 w 5344316"/>
                    <a:gd name="connsiteY7" fmla="*/ 2023110 h 4602480"/>
                    <a:gd name="connsiteX8" fmla="*/ 1671476 w 5344316"/>
                    <a:gd name="connsiteY8" fmla="*/ 7620 h 4602480"/>
                    <a:gd name="connsiteX0" fmla="*/ 1671476 w 5344316"/>
                    <a:gd name="connsiteY0" fmla="*/ 7620 h 4602480"/>
                    <a:gd name="connsiteX1" fmla="*/ 3721256 w 5344316"/>
                    <a:gd name="connsiteY1" fmla="*/ 0 h 4602480"/>
                    <a:gd name="connsiteX2" fmla="*/ 3361211 w 5344316"/>
                    <a:gd name="connsiteY2" fmla="*/ 1956435 h 4602480"/>
                    <a:gd name="connsiteX3" fmla="*/ 5037611 w 5344316"/>
                    <a:gd name="connsiteY3" fmla="*/ 2947035 h 4602480"/>
                    <a:gd name="connsiteX4" fmla="*/ 5344316 w 5344316"/>
                    <a:gd name="connsiteY4" fmla="*/ 4602480 h 4602480"/>
                    <a:gd name="connsiteX5" fmla="*/ 2696 w 5344316"/>
                    <a:gd name="connsiteY5" fmla="*/ 4602480 h 4602480"/>
                    <a:gd name="connsiteX6" fmla="*/ 303686 w 5344316"/>
                    <a:gd name="connsiteY6" fmla="*/ 2937510 h 4602480"/>
                    <a:gd name="connsiteX7" fmla="*/ 1961036 w 5344316"/>
                    <a:gd name="connsiteY7" fmla="*/ 2023110 h 4602480"/>
                    <a:gd name="connsiteX8" fmla="*/ 1671476 w 5344316"/>
                    <a:gd name="connsiteY8" fmla="*/ 7620 h 4602480"/>
                    <a:gd name="connsiteX0" fmla="*/ 1671476 w 5344316"/>
                    <a:gd name="connsiteY0" fmla="*/ 7620 h 4602480"/>
                    <a:gd name="connsiteX1" fmla="*/ 3721256 w 5344316"/>
                    <a:gd name="connsiteY1" fmla="*/ 0 h 4602480"/>
                    <a:gd name="connsiteX2" fmla="*/ 3361211 w 5344316"/>
                    <a:gd name="connsiteY2" fmla="*/ 1956435 h 4602480"/>
                    <a:gd name="connsiteX3" fmla="*/ 5037611 w 5344316"/>
                    <a:gd name="connsiteY3" fmla="*/ 2947035 h 4602480"/>
                    <a:gd name="connsiteX4" fmla="*/ 5344316 w 5344316"/>
                    <a:gd name="connsiteY4" fmla="*/ 4602480 h 4602480"/>
                    <a:gd name="connsiteX5" fmla="*/ 2696 w 5344316"/>
                    <a:gd name="connsiteY5" fmla="*/ 4602480 h 4602480"/>
                    <a:gd name="connsiteX6" fmla="*/ 303686 w 5344316"/>
                    <a:gd name="connsiteY6" fmla="*/ 2937510 h 4602480"/>
                    <a:gd name="connsiteX7" fmla="*/ 1961036 w 5344316"/>
                    <a:gd name="connsiteY7" fmla="*/ 2023110 h 4602480"/>
                    <a:gd name="connsiteX8" fmla="*/ 1671476 w 5344316"/>
                    <a:gd name="connsiteY8" fmla="*/ 7620 h 4602480"/>
                    <a:gd name="connsiteX0" fmla="*/ 1671476 w 5344316"/>
                    <a:gd name="connsiteY0" fmla="*/ 7620 h 4602480"/>
                    <a:gd name="connsiteX1" fmla="*/ 3721256 w 5344316"/>
                    <a:gd name="connsiteY1" fmla="*/ 0 h 4602480"/>
                    <a:gd name="connsiteX2" fmla="*/ 3361211 w 5344316"/>
                    <a:gd name="connsiteY2" fmla="*/ 1956435 h 4602480"/>
                    <a:gd name="connsiteX3" fmla="*/ 5037611 w 5344316"/>
                    <a:gd name="connsiteY3" fmla="*/ 2947035 h 4602480"/>
                    <a:gd name="connsiteX4" fmla="*/ 5344316 w 5344316"/>
                    <a:gd name="connsiteY4" fmla="*/ 4602480 h 4602480"/>
                    <a:gd name="connsiteX5" fmla="*/ 2696 w 5344316"/>
                    <a:gd name="connsiteY5" fmla="*/ 4602480 h 4602480"/>
                    <a:gd name="connsiteX6" fmla="*/ 303686 w 5344316"/>
                    <a:gd name="connsiteY6" fmla="*/ 2937510 h 4602480"/>
                    <a:gd name="connsiteX7" fmla="*/ 1961036 w 5344316"/>
                    <a:gd name="connsiteY7" fmla="*/ 2023110 h 4602480"/>
                    <a:gd name="connsiteX8" fmla="*/ 1671476 w 5344316"/>
                    <a:gd name="connsiteY8" fmla="*/ 7620 h 4602480"/>
                    <a:gd name="connsiteX0" fmla="*/ 1671476 w 5344316"/>
                    <a:gd name="connsiteY0" fmla="*/ 7620 h 4602480"/>
                    <a:gd name="connsiteX1" fmla="*/ 3721256 w 5344316"/>
                    <a:gd name="connsiteY1" fmla="*/ 0 h 4602480"/>
                    <a:gd name="connsiteX2" fmla="*/ 3361211 w 5344316"/>
                    <a:gd name="connsiteY2" fmla="*/ 1956435 h 4602480"/>
                    <a:gd name="connsiteX3" fmla="*/ 5037611 w 5344316"/>
                    <a:gd name="connsiteY3" fmla="*/ 2947035 h 4602480"/>
                    <a:gd name="connsiteX4" fmla="*/ 5344316 w 5344316"/>
                    <a:gd name="connsiteY4" fmla="*/ 4602480 h 4602480"/>
                    <a:gd name="connsiteX5" fmla="*/ 2696 w 5344316"/>
                    <a:gd name="connsiteY5" fmla="*/ 4602480 h 4602480"/>
                    <a:gd name="connsiteX6" fmla="*/ 303686 w 5344316"/>
                    <a:gd name="connsiteY6" fmla="*/ 2937510 h 4602480"/>
                    <a:gd name="connsiteX7" fmla="*/ 1961036 w 5344316"/>
                    <a:gd name="connsiteY7" fmla="*/ 2023110 h 4602480"/>
                    <a:gd name="connsiteX8" fmla="*/ 1671476 w 5344316"/>
                    <a:gd name="connsiteY8" fmla="*/ 7620 h 4602480"/>
                    <a:gd name="connsiteX0" fmla="*/ 1671476 w 5344316"/>
                    <a:gd name="connsiteY0" fmla="*/ 7620 h 4602480"/>
                    <a:gd name="connsiteX1" fmla="*/ 3721256 w 5344316"/>
                    <a:gd name="connsiteY1" fmla="*/ 0 h 4602480"/>
                    <a:gd name="connsiteX2" fmla="*/ 3361211 w 5344316"/>
                    <a:gd name="connsiteY2" fmla="*/ 1956435 h 4602480"/>
                    <a:gd name="connsiteX3" fmla="*/ 5037611 w 5344316"/>
                    <a:gd name="connsiteY3" fmla="*/ 2947035 h 4602480"/>
                    <a:gd name="connsiteX4" fmla="*/ 5344316 w 5344316"/>
                    <a:gd name="connsiteY4" fmla="*/ 4602480 h 4602480"/>
                    <a:gd name="connsiteX5" fmla="*/ 2696 w 5344316"/>
                    <a:gd name="connsiteY5" fmla="*/ 4602480 h 4602480"/>
                    <a:gd name="connsiteX6" fmla="*/ 303686 w 5344316"/>
                    <a:gd name="connsiteY6" fmla="*/ 2937510 h 4602480"/>
                    <a:gd name="connsiteX7" fmla="*/ 1961036 w 5344316"/>
                    <a:gd name="connsiteY7" fmla="*/ 2023110 h 4602480"/>
                    <a:gd name="connsiteX8" fmla="*/ 1989611 w 5344316"/>
                    <a:gd name="connsiteY8" fmla="*/ 1537335 h 4602480"/>
                    <a:gd name="connsiteX9" fmla="*/ 1671476 w 5344316"/>
                    <a:gd name="connsiteY9" fmla="*/ 7620 h 4602480"/>
                    <a:gd name="connsiteX0" fmla="*/ 1671476 w 5344316"/>
                    <a:gd name="connsiteY0" fmla="*/ 7620 h 4602480"/>
                    <a:gd name="connsiteX1" fmla="*/ 3721256 w 5344316"/>
                    <a:gd name="connsiteY1" fmla="*/ 0 h 4602480"/>
                    <a:gd name="connsiteX2" fmla="*/ 3351686 w 5344316"/>
                    <a:gd name="connsiteY2" fmla="*/ 1527810 h 4602480"/>
                    <a:gd name="connsiteX3" fmla="*/ 3361211 w 5344316"/>
                    <a:gd name="connsiteY3" fmla="*/ 1956435 h 4602480"/>
                    <a:gd name="connsiteX4" fmla="*/ 5037611 w 5344316"/>
                    <a:gd name="connsiteY4" fmla="*/ 2947035 h 4602480"/>
                    <a:gd name="connsiteX5" fmla="*/ 5344316 w 5344316"/>
                    <a:gd name="connsiteY5" fmla="*/ 4602480 h 4602480"/>
                    <a:gd name="connsiteX6" fmla="*/ 2696 w 5344316"/>
                    <a:gd name="connsiteY6" fmla="*/ 4602480 h 4602480"/>
                    <a:gd name="connsiteX7" fmla="*/ 303686 w 5344316"/>
                    <a:gd name="connsiteY7" fmla="*/ 2937510 h 4602480"/>
                    <a:gd name="connsiteX8" fmla="*/ 1961036 w 5344316"/>
                    <a:gd name="connsiteY8" fmla="*/ 2023110 h 4602480"/>
                    <a:gd name="connsiteX9" fmla="*/ 1989611 w 5344316"/>
                    <a:gd name="connsiteY9" fmla="*/ 1537335 h 4602480"/>
                    <a:gd name="connsiteX10" fmla="*/ 1671476 w 5344316"/>
                    <a:gd name="connsiteY10" fmla="*/ 7620 h 4602480"/>
                    <a:gd name="connsiteX0" fmla="*/ 1671476 w 5344316"/>
                    <a:gd name="connsiteY0" fmla="*/ 7620 h 4602480"/>
                    <a:gd name="connsiteX1" fmla="*/ 3721256 w 5344316"/>
                    <a:gd name="connsiteY1" fmla="*/ 0 h 4602480"/>
                    <a:gd name="connsiteX2" fmla="*/ 3351686 w 5344316"/>
                    <a:gd name="connsiteY2" fmla="*/ 1527810 h 4602480"/>
                    <a:gd name="connsiteX3" fmla="*/ 3361211 w 5344316"/>
                    <a:gd name="connsiteY3" fmla="*/ 1956435 h 4602480"/>
                    <a:gd name="connsiteX4" fmla="*/ 5037611 w 5344316"/>
                    <a:gd name="connsiteY4" fmla="*/ 2947035 h 4602480"/>
                    <a:gd name="connsiteX5" fmla="*/ 5344316 w 5344316"/>
                    <a:gd name="connsiteY5" fmla="*/ 4602480 h 4602480"/>
                    <a:gd name="connsiteX6" fmla="*/ 2696 w 5344316"/>
                    <a:gd name="connsiteY6" fmla="*/ 4602480 h 4602480"/>
                    <a:gd name="connsiteX7" fmla="*/ 303686 w 5344316"/>
                    <a:gd name="connsiteY7" fmla="*/ 2937510 h 4602480"/>
                    <a:gd name="connsiteX8" fmla="*/ 1961036 w 5344316"/>
                    <a:gd name="connsiteY8" fmla="*/ 2023110 h 4602480"/>
                    <a:gd name="connsiteX9" fmla="*/ 1989611 w 5344316"/>
                    <a:gd name="connsiteY9" fmla="*/ 1537335 h 4602480"/>
                    <a:gd name="connsiteX10" fmla="*/ 1671476 w 5344316"/>
                    <a:gd name="connsiteY10" fmla="*/ 7620 h 4602480"/>
                    <a:gd name="connsiteX0" fmla="*/ 1671476 w 5344316"/>
                    <a:gd name="connsiteY0" fmla="*/ 7620 h 4602480"/>
                    <a:gd name="connsiteX1" fmla="*/ 3721256 w 5344316"/>
                    <a:gd name="connsiteY1" fmla="*/ 0 h 4602480"/>
                    <a:gd name="connsiteX2" fmla="*/ 3351686 w 5344316"/>
                    <a:gd name="connsiteY2" fmla="*/ 1527810 h 4602480"/>
                    <a:gd name="connsiteX3" fmla="*/ 3361211 w 5344316"/>
                    <a:gd name="connsiteY3" fmla="*/ 1956435 h 4602480"/>
                    <a:gd name="connsiteX4" fmla="*/ 5037611 w 5344316"/>
                    <a:gd name="connsiteY4" fmla="*/ 2947035 h 4602480"/>
                    <a:gd name="connsiteX5" fmla="*/ 5344316 w 5344316"/>
                    <a:gd name="connsiteY5" fmla="*/ 4602480 h 4602480"/>
                    <a:gd name="connsiteX6" fmla="*/ 2696 w 5344316"/>
                    <a:gd name="connsiteY6" fmla="*/ 4602480 h 4602480"/>
                    <a:gd name="connsiteX7" fmla="*/ 303686 w 5344316"/>
                    <a:gd name="connsiteY7" fmla="*/ 2937510 h 4602480"/>
                    <a:gd name="connsiteX8" fmla="*/ 1961036 w 5344316"/>
                    <a:gd name="connsiteY8" fmla="*/ 2023110 h 4602480"/>
                    <a:gd name="connsiteX9" fmla="*/ 1989611 w 5344316"/>
                    <a:gd name="connsiteY9" fmla="*/ 1537335 h 4602480"/>
                    <a:gd name="connsiteX10" fmla="*/ 1671476 w 5344316"/>
                    <a:gd name="connsiteY10" fmla="*/ 7620 h 4602480"/>
                    <a:gd name="connsiteX0" fmla="*/ 1671476 w 5344316"/>
                    <a:gd name="connsiteY0" fmla="*/ 7620 h 4602480"/>
                    <a:gd name="connsiteX1" fmla="*/ 3721256 w 5344316"/>
                    <a:gd name="connsiteY1" fmla="*/ 0 h 4602480"/>
                    <a:gd name="connsiteX2" fmla="*/ 3346924 w 5344316"/>
                    <a:gd name="connsiteY2" fmla="*/ 1534954 h 4602480"/>
                    <a:gd name="connsiteX3" fmla="*/ 3361211 w 5344316"/>
                    <a:gd name="connsiteY3" fmla="*/ 1956435 h 4602480"/>
                    <a:gd name="connsiteX4" fmla="*/ 5037611 w 5344316"/>
                    <a:gd name="connsiteY4" fmla="*/ 2947035 h 4602480"/>
                    <a:gd name="connsiteX5" fmla="*/ 5344316 w 5344316"/>
                    <a:gd name="connsiteY5" fmla="*/ 4602480 h 4602480"/>
                    <a:gd name="connsiteX6" fmla="*/ 2696 w 5344316"/>
                    <a:gd name="connsiteY6" fmla="*/ 4602480 h 4602480"/>
                    <a:gd name="connsiteX7" fmla="*/ 303686 w 5344316"/>
                    <a:gd name="connsiteY7" fmla="*/ 2937510 h 4602480"/>
                    <a:gd name="connsiteX8" fmla="*/ 1961036 w 5344316"/>
                    <a:gd name="connsiteY8" fmla="*/ 2023110 h 4602480"/>
                    <a:gd name="connsiteX9" fmla="*/ 1989611 w 5344316"/>
                    <a:gd name="connsiteY9" fmla="*/ 1537335 h 4602480"/>
                    <a:gd name="connsiteX10" fmla="*/ 1671476 w 5344316"/>
                    <a:gd name="connsiteY10" fmla="*/ 7620 h 4602480"/>
                    <a:gd name="connsiteX0" fmla="*/ 1671476 w 5344316"/>
                    <a:gd name="connsiteY0" fmla="*/ 7620 h 4602480"/>
                    <a:gd name="connsiteX1" fmla="*/ 3721256 w 5344316"/>
                    <a:gd name="connsiteY1" fmla="*/ 0 h 4602480"/>
                    <a:gd name="connsiteX2" fmla="*/ 3346924 w 5344316"/>
                    <a:gd name="connsiteY2" fmla="*/ 1534954 h 4602480"/>
                    <a:gd name="connsiteX3" fmla="*/ 3361211 w 5344316"/>
                    <a:gd name="connsiteY3" fmla="*/ 1956435 h 4602480"/>
                    <a:gd name="connsiteX4" fmla="*/ 5037611 w 5344316"/>
                    <a:gd name="connsiteY4" fmla="*/ 2947035 h 4602480"/>
                    <a:gd name="connsiteX5" fmla="*/ 5344316 w 5344316"/>
                    <a:gd name="connsiteY5" fmla="*/ 4602480 h 4602480"/>
                    <a:gd name="connsiteX6" fmla="*/ 2696 w 5344316"/>
                    <a:gd name="connsiteY6" fmla="*/ 4602480 h 4602480"/>
                    <a:gd name="connsiteX7" fmla="*/ 303686 w 5344316"/>
                    <a:gd name="connsiteY7" fmla="*/ 2937510 h 4602480"/>
                    <a:gd name="connsiteX8" fmla="*/ 1961036 w 5344316"/>
                    <a:gd name="connsiteY8" fmla="*/ 2023110 h 4602480"/>
                    <a:gd name="connsiteX9" fmla="*/ 1989611 w 5344316"/>
                    <a:gd name="connsiteY9" fmla="*/ 1537335 h 4602480"/>
                    <a:gd name="connsiteX10" fmla="*/ 1671476 w 5344316"/>
                    <a:gd name="connsiteY10" fmla="*/ 7620 h 4602480"/>
                    <a:gd name="connsiteX0" fmla="*/ 1671476 w 5344316"/>
                    <a:gd name="connsiteY0" fmla="*/ 7620 h 4602480"/>
                    <a:gd name="connsiteX1" fmla="*/ 3721256 w 5344316"/>
                    <a:gd name="connsiteY1" fmla="*/ 0 h 4602480"/>
                    <a:gd name="connsiteX2" fmla="*/ 3346924 w 5344316"/>
                    <a:gd name="connsiteY2" fmla="*/ 1534954 h 4602480"/>
                    <a:gd name="connsiteX3" fmla="*/ 3361211 w 5344316"/>
                    <a:gd name="connsiteY3" fmla="*/ 1956435 h 4602480"/>
                    <a:gd name="connsiteX4" fmla="*/ 5037611 w 5344316"/>
                    <a:gd name="connsiteY4" fmla="*/ 2947035 h 4602480"/>
                    <a:gd name="connsiteX5" fmla="*/ 5344316 w 5344316"/>
                    <a:gd name="connsiteY5" fmla="*/ 4602480 h 4602480"/>
                    <a:gd name="connsiteX6" fmla="*/ 2696 w 5344316"/>
                    <a:gd name="connsiteY6" fmla="*/ 4602480 h 4602480"/>
                    <a:gd name="connsiteX7" fmla="*/ 303686 w 5344316"/>
                    <a:gd name="connsiteY7" fmla="*/ 2937510 h 4602480"/>
                    <a:gd name="connsiteX8" fmla="*/ 1961036 w 5344316"/>
                    <a:gd name="connsiteY8" fmla="*/ 2023110 h 4602480"/>
                    <a:gd name="connsiteX9" fmla="*/ 1989611 w 5344316"/>
                    <a:gd name="connsiteY9" fmla="*/ 1537335 h 4602480"/>
                    <a:gd name="connsiteX10" fmla="*/ 1671476 w 5344316"/>
                    <a:gd name="connsiteY10" fmla="*/ 7620 h 4602480"/>
                    <a:gd name="connsiteX0" fmla="*/ 1671476 w 5344316"/>
                    <a:gd name="connsiteY0" fmla="*/ 7620 h 4602480"/>
                    <a:gd name="connsiteX1" fmla="*/ 3721256 w 5344316"/>
                    <a:gd name="connsiteY1" fmla="*/ 0 h 4602480"/>
                    <a:gd name="connsiteX2" fmla="*/ 3520755 w 5344316"/>
                    <a:gd name="connsiteY2" fmla="*/ 920591 h 4602480"/>
                    <a:gd name="connsiteX3" fmla="*/ 3346924 w 5344316"/>
                    <a:gd name="connsiteY3" fmla="*/ 1534954 h 4602480"/>
                    <a:gd name="connsiteX4" fmla="*/ 3361211 w 5344316"/>
                    <a:gd name="connsiteY4" fmla="*/ 1956435 h 4602480"/>
                    <a:gd name="connsiteX5" fmla="*/ 5037611 w 5344316"/>
                    <a:gd name="connsiteY5" fmla="*/ 2947035 h 4602480"/>
                    <a:gd name="connsiteX6" fmla="*/ 5344316 w 5344316"/>
                    <a:gd name="connsiteY6" fmla="*/ 4602480 h 4602480"/>
                    <a:gd name="connsiteX7" fmla="*/ 2696 w 5344316"/>
                    <a:gd name="connsiteY7" fmla="*/ 4602480 h 4602480"/>
                    <a:gd name="connsiteX8" fmla="*/ 303686 w 5344316"/>
                    <a:gd name="connsiteY8" fmla="*/ 2937510 h 4602480"/>
                    <a:gd name="connsiteX9" fmla="*/ 1961036 w 5344316"/>
                    <a:gd name="connsiteY9" fmla="*/ 2023110 h 4602480"/>
                    <a:gd name="connsiteX10" fmla="*/ 1989611 w 5344316"/>
                    <a:gd name="connsiteY10" fmla="*/ 1537335 h 4602480"/>
                    <a:gd name="connsiteX11" fmla="*/ 1671476 w 5344316"/>
                    <a:gd name="connsiteY11" fmla="*/ 7620 h 4602480"/>
                    <a:gd name="connsiteX0" fmla="*/ 1671476 w 5344316"/>
                    <a:gd name="connsiteY0" fmla="*/ 7620 h 4602480"/>
                    <a:gd name="connsiteX1" fmla="*/ 3721256 w 5344316"/>
                    <a:gd name="connsiteY1" fmla="*/ 0 h 4602480"/>
                    <a:gd name="connsiteX2" fmla="*/ 3520755 w 5344316"/>
                    <a:gd name="connsiteY2" fmla="*/ 920591 h 4602480"/>
                    <a:gd name="connsiteX3" fmla="*/ 3346924 w 5344316"/>
                    <a:gd name="connsiteY3" fmla="*/ 1534954 h 4602480"/>
                    <a:gd name="connsiteX4" fmla="*/ 3361211 w 5344316"/>
                    <a:gd name="connsiteY4" fmla="*/ 1956435 h 4602480"/>
                    <a:gd name="connsiteX5" fmla="*/ 5037611 w 5344316"/>
                    <a:gd name="connsiteY5" fmla="*/ 2947035 h 4602480"/>
                    <a:gd name="connsiteX6" fmla="*/ 5344316 w 5344316"/>
                    <a:gd name="connsiteY6" fmla="*/ 4602480 h 4602480"/>
                    <a:gd name="connsiteX7" fmla="*/ 2696 w 5344316"/>
                    <a:gd name="connsiteY7" fmla="*/ 4602480 h 4602480"/>
                    <a:gd name="connsiteX8" fmla="*/ 303686 w 5344316"/>
                    <a:gd name="connsiteY8" fmla="*/ 2937510 h 4602480"/>
                    <a:gd name="connsiteX9" fmla="*/ 1961036 w 5344316"/>
                    <a:gd name="connsiteY9" fmla="*/ 2023110 h 4602480"/>
                    <a:gd name="connsiteX10" fmla="*/ 1989611 w 5344316"/>
                    <a:gd name="connsiteY10" fmla="*/ 1537335 h 4602480"/>
                    <a:gd name="connsiteX11" fmla="*/ 1671476 w 5344316"/>
                    <a:gd name="connsiteY11" fmla="*/ 7620 h 4602480"/>
                    <a:gd name="connsiteX0" fmla="*/ 1671476 w 5344316"/>
                    <a:gd name="connsiteY0" fmla="*/ 7620 h 4602480"/>
                    <a:gd name="connsiteX1" fmla="*/ 3721256 w 5344316"/>
                    <a:gd name="connsiteY1" fmla="*/ 0 h 4602480"/>
                    <a:gd name="connsiteX2" fmla="*/ 3520755 w 5344316"/>
                    <a:gd name="connsiteY2" fmla="*/ 920591 h 4602480"/>
                    <a:gd name="connsiteX3" fmla="*/ 3346924 w 5344316"/>
                    <a:gd name="connsiteY3" fmla="*/ 1534954 h 4602480"/>
                    <a:gd name="connsiteX4" fmla="*/ 3361211 w 5344316"/>
                    <a:gd name="connsiteY4" fmla="*/ 1956435 h 4602480"/>
                    <a:gd name="connsiteX5" fmla="*/ 5037611 w 5344316"/>
                    <a:gd name="connsiteY5" fmla="*/ 2947035 h 4602480"/>
                    <a:gd name="connsiteX6" fmla="*/ 5344316 w 5344316"/>
                    <a:gd name="connsiteY6" fmla="*/ 4602480 h 4602480"/>
                    <a:gd name="connsiteX7" fmla="*/ 2696 w 5344316"/>
                    <a:gd name="connsiteY7" fmla="*/ 4602480 h 4602480"/>
                    <a:gd name="connsiteX8" fmla="*/ 303686 w 5344316"/>
                    <a:gd name="connsiteY8" fmla="*/ 2937510 h 4602480"/>
                    <a:gd name="connsiteX9" fmla="*/ 1961036 w 5344316"/>
                    <a:gd name="connsiteY9" fmla="*/ 2023110 h 4602480"/>
                    <a:gd name="connsiteX10" fmla="*/ 1989611 w 5344316"/>
                    <a:gd name="connsiteY10" fmla="*/ 1537335 h 4602480"/>
                    <a:gd name="connsiteX11" fmla="*/ 1671476 w 5344316"/>
                    <a:gd name="connsiteY11" fmla="*/ 7620 h 4602480"/>
                    <a:gd name="connsiteX0" fmla="*/ 1671476 w 5344316"/>
                    <a:gd name="connsiteY0" fmla="*/ 7620 h 4602480"/>
                    <a:gd name="connsiteX1" fmla="*/ 3721256 w 5344316"/>
                    <a:gd name="connsiteY1" fmla="*/ 0 h 4602480"/>
                    <a:gd name="connsiteX2" fmla="*/ 3520755 w 5344316"/>
                    <a:gd name="connsiteY2" fmla="*/ 920591 h 4602480"/>
                    <a:gd name="connsiteX3" fmla="*/ 3346924 w 5344316"/>
                    <a:gd name="connsiteY3" fmla="*/ 1534954 h 4602480"/>
                    <a:gd name="connsiteX4" fmla="*/ 3361211 w 5344316"/>
                    <a:gd name="connsiteY4" fmla="*/ 1956435 h 4602480"/>
                    <a:gd name="connsiteX5" fmla="*/ 5037611 w 5344316"/>
                    <a:gd name="connsiteY5" fmla="*/ 2947035 h 4602480"/>
                    <a:gd name="connsiteX6" fmla="*/ 5344316 w 5344316"/>
                    <a:gd name="connsiteY6" fmla="*/ 4602480 h 4602480"/>
                    <a:gd name="connsiteX7" fmla="*/ 2696 w 5344316"/>
                    <a:gd name="connsiteY7" fmla="*/ 4602480 h 4602480"/>
                    <a:gd name="connsiteX8" fmla="*/ 303686 w 5344316"/>
                    <a:gd name="connsiteY8" fmla="*/ 2937510 h 4602480"/>
                    <a:gd name="connsiteX9" fmla="*/ 1961036 w 5344316"/>
                    <a:gd name="connsiteY9" fmla="*/ 2023110 h 4602480"/>
                    <a:gd name="connsiteX10" fmla="*/ 1989611 w 5344316"/>
                    <a:gd name="connsiteY10" fmla="*/ 1537335 h 4602480"/>
                    <a:gd name="connsiteX11" fmla="*/ 1671476 w 5344316"/>
                    <a:gd name="connsiteY11" fmla="*/ 7620 h 4602480"/>
                    <a:gd name="connsiteX0" fmla="*/ 1671476 w 5344316"/>
                    <a:gd name="connsiteY0" fmla="*/ 0 h 4594860"/>
                    <a:gd name="connsiteX1" fmla="*/ 3702206 w 5344316"/>
                    <a:gd name="connsiteY1" fmla="*/ 23336 h 4594860"/>
                    <a:gd name="connsiteX2" fmla="*/ 3520755 w 5344316"/>
                    <a:gd name="connsiteY2" fmla="*/ 912971 h 4594860"/>
                    <a:gd name="connsiteX3" fmla="*/ 3346924 w 5344316"/>
                    <a:gd name="connsiteY3" fmla="*/ 1527334 h 4594860"/>
                    <a:gd name="connsiteX4" fmla="*/ 3361211 w 5344316"/>
                    <a:gd name="connsiteY4" fmla="*/ 1948815 h 4594860"/>
                    <a:gd name="connsiteX5" fmla="*/ 5037611 w 5344316"/>
                    <a:gd name="connsiteY5" fmla="*/ 2939415 h 4594860"/>
                    <a:gd name="connsiteX6" fmla="*/ 5344316 w 5344316"/>
                    <a:gd name="connsiteY6" fmla="*/ 4594860 h 4594860"/>
                    <a:gd name="connsiteX7" fmla="*/ 2696 w 5344316"/>
                    <a:gd name="connsiteY7" fmla="*/ 4594860 h 4594860"/>
                    <a:gd name="connsiteX8" fmla="*/ 303686 w 5344316"/>
                    <a:gd name="connsiteY8" fmla="*/ 2929890 h 4594860"/>
                    <a:gd name="connsiteX9" fmla="*/ 1961036 w 5344316"/>
                    <a:gd name="connsiteY9" fmla="*/ 2015490 h 4594860"/>
                    <a:gd name="connsiteX10" fmla="*/ 1989611 w 5344316"/>
                    <a:gd name="connsiteY10" fmla="*/ 1529715 h 4594860"/>
                    <a:gd name="connsiteX11" fmla="*/ 1671476 w 5344316"/>
                    <a:gd name="connsiteY11" fmla="*/ 0 h 4594860"/>
                    <a:gd name="connsiteX0" fmla="*/ 1671476 w 5344316"/>
                    <a:gd name="connsiteY0" fmla="*/ 0 h 4594860"/>
                    <a:gd name="connsiteX1" fmla="*/ 3702206 w 5344316"/>
                    <a:gd name="connsiteY1" fmla="*/ 23336 h 4594860"/>
                    <a:gd name="connsiteX2" fmla="*/ 3520755 w 5344316"/>
                    <a:gd name="connsiteY2" fmla="*/ 912971 h 4594860"/>
                    <a:gd name="connsiteX3" fmla="*/ 3346924 w 5344316"/>
                    <a:gd name="connsiteY3" fmla="*/ 1527334 h 4594860"/>
                    <a:gd name="connsiteX4" fmla="*/ 3361211 w 5344316"/>
                    <a:gd name="connsiteY4" fmla="*/ 1948815 h 4594860"/>
                    <a:gd name="connsiteX5" fmla="*/ 5037611 w 5344316"/>
                    <a:gd name="connsiteY5" fmla="*/ 2939415 h 4594860"/>
                    <a:gd name="connsiteX6" fmla="*/ 5344316 w 5344316"/>
                    <a:gd name="connsiteY6" fmla="*/ 4594860 h 4594860"/>
                    <a:gd name="connsiteX7" fmla="*/ 2696 w 5344316"/>
                    <a:gd name="connsiteY7" fmla="*/ 4594860 h 4594860"/>
                    <a:gd name="connsiteX8" fmla="*/ 303686 w 5344316"/>
                    <a:gd name="connsiteY8" fmla="*/ 2929890 h 4594860"/>
                    <a:gd name="connsiteX9" fmla="*/ 1961036 w 5344316"/>
                    <a:gd name="connsiteY9" fmla="*/ 2015490 h 4594860"/>
                    <a:gd name="connsiteX10" fmla="*/ 1989611 w 5344316"/>
                    <a:gd name="connsiteY10" fmla="*/ 1529715 h 4594860"/>
                    <a:gd name="connsiteX11" fmla="*/ 1671476 w 5344316"/>
                    <a:gd name="connsiteY11" fmla="*/ 0 h 4594860"/>
                    <a:gd name="connsiteX0" fmla="*/ 1671476 w 5344316"/>
                    <a:gd name="connsiteY0" fmla="*/ 0 h 4594860"/>
                    <a:gd name="connsiteX1" fmla="*/ 3702206 w 5344316"/>
                    <a:gd name="connsiteY1" fmla="*/ 23336 h 4594860"/>
                    <a:gd name="connsiteX2" fmla="*/ 3520755 w 5344316"/>
                    <a:gd name="connsiteY2" fmla="*/ 912971 h 4594860"/>
                    <a:gd name="connsiteX3" fmla="*/ 3346924 w 5344316"/>
                    <a:gd name="connsiteY3" fmla="*/ 1527334 h 4594860"/>
                    <a:gd name="connsiteX4" fmla="*/ 3361211 w 5344316"/>
                    <a:gd name="connsiteY4" fmla="*/ 1948815 h 4594860"/>
                    <a:gd name="connsiteX5" fmla="*/ 5037611 w 5344316"/>
                    <a:gd name="connsiteY5" fmla="*/ 2939415 h 4594860"/>
                    <a:gd name="connsiteX6" fmla="*/ 5344316 w 5344316"/>
                    <a:gd name="connsiteY6" fmla="*/ 4594860 h 4594860"/>
                    <a:gd name="connsiteX7" fmla="*/ 2696 w 5344316"/>
                    <a:gd name="connsiteY7" fmla="*/ 4594860 h 4594860"/>
                    <a:gd name="connsiteX8" fmla="*/ 303686 w 5344316"/>
                    <a:gd name="connsiteY8" fmla="*/ 2929890 h 4594860"/>
                    <a:gd name="connsiteX9" fmla="*/ 1961036 w 5344316"/>
                    <a:gd name="connsiteY9" fmla="*/ 2015490 h 4594860"/>
                    <a:gd name="connsiteX10" fmla="*/ 1989611 w 5344316"/>
                    <a:gd name="connsiteY10" fmla="*/ 1529715 h 4594860"/>
                    <a:gd name="connsiteX11" fmla="*/ 1671476 w 5344316"/>
                    <a:gd name="connsiteY11" fmla="*/ 0 h 4594860"/>
                    <a:gd name="connsiteX0" fmla="*/ 1671476 w 5344316"/>
                    <a:gd name="connsiteY0" fmla="*/ 0 h 4594860"/>
                    <a:gd name="connsiteX1" fmla="*/ 3702206 w 5344316"/>
                    <a:gd name="connsiteY1" fmla="*/ 23336 h 4594860"/>
                    <a:gd name="connsiteX2" fmla="*/ 3520755 w 5344316"/>
                    <a:gd name="connsiteY2" fmla="*/ 912971 h 4594860"/>
                    <a:gd name="connsiteX3" fmla="*/ 3346924 w 5344316"/>
                    <a:gd name="connsiteY3" fmla="*/ 1527334 h 4594860"/>
                    <a:gd name="connsiteX4" fmla="*/ 3361211 w 5344316"/>
                    <a:gd name="connsiteY4" fmla="*/ 1948815 h 4594860"/>
                    <a:gd name="connsiteX5" fmla="*/ 5037611 w 5344316"/>
                    <a:gd name="connsiteY5" fmla="*/ 2939415 h 4594860"/>
                    <a:gd name="connsiteX6" fmla="*/ 5344316 w 5344316"/>
                    <a:gd name="connsiteY6" fmla="*/ 4594860 h 4594860"/>
                    <a:gd name="connsiteX7" fmla="*/ 2696 w 5344316"/>
                    <a:gd name="connsiteY7" fmla="*/ 4594860 h 4594860"/>
                    <a:gd name="connsiteX8" fmla="*/ 303686 w 5344316"/>
                    <a:gd name="connsiteY8" fmla="*/ 2929890 h 4594860"/>
                    <a:gd name="connsiteX9" fmla="*/ 1961036 w 5344316"/>
                    <a:gd name="connsiteY9" fmla="*/ 2015490 h 4594860"/>
                    <a:gd name="connsiteX10" fmla="*/ 1989611 w 5344316"/>
                    <a:gd name="connsiteY10" fmla="*/ 1529715 h 4594860"/>
                    <a:gd name="connsiteX11" fmla="*/ 1671476 w 5344316"/>
                    <a:gd name="connsiteY11" fmla="*/ 0 h 4594860"/>
                    <a:gd name="connsiteX0" fmla="*/ 1671476 w 5344316"/>
                    <a:gd name="connsiteY0" fmla="*/ 0 h 4594860"/>
                    <a:gd name="connsiteX1" fmla="*/ 3702206 w 5344316"/>
                    <a:gd name="connsiteY1" fmla="*/ 23336 h 4594860"/>
                    <a:gd name="connsiteX2" fmla="*/ 3520755 w 5344316"/>
                    <a:gd name="connsiteY2" fmla="*/ 912971 h 4594860"/>
                    <a:gd name="connsiteX3" fmla="*/ 3346924 w 5344316"/>
                    <a:gd name="connsiteY3" fmla="*/ 1527334 h 4594860"/>
                    <a:gd name="connsiteX4" fmla="*/ 3361211 w 5344316"/>
                    <a:gd name="connsiteY4" fmla="*/ 1948815 h 4594860"/>
                    <a:gd name="connsiteX5" fmla="*/ 5037611 w 5344316"/>
                    <a:gd name="connsiteY5" fmla="*/ 2939415 h 4594860"/>
                    <a:gd name="connsiteX6" fmla="*/ 5344316 w 5344316"/>
                    <a:gd name="connsiteY6" fmla="*/ 4594860 h 4594860"/>
                    <a:gd name="connsiteX7" fmla="*/ 2696 w 5344316"/>
                    <a:gd name="connsiteY7" fmla="*/ 4594860 h 4594860"/>
                    <a:gd name="connsiteX8" fmla="*/ 303686 w 5344316"/>
                    <a:gd name="connsiteY8" fmla="*/ 2929890 h 4594860"/>
                    <a:gd name="connsiteX9" fmla="*/ 1961036 w 5344316"/>
                    <a:gd name="connsiteY9" fmla="*/ 2008346 h 4594860"/>
                    <a:gd name="connsiteX10" fmla="*/ 1989611 w 5344316"/>
                    <a:gd name="connsiteY10" fmla="*/ 1529715 h 4594860"/>
                    <a:gd name="connsiteX11" fmla="*/ 1671476 w 5344316"/>
                    <a:gd name="connsiteY11" fmla="*/ 0 h 4594860"/>
                    <a:gd name="connsiteX0" fmla="*/ 1671584 w 5344424"/>
                    <a:gd name="connsiteY0" fmla="*/ 0 h 4594860"/>
                    <a:gd name="connsiteX1" fmla="*/ 3702314 w 5344424"/>
                    <a:gd name="connsiteY1" fmla="*/ 23336 h 4594860"/>
                    <a:gd name="connsiteX2" fmla="*/ 3520863 w 5344424"/>
                    <a:gd name="connsiteY2" fmla="*/ 912971 h 4594860"/>
                    <a:gd name="connsiteX3" fmla="*/ 3347032 w 5344424"/>
                    <a:gd name="connsiteY3" fmla="*/ 1527334 h 4594860"/>
                    <a:gd name="connsiteX4" fmla="*/ 3361319 w 5344424"/>
                    <a:gd name="connsiteY4" fmla="*/ 1948815 h 4594860"/>
                    <a:gd name="connsiteX5" fmla="*/ 5037719 w 5344424"/>
                    <a:gd name="connsiteY5" fmla="*/ 2939415 h 4594860"/>
                    <a:gd name="connsiteX6" fmla="*/ 5344424 w 5344424"/>
                    <a:gd name="connsiteY6" fmla="*/ 4594860 h 4594860"/>
                    <a:gd name="connsiteX7" fmla="*/ 2804 w 5344424"/>
                    <a:gd name="connsiteY7" fmla="*/ 4594860 h 4594860"/>
                    <a:gd name="connsiteX8" fmla="*/ 299031 w 5344424"/>
                    <a:gd name="connsiteY8" fmla="*/ 2920365 h 4594860"/>
                    <a:gd name="connsiteX9" fmla="*/ 1961144 w 5344424"/>
                    <a:gd name="connsiteY9" fmla="*/ 2008346 h 4594860"/>
                    <a:gd name="connsiteX10" fmla="*/ 1989719 w 5344424"/>
                    <a:gd name="connsiteY10" fmla="*/ 1529715 h 4594860"/>
                    <a:gd name="connsiteX11" fmla="*/ 1671584 w 5344424"/>
                    <a:gd name="connsiteY11" fmla="*/ 0 h 4594860"/>
                    <a:gd name="connsiteX0" fmla="*/ 1671584 w 5344424"/>
                    <a:gd name="connsiteY0" fmla="*/ 0 h 4594860"/>
                    <a:gd name="connsiteX1" fmla="*/ 3702314 w 5344424"/>
                    <a:gd name="connsiteY1" fmla="*/ 23336 h 4594860"/>
                    <a:gd name="connsiteX2" fmla="*/ 3520863 w 5344424"/>
                    <a:gd name="connsiteY2" fmla="*/ 912971 h 4594860"/>
                    <a:gd name="connsiteX3" fmla="*/ 3347032 w 5344424"/>
                    <a:gd name="connsiteY3" fmla="*/ 1527334 h 4594860"/>
                    <a:gd name="connsiteX4" fmla="*/ 3361319 w 5344424"/>
                    <a:gd name="connsiteY4" fmla="*/ 1948815 h 4594860"/>
                    <a:gd name="connsiteX5" fmla="*/ 5037719 w 5344424"/>
                    <a:gd name="connsiteY5" fmla="*/ 2939415 h 4594860"/>
                    <a:gd name="connsiteX6" fmla="*/ 5344424 w 5344424"/>
                    <a:gd name="connsiteY6" fmla="*/ 4594860 h 4594860"/>
                    <a:gd name="connsiteX7" fmla="*/ 2804 w 5344424"/>
                    <a:gd name="connsiteY7" fmla="*/ 4594860 h 4594860"/>
                    <a:gd name="connsiteX8" fmla="*/ 299031 w 5344424"/>
                    <a:gd name="connsiteY8" fmla="*/ 2920365 h 4594860"/>
                    <a:gd name="connsiteX9" fmla="*/ 1961144 w 5344424"/>
                    <a:gd name="connsiteY9" fmla="*/ 2008346 h 4594860"/>
                    <a:gd name="connsiteX10" fmla="*/ 1989719 w 5344424"/>
                    <a:gd name="connsiteY10" fmla="*/ 1529715 h 4594860"/>
                    <a:gd name="connsiteX11" fmla="*/ 1671584 w 5344424"/>
                    <a:gd name="connsiteY11" fmla="*/ 0 h 4594860"/>
                    <a:gd name="connsiteX0" fmla="*/ 1671584 w 5344424"/>
                    <a:gd name="connsiteY0" fmla="*/ 0 h 4594860"/>
                    <a:gd name="connsiteX1" fmla="*/ 3702314 w 5344424"/>
                    <a:gd name="connsiteY1" fmla="*/ 23336 h 4594860"/>
                    <a:gd name="connsiteX2" fmla="*/ 3520863 w 5344424"/>
                    <a:gd name="connsiteY2" fmla="*/ 912971 h 4594860"/>
                    <a:gd name="connsiteX3" fmla="*/ 3347032 w 5344424"/>
                    <a:gd name="connsiteY3" fmla="*/ 1527334 h 4594860"/>
                    <a:gd name="connsiteX4" fmla="*/ 3361319 w 5344424"/>
                    <a:gd name="connsiteY4" fmla="*/ 1948815 h 4594860"/>
                    <a:gd name="connsiteX5" fmla="*/ 5037719 w 5344424"/>
                    <a:gd name="connsiteY5" fmla="*/ 2939415 h 4594860"/>
                    <a:gd name="connsiteX6" fmla="*/ 5344424 w 5344424"/>
                    <a:gd name="connsiteY6" fmla="*/ 4594860 h 4594860"/>
                    <a:gd name="connsiteX7" fmla="*/ 2804 w 5344424"/>
                    <a:gd name="connsiteY7" fmla="*/ 4594860 h 4594860"/>
                    <a:gd name="connsiteX8" fmla="*/ 299031 w 5344424"/>
                    <a:gd name="connsiteY8" fmla="*/ 2920365 h 4594860"/>
                    <a:gd name="connsiteX9" fmla="*/ 1961144 w 5344424"/>
                    <a:gd name="connsiteY9" fmla="*/ 2008346 h 4594860"/>
                    <a:gd name="connsiteX10" fmla="*/ 1989719 w 5344424"/>
                    <a:gd name="connsiteY10" fmla="*/ 1529715 h 4594860"/>
                    <a:gd name="connsiteX11" fmla="*/ 1671584 w 5344424"/>
                    <a:gd name="connsiteY11" fmla="*/ 0 h 4594860"/>
                    <a:gd name="connsiteX0" fmla="*/ 1671584 w 5344424"/>
                    <a:gd name="connsiteY0" fmla="*/ 0 h 4594860"/>
                    <a:gd name="connsiteX1" fmla="*/ 3702314 w 5344424"/>
                    <a:gd name="connsiteY1" fmla="*/ 23336 h 4594860"/>
                    <a:gd name="connsiteX2" fmla="*/ 3520863 w 5344424"/>
                    <a:gd name="connsiteY2" fmla="*/ 912971 h 4594860"/>
                    <a:gd name="connsiteX3" fmla="*/ 3347032 w 5344424"/>
                    <a:gd name="connsiteY3" fmla="*/ 1527334 h 4594860"/>
                    <a:gd name="connsiteX4" fmla="*/ 3361319 w 5344424"/>
                    <a:gd name="connsiteY4" fmla="*/ 1948815 h 4594860"/>
                    <a:gd name="connsiteX5" fmla="*/ 5037719 w 5344424"/>
                    <a:gd name="connsiteY5" fmla="*/ 2939415 h 4594860"/>
                    <a:gd name="connsiteX6" fmla="*/ 5344424 w 5344424"/>
                    <a:gd name="connsiteY6" fmla="*/ 4594860 h 4594860"/>
                    <a:gd name="connsiteX7" fmla="*/ 2804 w 5344424"/>
                    <a:gd name="connsiteY7" fmla="*/ 4594860 h 4594860"/>
                    <a:gd name="connsiteX8" fmla="*/ 299031 w 5344424"/>
                    <a:gd name="connsiteY8" fmla="*/ 2920365 h 4594860"/>
                    <a:gd name="connsiteX9" fmla="*/ 1961144 w 5344424"/>
                    <a:gd name="connsiteY9" fmla="*/ 2008346 h 4594860"/>
                    <a:gd name="connsiteX10" fmla="*/ 2004006 w 5344424"/>
                    <a:gd name="connsiteY10" fmla="*/ 1520190 h 4594860"/>
                    <a:gd name="connsiteX11" fmla="*/ 1671584 w 5344424"/>
                    <a:gd name="connsiteY11" fmla="*/ 0 h 4594860"/>
                    <a:gd name="connsiteX0" fmla="*/ 1671584 w 5344424"/>
                    <a:gd name="connsiteY0" fmla="*/ 0 h 4594860"/>
                    <a:gd name="connsiteX1" fmla="*/ 3702314 w 5344424"/>
                    <a:gd name="connsiteY1" fmla="*/ 23336 h 4594860"/>
                    <a:gd name="connsiteX2" fmla="*/ 3520863 w 5344424"/>
                    <a:gd name="connsiteY2" fmla="*/ 912971 h 4594860"/>
                    <a:gd name="connsiteX3" fmla="*/ 3347032 w 5344424"/>
                    <a:gd name="connsiteY3" fmla="*/ 1527334 h 4594860"/>
                    <a:gd name="connsiteX4" fmla="*/ 3361319 w 5344424"/>
                    <a:gd name="connsiteY4" fmla="*/ 1948815 h 4594860"/>
                    <a:gd name="connsiteX5" fmla="*/ 5037719 w 5344424"/>
                    <a:gd name="connsiteY5" fmla="*/ 2939415 h 4594860"/>
                    <a:gd name="connsiteX6" fmla="*/ 5344424 w 5344424"/>
                    <a:gd name="connsiteY6" fmla="*/ 4594860 h 4594860"/>
                    <a:gd name="connsiteX7" fmla="*/ 2804 w 5344424"/>
                    <a:gd name="connsiteY7" fmla="*/ 4594860 h 4594860"/>
                    <a:gd name="connsiteX8" fmla="*/ 299031 w 5344424"/>
                    <a:gd name="connsiteY8" fmla="*/ 2920365 h 4594860"/>
                    <a:gd name="connsiteX9" fmla="*/ 1961144 w 5344424"/>
                    <a:gd name="connsiteY9" fmla="*/ 2008346 h 4594860"/>
                    <a:gd name="connsiteX10" fmla="*/ 2004006 w 5344424"/>
                    <a:gd name="connsiteY10" fmla="*/ 1520190 h 4594860"/>
                    <a:gd name="connsiteX11" fmla="*/ 1671584 w 5344424"/>
                    <a:gd name="connsiteY11" fmla="*/ 0 h 4594860"/>
                    <a:gd name="connsiteX0" fmla="*/ 1671584 w 5344424"/>
                    <a:gd name="connsiteY0" fmla="*/ 0 h 4594860"/>
                    <a:gd name="connsiteX1" fmla="*/ 3702314 w 5344424"/>
                    <a:gd name="connsiteY1" fmla="*/ 23336 h 4594860"/>
                    <a:gd name="connsiteX2" fmla="*/ 3520863 w 5344424"/>
                    <a:gd name="connsiteY2" fmla="*/ 912971 h 4594860"/>
                    <a:gd name="connsiteX3" fmla="*/ 3347032 w 5344424"/>
                    <a:gd name="connsiteY3" fmla="*/ 1527334 h 4594860"/>
                    <a:gd name="connsiteX4" fmla="*/ 3361319 w 5344424"/>
                    <a:gd name="connsiteY4" fmla="*/ 1948815 h 4594860"/>
                    <a:gd name="connsiteX5" fmla="*/ 5037719 w 5344424"/>
                    <a:gd name="connsiteY5" fmla="*/ 2939415 h 4594860"/>
                    <a:gd name="connsiteX6" fmla="*/ 5344424 w 5344424"/>
                    <a:gd name="connsiteY6" fmla="*/ 4594860 h 4594860"/>
                    <a:gd name="connsiteX7" fmla="*/ 2804 w 5344424"/>
                    <a:gd name="connsiteY7" fmla="*/ 4594860 h 4594860"/>
                    <a:gd name="connsiteX8" fmla="*/ 299031 w 5344424"/>
                    <a:gd name="connsiteY8" fmla="*/ 2920365 h 4594860"/>
                    <a:gd name="connsiteX9" fmla="*/ 1961144 w 5344424"/>
                    <a:gd name="connsiteY9" fmla="*/ 2008346 h 4594860"/>
                    <a:gd name="connsiteX10" fmla="*/ 2004006 w 5344424"/>
                    <a:gd name="connsiteY10" fmla="*/ 1520190 h 4594860"/>
                    <a:gd name="connsiteX11" fmla="*/ 1671584 w 5344424"/>
                    <a:gd name="connsiteY11" fmla="*/ 0 h 4594860"/>
                    <a:gd name="connsiteX0" fmla="*/ 1671584 w 5344424"/>
                    <a:gd name="connsiteY0" fmla="*/ 0 h 4594860"/>
                    <a:gd name="connsiteX1" fmla="*/ 3702314 w 5344424"/>
                    <a:gd name="connsiteY1" fmla="*/ 23336 h 4594860"/>
                    <a:gd name="connsiteX2" fmla="*/ 3520863 w 5344424"/>
                    <a:gd name="connsiteY2" fmla="*/ 912971 h 4594860"/>
                    <a:gd name="connsiteX3" fmla="*/ 3347032 w 5344424"/>
                    <a:gd name="connsiteY3" fmla="*/ 1527334 h 4594860"/>
                    <a:gd name="connsiteX4" fmla="*/ 3361319 w 5344424"/>
                    <a:gd name="connsiteY4" fmla="*/ 1948815 h 4594860"/>
                    <a:gd name="connsiteX5" fmla="*/ 5037719 w 5344424"/>
                    <a:gd name="connsiteY5" fmla="*/ 2939415 h 4594860"/>
                    <a:gd name="connsiteX6" fmla="*/ 5344424 w 5344424"/>
                    <a:gd name="connsiteY6" fmla="*/ 4594860 h 4594860"/>
                    <a:gd name="connsiteX7" fmla="*/ 2804 w 5344424"/>
                    <a:gd name="connsiteY7" fmla="*/ 4594860 h 4594860"/>
                    <a:gd name="connsiteX8" fmla="*/ 299031 w 5344424"/>
                    <a:gd name="connsiteY8" fmla="*/ 2920365 h 4594860"/>
                    <a:gd name="connsiteX9" fmla="*/ 1961144 w 5344424"/>
                    <a:gd name="connsiteY9" fmla="*/ 2008346 h 4594860"/>
                    <a:gd name="connsiteX10" fmla="*/ 2004006 w 5344424"/>
                    <a:gd name="connsiteY10" fmla="*/ 1520190 h 4594860"/>
                    <a:gd name="connsiteX11" fmla="*/ 1671584 w 5344424"/>
                    <a:gd name="connsiteY11" fmla="*/ 0 h 4594860"/>
                    <a:gd name="connsiteX0" fmla="*/ 1671584 w 5344424"/>
                    <a:gd name="connsiteY0" fmla="*/ 0 h 4594860"/>
                    <a:gd name="connsiteX1" fmla="*/ 3702314 w 5344424"/>
                    <a:gd name="connsiteY1" fmla="*/ 23336 h 4594860"/>
                    <a:gd name="connsiteX2" fmla="*/ 3520863 w 5344424"/>
                    <a:gd name="connsiteY2" fmla="*/ 912971 h 4594860"/>
                    <a:gd name="connsiteX3" fmla="*/ 3347032 w 5344424"/>
                    <a:gd name="connsiteY3" fmla="*/ 1527334 h 4594860"/>
                    <a:gd name="connsiteX4" fmla="*/ 3361319 w 5344424"/>
                    <a:gd name="connsiteY4" fmla="*/ 1948815 h 4594860"/>
                    <a:gd name="connsiteX5" fmla="*/ 5037719 w 5344424"/>
                    <a:gd name="connsiteY5" fmla="*/ 2939415 h 4594860"/>
                    <a:gd name="connsiteX6" fmla="*/ 5344424 w 5344424"/>
                    <a:gd name="connsiteY6" fmla="*/ 4594860 h 4594860"/>
                    <a:gd name="connsiteX7" fmla="*/ 2804 w 5344424"/>
                    <a:gd name="connsiteY7" fmla="*/ 4594860 h 4594860"/>
                    <a:gd name="connsiteX8" fmla="*/ 299031 w 5344424"/>
                    <a:gd name="connsiteY8" fmla="*/ 2920365 h 4594860"/>
                    <a:gd name="connsiteX9" fmla="*/ 1961144 w 5344424"/>
                    <a:gd name="connsiteY9" fmla="*/ 2008346 h 4594860"/>
                    <a:gd name="connsiteX10" fmla="*/ 2004006 w 5344424"/>
                    <a:gd name="connsiteY10" fmla="*/ 1520190 h 4594860"/>
                    <a:gd name="connsiteX11" fmla="*/ 1832557 w 5344424"/>
                    <a:gd name="connsiteY11" fmla="*/ 912971 h 4594860"/>
                    <a:gd name="connsiteX12" fmla="*/ 1671584 w 5344424"/>
                    <a:gd name="connsiteY12" fmla="*/ 0 h 4594860"/>
                    <a:gd name="connsiteX0" fmla="*/ 1671584 w 5344424"/>
                    <a:gd name="connsiteY0" fmla="*/ 0 h 4594860"/>
                    <a:gd name="connsiteX1" fmla="*/ 3702314 w 5344424"/>
                    <a:gd name="connsiteY1" fmla="*/ 23336 h 4594860"/>
                    <a:gd name="connsiteX2" fmla="*/ 3520863 w 5344424"/>
                    <a:gd name="connsiteY2" fmla="*/ 912971 h 4594860"/>
                    <a:gd name="connsiteX3" fmla="*/ 3347032 w 5344424"/>
                    <a:gd name="connsiteY3" fmla="*/ 1527334 h 4594860"/>
                    <a:gd name="connsiteX4" fmla="*/ 3361319 w 5344424"/>
                    <a:gd name="connsiteY4" fmla="*/ 1948815 h 4594860"/>
                    <a:gd name="connsiteX5" fmla="*/ 5037719 w 5344424"/>
                    <a:gd name="connsiteY5" fmla="*/ 2939415 h 4594860"/>
                    <a:gd name="connsiteX6" fmla="*/ 5344424 w 5344424"/>
                    <a:gd name="connsiteY6" fmla="*/ 4594860 h 4594860"/>
                    <a:gd name="connsiteX7" fmla="*/ 2804 w 5344424"/>
                    <a:gd name="connsiteY7" fmla="*/ 4594860 h 4594860"/>
                    <a:gd name="connsiteX8" fmla="*/ 299031 w 5344424"/>
                    <a:gd name="connsiteY8" fmla="*/ 2920365 h 4594860"/>
                    <a:gd name="connsiteX9" fmla="*/ 1961144 w 5344424"/>
                    <a:gd name="connsiteY9" fmla="*/ 2008346 h 4594860"/>
                    <a:gd name="connsiteX10" fmla="*/ 2004006 w 5344424"/>
                    <a:gd name="connsiteY10" fmla="*/ 1520190 h 4594860"/>
                    <a:gd name="connsiteX11" fmla="*/ 1832557 w 5344424"/>
                    <a:gd name="connsiteY11" fmla="*/ 912971 h 4594860"/>
                    <a:gd name="connsiteX12" fmla="*/ 1671584 w 5344424"/>
                    <a:gd name="connsiteY12" fmla="*/ 0 h 4594860"/>
                    <a:gd name="connsiteX0" fmla="*/ 1671584 w 5344424"/>
                    <a:gd name="connsiteY0" fmla="*/ 0 h 4594860"/>
                    <a:gd name="connsiteX1" fmla="*/ 3702314 w 5344424"/>
                    <a:gd name="connsiteY1" fmla="*/ 23336 h 4594860"/>
                    <a:gd name="connsiteX2" fmla="*/ 3520863 w 5344424"/>
                    <a:gd name="connsiteY2" fmla="*/ 912971 h 4594860"/>
                    <a:gd name="connsiteX3" fmla="*/ 3347032 w 5344424"/>
                    <a:gd name="connsiteY3" fmla="*/ 1527334 h 4594860"/>
                    <a:gd name="connsiteX4" fmla="*/ 3361319 w 5344424"/>
                    <a:gd name="connsiteY4" fmla="*/ 1948815 h 4594860"/>
                    <a:gd name="connsiteX5" fmla="*/ 5037719 w 5344424"/>
                    <a:gd name="connsiteY5" fmla="*/ 2939415 h 4594860"/>
                    <a:gd name="connsiteX6" fmla="*/ 5344424 w 5344424"/>
                    <a:gd name="connsiteY6" fmla="*/ 4594860 h 4594860"/>
                    <a:gd name="connsiteX7" fmla="*/ 2804 w 5344424"/>
                    <a:gd name="connsiteY7" fmla="*/ 4594860 h 4594860"/>
                    <a:gd name="connsiteX8" fmla="*/ 299031 w 5344424"/>
                    <a:gd name="connsiteY8" fmla="*/ 2920365 h 4594860"/>
                    <a:gd name="connsiteX9" fmla="*/ 1961144 w 5344424"/>
                    <a:gd name="connsiteY9" fmla="*/ 2008346 h 4594860"/>
                    <a:gd name="connsiteX10" fmla="*/ 2004006 w 5344424"/>
                    <a:gd name="connsiteY10" fmla="*/ 1520190 h 4594860"/>
                    <a:gd name="connsiteX11" fmla="*/ 1832557 w 5344424"/>
                    <a:gd name="connsiteY11" fmla="*/ 912971 h 4594860"/>
                    <a:gd name="connsiteX12" fmla="*/ 1671584 w 5344424"/>
                    <a:gd name="connsiteY12" fmla="*/ 0 h 4594860"/>
                    <a:gd name="connsiteX0" fmla="*/ 1671584 w 5344424"/>
                    <a:gd name="connsiteY0" fmla="*/ 0 h 4594860"/>
                    <a:gd name="connsiteX1" fmla="*/ 3702314 w 5344424"/>
                    <a:gd name="connsiteY1" fmla="*/ 23336 h 4594860"/>
                    <a:gd name="connsiteX2" fmla="*/ 3520863 w 5344424"/>
                    <a:gd name="connsiteY2" fmla="*/ 912971 h 4594860"/>
                    <a:gd name="connsiteX3" fmla="*/ 3347032 w 5344424"/>
                    <a:gd name="connsiteY3" fmla="*/ 1527334 h 4594860"/>
                    <a:gd name="connsiteX4" fmla="*/ 3361319 w 5344424"/>
                    <a:gd name="connsiteY4" fmla="*/ 1948815 h 4594860"/>
                    <a:gd name="connsiteX5" fmla="*/ 5037719 w 5344424"/>
                    <a:gd name="connsiteY5" fmla="*/ 2939415 h 4594860"/>
                    <a:gd name="connsiteX6" fmla="*/ 5344424 w 5344424"/>
                    <a:gd name="connsiteY6" fmla="*/ 4594860 h 4594860"/>
                    <a:gd name="connsiteX7" fmla="*/ 2804 w 5344424"/>
                    <a:gd name="connsiteY7" fmla="*/ 4594860 h 4594860"/>
                    <a:gd name="connsiteX8" fmla="*/ 299031 w 5344424"/>
                    <a:gd name="connsiteY8" fmla="*/ 2920365 h 4594860"/>
                    <a:gd name="connsiteX9" fmla="*/ 1961144 w 5344424"/>
                    <a:gd name="connsiteY9" fmla="*/ 2008346 h 4594860"/>
                    <a:gd name="connsiteX10" fmla="*/ 2004006 w 5344424"/>
                    <a:gd name="connsiteY10" fmla="*/ 1520190 h 4594860"/>
                    <a:gd name="connsiteX11" fmla="*/ 1832557 w 5344424"/>
                    <a:gd name="connsiteY11" fmla="*/ 912971 h 4594860"/>
                    <a:gd name="connsiteX12" fmla="*/ 1671584 w 5344424"/>
                    <a:gd name="connsiteY12" fmla="*/ 0 h 4594860"/>
                    <a:gd name="connsiteX0" fmla="*/ 1654915 w 5344424"/>
                    <a:gd name="connsiteY0" fmla="*/ 0 h 4578192"/>
                    <a:gd name="connsiteX1" fmla="*/ 3702314 w 5344424"/>
                    <a:gd name="connsiteY1" fmla="*/ 6668 h 4578192"/>
                    <a:gd name="connsiteX2" fmla="*/ 3520863 w 5344424"/>
                    <a:gd name="connsiteY2" fmla="*/ 896303 h 4578192"/>
                    <a:gd name="connsiteX3" fmla="*/ 3347032 w 5344424"/>
                    <a:gd name="connsiteY3" fmla="*/ 1510666 h 4578192"/>
                    <a:gd name="connsiteX4" fmla="*/ 3361319 w 5344424"/>
                    <a:gd name="connsiteY4" fmla="*/ 1932147 h 4578192"/>
                    <a:gd name="connsiteX5" fmla="*/ 5037719 w 5344424"/>
                    <a:gd name="connsiteY5" fmla="*/ 2922747 h 4578192"/>
                    <a:gd name="connsiteX6" fmla="*/ 5344424 w 5344424"/>
                    <a:gd name="connsiteY6" fmla="*/ 4578192 h 4578192"/>
                    <a:gd name="connsiteX7" fmla="*/ 2804 w 5344424"/>
                    <a:gd name="connsiteY7" fmla="*/ 4578192 h 4578192"/>
                    <a:gd name="connsiteX8" fmla="*/ 299031 w 5344424"/>
                    <a:gd name="connsiteY8" fmla="*/ 2903697 h 4578192"/>
                    <a:gd name="connsiteX9" fmla="*/ 1961144 w 5344424"/>
                    <a:gd name="connsiteY9" fmla="*/ 1991678 h 4578192"/>
                    <a:gd name="connsiteX10" fmla="*/ 2004006 w 5344424"/>
                    <a:gd name="connsiteY10" fmla="*/ 1503522 h 4578192"/>
                    <a:gd name="connsiteX11" fmla="*/ 1832557 w 5344424"/>
                    <a:gd name="connsiteY11" fmla="*/ 896303 h 4578192"/>
                    <a:gd name="connsiteX12" fmla="*/ 1654915 w 5344424"/>
                    <a:gd name="connsiteY12" fmla="*/ 0 h 4578192"/>
                    <a:gd name="connsiteX0" fmla="*/ 1650152 w 5344424"/>
                    <a:gd name="connsiteY0" fmla="*/ 0 h 4578192"/>
                    <a:gd name="connsiteX1" fmla="*/ 3702314 w 5344424"/>
                    <a:gd name="connsiteY1" fmla="*/ 6668 h 4578192"/>
                    <a:gd name="connsiteX2" fmla="*/ 3520863 w 5344424"/>
                    <a:gd name="connsiteY2" fmla="*/ 896303 h 4578192"/>
                    <a:gd name="connsiteX3" fmla="*/ 3347032 w 5344424"/>
                    <a:gd name="connsiteY3" fmla="*/ 1510666 h 4578192"/>
                    <a:gd name="connsiteX4" fmla="*/ 3361319 w 5344424"/>
                    <a:gd name="connsiteY4" fmla="*/ 1932147 h 4578192"/>
                    <a:gd name="connsiteX5" fmla="*/ 5037719 w 5344424"/>
                    <a:gd name="connsiteY5" fmla="*/ 2922747 h 4578192"/>
                    <a:gd name="connsiteX6" fmla="*/ 5344424 w 5344424"/>
                    <a:gd name="connsiteY6" fmla="*/ 4578192 h 4578192"/>
                    <a:gd name="connsiteX7" fmla="*/ 2804 w 5344424"/>
                    <a:gd name="connsiteY7" fmla="*/ 4578192 h 4578192"/>
                    <a:gd name="connsiteX8" fmla="*/ 299031 w 5344424"/>
                    <a:gd name="connsiteY8" fmla="*/ 2903697 h 4578192"/>
                    <a:gd name="connsiteX9" fmla="*/ 1961144 w 5344424"/>
                    <a:gd name="connsiteY9" fmla="*/ 1991678 h 4578192"/>
                    <a:gd name="connsiteX10" fmla="*/ 2004006 w 5344424"/>
                    <a:gd name="connsiteY10" fmla="*/ 1503522 h 4578192"/>
                    <a:gd name="connsiteX11" fmla="*/ 1832557 w 5344424"/>
                    <a:gd name="connsiteY11" fmla="*/ 896303 h 4578192"/>
                    <a:gd name="connsiteX12" fmla="*/ 1650152 w 5344424"/>
                    <a:gd name="connsiteY12" fmla="*/ 0 h 4578192"/>
                    <a:gd name="connsiteX0" fmla="*/ 1650152 w 5344424"/>
                    <a:gd name="connsiteY0" fmla="*/ 0 h 4578192"/>
                    <a:gd name="connsiteX1" fmla="*/ 3702314 w 5344424"/>
                    <a:gd name="connsiteY1" fmla="*/ 6668 h 4578192"/>
                    <a:gd name="connsiteX2" fmla="*/ 3520863 w 5344424"/>
                    <a:gd name="connsiteY2" fmla="*/ 896303 h 4578192"/>
                    <a:gd name="connsiteX3" fmla="*/ 3347032 w 5344424"/>
                    <a:gd name="connsiteY3" fmla="*/ 1510666 h 4578192"/>
                    <a:gd name="connsiteX4" fmla="*/ 3361319 w 5344424"/>
                    <a:gd name="connsiteY4" fmla="*/ 1932147 h 4578192"/>
                    <a:gd name="connsiteX5" fmla="*/ 5037719 w 5344424"/>
                    <a:gd name="connsiteY5" fmla="*/ 2922747 h 4578192"/>
                    <a:gd name="connsiteX6" fmla="*/ 5344424 w 5344424"/>
                    <a:gd name="connsiteY6" fmla="*/ 4578192 h 4578192"/>
                    <a:gd name="connsiteX7" fmla="*/ 2804 w 5344424"/>
                    <a:gd name="connsiteY7" fmla="*/ 4578192 h 4578192"/>
                    <a:gd name="connsiteX8" fmla="*/ 299031 w 5344424"/>
                    <a:gd name="connsiteY8" fmla="*/ 2903697 h 4578192"/>
                    <a:gd name="connsiteX9" fmla="*/ 1961144 w 5344424"/>
                    <a:gd name="connsiteY9" fmla="*/ 1991678 h 4578192"/>
                    <a:gd name="connsiteX10" fmla="*/ 2004006 w 5344424"/>
                    <a:gd name="connsiteY10" fmla="*/ 1503522 h 4578192"/>
                    <a:gd name="connsiteX11" fmla="*/ 1832557 w 5344424"/>
                    <a:gd name="connsiteY11" fmla="*/ 896303 h 4578192"/>
                    <a:gd name="connsiteX12" fmla="*/ 1650152 w 5344424"/>
                    <a:gd name="connsiteY12" fmla="*/ 0 h 4578192"/>
                    <a:gd name="connsiteX0" fmla="*/ 1650152 w 5344424"/>
                    <a:gd name="connsiteY0" fmla="*/ 476 h 4571524"/>
                    <a:gd name="connsiteX1" fmla="*/ 3702314 w 5344424"/>
                    <a:gd name="connsiteY1" fmla="*/ 0 h 4571524"/>
                    <a:gd name="connsiteX2" fmla="*/ 3520863 w 5344424"/>
                    <a:gd name="connsiteY2" fmla="*/ 889635 h 4571524"/>
                    <a:gd name="connsiteX3" fmla="*/ 3347032 w 5344424"/>
                    <a:gd name="connsiteY3" fmla="*/ 1503998 h 4571524"/>
                    <a:gd name="connsiteX4" fmla="*/ 3361319 w 5344424"/>
                    <a:gd name="connsiteY4" fmla="*/ 1925479 h 4571524"/>
                    <a:gd name="connsiteX5" fmla="*/ 5037719 w 5344424"/>
                    <a:gd name="connsiteY5" fmla="*/ 2916079 h 4571524"/>
                    <a:gd name="connsiteX6" fmla="*/ 5344424 w 5344424"/>
                    <a:gd name="connsiteY6" fmla="*/ 4571524 h 4571524"/>
                    <a:gd name="connsiteX7" fmla="*/ 2804 w 5344424"/>
                    <a:gd name="connsiteY7" fmla="*/ 4571524 h 4571524"/>
                    <a:gd name="connsiteX8" fmla="*/ 299031 w 5344424"/>
                    <a:gd name="connsiteY8" fmla="*/ 2897029 h 4571524"/>
                    <a:gd name="connsiteX9" fmla="*/ 1961144 w 5344424"/>
                    <a:gd name="connsiteY9" fmla="*/ 1985010 h 4571524"/>
                    <a:gd name="connsiteX10" fmla="*/ 2004006 w 5344424"/>
                    <a:gd name="connsiteY10" fmla="*/ 1496854 h 4571524"/>
                    <a:gd name="connsiteX11" fmla="*/ 1832557 w 5344424"/>
                    <a:gd name="connsiteY11" fmla="*/ 889635 h 4571524"/>
                    <a:gd name="connsiteX12" fmla="*/ 1650152 w 5344424"/>
                    <a:gd name="connsiteY12" fmla="*/ 476 h 4571524"/>
                    <a:gd name="connsiteX0" fmla="*/ 1650152 w 5344424"/>
                    <a:gd name="connsiteY0" fmla="*/ 476 h 4571524"/>
                    <a:gd name="connsiteX1" fmla="*/ 3702314 w 5344424"/>
                    <a:gd name="connsiteY1" fmla="*/ 0 h 4571524"/>
                    <a:gd name="connsiteX2" fmla="*/ 3520863 w 5344424"/>
                    <a:gd name="connsiteY2" fmla="*/ 889635 h 4571524"/>
                    <a:gd name="connsiteX3" fmla="*/ 3347032 w 5344424"/>
                    <a:gd name="connsiteY3" fmla="*/ 1503998 h 4571524"/>
                    <a:gd name="connsiteX4" fmla="*/ 3361319 w 5344424"/>
                    <a:gd name="connsiteY4" fmla="*/ 1925479 h 4571524"/>
                    <a:gd name="connsiteX5" fmla="*/ 5037719 w 5344424"/>
                    <a:gd name="connsiteY5" fmla="*/ 2916079 h 4571524"/>
                    <a:gd name="connsiteX6" fmla="*/ 5344424 w 5344424"/>
                    <a:gd name="connsiteY6" fmla="*/ 4571524 h 4571524"/>
                    <a:gd name="connsiteX7" fmla="*/ 2804 w 5344424"/>
                    <a:gd name="connsiteY7" fmla="*/ 4571524 h 4571524"/>
                    <a:gd name="connsiteX8" fmla="*/ 299031 w 5344424"/>
                    <a:gd name="connsiteY8" fmla="*/ 2897029 h 4571524"/>
                    <a:gd name="connsiteX9" fmla="*/ 1961144 w 5344424"/>
                    <a:gd name="connsiteY9" fmla="*/ 1985010 h 4571524"/>
                    <a:gd name="connsiteX10" fmla="*/ 2004006 w 5344424"/>
                    <a:gd name="connsiteY10" fmla="*/ 1496854 h 4571524"/>
                    <a:gd name="connsiteX11" fmla="*/ 1832557 w 5344424"/>
                    <a:gd name="connsiteY11" fmla="*/ 889635 h 4571524"/>
                    <a:gd name="connsiteX12" fmla="*/ 1650152 w 5344424"/>
                    <a:gd name="connsiteY12" fmla="*/ 476 h 4571524"/>
                    <a:gd name="connsiteX0" fmla="*/ 1650152 w 5344424"/>
                    <a:gd name="connsiteY0" fmla="*/ 476 h 4571524"/>
                    <a:gd name="connsiteX1" fmla="*/ 3702314 w 5344424"/>
                    <a:gd name="connsiteY1" fmla="*/ 0 h 4571524"/>
                    <a:gd name="connsiteX2" fmla="*/ 3520863 w 5344424"/>
                    <a:gd name="connsiteY2" fmla="*/ 889635 h 4571524"/>
                    <a:gd name="connsiteX3" fmla="*/ 3347032 w 5344424"/>
                    <a:gd name="connsiteY3" fmla="*/ 1503998 h 4571524"/>
                    <a:gd name="connsiteX4" fmla="*/ 3361319 w 5344424"/>
                    <a:gd name="connsiteY4" fmla="*/ 1925479 h 4571524"/>
                    <a:gd name="connsiteX5" fmla="*/ 5037719 w 5344424"/>
                    <a:gd name="connsiteY5" fmla="*/ 2916079 h 4571524"/>
                    <a:gd name="connsiteX6" fmla="*/ 5344424 w 5344424"/>
                    <a:gd name="connsiteY6" fmla="*/ 4571524 h 4571524"/>
                    <a:gd name="connsiteX7" fmla="*/ 2804 w 5344424"/>
                    <a:gd name="connsiteY7" fmla="*/ 4571524 h 4571524"/>
                    <a:gd name="connsiteX8" fmla="*/ 299031 w 5344424"/>
                    <a:gd name="connsiteY8" fmla="*/ 2897029 h 4571524"/>
                    <a:gd name="connsiteX9" fmla="*/ 1961144 w 5344424"/>
                    <a:gd name="connsiteY9" fmla="*/ 1985010 h 4571524"/>
                    <a:gd name="connsiteX10" fmla="*/ 2004006 w 5344424"/>
                    <a:gd name="connsiteY10" fmla="*/ 1496854 h 4571524"/>
                    <a:gd name="connsiteX11" fmla="*/ 1832557 w 5344424"/>
                    <a:gd name="connsiteY11" fmla="*/ 889635 h 4571524"/>
                    <a:gd name="connsiteX12" fmla="*/ 1650152 w 5344424"/>
                    <a:gd name="connsiteY12" fmla="*/ 476 h 4571524"/>
                    <a:gd name="connsiteX0" fmla="*/ 1650152 w 5344424"/>
                    <a:gd name="connsiteY0" fmla="*/ 1357947 h 5928995"/>
                    <a:gd name="connsiteX1" fmla="*/ 1992894 w 5344424"/>
                    <a:gd name="connsiteY1" fmla="*/ 0 h 5928995"/>
                    <a:gd name="connsiteX2" fmla="*/ 3702314 w 5344424"/>
                    <a:gd name="connsiteY2" fmla="*/ 1357471 h 5928995"/>
                    <a:gd name="connsiteX3" fmla="*/ 3520863 w 5344424"/>
                    <a:gd name="connsiteY3" fmla="*/ 2247106 h 5928995"/>
                    <a:gd name="connsiteX4" fmla="*/ 3347032 w 5344424"/>
                    <a:gd name="connsiteY4" fmla="*/ 2861469 h 5928995"/>
                    <a:gd name="connsiteX5" fmla="*/ 3361319 w 5344424"/>
                    <a:gd name="connsiteY5" fmla="*/ 3282950 h 5928995"/>
                    <a:gd name="connsiteX6" fmla="*/ 5037719 w 5344424"/>
                    <a:gd name="connsiteY6" fmla="*/ 4273550 h 5928995"/>
                    <a:gd name="connsiteX7" fmla="*/ 5344424 w 5344424"/>
                    <a:gd name="connsiteY7" fmla="*/ 5928995 h 5928995"/>
                    <a:gd name="connsiteX8" fmla="*/ 2804 w 5344424"/>
                    <a:gd name="connsiteY8" fmla="*/ 5928995 h 5928995"/>
                    <a:gd name="connsiteX9" fmla="*/ 299031 w 5344424"/>
                    <a:gd name="connsiteY9" fmla="*/ 4254500 h 5928995"/>
                    <a:gd name="connsiteX10" fmla="*/ 1961144 w 5344424"/>
                    <a:gd name="connsiteY10" fmla="*/ 3342481 h 5928995"/>
                    <a:gd name="connsiteX11" fmla="*/ 2004006 w 5344424"/>
                    <a:gd name="connsiteY11" fmla="*/ 2854325 h 5928995"/>
                    <a:gd name="connsiteX12" fmla="*/ 1832557 w 5344424"/>
                    <a:gd name="connsiteY12" fmla="*/ 2247106 h 5928995"/>
                    <a:gd name="connsiteX13" fmla="*/ 1650152 w 5344424"/>
                    <a:gd name="connsiteY13" fmla="*/ 1357947 h 5928995"/>
                    <a:gd name="connsiteX0" fmla="*/ 1650152 w 5344424"/>
                    <a:gd name="connsiteY0" fmla="*/ 1361908 h 5932956"/>
                    <a:gd name="connsiteX1" fmla="*/ 1992894 w 5344424"/>
                    <a:gd name="connsiteY1" fmla="*/ 3961 h 5932956"/>
                    <a:gd name="connsiteX2" fmla="*/ 3702314 w 5344424"/>
                    <a:gd name="connsiteY2" fmla="*/ 1361432 h 5932956"/>
                    <a:gd name="connsiteX3" fmla="*/ 3520863 w 5344424"/>
                    <a:gd name="connsiteY3" fmla="*/ 2251067 h 5932956"/>
                    <a:gd name="connsiteX4" fmla="*/ 3347032 w 5344424"/>
                    <a:gd name="connsiteY4" fmla="*/ 2865430 h 5932956"/>
                    <a:gd name="connsiteX5" fmla="*/ 3361319 w 5344424"/>
                    <a:gd name="connsiteY5" fmla="*/ 3286911 h 5932956"/>
                    <a:gd name="connsiteX6" fmla="*/ 5037719 w 5344424"/>
                    <a:gd name="connsiteY6" fmla="*/ 4277511 h 5932956"/>
                    <a:gd name="connsiteX7" fmla="*/ 5344424 w 5344424"/>
                    <a:gd name="connsiteY7" fmla="*/ 5932956 h 5932956"/>
                    <a:gd name="connsiteX8" fmla="*/ 2804 w 5344424"/>
                    <a:gd name="connsiteY8" fmla="*/ 5932956 h 5932956"/>
                    <a:gd name="connsiteX9" fmla="*/ 299031 w 5344424"/>
                    <a:gd name="connsiteY9" fmla="*/ 4258461 h 5932956"/>
                    <a:gd name="connsiteX10" fmla="*/ 1961144 w 5344424"/>
                    <a:gd name="connsiteY10" fmla="*/ 3346442 h 5932956"/>
                    <a:gd name="connsiteX11" fmla="*/ 2004006 w 5344424"/>
                    <a:gd name="connsiteY11" fmla="*/ 2858286 h 5932956"/>
                    <a:gd name="connsiteX12" fmla="*/ 1832557 w 5344424"/>
                    <a:gd name="connsiteY12" fmla="*/ 2251067 h 5932956"/>
                    <a:gd name="connsiteX13" fmla="*/ 1650152 w 5344424"/>
                    <a:gd name="connsiteY13" fmla="*/ 1361908 h 5932956"/>
                    <a:gd name="connsiteX0" fmla="*/ 1650152 w 5344424"/>
                    <a:gd name="connsiteY0" fmla="*/ 1361908 h 5932956"/>
                    <a:gd name="connsiteX1" fmla="*/ 1992894 w 5344424"/>
                    <a:gd name="connsiteY1" fmla="*/ 3961 h 5932956"/>
                    <a:gd name="connsiteX2" fmla="*/ 3702314 w 5344424"/>
                    <a:gd name="connsiteY2" fmla="*/ 1361432 h 5932956"/>
                    <a:gd name="connsiteX3" fmla="*/ 3520863 w 5344424"/>
                    <a:gd name="connsiteY3" fmla="*/ 2251067 h 5932956"/>
                    <a:gd name="connsiteX4" fmla="*/ 3347032 w 5344424"/>
                    <a:gd name="connsiteY4" fmla="*/ 2865430 h 5932956"/>
                    <a:gd name="connsiteX5" fmla="*/ 3361319 w 5344424"/>
                    <a:gd name="connsiteY5" fmla="*/ 3286911 h 5932956"/>
                    <a:gd name="connsiteX6" fmla="*/ 5037719 w 5344424"/>
                    <a:gd name="connsiteY6" fmla="*/ 4277511 h 5932956"/>
                    <a:gd name="connsiteX7" fmla="*/ 5344424 w 5344424"/>
                    <a:gd name="connsiteY7" fmla="*/ 5932956 h 5932956"/>
                    <a:gd name="connsiteX8" fmla="*/ 2804 w 5344424"/>
                    <a:gd name="connsiteY8" fmla="*/ 5932956 h 5932956"/>
                    <a:gd name="connsiteX9" fmla="*/ 299031 w 5344424"/>
                    <a:gd name="connsiteY9" fmla="*/ 4258461 h 5932956"/>
                    <a:gd name="connsiteX10" fmla="*/ 1961144 w 5344424"/>
                    <a:gd name="connsiteY10" fmla="*/ 3346442 h 5932956"/>
                    <a:gd name="connsiteX11" fmla="*/ 2004006 w 5344424"/>
                    <a:gd name="connsiteY11" fmla="*/ 2858286 h 5932956"/>
                    <a:gd name="connsiteX12" fmla="*/ 1832557 w 5344424"/>
                    <a:gd name="connsiteY12" fmla="*/ 2251067 h 5932956"/>
                    <a:gd name="connsiteX13" fmla="*/ 1650152 w 5344424"/>
                    <a:gd name="connsiteY13" fmla="*/ 1361908 h 5932956"/>
                    <a:gd name="connsiteX0" fmla="*/ 1650152 w 5344424"/>
                    <a:gd name="connsiteY0" fmla="*/ 1362191 h 5933239"/>
                    <a:gd name="connsiteX1" fmla="*/ 1992894 w 5344424"/>
                    <a:gd name="connsiteY1" fmla="*/ 4244 h 5933239"/>
                    <a:gd name="connsiteX2" fmla="*/ 3702314 w 5344424"/>
                    <a:gd name="connsiteY2" fmla="*/ 1361715 h 5933239"/>
                    <a:gd name="connsiteX3" fmla="*/ 3520863 w 5344424"/>
                    <a:gd name="connsiteY3" fmla="*/ 2251350 h 5933239"/>
                    <a:gd name="connsiteX4" fmla="*/ 3347032 w 5344424"/>
                    <a:gd name="connsiteY4" fmla="*/ 2865713 h 5933239"/>
                    <a:gd name="connsiteX5" fmla="*/ 3361319 w 5344424"/>
                    <a:gd name="connsiteY5" fmla="*/ 3287194 h 5933239"/>
                    <a:gd name="connsiteX6" fmla="*/ 5037719 w 5344424"/>
                    <a:gd name="connsiteY6" fmla="*/ 4277794 h 5933239"/>
                    <a:gd name="connsiteX7" fmla="*/ 5344424 w 5344424"/>
                    <a:gd name="connsiteY7" fmla="*/ 5933239 h 5933239"/>
                    <a:gd name="connsiteX8" fmla="*/ 2804 w 5344424"/>
                    <a:gd name="connsiteY8" fmla="*/ 5933239 h 5933239"/>
                    <a:gd name="connsiteX9" fmla="*/ 299031 w 5344424"/>
                    <a:gd name="connsiteY9" fmla="*/ 4258744 h 5933239"/>
                    <a:gd name="connsiteX10" fmla="*/ 1961144 w 5344424"/>
                    <a:gd name="connsiteY10" fmla="*/ 3346725 h 5933239"/>
                    <a:gd name="connsiteX11" fmla="*/ 2004006 w 5344424"/>
                    <a:gd name="connsiteY11" fmla="*/ 2858569 h 5933239"/>
                    <a:gd name="connsiteX12" fmla="*/ 1832557 w 5344424"/>
                    <a:gd name="connsiteY12" fmla="*/ 2251350 h 5933239"/>
                    <a:gd name="connsiteX13" fmla="*/ 1650152 w 5344424"/>
                    <a:gd name="connsiteY13" fmla="*/ 1362191 h 5933239"/>
                    <a:gd name="connsiteX0" fmla="*/ 1650152 w 5344424"/>
                    <a:gd name="connsiteY0" fmla="*/ 1361637 h 5932685"/>
                    <a:gd name="connsiteX1" fmla="*/ 1992894 w 5344424"/>
                    <a:gd name="connsiteY1" fmla="*/ 3690 h 5932685"/>
                    <a:gd name="connsiteX2" fmla="*/ 3702314 w 5344424"/>
                    <a:gd name="connsiteY2" fmla="*/ 1361161 h 5932685"/>
                    <a:gd name="connsiteX3" fmla="*/ 3520863 w 5344424"/>
                    <a:gd name="connsiteY3" fmla="*/ 2250796 h 5932685"/>
                    <a:gd name="connsiteX4" fmla="*/ 3347032 w 5344424"/>
                    <a:gd name="connsiteY4" fmla="*/ 2865159 h 5932685"/>
                    <a:gd name="connsiteX5" fmla="*/ 3361319 w 5344424"/>
                    <a:gd name="connsiteY5" fmla="*/ 3286640 h 5932685"/>
                    <a:gd name="connsiteX6" fmla="*/ 5037719 w 5344424"/>
                    <a:gd name="connsiteY6" fmla="*/ 4277240 h 5932685"/>
                    <a:gd name="connsiteX7" fmla="*/ 5344424 w 5344424"/>
                    <a:gd name="connsiteY7" fmla="*/ 5932685 h 5932685"/>
                    <a:gd name="connsiteX8" fmla="*/ 2804 w 5344424"/>
                    <a:gd name="connsiteY8" fmla="*/ 5932685 h 5932685"/>
                    <a:gd name="connsiteX9" fmla="*/ 299031 w 5344424"/>
                    <a:gd name="connsiteY9" fmla="*/ 4258190 h 5932685"/>
                    <a:gd name="connsiteX10" fmla="*/ 1961144 w 5344424"/>
                    <a:gd name="connsiteY10" fmla="*/ 3346171 h 5932685"/>
                    <a:gd name="connsiteX11" fmla="*/ 2004006 w 5344424"/>
                    <a:gd name="connsiteY11" fmla="*/ 2858015 h 5932685"/>
                    <a:gd name="connsiteX12" fmla="*/ 1832557 w 5344424"/>
                    <a:gd name="connsiteY12" fmla="*/ 2250796 h 5932685"/>
                    <a:gd name="connsiteX13" fmla="*/ 1650152 w 5344424"/>
                    <a:gd name="connsiteY13" fmla="*/ 1361637 h 5932685"/>
                    <a:gd name="connsiteX0" fmla="*/ 1650152 w 5344424"/>
                    <a:gd name="connsiteY0" fmla="*/ 1362167 h 5933215"/>
                    <a:gd name="connsiteX1" fmla="*/ 1992894 w 5344424"/>
                    <a:gd name="connsiteY1" fmla="*/ 4220 h 5933215"/>
                    <a:gd name="connsiteX2" fmla="*/ 3702314 w 5344424"/>
                    <a:gd name="connsiteY2" fmla="*/ 1361691 h 5933215"/>
                    <a:gd name="connsiteX3" fmla="*/ 3520863 w 5344424"/>
                    <a:gd name="connsiteY3" fmla="*/ 2251326 h 5933215"/>
                    <a:gd name="connsiteX4" fmla="*/ 3347032 w 5344424"/>
                    <a:gd name="connsiteY4" fmla="*/ 2865689 h 5933215"/>
                    <a:gd name="connsiteX5" fmla="*/ 3361319 w 5344424"/>
                    <a:gd name="connsiteY5" fmla="*/ 3287170 h 5933215"/>
                    <a:gd name="connsiteX6" fmla="*/ 5037719 w 5344424"/>
                    <a:gd name="connsiteY6" fmla="*/ 4277770 h 5933215"/>
                    <a:gd name="connsiteX7" fmla="*/ 5344424 w 5344424"/>
                    <a:gd name="connsiteY7" fmla="*/ 5933215 h 5933215"/>
                    <a:gd name="connsiteX8" fmla="*/ 2804 w 5344424"/>
                    <a:gd name="connsiteY8" fmla="*/ 5933215 h 5933215"/>
                    <a:gd name="connsiteX9" fmla="*/ 299031 w 5344424"/>
                    <a:gd name="connsiteY9" fmla="*/ 4258720 h 5933215"/>
                    <a:gd name="connsiteX10" fmla="*/ 1961144 w 5344424"/>
                    <a:gd name="connsiteY10" fmla="*/ 3346701 h 5933215"/>
                    <a:gd name="connsiteX11" fmla="*/ 2004006 w 5344424"/>
                    <a:gd name="connsiteY11" fmla="*/ 2858545 h 5933215"/>
                    <a:gd name="connsiteX12" fmla="*/ 1832557 w 5344424"/>
                    <a:gd name="connsiteY12" fmla="*/ 2251326 h 5933215"/>
                    <a:gd name="connsiteX13" fmla="*/ 1650152 w 5344424"/>
                    <a:gd name="connsiteY13" fmla="*/ 1362167 h 5933215"/>
                    <a:gd name="connsiteX0" fmla="*/ 1650152 w 5344424"/>
                    <a:gd name="connsiteY0" fmla="*/ 1362167 h 5933215"/>
                    <a:gd name="connsiteX1" fmla="*/ 1992894 w 5344424"/>
                    <a:gd name="connsiteY1" fmla="*/ 4220 h 5933215"/>
                    <a:gd name="connsiteX2" fmla="*/ 3702314 w 5344424"/>
                    <a:gd name="connsiteY2" fmla="*/ 1361691 h 5933215"/>
                    <a:gd name="connsiteX3" fmla="*/ 3520863 w 5344424"/>
                    <a:gd name="connsiteY3" fmla="*/ 2251326 h 5933215"/>
                    <a:gd name="connsiteX4" fmla="*/ 3347032 w 5344424"/>
                    <a:gd name="connsiteY4" fmla="*/ 2865689 h 5933215"/>
                    <a:gd name="connsiteX5" fmla="*/ 3361319 w 5344424"/>
                    <a:gd name="connsiteY5" fmla="*/ 3287170 h 5933215"/>
                    <a:gd name="connsiteX6" fmla="*/ 5037719 w 5344424"/>
                    <a:gd name="connsiteY6" fmla="*/ 4277770 h 5933215"/>
                    <a:gd name="connsiteX7" fmla="*/ 5344424 w 5344424"/>
                    <a:gd name="connsiteY7" fmla="*/ 5933215 h 5933215"/>
                    <a:gd name="connsiteX8" fmla="*/ 2804 w 5344424"/>
                    <a:gd name="connsiteY8" fmla="*/ 5933215 h 5933215"/>
                    <a:gd name="connsiteX9" fmla="*/ 299031 w 5344424"/>
                    <a:gd name="connsiteY9" fmla="*/ 4258720 h 5933215"/>
                    <a:gd name="connsiteX10" fmla="*/ 1961144 w 5344424"/>
                    <a:gd name="connsiteY10" fmla="*/ 3346701 h 5933215"/>
                    <a:gd name="connsiteX11" fmla="*/ 2004006 w 5344424"/>
                    <a:gd name="connsiteY11" fmla="*/ 2858545 h 5933215"/>
                    <a:gd name="connsiteX12" fmla="*/ 1832557 w 5344424"/>
                    <a:gd name="connsiteY12" fmla="*/ 2251326 h 5933215"/>
                    <a:gd name="connsiteX13" fmla="*/ 1650152 w 5344424"/>
                    <a:gd name="connsiteY13" fmla="*/ 1362167 h 5933215"/>
                    <a:gd name="connsiteX0" fmla="*/ 1650152 w 5344424"/>
                    <a:gd name="connsiteY0" fmla="*/ 1362167 h 5933215"/>
                    <a:gd name="connsiteX1" fmla="*/ 1992894 w 5344424"/>
                    <a:gd name="connsiteY1" fmla="*/ 4220 h 5933215"/>
                    <a:gd name="connsiteX2" fmla="*/ 3702314 w 5344424"/>
                    <a:gd name="connsiteY2" fmla="*/ 1361691 h 5933215"/>
                    <a:gd name="connsiteX3" fmla="*/ 3520863 w 5344424"/>
                    <a:gd name="connsiteY3" fmla="*/ 2251326 h 5933215"/>
                    <a:gd name="connsiteX4" fmla="*/ 3347032 w 5344424"/>
                    <a:gd name="connsiteY4" fmla="*/ 2865689 h 5933215"/>
                    <a:gd name="connsiteX5" fmla="*/ 3361319 w 5344424"/>
                    <a:gd name="connsiteY5" fmla="*/ 3287170 h 5933215"/>
                    <a:gd name="connsiteX6" fmla="*/ 5037719 w 5344424"/>
                    <a:gd name="connsiteY6" fmla="*/ 4277770 h 5933215"/>
                    <a:gd name="connsiteX7" fmla="*/ 5344424 w 5344424"/>
                    <a:gd name="connsiteY7" fmla="*/ 5933215 h 5933215"/>
                    <a:gd name="connsiteX8" fmla="*/ 2804 w 5344424"/>
                    <a:gd name="connsiteY8" fmla="*/ 5933215 h 5933215"/>
                    <a:gd name="connsiteX9" fmla="*/ 299031 w 5344424"/>
                    <a:gd name="connsiteY9" fmla="*/ 4258720 h 5933215"/>
                    <a:gd name="connsiteX10" fmla="*/ 1961144 w 5344424"/>
                    <a:gd name="connsiteY10" fmla="*/ 3346701 h 5933215"/>
                    <a:gd name="connsiteX11" fmla="*/ 2004006 w 5344424"/>
                    <a:gd name="connsiteY11" fmla="*/ 2858545 h 5933215"/>
                    <a:gd name="connsiteX12" fmla="*/ 1832557 w 5344424"/>
                    <a:gd name="connsiteY12" fmla="*/ 2251326 h 5933215"/>
                    <a:gd name="connsiteX13" fmla="*/ 1650152 w 5344424"/>
                    <a:gd name="connsiteY13" fmla="*/ 1362167 h 5933215"/>
                    <a:gd name="connsiteX0" fmla="*/ 1650152 w 5344424"/>
                    <a:gd name="connsiteY0" fmla="*/ 1368199 h 5939247"/>
                    <a:gd name="connsiteX1" fmla="*/ 1992894 w 5344424"/>
                    <a:gd name="connsiteY1" fmla="*/ 10252 h 5939247"/>
                    <a:gd name="connsiteX2" fmla="*/ 3702314 w 5344424"/>
                    <a:gd name="connsiteY2" fmla="*/ 1367723 h 5939247"/>
                    <a:gd name="connsiteX3" fmla="*/ 3520863 w 5344424"/>
                    <a:gd name="connsiteY3" fmla="*/ 2257358 h 5939247"/>
                    <a:gd name="connsiteX4" fmla="*/ 3347032 w 5344424"/>
                    <a:gd name="connsiteY4" fmla="*/ 2871721 h 5939247"/>
                    <a:gd name="connsiteX5" fmla="*/ 3361319 w 5344424"/>
                    <a:gd name="connsiteY5" fmla="*/ 3293202 h 5939247"/>
                    <a:gd name="connsiteX6" fmla="*/ 5037719 w 5344424"/>
                    <a:gd name="connsiteY6" fmla="*/ 4283802 h 5939247"/>
                    <a:gd name="connsiteX7" fmla="*/ 5344424 w 5344424"/>
                    <a:gd name="connsiteY7" fmla="*/ 5939247 h 5939247"/>
                    <a:gd name="connsiteX8" fmla="*/ 2804 w 5344424"/>
                    <a:gd name="connsiteY8" fmla="*/ 5939247 h 5939247"/>
                    <a:gd name="connsiteX9" fmla="*/ 299031 w 5344424"/>
                    <a:gd name="connsiteY9" fmla="*/ 4264752 h 5939247"/>
                    <a:gd name="connsiteX10" fmla="*/ 1961144 w 5344424"/>
                    <a:gd name="connsiteY10" fmla="*/ 3352733 h 5939247"/>
                    <a:gd name="connsiteX11" fmla="*/ 2004006 w 5344424"/>
                    <a:gd name="connsiteY11" fmla="*/ 2864577 h 5939247"/>
                    <a:gd name="connsiteX12" fmla="*/ 1832557 w 5344424"/>
                    <a:gd name="connsiteY12" fmla="*/ 2257358 h 5939247"/>
                    <a:gd name="connsiteX13" fmla="*/ 1650152 w 5344424"/>
                    <a:gd name="connsiteY13" fmla="*/ 1368199 h 5939247"/>
                    <a:gd name="connsiteX0" fmla="*/ 1650152 w 5344424"/>
                    <a:gd name="connsiteY0" fmla="*/ 1417618 h 5988666"/>
                    <a:gd name="connsiteX1" fmla="*/ 1992894 w 5344424"/>
                    <a:gd name="connsiteY1" fmla="*/ 59671 h 5988666"/>
                    <a:gd name="connsiteX2" fmla="*/ 3332744 w 5344424"/>
                    <a:gd name="connsiteY2" fmla="*/ 72373 h 5988666"/>
                    <a:gd name="connsiteX3" fmla="*/ 3702314 w 5344424"/>
                    <a:gd name="connsiteY3" fmla="*/ 1417142 h 5988666"/>
                    <a:gd name="connsiteX4" fmla="*/ 3520863 w 5344424"/>
                    <a:gd name="connsiteY4" fmla="*/ 2306777 h 5988666"/>
                    <a:gd name="connsiteX5" fmla="*/ 3347032 w 5344424"/>
                    <a:gd name="connsiteY5" fmla="*/ 2921140 h 5988666"/>
                    <a:gd name="connsiteX6" fmla="*/ 3361319 w 5344424"/>
                    <a:gd name="connsiteY6" fmla="*/ 3342621 h 5988666"/>
                    <a:gd name="connsiteX7" fmla="*/ 5037719 w 5344424"/>
                    <a:gd name="connsiteY7" fmla="*/ 4333221 h 5988666"/>
                    <a:gd name="connsiteX8" fmla="*/ 5344424 w 5344424"/>
                    <a:gd name="connsiteY8" fmla="*/ 5988666 h 5988666"/>
                    <a:gd name="connsiteX9" fmla="*/ 2804 w 5344424"/>
                    <a:gd name="connsiteY9" fmla="*/ 5988666 h 5988666"/>
                    <a:gd name="connsiteX10" fmla="*/ 299031 w 5344424"/>
                    <a:gd name="connsiteY10" fmla="*/ 4314171 h 5988666"/>
                    <a:gd name="connsiteX11" fmla="*/ 1961144 w 5344424"/>
                    <a:gd name="connsiteY11" fmla="*/ 3402152 h 5988666"/>
                    <a:gd name="connsiteX12" fmla="*/ 2004006 w 5344424"/>
                    <a:gd name="connsiteY12" fmla="*/ 2913996 h 5988666"/>
                    <a:gd name="connsiteX13" fmla="*/ 1832557 w 5344424"/>
                    <a:gd name="connsiteY13" fmla="*/ 2306777 h 5988666"/>
                    <a:gd name="connsiteX14" fmla="*/ 1650152 w 5344424"/>
                    <a:gd name="connsiteY14" fmla="*/ 1417618 h 5988666"/>
                    <a:gd name="connsiteX0" fmla="*/ 1650152 w 5344424"/>
                    <a:gd name="connsiteY0" fmla="*/ 1482117 h 6053165"/>
                    <a:gd name="connsiteX1" fmla="*/ 1992894 w 5344424"/>
                    <a:gd name="connsiteY1" fmla="*/ 124170 h 6053165"/>
                    <a:gd name="connsiteX2" fmla="*/ 3332744 w 5344424"/>
                    <a:gd name="connsiteY2" fmla="*/ 136872 h 6053165"/>
                    <a:gd name="connsiteX3" fmla="*/ 3702314 w 5344424"/>
                    <a:gd name="connsiteY3" fmla="*/ 1481641 h 6053165"/>
                    <a:gd name="connsiteX4" fmla="*/ 3520863 w 5344424"/>
                    <a:gd name="connsiteY4" fmla="*/ 2371276 h 6053165"/>
                    <a:gd name="connsiteX5" fmla="*/ 3347032 w 5344424"/>
                    <a:gd name="connsiteY5" fmla="*/ 2985639 h 6053165"/>
                    <a:gd name="connsiteX6" fmla="*/ 3361319 w 5344424"/>
                    <a:gd name="connsiteY6" fmla="*/ 3407120 h 6053165"/>
                    <a:gd name="connsiteX7" fmla="*/ 5037719 w 5344424"/>
                    <a:gd name="connsiteY7" fmla="*/ 4397720 h 6053165"/>
                    <a:gd name="connsiteX8" fmla="*/ 5344424 w 5344424"/>
                    <a:gd name="connsiteY8" fmla="*/ 6053165 h 6053165"/>
                    <a:gd name="connsiteX9" fmla="*/ 2804 w 5344424"/>
                    <a:gd name="connsiteY9" fmla="*/ 6053165 h 6053165"/>
                    <a:gd name="connsiteX10" fmla="*/ 299031 w 5344424"/>
                    <a:gd name="connsiteY10" fmla="*/ 4378670 h 6053165"/>
                    <a:gd name="connsiteX11" fmla="*/ 1961144 w 5344424"/>
                    <a:gd name="connsiteY11" fmla="*/ 3466651 h 6053165"/>
                    <a:gd name="connsiteX12" fmla="*/ 2004006 w 5344424"/>
                    <a:gd name="connsiteY12" fmla="*/ 2978495 h 6053165"/>
                    <a:gd name="connsiteX13" fmla="*/ 1832557 w 5344424"/>
                    <a:gd name="connsiteY13" fmla="*/ 2371276 h 6053165"/>
                    <a:gd name="connsiteX14" fmla="*/ 1650152 w 5344424"/>
                    <a:gd name="connsiteY14" fmla="*/ 1482117 h 6053165"/>
                    <a:gd name="connsiteX0" fmla="*/ 1650152 w 5344424"/>
                    <a:gd name="connsiteY0" fmla="*/ 1534302 h 6105350"/>
                    <a:gd name="connsiteX1" fmla="*/ 1992894 w 5344424"/>
                    <a:gd name="connsiteY1" fmla="*/ 176355 h 6105350"/>
                    <a:gd name="connsiteX2" fmla="*/ 3332744 w 5344424"/>
                    <a:gd name="connsiteY2" fmla="*/ 189057 h 6105350"/>
                    <a:gd name="connsiteX3" fmla="*/ 3702314 w 5344424"/>
                    <a:gd name="connsiteY3" fmla="*/ 1533826 h 6105350"/>
                    <a:gd name="connsiteX4" fmla="*/ 3520863 w 5344424"/>
                    <a:gd name="connsiteY4" fmla="*/ 2423461 h 6105350"/>
                    <a:gd name="connsiteX5" fmla="*/ 3347032 w 5344424"/>
                    <a:gd name="connsiteY5" fmla="*/ 3037824 h 6105350"/>
                    <a:gd name="connsiteX6" fmla="*/ 3361319 w 5344424"/>
                    <a:gd name="connsiteY6" fmla="*/ 3459305 h 6105350"/>
                    <a:gd name="connsiteX7" fmla="*/ 5037719 w 5344424"/>
                    <a:gd name="connsiteY7" fmla="*/ 4449905 h 6105350"/>
                    <a:gd name="connsiteX8" fmla="*/ 5344424 w 5344424"/>
                    <a:gd name="connsiteY8" fmla="*/ 6105350 h 6105350"/>
                    <a:gd name="connsiteX9" fmla="*/ 2804 w 5344424"/>
                    <a:gd name="connsiteY9" fmla="*/ 6105350 h 6105350"/>
                    <a:gd name="connsiteX10" fmla="*/ 299031 w 5344424"/>
                    <a:gd name="connsiteY10" fmla="*/ 4430855 h 6105350"/>
                    <a:gd name="connsiteX11" fmla="*/ 1961144 w 5344424"/>
                    <a:gd name="connsiteY11" fmla="*/ 3518836 h 6105350"/>
                    <a:gd name="connsiteX12" fmla="*/ 2004006 w 5344424"/>
                    <a:gd name="connsiteY12" fmla="*/ 3030680 h 6105350"/>
                    <a:gd name="connsiteX13" fmla="*/ 1832557 w 5344424"/>
                    <a:gd name="connsiteY13" fmla="*/ 2423461 h 6105350"/>
                    <a:gd name="connsiteX14" fmla="*/ 1650152 w 5344424"/>
                    <a:gd name="connsiteY14" fmla="*/ 1534302 h 6105350"/>
                    <a:gd name="connsiteX0" fmla="*/ 1650152 w 5344424"/>
                    <a:gd name="connsiteY0" fmla="*/ 1568829 h 6139877"/>
                    <a:gd name="connsiteX1" fmla="*/ 1992894 w 5344424"/>
                    <a:gd name="connsiteY1" fmla="*/ 210882 h 6139877"/>
                    <a:gd name="connsiteX2" fmla="*/ 3332744 w 5344424"/>
                    <a:gd name="connsiteY2" fmla="*/ 223584 h 6139877"/>
                    <a:gd name="connsiteX3" fmla="*/ 3702314 w 5344424"/>
                    <a:gd name="connsiteY3" fmla="*/ 1568353 h 6139877"/>
                    <a:gd name="connsiteX4" fmla="*/ 3520863 w 5344424"/>
                    <a:gd name="connsiteY4" fmla="*/ 2457988 h 6139877"/>
                    <a:gd name="connsiteX5" fmla="*/ 3347032 w 5344424"/>
                    <a:gd name="connsiteY5" fmla="*/ 3072351 h 6139877"/>
                    <a:gd name="connsiteX6" fmla="*/ 3361319 w 5344424"/>
                    <a:gd name="connsiteY6" fmla="*/ 3493832 h 6139877"/>
                    <a:gd name="connsiteX7" fmla="*/ 5037719 w 5344424"/>
                    <a:gd name="connsiteY7" fmla="*/ 4484432 h 6139877"/>
                    <a:gd name="connsiteX8" fmla="*/ 5344424 w 5344424"/>
                    <a:gd name="connsiteY8" fmla="*/ 6139877 h 6139877"/>
                    <a:gd name="connsiteX9" fmla="*/ 2804 w 5344424"/>
                    <a:gd name="connsiteY9" fmla="*/ 6139877 h 6139877"/>
                    <a:gd name="connsiteX10" fmla="*/ 299031 w 5344424"/>
                    <a:gd name="connsiteY10" fmla="*/ 4465382 h 6139877"/>
                    <a:gd name="connsiteX11" fmla="*/ 1961144 w 5344424"/>
                    <a:gd name="connsiteY11" fmla="*/ 3553363 h 6139877"/>
                    <a:gd name="connsiteX12" fmla="*/ 2004006 w 5344424"/>
                    <a:gd name="connsiteY12" fmla="*/ 3065207 h 6139877"/>
                    <a:gd name="connsiteX13" fmla="*/ 1832557 w 5344424"/>
                    <a:gd name="connsiteY13" fmla="*/ 2457988 h 6139877"/>
                    <a:gd name="connsiteX14" fmla="*/ 1650152 w 5344424"/>
                    <a:gd name="connsiteY14" fmla="*/ 1568829 h 6139877"/>
                    <a:gd name="connsiteX0" fmla="*/ 1650152 w 5344424"/>
                    <a:gd name="connsiteY0" fmla="*/ 1579347 h 6150395"/>
                    <a:gd name="connsiteX1" fmla="*/ 1992894 w 5344424"/>
                    <a:gd name="connsiteY1" fmla="*/ 221400 h 6150395"/>
                    <a:gd name="connsiteX2" fmla="*/ 3332744 w 5344424"/>
                    <a:gd name="connsiteY2" fmla="*/ 234102 h 6150395"/>
                    <a:gd name="connsiteX3" fmla="*/ 3702314 w 5344424"/>
                    <a:gd name="connsiteY3" fmla="*/ 1578871 h 6150395"/>
                    <a:gd name="connsiteX4" fmla="*/ 3520863 w 5344424"/>
                    <a:gd name="connsiteY4" fmla="*/ 2468506 h 6150395"/>
                    <a:gd name="connsiteX5" fmla="*/ 3347032 w 5344424"/>
                    <a:gd name="connsiteY5" fmla="*/ 3082869 h 6150395"/>
                    <a:gd name="connsiteX6" fmla="*/ 3361319 w 5344424"/>
                    <a:gd name="connsiteY6" fmla="*/ 3504350 h 6150395"/>
                    <a:gd name="connsiteX7" fmla="*/ 5037719 w 5344424"/>
                    <a:gd name="connsiteY7" fmla="*/ 4494950 h 6150395"/>
                    <a:gd name="connsiteX8" fmla="*/ 5344424 w 5344424"/>
                    <a:gd name="connsiteY8" fmla="*/ 6150395 h 6150395"/>
                    <a:gd name="connsiteX9" fmla="*/ 2804 w 5344424"/>
                    <a:gd name="connsiteY9" fmla="*/ 6150395 h 6150395"/>
                    <a:gd name="connsiteX10" fmla="*/ 299031 w 5344424"/>
                    <a:gd name="connsiteY10" fmla="*/ 4475900 h 6150395"/>
                    <a:gd name="connsiteX11" fmla="*/ 1961144 w 5344424"/>
                    <a:gd name="connsiteY11" fmla="*/ 3563881 h 6150395"/>
                    <a:gd name="connsiteX12" fmla="*/ 2004006 w 5344424"/>
                    <a:gd name="connsiteY12" fmla="*/ 3075725 h 6150395"/>
                    <a:gd name="connsiteX13" fmla="*/ 1832557 w 5344424"/>
                    <a:gd name="connsiteY13" fmla="*/ 2468506 h 6150395"/>
                    <a:gd name="connsiteX14" fmla="*/ 1650152 w 5344424"/>
                    <a:gd name="connsiteY14" fmla="*/ 1579347 h 6150395"/>
                    <a:gd name="connsiteX0" fmla="*/ 1650152 w 5344424"/>
                    <a:gd name="connsiteY0" fmla="*/ 1579347 h 6150395"/>
                    <a:gd name="connsiteX1" fmla="*/ 1992894 w 5344424"/>
                    <a:gd name="connsiteY1" fmla="*/ 221400 h 6150395"/>
                    <a:gd name="connsiteX2" fmla="*/ 3332744 w 5344424"/>
                    <a:gd name="connsiteY2" fmla="*/ 234102 h 6150395"/>
                    <a:gd name="connsiteX3" fmla="*/ 3702314 w 5344424"/>
                    <a:gd name="connsiteY3" fmla="*/ 1578871 h 6150395"/>
                    <a:gd name="connsiteX4" fmla="*/ 3520863 w 5344424"/>
                    <a:gd name="connsiteY4" fmla="*/ 2468506 h 6150395"/>
                    <a:gd name="connsiteX5" fmla="*/ 3347032 w 5344424"/>
                    <a:gd name="connsiteY5" fmla="*/ 3082869 h 6150395"/>
                    <a:gd name="connsiteX6" fmla="*/ 3361319 w 5344424"/>
                    <a:gd name="connsiteY6" fmla="*/ 3504350 h 6150395"/>
                    <a:gd name="connsiteX7" fmla="*/ 5037719 w 5344424"/>
                    <a:gd name="connsiteY7" fmla="*/ 4494950 h 6150395"/>
                    <a:gd name="connsiteX8" fmla="*/ 5344424 w 5344424"/>
                    <a:gd name="connsiteY8" fmla="*/ 6150395 h 6150395"/>
                    <a:gd name="connsiteX9" fmla="*/ 2804 w 5344424"/>
                    <a:gd name="connsiteY9" fmla="*/ 6150395 h 6150395"/>
                    <a:gd name="connsiteX10" fmla="*/ 299031 w 5344424"/>
                    <a:gd name="connsiteY10" fmla="*/ 4475900 h 6150395"/>
                    <a:gd name="connsiteX11" fmla="*/ 1961144 w 5344424"/>
                    <a:gd name="connsiteY11" fmla="*/ 3563881 h 6150395"/>
                    <a:gd name="connsiteX12" fmla="*/ 2004006 w 5344424"/>
                    <a:gd name="connsiteY12" fmla="*/ 3075725 h 6150395"/>
                    <a:gd name="connsiteX13" fmla="*/ 1832557 w 5344424"/>
                    <a:gd name="connsiteY13" fmla="*/ 2468506 h 6150395"/>
                    <a:gd name="connsiteX14" fmla="*/ 1650152 w 5344424"/>
                    <a:gd name="connsiteY14" fmla="*/ 1579347 h 6150395"/>
                    <a:gd name="connsiteX0" fmla="*/ 1650152 w 5344424"/>
                    <a:gd name="connsiteY0" fmla="*/ 1579347 h 6150395"/>
                    <a:gd name="connsiteX1" fmla="*/ 1992894 w 5344424"/>
                    <a:gd name="connsiteY1" fmla="*/ 221400 h 6150395"/>
                    <a:gd name="connsiteX2" fmla="*/ 3332744 w 5344424"/>
                    <a:gd name="connsiteY2" fmla="*/ 234102 h 6150395"/>
                    <a:gd name="connsiteX3" fmla="*/ 3702314 w 5344424"/>
                    <a:gd name="connsiteY3" fmla="*/ 1578871 h 6150395"/>
                    <a:gd name="connsiteX4" fmla="*/ 3520863 w 5344424"/>
                    <a:gd name="connsiteY4" fmla="*/ 2468506 h 6150395"/>
                    <a:gd name="connsiteX5" fmla="*/ 3347032 w 5344424"/>
                    <a:gd name="connsiteY5" fmla="*/ 3082869 h 6150395"/>
                    <a:gd name="connsiteX6" fmla="*/ 3361319 w 5344424"/>
                    <a:gd name="connsiteY6" fmla="*/ 3504350 h 6150395"/>
                    <a:gd name="connsiteX7" fmla="*/ 5037719 w 5344424"/>
                    <a:gd name="connsiteY7" fmla="*/ 4494950 h 6150395"/>
                    <a:gd name="connsiteX8" fmla="*/ 5344424 w 5344424"/>
                    <a:gd name="connsiteY8" fmla="*/ 6150395 h 6150395"/>
                    <a:gd name="connsiteX9" fmla="*/ 2804 w 5344424"/>
                    <a:gd name="connsiteY9" fmla="*/ 6150395 h 6150395"/>
                    <a:gd name="connsiteX10" fmla="*/ 299031 w 5344424"/>
                    <a:gd name="connsiteY10" fmla="*/ 4475900 h 6150395"/>
                    <a:gd name="connsiteX11" fmla="*/ 1961144 w 5344424"/>
                    <a:gd name="connsiteY11" fmla="*/ 3563881 h 6150395"/>
                    <a:gd name="connsiteX12" fmla="*/ 2004006 w 5344424"/>
                    <a:gd name="connsiteY12" fmla="*/ 3075725 h 6150395"/>
                    <a:gd name="connsiteX13" fmla="*/ 1832557 w 5344424"/>
                    <a:gd name="connsiteY13" fmla="*/ 2468506 h 6150395"/>
                    <a:gd name="connsiteX14" fmla="*/ 1650152 w 5344424"/>
                    <a:gd name="connsiteY14" fmla="*/ 1579347 h 6150395"/>
                    <a:gd name="connsiteX0" fmla="*/ 1650152 w 5344424"/>
                    <a:gd name="connsiteY0" fmla="*/ 1579347 h 6150395"/>
                    <a:gd name="connsiteX1" fmla="*/ 1992894 w 5344424"/>
                    <a:gd name="connsiteY1" fmla="*/ 221400 h 6150395"/>
                    <a:gd name="connsiteX2" fmla="*/ 3332744 w 5344424"/>
                    <a:gd name="connsiteY2" fmla="*/ 234102 h 6150395"/>
                    <a:gd name="connsiteX3" fmla="*/ 3702314 w 5344424"/>
                    <a:gd name="connsiteY3" fmla="*/ 1578871 h 6150395"/>
                    <a:gd name="connsiteX4" fmla="*/ 3520863 w 5344424"/>
                    <a:gd name="connsiteY4" fmla="*/ 2468506 h 6150395"/>
                    <a:gd name="connsiteX5" fmla="*/ 3347032 w 5344424"/>
                    <a:gd name="connsiteY5" fmla="*/ 3082869 h 6150395"/>
                    <a:gd name="connsiteX6" fmla="*/ 3361319 w 5344424"/>
                    <a:gd name="connsiteY6" fmla="*/ 3504350 h 6150395"/>
                    <a:gd name="connsiteX7" fmla="*/ 5037719 w 5344424"/>
                    <a:gd name="connsiteY7" fmla="*/ 4494950 h 6150395"/>
                    <a:gd name="connsiteX8" fmla="*/ 5344424 w 5344424"/>
                    <a:gd name="connsiteY8" fmla="*/ 6150395 h 6150395"/>
                    <a:gd name="connsiteX9" fmla="*/ 2804 w 5344424"/>
                    <a:gd name="connsiteY9" fmla="*/ 6150395 h 6150395"/>
                    <a:gd name="connsiteX10" fmla="*/ 299031 w 5344424"/>
                    <a:gd name="connsiteY10" fmla="*/ 4475900 h 6150395"/>
                    <a:gd name="connsiteX11" fmla="*/ 1961144 w 5344424"/>
                    <a:gd name="connsiteY11" fmla="*/ 3563881 h 6150395"/>
                    <a:gd name="connsiteX12" fmla="*/ 2004006 w 5344424"/>
                    <a:gd name="connsiteY12" fmla="*/ 3075725 h 6150395"/>
                    <a:gd name="connsiteX13" fmla="*/ 1832557 w 5344424"/>
                    <a:gd name="connsiteY13" fmla="*/ 2468506 h 6150395"/>
                    <a:gd name="connsiteX14" fmla="*/ 1650152 w 5344424"/>
                    <a:gd name="connsiteY14" fmla="*/ 1579347 h 6150395"/>
                    <a:gd name="connsiteX0" fmla="*/ 1650152 w 5344424"/>
                    <a:gd name="connsiteY0" fmla="*/ 1579347 h 6150395"/>
                    <a:gd name="connsiteX1" fmla="*/ 1992894 w 5344424"/>
                    <a:gd name="connsiteY1" fmla="*/ 221400 h 6150395"/>
                    <a:gd name="connsiteX2" fmla="*/ 3332744 w 5344424"/>
                    <a:gd name="connsiteY2" fmla="*/ 234102 h 6150395"/>
                    <a:gd name="connsiteX3" fmla="*/ 3702314 w 5344424"/>
                    <a:gd name="connsiteY3" fmla="*/ 1578871 h 6150395"/>
                    <a:gd name="connsiteX4" fmla="*/ 3520863 w 5344424"/>
                    <a:gd name="connsiteY4" fmla="*/ 2468506 h 6150395"/>
                    <a:gd name="connsiteX5" fmla="*/ 3347032 w 5344424"/>
                    <a:gd name="connsiteY5" fmla="*/ 3082869 h 6150395"/>
                    <a:gd name="connsiteX6" fmla="*/ 3361319 w 5344424"/>
                    <a:gd name="connsiteY6" fmla="*/ 3504350 h 6150395"/>
                    <a:gd name="connsiteX7" fmla="*/ 5037719 w 5344424"/>
                    <a:gd name="connsiteY7" fmla="*/ 4494950 h 6150395"/>
                    <a:gd name="connsiteX8" fmla="*/ 5344424 w 5344424"/>
                    <a:gd name="connsiteY8" fmla="*/ 6150395 h 6150395"/>
                    <a:gd name="connsiteX9" fmla="*/ 2804 w 5344424"/>
                    <a:gd name="connsiteY9" fmla="*/ 6150395 h 6150395"/>
                    <a:gd name="connsiteX10" fmla="*/ 299031 w 5344424"/>
                    <a:gd name="connsiteY10" fmla="*/ 4475900 h 6150395"/>
                    <a:gd name="connsiteX11" fmla="*/ 1961144 w 5344424"/>
                    <a:gd name="connsiteY11" fmla="*/ 3563881 h 6150395"/>
                    <a:gd name="connsiteX12" fmla="*/ 2004006 w 5344424"/>
                    <a:gd name="connsiteY12" fmla="*/ 3075725 h 6150395"/>
                    <a:gd name="connsiteX13" fmla="*/ 1832557 w 5344424"/>
                    <a:gd name="connsiteY13" fmla="*/ 2468506 h 6150395"/>
                    <a:gd name="connsiteX14" fmla="*/ 1650152 w 5344424"/>
                    <a:gd name="connsiteY14" fmla="*/ 1579347 h 6150395"/>
                    <a:gd name="connsiteX0" fmla="*/ 1650152 w 5344424"/>
                    <a:gd name="connsiteY0" fmla="*/ 1579347 h 6150395"/>
                    <a:gd name="connsiteX1" fmla="*/ 1992894 w 5344424"/>
                    <a:gd name="connsiteY1" fmla="*/ 221400 h 6150395"/>
                    <a:gd name="connsiteX2" fmla="*/ 3332744 w 5344424"/>
                    <a:gd name="connsiteY2" fmla="*/ 234102 h 6150395"/>
                    <a:gd name="connsiteX3" fmla="*/ 3702314 w 5344424"/>
                    <a:gd name="connsiteY3" fmla="*/ 1578871 h 6150395"/>
                    <a:gd name="connsiteX4" fmla="*/ 3520863 w 5344424"/>
                    <a:gd name="connsiteY4" fmla="*/ 2468506 h 6150395"/>
                    <a:gd name="connsiteX5" fmla="*/ 3347032 w 5344424"/>
                    <a:gd name="connsiteY5" fmla="*/ 3082869 h 6150395"/>
                    <a:gd name="connsiteX6" fmla="*/ 3361319 w 5344424"/>
                    <a:gd name="connsiteY6" fmla="*/ 3504350 h 6150395"/>
                    <a:gd name="connsiteX7" fmla="*/ 5037719 w 5344424"/>
                    <a:gd name="connsiteY7" fmla="*/ 4494950 h 6150395"/>
                    <a:gd name="connsiteX8" fmla="*/ 5344424 w 5344424"/>
                    <a:gd name="connsiteY8" fmla="*/ 6150395 h 6150395"/>
                    <a:gd name="connsiteX9" fmla="*/ 2804 w 5344424"/>
                    <a:gd name="connsiteY9" fmla="*/ 6150395 h 6150395"/>
                    <a:gd name="connsiteX10" fmla="*/ 299031 w 5344424"/>
                    <a:gd name="connsiteY10" fmla="*/ 4475900 h 6150395"/>
                    <a:gd name="connsiteX11" fmla="*/ 1961144 w 5344424"/>
                    <a:gd name="connsiteY11" fmla="*/ 3563881 h 6150395"/>
                    <a:gd name="connsiteX12" fmla="*/ 2004006 w 5344424"/>
                    <a:gd name="connsiteY12" fmla="*/ 3075725 h 6150395"/>
                    <a:gd name="connsiteX13" fmla="*/ 1832557 w 5344424"/>
                    <a:gd name="connsiteY13" fmla="*/ 2468506 h 6150395"/>
                    <a:gd name="connsiteX14" fmla="*/ 1650152 w 5344424"/>
                    <a:gd name="connsiteY14" fmla="*/ 1579347 h 6150395"/>
                    <a:gd name="connsiteX0" fmla="*/ 1650152 w 5344424"/>
                    <a:gd name="connsiteY0" fmla="*/ 1579347 h 6150395"/>
                    <a:gd name="connsiteX1" fmla="*/ 1992894 w 5344424"/>
                    <a:gd name="connsiteY1" fmla="*/ 221400 h 6150395"/>
                    <a:gd name="connsiteX2" fmla="*/ 3332744 w 5344424"/>
                    <a:gd name="connsiteY2" fmla="*/ 234102 h 6150395"/>
                    <a:gd name="connsiteX3" fmla="*/ 3702314 w 5344424"/>
                    <a:gd name="connsiteY3" fmla="*/ 1578871 h 6150395"/>
                    <a:gd name="connsiteX4" fmla="*/ 3520863 w 5344424"/>
                    <a:gd name="connsiteY4" fmla="*/ 2468506 h 6150395"/>
                    <a:gd name="connsiteX5" fmla="*/ 3347032 w 5344424"/>
                    <a:gd name="connsiteY5" fmla="*/ 3082869 h 6150395"/>
                    <a:gd name="connsiteX6" fmla="*/ 3361319 w 5344424"/>
                    <a:gd name="connsiteY6" fmla="*/ 3504350 h 6150395"/>
                    <a:gd name="connsiteX7" fmla="*/ 5037719 w 5344424"/>
                    <a:gd name="connsiteY7" fmla="*/ 4494950 h 6150395"/>
                    <a:gd name="connsiteX8" fmla="*/ 5344424 w 5344424"/>
                    <a:gd name="connsiteY8" fmla="*/ 6150395 h 6150395"/>
                    <a:gd name="connsiteX9" fmla="*/ 2804 w 5344424"/>
                    <a:gd name="connsiteY9" fmla="*/ 6150395 h 6150395"/>
                    <a:gd name="connsiteX10" fmla="*/ 299031 w 5344424"/>
                    <a:gd name="connsiteY10" fmla="*/ 4475900 h 6150395"/>
                    <a:gd name="connsiteX11" fmla="*/ 1961144 w 5344424"/>
                    <a:gd name="connsiteY11" fmla="*/ 3563881 h 6150395"/>
                    <a:gd name="connsiteX12" fmla="*/ 2004006 w 5344424"/>
                    <a:gd name="connsiteY12" fmla="*/ 3075725 h 6150395"/>
                    <a:gd name="connsiteX13" fmla="*/ 1832557 w 5344424"/>
                    <a:gd name="connsiteY13" fmla="*/ 2468506 h 6150395"/>
                    <a:gd name="connsiteX14" fmla="*/ 1650152 w 5344424"/>
                    <a:gd name="connsiteY14" fmla="*/ 1579347 h 6150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344424" h="6150395">
                      <a:moveTo>
                        <a:pt x="1650152" y="1579347"/>
                      </a:moveTo>
                      <a:cubicBezTo>
                        <a:pt x="1650099" y="1300265"/>
                        <a:pt x="1376997" y="87732"/>
                        <a:pt x="1992894" y="221400"/>
                      </a:cubicBezTo>
                      <a:cubicBezTo>
                        <a:pt x="2373894" y="16084"/>
                        <a:pt x="3066044" y="-157482"/>
                        <a:pt x="3332744" y="234102"/>
                      </a:cubicBezTo>
                      <a:cubicBezTo>
                        <a:pt x="3957584" y="225158"/>
                        <a:pt x="3674374" y="1378265"/>
                        <a:pt x="3702314" y="1578871"/>
                      </a:cubicBezTo>
                      <a:cubicBezTo>
                        <a:pt x="4003383" y="1744130"/>
                        <a:pt x="3835664" y="2407942"/>
                        <a:pt x="3520863" y="2468506"/>
                      </a:cubicBezTo>
                      <a:cubicBezTo>
                        <a:pt x="3479905" y="2750526"/>
                        <a:pt x="3414104" y="2939994"/>
                        <a:pt x="3347032" y="3082869"/>
                      </a:cubicBezTo>
                      <a:cubicBezTo>
                        <a:pt x="3332269" y="3223204"/>
                        <a:pt x="3342269" y="3418625"/>
                        <a:pt x="3361319" y="3504350"/>
                      </a:cubicBezTo>
                      <a:cubicBezTo>
                        <a:pt x="3423549" y="3705009"/>
                        <a:pt x="4721489" y="4119030"/>
                        <a:pt x="5037719" y="4494950"/>
                      </a:cubicBezTo>
                      <a:cubicBezTo>
                        <a:pt x="5292354" y="4713390"/>
                        <a:pt x="5308864" y="5817655"/>
                        <a:pt x="5344424" y="6150395"/>
                      </a:cubicBezTo>
                      <a:lnTo>
                        <a:pt x="2804" y="6150395"/>
                      </a:lnTo>
                      <a:cubicBezTo>
                        <a:pt x="-17516" y="5773205"/>
                        <a:pt x="71701" y="4662590"/>
                        <a:pt x="299031" y="4475900"/>
                      </a:cubicBezTo>
                      <a:cubicBezTo>
                        <a:pt x="647487" y="4159194"/>
                        <a:pt x="1786519" y="3706756"/>
                        <a:pt x="1961144" y="3563881"/>
                      </a:cubicBezTo>
                      <a:cubicBezTo>
                        <a:pt x="2034169" y="3443231"/>
                        <a:pt x="2007181" y="3232093"/>
                        <a:pt x="2004006" y="3075725"/>
                      </a:cubicBezTo>
                      <a:cubicBezTo>
                        <a:pt x="1930981" y="2950312"/>
                        <a:pt x="1848432" y="2686787"/>
                        <a:pt x="1832557" y="2468506"/>
                      </a:cubicBezTo>
                      <a:cubicBezTo>
                        <a:pt x="1590780" y="2460250"/>
                        <a:pt x="1315666" y="1790009"/>
                        <a:pt x="1650152" y="1579347"/>
                      </a:cubicBezTo>
                      <a:close/>
                    </a:path>
                  </a:pathLst>
                </a:custGeom>
                <a:solidFill>
                  <a:srgbClr val="06693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cs typeface="Arial" panose="020B0604020202020204" pitchFamily="34" charset="0"/>
                  </a:endParaRPr>
                </a:p>
              </p:txBody>
            </p:sp>
            <p:sp>
              <p:nvSpPr>
                <p:cNvPr id="31" name="Freeform 410">
                  <a:extLst>
                    <a:ext uri="{FF2B5EF4-FFF2-40B4-BE49-F238E27FC236}">
                      <a16:creationId xmlns:a16="http://schemas.microsoft.com/office/drawing/2014/main" id="{38A8A0DA-2335-48C5-A278-BABC85765249}"/>
                    </a:ext>
                  </a:extLst>
                </p:cNvPr>
                <p:cNvSpPr/>
                <p:nvPr/>
              </p:nvSpPr>
              <p:spPr>
                <a:xfrm rot="20928709" flipH="1">
                  <a:off x="1462377" y="4438442"/>
                  <a:ext cx="220271" cy="186455"/>
                </a:xfrm>
                <a:custGeom>
                  <a:avLst/>
                  <a:gdLst>
                    <a:gd name="connsiteX0" fmla="*/ 611070 w 860202"/>
                    <a:gd name="connsiteY0" fmla="*/ 416193 h 728143"/>
                    <a:gd name="connsiteX1" fmla="*/ 485469 w 860202"/>
                    <a:gd name="connsiteY1" fmla="*/ 725112 h 728143"/>
                    <a:gd name="connsiteX2" fmla="*/ 588139 w 860202"/>
                    <a:gd name="connsiteY2" fmla="*/ 728143 h 728143"/>
                    <a:gd name="connsiteX3" fmla="*/ 632612 w 860202"/>
                    <a:gd name="connsiteY3" fmla="*/ 565296 h 728143"/>
                    <a:gd name="connsiteX4" fmla="*/ 707747 w 860202"/>
                    <a:gd name="connsiteY4" fmla="*/ 523763 h 728143"/>
                    <a:gd name="connsiteX5" fmla="*/ 742616 w 860202"/>
                    <a:gd name="connsiteY5" fmla="*/ 413512 h 728143"/>
                    <a:gd name="connsiteX6" fmla="*/ 147511 w 860202"/>
                    <a:gd name="connsiteY6" fmla="*/ 34448 h 728143"/>
                    <a:gd name="connsiteX7" fmla="*/ 258047 w 860202"/>
                    <a:gd name="connsiteY7" fmla="*/ 306069 h 728143"/>
                    <a:gd name="connsiteX8" fmla="*/ 147511 w 860202"/>
                    <a:gd name="connsiteY8" fmla="*/ 577690 h 728143"/>
                    <a:gd name="connsiteX9" fmla="*/ 36974 w 860202"/>
                    <a:gd name="connsiteY9" fmla="*/ 306069 h 728143"/>
                    <a:gd name="connsiteX10" fmla="*/ 147511 w 860202"/>
                    <a:gd name="connsiteY10" fmla="*/ 34448 h 728143"/>
                    <a:gd name="connsiteX11" fmla="*/ 147510 w 860202"/>
                    <a:gd name="connsiteY11" fmla="*/ 0 h 728143"/>
                    <a:gd name="connsiteX12" fmla="*/ 0 w 860202"/>
                    <a:gd name="connsiteY12" fmla="*/ 306069 h 728143"/>
                    <a:gd name="connsiteX13" fmla="*/ 147510 w 860202"/>
                    <a:gd name="connsiteY13" fmla="*/ 612138 h 728143"/>
                    <a:gd name="connsiteX14" fmla="*/ 251815 w 860202"/>
                    <a:gd name="connsiteY14" fmla="*/ 522492 h 728143"/>
                    <a:gd name="connsiteX15" fmla="*/ 260183 w 860202"/>
                    <a:gd name="connsiteY15" fmla="*/ 501448 h 728143"/>
                    <a:gd name="connsiteX16" fmla="*/ 268155 w 860202"/>
                    <a:gd name="connsiteY16" fmla="*/ 493380 h 728143"/>
                    <a:gd name="connsiteX17" fmla="*/ 735770 w 860202"/>
                    <a:gd name="connsiteY17" fmla="*/ 375525 h 728143"/>
                    <a:gd name="connsiteX18" fmla="*/ 767935 w 860202"/>
                    <a:gd name="connsiteY18" fmla="*/ 150453 h 728143"/>
                    <a:gd name="connsiteX19" fmla="*/ 311850 w 860202"/>
                    <a:gd name="connsiteY19" fmla="*/ 121656 h 728143"/>
                    <a:gd name="connsiteX20" fmla="*/ 255984 w 860202"/>
                    <a:gd name="connsiteY20" fmla="*/ 100128 h 728143"/>
                    <a:gd name="connsiteX21" fmla="*/ 251815 w 860202"/>
                    <a:gd name="connsiteY21" fmla="*/ 89645 h 728143"/>
                    <a:gd name="connsiteX22" fmla="*/ 147510 w 860202"/>
                    <a:gd name="connsiteY22" fmla="*/ 0 h 728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60202" h="728143">
                      <a:moveTo>
                        <a:pt x="611070" y="416193"/>
                      </a:moveTo>
                      <a:cubicBezTo>
                        <a:pt x="498077" y="434882"/>
                        <a:pt x="497132" y="699794"/>
                        <a:pt x="485469" y="725112"/>
                      </a:cubicBezTo>
                      <a:lnTo>
                        <a:pt x="588139" y="728143"/>
                      </a:lnTo>
                      <a:cubicBezTo>
                        <a:pt x="601377" y="665839"/>
                        <a:pt x="617787" y="619579"/>
                        <a:pt x="632612" y="565296"/>
                      </a:cubicBezTo>
                      <a:cubicBezTo>
                        <a:pt x="649706" y="519684"/>
                        <a:pt x="682701" y="537607"/>
                        <a:pt x="707747" y="523763"/>
                      </a:cubicBezTo>
                      <a:lnTo>
                        <a:pt x="742616" y="413512"/>
                      </a:lnTo>
                      <a:close/>
                      <a:moveTo>
                        <a:pt x="147511" y="34448"/>
                      </a:moveTo>
                      <a:cubicBezTo>
                        <a:pt x="208558" y="34448"/>
                        <a:pt x="258047" y="156057"/>
                        <a:pt x="258047" y="306069"/>
                      </a:cubicBezTo>
                      <a:cubicBezTo>
                        <a:pt x="258047" y="456081"/>
                        <a:pt x="208558" y="577690"/>
                        <a:pt x="147511" y="577690"/>
                      </a:cubicBezTo>
                      <a:cubicBezTo>
                        <a:pt x="86463" y="577690"/>
                        <a:pt x="36974" y="456081"/>
                        <a:pt x="36974" y="306069"/>
                      </a:cubicBezTo>
                      <a:cubicBezTo>
                        <a:pt x="36974" y="156057"/>
                        <a:pt x="86463" y="34448"/>
                        <a:pt x="147511" y="34448"/>
                      </a:cubicBezTo>
                      <a:close/>
                      <a:moveTo>
                        <a:pt x="147510" y="0"/>
                      </a:moveTo>
                      <a:cubicBezTo>
                        <a:pt x="66042" y="0"/>
                        <a:pt x="0" y="137032"/>
                        <a:pt x="0" y="306069"/>
                      </a:cubicBezTo>
                      <a:cubicBezTo>
                        <a:pt x="0" y="475106"/>
                        <a:pt x="66042" y="612138"/>
                        <a:pt x="147510" y="612138"/>
                      </a:cubicBezTo>
                      <a:cubicBezTo>
                        <a:pt x="188243" y="612138"/>
                        <a:pt x="225121" y="577880"/>
                        <a:pt x="251815" y="522492"/>
                      </a:cubicBezTo>
                      <a:lnTo>
                        <a:pt x="260183" y="501448"/>
                      </a:lnTo>
                      <a:lnTo>
                        <a:pt x="268155" y="493380"/>
                      </a:lnTo>
                      <a:cubicBezTo>
                        <a:pt x="344748" y="438825"/>
                        <a:pt x="555619" y="400946"/>
                        <a:pt x="735770" y="375525"/>
                      </a:cubicBezTo>
                      <a:cubicBezTo>
                        <a:pt x="936760" y="411230"/>
                        <a:pt x="853679" y="106378"/>
                        <a:pt x="767935" y="150453"/>
                      </a:cubicBezTo>
                      <a:cubicBezTo>
                        <a:pt x="583797" y="161036"/>
                        <a:pt x="431977" y="159600"/>
                        <a:pt x="311850" y="121656"/>
                      </a:cubicBezTo>
                      <a:lnTo>
                        <a:pt x="255984" y="100128"/>
                      </a:lnTo>
                      <a:lnTo>
                        <a:pt x="251815" y="89645"/>
                      </a:lnTo>
                      <a:cubicBezTo>
                        <a:pt x="225121" y="34258"/>
                        <a:pt x="188244" y="0"/>
                        <a:pt x="147510" y="0"/>
                      </a:cubicBezTo>
                      <a:close/>
                    </a:path>
                  </a:pathLst>
                </a:custGeom>
                <a:solidFill>
                  <a:srgbClr val="CDCB2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prstClr val="white"/>
                    </a:solidFill>
                    <a:latin typeface="Arial" panose="020B0604020202020204" pitchFamily="34" charset="0"/>
                    <a:cs typeface="Arial" panose="020B0604020202020204" pitchFamily="34" charset="0"/>
                  </a:endParaRPr>
                </a:p>
              </p:txBody>
            </p:sp>
            <p:sp>
              <p:nvSpPr>
                <p:cNvPr id="32" name="Freeform 411">
                  <a:extLst>
                    <a:ext uri="{FF2B5EF4-FFF2-40B4-BE49-F238E27FC236}">
                      <a16:creationId xmlns:a16="http://schemas.microsoft.com/office/drawing/2014/main" id="{BC708034-8F0F-4EE0-A4B0-03BFF4A38EA0}"/>
                    </a:ext>
                  </a:extLst>
                </p:cNvPr>
                <p:cNvSpPr/>
                <p:nvPr/>
              </p:nvSpPr>
              <p:spPr>
                <a:xfrm>
                  <a:off x="2041412" y="4391442"/>
                  <a:ext cx="144953" cy="175189"/>
                </a:xfrm>
                <a:custGeom>
                  <a:avLst/>
                  <a:gdLst>
                    <a:gd name="connsiteX0" fmla="*/ 121658 w 232859"/>
                    <a:gd name="connsiteY0" fmla="*/ 124140 h 240516"/>
                    <a:gd name="connsiteX1" fmla="*/ 156088 w 232859"/>
                    <a:gd name="connsiteY1" fmla="*/ 124140 h 240516"/>
                    <a:gd name="connsiteX2" fmla="*/ 155350 w 232859"/>
                    <a:gd name="connsiteY2" fmla="*/ 125501 h 240516"/>
                    <a:gd name="connsiteX3" fmla="*/ 153481 w 232859"/>
                    <a:gd name="connsiteY3" fmla="*/ 134756 h 240516"/>
                    <a:gd name="connsiteX4" fmla="*/ 177259 w 232859"/>
                    <a:gd name="connsiteY4" fmla="*/ 158533 h 240516"/>
                    <a:gd name="connsiteX5" fmla="*/ 201036 w 232859"/>
                    <a:gd name="connsiteY5" fmla="*/ 134756 h 240516"/>
                    <a:gd name="connsiteX6" fmla="*/ 199168 w 232859"/>
                    <a:gd name="connsiteY6" fmla="*/ 125501 h 240516"/>
                    <a:gd name="connsiteX7" fmla="*/ 198429 w 232859"/>
                    <a:gd name="connsiteY7" fmla="*/ 124140 h 240516"/>
                    <a:gd name="connsiteX8" fmla="*/ 232859 w 232859"/>
                    <a:gd name="connsiteY8" fmla="*/ 124140 h 240516"/>
                    <a:gd name="connsiteX9" fmla="*/ 232859 w 232859"/>
                    <a:gd name="connsiteY9" fmla="*/ 240516 h 240516"/>
                    <a:gd name="connsiteX10" fmla="*/ 121658 w 232859"/>
                    <a:gd name="connsiteY10" fmla="*/ 240516 h 240516"/>
                    <a:gd name="connsiteX11" fmla="*/ 121658 w 232859"/>
                    <a:gd name="connsiteY11" fmla="*/ 190830 h 240516"/>
                    <a:gd name="connsiteX12" fmla="*/ 121379 w 232859"/>
                    <a:gd name="connsiteY12" fmla="*/ 190748 h 240516"/>
                    <a:gd name="connsiteX13" fmla="*/ 114137 w 232859"/>
                    <a:gd name="connsiteY13" fmla="*/ 193103 h 240516"/>
                    <a:gd name="connsiteX14" fmla="*/ 103362 w 232859"/>
                    <a:gd name="connsiteY14" fmla="*/ 197567 h 240516"/>
                    <a:gd name="connsiteX15" fmla="*/ 88123 w 232859"/>
                    <a:gd name="connsiteY15" fmla="*/ 182328 h 240516"/>
                    <a:gd name="connsiteX16" fmla="*/ 103362 w 232859"/>
                    <a:gd name="connsiteY16" fmla="*/ 167090 h 240516"/>
                    <a:gd name="connsiteX17" fmla="*/ 114137 w 232859"/>
                    <a:gd name="connsiteY17" fmla="*/ 171553 h 240516"/>
                    <a:gd name="connsiteX18" fmla="*/ 121605 w 232859"/>
                    <a:gd name="connsiteY18" fmla="*/ 173872 h 240516"/>
                    <a:gd name="connsiteX19" fmla="*/ 121658 w 232859"/>
                    <a:gd name="connsiteY19" fmla="*/ 173856 h 240516"/>
                    <a:gd name="connsiteX20" fmla="*/ 55601 w 232859"/>
                    <a:gd name="connsiteY20" fmla="*/ 89919 h 240516"/>
                    <a:gd name="connsiteX21" fmla="*/ 70839 w 232859"/>
                    <a:gd name="connsiteY21" fmla="*/ 105158 h 240516"/>
                    <a:gd name="connsiteX22" fmla="*/ 66376 w 232859"/>
                    <a:gd name="connsiteY22" fmla="*/ 115933 h 240516"/>
                    <a:gd name="connsiteX23" fmla="*/ 64021 w 232859"/>
                    <a:gd name="connsiteY23" fmla="*/ 123175 h 240516"/>
                    <a:gd name="connsiteX24" fmla="*/ 64304 w 232859"/>
                    <a:gd name="connsiteY24" fmla="*/ 124139 h 240516"/>
                    <a:gd name="connsiteX25" fmla="*/ 111202 w 232859"/>
                    <a:gd name="connsiteY25" fmla="*/ 124139 h 240516"/>
                    <a:gd name="connsiteX26" fmla="*/ 111202 w 232859"/>
                    <a:gd name="connsiteY26" fmla="*/ 160169 h 240516"/>
                    <a:gd name="connsiteX27" fmla="*/ 107544 w 232859"/>
                    <a:gd name="connsiteY27" fmla="*/ 159033 h 240516"/>
                    <a:gd name="connsiteX28" fmla="*/ 102752 w 232859"/>
                    <a:gd name="connsiteY28" fmla="*/ 158550 h 240516"/>
                    <a:gd name="connsiteX29" fmla="*/ 78974 w 232859"/>
                    <a:gd name="connsiteY29" fmla="*/ 182328 h 240516"/>
                    <a:gd name="connsiteX30" fmla="*/ 102752 w 232859"/>
                    <a:gd name="connsiteY30" fmla="*/ 206105 h 240516"/>
                    <a:gd name="connsiteX31" fmla="*/ 107544 w 232859"/>
                    <a:gd name="connsiteY31" fmla="*/ 205622 h 240516"/>
                    <a:gd name="connsiteX32" fmla="*/ 111202 w 232859"/>
                    <a:gd name="connsiteY32" fmla="*/ 204487 h 240516"/>
                    <a:gd name="connsiteX33" fmla="*/ 111202 w 232859"/>
                    <a:gd name="connsiteY33" fmla="*/ 240516 h 240516"/>
                    <a:gd name="connsiteX34" fmla="*/ 0 w 232859"/>
                    <a:gd name="connsiteY34" fmla="*/ 240516 h 240516"/>
                    <a:gd name="connsiteX35" fmla="*/ 0 w 232859"/>
                    <a:gd name="connsiteY35" fmla="*/ 124139 h 240516"/>
                    <a:gd name="connsiteX36" fmla="*/ 46916 w 232859"/>
                    <a:gd name="connsiteY36" fmla="*/ 124139 h 240516"/>
                    <a:gd name="connsiteX37" fmla="*/ 47145 w 232859"/>
                    <a:gd name="connsiteY37" fmla="*/ 123401 h 240516"/>
                    <a:gd name="connsiteX38" fmla="*/ 44825 w 232859"/>
                    <a:gd name="connsiteY38" fmla="*/ 115933 h 240516"/>
                    <a:gd name="connsiteX39" fmla="*/ 40362 w 232859"/>
                    <a:gd name="connsiteY39" fmla="*/ 105158 h 240516"/>
                    <a:gd name="connsiteX40" fmla="*/ 55601 w 232859"/>
                    <a:gd name="connsiteY40" fmla="*/ 89919 h 240516"/>
                    <a:gd name="connsiteX41" fmla="*/ 1 w 232859"/>
                    <a:gd name="connsiteY41" fmla="*/ 0 h 240516"/>
                    <a:gd name="connsiteX42" fmla="*/ 111203 w 232859"/>
                    <a:gd name="connsiteY42" fmla="*/ 0 h 240516"/>
                    <a:gd name="connsiteX43" fmla="*/ 111203 w 232859"/>
                    <a:gd name="connsiteY43" fmla="*/ 49560 h 240516"/>
                    <a:gd name="connsiteX44" fmla="*/ 111756 w 232859"/>
                    <a:gd name="connsiteY44" fmla="*/ 49732 h 240516"/>
                    <a:gd name="connsiteX45" fmla="*/ 119224 w 232859"/>
                    <a:gd name="connsiteY45" fmla="*/ 47413 h 240516"/>
                    <a:gd name="connsiteX46" fmla="*/ 130000 w 232859"/>
                    <a:gd name="connsiteY46" fmla="*/ 42949 h 240516"/>
                    <a:gd name="connsiteX47" fmla="*/ 145238 w 232859"/>
                    <a:gd name="connsiteY47" fmla="*/ 58188 h 240516"/>
                    <a:gd name="connsiteX48" fmla="*/ 130000 w 232859"/>
                    <a:gd name="connsiteY48" fmla="*/ 73426 h 240516"/>
                    <a:gd name="connsiteX49" fmla="*/ 119224 w 232859"/>
                    <a:gd name="connsiteY49" fmla="*/ 68963 h 240516"/>
                    <a:gd name="connsiteX50" fmla="*/ 111982 w 232859"/>
                    <a:gd name="connsiteY50" fmla="*/ 66608 h 240516"/>
                    <a:gd name="connsiteX51" fmla="*/ 111203 w 232859"/>
                    <a:gd name="connsiteY51" fmla="*/ 66837 h 240516"/>
                    <a:gd name="connsiteX52" fmla="*/ 111203 w 232859"/>
                    <a:gd name="connsiteY52" fmla="*/ 116376 h 240516"/>
                    <a:gd name="connsiteX53" fmla="*/ 76374 w 232859"/>
                    <a:gd name="connsiteY53" fmla="*/ 116376 h 240516"/>
                    <a:gd name="connsiteX54" fmla="*/ 77511 w 232859"/>
                    <a:gd name="connsiteY54" fmla="*/ 114282 h 240516"/>
                    <a:gd name="connsiteX55" fmla="*/ 79379 w 232859"/>
                    <a:gd name="connsiteY55" fmla="*/ 105027 h 240516"/>
                    <a:gd name="connsiteX56" fmla="*/ 55601 w 232859"/>
                    <a:gd name="connsiteY56" fmla="*/ 81249 h 240516"/>
                    <a:gd name="connsiteX57" fmla="*/ 31824 w 232859"/>
                    <a:gd name="connsiteY57" fmla="*/ 105027 h 240516"/>
                    <a:gd name="connsiteX58" fmla="*/ 33692 w 232859"/>
                    <a:gd name="connsiteY58" fmla="*/ 114282 h 240516"/>
                    <a:gd name="connsiteX59" fmla="*/ 34829 w 232859"/>
                    <a:gd name="connsiteY59" fmla="*/ 116376 h 240516"/>
                    <a:gd name="connsiteX60" fmla="*/ 1 w 232859"/>
                    <a:gd name="connsiteY60" fmla="*/ 116376 h 240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232859" h="240516">
                      <a:moveTo>
                        <a:pt x="121658" y="124140"/>
                      </a:moveTo>
                      <a:lnTo>
                        <a:pt x="156088" y="124140"/>
                      </a:lnTo>
                      <a:lnTo>
                        <a:pt x="155350" y="125501"/>
                      </a:lnTo>
                      <a:cubicBezTo>
                        <a:pt x="154146" y="128345"/>
                        <a:pt x="153481" y="131473"/>
                        <a:pt x="153481" y="134756"/>
                      </a:cubicBezTo>
                      <a:cubicBezTo>
                        <a:pt x="153481" y="147888"/>
                        <a:pt x="164127" y="158533"/>
                        <a:pt x="177259" y="158533"/>
                      </a:cubicBezTo>
                      <a:cubicBezTo>
                        <a:pt x="190391" y="158533"/>
                        <a:pt x="201036" y="147888"/>
                        <a:pt x="201036" y="134756"/>
                      </a:cubicBezTo>
                      <a:cubicBezTo>
                        <a:pt x="201036" y="131473"/>
                        <a:pt x="200371" y="128345"/>
                        <a:pt x="199168" y="125501"/>
                      </a:cubicBezTo>
                      <a:lnTo>
                        <a:pt x="198429" y="124140"/>
                      </a:lnTo>
                      <a:lnTo>
                        <a:pt x="232859" y="124140"/>
                      </a:lnTo>
                      <a:lnTo>
                        <a:pt x="232859" y="240516"/>
                      </a:lnTo>
                      <a:lnTo>
                        <a:pt x="121658" y="240516"/>
                      </a:lnTo>
                      <a:lnTo>
                        <a:pt x="121658" y="190830"/>
                      </a:lnTo>
                      <a:lnTo>
                        <a:pt x="121379" y="190748"/>
                      </a:lnTo>
                      <a:cubicBezTo>
                        <a:pt x="118810" y="190182"/>
                        <a:pt x="116422" y="190420"/>
                        <a:pt x="114137" y="193103"/>
                      </a:cubicBezTo>
                      <a:cubicBezTo>
                        <a:pt x="111379" y="195861"/>
                        <a:pt x="107570" y="197567"/>
                        <a:pt x="103362" y="197567"/>
                      </a:cubicBezTo>
                      <a:cubicBezTo>
                        <a:pt x="94946" y="197567"/>
                        <a:pt x="88123" y="190744"/>
                        <a:pt x="88123" y="182328"/>
                      </a:cubicBezTo>
                      <a:cubicBezTo>
                        <a:pt x="88123" y="173912"/>
                        <a:pt x="94946" y="167090"/>
                        <a:pt x="103362" y="167090"/>
                      </a:cubicBezTo>
                      <a:cubicBezTo>
                        <a:pt x="107570" y="167090"/>
                        <a:pt x="111379" y="168795"/>
                        <a:pt x="114137" y="171553"/>
                      </a:cubicBezTo>
                      <a:cubicBezTo>
                        <a:pt x="116890" y="173995"/>
                        <a:pt x="119187" y="174383"/>
                        <a:pt x="121605" y="173872"/>
                      </a:cubicBezTo>
                      <a:lnTo>
                        <a:pt x="121658" y="173856"/>
                      </a:lnTo>
                      <a:close/>
                      <a:moveTo>
                        <a:pt x="55601" y="89919"/>
                      </a:moveTo>
                      <a:cubicBezTo>
                        <a:pt x="64017" y="89919"/>
                        <a:pt x="70839" y="96742"/>
                        <a:pt x="70839" y="105158"/>
                      </a:cubicBezTo>
                      <a:cubicBezTo>
                        <a:pt x="70839" y="109366"/>
                        <a:pt x="69134" y="113175"/>
                        <a:pt x="66376" y="115933"/>
                      </a:cubicBezTo>
                      <a:cubicBezTo>
                        <a:pt x="63693" y="118218"/>
                        <a:pt x="63455" y="120606"/>
                        <a:pt x="64021" y="123175"/>
                      </a:cubicBezTo>
                      <a:lnTo>
                        <a:pt x="64304" y="124139"/>
                      </a:lnTo>
                      <a:lnTo>
                        <a:pt x="111202" y="124139"/>
                      </a:lnTo>
                      <a:lnTo>
                        <a:pt x="111202" y="160169"/>
                      </a:lnTo>
                      <a:lnTo>
                        <a:pt x="107544" y="159033"/>
                      </a:lnTo>
                      <a:cubicBezTo>
                        <a:pt x="105996" y="158716"/>
                        <a:pt x="104393" y="158550"/>
                        <a:pt x="102752" y="158550"/>
                      </a:cubicBezTo>
                      <a:cubicBezTo>
                        <a:pt x="89620" y="158550"/>
                        <a:pt x="78974" y="169196"/>
                        <a:pt x="78974" y="182328"/>
                      </a:cubicBezTo>
                      <a:cubicBezTo>
                        <a:pt x="78974" y="195460"/>
                        <a:pt x="89620" y="206105"/>
                        <a:pt x="102752" y="206105"/>
                      </a:cubicBezTo>
                      <a:cubicBezTo>
                        <a:pt x="104393" y="206105"/>
                        <a:pt x="105996" y="205939"/>
                        <a:pt x="107544" y="205622"/>
                      </a:cubicBezTo>
                      <a:lnTo>
                        <a:pt x="111202" y="204487"/>
                      </a:lnTo>
                      <a:lnTo>
                        <a:pt x="111202" y="240516"/>
                      </a:lnTo>
                      <a:lnTo>
                        <a:pt x="0" y="240516"/>
                      </a:lnTo>
                      <a:lnTo>
                        <a:pt x="0" y="124139"/>
                      </a:lnTo>
                      <a:lnTo>
                        <a:pt x="46916" y="124139"/>
                      </a:lnTo>
                      <a:lnTo>
                        <a:pt x="47145" y="123401"/>
                      </a:lnTo>
                      <a:cubicBezTo>
                        <a:pt x="47656" y="120983"/>
                        <a:pt x="47268" y="118687"/>
                        <a:pt x="44825" y="115933"/>
                      </a:cubicBezTo>
                      <a:cubicBezTo>
                        <a:pt x="42068" y="113175"/>
                        <a:pt x="40362" y="109366"/>
                        <a:pt x="40362" y="105158"/>
                      </a:cubicBezTo>
                      <a:cubicBezTo>
                        <a:pt x="40362" y="96742"/>
                        <a:pt x="47185" y="89919"/>
                        <a:pt x="55601" y="89919"/>
                      </a:cubicBezTo>
                      <a:close/>
                      <a:moveTo>
                        <a:pt x="1" y="0"/>
                      </a:moveTo>
                      <a:lnTo>
                        <a:pt x="111203" y="0"/>
                      </a:lnTo>
                      <a:lnTo>
                        <a:pt x="111203" y="49560"/>
                      </a:lnTo>
                      <a:lnTo>
                        <a:pt x="111756" y="49732"/>
                      </a:lnTo>
                      <a:cubicBezTo>
                        <a:pt x="114174" y="50243"/>
                        <a:pt x="116471" y="49855"/>
                        <a:pt x="119224" y="47413"/>
                      </a:cubicBezTo>
                      <a:cubicBezTo>
                        <a:pt x="121982" y="44655"/>
                        <a:pt x="125792" y="42949"/>
                        <a:pt x="130000" y="42949"/>
                      </a:cubicBezTo>
                      <a:cubicBezTo>
                        <a:pt x="138416" y="42949"/>
                        <a:pt x="145238" y="49772"/>
                        <a:pt x="145238" y="58188"/>
                      </a:cubicBezTo>
                      <a:cubicBezTo>
                        <a:pt x="145238" y="66604"/>
                        <a:pt x="138416" y="73426"/>
                        <a:pt x="130000" y="73426"/>
                      </a:cubicBezTo>
                      <a:cubicBezTo>
                        <a:pt x="125792" y="73426"/>
                        <a:pt x="121982" y="71721"/>
                        <a:pt x="119224" y="68963"/>
                      </a:cubicBezTo>
                      <a:cubicBezTo>
                        <a:pt x="116939" y="66280"/>
                        <a:pt x="114551" y="66042"/>
                        <a:pt x="111982" y="66608"/>
                      </a:cubicBezTo>
                      <a:lnTo>
                        <a:pt x="111203" y="66837"/>
                      </a:lnTo>
                      <a:lnTo>
                        <a:pt x="111203" y="116376"/>
                      </a:lnTo>
                      <a:lnTo>
                        <a:pt x="76374" y="116376"/>
                      </a:lnTo>
                      <a:lnTo>
                        <a:pt x="77511" y="114282"/>
                      </a:lnTo>
                      <a:cubicBezTo>
                        <a:pt x="78714" y="111437"/>
                        <a:pt x="79379" y="108310"/>
                        <a:pt x="79379" y="105027"/>
                      </a:cubicBezTo>
                      <a:cubicBezTo>
                        <a:pt x="79379" y="91895"/>
                        <a:pt x="68733" y="81249"/>
                        <a:pt x="55601" y="81249"/>
                      </a:cubicBezTo>
                      <a:cubicBezTo>
                        <a:pt x="42469" y="81249"/>
                        <a:pt x="31824" y="91895"/>
                        <a:pt x="31824" y="105027"/>
                      </a:cubicBezTo>
                      <a:cubicBezTo>
                        <a:pt x="31824" y="108310"/>
                        <a:pt x="32489" y="111437"/>
                        <a:pt x="33692" y="114282"/>
                      </a:cubicBezTo>
                      <a:lnTo>
                        <a:pt x="34829" y="116376"/>
                      </a:lnTo>
                      <a:lnTo>
                        <a:pt x="1" y="116376"/>
                      </a:lnTo>
                      <a:close/>
                    </a:path>
                  </a:pathLst>
                </a:custGeom>
                <a:solidFill>
                  <a:srgbClr val="CDCB2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prstClr val="white"/>
                    </a:solidFill>
                    <a:latin typeface="Arial" panose="020B0604020202020204" pitchFamily="34" charset="0"/>
                    <a:cs typeface="Arial" panose="020B0604020202020204" pitchFamily="34" charset="0"/>
                  </a:endParaRPr>
                </a:p>
              </p:txBody>
            </p:sp>
            <p:sp>
              <p:nvSpPr>
                <p:cNvPr id="33" name="Rectangle 912">
                  <a:extLst>
                    <a:ext uri="{FF2B5EF4-FFF2-40B4-BE49-F238E27FC236}">
                      <a16:creationId xmlns:a16="http://schemas.microsoft.com/office/drawing/2014/main" id="{8BD57210-48AB-4107-B9F9-B0A263465FC5}"/>
                    </a:ext>
                  </a:extLst>
                </p:cNvPr>
                <p:cNvSpPr/>
                <p:nvPr/>
              </p:nvSpPr>
              <p:spPr>
                <a:xfrm>
                  <a:off x="1735209" y="4706595"/>
                  <a:ext cx="258385" cy="297352"/>
                </a:xfrm>
                <a:custGeom>
                  <a:avLst/>
                  <a:gdLst>
                    <a:gd name="connsiteX0" fmla="*/ 0 w 5341620"/>
                    <a:gd name="connsiteY0" fmla="*/ 0 h 5524500"/>
                    <a:gd name="connsiteX1" fmla="*/ 5341620 w 5341620"/>
                    <a:gd name="connsiteY1" fmla="*/ 0 h 5524500"/>
                    <a:gd name="connsiteX2" fmla="*/ 5341620 w 5341620"/>
                    <a:gd name="connsiteY2" fmla="*/ 5524500 h 5524500"/>
                    <a:gd name="connsiteX3" fmla="*/ 0 w 5341620"/>
                    <a:gd name="connsiteY3" fmla="*/ 5524500 h 5524500"/>
                    <a:gd name="connsiteX4" fmla="*/ 0 w 5341620"/>
                    <a:gd name="connsiteY4" fmla="*/ 0 h 5524500"/>
                    <a:gd name="connsiteX0" fmla="*/ 1668780 w 5341620"/>
                    <a:gd name="connsiteY0" fmla="*/ 929640 h 5524500"/>
                    <a:gd name="connsiteX1" fmla="*/ 5341620 w 5341620"/>
                    <a:gd name="connsiteY1" fmla="*/ 0 h 5524500"/>
                    <a:gd name="connsiteX2" fmla="*/ 5341620 w 5341620"/>
                    <a:gd name="connsiteY2" fmla="*/ 5524500 h 5524500"/>
                    <a:gd name="connsiteX3" fmla="*/ 0 w 5341620"/>
                    <a:gd name="connsiteY3" fmla="*/ 5524500 h 5524500"/>
                    <a:gd name="connsiteX4" fmla="*/ 1668780 w 5341620"/>
                    <a:gd name="connsiteY4" fmla="*/ 929640 h 5524500"/>
                    <a:gd name="connsiteX0" fmla="*/ 1668780 w 5341620"/>
                    <a:gd name="connsiteY0" fmla="*/ 7620 h 4602480"/>
                    <a:gd name="connsiteX1" fmla="*/ 3718560 w 5341620"/>
                    <a:gd name="connsiteY1" fmla="*/ 0 h 4602480"/>
                    <a:gd name="connsiteX2" fmla="*/ 5341620 w 5341620"/>
                    <a:gd name="connsiteY2" fmla="*/ 4602480 h 4602480"/>
                    <a:gd name="connsiteX3" fmla="*/ 0 w 5341620"/>
                    <a:gd name="connsiteY3" fmla="*/ 4602480 h 4602480"/>
                    <a:gd name="connsiteX4" fmla="*/ 1668780 w 5341620"/>
                    <a:gd name="connsiteY4" fmla="*/ 7620 h 4602480"/>
                    <a:gd name="connsiteX0" fmla="*/ 1668780 w 5341620"/>
                    <a:gd name="connsiteY0" fmla="*/ 7620 h 4602480"/>
                    <a:gd name="connsiteX1" fmla="*/ 3718560 w 5341620"/>
                    <a:gd name="connsiteY1" fmla="*/ 0 h 4602480"/>
                    <a:gd name="connsiteX2" fmla="*/ 5341620 w 5341620"/>
                    <a:gd name="connsiteY2" fmla="*/ 4602480 h 4602480"/>
                    <a:gd name="connsiteX3" fmla="*/ 0 w 5341620"/>
                    <a:gd name="connsiteY3" fmla="*/ 4602480 h 4602480"/>
                    <a:gd name="connsiteX4" fmla="*/ 300990 w 5341620"/>
                    <a:gd name="connsiteY4" fmla="*/ 2937510 h 4602480"/>
                    <a:gd name="connsiteX5" fmla="*/ 1668780 w 5341620"/>
                    <a:gd name="connsiteY5" fmla="*/ 7620 h 4602480"/>
                    <a:gd name="connsiteX0" fmla="*/ 1668780 w 5341620"/>
                    <a:gd name="connsiteY0" fmla="*/ 7620 h 4602480"/>
                    <a:gd name="connsiteX1" fmla="*/ 3718560 w 5341620"/>
                    <a:gd name="connsiteY1" fmla="*/ 0 h 4602480"/>
                    <a:gd name="connsiteX2" fmla="*/ 5034915 w 5341620"/>
                    <a:gd name="connsiteY2" fmla="*/ 2947035 h 4602480"/>
                    <a:gd name="connsiteX3" fmla="*/ 5341620 w 5341620"/>
                    <a:gd name="connsiteY3" fmla="*/ 4602480 h 4602480"/>
                    <a:gd name="connsiteX4" fmla="*/ 0 w 5341620"/>
                    <a:gd name="connsiteY4" fmla="*/ 4602480 h 4602480"/>
                    <a:gd name="connsiteX5" fmla="*/ 300990 w 5341620"/>
                    <a:gd name="connsiteY5" fmla="*/ 2937510 h 4602480"/>
                    <a:gd name="connsiteX6" fmla="*/ 1668780 w 5341620"/>
                    <a:gd name="connsiteY6" fmla="*/ 7620 h 4602480"/>
                    <a:gd name="connsiteX0" fmla="*/ 1668780 w 5341620"/>
                    <a:gd name="connsiteY0" fmla="*/ 7620 h 4602480"/>
                    <a:gd name="connsiteX1" fmla="*/ 3718560 w 5341620"/>
                    <a:gd name="connsiteY1" fmla="*/ 0 h 4602480"/>
                    <a:gd name="connsiteX2" fmla="*/ 5034915 w 5341620"/>
                    <a:gd name="connsiteY2" fmla="*/ 2947035 h 4602480"/>
                    <a:gd name="connsiteX3" fmla="*/ 5341620 w 5341620"/>
                    <a:gd name="connsiteY3" fmla="*/ 4602480 h 4602480"/>
                    <a:gd name="connsiteX4" fmla="*/ 0 w 5341620"/>
                    <a:gd name="connsiteY4" fmla="*/ 4602480 h 4602480"/>
                    <a:gd name="connsiteX5" fmla="*/ 300990 w 5341620"/>
                    <a:gd name="connsiteY5" fmla="*/ 2937510 h 4602480"/>
                    <a:gd name="connsiteX6" fmla="*/ 1958340 w 5341620"/>
                    <a:gd name="connsiteY6" fmla="*/ 2023110 h 4602480"/>
                    <a:gd name="connsiteX7" fmla="*/ 1668780 w 5341620"/>
                    <a:gd name="connsiteY7" fmla="*/ 7620 h 4602480"/>
                    <a:gd name="connsiteX0" fmla="*/ 1668780 w 5341620"/>
                    <a:gd name="connsiteY0" fmla="*/ 7620 h 4602480"/>
                    <a:gd name="connsiteX1" fmla="*/ 3718560 w 5341620"/>
                    <a:gd name="connsiteY1" fmla="*/ 0 h 4602480"/>
                    <a:gd name="connsiteX2" fmla="*/ 3358515 w 5341620"/>
                    <a:gd name="connsiteY2" fmla="*/ 1956435 h 4602480"/>
                    <a:gd name="connsiteX3" fmla="*/ 5034915 w 5341620"/>
                    <a:gd name="connsiteY3" fmla="*/ 2947035 h 4602480"/>
                    <a:gd name="connsiteX4" fmla="*/ 5341620 w 5341620"/>
                    <a:gd name="connsiteY4" fmla="*/ 4602480 h 4602480"/>
                    <a:gd name="connsiteX5" fmla="*/ 0 w 5341620"/>
                    <a:gd name="connsiteY5" fmla="*/ 4602480 h 4602480"/>
                    <a:gd name="connsiteX6" fmla="*/ 300990 w 5341620"/>
                    <a:gd name="connsiteY6" fmla="*/ 2937510 h 4602480"/>
                    <a:gd name="connsiteX7" fmla="*/ 1958340 w 5341620"/>
                    <a:gd name="connsiteY7" fmla="*/ 2023110 h 4602480"/>
                    <a:gd name="connsiteX8" fmla="*/ 1668780 w 5341620"/>
                    <a:gd name="connsiteY8" fmla="*/ 7620 h 4602480"/>
                    <a:gd name="connsiteX0" fmla="*/ 1670724 w 5343564"/>
                    <a:gd name="connsiteY0" fmla="*/ 7620 h 4602480"/>
                    <a:gd name="connsiteX1" fmla="*/ 3720504 w 5343564"/>
                    <a:gd name="connsiteY1" fmla="*/ 0 h 4602480"/>
                    <a:gd name="connsiteX2" fmla="*/ 3360459 w 5343564"/>
                    <a:gd name="connsiteY2" fmla="*/ 1956435 h 4602480"/>
                    <a:gd name="connsiteX3" fmla="*/ 5036859 w 5343564"/>
                    <a:gd name="connsiteY3" fmla="*/ 2947035 h 4602480"/>
                    <a:gd name="connsiteX4" fmla="*/ 5343564 w 5343564"/>
                    <a:gd name="connsiteY4" fmla="*/ 4602480 h 4602480"/>
                    <a:gd name="connsiteX5" fmla="*/ 1944 w 5343564"/>
                    <a:gd name="connsiteY5" fmla="*/ 4602480 h 4602480"/>
                    <a:gd name="connsiteX6" fmla="*/ 302934 w 5343564"/>
                    <a:gd name="connsiteY6" fmla="*/ 2937510 h 4602480"/>
                    <a:gd name="connsiteX7" fmla="*/ 1960284 w 5343564"/>
                    <a:gd name="connsiteY7" fmla="*/ 2023110 h 4602480"/>
                    <a:gd name="connsiteX8" fmla="*/ 1670724 w 5343564"/>
                    <a:gd name="connsiteY8" fmla="*/ 7620 h 4602480"/>
                    <a:gd name="connsiteX0" fmla="*/ 1671476 w 5344316"/>
                    <a:gd name="connsiteY0" fmla="*/ 7620 h 4602480"/>
                    <a:gd name="connsiteX1" fmla="*/ 3721256 w 5344316"/>
                    <a:gd name="connsiteY1" fmla="*/ 0 h 4602480"/>
                    <a:gd name="connsiteX2" fmla="*/ 3361211 w 5344316"/>
                    <a:gd name="connsiteY2" fmla="*/ 1956435 h 4602480"/>
                    <a:gd name="connsiteX3" fmla="*/ 5037611 w 5344316"/>
                    <a:gd name="connsiteY3" fmla="*/ 2947035 h 4602480"/>
                    <a:gd name="connsiteX4" fmla="*/ 5344316 w 5344316"/>
                    <a:gd name="connsiteY4" fmla="*/ 4602480 h 4602480"/>
                    <a:gd name="connsiteX5" fmla="*/ 2696 w 5344316"/>
                    <a:gd name="connsiteY5" fmla="*/ 4602480 h 4602480"/>
                    <a:gd name="connsiteX6" fmla="*/ 303686 w 5344316"/>
                    <a:gd name="connsiteY6" fmla="*/ 2937510 h 4602480"/>
                    <a:gd name="connsiteX7" fmla="*/ 1961036 w 5344316"/>
                    <a:gd name="connsiteY7" fmla="*/ 2023110 h 4602480"/>
                    <a:gd name="connsiteX8" fmla="*/ 1671476 w 5344316"/>
                    <a:gd name="connsiteY8" fmla="*/ 7620 h 4602480"/>
                    <a:gd name="connsiteX0" fmla="*/ 1671476 w 5344316"/>
                    <a:gd name="connsiteY0" fmla="*/ 7620 h 4602480"/>
                    <a:gd name="connsiteX1" fmla="*/ 3721256 w 5344316"/>
                    <a:gd name="connsiteY1" fmla="*/ 0 h 4602480"/>
                    <a:gd name="connsiteX2" fmla="*/ 3361211 w 5344316"/>
                    <a:gd name="connsiteY2" fmla="*/ 1956435 h 4602480"/>
                    <a:gd name="connsiteX3" fmla="*/ 5037611 w 5344316"/>
                    <a:gd name="connsiteY3" fmla="*/ 2947035 h 4602480"/>
                    <a:gd name="connsiteX4" fmla="*/ 5344316 w 5344316"/>
                    <a:gd name="connsiteY4" fmla="*/ 4602480 h 4602480"/>
                    <a:gd name="connsiteX5" fmla="*/ 2696 w 5344316"/>
                    <a:gd name="connsiteY5" fmla="*/ 4602480 h 4602480"/>
                    <a:gd name="connsiteX6" fmla="*/ 303686 w 5344316"/>
                    <a:gd name="connsiteY6" fmla="*/ 2937510 h 4602480"/>
                    <a:gd name="connsiteX7" fmla="*/ 1961036 w 5344316"/>
                    <a:gd name="connsiteY7" fmla="*/ 2023110 h 4602480"/>
                    <a:gd name="connsiteX8" fmla="*/ 1671476 w 5344316"/>
                    <a:gd name="connsiteY8" fmla="*/ 7620 h 4602480"/>
                    <a:gd name="connsiteX0" fmla="*/ 1671476 w 5344316"/>
                    <a:gd name="connsiteY0" fmla="*/ 7620 h 4602480"/>
                    <a:gd name="connsiteX1" fmla="*/ 3721256 w 5344316"/>
                    <a:gd name="connsiteY1" fmla="*/ 0 h 4602480"/>
                    <a:gd name="connsiteX2" fmla="*/ 3361211 w 5344316"/>
                    <a:gd name="connsiteY2" fmla="*/ 1956435 h 4602480"/>
                    <a:gd name="connsiteX3" fmla="*/ 5037611 w 5344316"/>
                    <a:gd name="connsiteY3" fmla="*/ 2947035 h 4602480"/>
                    <a:gd name="connsiteX4" fmla="*/ 5344316 w 5344316"/>
                    <a:gd name="connsiteY4" fmla="*/ 4602480 h 4602480"/>
                    <a:gd name="connsiteX5" fmla="*/ 2696 w 5344316"/>
                    <a:gd name="connsiteY5" fmla="*/ 4602480 h 4602480"/>
                    <a:gd name="connsiteX6" fmla="*/ 303686 w 5344316"/>
                    <a:gd name="connsiteY6" fmla="*/ 2937510 h 4602480"/>
                    <a:gd name="connsiteX7" fmla="*/ 1961036 w 5344316"/>
                    <a:gd name="connsiteY7" fmla="*/ 2023110 h 4602480"/>
                    <a:gd name="connsiteX8" fmla="*/ 1671476 w 5344316"/>
                    <a:gd name="connsiteY8" fmla="*/ 7620 h 4602480"/>
                    <a:gd name="connsiteX0" fmla="*/ 1671476 w 5344316"/>
                    <a:gd name="connsiteY0" fmla="*/ 7620 h 4602480"/>
                    <a:gd name="connsiteX1" fmla="*/ 3721256 w 5344316"/>
                    <a:gd name="connsiteY1" fmla="*/ 0 h 4602480"/>
                    <a:gd name="connsiteX2" fmla="*/ 3361211 w 5344316"/>
                    <a:gd name="connsiteY2" fmla="*/ 1956435 h 4602480"/>
                    <a:gd name="connsiteX3" fmla="*/ 5037611 w 5344316"/>
                    <a:gd name="connsiteY3" fmla="*/ 2947035 h 4602480"/>
                    <a:gd name="connsiteX4" fmla="*/ 5344316 w 5344316"/>
                    <a:gd name="connsiteY4" fmla="*/ 4602480 h 4602480"/>
                    <a:gd name="connsiteX5" fmla="*/ 2696 w 5344316"/>
                    <a:gd name="connsiteY5" fmla="*/ 4602480 h 4602480"/>
                    <a:gd name="connsiteX6" fmla="*/ 303686 w 5344316"/>
                    <a:gd name="connsiteY6" fmla="*/ 2937510 h 4602480"/>
                    <a:gd name="connsiteX7" fmla="*/ 1961036 w 5344316"/>
                    <a:gd name="connsiteY7" fmla="*/ 2023110 h 4602480"/>
                    <a:gd name="connsiteX8" fmla="*/ 1671476 w 5344316"/>
                    <a:gd name="connsiteY8" fmla="*/ 7620 h 4602480"/>
                    <a:gd name="connsiteX0" fmla="*/ 1671476 w 5344316"/>
                    <a:gd name="connsiteY0" fmla="*/ 7620 h 4602480"/>
                    <a:gd name="connsiteX1" fmla="*/ 3721256 w 5344316"/>
                    <a:gd name="connsiteY1" fmla="*/ 0 h 4602480"/>
                    <a:gd name="connsiteX2" fmla="*/ 3361211 w 5344316"/>
                    <a:gd name="connsiteY2" fmla="*/ 1956435 h 4602480"/>
                    <a:gd name="connsiteX3" fmla="*/ 5037611 w 5344316"/>
                    <a:gd name="connsiteY3" fmla="*/ 2947035 h 4602480"/>
                    <a:gd name="connsiteX4" fmla="*/ 5344316 w 5344316"/>
                    <a:gd name="connsiteY4" fmla="*/ 4602480 h 4602480"/>
                    <a:gd name="connsiteX5" fmla="*/ 2696 w 5344316"/>
                    <a:gd name="connsiteY5" fmla="*/ 4602480 h 4602480"/>
                    <a:gd name="connsiteX6" fmla="*/ 303686 w 5344316"/>
                    <a:gd name="connsiteY6" fmla="*/ 2937510 h 4602480"/>
                    <a:gd name="connsiteX7" fmla="*/ 1961036 w 5344316"/>
                    <a:gd name="connsiteY7" fmla="*/ 2023110 h 4602480"/>
                    <a:gd name="connsiteX8" fmla="*/ 1671476 w 5344316"/>
                    <a:gd name="connsiteY8" fmla="*/ 7620 h 4602480"/>
                    <a:gd name="connsiteX0" fmla="*/ 1671476 w 5344316"/>
                    <a:gd name="connsiteY0" fmla="*/ 7620 h 4602480"/>
                    <a:gd name="connsiteX1" fmla="*/ 3721256 w 5344316"/>
                    <a:gd name="connsiteY1" fmla="*/ 0 h 4602480"/>
                    <a:gd name="connsiteX2" fmla="*/ 3361211 w 5344316"/>
                    <a:gd name="connsiteY2" fmla="*/ 1956435 h 4602480"/>
                    <a:gd name="connsiteX3" fmla="*/ 5037611 w 5344316"/>
                    <a:gd name="connsiteY3" fmla="*/ 2947035 h 4602480"/>
                    <a:gd name="connsiteX4" fmla="*/ 5344316 w 5344316"/>
                    <a:gd name="connsiteY4" fmla="*/ 4602480 h 4602480"/>
                    <a:gd name="connsiteX5" fmla="*/ 2696 w 5344316"/>
                    <a:gd name="connsiteY5" fmla="*/ 4602480 h 4602480"/>
                    <a:gd name="connsiteX6" fmla="*/ 303686 w 5344316"/>
                    <a:gd name="connsiteY6" fmla="*/ 2937510 h 4602480"/>
                    <a:gd name="connsiteX7" fmla="*/ 1961036 w 5344316"/>
                    <a:gd name="connsiteY7" fmla="*/ 2023110 h 4602480"/>
                    <a:gd name="connsiteX8" fmla="*/ 1671476 w 5344316"/>
                    <a:gd name="connsiteY8" fmla="*/ 7620 h 4602480"/>
                    <a:gd name="connsiteX0" fmla="*/ 1671476 w 5344316"/>
                    <a:gd name="connsiteY0" fmla="*/ 7620 h 4602480"/>
                    <a:gd name="connsiteX1" fmla="*/ 3721256 w 5344316"/>
                    <a:gd name="connsiteY1" fmla="*/ 0 h 4602480"/>
                    <a:gd name="connsiteX2" fmla="*/ 3361211 w 5344316"/>
                    <a:gd name="connsiteY2" fmla="*/ 1956435 h 4602480"/>
                    <a:gd name="connsiteX3" fmla="*/ 5037611 w 5344316"/>
                    <a:gd name="connsiteY3" fmla="*/ 2947035 h 4602480"/>
                    <a:gd name="connsiteX4" fmla="*/ 5344316 w 5344316"/>
                    <a:gd name="connsiteY4" fmla="*/ 4602480 h 4602480"/>
                    <a:gd name="connsiteX5" fmla="*/ 2696 w 5344316"/>
                    <a:gd name="connsiteY5" fmla="*/ 4602480 h 4602480"/>
                    <a:gd name="connsiteX6" fmla="*/ 303686 w 5344316"/>
                    <a:gd name="connsiteY6" fmla="*/ 2937510 h 4602480"/>
                    <a:gd name="connsiteX7" fmla="*/ 1961036 w 5344316"/>
                    <a:gd name="connsiteY7" fmla="*/ 2023110 h 4602480"/>
                    <a:gd name="connsiteX8" fmla="*/ 1671476 w 5344316"/>
                    <a:gd name="connsiteY8" fmla="*/ 7620 h 4602480"/>
                    <a:gd name="connsiteX0" fmla="*/ 1671476 w 5344316"/>
                    <a:gd name="connsiteY0" fmla="*/ 7620 h 4602480"/>
                    <a:gd name="connsiteX1" fmla="*/ 3721256 w 5344316"/>
                    <a:gd name="connsiteY1" fmla="*/ 0 h 4602480"/>
                    <a:gd name="connsiteX2" fmla="*/ 3361211 w 5344316"/>
                    <a:gd name="connsiteY2" fmla="*/ 1956435 h 4602480"/>
                    <a:gd name="connsiteX3" fmla="*/ 5037611 w 5344316"/>
                    <a:gd name="connsiteY3" fmla="*/ 2947035 h 4602480"/>
                    <a:gd name="connsiteX4" fmla="*/ 5344316 w 5344316"/>
                    <a:gd name="connsiteY4" fmla="*/ 4602480 h 4602480"/>
                    <a:gd name="connsiteX5" fmla="*/ 2696 w 5344316"/>
                    <a:gd name="connsiteY5" fmla="*/ 4602480 h 4602480"/>
                    <a:gd name="connsiteX6" fmla="*/ 303686 w 5344316"/>
                    <a:gd name="connsiteY6" fmla="*/ 2937510 h 4602480"/>
                    <a:gd name="connsiteX7" fmla="*/ 1961036 w 5344316"/>
                    <a:gd name="connsiteY7" fmla="*/ 2023110 h 4602480"/>
                    <a:gd name="connsiteX8" fmla="*/ 1989611 w 5344316"/>
                    <a:gd name="connsiteY8" fmla="*/ 1537335 h 4602480"/>
                    <a:gd name="connsiteX9" fmla="*/ 1671476 w 5344316"/>
                    <a:gd name="connsiteY9" fmla="*/ 7620 h 4602480"/>
                    <a:gd name="connsiteX0" fmla="*/ 1671476 w 5344316"/>
                    <a:gd name="connsiteY0" fmla="*/ 7620 h 4602480"/>
                    <a:gd name="connsiteX1" fmla="*/ 3721256 w 5344316"/>
                    <a:gd name="connsiteY1" fmla="*/ 0 h 4602480"/>
                    <a:gd name="connsiteX2" fmla="*/ 3351686 w 5344316"/>
                    <a:gd name="connsiteY2" fmla="*/ 1527810 h 4602480"/>
                    <a:gd name="connsiteX3" fmla="*/ 3361211 w 5344316"/>
                    <a:gd name="connsiteY3" fmla="*/ 1956435 h 4602480"/>
                    <a:gd name="connsiteX4" fmla="*/ 5037611 w 5344316"/>
                    <a:gd name="connsiteY4" fmla="*/ 2947035 h 4602480"/>
                    <a:gd name="connsiteX5" fmla="*/ 5344316 w 5344316"/>
                    <a:gd name="connsiteY5" fmla="*/ 4602480 h 4602480"/>
                    <a:gd name="connsiteX6" fmla="*/ 2696 w 5344316"/>
                    <a:gd name="connsiteY6" fmla="*/ 4602480 h 4602480"/>
                    <a:gd name="connsiteX7" fmla="*/ 303686 w 5344316"/>
                    <a:gd name="connsiteY7" fmla="*/ 2937510 h 4602480"/>
                    <a:gd name="connsiteX8" fmla="*/ 1961036 w 5344316"/>
                    <a:gd name="connsiteY8" fmla="*/ 2023110 h 4602480"/>
                    <a:gd name="connsiteX9" fmla="*/ 1989611 w 5344316"/>
                    <a:gd name="connsiteY9" fmla="*/ 1537335 h 4602480"/>
                    <a:gd name="connsiteX10" fmla="*/ 1671476 w 5344316"/>
                    <a:gd name="connsiteY10" fmla="*/ 7620 h 4602480"/>
                    <a:gd name="connsiteX0" fmla="*/ 1671476 w 5344316"/>
                    <a:gd name="connsiteY0" fmla="*/ 7620 h 4602480"/>
                    <a:gd name="connsiteX1" fmla="*/ 3721256 w 5344316"/>
                    <a:gd name="connsiteY1" fmla="*/ 0 h 4602480"/>
                    <a:gd name="connsiteX2" fmla="*/ 3351686 w 5344316"/>
                    <a:gd name="connsiteY2" fmla="*/ 1527810 h 4602480"/>
                    <a:gd name="connsiteX3" fmla="*/ 3361211 w 5344316"/>
                    <a:gd name="connsiteY3" fmla="*/ 1956435 h 4602480"/>
                    <a:gd name="connsiteX4" fmla="*/ 5037611 w 5344316"/>
                    <a:gd name="connsiteY4" fmla="*/ 2947035 h 4602480"/>
                    <a:gd name="connsiteX5" fmla="*/ 5344316 w 5344316"/>
                    <a:gd name="connsiteY5" fmla="*/ 4602480 h 4602480"/>
                    <a:gd name="connsiteX6" fmla="*/ 2696 w 5344316"/>
                    <a:gd name="connsiteY6" fmla="*/ 4602480 h 4602480"/>
                    <a:gd name="connsiteX7" fmla="*/ 303686 w 5344316"/>
                    <a:gd name="connsiteY7" fmla="*/ 2937510 h 4602480"/>
                    <a:gd name="connsiteX8" fmla="*/ 1961036 w 5344316"/>
                    <a:gd name="connsiteY8" fmla="*/ 2023110 h 4602480"/>
                    <a:gd name="connsiteX9" fmla="*/ 1989611 w 5344316"/>
                    <a:gd name="connsiteY9" fmla="*/ 1537335 h 4602480"/>
                    <a:gd name="connsiteX10" fmla="*/ 1671476 w 5344316"/>
                    <a:gd name="connsiteY10" fmla="*/ 7620 h 4602480"/>
                    <a:gd name="connsiteX0" fmla="*/ 1671476 w 5344316"/>
                    <a:gd name="connsiteY0" fmla="*/ 7620 h 4602480"/>
                    <a:gd name="connsiteX1" fmla="*/ 3721256 w 5344316"/>
                    <a:gd name="connsiteY1" fmla="*/ 0 h 4602480"/>
                    <a:gd name="connsiteX2" fmla="*/ 3351686 w 5344316"/>
                    <a:gd name="connsiteY2" fmla="*/ 1527810 h 4602480"/>
                    <a:gd name="connsiteX3" fmla="*/ 3361211 w 5344316"/>
                    <a:gd name="connsiteY3" fmla="*/ 1956435 h 4602480"/>
                    <a:gd name="connsiteX4" fmla="*/ 5037611 w 5344316"/>
                    <a:gd name="connsiteY4" fmla="*/ 2947035 h 4602480"/>
                    <a:gd name="connsiteX5" fmla="*/ 5344316 w 5344316"/>
                    <a:gd name="connsiteY5" fmla="*/ 4602480 h 4602480"/>
                    <a:gd name="connsiteX6" fmla="*/ 2696 w 5344316"/>
                    <a:gd name="connsiteY6" fmla="*/ 4602480 h 4602480"/>
                    <a:gd name="connsiteX7" fmla="*/ 303686 w 5344316"/>
                    <a:gd name="connsiteY7" fmla="*/ 2937510 h 4602480"/>
                    <a:gd name="connsiteX8" fmla="*/ 1961036 w 5344316"/>
                    <a:gd name="connsiteY8" fmla="*/ 2023110 h 4602480"/>
                    <a:gd name="connsiteX9" fmla="*/ 1989611 w 5344316"/>
                    <a:gd name="connsiteY9" fmla="*/ 1537335 h 4602480"/>
                    <a:gd name="connsiteX10" fmla="*/ 1671476 w 5344316"/>
                    <a:gd name="connsiteY10" fmla="*/ 7620 h 4602480"/>
                    <a:gd name="connsiteX0" fmla="*/ 1671476 w 5344316"/>
                    <a:gd name="connsiteY0" fmla="*/ 7620 h 4602480"/>
                    <a:gd name="connsiteX1" fmla="*/ 3721256 w 5344316"/>
                    <a:gd name="connsiteY1" fmla="*/ 0 h 4602480"/>
                    <a:gd name="connsiteX2" fmla="*/ 3346924 w 5344316"/>
                    <a:gd name="connsiteY2" fmla="*/ 1534954 h 4602480"/>
                    <a:gd name="connsiteX3" fmla="*/ 3361211 w 5344316"/>
                    <a:gd name="connsiteY3" fmla="*/ 1956435 h 4602480"/>
                    <a:gd name="connsiteX4" fmla="*/ 5037611 w 5344316"/>
                    <a:gd name="connsiteY4" fmla="*/ 2947035 h 4602480"/>
                    <a:gd name="connsiteX5" fmla="*/ 5344316 w 5344316"/>
                    <a:gd name="connsiteY5" fmla="*/ 4602480 h 4602480"/>
                    <a:gd name="connsiteX6" fmla="*/ 2696 w 5344316"/>
                    <a:gd name="connsiteY6" fmla="*/ 4602480 h 4602480"/>
                    <a:gd name="connsiteX7" fmla="*/ 303686 w 5344316"/>
                    <a:gd name="connsiteY7" fmla="*/ 2937510 h 4602480"/>
                    <a:gd name="connsiteX8" fmla="*/ 1961036 w 5344316"/>
                    <a:gd name="connsiteY8" fmla="*/ 2023110 h 4602480"/>
                    <a:gd name="connsiteX9" fmla="*/ 1989611 w 5344316"/>
                    <a:gd name="connsiteY9" fmla="*/ 1537335 h 4602480"/>
                    <a:gd name="connsiteX10" fmla="*/ 1671476 w 5344316"/>
                    <a:gd name="connsiteY10" fmla="*/ 7620 h 4602480"/>
                    <a:gd name="connsiteX0" fmla="*/ 1671476 w 5344316"/>
                    <a:gd name="connsiteY0" fmla="*/ 7620 h 4602480"/>
                    <a:gd name="connsiteX1" fmla="*/ 3721256 w 5344316"/>
                    <a:gd name="connsiteY1" fmla="*/ 0 h 4602480"/>
                    <a:gd name="connsiteX2" fmla="*/ 3346924 w 5344316"/>
                    <a:gd name="connsiteY2" fmla="*/ 1534954 h 4602480"/>
                    <a:gd name="connsiteX3" fmla="*/ 3361211 w 5344316"/>
                    <a:gd name="connsiteY3" fmla="*/ 1956435 h 4602480"/>
                    <a:gd name="connsiteX4" fmla="*/ 5037611 w 5344316"/>
                    <a:gd name="connsiteY4" fmla="*/ 2947035 h 4602480"/>
                    <a:gd name="connsiteX5" fmla="*/ 5344316 w 5344316"/>
                    <a:gd name="connsiteY5" fmla="*/ 4602480 h 4602480"/>
                    <a:gd name="connsiteX6" fmla="*/ 2696 w 5344316"/>
                    <a:gd name="connsiteY6" fmla="*/ 4602480 h 4602480"/>
                    <a:gd name="connsiteX7" fmla="*/ 303686 w 5344316"/>
                    <a:gd name="connsiteY7" fmla="*/ 2937510 h 4602480"/>
                    <a:gd name="connsiteX8" fmla="*/ 1961036 w 5344316"/>
                    <a:gd name="connsiteY8" fmla="*/ 2023110 h 4602480"/>
                    <a:gd name="connsiteX9" fmla="*/ 1989611 w 5344316"/>
                    <a:gd name="connsiteY9" fmla="*/ 1537335 h 4602480"/>
                    <a:gd name="connsiteX10" fmla="*/ 1671476 w 5344316"/>
                    <a:gd name="connsiteY10" fmla="*/ 7620 h 4602480"/>
                    <a:gd name="connsiteX0" fmla="*/ 1671476 w 5344316"/>
                    <a:gd name="connsiteY0" fmla="*/ 7620 h 4602480"/>
                    <a:gd name="connsiteX1" fmla="*/ 3721256 w 5344316"/>
                    <a:gd name="connsiteY1" fmla="*/ 0 h 4602480"/>
                    <a:gd name="connsiteX2" fmla="*/ 3346924 w 5344316"/>
                    <a:gd name="connsiteY2" fmla="*/ 1534954 h 4602480"/>
                    <a:gd name="connsiteX3" fmla="*/ 3361211 w 5344316"/>
                    <a:gd name="connsiteY3" fmla="*/ 1956435 h 4602480"/>
                    <a:gd name="connsiteX4" fmla="*/ 5037611 w 5344316"/>
                    <a:gd name="connsiteY4" fmla="*/ 2947035 h 4602480"/>
                    <a:gd name="connsiteX5" fmla="*/ 5344316 w 5344316"/>
                    <a:gd name="connsiteY5" fmla="*/ 4602480 h 4602480"/>
                    <a:gd name="connsiteX6" fmla="*/ 2696 w 5344316"/>
                    <a:gd name="connsiteY6" fmla="*/ 4602480 h 4602480"/>
                    <a:gd name="connsiteX7" fmla="*/ 303686 w 5344316"/>
                    <a:gd name="connsiteY7" fmla="*/ 2937510 h 4602480"/>
                    <a:gd name="connsiteX8" fmla="*/ 1961036 w 5344316"/>
                    <a:gd name="connsiteY8" fmla="*/ 2023110 h 4602480"/>
                    <a:gd name="connsiteX9" fmla="*/ 1989611 w 5344316"/>
                    <a:gd name="connsiteY9" fmla="*/ 1537335 h 4602480"/>
                    <a:gd name="connsiteX10" fmla="*/ 1671476 w 5344316"/>
                    <a:gd name="connsiteY10" fmla="*/ 7620 h 4602480"/>
                    <a:gd name="connsiteX0" fmla="*/ 1671476 w 5344316"/>
                    <a:gd name="connsiteY0" fmla="*/ 7620 h 4602480"/>
                    <a:gd name="connsiteX1" fmla="*/ 3721256 w 5344316"/>
                    <a:gd name="connsiteY1" fmla="*/ 0 h 4602480"/>
                    <a:gd name="connsiteX2" fmla="*/ 3520755 w 5344316"/>
                    <a:gd name="connsiteY2" fmla="*/ 920591 h 4602480"/>
                    <a:gd name="connsiteX3" fmla="*/ 3346924 w 5344316"/>
                    <a:gd name="connsiteY3" fmla="*/ 1534954 h 4602480"/>
                    <a:gd name="connsiteX4" fmla="*/ 3361211 w 5344316"/>
                    <a:gd name="connsiteY4" fmla="*/ 1956435 h 4602480"/>
                    <a:gd name="connsiteX5" fmla="*/ 5037611 w 5344316"/>
                    <a:gd name="connsiteY5" fmla="*/ 2947035 h 4602480"/>
                    <a:gd name="connsiteX6" fmla="*/ 5344316 w 5344316"/>
                    <a:gd name="connsiteY6" fmla="*/ 4602480 h 4602480"/>
                    <a:gd name="connsiteX7" fmla="*/ 2696 w 5344316"/>
                    <a:gd name="connsiteY7" fmla="*/ 4602480 h 4602480"/>
                    <a:gd name="connsiteX8" fmla="*/ 303686 w 5344316"/>
                    <a:gd name="connsiteY8" fmla="*/ 2937510 h 4602480"/>
                    <a:gd name="connsiteX9" fmla="*/ 1961036 w 5344316"/>
                    <a:gd name="connsiteY9" fmla="*/ 2023110 h 4602480"/>
                    <a:gd name="connsiteX10" fmla="*/ 1989611 w 5344316"/>
                    <a:gd name="connsiteY10" fmla="*/ 1537335 h 4602480"/>
                    <a:gd name="connsiteX11" fmla="*/ 1671476 w 5344316"/>
                    <a:gd name="connsiteY11" fmla="*/ 7620 h 4602480"/>
                    <a:gd name="connsiteX0" fmla="*/ 1671476 w 5344316"/>
                    <a:gd name="connsiteY0" fmla="*/ 7620 h 4602480"/>
                    <a:gd name="connsiteX1" fmla="*/ 3721256 w 5344316"/>
                    <a:gd name="connsiteY1" fmla="*/ 0 h 4602480"/>
                    <a:gd name="connsiteX2" fmla="*/ 3520755 w 5344316"/>
                    <a:gd name="connsiteY2" fmla="*/ 920591 h 4602480"/>
                    <a:gd name="connsiteX3" fmla="*/ 3346924 w 5344316"/>
                    <a:gd name="connsiteY3" fmla="*/ 1534954 h 4602480"/>
                    <a:gd name="connsiteX4" fmla="*/ 3361211 w 5344316"/>
                    <a:gd name="connsiteY4" fmla="*/ 1956435 h 4602480"/>
                    <a:gd name="connsiteX5" fmla="*/ 5037611 w 5344316"/>
                    <a:gd name="connsiteY5" fmla="*/ 2947035 h 4602480"/>
                    <a:gd name="connsiteX6" fmla="*/ 5344316 w 5344316"/>
                    <a:gd name="connsiteY6" fmla="*/ 4602480 h 4602480"/>
                    <a:gd name="connsiteX7" fmla="*/ 2696 w 5344316"/>
                    <a:gd name="connsiteY7" fmla="*/ 4602480 h 4602480"/>
                    <a:gd name="connsiteX8" fmla="*/ 303686 w 5344316"/>
                    <a:gd name="connsiteY8" fmla="*/ 2937510 h 4602480"/>
                    <a:gd name="connsiteX9" fmla="*/ 1961036 w 5344316"/>
                    <a:gd name="connsiteY9" fmla="*/ 2023110 h 4602480"/>
                    <a:gd name="connsiteX10" fmla="*/ 1989611 w 5344316"/>
                    <a:gd name="connsiteY10" fmla="*/ 1537335 h 4602480"/>
                    <a:gd name="connsiteX11" fmla="*/ 1671476 w 5344316"/>
                    <a:gd name="connsiteY11" fmla="*/ 7620 h 4602480"/>
                    <a:gd name="connsiteX0" fmla="*/ 1671476 w 5344316"/>
                    <a:gd name="connsiteY0" fmla="*/ 7620 h 4602480"/>
                    <a:gd name="connsiteX1" fmla="*/ 3721256 w 5344316"/>
                    <a:gd name="connsiteY1" fmla="*/ 0 h 4602480"/>
                    <a:gd name="connsiteX2" fmla="*/ 3520755 w 5344316"/>
                    <a:gd name="connsiteY2" fmla="*/ 920591 h 4602480"/>
                    <a:gd name="connsiteX3" fmla="*/ 3346924 w 5344316"/>
                    <a:gd name="connsiteY3" fmla="*/ 1534954 h 4602480"/>
                    <a:gd name="connsiteX4" fmla="*/ 3361211 w 5344316"/>
                    <a:gd name="connsiteY4" fmla="*/ 1956435 h 4602480"/>
                    <a:gd name="connsiteX5" fmla="*/ 5037611 w 5344316"/>
                    <a:gd name="connsiteY5" fmla="*/ 2947035 h 4602480"/>
                    <a:gd name="connsiteX6" fmla="*/ 5344316 w 5344316"/>
                    <a:gd name="connsiteY6" fmla="*/ 4602480 h 4602480"/>
                    <a:gd name="connsiteX7" fmla="*/ 2696 w 5344316"/>
                    <a:gd name="connsiteY7" fmla="*/ 4602480 h 4602480"/>
                    <a:gd name="connsiteX8" fmla="*/ 303686 w 5344316"/>
                    <a:gd name="connsiteY8" fmla="*/ 2937510 h 4602480"/>
                    <a:gd name="connsiteX9" fmla="*/ 1961036 w 5344316"/>
                    <a:gd name="connsiteY9" fmla="*/ 2023110 h 4602480"/>
                    <a:gd name="connsiteX10" fmla="*/ 1989611 w 5344316"/>
                    <a:gd name="connsiteY10" fmla="*/ 1537335 h 4602480"/>
                    <a:gd name="connsiteX11" fmla="*/ 1671476 w 5344316"/>
                    <a:gd name="connsiteY11" fmla="*/ 7620 h 4602480"/>
                    <a:gd name="connsiteX0" fmla="*/ 1671476 w 5344316"/>
                    <a:gd name="connsiteY0" fmla="*/ 7620 h 4602480"/>
                    <a:gd name="connsiteX1" fmla="*/ 3721256 w 5344316"/>
                    <a:gd name="connsiteY1" fmla="*/ 0 h 4602480"/>
                    <a:gd name="connsiteX2" fmla="*/ 3520755 w 5344316"/>
                    <a:gd name="connsiteY2" fmla="*/ 920591 h 4602480"/>
                    <a:gd name="connsiteX3" fmla="*/ 3346924 w 5344316"/>
                    <a:gd name="connsiteY3" fmla="*/ 1534954 h 4602480"/>
                    <a:gd name="connsiteX4" fmla="*/ 3361211 w 5344316"/>
                    <a:gd name="connsiteY4" fmla="*/ 1956435 h 4602480"/>
                    <a:gd name="connsiteX5" fmla="*/ 5037611 w 5344316"/>
                    <a:gd name="connsiteY5" fmla="*/ 2947035 h 4602480"/>
                    <a:gd name="connsiteX6" fmla="*/ 5344316 w 5344316"/>
                    <a:gd name="connsiteY6" fmla="*/ 4602480 h 4602480"/>
                    <a:gd name="connsiteX7" fmla="*/ 2696 w 5344316"/>
                    <a:gd name="connsiteY7" fmla="*/ 4602480 h 4602480"/>
                    <a:gd name="connsiteX8" fmla="*/ 303686 w 5344316"/>
                    <a:gd name="connsiteY8" fmla="*/ 2937510 h 4602480"/>
                    <a:gd name="connsiteX9" fmla="*/ 1961036 w 5344316"/>
                    <a:gd name="connsiteY9" fmla="*/ 2023110 h 4602480"/>
                    <a:gd name="connsiteX10" fmla="*/ 1989611 w 5344316"/>
                    <a:gd name="connsiteY10" fmla="*/ 1537335 h 4602480"/>
                    <a:gd name="connsiteX11" fmla="*/ 1671476 w 5344316"/>
                    <a:gd name="connsiteY11" fmla="*/ 7620 h 4602480"/>
                    <a:gd name="connsiteX0" fmla="*/ 1671476 w 5344316"/>
                    <a:gd name="connsiteY0" fmla="*/ 0 h 4594860"/>
                    <a:gd name="connsiteX1" fmla="*/ 3702206 w 5344316"/>
                    <a:gd name="connsiteY1" fmla="*/ 23336 h 4594860"/>
                    <a:gd name="connsiteX2" fmla="*/ 3520755 w 5344316"/>
                    <a:gd name="connsiteY2" fmla="*/ 912971 h 4594860"/>
                    <a:gd name="connsiteX3" fmla="*/ 3346924 w 5344316"/>
                    <a:gd name="connsiteY3" fmla="*/ 1527334 h 4594860"/>
                    <a:gd name="connsiteX4" fmla="*/ 3361211 w 5344316"/>
                    <a:gd name="connsiteY4" fmla="*/ 1948815 h 4594860"/>
                    <a:gd name="connsiteX5" fmla="*/ 5037611 w 5344316"/>
                    <a:gd name="connsiteY5" fmla="*/ 2939415 h 4594860"/>
                    <a:gd name="connsiteX6" fmla="*/ 5344316 w 5344316"/>
                    <a:gd name="connsiteY6" fmla="*/ 4594860 h 4594860"/>
                    <a:gd name="connsiteX7" fmla="*/ 2696 w 5344316"/>
                    <a:gd name="connsiteY7" fmla="*/ 4594860 h 4594860"/>
                    <a:gd name="connsiteX8" fmla="*/ 303686 w 5344316"/>
                    <a:gd name="connsiteY8" fmla="*/ 2929890 h 4594860"/>
                    <a:gd name="connsiteX9" fmla="*/ 1961036 w 5344316"/>
                    <a:gd name="connsiteY9" fmla="*/ 2015490 h 4594860"/>
                    <a:gd name="connsiteX10" fmla="*/ 1989611 w 5344316"/>
                    <a:gd name="connsiteY10" fmla="*/ 1529715 h 4594860"/>
                    <a:gd name="connsiteX11" fmla="*/ 1671476 w 5344316"/>
                    <a:gd name="connsiteY11" fmla="*/ 0 h 4594860"/>
                    <a:gd name="connsiteX0" fmla="*/ 1671476 w 5344316"/>
                    <a:gd name="connsiteY0" fmla="*/ 0 h 4594860"/>
                    <a:gd name="connsiteX1" fmla="*/ 3702206 w 5344316"/>
                    <a:gd name="connsiteY1" fmla="*/ 23336 h 4594860"/>
                    <a:gd name="connsiteX2" fmla="*/ 3520755 w 5344316"/>
                    <a:gd name="connsiteY2" fmla="*/ 912971 h 4594860"/>
                    <a:gd name="connsiteX3" fmla="*/ 3346924 w 5344316"/>
                    <a:gd name="connsiteY3" fmla="*/ 1527334 h 4594860"/>
                    <a:gd name="connsiteX4" fmla="*/ 3361211 w 5344316"/>
                    <a:gd name="connsiteY4" fmla="*/ 1948815 h 4594860"/>
                    <a:gd name="connsiteX5" fmla="*/ 5037611 w 5344316"/>
                    <a:gd name="connsiteY5" fmla="*/ 2939415 h 4594860"/>
                    <a:gd name="connsiteX6" fmla="*/ 5344316 w 5344316"/>
                    <a:gd name="connsiteY6" fmla="*/ 4594860 h 4594860"/>
                    <a:gd name="connsiteX7" fmla="*/ 2696 w 5344316"/>
                    <a:gd name="connsiteY7" fmla="*/ 4594860 h 4594860"/>
                    <a:gd name="connsiteX8" fmla="*/ 303686 w 5344316"/>
                    <a:gd name="connsiteY8" fmla="*/ 2929890 h 4594860"/>
                    <a:gd name="connsiteX9" fmla="*/ 1961036 w 5344316"/>
                    <a:gd name="connsiteY9" fmla="*/ 2015490 h 4594860"/>
                    <a:gd name="connsiteX10" fmla="*/ 1989611 w 5344316"/>
                    <a:gd name="connsiteY10" fmla="*/ 1529715 h 4594860"/>
                    <a:gd name="connsiteX11" fmla="*/ 1671476 w 5344316"/>
                    <a:gd name="connsiteY11" fmla="*/ 0 h 4594860"/>
                    <a:gd name="connsiteX0" fmla="*/ 1671476 w 5344316"/>
                    <a:gd name="connsiteY0" fmla="*/ 0 h 4594860"/>
                    <a:gd name="connsiteX1" fmla="*/ 3702206 w 5344316"/>
                    <a:gd name="connsiteY1" fmla="*/ 23336 h 4594860"/>
                    <a:gd name="connsiteX2" fmla="*/ 3520755 w 5344316"/>
                    <a:gd name="connsiteY2" fmla="*/ 912971 h 4594860"/>
                    <a:gd name="connsiteX3" fmla="*/ 3346924 w 5344316"/>
                    <a:gd name="connsiteY3" fmla="*/ 1527334 h 4594860"/>
                    <a:gd name="connsiteX4" fmla="*/ 3361211 w 5344316"/>
                    <a:gd name="connsiteY4" fmla="*/ 1948815 h 4594860"/>
                    <a:gd name="connsiteX5" fmla="*/ 5037611 w 5344316"/>
                    <a:gd name="connsiteY5" fmla="*/ 2939415 h 4594860"/>
                    <a:gd name="connsiteX6" fmla="*/ 5344316 w 5344316"/>
                    <a:gd name="connsiteY6" fmla="*/ 4594860 h 4594860"/>
                    <a:gd name="connsiteX7" fmla="*/ 2696 w 5344316"/>
                    <a:gd name="connsiteY7" fmla="*/ 4594860 h 4594860"/>
                    <a:gd name="connsiteX8" fmla="*/ 303686 w 5344316"/>
                    <a:gd name="connsiteY8" fmla="*/ 2929890 h 4594860"/>
                    <a:gd name="connsiteX9" fmla="*/ 1961036 w 5344316"/>
                    <a:gd name="connsiteY9" fmla="*/ 2015490 h 4594860"/>
                    <a:gd name="connsiteX10" fmla="*/ 1989611 w 5344316"/>
                    <a:gd name="connsiteY10" fmla="*/ 1529715 h 4594860"/>
                    <a:gd name="connsiteX11" fmla="*/ 1671476 w 5344316"/>
                    <a:gd name="connsiteY11" fmla="*/ 0 h 4594860"/>
                    <a:gd name="connsiteX0" fmla="*/ 1671476 w 5344316"/>
                    <a:gd name="connsiteY0" fmla="*/ 0 h 4594860"/>
                    <a:gd name="connsiteX1" fmla="*/ 3702206 w 5344316"/>
                    <a:gd name="connsiteY1" fmla="*/ 23336 h 4594860"/>
                    <a:gd name="connsiteX2" fmla="*/ 3520755 w 5344316"/>
                    <a:gd name="connsiteY2" fmla="*/ 912971 h 4594860"/>
                    <a:gd name="connsiteX3" fmla="*/ 3346924 w 5344316"/>
                    <a:gd name="connsiteY3" fmla="*/ 1527334 h 4594860"/>
                    <a:gd name="connsiteX4" fmla="*/ 3361211 w 5344316"/>
                    <a:gd name="connsiteY4" fmla="*/ 1948815 h 4594860"/>
                    <a:gd name="connsiteX5" fmla="*/ 5037611 w 5344316"/>
                    <a:gd name="connsiteY5" fmla="*/ 2939415 h 4594860"/>
                    <a:gd name="connsiteX6" fmla="*/ 5344316 w 5344316"/>
                    <a:gd name="connsiteY6" fmla="*/ 4594860 h 4594860"/>
                    <a:gd name="connsiteX7" fmla="*/ 2696 w 5344316"/>
                    <a:gd name="connsiteY7" fmla="*/ 4594860 h 4594860"/>
                    <a:gd name="connsiteX8" fmla="*/ 303686 w 5344316"/>
                    <a:gd name="connsiteY8" fmla="*/ 2929890 h 4594860"/>
                    <a:gd name="connsiteX9" fmla="*/ 1961036 w 5344316"/>
                    <a:gd name="connsiteY9" fmla="*/ 2015490 h 4594860"/>
                    <a:gd name="connsiteX10" fmla="*/ 1989611 w 5344316"/>
                    <a:gd name="connsiteY10" fmla="*/ 1529715 h 4594860"/>
                    <a:gd name="connsiteX11" fmla="*/ 1671476 w 5344316"/>
                    <a:gd name="connsiteY11" fmla="*/ 0 h 4594860"/>
                    <a:gd name="connsiteX0" fmla="*/ 1671476 w 5344316"/>
                    <a:gd name="connsiteY0" fmla="*/ 0 h 4594860"/>
                    <a:gd name="connsiteX1" fmla="*/ 3702206 w 5344316"/>
                    <a:gd name="connsiteY1" fmla="*/ 23336 h 4594860"/>
                    <a:gd name="connsiteX2" fmla="*/ 3520755 w 5344316"/>
                    <a:gd name="connsiteY2" fmla="*/ 912971 h 4594860"/>
                    <a:gd name="connsiteX3" fmla="*/ 3346924 w 5344316"/>
                    <a:gd name="connsiteY3" fmla="*/ 1527334 h 4594860"/>
                    <a:gd name="connsiteX4" fmla="*/ 3361211 w 5344316"/>
                    <a:gd name="connsiteY4" fmla="*/ 1948815 h 4594860"/>
                    <a:gd name="connsiteX5" fmla="*/ 5037611 w 5344316"/>
                    <a:gd name="connsiteY5" fmla="*/ 2939415 h 4594860"/>
                    <a:gd name="connsiteX6" fmla="*/ 5344316 w 5344316"/>
                    <a:gd name="connsiteY6" fmla="*/ 4594860 h 4594860"/>
                    <a:gd name="connsiteX7" fmla="*/ 2696 w 5344316"/>
                    <a:gd name="connsiteY7" fmla="*/ 4594860 h 4594860"/>
                    <a:gd name="connsiteX8" fmla="*/ 303686 w 5344316"/>
                    <a:gd name="connsiteY8" fmla="*/ 2929890 h 4594860"/>
                    <a:gd name="connsiteX9" fmla="*/ 1961036 w 5344316"/>
                    <a:gd name="connsiteY9" fmla="*/ 2008346 h 4594860"/>
                    <a:gd name="connsiteX10" fmla="*/ 1989611 w 5344316"/>
                    <a:gd name="connsiteY10" fmla="*/ 1529715 h 4594860"/>
                    <a:gd name="connsiteX11" fmla="*/ 1671476 w 5344316"/>
                    <a:gd name="connsiteY11" fmla="*/ 0 h 4594860"/>
                    <a:gd name="connsiteX0" fmla="*/ 1671584 w 5344424"/>
                    <a:gd name="connsiteY0" fmla="*/ 0 h 4594860"/>
                    <a:gd name="connsiteX1" fmla="*/ 3702314 w 5344424"/>
                    <a:gd name="connsiteY1" fmla="*/ 23336 h 4594860"/>
                    <a:gd name="connsiteX2" fmla="*/ 3520863 w 5344424"/>
                    <a:gd name="connsiteY2" fmla="*/ 912971 h 4594860"/>
                    <a:gd name="connsiteX3" fmla="*/ 3347032 w 5344424"/>
                    <a:gd name="connsiteY3" fmla="*/ 1527334 h 4594860"/>
                    <a:gd name="connsiteX4" fmla="*/ 3361319 w 5344424"/>
                    <a:gd name="connsiteY4" fmla="*/ 1948815 h 4594860"/>
                    <a:gd name="connsiteX5" fmla="*/ 5037719 w 5344424"/>
                    <a:gd name="connsiteY5" fmla="*/ 2939415 h 4594860"/>
                    <a:gd name="connsiteX6" fmla="*/ 5344424 w 5344424"/>
                    <a:gd name="connsiteY6" fmla="*/ 4594860 h 4594860"/>
                    <a:gd name="connsiteX7" fmla="*/ 2804 w 5344424"/>
                    <a:gd name="connsiteY7" fmla="*/ 4594860 h 4594860"/>
                    <a:gd name="connsiteX8" fmla="*/ 299031 w 5344424"/>
                    <a:gd name="connsiteY8" fmla="*/ 2920365 h 4594860"/>
                    <a:gd name="connsiteX9" fmla="*/ 1961144 w 5344424"/>
                    <a:gd name="connsiteY9" fmla="*/ 2008346 h 4594860"/>
                    <a:gd name="connsiteX10" fmla="*/ 1989719 w 5344424"/>
                    <a:gd name="connsiteY10" fmla="*/ 1529715 h 4594860"/>
                    <a:gd name="connsiteX11" fmla="*/ 1671584 w 5344424"/>
                    <a:gd name="connsiteY11" fmla="*/ 0 h 4594860"/>
                    <a:gd name="connsiteX0" fmla="*/ 1671584 w 5344424"/>
                    <a:gd name="connsiteY0" fmla="*/ 0 h 4594860"/>
                    <a:gd name="connsiteX1" fmla="*/ 3702314 w 5344424"/>
                    <a:gd name="connsiteY1" fmla="*/ 23336 h 4594860"/>
                    <a:gd name="connsiteX2" fmla="*/ 3520863 w 5344424"/>
                    <a:gd name="connsiteY2" fmla="*/ 912971 h 4594860"/>
                    <a:gd name="connsiteX3" fmla="*/ 3347032 w 5344424"/>
                    <a:gd name="connsiteY3" fmla="*/ 1527334 h 4594860"/>
                    <a:gd name="connsiteX4" fmla="*/ 3361319 w 5344424"/>
                    <a:gd name="connsiteY4" fmla="*/ 1948815 h 4594860"/>
                    <a:gd name="connsiteX5" fmla="*/ 5037719 w 5344424"/>
                    <a:gd name="connsiteY5" fmla="*/ 2939415 h 4594860"/>
                    <a:gd name="connsiteX6" fmla="*/ 5344424 w 5344424"/>
                    <a:gd name="connsiteY6" fmla="*/ 4594860 h 4594860"/>
                    <a:gd name="connsiteX7" fmla="*/ 2804 w 5344424"/>
                    <a:gd name="connsiteY7" fmla="*/ 4594860 h 4594860"/>
                    <a:gd name="connsiteX8" fmla="*/ 299031 w 5344424"/>
                    <a:gd name="connsiteY8" fmla="*/ 2920365 h 4594860"/>
                    <a:gd name="connsiteX9" fmla="*/ 1961144 w 5344424"/>
                    <a:gd name="connsiteY9" fmla="*/ 2008346 h 4594860"/>
                    <a:gd name="connsiteX10" fmla="*/ 1989719 w 5344424"/>
                    <a:gd name="connsiteY10" fmla="*/ 1529715 h 4594860"/>
                    <a:gd name="connsiteX11" fmla="*/ 1671584 w 5344424"/>
                    <a:gd name="connsiteY11" fmla="*/ 0 h 4594860"/>
                    <a:gd name="connsiteX0" fmla="*/ 1671584 w 5344424"/>
                    <a:gd name="connsiteY0" fmla="*/ 0 h 4594860"/>
                    <a:gd name="connsiteX1" fmla="*/ 3702314 w 5344424"/>
                    <a:gd name="connsiteY1" fmla="*/ 23336 h 4594860"/>
                    <a:gd name="connsiteX2" fmla="*/ 3520863 w 5344424"/>
                    <a:gd name="connsiteY2" fmla="*/ 912971 h 4594860"/>
                    <a:gd name="connsiteX3" fmla="*/ 3347032 w 5344424"/>
                    <a:gd name="connsiteY3" fmla="*/ 1527334 h 4594860"/>
                    <a:gd name="connsiteX4" fmla="*/ 3361319 w 5344424"/>
                    <a:gd name="connsiteY4" fmla="*/ 1948815 h 4594860"/>
                    <a:gd name="connsiteX5" fmla="*/ 5037719 w 5344424"/>
                    <a:gd name="connsiteY5" fmla="*/ 2939415 h 4594860"/>
                    <a:gd name="connsiteX6" fmla="*/ 5344424 w 5344424"/>
                    <a:gd name="connsiteY6" fmla="*/ 4594860 h 4594860"/>
                    <a:gd name="connsiteX7" fmla="*/ 2804 w 5344424"/>
                    <a:gd name="connsiteY7" fmla="*/ 4594860 h 4594860"/>
                    <a:gd name="connsiteX8" fmla="*/ 299031 w 5344424"/>
                    <a:gd name="connsiteY8" fmla="*/ 2920365 h 4594860"/>
                    <a:gd name="connsiteX9" fmla="*/ 1961144 w 5344424"/>
                    <a:gd name="connsiteY9" fmla="*/ 2008346 h 4594860"/>
                    <a:gd name="connsiteX10" fmla="*/ 1989719 w 5344424"/>
                    <a:gd name="connsiteY10" fmla="*/ 1529715 h 4594860"/>
                    <a:gd name="connsiteX11" fmla="*/ 1671584 w 5344424"/>
                    <a:gd name="connsiteY11" fmla="*/ 0 h 4594860"/>
                    <a:gd name="connsiteX0" fmla="*/ 1671584 w 5344424"/>
                    <a:gd name="connsiteY0" fmla="*/ 0 h 4594860"/>
                    <a:gd name="connsiteX1" fmla="*/ 3702314 w 5344424"/>
                    <a:gd name="connsiteY1" fmla="*/ 23336 h 4594860"/>
                    <a:gd name="connsiteX2" fmla="*/ 3520863 w 5344424"/>
                    <a:gd name="connsiteY2" fmla="*/ 912971 h 4594860"/>
                    <a:gd name="connsiteX3" fmla="*/ 3347032 w 5344424"/>
                    <a:gd name="connsiteY3" fmla="*/ 1527334 h 4594860"/>
                    <a:gd name="connsiteX4" fmla="*/ 3361319 w 5344424"/>
                    <a:gd name="connsiteY4" fmla="*/ 1948815 h 4594860"/>
                    <a:gd name="connsiteX5" fmla="*/ 5037719 w 5344424"/>
                    <a:gd name="connsiteY5" fmla="*/ 2939415 h 4594860"/>
                    <a:gd name="connsiteX6" fmla="*/ 5344424 w 5344424"/>
                    <a:gd name="connsiteY6" fmla="*/ 4594860 h 4594860"/>
                    <a:gd name="connsiteX7" fmla="*/ 2804 w 5344424"/>
                    <a:gd name="connsiteY7" fmla="*/ 4594860 h 4594860"/>
                    <a:gd name="connsiteX8" fmla="*/ 299031 w 5344424"/>
                    <a:gd name="connsiteY8" fmla="*/ 2920365 h 4594860"/>
                    <a:gd name="connsiteX9" fmla="*/ 1961144 w 5344424"/>
                    <a:gd name="connsiteY9" fmla="*/ 2008346 h 4594860"/>
                    <a:gd name="connsiteX10" fmla="*/ 2004006 w 5344424"/>
                    <a:gd name="connsiteY10" fmla="*/ 1520190 h 4594860"/>
                    <a:gd name="connsiteX11" fmla="*/ 1671584 w 5344424"/>
                    <a:gd name="connsiteY11" fmla="*/ 0 h 4594860"/>
                    <a:gd name="connsiteX0" fmla="*/ 1671584 w 5344424"/>
                    <a:gd name="connsiteY0" fmla="*/ 0 h 4594860"/>
                    <a:gd name="connsiteX1" fmla="*/ 3702314 w 5344424"/>
                    <a:gd name="connsiteY1" fmla="*/ 23336 h 4594860"/>
                    <a:gd name="connsiteX2" fmla="*/ 3520863 w 5344424"/>
                    <a:gd name="connsiteY2" fmla="*/ 912971 h 4594860"/>
                    <a:gd name="connsiteX3" fmla="*/ 3347032 w 5344424"/>
                    <a:gd name="connsiteY3" fmla="*/ 1527334 h 4594860"/>
                    <a:gd name="connsiteX4" fmla="*/ 3361319 w 5344424"/>
                    <a:gd name="connsiteY4" fmla="*/ 1948815 h 4594860"/>
                    <a:gd name="connsiteX5" fmla="*/ 5037719 w 5344424"/>
                    <a:gd name="connsiteY5" fmla="*/ 2939415 h 4594860"/>
                    <a:gd name="connsiteX6" fmla="*/ 5344424 w 5344424"/>
                    <a:gd name="connsiteY6" fmla="*/ 4594860 h 4594860"/>
                    <a:gd name="connsiteX7" fmla="*/ 2804 w 5344424"/>
                    <a:gd name="connsiteY7" fmla="*/ 4594860 h 4594860"/>
                    <a:gd name="connsiteX8" fmla="*/ 299031 w 5344424"/>
                    <a:gd name="connsiteY8" fmla="*/ 2920365 h 4594860"/>
                    <a:gd name="connsiteX9" fmla="*/ 1961144 w 5344424"/>
                    <a:gd name="connsiteY9" fmla="*/ 2008346 h 4594860"/>
                    <a:gd name="connsiteX10" fmla="*/ 2004006 w 5344424"/>
                    <a:gd name="connsiteY10" fmla="*/ 1520190 h 4594860"/>
                    <a:gd name="connsiteX11" fmla="*/ 1671584 w 5344424"/>
                    <a:gd name="connsiteY11" fmla="*/ 0 h 4594860"/>
                    <a:gd name="connsiteX0" fmla="*/ 1671584 w 5344424"/>
                    <a:gd name="connsiteY0" fmla="*/ 0 h 4594860"/>
                    <a:gd name="connsiteX1" fmla="*/ 3702314 w 5344424"/>
                    <a:gd name="connsiteY1" fmla="*/ 23336 h 4594860"/>
                    <a:gd name="connsiteX2" fmla="*/ 3520863 w 5344424"/>
                    <a:gd name="connsiteY2" fmla="*/ 912971 h 4594860"/>
                    <a:gd name="connsiteX3" fmla="*/ 3347032 w 5344424"/>
                    <a:gd name="connsiteY3" fmla="*/ 1527334 h 4594860"/>
                    <a:gd name="connsiteX4" fmla="*/ 3361319 w 5344424"/>
                    <a:gd name="connsiteY4" fmla="*/ 1948815 h 4594860"/>
                    <a:gd name="connsiteX5" fmla="*/ 5037719 w 5344424"/>
                    <a:gd name="connsiteY5" fmla="*/ 2939415 h 4594860"/>
                    <a:gd name="connsiteX6" fmla="*/ 5344424 w 5344424"/>
                    <a:gd name="connsiteY6" fmla="*/ 4594860 h 4594860"/>
                    <a:gd name="connsiteX7" fmla="*/ 2804 w 5344424"/>
                    <a:gd name="connsiteY7" fmla="*/ 4594860 h 4594860"/>
                    <a:gd name="connsiteX8" fmla="*/ 299031 w 5344424"/>
                    <a:gd name="connsiteY8" fmla="*/ 2920365 h 4594860"/>
                    <a:gd name="connsiteX9" fmla="*/ 1961144 w 5344424"/>
                    <a:gd name="connsiteY9" fmla="*/ 2008346 h 4594860"/>
                    <a:gd name="connsiteX10" fmla="*/ 2004006 w 5344424"/>
                    <a:gd name="connsiteY10" fmla="*/ 1520190 h 4594860"/>
                    <a:gd name="connsiteX11" fmla="*/ 1671584 w 5344424"/>
                    <a:gd name="connsiteY11" fmla="*/ 0 h 4594860"/>
                    <a:gd name="connsiteX0" fmla="*/ 1671584 w 5344424"/>
                    <a:gd name="connsiteY0" fmla="*/ 0 h 4594860"/>
                    <a:gd name="connsiteX1" fmla="*/ 3702314 w 5344424"/>
                    <a:gd name="connsiteY1" fmla="*/ 23336 h 4594860"/>
                    <a:gd name="connsiteX2" fmla="*/ 3520863 w 5344424"/>
                    <a:gd name="connsiteY2" fmla="*/ 912971 h 4594860"/>
                    <a:gd name="connsiteX3" fmla="*/ 3347032 w 5344424"/>
                    <a:gd name="connsiteY3" fmla="*/ 1527334 h 4594860"/>
                    <a:gd name="connsiteX4" fmla="*/ 3361319 w 5344424"/>
                    <a:gd name="connsiteY4" fmla="*/ 1948815 h 4594860"/>
                    <a:gd name="connsiteX5" fmla="*/ 5037719 w 5344424"/>
                    <a:gd name="connsiteY5" fmla="*/ 2939415 h 4594860"/>
                    <a:gd name="connsiteX6" fmla="*/ 5344424 w 5344424"/>
                    <a:gd name="connsiteY6" fmla="*/ 4594860 h 4594860"/>
                    <a:gd name="connsiteX7" fmla="*/ 2804 w 5344424"/>
                    <a:gd name="connsiteY7" fmla="*/ 4594860 h 4594860"/>
                    <a:gd name="connsiteX8" fmla="*/ 299031 w 5344424"/>
                    <a:gd name="connsiteY8" fmla="*/ 2920365 h 4594860"/>
                    <a:gd name="connsiteX9" fmla="*/ 1961144 w 5344424"/>
                    <a:gd name="connsiteY9" fmla="*/ 2008346 h 4594860"/>
                    <a:gd name="connsiteX10" fmla="*/ 2004006 w 5344424"/>
                    <a:gd name="connsiteY10" fmla="*/ 1520190 h 4594860"/>
                    <a:gd name="connsiteX11" fmla="*/ 1671584 w 5344424"/>
                    <a:gd name="connsiteY11" fmla="*/ 0 h 4594860"/>
                    <a:gd name="connsiteX0" fmla="*/ 1671584 w 5344424"/>
                    <a:gd name="connsiteY0" fmla="*/ 0 h 4594860"/>
                    <a:gd name="connsiteX1" fmla="*/ 3702314 w 5344424"/>
                    <a:gd name="connsiteY1" fmla="*/ 23336 h 4594860"/>
                    <a:gd name="connsiteX2" fmla="*/ 3520863 w 5344424"/>
                    <a:gd name="connsiteY2" fmla="*/ 912971 h 4594860"/>
                    <a:gd name="connsiteX3" fmla="*/ 3347032 w 5344424"/>
                    <a:gd name="connsiteY3" fmla="*/ 1527334 h 4594860"/>
                    <a:gd name="connsiteX4" fmla="*/ 3361319 w 5344424"/>
                    <a:gd name="connsiteY4" fmla="*/ 1948815 h 4594860"/>
                    <a:gd name="connsiteX5" fmla="*/ 5037719 w 5344424"/>
                    <a:gd name="connsiteY5" fmla="*/ 2939415 h 4594860"/>
                    <a:gd name="connsiteX6" fmla="*/ 5344424 w 5344424"/>
                    <a:gd name="connsiteY6" fmla="*/ 4594860 h 4594860"/>
                    <a:gd name="connsiteX7" fmla="*/ 2804 w 5344424"/>
                    <a:gd name="connsiteY7" fmla="*/ 4594860 h 4594860"/>
                    <a:gd name="connsiteX8" fmla="*/ 299031 w 5344424"/>
                    <a:gd name="connsiteY8" fmla="*/ 2920365 h 4594860"/>
                    <a:gd name="connsiteX9" fmla="*/ 1961144 w 5344424"/>
                    <a:gd name="connsiteY9" fmla="*/ 2008346 h 4594860"/>
                    <a:gd name="connsiteX10" fmla="*/ 2004006 w 5344424"/>
                    <a:gd name="connsiteY10" fmla="*/ 1520190 h 4594860"/>
                    <a:gd name="connsiteX11" fmla="*/ 1832557 w 5344424"/>
                    <a:gd name="connsiteY11" fmla="*/ 912971 h 4594860"/>
                    <a:gd name="connsiteX12" fmla="*/ 1671584 w 5344424"/>
                    <a:gd name="connsiteY12" fmla="*/ 0 h 4594860"/>
                    <a:gd name="connsiteX0" fmla="*/ 1671584 w 5344424"/>
                    <a:gd name="connsiteY0" fmla="*/ 0 h 4594860"/>
                    <a:gd name="connsiteX1" fmla="*/ 3702314 w 5344424"/>
                    <a:gd name="connsiteY1" fmla="*/ 23336 h 4594860"/>
                    <a:gd name="connsiteX2" fmla="*/ 3520863 w 5344424"/>
                    <a:gd name="connsiteY2" fmla="*/ 912971 h 4594860"/>
                    <a:gd name="connsiteX3" fmla="*/ 3347032 w 5344424"/>
                    <a:gd name="connsiteY3" fmla="*/ 1527334 h 4594860"/>
                    <a:gd name="connsiteX4" fmla="*/ 3361319 w 5344424"/>
                    <a:gd name="connsiteY4" fmla="*/ 1948815 h 4594860"/>
                    <a:gd name="connsiteX5" fmla="*/ 5037719 w 5344424"/>
                    <a:gd name="connsiteY5" fmla="*/ 2939415 h 4594860"/>
                    <a:gd name="connsiteX6" fmla="*/ 5344424 w 5344424"/>
                    <a:gd name="connsiteY6" fmla="*/ 4594860 h 4594860"/>
                    <a:gd name="connsiteX7" fmla="*/ 2804 w 5344424"/>
                    <a:gd name="connsiteY7" fmla="*/ 4594860 h 4594860"/>
                    <a:gd name="connsiteX8" fmla="*/ 299031 w 5344424"/>
                    <a:gd name="connsiteY8" fmla="*/ 2920365 h 4594860"/>
                    <a:gd name="connsiteX9" fmla="*/ 1961144 w 5344424"/>
                    <a:gd name="connsiteY9" fmla="*/ 2008346 h 4594860"/>
                    <a:gd name="connsiteX10" fmla="*/ 2004006 w 5344424"/>
                    <a:gd name="connsiteY10" fmla="*/ 1520190 h 4594860"/>
                    <a:gd name="connsiteX11" fmla="*/ 1832557 w 5344424"/>
                    <a:gd name="connsiteY11" fmla="*/ 912971 h 4594860"/>
                    <a:gd name="connsiteX12" fmla="*/ 1671584 w 5344424"/>
                    <a:gd name="connsiteY12" fmla="*/ 0 h 4594860"/>
                    <a:gd name="connsiteX0" fmla="*/ 1671584 w 5344424"/>
                    <a:gd name="connsiteY0" fmla="*/ 0 h 4594860"/>
                    <a:gd name="connsiteX1" fmla="*/ 3702314 w 5344424"/>
                    <a:gd name="connsiteY1" fmla="*/ 23336 h 4594860"/>
                    <a:gd name="connsiteX2" fmla="*/ 3520863 w 5344424"/>
                    <a:gd name="connsiteY2" fmla="*/ 912971 h 4594860"/>
                    <a:gd name="connsiteX3" fmla="*/ 3347032 w 5344424"/>
                    <a:gd name="connsiteY3" fmla="*/ 1527334 h 4594860"/>
                    <a:gd name="connsiteX4" fmla="*/ 3361319 w 5344424"/>
                    <a:gd name="connsiteY4" fmla="*/ 1948815 h 4594860"/>
                    <a:gd name="connsiteX5" fmla="*/ 5037719 w 5344424"/>
                    <a:gd name="connsiteY5" fmla="*/ 2939415 h 4594860"/>
                    <a:gd name="connsiteX6" fmla="*/ 5344424 w 5344424"/>
                    <a:gd name="connsiteY6" fmla="*/ 4594860 h 4594860"/>
                    <a:gd name="connsiteX7" fmla="*/ 2804 w 5344424"/>
                    <a:gd name="connsiteY7" fmla="*/ 4594860 h 4594860"/>
                    <a:gd name="connsiteX8" fmla="*/ 299031 w 5344424"/>
                    <a:gd name="connsiteY8" fmla="*/ 2920365 h 4594860"/>
                    <a:gd name="connsiteX9" fmla="*/ 1961144 w 5344424"/>
                    <a:gd name="connsiteY9" fmla="*/ 2008346 h 4594860"/>
                    <a:gd name="connsiteX10" fmla="*/ 2004006 w 5344424"/>
                    <a:gd name="connsiteY10" fmla="*/ 1520190 h 4594860"/>
                    <a:gd name="connsiteX11" fmla="*/ 1832557 w 5344424"/>
                    <a:gd name="connsiteY11" fmla="*/ 912971 h 4594860"/>
                    <a:gd name="connsiteX12" fmla="*/ 1671584 w 5344424"/>
                    <a:gd name="connsiteY12" fmla="*/ 0 h 4594860"/>
                    <a:gd name="connsiteX0" fmla="*/ 1671584 w 5344424"/>
                    <a:gd name="connsiteY0" fmla="*/ 0 h 4594860"/>
                    <a:gd name="connsiteX1" fmla="*/ 3702314 w 5344424"/>
                    <a:gd name="connsiteY1" fmla="*/ 23336 h 4594860"/>
                    <a:gd name="connsiteX2" fmla="*/ 3520863 w 5344424"/>
                    <a:gd name="connsiteY2" fmla="*/ 912971 h 4594860"/>
                    <a:gd name="connsiteX3" fmla="*/ 3347032 w 5344424"/>
                    <a:gd name="connsiteY3" fmla="*/ 1527334 h 4594860"/>
                    <a:gd name="connsiteX4" fmla="*/ 3361319 w 5344424"/>
                    <a:gd name="connsiteY4" fmla="*/ 1948815 h 4594860"/>
                    <a:gd name="connsiteX5" fmla="*/ 5037719 w 5344424"/>
                    <a:gd name="connsiteY5" fmla="*/ 2939415 h 4594860"/>
                    <a:gd name="connsiteX6" fmla="*/ 5344424 w 5344424"/>
                    <a:gd name="connsiteY6" fmla="*/ 4594860 h 4594860"/>
                    <a:gd name="connsiteX7" fmla="*/ 2804 w 5344424"/>
                    <a:gd name="connsiteY7" fmla="*/ 4594860 h 4594860"/>
                    <a:gd name="connsiteX8" fmla="*/ 299031 w 5344424"/>
                    <a:gd name="connsiteY8" fmla="*/ 2920365 h 4594860"/>
                    <a:gd name="connsiteX9" fmla="*/ 1961144 w 5344424"/>
                    <a:gd name="connsiteY9" fmla="*/ 2008346 h 4594860"/>
                    <a:gd name="connsiteX10" fmla="*/ 2004006 w 5344424"/>
                    <a:gd name="connsiteY10" fmla="*/ 1520190 h 4594860"/>
                    <a:gd name="connsiteX11" fmla="*/ 1832557 w 5344424"/>
                    <a:gd name="connsiteY11" fmla="*/ 912971 h 4594860"/>
                    <a:gd name="connsiteX12" fmla="*/ 1671584 w 5344424"/>
                    <a:gd name="connsiteY12" fmla="*/ 0 h 4594860"/>
                    <a:gd name="connsiteX0" fmla="*/ 1654915 w 5344424"/>
                    <a:gd name="connsiteY0" fmla="*/ 0 h 4578192"/>
                    <a:gd name="connsiteX1" fmla="*/ 3702314 w 5344424"/>
                    <a:gd name="connsiteY1" fmla="*/ 6668 h 4578192"/>
                    <a:gd name="connsiteX2" fmla="*/ 3520863 w 5344424"/>
                    <a:gd name="connsiteY2" fmla="*/ 896303 h 4578192"/>
                    <a:gd name="connsiteX3" fmla="*/ 3347032 w 5344424"/>
                    <a:gd name="connsiteY3" fmla="*/ 1510666 h 4578192"/>
                    <a:gd name="connsiteX4" fmla="*/ 3361319 w 5344424"/>
                    <a:gd name="connsiteY4" fmla="*/ 1932147 h 4578192"/>
                    <a:gd name="connsiteX5" fmla="*/ 5037719 w 5344424"/>
                    <a:gd name="connsiteY5" fmla="*/ 2922747 h 4578192"/>
                    <a:gd name="connsiteX6" fmla="*/ 5344424 w 5344424"/>
                    <a:gd name="connsiteY6" fmla="*/ 4578192 h 4578192"/>
                    <a:gd name="connsiteX7" fmla="*/ 2804 w 5344424"/>
                    <a:gd name="connsiteY7" fmla="*/ 4578192 h 4578192"/>
                    <a:gd name="connsiteX8" fmla="*/ 299031 w 5344424"/>
                    <a:gd name="connsiteY8" fmla="*/ 2903697 h 4578192"/>
                    <a:gd name="connsiteX9" fmla="*/ 1961144 w 5344424"/>
                    <a:gd name="connsiteY9" fmla="*/ 1991678 h 4578192"/>
                    <a:gd name="connsiteX10" fmla="*/ 2004006 w 5344424"/>
                    <a:gd name="connsiteY10" fmla="*/ 1503522 h 4578192"/>
                    <a:gd name="connsiteX11" fmla="*/ 1832557 w 5344424"/>
                    <a:gd name="connsiteY11" fmla="*/ 896303 h 4578192"/>
                    <a:gd name="connsiteX12" fmla="*/ 1654915 w 5344424"/>
                    <a:gd name="connsiteY12" fmla="*/ 0 h 4578192"/>
                    <a:gd name="connsiteX0" fmla="*/ 1650152 w 5344424"/>
                    <a:gd name="connsiteY0" fmla="*/ 0 h 4578192"/>
                    <a:gd name="connsiteX1" fmla="*/ 3702314 w 5344424"/>
                    <a:gd name="connsiteY1" fmla="*/ 6668 h 4578192"/>
                    <a:gd name="connsiteX2" fmla="*/ 3520863 w 5344424"/>
                    <a:gd name="connsiteY2" fmla="*/ 896303 h 4578192"/>
                    <a:gd name="connsiteX3" fmla="*/ 3347032 w 5344424"/>
                    <a:gd name="connsiteY3" fmla="*/ 1510666 h 4578192"/>
                    <a:gd name="connsiteX4" fmla="*/ 3361319 w 5344424"/>
                    <a:gd name="connsiteY4" fmla="*/ 1932147 h 4578192"/>
                    <a:gd name="connsiteX5" fmla="*/ 5037719 w 5344424"/>
                    <a:gd name="connsiteY5" fmla="*/ 2922747 h 4578192"/>
                    <a:gd name="connsiteX6" fmla="*/ 5344424 w 5344424"/>
                    <a:gd name="connsiteY6" fmla="*/ 4578192 h 4578192"/>
                    <a:gd name="connsiteX7" fmla="*/ 2804 w 5344424"/>
                    <a:gd name="connsiteY7" fmla="*/ 4578192 h 4578192"/>
                    <a:gd name="connsiteX8" fmla="*/ 299031 w 5344424"/>
                    <a:gd name="connsiteY8" fmla="*/ 2903697 h 4578192"/>
                    <a:gd name="connsiteX9" fmla="*/ 1961144 w 5344424"/>
                    <a:gd name="connsiteY9" fmla="*/ 1991678 h 4578192"/>
                    <a:gd name="connsiteX10" fmla="*/ 2004006 w 5344424"/>
                    <a:gd name="connsiteY10" fmla="*/ 1503522 h 4578192"/>
                    <a:gd name="connsiteX11" fmla="*/ 1832557 w 5344424"/>
                    <a:gd name="connsiteY11" fmla="*/ 896303 h 4578192"/>
                    <a:gd name="connsiteX12" fmla="*/ 1650152 w 5344424"/>
                    <a:gd name="connsiteY12" fmla="*/ 0 h 4578192"/>
                    <a:gd name="connsiteX0" fmla="*/ 1650152 w 5344424"/>
                    <a:gd name="connsiteY0" fmla="*/ 0 h 4578192"/>
                    <a:gd name="connsiteX1" fmla="*/ 3702314 w 5344424"/>
                    <a:gd name="connsiteY1" fmla="*/ 6668 h 4578192"/>
                    <a:gd name="connsiteX2" fmla="*/ 3520863 w 5344424"/>
                    <a:gd name="connsiteY2" fmla="*/ 896303 h 4578192"/>
                    <a:gd name="connsiteX3" fmla="*/ 3347032 w 5344424"/>
                    <a:gd name="connsiteY3" fmla="*/ 1510666 h 4578192"/>
                    <a:gd name="connsiteX4" fmla="*/ 3361319 w 5344424"/>
                    <a:gd name="connsiteY4" fmla="*/ 1932147 h 4578192"/>
                    <a:gd name="connsiteX5" fmla="*/ 5037719 w 5344424"/>
                    <a:gd name="connsiteY5" fmla="*/ 2922747 h 4578192"/>
                    <a:gd name="connsiteX6" fmla="*/ 5344424 w 5344424"/>
                    <a:gd name="connsiteY6" fmla="*/ 4578192 h 4578192"/>
                    <a:gd name="connsiteX7" fmla="*/ 2804 w 5344424"/>
                    <a:gd name="connsiteY7" fmla="*/ 4578192 h 4578192"/>
                    <a:gd name="connsiteX8" fmla="*/ 299031 w 5344424"/>
                    <a:gd name="connsiteY8" fmla="*/ 2903697 h 4578192"/>
                    <a:gd name="connsiteX9" fmla="*/ 1961144 w 5344424"/>
                    <a:gd name="connsiteY9" fmla="*/ 1991678 h 4578192"/>
                    <a:gd name="connsiteX10" fmla="*/ 2004006 w 5344424"/>
                    <a:gd name="connsiteY10" fmla="*/ 1503522 h 4578192"/>
                    <a:gd name="connsiteX11" fmla="*/ 1832557 w 5344424"/>
                    <a:gd name="connsiteY11" fmla="*/ 896303 h 4578192"/>
                    <a:gd name="connsiteX12" fmla="*/ 1650152 w 5344424"/>
                    <a:gd name="connsiteY12" fmla="*/ 0 h 4578192"/>
                    <a:gd name="connsiteX0" fmla="*/ 1650152 w 5344424"/>
                    <a:gd name="connsiteY0" fmla="*/ 476 h 4571524"/>
                    <a:gd name="connsiteX1" fmla="*/ 3702314 w 5344424"/>
                    <a:gd name="connsiteY1" fmla="*/ 0 h 4571524"/>
                    <a:gd name="connsiteX2" fmla="*/ 3520863 w 5344424"/>
                    <a:gd name="connsiteY2" fmla="*/ 889635 h 4571524"/>
                    <a:gd name="connsiteX3" fmla="*/ 3347032 w 5344424"/>
                    <a:gd name="connsiteY3" fmla="*/ 1503998 h 4571524"/>
                    <a:gd name="connsiteX4" fmla="*/ 3361319 w 5344424"/>
                    <a:gd name="connsiteY4" fmla="*/ 1925479 h 4571524"/>
                    <a:gd name="connsiteX5" fmla="*/ 5037719 w 5344424"/>
                    <a:gd name="connsiteY5" fmla="*/ 2916079 h 4571524"/>
                    <a:gd name="connsiteX6" fmla="*/ 5344424 w 5344424"/>
                    <a:gd name="connsiteY6" fmla="*/ 4571524 h 4571524"/>
                    <a:gd name="connsiteX7" fmla="*/ 2804 w 5344424"/>
                    <a:gd name="connsiteY7" fmla="*/ 4571524 h 4571524"/>
                    <a:gd name="connsiteX8" fmla="*/ 299031 w 5344424"/>
                    <a:gd name="connsiteY8" fmla="*/ 2897029 h 4571524"/>
                    <a:gd name="connsiteX9" fmla="*/ 1961144 w 5344424"/>
                    <a:gd name="connsiteY9" fmla="*/ 1985010 h 4571524"/>
                    <a:gd name="connsiteX10" fmla="*/ 2004006 w 5344424"/>
                    <a:gd name="connsiteY10" fmla="*/ 1496854 h 4571524"/>
                    <a:gd name="connsiteX11" fmla="*/ 1832557 w 5344424"/>
                    <a:gd name="connsiteY11" fmla="*/ 889635 h 4571524"/>
                    <a:gd name="connsiteX12" fmla="*/ 1650152 w 5344424"/>
                    <a:gd name="connsiteY12" fmla="*/ 476 h 4571524"/>
                    <a:gd name="connsiteX0" fmla="*/ 1650152 w 5344424"/>
                    <a:gd name="connsiteY0" fmla="*/ 476 h 4571524"/>
                    <a:gd name="connsiteX1" fmla="*/ 3702314 w 5344424"/>
                    <a:gd name="connsiteY1" fmla="*/ 0 h 4571524"/>
                    <a:gd name="connsiteX2" fmla="*/ 3520863 w 5344424"/>
                    <a:gd name="connsiteY2" fmla="*/ 889635 h 4571524"/>
                    <a:gd name="connsiteX3" fmla="*/ 3347032 w 5344424"/>
                    <a:gd name="connsiteY3" fmla="*/ 1503998 h 4571524"/>
                    <a:gd name="connsiteX4" fmla="*/ 3361319 w 5344424"/>
                    <a:gd name="connsiteY4" fmla="*/ 1925479 h 4571524"/>
                    <a:gd name="connsiteX5" fmla="*/ 5037719 w 5344424"/>
                    <a:gd name="connsiteY5" fmla="*/ 2916079 h 4571524"/>
                    <a:gd name="connsiteX6" fmla="*/ 5344424 w 5344424"/>
                    <a:gd name="connsiteY6" fmla="*/ 4571524 h 4571524"/>
                    <a:gd name="connsiteX7" fmla="*/ 2804 w 5344424"/>
                    <a:gd name="connsiteY7" fmla="*/ 4571524 h 4571524"/>
                    <a:gd name="connsiteX8" fmla="*/ 299031 w 5344424"/>
                    <a:gd name="connsiteY8" fmla="*/ 2897029 h 4571524"/>
                    <a:gd name="connsiteX9" fmla="*/ 1961144 w 5344424"/>
                    <a:gd name="connsiteY9" fmla="*/ 1985010 h 4571524"/>
                    <a:gd name="connsiteX10" fmla="*/ 2004006 w 5344424"/>
                    <a:gd name="connsiteY10" fmla="*/ 1496854 h 4571524"/>
                    <a:gd name="connsiteX11" fmla="*/ 1832557 w 5344424"/>
                    <a:gd name="connsiteY11" fmla="*/ 889635 h 4571524"/>
                    <a:gd name="connsiteX12" fmla="*/ 1650152 w 5344424"/>
                    <a:gd name="connsiteY12" fmla="*/ 476 h 4571524"/>
                    <a:gd name="connsiteX0" fmla="*/ 1650152 w 5344424"/>
                    <a:gd name="connsiteY0" fmla="*/ 476 h 4571524"/>
                    <a:gd name="connsiteX1" fmla="*/ 3702314 w 5344424"/>
                    <a:gd name="connsiteY1" fmla="*/ 0 h 4571524"/>
                    <a:gd name="connsiteX2" fmla="*/ 3520863 w 5344424"/>
                    <a:gd name="connsiteY2" fmla="*/ 889635 h 4571524"/>
                    <a:gd name="connsiteX3" fmla="*/ 3347032 w 5344424"/>
                    <a:gd name="connsiteY3" fmla="*/ 1503998 h 4571524"/>
                    <a:gd name="connsiteX4" fmla="*/ 3361319 w 5344424"/>
                    <a:gd name="connsiteY4" fmla="*/ 1925479 h 4571524"/>
                    <a:gd name="connsiteX5" fmla="*/ 5037719 w 5344424"/>
                    <a:gd name="connsiteY5" fmla="*/ 2916079 h 4571524"/>
                    <a:gd name="connsiteX6" fmla="*/ 5344424 w 5344424"/>
                    <a:gd name="connsiteY6" fmla="*/ 4571524 h 4571524"/>
                    <a:gd name="connsiteX7" fmla="*/ 2804 w 5344424"/>
                    <a:gd name="connsiteY7" fmla="*/ 4571524 h 4571524"/>
                    <a:gd name="connsiteX8" fmla="*/ 299031 w 5344424"/>
                    <a:gd name="connsiteY8" fmla="*/ 2897029 h 4571524"/>
                    <a:gd name="connsiteX9" fmla="*/ 1961144 w 5344424"/>
                    <a:gd name="connsiteY9" fmla="*/ 1985010 h 4571524"/>
                    <a:gd name="connsiteX10" fmla="*/ 2004006 w 5344424"/>
                    <a:gd name="connsiteY10" fmla="*/ 1496854 h 4571524"/>
                    <a:gd name="connsiteX11" fmla="*/ 1832557 w 5344424"/>
                    <a:gd name="connsiteY11" fmla="*/ 889635 h 4571524"/>
                    <a:gd name="connsiteX12" fmla="*/ 1650152 w 5344424"/>
                    <a:gd name="connsiteY12" fmla="*/ 476 h 4571524"/>
                    <a:gd name="connsiteX0" fmla="*/ 1650152 w 5344424"/>
                    <a:gd name="connsiteY0" fmla="*/ 1357947 h 5928995"/>
                    <a:gd name="connsiteX1" fmla="*/ 1992894 w 5344424"/>
                    <a:gd name="connsiteY1" fmla="*/ 0 h 5928995"/>
                    <a:gd name="connsiteX2" fmla="*/ 3702314 w 5344424"/>
                    <a:gd name="connsiteY2" fmla="*/ 1357471 h 5928995"/>
                    <a:gd name="connsiteX3" fmla="*/ 3520863 w 5344424"/>
                    <a:gd name="connsiteY3" fmla="*/ 2247106 h 5928995"/>
                    <a:gd name="connsiteX4" fmla="*/ 3347032 w 5344424"/>
                    <a:gd name="connsiteY4" fmla="*/ 2861469 h 5928995"/>
                    <a:gd name="connsiteX5" fmla="*/ 3361319 w 5344424"/>
                    <a:gd name="connsiteY5" fmla="*/ 3282950 h 5928995"/>
                    <a:gd name="connsiteX6" fmla="*/ 5037719 w 5344424"/>
                    <a:gd name="connsiteY6" fmla="*/ 4273550 h 5928995"/>
                    <a:gd name="connsiteX7" fmla="*/ 5344424 w 5344424"/>
                    <a:gd name="connsiteY7" fmla="*/ 5928995 h 5928995"/>
                    <a:gd name="connsiteX8" fmla="*/ 2804 w 5344424"/>
                    <a:gd name="connsiteY8" fmla="*/ 5928995 h 5928995"/>
                    <a:gd name="connsiteX9" fmla="*/ 299031 w 5344424"/>
                    <a:gd name="connsiteY9" fmla="*/ 4254500 h 5928995"/>
                    <a:gd name="connsiteX10" fmla="*/ 1961144 w 5344424"/>
                    <a:gd name="connsiteY10" fmla="*/ 3342481 h 5928995"/>
                    <a:gd name="connsiteX11" fmla="*/ 2004006 w 5344424"/>
                    <a:gd name="connsiteY11" fmla="*/ 2854325 h 5928995"/>
                    <a:gd name="connsiteX12" fmla="*/ 1832557 w 5344424"/>
                    <a:gd name="connsiteY12" fmla="*/ 2247106 h 5928995"/>
                    <a:gd name="connsiteX13" fmla="*/ 1650152 w 5344424"/>
                    <a:gd name="connsiteY13" fmla="*/ 1357947 h 5928995"/>
                    <a:gd name="connsiteX0" fmla="*/ 1650152 w 5344424"/>
                    <a:gd name="connsiteY0" fmla="*/ 1361908 h 5932956"/>
                    <a:gd name="connsiteX1" fmla="*/ 1992894 w 5344424"/>
                    <a:gd name="connsiteY1" fmla="*/ 3961 h 5932956"/>
                    <a:gd name="connsiteX2" fmla="*/ 3702314 w 5344424"/>
                    <a:gd name="connsiteY2" fmla="*/ 1361432 h 5932956"/>
                    <a:gd name="connsiteX3" fmla="*/ 3520863 w 5344424"/>
                    <a:gd name="connsiteY3" fmla="*/ 2251067 h 5932956"/>
                    <a:gd name="connsiteX4" fmla="*/ 3347032 w 5344424"/>
                    <a:gd name="connsiteY4" fmla="*/ 2865430 h 5932956"/>
                    <a:gd name="connsiteX5" fmla="*/ 3361319 w 5344424"/>
                    <a:gd name="connsiteY5" fmla="*/ 3286911 h 5932956"/>
                    <a:gd name="connsiteX6" fmla="*/ 5037719 w 5344424"/>
                    <a:gd name="connsiteY6" fmla="*/ 4277511 h 5932956"/>
                    <a:gd name="connsiteX7" fmla="*/ 5344424 w 5344424"/>
                    <a:gd name="connsiteY7" fmla="*/ 5932956 h 5932956"/>
                    <a:gd name="connsiteX8" fmla="*/ 2804 w 5344424"/>
                    <a:gd name="connsiteY8" fmla="*/ 5932956 h 5932956"/>
                    <a:gd name="connsiteX9" fmla="*/ 299031 w 5344424"/>
                    <a:gd name="connsiteY9" fmla="*/ 4258461 h 5932956"/>
                    <a:gd name="connsiteX10" fmla="*/ 1961144 w 5344424"/>
                    <a:gd name="connsiteY10" fmla="*/ 3346442 h 5932956"/>
                    <a:gd name="connsiteX11" fmla="*/ 2004006 w 5344424"/>
                    <a:gd name="connsiteY11" fmla="*/ 2858286 h 5932956"/>
                    <a:gd name="connsiteX12" fmla="*/ 1832557 w 5344424"/>
                    <a:gd name="connsiteY12" fmla="*/ 2251067 h 5932956"/>
                    <a:gd name="connsiteX13" fmla="*/ 1650152 w 5344424"/>
                    <a:gd name="connsiteY13" fmla="*/ 1361908 h 5932956"/>
                    <a:gd name="connsiteX0" fmla="*/ 1650152 w 5344424"/>
                    <a:gd name="connsiteY0" fmla="*/ 1361908 h 5932956"/>
                    <a:gd name="connsiteX1" fmla="*/ 1992894 w 5344424"/>
                    <a:gd name="connsiteY1" fmla="*/ 3961 h 5932956"/>
                    <a:gd name="connsiteX2" fmla="*/ 3702314 w 5344424"/>
                    <a:gd name="connsiteY2" fmla="*/ 1361432 h 5932956"/>
                    <a:gd name="connsiteX3" fmla="*/ 3520863 w 5344424"/>
                    <a:gd name="connsiteY3" fmla="*/ 2251067 h 5932956"/>
                    <a:gd name="connsiteX4" fmla="*/ 3347032 w 5344424"/>
                    <a:gd name="connsiteY4" fmla="*/ 2865430 h 5932956"/>
                    <a:gd name="connsiteX5" fmla="*/ 3361319 w 5344424"/>
                    <a:gd name="connsiteY5" fmla="*/ 3286911 h 5932956"/>
                    <a:gd name="connsiteX6" fmla="*/ 5037719 w 5344424"/>
                    <a:gd name="connsiteY6" fmla="*/ 4277511 h 5932956"/>
                    <a:gd name="connsiteX7" fmla="*/ 5344424 w 5344424"/>
                    <a:gd name="connsiteY7" fmla="*/ 5932956 h 5932956"/>
                    <a:gd name="connsiteX8" fmla="*/ 2804 w 5344424"/>
                    <a:gd name="connsiteY8" fmla="*/ 5932956 h 5932956"/>
                    <a:gd name="connsiteX9" fmla="*/ 299031 w 5344424"/>
                    <a:gd name="connsiteY9" fmla="*/ 4258461 h 5932956"/>
                    <a:gd name="connsiteX10" fmla="*/ 1961144 w 5344424"/>
                    <a:gd name="connsiteY10" fmla="*/ 3346442 h 5932956"/>
                    <a:gd name="connsiteX11" fmla="*/ 2004006 w 5344424"/>
                    <a:gd name="connsiteY11" fmla="*/ 2858286 h 5932956"/>
                    <a:gd name="connsiteX12" fmla="*/ 1832557 w 5344424"/>
                    <a:gd name="connsiteY12" fmla="*/ 2251067 h 5932956"/>
                    <a:gd name="connsiteX13" fmla="*/ 1650152 w 5344424"/>
                    <a:gd name="connsiteY13" fmla="*/ 1361908 h 5932956"/>
                    <a:gd name="connsiteX0" fmla="*/ 1650152 w 5344424"/>
                    <a:gd name="connsiteY0" fmla="*/ 1362191 h 5933239"/>
                    <a:gd name="connsiteX1" fmla="*/ 1992894 w 5344424"/>
                    <a:gd name="connsiteY1" fmla="*/ 4244 h 5933239"/>
                    <a:gd name="connsiteX2" fmla="*/ 3702314 w 5344424"/>
                    <a:gd name="connsiteY2" fmla="*/ 1361715 h 5933239"/>
                    <a:gd name="connsiteX3" fmla="*/ 3520863 w 5344424"/>
                    <a:gd name="connsiteY3" fmla="*/ 2251350 h 5933239"/>
                    <a:gd name="connsiteX4" fmla="*/ 3347032 w 5344424"/>
                    <a:gd name="connsiteY4" fmla="*/ 2865713 h 5933239"/>
                    <a:gd name="connsiteX5" fmla="*/ 3361319 w 5344424"/>
                    <a:gd name="connsiteY5" fmla="*/ 3287194 h 5933239"/>
                    <a:gd name="connsiteX6" fmla="*/ 5037719 w 5344424"/>
                    <a:gd name="connsiteY6" fmla="*/ 4277794 h 5933239"/>
                    <a:gd name="connsiteX7" fmla="*/ 5344424 w 5344424"/>
                    <a:gd name="connsiteY7" fmla="*/ 5933239 h 5933239"/>
                    <a:gd name="connsiteX8" fmla="*/ 2804 w 5344424"/>
                    <a:gd name="connsiteY8" fmla="*/ 5933239 h 5933239"/>
                    <a:gd name="connsiteX9" fmla="*/ 299031 w 5344424"/>
                    <a:gd name="connsiteY9" fmla="*/ 4258744 h 5933239"/>
                    <a:gd name="connsiteX10" fmla="*/ 1961144 w 5344424"/>
                    <a:gd name="connsiteY10" fmla="*/ 3346725 h 5933239"/>
                    <a:gd name="connsiteX11" fmla="*/ 2004006 w 5344424"/>
                    <a:gd name="connsiteY11" fmla="*/ 2858569 h 5933239"/>
                    <a:gd name="connsiteX12" fmla="*/ 1832557 w 5344424"/>
                    <a:gd name="connsiteY12" fmla="*/ 2251350 h 5933239"/>
                    <a:gd name="connsiteX13" fmla="*/ 1650152 w 5344424"/>
                    <a:gd name="connsiteY13" fmla="*/ 1362191 h 5933239"/>
                    <a:gd name="connsiteX0" fmla="*/ 1650152 w 5344424"/>
                    <a:gd name="connsiteY0" fmla="*/ 1361637 h 5932685"/>
                    <a:gd name="connsiteX1" fmla="*/ 1992894 w 5344424"/>
                    <a:gd name="connsiteY1" fmla="*/ 3690 h 5932685"/>
                    <a:gd name="connsiteX2" fmla="*/ 3702314 w 5344424"/>
                    <a:gd name="connsiteY2" fmla="*/ 1361161 h 5932685"/>
                    <a:gd name="connsiteX3" fmla="*/ 3520863 w 5344424"/>
                    <a:gd name="connsiteY3" fmla="*/ 2250796 h 5932685"/>
                    <a:gd name="connsiteX4" fmla="*/ 3347032 w 5344424"/>
                    <a:gd name="connsiteY4" fmla="*/ 2865159 h 5932685"/>
                    <a:gd name="connsiteX5" fmla="*/ 3361319 w 5344424"/>
                    <a:gd name="connsiteY5" fmla="*/ 3286640 h 5932685"/>
                    <a:gd name="connsiteX6" fmla="*/ 5037719 w 5344424"/>
                    <a:gd name="connsiteY6" fmla="*/ 4277240 h 5932685"/>
                    <a:gd name="connsiteX7" fmla="*/ 5344424 w 5344424"/>
                    <a:gd name="connsiteY7" fmla="*/ 5932685 h 5932685"/>
                    <a:gd name="connsiteX8" fmla="*/ 2804 w 5344424"/>
                    <a:gd name="connsiteY8" fmla="*/ 5932685 h 5932685"/>
                    <a:gd name="connsiteX9" fmla="*/ 299031 w 5344424"/>
                    <a:gd name="connsiteY9" fmla="*/ 4258190 h 5932685"/>
                    <a:gd name="connsiteX10" fmla="*/ 1961144 w 5344424"/>
                    <a:gd name="connsiteY10" fmla="*/ 3346171 h 5932685"/>
                    <a:gd name="connsiteX11" fmla="*/ 2004006 w 5344424"/>
                    <a:gd name="connsiteY11" fmla="*/ 2858015 h 5932685"/>
                    <a:gd name="connsiteX12" fmla="*/ 1832557 w 5344424"/>
                    <a:gd name="connsiteY12" fmla="*/ 2250796 h 5932685"/>
                    <a:gd name="connsiteX13" fmla="*/ 1650152 w 5344424"/>
                    <a:gd name="connsiteY13" fmla="*/ 1361637 h 5932685"/>
                    <a:gd name="connsiteX0" fmla="*/ 1650152 w 5344424"/>
                    <a:gd name="connsiteY0" fmla="*/ 1362167 h 5933215"/>
                    <a:gd name="connsiteX1" fmla="*/ 1992894 w 5344424"/>
                    <a:gd name="connsiteY1" fmla="*/ 4220 h 5933215"/>
                    <a:gd name="connsiteX2" fmla="*/ 3702314 w 5344424"/>
                    <a:gd name="connsiteY2" fmla="*/ 1361691 h 5933215"/>
                    <a:gd name="connsiteX3" fmla="*/ 3520863 w 5344424"/>
                    <a:gd name="connsiteY3" fmla="*/ 2251326 h 5933215"/>
                    <a:gd name="connsiteX4" fmla="*/ 3347032 w 5344424"/>
                    <a:gd name="connsiteY4" fmla="*/ 2865689 h 5933215"/>
                    <a:gd name="connsiteX5" fmla="*/ 3361319 w 5344424"/>
                    <a:gd name="connsiteY5" fmla="*/ 3287170 h 5933215"/>
                    <a:gd name="connsiteX6" fmla="*/ 5037719 w 5344424"/>
                    <a:gd name="connsiteY6" fmla="*/ 4277770 h 5933215"/>
                    <a:gd name="connsiteX7" fmla="*/ 5344424 w 5344424"/>
                    <a:gd name="connsiteY7" fmla="*/ 5933215 h 5933215"/>
                    <a:gd name="connsiteX8" fmla="*/ 2804 w 5344424"/>
                    <a:gd name="connsiteY8" fmla="*/ 5933215 h 5933215"/>
                    <a:gd name="connsiteX9" fmla="*/ 299031 w 5344424"/>
                    <a:gd name="connsiteY9" fmla="*/ 4258720 h 5933215"/>
                    <a:gd name="connsiteX10" fmla="*/ 1961144 w 5344424"/>
                    <a:gd name="connsiteY10" fmla="*/ 3346701 h 5933215"/>
                    <a:gd name="connsiteX11" fmla="*/ 2004006 w 5344424"/>
                    <a:gd name="connsiteY11" fmla="*/ 2858545 h 5933215"/>
                    <a:gd name="connsiteX12" fmla="*/ 1832557 w 5344424"/>
                    <a:gd name="connsiteY12" fmla="*/ 2251326 h 5933215"/>
                    <a:gd name="connsiteX13" fmla="*/ 1650152 w 5344424"/>
                    <a:gd name="connsiteY13" fmla="*/ 1362167 h 5933215"/>
                    <a:gd name="connsiteX0" fmla="*/ 1650152 w 5344424"/>
                    <a:gd name="connsiteY0" fmla="*/ 1362167 h 5933215"/>
                    <a:gd name="connsiteX1" fmla="*/ 1992894 w 5344424"/>
                    <a:gd name="connsiteY1" fmla="*/ 4220 h 5933215"/>
                    <a:gd name="connsiteX2" fmla="*/ 3702314 w 5344424"/>
                    <a:gd name="connsiteY2" fmla="*/ 1361691 h 5933215"/>
                    <a:gd name="connsiteX3" fmla="*/ 3520863 w 5344424"/>
                    <a:gd name="connsiteY3" fmla="*/ 2251326 h 5933215"/>
                    <a:gd name="connsiteX4" fmla="*/ 3347032 w 5344424"/>
                    <a:gd name="connsiteY4" fmla="*/ 2865689 h 5933215"/>
                    <a:gd name="connsiteX5" fmla="*/ 3361319 w 5344424"/>
                    <a:gd name="connsiteY5" fmla="*/ 3287170 h 5933215"/>
                    <a:gd name="connsiteX6" fmla="*/ 5037719 w 5344424"/>
                    <a:gd name="connsiteY6" fmla="*/ 4277770 h 5933215"/>
                    <a:gd name="connsiteX7" fmla="*/ 5344424 w 5344424"/>
                    <a:gd name="connsiteY7" fmla="*/ 5933215 h 5933215"/>
                    <a:gd name="connsiteX8" fmla="*/ 2804 w 5344424"/>
                    <a:gd name="connsiteY8" fmla="*/ 5933215 h 5933215"/>
                    <a:gd name="connsiteX9" fmla="*/ 299031 w 5344424"/>
                    <a:gd name="connsiteY9" fmla="*/ 4258720 h 5933215"/>
                    <a:gd name="connsiteX10" fmla="*/ 1961144 w 5344424"/>
                    <a:gd name="connsiteY10" fmla="*/ 3346701 h 5933215"/>
                    <a:gd name="connsiteX11" fmla="*/ 2004006 w 5344424"/>
                    <a:gd name="connsiteY11" fmla="*/ 2858545 h 5933215"/>
                    <a:gd name="connsiteX12" fmla="*/ 1832557 w 5344424"/>
                    <a:gd name="connsiteY12" fmla="*/ 2251326 h 5933215"/>
                    <a:gd name="connsiteX13" fmla="*/ 1650152 w 5344424"/>
                    <a:gd name="connsiteY13" fmla="*/ 1362167 h 5933215"/>
                    <a:gd name="connsiteX0" fmla="*/ 1650152 w 5344424"/>
                    <a:gd name="connsiteY0" fmla="*/ 1362167 h 5933215"/>
                    <a:gd name="connsiteX1" fmla="*/ 1992894 w 5344424"/>
                    <a:gd name="connsiteY1" fmla="*/ 4220 h 5933215"/>
                    <a:gd name="connsiteX2" fmla="*/ 3702314 w 5344424"/>
                    <a:gd name="connsiteY2" fmla="*/ 1361691 h 5933215"/>
                    <a:gd name="connsiteX3" fmla="*/ 3520863 w 5344424"/>
                    <a:gd name="connsiteY3" fmla="*/ 2251326 h 5933215"/>
                    <a:gd name="connsiteX4" fmla="*/ 3347032 w 5344424"/>
                    <a:gd name="connsiteY4" fmla="*/ 2865689 h 5933215"/>
                    <a:gd name="connsiteX5" fmla="*/ 3361319 w 5344424"/>
                    <a:gd name="connsiteY5" fmla="*/ 3287170 h 5933215"/>
                    <a:gd name="connsiteX6" fmla="*/ 5037719 w 5344424"/>
                    <a:gd name="connsiteY6" fmla="*/ 4277770 h 5933215"/>
                    <a:gd name="connsiteX7" fmla="*/ 5344424 w 5344424"/>
                    <a:gd name="connsiteY7" fmla="*/ 5933215 h 5933215"/>
                    <a:gd name="connsiteX8" fmla="*/ 2804 w 5344424"/>
                    <a:gd name="connsiteY8" fmla="*/ 5933215 h 5933215"/>
                    <a:gd name="connsiteX9" fmla="*/ 299031 w 5344424"/>
                    <a:gd name="connsiteY9" fmla="*/ 4258720 h 5933215"/>
                    <a:gd name="connsiteX10" fmla="*/ 1961144 w 5344424"/>
                    <a:gd name="connsiteY10" fmla="*/ 3346701 h 5933215"/>
                    <a:gd name="connsiteX11" fmla="*/ 2004006 w 5344424"/>
                    <a:gd name="connsiteY11" fmla="*/ 2858545 h 5933215"/>
                    <a:gd name="connsiteX12" fmla="*/ 1832557 w 5344424"/>
                    <a:gd name="connsiteY12" fmla="*/ 2251326 h 5933215"/>
                    <a:gd name="connsiteX13" fmla="*/ 1650152 w 5344424"/>
                    <a:gd name="connsiteY13" fmla="*/ 1362167 h 5933215"/>
                    <a:gd name="connsiteX0" fmla="*/ 1650152 w 5344424"/>
                    <a:gd name="connsiteY0" fmla="*/ 1368199 h 5939247"/>
                    <a:gd name="connsiteX1" fmla="*/ 1992894 w 5344424"/>
                    <a:gd name="connsiteY1" fmla="*/ 10252 h 5939247"/>
                    <a:gd name="connsiteX2" fmla="*/ 3702314 w 5344424"/>
                    <a:gd name="connsiteY2" fmla="*/ 1367723 h 5939247"/>
                    <a:gd name="connsiteX3" fmla="*/ 3520863 w 5344424"/>
                    <a:gd name="connsiteY3" fmla="*/ 2257358 h 5939247"/>
                    <a:gd name="connsiteX4" fmla="*/ 3347032 w 5344424"/>
                    <a:gd name="connsiteY4" fmla="*/ 2871721 h 5939247"/>
                    <a:gd name="connsiteX5" fmla="*/ 3361319 w 5344424"/>
                    <a:gd name="connsiteY5" fmla="*/ 3293202 h 5939247"/>
                    <a:gd name="connsiteX6" fmla="*/ 5037719 w 5344424"/>
                    <a:gd name="connsiteY6" fmla="*/ 4283802 h 5939247"/>
                    <a:gd name="connsiteX7" fmla="*/ 5344424 w 5344424"/>
                    <a:gd name="connsiteY7" fmla="*/ 5939247 h 5939247"/>
                    <a:gd name="connsiteX8" fmla="*/ 2804 w 5344424"/>
                    <a:gd name="connsiteY8" fmla="*/ 5939247 h 5939247"/>
                    <a:gd name="connsiteX9" fmla="*/ 299031 w 5344424"/>
                    <a:gd name="connsiteY9" fmla="*/ 4264752 h 5939247"/>
                    <a:gd name="connsiteX10" fmla="*/ 1961144 w 5344424"/>
                    <a:gd name="connsiteY10" fmla="*/ 3352733 h 5939247"/>
                    <a:gd name="connsiteX11" fmla="*/ 2004006 w 5344424"/>
                    <a:gd name="connsiteY11" fmla="*/ 2864577 h 5939247"/>
                    <a:gd name="connsiteX12" fmla="*/ 1832557 w 5344424"/>
                    <a:gd name="connsiteY12" fmla="*/ 2257358 h 5939247"/>
                    <a:gd name="connsiteX13" fmla="*/ 1650152 w 5344424"/>
                    <a:gd name="connsiteY13" fmla="*/ 1368199 h 5939247"/>
                    <a:gd name="connsiteX0" fmla="*/ 1650152 w 5344424"/>
                    <a:gd name="connsiteY0" fmla="*/ 1417618 h 5988666"/>
                    <a:gd name="connsiteX1" fmla="*/ 1992894 w 5344424"/>
                    <a:gd name="connsiteY1" fmla="*/ 59671 h 5988666"/>
                    <a:gd name="connsiteX2" fmla="*/ 3332744 w 5344424"/>
                    <a:gd name="connsiteY2" fmla="*/ 72373 h 5988666"/>
                    <a:gd name="connsiteX3" fmla="*/ 3702314 w 5344424"/>
                    <a:gd name="connsiteY3" fmla="*/ 1417142 h 5988666"/>
                    <a:gd name="connsiteX4" fmla="*/ 3520863 w 5344424"/>
                    <a:gd name="connsiteY4" fmla="*/ 2306777 h 5988666"/>
                    <a:gd name="connsiteX5" fmla="*/ 3347032 w 5344424"/>
                    <a:gd name="connsiteY5" fmla="*/ 2921140 h 5988666"/>
                    <a:gd name="connsiteX6" fmla="*/ 3361319 w 5344424"/>
                    <a:gd name="connsiteY6" fmla="*/ 3342621 h 5988666"/>
                    <a:gd name="connsiteX7" fmla="*/ 5037719 w 5344424"/>
                    <a:gd name="connsiteY7" fmla="*/ 4333221 h 5988666"/>
                    <a:gd name="connsiteX8" fmla="*/ 5344424 w 5344424"/>
                    <a:gd name="connsiteY8" fmla="*/ 5988666 h 5988666"/>
                    <a:gd name="connsiteX9" fmla="*/ 2804 w 5344424"/>
                    <a:gd name="connsiteY9" fmla="*/ 5988666 h 5988666"/>
                    <a:gd name="connsiteX10" fmla="*/ 299031 w 5344424"/>
                    <a:gd name="connsiteY10" fmla="*/ 4314171 h 5988666"/>
                    <a:gd name="connsiteX11" fmla="*/ 1961144 w 5344424"/>
                    <a:gd name="connsiteY11" fmla="*/ 3402152 h 5988666"/>
                    <a:gd name="connsiteX12" fmla="*/ 2004006 w 5344424"/>
                    <a:gd name="connsiteY12" fmla="*/ 2913996 h 5988666"/>
                    <a:gd name="connsiteX13" fmla="*/ 1832557 w 5344424"/>
                    <a:gd name="connsiteY13" fmla="*/ 2306777 h 5988666"/>
                    <a:gd name="connsiteX14" fmla="*/ 1650152 w 5344424"/>
                    <a:gd name="connsiteY14" fmla="*/ 1417618 h 5988666"/>
                    <a:gd name="connsiteX0" fmla="*/ 1650152 w 5344424"/>
                    <a:gd name="connsiteY0" fmla="*/ 1482117 h 6053165"/>
                    <a:gd name="connsiteX1" fmla="*/ 1992894 w 5344424"/>
                    <a:gd name="connsiteY1" fmla="*/ 124170 h 6053165"/>
                    <a:gd name="connsiteX2" fmla="*/ 3332744 w 5344424"/>
                    <a:gd name="connsiteY2" fmla="*/ 136872 h 6053165"/>
                    <a:gd name="connsiteX3" fmla="*/ 3702314 w 5344424"/>
                    <a:gd name="connsiteY3" fmla="*/ 1481641 h 6053165"/>
                    <a:gd name="connsiteX4" fmla="*/ 3520863 w 5344424"/>
                    <a:gd name="connsiteY4" fmla="*/ 2371276 h 6053165"/>
                    <a:gd name="connsiteX5" fmla="*/ 3347032 w 5344424"/>
                    <a:gd name="connsiteY5" fmla="*/ 2985639 h 6053165"/>
                    <a:gd name="connsiteX6" fmla="*/ 3361319 w 5344424"/>
                    <a:gd name="connsiteY6" fmla="*/ 3407120 h 6053165"/>
                    <a:gd name="connsiteX7" fmla="*/ 5037719 w 5344424"/>
                    <a:gd name="connsiteY7" fmla="*/ 4397720 h 6053165"/>
                    <a:gd name="connsiteX8" fmla="*/ 5344424 w 5344424"/>
                    <a:gd name="connsiteY8" fmla="*/ 6053165 h 6053165"/>
                    <a:gd name="connsiteX9" fmla="*/ 2804 w 5344424"/>
                    <a:gd name="connsiteY9" fmla="*/ 6053165 h 6053165"/>
                    <a:gd name="connsiteX10" fmla="*/ 299031 w 5344424"/>
                    <a:gd name="connsiteY10" fmla="*/ 4378670 h 6053165"/>
                    <a:gd name="connsiteX11" fmla="*/ 1961144 w 5344424"/>
                    <a:gd name="connsiteY11" fmla="*/ 3466651 h 6053165"/>
                    <a:gd name="connsiteX12" fmla="*/ 2004006 w 5344424"/>
                    <a:gd name="connsiteY12" fmla="*/ 2978495 h 6053165"/>
                    <a:gd name="connsiteX13" fmla="*/ 1832557 w 5344424"/>
                    <a:gd name="connsiteY13" fmla="*/ 2371276 h 6053165"/>
                    <a:gd name="connsiteX14" fmla="*/ 1650152 w 5344424"/>
                    <a:gd name="connsiteY14" fmla="*/ 1482117 h 6053165"/>
                    <a:gd name="connsiteX0" fmla="*/ 1650152 w 5344424"/>
                    <a:gd name="connsiteY0" fmla="*/ 1534302 h 6105350"/>
                    <a:gd name="connsiteX1" fmla="*/ 1992894 w 5344424"/>
                    <a:gd name="connsiteY1" fmla="*/ 176355 h 6105350"/>
                    <a:gd name="connsiteX2" fmla="*/ 3332744 w 5344424"/>
                    <a:gd name="connsiteY2" fmla="*/ 189057 h 6105350"/>
                    <a:gd name="connsiteX3" fmla="*/ 3702314 w 5344424"/>
                    <a:gd name="connsiteY3" fmla="*/ 1533826 h 6105350"/>
                    <a:gd name="connsiteX4" fmla="*/ 3520863 w 5344424"/>
                    <a:gd name="connsiteY4" fmla="*/ 2423461 h 6105350"/>
                    <a:gd name="connsiteX5" fmla="*/ 3347032 w 5344424"/>
                    <a:gd name="connsiteY5" fmla="*/ 3037824 h 6105350"/>
                    <a:gd name="connsiteX6" fmla="*/ 3361319 w 5344424"/>
                    <a:gd name="connsiteY6" fmla="*/ 3459305 h 6105350"/>
                    <a:gd name="connsiteX7" fmla="*/ 5037719 w 5344424"/>
                    <a:gd name="connsiteY7" fmla="*/ 4449905 h 6105350"/>
                    <a:gd name="connsiteX8" fmla="*/ 5344424 w 5344424"/>
                    <a:gd name="connsiteY8" fmla="*/ 6105350 h 6105350"/>
                    <a:gd name="connsiteX9" fmla="*/ 2804 w 5344424"/>
                    <a:gd name="connsiteY9" fmla="*/ 6105350 h 6105350"/>
                    <a:gd name="connsiteX10" fmla="*/ 299031 w 5344424"/>
                    <a:gd name="connsiteY10" fmla="*/ 4430855 h 6105350"/>
                    <a:gd name="connsiteX11" fmla="*/ 1961144 w 5344424"/>
                    <a:gd name="connsiteY11" fmla="*/ 3518836 h 6105350"/>
                    <a:gd name="connsiteX12" fmla="*/ 2004006 w 5344424"/>
                    <a:gd name="connsiteY12" fmla="*/ 3030680 h 6105350"/>
                    <a:gd name="connsiteX13" fmla="*/ 1832557 w 5344424"/>
                    <a:gd name="connsiteY13" fmla="*/ 2423461 h 6105350"/>
                    <a:gd name="connsiteX14" fmla="*/ 1650152 w 5344424"/>
                    <a:gd name="connsiteY14" fmla="*/ 1534302 h 6105350"/>
                    <a:gd name="connsiteX0" fmla="*/ 1650152 w 5344424"/>
                    <a:gd name="connsiteY0" fmla="*/ 1568829 h 6139877"/>
                    <a:gd name="connsiteX1" fmla="*/ 1992894 w 5344424"/>
                    <a:gd name="connsiteY1" fmla="*/ 210882 h 6139877"/>
                    <a:gd name="connsiteX2" fmla="*/ 3332744 w 5344424"/>
                    <a:gd name="connsiteY2" fmla="*/ 223584 h 6139877"/>
                    <a:gd name="connsiteX3" fmla="*/ 3702314 w 5344424"/>
                    <a:gd name="connsiteY3" fmla="*/ 1568353 h 6139877"/>
                    <a:gd name="connsiteX4" fmla="*/ 3520863 w 5344424"/>
                    <a:gd name="connsiteY4" fmla="*/ 2457988 h 6139877"/>
                    <a:gd name="connsiteX5" fmla="*/ 3347032 w 5344424"/>
                    <a:gd name="connsiteY5" fmla="*/ 3072351 h 6139877"/>
                    <a:gd name="connsiteX6" fmla="*/ 3361319 w 5344424"/>
                    <a:gd name="connsiteY6" fmla="*/ 3493832 h 6139877"/>
                    <a:gd name="connsiteX7" fmla="*/ 5037719 w 5344424"/>
                    <a:gd name="connsiteY7" fmla="*/ 4484432 h 6139877"/>
                    <a:gd name="connsiteX8" fmla="*/ 5344424 w 5344424"/>
                    <a:gd name="connsiteY8" fmla="*/ 6139877 h 6139877"/>
                    <a:gd name="connsiteX9" fmla="*/ 2804 w 5344424"/>
                    <a:gd name="connsiteY9" fmla="*/ 6139877 h 6139877"/>
                    <a:gd name="connsiteX10" fmla="*/ 299031 w 5344424"/>
                    <a:gd name="connsiteY10" fmla="*/ 4465382 h 6139877"/>
                    <a:gd name="connsiteX11" fmla="*/ 1961144 w 5344424"/>
                    <a:gd name="connsiteY11" fmla="*/ 3553363 h 6139877"/>
                    <a:gd name="connsiteX12" fmla="*/ 2004006 w 5344424"/>
                    <a:gd name="connsiteY12" fmla="*/ 3065207 h 6139877"/>
                    <a:gd name="connsiteX13" fmla="*/ 1832557 w 5344424"/>
                    <a:gd name="connsiteY13" fmla="*/ 2457988 h 6139877"/>
                    <a:gd name="connsiteX14" fmla="*/ 1650152 w 5344424"/>
                    <a:gd name="connsiteY14" fmla="*/ 1568829 h 6139877"/>
                    <a:gd name="connsiteX0" fmla="*/ 1650152 w 5344424"/>
                    <a:gd name="connsiteY0" fmla="*/ 1579347 h 6150395"/>
                    <a:gd name="connsiteX1" fmla="*/ 1992894 w 5344424"/>
                    <a:gd name="connsiteY1" fmla="*/ 221400 h 6150395"/>
                    <a:gd name="connsiteX2" fmla="*/ 3332744 w 5344424"/>
                    <a:gd name="connsiteY2" fmla="*/ 234102 h 6150395"/>
                    <a:gd name="connsiteX3" fmla="*/ 3702314 w 5344424"/>
                    <a:gd name="connsiteY3" fmla="*/ 1578871 h 6150395"/>
                    <a:gd name="connsiteX4" fmla="*/ 3520863 w 5344424"/>
                    <a:gd name="connsiteY4" fmla="*/ 2468506 h 6150395"/>
                    <a:gd name="connsiteX5" fmla="*/ 3347032 w 5344424"/>
                    <a:gd name="connsiteY5" fmla="*/ 3082869 h 6150395"/>
                    <a:gd name="connsiteX6" fmla="*/ 3361319 w 5344424"/>
                    <a:gd name="connsiteY6" fmla="*/ 3504350 h 6150395"/>
                    <a:gd name="connsiteX7" fmla="*/ 5037719 w 5344424"/>
                    <a:gd name="connsiteY7" fmla="*/ 4494950 h 6150395"/>
                    <a:gd name="connsiteX8" fmla="*/ 5344424 w 5344424"/>
                    <a:gd name="connsiteY8" fmla="*/ 6150395 h 6150395"/>
                    <a:gd name="connsiteX9" fmla="*/ 2804 w 5344424"/>
                    <a:gd name="connsiteY9" fmla="*/ 6150395 h 6150395"/>
                    <a:gd name="connsiteX10" fmla="*/ 299031 w 5344424"/>
                    <a:gd name="connsiteY10" fmla="*/ 4475900 h 6150395"/>
                    <a:gd name="connsiteX11" fmla="*/ 1961144 w 5344424"/>
                    <a:gd name="connsiteY11" fmla="*/ 3563881 h 6150395"/>
                    <a:gd name="connsiteX12" fmla="*/ 2004006 w 5344424"/>
                    <a:gd name="connsiteY12" fmla="*/ 3075725 h 6150395"/>
                    <a:gd name="connsiteX13" fmla="*/ 1832557 w 5344424"/>
                    <a:gd name="connsiteY13" fmla="*/ 2468506 h 6150395"/>
                    <a:gd name="connsiteX14" fmla="*/ 1650152 w 5344424"/>
                    <a:gd name="connsiteY14" fmla="*/ 1579347 h 6150395"/>
                    <a:gd name="connsiteX0" fmla="*/ 1650152 w 5344424"/>
                    <a:gd name="connsiteY0" fmla="*/ 1579347 h 6150395"/>
                    <a:gd name="connsiteX1" fmla="*/ 1992894 w 5344424"/>
                    <a:gd name="connsiteY1" fmla="*/ 221400 h 6150395"/>
                    <a:gd name="connsiteX2" fmla="*/ 3332744 w 5344424"/>
                    <a:gd name="connsiteY2" fmla="*/ 234102 h 6150395"/>
                    <a:gd name="connsiteX3" fmla="*/ 3702314 w 5344424"/>
                    <a:gd name="connsiteY3" fmla="*/ 1578871 h 6150395"/>
                    <a:gd name="connsiteX4" fmla="*/ 3520863 w 5344424"/>
                    <a:gd name="connsiteY4" fmla="*/ 2468506 h 6150395"/>
                    <a:gd name="connsiteX5" fmla="*/ 3347032 w 5344424"/>
                    <a:gd name="connsiteY5" fmla="*/ 3082869 h 6150395"/>
                    <a:gd name="connsiteX6" fmla="*/ 3361319 w 5344424"/>
                    <a:gd name="connsiteY6" fmla="*/ 3504350 h 6150395"/>
                    <a:gd name="connsiteX7" fmla="*/ 5037719 w 5344424"/>
                    <a:gd name="connsiteY7" fmla="*/ 4494950 h 6150395"/>
                    <a:gd name="connsiteX8" fmla="*/ 5344424 w 5344424"/>
                    <a:gd name="connsiteY8" fmla="*/ 6150395 h 6150395"/>
                    <a:gd name="connsiteX9" fmla="*/ 2804 w 5344424"/>
                    <a:gd name="connsiteY9" fmla="*/ 6150395 h 6150395"/>
                    <a:gd name="connsiteX10" fmla="*/ 299031 w 5344424"/>
                    <a:gd name="connsiteY10" fmla="*/ 4475900 h 6150395"/>
                    <a:gd name="connsiteX11" fmla="*/ 1961144 w 5344424"/>
                    <a:gd name="connsiteY11" fmla="*/ 3563881 h 6150395"/>
                    <a:gd name="connsiteX12" fmla="*/ 2004006 w 5344424"/>
                    <a:gd name="connsiteY12" fmla="*/ 3075725 h 6150395"/>
                    <a:gd name="connsiteX13" fmla="*/ 1832557 w 5344424"/>
                    <a:gd name="connsiteY13" fmla="*/ 2468506 h 6150395"/>
                    <a:gd name="connsiteX14" fmla="*/ 1650152 w 5344424"/>
                    <a:gd name="connsiteY14" fmla="*/ 1579347 h 6150395"/>
                    <a:gd name="connsiteX0" fmla="*/ 1650152 w 5344424"/>
                    <a:gd name="connsiteY0" fmla="*/ 1579347 h 6150395"/>
                    <a:gd name="connsiteX1" fmla="*/ 1992894 w 5344424"/>
                    <a:gd name="connsiteY1" fmla="*/ 221400 h 6150395"/>
                    <a:gd name="connsiteX2" fmla="*/ 3332744 w 5344424"/>
                    <a:gd name="connsiteY2" fmla="*/ 234102 h 6150395"/>
                    <a:gd name="connsiteX3" fmla="*/ 3702314 w 5344424"/>
                    <a:gd name="connsiteY3" fmla="*/ 1578871 h 6150395"/>
                    <a:gd name="connsiteX4" fmla="*/ 3520863 w 5344424"/>
                    <a:gd name="connsiteY4" fmla="*/ 2468506 h 6150395"/>
                    <a:gd name="connsiteX5" fmla="*/ 3347032 w 5344424"/>
                    <a:gd name="connsiteY5" fmla="*/ 3082869 h 6150395"/>
                    <a:gd name="connsiteX6" fmla="*/ 3361319 w 5344424"/>
                    <a:gd name="connsiteY6" fmla="*/ 3504350 h 6150395"/>
                    <a:gd name="connsiteX7" fmla="*/ 5037719 w 5344424"/>
                    <a:gd name="connsiteY7" fmla="*/ 4494950 h 6150395"/>
                    <a:gd name="connsiteX8" fmla="*/ 5344424 w 5344424"/>
                    <a:gd name="connsiteY8" fmla="*/ 6150395 h 6150395"/>
                    <a:gd name="connsiteX9" fmla="*/ 2804 w 5344424"/>
                    <a:gd name="connsiteY9" fmla="*/ 6150395 h 6150395"/>
                    <a:gd name="connsiteX10" fmla="*/ 299031 w 5344424"/>
                    <a:gd name="connsiteY10" fmla="*/ 4475900 h 6150395"/>
                    <a:gd name="connsiteX11" fmla="*/ 1961144 w 5344424"/>
                    <a:gd name="connsiteY11" fmla="*/ 3563881 h 6150395"/>
                    <a:gd name="connsiteX12" fmla="*/ 2004006 w 5344424"/>
                    <a:gd name="connsiteY12" fmla="*/ 3075725 h 6150395"/>
                    <a:gd name="connsiteX13" fmla="*/ 1832557 w 5344424"/>
                    <a:gd name="connsiteY13" fmla="*/ 2468506 h 6150395"/>
                    <a:gd name="connsiteX14" fmla="*/ 1650152 w 5344424"/>
                    <a:gd name="connsiteY14" fmla="*/ 1579347 h 6150395"/>
                    <a:gd name="connsiteX0" fmla="*/ 1650152 w 5344424"/>
                    <a:gd name="connsiteY0" fmla="*/ 1579347 h 6150395"/>
                    <a:gd name="connsiteX1" fmla="*/ 1992894 w 5344424"/>
                    <a:gd name="connsiteY1" fmla="*/ 221400 h 6150395"/>
                    <a:gd name="connsiteX2" fmla="*/ 3332744 w 5344424"/>
                    <a:gd name="connsiteY2" fmla="*/ 234102 h 6150395"/>
                    <a:gd name="connsiteX3" fmla="*/ 3702314 w 5344424"/>
                    <a:gd name="connsiteY3" fmla="*/ 1578871 h 6150395"/>
                    <a:gd name="connsiteX4" fmla="*/ 3520863 w 5344424"/>
                    <a:gd name="connsiteY4" fmla="*/ 2468506 h 6150395"/>
                    <a:gd name="connsiteX5" fmla="*/ 3347032 w 5344424"/>
                    <a:gd name="connsiteY5" fmla="*/ 3082869 h 6150395"/>
                    <a:gd name="connsiteX6" fmla="*/ 3361319 w 5344424"/>
                    <a:gd name="connsiteY6" fmla="*/ 3504350 h 6150395"/>
                    <a:gd name="connsiteX7" fmla="*/ 5037719 w 5344424"/>
                    <a:gd name="connsiteY7" fmla="*/ 4494950 h 6150395"/>
                    <a:gd name="connsiteX8" fmla="*/ 5344424 w 5344424"/>
                    <a:gd name="connsiteY8" fmla="*/ 6150395 h 6150395"/>
                    <a:gd name="connsiteX9" fmla="*/ 2804 w 5344424"/>
                    <a:gd name="connsiteY9" fmla="*/ 6150395 h 6150395"/>
                    <a:gd name="connsiteX10" fmla="*/ 299031 w 5344424"/>
                    <a:gd name="connsiteY10" fmla="*/ 4475900 h 6150395"/>
                    <a:gd name="connsiteX11" fmla="*/ 1961144 w 5344424"/>
                    <a:gd name="connsiteY11" fmla="*/ 3563881 h 6150395"/>
                    <a:gd name="connsiteX12" fmla="*/ 2004006 w 5344424"/>
                    <a:gd name="connsiteY12" fmla="*/ 3075725 h 6150395"/>
                    <a:gd name="connsiteX13" fmla="*/ 1832557 w 5344424"/>
                    <a:gd name="connsiteY13" fmla="*/ 2468506 h 6150395"/>
                    <a:gd name="connsiteX14" fmla="*/ 1650152 w 5344424"/>
                    <a:gd name="connsiteY14" fmla="*/ 1579347 h 6150395"/>
                    <a:gd name="connsiteX0" fmla="*/ 1650152 w 5344424"/>
                    <a:gd name="connsiteY0" fmla="*/ 1579347 h 6150395"/>
                    <a:gd name="connsiteX1" fmla="*/ 1992894 w 5344424"/>
                    <a:gd name="connsiteY1" fmla="*/ 221400 h 6150395"/>
                    <a:gd name="connsiteX2" fmla="*/ 3332744 w 5344424"/>
                    <a:gd name="connsiteY2" fmla="*/ 234102 h 6150395"/>
                    <a:gd name="connsiteX3" fmla="*/ 3702314 w 5344424"/>
                    <a:gd name="connsiteY3" fmla="*/ 1578871 h 6150395"/>
                    <a:gd name="connsiteX4" fmla="*/ 3520863 w 5344424"/>
                    <a:gd name="connsiteY4" fmla="*/ 2468506 h 6150395"/>
                    <a:gd name="connsiteX5" fmla="*/ 3347032 w 5344424"/>
                    <a:gd name="connsiteY5" fmla="*/ 3082869 h 6150395"/>
                    <a:gd name="connsiteX6" fmla="*/ 3361319 w 5344424"/>
                    <a:gd name="connsiteY6" fmla="*/ 3504350 h 6150395"/>
                    <a:gd name="connsiteX7" fmla="*/ 5037719 w 5344424"/>
                    <a:gd name="connsiteY7" fmla="*/ 4494950 h 6150395"/>
                    <a:gd name="connsiteX8" fmla="*/ 5344424 w 5344424"/>
                    <a:gd name="connsiteY8" fmla="*/ 6150395 h 6150395"/>
                    <a:gd name="connsiteX9" fmla="*/ 2804 w 5344424"/>
                    <a:gd name="connsiteY9" fmla="*/ 6150395 h 6150395"/>
                    <a:gd name="connsiteX10" fmla="*/ 299031 w 5344424"/>
                    <a:gd name="connsiteY10" fmla="*/ 4475900 h 6150395"/>
                    <a:gd name="connsiteX11" fmla="*/ 1961144 w 5344424"/>
                    <a:gd name="connsiteY11" fmla="*/ 3563881 h 6150395"/>
                    <a:gd name="connsiteX12" fmla="*/ 2004006 w 5344424"/>
                    <a:gd name="connsiteY12" fmla="*/ 3075725 h 6150395"/>
                    <a:gd name="connsiteX13" fmla="*/ 1832557 w 5344424"/>
                    <a:gd name="connsiteY13" fmla="*/ 2468506 h 6150395"/>
                    <a:gd name="connsiteX14" fmla="*/ 1650152 w 5344424"/>
                    <a:gd name="connsiteY14" fmla="*/ 1579347 h 6150395"/>
                    <a:gd name="connsiteX0" fmla="*/ 1650152 w 5344424"/>
                    <a:gd name="connsiteY0" fmla="*/ 1579347 h 6150395"/>
                    <a:gd name="connsiteX1" fmla="*/ 1992894 w 5344424"/>
                    <a:gd name="connsiteY1" fmla="*/ 221400 h 6150395"/>
                    <a:gd name="connsiteX2" fmla="*/ 3332744 w 5344424"/>
                    <a:gd name="connsiteY2" fmla="*/ 234102 h 6150395"/>
                    <a:gd name="connsiteX3" fmla="*/ 3702314 w 5344424"/>
                    <a:gd name="connsiteY3" fmla="*/ 1578871 h 6150395"/>
                    <a:gd name="connsiteX4" fmla="*/ 3520863 w 5344424"/>
                    <a:gd name="connsiteY4" fmla="*/ 2468506 h 6150395"/>
                    <a:gd name="connsiteX5" fmla="*/ 3347032 w 5344424"/>
                    <a:gd name="connsiteY5" fmla="*/ 3082869 h 6150395"/>
                    <a:gd name="connsiteX6" fmla="*/ 3361319 w 5344424"/>
                    <a:gd name="connsiteY6" fmla="*/ 3504350 h 6150395"/>
                    <a:gd name="connsiteX7" fmla="*/ 5037719 w 5344424"/>
                    <a:gd name="connsiteY7" fmla="*/ 4494950 h 6150395"/>
                    <a:gd name="connsiteX8" fmla="*/ 5344424 w 5344424"/>
                    <a:gd name="connsiteY8" fmla="*/ 6150395 h 6150395"/>
                    <a:gd name="connsiteX9" fmla="*/ 2804 w 5344424"/>
                    <a:gd name="connsiteY9" fmla="*/ 6150395 h 6150395"/>
                    <a:gd name="connsiteX10" fmla="*/ 299031 w 5344424"/>
                    <a:gd name="connsiteY10" fmla="*/ 4475900 h 6150395"/>
                    <a:gd name="connsiteX11" fmla="*/ 1961144 w 5344424"/>
                    <a:gd name="connsiteY11" fmla="*/ 3563881 h 6150395"/>
                    <a:gd name="connsiteX12" fmla="*/ 2004006 w 5344424"/>
                    <a:gd name="connsiteY12" fmla="*/ 3075725 h 6150395"/>
                    <a:gd name="connsiteX13" fmla="*/ 1832557 w 5344424"/>
                    <a:gd name="connsiteY13" fmla="*/ 2468506 h 6150395"/>
                    <a:gd name="connsiteX14" fmla="*/ 1650152 w 5344424"/>
                    <a:gd name="connsiteY14" fmla="*/ 1579347 h 6150395"/>
                    <a:gd name="connsiteX0" fmla="*/ 1650152 w 5344424"/>
                    <a:gd name="connsiteY0" fmla="*/ 1579347 h 6150395"/>
                    <a:gd name="connsiteX1" fmla="*/ 1992894 w 5344424"/>
                    <a:gd name="connsiteY1" fmla="*/ 221400 h 6150395"/>
                    <a:gd name="connsiteX2" fmla="*/ 3332744 w 5344424"/>
                    <a:gd name="connsiteY2" fmla="*/ 234102 h 6150395"/>
                    <a:gd name="connsiteX3" fmla="*/ 3702314 w 5344424"/>
                    <a:gd name="connsiteY3" fmla="*/ 1578871 h 6150395"/>
                    <a:gd name="connsiteX4" fmla="*/ 3520863 w 5344424"/>
                    <a:gd name="connsiteY4" fmla="*/ 2468506 h 6150395"/>
                    <a:gd name="connsiteX5" fmla="*/ 3347032 w 5344424"/>
                    <a:gd name="connsiteY5" fmla="*/ 3082869 h 6150395"/>
                    <a:gd name="connsiteX6" fmla="*/ 3361319 w 5344424"/>
                    <a:gd name="connsiteY6" fmla="*/ 3504350 h 6150395"/>
                    <a:gd name="connsiteX7" fmla="*/ 5037719 w 5344424"/>
                    <a:gd name="connsiteY7" fmla="*/ 4494950 h 6150395"/>
                    <a:gd name="connsiteX8" fmla="*/ 5344424 w 5344424"/>
                    <a:gd name="connsiteY8" fmla="*/ 6150395 h 6150395"/>
                    <a:gd name="connsiteX9" fmla="*/ 2804 w 5344424"/>
                    <a:gd name="connsiteY9" fmla="*/ 6150395 h 6150395"/>
                    <a:gd name="connsiteX10" fmla="*/ 299031 w 5344424"/>
                    <a:gd name="connsiteY10" fmla="*/ 4475900 h 6150395"/>
                    <a:gd name="connsiteX11" fmla="*/ 1961144 w 5344424"/>
                    <a:gd name="connsiteY11" fmla="*/ 3563881 h 6150395"/>
                    <a:gd name="connsiteX12" fmla="*/ 2004006 w 5344424"/>
                    <a:gd name="connsiteY12" fmla="*/ 3075725 h 6150395"/>
                    <a:gd name="connsiteX13" fmla="*/ 1832557 w 5344424"/>
                    <a:gd name="connsiteY13" fmla="*/ 2468506 h 6150395"/>
                    <a:gd name="connsiteX14" fmla="*/ 1650152 w 5344424"/>
                    <a:gd name="connsiteY14" fmla="*/ 1579347 h 6150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344424" h="6150395">
                      <a:moveTo>
                        <a:pt x="1650152" y="1579347"/>
                      </a:moveTo>
                      <a:cubicBezTo>
                        <a:pt x="1650099" y="1300265"/>
                        <a:pt x="1376997" y="87732"/>
                        <a:pt x="1992894" y="221400"/>
                      </a:cubicBezTo>
                      <a:cubicBezTo>
                        <a:pt x="2373894" y="16084"/>
                        <a:pt x="3066044" y="-157482"/>
                        <a:pt x="3332744" y="234102"/>
                      </a:cubicBezTo>
                      <a:cubicBezTo>
                        <a:pt x="3957584" y="225158"/>
                        <a:pt x="3674374" y="1378265"/>
                        <a:pt x="3702314" y="1578871"/>
                      </a:cubicBezTo>
                      <a:cubicBezTo>
                        <a:pt x="4003383" y="1744130"/>
                        <a:pt x="3835664" y="2407942"/>
                        <a:pt x="3520863" y="2468506"/>
                      </a:cubicBezTo>
                      <a:cubicBezTo>
                        <a:pt x="3479905" y="2750526"/>
                        <a:pt x="3414104" y="2939994"/>
                        <a:pt x="3347032" y="3082869"/>
                      </a:cubicBezTo>
                      <a:cubicBezTo>
                        <a:pt x="3332269" y="3223204"/>
                        <a:pt x="3342269" y="3418625"/>
                        <a:pt x="3361319" y="3504350"/>
                      </a:cubicBezTo>
                      <a:cubicBezTo>
                        <a:pt x="3423549" y="3705009"/>
                        <a:pt x="4721489" y="4119030"/>
                        <a:pt x="5037719" y="4494950"/>
                      </a:cubicBezTo>
                      <a:cubicBezTo>
                        <a:pt x="5292354" y="4713390"/>
                        <a:pt x="5308864" y="5817655"/>
                        <a:pt x="5344424" y="6150395"/>
                      </a:cubicBezTo>
                      <a:lnTo>
                        <a:pt x="2804" y="6150395"/>
                      </a:lnTo>
                      <a:cubicBezTo>
                        <a:pt x="-17516" y="5773205"/>
                        <a:pt x="71701" y="4662590"/>
                        <a:pt x="299031" y="4475900"/>
                      </a:cubicBezTo>
                      <a:cubicBezTo>
                        <a:pt x="647487" y="4159194"/>
                        <a:pt x="1786519" y="3706756"/>
                        <a:pt x="1961144" y="3563881"/>
                      </a:cubicBezTo>
                      <a:cubicBezTo>
                        <a:pt x="2034169" y="3443231"/>
                        <a:pt x="2007181" y="3232093"/>
                        <a:pt x="2004006" y="3075725"/>
                      </a:cubicBezTo>
                      <a:cubicBezTo>
                        <a:pt x="1930981" y="2950312"/>
                        <a:pt x="1848432" y="2686787"/>
                        <a:pt x="1832557" y="2468506"/>
                      </a:cubicBezTo>
                      <a:cubicBezTo>
                        <a:pt x="1590780" y="2460250"/>
                        <a:pt x="1315666" y="1790009"/>
                        <a:pt x="1650152" y="1579347"/>
                      </a:cubicBezTo>
                      <a:close/>
                    </a:path>
                  </a:pathLst>
                </a:custGeom>
                <a:solidFill>
                  <a:srgbClr val="06693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cs typeface="Arial" panose="020B0604020202020204" pitchFamily="34" charset="0"/>
                  </a:endParaRPr>
                </a:p>
              </p:txBody>
            </p:sp>
            <p:grpSp>
              <p:nvGrpSpPr>
                <p:cNvPr id="34" name="Group 33">
                  <a:extLst>
                    <a:ext uri="{FF2B5EF4-FFF2-40B4-BE49-F238E27FC236}">
                      <a16:creationId xmlns:a16="http://schemas.microsoft.com/office/drawing/2014/main" id="{D5AE9D00-11AD-4928-9DCB-6809F7FF3D85}"/>
                    </a:ext>
                  </a:extLst>
                </p:cNvPr>
                <p:cNvGrpSpPr/>
                <p:nvPr/>
              </p:nvGrpSpPr>
              <p:grpSpPr>
                <a:xfrm>
                  <a:off x="2988310" y="1549058"/>
                  <a:ext cx="478238" cy="415907"/>
                  <a:chOff x="4934503" y="849425"/>
                  <a:chExt cx="3155185" cy="2808909"/>
                </a:xfrm>
                <a:solidFill>
                  <a:srgbClr val="CDCB20"/>
                </a:solidFill>
                <a:effectLst/>
              </p:grpSpPr>
              <p:grpSp>
                <p:nvGrpSpPr>
                  <p:cNvPr id="339" name="Group 338">
                    <a:extLst>
                      <a:ext uri="{FF2B5EF4-FFF2-40B4-BE49-F238E27FC236}">
                        <a16:creationId xmlns:a16="http://schemas.microsoft.com/office/drawing/2014/main" id="{822D2EC4-D655-4EEE-97AF-9B0693E5FB4B}"/>
                      </a:ext>
                    </a:extLst>
                  </p:cNvPr>
                  <p:cNvGrpSpPr/>
                  <p:nvPr/>
                </p:nvGrpSpPr>
                <p:grpSpPr>
                  <a:xfrm>
                    <a:off x="6585137" y="849425"/>
                    <a:ext cx="1504551" cy="1479621"/>
                    <a:chOff x="4940265" y="1155555"/>
                    <a:chExt cx="3092118" cy="3040877"/>
                  </a:xfrm>
                  <a:grpFill/>
                </p:grpSpPr>
                <p:sp>
                  <p:nvSpPr>
                    <p:cNvPr id="346" name="Oval 345">
                      <a:extLst>
                        <a:ext uri="{FF2B5EF4-FFF2-40B4-BE49-F238E27FC236}">
                          <a16:creationId xmlns:a16="http://schemas.microsoft.com/office/drawing/2014/main" id="{2D789011-420A-497F-B416-845074FA7893}"/>
                        </a:ext>
                      </a:extLst>
                    </p:cNvPr>
                    <p:cNvSpPr/>
                    <p:nvPr/>
                  </p:nvSpPr>
                  <p:spPr>
                    <a:xfrm>
                      <a:off x="6215067" y="2400058"/>
                      <a:ext cx="552447" cy="55244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cs typeface="Arial" panose="020B0604020202020204" pitchFamily="34" charset="0"/>
                      </a:endParaRPr>
                    </a:p>
                  </p:txBody>
                </p:sp>
                <p:sp>
                  <p:nvSpPr>
                    <p:cNvPr id="347" name="Freeform 726">
                      <a:extLst>
                        <a:ext uri="{FF2B5EF4-FFF2-40B4-BE49-F238E27FC236}">
                          <a16:creationId xmlns:a16="http://schemas.microsoft.com/office/drawing/2014/main" id="{518E4E59-B136-4312-80D5-79B290CBCE80}"/>
                        </a:ext>
                      </a:extLst>
                    </p:cNvPr>
                    <p:cNvSpPr/>
                    <p:nvPr/>
                  </p:nvSpPr>
                  <p:spPr>
                    <a:xfrm rot="21050687">
                      <a:off x="4940265" y="1155555"/>
                      <a:ext cx="3092118" cy="3040877"/>
                    </a:xfrm>
                    <a:custGeom>
                      <a:avLst/>
                      <a:gdLst>
                        <a:gd name="connsiteX0" fmla="*/ 1674427 w 3092118"/>
                        <a:gd name="connsiteY0" fmla="*/ 755120 h 3040877"/>
                        <a:gd name="connsiteX1" fmla="*/ 784514 w 3092118"/>
                        <a:gd name="connsiteY1" fmla="*/ 1398003 h 3040877"/>
                        <a:gd name="connsiteX2" fmla="*/ 1427398 w 3092118"/>
                        <a:gd name="connsiteY2" fmla="*/ 2287916 h 3040877"/>
                        <a:gd name="connsiteX3" fmla="*/ 2317310 w 3092118"/>
                        <a:gd name="connsiteY3" fmla="*/ 1645033 h 3040877"/>
                        <a:gd name="connsiteX4" fmla="*/ 1674427 w 3092118"/>
                        <a:gd name="connsiteY4" fmla="*/ 755120 h 3040877"/>
                        <a:gd name="connsiteX5" fmla="*/ 1633212 w 3092118"/>
                        <a:gd name="connsiteY5" fmla="*/ 0 h 3040877"/>
                        <a:gd name="connsiteX6" fmla="*/ 1724506 w 3092118"/>
                        <a:gd name="connsiteY6" fmla="*/ 388598 h 3040877"/>
                        <a:gd name="connsiteX7" fmla="*/ 1733340 w 3092118"/>
                        <a:gd name="connsiteY7" fmla="*/ 389568 h 3040877"/>
                        <a:gd name="connsiteX8" fmla="*/ 1957761 w 3092118"/>
                        <a:gd name="connsiteY8" fmla="*/ 449331 h 3040877"/>
                        <a:gd name="connsiteX9" fmla="*/ 2004759 w 3092118"/>
                        <a:gd name="connsiteY9" fmla="*/ 469839 h 3040877"/>
                        <a:gd name="connsiteX10" fmla="*/ 2346182 w 3092118"/>
                        <a:gd name="connsiteY10" fmla="*/ 167256 h 3040877"/>
                        <a:gd name="connsiteX11" fmla="*/ 2689218 w 3092118"/>
                        <a:gd name="connsiteY11" fmla="*/ 508568 h 3040877"/>
                        <a:gd name="connsiteX12" fmla="*/ 2471901 w 3092118"/>
                        <a:gd name="connsiteY12" fmla="*/ 839553 h 3040877"/>
                        <a:gd name="connsiteX13" fmla="*/ 2480318 w 3092118"/>
                        <a:gd name="connsiteY13" fmla="*/ 850105 h 3040877"/>
                        <a:gd name="connsiteX14" fmla="*/ 2591540 w 3092118"/>
                        <a:gd name="connsiteY14" fmla="*/ 1039906 h 3040877"/>
                        <a:gd name="connsiteX15" fmla="*/ 2611268 w 3092118"/>
                        <a:gd name="connsiteY15" fmla="*/ 1088431 h 3040877"/>
                        <a:gd name="connsiteX16" fmla="*/ 3092118 w 3092118"/>
                        <a:gd name="connsiteY16" fmla="*/ 1135499 h 3040877"/>
                        <a:gd name="connsiteX17" fmla="*/ 3075273 w 3092118"/>
                        <a:gd name="connsiteY17" fmla="*/ 1619114 h 3040877"/>
                        <a:gd name="connsiteX18" fmla="*/ 2684949 w 3092118"/>
                        <a:gd name="connsiteY18" fmla="*/ 1684942 h 3040877"/>
                        <a:gd name="connsiteX19" fmla="*/ 2682862 w 3092118"/>
                        <a:gd name="connsiteY19" fmla="*/ 1703946 h 3040877"/>
                        <a:gd name="connsiteX20" fmla="*/ 2623099 w 3092118"/>
                        <a:gd name="connsiteY20" fmla="*/ 1928367 h 3040877"/>
                        <a:gd name="connsiteX21" fmla="*/ 2607499 w 3092118"/>
                        <a:gd name="connsiteY21" fmla="*/ 1964117 h 3040877"/>
                        <a:gd name="connsiteX22" fmla="*/ 2937061 w 3092118"/>
                        <a:gd name="connsiteY22" fmla="*/ 2297094 h 3040877"/>
                        <a:gd name="connsiteX23" fmla="*/ 2615152 w 3092118"/>
                        <a:gd name="connsiteY23" fmla="*/ 2658400 h 3040877"/>
                        <a:gd name="connsiteX24" fmla="*/ 2237223 w 3092118"/>
                        <a:gd name="connsiteY24" fmla="*/ 2439040 h 3040877"/>
                        <a:gd name="connsiteX25" fmla="*/ 2222326 w 3092118"/>
                        <a:gd name="connsiteY25" fmla="*/ 2450923 h 3040877"/>
                        <a:gd name="connsiteX26" fmla="*/ 2032524 w 3092118"/>
                        <a:gd name="connsiteY26" fmla="*/ 2562146 h 3040877"/>
                        <a:gd name="connsiteX27" fmla="*/ 1965154 w 3092118"/>
                        <a:gd name="connsiteY27" fmla="*/ 2589535 h 3040877"/>
                        <a:gd name="connsiteX28" fmla="*/ 1954195 w 3092118"/>
                        <a:gd name="connsiteY28" fmla="*/ 3022752 h 3040877"/>
                        <a:gd name="connsiteX29" fmla="*/ 1470626 w 3092118"/>
                        <a:gd name="connsiteY29" fmla="*/ 3040877 h 3040877"/>
                        <a:gd name="connsiteX30" fmla="*/ 1376292 w 3092118"/>
                        <a:gd name="connsiteY30" fmla="*/ 2654325 h 3040877"/>
                        <a:gd name="connsiteX31" fmla="*/ 1368484 w 3092118"/>
                        <a:gd name="connsiteY31" fmla="*/ 2653468 h 3040877"/>
                        <a:gd name="connsiteX32" fmla="*/ 1144063 w 3092118"/>
                        <a:gd name="connsiteY32" fmla="*/ 2593705 h 3040877"/>
                        <a:gd name="connsiteX33" fmla="*/ 1097764 w 3092118"/>
                        <a:gd name="connsiteY33" fmla="*/ 2573502 h 3040877"/>
                        <a:gd name="connsiteX34" fmla="*/ 727158 w 3092118"/>
                        <a:gd name="connsiteY34" fmla="*/ 2872224 h 3040877"/>
                        <a:gd name="connsiteX35" fmla="*/ 400447 w 3092118"/>
                        <a:gd name="connsiteY35" fmla="*/ 2515254 h 3040877"/>
                        <a:gd name="connsiteX36" fmla="*/ 628227 w 3092118"/>
                        <a:gd name="connsiteY36" fmla="*/ 2201356 h 3040877"/>
                        <a:gd name="connsiteX37" fmla="*/ 621507 w 3092118"/>
                        <a:gd name="connsiteY37" fmla="*/ 2192931 h 3040877"/>
                        <a:gd name="connsiteX38" fmla="*/ 510285 w 3092118"/>
                        <a:gd name="connsiteY38" fmla="*/ 2003130 h 3040877"/>
                        <a:gd name="connsiteX39" fmla="*/ 480351 w 3092118"/>
                        <a:gd name="connsiteY39" fmla="*/ 1929502 h 3040877"/>
                        <a:gd name="connsiteX40" fmla="*/ 12533 w 3092118"/>
                        <a:gd name="connsiteY40" fmla="*/ 1912252 h 3040877"/>
                        <a:gd name="connsiteX41" fmla="*/ 0 w 3092118"/>
                        <a:gd name="connsiteY41" fmla="*/ 1428507 h 3040877"/>
                        <a:gd name="connsiteX42" fmla="*/ 420693 w 3092118"/>
                        <a:gd name="connsiteY42" fmla="*/ 1330981 h 3040877"/>
                        <a:gd name="connsiteX43" fmla="*/ 443459 w 3092118"/>
                        <a:gd name="connsiteY43" fmla="*/ 1224296 h 3040877"/>
                        <a:gd name="connsiteX44" fmla="*/ 478725 w 3092118"/>
                        <a:gd name="connsiteY44" fmla="*/ 1114669 h 3040877"/>
                        <a:gd name="connsiteX45" fmla="*/ 521656 w 3092118"/>
                        <a:gd name="connsiteY45" fmla="*/ 1016287 h 3040877"/>
                        <a:gd name="connsiteX46" fmla="*/ 219464 w 3092118"/>
                        <a:gd name="connsiteY46" fmla="*/ 768145 h 3040877"/>
                        <a:gd name="connsiteX47" fmla="*/ 502498 w 3092118"/>
                        <a:gd name="connsiteY47" fmla="*/ 375640 h 3040877"/>
                        <a:gd name="connsiteX48" fmla="*/ 921982 w 3092118"/>
                        <a:gd name="connsiteY48" fmla="*/ 564406 h 3040877"/>
                        <a:gd name="connsiteX49" fmla="*/ 971657 w 3092118"/>
                        <a:gd name="connsiteY49" fmla="*/ 532009 h 3040877"/>
                        <a:gd name="connsiteX50" fmla="*/ 1069301 w 3092118"/>
                        <a:gd name="connsiteY50" fmla="*/ 480890 h 3040877"/>
                        <a:gd name="connsiteX51" fmla="*/ 1134568 w 3092118"/>
                        <a:gd name="connsiteY51" fmla="*/ 454356 h 3040877"/>
                        <a:gd name="connsiteX52" fmla="*/ 1149505 w 3092118"/>
                        <a:gd name="connsiteY52" fmla="*/ 13960 h 3040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3092118" h="3040877">
                          <a:moveTo>
                            <a:pt x="1674427" y="755120"/>
                          </a:moveTo>
                          <a:cubicBezTo>
                            <a:pt x="1251158" y="686905"/>
                            <a:pt x="852730" y="974734"/>
                            <a:pt x="784514" y="1398003"/>
                          </a:cubicBezTo>
                          <a:cubicBezTo>
                            <a:pt x="716299" y="1821273"/>
                            <a:pt x="1004128" y="2219701"/>
                            <a:pt x="1427398" y="2287916"/>
                          </a:cubicBezTo>
                          <a:cubicBezTo>
                            <a:pt x="1850667" y="2356131"/>
                            <a:pt x="2249095" y="2068302"/>
                            <a:pt x="2317310" y="1645033"/>
                          </a:cubicBezTo>
                          <a:cubicBezTo>
                            <a:pt x="2385525" y="1221763"/>
                            <a:pt x="2097696" y="823335"/>
                            <a:pt x="1674427" y="755120"/>
                          </a:cubicBezTo>
                          <a:close/>
                          <a:moveTo>
                            <a:pt x="1633212" y="0"/>
                          </a:moveTo>
                          <a:lnTo>
                            <a:pt x="1724506" y="388598"/>
                          </a:lnTo>
                          <a:lnTo>
                            <a:pt x="1733340" y="389568"/>
                          </a:lnTo>
                          <a:cubicBezTo>
                            <a:pt x="1811485" y="402162"/>
                            <a:pt x="1886504" y="422377"/>
                            <a:pt x="1957761" y="449331"/>
                          </a:cubicBezTo>
                          <a:lnTo>
                            <a:pt x="2004759" y="469839"/>
                          </a:lnTo>
                          <a:lnTo>
                            <a:pt x="2346182" y="167256"/>
                          </a:lnTo>
                          <a:lnTo>
                            <a:pt x="2689218" y="508568"/>
                          </a:lnTo>
                          <a:lnTo>
                            <a:pt x="2471901" y="839553"/>
                          </a:lnTo>
                          <a:lnTo>
                            <a:pt x="2480318" y="850105"/>
                          </a:lnTo>
                          <a:cubicBezTo>
                            <a:pt x="2523275" y="909569"/>
                            <a:pt x="2560561" y="973129"/>
                            <a:pt x="2591540" y="1039906"/>
                          </a:cubicBezTo>
                          <a:lnTo>
                            <a:pt x="2611268" y="1088431"/>
                          </a:lnTo>
                          <a:lnTo>
                            <a:pt x="3092118" y="1135499"/>
                          </a:lnTo>
                          <a:lnTo>
                            <a:pt x="3075273" y="1619114"/>
                          </a:lnTo>
                          <a:lnTo>
                            <a:pt x="2684949" y="1684942"/>
                          </a:lnTo>
                          <a:lnTo>
                            <a:pt x="2682862" y="1703946"/>
                          </a:lnTo>
                          <a:cubicBezTo>
                            <a:pt x="2670268" y="1782091"/>
                            <a:pt x="2650053" y="1857110"/>
                            <a:pt x="2623099" y="1928367"/>
                          </a:cubicBezTo>
                          <a:lnTo>
                            <a:pt x="2607499" y="1964117"/>
                          </a:lnTo>
                          <a:lnTo>
                            <a:pt x="2937061" y="2297094"/>
                          </a:lnTo>
                          <a:lnTo>
                            <a:pt x="2615152" y="2658400"/>
                          </a:lnTo>
                          <a:lnTo>
                            <a:pt x="2237223" y="2439040"/>
                          </a:lnTo>
                          <a:lnTo>
                            <a:pt x="2222326" y="2450923"/>
                          </a:lnTo>
                          <a:cubicBezTo>
                            <a:pt x="2162862" y="2493881"/>
                            <a:pt x="2099301" y="2531167"/>
                            <a:pt x="2032524" y="2562146"/>
                          </a:cubicBezTo>
                          <a:lnTo>
                            <a:pt x="1965154" y="2589535"/>
                          </a:lnTo>
                          <a:lnTo>
                            <a:pt x="1954195" y="3022752"/>
                          </a:lnTo>
                          <a:lnTo>
                            <a:pt x="1470626" y="3040877"/>
                          </a:lnTo>
                          <a:lnTo>
                            <a:pt x="1376292" y="2654325"/>
                          </a:lnTo>
                          <a:lnTo>
                            <a:pt x="1368484" y="2653468"/>
                          </a:lnTo>
                          <a:cubicBezTo>
                            <a:pt x="1290340" y="2640874"/>
                            <a:pt x="1215320" y="2620659"/>
                            <a:pt x="1144063" y="2593705"/>
                          </a:cubicBezTo>
                          <a:lnTo>
                            <a:pt x="1097764" y="2573502"/>
                          </a:lnTo>
                          <a:lnTo>
                            <a:pt x="727158" y="2872224"/>
                          </a:lnTo>
                          <a:lnTo>
                            <a:pt x="400447" y="2515254"/>
                          </a:lnTo>
                          <a:lnTo>
                            <a:pt x="628227" y="2201356"/>
                          </a:lnTo>
                          <a:lnTo>
                            <a:pt x="621507" y="2192931"/>
                          </a:lnTo>
                          <a:cubicBezTo>
                            <a:pt x="578549" y="2133467"/>
                            <a:pt x="541263" y="2069906"/>
                            <a:pt x="510285" y="2003130"/>
                          </a:cubicBezTo>
                          <a:lnTo>
                            <a:pt x="480351" y="1929502"/>
                          </a:lnTo>
                          <a:lnTo>
                            <a:pt x="12533" y="1912252"/>
                          </a:lnTo>
                          <a:lnTo>
                            <a:pt x="0" y="1428507"/>
                          </a:lnTo>
                          <a:lnTo>
                            <a:pt x="420693" y="1330981"/>
                          </a:lnTo>
                          <a:lnTo>
                            <a:pt x="443459" y="1224296"/>
                          </a:lnTo>
                          <a:cubicBezTo>
                            <a:pt x="453456" y="1186867"/>
                            <a:pt x="465248" y="1150297"/>
                            <a:pt x="478725" y="1114669"/>
                          </a:cubicBezTo>
                          <a:lnTo>
                            <a:pt x="521656" y="1016287"/>
                          </a:lnTo>
                          <a:lnTo>
                            <a:pt x="219464" y="768145"/>
                          </a:lnTo>
                          <a:lnTo>
                            <a:pt x="502498" y="375640"/>
                          </a:lnTo>
                          <a:lnTo>
                            <a:pt x="921982" y="564406"/>
                          </a:lnTo>
                          <a:lnTo>
                            <a:pt x="971657" y="532009"/>
                          </a:lnTo>
                          <a:cubicBezTo>
                            <a:pt x="1003328" y="513446"/>
                            <a:pt x="1035912" y="496380"/>
                            <a:pt x="1069301" y="480890"/>
                          </a:cubicBezTo>
                          <a:lnTo>
                            <a:pt x="1134568" y="454356"/>
                          </a:lnTo>
                          <a:lnTo>
                            <a:pt x="1149505" y="13960"/>
                          </a:ln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cs typeface="Arial" panose="020B0604020202020204" pitchFamily="34" charset="0"/>
                      </a:endParaRPr>
                    </a:p>
                  </p:txBody>
                </p:sp>
              </p:grpSp>
              <p:grpSp>
                <p:nvGrpSpPr>
                  <p:cNvPr id="340" name="Group 339">
                    <a:extLst>
                      <a:ext uri="{FF2B5EF4-FFF2-40B4-BE49-F238E27FC236}">
                        <a16:creationId xmlns:a16="http://schemas.microsoft.com/office/drawing/2014/main" id="{9DB4EDF7-A2FC-4D2A-B262-B9B446AB4889}"/>
                      </a:ext>
                    </a:extLst>
                  </p:cNvPr>
                  <p:cNvGrpSpPr/>
                  <p:nvPr/>
                </p:nvGrpSpPr>
                <p:grpSpPr>
                  <a:xfrm>
                    <a:off x="4934503" y="972738"/>
                    <a:ext cx="1504551" cy="1479621"/>
                    <a:chOff x="4940265" y="1155555"/>
                    <a:chExt cx="3092118" cy="3040877"/>
                  </a:xfrm>
                  <a:grpFill/>
                </p:grpSpPr>
                <p:sp>
                  <p:nvSpPr>
                    <p:cNvPr id="344" name="Oval 343">
                      <a:extLst>
                        <a:ext uri="{FF2B5EF4-FFF2-40B4-BE49-F238E27FC236}">
                          <a16:creationId xmlns:a16="http://schemas.microsoft.com/office/drawing/2014/main" id="{ECF36F34-3F61-476F-88B8-8E5633728519}"/>
                        </a:ext>
                      </a:extLst>
                    </p:cNvPr>
                    <p:cNvSpPr/>
                    <p:nvPr/>
                  </p:nvSpPr>
                  <p:spPr>
                    <a:xfrm>
                      <a:off x="6215067" y="2400058"/>
                      <a:ext cx="552447" cy="55244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cs typeface="Arial" panose="020B0604020202020204" pitchFamily="34" charset="0"/>
                      </a:endParaRPr>
                    </a:p>
                  </p:txBody>
                </p:sp>
                <p:sp>
                  <p:nvSpPr>
                    <p:cNvPr id="345" name="Freeform 724">
                      <a:extLst>
                        <a:ext uri="{FF2B5EF4-FFF2-40B4-BE49-F238E27FC236}">
                          <a16:creationId xmlns:a16="http://schemas.microsoft.com/office/drawing/2014/main" id="{A12B85A3-325F-41EA-8578-6DEA9BA2F3BD}"/>
                        </a:ext>
                      </a:extLst>
                    </p:cNvPr>
                    <p:cNvSpPr/>
                    <p:nvPr/>
                  </p:nvSpPr>
                  <p:spPr>
                    <a:xfrm rot="21050687">
                      <a:off x="4940265" y="1155555"/>
                      <a:ext cx="3092118" cy="3040877"/>
                    </a:xfrm>
                    <a:custGeom>
                      <a:avLst/>
                      <a:gdLst>
                        <a:gd name="connsiteX0" fmla="*/ 1674427 w 3092118"/>
                        <a:gd name="connsiteY0" fmla="*/ 755120 h 3040877"/>
                        <a:gd name="connsiteX1" fmla="*/ 784514 w 3092118"/>
                        <a:gd name="connsiteY1" fmla="*/ 1398003 h 3040877"/>
                        <a:gd name="connsiteX2" fmla="*/ 1427398 w 3092118"/>
                        <a:gd name="connsiteY2" fmla="*/ 2287916 h 3040877"/>
                        <a:gd name="connsiteX3" fmla="*/ 2317310 w 3092118"/>
                        <a:gd name="connsiteY3" fmla="*/ 1645033 h 3040877"/>
                        <a:gd name="connsiteX4" fmla="*/ 1674427 w 3092118"/>
                        <a:gd name="connsiteY4" fmla="*/ 755120 h 3040877"/>
                        <a:gd name="connsiteX5" fmla="*/ 1633212 w 3092118"/>
                        <a:gd name="connsiteY5" fmla="*/ 0 h 3040877"/>
                        <a:gd name="connsiteX6" fmla="*/ 1724506 w 3092118"/>
                        <a:gd name="connsiteY6" fmla="*/ 388598 h 3040877"/>
                        <a:gd name="connsiteX7" fmla="*/ 1733340 w 3092118"/>
                        <a:gd name="connsiteY7" fmla="*/ 389568 h 3040877"/>
                        <a:gd name="connsiteX8" fmla="*/ 1957761 w 3092118"/>
                        <a:gd name="connsiteY8" fmla="*/ 449331 h 3040877"/>
                        <a:gd name="connsiteX9" fmla="*/ 2004759 w 3092118"/>
                        <a:gd name="connsiteY9" fmla="*/ 469839 h 3040877"/>
                        <a:gd name="connsiteX10" fmla="*/ 2346182 w 3092118"/>
                        <a:gd name="connsiteY10" fmla="*/ 167256 h 3040877"/>
                        <a:gd name="connsiteX11" fmla="*/ 2689218 w 3092118"/>
                        <a:gd name="connsiteY11" fmla="*/ 508568 h 3040877"/>
                        <a:gd name="connsiteX12" fmla="*/ 2471901 w 3092118"/>
                        <a:gd name="connsiteY12" fmla="*/ 839553 h 3040877"/>
                        <a:gd name="connsiteX13" fmla="*/ 2480318 w 3092118"/>
                        <a:gd name="connsiteY13" fmla="*/ 850105 h 3040877"/>
                        <a:gd name="connsiteX14" fmla="*/ 2591540 w 3092118"/>
                        <a:gd name="connsiteY14" fmla="*/ 1039906 h 3040877"/>
                        <a:gd name="connsiteX15" fmla="*/ 2611268 w 3092118"/>
                        <a:gd name="connsiteY15" fmla="*/ 1088431 h 3040877"/>
                        <a:gd name="connsiteX16" fmla="*/ 3092118 w 3092118"/>
                        <a:gd name="connsiteY16" fmla="*/ 1135499 h 3040877"/>
                        <a:gd name="connsiteX17" fmla="*/ 3075273 w 3092118"/>
                        <a:gd name="connsiteY17" fmla="*/ 1619114 h 3040877"/>
                        <a:gd name="connsiteX18" fmla="*/ 2684949 w 3092118"/>
                        <a:gd name="connsiteY18" fmla="*/ 1684942 h 3040877"/>
                        <a:gd name="connsiteX19" fmla="*/ 2682862 w 3092118"/>
                        <a:gd name="connsiteY19" fmla="*/ 1703946 h 3040877"/>
                        <a:gd name="connsiteX20" fmla="*/ 2623099 w 3092118"/>
                        <a:gd name="connsiteY20" fmla="*/ 1928367 h 3040877"/>
                        <a:gd name="connsiteX21" fmla="*/ 2607499 w 3092118"/>
                        <a:gd name="connsiteY21" fmla="*/ 1964117 h 3040877"/>
                        <a:gd name="connsiteX22" fmla="*/ 2937061 w 3092118"/>
                        <a:gd name="connsiteY22" fmla="*/ 2297094 h 3040877"/>
                        <a:gd name="connsiteX23" fmla="*/ 2615152 w 3092118"/>
                        <a:gd name="connsiteY23" fmla="*/ 2658400 h 3040877"/>
                        <a:gd name="connsiteX24" fmla="*/ 2237223 w 3092118"/>
                        <a:gd name="connsiteY24" fmla="*/ 2439040 h 3040877"/>
                        <a:gd name="connsiteX25" fmla="*/ 2222326 w 3092118"/>
                        <a:gd name="connsiteY25" fmla="*/ 2450923 h 3040877"/>
                        <a:gd name="connsiteX26" fmla="*/ 2032524 w 3092118"/>
                        <a:gd name="connsiteY26" fmla="*/ 2562146 h 3040877"/>
                        <a:gd name="connsiteX27" fmla="*/ 1965154 w 3092118"/>
                        <a:gd name="connsiteY27" fmla="*/ 2589535 h 3040877"/>
                        <a:gd name="connsiteX28" fmla="*/ 1954195 w 3092118"/>
                        <a:gd name="connsiteY28" fmla="*/ 3022752 h 3040877"/>
                        <a:gd name="connsiteX29" fmla="*/ 1470626 w 3092118"/>
                        <a:gd name="connsiteY29" fmla="*/ 3040877 h 3040877"/>
                        <a:gd name="connsiteX30" fmla="*/ 1376292 w 3092118"/>
                        <a:gd name="connsiteY30" fmla="*/ 2654325 h 3040877"/>
                        <a:gd name="connsiteX31" fmla="*/ 1368484 w 3092118"/>
                        <a:gd name="connsiteY31" fmla="*/ 2653468 h 3040877"/>
                        <a:gd name="connsiteX32" fmla="*/ 1144063 w 3092118"/>
                        <a:gd name="connsiteY32" fmla="*/ 2593705 h 3040877"/>
                        <a:gd name="connsiteX33" fmla="*/ 1097764 w 3092118"/>
                        <a:gd name="connsiteY33" fmla="*/ 2573502 h 3040877"/>
                        <a:gd name="connsiteX34" fmla="*/ 727158 w 3092118"/>
                        <a:gd name="connsiteY34" fmla="*/ 2872224 h 3040877"/>
                        <a:gd name="connsiteX35" fmla="*/ 400447 w 3092118"/>
                        <a:gd name="connsiteY35" fmla="*/ 2515254 h 3040877"/>
                        <a:gd name="connsiteX36" fmla="*/ 628227 w 3092118"/>
                        <a:gd name="connsiteY36" fmla="*/ 2201356 h 3040877"/>
                        <a:gd name="connsiteX37" fmla="*/ 621507 w 3092118"/>
                        <a:gd name="connsiteY37" fmla="*/ 2192931 h 3040877"/>
                        <a:gd name="connsiteX38" fmla="*/ 510285 w 3092118"/>
                        <a:gd name="connsiteY38" fmla="*/ 2003130 h 3040877"/>
                        <a:gd name="connsiteX39" fmla="*/ 480351 w 3092118"/>
                        <a:gd name="connsiteY39" fmla="*/ 1929502 h 3040877"/>
                        <a:gd name="connsiteX40" fmla="*/ 12533 w 3092118"/>
                        <a:gd name="connsiteY40" fmla="*/ 1912252 h 3040877"/>
                        <a:gd name="connsiteX41" fmla="*/ 0 w 3092118"/>
                        <a:gd name="connsiteY41" fmla="*/ 1428507 h 3040877"/>
                        <a:gd name="connsiteX42" fmla="*/ 420693 w 3092118"/>
                        <a:gd name="connsiteY42" fmla="*/ 1330981 h 3040877"/>
                        <a:gd name="connsiteX43" fmla="*/ 443459 w 3092118"/>
                        <a:gd name="connsiteY43" fmla="*/ 1224296 h 3040877"/>
                        <a:gd name="connsiteX44" fmla="*/ 478725 w 3092118"/>
                        <a:gd name="connsiteY44" fmla="*/ 1114669 h 3040877"/>
                        <a:gd name="connsiteX45" fmla="*/ 521656 w 3092118"/>
                        <a:gd name="connsiteY45" fmla="*/ 1016287 h 3040877"/>
                        <a:gd name="connsiteX46" fmla="*/ 219464 w 3092118"/>
                        <a:gd name="connsiteY46" fmla="*/ 768145 h 3040877"/>
                        <a:gd name="connsiteX47" fmla="*/ 502498 w 3092118"/>
                        <a:gd name="connsiteY47" fmla="*/ 375640 h 3040877"/>
                        <a:gd name="connsiteX48" fmla="*/ 921982 w 3092118"/>
                        <a:gd name="connsiteY48" fmla="*/ 564406 h 3040877"/>
                        <a:gd name="connsiteX49" fmla="*/ 971657 w 3092118"/>
                        <a:gd name="connsiteY49" fmla="*/ 532009 h 3040877"/>
                        <a:gd name="connsiteX50" fmla="*/ 1069301 w 3092118"/>
                        <a:gd name="connsiteY50" fmla="*/ 480890 h 3040877"/>
                        <a:gd name="connsiteX51" fmla="*/ 1134568 w 3092118"/>
                        <a:gd name="connsiteY51" fmla="*/ 454356 h 3040877"/>
                        <a:gd name="connsiteX52" fmla="*/ 1149505 w 3092118"/>
                        <a:gd name="connsiteY52" fmla="*/ 13960 h 3040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3092118" h="3040877">
                          <a:moveTo>
                            <a:pt x="1674427" y="755120"/>
                          </a:moveTo>
                          <a:cubicBezTo>
                            <a:pt x="1251158" y="686905"/>
                            <a:pt x="852730" y="974734"/>
                            <a:pt x="784514" y="1398003"/>
                          </a:cubicBezTo>
                          <a:cubicBezTo>
                            <a:pt x="716299" y="1821273"/>
                            <a:pt x="1004128" y="2219701"/>
                            <a:pt x="1427398" y="2287916"/>
                          </a:cubicBezTo>
                          <a:cubicBezTo>
                            <a:pt x="1850667" y="2356131"/>
                            <a:pt x="2249095" y="2068302"/>
                            <a:pt x="2317310" y="1645033"/>
                          </a:cubicBezTo>
                          <a:cubicBezTo>
                            <a:pt x="2385525" y="1221763"/>
                            <a:pt x="2097696" y="823335"/>
                            <a:pt x="1674427" y="755120"/>
                          </a:cubicBezTo>
                          <a:close/>
                          <a:moveTo>
                            <a:pt x="1633212" y="0"/>
                          </a:moveTo>
                          <a:lnTo>
                            <a:pt x="1724506" y="388598"/>
                          </a:lnTo>
                          <a:lnTo>
                            <a:pt x="1733340" y="389568"/>
                          </a:lnTo>
                          <a:cubicBezTo>
                            <a:pt x="1811485" y="402162"/>
                            <a:pt x="1886504" y="422377"/>
                            <a:pt x="1957761" y="449331"/>
                          </a:cubicBezTo>
                          <a:lnTo>
                            <a:pt x="2004759" y="469839"/>
                          </a:lnTo>
                          <a:lnTo>
                            <a:pt x="2346182" y="167256"/>
                          </a:lnTo>
                          <a:lnTo>
                            <a:pt x="2689218" y="508568"/>
                          </a:lnTo>
                          <a:lnTo>
                            <a:pt x="2471901" y="839553"/>
                          </a:lnTo>
                          <a:lnTo>
                            <a:pt x="2480318" y="850105"/>
                          </a:lnTo>
                          <a:cubicBezTo>
                            <a:pt x="2523275" y="909569"/>
                            <a:pt x="2560561" y="973129"/>
                            <a:pt x="2591540" y="1039906"/>
                          </a:cubicBezTo>
                          <a:lnTo>
                            <a:pt x="2611268" y="1088431"/>
                          </a:lnTo>
                          <a:lnTo>
                            <a:pt x="3092118" y="1135499"/>
                          </a:lnTo>
                          <a:lnTo>
                            <a:pt x="3075273" y="1619114"/>
                          </a:lnTo>
                          <a:lnTo>
                            <a:pt x="2684949" y="1684942"/>
                          </a:lnTo>
                          <a:lnTo>
                            <a:pt x="2682862" y="1703946"/>
                          </a:lnTo>
                          <a:cubicBezTo>
                            <a:pt x="2670268" y="1782091"/>
                            <a:pt x="2650053" y="1857110"/>
                            <a:pt x="2623099" y="1928367"/>
                          </a:cubicBezTo>
                          <a:lnTo>
                            <a:pt x="2607499" y="1964117"/>
                          </a:lnTo>
                          <a:lnTo>
                            <a:pt x="2937061" y="2297094"/>
                          </a:lnTo>
                          <a:lnTo>
                            <a:pt x="2615152" y="2658400"/>
                          </a:lnTo>
                          <a:lnTo>
                            <a:pt x="2237223" y="2439040"/>
                          </a:lnTo>
                          <a:lnTo>
                            <a:pt x="2222326" y="2450923"/>
                          </a:lnTo>
                          <a:cubicBezTo>
                            <a:pt x="2162862" y="2493881"/>
                            <a:pt x="2099301" y="2531167"/>
                            <a:pt x="2032524" y="2562146"/>
                          </a:cubicBezTo>
                          <a:lnTo>
                            <a:pt x="1965154" y="2589535"/>
                          </a:lnTo>
                          <a:lnTo>
                            <a:pt x="1954195" y="3022752"/>
                          </a:lnTo>
                          <a:lnTo>
                            <a:pt x="1470626" y="3040877"/>
                          </a:lnTo>
                          <a:lnTo>
                            <a:pt x="1376292" y="2654325"/>
                          </a:lnTo>
                          <a:lnTo>
                            <a:pt x="1368484" y="2653468"/>
                          </a:lnTo>
                          <a:cubicBezTo>
                            <a:pt x="1290340" y="2640874"/>
                            <a:pt x="1215320" y="2620659"/>
                            <a:pt x="1144063" y="2593705"/>
                          </a:cubicBezTo>
                          <a:lnTo>
                            <a:pt x="1097764" y="2573502"/>
                          </a:lnTo>
                          <a:lnTo>
                            <a:pt x="727158" y="2872224"/>
                          </a:lnTo>
                          <a:lnTo>
                            <a:pt x="400447" y="2515254"/>
                          </a:lnTo>
                          <a:lnTo>
                            <a:pt x="628227" y="2201356"/>
                          </a:lnTo>
                          <a:lnTo>
                            <a:pt x="621507" y="2192931"/>
                          </a:lnTo>
                          <a:cubicBezTo>
                            <a:pt x="578549" y="2133467"/>
                            <a:pt x="541263" y="2069906"/>
                            <a:pt x="510285" y="2003130"/>
                          </a:cubicBezTo>
                          <a:lnTo>
                            <a:pt x="480351" y="1929502"/>
                          </a:lnTo>
                          <a:lnTo>
                            <a:pt x="12533" y="1912252"/>
                          </a:lnTo>
                          <a:lnTo>
                            <a:pt x="0" y="1428507"/>
                          </a:lnTo>
                          <a:lnTo>
                            <a:pt x="420693" y="1330981"/>
                          </a:lnTo>
                          <a:lnTo>
                            <a:pt x="443459" y="1224296"/>
                          </a:lnTo>
                          <a:cubicBezTo>
                            <a:pt x="453456" y="1186867"/>
                            <a:pt x="465248" y="1150297"/>
                            <a:pt x="478725" y="1114669"/>
                          </a:cubicBezTo>
                          <a:lnTo>
                            <a:pt x="521656" y="1016287"/>
                          </a:lnTo>
                          <a:lnTo>
                            <a:pt x="219464" y="768145"/>
                          </a:lnTo>
                          <a:lnTo>
                            <a:pt x="502498" y="375640"/>
                          </a:lnTo>
                          <a:lnTo>
                            <a:pt x="921982" y="564406"/>
                          </a:lnTo>
                          <a:lnTo>
                            <a:pt x="971657" y="532009"/>
                          </a:lnTo>
                          <a:cubicBezTo>
                            <a:pt x="1003328" y="513446"/>
                            <a:pt x="1035912" y="496380"/>
                            <a:pt x="1069301" y="480890"/>
                          </a:cubicBezTo>
                          <a:lnTo>
                            <a:pt x="1134568" y="454356"/>
                          </a:lnTo>
                          <a:lnTo>
                            <a:pt x="1149505" y="13960"/>
                          </a:ln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cs typeface="Arial" panose="020B0604020202020204" pitchFamily="34" charset="0"/>
                      </a:endParaRPr>
                    </a:p>
                  </p:txBody>
                </p:sp>
              </p:grpSp>
              <p:grpSp>
                <p:nvGrpSpPr>
                  <p:cNvPr id="341" name="Group 340">
                    <a:extLst>
                      <a:ext uri="{FF2B5EF4-FFF2-40B4-BE49-F238E27FC236}">
                        <a16:creationId xmlns:a16="http://schemas.microsoft.com/office/drawing/2014/main" id="{8F364B3D-6070-4271-AEE3-9B3C5E08B7F2}"/>
                      </a:ext>
                    </a:extLst>
                  </p:cNvPr>
                  <p:cNvGrpSpPr/>
                  <p:nvPr/>
                </p:nvGrpSpPr>
                <p:grpSpPr>
                  <a:xfrm rot="20034557">
                    <a:off x="5822079" y="2178713"/>
                    <a:ext cx="1504551" cy="1479621"/>
                    <a:chOff x="4737587" y="1224438"/>
                    <a:chExt cx="3092118" cy="3040877"/>
                  </a:xfrm>
                  <a:grpFill/>
                </p:grpSpPr>
                <p:sp>
                  <p:nvSpPr>
                    <p:cNvPr id="342" name="Oval 341">
                      <a:extLst>
                        <a:ext uri="{FF2B5EF4-FFF2-40B4-BE49-F238E27FC236}">
                          <a16:creationId xmlns:a16="http://schemas.microsoft.com/office/drawing/2014/main" id="{51FFD202-D3F2-4D7F-8FAD-998E8A9C06FE}"/>
                        </a:ext>
                      </a:extLst>
                    </p:cNvPr>
                    <p:cNvSpPr/>
                    <p:nvPr/>
                  </p:nvSpPr>
                  <p:spPr>
                    <a:xfrm>
                      <a:off x="6012389" y="2468938"/>
                      <a:ext cx="552447" cy="55244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cs typeface="Arial" panose="020B0604020202020204" pitchFamily="34" charset="0"/>
                      </a:endParaRPr>
                    </a:p>
                  </p:txBody>
                </p:sp>
                <p:sp>
                  <p:nvSpPr>
                    <p:cNvPr id="343" name="Freeform 722">
                      <a:extLst>
                        <a:ext uri="{FF2B5EF4-FFF2-40B4-BE49-F238E27FC236}">
                          <a16:creationId xmlns:a16="http://schemas.microsoft.com/office/drawing/2014/main" id="{76A5399A-4DAA-4BA9-8449-8EF978EFFE9C}"/>
                        </a:ext>
                      </a:extLst>
                    </p:cNvPr>
                    <p:cNvSpPr/>
                    <p:nvPr/>
                  </p:nvSpPr>
                  <p:spPr>
                    <a:xfrm rot="21050687">
                      <a:off x="4737587" y="1224438"/>
                      <a:ext cx="3092118" cy="3040877"/>
                    </a:xfrm>
                    <a:custGeom>
                      <a:avLst/>
                      <a:gdLst>
                        <a:gd name="connsiteX0" fmla="*/ 1674427 w 3092118"/>
                        <a:gd name="connsiteY0" fmla="*/ 755120 h 3040877"/>
                        <a:gd name="connsiteX1" fmla="*/ 784514 w 3092118"/>
                        <a:gd name="connsiteY1" fmla="*/ 1398003 h 3040877"/>
                        <a:gd name="connsiteX2" fmla="*/ 1427398 w 3092118"/>
                        <a:gd name="connsiteY2" fmla="*/ 2287916 h 3040877"/>
                        <a:gd name="connsiteX3" fmla="*/ 2317310 w 3092118"/>
                        <a:gd name="connsiteY3" fmla="*/ 1645033 h 3040877"/>
                        <a:gd name="connsiteX4" fmla="*/ 1674427 w 3092118"/>
                        <a:gd name="connsiteY4" fmla="*/ 755120 h 3040877"/>
                        <a:gd name="connsiteX5" fmla="*/ 1633212 w 3092118"/>
                        <a:gd name="connsiteY5" fmla="*/ 0 h 3040877"/>
                        <a:gd name="connsiteX6" fmla="*/ 1724506 w 3092118"/>
                        <a:gd name="connsiteY6" fmla="*/ 388598 h 3040877"/>
                        <a:gd name="connsiteX7" fmla="*/ 1733340 w 3092118"/>
                        <a:gd name="connsiteY7" fmla="*/ 389568 h 3040877"/>
                        <a:gd name="connsiteX8" fmla="*/ 1957761 w 3092118"/>
                        <a:gd name="connsiteY8" fmla="*/ 449331 h 3040877"/>
                        <a:gd name="connsiteX9" fmla="*/ 2004759 w 3092118"/>
                        <a:gd name="connsiteY9" fmla="*/ 469839 h 3040877"/>
                        <a:gd name="connsiteX10" fmla="*/ 2346182 w 3092118"/>
                        <a:gd name="connsiteY10" fmla="*/ 167256 h 3040877"/>
                        <a:gd name="connsiteX11" fmla="*/ 2689218 w 3092118"/>
                        <a:gd name="connsiteY11" fmla="*/ 508568 h 3040877"/>
                        <a:gd name="connsiteX12" fmla="*/ 2471901 w 3092118"/>
                        <a:gd name="connsiteY12" fmla="*/ 839553 h 3040877"/>
                        <a:gd name="connsiteX13" fmla="*/ 2480318 w 3092118"/>
                        <a:gd name="connsiteY13" fmla="*/ 850105 h 3040877"/>
                        <a:gd name="connsiteX14" fmla="*/ 2591540 w 3092118"/>
                        <a:gd name="connsiteY14" fmla="*/ 1039906 h 3040877"/>
                        <a:gd name="connsiteX15" fmla="*/ 2611268 w 3092118"/>
                        <a:gd name="connsiteY15" fmla="*/ 1088431 h 3040877"/>
                        <a:gd name="connsiteX16" fmla="*/ 3092118 w 3092118"/>
                        <a:gd name="connsiteY16" fmla="*/ 1135499 h 3040877"/>
                        <a:gd name="connsiteX17" fmla="*/ 3075273 w 3092118"/>
                        <a:gd name="connsiteY17" fmla="*/ 1619114 h 3040877"/>
                        <a:gd name="connsiteX18" fmla="*/ 2684949 w 3092118"/>
                        <a:gd name="connsiteY18" fmla="*/ 1684942 h 3040877"/>
                        <a:gd name="connsiteX19" fmla="*/ 2682862 w 3092118"/>
                        <a:gd name="connsiteY19" fmla="*/ 1703946 h 3040877"/>
                        <a:gd name="connsiteX20" fmla="*/ 2623099 w 3092118"/>
                        <a:gd name="connsiteY20" fmla="*/ 1928367 h 3040877"/>
                        <a:gd name="connsiteX21" fmla="*/ 2607499 w 3092118"/>
                        <a:gd name="connsiteY21" fmla="*/ 1964117 h 3040877"/>
                        <a:gd name="connsiteX22" fmla="*/ 2937061 w 3092118"/>
                        <a:gd name="connsiteY22" fmla="*/ 2297094 h 3040877"/>
                        <a:gd name="connsiteX23" fmla="*/ 2615152 w 3092118"/>
                        <a:gd name="connsiteY23" fmla="*/ 2658400 h 3040877"/>
                        <a:gd name="connsiteX24" fmla="*/ 2237223 w 3092118"/>
                        <a:gd name="connsiteY24" fmla="*/ 2439040 h 3040877"/>
                        <a:gd name="connsiteX25" fmla="*/ 2222326 w 3092118"/>
                        <a:gd name="connsiteY25" fmla="*/ 2450923 h 3040877"/>
                        <a:gd name="connsiteX26" fmla="*/ 2032524 w 3092118"/>
                        <a:gd name="connsiteY26" fmla="*/ 2562146 h 3040877"/>
                        <a:gd name="connsiteX27" fmla="*/ 1965154 w 3092118"/>
                        <a:gd name="connsiteY27" fmla="*/ 2589535 h 3040877"/>
                        <a:gd name="connsiteX28" fmla="*/ 1954195 w 3092118"/>
                        <a:gd name="connsiteY28" fmla="*/ 3022752 h 3040877"/>
                        <a:gd name="connsiteX29" fmla="*/ 1470626 w 3092118"/>
                        <a:gd name="connsiteY29" fmla="*/ 3040877 h 3040877"/>
                        <a:gd name="connsiteX30" fmla="*/ 1376292 w 3092118"/>
                        <a:gd name="connsiteY30" fmla="*/ 2654325 h 3040877"/>
                        <a:gd name="connsiteX31" fmla="*/ 1368484 w 3092118"/>
                        <a:gd name="connsiteY31" fmla="*/ 2653468 h 3040877"/>
                        <a:gd name="connsiteX32" fmla="*/ 1144063 w 3092118"/>
                        <a:gd name="connsiteY32" fmla="*/ 2593705 h 3040877"/>
                        <a:gd name="connsiteX33" fmla="*/ 1097764 w 3092118"/>
                        <a:gd name="connsiteY33" fmla="*/ 2573502 h 3040877"/>
                        <a:gd name="connsiteX34" fmla="*/ 727158 w 3092118"/>
                        <a:gd name="connsiteY34" fmla="*/ 2872224 h 3040877"/>
                        <a:gd name="connsiteX35" fmla="*/ 400447 w 3092118"/>
                        <a:gd name="connsiteY35" fmla="*/ 2515254 h 3040877"/>
                        <a:gd name="connsiteX36" fmla="*/ 628227 w 3092118"/>
                        <a:gd name="connsiteY36" fmla="*/ 2201356 h 3040877"/>
                        <a:gd name="connsiteX37" fmla="*/ 621507 w 3092118"/>
                        <a:gd name="connsiteY37" fmla="*/ 2192931 h 3040877"/>
                        <a:gd name="connsiteX38" fmla="*/ 510285 w 3092118"/>
                        <a:gd name="connsiteY38" fmla="*/ 2003130 h 3040877"/>
                        <a:gd name="connsiteX39" fmla="*/ 480351 w 3092118"/>
                        <a:gd name="connsiteY39" fmla="*/ 1929502 h 3040877"/>
                        <a:gd name="connsiteX40" fmla="*/ 12533 w 3092118"/>
                        <a:gd name="connsiteY40" fmla="*/ 1912252 h 3040877"/>
                        <a:gd name="connsiteX41" fmla="*/ 0 w 3092118"/>
                        <a:gd name="connsiteY41" fmla="*/ 1428507 h 3040877"/>
                        <a:gd name="connsiteX42" fmla="*/ 420693 w 3092118"/>
                        <a:gd name="connsiteY42" fmla="*/ 1330981 h 3040877"/>
                        <a:gd name="connsiteX43" fmla="*/ 443459 w 3092118"/>
                        <a:gd name="connsiteY43" fmla="*/ 1224296 h 3040877"/>
                        <a:gd name="connsiteX44" fmla="*/ 478725 w 3092118"/>
                        <a:gd name="connsiteY44" fmla="*/ 1114669 h 3040877"/>
                        <a:gd name="connsiteX45" fmla="*/ 521656 w 3092118"/>
                        <a:gd name="connsiteY45" fmla="*/ 1016287 h 3040877"/>
                        <a:gd name="connsiteX46" fmla="*/ 219464 w 3092118"/>
                        <a:gd name="connsiteY46" fmla="*/ 768145 h 3040877"/>
                        <a:gd name="connsiteX47" fmla="*/ 502498 w 3092118"/>
                        <a:gd name="connsiteY47" fmla="*/ 375640 h 3040877"/>
                        <a:gd name="connsiteX48" fmla="*/ 921982 w 3092118"/>
                        <a:gd name="connsiteY48" fmla="*/ 564406 h 3040877"/>
                        <a:gd name="connsiteX49" fmla="*/ 971657 w 3092118"/>
                        <a:gd name="connsiteY49" fmla="*/ 532009 h 3040877"/>
                        <a:gd name="connsiteX50" fmla="*/ 1069301 w 3092118"/>
                        <a:gd name="connsiteY50" fmla="*/ 480890 h 3040877"/>
                        <a:gd name="connsiteX51" fmla="*/ 1134568 w 3092118"/>
                        <a:gd name="connsiteY51" fmla="*/ 454356 h 3040877"/>
                        <a:gd name="connsiteX52" fmla="*/ 1149505 w 3092118"/>
                        <a:gd name="connsiteY52" fmla="*/ 13960 h 3040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3092118" h="3040877">
                          <a:moveTo>
                            <a:pt x="1674427" y="755120"/>
                          </a:moveTo>
                          <a:cubicBezTo>
                            <a:pt x="1251158" y="686905"/>
                            <a:pt x="852730" y="974734"/>
                            <a:pt x="784514" y="1398003"/>
                          </a:cubicBezTo>
                          <a:cubicBezTo>
                            <a:pt x="716299" y="1821273"/>
                            <a:pt x="1004128" y="2219701"/>
                            <a:pt x="1427398" y="2287916"/>
                          </a:cubicBezTo>
                          <a:cubicBezTo>
                            <a:pt x="1850667" y="2356131"/>
                            <a:pt x="2249095" y="2068302"/>
                            <a:pt x="2317310" y="1645033"/>
                          </a:cubicBezTo>
                          <a:cubicBezTo>
                            <a:pt x="2385525" y="1221763"/>
                            <a:pt x="2097696" y="823335"/>
                            <a:pt x="1674427" y="755120"/>
                          </a:cubicBezTo>
                          <a:close/>
                          <a:moveTo>
                            <a:pt x="1633212" y="0"/>
                          </a:moveTo>
                          <a:lnTo>
                            <a:pt x="1724506" y="388598"/>
                          </a:lnTo>
                          <a:lnTo>
                            <a:pt x="1733340" y="389568"/>
                          </a:lnTo>
                          <a:cubicBezTo>
                            <a:pt x="1811485" y="402162"/>
                            <a:pt x="1886504" y="422377"/>
                            <a:pt x="1957761" y="449331"/>
                          </a:cubicBezTo>
                          <a:lnTo>
                            <a:pt x="2004759" y="469839"/>
                          </a:lnTo>
                          <a:lnTo>
                            <a:pt x="2346182" y="167256"/>
                          </a:lnTo>
                          <a:lnTo>
                            <a:pt x="2689218" y="508568"/>
                          </a:lnTo>
                          <a:lnTo>
                            <a:pt x="2471901" y="839553"/>
                          </a:lnTo>
                          <a:lnTo>
                            <a:pt x="2480318" y="850105"/>
                          </a:lnTo>
                          <a:cubicBezTo>
                            <a:pt x="2523275" y="909569"/>
                            <a:pt x="2560561" y="973129"/>
                            <a:pt x="2591540" y="1039906"/>
                          </a:cubicBezTo>
                          <a:lnTo>
                            <a:pt x="2611268" y="1088431"/>
                          </a:lnTo>
                          <a:lnTo>
                            <a:pt x="3092118" y="1135499"/>
                          </a:lnTo>
                          <a:lnTo>
                            <a:pt x="3075273" y="1619114"/>
                          </a:lnTo>
                          <a:lnTo>
                            <a:pt x="2684949" y="1684942"/>
                          </a:lnTo>
                          <a:lnTo>
                            <a:pt x="2682862" y="1703946"/>
                          </a:lnTo>
                          <a:cubicBezTo>
                            <a:pt x="2670268" y="1782091"/>
                            <a:pt x="2650053" y="1857110"/>
                            <a:pt x="2623099" y="1928367"/>
                          </a:cubicBezTo>
                          <a:lnTo>
                            <a:pt x="2607499" y="1964117"/>
                          </a:lnTo>
                          <a:lnTo>
                            <a:pt x="2937061" y="2297094"/>
                          </a:lnTo>
                          <a:lnTo>
                            <a:pt x="2615152" y="2658400"/>
                          </a:lnTo>
                          <a:lnTo>
                            <a:pt x="2237223" y="2439040"/>
                          </a:lnTo>
                          <a:lnTo>
                            <a:pt x="2222326" y="2450923"/>
                          </a:lnTo>
                          <a:cubicBezTo>
                            <a:pt x="2162862" y="2493881"/>
                            <a:pt x="2099301" y="2531167"/>
                            <a:pt x="2032524" y="2562146"/>
                          </a:cubicBezTo>
                          <a:lnTo>
                            <a:pt x="1965154" y="2589535"/>
                          </a:lnTo>
                          <a:lnTo>
                            <a:pt x="1954195" y="3022752"/>
                          </a:lnTo>
                          <a:lnTo>
                            <a:pt x="1470626" y="3040877"/>
                          </a:lnTo>
                          <a:lnTo>
                            <a:pt x="1376292" y="2654325"/>
                          </a:lnTo>
                          <a:lnTo>
                            <a:pt x="1368484" y="2653468"/>
                          </a:lnTo>
                          <a:cubicBezTo>
                            <a:pt x="1290340" y="2640874"/>
                            <a:pt x="1215320" y="2620659"/>
                            <a:pt x="1144063" y="2593705"/>
                          </a:cubicBezTo>
                          <a:lnTo>
                            <a:pt x="1097764" y="2573502"/>
                          </a:lnTo>
                          <a:lnTo>
                            <a:pt x="727158" y="2872224"/>
                          </a:lnTo>
                          <a:lnTo>
                            <a:pt x="400447" y="2515254"/>
                          </a:lnTo>
                          <a:lnTo>
                            <a:pt x="628227" y="2201356"/>
                          </a:lnTo>
                          <a:lnTo>
                            <a:pt x="621507" y="2192931"/>
                          </a:lnTo>
                          <a:cubicBezTo>
                            <a:pt x="578549" y="2133467"/>
                            <a:pt x="541263" y="2069906"/>
                            <a:pt x="510285" y="2003130"/>
                          </a:cubicBezTo>
                          <a:lnTo>
                            <a:pt x="480351" y="1929502"/>
                          </a:lnTo>
                          <a:lnTo>
                            <a:pt x="12533" y="1912252"/>
                          </a:lnTo>
                          <a:lnTo>
                            <a:pt x="0" y="1428507"/>
                          </a:lnTo>
                          <a:lnTo>
                            <a:pt x="420693" y="1330981"/>
                          </a:lnTo>
                          <a:lnTo>
                            <a:pt x="443459" y="1224296"/>
                          </a:lnTo>
                          <a:cubicBezTo>
                            <a:pt x="453456" y="1186867"/>
                            <a:pt x="465248" y="1150297"/>
                            <a:pt x="478725" y="1114669"/>
                          </a:cubicBezTo>
                          <a:lnTo>
                            <a:pt x="521656" y="1016287"/>
                          </a:lnTo>
                          <a:lnTo>
                            <a:pt x="219464" y="768145"/>
                          </a:lnTo>
                          <a:lnTo>
                            <a:pt x="502498" y="375640"/>
                          </a:lnTo>
                          <a:lnTo>
                            <a:pt x="921982" y="564406"/>
                          </a:lnTo>
                          <a:lnTo>
                            <a:pt x="971657" y="532009"/>
                          </a:lnTo>
                          <a:cubicBezTo>
                            <a:pt x="1003328" y="513446"/>
                            <a:pt x="1035912" y="496380"/>
                            <a:pt x="1069301" y="480890"/>
                          </a:cubicBezTo>
                          <a:lnTo>
                            <a:pt x="1134568" y="454356"/>
                          </a:lnTo>
                          <a:lnTo>
                            <a:pt x="1149505" y="13960"/>
                          </a:ln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cs typeface="Arial" panose="020B0604020202020204" pitchFamily="34" charset="0"/>
                      </a:endParaRPr>
                    </a:p>
                  </p:txBody>
                </p:sp>
              </p:grpSp>
            </p:grpSp>
            <p:sp>
              <p:nvSpPr>
                <p:cNvPr id="35" name="Rectangle 912">
                  <a:extLst>
                    <a:ext uri="{FF2B5EF4-FFF2-40B4-BE49-F238E27FC236}">
                      <a16:creationId xmlns:a16="http://schemas.microsoft.com/office/drawing/2014/main" id="{9D99DF97-2E19-4489-B18B-21FD9A95A37D}"/>
                    </a:ext>
                  </a:extLst>
                </p:cNvPr>
                <p:cNvSpPr/>
                <p:nvPr/>
              </p:nvSpPr>
              <p:spPr>
                <a:xfrm>
                  <a:off x="1145718" y="3795068"/>
                  <a:ext cx="258385" cy="297352"/>
                </a:xfrm>
                <a:custGeom>
                  <a:avLst/>
                  <a:gdLst>
                    <a:gd name="connsiteX0" fmla="*/ 0 w 5341620"/>
                    <a:gd name="connsiteY0" fmla="*/ 0 h 5524500"/>
                    <a:gd name="connsiteX1" fmla="*/ 5341620 w 5341620"/>
                    <a:gd name="connsiteY1" fmla="*/ 0 h 5524500"/>
                    <a:gd name="connsiteX2" fmla="*/ 5341620 w 5341620"/>
                    <a:gd name="connsiteY2" fmla="*/ 5524500 h 5524500"/>
                    <a:gd name="connsiteX3" fmla="*/ 0 w 5341620"/>
                    <a:gd name="connsiteY3" fmla="*/ 5524500 h 5524500"/>
                    <a:gd name="connsiteX4" fmla="*/ 0 w 5341620"/>
                    <a:gd name="connsiteY4" fmla="*/ 0 h 5524500"/>
                    <a:gd name="connsiteX0" fmla="*/ 1668780 w 5341620"/>
                    <a:gd name="connsiteY0" fmla="*/ 929640 h 5524500"/>
                    <a:gd name="connsiteX1" fmla="*/ 5341620 w 5341620"/>
                    <a:gd name="connsiteY1" fmla="*/ 0 h 5524500"/>
                    <a:gd name="connsiteX2" fmla="*/ 5341620 w 5341620"/>
                    <a:gd name="connsiteY2" fmla="*/ 5524500 h 5524500"/>
                    <a:gd name="connsiteX3" fmla="*/ 0 w 5341620"/>
                    <a:gd name="connsiteY3" fmla="*/ 5524500 h 5524500"/>
                    <a:gd name="connsiteX4" fmla="*/ 1668780 w 5341620"/>
                    <a:gd name="connsiteY4" fmla="*/ 929640 h 5524500"/>
                    <a:gd name="connsiteX0" fmla="*/ 1668780 w 5341620"/>
                    <a:gd name="connsiteY0" fmla="*/ 7620 h 4602480"/>
                    <a:gd name="connsiteX1" fmla="*/ 3718560 w 5341620"/>
                    <a:gd name="connsiteY1" fmla="*/ 0 h 4602480"/>
                    <a:gd name="connsiteX2" fmla="*/ 5341620 w 5341620"/>
                    <a:gd name="connsiteY2" fmla="*/ 4602480 h 4602480"/>
                    <a:gd name="connsiteX3" fmla="*/ 0 w 5341620"/>
                    <a:gd name="connsiteY3" fmla="*/ 4602480 h 4602480"/>
                    <a:gd name="connsiteX4" fmla="*/ 1668780 w 5341620"/>
                    <a:gd name="connsiteY4" fmla="*/ 7620 h 4602480"/>
                    <a:gd name="connsiteX0" fmla="*/ 1668780 w 5341620"/>
                    <a:gd name="connsiteY0" fmla="*/ 7620 h 4602480"/>
                    <a:gd name="connsiteX1" fmla="*/ 3718560 w 5341620"/>
                    <a:gd name="connsiteY1" fmla="*/ 0 h 4602480"/>
                    <a:gd name="connsiteX2" fmla="*/ 5341620 w 5341620"/>
                    <a:gd name="connsiteY2" fmla="*/ 4602480 h 4602480"/>
                    <a:gd name="connsiteX3" fmla="*/ 0 w 5341620"/>
                    <a:gd name="connsiteY3" fmla="*/ 4602480 h 4602480"/>
                    <a:gd name="connsiteX4" fmla="*/ 300990 w 5341620"/>
                    <a:gd name="connsiteY4" fmla="*/ 2937510 h 4602480"/>
                    <a:gd name="connsiteX5" fmla="*/ 1668780 w 5341620"/>
                    <a:gd name="connsiteY5" fmla="*/ 7620 h 4602480"/>
                    <a:gd name="connsiteX0" fmla="*/ 1668780 w 5341620"/>
                    <a:gd name="connsiteY0" fmla="*/ 7620 h 4602480"/>
                    <a:gd name="connsiteX1" fmla="*/ 3718560 w 5341620"/>
                    <a:gd name="connsiteY1" fmla="*/ 0 h 4602480"/>
                    <a:gd name="connsiteX2" fmla="*/ 5034915 w 5341620"/>
                    <a:gd name="connsiteY2" fmla="*/ 2947035 h 4602480"/>
                    <a:gd name="connsiteX3" fmla="*/ 5341620 w 5341620"/>
                    <a:gd name="connsiteY3" fmla="*/ 4602480 h 4602480"/>
                    <a:gd name="connsiteX4" fmla="*/ 0 w 5341620"/>
                    <a:gd name="connsiteY4" fmla="*/ 4602480 h 4602480"/>
                    <a:gd name="connsiteX5" fmla="*/ 300990 w 5341620"/>
                    <a:gd name="connsiteY5" fmla="*/ 2937510 h 4602480"/>
                    <a:gd name="connsiteX6" fmla="*/ 1668780 w 5341620"/>
                    <a:gd name="connsiteY6" fmla="*/ 7620 h 4602480"/>
                    <a:gd name="connsiteX0" fmla="*/ 1668780 w 5341620"/>
                    <a:gd name="connsiteY0" fmla="*/ 7620 h 4602480"/>
                    <a:gd name="connsiteX1" fmla="*/ 3718560 w 5341620"/>
                    <a:gd name="connsiteY1" fmla="*/ 0 h 4602480"/>
                    <a:gd name="connsiteX2" fmla="*/ 5034915 w 5341620"/>
                    <a:gd name="connsiteY2" fmla="*/ 2947035 h 4602480"/>
                    <a:gd name="connsiteX3" fmla="*/ 5341620 w 5341620"/>
                    <a:gd name="connsiteY3" fmla="*/ 4602480 h 4602480"/>
                    <a:gd name="connsiteX4" fmla="*/ 0 w 5341620"/>
                    <a:gd name="connsiteY4" fmla="*/ 4602480 h 4602480"/>
                    <a:gd name="connsiteX5" fmla="*/ 300990 w 5341620"/>
                    <a:gd name="connsiteY5" fmla="*/ 2937510 h 4602480"/>
                    <a:gd name="connsiteX6" fmla="*/ 1958340 w 5341620"/>
                    <a:gd name="connsiteY6" fmla="*/ 2023110 h 4602480"/>
                    <a:gd name="connsiteX7" fmla="*/ 1668780 w 5341620"/>
                    <a:gd name="connsiteY7" fmla="*/ 7620 h 4602480"/>
                    <a:gd name="connsiteX0" fmla="*/ 1668780 w 5341620"/>
                    <a:gd name="connsiteY0" fmla="*/ 7620 h 4602480"/>
                    <a:gd name="connsiteX1" fmla="*/ 3718560 w 5341620"/>
                    <a:gd name="connsiteY1" fmla="*/ 0 h 4602480"/>
                    <a:gd name="connsiteX2" fmla="*/ 3358515 w 5341620"/>
                    <a:gd name="connsiteY2" fmla="*/ 1956435 h 4602480"/>
                    <a:gd name="connsiteX3" fmla="*/ 5034915 w 5341620"/>
                    <a:gd name="connsiteY3" fmla="*/ 2947035 h 4602480"/>
                    <a:gd name="connsiteX4" fmla="*/ 5341620 w 5341620"/>
                    <a:gd name="connsiteY4" fmla="*/ 4602480 h 4602480"/>
                    <a:gd name="connsiteX5" fmla="*/ 0 w 5341620"/>
                    <a:gd name="connsiteY5" fmla="*/ 4602480 h 4602480"/>
                    <a:gd name="connsiteX6" fmla="*/ 300990 w 5341620"/>
                    <a:gd name="connsiteY6" fmla="*/ 2937510 h 4602480"/>
                    <a:gd name="connsiteX7" fmla="*/ 1958340 w 5341620"/>
                    <a:gd name="connsiteY7" fmla="*/ 2023110 h 4602480"/>
                    <a:gd name="connsiteX8" fmla="*/ 1668780 w 5341620"/>
                    <a:gd name="connsiteY8" fmla="*/ 7620 h 4602480"/>
                    <a:gd name="connsiteX0" fmla="*/ 1670724 w 5343564"/>
                    <a:gd name="connsiteY0" fmla="*/ 7620 h 4602480"/>
                    <a:gd name="connsiteX1" fmla="*/ 3720504 w 5343564"/>
                    <a:gd name="connsiteY1" fmla="*/ 0 h 4602480"/>
                    <a:gd name="connsiteX2" fmla="*/ 3360459 w 5343564"/>
                    <a:gd name="connsiteY2" fmla="*/ 1956435 h 4602480"/>
                    <a:gd name="connsiteX3" fmla="*/ 5036859 w 5343564"/>
                    <a:gd name="connsiteY3" fmla="*/ 2947035 h 4602480"/>
                    <a:gd name="connsiteX4" fmla="*/ 5343564 w 5343564"/>
                    <a:gd name="connsiteY4" fmla="*/ 4602480 h 4602480"/>
                    <a:gd name="connsiteX5" fmla="*/ 1944 w 5343564"/>
                    <a:gd name="connsiteY5" fmla="*/ 4602480 h 4602480"/>
                    <a:gd name="connsiteX6" fmla="*/ 302934 w 5343564"/>
                    <a:gd name="connsiteY6" fmla="*/ 2937510 h 4602480"/>
                    <a:gd name="connsiteX7" fmla="*/ 1960284 w 5343564"/>
                    <a:gd name="connsiteY7" fmla="*/ 2023110 h 4602480"/>
                    <a:gd name="connsiteX8" fmla="*/ 1670724 w 5343564"/>
                    <a:gd name="connsiteY8" fmla="*/ 7620 h 4602480"/>
                    <a:gd name="connsiteX0" fmla="*/ 1671476 w 5344316"/>
                    <a:gd name="connsiteY0" fmla="*/ 7620 h 4602480"/>
                    <a:gd name="connsiteX1" fmla="*/ 3721256 w 5344316"/>
                    <a:gd name="connsiteY1" fmla="*/ 0 h 4602480"/>
                    <a:gd name="connsiteX2" fmla="*/ 3361211 w 5344316"/>
                    <a:gd name="connsiteY2" fmla="*/ 1956435 h 4602480"/>
                    <a:gd name="connsiteX3" fmla="*/ 5037611 w 5344316"/>
                    <a:gd name="connsiteY3" fmla="*/ 2947035 h 4602480"/>
                    <a:gd name="connsiteX4" fmla="*/ 5344316 w 5344316"/>
                    <a:gd name="connsiteY4" fmla="*/ 4602480 h 4602480"/>
                    <a:gd name="connsiteX5" fmla="*/ 2696 w 5344316"/>
                    <a:gd name="connsiteY5" fmla="*/ 4602480 h 4602480"/>
                    <a:gd name="connsiteX6" fmla="*/ 303686 w 5344316"/>
                    <a:gd name="connsiteY6" fmla="*/ 2937510 h 4602480"/>
                    <a:gd name="connsiteX7" fmla="*/ 1961036 w 5344316"/>
                    <a:gd name="connsiteY7" fmla="*/ 2023110 h 4602480"/>
                    <a:gd name="connsiteX8" fmla="*/ 1671476 w 5344316"/>
                    <a:gd name="connsiteY8" fmla="*/ 7620 h 4602480"/>
                    <a:gd name="connsiteX0" fmla="*/ 1671476 w 5344316"/>
                    <a:gd name="connsiteY0" fmla="*/ 7620 h 4602480"/>
                    <a:gd name="connsiteX1" fmla="*/ 3721256 w 5344316"/>
                    <a:gd name="connsiteY1" fmla="*/ 0 h 4602480"/>
                    <a:gd name="connsiteX2" fmla="*/ 3361211 w 5344316"/>
                    <a:gd name="connsiteY2" fmla="*/ 1956435 h 4602480"/>
                    <a:gd name="connsiteX3" fmla="*/ 5037611 w 5344316"/>
                    <a:gd name="connsiteY3" fmla="*/ 2947035 h 4602480"/>
                    <a:gd name="connsiteX4" fmla="*/ 5344316 w 5344316"/>
                    <a:gd name="connsiteY4" fmla="*/ 4602480 h 4602480"/>
                    <a:gd name="connsiteX5" fmla="*/ 2696 w 5344316"/>
                    <a:gd name="connsiteY5" fmla="*/ 4602480 h 4602480"/>
                    <a:gd name="connsiteX6" fmla="*/ 303686 w 5344316"/>
                    <a:gd name="connsiteY6" fmla="*/ 2937510 h 4602480"/>
                    <a:gd name="connsiteX7" fmla="*/ 1961036 w 5344316"/>
                    <a:gd name="connsiteY7" fmla="*/ 2023110 h 4602480"/>
                    <a:gd name="connsiteX8" fmla="*/ 1671476 w 5344316"/>
                    <a:gd name="connsiteY8" fmla="*/ 7620 h 4602480"/>
                    <a:gd name="connsiteX0" fmla="*/ 1671476 w 5344316"/>
                    <a:gd name="connsiteY0" fmla="*/ 7620 h 4602480"/>
                    <a:gd name="connsiteX1" fmla="*/ 3721256 w 5344316"/>
                    <a:gd name="connsiteY1" fmla="*/ 0 h 4602480"/>
                    <a:gd name="connsiteX2" fmla="*/ 3361211 w 5344316"/>
                    <a:gd name="connsiteY2" fmla="*/ 1956435 h 4602480"/>
                    <a:gd name="connsiteX3" fmla="*/ 5037611 w 5344316"/>
                    <a:gd name="connsiteY3" fmla="*/ 2947035 h 4602480"/>
                    <a:gd name="connsiteX4" fmla="*/ 5344316 w 5344316"/>
                    <a:gd name="connsiteY4" fmla="*/ 4602480 h 4602480"/>
                    <a:gd name="connsiteX5" fmla="*/ 2696 w 5344316"/>
                    <a:gd name="connsiteY5" fmla="*/ 4602480 h 4602480"/>
                    <a:gd name="connsiteX6" fmla="*/ 303686 w 5344316"/>
                    <a:gd name="connsiteY6" fmla="*/ 2937510 h 4602480"/>
                    <a:gd name="connsiteX7" fmla="*/ 1961036 w 5344316"/>
                    <a:gd name="connsiteY7" fmla="*/ 2023110 h 4602480"/>
                    <a:gd name="connsiteX8" fmla="*/ 1671476 w 5344316"/>
                    <a:gd name="connsiteY8" fmla="*/ 7620 h 4602480"/>
                    <a:gd name="connsiteX0" fmla="*/ 1671476 w 5344316"/>
                    <a:gd name="connsiteY0" fmla="*/ 7620 h 4602480"/>
                    <a:gd name="connsiteX1" fmla="*/ 3721256 w 5344316"/>
                    <a:gd name="connsiteY1" fmla="*/ 0 h 4602480"/>
                    <a:gd name="connsiteX2" fmla="*/ 3361211 w 5344316"/>
                    <a:gd name="connsiteY2" fmla="*/ 1956435 h 4602480"/>
                    <a:gd name="connsiteX3" fmla="*/ 5037611 w 5344316"/>
                    <a:gd name="connsiteY3" fmla="*/ 2947035 h 4602480"/>
                    <a:gd name="connsiteX4" fmla="*/ 5344316 w 5344316"/>
                    <a:gd name="connsiteY4" fmla="*/ 4602480 h 4602480"/>
                    <a:gd name="connsiteX5" fmla="*/ 2696 w 5344316"/>
                    <a:gd name="connsiteY5" fmla="*/ 4602480 h 4602480"/>
                    <a:gd name="connsiteX6" fmla="*/ 303686 w 5344316"/>
                    <a:gd name="connsiteY6" fmla="*/ 2937510 h 4602480"/>
                    <a:gd name="connsiteX7" fmla="*/ 1961036 w 5344316"/>
                    <a:gd name="connsiteY7" fmla="*/ 2023110 h 4602480"/>
                    <a:gd name="connsiteX8" fmla="*/ 1671476 w 5344316"/>
                    <a:gd name="connsiteY8" fmla="*/ 7620 h 4602480"/>
                    <a:gd name="connsiteX0" fmla="*/ 1671476 w 5344316"/>
                    <a:gd name="connsiteY0" fmla="*/ 7620 h 4602480"/>
                    <a:gd name="connsiteX1" fmla="*/ 3721256 w 5344316"/>
                    <a:gd name="connsiteY1" fmla="*/ 0 h 4602480"/>
                    <a:gd name="connsiteX2" fmla="*/ 3361211 w 5344316"/>
                    <a:gd name="connsiteY2" fmla="*/ 1956435 h 4602480"/>
                    <a:gd name="connsiteX3" fmla="*/ 5037611 w 5344316"/>
                    <a:gd name="connsiteY3" fmla="*/ 2947035 h 4602480"/>
                    <a:gd name="connsiteX4" fmla="*/ 5344316 w 5344316"/>
                    <a:gd name="connsiteY4" fmla="*/ 4602480 h 4602480"/>
                    <a:gd name="connsiteX5" fmla="*/ 2696 w 5344316"/>
                    <a:gd name="connsiteY5" fmla="*/ 4602480 h 4602480"/>
                    <a:gd name="connsiteX6" fmla="*/ 303686 w 5344316"/>
                    <a:gd name="connsiteY6" fmla="*/ 2937510 h 4602480"/>
                    <a:gd name="connsiteX7" fmla="*/ 1961036 w 5344316"/>
                    <a:gd name="connsiteY7" fmla="*/ 2023110 h 4602480"/>
                    <a:gd name="connsiteX8" fmla="*/ 1671476 w 5344316"/>
                    <a:gd name="connsiteY8" fmla="*/ 7620 h 4602480"/>
                    <a:gd name="connsiteX0" fmla="*/ 1671476 w 5344316"/>
                    <a:gd name="connsiteY0" fmla="*/ 7620 h 4602480"/>
                    <a:gd name="connsiteX1" fmla="*/ 3721256 w 5344316"/>
                    <a:gd name="connsiteY1" fmla="*/ 0 h 4602480"/>
                    <a:gd name="connsiteX2" fmla="*/ 3361211 w 5344316"/>
                    <a:gd name="connsiteY2" fmla="*/ 1956435 h 4602480"/>
                    <a:gd name="connsiteX3" fmla="*/ 5037611 w 5344316"/>
                    <a:gd name="connsiteY3" fmla="*/ 2947035 h 4602480"/>
                    <a:gd name="connsiteX4" fmla="*/ 5344316 w 5344316"/>
                    <a:gd name="connsiteY4" fmla="*/ 4602480 h 4602480"/>
                    <a:gd name="connsiteX5" fmla="*/ 2696 w 5344316"/>
                    <a:gd name="connsiteY5" fmla="*/ 4602480 h 4602480"/>
                    <a:gd name="connsiteX6" fmla="*/ 303686 w 5344316"/>
                    <a:gd name="connsiteY6" fmla="*/ 2937510 h 4602480"/>
                    <a:gd name="connsiteX7" fmla="*/ 1961036 w 5344316"/>
                    <a:gd name="connsiteY7" fmla="*/ 2023110 h 4602480"/>
                    <a:gd name="connsiteX8" fmla="*/ 1671476 w 5344316"/>
                    <a:gd name="connsiteY8" fmla="*/ 7620 h 4602480"/>
                    <a:gd name="connsiteX0" fmla="*/ 1671476 w 5344316"/>
                    <a:gd name="connsiteY0" fmla="*/ 7620 h 4602480"/>
                    <a:gd name="connsiteX1" fmla="*/ 3721256 w 5344316"/>
                    <a:gd name="connsiteY1" fmla="*/ 0 h 4602480"/>
                    <a:gd name="connsiteX2" fmla="*/ 3361211 w 5344316"/>
                    <a:gd name="connsiteY2" fmla="*/ 1956435 h 4602480"/>
                    <a:gd name="connsiteX3" fmla="*/ 5037611 w 5344316"/>
                    <a:gd name="connsiteY3" fmla="*/ 2947035 h 4602480"/>
                    <a:gd name="connsiteX4" fmla="*/ 5344316 w 5344316"/>
                    <a:gd name="connsiteY4" fmla="*/ 4602480 h 4602480"/>
                    <a:gd name="connsiteX5" fmla="*/ 2696 w 5344316"/>
                    <a:gd name="connsiteY5" fmla="*/ 4602480 h 4602480"/>
                    <a:gd name="connsiteX6" fmla="*/ 303686 w 5344316"/>
                    <a:gd name="connsiteY6" fmla="*/ 2937510 h 4602480"/>
                    <a:gd name="connsiteX7" fmla="*/ 1961036 w 5344316"/>
                    <a:gd name="connsiteY7" fmla="*/ 2023110 h 4602480"/>
                    <a:gd name="connsiteX8" fmla="*/ 1671476 w 5344316"/>
                    <a:gd name="connsiteY8" fmla="*/ 7620 h 4602480"/>
                    <a:gd name="connsiteX0" fmla="*/ 1671476 w 5344316"/>
                    <a:gd name="connsiteY0" fmla="*/ 7620 h 4602480"/>
                    <a:gd name="connsiteX1" fmla="*/ 3721256 w 5344316"/>
                    <a:gd name="connsiteY1" fmla="*/ 0 h 4602480"/>
                    <a:gd name="connsiteX2" fmla="*/ 3361211 w 5344316"/>
                    <a:gd name="connsiteY2" fmla="*/ 1956435 h 4602480"/>
                    <a:gd name="connsiteX3" fmla="*/ 5037611 w 5344316"/>
                    <a:gd name="connsiteY3" fmla="*/ 2947035 h 4602480"/>
                    <a:gd name="connsiteX4" fmla="*/ 5344316 w 5344316"/>
                    <a:gd name="connsiteY4" fmla="*/ 4602480 h 4602480"/>
                    <a:gd name="connsiteX5" fmla="*/ 2696 w 5344316"/>
                    <a:gd name="connsiteY5" fmla="*/ 4602480 h 4602480"/>
                    <a:gd name="connsiteX6" fmla="*/ 303686 w 5344316"/>
                    <a:gd name="connsiteY6" fmla="*/ 2937510 h 4602480"/>
                    <a:gd name="connsiteX7" fmla="*/ 1961036 w 5344316"/>
                    <a:gd name="connsiteY7" fmla="*/ 2023110 h 4602480"/>
                    <a:gd name="connsiteX8" fmla="*/ 1989611 w 5344316"/>
                    <a:gd name="connsiteY8" fmla="*/ 1537335 h 4602480"/>
                    <a:gd name="connsiteX9" fmla="*/ 1671476 w 5344316"/>
                    <a:gd name="connsiteY9" fmla="*/ 7620 h 4602480"/>
                    <a:gd name="connsiteX0" fmla="*/ 1671476 w 5344316"/>
                    <a:gd name="connsiteY0" fmla="*/ 7620 h 4602480"/>
                    <a:gd name="connsiteX1" fmla="*/ 3721256 w 5344316"/>
                    <a:gd name="connsiteY1" fmla="*/ 0 h 4602480"/>
                    <a:gd name="connsiteX2" fmla="*/ 3351686 w 5344316"/>
                    <a:gd name="connsiteY2" fmla="*/ 1527810 h 4602480"/>
                    <a:gd name="connsiteX3" fmla="*/ 3361211 w 5344316"/>
                    <a:gd name="connsiteY3" fmla="*/ 1956435 h 4602480"/>
                    <a:gd name="connsiteX4" fmla="*/ 5037611 w 5344316"/>
                    <a:gd name="connsiteY4" fmla="*/ 2947035 h 4602480"/>
                    <a:gd name="connsiteX5" fmla="*/ 5344316 w 5344316"/>
                    <a:gd name="connsiteY5" fmla="*/ 4602480 h 4602480"/>
                    <a:gd name="connsiteX6" fmla="*/ 2696 w 5344316"/>
                    <a:gd name="connsiteY6" fmla="*/ 4602480 h 4602480"/>
                    <a:gd name="connsiteX7" fmla="*/ 303686 w 5344316"/>
                    <a:gd name="connsiteY7" fmla="*/ 2937510 h 4602480"/>
                    <a:gd name="connsiteX8" fmla="*/ 1961036 w 5344316"/>
                    <a:gd name="connsiteY8" fmla="*/ 2023110 h 4602480"/>
                    <a:gd name="connsiteX9" fmla="*/ 1989611 w 5344316"/>
                    <a:gd name="connsiteY9" fmla="*/ 1537335 h 4602480"/>
                    <a:gd name="connsiteX10" fmla="*/ 1671476 w 5344316"/>
                    <a:gd name="connsiteY10" fmla="*/ 7620 h 4602480"/>
                    <a:gd name="connsiteX0" fmla="*/ 1671476 w 5344316"/>
                    <a:gd name="connsiteY0" fmla="*/ 7620 h 4602480"/>
                    <a:gd name="connsiteX1" fmla="*/ 3721256 w 5344316"/>
                    <a:gd name="connsiteY1" fmla="*/ 0 h 4602480"/>
                    <a:gd name="connsiteX2" fmla="*/ 3351686 w 5344316"/>
                    <a:gd name="connsiteY2" fmla="*/ 1527810 h 4602480"/>
                    <a:gd name="connsiteX3" fmla="*/ 3361211 w 5344316"/>
                    <a:gd name="connsiteY3" fmla="*/ 1956435 h 4602480"/>
                    <a:gd name="connsiteX4" fmla="*/ 5037611 w 5344316"/>
                    <a:gd name="connsiteY4" fmla="*/ 2947035 h 4602480"/>
                    <a:gd name="connsiteX5" fmla="*/ 5344316 w 5344316"/>
                    <a:gd name="connsiteY5" fmla="*/ 4602480 h 4602480"/>
                    <a:gd name="connsiteX6" fmla="*/ 2696 w 5344316"/>
                    <a:gd name="connsiteY6" fmla="*/ 4602480 h 4602480"/>
                    <a:gd name="connsiteX7" fmla="*/ 303686 w 5344316"/>
                    <a:gd name="connsiteY7" fmla="*/ 2937510 h 4602480"/>
                    <a:gd name="connsiteX8" fmla="*/ 1961036 w 5344316"/>
                    <a:gd name="connsiteY8" fmla="*/ 2023110 h 4602480"/>
                    <a:gd name="connsiteX9" fmla="*/ 1989611 w 5344316"/>
                    <a:gd name="connsiteY9" fmla="*/ 1537335 h 4602480"/>
                    <a:gd name="connsiteX10" fmla="*/ 1671476 w 5344316"/>
                    <a:gd name="connsiteY10" fmla="*/ 7620 h 4602480"/>
                    <a:gd name="connsiteX0" fmla="*/ 1671476 w 5344316"/>
                    <a:gd name="connsiteY0" fmla="*/ 7620 h 4602480"/>
                    <a:gd name="connsiteX1" fmla="*/ 3721256 w 5344316"/>
                    <a:gd name="connsiteY1" fmla="*/ 0 h 4602480"/>
                    <a:gd name="connsiteX2" fmla="*/ 3351686 w 5344316"/>
                    <a:gd name="connsiteY2" fmla="*/ 1527810 h 4602480"/>
                    <a:gd name="connsiteX3" fmla="*/ 3361211 w 5344316"/>
                    <a:gd name="connsiteY3" fmla="*/ 1956435 h 4602480"/>
                    <a:gd name="connsiteX4" fmla="*/ 5037611 w 5344316"/>
                    <a:gd name="connsiteY4" fmla="*/ 2947035 h 4602480"/>
                    <a:gd name="connsiteX5" fmla="*/ 5344316 w 5344316"/>
                    <a:gd name="connsiteY5" fmla="*/ 4602480 h 4602480"/>
                    <a:gd name="connsiteX6" fmla="*/ 2696 w 5344316"/>
                    <a:gd name="connsiteY6" fmla="*/ 4602480 h 4602480"/>
                    <a:gd name="connsiteX7" fmla="*/ 303686 w 5344316"/>
                    <a:gd name="connsiteY7" fmla="*/ 2937510 h 4602480"/>
                    <a:gd name="connsiteX8" fmla="*/ 1961036 w 5344316"/>
                    <a:gd name="connsiteY8" fmla="*/ 2023110 h 4602480"/>
                    <a:gd name="connsiteX9" fmla="*/ 1989611 w 5344316"/>
                    <a:gd name="connsiteY9" fmla="*/ 1537335 h 4602480"/>
                    <a:gd name="connsiteX10" fmla="*/ 1671476 w 5344316"/>
                    <a:gd name="connsiteY10" fmla="*/ 7620 h 4602480"/>
                    <a:gd name="connsiteX0" fmla="*/ 1671476 w 5344316"/>
                    <a:gd name="connsiteY0" fmla="*/ 7620 h 4602480"/>
                    <a:gd name="connsiteX1" fmla="*/ 3721256 w 5344316"/>
                    <a:gd name="connsiteY1" fmla="*/ 0 h 4602480"/>
                    <a:gd name="connsiteX2" fmla="*/ 3346924 w 5344316"/>
                    <a:gd name="connsiteY2" fmla="*/ 1534954 h 4602480"/>
                    <a:gd name="connsiteX3" fmla="*/ 3361211 w 5344316"/>
                    <a:gd name="connsiteY3" fmla="*/ 1956435 h 4602480"/>
                    <a:gd name="connsiteX4" fmla="*/ 5037611 w 5344316"/>
                    <a:gd name="connsiteY4" fmla="*/ 2947035 h 4602480"/>
                    <a:gd name="connsiteX5" fmla="*/ 5344316 w 5344316"/>
                    <a:gd name="connsiteY5" fmla="*/ 4602480 h 4602480"/>
                    <a:gd name="connsiteX6" fmla="*/ 2696 w 5344316"/>
                    <a:gd name="connsiteY6" fmla="*/ 4602480 h 4602480"/>
                    <a:gd name="connsiteX7" fmla="*/ 303686 w 5344316"/>
                    <a:gd name="connsiteY7" fmla="*/ 2937510 h 4602480"/>
                    <a:gd name="connsiteX8" fmla="*/ 1961036 w 5344316"/>
                    <a:gd name="connsiteY8" fmla="*/ 2023110 h 4602480"/>
                    <a:gd name="connsiteX9" fmla="*/ 1989611 w 5344316"/>
                    <a:gd name="connsiteY9" fmla="*/ 1537335 h 4602480"/>
                    <a:gd name="connsiteX10" fmla="*/ 1671476 w 5344316"/>
                    <a:gd name="connsiteY10" fmla="*/ 7620 h 4602480"/>
                    <a:gd name="connsiteX0" fmla="*/ 1671476 w 5344316"/>
                    <a:gd name="connsiteY0" fmla="*/ 7620 h 4602480"/>
                    <a:gd name="connsiteX1" fmla="*/ 3721256 w 5344316"/>
                    <a:gd name="connsiteY1" fmla="*/ 0 h 4602480"/>
                    <a:gd name="connsiteX2" fmla="*/ 3346924 w 5344316"/>
                    <a:gd name="connsiteY2" fmla="*/ 1534954 h 4602480"/>
                    <a:gd name="connsiteX3" fmla="*/ 3361211 w 5344316"/>
                    <a:gd name="connsiteY3" fmla="*/ 1956435 h 4602480"/>
                    <a:gd name="connsiteX4" fmla="*/ 5037611 w 5344316"/>
                    <a:gd name="connsiteY4" fmla="*/ 2947035 h 4602480"/>
                    <a:gd name="connsiteX5" fmla="*/ 5344316 w 5344316"/>
                    <a:gd name="connsiteY5" fmla="*/ 4602480 h 4602480"/>
                    <a:gd name="connsiteX6" fmla="*/ 2696 w 5344316"/>
                    <a:gd name="connsiteY6" fmla="*/ 4602480 h 4602480"/>
                    <a:gd name="connsiteX7" fmla="*/ 303686 w 5344316"/>
                    <a:gd name="connsiteY7" fmla="*/ 2937510 h 4602480"/>
                    <a:gd name="connsiteX8" fmla="*/ 1961036 w 5344316"/>
                    <a:gd name="connsiteY8" fmla="*/ 2023110 h 4602480"/>
                    <a:gd name="connsiteX9" fmla="*/ 1989611 w 5344316"/>
                    <a:gd name="connsiteY9" fmla="*/ 1537335 h 4602480"/>
                    <a:gd name="connsiteX10" fmla="*/ 1671476 w 5344316"/>
                    <a:gd name="connsiteY10" fmla="*/ 7620 h 4602480"/>
                    <a:gd name="connsiteX0" fmla="*/ 1671476 w 5344316"/>
                    <a:gd name="connsiteY0" fmla="*/ 7620 h 4602480"/>
                    <a:gd name="connsiteX1" fmla="*/ 3721256 w 5344316"/>
                    <a:gd name="connsiteY1" fmla="*/ 0 h 4602480"/>
                    <a:gd name="connsiteX2" fmla="*/ 3346924 w 5344316"/>
                    <a:gd name="connsiteY2" fmla="*/ 1534954 h 4602480"/>
                    <a:gd name="connsiteX3" fmla="*/ 3361211 w 5344316"/>
                    <a:gd name="connsiteY3" fmla="*/ 1956435 h 4602480"/>
                    <a:gd name="connsiteX4" fmla="*/ 5037611 w 5344316"/>
                    <a:gd name="connsiteY4" fmla="*/ 2947035 h 4602480"/>
                    <a:gd name="connsiteX5" fmla="*/ 5344316 w 5344316"/>
                    <a:gd name="connsiteY5" fmla="*/ 4602480 h 4602480"/>
                    <a:gd name="connsiteX6" fmla="*/ 2696 w 5344316"/>
                    <a:gd name="connsiteY6" fmla="*/ 4602480 h 4602480"/>
                    <a:gd name="connsiteX7" fmla="*/ 303686 w 5344316"/>
                    <a:gd name="connsiteY7" fmla="*/ 2937510 h 4602480"/>
                    <a:gd name="connsiteX8" fmla="*/ 1961036 w 5344316"/>
                    <a:gd name="connsiteY8" fmla="*/ 2023110 h 4602480"/>
                    <a:gd name="connsiteX9" fmla="*/ 1989611 w 5344316"/>
                    <a:gd name="connsiteY9" fmla="*/ 1537335 h 4602480"/>
                    <a:gd name="connsiteX10" fmla="*/ 1671476 w 5344316"/>
                    <a:gd name="connsiteY10" fmla="*/ 7620 h 4602480"/>
                    <a:gd name="connsiteX0" fmla="*/ 1671476 w 5344316"/>
                    <a:gd name="connsiteY0" fmla="*/ 7620 h 4602480"/>
                    <a:gd name="connsiteX1" fmla="*/ 3721256 w 5344316"/>
                    <a:gd name="connsiteY1" fmla="*/ 0 h 4602480"/>
                    <a:gd name="connsiteX2" fmla="*/ 3520755 w 5344316"/>
                    <a:gd name="connsiteY2" fmla="*/ 920591 h 4602480"/>
                    <a:gd name="connsiteX3" fmla="*/ 3346924 w 5344316"/>
                    <a:gd name="connsiteY3" fmla="*/ 1534954 h 4602480"/>
                    <a:gd name="connsiteX4" fmla="*/ 3361211 w 5344316"/>
                    <a:gd name="connsiteY4" fmla="*/ 1956435 h 4602480"/>
                    <a:gd name="connsiteX5" fmla="*/ 5037611 w 5344316"/>
                    <a:gd name="connsiteY5" fmla="*/ 2947035 h 4602480"/>
                    <a:gd name="connsiteX6" fmla="*/ 5344316 w 5344316"/>
                    <a:gd name="connsiteY6" fmla="*/ 4602480 h 4602480"/>
                    <a:gd name="connsiteX7" fmla="*/ 2696 w 5344316"/>
                    <a:gd name="connsiteY7" fmla="*/ 4602480 h 4602480"/>
                    <a:gd name="connsiteX8" fmla="*/ 303686 w 5344316"/>
                    <a:gd name="connsiteY8" fmla="*/ 2937510 h 4602480"/>
                    <a:gd name="connsiteX9" fmla="*/ 1961036 w 5344316"/>
                    <a:gd name="connsiteY9" fmla="*/ 2023110 h 4602480"/>
                    <a:gd name="connsiteX10" fmla="*/ 1989611 w 5344316"/>
                    <a:gd name="connsiteY10" fmla="*/ 1537335 h 4602480"/>
                    <a:gd name="connsiteX11" fmla="*/ 1671476 w 5344316"/>
                    <a:gd name="connsiteY11" fmla="*/ 7620 h 4602480"/>
                    <a:gd name="connsiteX0" fmla="*/ 1671476 w 5344316"/>
                    <a:gd name="connsiteY0" fmla="*/ 7620 h 4602480"/>
                    <a:gd name="connsiteX1" fmla="*/ 3721256 w 5344316"/>
                    <a:gd name="connsiteY1" fmla="*/ 0 h 4602480"/>
                    <a:gd name="connsiteX2" fmla="*/ 3520755 w 5344316"/>
                    <a:gd name="connsiteY2" fmla="*/ 920591 h 4602480"/>
                    <a:gd name="connsiteX3" fmla="*/ 3346924 w 5344316"/>
                    <a:gd name="connsiteY3" fmla="*/ 1534954 h 4602480"/>
                    <a:gd name="connsiteX4" fmla="*/ 3361211 w 5344316"/>
                    <a:gd name="connsiteY4" fmla="*/ 1956435 h 4602480"/>
                    <a:gd name="connsiteX5" fmla="*/ 5037611 w 5344316"/>
                    <a:gd name="connsiteY5" fmla="*/ 2947035 h 4602480"/>
                    <a:gd name="connsiteX6" fmla="*/ 5344316 w 5344316"/>
                    <a:gd name="connsiteY6" fmla="*/ 4602480 h 4602480"/>
                    <a:gd name="connsiteX7" fmla="*/ 2696 w 5344316"/>
                    <a:gd name="connsiteY7" fmla="*/ 4602480 h 4602480"/>
                    <a:gd name="connsiteX8" fmla="*/ 303686 w 5344316"/>
                    <a:gd name="connsiteY8" fmla="*/ 2937510 h 4602480"/>
                    <a:gd name="connsiteX9" fmla="*/ 1961036 w 5344316"/>
                    <a:gd name="connsiteY9" fmla="*/ 2023110 h 4602480"/>
                    <a:gd name="connsiteX10" fmla="*/ 1989611 w 5344316"/>
                    <a:gd name="connsiteY10" fmla="*/ 1537335 h 4602480"/>
                    <a:gd name="connsiteX11" fmla="*/ 1671476 w 5344316"/>
                    <a:gd name="connsiteY11" fmla="*/ 7620 h 4602480"/>
                    <a:gd name="connsiteX0" fmla="*/ 1671476 w 5344316"/>
                    <a:gd name="connsiteY0" fmla="*/ 7620 h 4602480"/>
                    <a:gd name="connsiteX1" fmla="*/ 3721256 w 5344316"/>
                    <a:gd name="connsiteY1" fmla="*/ 0 h 4602480"/>
                    <a:gd name="connsiteX2" fmla="*/ 3520755 w 5344316"/>
                    <a:gd name="connsiteY2" fmla="*/ 920591 h 4602480"/>
                    <a:gd name="connsiteX3" fmla="*/ 3346924 w 5344316"/>
                    <a:gd name="connsiteY3" fmla="*/ 1534954 h 4602480"/>
                    <a:gd name="connsiteX4" fmla="*/ 3361211 w 5344316"/>
                    <a:gd name="connsiteY4" fmla="*/ 1956435 h 4602480"/>
                    <a:gd name="connsiteX5" fmla="*/ 5037611 w 5344316"/>
                    <a:gd name="connsiteY5" fmla="*/ 2947035 h 4602480"/>
                    <a:gd name="connsiteX6" fmla="*/ 5344316 w 5344316"/>
                    <a:gd name="connsiteY6" fmla="*/ 4602480 h 4602480"/>
                    <a:gd name="connsiteX7" fmla="*/ 2696 w 5344316"/>
                    <a:gd name="connsiteY7" fmla="*/ 4602480 h 4602480"/>
                    <a:gd name="connsiteX8" fmla="*/ 303686 w 5344316"/>
                    <a:gd name="connsiteY8" fmla="*/ 2937510 h 4602480"/>
                    <a:gd name="connsiteX9" fmla="*/ 1961036 w 5344316"/>
                    <a:gd name="connsiteY9" fmla="*/ 2023110 h 4602480"/>
                    <a:gd name="connsiteX10" fmla="*/ 1989611 w 5344316"/>
                    <a:gd name="connsiteY10" fmla="*/ 1537335 h 4602480"/>
                    <a:gd name="connsiteX11" fmla="*/ 1671476 w 5344316"/>
                    <a:gd name="connsiteY11" fmla="*/ 7620 h 4602480"/>
                    <a:gd name="connsiteX0" fmla="*/ 1671476 w 5344316"/>
                    <a:gd name="connsiteY0" fmla="*/ 7620 h 4602480"/>
                    <a:gd name="connsiteX1" fmla="*/ 3721256 w 5344316"/>
                    <a:gd name="connsiteY1" fmla="*/ 0 h 4602480"/>
                    <a:gd name="connsiteX2" fmla="*/ 3520755 w 5344316"/>
                    <a:gd name="connsiteY2" fmla="*/ 920591 h 4602480"/>
                    <a:gd name="connsiteX3" fmla="*/ 3346924 w 5344316"/>
                    <a:gd name="connsiteY3" fmla="*/ 1534954 h 4602480"/>
                    <a:gd name="connsiteX4" fmla="*/ 3361211 w 5344316"/>
                    <a:gd name="connsiteY4" fmla="*/ 1956435 h 4602480"/>
                    <a:gd name="connsiteX5" fmla="*/ 5037611 w 5344316"/>
                    <a:gd name="connsiteY5" fmla="*/ 2947035 h 4602480"/>
                    <a:gd name="connsiteX6" fmla="*/ 5344316 w 5344316"/>
                    <a:gd name="connsiteY6" fmla="*/ 4602480 h 4602480"/>
                    <a:gd name="connsiteX7" fmla="*/ 2696 w 5344316"/>
                    <a:gd name="connsiteY7" fmla="*/ 4602480 h 4602480"/>
                    <a:gd name="connsiteX8" fmla="*/ 303686 w 5344316"/>
                    <a:gd name="connsiteY8" fmla="*/ 2937510 h 4602480"/>
                    <a:gd name="connsiteX9" fmla="*/ 1961036 w 5344316"/>
                    <a:gd name="connsiteY9" fmla="*/ 2023110 h 4602480"/>
                    <a:gd name="connsiteX10" fmla="*/ 1989611 w 5344316"/>
                    <a:gd name="connsiteY10" fmla="*/ 1537335 h 4602480"/>
                    <a:gd name="connsiteX11" fmla="*/ 1671476 w 5344316"/>
                    <a:gd name="connsiteY11" fmla="*/ 7620 h 4602480"/>
                    <a:gd name="connsiteX0" fmla="*/ 1671476 w 5344316"/>
                    <a:gd name="connsiteY0" fmla="*/ 0 h 4594860"/>
                    <a:gd name="connsiteX1" fmla="*/ 3702206 w 5344316"/>
                    <a:gd name="connsiteY1" fmla="*/ 23336 h 4594860"/>
                    <a:gd name="connsiteX2" fmla="*/ 3520755 w 5344316"/>
                    <a:gd name="connsiteY2" fmla="*/ 912971 h 4594860"/>
                    <a:gd name="connsiteX3" fmla="*/ 3346924 w 5344316"/>
                    <a:gd name="connsiteY3" fmla="*/ 1527334 h 4594860"/>
                    <a:gd name="connsiteX4" fmla="*/ 3361211 w 5344316"/>
                    <a:gd name="connsiteY4" fmla="*/ 1948815 h 4594860"/>
                    <a:gd name="connsiteX5" fmla="*/ 5037611 w 5344316"/>
                    <a:gd name="connsiteY5" fmla="*/ 2939415 h 4594860"/>
                    <a:gd name="connsiteX6" fmla="*/ 5344316 w 5344316"/>
                    <a:gd name="connsiteY6" fmla="*/ 4594860 h 4594860"/>
                    <a:gd name="connsiteX7" fmla="*/ 2696 w 5344316"/>
                    <a:gd name="connsiteY7" fmla="*/ 4594860 h 4594860"/>
                    <a:gd name="connsiteX8" fmla="*/ 303686 w 5344316"/>
                    <a:gd name="connsiteY8" fmla="*/ 2929890 h 4594860"/>
                    <a:gd name="connsiteX9" fmla="*/ 1961036 w 5344316"/>
                    <a:gd name="connsiteY9" fmla="*/ 2015490 h 4594860"/>
                    <a:gd name="connsiteX10" fmla="*/ 1989611 w 5344316"/>
                    <a:gd name="connsiteY10" fmla="*/ 1529715 h 4594860"/>
                    <a:gd name="connsiteX11" fmla="*/ 1671476 w 5344316"/>
                    <a:gd name="connsiteY11" fmla="*/ 0 h 4594860"/>
                    <a:gd name="connsiteX0" fmla="*/ 1671476 w 5344316"/>
                    <a:gd name="connsiteY0" fmla="*/ 0 h 4594860"/>
                    <a:gd name="connsiteX1" fmla="*/ 3702206 w 5344316"/>
                    <a:gd name="connsiteY1" fmla="*/ 23336 h 4594860"/>
                    <a:gd name="connsiteX2" fmla="*/ 3520755 w 5344316"/>
                    <a:gd name="connsiteY2" fmla="*/ 912971 h 4594860"/>
                    <a:gd name="connsiteX3" fmla="*/ 3346924 w 5344316"/>
                    <a:gd name="connsiteY3" fmla="*/ 1527334 h 4594860"/>
                    <a:gd name="connsiteX4" fmla="*/ 3361211 w 5344316"/>
                    <a:gd name="connsiteY4" fmla="*/ 1948815 h 4594860"/>
                    <a:gd name="connsiteX5" fmla="*/ 5037611 w 5344316"/>
                    <a:gd name="connsiteY5" fmla="*/ 2939415 h 4594860"/>
                    <a:gd name="connsiteX6" fmla="*/ 5344316 w 5344316"/>
                    <a:gd name="connsiteY6" fmla="*/ 4594860 h 4594860"/>
                    <a:gd name="connsiteX7" fmla="*/ 2696 w 5344316"/>
                    <a:gd name="connsiteY7" fmla="*/ 4594860 h 4594860"/>
                    <a:gd name="connsiteX8" fmla="*/ 303686 w 5344316"/>
                    <a:gd name="connsiteY8" fmla="*/ 2929890 h 4594860"/>
                    <a:gd name="connsiteX9" fmla="*/ 1961036 w 5344316"/>
                    <a:gd name="connsiteY9" fmla="*/ 2015490 h 4594860"/>
                    <a:gd name="connsiteX10" fmla="*/ 1989611 w 5344316"/>
                    <a:gd name="connsiteY10" fmla="*/ 1529715 h 4594860"/>
                    <a:gd name="connsiteX11" fmla="*/ 1671476 w 5344316"/>
                    <a:gd name="connsiteY11" fmla="*/ 0 h 4594860"/>
                    <a:gd name="connsiteX0" fmla="*/ 1671476 w 5344316"/>
                    <a:gd name="connsiteY0" fmla="*/ 0 h 4594860"/>
                    <a:gd name="connsiteX1" fmla="*/ 3702206 w 5344316"/>
                    <a:gd name="connsiteY1" fmla="*/ 23336 h 4594860"/>
                    <a:gd name="connsiteX2" fmla="*/ 3520755 w 5344316"/>
                    <a:gd name="connsiteY2" fmla="*/ 912971 h 4594860"/>
                    <a:gd name="connsiteX3" fmla="*/ 3346924 w 5344316"/>
                    <a:gd name="connsiteY3" fmla="*/ 1527334 h 4594860"/>
                    <a:gd name="connsiteX4" fmla="*/ 3361211 w 5344316"/>
                    <a:gd name="connsiteY4" fmla="*/ 1948815 h 4594860"/>
                    <a:gd name="connsiteX5" fmla="*/ 5037611 w 5344316"/>
                    <a:gd name="connsiteY5" fmla="*/ 2939415 h 4594860"/>
                    <a:gd name="connsiteX6" fmla="*/ 5344316 w 5344316"/>
                    <a:gd name="connsiteY6" fmla="*/ 4594860 h 4594860"/>
                    <a:gd name="connsiteX7" fmla="*/ 2696 w 5344316"/>
                    <a:gd name="connsiteY7" fmla="*/ 4594860 h 4594860"/>
                    <a:gd name="connsiteX8" fmla="*/ 303686 w 5344316"/>
                    <a:gd name="connsiteY8" fmla="*/ 2929890 h 4594860"/>
                    <a:gd name="connsiteX9" fmla="*/ 1961036 w 5344316"/>
                    <a:gd name="connsiteY9" fmla="*/ 2015490 h 4594860"/>
                    <a:gd name="connsiteX10" fmla="*/ 1989611 w 5344316"/>
                    <a:gd name="connsiteY10" fmla="*/ 1529715 h 4594860"/>
                    <a:gd name="connsiteX11" fmla="*/ 1671476 w 5344316"/>
                    <a:gd name="connsiteY11" fmla="*/ 0 h 4594860"/>
                    <a:gd name="connsiteX0" fmla="*/ 1671476 w 5344316"/>
                    <a:gd name="connsiteY0" fmla="*/ 0 h 4594860"/>
                    <a:gd name="connsiteX1" fmla="*/ 3702206 w 5344316"/>
                    <a:gd name="connsiteY1" fmla="*/ 23336 h 4594860"/>
                    <a:gd name="connsiteX2" fmla="*/ 3520755 w 5344316"/>
                    <a:gd name="connsiteY2" fmla="*/ 912971 h 4594860"/>
                    <a:gd name="connsiteX3" fmla="*/ 3346924 w 5344316"/>
                    <a:gd name="connsiteY3" fmla="*/ 1527334 h 4594860"/>
                    <a:gd name="connsiteX4" fmla="*/ 3361211 w 5344316"/>
                    <a:gd name="connsiteY4" fmla="*/ 1948815 h 4594860"/>
                    <a:gd name="connsiteX5" fmla="*/ 5037611 w 5344316"/>
                    <a:gd name="connsiteY5" fmla="*/ 2939415 h 4594860"/>
                    <a:gd name="connsiteX6" fmla="*/ 5344316 w 5344316"/>
                    <a:gd name="connsiteY6" fmla="*/ 4594860 h 4594860"/>
                    <a:gd name="connsiteX7" fmla="*/ 2696 w 5344316"/>
                    <a:gd name="connsiteY7" fmla="*/ 4594860 h 4594860"/>
                    <a:gd name="connsiteX8" fmla="*/ 303686 w 5344316"/>
                    <a:gd name="connsiteY8" fmla="*/ 2929890 h 4594860"/>
                    <a:gd name="connsiteX9" fmla="*/ 1961036 w 5344316"/>
                    <a:gd name="connsiteY9" fmla="*/ 2015490 h 4594860"/>
                    <a:gd name="connsiteX10" fmla="*/ 1989611 w 5344316"/>
                    <a:gd name="connsiteY10" fmla="*/ 1529715 h 4594860"/>
                    <a:gd name="connsiteX11" fmla="*/ 1671476 w 5344316"/>
                    <a:gd name="connsiteY11" fmla="*/ 0 h 4594860"/>
                    <a:gd name="connsiteX0" fmla="*/ 1671476 w 5344316"/>
                    <a:gd name="connsiteY0" fmla="*/ 0 h 4594860"/>
                    <a:gd name="connsiteX1" fmla="*/ 3702206 w 5344316"/>
                    <a:gd name="connsiteY1" fmla="*/ 23336 h 4594860"/>
                    <a:gd name="connsiteX2" fmla="*/ 3520755 w 5344316"/>
                    <a:gd name="connsiteY2" fmla="*/ 912971 h 4594860"/>
                    <a:gd name="connsiteX3" fmla="*/ 3346924 w 5344316"/>
                    <a:gd name="connsiteY3" fmla="*/ 1527334 h 4594860"/>
                    <a:gd name="connsiteX4" fmla="*/ 3361211 w 5344316"/>
                    <a:gd name="connsiteY4" fmla="*/ 1948815 h 4594860"/>
                    <a:gd name="connsiteX5" fmla="*/ 5037611 w 5344316"/>
                    <a:gd name="connsiteY5" fmla="*/ 2939415 h 4594860"/>
                    <a:gd name="connsiteX6" fmla="*/ 5344316 w 5344316"/>
                    <a:gd name="connsiteY6" fmla="*/ 4594860 h 4594860"/>
                    <a:gd name="connsiteX7" fmla="*/ 2696 w 5344316"/>
                    <a:gd name="connsiteY7" fmla="*/ 4594860 h 4594860"/>
                    <a:gd name="connsiteX8" fmla="*/ 303686 w 5344316"/>
                    <a:gd name="connsiteY8" fmla="*/ 2929890 h 4594860"/>
                    <a:gd name="connsiteX9" fmla="*/ 1961036 w 5344316"/>
                    <a:gd name="connsiteY9" fmla="*/ 2008346 h 4594860"/>
                    <a:gd name="connsiteX10" fmla="*/ 1989611 w 5344316"/>
                    <a:gd name="connsiteY10" fmla="*/ 1529715 h 4594860"/>
                    <a:gd name="connsiteX11" fmla="*/ 1671476 w 5344316"/>
                    <a:gd name="connsiteY11" fmla="*/ 0 h 4594860"/>
                    <a:gd name="connsiteX0" fmla="*/ 1671584 w 5344424"/>
                    <a:gd name="connsiteY0" fmla="*/ 0 h 4594860"/>
                    <a:gd name="connsiteX1" fmla="*/ 3702314 w 5344424"/>
                    <a:gd name="connsiteY1" fmla="*/ 23336 h 4594860"/>
                    <a:gd name="connsiteX2" fmla="*/ 3520863 w 5344424"/>
                    <a:gd name="connsiteY2" fmla="*/ 912971 h 4594860"/>
                    <a:gd name="connsiteX3" fmla="*/ 3347032 w 5344424"/>
                    <a:gd name="connsiteY3" fmla="*/ 1527334 h 4594860"/>
                    <a:gd name="connsiteX4" fmla="*/ 3361319 w 5344424"/>
                    <a:gd name="connsiteY4" fmla="*/ 1948815 h 4594860"/>
                    <a:gd name="connsiteX5" fmla="*/ 5037719 w 5344424"/>
                    <a:gd name="connsiteY5" fmla="*/ 2939415 h 4594860"/>
                    <a:gd name="connsiteX6" fmla="*/ 5344424 w 5344424"/>
                    <a:gd name="connsiteY6" fmla="*/ 4594860 h 4594860"/>
                    <a:gd name="connsiteX7" fmla="*/ 2804 w 5344424"/>
                    <a:gd name="connsiteY7" fmla="*/ 4594860 h 4594860"/>
                    <a:gd name="connsiteX8" fmla="*/ 299031 w 5344424"/>
                    <a:gd name="connsiteY8" fmla="*/ 2920365 h 4594860"/>
                    <a:gd name="connsiteX9" fmla="*/ 1961144 w 5344424"/>
                    <a:gd name="connsiteY9" fmla="*/ 2008346 h 4594860"/>
                    <a:gd name="connsiteX10" fmla="*/ 1989719 w 5344424"/>
                    <a:gd name="connsiteY10" fmla="*/ 1529715 h 4594860"/>
                    <a:gd name="connsiteX11" fmla="*/ 1671584 w 5344424"/>
                    <a:gd name="connsiteY11" fmla="*/ 0 h 4594860"/>
                    <a:gd name="connsiteX0" fmla="*/ 1671584 w 5344424"/>
                    <a:gd name="connsiteY0" fmla="*/ 0 h 4594860"/>
                    <a:gd name="connsiteX1" fmla="*/ 3702314 w 5344424"/>
                    <a:gd name="connsiteY1" fmla="*/ 23336 h 4594860"/>
                    <a:gd name="connsiteX2" fmla="*/ 3520863 w 5344424"/>
                    <a:gd name="connsiteY2" fmla="*/ 912971 h 4594860"/>
                    <a:gd name="connsiteX3" fmla="*/ 3347032 w 5344424"/>
                    <a:gd name="connsiteY3" fmla="*/ 1527334 h 4594860"/>
                    <a:gd name="connsiteX4" fmla="*/ 3361319 w 5344424"/>
                    <a:gd name="connsiteY4" fmla="*/ 1948815 h 4594860"/>
                    <a:gd name="connsiteX5" fmla="*/ 5037719 w 5344424"/>
                    <a:gd name="connsiteY5" fmla="*/ 2939415 h 4594860"/>
                    <a:gd name="connsiteX6" fmla="*/ 5344424 w 5344424"/>
                    <a:gd name="connsiteY6" fmla="*/ 4594860 h 4594860"/>
                    <a:gd name="connsiteX7" fmla="*/ 2804 w 5344424"/>
                    <a:gd name="connsiteY7" fmla="*/ 4594860 h 4594860"/>
                    <a:gd name="connsiteX8" fmla="*/ 299031 w 5344424"/>
                    <a:gd name="connsiteY8" fmla="*/ 2920365 h 4594860"/>
                    <a:gd name="connsiteX9" fmla="*/ 1961144 w 5344424"/>
                    <a:gd name="connsiteY9" fmla="*/ 2008346 h 4594860"/>
                    <a:gd name="connsiteX10" fmla="*/ 1989719 w 5344424"/>
                    <a:gd name="connsiteY10" fmla="*/ 1529715 h 4594860"/>
                    <a:gd name="connsiteX11" fmla="*/ 1671584 w 5344424"/>
                    <a:gd name="connsiteY11" fmla="*/ 0 h 4594860"/>
                    <a:gd name="connsiteX0" fmla="*/ 1671584 w 5344424"/>
                    <a:gd name="connsiteY0" fmla="*/ 0 h 4594860"/>
                    <a:gd name="connsiteX1" fmla="*/ 3702314 w 5344424"/>
                    <a:gd name="connsiteY1" fmla="*/ 23336 h 4594860"/>
                    <a:gd name="connsiteX2" fmla="*/ 3520863 w 5344424"/>
                    <a:gd name="connsiteY2" fmla="*/ 912971 h 4594860"/>
                    <a:gd name="connsiteX3" fmla="*/ 3347032 w 5344424"/>
                    <a:gd name="connsiteY3" fmla="*/ 1527334 h 4594860"/>
                    <a:gd name="connsiteX4" fmla="*/ 3361319 w 5344424"/>
                    <a:gd name="connsiteY4" fmla="*/ 1948815 h 4594860"/>
                    <a:gd name="connsiteX5" fmla="*/ 5037719 w 5344424"/>
                    <a:gd name="connsiteY5" fmla="*/ 2939415 h 4594860"/>
                    <a:gd name="connsiteX6" fmla="*/ 5344424 w 5344424"/>
                    <a:gd name="connsiteY6" fmla="*/ 4594860 h 4594860"/>
                    <a:gd name="connsiteX7" fmla="*/ 2804 w 5344424"/>
                    <a:gd name="connsiteY7" fmla="*/ 4594860 h 4594860"/>
                    <a:gd name="connsiteX8" fmla="*/ 299031 w 5344424"/>
                    <a:gd name="connsiteY8" fmla="*/ 2920365 h 4594860"/>
                    <a:gd name="connsiteX9" fmla="*/ 1961144 w 5344424"/>
                    <a:gd name="connsiteY9" fmla="*/ 2008346 h 4594860"/>
                    <a:gd name="connsiteX10" fmla="*/ 1989719 w 5344424"/>
                    <a:gd name="connsiteY10" fmla="*/ 1529715 h 4594860"/>
                    <a:gd name="connsiteX11" fmla="*/ 1671584 w 5344424"/>
                    <a:gd name="connsiteY11" fmla="*/ 0 h 4594860"/>
                    <a:gd name="connsiteX0" fmla="*/ 1671584 w 5344424"/>
                    <a:gd name="connsiteY0" fmla="*/ 0 h 4594860"/>
                    <a:gd name="connsiteX1" fmla="*/ 3702314 w 5344424"/>
                    <a:gd name="connsiteY1" fmla="*/ 23336 h 4594860"/>
                    <a:gd name="connsiteX2" fmla="*/ 3520863 w 5344424"/>
                    <a:gd name="connsiteY2" fmla="*/ 912971 h 4594860"/>
                    <a:gd name="connsiteX3" fmla="*/ 3347032 w 5344424"/>
                    <a:gd name="connsiteY3" fmla="*/ 1527334 h 4594860"/>
                    <a:gd name="connsiteX4" fmla="*/ 3361319 w 5344424"/>
                    <a:gd name="connsiteY4" fmla="*/ 1948815 h 4594860"/>
                    <a:gd name="connsiteX5" fmla="*/ 5037719 w 5344424"/>
                    <a:gd name="connsiteY5" fmla="*/ 2939415 h 4594860"/>
                    <a:gd name="connsiteX6" fmla="*/ 5344424 w 5344424"/>
                    <a:gd name="connsiteY6" fmla="*/ 4594860 h 4594860"/>
                    <a:gd name="connsiteX7" fmla="*/ 2804 w 5344424"/>
                    <a:gd name="connsiteY7" fmla="*/ 4594860 h 4594860"/>
                    <a:gd name="connsiteX8" fmla="*/ 299031 w 5344424"/>
                    <a:gd name="connsiteY8" fmla="*/ 2920365 h 4594860"/>
                    <a:gd name="connsiteX9" fmla="*/ 1961144 w 5344424"/>
                    <a:gd name="connsiteY9" fmla="*/ 2008346 h 4594860"/>
                    <a:gd name="connsiteX10" fmla="*/ 2004006 w 5344424"/>
                    <a:gd name="connsiteY10" fmla="*/ 1520190 h 4594860"/>
                    <a:gd name="connsiteX11" fmla="*/ 1671584 w 5344424"/>
                    <a:gd name="connsiteY11" fmla="*/ 0 h 4594860"/>
                    <a:gd name="connsiteX0" fmla="*/ 1671584 w 5344424"/>
                    <a:gd name="connsiteY0" fmla="*/ 0 h 4594860"/>
                    <a:gd name="connsiteX1" fmla="*/ 3702314 w 5344424"/>
                    <a:gd name="connsiteY1" fmla="*/ 23336 h 4594860"/>
                    <a:gd name="connsiteX2" fmla="*/ 3520863 w 5344424"/>
                    <a:gd name="connsiteY2" fmla="*/ 912971 h 4594860"/>
                    <a:gd name="connsiteX3" fmla="*/ 3347032 w 5344424"/>
                    <a:gd name="connsiteY3" fmla="*/ 1527334 h 4594860"/>
                    <a:gd name="connsiteX4" fmla="*/ 3361319 w 5344424"/>
                    <a:gd name="connsiteY4" fmla="*/ 1948815 h 4594860"/>
                    <a:gd name="connsiteX5" fmla="*/ 5037719 w 5344424"/>
                    <a:gd name="connsiteY5" fmla="*/ 2939415 h 4594860"/>
                    <a:gd name="connsiteX6" fmla="*/ 5344424 w 5344424"/>
                    <a:gd name="connsiteY6" fmla="*/ 4594860 h 4594860"/>
                    <a:gd name="connsiteX7" fmla="*/ 2804 w 5344424"/>
                    <a:gd name="connsiteY7" fmla="*/ 4594860 h 4594860"/>
                    <a:gd name="connsiteX8" fmla="*/ 299031 w 5344424"/>
                    <a:gd name="connsiteY8" fmla="*/ 2920365 h 4594860"/>
                    <a:gd name="connsiteX9" fmla="*/ 1961144 w 5344424"/>
                    <a:gd name="connsiteY9" fmla="*/ 2008346 h 4594860"/>
                    <a:gd name="connsiteX10" fmla="*/ 2004006 w 5344424"/>
                    <a:gd name="connsiteY10" fmla="*/ 1520190 h 4594860"/>
                    <a:gd name="connsiteX11" fmla="*/ 1671584 w 5344424"/>
                    <a:gd name="connsiteY11" fmla="*/ 0 h 4594860"/>
                    <a:gd name="connsiteX0" fmla="*/ 1671584 w 5344424"/>
                    <a:gd name="connsiteY0" fmla="*/ 0 h 4594860"/>
                    <a:gd name="connsiteX1" fmla="*/ 3702314 w 5344424"/>
                    <a:gd name="connsiteY1" fmla="*/ 23336 h 4594860"/>
                    <a:gd name="connsiteX2" fmla="*/ 3520863 w 5344424"/>
                    <a:gd name="connsiteY2" fmla="*/ 912971 h 4594860"/>
                    <a:gd name="connsiteX3" fmla="*/ 3347032 w 5344424"/>
                    <a:gd name="connsiteY3" fmla="*/ 1527334 h 4594860"/>
                    <a:gd name="connsiteX4" fmla="*/ 3361319 w 5344424"/>
                    <a:gd name="connsiteY4" fmla="*/ 1948815 h 4594860"/>
                    <a:gd name="connsiteX5" fmla="*/ 5037719 w 5344424"/>
                    <a:gd name="connsiteY5" fmla="*/ 2939415 h 4594860"/>
                    <a:gd name="connsiteX6" fmla="*/ 5344424 w 5344424"/>
                    <a:gd name="connsiteY6" fmla="*/ 4594860 h 4594860"/>
                    <a:gd name="connsiteX7" fmla="*/ 2804 w 5344424"/>
                    <a:gd name="connsiteY7" fmla="*/ 4594860 h 4594860"/>
                    <a:gd name="connsiteX8" fmla="*/ 299031 w 5344424"/>
                    <a:gd name="connsiteY8" fmla="*/ 2920365 h 4594860"/>
                    <a:gd name="connsiteX9" fmla="*/ 1961144 w 5344424"/>
                    <a:gd name="connsiteY9" fmla="*/ 2008346 h 4594860"/>
                    <a:gd name="connsiteX10" fmla="*/ 2004006 w 5344424"/>
                    <a:gd name="connsiteY10" fmla="*/ 1520190 h 4594860"/>
                    <a:gd name="connsiteX11" fmla="*/ 1671584 w 5344424"/>
                    <a:gd name="connsiteY11" fmla="*/ 0 h 4594860"/>
                    <a:gd name="connsiteX0" fmla="*/ 1671584 w 5344424"/>
                    <a:gd name="connsiteY0" fmla="*/ 0 h 4594860"/>
                    <a:gd name="connsiteX1" fmla="*/ 3702314 w 5344424"/>
                    <a:gd name="connsiteY1" fmla="*/ 23336 h 4594860"/>
                    <a:gd name="connsiteX2" fmla="*/ 3520863 w 5344424"/>
                    <a:gd name="connsiteY2" fmla="*/ 912971 h 4594860"/>
                    <a:gd name="connsiteX3" fmla="*/ 3347032 w 5344424"/>
                    <a:gd name="connsiteY3" fmla="*/ 1527334 h 4594860"/>
                    <a:gd name="connsiteX4" fmla="*/ 3361319 w 5344424"/>
                    <a:gd name="connsiteY4" fmla="*/ 1948815 h 4594860"/>
                    <a:gd name="connsiteX5" fmla="*/ 5037719 w 5344424"/>
                    <a:gd name="connsiteY5" fmla="*/ 2939415 h 4594860"/>
                    <a:gd name="connsiteX6" fmla="*/ 5344424 w 5344424"/>
                    <a:gd name="connsiteY6" fmla="*/ 4594860 h 4594860"/>
                    <a:gd name="connsiteX7" fmla="*/ 2804 w 5344424"/>
                    <a:gd name="connsiteY7" fmla="*/ 4594860 h 4594860"/>
                    <a:gd name="connsiteX8" fmla="*/ 299031 w 5344424"/>
                    <a:gd name="connsiteY8" fmla="*/ 2920365 h 4594860"/>
                    <a:gd name="connsiteX9" fmla="*/ 1961144 w 5344424"/>
                    <a:gd name="connsiteY9" fmla="*/ 2008346 h 4594860"/>
                    <a:gd name="connsiteX10" fmla="*/ 2004006 w 5344424"/>
                    <a:gd name="connsiteY10" fmla="*/ 1520190 h 4594860"/>
                    <a:gd name="connsiteX11" fmla="*/ 1671584 w 5344424"/>
                    <a:gd name="connsiteY11" fmla="*/ 0 h 4594860"/>
                    <a:gd name="connsiteX0" fmla="*/ 1671584 w 5344424"/>
                    <a:gd name="connsiteY0" fmla="*/ 0 h 4594860"/>
                    <a:gd name="connsiteX1" fmla="*/ 3702314 w 5344424"/>
                    <a:gd name="connsiteY1" fmla="*/ 23336 h 4594860"/>
                    <a:gd name="connsiteX2" fmla="*/ 3520863 w 5344424"/>
                    <a:gd name="connsiteY2" fmla="*/ 912971 h 4594860"/>
                    <a:gd name="connsiteX3" fmla="*/ 3347032 w 5344424"/>
                    <a:gd name="connsiteY3" fmla="*/ 1527334 h 4594860"/>
                    <a:gd name="connsiteX4" fmla="*/ 3361319 w 5344424"/>
                    <a:gd name="connsiteY4" fmla="*/ 1948815 h 4594860"/>
                    <a:gd name="connsiteX5" fmla="*/ 5037719 w 5344424"/>
                    <a:gd name="connsiteY5" fmla="*/ 2939415 h 4594860"/>
                    <a:gd name="connsiteX6" fmla="*/ 5344424 w 5344424"/>
                    <a:gd name="connsiteY6" fmla="*/ 4594860 h 4594860"/>
                    <a:gd name="connsiteX7" fmla="*/ 2804 w 5344424"/>
                    <a:gd name="connsiteY7" fmla="*/ 4594860 h 4594860"/>
                    <a:gd name="connsiteX8" fmla="*/ 299031 w 5344424"/>
                    <a:gd name="connsiteY8" fmla="*/ 2920365 h 4594860"/>
                    <a:gd name="connsiteX9" fmla="*/ 1961144 w 5344424"/>
                    <a:gd name="connsiteY9" fmla="*/ 2008346 h 4594860"/>
                    <a:gd name="connsiteX10" fmla="*/ 2004006 w 5344424"/>
                    <a:gd name="connsiteY10" fmla="*/ 1520190 h 4594860"/>
                    <a:gd name="connsiteX11" fmla="*/ 1832557 w 5344424"/>
                    <a:gd name="connsiteY11" fmla="*/ 912971 h 4594860"/>
                    <a:gd name="connsiteX12" fmla="*/ 1671584 w 5344424"/>
                    <a:gd name="connsiteY12" fmla="*/ 0 h 4594860"/>
                    <a:gd name="connsiteX0" fmla="*/ 1671584 w 5344424"/>
                    <a:gd name="connsiteY0" fmla="*/ 0 h 4594860"/>
                    <a:gd name="connsiteX1" fmla="*/ 3702314 w 5344424"/>
                    <a:gd name="connsiteY1" fmla="*/ 23336 h 4594860"/>
                    <a:gd name="connsiteX2" fmla="*/ 3520863 w 5344424"/>
                    <a:gd name="connsiteY2" fmla="*/ 912971 h 4594860"/>
                    <a:gd name="connsiteX3" fmla="*/ 3347032 w 5344424"/>
                    <a:gd name="connsiteY3" fmla="*/ 1527334 h 4594860"/>
                    <a:gd name="connsiteX4" fmla="*/ 3361319 w 5344424"/>
                    <a:gd name="connsiteY4" fmla="*/ 1948815 h 4594860"/>
                    <a:gd name="connsiteX5" fmla="*/ 5037719 w 5344424"/>
                    <a:gd name="connsiteY5" fmla="*/ 2939415 h 4594860"/>
                    <a:gd name="connsiteX6" fmla="*/ 5344424 w 5344424"/>
                    <a:gd name="connsiteY6" fmla="*/ 4594860 h 4594860"/>
                    <a:gd name="connsiteX7" fmla="*/ 2804 w 5344424"/>
                    <a:gd name="connsiteY7" fmla="*/ 4594860 h 4594860"/>
                    <a:gd name="connsiteX8" fmla="*/ 299031 w 5344424"/>
                    <a:gd name="connsiteY8" fmla="*/ 2920365 h 4594860"/>
                    <a:gd name="connsiteX9" fmla="*/ 1961144 w 5344424"/>
                    <a:gd name="connsiteY9" fmla="*/ 2008346 h 4594860"/>
                    <a:gd name="connsiteX10" fmla="*/ 2004006 w 5344424"/>
                    <a:gd name="connsiteY10" fmla="*/ 1520190 h 4594860"/>
                    <a:gd name="connsiteX11" fmla="*/ 1832557 w 5344424"/>
                    <a:gd name="connsiteY11" fmla="*/ 912971 h 4594860"/>
                    <a:gd name="connsiteX12" fmla="*/ 1671584 w 5344424"/>
                    <a:gd name="connsiteY12" fmla="*/ 0 h 4594860"/>
                    <a:gd name="connsiteX0" fmla="*/ 1671584 w 5344424"/>
                    <a:gd name="connsiteY0" fmla="*/ 0 h 4594860"/>
                    <a:gd name="connsiteX1" fmla="*/ 3702314 w 5344424"/>
                    <a:gd name="connsiteY1" fmla="*/ 23336 h 4594860"/>
                    <a:gd name="connsiteX2" fmla="*/ 3520863 w 5344424"/>
                    <a:gd name="connsiteY2" fmla="*/ 912971 h 4594860"/>
                    <a:gd name="connsiteX3" fmla="*/ 3347032 w 5344424"/>
                    <a:gd name="connsiteY3" fmla="*/ 1527334 h 4594860"/>
                    <a:gd name="connsiteX4" fmla="*/ 3361319 w 5344424"/>
                    <a:gd name="connsiteY4" fmla="*/ 1948815 h 4594860"/>
                    <a:gd name="connsiteX5" fmla="*/ 5037719 w 5344424"/>
                    <a:gd name="connsiteY5" fmla="*/ 2939415 h 4594860"/>
                    <a:gd name="connsiteX6" fmla="*/ 5344424 w 5344424"/>
                    <a:gd name="connsiteY6" fmla="*/ 4594860 h 4594860"/>
                    <a:gd name="connsiteX7" fmla="*/ 2804 w 5344424"/>
                    <a:gd name="connsiteY7" fmla="*/ 4594860 h 4594860"/>
                    <a:gd name="connsiteX8" fmla="*/ 299031 w 5344424"/>
                    <a:gd name="connsiteY8" fmla="*/ 2920365 h 4594860"/>
                    <a:gd name="connsiteX9" fmla="*/ 1961144 w 5344424"/>
                    <a:gd name="connsiteY9" fmla="*/ 2008346 h 4594860"/>
                    <a:gd name="connsiteX10" fmla="*/ 2004006 w 5344424"/>
                    <a:gd name="connsiteY10" fmla="*/ 1520190 h 4594860"/>
                    <a:gd name="connsiteX11" fmla="*/ 1832557 w 5344424"/>
                    <a:gd name="connsiteY11" fmla="*/ 912971 h 4594860"/>
                    <a:gd name="connsiteX12" fmla="*/ 1671584 w 5344424"/>
                    <a:gd name="connsiteY12" fmla="*/ 0 h 4594860"/>
                    <a:gd name="connsiteX0" fmla="*/ 1671584 w 5344424"/>
                    <a:gd name="connsiteY0" fmla="*/ 0 h 4594860"/>
                    <a:gd name="connsiteX1" fmla="*/ 3702314 w 5344424"/>
                    <a:gd name="connsiteY1" fmla="*/ 23336 h 4594860"/>
                    <a:gd name="connsiteX2" fmla="*/ 3520863 w 5344424"/>
                    <a:gd name="connsiteY2" fmla="*/ 912971 h 4594860"/>
                    <a:gd name="connsiteX3" fmla="*/ 3347032 w 5344424"/>
                    <a:gd name="connsiteY3" fmla="*/ 1527334 h 4594860"/>
                    <a:gd name="connsiteX4" fmla="*/ 3361319 w 5344424"/>
                    <a:gd name="connsiteY4" fmla="*/ 1948815 h 4594860"/>
                    <a:gd name="connsiteX5" fmla="*/ 5037719 w 5344424"/>
                    <a:gd name="connsiteY5" fmla="*/ 2939415 h 4594860"/>
                    <a:gd name="connsiteX6" fmla="*/ 5344424 w 5344424"/>
                    <a:gd name="connsiteY6" fmla="*/ 4594860 h 4594860"/>
                    <a:gd name="connsiteX7" fmla="*/ 2804 w 5344424"/>
                    <a:gd name="connsiteY7" fmla="*/ 4594860 h 4594860"/>
                    <a:gd name="connsiteX8" fmla="*/ 299031 w 5344424"/>
                    <a:gd name="connsiteY8" fmla="*/ 2920365 h 4594860"/>
                    <a:gd name="connsiteX9" fmla="*/ 1961144 w 5344424"/>
                    <a:gd name="connsiteY9" fmla="*/ 2008346 h 4594860"/>
                    <a:gd name="connsiteX10" fmla="*/ 2004006 w 5344424"/>
                    <a:gd name="connsiteY10" fmla="*/ 1520190 h 4594860"/>
                    <a:gd name="connsiteX11" fmla="*/ 1832557 w 5344424"/>
                    <a:gd name="connsiteY11" fmla="*/ 912971 h 4594860"/>
                    <a:gd name="connsiteX12" fmla="*/ 1671584 w 5344424"/>
                    <a:gd name="connsiteY12" fmla="*/ 0 h 4594860"/>
                    <a:gd name="connsiteX0" fmla="*/ 1654915 w 5344424"/>
                    <a:gd name="connsiteY0" fmla="*/ 0 h 4578192"/>
                    <a:gd name="connsiteX1" fmla="*/ 3702314 w 5344424"/>
                    <a:gd name="connsiteY1" fmla="*/ 6668 h 4578192"/>
                    <a:gd name="connsiteX2" fmla="*/ 3520863 w 5344424"/>
                    <a:gd name="connsiteY2" fmla="*/ 896303 h 4578192"/>
                    <a:gd name="connsiteX3" fmla="*/ 3347032 w 5344424"/>
                    <a:gd name="connsiteY3" fmla="*/ 1510666 h 4578192"/>
                    <a:gd name="connsiteX4" fmla="*/ 3361319 w 5344424"/>
                    <a:gd name="connsiteY4" fmla="*/ 1932147 h 4578192"/>
                    <a:gd name="connsiteX5" fmla="*/ 5037719 w 5344424"/>
                    <a:gd name="connsiteY5" fmla="*/ 2922747 h 4578192"/>
                    <a:gd name="connsiteX6" fmla="*/ 5344424 w 5344424"/>
                    <a:gd name="connsiteY6" fmla="*/ 4578192 h 4578192"/>
                    <a:gd name="connsiteX7" fmla="*/ 2804 w 5344424"/>
                    <a:gd name="connsiteY7" fmla="*/ 4578192 h 4578192"/>
                    <a:gd name="connsiteX8" fmla="*/ 299031 w 5344424"/>
                    <a:gd name="connsiteY8" fmla="*/ 2903697 h 4578192"/>
                    <a:gd name="connsiteX9" fmla="*/ 1961144 w 5344424"/>
                    <a:gd name="connsiteY9" fmla="*/ 1991678 h 4578192"/>
                    <a:gd name="connsiteX10" fmla="*/ 2004006 w 5344424"/>
                    <a:gd name="connsiteY10" fmla="*/ 1503522 h 4578192"/>
                    <a:gd name="connsiteX11" fmla="*/ 1832557 w 5344424"/>
                    <a:gd name="connsiteY11" fmla="*/ 896303 h 4578192"/>
                    <a:gd name="connsiteX12" fmla="*/ 1654915 w 5344424"/>
                    <a:gd name="connsiteY12" fmla="*/ 0 h 4578192"/>
                    <a:gd name="connsiteX0" fmla="*/ 1650152 w 5344424"/>
                    <a:gd name="connsiteY0" fmla="*/ 0 h 4578192"/>
                    <a:gd name="connsiteX1" fmla="*/ 3702314 w 5344424"/>
                    <a:gd name="connsiteY1" fmla="*/ 6668 h 4578192"/>
                    <a:gd name="connsiteX2" fmla="*/ 3520863 w 5344424"/>
                    <a:gd name="connsiteY2" fmla="*/ 896303 h 4578192"/>
                    <a:gd name="connsiteX3" fmla="*/ 3347032 w 5344424"/>
                    <a:gd name="connsiteY3" fmla="*/ 1510666 h 4578192"/>
                    <a:gd name="connsiteX4" fmla="*/ 3361319 w 5344424"/>
                    <a:gd name="connsiteY4" fmla="*/ 1932147 h 4578192"/>
                    <a:gd name="connsiteX5" fmla="*/ 5037719 w 5344424"/>
                    <a:gd name="connsiteY5" fmla="*/ 2922747 h 4578192"/>
                    <a:gd name="connsiteX6" fmla="*/ 5344424 w 5344424"/>
                    <a:gd name="connsiteY6" fmla="*/ 4578192 h 4578192"/>
                    <a:gd name="connsiteX7" fmla="*/ 2804 w 5344424"/>
                    <a:gd name="connsiteY7" fmla="*/ 4578192 h 4578192"/>
                    <a:gd name="connsiteX8" fmla="*/ 299031 w 5344424"/>
                    <a:gd name="connsiteY8" fmla="*/ 2903697 h 4578192"/>
                    <a:gd name="connsiteX9" fmla="*/ 1961144 w 5344424"/>
                    <a:gd name="connsiteY9" fmla="*/ 1991678 h 4578192"/>
                    <a:gd name="connsiteX10" fmla="*/ 2004006 w 5344424"/>
                    <a:gd name="connsiteY10" fmla="*/ 1503522 h 4578192"/>
                    <a:gd name="connsiteX11" fmla="*/ 1832557 w 5344424"/>
                    <a:gd name="connsiteY11" fmla="*/ 896303 h 4578192"/>
                    <a:gd name="connsiteX12" fmla="*/ 1650152 w 5344424"/>
                    <a:gd name="connsiteY12" fmla="*/ 0 h 4578192"/>
                    <a:gd name="connsiteX0" fmla="*/ 1650152 w 5344424"/>
                    <a:gd name="connsiteY0" fmla="*/ 0 h 4578192"/>
                    <a:gd name="connsiteX1" fmla="*/ 3702314 w 5344424"/>
                    <a:gd name="connsiteY1" fmla="*/ 6668 h 4578192"/>
                    <a:gd name="connsiteX2" fmla="*/ 3520863 w 5344424"/>
                    <a:gd name="connsiteY2" fmla="*/ 896303 h 4578192"/>
                    <a:gd name="connsiteX3" fmla="*/ 3347032 w 5344424"/>
                    <a:gd name="connsiteY3" fmla="*/ 1510666 h 4578192"/>
                    <a:gd name="connsiteX4" fmla="*/ 3361319 w 5344424"/>
                    <a:gd name="connsiteY4" fmla="*/ 1932147 h 4578192"/>
                    <a:gd name="connsiteX5" fmla="*/ 5037719 w 5344424"/>
                    <a:gd name="connsiteY5" fmla="*/ 2922747 h 4578192"/>
                    <a:gd name="connsiteX6" fmla="*/ 5344424 w 5344424"/>
                    <a:gd name="connsiteY6" fmla="*/ 4578192 h 4578192"/>
                    <a:gd name="connsiteX7" fmla="*/ 2804 w 5344424"/>
                    <a:gd name="connsiteY7" fmla="*/ 4578192 h 4578192"/>
                    <a:gd name="connsiteX8" fmla="*/ 299031 w 5344424"/>
                    <a:gd name="connsiteY8" fmla="*/ 2903697 h 4578192"/>
                    <a:gd name="connsiteX9" fmla="*/ 1961144 w 5344424"/>
                    <a:gd name="connsiteY9" fmla="*/ 1991678 h 4578192"/>
                    <a:gd name="connsiteX10" fmla="*/ 2004006 w 5344424"/>
                    <a:gd name="connsiteY10" fmla="*/ 1503522 h 4578192"/>
                    <a:gd name="connsiteX11" fmla="*/ 1832557 w 5344424"/>
                    <a:gd name="connsiteY11" fmla="*/ 896303 h 4578192"/>
                    <a:gd name="connsiteX12" fmla="*/ 1650152 w 5344424"/>
                    <a:gd name="connsiteY12" fmla="*/ 0 h 4578192"/>
                    <a:gd name="connsiteX0" fmla="*/ 1650152 w 5344424"/>
                    <a:gd name="connsiteY0" fmla="*/ 476 h 4571524"/>
                    <a:gd name="connsiteX1" fmla="*/ 3702314 w 5344424"/>
                    <a:gd name="connsiteY1" fmla="*/ 0 h 4571524"/>
                    <a:gd name="connsiteX2" fmla="*/ 3520863 w 5344424"/>
                    <a:gd name="connsiteY2" fmla="*/ 889635 h 4571524"/>
                    <a:gd name="connsiteX3" fmla="*/ 3347032 w 5344424"/>
                    <a:gd name="connsiteY3" fmla="*/ 1503998 h 4571524"/>
                    <a:gd name="connsiteX4" fmla="*/ 3361319 w 5344424"/>
                    <a:gd name="connsiteY4" fmla="*/ 1925479 h 4571524"/>
                    <a:gd name="connsiteX5" fmla="*/ 5037719 w 5344424"/>
                    <a:gd name="connsiteY5" fmla="*/ 2916079 h 4571524"/>
                    <a:gd name="connsiteX6" fmla="*/ 5344424 w 5344424"/>
                    <a:gd name="connsiteY6" fmla="*/ 4571524 h 4571524"/>
                    <a:gd name="connsiteX7" fmla="*/ 2804 w 5344424"/>
                    <a:gd name="connsiteY7" fmla="*/ 4571524 h 4571524"/>
                    <a:gd name="connsiteX8" fmla="*/ 299031 w 5344424"/>
                    <a:gd name="connsiteY8" fmla="*/ 2897029 h 4571524"/>
                    <a:gd name="connsiteX9" fmla="*/ 1961144 w 5344424"/>
                    <a:gd name="connsiteY9" fmla="*/ 1985010 h 4571524"/>
                    <a:gd name="connsiteX10" fmla="*/ 2004006 w 5344424"/>
                    <a:gd name="connsiteY10" fmla="*/ 1496854 h 4571524"/>
                    <a:gd name="connsiteX11" fmla="*/ 1832557 w 5344424"/>
                    <a:gd name="connsiteY11" fmla="*/ 889635 h 4571524"/>
                    <a:gd name="connsiteX12" fmla="*/ 1650152 w 5344424"/>
                    <a:gd name="connsiteY12" fmla="*/ 476 h 4571524"/>
                    <a:gd name="connsiteX0" fmla="*/ 1650152 w 5344424"/>
                    <a:gd name="connsiteY0" fmla="*/ 476 h 4571524"/>
                    <a:gd name="connsiteX1" fmla="*/ 3702314 w 5344424"/>
                    <a:gd name="connsiteY1" fmla="*/ 0 h 4571524"/>
                    <a:gd name="connsiteX2" fmla="*/ 3520863 w 5344424"/>
                    <a:gd name="connsiteY2" fmla="*/ 889635 h 4571524"/>
                    <a:gd name="connsiteX3" fmla="*/ 3347032 w 5344424"/>
                    <a:gd name="connsiteY3" fmla="*/ 1503998 h 4571524"/>
                    <a:gd name="connsiteX4" fmla="*/ 3361319 w 5344424"/>
                    <a:gd name="connsiteY4" fmla="*/ 1925479 h 4571524"/>
                    <a:gd name="connsiteX5" fmla="*/ 5037719 w 5344424"/>
                    <a:gd name="connsiteY5" fmla="*/ 2916079 h 4571524"/>
                    <a:gd name="connsiteX6" fmla="*/ 5344424 w 5344424"/>
                    <a:gd name="connsiteY6" fmla="*/ 4571524 h 4571524"/>
                    <a:gd name="connsiteX7" fmla="*/ 2804 w 5344424"/>
                    <a:gd name="connsiteY7" fmla="*/ 4571524 h 4571524"/>
                    <a:gd name="connsiteX8" fmla="*/ 299031 w 5344424"/>
                    <a:gd name="connsiteY8" fmla="*/ 2897029 h 4571524"/>
                    <a:gd name="connsiteX9" fmla="*/ 1961144 w 5344424"/>
                    <a:gd name="connsiteY9" fmla="*/ 1985010 h 4571524"/>
                    <a:gd name="connsiteX10" fmla="*/ 2004006 w 5344424"/>
                    <a:gd name="connsiteY10" fmla="*/ 1496854 h 4571524"/>
                    <a:gd name="connsiteX11" fmla="*/ 1832557 w 5344424"/>
                    <a:gd name="connsiteY11" fmla="*/ 889635 h 4571524"/>
                    <a:gd name="connsiteX12" fmla="*/ 1650152 w 5344424"/>
                    <a:gd name="connsiteY12" fmla="*/ 476 h 4571524"/>
                    <a:gd name="connsiteX0" fmla="*/ 1650152 w 5344424"/>
                    <a:gd name="connsiteY0" fmla="*/ 476 h 4571524"/>
                    <a:gd name="connsiteX1" fmla="*/ 3702314 w 5344424"/>
                    <a:gd name="connsiteY1" fmla="*/ 0 h 4571524"/>
                    <a:gd name="connsiteX2" fmla="*/ 3520863 w 5344424"/>
                    <a:gd name="connsiteY2" fmla="*/ 889635 h 4571524"/>
                    <a:gd name="connsiteX3" fmla="*/ 3347032 w 5344424"/>
                    <a:gd name="connsiteY3" fmla="*/ 1503998 h 4571524"/>
                    <a:gd name="connsiteX4" fmla="*/ 3361319 w 5344424"/>
                    <a:gd name="connsiteY4" fmla="*/ 1925479 h 4571524"/>
                    <a:gd name="connsiteX5" fmla="*/ 5037719 w 5344424"/>
                    <a:gd name="connsiteY5" fmla="*/ 2916079 h 4571524"/>
                    <a:gd name="connsiteX6" fmla="*/ 5344424 w 5344424"/>
                    <a:gd name="connsiteY6" fmla="*/ 4571524 h 4571524"/>
                    <a:gd name="connsiteX7" fmla="*/ 2804 w 5344424"/>
                    <a:gd name="connsiteY7" fmla="*/ 4571524 h 4571524"/>
                    <a:gd name="connsiteX8" fmla="*/ 299031 w 5344424"/>
                    <a:gd name="connsiteY8" fmla="*/ 2897029 h 4571524"/>
                    <a:gd name="connsiteX9" fmla="*/ 1961144 w 5344424"/>
                    <a:gd name="connsiteY9" fmla="*/ 1985010 h 4571524"/>
                    <a:gd name="connsiteX10" fmla="*/ 2004006 w 5344424"/>
                    <a:gd name="connsiteY10" fmla="*/ 1496854 h 4571524"/>
                    <a:gd name="connsiteX11" fmla="*/ 1832557 w 5344424"/>
                    <a:gd name="connsiteY11" fmla="*/ 889635 h 4571524"/>
                    <a:gd name="connsiteX12" fmla="*/ 1650152 w 5344424"/>
                    <a:gd name="connsiteY12" fmla="*/ 476 h 4571524"/>
                    <a:gd name="connsiteX0" fmla="*/ 1650152 w 5344424"/>
                    <a:gd name="connsiteY0" fmla="*/ 1357947 h 5928995"/>
                    <a:gd name="connsiteX1" fmla="*/ 1992894 w 5344424"/>
                    <a:gd name="connsiteY1" fmla="*/ 0 h 5928995"/>
                    <a:gd name="connsiteX2" fmla="*/ 3702314 w 5344424"/>
                    <a:gd name="connsiteY2" fmla="*/ 1357471 h 5928995"/>
                    <a:gd name="connsiteX3" fmla="*/ 3520863 w 5344424"/>
                    <a:gd name="connsiteY3" fmla="*/ 2247106 h 5928995"/>
                    <a:gd name="connsiteX4" fmla="*/ 3347032 w 5344424"/>
                    <a:gd name="connsiteY4" fmla="*/ 2861469 h 5928995"/>
                    <a:gd name="connsiteX5" fmla="*/ 3361319 w 5344424"/>
                    <a:gd name="connsiteY5" fmla="*/ 3282950 h 5928995"/>
                    <a:gd name="connsiteX6" fmla="*/ 5037719 w 5344424"/>
                    <a:gd name="connsiteY6" fmla="*/ 4273550 h 5928995"/>
                    <a:gd name="connsiteX7" fmla="*/ 5344424 w 5344424"/>
                    <a:gd name="connsiteY7" fmla="*/ 5928995 h 5928995"/>
                    <a:gd name="connsiteX8" fmla="*/ 2804 w 5344424"/>
                    <a:gd name="connsiteY8" fmla="*/ 5928995 h 5928995"/>
                    <a:gd name="connsiteX9" fmla="*/ 299031 w 5344424"/>
                    <a:gd name="connsiteY9" fmla="*/ 4254500 h 5928995"/>
                    <a:gd name="connsiteX10" fmla="*/ 1961144 w 5344424"/>
                    <a:gd name="connsiteY10" fmla="*/ 3342481 h 5928995"/>
                    <a:gd name="connsiteX11" fmla="*/ 2004006 w 5344424"/>
                    <a:gd name="connsiteY11" fmla="*/ 2854325 h 5928995"/>
                    <a:gd name="connsiteX12" fmla="*/ 1832557 w 5344424"/>
                    <a:gd name="connsiteY12" fmla="*/ 2247106 h 5928995"/>
                    <a:gd name="connsiteX13" fmla="*/ 1650152 w 5344424"/>
                    <a:gd name="connsiteY13" fmla="*/ 1357947 h 5928995"/>
                    <a:gd name="connsiteX0" fmla="*/ 1650152 w 5344424"/>
                    <a:gd name="connsiteY0" fmla="*/ 1361908 h 5932956"/>
                    <a:gd name="connsiteX1" fmla="*/ 1992894 w 5344424"/>
                    <a:gd name="connsiteY1" fmla="*/ 3961 h 5932956"/>
                    <a:gd name="connsiteX2" fmla="*/ 3702314 w 5344424"/>
                    <a:gd name="connsiteY2" fmla="*/ 1361432 h 5932956"/>
                    <a:gd name="connsiteX3" fmla="*/ 3520863 w 5344424"/>
                    <a:gd name="connsiteY3" fmla="*/ 2251067 h 5932956"/>
                    <a:gd name="connsiteX4" fmla="*/ 3347032 w 5344424"/>
                    <a:gd name="connsiteY4" fmla="*/ 2865430 h 5932956"/>
                    <a:gd name="connsiteX5" fmla="*/ 3361319 w 5344424"/>
                    <a:gd name="connsiteY5" fmla="*/ 3286911 h 5932956"/>
                    <a:gd name="connsiteX6" fmla="*/ 5037719 w 5344424"/>
                    <a:gd name="connsiteY6" fmla="*/ 4277511 h 5932956"/>
                    <a:gd name="connsiteX7" fmla="*/ 5344424 w 5344424"/>
                    <a:gd name="connsiteY7" fmla="*/ 5932956 h 5932956"/>
                    <a:gd name="connsiteX8" fmla="*/ 2804 w 5344424"/>
                    <a:gd name="connsiteY8" fmla="*/ 5932956 h 5932956"/>
                    <a:gd name="connsiteX9" fmla="*/ 299031 w 5344424"/>
                    <a:gd name="connsiteY9" fmla="*/ 4258461 h 5932956"/>
                    <a:gd name="connsiteX10" fmla="*/ 1961144 w 5344424"/>
                    <a:gd name="connsiteY10" fmla="*/ 3346442 h 5932956"/>
                    <a:gd name="connsiteX11" fmla="*/ 2004006 w 5344424"/>
                    <a:gd name="connsiteY11" fmla="*/ 2858286 h 5932956"/>
                    <a:gd name="connsiteX12" fmla="*/ 1832557 w 5344424"/>
                    <a:gd name="connsiteY12" fmla="*/ 2251067 h 5932956"/>
                    <a:gd name="connsiteX13" fmla="*/ 1650152 w 5344424"/>
                    <a:gd name="connsiteY13" fmla="*/ 1361908 h 5932956"/>
                    <a:gd name="connsiteX0" fmla="*/ 1650152 w 5344424"/>
                    <a:gd name="connsiteY0" fmla="*/ 1361908 h 5932956"/>
                    <a:gd name="connsiteX1" fmla="*/ 1992894 w 5344424"/>
                    <a:gd name="connsiteY1" fmla="*/ 3961 h 5932956"/>
                    <a:gd name="connsiteX2" fmla="*/ 3702314 w 5344424"/>
                    <a:gd name="connsiteY2" fmla="*/ 1361432 h 5932956"/>
                    <a:gd name="connsiteX3" fmla="*/ 3520863 w 5344424"/>
                    <a:gd name="connsiteY3" fmla="*/ 2251067 h 5932956"/>
                    <a:gd name="connsiteX4" fmla="*/ 3347032 w 5344424"/>
                    <a:gd name="connsiteY4" fmla="*/ 2865430 h 5932956"/>
                    <a:gd name="connsiteX5" fmla="*/ 3361319 w 5344424"/>
                    <a:gd name="connsiteY5" fmla="*/ 3286911 h 5932956"/>
                    <a:gd name="connsiteX6" fmla="*/ 5037719 w 5344424"/>
                    <a:gd name="connsiteY6" fmla="*/ 4277511 h 5932956"/>
                    <a:gd name="connsiteX7" fmla="*/ 5344424 w 5344424"/>
                    <a:gd name="connsiteY7" fmla="*/ 5932956 h 5932956"/>
                    <a:gd name="connsiteX8" fmla="*/ 2804 w 5344424"/>
                    <a:gd name="connsiteY8" fmla="*/ 5932956 h 5932956"/>
                    <a:gd name="connsiteX9" fmla="*/ 299031 w 5344424"/>
                    <a:gd name="connsiteY9" fmla="*/ 4258461 h 5932956"/>
                    <a:gd name="connsiteX10" fmla="*/ 1961144 w 5344424"/>
                    <a:gd name="connsiteY10" fmla="*/ 3346442 h 5932956"/>
                    <a:gd name="connsiteX11" fmla="*/ 2004006 w 5344424"/>
                    <a:gd name="connsiteY11" fmla="*/ 2858286 h 5932956"/>
                    <a:gd name="connsiteX12" fmla="*/ 1832557 w 5344424"/>
                    <a:gd name="connsiteY12" fmla="*/ 2251067 h 5932956"/>
                    <a:gd name="connsiteX13" fmla="*/ 1650152 w 5344424"/>
                    <a:gd name="connsiteY13" fmla="*/ 1361908 h 5932956"/>
                    <a:gd name="connsiteX0" fmla="*/ 1650152 w 5344424"/>
                    <a:gd name="connsiteY0" fmla="*/ 1362191 h 5933239"/>
                    <a:gd name="connsiteX1" fmla="*/ 1992894 w 5344424"/>
                    <a:gd name="connsiteY1" fmla="*/ 4244 h 5933239"/>
                    <a:gd name="connsiteX2" fmla="*/ 3702314 w 5344424"/>
                    <a:gd name="connsiteY2" fmla="*/ 1361715 h 5933239"/>
                    <a:gd name="connsiteX3" fmla="*/ 3520863 w 5344424"/>
                    <a:gd name="connsiteY3" fmla="*/ 2251350 h 5933239"/>
                    <a:gd name="connsiteX4" fmla="*/ 3347032 w 5344424"/>
                    <a:gd name="connsiteY4" fmla="*/ 2865713 h 5933239"/>
                    <a:gd name="connsiteX5" fmla="*/ 3361319 w 5344424"/>
                    <a:gd name="connsiteY5" fmla="*/ 3287194 h 5933239"/>
                    <a:gd name="connsiteX6" fmla="*/ 5037719 w 5344424"/>
                    <a:gd name="connsiteY6" fmla="*/ 4277794 h 5933239"/>
                    <a:gd name="connsiteX7" fmla="*/ 5344424 w 5344424"/>
                    <a:gd name="connsiteY7" fmla="*/ 5933239 h 5933239"/>
                    <a:gd name="connsiteX8" fmla="*/ 2804 w 5344424"/>
                    <a:gd name="connsiteY8" fmla="*/ 5933239 h 5933239"/>
                    <a:gd name="connsiteX9" fmla="*/ 299031 w 5344424"/>
                    <a:gd name="connsiteY9" fmla="*/ 4258744 h 5933239"/>
                    <a:gd name="connsiteX10" fmla="*/ 1961144 w 5344424"/>
                    <a:gd name="connsiteY10" fmla="*/ 3346725 h 5933239"/>
                    <a:gd name="connsiteX11" fmla="*/ 2004006 w 5344424"/>
                    <a:gd name="connsiteY11" fmla="*/ 2858569 h 5933239"/>
                    <a:gd name="connsiteX12" fmla="*/ 1832557 w 5344424"/>
                    <a:gd name="connsiteY12" fmla="*/ 2251350 h 5933239"/>
                    <a:gd name="connsiteX13" fmla="*/ 1650152 w 5344424"/>
                    <a:gd name="connsiteY13" fmla="*/ 1362191 h 5933239"/>
                    <a:gd name="connsiteX0" fmla="*/ 1650152 w 5344424"/>
                    <a:gd name="connsiteY0" fmla="*/ 1361637 h 5932685"/>
                    <a:gd name="connsiteX1" fmla="*/ 1992894 w 5344424"/>
                    <a:gd name="connsiteY1" fmla="*/ 3690 h 5932685"/>
                    <a:gd name="connsiteX2" fmla="*/ 3702314 w 5344424"/>
                    <a:gd name="connsiteY2" fmla="*/ 1361161 h 5932685"/>
                    <a:gd name="connsiteX3" fmla="*/ 3520863 w 5344424"/>
                    <a:gd name="connsiteY3" fmla="*/ 2250796 h 5932685"/>
                    <a:gd name="connsiteX4" fmla="*/ 3347032 w 5344424"/>
                    <a:gd name="connsiteY4" fmla="*/ 2865159 h 5932685"/>
                    <a:gd name="connsiteX5" fmla="*/ 3361319 w 5344424"/>
                    <a:gd name="connsiteY5" fmla="*/ 3286640 h 5932685"/>
                    <a:gd name="connsiteX6" fmla="*/ 5037719 w 5344424"/>
                    <a:gd name="connsiteY6" fmla="*/ 4277240 h 5932685"/>
                    <a:gd name="connsiteX7" fmla="*/ 5344424 w 5344424"/>
                    <a:gd name="connsiteY7" fmla="*/ 5932685 h 5932685"/>
                    <a:gd name="connsiteX8" fmla="*/ 2804 w 5344424"/>
                    <a:gd name="connsiteY8" fmla="*/ 5932685 h 5932685"/>
                    <a:gd name="connsiteX9" fmla="*/ 299031 w 5344424"/>
                    <a:gd name="connsiteY9" fmla="*/ 4258190 h 5932685"/>
                    <a:gd name="connsiteX10" fmla="*/ 1961144 w 5344424"/>
                    <a:gd name="connsiteY10" fmla="*/ 3346171 h 5932685"/>
                    <a:gd name="connsiteX11" fmla="*/ 2004006 w 5344424"/>
                    <a:gd name="connsiteY11" fmla="*/ 2858015 h 5932685"/>
                    <a:gd name="connsiteX12" fmla="*/ 1832557 w 5344424"/>
                    <a:gd name="connsiteY12" fmla="*/ 2250796 h 5932685"/>
                    <a:gd name="connsiteX13" fmla="*/ 1650152 w 5344424"/>
                    <a:gd name="connsiteY13" fmla="*/ 1361637 h 5932685"/>
                    <a:gd name="connsiteX0" fmla="*/ 1650152 w 5344424"/>
                    <a:gd name="connsiteY0" fmla="*/ 1362167 h 5933215"/>
                    <a:gd name="connsiteX1" fmla="*/ 1992894 w 5344424"/>
                    <a:gd name="connsiteY1" fmla="*/ 4220 h 5933215"/>
                    <a:gd name="connsiteX2" fmla="*/ 3702314 w 5344424"/>
                    <a:gd name="connsiteY2" fmla="*/ 1361691 h 5933215"/>
                    <a:gd name="connsiteX3" fmla="*/ 3520863 w 5344424"/>
                    <a:gd name="connsiteY3" fmla="*/ 2251326 h 5933215"/>
                    <a:gd name="connsiteX4" fmla="*/ 3347032 w 5344424"/>
                    <a:gd name="connsiteY4" fmla="*/ 2865689 h 5933215"/>
                    <a:gd name="connsiteX5" fmla="*/ 3361319 w 5344424"/>
                    <a:gd name="connsiteY5" fmla="*/ 3287170 h 5933215"/>
                    <a:gd name="connsiteX6" fmla="*/ 5037719 w 5344424"/>
                    <a:gd name="connsiteY6" fmla="*/ 4277770 h 5933215"/>
                    <a:gd name="connsiteX7" fmla="*/ 5344424 w 5344424"/>
                    <a:gd name="connsiteY7" fmla="*/ 5933215 h 5933215"/>
                    <a:gd name="connsiteX8" fmla="*/ 2804 w 5344424"/>
                    <a:gd name="connsiteY8" fmla="*/ 5933215 h 5933215"/>
                    <a:gd name="connsiteX9" fmla="*/ 299031 w 5344424"/>
                    <a:gd name="connsiteY9" fmla="*/ 4258720 h 5933215"/>
                    <a:gd name="connsiteX10" fmla="*/ 1961144 w 5344424"/>
                    <a:gd name="connsiteY10" fmla="*/ 3346701 h 5933215"/>
                    <a:gd name="connsiteX11" fmla="*/ 2004006 w 5344424"/>
                    <a:gd name="connsiteY11" fmla="*/ 2858545 h 5933215"/>
                    <a:gd name="connsiteX12" fmla="*/ 1832557 w 5344424"/>
                    <a:gd name="connsiteY12" fmla="*/ 2251326 h 5933215"/>
                    <a:gd name="connsiteX13" fmla="*/ 1650152 w 5344424"/>
                    <a:gd name="connsiteY13" fmla="*/ 1362167 h 5933215"/>
                    <a:gd name="connsiteX0" fmla="*/ 1650152 w 5344424"/>
                    <a:gd name="connsiteY0" fmla="*/ 1362167 h 5933215"/>
                    <a:gd name="connsiteX1" fmla="*/ 1992894 w 5344424"/>
                    <a:gd name="connsiteY1" fmla="*/ 4220 h 5933215"/>
                    <a:gd name="connsiteX2" fmla="*/ 3702314 w 5344424"/>
                    <a:gd name="connsiteY2" fmla="*/ 1361691 h 5933215"/>
                    <a:gd name="connsiteX3" fmla="*/ 3520863 w 5344424"/>
                    <a:gd name="connsiteY3" fmla="*/ 2251326 h 5933215"/>
                    <a:gd name="connsiteX4" fmla="*/ 3347032 w 5344424"/>
                    <a:gd name="connsiteY4" fmla="*/ 2865689 h 5933215"/>
                    <a:gd name="connsiteX5" fmla="*/ 3361319 w 5344424"/>
                    <a:gd name="connsiteY5" fmla="*/ 3287170 h 5933215"/>
                    <a:gd name="connsiteX6" fmla="*/ 5037719 w 5344424"/>
                    <a:gd name="connsiteY6" fmla="*/ 4277770 h 5933215"/>
                    <a:gd name="connsiteX7" fmla="*/ 5344424 w 5344424"/>
                    <a:gd name="connsiteY7" fmla="*/ 5933215 h 5933215"/>
                    <a:gd name="connsiteX8" fmla="*/ 2804 w 5344424"/>
                    <a:gd name="connsiteY8" fmla="*/ 5933215 h 5933215"/>
                    <a:gd name="connsiteX9" fmla="*/ 299031 w 5344424"/>
                    <a:gd name="connsiteY9" fmla="*/ 4258720 h 5933215"/>
                    <a:gd name="connsiteX10" fmla="*/ 1961144 w 5344424"/>
                    <a:gd name="connsiteY10" fmla="*/ 3346701 h 5933215"/>
                    <a:gd name="connsiteX11" fmla="*/ 2004006 w 5344424"/>
                    <a:gd name="connsiteY11" fmla="*/ 2858545 h 5933215"/>
                    <a:gd name="connsiteX12" fmla="*/ 1832557 w 5344424"/>
                    <a:gd name="connsiteY12" fmla="*/ 2251326 h 5933215"/>
                    <a:gd name="connsiteX13" fmla="*/ 1650152 w 5344424"/>
                    <a:gd name="connsiteY13" fmla="*/ 1362167 h 5933215"/>
                    <a:gd name="connsiteX0" fmla="*/ 1650152 w 5344424"/>
                    <a:gd name="connsiteY0" fmla="*/ 1362167 h 5933215"/>
                    <a:gd name="connsiteX1" fmla="*/ 1992894 w 5344424"/>
                    <a:gd name="connsiteY1" fmla="*/ 4220 h 5933215"/>
                    <a:gd name="connsiteX2" fmla="*/ 3702314 w 5344424"/>
                    <a:gd name="connsiteY2" fmla="*/ 1361691 h 5933215"/>
                    <a:gd name="connsiteX3" fmla="*/ 3520863 w 5344424"/>
                    <a:gd name="connsiteY3" fmla="*/ 2251326 h 5933215"/>
                    <a:gd name="connsiteX4" fmla="*/ 3347032 w 5344424"/>
                    <a:gd name="connsiteY4" fmla="*/ 2865689 h 5933215"/>
                    <a:gd name="connsiteX5" fmla="*/ 3361319 w 5344424"/>
                    <a:gd name="connsiteY5" fmla="*/ 3287170 h 5933215"/>
                    <a:gd name="connsiteX6" fmla="*/ 5037719 w 5344424"/>
                    <a:gd name="connsiteY6" fmla="*/ 4277770 h 5933215"/>
                    <a:gd name="connsiteX7" fmla="*/ 5344424 w 5344424"/>
                    <a:gd name="connsiteY7" fmla="*/ 5933215 h 5933215"/>
                    <a:gd name="connsiteX8" fmla="*/ 2804 w 5344424"/>
                    <a:gd name="connsiteY8" fmla="*/ 5933215 h 5933215"/>
                    <a:gd name="connsiteX9" fmla="*/ 299031 w 5344424"/>
                    <a:gd name="connsiteY9" fmla="*/ 4258720 h 5933215"/>
                    <a:gd name="connsiteX10" fmla="*/ 1961144 w 5344424"/>
                    <a:gd name="connsiteY10" fmla="*/ 3346701 h 5933215"/>
                    <a:gd name="connsiteX11" fmla="*/ 2004006 w 5344424"/>
                    <a:gd name="connsiteY11" fmla="*/ 2858545 h 5933215"/>
                    <a:gd name="connsiteX12" fmla="*/ 1832557 w 5344424"/>
                    <a:gd name="connsiteY12" fmla="*/ 2251326 h 5933215"/>
                    <a:gd name="connsiteX13" fmla="*/ 1650152 w 5344424"/>
                    <a:gd name="connsiteY13" fmla="*/ 1362167 h 5933215"/>
                    <a:gd name="connsiteX0" fmla="*/ 1650152 w 5344424"/>
                    <a:gd name="connsiteY0" fmla="*/ 1368199 h 5939247"/>
                    <a:gd name="connsiteX1" fmla="*/ 1992894 w 5344424"/>
                    <a:gd name="connsiteY1" fmla="*/ 10252 h 5939247"/>
                    <a:gd name="connsiteX2" fmla="*/ 3702314 w 5344424"/>
                    <a:gd name="connsiteY2" fmla="*/ 1367723 h 5939247"/>
                    <a:gd name="connsiteX3" fmla="*/ 3520863 w 5344424"/>
                    <a:gd name="connsiteY3" fmla="*/ 2257358 h 5939247"/>
                    <a:gd name="connsiteX4" fmla="*/ 3347032 w 5344424"/>
                    <a:gd name="connsiteY4" fmla="*/ 2871721 h 5939247"/>
                    <a:gd name="connsiteX5" fmla="*/ 3361319 w 5344424"/>
                    <a:gd name="connsiteY5" fmla="*/ 3293202 h 5939247"/>
                    <a:gd name="connsiteX6" fmla="*/ 5037719 w 5344424"/>
                    <a:gd name="connsiteY6" fmla="*/ 4283802 h 5939247"/>
                    <a:gd name="connsiteX7" fmla="*/ 5344424 w 5344424"/>
                    <a:gd name="connsiteY7" fmla="*/ 5939247 h 5939247"/>
                    <a:gd name="connsiteX8" fmla="*/ 2804 w 5344424"/>
                    <a:gd name="connsiteY8" fmla="*/ 5939247 h 5939247"/>
                    <a:gd name="connsiteX9" fmla="*/ 299031 w 5344424"/>
                    <a:gd name="connsiteY9" fmla="*/ 4264752 h 5939247"/>
                    <a:gd name="connsiteX10" fmla="*/ 1961144 w 5344424"/>
                    <a:gd name="connsiteY10" fmla="*/ 3352733 h 5939247"/>
                    <a:gd name="connsiteX11" fmla="*/ 2004006 w 5344424"/>
                    <a:gd name="connsiteY11" fmla="*/ 2864577 h 5939247"/>
                    <a:gd name="connsiteX12" fmla="*/ 1832557 w 5344424"/>
                    <a:gd name="connsiteY12" fmla="*/ 2257358 h 5939247"/>
                    <a:gd name="connsiteX13" fmla="*/ 1650152 w 5344424"/>
                    <a:gd name="connsiteY13" fmla="*/ 1368199 h 5939247"/>
                    <a:gd name="connsiteX0" fmla="*/ 1650152 w 5344424"/>
                    <a:gd name="connsiteY0" fmla="*/ 1417618 h 5988666"/>
                    <a:gd name="connsiteX1" fmla="*/ 1992894 w 5344424"/>
                    <a:gd name="connsiteY1" fmla="*/ 59671 h 5988666"/>
                    <a:gd name="connsiteX2" fmla="*/ 3332744 w 5344424"/>
                    <a:gd name="connsiteY2" fmla="*/ 72373 h 5988666"/>
                    <a:gd name="connsiteX3" fmla="*/ 3702314 w 5344424"/>
                    <a:gd name="connsiteY3" fmla="*/ 1417142 h 5988666"/>
                    <a:gd name="connsiteX4" fmla="*/ 3520863 w 5344424"/>
                    <a:gd name="connsiteY4" fmla="*/ 2306777 h 5988666"/>
                    <a:gd name="connsiteX5" fmla="*/ 3347032 w 5344424"/>
                    <a:gd name="connsiteY5" fmla="*/ 2921140 h 5988666"/>
                    <a:gd name="connsiteX6" fmla="*/ 3361319 w 5344424"/>
                    <a:gd name="connsiteY6" fmla="*/ 3342621 h 5988666"/>
                    <a:gd name="connsiteX7" fmla="*/ 5037719 w 5344424"/>
                    <a:gd name="connsiteY7" fmla="*/ 4333221 h 5988666"/>
                    <a:gd name="connsiteX8" fmla="*/ 5344424 w 5344424"/>
                    <a:gd name="connsiteY8" fmla="*/ 5988666 h 5988666"/>
                    <a:gd name="connsiteX9" fmla="*/ 2804 w 5344424"/>
                    <a:gd name="connsiteY9" fmla="*/ 5988666 h 5988666"/>
                    <a:gd name="connsiteX10" fmla="*/ 299031 w 5344424"/>
                    <a:gd name="connsiteY10" fmla="*/ 4314171 h 5988666"/>
                    <a:gd name="connsiteX11" fmla="*/ 1961144 w 5344424"/>
                    <a:gd name="connsiteY11" fmla="*/ 3402152 h 5988666"/>
                    <a:gd name="connsiteX12" fmla="*/ 2004006 w 5344424"/>
                    <a:gd name="connsiteY12" fmla="*/ 2913996 h 5988666"/>
                    <a:gd name="connsiteX13" fmla="*/ 1832557 w 5344424"/>
                    <a:gd name="connsiteY13" fmla="*/ 2306777 h 5988666"/>
                    <a:gd name="connsiteX14" fmla="*/ 1650152 w 5344424"/>
                    <a:gd name="connsiteY14" fmla="*/ 1417618 h 5988666"/>
                    <a:gd name="connsiteX0" fmla="*/ 1650152 w 5344424"/>
                    <a:gd name="connsiteY0" fmla="*/ 1482117 h 6053165"/>
                    <a:gd name="connsiteX1" fmla="*/ 1992894 w 5344424"/>
                    <a:gd name="connsiteY1" fmla="*/ 124170 h 6053165"/>
                    <a:gd name="connsiteX2" fmla="*/ 3332744 w 5344424"/>
                    <a:gd name="connsiteY2" fmla="*/ 136872 h 6053165"/>
                    <a:gd name="connsiteX3" fmla="*/ 3702314 w 5344424"/>
                    <a:gd name="connsiteY3" fmla="*/ 1481641 h 6053165"/>
                    <a:gd name="connsiteX4" fmla="*/ 3520863 w 5344424"/>
                    <a:gd name="connsiteY4" fmla="*/ 2371276 h 6053165"/>
                    <a:gd name="connsiteX5" fmla="*/ 3347032 w 5344424"/>
                    <a:gd name="connsiteY5" fmla="*/ 2985639 h 6053165"/>
                    <a:gd name="connsiteX6" fmla="*/ 3361319 w 5344424"/>
                    <a:gd name="connsiteY6" fmla="*/ 3407120 h 6053165"/>
                    <a:gd name="connsiteX7" fmla="*/ 5037719 w 5344424"/>
                    <a:gd name="connsiteY7" fmla="*/ 4397720 h 6053165"/>
                    <a:gd name="connsiteX8" fmla="*/ 5344424 w 5344424"/>
                    <a:gd name="connsiteY8" fmla="*/ 6053165 h 6053165"/>
                    <a:gd name="connsiteX9" fmla="*/ 2804 w 5344424"/>
                    <a:gd name="connsiteY9" fmla="*/ 6053165 h 6053165"/>
                    <a:gd name="connsiteX10" fmla="*/ 299031 w 5344424"/>
                    <a:gd name="connsiteY10" fmla="*/ 4378670 h 6053165"/>
                    <a:gd name="connsiteX11" fmla="*/ 1961144 w 5344424"/>
                    <a:gd name="connsiteY11" fmla="*/ 3466651 h 6053165"/>
                    <a:gd name="connsiteX12" fmla="*/ 2004006 w 5344424"/>
                    <a:gd name="connsiteY12" fmla="*/ 2978495 h 6053165"/>
                    <a:gd name="connsiteX13" fmla="*/ 1832557 w 5344424"/>
                    <a:gd name="connsiteY13" fmla="*/ 2371276 h 6053165"/>
                    <a:gd name="connsiteX14" fmla="*/ 1650152 w 5344424"/>
                    <a:gd name="connsiteY14" fmla="*/ 1482117 h 6053165"/>
                    <a:gd name="connsiteX0" fmla="*/ 1650152 w 5344424"/>
                    <a:gd name="connsiteY0" fmla="*/ 1534302 h 6105350"/>
                    <a:gd name="connsiteX1" fmla="*/ 1992894 w 5344424"/>
                    <a:gd name="connsiteY1" fmla="*/ 176355 h 6105350"/>
                    <a:gd name="connsiteX2" fmla="*/ 3332744 w 5344424"/>
                    <a:gd name="connsiteY2" fmla="*/ 189057 h 6105350"/>
                    <a:gd name="connsiteX3" fmla="*/ 3702314 w 5344424"/>
                    <a:gd name="connsiteY3" fmla="*/ 1533826 h 6105350"/>
                    <a:gd name="connsiteX4" fmla="*/ 3520863 w 5344424"/>
                    <a:gd name="connsiteY4" fmla="*/ 2423461 h 6105350"/>
                    <a:gd name="connsiteX5" fmla="*/ 3347032 w 5344424"/>
                    <a:gd name="connsiteY5" fmla="*/ 3037824 h 6105350"/>
                    <a:gd name="connsiteX6" fmla="*/ 3361319 w 5344424"/>
                    <a:gd name="connsiteY6" fmla="*/ 3459305 h 6105350"/>
                    <a:gd name="connsiteX7" fmla="*/ 5037719 w 5344424"/>
                    <a:gd name="connsiteY7" fmla="*/ 4449905 h 6105350"/>
                    <a:gd name="connsiteX8" fmla="*/ 5344424 w 5344424"/>
                    <a:gd name="connsiteY8" fmla="*/ 6105350 h 6105350"/>
                    <a:gd name="connsiteX9" fmla="*/ 2804 w 5344424"/>
                    <a:gd name="connsiteY9" fmla="*/ 6105350 h 6105350"/>
                    <a:gd name="connsiteX10" fmla="*/ 299031 w 5344424"/>
                    <a:gd name="connsiteY10" fmla="*/ 4430855 h 6105350"/>
                    <a:gd name="connsiteX11" fmla="*/ 1961144 w 5344424"/>
                    <a:gd name="connsiteY11" fmla="*/ 3518836 h 6105350"/>
                    <a:gd name="connsiteX12" fmla="*/ 2004006 w 5344424"/>
                    <a:gd name="connsiteY12" fmla="*/ 3030680 h 6105350"/>
                    <a:gd name="connsiteX13" fmla="*/ 1832557 w 5344424"/>
                    <a:gd name="connsiteY13" fmla="*/ 2423461 h 6105350"/>
                    <a:gd name="connsiteX14" fmla="*/ 1650152 w 5344424"/>
                    <a:gd name="connsiteY14" fmla="*/ 1534302 h 6105350"/>
                    <a:gd name="connsiteX0" fmla="*/ 1650152 w 5344424"/>
                    <a:gd name="connsiteY0" fmla="*/ 1568829 h 6139877"/>
                    <a:gd name="connsiteX1" fmla="*/ 1992894 w 5344424"/>
                    <a:gd name="connsiteY1" fmla="*/ 210882 h 6139877"/>
                    <a:gd name="connsiteX2" fmla="*/ 3332744 w 5344424"/>
                    <a:gd name="connsiteY2" fmla="*/ 223584 h 6139877"/>
                    <a:gd name="connsiteX3" fmla="*/ 3702314 w 5344424"/>
                    <a:gd name="connsiteY3" fmla="*/ 1568353 h 6139877"/>
                    <a:gd name="connsiteX4" fmla="*/ 3520863 w 5344424"/>
                    <a:gd name="connsiteY4" fmla="*/ 2457988 h 6139877"/>
                    <a:gd name="connsiteX5" fmla="*/ 3347032 w 5344424"/>
                    <a:gd name="connsiteY5" fmla="*/ 3072351 h 6139877"/>
                    <a:gd name="connsiteX6" fmla="*/ 3361319 w 5344424"/>
                    <a:gd name="connsiteY6" fmla="*/ 3493832 h 6139877"/>
                    <a:gd name="connsiteX7" fmla="*/ 5037719 w 5344424"/>
                    <a:gd name="connsiteY7" fmla="*/ 4484432 h 6139877"/>
                    <a:gd name="connsiteX8" fmla="*/ 5344424 w 5344424"/>
                    <a:gd name="connsiteY8" fmla="*/ 6139877 h 6139877"/>
                    <a:gd name="connsiteX9" fmla="*/ 2804 w 5344424"/>
                    <a:gd name="connsiteY9" fmla="*/ 6139877 h 6139877"/>
                    <a:gd name="connsiteX10" fmla="*/ 299031 w 5344424"/>
                    <a:gd name="connsiteY10" fmla="*/ 4465382 h 6139877"/>
                    <a:gd name="connsiteX11" fmla="*/ 1961144 w 5344424"/>
                    <a:gd name="connsiteY11" fmla="*/ 3553363 h 6139877"/>
                    <a:gd name="connsiteX12" fmla="*/ 2004006 w 5344424"/>
                    <a:gd name="connsiteY12" fmla="*/ 3065207 h 6139877"/>
                    <a:gd name="connsiteX13" fmla="*/ 1832557 w 5344424"/>
                    <a:gd name="connsiteY13" fmla="*/ 2457988 h 6139877"/>
                    <a:gd name="connsiteX14" fmla="*/ 1650152 w 5344424"/>
                    <a:gd name="connsiteY14" fmla="*/ 1568829 h 6139877"/>
                    <a:gd name="connsiteX0" fmla="*/ 1650152 w 5344424"/>
                    <a:gd name="connsiteY0" fmla="*/ 1579347 h 6150395"/>
                    <a:gd name="connsiteX1" fmla="*/ 1992894 w 5344424"/>
                    <a:gd name="connsiteY1" fmla="*/ 221400 h 6150395"/>
                    <a:gd name="connsiteX2" fmla="*/ 3332744 w 5344424"/>
                    <a:gd name="connsiteY2" fmla="*/ 234102 h 6150395"/>
                    <a:gd name="connsiteX3" fmla="*/ 3702314 w 5344424"/>
                    <a:gd name="connsiteY3" fmla="*/ 1578871 h 6150395"/>
                    <a:gd name="connsiteX4" fmla="*/ 3520863 w 5344424"/>
                    <a:gd name="connsiteY4" fmla="*/ 2468506 h 6150395"/>
                    <a:gd name="connsiteX5" fmla="*/ 3347032 w 5344424"/>
                    <a:gd name="connsiteY5" fmla="*/ 3082869 h 6150395"/>
                    <a:gd name="connsiteX6" fmla="*/ 3361319 w 5344424"/>
                    <a:gd name="connsiteY6" fmla="*/ 3504350 h 6150395"/>
                    <a:gd name="connsiteX7" fmla="*/ 5037719 w 5344424"/>
                    <a:gd name="connsiteY7" fmla="*/ 4494950 h 6150395"/>
                    <a:gd name="connsiteX8" fmla="*/ 5344424 w 5344424"/>
                    <a:gd name="connsiteY8" fmla="*/ 6150395 h 6150395"/>
                    <a:gd name="connsiteX9" fmla="*/ 2804 w 5344424"/>
                    <a:gd name="connsiteY9" fmla="*/ 6150395 h 6150395"/>
                    <a:gd name="connsiteX10" fmla="*/ 299031 w 5344424"/>
                    <a:gd name="connsiteY10" fmla="*/ 4475900 h 6150395"/>
                    <a:gd name="connsiteX11" fmla="*/ 1961144 w 5344424"/>
                    <a:gd name="connsiteY11" fmla="*/ 3563881 h 6150395"/>
                    <a:gd name="connsiteX12" fmla="*/ 2004006 w 5344424"/>
                    <a:gd name="connsiteY12" fmla="*/ 3075725 h 6150395"/>
                    <a:gd name="connsiteX13" fmla="*/ 1832557 w 5344424"/>
                    <a:gd name="connsiteY13" fmla="*/ 2468506 h 6150395"/>
                    <a:gd name="connsiteX14" fmla="*/ 1650152 w 5344424"/>
                    <a:gd name="connsiteY14" fmla="*/ 1579347 h 6150395"/>
                    <a:gd name="connsiteX0" fmla="*/ 1650152 w 5344424"/>
                    <a:gd name="connsiteY0" fmla="*/ 1579347 h 6150395"/>
                    <a:gd name="connsiteX1" fmla="*/ 1992894 w 5344424"/>
                    <a:gd name="connsiteY1" fmla="*/ 221400 h 6150395"/>
                    <a:gd name="connsiteX2" fmla="*/ 3332744 w 5344424"/>
                    <a:gd name="connsiteY2" fmla="*/ 234102 h 6150395"/>
                    <a:gd name="connsiteX3" fmla="*/ 3702314 w 5344424"/>
                    <a:gd name="connsiteY3" fmla="*/ 1578871 h 6150395"/>
                    <a:gd name="connsiteX4" fmla="*/ 3520863 w 5344424"/>
                    <a:gd name="connsiteY4" fmla="*/ 2468506 h 6150395"/>
                    <a:gd name="connsiteX5" fmla="*/ 3347032 w 5344424"/>
                    <a:gd name="connsiteY5" fmla="*/ 3082869 h 6150395"/>
                    <a:gd name="connsiteX6" fmla="*/ 3361319 w 5344424"/>
                    <a:gd name="connsiteY6" fmla="*/ 3504350 h 6150395"/>
                    <a:gd name="connsiteX7" fmla="*/ 5037719 w 5344424"/>
                    <a:gd name="connsiteY7" fmla="*/ 4494950 h 6150395"/>
                    <a:gd name="connsiteX8" fmla="*/ 5344424 w 5344424"/>
                    <a:gd name="connsiteY8" fmla="*/ 6150395 h 6150395"/>
                    <a:gd name="connsiteX9" fmla="*/ 2804 w 5344424"/>
                    <a:gd name="connsiteY9" fmla="*/ 6150395 h 6150395"/>
                    <a:gd name="connsiteX10" fmla="*/ 299031 w 5344424"/>
                    <a:gd name="connsiteY10" fmla="*/ 4475900 h 6150395"/>
                    <a:gd name="connsiteX11" fmla="*/ 1961144 w 5344424"/>
                    <a:gd name="connsiteY11" fmla="*/ 3563881 h 6150395"/>
                    <a:gd name="connsiteX12" fmla="*/ 2004006 w 5344424"/>
                    <a:gd name="connsiteY12" fmla="*/ 3075725 h 6150395"/>
                    <a:gd name="connsiteX13" fmla="*/ 1832557 w 5344424"/>
                    <a:gd name="connsiteY13" fmla="*/ 2468506 h 6150395"/>
                    <a:gd name="connsiteX14" fmla="*/ 1650152 w 5344424"/>
                    <a:gd name="connsiteY14" fmla="*/ 1579347 h 6150395"/>
                    <a:gd name="connsiteX0" fmla="*/ 1650152 w 5344424"/>
                    <a:gd name="connsiteY0" fmla="*/ 1579347 h 6150395"/>
                    <a:gd name="connsiteX1" fmla="*/ 1992894 w 5344424"/>
                    <a:gd name="connsiteY1" fmla="*/ 221400 h 6150395"/>
                    <a:gd name="connsiteX2" fmla="*/ 3332744 w 5344424"/>
                    <a:gd name="connsiteY2" fmla="*/ 234102 h 6150395"/>
                    <a:gd name="connsiteX3" fmla="*/ 3702314 w 5344424"/>
                    <a:gd name="connsiteY3" fmla="*/ 1578871 h 6150395"/>
                    <a:gd name="connsiteX4" fmla="*/ 3520863 w 5344424"/>
                    <a:gd name="connsiteY4" fmla="*/ 2468506 h 6150395"/>
                    <a:gd name="connsiteX5" fmla="*/ 3347032 w 5344424"/>
                    <a:gd name="connsiteY5" fmla="*/ 3082869 h 6150395"/>
                    <a:gd name="connsiteX6" fmla="*/ 3361319 w 5344424"/>
                    <a:gd name="connsiteY6" fmla="*/ 3504350 h 6150395"/>
                    <a:gd name="connsiteX7" fmla="*/ 5037719 w 5344424"/>
                    <a:gd name="connsiteY7" fmla="*/ 4494950 h 6150395"/>
                    <a:gd name="connsiteX8" fmla="*/ 5344424 w 5344424"/>
                    <a:gd name="connsiteY8" fmla="*/ 6150395 h 6150395"/>
                    <a:gd name="connsiteX9" fmla="*/ 2804 w 5344424"/>
                    <a:gd name="connsiteY9" fmla="*/ 6150395 h 6150395"/>
                    <a:gd name="connsiteX10" fmla="*/ 299031 w 5344424"/>
                    <a:gd name="connsiteY10" fmla="*/ 4475900 h 6150395"/>
                    <a:gd name="connsiteX11" fmla="*/ 1961144 w 5344424"/>
                    <a:gd name="connsiteY11" fmla="*/ 3563881 h 6150395"/>
                    <a:gd name="connsiteX12" fmla="*/ 2004006 w 5344424"/>
                    <a:gd name="connsiteY12" fmla="*/ 3075725 h 6150395"/>
                    <a:gd name="connsiteX13" fmla="*/ 1832557 w 5344424"/>
                    <a:gd name="connsiteY13" fmla="*/ 2468506 h 6150395"/>
                    <a:gd name="connsiteX14" fmla="*/ 1650152 w 5344424"/>
                    <a:gd name="connsiteY14" fmla="*/ 1579347 h 6150395"/>
                    <a:gd name="connsiteX0" fmla="*/ 1650152 w 5344424"/>
                    <a:gd name="connsiteY0" fmla="*/ 1579347 h 6150395"/>
                    <a:gd name="connsiteX1" fmla="*/ 1992894 w 5344424"/>
                    <a:gd name="connsiteY1" fmla="*/ 221400 h 6150395"/>
                    <a:gd name="connsiteX2" fmla="*/ 3332744 w 5344424"/>
                    <a:gd name="connsiteY2" fmla="*/ 234102 h 6150395"/>
                    <a:gd name="connsiteX3" fmla="*/ 3702314 w 5344424"/>
                    <a:gd name="connsiteY3" fmla="*/ 1578871 h 6150395"/>
                    <a:gd name="connsiteX4" fmla="*/ 3520863 w 5344424"/>
                    <a:gd name="connsiteY4" fmla="*/ 2468506 h 6150395"/>
                    <a:gd name="connsiteX5" fmla="*/ 3347032 w 5344424"/>
                    <a:gd name="connsiteY5" fmla="*/ 3082869 h 6150395"/>
                    <a:gd name="connsiteX6" fmla="*/ 3361319 w 5344424"/>
                    <a:gd name="connsiteY6" fmla="*/ 3504350 h 6150395"/>
                    <a:gd name="connsiteX7" fmla="*/ 5037719 w 5344424"/>
                    <a:gd name="connsiteY7" fmla="*/ 4494950 h 6150395"/>
                    <a:gd name="connsiteX8" fmla="*/ 5344424 w 5344424"/>
                    <a:gd name="connsiteY8" fmla="*/ 6150395 h 6150395"/>
                    <a:gd name="connsiteX9" fmla="*/ 2804 w 5344424"/>
                    <a:gd name="connsiteY9" fmla="*/ 6150395 h 6150395"/>
                    <a:gd name="connsiteX10" fmla="*/ 299031 w 5344424"/>
                    <a:gd name="connsiteY10" fmla="*/ 4475900 h 6150395"/>
                    <a:gd name="connsiteX11" fmla="*/ 1961144 w 5344424"/>
                    <a:gd name="connsiteY11" fmla="*/ 3563881 h 6150395"/>
                    <a:gd name="connsiteX12" fmla="*/ 2004006 w 5344424"/>
                    <a:gd name="connsiteY12" fmla="*/ 3075725 h 6150395"/>
                    <a:gd name="connsiteX13" fmla="*/ 1832557 w 5344424"/>
                    <a:gd name="connsiteY13" fmla="*/ 2468506 h 6150395"/>
                    <a:gd name="connsiteX14" fmla="*/ 1650152 w 5344424"/>
                    <a:gd name="connsiteY14" fmla="*/ 1579347 h 6150395"/>
                    <a:gd name="connsiteX0" fmla="*/ 1650152 w 5344424"/>
                    <a:gd name="connsiteY0" fmla="*/ 1579347 h 6150395"/>
                    <a:gd name="connsiteX1" fmla="*/ 1992894 w 5344424"/>
                    <a:gd name="connsiteY1" fmla="*/ 221400 h 6150395"/>
                    <a:gd name="connsiteX2" fmla="*/ 3332744 w 5344424"/>
                    <a:gd name="connsiteY2" fmla="*/ 234102 h 6150395"/>
                    <a:gd name="connsiteX3" fmla="*/ 3702314 w 5344424"/>
                    <a:gd name="connsiteY3" fmla="*/ 1578871 h 6150395"/>
                    <a:gd name="connsiteX4" fmla="*/ 3520863 w 5344424"/>
                    <a:gd name="connsiteY4" fmla="*/ 2468506 h 6150395"/>
                    <a:gd name="connsiteX5" fmla="*/ 3347032 w 5344424"/>
                    <a:gd name="connsiteY5" fmla="*/ 3082869 h 6150395"/>
                    <a:gd name="connsiteX6" fmla="*/ 3361319 w 5344424"/>
                    <a:gd name="connsiteY6" fmla="*/ 3504350 h 6150395"/>
                    <a:gd name="connsiteX7" fmla="*/ 5037719 w 5344424"/>
                    <a:gd name="connsiteY7" fmla="*/ 4494950 h 6150395"/>
                    <a:gd name="connsiteX8" fmla="*/ 5344424 w 5344424"/>
                    <a:gd name="connsiteY8" fmla="*/ 6150395 h 6150395"/>
                    <a:gd name="connsiteX9" fmla="*/ 2804 w 5344424"/>
                    <a:gd name="connsiteY9" fmla="*/ 6150395 h 6150395"/>
                    <a:gd name="connsiteX10" fmla="*/ 299031 w 5344424"/>
                    <a:gd name="connsiteY10" fmla="*/ 4475900 h 6150395"/>
                    <a:gd name="connsiteX11" fmla="*/ 1961144 w 5344424"/>
                    <a:gd name="connsiteY11" fmla="*/ 3563881 h 6150395"/>
                    <a:gd name="connsiteX12" fmla="*/ 2004006 w 5344424"/>
                    <a:gd name="connsiteY12" fmla="*/ 3075725 h 6150395"/>
                    <a:gd name="connsiteX13" fmla="*/ 1832557 w 5344424"/>
                    <a:gd name="connsiteY13" fmla="*/ 2468506 h 6150395"/>
                    <a:gd name="connsiteX14" fmla="*/ 1650152 w 5344424"/>
                    <a:gd name="connsiteY14" fmla="*/ 1579347 h 6150395"/>
                    <a:gd name="connsiteX0" fmla="*/ 1650152 w 5344424"/>
                    <a:gd name="connsiteY0" fmla="*/ 1579347 h 6150395"/>
                    <a:gd name="connsiteX1" fmla="*/ 1992894 w 5344424"/>
                    <a:gd name="connsiteY1" fmla="*/ 221400 h 6150395"/>
                    <a:gd name="connsiteX2" fmla="*/ 3332744 w 5344424"/>
                    <a:gd name="connsiteY2" fmla="*/ 234102 h 6150395"/>
                    <a:gd name="connsiteX3" fmla="*/ 3702314 w 5344424"/>
                    <a:gd name="connsiteY3" fmla="*/ 1578871 h 6150395"/>
                    <a:gd name="connsiteX4" fmla="*/ 3520863 w 5344424"/>
                    <a:gd name="connsiteY4" fmla="*/ 2468506 h 6150395"/>
                    <a:gd name="connsiteX5" fmla="*/ 3347032 w 5344424"/>
                    <a:gd name="connsiteY5" fmla="*/ 3082869 h 6150395"/>
                    <a:gd name="connsiteX6" fmla="*/ 3361319 w 5344424"/>
                    <a:gd name="connsiteY6" fmla="*/ 3504350 h 6150395"/>
                    <a:gd name="connsiteX7" fmla="*/ 5037719 w 5344424"/>
                    <a:gd name="connsiteY7" fmla="*/ 4494950 h 6150395"/>
                    <a:gd name="connsiteX8" fmla="*/ 5344424 w 5344424"/>
                    <a:gd name="connsiteY8" fmla="*/ 6150395 h 6150395"/>
                    <a:gd name="connsiteX9" fmla="*/ 2804 w 5344424"/>
                    <a:gd name="connsiteY9" fmla="*/ 6150395 h 6150395"/>
                    <a:gd name="connsiteX10" fmla="*/ 299031 w 5344424"/>
                    <a:gd name="connsiteY10" fmla="*/ 4475900 h 6150395"/>
                    <a:gd name="connsiteX11" fmla="*/ 1961144 w 5344424"/>
                    <a:gd name="connsiteY11" fmla="*/ 3563881 h 6150395"/>
                    <a:gd name="connsiteX12" fmla="*/ 2004006 w 5344424"/>
                    <a:gd name="connsiteY12" fmla="*/ 3075725 h 6150395"/>
                    <a:gd name="connsiteX13" fmla="*/ 1832557 w 5344424"/>
                    <a:gd name="connsiteY13" fmla="*/ 2468506 h 6150395"/>
                    <a:gd name="connsiteX14" fmla="*/ 1650152 w 5344424"/>
                    <a:gd name="connsiteY14" fmla="*/ 1579347 h 6150395"/>
                    <a:gd name="connsiteX0" fmla="*/ 1650152 w 5344424"/>
                    <a:gd name="connsiteY0" fmla="*/ 1579347 h 6150395"/>
                    <a:gd name="connsiteX1" fmla="*/ 1992894 w 5344424"/>
                    <a:gd name="connsiteY1" fmla="*/ 221400 h 6150395"/>
                    <a:gd name="connsiteX2" fmla="*/ 3332744 w 5344424"/>
                    <a:gd name="connsiteY2" fmla="*/ 234102 h 6150395"/>
                    <a:gd name="connsiteX3" fmla="*/ 3702314 w 5344424"/>
                    <a:gd name="connsiteY3" fmla="*/ 1578871 h 6150395"/>
                    <a:gd name="connsiteX4" fmla="*/ 3520863 w 5344424"/>
                    <a:gd name="connsiteY4" fmla="*/ 2468506 h 6150395"/>
                    <a:gd name="connsiteX5" fmla="*/ 3347032 w 5344424"/>
                    <a:gd name="connsiteY5" fmla="*/ 3082869 h 6150395"/>
                    <a:gd name="connsiteX6" fmla="*/ 3361319 w 5344424"/>
                    <a:gd name="connsiteY6" fmla="*/ 3504350 h 6150395"/>
                    <a:gd name="connsiteX7" fmla="*/ 5037719 w 5344424"/>
                    <a:gd name="connsiteY7" fmla="*/ 4494950 h 6150395"/>
                    <a:gd name="connsiteX8" fmla="*/ 5344424 w 5344424"/>
                    <a:gd name="connsiteY8" fmla="*/ 6150395 h 6150395"/>
                    <a:gd name="connsiteX9" fmla="*/ 2804 w 5344424"/>
                    <a:gd name="connsiteY9" fmla="*/ 6150395 h 6150395"/>
                    <a:gd name="connsiteX10" fmla="*/ 299031 w 5344424"/>
                    <a:gd name="connsiteY10" fmla="*/ 4475900 h 6150395"/>
                    <a:gd name="connsiteX11" fmla="*/ 1961144 w 5344424"/>
                    <a:gd name="connsiteY11" fmla="*/ 3563881 h 6150395"/>
                    <a:gd name="connsiteX12" fmla="*/ 2004006 w 5344424"/>
                    <a:gd name="connsiteY12" fmla="*/ 3075725 h 6150395"/>
                    <a:gd name="connsiteX13" fmla="*/ 1832557 w 5344424"/>
                    <a:gd name="connsiteY13" fmla="*/ 2468506 h 6150395"/>
                    <a:gd name="connsiteX14" fmla="*/ 1650152 w 5344424"/>
                    <a:gd name="connsiteY14" fmla="*/ 1579347 h 6150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344424" h="6150395">
                      <a:moveTo>
                        <a:pt x="1650152" y="1579347"/>
                      </a:moveTo>
                      <a:cubicBezTo>
                        <a:pt x="1650099" y="1300265"/>
                        <a:pt x="1376997" y="87732"/>
                        <a:pt x="1992894" y="221400"/>
                      </a:cubicBezTo>
                      <a:cubicBezTo>
                        <a:pt x="2373894" y="16084"/>
                        <a:pt x="3066044" y="-157482"/>
                        <a:pt x="3332744" y="234102"/>
                      </a:cubicBezTo>
                      <a:cubicBezTo>
                        <a:pt x="3957584" y="225158"/>
                        <a:pt x="3674374" y="1378265"/>
                        <a:pt x="3702314" y="1578871"/>
                      </a:cubicBezTo>
                      <a:cubicBezTo>
                        <a:pt x="4003383" y="1744130"/>
                        <a:pt x="3835664" y="2407942"/>
                        <a:pt x="3520863" y="2468506"/>
                      </a:cubicBezTo>
                      <a:cubicBezTo>
                        <a:pt x="3479905" y="2750526"/>
                        <a:pt x="3414104" y="2939994"/>
                        <a:pt x="3347032" y="3082869"/>
                      </a:cubicBezTo>
                      <a:cubicBezTo>
                        <a:pt x="3332269" y="3223204"/>
                        <a:pt x="3342269" y="3418625"/>
                        <a:pt x="3361319" y="3504350"/>
                      </a:cubicBezTo>
                      <a:cubicBezTo>
                        <a:pt x="3423549" y="3705009"/>
                        <a:pt x="4721489" y="4119030"/>
                        <a:pt x="5037719" y="4494950"/>
                      </a:cubicBezTo>
                      <a:cubicBezTo>
                        <a:pt x="5292354" y="4713390"/>
                        <a:pt x="5308864" y="5817655"/>
                        <a:pt x="5344424" y="6150395"/>
                      </a:cubicBezTo>
                      <a:lnTo>
                        <a:pt x="2804" y="6150395"/>
                      </a:lnTo>
                      <a:cubicBezTo>
                        <a:pt x="-17516" y="5773205"/>
                        <a:pt x="71701" y="4662590"/>
                        <a:pt x="299031" y="4475900"/>
                      </a:cubicBezTo>
                      <a:cubicBezTo>
                        <a:pt x="647487" y="4159194"/>
                        <a:pt x="1786519" y="3706756"/>
                        <a:pt x="1961144" y="3563881"/>
                      </a:cubicBezTo>
                      <a:cubicBezTo>
                        <a:pt x="2034169" y="3443231"/>
                        <a:pt x="2007181" y="3232093"/>
                        <a:pt x="2004006" y="3075725"/>
                      </a:cubicBezTo>
                      <a:cubicBezTo>
                        <a:pt x="1930981" y="2950312"/>
                        <a:pt x="1848432" y="2686787"/>
                        <a:pt x="1832557" y="2468506"/>
                      </a:cubicBezTo>
                      <a:cubicBezTo>
                        <a:pt x="1590780" y="2460250"/>
                        <a:pt x="1315666" y="1790009"/>
                        <a:pt x="1650152" y="1579347"/>
                      </a:cubicBezTo>
                      <a:close/>
                    </a:path>
                  </a:pathLst>
                </a:custGeom>
                <a:solidFill>
                  <a:srgbClr val="CDCB2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cs typeface="Arial" panose="020B0604020202020204" pitchFamily="34" charset="0"/>
                  </a:endParaRPr>
                </a:p>
              </p:txBody>
            </p:sp>
            <p:grpSp>
              <p:nvGrpSpPr>
                <p:cNvPr id="36" name="Group 35">
                  <a:extLst>
                    <a:ext uri="{FF2B5EF4-FFF2-40B4-BE49-F238E27FC236}">
                      <a16:creationId xmlns:a16="http://schemas.microsoft.com/office/drawing/2014/main" id="{B697B7B7-3D1C-4CD5-B9BD-A95554BDC6FE}"/>
                    </a:ext>
                  </a:extLst>
                </p:cNvPr>
                <p:cNvGrpSpPr/>
                <p:nvPr/>
              </p:nvGrpSpPr>
              <p:grpSpPr>
                <a:xfrm>
                  <a:off x="3111383" y="1974719"/>
                  <a:ext cx="468513" cy="273690"/>
                  <a:chOff x="2459543" y="2462441"/>
                  <a:chExt cx="4843481" cy="2807509"/>
                </a:xfrm>
                <a:solidFill>
                  <a:srgbClr val="066933"/>
                </a:solidFill>
                <a:effectLst/>
              </p:grpSpPr>
              <p:sp>
                <p:nvSpPr>
                  <p:cNvPr id="335" name="Freeform 714">
                    <a:extLst>
                      <a:ext uri="{FF2B5EF4-FFF2-40B4-BE49-F238E27FC236}">
                        <a16:creationId xmlns:a16="http://schemas.microsoft.com/office/drawing/2014/main" id="{D30EB765-9234-477C-86C0-5EE3EC32A3D4}"/>
                      </a:ext>
                    </a:extLst>
                  </p:cNvPr>
                  <p:cNvSpPr/>
                  <p:nvPr/>
                </p:nvSpPr>
                <p:spPr>
                  <a:xfrm>
                    <a:off x="2724433" y="2773347"/>
                    <a:ext cx="4501863" cy="2060155"/>
                  </a:xfrm>
                  <a:custGeom>
                    <a:avLst/>
                    <a:gdLst>
                      <a:gd name="connsiteX0" fmla="*/ 880219 w 6833480"/>
                      <a:gd name="connsiteY0" fmla="*/ 658950 h 3094120"/>
                      <a:gd name="connsiteX1" fmla="*/ 704435 w 6833480"/>
                      <a:gd name="connsiteY1" fmla="*/ 834734 h 3094120"/>
                      <a:gd name="connsiteX2" fmla="*/ 880219 w 6833480"/>
                      <a:gd name="connsiteY2" fmla="*/ 1010518 h 3094120"/>
                      <a:gd name="connsiteX3" fmla="*/ 1056003 w 6833480"/>
                      <a:gd name="connsiteY3" fmla="*/ 834734 h 3094120"/>
                      <a:gd name="connsiteX4" fmla="*/ 880219 w 6833480"/>
                      <a:gd name="connsiteY4" fmla="*/ 658950 h 3094120"/>
                      <a:gd name="connsiteX5" fmla="*/ 21664 w 6833480"/>
                      <a:gd name="connsiteY5" fmla="*/ 419 h 3094120"/>
                      <a:gd name="connsiteX6" fmla="*/ 1962892 w 6833480"/>
                      <a:gd name="connsiteY6" fmla="*/ 490116 h 3094120"/>
                      <a:gd name="connsiteX7" fmla="*/ 3044932 w 6833480"/>
                      <a:gd name="connsiteY7" fmla="*/ 1160676 h 3094120"/>
                      <a:gd name="connsiteX8" fmla="*/ 6689832 w 6833480"/>
                      <a:gd name="connsiteY8" fmla="*/ 2276894 h 3094120"/>
                      <a:gd name="connsiteX9" fmla="*/ 5432532 w 6833480"/>
                      <a:gd name="connsiteY9" fmla="*/ 2858570 h 3094120"/>
                      <a:gd name="connsiteX10" fmla="*/ 4911829 w 6833480"/>
                      <a:gd name="connsiteY10" fmla="*/ 2875179 h 3094120"/>
                      <a:gd name="connsiteX11" fmla="*/ 3624049 w 6833480"/>
                      <a:gd name="connsiteY11" fmla="*/ 2859939 h 3094120"/>
                      <a:gd name="connsiteX12" fmla="*/ 3075409 w 6833480"/>
                      <a:gd name="connsiteY12" fmla="*/ 2875179 h 3094120"/>
                      <a:gd name="connsiteX13" fmla="*/ 1810489 w 6833480"/>
                      <a:gd name="connsiteY13" fmla="*/ 2852318 h 3094120"/>
                      <a:gd name="connsiteX14" fmla="*/ 1033249 w 6833480"/>
                      <a:gd name="connsiteY14" fmla="*/ 3019958 h 3094120"/>
                      <a:gd name="connsiteX15" fmla="*/ 438889 w 6833480"/>
                      <a:gd name="connsiteY15" fmla="*/ 3088538 h 3094120"/>
                      <a:gd name="connsiteX16" fmla="*/ 21664 w 6833480"/>
                      <a:gd name="connsiteY16" fmla="*/ 419 h 3094120"/>
                      <a:gd name="connsiteX0" fmla="*/ 880219 w 6833480"/>
                      <a:gd name="connsiteY0" fmla="*/ 658950 h 3094120"/>
                      <a:gd name="connsiteX1" fmla="*/ 704435 w 6833480"/>
                      <a:gd name="connsiteY1" fmla="*/ 834734 h 3094120"/>
                      <a:gd name="connsiteX2" fmla="*/ 880219 w 6833480"/>
                      <a:gd name="connsiteY2" fmla="*/ 1010518 h 3094120"/>
                      <a:gd name="connsiteX3" fmla="*/ 1056003 w 6833480"/>
                      <a:gd name="connsiteY3" fmla="*/ 834734 h 3094120"/>
                      <a:gd name="connsiteX4" fmla="*/ 880219 w 6833480"/>
                      <a:gd name="connsiteY4" fmla="*/ 658950 h 3094120"/>
                      <a:gd name="connsiteX5" fmla="*/ 21664 w 6833480"/>
                      <a:gd name="connsiteY5" fmla="*/ 419 h 3094120"/>
                      <a:gd name="connsiteX6" fmla="*/ 1962892 w 6833480"/>
                      <a:gd name="connsiteY6" fmla="*/ 490116 h 3094120"/>
                      <a:gd name="connsiteX7" fmla="*/ 3044932 w 6833480"/>
                      <a:gd name="connsiteY7" fmla="*/ 1160676 h 3094120"/>
                      <a:gd name="connsiteX8" fmla="*/ 6689832 w 6833480"/>
                      <a:gd name="connsiteY8" fmla="*/ 2276894 h 3094120"/>
                      <a:gd name="connsiteX9" fmla="*/ 5432532 w 6833480"/>
                      <a:gd name="connsiteY9" fmla="*/ 2858570 h 3094120"/>
                      <a:gd name="connsiteX10" fmla="*/ 4911829 w 6833480"/>
                      <a:gd name="connsiteY10" fmla="*/ 2875179 h 3094120"/>
                      <a:gd name="connsiteX11" fmla="*/ 3624049 w 6833480"/>
                      <a:gd name="connsiteY11" fmla="*/ 2859939 h 3094120"/>
                      <a:gd name="connsiteX12" fmla="*/ 3075409 w 6833480"/>
                      <a:gd name="connsiteY12" fmla="*/ 2875179 h 3094120"/>
                      <a:gd name="connsiteX13" fmla="*/ 1810489 w 6833480"/>
                      <a:gd name="connsiteY13" fmla="*/ 2852318 h 3094120"/>
                      <a:gd name="connsiteX14" fmla="*/ 1033249 w 6833480"/>
                      <a:gd name="connsiteY14" fmla="*/ 3019958 h 3094120"/>
                      <a:gd name="connsiteX15" fmla="*/ 438889 w 6833480"/>
                      <a:gd name="connsiteY15" fmla="*/ 3088538 h 3094120"/>
                      <a:gd name="connsiteX16" fmla="*/ 21664 w 6833480"/>
                      <a:gd name="connsiteY16" fmla="*/ 419 h 3094120"/>
                      <a:gd name="connsiteX0" fmla="*/ 880219 w 6833480"/>
                      <a:gd name="connsiteY0" fmla="*/ 658950 h 3094120"/>
                      <a:gd name="connsiteX1" fmla="*/ 704435 w 6833480"/>
                      <a:gd name="connsiteY1" fmla="*/ 834734 h 3094120"/>
                      <a:gd name="connsiteX2" fmla="*/ 880219 w 6833480"/>
                      <a:gd name="connsiteY2" fmla="*/ 1010518 h 3094120"/>
                      <a:gd name="connsiteX3" fmla="*/ 1056003 w 6833480"/>
                      <a:gd name="connsiteY3" fmla="*/ 834734 h 3094120"/>
                      <a:gd name="connsiteX4" fmla="*/ 880219 w 6833480"/>
                      <a:gd name="connsiteY4" fmla="*/ 658950 h 3094120"/>
                      <a:gd name="connsiteX5" fmla="*/ 21664 w 6833480"/>
                      <a:gd name="connsiteY5" fmla="*/ 419 h 3094120"/>
                      <a:gd name="connsiteX6" fmla="*/ 1962892 w 6833480"/>
                      <a:gd name="connsiteY6" fmla="*/ 490116 h 3094120"/>
                      <a:gd name="connsiteX7" fmla="*/ 3044932 w 6833480"/>
                      <a:gd name="connsiteY7" fmla="*/ 1160676 h 3094120"/>
                      <a:gd name="connsiteX8" fmla="*/ 6689832 w 6833480"/>
                      <a:gd name="connsiteY8" fmla="*/ 2276894 h 3094120"/>
                      <a:gd name="connsiteX9" fmla="*/ 5432532 w 6833480"/>
                      <a:gd name="connsiteY9" fmla="*/ 2858570 h 3094120"/>
                      <a:gd name="connsiteX10" fmla="*/ 4911829 w 6833480"/>
                      <a:gd name="connsiteY10" fmla="*/ 2875179 h 3094120"/>
                      <a:gd name="connsiteX11" fmla="*/ 3624049 w 6833480"/>
                      <a:gd name="connsiteY11" fmla="*/ 2859939 h 3094120"/>
                      <a:gd name="connsiteX12" fmla="*/ 3075409 w 6833480"/>
                      <a:gd name="connsiteY12" fmla="*/ 2875179 h 3094120"/>
                      <a:gd name="connsiteX13" fmla="*/ 1810489 w 6833480"/>
                      <a:gd name="connsiteY13" fmla="*/ 2852318 h 3094120"/>
                      <a:gd name="connsiteX14" fmla="*/ 1033249 w 6833480"/>
                      <a:gd name="connsiteY14" fmla="*/ 3019958 h 3094120"/>
                      <a:gd name="connsiteX15" fmla="*/ 438889 w 6833480"/>
                      <a:gd name="connsiteY15" fmla="*/ 3088538 h 3094120"/>
                      <a:gd name="connsiteX16" fmla="*/ 21664 w 6833480"/>
                      <a:gd name="connsiteY16" fmla="*/ 419 h 3094120"/>
                      <a:gd name="connsiteX0" fmla="*/ 880219 w 6833480"/>
                      <a:gd name="connsiteY0" fmla="*/ 658950 h 3094120"/>
                      <a:gd name="connsiteX1" fmla="*/ 704435 w 6833480"/>
                      <a:gd name="connsiteY1" fmla="*/ 834734 h 3094120"/>
                      <a:gd name="connsiteX2" fmla="*/ 880219 w 6833480"/>
                      <a:gd name="connsiteY2" fmla="*/ 1010518 h 3094120"/>
                      <a:gd name="connsiteX3" fmla="*/ 1056003 w 6833480"/>
                      <a:gd name="connsiteY3" fmla="*/ 834734 h 3094120"/>
                      <a:gd name="connsiteX4" fmla="*/ 880219 w 6833480"/>
                      <a:gd name="connsiteY4" fmla="*/ 658950 h 3094120"/>
                      <a:gd name="connsiteX5" fmla="*/ 21664 w 6833480"/>
                      <a:gd name="connsiteY5" fmla="*/ 419 h 3094120"/>
                      <a:gd name="connsiteX6" fmla="*/ 1962892 w 6833480"/>
                      <a:gd name="connsiteY6" fmla="*/ 490116 h 3094120"/>
                      <a:gd name="connsiteX7" fmla="*/ 3044932 w 6833480"/>
                      <a:gd name="connsiteY7" fmla="*/ 1160676 h 3094120"/>
                      <a:gd name="connsiteX8" fmla="*/ 6689832 w 6833480"/>
                      <a:gd name="connsiteY8" fmla="*/ 2276894 h 3094120"/>
                      <a:gd name="connsiteX9" fmla="*/ 5432532 w 6833480"/>
                      <a:gd name="connsiteY9" fmla="*/ 2858570 h 3094120"/>
                      <a:gd name="connsiteX10" fmla="*/ 4911829 w 6833480"/>
                      <a:gd name="connsiteY10" fmla="*/ 2875179 h 3094120"/>
                      <a:gd name="connsiteX11" fmla="*/ 3624049 w 6833480"/>
                      <a:gd name="connsiteY11" fmla="*/ 2859939 h 3094120"/>
                      <a:gd name="connsiteX12" fmla="*/ 3075409 w 6833480"/>
                      <a:gd name="connsiteY12" fmla="*/ 2875179 h 3094120"/>
                      <a:gd name="connsiteX13" fmla="*/ 1810489 w 6833480"/>
                      <a:gd name="connsiteY13" fmla="*/ 2852318 h 3094120"/>
                      <a:gd name="connsiteX14" fmla="*/ 1033249 w 6833480"/>
                      <a:gd name="connsiteY14" fmla="*/ 3019958 h 3094120"/>
                      <a:gd name="connsiteX15" fmla="*/ 438889 w 6833480"/>
                      <a:gd name="connsiteY15" fmla="*/ 3088538 h 3094120"/>
                      <a:gd name="connsiteX16" fmla="*/ 21664 w 6833480"/>
                      <a:gd name="connsiteY16" fmla="*/ 419 h 3094120"/>
                      <a:gd name="connsiteX0" fmla="*/ 880219 w 6833480"/>
                      <a:gd name="connsiteY0" fmla="*/ 658950 h 3100424"/>
                      <a:gd name="connsiteX1" fmla="*/ 704435 w 6833480"/>
                      <a:gd name="connsiteY1" fmla="*/ 834734 h 3100424"/>
                      <a:gd name="connsiteX2" fmla="*/ 880219 w 6833480"/>
                      <a:gd name="connsiteY2" fmla="*/ 1010518 h 3100424"/>
                      <a:gd name="connsiteX3" fmla="*/ 1056003 w 6833480"/>
                      <a:gd name="connsiteY3" fmla="*/ 834734 h 3100424"/>
                      <a:gd name="connsiteX4" fmla="*/ 880219 w 6833480"/>
                      <a:gd name="connsiteY4" fmla="*/ 658950 h 3100424"/>
                      <a:gd name="connsiteX5" fmla="*/ 21664 w 6833480"/>
                      <a:gd name="connsiteY5" fmla="*/ 419 h 3100424"/>
                      <a:gd name="connsiteX6" fmla="*/ 1962892 w 6833480"/>
                      <a:gd name="connsiteY6" fmla="*/ 490116 h 3100424"/>
                      <a:gd name="connsiteX7" fmla="*/ 3044932 w 6833480"/>
                      <a:gd name="connsiteY7" fmla="*/ 1160676 h 3100424"/>
                      <a:gd name="connsiteX8" fmla="*/ 6689832 w 6833480"/>
                      <a:gd name="connsiteY8" fmla="*/ 2276894 h 3100424"/>
                      <a:gd name="connsiteX9" fmla="*/ 5432532 w 6833480"/>
                      <a:gd name="connsiteY9" fmla="*/ 2858570 h 3100424"/>
                      <a:gd name="connsiteX10" fmla="*/ 4911829 w 6833480"/>
                      <a:gd name="connsiteY10" fmla="*/ 2875179 h 3100424"/>
                      <a:gd name="connsiteX11" fmla="*/ 3624049 w 6833480"/>
                      <a:gd name="connsiteY11" fmla="*/ 2859939 h 3100424"/>
                      <a:gd name="connsiteX12" fmla="*/ 3075409 w 6833480"/>
                      <a:gd name="connsiteY12" fmla="*/ 2875179 h 3100424"/>
                      <a:gd name="connsiteX13" fmla="*/ 1810489 w 6833480"/>
                      <a:gd name="connsiteY13" fmla="*/ 2852318 h 3100424"/>
                      <a:gd name="connsiteX14" fmla="*/ 1033249 w 6833480"/>
                      <a:gd name="connsiteY14" fmla="*/ 3019958 h 3100424"/>
                      <a:gd name="connsiteX15" fmla="*/ 438889 w 6833480"/>
                      <a:gd name="connsiteY15" fmla="*/ 3088538 h 3100424"/>
                      <a:gd name="connsiteX16" fmla="*/ 21664 w 6833480"/>
                      <a:gd name="connsiteY16" fmla="*/ 419 h 3100424"/>
                      <a:gd name="connsiteX0" fmla="*/ 880219 w 6833480"/>
                      <a:gd name="connsiteY0" fmla="*/ 658950 h 3100424"/>
                      <a:gd name="connsiteX1" fmla="*/ 704435 w 6833480"/>
                      <a:gd name="connsiteY1" fmla="*/ 834734 h 3100424"/>
                      <a:gd name="connsiteX2" fmla="*/ 880219 w 6833480"/>
                      <a:gd name="connsiteY2" fmla="*/ 1010518 h 3100424"/>
                      <a:gd name="connsiteX3" fmla="*/ 1056003 w 6833480"/>
                      <a:gd name="connsiteY3" fmla="*/ 834734 h 3100424"/>
                      <a:gd name="connsiteX4" fmla="*/ 880219 w 6833480"/>
                      <a:gd name="connsiteY4" fmla="*/ 658950 h 3100424"/>
                      <a:gd name="connsiteX5" fmla="*/ 21664 w 6833480"/>
                      <a:gd name="connsiteY5" fmla="*/ 419 h 3100424"/>
                      <a:gd name="connsiteX6" fmla="*/ 1962892 w 6833480"/>
                      <a:gd name="connsiteY6" fmla="*/ 490116 h 3100424"/>
                      <a:gd name="connsiteX7" fmla="*/ 3044932 w 6833480"/>
                      <a:gd name="connsiteY7" fmla="*/ 1160676 h 3100424"/>
                      <a:gd name="connsiteX8" fmla="*/ 6689832 w 6833480"/>
                      <a:gd name="connsiteY8" fmla="*/ 2276894 h 3100424"/>
                      <a:gd name="connsiteX9" fmla="*/ 5432532 w 6833480"/>
                      <a:gd name="connsiteY9" fmla="*/ 2858570 h 3100424"/>
                      <a:gd name="connsiteX10" fmla="*/ 4911829 w 6833480"/>
                      <a:gd name="connsiteY10" fmla="*/ 2875179 h 3100424"/>
                      <a:gd name="connsiteX11" fmla="*/ 3624049 w 6833480"/>
                      <a:gd name="connsiteY11" fmla="*/ 2859939 h 3100424"/>
                      <a:gd name="connsiteX12" fmla="*/ 3075409 w 6833480"/>
                      <a:gd name="connsiteY12" fmla="*/ 2875179 h 3100424"/>
                      <a:gd name="connsiteX13" fmla="*/ 1810489 w 6833480"/>
                      <a:gd name="connsiteY13" fmla="*/ 2852318 h 3100424"/>
                      <a:gd name="connsiteX14" fmla="*/ 1033249 w 6833480"/>
                      <a:gd name="connsiteY14" fmla="*/ 3019958 h 3100424"/>
                      <a:gd name="connsiteX15" fmla="*/ 438889 w 6833480"/>
                      <a:gd name="connsiteY15" fmla="*/ 3088538 h 3100424"/>
                      <a:gd name="connsiteX16" fmla="*/ 21664 w 6833480"/>
                      <a:gd name="connsiteY16" fmla="*/ 419 h 3100424"/>
                      <a:gd name="connsiteX0" fmla="*/ 880219 w 6833480"/>
                      <a:gd name="connsiteY0" fmla="*/ 658950 h 3100424"/>
                      <a:gd name="connsiteX1" fmla="*/ 704435 w 6833480"/>
                      <a:gd name="connsiteY1" fmla="*/ 834734 h 3100424"/>
                      <a:gd name="connsiteX2" fmla="*/ 880219 w 6833480"/>
                      <a:gd name="connsiteY2" fmla="*/ 1010518 h 3100424"/>
                      <a:gd name="connsiteX3" fmla="*/ 1056003 w 6833480"/>
                      <a:gd name="connsiteY3" fmla="*/ 834734 h 3100424"/>
                      <a:gd name="connsiteX4" fmla="*/ 880219 w 6833480"/>
                      <a:gd name="connsiteY4" fmla="*/ 658950 h 3100424"/>
                      <a:gd name="connsiteX5" fmla="*/ 21664 w 6833480"/>
                      <a:gd name="connsiteY5" fmla="*/ 419 h 3100424"/>
                      <a:gd name="connsiteX6" fmla="*/ 1962892 w 6833480"/>
                      <a:gd name="connsiteY6" fmla="*/ 490116 h 3100424"/>
                      <a:gd name="connsiteX7" fmla="*/ 3044932 w 6833480"/>
                      <a:gd name="connsiteY7" fmla="*/ 1160676 h 3100424"/>
                      <a:gd name="connsiteX8" fmla="*/ 6689832 w 6833480"/>
                      <a:gd name="connsiteY8" fmla="*/ 2276894 h 3100424"/>
                      <a:gd name="connsiteX9" fmla="*/ 5432532 w 6833480"/>
                      <a:gd name="connsiteY9" fmla="*/ 2858570 h 3100424"/>
                      <a:gd name="connsiteX10" fmla="*/ 4911829 w 6833480"/>
                      <a:gd name="connsiteY10" fmla="*/ 2875179 h 3100424"/>
                      <a:gd name="connsiteX11" fmla="*/ 3624049 w 6833480"/>
                      <a:gd name="connsiteY11" fmla="*/ 2859939 h 3100424"/>
                      <a:gd name="connsiteX12" fmla="*/ 3075409 w 6833480"/>
                      <a:gd name="connsiteY12" fmla="*/ 2875179 h 3100424"/>
                      <a:gd name="connsiteX13" fmla="*/ 1810489 w 6833480"/>
                      <a:gd name="connsiteY13" fmla="*/ 2852318 h 3100424"/>
                      <a:gd name="connsiteX14" fmla="*/ 1033249 w 6833480"/>
                      <a:gd name="connsiteY14" fmla="*/ 3019958 h 3100424"/>
                      <a:gd name="connsiteX15" fmla="*/ 438889 w 6833480"/>
                      <a:gd name="connsiteY15" fmla="*/ 3088538 h 3100424"/>
                      <a:gd name="connsiteX16" fmla="*/ 21664 w 6833480"/>
                      <a:gd name="connsiteY16" fmla="*/ 419 h 3100424"/>
                      <a:gd name="connsiteX0" fmla="*/ 880219 w 6833480"/>
                      <a:gd name="connsiteY0" fmla="*/ 658950 h 3100424"/>
                      <a:gd name="connsiteX1" fmla="*/ 704435 w 6833480"/>
                      <a:gd name="connsiteY1" fmla="*/ 834734 h 3100424"/>
                      <a:gd name="connsiteX2" fmla="*/ 880219 w 6833480"/>
                      <a:gd name="connsiteY2" fmla="*/ 1010518 h 3100424"/>
                      <a:gd name="connsiteX3" fmla="*/ 1056003 w 6833480"/>
                      <a:gd name="connsiteY3" fmla="*/ 834734 h 3100424"/>
                      <a:gd name="connsiteX4" fmla="*/ 880219 w 6833480"/>
                      <a:gd name="connsiteY4" fmla="*/ 658950 h 3100424"/>
                      <a:gd name="connsiteX5" fmla="*/ 21664 w 6833480"/>
                      <a:gd name="connsiteY5" fmla="*/ 419 h 3100424"/>
                      <a:gd name="connsiteX6" fmla="*/ 1962892 w 6833480"/>
                      <a:gd name="connsiteY6" fmla="*/ 490116 h 3100424"/>
                      <a:gd name="connsiteX7" fmla="*/ 3044932 w 6833480"/>
                      <a:gd name="connsiteY7" fmla="*/ 1160676 h 3100424"/>
                      <a:gd name="connsiteX8" fmla="*/ 6689832 w 6833480"/>
                      <a:gd name="connsiteY8" fmla="*/ 2276894 h 3100424"/>
                      <a:gd name="connsiteX9" fmla="*/ 5432532 w 6833480"/>
                      <a:gd name="connsiteY9" fmla="*/ 2858570 h 3100424"/>
                      <a:gd name="connsiteX10" fmla="*/ 4911829 w 6833480"/>
                      <a:gd name="connsiteY10" fmla="*/ 2875179 h 3100424"/>
                      <a:gd name="connsiteX11" fmla="*/ 3624049 w 6833480"/>
                      <a:gd name="connsiteY11" fmla="*/ 2859939 h 3100424"/>
                      <a:gd name="connsiteX12" fmla="*/ 3075409 w 6833480"/>
                      <a:gd name="connsiteY12" fmla="*/ 2875179 h 3100424"/>
                      <a:gd name="connsiteX13" fmla="*/ 1810489 w 6833480"/>
                      <a:gd name="connsiteY13" fmla="*/ 2852318 h 3100424"/>
                      <a:gd name="connsiteX14" fmla="*/ 1033249 w 6833480"/>
                      <a:gd name="connsiteY14" fmla="*/ 3019958 h 3100424"/>
                      <a:gd name="connsiteX15" fmla="*/ 438889 w 6833480"/>
                      <a:gd name="connsiteY15" fmla="*/ 3088538 h 3100424"/>
                      <a:gd name="connsiteX16" fmla="*/ 21664 w 6833480"/>
                      <a:gd name="connsiteY16" fmla="*/ 419 h 3100424"/>
                      <a:gd name="connsiteX0" fmla="*/ 880219 w 6833480"/>
                      <a:gd name="connsiteY0" fmla="*/ 658950 h 3100424"/>
                      <a:gd name="connsiteX1" fmla="*/ 704435 w 6833480"/>
                      <a:gd name="connsiteY1" fmla="*/ 834734 h 3100424"/>
                      <a:gd name="connsiteX2" fmla="*/ 880219 w 6833480"/>
                      <a:gd name="connsiteY2" fmla="*/ 1010518 h 3100424"/>
                      <a:gd name="connsiteX3" fmla="*/ 1056003 w 6833480"/>
                      <a:gd name="connsiteY3" fmla="*/ 834734 h 3100424"/>
                      <a:gd name="connsiteX4" fmla="*/ 880219 w 6833480"/>
                      <a:gd name="connsiteY4" fmla="*/ 658950 h 3100424"/>
                      <a:gd name="connsiteX5" fmla="*/ 21664 w 6833480"/>
                      <a:gd name="connsiteY5" fmla="*/ 419 h 3100424"/>
                      <a:gd name="connsiteX6" fmla="*/ 1962892 w 6833480"/>
                      <a:gd name="connsiteY6" fmla="*/ 490116 h 3100424"/>
                      <a:gd name="connsiteX7" fmla="*/ 3044932 w 6833480"/>
                      <a:gd name="connsiteY7" fmla="*/ 1160676 h 3100424"/>
                      <a:gd name="connsiteX8" fmla="*/ 6689832 w 6833480"/>
                      <a:gd name="connsiteY8" fmla="*/ 2276894 h 3100424"/>
                      <a:gd name="connsiteX9" fmla="*/ 5432532 w 6833480"/>
                      <a:gd name="connsiteY9" fmla="*/ 2858570 h 3100424"/>
                      <a:gd name="connsiteX10" fmla="*/ 4911829 w 6833480"/>
                      <a:gd name="connsiteY10" fmla="*/ 2875179 h 3100424"/>
                      <a:gd name="connsiteX11" fmla="*/ 3624049 w 6833480"/>
                      <a:gd name="connsiteY11" fmla="*/ 2859939 h 3100424"/>
                      <a:gd name="connsiteX12" fmla="*/ 3075409 w 6833480"/>
                      <a:gd name="connsiteY12" fmla="*/ 2875179 h 3100424"/>
                      <a:gd name="connsiteX13" fmla="*/ 1810489 w 6833480"/>
                      <a:gd name="connsiteY13" fmla="*/ 2852318 h 3100424"/>
                      <a:gd name="connsiteX14" fmla="*/ 1033249 w 6833480"/>
                      <a:gd name="connsiteY14" fmla="*/ 3019958 h 3100424"/>
                      <a:gd name="connsiteX15" fmla="*/ 438889 w 6833480"/>
                      <a:gd name="connsiteY15" fmla="*/ 3088538 h 3100424"/>
                      <a:gd name="connsiteX16" fmla="*/ 21664 w 6833480"/>
                      <a:gd name="connsiteY16" fmla="*/ 419 h 3100424"/>
                      <a:gd name="connsiteX0" fmla="*/ 880219 w 6833480"/>
                      <a:gd name="connsiteY0" fmla="*/ 658950 h 3100424"/>
                      <a:gd name="connsiteX1" fmla="*/ 704435 w 6833480"/>
                      <a:gd name="connsiteY1" fmla="*/ 834734 h 3100424"/>
                      <a:gd name="connsiteX2" fmla="*/ 880219 w 6833480"/>
                      <a:gd name="connsiteY2" fmla="*/ 1010518 h 3100424"/>
                      <a:gd name="connsiteX3" fmla="*/ 1056003 w 6833480"/>
                      <a:gd name="connsiteY3" fmla="*/ 834734 h 3100424"/>
                      <a:gd name="connsiteX4" fmla="*/ 880219 w 6833480"/>
                      <a:gd name="connsiteY4" fmla="*/ 658950 h 3100424"/>
                      <a:gd name="connsiteX5" fmla="*/ 21664 w 6833480"/>
                      <a:gd name="connsiteY5" fmla="*/ 419 h 3100424"/>
                      <a:gd name="connsiteX6" fmla="*/ 1962892 w 6833480"/>
                      <a:gd name="connsiteY6" fmla="*/ 490116 h 3100424"/>
                      <a:gd name="connsiteX7" fmla="*/ 3044932 w 6833480"/>
                      <a:gd name="connsiteY7" fmla="*/ 1160676 h 3100424"/>
                      <a:gd name="connsiteX8" fmla="*/ 6689832 w 6833480"/>
                      <a:gd name="connsiteY8" fmla="*/ 2276894 h 3100424"/>
                      <a:gd name="connsiteX9" fmla="*/ 5432532 w 6833480"/>
                      <a:gd name="connsiteY9" fmla="*/ 2858570 h 3100424"/>
                      <a:gd name="connsiteX10" fmla="*/ 4911829 w 6833480"/>
                      <a:gd name="connsiteY10" fmla="*/ 2875179 h 3100424"/>
                      <a:gd name="connsiteX11" fmla="*/ 3624049 w 6833480"/>
                      <a:gd name="connsiteY11" fmla="*/ 2859939 h 3100424"/>
                      <a:gd name="connsiteX12" fmla="*/ 3075409 w 6833480"/>
                      <a:gd name="connsiteY12" fmla="*/ 2875179 h 3100424"/>
                      <a:gd name="connsiteX13" fmla="*/ 1810489 w 6833480"/>
                      <a:gd name="connsiteY13" fmla="*/ 2852318 h 3100424"/>
                      <a:gd name="connsiteX14" fmla="*/ 1033249 w 6833480"/>
                      <a:gd name="connsiteY14" fmla="*/ 3019958 h 3100424"/>
                      <a:gd name="connsiteX15" fmla="*/ 438889 w 6833480"/>
                      <a:gd name="connsiteY15" fmla="*/ 3088538 h 3100424"/>
                      <a:gd name="connsiteX16" fmla="*/ 21664 w 6833480"/>
                      <a:gd name="connsiteY16" fmla="*/ 419 h 3100424"/>
                      <a:gd name="connsiteX0" fmla="*/ 880219 w 6833480"/>
                      <a:gd name="connsiteY0" fmla="*/ 658950 h 3100424"/>
                      <a:gd name="connsiteX1" fmla="*/ 704435 w 6833480"/>
                      <a:gd name="connsiteY1" fmla="*/ 834734 h 3100424"/>
                      <a:gd name="connsiteX2" fmla="*/ 880219 w 6833480"/>
                      <a:gd name="connsiteY2" fmla="*/ 1010518 h 3100424"/>
                      <a:gd name="connsiteX3" fmla="*/ 1056003 w 6833480"/>
                      <a:gd name="connsiteY3" fmla="*/ 834734 h 3100424"/>
                      <a:gd name="connsiteX4" fmla="*/ 880219 w 6833480"/>
                      <a:gd name="connsiteY4" fmla="*/ 658950 h 3100424"/>
                      <a:gd name="connsiteX5" fmla="*/ 21664 w 6833480"/>
                      <a:gd name="connsiteY5" fmla="*/ 419 h 3100424"/>
                      <a:gd name="connsiteX6" fmla="*/ 1962892 w 6833480"/>
                      <a:gd name="connsiteY6" fmla="*/ 490116 h 3100424"/>
                      <a:gd name="connsiteX7" fmla="*/ 3044932 w 6833480"/>
                      <a:gd name="connsiteY7" fmla="*/ 1160676 h 3100424"/>
                      <a:gd name="connsiteX8" fmla="*/ 6689832 w 6833480"/>
                      <a:gd name="connsiteY8" fmla="*/ 2276894 h 3100424"/>
                      <a:gd name="connsiteX9" fmla="*/ 5432532 w 6833480"/>
                      <a:gd name="connsiteY9" fmla="*/ 2858570 h 3100424"/>
                      <a:gd name="connsiteX10" fmla="*/ 4911829 w 6833480"/>
                      <a:gd name="connsiteY10" fmla="*/ 2875179 h 3100424"/>
                      <a:gd name="connsiteX11" fmla="*/ 3624049 w 6833480"/>
                      <a:gd name="connsiteY11" fmla="*/ 2859939 h 3100424"/>
                      <a:gd name="connsiteX12" fmla="*/ 3075409 w 6833480"/>
                      <a:gd name="connsiteY12" fmla="*/ 2875179 h 3100424"/>
                      <a:gd name="connsiteX13" fmla="*/ 1810489 w 6833480"/>
                      <a:gd name="connsiteY13" fmla="*/ 2852318 h 3100424"/>
                      <a:gd name="connsiteX14" fmla="*/ 1033249 w 6833480"/>
                      <a:gd name="connsiteY14" fmla="*/ 3019958 h 3100424"/>
                      <a:gd name="connsiteX15" fmla="*/ 438889 w 6833480"/>
                      <a:gd name="connsiteY15" fmla="*/ 3088538 h 3100424"/>
                      <a:gd name="connsiteX16" fmla="*/ 21664 w 6833480"/>
                      <a:gd name="connsiteY16" fmla="*/ 419 h 3100424"/>
                      <a:gd name="connsiteX0" fmla="*/ 880219 w 6833480"/>
                      <a:gd name="connsiteY0" fmla="*/ 658950 h 3100424"/>
                      <a:gd name="connsiteX1" fmla="*/ 704435 w 6833480"/>
                      <a:gd name="connsiteY1" fmla="*/ 834734 h 3100424"/>
                      <a:gd name="connsiteX2" fmla="*/ 880219 w 6833480"/>
                      <a:gd name="connsiteY2" fmla="*/ 1010518 h 3100424"/>
                      <a:gd name="connsiteX3" fmla="*/ 1056003 w 6833480"/>
                      <a:gd name="connsiteY3" fmla="*/ 834734 h 3100424"/>
                      <a:gd name="connsiteX4" fmla="*/ 880219 w 6833480"/>
                      <a:gd name="connsiteY4" fmla="*/ 658950 h 3100424"/>
                      <a:gd name="connsiteX5" fmla="*/ 21664 w 6833480"/>
                      <a:gd name="connsiteY5" fmla="*/ 419 h 3100424"/>
                      <a:gd name="connsiteX6" fmla="*/ 1962892 w 6833480"/>
                      <a:gd name="connsiteY6" fmla="*/ 490116 h 3100424"/>
                      <a:gd name="connsiteX7" fmla="*/ 3044932 w 6833480"/>
                      <a:gd name="connsiteY7" fmla="*/ 1160676 h 3100424"/>
                      <a:gd name="connsiteX8" fmla="*/ 6689832 w 6833480"/>
                      <a:gd name="connsiteY8" fmla="*/ 2276894 h 3100424"/>
                      <a:gd name="connsiteX9" fmla="*/ 5432532 w 6833480"/>
                      <a:gd name="connsiteY9" fmla="*/ 2858570 h 3100424"/>
                      <a:gd name="connsiteX10" fmla="*/ 4911829 w 6833480"/>
                      <a:gd name="connsiteY10" fmla="*/ 2875179 h 3100424"/>
                      <a:gd name="connsiteX11" fmla="*/ 3624049 w 6833480"/>
                      <a:gd name="connsiteY11" fmla="*/ 2859939 h 3100424"/>
                      <a:gd name="connsiteX12" fmla="*/ 3075409 w 6833480"/>
                      <a:gd name="connsiteY12" fmla="*/ 2875179 h 3100424"/>
                      <a:gd name="connsiteX13" fmla="*/ 1810489 w 6833480"/>
                      <a:gd name="connsiteY13" fmla="*/ 2852318 h 3100424"/>
                      <a:gd name="connsiteX14" fmla="*/ 1033249 w 6833480"/>
                      <a:gd name="connsiteY14" fmla="*/ 3019958 h 3100424"/>
                      <a:gd name="connsiteX15" fmla="*/ 438889 w 6833480"/>
                      <a:gd name="connsiteY15" fmla="*/ 3088538 h 3100424"/>
                      <a:gd name="connsiteX16" fmla="*/ 21664 w 6833480"/>
                      <a:gd name="connsiteY16" fmla="*/ 419 h 3100424"/>
                      <a:gd name="connsiteX0" fmla="*/ 880219 w 6833480"/>
                      <a:gd name="connsiteY0" fmla="*/ 658950 h 3100424"/>
                      <a:gd name="connsiteX1" fmla="*/ 704435 w 6833480"/>
                      <a:gd name="connsiteY1" fmla="*/ 834734 h 3100424"/>
                      <a:gd name="connsiteX2" fmla="*/ 880219 w 6833480"/>
                      <a:gd name="connsiteY2" fmla="*/ 1010518 h 3100424"/>
                      <a:gd name="connsiteX3" fmla="*/ 1056003 w 6833480"/>
                      <a:gd name="connsiteY3" fmla="*/ 834734 h 3100424"/>
                      <a:gd name="connsiteX4" fmla="*/ 880219 w 6833480"/>
                      <a:gd name="connsiteY4" fmla="*/ 658950 h 3100424"/>
                      <a:gd name="connsiteX5" fmla="*/ 21664 w 6833480"/>
                      <a:gd name="connsiteY5" fmla="*/ 419 h 3100424"/>
                      <a:gd name="connsiteX6" fmla="*/ 1962892 w 6833480"/>
                      <a:gd name="connsiteY6" fmla="*/ 490116 h 3100424"/>
                      <a:gd name="connsiteX7" fmla="*/ 3044932 w 6833480"/>
                      <a:gd name="connsiteY7" fmla="*/ 1160676 h 3100424"/>
                      <a:gd name="connsiteX8" fmla="*/ 6689832 w 6833480"/>
                      <a:gd name="connsiteY8" fmla="*/ 2276894 h 3100424"/>
                      <a:gd name="connsiteX9" fmla="*/ 5432532 w 6833480"/>
                      <a:gd name="connsiteY9" fmla="*/ 2858570 h 3100424"/>
                      <a:gd name="connsiteX10" fmla="*/ 4911829 w 6833480"/>
                      <a:gd name="connsiteY10" fmla="*/ 2875179 h 3100424"/>
                      <a:gd name="connsiteX11" fmla="*/ 3624049 w 6833480"/>
                      <a:gd name="connsiteY11" fmla="*/ 2859939 h 3100424"/>
                      <a:gd name="connsiteX12" fmla="*/ 3075409 w 6833480"/>
                      <a:gd name="connsiteY12" fmla="*/ 2875179 h 3100424"/>
                      <a:gd name="connsiteX13" fmla="*/ 1810489 w 6833480"/>
                      <a:gd name="connsiteY13" fmla="*/ 2852318 h 3100424"/>
                      <a:gd name="connsiteX14" fmla="*/ 1033249 w 6833480"/>
                      <a:gd name="connsiteY14" fmla="*/ 3019958 h 3100424"/>
                      <a:gd name="connsiteX15" fmla="*/ 438889 w 6833480"/>
                      <a:gd name="connsiteY15" fmla="*/ 3088538 h 3100424"/>
                      <a:gd name="connsiteX16" fmla="*/ 21664 w 6833480"/>
                      <a:gd name="connsiteY16" fmla="*/ 419 h 3100424"/>
                      <a:gd name="connsiteX0" fmla="*/ 880219 w 6833480"/>
                      <a:gd name="connsiteY0" fmla="*/ 658950 h 3100424"/>
                      <a:gd name="connsiteX1" fmla="*/ 704435 w 6833480"/>
                      <a:gd name="connsiteY1" fmla="*/ 834734 h 3100424"/>
                      <a:gd name="connsiteX2" fmla="*/ 880219 w 6833480"/>
                      <a:gd name="connsiteY2" fmla="*/ 1010518 h 3100424"/>
                      <a:gd name="connsiteX3" fmla="*/ 1056003 w 6833480"/>
                      <a:gd name="connsiteY3" fmla="*/ 834734 h 3100424"/>
                      <a:gd name="connsiteX4" fmla="*/ 880219 w 6833480"/>
                      <a:gd name="connsiteY4" fmla="*/ 658950 h 3100424"/>
                      <a:gd name="connsiteX5" fmla="*/ 21664 w 6833480"/>
                      <a:gd name="connsiteY5" fmla="*/ 419 h 3100424"/>
                      <a:gd name="connsiteX6" fmla="*/ 1962892 w 6833480"/>
                      <a:gd name="connsiteY6" fmla="*/ 490116 h 3100424"/>
                      <a:gd name="connsiteX7" fmla="*/ 3044932 w 6833480"/>
                      <a:gd name="connsiteY7" fmla="*/ 1160676 h 3100424"/>
                      <a:gd name="connsiteX8" fmla="*/ 6689832 w 6833480"/>
                      <a:gd name="connsiteY8" fmla="*/ 2276894 h 3100424"/>
                      <a:gd name="connsiteX9" fmla="*/ 5432532 w 6833480"/>
                      <a:gd name="connsiteY9" fmla="*/ 2858570 h 3100424"/>
                      <a:gd name="connsiteX10" fmla="*/ 4911829 w 6833480"/>
                      <a:gd name="connsiteY10" fmla="*/ 2875179 h 3100424"/>
                      <a:gd name="connsiteX11" fmla="*/ 3624049 w 6833480"/>
                      <a:gd name="connsiteY11" fmla="*/ 2859939 h 3100424"/>
                      <a:gd name="connsiteX12" fmla="*/ 3075409 w 6833480"/>
                      <a:gd name="connsiteY12" fmla="*/ 2875179 h 3100424"/>
                      <a:gd name="connsiteX13" fmla="*/ 1810489 w 6833480"/>
                      <a:gd name="connsiteY13" fmla="*/ 2852318 h 3100424"/>
                      <a:gd name="connsiteX14" fmla="*/ 1033249 w 6833480"/>
                      <a:gd name="connsiteY14" fmla="*/ 3019958 h 3100424"/>
                      <a:gd name="connsiteX15" fmla="*/ 438889 w 6833480"/>
                      <a:gd name="connsiteY15" fmla="*/ 3088538 h 3100424"/>
                      <a:gd name="connsiteX16" fmla="*/ 21664 w 6833480"/>
                      <a:gd name="connsiteY16" fmla="*/ 419 h 3100424"/>
                      <a:gd name="connsiteX0" fmla="*/ 880219 w 6833480"/>
                      <a:gd name="connsiteY0" fmla="*/ 658950 h 3096861"/>
                      <a:gd name="connsiteX1" fmla="*/ 704435 w 6833480"/>
                      <a:gd name="connsiteY1" fmla="*/ 834734 h 3096861"/>
                      <a:gd name="connsiteX2" fmla="*/ 880219 w 6833480"/>
                      <a:gd name="connsiteY2" fmla="*/ 1010518 h 3096861"/>
                      <a:gd name="connsiteX3" fmla="*/ 1056003 w 6833480"/>
                      <a:gd name="connsiteY3" fmla="*/ 834734 h 3096861"/>
                      <a:gd name="connsiteX4" fmla="*/ 880219 w 6833480"/>
                      <a:gd name="connsiteY4" fmla="*/ 658950 h 3096861"/>
                      <a:gd name="connsiteX5" fmla="*/ 21664 w 6833480"/>
                      <a:gd name="connsiteY5" fmla="*/ 419 h 3096861"/>
                      <a:gd name="connsiteX6" fmla="*/ 1962892 w 6833480"/>
                      <a:gd name="connsiteY6" fmla="*/ 490116 h 3096861"/>
                      <a:gd name="connsiteX7" fmla="*/ 3044932 w 6833480"/>
                      <a:gd name="connsiteY7" fmla="*/ 1160676 h 3096861"/>
                      <a:gd name="connsiteX8" fmla="*/ 6689832 w 6833480"/>
                      <a:gd name="connsiteY8" fmla="*/ 2276894 h 3096861"/>
                      <a:gd name="connsiteX9" fmla="*/ 5432532 w 6833480"/>
                      <a:gd name="connsiteY9" fmla="*/ 2858570 h 3096861"/>
                      <a:gd name="connsiteX10" fmla="*/ 4911829 w 6833480"/>
                      <a:gd name="connsiteY10" fmla="*/ 2875179 h 3096861"/>
                      <a:gd name="connsiteX11" fmla="*/ 3624049 w 6833480"/>
                      <a:gd name="connsiteY11" fmla="*/ 2859939 h 3096861"/>
                      <a:gd name="connsiteX12" fmla="*/ 3075409 w 6833480"/>
                      <a:gd name="connsiteY12" fmla="*/ 2875179 h 3096861"/>
                      <a:gd name="connsiteX13" fmla="*/ 1810489 w 6833480"/>
                      <a:gd name="connsiteY13" fmla="*/ 2852318 h 3096861"/>
                      <a:gd name="connsiteX14" fmla="*/ 1033249 w 6833480"/>
                      <a:gd name="connsiteY14" fmla="*/ 3019958 h 3096861"/>
                      <a:gd name="connsiteX15" fmla="*/ 438889 w 6833480"/>
                      <a:gd name="connsiteY15" fmla="*/ 3088538 h 3096861"/>
                      <a:gd name="connsiteX16" fmla="*/ 21664 w 6833480"/>
                      <a:gd name="connsiteY16" fmla="*/ 419 h 3096861"/>
                      <a:gd name="connsiteX0" fmla="*/ 880219 w 6833480"/>
                      <a:gd name="connsiteY0" fmla="*/ 658950 h 3096863"/>
                      <a:gd name="connsiteX1" fmla="*/ 704435 w 6833480"/>
                      <a:gd name="connsiteY1" fmla="*/ 834734 h 3096863"/>
                      <a:gd name="connsiteX2" fmla="*/ 880219 w 6833480"/>
                      <a:gd name="connsiteY2" fmla="*/ 1010518 h 3096863"/>
                      <a:gd name="connsiteX3" fmla="*/ 1056003 w 6833480"/>
                      <a:gd name="connsiteY3" fmla="*/ 834734 h 3096863"/>
                      <a:gd name="connsiteX4" fmla="*/ 880219 w 6833480"/>
                      <a:gd name="connsiteY4" fmla="*/ 658950 h 3096863"/>
                      <a:gd name="connsiteX5" fmla="*/ 21664 w 6833480"/>
                      <a:gd name="connsiteY5" fmla="*/ 419 h 3096863"/>
                      <a:gd name="connsiteX6" fmla="*/ 1962892 w 6833480"/>
                      <a:gd name="connsiteY6" fmla="*/ 490116 h 3096863"/>
                      <a:gd name="connsiteX7" fmla="*/ 3044932 w 6833480"/>
                      <a:gd name="connsiteY7" fmla="*/ 1160676 h 3096863"/>
                      <a:gd name="connsiteX8" fmla="*/ 6689832 w 6833480"/>
                      <a:gd name="connsiteY8" fmla="*/ 2276894 h 3096863"/>
                      <a:gd name="connsiteX9" fmla="*/ 5432532 w 6833480"/>
                      <a:gd name="connsiteY9" fmla="*/ 2858570 h 3096863"/>
                      <a:gd name="connsiteX10" fmla="*/ 4911829 w 6833480"/>
                      <a:gd name="connsiteY10" fmla="*/ 2875179 h 3096863"/>
                      <a:gd name="connsiteX11" fmla="*/ 3624049 w 6833480"/>
                      <a:gd name="connsiteY11" fmla="*/ 2859939 h 3096863"/>
                      <a:gd name="connsiteX12" fmla="*/ 3075409 w 6833480"/>
                      <a:gd name="connsiteY12" fmla="*/ 2875179 h 3096863"/>
                      <a:gd name="connsiteX13" fmla="*/ 1810489 w 6833480"/>
                      <a:gd name="connsiteY13" fmla="*/ 2852318 h 3096863"/>
                      <a:gd name="connsiteX14" fmla="*/ 1033249 w 6833480"/>
                      <a:gd name="connsiteY14" fmla="*/ 3019958 h 3096863"/>
                      <a:gd name="connsiteX15" fmla="*/ 438889 w 6833480"/>
                      <a:gd name="connsiteY15" fmla="*/ 3088538 h 3096863"/>
                      <a:gd name="connsiteX16" fmla="*/ 21664 w 6833480"/>
                      <a:gd name="connsiteY16" fmla="*/ 419 h 3096863"/>
                      <a:gd name="connsiteX0" fmla="*/ 880219 w 6834963"/>
                      <a:gd name="connsiteY0" fmla="*/ 658950 h 3096861"/>
                      <a:gd name="connsiteX1" fmla="*/ 704435 w 6834963"/>
                      <a:gd name="connsiteY1" fmla="*/ 834734 h 3096861"/>
                      <a:gd name="connsiteX2" fmla="*/ 880219 w 6834963"/>
                      <a:gd name="connsiteY2" fmla="*/ 1010518 h 3096861"/>
                      <a:gd name="connsiteX3" fmla="*/ 1056003 w 6834963"/>
                      <a:gd name="connsiteY3" fmla="*/ 834734 h 3096861"/>
                      <a:gd name="connsiteX4" fmla="*/ 880219 w 6834963"/>
                      <a:gd name="connsiteY4" fmla="*/ 658950 h 3096861"/>
                      <a:gd name="connsiteX5" fmla="*/ 21664 w 6834963"/>
                      <a:gd name="connsiteY5" fmla="*/ 419 h 3096861"/>
                      <a:gd name="connsiteX6" fmla="*/ 1962892 w 6834963"/>
                      <a:gd name="connsiteY6" fmla="*/ 490116 h 3096861"/>
                      <a:gd name="connsiteX7" fmla="*/ 3044932 w 6834963"/>
                      <a:gd name="connsiteY7" fmla="*/ 1160676 h 3096861"/>
                      <a:gd name="connsiteX8" fmla="*/ 6689832 w 6834963"/>
                      <a:gd name="connsiteY8" fmla="*/ 2276894 h 3096861"/>
                      <a:gd name="connsiteX9" fmla="*/ 5432532 w 6834963"/>
                      <a:gd name="connsiteY9" fmla="*/ 2858570 h 3096861"/>
                      <a:gd name="connsiteX10" fmla="*/ 4911829 w 6834963"/>
                      <a:gd name="connsiteY10" fmla="*/ 2875179 h 3096861"/>
                      <a:gd name="connsiteX11" fmla="*/ 3624049 w 6834963"/>
                      <a:gd name="connsiteY11" fmla="*/ 2859939 h 3096861"/>
                      <a:gd name="connsiteX12" fmla="*/ 3075409 w 6834963"/>
                      <a:gd name="connsiteY12" fmla="*/ 2875179 h 3096861"/>
                      <a:gd name="connsiteX13" fmla="*/ 1810489 w 6834963"/>
                      <a:gd name="connsiteY13" fmla="*/ 2852318 h 3096861"/>
                      <a:gd name="connsiteX14" fmla="*/ 1033249 w 6834963"/>
                      <a:gd name="connsiteY14" fmla="*/ 3019958 h 3096861"/>
                      <a:gd name="connsiteX15" fmla="*/ 438889 w 6834963"/>
                      <a:gd name="connsiteY15" fmla="*/ 3088538 h 3096861"/>
                      <a:gd name="connsiteX16" fmla="*/ 21664 w 6834963"/>
                      <a:gd name="connsiteY16" fmla="*/ 419 h 3096861"/>
                      <a:gd name="connsiteX0" fmla="*/ 880219 w 6834963"/>
                      <a:gd name="connsiteY0" fmla="*/ 658950 h 3096863"/>
                      <a:gd name="connsiteX1" fmla="*/ 704435 w 6834963"/>
                      <a:gd name="connsiteY1" fmla="*/ 834734 h 3096863"/>
                      <a:gd name="connsiteX2" fmla="*/ 880219 w 6834963"/>
                      <a:gd name="connsiteY2" fmla="*/ 1010518 h 3096863"/>
                      <a:gd name="connsiteX3" fmla="*/ 1056003 w 6834963"/>
                      <a:gd name="connsiteY3" fmla="*/ 834734 h 3096863"/>
                      <a:gd name="connsiteX4" fmla="*/ 880219 w 6834963"/>
                      <a:gd name="connsiteY4" fmla="*/ 658950 h 3096863"/>
                      <a:gd name="connsiteX5" fmla="*/ 21664 w 6834963"/>
                      <a:gd name="connsiteY5" fmla="*/ 419 h 3096863"/>
                      <a:gd name="connsiteX6" fmla="*/ 1962892 w 6834963"/>
                      <a:gd name="connsiteY6" fmla="*/ 490116 h 3096863"/>
                      <a:gd name="connsiteX7" fmla="*/ 3044932 w 6834963"/>
                      <a:gd name="connsiteY7" fmla="*/ 1160676 h 3096863"/>
                      <a:gd name="connsiteX8" fmla="*/ 6689832 w 6834963"/>
                      <a:gd name="connsiteY8" fmla="*/ 2276894 h 3096863"/>
                      <a:gd name="connsiteX9" fmla="*/ 5432532 w 6834963"/>
                      <a:gd name="connsiteY9" fmla="*/ 2858570 h 3096863"/>
                      <a:gd name="connsiteX10" fmla="*/ 4911829 w 6834963"/>
                      <a:gd name="connsiteY10" fmla="*/ 2875179 h 3096863"/>
                      <a:gd name="connsiteX11" fmla="*/ 3624049 w 6834963"/>
                      <a:gd name="connsiteY11" fmla="*/ 2859939 h 3096863"/>
                      <a:gd name="connsiteX12" fmla="*/ 3075409 w 6834963"/>
                      <a:gd name="connsiteY12" fmla="*/ 2875179 h 3096863"/>
                      <a:gd name="connsiteX13" fmla="*/ 1810489 w 6834963"/>
                      <a:gd name="connsiteY13" fmla="*/ 2852318 h 3096863"/>
                      <a:gd name="connsiteX14" fmla="*/ 1033249 w 6834963"/>
                      <a:gd name="connsiteY14" fmla="*/ 3019958 h 3096863"/>
                      <a:gd name="connsiteX15" fmla="*/ 438889 w 6834963"/>
                      <a:gd name="connsiteY15" fmla="*/ 3088538 h 3096863"/>
                      <a:gd name="connsiteX16" fmla="*/ 21664 w 6834963"/>
                      <a:gd name="connsiteY16" fmla="*/ 419 h 3096863"/>
                      <a:gd name="connsiteX0" fmla="*/ 880219 w 6834963"/>
                      <a:gd name="connsiteY0" fmla="*/ 658950 h 3096861"/>
                      <a:gd name="connsiteX1" fmla="*/ 704435 w 6834963"/>
                      <a:gd name="connsiteY1" fmla="*/ 834734 h 3096861"/>
                      <a:gd name="connsiteX2" fmla="*/ 880219 w 6834963"/>
                      <a:gd name="connsiteY2" fmla="*/ 1010518 h 3096861"/>
                      <a:gd name="connsiteX3" fmla="*/ 1056003 w 6834963"/>
                      <a:gd name="connsiteY3" fmla="*/ 834734 h 3096861"/>
                      <a:gd name="connsiteX4" fmla="*/ 880219 w 6834963"/>
                      <a:gd name="connsiteY4" fmla="*/ 658950 h 3096861"/>
                      <a:gd name="connsiteX5" fmla="*/ 21664 w 6834963"/>
                      <a:gd name="connsiteY5" fmla="*/ 419 h 3096861"/>
                      <a:gd name="connsiteX6" fmla="*/ 1962892 w 6834963"/>
                      <a:gd name="connsiteY6" fmla="*/ 490116 h 3096861"/>
                      <a:gd name="connsiteX7" fmla="*/ 3044932 w 6834963"/>
                      <a:gd name="connsiteY7" fmla="*/ 1160676 h 3096861"/>
                      <a:gd name="connsiteX8" fmla="*/ 6689832 w 6834963"/>
                      <a:gd name="connsiteY8" fmla="*/ 2276894 h 3096861"/>
                      <a:gd name="connsiteX9" fmla="*/ 5432532 w 6834963"/>
                      <a:gd name="connsiteY9" fmla="*/ 2858570 h 3096861"/>
                      <a:gd name="connsiteX10" fmla="*/ 4911829 w 6834963"/>
                      <a:gd name="connsiteY10" fmla="*/ 2875179 h 3096861"/>
                      <a:gd name="connsiteX11" fmla="*/ 3624049 w 6834963"/>
                      <a:gd name="connsiteY11" fmla="*/ 2859939 h 3096861"/>
                      <a:gd name="connsiteX12" fmla="*/ 3075409 w 6834963"/>
                      <a:gd name="connsiteY12" fmla="*/ 2875179 h 3096861"/>
                      <a:gd name="connsiteX13" fmla="*/ 1810489 w 6834963"/>
                      <a:gd name="connsiteY13" fmla="*/ 2852318 h 3096861"/>
                      <a:gd name="connsiteX14" fmla="*/ 1033249 w 6834963"/>
                      <a:gd name="connsiteY14" fmla="*/ 3019958 h 3096861"/>
                      <a:gd name="connsiteX15" fmla="*/ 438889 w 6834963"/>
                      <a:gd name="connsiteY15" fmla="*/ 3088538 h 3096861"/>
                      <a:gd name="connsiteX16" fmla="*/ 21664 w 6834963"/>
                      <a:gd name="connsiteY16" fmla="*/ 419 h 3096861"/>
                      <a:gd name="connsiteX0" fmla="*/ 880219 w 6834963"/>
                      <a:gd name="connsiteY0" fmla="*/ 658950 h 3096863"/>
                      <a:gd name="connsiteX1" fmla="*/ 704435 w 6834963"/>
                      <a:gd name="connsiteY1" fmla="*/ 834734 h 3096863"/>
                      <a:gd name="connsiteX2" fmla="*/ 880219 w 6834963"/>
                      <a:gd name="connsiteY2" fmla="*/ 1010518 h 3096863"/>
                      <a:gd name="connsiteX3" fmla="*/ 1056003 w 6834963"/>
                      <a:gd name="connsiteY3" fmla="*/ 834734 h 3096863"/>
                      <a:gd name="connsiteX4" fmla="*/ 880219 w 6834963"/>
                      <a:gd name="connsiteY4" fmla="*/ 658950 h 3096863"/>
                      <a:gd name="connsiteX5" fmla="*/ 21664 w 6834963"/>
                      <a:gd name="connsiteY5" fmla="*/ 419 h 3096863"/>
                      <a:gd name="connsiteX6" fmla="*/ 1962892 w 6834963"/>
                      <a:gd name="connsiteY6" fmla="*/ 490116 h 3096863"/>
                      <a:gd name="connsiteX7" fmla="*/ 3044932 w 6834963"/>
                      <a:gd name="connsiteY7" fmla="*/ 1160676 h 3096863"/>
                      <a:gd name="connsiteX8" fmla="*/ 6689832 w 6834963"/>
                      <a:gd name="connsiteY8" fmla="*/ 2276894 h 3096863"/>
                      <a:gd name="connsiteX9" fmla="*/ 5432532 w 6834963"/>
                      <a:gd name="connsiteY9" fmla="*/ 2858570 h 3096863"/>
                      <a:gd name="connsiteX10" fmla="*/ 4911829 w 6834963"/>
                      <a:gd name="connsiteY10" fmla="*/ 2875179 h 3096863"/>
                      <a:gd name="connsiteX11" fmla="*/ 3624049 w 6834963"/>
                      <a:gd name="connsiteY11" fmla="*/ 2859939 h 3096863"/>
                      <a:gd name="connsiteX12" fmla="*/ 3075409 w 6834963"/>
                      <a:gd name="connsiteY12" fmla="*/ 2875179 h 3096863"/>
                      <a:gd name="connsiteX13" fmla="*/ 1810489 w 6834963"/>
                      <a:gd name="connsiteY13" fmla="*/ 2852318 h 3096863"/>
                      <a:gd name="connsiteX14" fmla="*/ 1033249 w 6834963"/>
                      <a:gd name="connsiteY14" fmla="*/ 3019958 h 3096863"/>
                      <a:gd name="connsiteX15" fmla="*/ 438889 w 6834963"/>
                      <a:gd name="connsiteY15" fmla="*/ 3088538 h 3096863"/>
                      <a:gd name="connsiteX16" fmla="*/ 21664 w 6834963"/>
                      <a:gd name="connsiteY16" fmla="*/ 419 h 3096863"/>
                      <a:gd name="connsiteX0" fmla="*/ 880219 w 6834963"/>
                      <a:gd name="connsiteY0" fmla="*/ 658950 h 3096861"/>
                      <a:gd name="connsiteX1" fmla="*/ 704435 w 6834963"/>
                      <a:gd name="connsiteY1" fmla="*/ 834734 h 3096861"/>
                      <a:gd name="connsiteX2" fmla="*/ 880219 w 6834963"/>
                      <a:gd name="connsiteY2" fmla="*/ 1010518 h 3096861"/>
                      <a:gd name="connsiteX3" fmla="*/ 1056003 w 6834963"/>
                      <a:gd name="connsiteY3" fmla="*/ 834734 h 3096861"/>
                      <a:gd name="connsiteX4" fmla="*/ 880219 w 6834963"/>
                      <a:gd name="connsiteY4" fmla="*/ 658950 h 3096861"/>
                      <a:gd name="connsiteX5" fmla="*/ 21664 w 6834963"/>
                      <a:gd name="connsiteY5" fmla="*/ 419 h 3096861"/>
                      <a:gd name="connsiteX6" fmla="*/ 1962892 w 6834963"/>
                      <a:gd name="connsiteY6" fmla="*/ 490116 h 3096861"/>
                      <a:gd name="connsiteX7" fmla="*/ 3044932 w 6834963"/>
                      <a:gd name="connsiteY7" fmla="*/ 1160676 h 3096861"/>
                      <a:gd name="connsiteX8" fmla="*/ 6689832 w 6834963"/>
                      <a:gd name="connsiteY8" fmla="*/ 2276894 h 3096861"/>
                      <a:gd name="connsiteX9" fmla="*/ 5432532 w 6834963"/>
                      <a:gd name="connsiteY9" fmla="*/ 2858570 h 3096861"/>
                      <a:gd name="connsiteX10" fmla="*/ 4911829 w 6834963"/>
                      <a:gd name="connsiteY10" fmla="*/ 2875179 h 3096861"/>
                      <a:gd name="connsiteX11" fmla="*/ 3624049 w 6834963"/>
                      <a:gd name="connsiteY11" fmla="*/ 2859939 h 3096861"/>
                      <a:gd name="connsiteX12" fmla="*/ 3075409 w 6834963"/>
                      <a:gd name="connsiteY12" fmla="*/ 2875179 h 3096861"/>
                      <a:gd name="connsiteX13" fmla="*/ 1810489 w 6834963"/>
                      <a:gd name="connsiteY13" fmla="*/ 2852318 h 3096861"/>
                      <a:gd name="connsiteX14" fmla="*/ 1033249 w 6834963"/>
                      <a:gd name="connsiteY14" fmla="*/ 3019958 h 3096861"/>
                      <a:gd name="connsiteX15" fmla="*/ 438889 w 6834963"/>
                      <a:gd name="connsiteY15" fmla="*/ 3088538 h 3096861"/>
                      <a:gd name="connsiteX16" fmla="*/ 21664 w 6834963"/>
                      <a:gd name="connsiteY16" fmla="*/ 419 h 3096861"/>
                      <a:gd name="connsiteX0" fmla="*/ 880219 w 6834963"/>
                      <a:gd name="connsiteY0" fmla="*/ 658950 h 3096863"/>
                      <a:gd name="connsiteX1" fmla="*/ 704435 w 6834963"/>
                      <a:gd name="connsiteY1" fmla="*/ 834734 h 3096863"/>
                      <a:gd name="connsiteX2" fmla="*/ 880219 w 6834963"/>
                      <a:gd name="connsiteY2" fmla="*/ 1010518 h 3096863"/>
                      <a:gd name="connsiteX3" fmla="*/ 1056003 w 6834963"/>
                      <a:gd name="connsiteY3" fmla="*/ 834734 h 3096863"/>
                      <a:gd name="connsiteX4" fmla="*/ 880219 w 6834963"/>
                      <a:gd name="connsiteY4" fmla="*/ 658950 h 3096863"/>
                      <a:gd name="connsiteX5" fmla="*/ 21664 w 6834963"/>
                      <a:gd name="connsiteY5" fmla="*/ 419 h 3096863"/>
                      <a:gd name="connsiteX6" fmla="*/ 1962892 w 6834963"/>
                      <a:gd name="connsiteY6" fmla="*/ 490116 h 3096863"/>
                      <a:gd name="connsiteX7" fmla="*/ 3044932 w 6834963"/>
                      <a:gd name="connsiteY7" fmla="*/ 1160676 h 3096863"/>
                      <a:gd name="connsiteX8" fmla="*/ 6689832 w 6834963"/>
                      <a:gd name="connsiteY8" fmla="*/ 2276894 h 3096863"/>
                      <a:gd name="connsiteX9" fmla="*/ 5432532 w 6834963"/>
                      <a:gd name="connsiteY9" fmla="*/ 2858570 h 3096863"/>
                      <a:gd name="connsiteX10" fmla="*/ 4911829 w 6834963"/>
                      <a:gd name="connsiteY10" fmla="*/ 2875179 h 3096863"/>
                      <a:gd name="connsiteX11" fmla="*/ 3624049 w 6834963"/>
                      <a:gd name="connsiteY11" fmla="*/ 2859939 h 3096863"/>
                      <a:gd name="connsiteX12" fmla="*/ 3075409 w 6834963"/>
                      <a:gd name="connsiteY12" fmla="*/ 2875179 h 3096863"/>
                      <a:gd name="connsiteX13" fmla="*/ 1810489 w 6834963"/>
                      <a:gd name="connsiteY13" fmla="*/ 2852318 h 3096863"/>
                      <a:gd name="connsiteX14" fmla="*/ 1033249 w 6834963"/>
                      <a:gd name="connsiteY14" fmla="*/ 3019958 h 3096863"/>
                      <a:gd name="connsiteX15" fmla="*/ 438889 w 6834963"/>
                      <a:gd name="connsiteY15" fmla="*/ 3088538 h 3096863"/>
                      <a:gd name="connsiteX16" fmla="*/ 21664 w 6834963"/>
                      <a:gd name="connsiteY16" fmla="*/ 419 h 3096863"/>
                      <a:gd name="connsiteX0" fmla="*/ 880219 w 6834963"/>
                      <a:gd name="connsiteY0" fmla="*/ 658950 h 3096861"/>
                      <a:gd name="connsiteX1" fmla="*/ 704435 w 6834963"/>
                      <a:gd name="connsiteY1" fmla="*/ 834734 h 3096861"/>
                      <a:gd name="connsiteX2" fmla="*/ 880219 w 6834963"/>
                      <a:gd name="connsiteY2" fmla="*/ 1010518 h 3096861"/>
                      <a:gd name="connsiteX3" fmla="*/ 1056003 w 6834963"/>
                      <a:gd name="connsiteY3" fmla="*/ 834734 h 3096861"/>
                      <a:gd name="connsiteX4" fmla="*/ 880219 w 6834963"/>
                      <a:gd name="connsiteY4" fmla="*/ 658950 h 3096861"/>
                      <a:gd name="connsiteX5" fmla="*/ 21664 w 6834963"/>
                      <a:gd name="connsiteY5" fmla="*/ 419 h 3096861"/>
                      <a:gd name="connsiteX6" fmla="*/ 1962892 w 6834963"/>
                      <a:gd name="connsiteY6" fmla="*/ 490116 h 3096861"/>
                      <a:gd name="connsiteX7" fmla="*/ 3044932 w 6834963"/>
                      <a:gd name="connsiteY7" fmla="*/ 1160676 h 3096861"/>
                      <a:gd name="connsiteX8" fmla="*/ 6689832 w 6834963"/>
                      <a:gd name="connsiteY8" fmla="*/ 2276894 h 3096861"/>
                      <a:gd name="connsiteX9" fmla="*/ 5432532 w 6834963"/>
                      <a:gd name="connsiteY9" fmla="*/ 2858570 h 3096861"/>
                      <a:gd name="connsiteX10" fmla="*/ 4911829 w 6834963"/>
                      <a:gd name="connsiteY10" fmla="*/ 2875179 h 3096861"/>
                      <a:gd name="connsiteX11" fmla="*/ 3624049 w 6834963"/>
                      <a:gd name="connsiteY11" fmla="*/ 2859939 h 3096861"/>
                      <a:gd name="connsiteX12" fmla="*/ 3075409 w 6834963"/>
                      <a:gd name="connsiteY12" fmla="*/ 2875179 h 3096861"/>
                      <a:gd name="connsiteX13" fmla="*/ 1810489 w 6834963"/>
                      <a:gd name="connsiteY13" fmla="*/ 2852318 h 3096861"/>
                      <a:gd name="connsiteX14" fmla="*/ 1033249 w 6834963"/>
                      <a:gd name="connsiteY14" fmla="*/ 3019958 h 3096861"/>
                      <a:gd name="connsiteX15" fmla="*/ 438889 w 6834963"/>
                      <a:gd name="connsiteY15" fmla="*/ 3088538 h 3096861"/>
                      <a:gd name="connsiteX16" fmla="*/ 21664 w 6834963"/>
                      <a:gd name="connsiteY16" fmla="*/ 419 h 3096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34963" h="3096861">
                        <a:moveTo>
                          <a:pt x="880219" y="658950"/>
                        </a:moveTo>
                        <a:cubicBezTo>
                          <a:pt x="783136" y="658950"/>
                          <a:pt x="704435" y="737651"/>
                          <a:pt x="704435" y="834734"/>
                        </a:cubicBezTo>
                        <a:cubicBezTo>
                          <a:pt x="704435" y="931817"/>
                          <a:pt x="783136" y="1010518"/>
                          <a:pt x="880219" y="1010518"/>
                        </a:cubicBezTo>
                        <a:cubicBezTo>
                          <a:pt x="977302" y="1010518"/>
                          <a:pt x="1056003" y="931817"/>
                          <a:pt x="1056003" y="834734"/>
                        </a:cubicBezTo>
                        <a:cubicBezTo>
                          <a:pt x="1056003" y="737651"/>
                          <a:pt x="977302" y="658950"/>
                          <a:pt x="880219" y="658950"/>
                        </a:cubicBezTo>
                        <a:close/>
                        <a:moveTo>
                          <a:pt x="21664" y="419"/>
                        </a:moveTo>
                        <a:cubicBezTo>
                          <a:pt x="400765" y="-10783"/>
                          <a:pt x="1595222" y="203712"/>
                          <a:pt x="1962892" y="490116"/>
                        </a:cubicBezTo>
                        <a:cubicBezTo>
                          <a:pt x="2256267" y="677460"/>
                          <a:pt x="2348549" y="956860"/>
                          <a:pt x="3044932" y="1160676"/>
                        </a:cubicBezTo>
                        <a:cubicBezTo>
                          <a:pt x="4310699" y="1515604"/>
                          <a:pt x="4279160" y="1504771"/>
                          <a:pt x="6689832" y="2276894"/>
                        </a:cubicBezTo>
                        <a:cubicBezTo>
                          <a:pt x="7114012" y="2389506"/>
                          <a:pt x="6582560" y="3508981"/>
                          <a:pt x="5432532" y="2858570"/>
                        </a:cubicBezTo>
                        <a:cubicBezTo>
                          <a:pt x="5201138" y="2730924"/>
                          <a:pt x="5057457" y="2829638"/>
                          <a:pt x="4911829" y="2875179"/>
                        </a:cubicBezTo>
                        <a:cubicBezTo>
                          <a:pt x="4621845" y="2987167"/>
                          <a:pt x="4368910" y="3300827"/>
                          <a:pt x="3624049" y="2859939"/>
                        </a:cubicBezTo>
                        <a:cubicBezTo>
                          <a:pt x="3336578" y="2741514"/>
                          <a:pt x="3246229" y="2823337"/>
                          <a:pt x="3075409" y="2875179"/>
                        </a:cubicBezTo>
                        <a:cubicBezTo>
                          <a:pt x="2809978" y="2999113"/>
                          <a:pt x="2443814" y="3263469"/>
                          <a:pt x="1810489" y="2852318"/>
                        </a:cubicBezTo>
                        <a:cubicBezTo>
                          <a:pt x="1637858" y="2747960"/>
                          <a:pt x="1366856" y="2827548"/>
                          <a:pt x="1033249" y="3019958"/>
                        </a:cubicBezTo>
                        <a:cubicBezTo>
                          <a:pt x="810998" y="3086029"/>
                          <a:pt x="547479" y="3111626"/>
                          <a:pt x="438889" y="3088538"/>
                        </a:cubicBezTo>
                        <a:cubicBezTo>
                          <a:pt x="345539" y="2601474"/>
                          <a:pt x="-102797" y="618909"/>
                          <a:pt x="21664" y="419"/>
                        </a:cubicBezTo>
                        <a:close/>
                      </a:path>
                    </a:pathLst>
                  </a:cu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336" name="Rectangle 4">
                    <a:extLst>
                      <a:ext uri="{FF2B5EF4-FFF2-40B4-BE49-F238E27FC236}">
                        <a16:creationId xmlns:a16="http://schemas.microsoft.com/office/drawing/2014/main" id="{446765FE-24D1-4970-BEB6-ADF905DBD3CB}"/>
                      </a:ext>
                    </a:extLst>
                  </p:cNvPr>
                  <p:cNvSpPr/>
                  <p:nvPr/>
                </p:nvSpPr>
                <p:spPr>
                  <a:xfrm rot="20874984">
                    <a:off x="2459543" y="2862166"/>
                    <a:ext cx="363192" cy="1935501"/>
                  </a:xfrm>
                  <a:custGeom>
                    <a:avLst/>
                    <a:gdLst>
                      <a:gd name="connsiteX0" fmla="*/ 0 w 572883"/>
                      <a:gd name="connsiteY0" fmla="*/ 0 h 2482212"/>
                      <a:gd name="connsiteX1" fmla="*/ 572883 w 572883"/>
                      <a:gd name="connsiteY1" fmla="*/ 0 h 2482212"/>
                      <a:gd name="connsiteX2" fmla="*/ 572883 w 572883"/>
                      <a:gd name="connsiteY2" fmla="*/ 2482212 h 2482212"/>
                      <a:gd name="connsiteX3" fmla="*/ 0 w 572883"/>
                      <a:gd name="connsiteY3" fmla="*/ 2482212 h 2482212"/>
                      <a:gd name="connsiteX4" fmla="*/ 0 w 572883"/>
                      <a:gd name="connsiteY4" fmla="*/ 0 h 2482212"/>
                      <a:gd name="connsiteX0" fmla="*/ 0 w 586499"/>
                      <a:gd name="connsiteY0" fmla="*/ 109105 h 2591317"/>
                      <a:gd name="connsiteX1" fmla="*/ 586499 w 586499"/>
                      <a:gd name="connsiteY1" fmla="*/ 0 h 2591317"/>
                      <a:gd name="connsiteX2" fmla="*/ 572883 w 586499"/>
                      <a:gd name="connsiteY2" fmla="*/ 2591317 h 2591317"/>
                      <a:gd name="connsiteX3" fmla="*/ 0 w 586499"/>
                      <a:gd name="connsiteY3" fmla="*/ 2591317 h 2591317"/>
                      <a:gd name="connsiteX4" fmla="*/ 0 w 586499"/>
                      <a:gd name="connsiteY4" fmla="*/ 109105 h 2591317"/>
                      <a:gd name="connsiteX0" fmla="*/ 90516 w 586499"/>
                      <a:gd name="connsiteY0" fmla="*/ 323300 h 2591317"/>
                      <a:gd name="connsiteX1" fmla="*/ 586499 w 586499"/>
                      <a:gd name="connsiteY1" fmla="*/ 0 h 2591317"/>
                      <a:gd name="connsiteX2" fmla="*/ 572883 w 586499"/>
                      <a:gd name="connsiteY2" fmla="*/ 2591317 h 2591317"/>
                      <a:gd name="connsiteX3" fmla="*/ 0 w 586499"/>
                      <a:gd name="connsiteY3" fmla="*/ 2591317 h 2591317"/>
                      <a:gd name="connsiteX4" fmla="*/ 90516 w 586499"/>
                      <a:gd name="connsiteY4" fmla="*/ 323300 h 2591317"/>
                      <a:gd name="connsiteX0" fmla="*/ 90516 w 573435"/>
                      <a:gd name="connsiteY0" fmla="*/ 344250 h 2612267"/>
                      <a:gd name="connsiteX1" fmla="*/ 556889 w 573435"/>
                      <a:gd name="connsiteY1" fmla="*/ 0 h 2612267"/>
                      <a:gd name="connsiteX2" fmla="*/ 572883 w 573435"/>
                      <a:gd name="connsiteY2" fmla="*/ 2612267 h 2612267"/>
                      <a:gd name="connsiteX3" fmla="*/ 0 w 573435"/>
                      <a:gd name="connsiteY3" fmla="*/ 2612267 h 2612267"/>
                      <a:gd name="connsiteX4" fmla="*/ 90516 w 573435"/>
                      <a:gd name="connsiteY4" fmla="*/ 344250 h 2612267"/>
                      <a:gd name="connsiteX0" fmla="*/ 0 w 482919"/>
                      <a:gd name="connsiteY0" fmla="*/ 344250 h 2810142"/>
                      <a:gd name="connsiteX1" fmla="*/ 466373 w 482919"/>
                      <a:gd name="connsiteY1" fmla="*/ 0 h 2810142"/>
                      <a:gd name="connsiteX2" fmla="*/ 482367 w 482919"/>
                      <a:gd name="connsiteY2" fmla="*/ 2612267 h 2810142"/>
                      <a:gd name="connsiteX3" fmla="*/ 105773 w 482919"/>
                      <a:gd name="connsiteY3" fmla="*/ 2810142 h 2810142"/>
                      <a:gd name="connsiteX4" fmla="*/ 0 w 482919"/>
                      <a:gd name="connsiteY4" fmla="*/ 344250 h 2810142"/>
                      <a:gd name="connsiteX0" fmla="*/ 19657 w 502576"/>
                      <a:gd name="connsiteY0" fmla="*/ 344250 h 2810142"/>
                      <a:gd name="connsiteX1" fmla="*/ 486030 w 502576"/>
                      <a:gd name="connsiteY1" fmla="*/ 0 h 2810142"/>
                      <a:gd name="connsiteX2" fmla="*/ 502024 w 502576"/>
                      <a:gd name="connsiteY2" fmla="*/ 2612267 h 2810142"/>
                      <a:gd name="connsiteX3" fmla="*/ 125430 w 502576"/>
                      <a:gd name="connsiteY3" fmla="*/ 2810142 h 2810142"/>
                      <a:gd name="connsiteX4" fmla="*/ 19657 w 502576"/>
                      <a:gd name="connsiteY4" fmla="*/ 344250 h 2810142"/>
                      <a:gd name="connsiteX0" fmla="*/ 52642 w 535561"/>
                      <a:gd name="connsiteY0" fmla="*/ 344250 h 2810142"/>
                      <a:gd name="connsiteX1" fmla="*/ 519015 w 535561"/>
                      <a:gd name="connsiteY1" fmla="*/ 0 h 2810142"/>
                      <a:gd name="connsiteX2" fmla="*/ 535009 w 535561"/>
                      <a:gd name="connsiteY2" fmla="*/ 2612267 h 2810142"/>
                      <a:gd name="connsiteX3" fmla="*/ 158415 w 535561"/>
                      <a:gd name="connsiteY3" fmla="*/ 2810142 h 2810142"/>
                      <a:gd name="connsiteX4" fmla="*/ 52642 w 535561"/>
                      <a:gd name="connsiteY4" fmla="*/ 344250 h 2810142"/>
                      <a:gd name="connsiteX0" fmla="*/ 52642 w 550414"/>
                      <a:gd name="connsiteY0" fmla="*/ 345321 h 2811213"/>
                      <a:gd name="connsiteX1" fmla="*/ 550414 w 550414"/>
                      <a:gd name="connsiteY1" fmla="*/ 0 h 2811213"/>
                      <a:gd name="connsiteX2" fmla="*/ 535009 w 550414"/>
                      <a:gd name="connsiteY2" fmla="*/ 2613338 h 2811213"/>
                      <a:gd name="connsiteX3" fmla="*/ 158415 w 550414"/>
                      <a:gd name="connsiteY3" fmla="*/ 2811213 h 2811213"/>
                      <a:gd name="connsiteX4" fmla="*/ 52642 w 550414"/>
                      <a:gd name="connsiteY4" fmla="*/ 345321 h 2811213"/>
                      <a:gd name="connsiteX0" fmla="*/ 52642 w 550414"/>
                      <a:gd name="connsiteY0" fmla="*/ 345321 h 2943876"/>
                      <a:gd name="connsiteX1" fmla="*/ 550414 w 550414"/>
                      <a:gd name="connsiteY1" fmla="*/ 0 h 2943876"/>
                      <a:gd name="connsiteX2" fmla="*/ 331772 w 550414"/>
                      <a:gd name="connsiteY2" fmla="*/ 2943876 h 2943876"/>
                      <a:gd name="connsiteX3" fmla="*/ 158415 w 550414"/>
                      <a:gd name="connsiteY3" fmla="*/ 2811213 h 2943876"/>
                      <a:gd name="connsiteX4" fmla="*/ 52642 w 550414"/>
                      <a:gd name="connsiteY4" fmla="*/ 345321 h 2943876"/>
                      <a:gd name="connsiteX0" fmla="*/ 52642 w 550414"/>
                      <a:gd name="connsiteY0" fmla="*/ 345321 h 2943876"/>
                      <a:gd name="connsiteX1" fmla="*/ 550414 w 550414"/>
                      <a:gd name="connsiteY1" fmla="*/ 0 h 2943876"/>
                      <a:gd name="connsiteX2" fmla="*/ 331772 w 550414"/>
                      <a:gd name="connsiteY2" fmla="*/ 2943876 h 2943876"/>
                      <a:gd name="connsiteX3" fmla="*/ 158415 w 550414"/>
                      <a:gd name="connsiteY3" fmla="*/ 2811213 h 2943876"/>
                      <a:gd name="connsiteX4" fmla="*/ 52642 w 550414"/>
                      <a:gd name="connsiteY4" fmla="*/ 345321 h 2943876"/>
                      <a:gd name="connsiteX0" fmla="*/ 52642 w 550414"/>
                      <a:gd name="connsiteY0" fmla="*/ 345321 h 2899169"/>
                      <a:gd name="connsiteX1" fmla="*/ 550414 w 550414"/>
                      <a:gd name="connsiteY1" fmla="*/ 0 h 2899169"/>
                      <a:gd name="connsiteX2" fmla="*/ 341343 w 550414"/>
                      <a:gd name="connsiteY2" fmla="*/ 2899169 h 2899169"/>
                      <a:gd name="connsiteX3" fmla="*/ 158415 w 550414"/>
                      <a:gd name="connsiteY3" fmla="*/ 2811213 h 2899169"/>
                      <a:gd name="connsiteX4" fmla="*/ 52642 w 550414"/>
                      <a:gd name="connsiteY4" fmla="*/ 345321 h 2899169"/>
                      <a:gd name="connsiteX0" fmla="*/ 52642 w 550414"/>
                      <a:gd name="connsiteY0" fmla="*/ 345321 h 2923117"/>
                      <a:gd name="connsiteX1" fmla="*/ 550414 w 550414"/>
                      <a:gd name="connsiteY1" fmla="*/ 0 h 2923117"/>
                      <a:gd name="connsiteX2" fmla="*/ 344009 w 550414"/>
                      <a:gd name="connsiteY2" fmla="*/ 2923117 h 2923117"/>
                      <a:gd name="connsiteX3" fmla="*/ 158415 w 550414"/>
                      <a:gd name="connsiteY3" fmla="*/ 2811213 h 2923117"/>
                      <a:gd name="connsiteX4" fmla="*/ 52642 w 550414"/>
                      <a:gd name="connsiteY4" fmla="*/ 345321 h 2923117"/>
                      <a:gd name="connsiteX0" fmla="*/ 52642 w 550414"/>
                      <a:gd name="connsiteY0" fmla="*/ 345321 h 2923117"/>
                      <a:gd name="connsiteX1" fmla="*/ 550414 w 550414"/>
                      <a:gd name="connsiteY1" fmla="*/ 0 h 2923117"/>
                      <a:gd name="connsiteX2" fmla="*/ 344009 w 550414"/>
                      <a:gd name="connsiteY2" fmla="*/ 2923117 h 2923117"/>
                      <a:gd name="connsiteX3" fmla="*/ 158415 w 550414"/>
                      <a:gd name="connsiteY3" fmla="*/ 2811213 h 2923117"/>
                      <a:gd name="connsiteX4" fmla="*/ 52642 w 550414"/>
                      <a:gd name="connsiteY4" fmla="*/ 345321 h 2923117"/>
                      <a:gd name="connsiteX0" fmla="*/ 52642 w 554743"/>
                      <a:gd name="connsiteY0" fmla="*/ 320043 h 2897839"/>
                      <a:gd name="connsiteX1" fmla="*/ 554743 w 554743"/>
                      <a:gd name="connsiteY1" fmla="*/ 0 h 2897839"/>
                      <a:gd name="connsiteX2" fmla="*/ 344009 w 554743"/>
                      <a:gd name="connsiteY2" fmla="*/ 2897839 h 2897839"/>
                      <a:gd name="connsiteX3" fmla="*/ 158415 w 554743"/>
                      <a:gd name="connsiteY3" fmla="*/ 2785935 h 2897839"/>
                      <a:gd name="connsiteX4" fmla="*/ 52642 w 554743"/>
                      <a:gd name="connsiteY4" fmla="*/ 320043 h 2897839"/>
                      <a:gd name="connsiteX0" fmla="*/ 52642 w 547757"/>
                      <a:gd name="connsiteY0" fmla="*/ 321538 h 2899334"/>
                      <a:gd name="connsiteX1" fmla="*/ 547757 w 547757"/>
                      <a:gd name="connsiteY1" fmla="*/ 0 h 2899334"/>
                      <a:gd name="connsiteX2" fmla="*/ 344009 w 547757"/>
                      <a:gd name="connsiteY2" fmla="*/ 2899334 h 2899334"/>
                      <a:gd name="connsiteX3" fmla="*/ 158415 w 547757"/>
                      <a:gd name="connsiteY3" fmla="*/ 2787430 h 2899334"/>
                      <a:gd name="connsiteX4" fmla="*/ 52642 w 547757"/>
                      <a:gd name="connsiteY4" fmla="*/ 321538 h 2899334"/>
                      <a:gd name="connsiteX0" fmla="*/ 52642 w 551417"/>
                      <a:gd name="connsiteY0" fmla="*/ 315883 h 2893679"/>
                      <a:gd name="connsiteX1" fmla="*/ 551417 w 551417"/>
                      <a:gd name="connsiteY1" fmla="*/ 0 h 2893679"/>
                      <a:gd name="connsiteX2" fmla="*/ 344009 w 551417"/>
                      <a:gd name="connsiteY2" fmla="*/ 2893679 h 2893679"/>
                      <a:gd name="connsiteX3" fmla="*/ 158415 w 551417"/>
                      <a:gd name="connsiteY3" fmla="*/ 2781775 h 2893679"/>
                      <a:gd name="connsiteX4" fmla="*/ 52642 w 551417"/>
                      <a:gd name="connsiteY4" fmla="*/ 315883 h 2893679"/>
                      <a:gd name="connsiteX0" fmla="*/ 52642 w 551417"/>
                      <a:gd name="connsiteY0" fmla="*/ 315883 h 2909480"/>
                      <a:gd name="connsiteX1" fmla="*/ 551417 w 551417"/>
                      <a:gd name="connsiteY1" fmla="*/ 0 h 2909480"/>
                      <a:gd name="connsiteX2" fmla="*/ 338191 w 551417"/>
                      <a:gd name="connsiteY2" fmla="*/ 2909480 h 2909480"/>
                      <a:gd name="connsiteX3" fmla="*/ 158415 w 551417"/>
                      <a:gd name="connsiteY3" fmla="*/ 2781775 h 2909480"/>
                      <a:gd name="connsiteX4" fmla="*/ 52642 w 551417"/>
                      <a:gd name="connsiteY4" fmla="*/ 315883 h 2909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417" h="2909480">
                        <a:moveTo>
                          <a:pt x="52642" y="315883"/>
                        </a:moveTo>
                        <a:lnTo>
                          <a:pt x="551417" y="0"/>
                        </a:lnTo>
                        <a:cubicBezTo>
                          <a:pt x="452679" y="866984"/>
                          <a:pt x="308665" y="2022830"/>
                          <a:pt x="338191" y="2909480"/>
                        </a:cubicBezTo>
                        <a:lnTo>
                          <a:pt x="158415" y="2781775"/>
                        </a:lnTo>
                        <a:cubicBezTo>
                          <a:pt x="-67404" y="1794333"/>
                          <a:pt x="-1492" y="1227807"/>
                          <a:pt x="52642" y="315883"/>
                        </a:cubicBezTo>
                        <a:close/>
                      </a:path>
                    </a:pathLst>
                  </a:cu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337" name="Rectangle 5">
                    <a:extLst>
                      <a:ext uri="{FF2B5EF4-FFF2-40B4-BE49-F238E27FC236}">
                        <a16:creationId xmlns:a16="http://schemas.microsoft.com/office/drawing/2014/main" id="{EE7E7F8E-1432-4020-AF02-6A1B6A26C2D4}"/>
                      </a:ext>
                    </a:extLst>
                  </p:cNvPr>
                  <p:cNvSpPr/>
                  <p:nvPr/>
                </p:nvSpPr>
                <p:spPr>
                  <a:xfrm>
                    <a:off x="2535040" y="4779474"/>
                    <a:ext cx="4767984" cy="490476"/>
                  </a:xfrm>
                  <a:custGeom>
                    <a:avLst/>
                    <a:gdLst>
                      <a:gd name="connsiteX0" fmla="*/ 0 w 8001000"/>
                      <a:gd name="connsiteY0" fmla="*/ 0 h 747262"/>
                      <a:gd name="connsiteX1" fmla="*/ 8001000 w 8001000"/>
                      <a:gd name="connsiteY1" fmla="*/ 0 h 747262"/>
                      <a:gd name="connsiteX2" fmla="*/ 8001000 w 8001000"/>
                      <a:gd name="connsiteY2" fmla="*/ 747262 h 747262"/>
                      <a:gd name="connsiteX3" fmla="*/ 0 w 8001000"/>
                      <a:gd name="connsiteY3" fmla="*/ 747262 h 747262"/>
                      <a:gd name="connsiteX4" fmla="*/ 0 w 8001000"/>
                      <a:gd name="connsiteY4" fmla="*/ 0 h 747262"/>
                      <a:gd name="connsiteX0" fmla="*/ 175260 w 8001000"/>
                      <a:gd name="connsiteY0" fmla="*/ 38100 h 747262"/>
                      <a:gd name="connsiteX1" fmla="*/ 8001000 w 8001000"/>
                      <a:gd name="connsiteY1" fmla="*/ 0 h 747262"/>
                      <a:gd name="connsiteX2" fmla="*/ 8001000 w 8001000"/>
                      <a:gd name="connsiteY2" fmla="*/ 747262 h 747262"/>
                      <a:gd name="connsiteX3" fmla="*/ 0 w 8001000"/>
                      <a:gd name="connsiteY3" fmla="*/ 747262 h 747262"/>
                      <a:gd name="connsiteX4" fmla="*/ 175260 w 8001000"/>
                      <a:gd name="connsiteY4" fmla="*/ 38100 h 747262"/>
                      <a:gd name="connsiteX0" fmla="*/ 15240 w 7840980"/>
                      <a:gd name="connsiteY0" fmla="*/ 38100 h 747262"/>
                      <a:gd name="connsiteX1" fmla="*/ 7840980 w 7840980"/>
                      <a:gd name="connsiteY1" fmla="*/ 0 h 747262"/>
                      <a:gd name="connsiteX2" fmla="*/ 7840980 w 7840980"/>
                      <a:gd name="connsiteY2" fmla="*/ 747262 h 747262"/>
                      <a:gd name="connsiteX3" fmla="*/ 0 w 7840980"/>
                      <a:gd name="connsiteY3" fmla="*/ 526282 h 747262"/>
                      <a:gd name="connsiteX4" fmla="*/ 15240 w 7840980"/>
                      <a:gd name="connsiteY4" fmla="*/ 38100 h 747262"/>
                      <a:gd name="connsiteX0" fmla="*/ 0 w 7825740"/>
                      <a:gd name="connsiteY0" fmla="*/ 38100 h 747262"/>
                      <a:gd name="connsiteX1" fmla="*/ 7825740 w 7825740"/>
                      <a:gd name="connsiteY1" fmla="*/ 0 h 747262"/>
                      <a:gd name="connsiteX2" fmla="*/ 7825740 w 7825740"/>
                      <a:gd name="connsiteY2" fmla="*/ 747262 h 747262"/>
                      <a:gd name="connsiteX3" fmla="*/ 0 w 7825740"/>
                      <a:gd name="connsiteY3" fmla="*/ 526282 h 747262"/>
                      <a:gd name="connsiteX4" fmla="*/ 0 w 7825740"/>
                      <a:gd name="connsiteY4" fmla="*/ 38100 h 747262"/>
                      <a:gd name="connsiteX0" fmla="*/ 0 w 7825740"/>
                      <a:gd name="connsiteY0" fmla="*/ 38100 h 747262"/>
                      <a:gd name="connsiteX1" fmla="*/ 1122680 w 7825740"/>
                      <a:gd name="connsiteY1" fmla="*/ 24806 h 747262"/>
                      <a:gd name="connsiteX2" fmla="*/ 7825740 w 7825740"/>
                      <a:gd name="connsiteY2" fmla="*/ 0 h 747262"/>
                      <a:gd name="connsiteX3" fmla="*/ 7825740 w 7825740"/>
                      <a:gd name="connsiteY3" fmla="*/ 747262 h 747262"/>
                      <a:gd name="connsiteX4" fmla="*/ 0 w 7825740"/>
                      <a:gd name="connsiteY4" fmla="*/ 526282 h 747262"/>
                      <a:gd name="connsiteX5" fmla="*/ 0 w 7825740"/>
                      <a:gd name="connsiteY5" fmla="*/ 38100 h 747262"/>
                      <a:gd name="connsiteX0" fmla="*/ 0 w 7825740"/>
                      <a:gd name="connsiteY0" fmla="*/ 38100 h 747262"/>
                      <a:gd name="connsiteX1" fmla="*/ 1236980 w 7825740"/>
                      <a:gd name="connsiteY1" fmla="*/ 321986 h 747262"/>
                      <a:gd name="connsiteX2" fmla="*/ 7825740 w 7825740"/>
                      <a:gd name="connsiteY2" fmla="*/ 0 h 747262"/>
                      <a:gd name="connsiteX3" fmla="*/ 7825740 w 7825740"/>
                      <a:gd name="connsiteY3" fmla="*/ 747262 h 747262"/>
                      <a:gd name="connsiteX4" fmla="*/ 0 w 7825740"/>
                      <a:gd name="connsiteY4" fmla="*/ 526282 h 747262"/>
                      <a:gd name="connsiteX5" fmla="*/ 0 w 7825740"/>
                      <a:gd name="connsiteY5" fmla="*/ 38100 h 747262"/>
                      <a:gd name="connsiteX0" fmla="*/ 0 w 7825740"/>
                      <a:gd name="connsiteY0" fmla="*/ 38100 h 747262"/>
                      <a:gd name="connsiteX1" fmla="*/ 1236980 w 7825740"/>
                      <a:gd name="connsiteY1" fmla="*/ 321986 h 747262"/>
                      <a:gd name="connsiteX2" fmla="*/ 7825740 w 7825740"/>
                      <a:gd name="connsiteY2" fmla="*/ 0 h 747262"/>
                      <a:gd name="connsiteX3" fmla="*/ 7825740 w 7825740"/>
                      <a:gd name="connsiteY3" fmla="*/ 747262 h 747262"/>
                      <a:gd name="connsiteX4" fmla="*/ 0 w 7825740"/>
                      <a:gd name="connsiteY4" fmla="*/ 526282 h 747262"/>
                      <a:gd name="connsiteX5" fmla="*/ 0 w 7825740"/>
                      <a:gd name="connsiteY5" fmla="*/ 38100 h 747262"/>
                      <a:gd name="connsiteX0" fmla="*/ 0 w 7825740"/>
                      <a:gd name="connsiteY0" fmla="*/ 38100 h 747262"/>
                      <a:gd name="connsiteX1" fmla="*/ 1236980 w 7825740"/>
                      <a:gd name="connsiteY1" fmla="*/ 321986 h 747262"/>
                      <a:gd name="connsiteX2" fmla="*/ 7825740 w 7825740"/>
                      <a:gd name="connsiteY2" fmla="*/ 0 h 747262"/>
                      <a:gd name="connsiteX3" fmla="*/ 7825740 w 7825740"/>
                      <a:gd name="connsiteY3" fmla="*/ 747262 h 747262"/>
                      <a:gd name="connsiteX4" fmla="*/ 0 w 7825740"/>
                      <a:gd name="connsiteY4" fmla="*/ 526282 h 747262"/>
                      <a:gd name="connsiteX5" fmla="*/ 0 w 7825740"/>
                      <a:gd name="connsiteY5" fmla="*/ 38100 h 747262"/>
                      <a:gd name="connsiteX0" fmla="*/ 0 w 7825740"/>
                      <a:gd name="connsiteY0" fmla="*/ 38100 h 747262"/>
                      <a:gd name="connsiteX1" fmla="*/ 1236980 w 7825740"/>
                      <a:gd name="connsiteY1" fmla="*/ 321986 h 747262"/>
                      <a:gd name="connsiteX2" fmla="*/ 2433320 w 7825740"/>
                      <a:gd name="connsiteY2" fmla="*/ 253406 h 747262"/>
                      <a:gd name="connsiteX3" fmla="*/ 7825740 w 7825740"/>
                      <a:gd name="connsiteY3" fmla="*/ 0 h 747262"/>
                      <a:gd name="connsiteX4" fmla="*/ 7825740 w 7825740"/>
                      <a:gd name="connsiteY4" fmla="*/ 747262 h 747262"/>
                      <a:gd name="connsiteX5" fmla="*/ 0 w 7825740"/>
                      <a:gd name="connsiteY5" fmla="*/ 526282 h 747262"/>
                      <a:gd name="connsiteX6" fmla="*/ 0 w 7825740"/>
                      <a:gd name="connsiteY6" fmla="*/ 38100 h 747262"/>
                      <a:gd name="connsiteX0" fmla="*/ 0 w 7825740"/>
                      <a:gd name="connsiteY0" fmla="*/ 38100 h 747262"/>
                      <a:gd name="connsiteX1" fmla="*/ 1236980 w 7825740"/>
                      <a:gd name="connsiteY1" fmla="*/ 321986 h 747262"/>
                      <a:gd name="connsiteX2" fmla="*/ 2494280 w 7825740"/>
                      <a:gd name="connsiteY2" fmla="*/ 306746 h 747262"/>
                      <a:gd name="connsiteX3" fmla="*/ 7825740 w 7825740"/>
                      <a:gd name="connsiteY3" fmla="*/ 0 h 747262"/>
                      <a:gd name="connsiteX4" fmla="*/ 7825740 w 7825740"/>
                      <a:gd name="connsiteY4" fmla="*/ 747262 h 747262"/>
                      <a:gd name="connsiteX5" fmla="*/ 0 w 7825740"/>
                      <a:gd name="connsiteY5" fmla="*/ 526282 h 747262"/>
                      <a:gd name="connsiteX6" fmla="*/ 0 w 7825740"/>
                      <a:gd name="connsiteY6" fmla="*/ 38100 h 747262"/>
                      <a:gd name="connsiteX0" fmla="*/ 0 w 7825740"/>
                      <a:gd name="connsiteY0" fmla="*/ 38100 h 747262"/>
                      <a:gd name="connsiteX1" fmla="*/ 1236980 w 7825740"/>
                      <a:gd name="connsiteY1" fmla="*/ 321986 h 747262"/>
                      <a:gd name="connsiteX2" fmla="*/ 2494280 w 7825740"/>
                      <a:gd name="connsiteY2" fmla="*/ 306746 h 747262"/>
                      <a:gd name="connsiteX3" fmla="*/ 7825740 w 7825740"/>
                      <a:gd name="connsiteY3" fmla="*/ 0 h 747262"/>
                      <a:gd name="connsiteX4" fmla="*/ 7825740 w 7825740"/>
                      <a:gd name="connsiteY4" fmla="*/ 747262 h 747262"/>
                      <a:gd name="connsiteX5" fmla="*/ 0 w 7825740"/>
                      <a:gd name="connsiteY5" fmla="*/ 526282 h 747262"/>
                      <a:gd name="connsiteX6" fmla="*/ 0 w 7825740"/>
                      <a:gd name="connsiteY6" fmla="*/ 38100 h 747262"/>
                      <a:gd name="connsiteX0" fmla="*/ 0 w 7825740"/>
                      <a:gd name="connsiteY0" fmla="*/ 38100 h 747262"/>
                      <a:gd name="connsiteX1" fmla="*/ 1236980 w 7825740"/>
                      <a:gd name="connsiteY1" fmla="*/ 321986 h 747262"/>
                      <a:gd name="connsiteX2" fmla="*/ 2494280 w 7825740"/>
                      <a:gd name="connsiteY2" fmla="*/ 306746 h 747262"/>
                      <a:gd name="connsiteX3" fmla="*/ 7825740 w 7825740"/>
                      <a:gd name="connsiteY3" fmla="*/ 0 h 747262"/>
                      <a:gd name="connsiteX4" fmla="*/ 7825740 w 7825740"/>
                      <a:gd name="connsiteY4" fmla="*/ 747262 h 747262"/>
                      <a:gd name="connsiteX5" fmla="*/ 0 w 7825740"/>
                      <a:gd name="connsiteY5" fmla="*/ 526282 h 747262"/>
                      <a:gd name="connsiteX6" fmla="*/ 0 w 7825740"/>
                      <a:gd name="connsiteY6" fmla="*/ 38100 h 747262"/>
                      <a:gd name="connsiteX0" fmla="*/ 0 w 7825740"/>
                      <a:gd name="connsiteY0" fmla="*/ 38100 h 747262"/>
                      <a:gd name="connsiteX1" fmla="*/ 1236980 w 7825740"/>
                      <a:gd name="connsiteY1" fmla="*/ 321986 h 747262"/>
                      <a:gd name="connsiteX2" fmla="*/ 2494280 w 7825740"/>
                      <a:gd name="connsiteY2" fmla="*/ 306746 h 747262"/>
                      <a:gd name="connsiteX3" fmla="*/ 7825740 w 7825740"/>
                      <a:gd name="connsiteY3" fmla="*/ 0 h 747262"/>
                      <a:gd name="connsiteX4" fmla="*/ 7825740 w 7825740"/>
                      <a:gd name="connsiteY4" fmla="*/ 747262 h 747262"/>
                      <a:gd name="connsiteX5" fmla="*/ 0 w 7825740"/>
                      <a:gd name="connsiteY5" fmla="*/ 526282 h 747262"/>
                      <a:gd name="connsiteX6" fmla="*/ 0 w 7825740"/>
                      <a:gd name="connsiteY6" fmla="*/ 38100 h 747262"/>
                      <a:gd name="connsiteX0" fmla="*/ 0 w 7825740"/>
                      <a:gd name="connsiteY0" fmla="*/ 38100 h 747262"/>
                      <a:gd name="connsiteX1" fmla="*/ 1236980 w 7825740"/>
                      <a:gd name="connsiteY1" fmla="*/ 321986 h 747262"/>
                      <a:gd name="connsiteX2" fmla="*/ 2494280 w 7825740"/>
                      <a:gd name="connsiteY2" fmla="*/ 306746 h 747262"/>
                      <a:gd name="connsiteX3" fmla="*/ 7825740 w 7825740"/>
                      <a:gd name="connsiteY3" fmla="*/ 0 h 747262"/>
                      <a:gd name="connsiteX4" fmla="*/ 7825740 w 7825740"/>
                      <a:gd name="connsiteY4" fmla="*/ 747262 h 747262"/>
                      <a:gd name="connsiteX5" fmla="*/ 0 w 7825740"/>
                      <a:gd name="connsiteY5" fmla="*/ 526282 h 747262"/>
                      <a:gd name="connsiteX6" fmla="*/ 0 w 7825740"/>
                      <a:gd name="connsiteY6" fmla="*/ 38100 h 747262"/>
                      <a:gd name="connsiteX0" fmla="*/ 0 w 7825740"/>
                      <a:gd name="connsiteY0" fmla="*/ 38100 h 747262"/>
                      <a:gd name="connsiteX1" fmla="*/ 1236980 w 7825740"/>
                      <a:gd name="connsiteY1" fmla="*/ 321986 h 747262"/>
                      <a:gd name="connsiteX2" fmla="*/ 2494280 w 7825740"/>
                      <a:gd name="connsiteY2" fmla="*/ 306746 h 747262"/>
                      <a:gd name="connsiteX3" fmla="*/ 3134360 w 7825740"/>
                      <a:gd name="connsiteY3" fmla="*/ 283886 h 747262"/>
                      <a:gd name="connsiteX4" fmla="*/ 7825740 w 7825740"/>
                      <a:gd name="connsiteY4" fmla="*/ 0 h 747262"/>
                      <a:gd name="connsiteX5" fmla="*/ 7825740 w 7825740"/>
                      <a:gd name="connsiteY5" fmla="*/ 747262 h 747262"/>
                      <a:gd name="connsiteX6" fmla="*/ 0 w 7825740"/>
                      <a:gd name="connsiteY6" fmla="*/ 526282 h 747262"/>
                      <a:gd name="connsiteX7" fmla="*/ 0 w 7825740"/>
                      <a:gd name="connsiteY7" fmla="*/ 38100 h 747262"/>
                      <a:gd name="connsiteX0" fmla="*/ 0 w 7825740"/>
                      <a:gd name="connsiteY0" fmla="*/ 38100 h 747262"/>
                      <a:gd name="connsiteX1" fmla="*/ 1236980 w 7825740"/>
                      <a:gd name="connsiteY1" fmla="*/ 321986 h 747262"/>
                      <a:gd name="connsiteX2" fmla="*/ 2494280 w 7825740"/>
                      <a:gd name="connsiteY2" fmla="*/ 306746 h 747262"/>
                      <a:gd name="connsiteX3" fmla="*/ 3004820 w 7825740"/>
                      <a:gd name="connsiteY3" fmla="*/ 306746 h 747262"/>
                      <a:gd name="connsiteX4" fmla="*/ 7825740 w 7825740"/>
                      <a:gd name="connsiteY4" fmla="*/ 0 h 747262"/>
                      <a:gd name="connsiteX5" fmla="*/ 7825740 w 7825740"/>
                      <a:gd name="connsiteY5" fmla="*/ 747262 h 747262"/>
                      <a:gd name="connsiteX6" fmla="*/ 0 w 7825740"/>
                      <a:gd name="connsiteY6" fmla="*/ 526282 h 747262"/>
                      <a:gd name="connsiteX7" fmla="*/ 0 w 7825740"/>
                      <a:gd name="connsiteY7" fmla="*/ 38100 h 747262"/>
                      <a:gd name="connsiteX0" fmla="*/ 0 w 7825740"/>
                      <a:gd name="connsiteY0" fmla="*/ 53648 h 762810"/>
                      <a:gd name="connsiteX1" fmla="*/ 1236980 w 7825740"/>
                      <a:gd name="connsiteY1" fmla="*/ 337534 h 762810"/>
                      <a:gd name="connsiteX2" fmla="*/ 2494280 w 7825740"/>
                      <a:gd name="connsiteY2" fmla="*/ 322294 h 762810"/>
                      <a:gd name="connsiteX3" fmla="*/ 3004820 w 7825740"/>
                      <a:gd name="connsiteY3" fmla="*/ 322294 h 762810"/>
                      <a:gd name="connsiteX4" fmla="*/ 7825740 w 7825740"/>
                      <a:gd name="connsiteY4" fmla="*/ 15548 h 762810"/>
                      <a:gd name="connsiteX5" fmla="*/ 7825740 w 7825740"/>
                      <a:gd name="connsiteY5" fmla="*/ 762810 h 762810"/>
                      <a:gd name="connsiteX6" fmla="*/ 0 w 7825740"/>
                      <a:gd name="connsiteY6" fmla="*/ 541830 h 762810"/>
                      <a:gd name="connsiteX7" fmla="*/ 0 w 7825740"/>
                      <a:gd name="connsiteY7" fmla="*/ 53648 h 762810"/>
                      <a:gd name="connsiteX0" fmla="*/ 0 w 7825740"/>
                      <a:gd name="connsiteY0" fmla="*/ 105803 h 814965"/>
                      <a:gd name="connsiteX1" fmla="*/ 1236980 w 7825740"/>
                      <a:gd name="connsiteY1" fmla="*/ 389689 h 814965"/>
                      <a:gd name="connsiteX2" fmla="*/ 2494280 w 7825740"/>
                      <a:gd name="connsiteY2" fmla="*/ 374449 h 814965"/>
                      <a:gd name="connsiteX3" fmla="*/ 3004820 w 7825740"/>
                      <a:gd name="connsiteY3" fmla="*/ 374449 h 814965"/>
                      <a:gd name="connsiteX4" fmla="*/ 4079240 w 7825740"/>
                      <a:gd name="connsiteY4" fmla="*/ 69649 h 814965"/>
                      <a:gd name="connsiteX5" fmla="*/ 7825740 w 7825740"/>
                      <a:gd name="connsiteY5" fmla="*/ 67703 h 814965"/>
                      <a:gd name="connsiteX6" fmla="*/ 7825740 w 7825740"/>
                      <a:gd name="connsiteY6" fmla="*/ 814965 h 814965"/>
                      <a:gd name="connsiteX7" fmla="*/ 0 w 7825740"/>
                      <a:gd name="connsiteY7" fmla="*/ 593985 h 814965"/>
                      <a:gd name="connsiteX8" fmla="*/ 0 w 7825740"/>
                      <a:gd name="connsiteY8" fmla="*/ 105803 h 814965"/>
                      <a:gd name="connsiteX0" fmla="*/ 0 w 7825740"/>
                      <a:gd name="connsiteY0" fmla="*/ 62141 h 771303"/>
                      <a:gd name="connsiteX1" fmla="*/ 1236980 w 7825740"/>
                      <a:gd name="connsiteY1" fmla="*/ 346027 h 771303"/>
                      <a:gd name="connsiteX2" fmla="*/ 2494280 w 7825740"/>
                      <a:gd name="connsiteY2" fmla="*/ 330787 h 771303"/>
                      <a:gd name="connsiteX3" fmla="*/ 3004820 w 7825740"/>
                      <a:gd name="connsiteY3" fmla="*/ 330787 h 771303"/>
                      <a:gd name="connsiteX4" fmla="*/ 4277360 w 7825740"/>
                      <a:gd name="connsiteY4" fmla="*/ 346027 h 771303"/>
                      <a:gd name="connsiteX5" fmla="*/ 7825740 w 7825740"/>
                      <a:gd name="connsiteY5" fmla="*/ 24041 h 771303"/>
                      <a:gd name="connsiteX6" fmla="*/ 7825740 w 7825740"/>
                      <a:gd name="connsiteY6" fmla="*/ 771303 h 771303"/>
                      <a:gd name="connsiteX7" fmla="*/ 0 w 7825740"/>
                      <a:gd name="connsiteY7" fmla="*/ 550323 h 771303"/>
                      <a:gd name="connsiteX8" fmla="*/ 0 w 7825740"/>
                      <a:gd name="connsiteY8" fmla="*/ 62141 h 771303"/>
                      <a:gd name="connsiteX0" fmla="*/ 0 w 7825740"/>
                      <a:gd name="connsiteY0" fmla="*/ 62141 h 771303"/>
                      <a:gd name="connsiteX1" fmla="*/ 1236980 w 7825740"/>
                      <a:gd name="connsiteY1" fmla="*/ 346027 h 771303"/>
                      <a:gd name="connsiteX2" fmla="*/ 2494280 w 7825740"/>
                      <a:gd name="connsiteY2" fmla="*/ 330787 h 771303"/>
                      <a:gd name="connsiteX3" fmla="*/ 3004820 w 7825740"/>
                      <a:gd name="connsiteY3" fmla="*/ 330787 h 771303"/>
                      <a:gd name="connsiteX4" fmla="*/ 4277360 w 7825740"/>
                      <a:gd name="connsiteY4" fmla="*/ 346027 h 771303"/>
                      <a:gd name="connsiteX5" fmla="*/ 7825740 w 7825740"/>
                      <a:gd name="connsiteY5" fmla="*/ 24041 h 771303"/>
                      <a:gd name="connsiteX6" fmla="*/ 7825740 w 7825740"/>
                      <a:gd name="connsiteY6" fmla="*/ 771303 h 771303"/>
                      <a:gd name="connsiteX7" fmla="*/ 0 w 7825740"/>
                      <a:gd name="connsiteY7" fmla="*/ 550323 h 771303"/>
                      <a:gd name="connsiteX8" fmla="*/ 0 w 7825740"/>
                      <a:gd name="connsiteY8" fmla="*/ 62141 h 771303"/>
                      <a:gd name="connsiteX0" fmla="*/ 0 w 7825740"/>
                      <a:gd name="connsiteY0" fmla="*/ 62141 h 771303"/>
                      <a:gd name="connsiteX1" fmla="*/ 1236980 w 7825740"/>
                      <a:gd name="connsiteY1" fmla="*/ 346027 h 771303"/>
                      <a:gd name="connsiteX2" fmla="*/ 2494280 w 7825740"/>
                      <a:gd name="connsiteY2" fmla="*/ 330787 h 771303"/>
                      <a:gd name="connsiteX3" fmla="*/ 3004820 w 7825740"/>
                      <a:gd name="connsiteY3" fmla="*/ 330787 h 771303"/>
                      <a:gd name="connsiteX4" fmla="*/ 4277360 w 7825740"/>
                      <a:gd name="connsiteY4" fmla="*/ 346027 h 771303"/>
                      <a:gd name="connsiteX5" fmla="*/ 7825740 w 7825740"/>
                      <a:gd name="connsiteY5" fmla="*/ 24041 h 771303"/>
                      <a:gd name="connsiteX6" fmla="*/ 7825740 w 7825740"/>
                      <a:gd name="connsiteY6" fmla="*/ 771303 h 771303"/>
                      <a:gd name="connsiteX7" fmla="*/ 0 w 7825740"/>
                      <a:gd name="connsiteY7" fmla="*/ 550323 h 771303"/>
                      <a:gd name="connsiteX8" fmla="*/ 0 w 7825740"/>
                      <a:gd name="connsiteY8" fmla="*/ 62141 h 771303"/>
                      <a:gd name="connsiteX0" fmla="*/ 0 w 7825740"/>
                      <a:gd name="connsiteY0" fmla="*/ 62141 h 771303"/>
                      <a:gd name="connsiteX1" fmla="*/ 1236980 w 7825740"/>
                      <a:gd name="connsiteY1" fmla="*/ 346027 h 771303"/>
                      <a:gd name="connsiteX2" fmla="*/ 2494280 w 7825740"/>
                      <a:gd name="connsiteY2" fmla="*/ 330787 h 771303"/>
                      <a:gd name="connsiteX3" fmla="*/ 3004820 w 7825740"/>
                      <a:gd name="connsiteY3" fmla="*/ 330787 h 771303"/>
                      <a:gd name="connsiteX4" fmla="*/ 4277360 w 7825740"/>
                      <a:gd name="connsiteY4" fmla="*/ 346027 h 771303"/>
                      <a:gd name="connsiteX5" fmla="*/ 7825740 w 7825740"/>
                      <a:gd name="connsiteY5" fmla="*/ 24041 h 771303"/>
                      <a:gd name="connsiteX6" fmla="*/ 7825740 w 7825740"/>
                      <a:gd name="connsiteY6" fmla="*/ 771303 h 771303"/>
                      <a:gd name="connsiteX7" fmla="*/ 0 w 7825740"/>
                      <a:gd name="connsiteY7" fmla="*/ 550323 h 771303"/>
                      <a:gd name="connsiteX8" fmla="*/ 0 w 7825740"/>
                      <a:gd name="connsiteY8" fmla="*/ 62141 h 771303"/>
                      <a:gd name="connsiteX0" fmla="*/ 0 w 7825740"/>
                      <a:gd name="connsiteY0" fmla="*/ 62141 h 771303"/>
                      <a:gd name="connsiteX1" fmla="*/ 1236980 w 7825740"/>
                      <a:gd name="connsiteY1" fmla="*/ 346027 h 771303"/>
                      <a:gd name="connsiteX2" fmla="*/ 2494280 w 7825740"/>
                      <a:gd name="connsiteY2" fmla="*/ 330787 h 771303"/>
                      <a:gd name="connsiteX3" fmla="*/ 3004820 w 7825740"/>
                      <a:gd name="connsiteY3" fmla="*/ 330787 h 771303"/>
                      <a:gd name="connsiteX4" fmla="*/ 4277360 w 7825740"/>
                      <a:gd name="connsiteY4" fmla="*/ 346027 h 771303"/>
                      <a:gd name="connsiteX5" fmla="*/ 7825740 w 7825740"/>
                      <a:gd name="connsiteY5" fmla="*/ 24041 h 771303"/>
                      <a:gd name="connsiteX6" fmla="*/ 7825740 w 7825740"/>
                      <a:gd name="connsiteY6" fmla="*/ 771303 h 771303"/>
                      <a:gd name="connsiteX7" fmla="*/ 0 w 7825740"/>
                      <a:gd name="connsiteY7" fmla="*/ 550323 h 771303"/>
                      <a:gd name="connsiteX8" fmla="*/ 0 w 7825740"/>
                      <a:gd name="connsiteY8" fmla="*/ 62141 h 771303"/>
                      <a:gd name="connsiteX0" fmla="*/ 0 w 7825740"/>
                      <a:gd name="connsiteY0" fmla="*/ 62141 h 771303"/>
                      <a:gd name="connsiteX1" fmla="*/ 1236980 w 7825740"/>
                      <a:gd name="connsiteY1" fmla="*/ 346027 h 771303"/>
                      <a:gd name="connsiteX2" fmla="*/ 2494280 w 7825740"/>
                      <a:gd name="connsiteY2" fmla="*/ 330787 h 771303"/>
                      <a:gd name="connsiteX3" fmla="*/ 3042920 w 7825740"/>
                      <a:gd name="connsiteY3" fmla="*/ 330787 h 771303"/>
                      <a:gd name="connsiteX4" fmla="*/ 4277360 w 7825740"/>
                      <a:gd name="connsiteY4" fmla="*/ 346027 h 771303"/>
                      <a:gd name="connsiteX5" fmla="*/ 7825740 w 7825740"/>
                      <a:gd name="connsiteY5" fmla="*/ 24041 h 771303"/>
                      <a:gd name="connsiteX6" fmla="*/ 7825740 w 7825740"/>
                      <a:gd name="connsiteY6" fmla="*/ 771303 h 771303"/>
                      <a:gd name="connsiteX7" fmla="*/ 0 w 7825740"/>
                      <a:gd name="connsiteY7" fmla="*/ 550323 h 771303"/>
                      <a:gd name="connsiteX8" fmla="*/ 0 w 7825740"/>
                      <a:gd name="connsiteY8" fmla="*/ 62141 h 771303"/>
                      <a:gd name="connsiteX0" fmla="*/ 0 w 7825740"/>
                      <a:gd name="connsiteY0" fmla="*/ 62141 h 771303"/>
                      <a:gd name="connsiteX1" fmla="*/ 1236980 w 7825740"/>
                      <a:gd name="connsiteY1" fmla="*/ 346027 h 771303"/>
                      <a:gd name="connsiteX2" fmla="*/ 2494280 w 7825740"/>
                      <a:gd name="connsiteY2" fmla="*/ 330787 h 771303"/>
                      <a:gd name="connsiteX3" fmla="*/ 3042920 w 7825740"/>
                      <a:gd name="connsiteY3" fmla="*/ 330787 h 771303"/>
                      <a:gd name="connsiteX4" fmla="*/ 4277360 w 7825740"/>
                      <a:gd name="connsiteY4" fmla="*/ 346027 h 771303"/>
                      <a:gd name="connsiteX5" fmla="*/ 7825740 w 7825740"/>
                      <a:gd name="connsiteY5" fmla="*/ 24041 h 771303"/>
                      <a:gd name="connsiteX6" fmla="*/ 7825740 w 7825740"/>
                      <a:gd name="connsiteY6" fmla="*/ 771303 h 771303"/>
                      <a:gd name="connsiteX7" fmla="*/ 0 w 7825740"/>
                      <a:gd name="connsiteY7" fmla="*/ 550323 h 771303"/>
                      <a:gd name="connsiteX8" fmla="*/ 0 w 7825740"/>
                      <a:gd name="connsiteY8" fmla="*/ 62141 h 771303"/>
                      <a:gd name="connsiteX0" fmla="*/ 0 w 7825740"/>
                      <a:gd name="connsiteY0" fmla="*/ 62141 h 771303"/>
                      <a:gd name="connsiteX1" fmla="*/ 1236980 w 7825740"/>
                      <a:gd name="connsiteY1" fmla="*/ 346027 h 771303"/>
                      <a:gd name="connsiteX2" fmla="*/ 2494280 w 7825740"/>
                      <a:gd name="connsiteY2" fmla="*/ 330787 h 771303"/>
                      <a:gd name="connsiteX3" fmla="*/ 3042920 w 7825740"/>
                      <a:gd name="connsiteY3" fmla="*/ 330787 h 771303"/>
                      <a:gd name="connsiteX4" fmla="*/ 4277360 w 7825740"/>
                      <a:gd name="connsiteY4" fmla="*/ 346027 h 771303"/>
                      <a:gd name="connsiteX5" fmla="*/ 7825740 w 7825740"/>
                      <a:gd name="connsiteY5" fmla="*/ 24041 h 771303"/>
                      <a:gd name="connsiteX6" fmla="*/ 7825740 w 7825740"/>
                      <a:gd name="connsiteY6" fmla="*/ 771303 h 771303"/>
                      <a:gd name="connsiteX7" fmla="*/ 0 w 7825740"/>
                      <a:gd name="connsiteY7" fmla="*/ 550323 h 771303"/>
                      <a:gd name="connsiteX8" fmla="*/ 0 w 7825740"/>
                      <a:gd name="connsiteY8" fmla="*/ 62141 h 771303"/>
                      <a:gd name="connsiteX0" fmla="*/ 0 w 7825740"/>
                      <a:gd name="connsiteY0" fmla="*/ 62141 h 771303"/>
                      <a:gd name="connsiteX1" fmla="*/ 1236980 w 7825740"/>
                      <a:gd name="connsiteY1" fmla="*/ 346027 h 771303"/>
                      <a:gd name="connsiteX2" fmla="*/ 2494280 w 7825740"/>
                      <a:gd name="connsiteY2" fmla="*/ 330787 h 771303"/>
                      <a:gd name="connsiteX3" fmla="*/ 3042920 w 7825740"/>
                      <a:gd name="connsiteY3" fmla="*/ 330787 h 771303"/>
                      <a:gd name="connsiteX4" fmla="*/ 4277360 w 7825740"/>
                      <a:gd name="connsiteY4" fmla="*/ 346027 h 771303"/>
                      <a:gd name="connsiteX5" fmla="*/ 7825740 w 7825740"/>
                      <a:gd name="connsiteY5" fmla="*/ 24041 h 771303"/>
                      <a:gd name="connsiteX6" fmla="*/ 7825740 w 7825740"/>
                      <a:gd name="connsiteY6" fmla="*/ 771303 h 771303"/>
                      <a:gd name="connsiteX7" fmla="*/ 0 w 7825740"/>
                      <a:gd name="connsiteY7" fmla="*/ 550323 h 771303"/>
                      <a:gd name="connsiteX8" fmla="*/ 0 w 7825740"/>
                      <a:gd name="connsiteY8" fmla="*/ 62141 h 771303"/>
                      <a:gd name="connsiteX0" fmla="*/ 0 w 7825740"/>
                      <a:gd name="connsiteY0" fmla="*/ 62141 h 771303"/>
                      <a:gd name="connsiteX1" fmla="*/ 1236980 w 7825740"/>
                      <a:gd name="connsiteY1" fmla="*/ 346027 h 771303"/>
                      <a:gd name="connsiteX2" fmla="*/ 2494280 w 7825740"/>
                      <a:gd name="connsiteY2" fmla="*/ 330787 h 771303"/>
                      <a:gd name="connsiteX3" fmla="*/ 3042920 w 7825740"/>
                      <a:gd name="connsiteY3" fmla="*/ 330787 h 771303"/>
                      <a:gd name="connsiteX4" fmla="*/ 4277360 w 7825740"/>
                      <a:gd name="connsiteY4" fmla="*/ 346027 h 771303"/>
                      <a:gd name="connsiteX5" fmla="*/ 7825740 w 7825740"/>
                      <a:gd name="connsiteY5" fmla="*/ 24041 h 771303"/>
                      <a:gd name="connsiteX6" fmla="*/ 7825740 w 7825740"/>
                      <a:gd name="connsiteY6" fmla="*/ 771303 h 771303"/>
                      <a:gd name="connsiteX7" fmla="*/ 0 w 7825740"/>
                      <a:gd name="connsiteY7" fmla="*/ 550323 h 771303"/>
                      <a:gd name="connsiteX8" fmla="*/ 0 w 7825740"/>
                      <a:gd name="connsiteY8" fmla="*/ 62141 h 771303"/>
                      <a:gd name="connsiteX0" fmla="*/ 0 w 7825740"/>
                      <a:gd name="connsiteY0" fmla="*/ 51706 h 760868"/>
                      <a:gd name="connsiteX1" fmla="*/ 1236980 w 7825740"/>
                      <a:gd name="connsiteY1" fmla="*/ 335592 h 760868"/>
                      <a:gd name="connsiteX2" fmla="*/ 2494280 w 7825740"/>
                      <a:gd name="connsiteY2" fmla="*/ 320352 h 760868"/>
                      <a:gd name="connsiteX3" fmla="*/ 3042920 w 7825740"/>
                      <a:gd name="connsiteY3" fmla="*/ 320352 h 760868"/>
                      <a:gd name="connsiteX4" fmla="*/ 4277360 w 7825740"/>
                      <a:gd name="connsiteY4" fmla="*/ 335592 h 760868"/>
                      <a:gd name="connsiteX5" fmla="*/ 4848860 w 7825740"/>
                      <a:gd name="connsiteY5" fmla="*/ 282253 h 760868"/>
                      <a:gd name="connsiteX6" fmla="*/ 7825740 w 7825740"/>
                      <a:gd name="connsiteY6" fmla="*/ 13606 h 760868"/>
                      <a:gd name="connsiteX7" fmla="*/ 7825740 w 7825740"/>
                      <a:gd name="connsiteY7" fmla="*/ 760868 h 760868"/>
                      <a:gd name="connsiteX8" fmla="*/ 0 w 7825740"/>
                      <a:gd name="connsiteY8" fmla="*/ 539888 h 760868"/>
                      <a:gd name="connsiteX9" fmla="*/ 0 w 7825740"/>
                      <a:gd name="connsiteY9" fmla="*/ 51706 h 760868"/>
                      <a:gd name="connsiteX0" fmla="*/ 0 w 7825740"/>
                      <a:gd name="connsiteY0" fmla="*/ 52643 h 761805"/>
                      <a:gd name="connsiteX1" fmla="*/ 1236980 w 7825740"/>
                      <a:gd name="connsiteY1" fmla="*/ 336529 h 761805"/>
                      <a:gd name="connsiteX2" fmla="*/ 2494280 w 7825740"/>
                      <a:gd name="connsiteY2" fmla="*/ 321289 h 761805"/>
                      <a:gd name="connsiteX3" fmla="*/ 3042920 w 7825740"/>
                      <a:gd name="connsiteY3" fmla="*/ 321289 h 761805"/>
                      <a:gd name="connsiteX4" fmla="*/ 4277360 w 7825740"/>
                      <a:gd name="connsiteY4" fmla="*/ 336529 h 761805"/>
                      <a:gd name="connsiteX5" fmla="*/ 4894580 w 7825740"/>
                      <a:gd name="connsiteY5" fmla="*/ 260330 h 761805"/>
                      <a:gd name="connsiteX6" fmla="*/ 7825740 w 7825740"/>
                      <a:gd name="connsiteY6" fmla="*/ 14543 h 761805"/>
                      <a:gd name="connsiteX7" fmla="*/ 7825740 w 7825740"/>
                      <a:gd name="connsiteY7" fmla="*/ 761805 h 761805"/>
                      <a:gd name="connsiteX8" fmla="*/ 0 w 7825740"/>
                      <a:gd name="connsiteY8" fmla="*/ 540825 h 761805"/>
                      <a:gd name="connsiteX9" fmla="*/ 0 w 7825740"/>
                      <a:gd name="connsiteY9" fmla="*/ 52643 h 761805"/>
                      <a:gd name="connsiteX0" fmla="*/ 0 w 7825740"/>
                      <a:gd name="connsiteY0" fmla="*/ 52643 h 761805"/>
                      <a:gd name="connsiteX1" fmla="*/ 1236980 w 7825740"/>
                      <a:gd name="connsiteY1" fmla="*/ 336529 h 761805"/>
                      <a:gd name="connsiteX2" fmla="*/ 2494280 w 7825740"/>
                      <a:gd name="connsiteY2" fmla="*/ 321289 h 761805"/>
                      <a:gd name="connsiteX3" fmla="*/ 3042920 w 7825740"/>
                      <a:gd name="connsiteY3" fmla="*/ 321289 h 761805"/>
                      <a:gd name="connsiteX4" fmla="*/ 4277360 w 7825740"/>
                      <a:gd name="connsiteY4" fmla="*/ 336529 h 761805"/>
                      <a:gd name="connsiteX5" fmla="*/ 4894580 w 7825740"/>
                      <a:gd name="connsiteY5" fmla="*/ 260330 h 761805"/>
                      <a:gd name="connsiteX6" fmla="*/ 7825740 w 7825740"/>
                      <a:gd name="connsiteY6" fmla="*/ 14543 h 761805"/>
                      <a:gd name="connsiteX7" fmla="*/ 7825740 w 7825740"/>
                      <a:gd name="connsiteY7" fmla="*/ 761805 h 761805"/>
                      <a:gd name="connsiteX8" fmla="*/ 0 w 7825740"/>
                      <a:gd name="connsiteY8" fmla="*/ 540825 h 761805"/>
                      <a:gd name="connsiteX9" fmla="*/ 0 w 7825740"/>
                      <a:gd name="connsiteY9" fmla="*/ 52643 h 761805"/>
                      <a:gd name="connsiteX0" fmla="*/ 0 w 7825740"/>
                      <a:gd name="connsiteY0" fmla="*/ 52643 h 761805"/>
                      <a:gd name="connsiteX1" fmla="*/ 1236980 w 7825740"/>
                      <a:gd name="connsiteY1" fmla="*/ 336529 h 761805"/>
                      <a:gd name="connsiteX2" fmla="*/ 2494280 w 7825740"/>
                      <a:gd name="connsiteY2" fmla="*/ 321289 h 761805"/>
                      <a:gd name="connsiteX3" fmla="*/ 3042920 w 7825740"/>
                      <a:gd name="connsiteY3" fmla="*/ 321289 h 761805"/>
                      <a:gd name="connsiteX4" fmla="*/ 4277360 w 7825740"/>
                      <a:gd name="connsiteY4" fmla="*/ 336529 h 761805"/>
                      <a:gd name="connsiteX5" fmla="*/ 4894580 w 7825740"/>
                      <a:gd name="connsiteY5" fmla="*/ 260330 h 761805"/>
                      <a:gd name="connsiteX6" fmla="*/ 7825740 w 7825740"/>
                      <a:gd name="connsiteY6" fmla="*/ 14543 h 761805"/>
                      <a:gd name="connsiteX7" fmla="*/ 7825740 w 7825740"/>
                      <a:gd name="connsiteY7" fmla="*/ 761805 h 761805"/>
                      <a:gd name="connsiteX8" fmla="*/ 0 w 7825740"/>
                      <a:gd name="connsiteY8" fmla="*/ 540825 h 761805"/>
                      <a:gd name="connsiteX9" fmla="*/ 0 w 7825740"/>
                      <a:gd name="connsiteY9" fmla="*/ 52643 h 761805"/>
                      <a:gd name="connsiteX0" fmla="*/ 0 w 7825740"/>
                      <a:gd name="connsiteY0" fmla="*/ 52643 h 761805"/>
                      <a:gd name="connsiteX1" fmla="*/ 1236980 w 7825740"/>
                      <a:gd name="connsiteY1" fmla="*/ 336529 h 761805"/>
                      <a:gd name="connsiteX2" fmla="*/ 2494280 w 7825740"/>
                      <a:gd name="connsiteY2" fmla="*/ 321289 h 761805"/>
                      <a:gd name="connsiteX3" fmla="*/ 3042920 w 7825740"/>
                      <a:gd name="connsiteY3" fmla="*/ 321289 h 761805"/>
                      <a:gd name="connsiteX4" fmla="*/ 4277360 w 7825740"/>
                      <a:gd name="connsiteY4" fmla="*/ 336529 h 761805"/>
                      <a:gd name="connsiteX5" fmla="*/ 4894580 w 7825740"/>
                      <a:gd name="connsiteY5" fmla="*/ 260330 h 761805"/>
                      <a:gd name="connsiteX6" fmla="*/ 7825740 w 7825740"/>
                      <a:gd name="connsiteY6" fmla="*/ 14543 h 761805"/>
                      <a:gd name="connsiteX7" fmla="*/ 7825740 w 7825740"/>
                      <a:gd name="connsiteY7" fmla="*/ 761805 h 761805"/>
                      <a:gd name="connsiteX8" fmla="*/ 0 w 7825740"/>
                      <a:gd name="connsiteY8" fmla="*/ 540825 h 761805"/>
                      <a:gd name="connsiteX9" fmla="*/ 0 w 7825740"/>
                      <a:gd name="connsiteY9" fmla="*/ 52643 h 761805"/>
                      <a:gd name="connsiteX0" fmla="*/ 0 w 7825740"/>
                      <a:gd name="connsiteY0" fmla="*/ 93927 h 803089"/>
                      <a:gd name="connsiteX1" fmla="*/ 1236980 w 7825740"/>
                      <a:gd name="connsiteY1" fmla="*/ 377813 h 803089"/>
                      <a:gd name="connsiteX2" fmla="*/ 2494280 w 7825740"/>
                      <a:gd name="connsiteY2" fmla="*/ 362573 h 803089"/>
                      <a:gd name="connsiteX3" fmla="*/ 3042920 w 7825740"/>
                      <a:gd name="connsiteY3" fmla="*/ 362573 h 803089"/>
                      <a:gd name="connsiteX4" fmla="*/ 4277360 w 7825740"/>
                      <a:gd name="connsiteY4" fmla="*/ 377813 h 803089"/>
                      <a:gd name="connsiteX5" fmla="*/ 4894580 w 7825740"/>
                      <a:gd name="connsiteY5" fmla="*/ 301614 h 803089"/>
                      <a:gd name="connsiteX6" fmla="*/ 7825740 w 7825740"/>
                      <a:gd name="connsiteY6" fmla="*/ 55827 h 803089"/>
                      <a:gd name="connsiteX7" fmla="*/ 7825740 w 7825740"/>
                      <a:gd name="connsiteY7" fmla="*/ 803089 h 803089"/>
                      <a:gd name="connsiteX8" fmla="*/ 0 w 7825740"/>
                      <a:gd name="connsiteY8" fmla="*/ 582109 h 803089"/>
                      <a:gd name="connsiteX9" fmla="*/ 0 w 7825740"/>
                      <a:gd name="connsiteY9" fmla="*/ 93927 h 803089"/>
                      <a:gd name="connsiteX0" fmla="*/ 0 w 7825740"/>
                      <a:gd name="connsiteY0" fmla="*/ 133691 h 842853"/>
                      <a:gd name="connsiteX1" fmla="*/ 1236980 w 7825740"/>
                      <a:gd name="connsiteY1" fmla="*/ 417577 h 842853"/>
                      <a:gd name="connsiteX2" fmla="*/ 2494280 w 7825740"/>
                      <a:gd name="connsiteY2" fmla="*/ 402337 h 842853"/>
                      <a:gd name="connsiteX3" fmla="*/ 3042920 w 7825740"/>
                      <a:gd name="connsiteY3" fmla="*/ 402337 h 842853"/>
                      <a:gd name="connsiteX4" fmla="*/ 4277360 w 7825740"/>
                      <a:gd name="connsiteY4" fmla="*/ 417577 h 842853"/>
                      <a:gd name="connsiteX5" fmla="*/ 4894580 w 7825740"/>
                      <a:gd name="connsiteY5" fmla="*/ 341378 h 842853"/>
                      <a:gd name="connsiteX6" fmla="*/ 6235700 w 7825740"/>
                      <a:gd name="connsiteY6" fmla="*/ 36578 h 842853"/>
                      <a:gd name="connsiteX7" fmla="*/ 7825740 w 7825740"/>
                      <a:gd name="connsiteY7" fmla="*/ 95591 h 842853"/>
                      <a:gd name="connsiteX8" fmla="*/ 7825740 w 7825740"/>
                      <a:gd name="connsiteY8" fmla="*/ 842853 h 842853"/>
                      <a:gd name="connsiteX9" fmla="*/ 0 w 7825740"/>
                      <a:gd name="connsiteY9" fmla="*/ 621873 h 842853"/>
                      <a:gd name="connsiteX10" fmla="*/ 0 w 7825740"/>
                      <a:gd name="connsiteY10" fmla="*/ 133691 h 842853"/>
                      <a:gd name="connsiteX0" fmla="*/ 0 w 7825740"/>
                      <a:gd name="connsiteY0" fmla="*/ 65155 h 774317"/>
                      <a:gd name="connsiteX1" fmla="*/ 1236980 w 7825740"/>
                      <a:gd name="connsiteY1" fmla="*/ 349041 h 774317"/>
                      <a:gd name="connsiteX2" fmla="*/ 2494280 w 7825740"/>
                      <a:gd name="connsiteY2" fmla="*/ 333801 h 774317"/>
                      <a:gd name="connsiteX3" fmla="*/ 3042920 w 7825740"/>
                      <a:gd name="connsiteY3" fmla="*/ 333801 h 774317"/>
                      <a:gd name="connsiteX4" fmla="*/ 4277360 w 7825740"/>
                      <a:gd name="connsiteY4" fmla="*/ 349041 h 774317"/>
                      <a:gd name="connsiteX5" fmla="*/ 4894580 w 7825740"/>
                      <a:gd name="connsiteY5" fmla="*/ 272842 h 774317"/>
                      <a:gd name="connsiteX6" fmla="*/ 6083300 w 7825740"/>
                      <a:gd name="connsiteY6" fmla="*/ 341422 h 774317"/>
                      <a:gd name="connsiteX7" fmla="*/ 7825740 w 7825740"/>
                      <a:gd name="connsiteY7" fmla="*/ 27055 h 774317"/>
                      <a:gd name="connsiteX8" fmla="*/ 7825740 w 7825740"/>
                      <a:gd name="connsiteY8" fmla="*/ 774317 h 774317"/>
                      <a:gd name="connsiteX9" fmla="*/ 0 w 7825740"/>
                      <a:gd name="connsiteY9" fmla="*/ 553337 h 774317"/>
                      <a:gd name="connsiteX10" fmla="*/ 0 w 7825740"/>
                      <a:gd name="connsiteY10" fmla="*/ 65155 h 774317"/>
                      <a:gd name="connsiteX0" fmla="*/ 0 w 7825740"/>
                      <a:gd name="connsiteY0" fmla="*/ 65155 h 774317"/>
                      <a:gd name="connsiteX1" fmla="*/ 1236980 w 7825740"/>
                      <a:gd name="connsiteY1" fmla="*/ 349041 h 774317"/>
                      <a:gd name="connsiteX2" fmla="*/ 2494280 w 7825740"/>
                      <a:gd name="connsiteY2" fmla="*/ 333801 h 774317"/>
                      <a:gd name="connsiteX3" fmla="*/ 3042920 w 7825740"/>
                      <a:gd name="connsiteY3" fmla="*/ 333801 h 774317"/>
                      <a:gd name="connsiteX4" fmla="*/ 4277360 w 7825740"/>
                      <a:gd name="connsiteY4" fmla="*/ 349041 h 774317"/>
                      <a:gd name="connsiteX5" fmla="*/ 4894580 w 7825740"/>
                      <a:gd name="connsiteY5" fmla="*/ 272842 h 774317"/>
                      <a:gd name="connsiteX6" fmla="*/ 6083300 w 7825740"/>
                      <a:gd name="connsiteY6" fmla="*/ 341422 h 774317"/>
                      <a:gd name="connsiteX7" fmla="*/ 7825740 w 7825740"/>
                      <a:gd name="connsiteY7" fmla="*/ 27055 h 774317"/>
                      <a:gd name="connsiteX8" fmla="*/ 7825740 w 7825740"/>
                      <a:gd name="connsiteY8" fmla="*/ 774317 h 774317"/>
                      <a:gd name="connsiteX9" fmla="*/ 0 w 7825740"/>
                      <a:gd name="connsiteY9" fmla="*/ 553337 h 774317"/>
                      <a:gd name="connsiteX10" fmla="*/ 0 w 7825740"/>
                      <a:gd name="connsiteY10" fmla="*/ 65155 h 774317"/>
                      <a:gd name="connsiteX0" fmla="*/ 0 w 7825740"/>
                      <a:gd name="connsiteY0" fmla="*/ 65155 h 774317"/>
                      <a:gd name="connsiteX1" fmla="*/ 1236980 w 7825740"/>
                      <a:gd name="connsiteY1" fmla="*/ 349041 h 774317"/>
                      <a:gd name="connsiteX2" fmla="*/ 2494280 w 7825740"/>
                      <a:gd name="connsiteY2" fmla="*/ 333801 h 774317"/>
                      <a:gd name="connsiteX3" fmla="*/ 3042920 w 7825740"/>
                      <a:gd name="connsiteY3" fmla="*/ 333801 h 774317"/>
                      <a:gd name="connsiteX4" fmla="*/ 4277360 w 7825740"/>
                      <a:gd name="connsiteY4" fmla="*/ 349041 h 774317"/>
                      <a:gd name="connsiteX5" fmla="*/ 4894580 w 7825740"/>
                      <a:gd name="connsiteY5" fmla="*/ 272842 h 774317"/>
                      <a:gd name="connsiteX6" fmla="*/ 6083300 w 7825740"/>
                      <a:gd name="connsiteY6" fmla="*/ 341422 h 774317"/>
                      <a:gd name="connsiteX7" fmla="*/ 7825740 w 7825740"/>
                      <a:gd name="connsiteY7" fmla="*/ 27055 h 774317"/>
                      <a:gd name="connsiteX8" fmla="*/ 7825740 w 7825740"/>
                      <a:gd name="connsiteY8" fmla="*/ 774317 h 774317"/>
                      <a:gd name="connsiteX9" fmla="*/ 0 w 7825740"/>
                      <a:gd name="connsiteY9" fmla="*/ 553337 h 774317"/>
                      <a:gd name="connsiteX10" fmla="*/ 0 w 7825740"/>
                      <a:gd name="connsiteY10" fmla="*/ 65155 h 774317"/>
                      <a:gd name="connsiteX0" fmla="*/ 0 w 7825740"/>
                      <a:gd name="connsiteY0" fmla="*/ 65155 h 774317"/>
                      <a:gd name="connsiteX1" fmla="*/ 1236980 w 7825740"/>
                      <a:gd name="connsiteY1" fmla="*/ 349041 h 774317"/>
                      <a:gd name="connsiteX2" fmla="*/ 2494280 w 7825740"/>
                      <a:gd name="connsiteY2" fmla="*/ 333801 h 774317"/>
                      <a:gd name="connsiteX3" fmla="*/ 3042920 w 7825740"/>
                      <a:gd name="connsiteY3" fmla="*/ 333801 h 774317"/>
                      <a:gd name="connsiteX4" fmla="*/ 4277360 w 7825740"/>
                      <a:gd name="connsiteY4" fmla="*/ 349041 h 774317"/>
                      <a:gd name="connsiteX5" fmla="*/ 4894580 w 7825740"/>
                      <a:gd name="connsiteY5" fmla="*/ 272842 h 774317"/>
                      <a:gd name="connsiteX6" fmla="*/ 6083300 w 7825740"/>
                      <a:gd name="connsiteY6" fmla="*/ 341422 h 774317"/>
                      <a:gd name="connsiteX7" fmla="*/ 7825740 w 7825740"/>
                      <a:gd name="connsiteY7" fmla="*/ 27055 h 774317"/>
                      <a:gd name="connsiteX8" fmla="*/ 7825740 w 7825740"/>
                      <a:gd name="connsiteY8" fmla="*/ 774317 h 774317"/>
                      <a:gd name="connsiteX9" fmla="*/ 0 w 7825740"/>
                      <a:gd name="connsiteY9" fmla="*/ 553337 h 774317"/>
                      <a:gd name="connsiteX10" fmla="*/ 0 w 7825740"/>
                      <a:gd name="connsiteY10" fmla="*/ 65155 h 774317"/>
                      <a:gd name="connsiteX0" fmla="*/ 0 w 7825740"/>
                      <a:gd name="connsiteY0" fmla="*/ 65155 h 774317"/>
                      <a:gd name="connsiteX1" fmla="*/ 1236980 w 7825740"/>
                      <a:gd name="connsiteY1" fmla="*/ 349041 h 774317"/>
                      <a:gd name="connsiteX2" fmla="*/ 2494280 w 7825740"/>
                      <a:gd name="connsiteY2" fmla="*/ 333801 h 774317"/>
                      <a:gd name="connsiteX3" fmla="*/ 3042920 w 7825740"/>
                      <a:gd name="connsiteY3" fmla="*/ 333801 h 774317"/>
                      <a:gd name="connsiteX4" fmla="*/ 4277360 w 7825740"/>
                      <a:gd name="connsiteY4" fmla="*/ 349041 h 774317"/>
                      <a:gd name="connsiteX5" fmla="*/ 4894580 w 7825740"/>
                      <a:gd name="connsiteY5" fmla="*/ 272842 h 774317"/>
                      <a:gd name="connsiteX6" fmla="*/ 6083300 w 7825740"/>
                      <a:gd name="connsiteY6" fmla="*/ 341422 h 774317"/>
                      <a:gd name="connsiteX7" fmla="*/ 7825740 w 7825740"/>
                      <a:gd name="connsiteY7" fmla="*/ 27055 h 774317"/>
                      <a:gd name="connsiteX8" fmla="*/ 7825740 w 7825740"/>
                      <a:gd name="connsiteY8" fmla="*/ 774317 h 774317"/>
                      <a:gd name="connsiteX9" fmla="*/ 0 w 7825740"/>
                      <a:gd name="connsiteY9" fmla="*/ 553337 h 774317"/>
                      <a:gd name="connsiteX10" fmla="*/ 0 w 7825740"/>
                      <a:gd name="connsiteY10" fmla="*/ 65155 h 774317"/>
                      <a:gd name="connsiteX0" fmla="*/ 0 w 7825740"/>
                      <a:gd name="connsiteY0" fmla="*/ 65155 h 774317"/>
                      <a:gd name="connsiteX1" fmla="*/ 1236980 w 7825740"/>
                      <a:gd name="connsiteY1" fmla="*/ 349041 h 774317"/>
                      <a:gd name="connsiteX2" fmla="*/ 2494280 w 7825740"/>
                      <a:gd name="connsiteY2" fmla="*/ 333801 h 774317"/>
                      <a:gd name="connsiteX3" fmla="*/ 3042920 w 7825740"/>
                      <a:gd name="connsiteY3" fmla="*/ 333801 h 774317"/>
                      <a:gd name="connsiteX4" fmla="*/ 4277360 w 7825740"/>
                      <a:gd name="connsiteY4" fmla="*/ 349041 h 774317"/>
                      <a:gd name="connsiteX5" fmla="*/ 4894580 w 7825740"/>
                      <a:gd name="connsiteY5" fmla="*/ 272842 h 774317"/>
                      <a:gd name="connsiteX6" fmla="*/ 6083300 w 7825740"/>
                      <a:gd name="connsiteY6" fmla="*/ 341422 h 774317"/>
                      <a:gd name="connsiteX7" fmla="*/ 7825740 w 7825740"/>
                      <a:gd name="connsiteY7" fmla="*/ 27055 h 774317"/>
                      <a:gd name="connsiteX8" fmla="*/ 7825740 w 7825740"/>
                      <a:gd name="connsiteY8" fmla="*/ 774317 h 774317"/>
                      <a:gd name="connsiteX9" fmla="*/ 0 w 7825740"/>
                      <a:gd name="connsiteY9" fmla="*/ 553337 h 774317"/>
                      <a:gd name="connsiteX10" fmla="*/ 0 w 7825740"/>
                      <a:gd name="connsiteY10" fmla="*/ 65155 h 774317"/>
                      <a:gd name="connsiteX0" fmla="*/ 0 w 7825740"/>
                      <a:gd name="connsiteY0" fmla="*/ 65155 h 774317"/>
                      <a:gd name="connsiteX1" fmla="*/ 1236980 w 7825740"/>
                      <a:gd name="connsiteY1" fmla="*/ 349041 h 774317"/>
                      <a:gd name="connsiteX2" fmla="*/ 2494280 w 7825740"/>
                      <a:gd name="connsiteY2" fmla="*/ 333801 h 774317"/>
                      <a:gd name="connsiteX3" fmla="*/ 3042920 w 7825740"/>
                      <a:gd name="connsiteY3" fmla="*/ 333801 h 774317"/>
                      <a:gd name="connsiteX4" fmla="*/ 4277360 w 7825740"/>
                      <a:gd name="connsiteY4" fmla="*/ 349041 h 774317"/>
                      <a:gd name="connsiteX5" fmla="*/ 4894580 w 7825740"/>
                      <a:gd name="connsiteY5" fmla="*/ 272842 h 774317"/>
                      <a:gd name="connsiteX6" fmla="*/ 6083300 w 7825740"/>
                      <a:gd name="connsiteY6" fmla="*/ 341422 h 774317"/>
                      <a:gd name="connsiteX7" fmla="*/ 7825740 w 7825740"/>
                      <a:gd name="connsiteY7" fmla="*/ 27055 h 774317"/>
                      <a:gd name="connsiteX8" fmla="*/ 7825740 w 7825740"/>
                      <a:gd name="connsiteY8" fmla="*/ 774317 h 774317"/>
                      <a:gd name="connsiteX9" fmla="*/ 0 w 7825740"/>
                      <a:gd name="connsiteY9" fmla="*/ 553337 h 774317"/>
                      <a:gd name="connsiteX10" fmla="*/ 0 w 7825740"/>
                      <a:gd name="connsiteY10" fmla="*/ 65155 h 774317"/>
                      <a:gd name="connsiteX0" fmla="*/ 0 w 7825740"/>
                      <a:gd name="connsiteY0" fmla="*/ 65155 h 774317"/>
                      <a:gd name="connsiteX1" fmla="*/ 1236980 w 7825740"/>
                      <a:gd name="connsiteY1" fmla="*/ 349041 h 774317"/>
                      <a:gd name="connsiteX2" fmla="*/ 2494280 w 7825740"/>
                      <a:gd name="connsiteY2" fmla="*/ 333801 h 774317"/>
                      <a:gd name="connsiteX3" fmla="*/ 3042920 w 7825740"/>
                      <a:gd name="connsiteY3" fmla="*/ 333801 h 774317"/>
                      <a:gd name="connsiteX4" fmla="*/ 4277360 w 7825740"/>
                      <a:gd name="connsiteY4" fmla="*/ 349041 h 774317"/>
                      <a:gd name="connsiteX5" fmla="*/ 4894580 w 7825740"/>
                      <a:gd name="connsiteY5" fmla="*/ 272842 h 774317"/>
                      <a:gd name="connsiteX6" fmla="*/ 6083300 w 7825740"/>
                      <a:gd name="connsiteY6" fmla="*/ 341422 h 774317"/>
                      <a:gd name="connsiteX7" fmla="*/ 7825740 w 7825740"/>
                      <a:gd name="connsiteY7" fmla="*/ 27055 h 774317"/>
                      <a:gd name="connsiteX8" fmla="*/ 7825740 w 7825740"/>
                      <a:gd name="connsiteY8" fmla="*/ 774317 h 774317"/>
                      <a:gd name="connsiteX9" fmla="*/ 0 w 7825740"/>
                      <a:gd name="connsiteY9" fmla="*/ 553337 h 774317"/>
                      <a:gd name="connsiteX10" fmla="*/ 0 w 7825740"/>
                      <a:gd name="connsiteY10" fmla="*/ 65155 h 774317"/>
                      <a:gd name="connsiteX0" fmla="*/ 0 w 7825740"/>
                      <a:gd name="connsiteY0" fmla="*/ 56904 h 766066"/>
                      <a:gd name="connsiteX1" fmla="*/ 1236980 w 7825740"/>
                      <a:gd name="connsiteY1" fmla="*/ 340790 h 766066"/>
                      <a:gd name="connsiteX2" fmla="*/ 2494280 w 7825740"/>
                      <a:gd name="connsiteY2" fmla="*/ 325550 h 766066"/>
                      <a:gd name="connsiteX3" fmla="*/ 3042920 w 7825740"/>
                      <a:gd name="connsiteY3" fmla="*/ 325550 h 766066"/>
                      <a:gd name="connsiteX4" fmla="*/ 4277360 w 7825740"/>
                      <a:gd name="connsiteY4" fmla="*/ 340790 h 766066"/>
                      <a:gd name="connsiteX5" fmla="*/ 4894580 w 7825740"/>
                      <a:gd name="connsiteY5" fmla="*/ 264591 h 766066"/>
                      <a:gd name="connsiteX6" fmla="*/ 6083300 w 7825740"/>
                      <a:gd name="connsiteY6" fmla="*/ 333171 h 766066"/>
                      <a:gd name="connsiteX7" fmla="*/ 7825740 w 7825740"/>
                      <a:gd name="connsiteY7" fmla="*/ 18804 h 766066"/>
                      <a:gd name="connsiteX8" fmla="*/ 7825740 w 7825740"/>
                      <a:gd name="connsiteY8" fmla="*/ 766066 h 766066"/>
                      <a:gd name="connsiteX9" fmla="*/ 0 w 7825740"/>
                      <a:gd name="connsiteY9" fmla="*/ 545086 h 766066"/>
                      <a:gd name="connsiteX10" fmla="*/ 0 w 7825740"/>
                      <a:gd name="connsiteY10" fmla="*/ 56904 h 766066"/>
                      <a:gd name="connsiteX0" fmla="*/ 0 w 7825740"/>
                      <a:gd name="connsiteY0" fmla="*/ 34666 h 743828"/>
                      <a:gd name="connsiteX1" fmla="*/ 1236980 w 7825740"/>
                      <a:gd name="connsiteY1" fmla="*/ 318552 h 743828"/>
                      <a:gd name="connsiteX2" fmla="*/ 2494280 w 7825740"/>
                      <a:gd name="connsiteY2" fmla="*/ 303312 h 743828"/>
                      <a:gd name="connsiteX3" fmla="*/ 3042920 w 7825740"/>
                      <a:gd name="connsiteY3" fmla="*/ 303312 h 743828"/>
                      <a:gd name="connsiteX4" fmla="*/ 4277360 w 7825740"/>
                      <a:gd name="connsiteY4" fmla="*/ 318552 h 743828"/>
                      <a:gd name="connsiteX5" fmla="*/ 4894580 w 7825740"/>
                      <a:gd name="connsiteY5" fmla="*/ 242353 h 743828"/>
                      <a:gd name="connsiteX6" fmla="*/ 6083300 w 7825740"/>
                      <a:gd name="connsiteY6" fmla="*/ 310933 h 743828"/>
                      <a:gd name="connsiteX7" fmla="*/ 7239000 w 7825740"/>
                      <a:gd name="connsiteY7" fmla="*/ 19426 h 743828"/>
                      <a:gd name="connsiteX8" fmla="*/ 7825740 w 7825740"/>
                      <a:gd name="connsiteY8" fmla="*/ 743828 h 743828"/>
                      <a:gd name="connsiteX9" fmla="*/ 0 w 7825740"/>
                      <a:gd name="connsiteY9" fmla="*/ 522848 h 743828"/>
                      <a:gd name="connsiteX10" fmla="*/ 0 w 7825740"/>
                      <a:gd name="connsiteY10" fmla="*/ 34666 h 743828"/>
                      <a:gd name="connsiteX0" fmla="*/ 0 w 7825740"/>
                      <a:gd name="connsiteY0" fmla="*/ 15240 h 724402"/>
                      <a:gd name="connsiteX1" fmla="*/ 1236980 w 7825740"/>
                      <a:gd name="connsiteY1" fmla="*/ 299126 h 724402"/>
                      <a:gd name="connsiteX2" fmla="*/ 2494280 w 7825740"/>
                      <a:gd name="connsiteY2" fmla="*/ 283886 h 724402"/>
                      <a:gd name="connsiteX3" fmla="*/ 3042920 w 7825740"/>
                      <a:gd name="connsiteY3" fmla="*/ 283886 h 724402"/>
                      <a:gd name="connsiteX4" fmla="*/ 4277360 w 7825740"/>
                      <a:gd name="connsiteY4" fmla="*/ 299126 h 724402"/>
                      <a:gd name="connsiteX5" fmla="*/ 4894580 w 7825740"/>
                      <a:gd name="connsiteY5" fmla="*/ 222927 h 724402"/>
                      <a:gd name="connsiteX6" fmla="*/ 6083300 w 7825740"/>
                      <a:gd name="connsiteY6" fmla="*/ 291507 h 724402"/>
                      <a:gd name="connsiteX7" fmla="*/ 7239000 w 7825740"/>
                      <a:gd name="connsiteY7" fmla="*/ 0 h 724402"/>
                      <a:gd name="connsiteX8" fmla="*/ 7825740 w 7825740"/>
                      <a:gd name="connsiteY8" fmla="*/ 724402 h 724402"/>
                      <a:gd name="connsiteX9" fmla="*/ 0 w 7825740"/>
                      <a:gd name="connsiteY9" fmla="*/ 503422 h 724402"/>
                      <a:gd name="connsiteX10" fmla="*/ 0 w 7825740"/>
                      <a:gd name="connsiteY10" fmla="*/ 15240 h 724402"/>
                      <a:gd name="connsiteX0" fmla="*/ 0 w 7239000"/>
                      <a:gd name="connsiteY0" fmla="*/ 15240 h 511042"/>
                      <a:gd name="connsiteX1" fmla="*/ 1236980 w 7239000"/>
                      <a:gd name="connsiteY1" fmla="*/ 299126 h 511042"/>
                      <a:gd name="connsiteX2" fmla="*/ 2494280 w 7239000"/>
                      <a:gd name="connsiteY2" fmla="*/ 283886 h 511042"/>
                      <a:gd name="connsiteX3" fmla="*/ 3042920 w 7239000"/>
                      <a:gd name="connsiteY3" fmla="*/ 283886 h 511042"/>
                      <a:gd name="connsiteX4" fmla="*/ 4277360 w 7239000"/>
                      <a:gd name="connsiteY4" fmla="*/ 299126 h 511042"/>
                      <a:gd name="connsiteX5" fmla="*/ 4894580 w 7239000"/>
                      <a:gd name="connsiteY5" fmla="*/ 222927 h 511042"/>
                      <a:gd name="connsiteX6" fmla="*/ 6083300 w 7239000"/>
                      <a:gd name="connsiteY6" fmla="*/ 291507 h 511042"/>
                      <a:gd name="connsiteX7" fmla="*/ 7239000 w 7239000"/>
                      <a:gd name="connsiteY7" fmla="*/ 0 h 511042"/>
                      <a:gd name="connsiteX8" fmla="*/ 7231380 w 7239000"/>
                      <a:gd name="connsiteY8" fmla="*/ 511042 h 511042"/>
                      <a:gd name="connsiteX9" fmla="*/ 0 w 7239000"/>
                      <a:gd name="connsiteY9" fmla="*/ 503422 h 511042"/>
                      <a:gd name="connsiteX10" fmla="*/ 0 w 7239000"/>
                      <a:gd name="connsiteY10" fmla="*/ 15240 h 511042"/>
                      <a:gd name="connsiteX0" fmla="*/ 0 w 7239000"/>
                      <a:gd name="connsiteY0" fmla="*/ 15240 h 511042"/>
                      <a:gd name="connsiteX1" fmla="*/ 1236980 w 7239000"/>
                      <a:gd name="connsiteY1" fmla="*/ 299126 h 511042"/>
                      <a:gd name="connsiteX2" fmla="*/ 2494280 w 7239000"/>
                      <a:gd name="connsiteY2" fmla="*/ 283886 h 511042"/>
                      <a:gd name="connsiteX3" fmla="*/ 3042920 w 7239000"/>
                      <a:gd name="connsiteY3" fmla="*/ 283886 h 511042"/>
                      <a:gd name="connsiteX4" fmla="*/ 4277360 w 7239000"/>
                      <a:gd name="connsiteY4" fmla="*/ 299126 h 511042"/>
                      <a:gd name="connsiteX5" fmla="*/ 4894580 w 7239000"/>
                      <a:gd name="connsiteY5" fmla="*/ 222927 h 511042"/>
                      <a:gd name="connsiteX6" fmla="*/ 6083300 w 7239000"/>
                      <a:gd name="connsiteY6" fmla="*/ 291507 h 511042"/>
                      <a:gd name="connsiteX7" fmla="*/ 7239000 w 7239000"/>
                      <a:gd name="connsiteY7" fmla="*/ 0 h 511042"/>
                      <a:gd name="connsiteX8" fmla="*/ 7231380 w 7239000"/>
                      <a:gd name="connsiteY8" fmla="*/ 511042 h 511042"/>
                      <a:gd name="connsiteX9" fmla="*/ 5679440 w 7239000"/>
                      <a:gd name="connsiteY9" fmla="*/ 504866 h 511042"/>
                      <a:gd name="connsiteX10" fmla="*/ 0 w 7239000"/>
                      <a:gd name="connsiteY10" fmla="*/ 503422 h 511042"/>
                      <a:gd name="connsiteX11" fmla="*/ 0 w 7239000"/>
                      <a:gd name="connsiteY11" fmla="*/ 15240 h 511042"/>
                      <a:gd name="connsiteX0" fmla="*/ 0 w 7239000"/>
                      <a:gd name="connsiteY0" fmla="*/ 15240 h 725846"/>
                      <a:gd name="connsiteX1" fmla="*/ 1236980 w 7239000"/>
                      <a:gd name="connsiteY1" fmla="*/ 299126 h 725846"/>
                      <a:gd name="connsiteX2" fmla="*/ 2494280 w 7239000"/>
                      <a:gd name="connsiteY2" fmla="*/ 283886 h 725846"/>
                      <a:gd name="connsiteX3" fmla="*/ 3042920 w 7239000"/>
                      <a:gd name="connsiteY3" fmla="*/ 283886 h 725846"/>
                      <a:gd name="connsiteX4" fmla="*/ 4277360 w 7239000"/>
                      <a:gd name="connsiteY4" fmla="*/ 299126 h 725846"/>
                      <a:gd name="connsiteX5" fmla="*/ 4894580 w 7239000"/>
                      <a:gd name="connsiteY5" fmla="*/ 222927 h 725846"/>
                      <a:gd name="connsiteX6" fmla="*/ 6083300 w 7239000"/>
                      <a:gd name="connsiteY6" fmla="*/ 291507 h 725846"/>
                      <a:gd name="connsiteX7" fmla="*/ 7239000 w 7239000"/>
                      <a:gd name="connsiteY7" fmla="*/ 0 h 725846"/>
                      <a:gd name="connsiteX8" fmla="*/ 7231380 w 7239000"/>
                      <a:gd name="connsiteY8" fmla="*/ 511042 h 725846"/>
                      <a:gd name="connsiteX9" fmla="*/ 6342380 w 7239000"/>
                      <a:gd name="connsiteY9" fmla="*/ 725846 h 725846"/>
                      <a:gd name="connsiteX10" fmla="*/ 0 w 7239000"/>
                      <a:gd name="connsiteY10" fmla="*/ 503422 h 725846"/>
                      <a:gd name="connsiteX11" fmla="*/ 0 w 7239000"/>
                      <a:gd name="connsiteY11" fmla="*/ 15240 h 725846"/>
                      <a:gd name="connsiteX0" fmla="*/ 0 w 7239000"/>
                      <a:gd name="connsiteY0" fmla="*/ 15240 h 725846"/>
                      <a:gd name="connsiteX1" fmla="*/ 1236980 w 7239000"/>
                      <a:gd name="connsiteY1" fmla="*/ 299126 h 725846"/>
                      <a:gd name="connsiteX2" fmla="*/ 2494280 w 7239000"/>
                      <a:gd name="connsiteY2" fmla="*/ 283886 h 725846"/>
                      <a:gd name="connsiteX3" fmla="*/ 3042920 w 7239000"/>
                      <a:gd name="connsiteY3" fmla="*/ 283886 h 725846"/>
                      <a:gd name="connsiteX4" fmla="*/ 4277360 w 7239000"/>
                      <a:gd name="connsiteY4" fmla="*/ 299126 h 725846"/>
                      <a:gd name="connsiteX5" fmla="*/ 4894580 w 7239000"/>
                      <a:gd name="connsiteY5" fmla="*/ 222927 h 725846"/>
                      <a:gd name="connsiteX6" fmla="*/ 6083300 w 7239000"/>
                      <a:gd name="connsiteY6" fmla="*/ 291507 h 725846"/>
                      <a:gd name="connsiteX7" fmla="*/ 7239000 w 7239000"/>
                      <a:gd name="connsiteY7" fmla="*/ 0 h 725846"/>
                      <a:gd name="connsiteX8" fmla="*/ 7239000 w 7239000"/>
                      <a:gd name="connsiteY8" fmla="*/ 419602 h 725846"/>
                      <a:gd name="connsiteX9" fmla="*/ 6342380 w 7239000"/>
                      <a:gd name="connsiteY9" fmla="*/ 725846 h 725846"/>
                      <a:gd name="connsiteX10" fmla="*/ 0 w 7239000"/>
                      <a:gd name="connsiteY10" fmla="*/ 503422 h 725846"/>
                      <a:gd name="connsiteX11" fmla="*/ 0 w 7239000"/>
                      <a:gd name="connsiteY11" fmla="*/ 15240 h 725846"/>
                      <a:gd name="connsiteX0" fmla="*/ 0 w 7239000"/>
                      <a:gd name="connsiteY0" fmla="*/ 15240 h 702986"/>
                      <a:gd name="connsiteX1" fmla="*/ 1236980 w 7239000"/>
                      <a:gd name="connsiteY1" fmla="*/ 299126 h 702986"/>
                      <a:gd name="connsiteX2" fmla="*/ 2494280 w 7239000"/>
                      <a:gd name="connsiteY2" fmla="*/ 283886 h 702986"/>
                      <a:gd name="connsiteX3" fmla="*/ 3042920 w 7239000"/>
                      <a:gd name="connsiteY3" fmla="*/ 283886 h 702986"/>
                      <a:gd name="connsiteX4" fmla="*/ 4277360 w 7239000"/>
                      <a:gd name="connsiteY4" fmla="*/ 299126 h 702986"/>
                      <a:gd name="connsiteX5" fmla="*/ 4894580 w 7239000"/>
                      <a:gd name="connsiteY5" fmla="*/ 222927 h 702986"/>
                      <a:gd name="connsiteX6" fmla="*/ 6083300 w 7239000"/>
                      <a:gd name="connsiteY6" fmla="*/ 291507 h 702986"/>
                      <a:gd name="connsiteX7" fmla="*/ 7239000 w 7239000"/>
                      <a:gd name="connsiteY7" fmla="*/ 0 h 702986"/>
                      <a:gd name="connsiteX8" fmla="*/ 7239000 w 7239000"/>
                      <a:gd name="connsiteY8" fmla="*/ 419602 h 702986"/>
                      <a:gd name="connsiteX9" fmla="*/ 6593840 w 7239000"/>
                      <a:gd name="connsiteY9" fmla="*/ 702986 h 702986"/>
                      <a:gd name="connsiteX10" fmla="*/ 0 w 7239000"/>
                      <a:gd name="connsiteY10" fmla="*/ 503422 h 702986"/>
                      <a:gd name="connsiteX11" fmla="*/ 0 w 7239000"/>
                      <a:gd name="connsiteY11" fmla="*/ 15240 h 702986"/>
                      <a:gd name="connsiteX0" fmla="*/ 0 w 7239000"/>
                      <a:gd name="connsiteY0" fmla="*/ 15240 h 718226"/>
                      <a:gd name="connsiteX1" fmla="*/ 1236980 w 7239000"/>
                      <a:gd name="connsiteY1" fmla="*/ 299126 h 718226"/>
                      <a:gd name="connsiteX2" fmla="*/ 2494280 w 7239000"/>
                      <a:gd name="connsiteY2" fmla="*/ 283886 h 718226"/>
                      <a:gd name="connsiteX3" fmla="*/ 3042920 w 7239000"/>
                      <a:gd name="connsiteY3" fmla="*/ 283886 h 718226"/>
                      <a:gd name="connsiteX4" fmla="*/ 4277360 w 7239000"/>
                      <a:gd name="connsiteY4" fmla="*/ 299126 h 718226"/>
                      <a:gd name="connsiteX5" fmla="*/ 4894580 w 7239000"/>
                      <a:gd name="connsiteY5" fmla="*/ 222927 h 718226"/>
                      <a:gd name="connsiteX6" fmla="*/ 6083300 w 7239000"/>
                      <a:gd name="connsiteY6" fmla="*/ 291507 h 718226"/>
                      <a:gd name="connsiteX7" fmla="*/ 7239000 w 7239000"/>
                      <a:gd name="connsiteY7" fmla="*/ 0 h 718226"/>
                      <a:gd name="connsiteX8" fmla="*/ 7239000 w 7239000"/>
                      <a:gd name="connsiteY8" fmla="*/ 419602 h 718226"/>
                      <a:gd name="connsiteX9" fmla="*/ 6296660 w 7239000"/>
                      <a:gd name="connsiteY9" fmla="*/ 718226 h 718226"/>
                      <a:gd name="connsiteX10" fmla="*/ 0 w 7239000"/>
                      <a:gd name="connsiteY10" fmla="*/ 503422 h 718226"/>
                      <a:gd name="connsiteX11" fmla="*/ 0 w 7239000"/>
                      <a:gd name="connsiteY11" fmla="*/ 15240 h 718226"/>
                      <a:gd name="connsiteX0" fmla="*/ 0 w 7239000"/>
                      <a:gd name="connsiteY0" fmla="*/ 15240 h 719803"/>
                      <a:gd name="connsiteX1" fmla="*/ 1236980 w 7239000"/>
                      <a:gd name="connsiteY1" fmla="*/ 299126 h 719803"/>
                      <a:gd name="connsiteX2" fmla="*/ 2494280 w 7239000"/>
                      <a:gd name="connsiteY2" fmla="*/ 283886 h 719803"/>
                      <a:gd name="connsiteX3" fmla="*/ 3042920 w 7239000"/>
                      <a:gd name="connsiteY3" fmla="*/ 283886 h 719803"/>
                      <a:gd name="connsiteX4" fmla="*/ 4277360 w 7239000"/>
                      <a:gd name="connsiteY4" fmla="*/ 299126 h 719803"/>
                      <a:gd name="connsiteX5" fmla="*/ 4894580 w 7239000"/>
                      <a:gd name="connsiteY5" fmla="*/ 222927 h 719803"/>
                      <a:gd name="connsiteX6" fmla="*/ 6083300 w 7239000"/>
                      <a:gd name="connsiteY6" fmla="*/ 291507 h 719803"/>
                      <a:gd name="connsiteX7" fmla="*/ 7239000 w 7239000"/>
                      <a:gd name="connsiteY7" fmla="*/ 0 h 719803"/>
                      <a:gd name="connsiteX8" fmla="*/ 7239000 w 7239000"/>
                      <a:gd name="connsiteY8" fmla="*/ 419602 h 719803"/>
                      <a:gd name="connsiteX9" fmla="*/ 6296660 w 7239000"/>
                      <a:gd name="connsiteY9" fmla="*/ 718226 h 719803"/>
                      <a:gd name="connsiteX10" fmla="*/ 0 w 7239000"/>
                      <a:gd name="connsiteY10" fmla="*/ 503422 h 719803"/>
                      <a:gd name="connsiteX11" fmla="*/ 0 w 7239000"/>
                      <a:gd name="connsiteY11" fmla="*/ 15240 h 719803"/>
                      <a:gd name="connsiteX0" fmla="*/ 0 w 7239000"/>
                      <a:gd name="connsiteY0" fmla="*/ 15240 h 718226"/>
                      <a:gd name="connsiteX1" fmla="*/ 1236980 w 7239000"/>
                      <a:gd name="connsiteY1" fmla="*/ 299126 h 718226"/>
                      <a:gd name="connsiteX2" fmla="*/ 2494280 w 7239000"/>
                      <a:gd name="connsiteY2" fmla="*/ 283886 h 718226"/>
                      <a:gd name="connsiteX3" fmla="*/ 3042920 w 7239000"/>
                      <a:gd name="connsiteY3" fmla="*/ 283886 h 718226"/>
                      <a:gd name="connsiteX4" fmla="*/ 4277360 w 7239000"/>
                      <a:gd name="connsiteY4" fmla="*/ 299126 h 718226"/>
                      <a:gd name="connsiteX5" fmla="*/ 4894580 w 7239000"/>
                      <a:gd name="connsiteY5" fmla="*/ 222927 h 718226"/>
                      <a:gd name="connsiteX6" fmla="*/ 6083300 w 7239000"/>
                      <a:gd name="connsiteY6" fmla="*/ 291507 h 718226"/>
                      <a:gd name="connsiteX7" fmla="*/ 7239000 w 7239000"/>
                      <a:gd name="connsiteY7" fmla="*/ 0 h 718226"/>
                      <a:gd name="connsiteX8" fmla="*/ 7239000 w 7239000"/>
                      <a:gd name="connsiteY8" fmla="*/ 419602 h 718226"/>
                      <a:gd name="connsiteX9" fmla="*/ 6296660 w 7239000"/>
                      <a:gd name="connsiteY9" fmla="*/ 718226 h 718226"/>
                      <a:gd name="connsiteX10" fmla="*/ 0 w 7239000"/>
                      <a:gd name="connsiteY10" fmla="*/ 503422 h 718226"/>
                      <a:gd name="connsiteX11" fmla="*/ 0 w 7239000"/>
                      <a:gd name="connsiteY11" fmla="*/ 15240 h 718226"/>
                      <a:gd name="connsiteX0" fmla="*/ 0 w 7239000"/>
                      <a:gd name="connsiteY0" fmla="*/ 15240 h 718226"/>
                      <a:gd name="connsiteX1" fmla="*/ 1236980 w 7239000"/>
                      <a:gd name="connsiteY1" fmla="*/ 299126 h 718226"/>
                      <a:gd name="connsiteX2" fmla="*/ 2494280 w 7239000"/>
                      <a:gd name="connsiteY2" fmla="*/ 283886 h 718226"/>
                      <a:gd name="connsiteX3" fmla="*/ 3042920 w 7239000"/>
                      <a:gd name="connsiteY3" fmla="*/ 283886 h 718226"/>
                      <a:gd name="connsiteX4" fmla="*/ 4277360 w 7239000"/>
                      <a:gd name="connsiteY4" fmla="*/ 299126 h 718226"/>
                      <a:gd name="connsiteX5" fmla="*/ 4894580 w 7239000"/>
                      <a:gd name="connsiteY5" fmla="*/ 222927 h 718226"/>
                      <a:gd name="connsiteX6" fmla="*/ 6083300 w 7239000"/>
                      <a:gd name="connsiteY6" fmla="*/ 291507 h 718226"/>
                      <a:gd name="connsiteX7" fmla="*/ 7239000 w 7239000"/>
                      <a:gd name="connsiteY7" fmla="*/ 0 h 718226"/>
                      <a:gd name="connsiteX8" fmla="*/ 7239000 w 7239000"/>
                      <a:gd name="connsiteY8" fmla="*/ 419602 h 718226"/>
                      <a:gd name="connsiteX9" fmla="*/ 6296660 w 7239000"/>
                      <a:gd name="connsiteY9" fmla="*/ 718226 h 718226"/>
                      <a:gd name="connsiteX10" fmla="*/ 4559300 w 7239000"/>
                      <a:gd name="connsiteY10" fmla="*/ 649646 h 718226"/>
                      <a:gd name="connsiteX11" fmla="*/ 0 w 7239000"/>
                      <a:gd name="connsiteY11" fmla="*/ 503422 h 718226"/>
                      <a:gd name="connsiteX12" fmla="*/ 0 w 7239000"/>
                      <a:gd name="connsiteY12" fmla="*/ 15240 h 718226"/>
                      <a:gd name="connsiteX0" fmla="*/ 0 w 7239000"/>
                      <a:gd name="connsiteY0" fmla="*/ 15240 h 718226"/>
                      <a:gd name="connsiteX1" fmla="*/ 1236980 w 7239000"/>
                      <a:gd name="connsiteY1" fmla="*/ 299126 h 718226"/>
                      <a:gd name="connsiteX2" fmla="*/ 2494280 w 7239000"/>
                      <a:gd name="connsiteY2" fmla="*/ 283886 h 718226"/>
                      <a:gd name="connsiteX3" fmla="*/ 3042920 w 7239000"/>
                      <a:gd name="connsiteY3" fmla="*/ 283886 h 718226"/>
                      <a:gd name="connsiteX4" fmla="*/ 4277360 w 7239000"/>
                      <a:gd name="connsiteY4" fmla="*/ 299126 h 718226"/>
                      <a:gd name="connsiteX5" fmla="*/ 4894580 w 7239000"/>
                      <a:gd name="connsiteY5" fmla="*/ 222927 h 718226"/>
                      <a:gd name="connsiteX6" fmla="*/ 6083300 w 7239000"/>
                      <a:gd name="connsiteY6" fmla="*/ 291507 h 718226"/>
                      <a:gd name="connsiteX7" fmla="*/ 7239000 w 7239000"/>
                      <a:gd name="connsiteY7" fmla="*/ 0 h 718226"/>
                      <a:gd name="connsiteX8" fmla="*/ 7239000 w 7239000"/>
                      <a:gd name="connsiteY8" fmla="*/ 419602 h 718226"/>
                      <a:gd name="connsiteX9" fmla="*/ 6296660 w 7239000"/>
                      <a:gd name="connsiteY9" fmla="*/ 718226 h 718226"/>
                      <a:gd name="connsiteX10" fmla="*/ 4810760 w 7239000"/>
                      <a:gd name="connsiteY10" fmla="*/ 687746 h 718226"/>
                      <a:gd name="connsiteX11" fmla="*/ 0 w 7239000"/>
                      <a:gd name="connsiteY11" fmla="*/ 503422 h 718226"/>
                      <a:gd name="connsiteX12" fmla="*/ 0 w 7239000"/>
                      <a:gd name="connsiteY12" fmla="*/ 15240 h 718226"/>
                      <a:gd name="connsiteX0" fmla="*/ 0 w 7239000"/>
                      <a:gd name="connsiteY0" fmla="*/ 15240 h 718226"/>
                      <a:gd name="connsiteX1" fmla="*/ 1236980 w 7239000"/>
                      <a:gd name="connsiteY1" fmla="*/ 299126 h 718226"/>
                      <a:gd name="connsiteX2" fmla="*/ 2494280 w 7239000"/>
                      <a:gd name="connsiteY2" fmla="*/ 283886 h 718226"/>
                      <a:gd name="connsiteX3" fmla="*/ 3042920 w 7239000"/>
                      <a:gd name="connsiteY3" fmla="*/ 283886 h 718226"/>
                      <a:gd name="connsiteX4" fmla="*/ 4277360 w 7239000"/>
                      <a:gd name="connsiteY4" fmla="*/ 299126 h 718226"/>
                      <a:gd name="connsiteX5" fmla="*/ 4894580 w 7239000"/>
                      <a:gd name="connsiteY5" fmla="*/ 222927 h 718226"/>
                      <a:gd name="connsiteX6" fmla="*/ 6083300 w 7239000"/>
                      <a:gd name="connsiteY6" fmla="*/ 291507 h 718226"/>
                      <a:gd name="connsiteX7" fmla="*/ 7239000 w 7239000"/>
                      <a:gd name="connsiteY7" fmla="*/ 0 h 718226"/>
                      <a:gd name="connsiteX8" fmla="*/ 7239000 w 7239000"/>
                      <a:gd name="connsiteY8" fmla="*/ 419602 h 718226"/>
                      <a:gd name="connsiteX9" fmla="*/ 6296660 w 7239000"/>
                      <a:gd name="connsiteY9" fmla="*/ 718226 h 718226"/>
                      <a:gd name="connsiteX10" fmla="*/ 4810760 w 7239000"/>
                      <a:gd name="connsiteY10" fmla="*/ 687746 h 718226"/>
                      <a:gd name="connsiteX11" fmla="*/ 0 w 7239000"/>
                      <a:gd name="connsiteY11" fmla="*/ 503422 h 718226"/>
                      <a:gd name="connsiteX12" fmla="*/ 0 w 7239000"/>
                      <a:gd name="connsiteY12" fmla="*/ 15240 h 718226"/>
                      <a:gd name="connsiteX0" fmla="*/ 0 w 7239000"/>
                      <a:gd name="connsiteY0" fmla="*/ 15240 h 718226"/>
                      <a:gd name="connsiteX1" fmla="*/ 1236980 w 7239000"/>
                      <a:gd name="connsiteY1" fmla="*/ 299126 h 718226"/>
                      <a:gd name="connsiteX2" fmla="*/ 2494280 w 7239000"/>
                      <a:gd name="connsiteY2" fmla="*/ 283886 h 718226"/>
                      <a:gd name="connsiteX3" fmla="*/ 3042920 w 7239000"/>
                      <a:gd name="connsiteY3" fmla="*/ 283886 h 718226"/>
                      <a:gd name="connsiteX4" fmla="*/ 4277360 w 7239000"/>
                      <a:gd name="connsiteY4" fmla="*/ 299126 h 718226"/>
                      <a:gd name="connsiteX5" fmla="*/ 4894580 w 7239000"/>
                      <a:gd name="connsiteY5" fmla="*/ 222927 h 718226"/>
                      <a:gd name="connsiteX6" fmla="*/ 6083300 w 7239000"/>
                      <a:gd name="connsiteY6" fmla="*/ 291507 h 718226"/>
                      <a:gd name="connsiteX7" fmla="*/ 7239000 w 7239000"/>
                      <a:gd name="connsiteY7" fmla="*/ 0 h 718226"/>
                      <a:gd name="connsiteX8" fmla="*/ 7239000 w 7239000"/>
                      <a:gd name="connsiteY8" fmla="*/ 419602 h 718226"/>
                      <a:gd name="connsiteX9" fmla="*/ 6296660 w 7239000"/>
                      <a:gd name="connsiteY9" fmla="*/ 718226 h 718226"/>
                      <a:gd name="connsiteX10" fmla="*/ 4810760 w 7239000"/>
                      <a:gd name="connsiteY10" fmla="*/ 687746 h 718226"/>
                      <a:gd name="connsiteX11" fmla="*/ 0 w 7239000"/>
                      <a:gd name="connsiteY11" fmla="*/ 503422 h 718226"/>
                      <a:gd name="connsiteX12" fmla="*/ 0 w 7239000"/>
                      <a:gd name="connsiteY12" fmla="*/ 15240 h 718226"/>
                      <a:gd name="connsiteX0" fmla="*/ 0 w 7239000"/>
                      <a:gd name="connsiteY0" fmla="*/ 15240 h 687746"/>
                      <a:gd name="connsiteX1" fmla="*/ 1236980 w 7239000"/>
                      <a:gd name="connsiteY1" fmla="*/ 299126 h 687746"/>
                      <a:gd name="connsiteX2" fmla="*/ 2494280 w 7239000"/>
                      <a:gd name="connsiteY2" fmla="*/ 283886 h 687746"/>
                      <a:gd name="connsiteX3" fmla="*/ 3042920 w 7239000"/>
                      <a:gd name="connsiteY3" fmla="*/ 283886 h 687746"/>
                      <a:gd name="connsiteX4" fmla="*/ 4277360 w 7239000"/>
                      <a:gd name="connsiteY4" fmla="*/ 299126 h 687746"/>
                      <a:gd name="connsiteX5" fmla="*/ 4894580 w 7239000"/>
                      <a:gd name="connsiteY5" fmla="*/ 222927 h 687746"/>
                      <a:gd name="connsiteX6" fmla="*/ 6083300 w 7239000"/>
                      <a:gd name="connsiteY6" fmla="*/ 291507 h 687746"/>
                      <a:gd name="connsiteX7" fmla="*/ 7239000 w 7239000"/>
                      <a:gd name="connsiteY7" fmla="*/ 0 h 687746"/>
                      <a:gd name="connsiteX8" fmla="*/ 7239000 w 7239000"/>
                      <a:gd name="connsiteY8" fmla="*/ 419602 h 687746"/>
                      <a:gd name="connsiteX9" fmla="*/ 6052820 w 7239000"/>
                      <a:gd name="connsiteY9" fmla="*/ 664886 h 687746"/>
                      <a:gd name="connsiteX10" fmla="*/ 4810760 w 7239000"/>
                      <a:gd name="connsiteY10" fmla="*/ 687746 h 687746"/>
                      <a:gd name="connsiteX11" fmla="*/ 0 w 7239000"/>
                      <a:gd name="connsiteY11" fmla="*/ 503422 h 687746"/>
                      <a:gd name="connsiteX12" fmla="*/ 0 w 7239000"/>
                      <a:gd name="connsiteY12" fmla="*/ 15240 h 687746"/>
                      <a:gd name="connsiteX0" fmla="*/ 0 w 7239000"/>
                      <a:gd name="connsiteY0" fmla="*/ 15240 h 734332"/>
                      <a:gd name="connsiteX1" fmla="*/ 1236980 w 7239000"/>
                      <a:gd name="connsiteY1" fmla="*/ 299126 h 734332"/>
                      <a:gd name="connsiteX2" fmla="*/ 2494280 w 7239000"/>
                      <a:gd name="connsiteY2" fmla="*/ 283886 h 734332"/>
                      <a:gd name="connsiteX3" fmla="*/ 3042920 w 7239000"/>
                      <a:gd name="connsiteY3" fmla="*/ 283886 h 734332"/>
                      <a:gd name="connsiteX4" fmla="*/ 4277360 w 7239000"/>
                      <a:gd name="connsiteY4" fmla="*/ 299126 h 734332"/>
                      <a:gd name="connsiteX5" fmla="*/ 4894580 w 7239000"/>
                      <a:gd name="connsiteY5" fmla="*/ 222927 h 734332"/>
                      <a:gd name="connsiteX6" fmla="*/ 6083300 w 7239000"/>
                      <a:gd name="connsiteY6" fmla="*/ 291507 h 734332"/>
                      <a:gd name="connsiteX7" fmla="*/ 7239000 w 7239000"/>
                      <a:gd name="connsiteY7" fmla="*/ 0 h 734332"/>
                      <a:gd name="connsiteX8" fmla="*/ 7239000 w 7239000"/>
                      <a:gd name="connsiteY8" fmla="*/ 419602 h 734332"/>
                      <a:gd name="connsiteX9" fmla="*/ 6052820 w 7239000"/>
                      <a:gd name="connsiteY9" fmla="*/ 664886 h 734332"/>
                      <a:gd name="connsiteX10" fmla="*/ 4810760 w 7239000"/>
                      <a:gd name="connsiteY10" fmla="*/ 687746 h 734332"/>
                      <a:gd name="connsiteX11" fmla="*/ 0 w 7239000"/>
                      <a:gd name="connsiteY11" fmla="*/ 503422 h 734332"/>
                      <a:gd name="connsiteX12" fmla="*/ 0 w 7239000"/>
                      <a:gd name="connsiteY12" fmla="*/ 15240 h 734332"/>
                      <a:gd name="connsiteX0" fmla="*/ 0 w 7239000"/>
                      <a:gd name="connsiteY0" fmla="*/ 15240 h 716107"/>
                      <a:gd name="connsiteX1" fmla="*/ 1236980 w 7239000"/>
                      <a:gd name="connsiteY1" fmla="*/ 299126 h 716107"/>
                      <a:gd name="connsiteX2" fmla="*/ 2494280 w 7239000"/>
                      <a:gd name="connsiteY2" fmla="*/ 283886 h 716107"/>
                      <a:gd name="connsiteX3" fmla="*/ 3042920 w 7239000"/>
                      <a:gd name="connsiteY3" fmla="*/ 283886 h 716107"/>
                      <a:gd name="connsiteX4" fmla="*/ 4277360 w 7239000"/>
                      <a:gd name="connsiteY4" fmla="*/ 299126 h 716107"/>
                      <a:gd name="connsiteX5" fmla="*/ 4894580 w 7239000"/>
                      <a:gd name="connsiteY5" fmla="*/ 222927 h 716107"/>
                      <a:gd name="connsiteX6" fmla="*/ 6083300 w 7239000"/>
                      <a:gd name="connsiteY6" fmla="*/ 291507 h 716107"/>
                      <a:gd name="connsiteX7" fmla="*/ 7239000 w 7239000"/>
                      <a:gd name="connsiteY7" fmla="*/ 0 h 716107"/>
                      <a:gd name="connsiteX8" fmla="*/ 7239000 w 7239000"/>
                      <a:gd name="connsiteY8" fmla="*/ 419602 h 716107"/>
                      <a:gd name="connsiteX9" fmla="*/ 6052820 w 7239000"/>
                      <a:gd name="connsiteY9" fmla="*/ 664886 h 716107"/>
                      <a:gd name="connsiteX10" fmla="*/ 4810760 w 7239000"/>
                      <a:gd name="connsiteY10" fmla="*/ 687746 h 716107"/>
                      <a:gd name="connsiteX11" fmla="*/ 0 w 7239000"/>
                      <a:gd name="connsiteY11" fmla="*/ 503422 h 716107"/>
                      <a:gd name="connsiteX12" fmla="*/ 0 w 7239000"/>
                      <a:gd name="connsiteY12" fmla="*/ 15240 h 716107"/>
                      <a:gd name="connsiteX0" fmla="*/ 0 w 7239000"/>
                      <a:gd name="connsiteY0" fmla="*/ 15240 h 716107"/>
                      <a:gd name="connsiteX1" fmla="*/ 1236980 w 7239000"/>
                      <a:gd name="connsiteY1" fmla="*/ 299126 h 716107"/>
                      <a:gd name="connsiteX2" fmla="*/ 2494280 w 7239000"/>
                      <a:gd name="connsiteY2" fmla="*/ 283886 h 716107"/>
                      <a:gd name="connsiteX3" fmla="*/ 3042920 w 7239000"/>
                      <a:gd name="connsiteY3" fmla="*/ 283886 h 716107"/>
                      <a:gd name="connsiteX4" fmla="*/ 4277360 w 7239000"/>
                      <a:gd name="connsiteY4" fmla="*/ 299126 h 716107"/>
                      <a:gd name="connsiteX5" fmla="*/ 4894580 w 7239000"/>
                      <a:gd name="connsiteY5" fmla="*/ 222927 h 716107"/>
                      <a:gd name="connsiteX6" fmla="*/ 6083300 w 7239000"/>
                      <a:gd name="connsiteY6" fmla="*/ 291507 h 716107"/>
                      <a:gd name="connsiteX7" fmla="*/ 7239000 w 7239000"/>
                      <a:gd name="connsiteY7" fmla="*/ 0 h 716107"/>
                      <a:gd name="connsiteX8" fmla="*/ 7239000 w 7239000"/>
                      <a:gd name="connsiteY8" fmla="*/ 419602 h 716107"/>
                      <a:gd name="connsiteX9" fmla="*/ 6052820 w 7239000"/>
                      <a:gd name="connsiteY9" fmla="*/ 664886 h 716107"/>
                      <a:gd name="connsiteX10" fmla="*/ 4810760 w 7239000"/>
                      <a:gd name="connsiteY10" fmla="*/ 687746 h 716107"/>
                      <a:gd name="connsiteX11" fmla="*/ 0 w 7239000"/>
                      <a:gd name="connsiteY11" fmla="*/ 503422 h 716107"/>
                      <a:gd name="connsiteX12" fmla="*/ 0 w 7239000"/>
                      <a:gd name="connsiteY12" fmla="*/ 15240 h 716107"/>
                      <a:gd name="connsiteX0" fmla="*/ 0 w 7239000"/>
                      <a:gd name="connsiteY0" fmla="*/ 15240 h 716107"/>
                      <a:gd name="connsiteX1" fmla="*/ 1236980 w 7239000"/>
                      <a:gd name="connsiteY1" fmla="*/ 299126 h 716107"/>
                      <a:gd name="connsiteX2" fmla="*/ 2494280 w 7239000"/>
                      <a:gd name="connsiteY2" fmla="*/ 283886 h 716107"/>
                      <a:gd name="connsiteX3" fmla="*/ 3042920 w 7239000"/>
                      <a:gd name="connsiteY3" fmla="*/ 283886 h 716107"/>
                      <a:gd name="connsiteX4" fmla="*/ 4277360 w 7239000"/>
                      <a:gd name="connsiteY4" fmla="*/ 299126 h 716107"/>
                      <a:gd name="connsiteX5" fmla="*/ 4894580 w 7239000"/>
                      <a:gd name="connsiteY5" fmla="*/ 222927 h 716107"/>
                      <a:gd name="connsiteX6" fmla="*/ 6083300 w 7239000"/>
                      <a:gd name="connsiteY6" fmla="*/ 291507 h 716107"/>
                      <a:gd name="connsiteX7" fmla="*/ 7239000 w 7239000"/>
                      <a:gd name="connsiteY7" fmla="*/ 0 h 716107"/>
                      <a:gd name="connsiteX8" fmla="*/ 7239000 w 7239000"/>
                      <a:gd name="connsiteY8" fmla="*/ 419602 h 716107"/>
                      <a:gd name="connsiteX9" fmla="*/ 6052820 w 7239000"/>
                      <a:gd name="connsiteY9" fmla="*/ 664886 h 716107"/>
                      <a:gd name="connsiteX10" fmla="*/ 4810760 w 7239000"/>
                      <a:gd name="connsiteY10" fmla="*/ 687746 h 716107"/>
                      <a:gd name="connsiteX11" fmla="*/ 0 w 7239000"/>
                      <a:gd name="connsiteY11" fmla="*/ 503422 h 716107"/>
                      <a:gd name="connsiteX12" fmla="*/ 0 w 7239000"/>
                      <a:gd name="connsiteY12" fmla="*/ 15240 h 716107"/>
                      <a:gd name="connsiteX0" fmla="*/ 0 w 7239000"/>
                      <a:gd name="connsiteY0" fmla="*/ 15240 h 716107"/>
                      <a:gd name="connsiteX1" fmla="*/ 1236980 w 7239000"/>
                      <a:gd name="connsiteY1" fmla="*/ 299126 h 716107"/>
                      <a:gd name="connsiteX2" fmla="*/ 2494280 w 7239000"/>
                      <a:gd name="connsiteY2" fmla="*/ 283886 h 716107"/>
                      <a:gd name="connsiteX3" fmla="*/ 3042920 w 7239000"/>
                      <a:gd name="connsiteY3" fmla="*/ 283886 h 716107"/>
                      <a:gd name="connsiteX4" fmla="*/ 4277360 w 7239000"/>
                      <a:gd name="connsiteY4" fmla="*/ 299126 h 716107"/>
                      <a:gd name="connsiteX5" fmla="*/ 4894580 w 7239000"/>
                      <a:gd name="connsiteY5" fmla="*/ 222927 h 716107"/>
                      <a:gd name="connsiteX6" fmla="*/ 6083300 w 7239000"/>
                      <a:gd name="connsiteY6" fmla="*/ 291507 h 716107"/>
                      <a:gd name="connsiteX7" fmla="*/ 7239000 w 7239000"/>
                      <a:gd name="connsiteY7" fmla="*/ 0 h 716107"/>
                      <a:gd name="connsiteX8" fmla="*/ 7239000 w 7239000"/>
                      <a:gd name="connsiteY8" fmla="*/ 419602 h 716107"/>
                      <a:gd name="connsiteX9" fmla="*/ 6052820 w 7239000"/>
                      <a:gd name="connsiteY9" fmla="*/ 664886 h 716107"/>
                      <a:gd name="connsiteX10" fmla="*/ 4810760 w 7239000"/>
                      <a:gd name="connsiteY10" fmla="*/ 687746 h 716107"/>
                      <a:gd name="connsiteX11" fmla="*/ 4193540 w 7239000"/>
                      <a:gd name="connsiteY11" fmla="*/ 664887 h 716107"/>
                      <a:gd name="connsiteX12" fmla="*/ 0 w 7239000"/>
                      <a:gd name="connsiteY12" fmla="*/ 503422 h 716107"/>
                      <a:gd name="connsiteX13" fmla="*/ 0 w 7239000"/>
                      <a:gd name="connsiteY13" fmla="*/ 15240 h 716107"/>
                      <a:gd name="connsiteX0" fmla="*/ 0 w 7239000"/>
                      <a:gd name="connsiteY0" fmla="*/ 15240 h 716107"/>
                      <a:gd name="connsiteX1" fmla="*/ 1236980 w 7239000"/>
                      <a:gd name="connsiteY1" fmla="*/ 299126 h 716107"/>
                      <a:gd name="connsiteX2" fmla="*/ 2494280 w 7239000"/>
                      <a:gd name="connsiteY2" fmla="*/ 283886 h 716107"/>
                      <a:gd name="connsiteX3" fmla="*/ 3042920 w 7239000"/>
                      <a:gd name="connsiteY3" fmla="*/ 283886 h 716107"/>
                      <a:gd name="connsiteX4" fmla="*/ 4277360 w 7239000"/>
                      <a:gd name="connsiteY4" fmla="*/ 299126 h 716107"/>
                      <a:gd name="connsiteX5" fmla="*/ 4894580 w 7239000"/>
                      <a:gd name="connsiteY5" fmla="*/ 222927 h 716107"/>
                      <a:gd name="connsiteX6" fmla="*/ 6083300 w 7239000"/>
                      <a:gd name="connsiteY6" fmla="*/ 291507 h 716107"/>
                      <a:gd name="connsiteX7" fmla="*/ 7239000 w 7239000"/>
                      <a:gd name="connsiteY7" fmla="*/ 0 h 716107"/>
                      <a:gd name="connsiteX8" fmla="*/ 7239000 w 7239000"/>
                      <a:gd name="connsiteY8" fmla="*/ 419602 h 716107"/>
                      <a:gd name="connsiteX9" fmla="*/ 6052820 w 7239000"/>
                      <a:gd name="connsiteY9" fmla="*/ 664886 h 716107"/>
                      <a:gd name="connsiteX10" fmla="*/ 4810760 w 7239000"/>
                      <a:gd name="connsiteY10" fmla="*/ 687746 h 716107"/>
                      <a:gd name="connsiteX11" fmla="*/ 4231640 w 7239000"/>
                      <a:gd name="connsiteY11" fmla="*/ 680127 h 716107"/>
                      <a:gd name="connsiteX12" fmla="*/ 0 w 7239000"/>
                      <a:gd name="connsiteY12" fmla="*/ 503422 h 716107"/>
                      <a:gd name="connsiteX13" fmla="*/ 0 w 7239000"/>
                      <a:gd name="connsiteY13" fmla="*/ 15240 h 716107"/>
                      <a:gd name="connsiteX0" fmla="*/ 0 w 7239000"/>
                      <a:gd name="connsiteY0" fmla="*/ 15240 h 760587"/>
                      <a:gd name="connsiteX1" fmla="*/ 1236980 w 7239000"/>
                      <a:gd name="connsiteY1" fmla="*/ 299126 h 760587"/>
                      <a:gd name="connsiteX2" fmla="*/ 2494280 w 7239000"/>
                      <a:gd name="connsiteY2" fmla="*/ 283886 h 760587"/>
                      <a:gd name="connsiteX3" fmla="*/ 3042920 w 7239000"/>
                      <a:gd name="connsiteY3" fmla="*/ 283886 h 760587"/>
                      <a:gd name="connsiteX4" fmla="*/ 4277360 w 7239000"/>
                      <a:gd name="connsiteY4" fmla="*/ 299126 h 760587"/>
                      <a:gd name="connsiteX5" fmla="*/ 4894580 w 7239000"/>
                      <a:gd name="connsiteY5" fmla="*/ 222927 h 760587"/>
                      <a:gd name="connsiteX6" fmla="*/ 6083300 w 7239000"/>
                      <a:gd name="connsiteY6" fmla="*/ 291507 h 760587"/>
                      <a:gd name="connsiteX7" fmla="*/ 7239000 w 7239000"/>
                      <a:gd name="connsiteY7" fmla="*/ 0 h 760587"/>
                      <a:gd name="connsiteX8" fmla="*/ 7239000 w 7239000"/>
                      <a:gd name="connsiteY8" fmla="*/ 419602 h 760587"/>
                      <a:gd name="connsiteX9" fmla="*/ 6052820 w 7239000"/>
                      <a:gd name="connsiteY9" fmla="*/ 664886 h 760587"/>
                      <a:gd name="connsiteX10" fmla="*/ 4810760 w 7239000"/>
                      <a:gd name="connsiteY10" fmla="*/ 687746 h 760587"/>
                      <a:gd name="connsiteX11" fmla="*/ 4231640 w 7239000"/>
                      <a:gd name="connsiteY11" fmla="*/ 680127 h 760587"/>
                      <a:gd name="connsiteX12" fmla="*/ 0 w 7239000"/>
                      <a:gd name="connsiteY12" fmla="*/ 503422 h 760587"/>
                      <a:gd name="connsiteX13" fmla="*/ 0 w 7239000"/>
                      <a:gd name="connsiteY13" fmla="*/ 15240 h 760587"/>
                      <a:gd name="connsiteX0" fmla="*/ 0 w 7239000"/>
                      <a:gd name="connsiteY0" fmla="*/ 15240 h 760587"/>
                      <a:gd name="connsiteX1" fmla="*/ 1236980 w 7239000"/>
                      <a:gd name="connsiteY1" fmla="*/ 299126 h 760587"/>
                      <a:gd name="connsiteX2" fmla="*/ 2494280 w 7239000"/>
                      <a:gd name="connsiteY2" fmla="*/ 283886 h 760587"/>
                      <a:gd name="connsiteX3" fmla="*/ 3042920 w 7239000"/>
                      <a:gd name="connsiteY3" fmla="*/ 283886 h 760587"/>
                      <a:gd name="connsiteX4" fmla="*/ 4277360 w 7239000"/>
                      <a:gd name="connsiteY4" fmla="*/ 299126 h 760587"/>
                      <a:gd name="connsiteX5" fmla="*/ 4894580 w 7239000"/>
                      <a:gd name="connsiteY5" fmla="*/ 222927 h 760587"/>
                      <a:gd name="connsiteX6" fmla="*/ 6083300 w 7239000"/>
                      <a:gd name="connsiteY6" fmla="*/ 291507 h 760587"/>
                      <a:gd name="connsiteX7" fmla="*/ 7239000 w 7239000"/>
                      <a:gd name="connsiteY7" fmla="*/ 0 h 760587"/>
                      <a:gd name="connsiteX8" fmla="*/ 7239000 w 7239000"/>
                      <a:gd name="connsiteY8" fmla="*/ 419602 h 760587"/>
                      <a:gd name="connsiteX9" fmla="*/ 6052820 w 7239000"/>
                      <a:gd name="connsiteY9" fmla="*/ 664886 h 760587"/>
                      <a:gd name="connsiteX10" fmla="*/ 4810760 w 7239000"/>
                      <a:gd name="connsiteY10" fmla="*/ 687746 h 760587"/>
                      <a:gd name="connsiteX11" fmla="*/ 4231640 w 7239000"/>
                      <a:gd name="connsiteY11" fmla="*/ 680127 h 760587"/>
                      <a:gd name="connsiteX12" fmla="*/ 3347720 w 7239000"/>
                      <a:gd name="connsiteY12" fmla="*/ 657267 h 760587"/>
                      <a:gd name="connsiteX13" fmla="*/ 0 w 7239000"/>
                      <a:gd name="connsiteY13" fmla="*/ 503422 h 760587"/>
                      <a:gd name="connsiteX14" fmla="*/ 0 w 7239000"/>
                      <a:gd name="connsiteY14" fmla="*/ 15240 h 760587"/>
                      <a:gd name="connsiteX0" fmla="*/ 0 w 7239000"/>
                      <a:gd name="connsiteY0" fmla="*/ 15240 h 760587"/>
                      <a:gd name="connsiteX1" fmla="*/ 1236980 w 7239000"/>
                      <a:gd name="connsiteY1" fmla="*/ 299126 h 760587"/>
                      <a:gd name="connsiteX2" fmla="*/ 2494280 w 7239000"/>
                      <a:gd name="connsiteY2" fmla="*/ 283886 h 760587"/>
                      <a:gd name="connsiteX3" fmla="*/ 3042920 w 7239000"/>
                      <a:gd name="connsiteY3" fmla="*/ 283886 h 760587"/>
                      <a:gd name="connsiteX4" fmla="*/ 4277360 w 7239000"/>
                      <a:gd name="connsiteY4" fmla="*/ 299126 h 760587"/>
                      <a:gd name="connsiteX5" fmla="*/ 4894580 w 7239000"/>
                      <a:gd name="connsiteY5" fmla="*/ 222927 h 760587"/>
                      <a:gd name="connsiteX6" fmla="*/ 6083300 w 7239000"/>
                      <a:gd name="connsiteY6" fmla="*/ 291507 h 760587"/>
                      <a:gd name="connsiteX7" fmla="*/ 7239000 w 7239000"/>
                      <a:gd name="connsiteY7" fmla="*/ 0 h 760587"/>
                      <a:gd name="connsiteX8" fmla="*/ 7239000 w 7239000"/>
                      <a:gd name="connsiteY8" fmla="*/ 419602 h 760587"/>
                      <a:gd name="connsiteX9" fmla="*/ 6052820 w 7239000"/>
                      <a:gd name="connsiteY9" fmla="*/ 664886 h 760587"/>
                      <a:gd name="connsiteX10" fmla="*/ 4810760 w 7239000"/>
                      <a:gd name="connsiteY10" fmla="*/ 687746 h 760587"/>
                      <a:gd name="connsiteX11" fmla="*/ 4231640 w 7239000"/>
                      <a:gd name="connsiteY11" fmla="*/ 680127 h 760587"/>
                      <a:gd name="connsiteX12" fmla="*/ 3065780 w 7239000"/>
                      <a:gd name="connsiteY12" fmla="*/ 649647 h 760587"/>
                      <a:gd name="connsiteX13" fmla="*/ 0 w 7239000"/>
                      <a:gd name="connsiteY13" fmla="*/ 503422 h 760587"/>
                      <a:gd name="connsiteX14" fmla="*/ 0 w 7239000"/>
                      <a:gd name="connsiteY14" fmla="*/ 15240 h 760587"/>
                      <a:gd name="connsiteX0" fmla="*/ 0 w 7239000"/>
                      <a:gd name="connsiteY0" fmla="*/ 15240 h 760587"/>
                      <a:gd name="connsiteX1" fmla="*/ 1236980 w 7239000"/>
                      <a:gd name="connsiteY1" fmla="*/ 299126 h 760587"/>
                      <a:gd name="connsiteX2" fmla="*/ 2494280 w 7239000"/>
                      <a:gd name="connsiteY2" fmla="*/ 283886 h 760587"/>
                      <a:gd name="connsiteX3" fmla="*/ 3042920 w 7239000"/>
                      <a:gd name="connsiteY3" fmla="*/ 283886 h 760587"/>
                      <a:gd name="connsiteX4" fmla="*/ 4277360 w 7239000"/>
                      <a:gd name="connsiteY4" fmla="*/ 299126 h 760587"/>
                      <a:gd name="connsiteX5" fmla="*/ 4894580 w 7239000"/>
                      <a:gd name="connsiteY5" fmla="*/ 222927 h 760587"/>
                      <a:gd name="connsiteX6" fmla="*/ 6083300 w 7239000"/>
                      <a:gd name="connsiteY6" fmla="*/ 291507 h 760587"/>
                      <a:gd name="connsiteX7" fmla="*/ 7239000 w 7239000"/>
                      <a:gd name="connsiteY7" fmla="*/ 0 h 760587"/>
                      <a:gd name="connsiteX8" fmla="*/ 7239000 w 7239000"/>
                      <a:gd name="connsiteY8" fmla="*/ 419602 h 760587"/>
                      <a:gd name="connsiteX9" fmla="*/ 6052820 w 7239000"/>
                      <a:gd name="connsiteY9" fmla="*/ 664886 h 760587"/>
                      <a:gd name="connsiteX10" fmla="*/ 4810760 w 7239000"/>
                      <a:gd name="connsiteY10" fmla="*/ 687746 h 760587"/>
                      <a:gd name="connsiteX11" fmla="*/ 4231640 w 7239000"/>
                      <a:gd name="connsiteY11" fmla="*/ 680127 h 760587"/>
                      <a:gd name="connsiteX12" fmla="*/ 3065780 w 7239000"/>
                      <a:gd name="connsiteY12" fmla="*/ 649647 h 760587"/>
                      <a:gd name="connsiteX13" fmla="*/ 0 w 7239000"/>
                      <a:gd name="connsiteY13" fmla="*/ 503422 h 760587"/>
                      <a:gd name="connsiteX14" fmla="*/ 0 w 7239000"/>
                      <a:gd name="connsiteY14" fmla="*/ 15240 h 760587"/>
                      <a:gd name="connsiteX0" fmla="*/ 0 w 7239000"/>
                      <a:gd name="connsiteY0" fmla="*/ 15240 h 760587"/>
                      <a:gd name="connsiteX1" fmla="*/ 1236980 w 7239000"/>
                      <a:gd name="connsiteY1" fmla="*/ 299126 h 760587"/>
                      <a:gd name="connsiteX2" fmla="*/ 2494280 w 7239000"/>
                      <a:gd name="connsiteY2" fmla="*/ 283886 h 760587"/>
                      <a:gd name="connsiteX3" fmla="*/ 3042920 w 7239000"/>
                      <a:gd name="connsiteY3" fmla="*/ 283886 h 760587"/>
                      <a:gd name="connsiteX4" fmla="*/ 4277360 w 7239000"/>
                      <a:gd name="connsiteY4" fmla="*/ 299126 h 760587"/>
                      <a:gd name="connsiteX5" fmla="*/ 4894580 w 7239000"/>
                      <a:gd name="connsiteY5" fmla="*/ 222927 h 760587"/>
                      <a:gd name="connsiteX6" fmla="*/ 6083300 w 7239000"/>
                      <a:gd name="connsiteY6" fmla="*/ 291507 h 760587"/>
                      <a:gd name="connsiteX7" fmla="*/ 7239000 w 7239000"/>
                      <a:gd name="connsiteY7" fmla="*/ 0 h 760587"/>
                      <a:gd name="connsiteX8" fmla="*/ 7239000 w 7239000"/>
                      <a:gd name="connsiteY8" fmla="*/ 419602 h 760587"/>
                      <a:gd name="connsiteX9" fmla="*/ 6052820 w 7239000"/>
                      <a:gd name="connsiteY9" fmla="*/ 664886 h 760587"/>
                      <a:gd name="connsiteX10" fmla="*/ 4810760 w 7239000"/>
                      <a:gd name="connsiteY10" fmla="*/ 687746 h 760587"/>
                      <a:gd name="connsiteX11" fmla="*/ 4231640 w 7239000"/>
                      <a:gd name="connsiteY11" fmla="*/ 680127 h 760587"/>
                      <a:gd name="connsiteX12" fmla="*/ 3065780 w 7239000"/>
                      <a:gd name="connsiteY12" fmla="*/ 649647 h 760587"/>
                      <a:gd name="connsiteX13" fmla="*/ 0 w 7239000"/>
                      <a:gd name="connsiteY13" fmla="*/ 503422 h 760587"/>
                      <a:gd name="connsiteX14" fmla="*/ 0 w 7239000"/>
                      <a:gd name="connsiteY14" fmla="*/ 15240 h 760587"/>
                      <a:gd name="connsiteX0" fmla="*/ 0 w 7239000"/>
                      <a:gd name="connsiteY0" fmla="*/ 15240 h 781002"/>
                      <a:gd name="connsiteX1" fmla="*/ 1236980 w 7239000"/>
                      <a:gd name="connsiteY1" fmla="*/ 299126 h 781002"/>
                      <a:gd name="connsiteX2" fmla="*/ 2494280 w 7239000"/>
                      <a:gd name="connsiteY2" fmla="*/ 283886 h 781002"/>
                      <a:gd name="connsiteX3" fmla="*/ 3042920 w 7239000"/>
                      <a:gd name="connsiteY3" fmla="*/ 283886 h 781002"/>
                      <a:gd name="connsiteX4" fmla="*/ 4277360 w 7239000"/>
                      <a:gd name="connsiteY4" fmla="*/ 299126 h 781002"/>
                      <a:gd name="connsiteX5" fmla="*/ 4894580 w 7239000"/>
                      <a:gd name="connsiteY5" fmla="*/ 222927 h 781002"/>
                      <a:gd name="connsiteX6" fmla="*/ 6083300 w 7239000"/>
                      <a:gd name="connsiteY6" fmla="*/ 291507 h 781002"/>
                      <a:gd name="connsiteX7" fmla="*/ 7239000 w 7239000"/>
                      <a:gd name="connsiteY7" fmla="*/ 0 h 781002"/>
                      <a:gd name="connsiteX8" fmla="*/ 7239000 w 7239000"/>
                      <a:gd name="connsiteY8" fmla="*/ 419602 h 781002"/>
                      <a:gd name="connsiteX9" fmla="*/ 6052820 w 7239000"/>
                      <a:gd name="connsiteY9" fmla="*/ 664886 h 781002"/>
                      <a:gd name="connsiteX10" fmla="*/ 4810760 w 7239000"/>
                      <a:gd name="connsiteY10" fmla="*/ 687746 h 781002"/>
                      <a:gd name="connsiteX11" fmla="*/ 4231640 w 7239000"/>
                      <a:gd name="connsiteY11" fmla="*/ 680127 h 781002"/>
                      <a:gd name="connsiteX12" fmla="*/ 3065780 w 7239000"/>
                      <a:gd name="connsiteY12" fmla="*/ 649647 h 781002"/>
                      <a:gd name="connsiteX13" fmla="*/ 0 w 7239000"/>
                      <a:gd name="connsiteY13" fmla="*/ 503422 h 781002"/>
                      <a:gd name="connsiteX14" fmla="*/ 0 w 7239000"/>
                      <a:gd name="connsiteY14" fmla="*/ 15240 h 781002"/>
                      <a:gd name="connsiteX0" fmla="*/ 0 w 7239000"/>
                      <a:gd name="connsiteY0" fmla="*/ 15240 h 781002"/>
                      <a:gd name="connsiteX1" fmla="*/ 1236980 w 7239000"/>
                      <a:gd name="connsiteY1" fmla="*/ 299126 h 781002"/>
                      <a:gd name="connsiteX2" fmla="*/ 2494280 w 7239000"/>
                      <a:gd name="connsiteY2" fmla="*/ 283886 h 781002"/>
                      <a:gd name="connsiteX3" fmla="*/ 3042920 w 7239000"/>
                      <a:gd name="connsiteY3" fmla="*/ 283886 h 781002"/>
                      <a:gd name="connsiteX4" fmla="*/ 4277360 w 7239000"/>
                      <a:gd name="connsiteY4" fmla="*/ 299126 h 781002"/>
                      <a:gd name="connsiteX5" fmla="*/ 4894580 w 7239000"/>
                      <a:gd name="connsiteY5" fmla="*/ 222927 h 781002"/>
                      <a:gd name="connsiteX6" fmla="*/ 6083300 w 7239000"/>
                      <a:gd name="connsiteY6" fmla="*/ 291507 h 781002"/>
                      <a:gd name="connsiteX7" fmla="*/ 7239000 w 7239000"/>
                      <a:gd name="connsiteY7" fmla="*/ 0 h 781002"/>
                      <a:gd name="connsiteX8" fmla="*/ 7239000 w 7239000"/>
                      <a:gd name="connsiteY8" fmla="*/ 419602 h 781002"/>
                      <a:gd name="connsiteX9" fmla="*/ 6052820 w 7239000"/>
                      <a:gd name="connsiteY9" fmla="*/ 664886 h 781002"/>
                      <a:gd name="connsiteX10" fmla="*/ 4810760 w 7239000"/>
                      <a:gd name="connsiteY10" fmla="*/ 687746 h 781002"/>
                      <a:gd name="connsiteX11" fmla="*/ 4231640 w 7239000"/>
                      <a:gd name="connsiteY11" fmla="*/ 680127 h 781002"/>
                      <a:gd name="connsiteX12" fmla="*/ 3065780 w 7239000"/>
                      <a:gd name="connsiteY12" fmla="*/ 649647 h 781002"/>
                      <a:gd name="connsiteX13" fmla="*/ 0 w 7239000"/>
                      <a:gd name="connsiteY13" fmla="*/ 503422 h 781002"/>
                      <a:gd name="connsiteX14" fmla="*/ 0 w 7239000"/>
                      <a:gd name="connsiteY14" fmla="*/ 15240 h 781002"/>
                      <a:gd name="connsiteX0" fmla="*/ 0 w 7239000"/>
                      <a:gd name="connsiteY0" fmla="*/ 15240 h 781002"/>
                      <a:gd name="connsiteX1" fmla="*/ 1236980 w 7239000"/>
                      <a:gd name="connsiteY1" fmla="*/ 299126 h 781002"/>
                      <a:gd name="connsiteX2" fmla="*/ 2494280 w 7239000"/>
                      <a:gd name="connsiteY2" fmla="*/ 283886 h 781002"/>
                      <a:gd name="connsiteX3" fmla="*/ 3042920 w 7239000"/>
                      <a:gd name="connsiteY3" fmla="*/ 283886 h 781002"/>
                      <a:gd name="connsiteX4" fmla="*/ 4277360 w 7239000"/>
                      <a:gd name="connsiteY4" fmla="*/ 299126 h 781002"/>
                      <a:gd name="connsiteX5" fmla="*/ 4894580 w 7239000"/>
                      <a:gd name="connsiteY5" fmla="*/ 222927 h 781002"/>
                      <a:gd name="connsiteX6" fmla="*/ 6083300 w 7239000"/>
                      <a:gd name="connsiteY6" fmla="*/ 291507 h 781002"/>
                      <a:gd name="connsiteX7" fmla="*/ 7239000 w 7239000"/>
                      <a:gd name="connsiteY7" fmla="*/ 0 h 781002"/>
                      <a:gd name="connsiteX8" fmla="*/ 7239000 w 7239000"/>
                      <a:gd name="connsiteY8" fmla="*/ 419602 h 781002"/>
                      <a:gd name="connsiteX9" fmla="*/ 6052820 w 7239000"/>
                      <a:gd name="connsiteY9" fmla="*/ 664886 h 781002"/>
                      <a:gd name="connsiteX10" fmla="*/ 4810760 w 7239000"/>
                      <a:gd name="connsiteY10" fmla="*/ 687746 h 781002"/>
                      <a:gd name="connsiteX11" fmla="*/ 4231640 w 7239000"/>
                      <a:gd name="connsiteY11" fmla="*/ 680127 h 781002"/>
                      <a:gd name="connsiteX12" fmla="*/ 3065780 w 7239000"/>
                      <a:gd name="connsiteY12" fmla="*/ 649647 h 781002"/>
                      <a:gd name="connsiteX13" fmla="*/ 1358900 w 7239000"/>
                      <a:gd name="connsiteY13" fmla="*/ 565826 h 781002"/>
                      <a:gd name="connsiteX14" fmla="*/ 0 w 7239000"/>
                      <a:gd name="connsiteY14" fmla="*/ 503422 h 781002"/>
                      <a:gd name="connsiteX15" fmla="*/ 0 w 7239000"/>
                      <a:gd name="connsiteY15" fmla="*/ 15240 h 781002"/>
                      <a:gd name="connsiteX0" fmla="*/ 0 w 7239000"/>
                      <a:gd name="connsiteY0" fmla="*/ 15240 h 781002"/>
                      <a:gd name="connsiteX1" fmla="*/ 1236980 w 7239000"/>
                      <a:gd name="connsiteY1" fmla="*/ 299126 h 781002"/>
                      <a:gd name="connsiteX2" fmla="*/ 2494280 w 7239000"/>
                      <a:gd name="connsiteY2" fmla="*/ 283886 h 781002"/>
                      <a:gd name="connsiteX3" fmla="*/ 3042920 w 7239000"/>
                      <a:gd name="connsiteY3" fmla="*/ 283886 h 781002"/>
                      <a:gd name="connsiteX4" fmla="*/ 4277360 w 7239000"/>
                      <a:gd name="connsiteY4" fmla="*/ 299126 h 781002"/>
                      <a:gd name="connsiteX5" fmla="*/ 4894580 w 7239000"/>
                      <a:gd name="connsiteY5" fmla="*/ 222927 h 781002"/>
                      <a:gd name="connsiteX6" fmla="*/ 6083300 w 7239000"/>
                      <a:gd name="connsiteY6" fmla="*/ 291507 h 781002"/>
                      <a:gd name="connsiteX7" fmla="*/ 7239000 w 7239000"/>
                      <a:gd name="connsiteY7" fmla="*/ 0 h 781002"/>
                      <a:gd name="connsiteX8" fmla="*/ 7239000 w 7239000"/>
                      <a:gd name="connsiteY8" fmla="*/ 419602 h 781002"/>
                      <a:gd name="connsiteX9" fmla="*/ 6052820 w 7239000"/>
                      <a:gd name="connsiteY9" fmla="*/ 664886 h 781002"/>
                      <a:gd name="connsiteX10" fmla="*/ 4810760 w 7239000"/>
                      <a:gd name="connsiteY10" fmla="*/ 687746 h 781002"/>
                      <a:gd name="connsiteX11" fmla="*/ 4231640 w 7239000"/>
                      <a:gd name="connsiteY11" fmla="*/ 680127 h 781002"/>
                      <a:gd name="connsiteX12" fmla="*/ 3065780 w 7239000"/>
                      <a:gd name="connsiteY12" fmla="*/ 649647 h 781002"/>
                      <a:gd name="connsiteX13" fmla="*/ 947420 w 7239000"/>
                      <a:gd name="connsiteY13" fmla="*/ 748706 h 781002"/>
                      <a:gd name="connsiteX14" fmla="*/ 0 w 7239000"/>
                      <a:gd name="connsiteY14" fmla="*/ 503422 h 781002"/>
                      <a:gd name="connsiteX15" fmla="*/ 0 w 7239000"/>
                      <a:gd name="connsiteY15" fmla="*/ 15240 h 781002"/>
                      <a:gd name="connsiteX0" fmla="*/ 0 w 7239000"/>
                      <a:gd name="connsiteY0" fmla="*/ 15240 h 781002"/>
                      <a:gd name="connsiteX1" fmla="*/ 1236980 w 7239000"/>
                      <a:gd name="connsiteY1" fmla="*/ 299126 h 781002"/>
                      <a:gd name="connsiteX2" fmla="*/ 2494280 w 7239000"/>
                      <a:gd name="connsiteY2" fmla="*/ 283886 h 781002"/>
                      <a:gd name="connsiteX3" fmla="*/ 3042920 w 7239000"/>
                      <a:gd name="connsiteY3" fmla="*/ 283886 h 781002"/>
                      <a:gd name="connsiteX4" fmla="*/ 4277360 w 7239000"/>
                      <a:gd name="connsiteY4" fmla="*/ 299126 h 781002"/>
                      <a:gd name="connsiteX5" fmla="*/ 4894580 w 7239000"/>
                      <a:gd name="connsiteY5" fmla="*/ 222927 h 781002"/>
                      <a:gd name="connsiteX6" fmla="*/ 6083300 w 7239000"/>
                      <a:gd name="connsiteY6" fmla="*/ 291507 h 781002"/>
                      <a:gd name="connsiteX7" fmla="*/ 7239000 w 7239000"/>
                      <a:gd name="connsiteY7" fmla="*/ 0 h 781002"/>
                      <a:gd name="connsiteX8" fmla="*/ 7239000 w 7239000"/>
                      <a:gd name="connsiteY8" fmla="*/ 419602 h 781002"/>
                      <a:gd name="connsiteX9" fmla="*/ 6052820 w 7239000"/>
                      <a:gd name="connsiteY9" fmla="*/ 664886 h 781002"/>
                      <a:gd name="connsiteX10" fmla="*/ 4810760 w 7239000"/>
                      <a:gd name="connsiteY10" fmla="*/ 687746 h 781002"/>
                      <a:gd name="connsiteX11" fmla="*/ 4231640 w 7239000"/>
                      <a:gd name="connsiteY11" fmla="*/ 680127 h 781002"/>
                      <a:gd name="connsiteX12" fmla="*/ 3065780 w 7239000"/>
                      <a:gd name="connsiteY12" fmla="*/ 649647 h 781002"/>
                      <a:gd name="connsiteX13" fmla="*/ 2174240 w 7239000"/>
                      <a:gd name="connsiteY13" fmla="*/ 680126 h 781002"/>
                      <a:gd name="connsiteX14" fmla="*/ 947420 w 7239000"/>
                      <a:gd name="connsiteY14" fmla="*/ 748706 h 781002"/>
                      <a:gd name="connsiteX15" fmla="*/ 0 w 7239000"/>
                      <a:gd name="connsiteY15" fmla="*/ 503422 h 781002"/>
                      <a:gd name="connsiteX16" fmla="*/ 0 w 7239000"/>
                      <a:gd name="connsiteY16" fmla="*/ 15240 h 781002"/>
                      <a:gd name="connsiteX0" fmla="*/ 0 w 7239000"/>
                      <a:gd name="connsiteY0" fmla="*/ 15240 h 781002"/>
                      <a:gd name="connsiteX1" fmla="*/ 1236980 w 7239000"/>
                      <a:gd name="connsiteY1" fmla="*/ 299126 h 781002"/>
                      <a:gd name="connsiteX2" fmla="*/ 2494280 w 7239000"/>
                      <a:gd name="connsiteY2" fmla="*/ 283886 h 781002"/>
                      <a:gd name="connsiteX3" fmla="*/ 3042920 w 7239000"/>
                      <a:gd name="connsiteY3" fmla="*/ 283886 h 781002"/>
                      <a:gd name="connsiteX4" fmla="*/ 4277360 w 7239000"/>
                      <a:gd name="connsiteY4" fmla="*/ 299126 h 781002"/>
                      <a:gd name="connsiteX5" fmla="*/ 4894580 w 7239000"/>
                      <a:gd name="connsiteY5" fmla="*/ 222927 h 781002"/>
                      <a:gd name="connsiteX6" fmla="*/ 6083300 w 7239000"/>
                      <a:gd name="connsiteY6" fmla="*/ 291507 h 781002"/>
                      <a:gd name="connsiteX7" fmla="*/ 7239000 w 7239000"/>
                      <a:gd name="connsiteY7" fmla="*/ 0 h 781002"/>
                      <a:gd name="connsiteX8" fmla="*/ 7239000 w 7239000"/>
                      <a:gd name="connsiteY8" fmla="*/ 419602 h 781002"/>
                      <a:gd name="connsiteX9" fmla="*/ 6052820 w 7239000"/>
                      <a:gd name="connsiteY9" fmla="*/ 664886 h 781002"/>
                      <a:gd name="connsiteX10" fmla="*/ 4810760 w 7239000"/>
                      <a:gd name="connsiteY10" fmla="*/ 687746 h 781002"/>
                      <a:gd name="connsiteX11" fmla="*/ 4231640 w 7239000"/>
                      <a:gd name="connsiteY11" fmla="*/ 680127 h 781002"/>
                      <a:gd name="connsiteX12" fmla="*/ 3065780 w 7239000"/>
                      <a:gd name="connsiteY12" fmla="*/ 649647 h 781002"/>
                      <a:gd name="connsiteX13" fmla="*/ 2349500 w 7239000"/>
                      <a:gd name="connsiteY13" fmla="*/ 649646 h 781002"/>
                      <a:gd name="connsiteX14" fmla="*/ 947420 w 7239000"/>
                      <a:gd name="connsiteY14" fmla="*/ 748706 h 781002"/>
                      <a:gd name="connsiteX15" fmla="*/ 0 w 7239000"/>
                      <a:gd name="connsiteY15" fmla="*/ 503422 h 781002"/>
                      <a:gd name="connsiteX16" fmla="*/ 0 w 7239000"/>
                      <a:gd name="connsiteY16" fmla="*/ 15240 h 781002"/>
                      <a:gd name="connsiteX0" fmla="*/ 0 w 7239000"/>
                      <a:gd name="connsiteY0" fmla="*/ 15240 h 781002"/>
                      <a:gd name="connsiteX1" fmla="*/ 1236980 w 7239000"/>
                      <a:gd name="connsiteY1" fmla="*/ 299126 h 781002"/>
                      <a:gd name="connsiteX2" fmla="*/ 2494280 w 7239000"/>
                      <a:gd name="connsiteY2" fmla="*/ 283886 h 781002"/>
                      <a:gd name="connsiteX3" fmla="*/ 3042920 w 7239000"/>
                      <a:gd name="connsiteY3" fmla="*/ 283886 h 781002"/>
                      <a:gd name="connsiteX4" fmla="*/ 4277360 w 7239000"/>
                      <a:gd name="connsiteY4" fmla="*/ 299126 h 781002"/>
                      <a:gd name="connsiteX5" fmla="*/ 4894580 w 7239000"/>
                      <a:gd name="connsiteY5" fmla="*/ 222927 h 781002"/>
                      <a:gd name="connsiteX6" fmla="*/ 6083300 w 7239000"/>
                      <a:gd name="connsiteY6" fmla="*/ 291507 h 781002"/>
                      <a:gd name="connsiteX7" fmla="*/ 7239000 w 7239000"/>
                      <a:gd name="connsiteY7" fmla="*/ 0 h 781002"/>
                      <a:gd name="connsiteX8" fmla="*/ 7239000 w 7239000"/>
                      <a:gd name="connsiteY8" fmla="*/ 419602 h 781002"/>
                      <a:gd name="connsiteX9" fmla="*/ 6052820 w 7239000"/>
                      <a:gd name="connsiteY9" fmla="*/ 664886 h 781002"/>
                      <a:gd name="connsiteX10" fmla="*/ 4810760 w 7239000"/>
                      <a:gd name="connsiteY10" fmla="*/ 687746 h 781002"/>
                      <a:gd name="connsiteX11" fmla="*/ 4231640 w 7239000"/>
                      <a:gd name="connsiteY11" fmla="*/ 680127 h 781002"/>
                      <a:gd name="connsiteX12" fmla="*/ 3065780 w 7239000"/>
                      <a:gd name="connsiteY12" fmla="*/ 649647 h 781002"/>
                      <a:gd name="connsiteX13" fmla="*/ 2349500 w 7239000"/>
                      <a:gd name="connsiteY13" fmla="*/ 649646 h 781002"/>
                      <a:gd name="connsiteX14" fmla="*/ 947420 w 7239000"/>
                      <a:gd name="connsiteY14" fmla="*/ 748706 h 781002"/>
                      <a:gd name="connsiteX15" fmla="*/ 0 w 7239000"/>
                      <a:gd name="connsiteY15" fmla="*/ 503422 h 781002"/>
                      <a:gd name="connsiteX16" fmla="*/ 0 w 7239000"/>
                      <a:gd name="connsiteY16" fmla="*/ 15240 h 781002"/>
                      <a:gd name="connsiteX0" fmla="*/ 0 w 7239000"/>
                      <a:gd name="connsiteY0" fmla="*/ 15240 h 781002"/>
                      <a:gd name="connsiteX1" fmla="*/ 1236980 w 7239000"/>
                      <a:gd name="connsiteY1" fmla="*/ 299126 h 781002"/>
                      <a:gd name="connsiteX2" fmla="*/ 2494280 w 7239000"/>
                      <a:gd name="connsiteY2" fmla="*/ 283886 h 781002"/>
                      <a:gd name="connsiteX3" fmla="*/ 3042920 w 7239000"/>
                      <a:gd name="connsiteY3" fmla="*/ 283886 h 781002"/>
                      <a:gd name="connsiteX4" fmla="*/ 4277360 w 7239000"/>
                      <a:gd name="connsiteY4" fmla="*/ 299126 h 781002"/>
                      <a:gd name="connsiteX5" fmla="*/ 4894580 w 7239000"/>
                      <a:gd name="connsiteY5" fmla="*/ 222927 h 781002"/>
                      <a:gd name="connsiteX6" fmla="*/ 6083300 w 7239000"/>
                      <a:gd name="connsiteY6" fmla="*/ 291507 h 781002"/>
                      <a:gd name="connsiteX7" fmla="*/ 7239000 w 7239000"/>
                      <a:gd name="connsiteY7" fmla="*/ 0 h 781002"/>
                      <a:gd name="connsiteX8" fmla="*/ 7239000 w 7239000"/>
                      <a:gd name="connsiteY8" fmla="*/ 419602 h 781002"/>
                      <a:gd name="connsiteX9" fmla="*/ 6052820 w 7239000"/>
                      <a:gd name="connsiteY9" fmla="*/ 664886 h 781002"/>
                      <a:gd name="connsiteX10" fmla="*/ 4810760 w 7239000"/>
                      <a:gd name="connsiteY10" fmla="*/ 687746 h 781002"/>
                      <a:gd name="connsiteX11" fmla="*/ 4231640 w 7239000"/>
                      <a:gd name="connsiteY11" fmla="*/ 680127 h 781002"/>
                      <a:gd name="connsiteX12" fmla="*/ 3065780 w 7239000"/>
                      <a:gd name="connsiteY12" fmla="*/ 649647 h 781002"/>
                      <a:gd name="connsiteX13" fmla="*/ 2349500 w 7239000"/>
                      <a:gd name="connsiteY13" fmla="*/ 649646 h 781002"/>
                      <a:gd name="connsiteX14" fmla="*/ 947420 w 7239000"/>
                      <a:gd name="connsiteY14" fmla="*/ 748706 h 781002"/>
                      <a:gd name="connsiteX15" fmla="*/ 0 w 7239000"/>
                      <a:gd name="connsiteY15" fmla="*/ 503422 h 781002"/>
                      <a:gd name="connsiteX16" fmla="*/ 0 w 7239000"/>
                      <a:gd name="connsiteY16" fmla="*/ 15240 h 781002"/>
                      <a:gd name="connsiteX0" fmla="*/ 0 w 7239000"/>
                      <a:gd name="connsiteY0" fmla="*/ 15240 h 781002"/>
                      <a:gd name="connsiteX1" fmla="*/ 1236980 w 7239000"/>
                      <a:gd name="connsiteY1" fmla="*/ 299126 h 781002"/>
                      <a:gd name="connsiteX2" fmla="*/ 2494280 w 7239000"/>
                      <a:gd name="connsiteY2" fmla="*/ 283886 h 781002"/>
                      <a:gd name="connsiteX3" fmla="*/ 3042920 w 7239000"/>
                      <a:gd name="connsiteY3" fmla="*/ 283886 h 781002"/>
                      <a:gd name="connsiteX4" fmla="*/ 4277360 w 7239000"/>
                      <a:gd name="connsiteY4" fmla="*/ 299126 h 781002"/>
                      <a:gd name="connsiteX5" fmla="*/ 4894580 w 7239000"/>
                      <a:gd name="connsiteY5" fmla="*/ 222927 h 781002"/>
                      <a:gd name="connsiteX6" fmla="*/ 6083300 w 7239000"/>
                      <a:gd name="connsiteY6" fmla="*/ 291507 h 781002"/>
                      <a:gd name="connsiteX7" fmla="*/ 7239000 w 7239000"/>
                      <a:gd name="connsiteY7" fmla="*/ 0 h 781002"/>
                      <a:gd name="connsiteX8" fmla="*/ 7239000 w 7239000"/>
                      <a:gd name="connsiteY8" fmla="*/ 419602 h 781002"/>
                      <a:gd name="connsiteX9" fmla="*/ 6052820 w 7239000"/>
                      <a:gd name="connsiteY9" fmla="*/ 664886 h 781002"/>
                      <a:gd name="connsiteX10" fmla="*/ 4810760 w 7239000"/>
                      <a:gd name="connsiteY10" fmla="*/ 687746 h 781002"/>
                      <a:gd name="connsiteX11" fmla="*/ 4231640 w 7239000"/>
                      <a:gd name="connsiteY11" fmla="*/ 680127 h 781002"/>
                      <a:gd name="connsiteX12" fmla="*/ 3065780 w 7239000"/>
                      <a:gd name="connsiteY12" fmla="*/ 649647 h 781002"/>
                      <a:gd name="connsiteX13" fmla="*/ 2349500 w 7239000"/>
                      <a:gd name="connsiteY13" fmla="*/ 649646 h 781002"/>
                      <a:gd name="connsiteX14" fmla="*/ 947420 w 7239000"/>
                      <a:gd name="connsiteY14" fmla="*/ 748706 h 781002"/>
                      <a:gd name="connsiteX15" fmla="*/ 0 w 7239000"/>
                      <a:gd name="connsiteY15" fmla="*/ 503422 h 781002"/>
                      <a:gd name="connsiteX16" fmla="*/ 0 w 7239000"/>
                      <a:gd name="connsiteY16" fmla="*/ 15240 h 781002"/>
                      <a:gd name="connsiteX0" fmla="*/ 0 w 7239000"/>
                      <a:gd name="connsiteY0" fmla="*/ 15240 h 781002"/>
                      <a:gd name="connsiteX1" fmla="*/ 1236980 w 7239000"/>
                      <a:gd name="connsiteY1" fmla="*/ 299126 h 781002"/>
                      <a:gd name="connsiteX2" fmla="*/ 2494280 w 7239000"/>
                      <a:gd name="connsiteY2" fmla="*/ 283886 h 781002"/>
                      <a:gd name="connsiteX3" fmla="*/ 3042920 w 7239000"/>
                      <a:gd name="connsiteY3" fmla="*/ 283886 h 781002"/>
                      <a:gd name="connsiteX4" fmla="*/ 4277360 w 7239000"/>
                      <a:gd name="connsiteY4" fmla="*/ 299126 h 781002"/>
                      <a:gd name="connsiteX5" fmla="*/ 4894580 w 7239000"/>
                      <a:gd name="connsiteY5" fmla="*/ 222927 h 781002"/>
                      <a:gd name="connsiteX6" fmla="*/ 6083300 w 7239000"/>
                      <a:gd name="connsiteY6" fmla="*/ 291507 h 781002"/>
                      <a:gd name="connsiteX7" fmla="*/ 7239000 w 7239000"/>
                      <a:gd name="connsiteY7" fmla="*/ 0 h 781002"/>
                      <a:gd name="connsiteX8" fmla="*/ 7239000 w 7239000"/>
                      <a:gd name="connsiteY8" fmla="*/ 419602 h 781002"/>
                      <a:gd name="connsiteX9" fmla="*/ 6052820 w 7239000"/>
                      <a:gd name="connsiteY9" fmla="*/ 664886 h 781002"/>
                      <a:gd name="connsiteX10" fmla="*/ 4810760 w 7239000"/>
                      <a:gd name="connsiteY10" fmla="*/ 687746 h 781002"/>
                      <a:gd name="connsiteX11" fmla="*/ 4231640 w 7239000"/>
                      <a:gd name="connsiteY11" fmla="*/ 680127 h 781002"/>
                      <a:gd name="connsiteX12" fmla="*/ 3065780 w 7239000"/>
                      <a:gd name="connsiteY12" fmla="*/ 649647 h 781002"/>
                      <a:gd name="connsiteX13" fmla="*/ 2326640 w 7239000"/>
                      <a:gd name="connsiteY13" fmla="*/ 596306 h 781002"/>
                      <a:gd name="connsiteX14" fmla="*/ 947420 w 7239000"/>
                      <a:gd name="connsiteY14" fmla="*/ 748706 h 781002"/>
                      <a:gd name="connsiteX15" fmla="*/ 0 w 7239000"/>
                      <a:gd name="connsiteY15" fmla="*/ 503422 h 781002"/>
                      <a:gd name="connsiteX16" fmla="*/ 0 w 7239000"/>
                      <a:gd name="connsiteY16" fmla="*/ 15240 h 781002"/>
                      <a:gd name="connsiteX0" fmla="*/ 0 w 7239000"/>
                      <a:gd name="connsiteY0" fmla="*/ 15240 h 781002"/>
                      <a:gd name="connsiteX1" fmla="*/ 1236980 w 7239000"/>
                      <a:gd name="connsiteY1" fmla="*/ 299126 h 781002"/>
                      <a:gd name="connsiteX2" fmla="*/ 2494280 w 7239000"/>
                      <a:gd name="connsiteY2" fmla="*/ 283886 h 781002"/>
                      <a:gd name="connsiteX3" fmla="*/ 3042920 w 7239000"/>
                      <a:gd name="connsiteY3" fmla="*/ 283886 h 781002"/>
                      <a:gd name="connsiteX4" fmla="*/ 4277360 w 7239000"/>
                      <a:gd name="connsiteY4" fmla="*/ 299126 h 781002"/>
                      <a:gd name="connsiteX5" fmla="*/ 4894580 w 7239000"/>
                      <a:gd name="connsiteY5" fmla="*/ 222927 h 781002"/>
                      <a:gd name="connsiteX6" fmla="*/ 6083300 w 7239000"/>
                      <a:gd name="connsiteY6" fmla="*/ 291507 h 781002"/>
                      <a:gd name="connsiteX7" fmla="*/ 7239000 w 7239000"/>
                      <a:gd name="connsiteY7" fmla="*/ 0 h 781002"/>
                      <a:gd name="connsiteX8" fmla="*/ 7239000 w 7239000"/>
                      <a:gd name="connsiteY8" fmla="*/ 419602 h 781002"/>
                      <a:gd name="connsiteX9" fmla="*/ 6052820 w 7239000"/>
                      <a:gd name="connsiteY9" fmla="*/ 664886 h 781002"/>
                      <a:gd name="connsiteX10" fmla="*/ 4810760 w 7239000"/>
                      <a:gd name="connsiteY10" fmla="*/ 687746 h 781002"/>
                      <a:gd name="connsiteX11" fmla="*/ 4231640 w 7239000"/>
                      <a:gd name="connsiteY11" fmla="*/ 680127 h 781002"/>
                      <a:gd name="connsiteX12" fmla="*/ 3065780 w 7239000"/>
                      <a:gd name="connsiteY12" fmla="*/ 649647 h 781002"/>
                      <a:gd name="connsiteX13" fmla="*/ 2326640 w 7239000"/>
                      <a:gd name="connsiteY13" fmla="*/ 596306 h 781002"/>
                      <a:gd name="connsiteX14" fmla="*/ 947420 w 7239000"/>
                      <a:gd name="connsiteY14" fmla="*/ 748706 h 781002"/>
                      <a:gd name="connsiteX15" fmla="*/ 0 w 7239000"/>
                      <a:gd name="connsiteY15" fmla="*/ 503422 h 781002"/>
                      <a:gd name="connsiteX16" fmla="*/ 0 w 7239000"/>
                      <a:gd name="connsiteY16" fmla="*/ 15240 h 781002"/>
                      <a:gd name="connsiteX0" fmla="*/ 0 w 7239000"/>
                      <a:gd name="connsiteY0" fmla="*/ 15240 h 781002"/>
                      <a:gd name="connsiteX1" fmla="*/ 1236980 w 7239000"/>
                      <a:gd name="connsiteY1" fmla="*/ 299126 h 781002"/>
                      <a:gd name="connsiteX2" fmla="*/ 2494280 w 7239000"/>
                      <a:gd name="connsiteY2" fmla="*/ 283886 h 781002"/>
                      <a:gd name="connsiteX3" fmla="*/ 3042920 w 7239000"/>
                      <a:gd name="connsiteY3" fmla="*/ 283886 h 781002"/>
                      <a:gd name="connsiteX4" fmla="*/ 4277360 w 7239000"/>
                      <a:gd name="connsiteY4" fmla="*/ 299126 h 781002"/>
                      <a:gd name="connsiteX5" fmla="*/ 4894580 w 7239000"/>
                      <a:gd name="connsiteY5" fmla="*/ 222927 h 781002"/>
                      <a:gd name="connsiteX6" fmla="*/ 6083300 w 7239000"/>
                      <a:gd name="connsiteY6" fmla="*/ 291507 h 781002"/>
                      <a:gd name="connsiteX7" fmla="*/ 7239000 w 7239000"/>
                      <a:gd name="connsiteY7" fmla="*/ 0 h 781002"/>
                      <a:gd name="connsiteX8" fmla="*/ 7239000 w 7239000"/>
                      <a:gd name="connsiteY8" fmla="*/ 419602 h 781002"/>
                      <a:gd name="connsiteX9" fmla="*/ 6052820 w 7239000"/>
                      <a:gd name="connsiteY9" fmla="*/ 664886 h 781002"/>
                      <a:gd name="connsiteX10" fmla="*/ 4810760 w 7239000"/>
                      <a:gd name="connsiteY10" fmla="*/ 687746 h 781002"/>
                      <a:gd name="connsiteX11" fmla="*/ 4231640 w 7239000"/>
                      <a:gd name="connsiteY11" fmla="*/ 680127 h 781002"/>
                      <a:gd name="connsiteX12" fmla="*/ 3065780 w 7239000"/>
                      <a:gd name="connsiteY12" fmla="*/ 649647 h 781002"/>
                      <a:gd name="connsiteX13" fmla="*/ 2326640 w 7239000"/>
                      <a:gd name="connsiteY13" fmla="*/ 596306 h 781002"/>
                      <a:gd name="connsiteX14" fmla="*/ 947420 w 7239000"/>
                      <a:gd name="connsiteY14" fmla="*/ 748706 h 781002"/>
                      <a:gd name="connsiteX15" fmla="*/ 0 w 7239000"/>
                      <a:gd name="connsiteY15" fmla="*/ 503422 h 781002"/>
                      <a:gd name="connsiteX16" fmla="*/ 0 w 7239000"/>
                      <a:gd name="connsiteY16" fmla="*/ 15240 h 781002"/>
                      <a:gd name="connsiteX0" fmla="*/ 0 w 7239000"/>
                      <a:gd name="connsiteY0" fmla="*/ 15240 h 781002"/>
                      <a:gd name="connsiteX1" fmla="*/ 1236980 w 7239000"/>
                      <a:gd name="connsiteY1" fmla="*/ 299126 h 781002"/>
                      <a:gd name="connsiteX2" fmla="*/ 2494280 w 7239000"/>
                      <a:gd name="connsiteY2" fmla="*/ 283886 h 781002"/>
                      <a:gd name="connsiteX3" fmla="*/ 3042920 w 7239000"/>
                      <a:gd name="connsiteY3" fmla="*/ 283886 h 781002"/>
                      <a:gd name="connsiteX4" fmla="*/ 4277360 w 7239000"/>
                      <a:gd name="connsiteY4" fmla="*/ 299126 h 781002"/>
                      <a:gd name="connsiteX5" fmla="*/ 4894580 w 7239000"/>
                      <a:gd name="connsiteY5" fmla="*/ 222927 h 781002"/>
                      <a:gd name="connsiteX6" fmla="*/ 6083300 w 7239000"/>
                      <a:gd name="connsiteY6" fmla="*/ 291507 h 781002"/>
                      <a:gd name="connsiteX7" fmla="*/ 7239000 w 7239000"/>
                      <a:gd name="connsiteY7" fmla="*/ 0 h 781002"/>
                      <a:gd name="connsiteX8" fmla="*/ 7239000 w 7239000"/>
                      <a:gd name="connsiteY8" fmla="*/ 419602 h 781002"/>
                      <a:gd name="connsiteX9" fmla="*/ 6052820 w 7239000"/>
                      <a:gd name="connsiteY9" fmla="*/ 664886 h 781002"/>
                      <a:gd name="connsiteX10" fmla="*/ 4810760 w 7239000"/>
                      <a:gd name="connsiteY10" fmla="*/ 687746 h 781002"/>
                      <a:gd name="connsiteX11" fmla="*/ 4231640 w 7239000"/>
                      <a:gd name="connsiteY11" fmla="*/ 680127 h 781002"/>
                      <a:gd name="connsiteX12" fmla="*/ 3065780 w 7239000"/>
                      <a:gd name="connsiteY12" fmla="*/ 649647 h 781002"/>
                      <a:gd name="connsiteX13" fmla="*/ 2326640 w 7239000"/>
                      <a:gd name="connsiteY13" fmla="*/ 596306 h 781002"/>
                      <a:gd name="connsiteX14" fmla="*/ 947420 w 7239000"/>
                      <a:gd name="connsiteY14" fmla="*/ 748706 h 781002"/>
                      <a:gd name="connsiteX15" fmla="*/ 0 w 7239000"/>
                      <a:gd name="connsiteY15" fmla="*/ 503422 h 781002"/>
                      <a:gd name="connsiteX16" fmla="*/ 0 w 7239000"/>
                      <a:gd name="connsiteY16" fmla="*/ 15240 h 781002"/>
                      <a:gd name="connsiteX0" fmla="*/ 0 w 7239000"/>
                      <a:gd name="connsiteY0" fmla="*/ 15240 h 755752"/>
                      <a:gd name="connsiteX1" fmla="*/ 1236980 w 7239000"/>
                      <a:gd name="connsiteY1" fmla="*/ 299126 h 755752"/>
                      <a:gd name="connsiteX2" fmla="*/ 2494280 w 7239000"/>
                      <a:gd name="connsiteY2" fmla="*/ 283886 h 755752"/>
                      <a:gd name="connsiteX3" fmla="*/ 3042920 w 7239000"/>
                      <a:gd name="connsiteY3" fmla="*/ 283886 h 755752"/>
                      <a:gd name="connsiteX4" fmla="*/ 4277360 w 7239000"/>
                      <a:gd name="connsiteY4" fmla="*/ 299126 h 755752"/>
                      <a:gd name="connsiteX5" fmla="*/ 4894580 w 7239000"/>
                      <a:gd name="connsiteY5" fmla="*/ 222927 h 755752"/>
                      <a:gd name="connsiteX6" fmla="*/ 6083300 w 7239000"/>
                      <a:gd name="connsiteY6" fmla="*/ 291507 h 755752"/>
                      <a:gd name="connsiteX7" fmla="*/ 7239000 w 7239000"/>
                      <a:gd name="connsiteY7" fmla="*/ 0 h 755752"/>
                      <a:gd name="connsiteX8" fmla="*/ 7239000 w 7239000"/>
                      <a:gd name="connsiteY8" fmla="*/ 419602 h 755752"/>
                      <a:gd name="connsiteX9" fmla="*/ 6052820 w 7239000"/>
                      <a:gd name="connsiteY9" fmla="*/ 664886 h 755752"/>
                      <a:gd name="connsiteX10" fmla="*/ 4810760 w 7239000"/>
                      <a:gd name="connsiteY10" fmla="*/ 687746 h 755752"/>
                      <a:gd name="connsiteX11" fmla="*/ 4231640 w 7239000"/>
                      <a:gd name="connsiteY11" fmla="*/ 680127 h 755752"/>
                      <a:gd name="connsiteX12" fmla="*/ 3065780 w 7239000"/>
                      <a:gd name="connsiteY12" fmla="*/ 649647 h 755752"/>
                      <a:gd name="connsiteX13" fmla="*/ 2326640 w 7239000"/>
                      <a:gd name="connsiteY13" fmla="*/ 596306 h 755752"/>
                      <a:gd name="connsiteX14" fmla="*/ 947420 w 7239000"/>
                      <a:gd name="connsiteY14" fmla="*/ 748706 h 755752"/>
                      <a:gd name="connsiteX15" fmla="*/ 0 w 7239000"/>
                      <a:gd name="connsiteY15" fmla="*/ 503422 h 755752"/>
                      <a:gd name="connsiteX16" fmla="*/ 0 w 7239000"/>
                      <a:gd name="connsiteY16" fmla="*/ 15240 h 755752"/>
                      <a:gd name="connsiteX0" fmla="*/ 0 w 7239000"/>
                      <a:gd name="connsiteY0" fmla="*/ 15240 h 761162"/>
                      <a:gd name="connsiteX1" fmla="*/ 1236980 w 7239000"/>
                      <a:gd name="connsiteY1" fmla="*/ 299126 h 761162"/>
                      <a:gd name="connsiteX2" fmla="*/ 2494280 w 7239000"/>
                      <a:gd name="connsiteY2" fmla="*/ 283886 h 761162"/>
                      <a:gd name="connsiteX3" fmla="*/ 3042920 w 7239000"/>
                      <a:gd name="connsiteY3" fmla="*/ 283886 h 761162"/>
                      <a:gd name="connsiteX4" fmla="*/ 4277360 w 7239000"/>
                      <a:gd name="connsiteY4" fmla="*/ 299126 h 761162"/>
                      <a:gd name="connsiteX5" fmla="*/ 4894580 w 7239000"/>
                      <a:gd name="connsiteY5" fmla="*/ 222927 h 761162"/>
                      <a:gd name="connsiteX6" fmla="*/ 6083300 w 7239000"/>
                      <a:gd name="connsiteY6" fmla="*/ 291507 h 761162"/>
                      <a:gd name="connsiteX7" fmla="*/ 7239000 w 7239000"/>
                      <a:gd name="connsiteY7" fmla="*/ 0 h 761162"/>
                      <a:gd name="connsiteX8" fmla="*/ 7239000 w 7239000"/>
                      <a:gd name="connsiteY8" fmla="*/ 419602 h 761162"/>
                      <a:gd name="connsiteX9" fmla="*/ 6052820 w 7239000"/>
                      <a:gd name="connsiteY9" fmla="*/ 664886 h 761162"/>
                      <a:gd name="connsiteX10" fmla="*/ 4810760 w 7239000"/>
                      <a:gd name="connsiteY10" fmla="*/ 687746 h 761162"/>
                      <a:gd name="connsiteX11" fmla="*/ 4231640 w 7239000"/>
                      <a:gd name="connsiteY11" fmla="*/ 680127 h 761162"/>
                      <a:gd name="connsiteX12" fmla="*/ 3065780 w 7239000"/>
                      <a:gd name="connsiteY12" fmla="*/ 649647 h 761162"/>
                      <a:gd name="connsiteX13" fmla="*/ 2326640 w 7239000"/>
                      <a:gd name="connsiteY13" fmla="*/ 596306 h 761162"/>
                      <a:gd name="connsiteX14" fmla="*/ 947420 w 7239000"/>
                      <a:gd name="connsiteY14" fmla="*/ 748706 h 761162"/>
                      <a:gd name="connsiteX15" fmla="*/ 0 w 7239000"/>
                      <a:gd name="connsiteY15" fmla="*/ 503422 h 761162"/>
                      <a:gd name="connsiteX16" fmla="*/ 0 w 7239000"/>
                      <a:gd name="connsiteY16" fmla="*/ 15240 h 761162"/>
                      <a:gd name="connsiteX0" fmla="*/ 0 w 7239000"/>
                      <a:gd name="connsiteY0" fmla="*/ 15240 h 754304"/>
                      <a:gd name="connsiteX1" fmla="*/ 1236980 w 7239000"/>
                      <a:gd name="connsiteY1" fmla="*/ 299126 h 754304"/>
                      <a:gd name="connsiteX2" fmla="*/ 2494280 w 7239000"/>
                      <a:gd name="connsiteY2" fmla="*/ 283886 h 754304"/>
                      <a:gd name="connsiteX3" fmla="*/ 3042920 w 7239000"/>
                      <a:gd name="connsiteY3" fmla="*/ 283886 h 754304"/>
                      <a:gd name="connsiteX4" fmla="*/ 4277360 w 7239000"/>
                      <a:gd name="connsiteY4" fmla="*/ 299126 h 754304"/>
                      <a:gd name="connsiteX5" fmla="*/ 4894580 w 7239000"/>
                      <a:gd name="connsiteY5" fmla="*/ 222927 h 754304"/>
                      <a:gd name="connsiteX6" fmla="*/ 6083300 w 7239000"/>
                      <a:gd name="connsiteY6" fmla="*/ 291507 h 754304"/>
                      <a:gd name="connsiteX7" fmla="*/ 7239000 w 7239000"/>
                      <a:gd name="connsiteY7" fmla="*/ 0 h 754304"/>
                      <a:gd name="connsiteX8" fmla="*/ 7239000 w 7239000"/>
                      <a:gd name="connsiteY8" fmla="*/ 419602 h 754304"/>
                      <a:gd name="connsiteX9" fmla="*/ 6052820 w 7239000"/>
                      <a:gd name="connsiteY9" fmla="*/ 664886 h 754304"/>
                      <a:gd name="connsiteX10" fmla="*/ 4833620 w 7239000"/>
                      <a:gd name="connsiteY10" fmla="*/ 672506 h 754304"/>
                      <a:gd name="connsiteX11" fmla="*/ 4231640 w 7239000"/>
                      <a:gd name="connsiteY11" fmla="*/ 680127 h 754304"/>
                      <a:gd name="connsiteX12" fmla="*/ 3065780 w 7239000"/>
                      <a:gd name="connsiteY12" fmla="*/ 649647 h 754304"/>
                      <a:gd name="connsiteX13" fmla="*/ 2326640 w 7239000"/>
                      <a:gd name="connsiteY13" fmla="*/ 596306 h 754304"/>
                      <a:gd name="connsiteX14" fmla="*/ 947420 w 7239000"/>
                      <a:gd name="connsiteY14" fmla="*/ 748706 h 754304"/>
                      <a:gd name="connsiteX15" fmla="*/ 0 w 7239000"/>
                      <a:gd name="connsiteY15" fmla="*/ 503422 h 754304"/>
                      <a:gd name="connsiteX16" fmla="*/ 0 w 7239000"/>
                      <a:gd name="connsiteY16" fmla="*/ 15240 h 754304"/>
                      <a:gd name="connsiteX0" fmla="*/ 0 w 7239000"/>
                      <a:gd name="connsiteY0" fmla="*/ 15240 h 754304"/>
                      <a:gd name="connsiteX1" fmla="*/ 1236980 w 7239000"/>
                      <a:gd name="connsiteY1" fmla="*/ 299126 h 754304"/>
                      <a:gd name="connsiteX2" fmla="*/ 2494280 w 7239000"/>
                      <a:gd name="connsiteY2" fmla="*/ 283886 h 754304"/>
                      <a:gd name="connsiteX3" fmla="*/ 3042920 w 7239000"/>
                      <a:gd name="connsiteY3" fmla="*/ 283886 h 754304"/>
                      <a:gd name="connsiteX4" fmla="*/ 4277360 w 7239000"/>
                      <a:gd name="connsiteY4" fmla="*/ 299126 h 754304"/>
                      <a:gd name="connsiteX5" fmla="*/ 4894580 w 7239000"/>
                      <a:gd name="connsiteY5" fmla="*/ 222927 h 754304"/>
                      <a:gd name="connsiteX6" fmla="*/ 6083300 w 7239000"/>
                      <a:gd name="connsiteY6" fmla="*/ 291507 h 754304"/>
                      <a:gd name="connsiteX7" fmla="*/ 7239000 w 7239000"/>
                      <a:gd name="connsiteY7" fmla="*/ 0 h 754304"/>
                      <a:gd name="connsiteX8" fmla="*/ 7239000 w 7239000"/>
                      <a:gd name="connsiteY8" fmla="*/ 419602 h 754304"/>
                      <a:gd name="connsiteX9" fmla="*/ 6052820 w 7239000"/>
                      <a:gd name="connsiteY9" fmla="*/ 664886 h 754304"/>
                      <a:gd name="connsiteX10" fmla="*/ 4833620 w 7239000"/>
                      <a:gd name="connsiteY10" fmla="*/ 672506 h 754304"/>
                      <a:gd name="connsiteX11" fmla="*/ 4231640 w 7239000"/>
                      <a:gd name="connsiteY11" fmla="*/ 680127 h 754304"/>
                      <a:gd name="connsiteX12" fmla="*/ 3065780 w 7239000"/>
                      <a:gd name="connsiteY12" fmla="*/ 649647 h 754304"/>
                      <a:gd name="connsiteX13" fmla="*/ 2326640 w 7239000"/>
                      <a:gd name="connsiteY13" fmla="*/ 596306 h 754304"/>
                      <a:gd name="connsiteX14" fmla="*/ 947420 w 7239000"/>
                      <a:gd name="connsiteY14" fmla="*/ 748706 h 754304"/>
                      <a:gd name="connsiteX15" fmla="*/ 0 w 7239000"/>
                      <a:gd name="connsiteY15" fmla="*/ 503422 h 754304"/>
                      <a:gd name="connsiteX16" fmla="*/ 0 w 7239000"/>
                      <a:gd name="connsiteY16" fmla="*/ 15240 h 754304"/>
                      <a:gd name="connsiteX0" fmla="*/ 0 w 7239000"/>
                      <a:gd name="connsiteY0" fmla="*/ 15240 h 754304"/>
                      <a:gd name="connsiteX1" fmla="*/ 1236980 w 7239000"/>
                      <a:gd name="connsiteY1" fmla="*/ 299126 h 754304"/>
                      <a:gd name="connsiteX2" fmla="*/ 2494280 w 7239000"/>
                      <a:gd name="connsiteY2" fmla="*/ 283886 h 754304"/>
                      <a:gd name="connsiteX3" fmla="*/ 3042920 w 7239000"/>
                      <a:gd name="connsiteY3" fmla="*/ 283886 h 754304"/>
                      <a:gd name="connsiteX4" fmla="*/ 4277360 w 7239000"/>
                      <a:gd name="connsiteY4" fmla="*/ 299126 h 754304"/>
                      <a:gd name="connsiteX5" fmla="*/ 4894580 w 7239000"/>
                      <a:gd name="connsiteY5" fmla="*/ 222927 h 754304"/>
                      <a:gd name="connsiteX6" fmla="*/ 6083300 w 7239000"/>
                      <a:gd name="connsiteY6" fmla="*/ 291507 h 754304"/>
                      <a:gd name="connsiteX7" fmla="*/ 7239000 w 7239000"/>
                      <a:gd name="connsiteY7" fmla="*/ 0 h 754304"/>
                      <a:gd name="connsiteX8" fmla="*/ 7239000 w 7239000"/>
                      <a:gd name="connsiteY8" fmla="*/ 419602 h 754304"/>
                      <a:gd name="connsiteX9" fmla="*/ 6052820 w 7239000"/>
                      <a:gd name="connsiteY9" fmla="*/ 664886 h 754304"/>
                      <a:gd name="connsiteX10" fmla="*/ 4833620 w 7239000"/>
                      <a:gd name="connsiteY10" fmla="*/ 672506 h 754304"/>
                      <a:gd name="connsiteX11" fmla="*/ 4231640 w 7239000"/>
                      <a:gd name="connsiteY11" fmla="*/ 680127 h 754304"/>
                      <a:gd name="connsiteX12" fmla="*/ 3065780 w 7239000"/>
                      <a:gd name="connsiteY12" fmla="*/ 649647 h 754304"/>
                      <a:gd name="connsiteX13" fmla="*/ 2326640 w 7239000"/>
                      <a:gd name="connsiteY13" fmla="*/ 596306 h 754304"/>
                      <a:gd name="connsiteX14" fmla="*/ 947420 w 7239000"/>
                      <a:gd name="connsiteY14" fmla="*/ 748706 h 754304"/>
                      <a:gd name="connsiteX15" fmla="*/ 0 w 7239000"/>
                      <a:gd name="connsiteY15" fmla="*/ 503422 h 754304"/>
                      <a:gd name="connsiteX16" fmla="*/ 0 w 7239000"/>
                      <a:gd name="connsiteY16" fmla="*/ 15240 h 754304"/>
                      <a:gd name="connsiteX0" fmla="*/ 0 w 7239000"/>
                      <a:gd name="connsiteY0" fmla="*/ 15240 h 754304"/>
                      <a:gd name="connsiteX1" fmla="*/ 1236980 w 7239000"/>
                      <a:gd name="connsiteY1" fmla="*/ 299126 h 754304"/>
                      <a:gd name="connsiteX2" fmla="*/ 2494280 w 7239000"/>
                      <a:gd name="connsiteY2" fmla="*/ 283886 h 754304"/>
                      <a:gd name="connsiteX3" fmla="*/ 3042920 w 7239000"/>
                      <a:gd name="connsiteY3" fmla="*/ 283886 h 754304"/>
                      <a:gd name="connsiteX4" fmla="*/ 4277360 w 7239000"/>
                      <a:gd name="connsiteY4" fmla="*/ 299126 h 754304"/>
                      <a:gd name="connsiteX5" fmla="*/ 4894580 w 7239000"/>
                      <a:gd name="connsiteY5" fmla="*/ 222927 h 754304"/>
                      <a:gd name="connsiteX6" fmla="*/ 6083300 w 7239000"/>
                      <a:gd name="connsiteY6" fmla="*/ 291507 h 754304"/>
                      <a:gd name="connsiteX7" fmla="*/ 7239000 w 7239000"/>
                      <a:gd name="connsiteY7" fmla="*/ 0 h 754304"/>
                      <a:gd name="connsiteX8" fmla="*/ 7239000 w 7239000"/>
                      <a:gd name="connsiteY8" fmla="*/ 419602 h 754304"/>
                      <a:gd name="connsiteX9" fmla="*/ 6052820 w 7239000"/>
                      <a:gd name="connsiteY9" fmla="*/ 664886 h 754304"/>
                      <a:gd name="connsiteX10" fmla="*/ 4833620 w 7239000"/>
                      <a:gd name="connsiteY10" fmla="*/ 672506 h 754304"/>
                      <a:gd name="connsiteX11" fmla="*/ 4231640 w 7239000"/>
                      <a:gd name="connsiteY11" fmla="*/ 680127 h 754304"/>
                      <a:gd name="connsiteX12" fmla="*/ 3065780 w 7239000"/>
                      <a:gd name="connsiteY12" fmla="*/ 649647 h 754304"/>
                      <a:gd name="connsiteX13" fmla="*/ 2326640 w 7239000"/>
                      <a:gd name="connsiteY13" fmla="*/ 596306 h 754304"/>
                      <a:gd name="connsiteX14" fmla="*/ 947420 w 7239000"/>
                      <a:gd name="connsiteY14" fmla="*/ 748706 h 754304"/>
                      <a:gd name="connsiteX15" fmla="*/ 0 w 7239000"/>
                      <a:gd name="connsiteY15" fmla="*/ 503422 h 754304"/>
                      <a:gd name="connsiteX16" fmla="*/ 0 w 7239000"/>
                      <a:gd name="connsiteY16" fmla="*/ 15240 h 754304"/>
                      <a:gd name="connsiteX0" fmla="*/ 0 w 7239000"/>
                      <a:gd name="connsiteY0" fmla="*/ 15240 h 754304"/>
                      <a:gd name="connsiteX1" fmla="*/ 1236980 w 7239000"/>
                      <a:gd name="connsiteY1" fmla="*/ 299126 h 754304"/>
                      <a:gd name="connsiteX2" fmla="*/ 2494280 w 7239000"/>
                      <a:gd name="connsiteY2" fmla="*/ 283886 h 754304"/>
                      <a:gd name="connsiteX3" fmla="*/ 3042920 w 7239000"/>
                      <a:gd name="connsiteY3" fmla="*/ 283886 h 754304"/>
                      <a:gd name="connsiteX4" fmla="*/ 4277360 w 7239000"/>
                      <a:gd name="connsiteY4" fmla="*/ 299126 h 754304"/>
                      <a:gd name="connsiteX5" fmla="*/ 4894580 w 7239000"/>
                      <a:gd name="connsiteY5" fmla="*/ 222927 h 754304"/>
                      <a:gd name="connsiteX6" fmla="*/ 6083300 w 7239000"/>
                      <a:gd name="connsiteY6" fmla="*/ 291507 h 754304"/>
                      <a:gd name="connsiteX7" fmla="*/ 7239000 w 7239000"/>
                      <a:gd name="connsiteY7" fmla="*/ 0 h 754304"/>
                      <a:gd name="connsiteX8" fmla="*/ 7239000 w 7239000"/>
                      <a:gd name="connsiteY8" fmla="*/ 419602 h 754304"/>
                      <a:gd name="connsiteX9" fmla="*/ 6052820 w 7239000"/>
                      <a:gd name="connsiteY9" fmla="*/ 664886 h 754304"/>
                      <a:gd name="connsiteX10" fmla="*/ 4833620 w 7239000"/>
                      <a:gd name="connsiteY10" fmla="*/ 672506 h 754304"/>
                      <a:gd name="connsiteX11" fmla="*/ 4231640 w 7239000"/>
                      <a:gd name="connsiteY11" fmla="*/ 680127 h 754304"/>
                      <a:gd name="connsiteX12" fmla="*/ 3065780 w 7239000"/>
                      <a:gd name="connsiteY12" fmla="*/ 649647 h 754304"/>
                      <a:gd name="connsiteX13" fmla="*/ 2326640 w 7239000"/>
                      <a:gd name="connsiteY13" fmla="*/ 596306 h 754304"/>
                      <a:gd name="connsiteX14" fmla="*/ 947420 w 7239000"/>
                      <a:gd name="connsiteY14" fmla="*/ 748706 h 754304"/>
                      <a:gd name="connsiteX15" fmla="*/ 0 w 7239000"/>
                      <a:gd name="connsiteY15" fmla="*/ 503422 h 754304"/>
                      <a:gd name="connsiteX16" fmla="*/ 0 w 7239000"/>
                      <a:gd name="connsiteY16" fmla="*/ 15240 h 754304"/>
                      <a:gd name="connsiteX0" fmla="*/ 0 w 7239000"/>
                      <a:gd name="connsiteY0" fmla="*/ 15240 h 754304"/>
                      <a:gd name="connsiteX1" fmla="*/ 1236980 w 7239000"/>
                      <a:gd name="connsiteY1" fmla="*/ 299126 h 754304"/>
                      <a:gd name="connsiteX2" fmla="*/ 2494280 w 7239000"/>
                      <a:gd name="connsiteY2" fmla="*/ 283886 h 754304"/>
                      <a:gd name="connsiteX3" fmla="*/ 3042920 w 7239000"/>
                      <a:gd name="connsiteY3" fmla="*/ 283886 h 754304"/>
                      <a:gd name="connsiteX4" fmla="*/ 4277360 w 7239000"/>
                      <a:gd name="connsiteY4" fmla="*/ 299126 h 754304"/>
                      <a:gd name="connsiteX5" fmla="*/ 4894580 w 7239000"/>
                      <a:gd name="connsiteY5" fmla="*/ 222927 h 754304"/>
                      <a:gd name="connsiteX6" fmla="*/ 6083300 w 7239000"/>
                      <a:gd name="connsiteY6" fmla="*/ 291507 h 754304"/>
                      <a:gd name="connsiteX7" fmla="*/ 7239000 w 7239000"/>
                      <a:gd name="connsiteY7" fmla="*/ 0 h 754304"/>
                      <a:gd name="connsiteX8" fmla="*/ 7239000 w 7239000"/>
                      <a:gd name="connsiteY8" fmla="*/ 419602 h 754304"/>
                      <a:gd name="connsiteX9" fmla="*/ 6052820 w 7239000"/>
                      <a:gd name="connsiteY9" fmla="*/ 664886 h 754304"/>
                      <a:gd name="connsiteX10" fmla="*/ 4833620 w 7239000"/>
                      <a:gd name="connsiteY10" fmla="*/ 672506 h 754304"/>
                      <a:gd name="connsiteX11" fmla="*/ 4231640 w 7239000"/>
                      <a:gd name="connsiteY11" fmla="*/ 680127 h 754304"/>
                      <a:gd name="connsiteX12" fmla="*/ 3065780 w 7239000"/>
                      <a:gd name="connsiteY12" fmla="*/ 649647 h 754304"/>
                      <a:gd name="connsiteX13" fmla="*/ 2326640 w 7239000"/>
                      <a:gd name="connsiteY13" fmla="*/ 596306 h 754304"/>
                      <a:gd name="connsiteX14" fmla="*/ 947420 w 7239000"/>
                      <a:gd name="connsiteY14" fmla="*/ 748706 h 754304"/>
                      <a:gd name="connsiteX15" fmla="*/ 0 w 7239000"/>
                      <a:gd name="connsiteY15" fmla="*/ 503422 h 754304"/>
                      <a:gd name="connsiteX16" fmla="*/ 0 w 7239000"/>
                      <a:gd name="connsiteY16" fmla="*/ 15240 h 754304"/>
                      <a:gd name="connsiteX0" fmla="*/ 0 w 7239000"/>
                      <a:gd name="connsiteY0" fmla="*/ 15240 h 754304"/>
                      <a:gd name="connsiteX1" fmla="*/ 1236980 w 7239000"/>
                      <a:gd name="connsiteY1" fmla="*/ 299126 h 754304"/>
                      <a:gd name="connsiteX2" fmla="*/ 2494280 w 7239000"/>
                      <a:gd name="connsiteY2" fmla="*/ 283886 h 754304"/>
                      <a:gd name="connsiteX3" fmla="*/ 3042920 w 7239000"/>
                      <a:gd name="connsiteY3" fmla="*/ 283886 h 754304"/>
                      <a:gd name="connsiteX4" fmla="*/ 4277360 w 7239000"/>
                      <a:gd name="connsiteY4" fmla="*/ 299126 h 754304"/>
                      <a:gd name="connsiteX5" fmla="*/ 4894580 w 7239000"/>
                      <a:gd name="connsiteY5" fmla="*/ 222927 h 754304"/>
                      <a:gd name="connsiteX6" fmla="*/ 6083300 w 7239000"/>
                      <a:gd name="connsiteY6" fmla="*/ 291507 h 754304"/>
                      <a:gd name="connsiteX7" fmla="*/ 7239000 w 7239000"/>
                      <a:gd name="connsiteY7" fmla="*/ 0 h 754304"/>
                      <a:gd name="connsiteX8" fmla="*/ 7239000 w 7239000"/>
                      <a:gd name="connsiteY8" fmla="*/ 419602 h 754304"/>
                      <a:gd name="connsiteX9" fmla="*/ 6052820 w 7239000"/>
                      <a:gd name="connsiteY9" fmla="*/ 664886 h 754304"/>
                      <a:gd name="connsiteX10" fmla="*/ 4833620 w 7239000"/>
                      <a:gd name="connsiteY10" fmla="*/ 672506 h 754304"/>
                      <a:gd name="connsiteX11" fmla="*/ 4231640 w 7239000"/>
                      <a:gd name="connsiteY11" fmla="*/ 680127 h 754304"/>
                      <a:gd name="connsiteX12" fmla="*/ 3065780 w 7239000"/>
                      <a:gd name="connsiteY12" fmla="*/ 649647 h 754304"/>
                      <a:gd name="connsiteX13" fmla="*/ 2326640 w 7239000"/>
                      <a:gd name="connsiteY13" fmla="*/ 596306 h 754304"/>
                      <a:gd name="connsiteX14" fmla="*/ 947420 w 7239000"/>
                      <a:gd name="connsiteY14" fmla="*/ 748706 h 754304"/>
                      <a:gd name="connsiteX15" fmla="*/ 0 w 7239000"/>
                      <a:gd name="connsiteY15" fmla="*/ 503422 h 754304"/>
                      <a:gd name="connsiteX16" fmla="*/ 0 w 7239000"/>
                      <a:gd name="connsiteY16" fmla="*/ 15240 h 754304"/>
                      <a:gd name="connsiteX0" fmla="*/ 0 w 7239000"/>
                      <a:gd name="connsiteY0" fmla="*/ 15240 h 754304"/>
                      <a:gd name="connsiteX1" fmla="*/ 1236980 w 7239000"/>
                      <a:gd name="connsiteY1" fmla="*/ 299126 h 754304"/>
                      <a:gd name="connsiteX2" fmla="*/ 2494280 w 7239000"/>
                      <a:gd name="connsiteY2" fmla="*/ 283886 h 754304"/>
                      <a:gd name="connsiteX3" fmla="*/ 3042920 w 7239000"/>
                      <a:gd name="connsiteY3" fmla="*/ 283886 h 754304"/>
                      <a:gd name="connsiteX4" fmla="*/ 4277360 w 7239000"/>
                      <a:gd name="connsiteY4" fmla="*/ 299126 h 754304"/>
                      <a:gd name="connsiteX5" fmla="*/ 4894580 w 7239000"/>
                      <a:gd name="connsiteY5" fmla="*/ 222927 h 754304"/>
                      <a:gd name="connsiteX6" fmla="*/ 6083300 w 7239000"/>
                      <a:gd name="connsiteY6" fmla="*/ 291507 h 754304"/>
                      <a:gd name="connsiteX7" fmla="*/ 7239000 w 7239000"/>
                      <a:gd name="connsiteY7" fmla="*/ 0 h 754304"/>
                      <a:gd name="connsiteX8" fmla="*/ 7239000 w 7239000"/>
                      <a:gd name="connsiteY8" fmla="*/ 419602 h 754304"/>
                      <a:gd name="connsiteX9" fmla="*/ 6052820 w 7239000"/>
                      <a:gd name="connsiteY9" fmla="*/ 664886 h 754304"/>
                      <a:gd name="connsiteX10" fmla="*/ 4833620 w 7239000"/>
                      <a:gd name="connsiteY10" fmla="*/ 672506 h 754304"/>
                      <a:gd name="connsiteX11" fmla="*/ 4231640 w 7239000"/>
                      <a:gd name="connsiteY11" fmla="*/ 680127 h 754304"/>
                      <a:gd name="connsiteX12" fmla="*/ 3065780 w 7239000"/>
                      <a:gd name="connsiteY12" fmla="*/ 649647 h 754304"/>
                      <a:gd name="connsiteX13" fmla="*/ 2326640 w 7239000"/>
                      <a:gd name="connsiteY13" fmla="*/ 596306 h 754304"/>
                      <a:gd name="connsiteX14" fmla="*/ 947420 w 7239000"/>
                      <a:gd name="connsiteY14" fmla="*/ 748706 h 754304"/>
                      <a:gd name="connsiteX15" fmla="*/ 0 w 7239000"/>
                      <a:gd name="connsiteY15" fmla="*/ 503422 h 754304"/>
                      <a:gd name="connsiteX16" fmla="*/ 0 w 7239000"/>
                      <a:gd name="connsiteY16" fmla="*/ 15240 h 754304"/>
                      <a:gd name="connsiteX0" fmla="*/ 0 w 7239000"/>
                      <a:gd name="connsiteY0" fmla="*/ 15240 h 748714"/>
                      <a:gd name="connsiteX1" fmla="*/ 1236980 w 7239000"/>
                      <a:gd name="connsiteY1" fmla="*/ 299126 h 748714"/>
                      <a:gd name="connsiteX2" fmla="*/ 2494280 w 7239000"/>
                      <a:gd name="connsiteY2" fmla="*/ 283886 h 748714"/>
                      <a:gd name="connsiteX3" fmla="*/ 3042920 w 7239000"/>
                      <a:gd name="connsiteY3" fmla="*/ 283886 h 748714"/>
                      <a:gd name="connsiteX4" fmla="*/ 4277360 w 7239000"/>
                      <a:gd name="connsiteY4" fmla="*/ 299126 h 748714"/>
                      <a:gd name="connsiteX5" fmla="*/ 4894580 w 7239000"/>
                      <a:gd name="connsiteY5" fmla="*/ 222927 h 748714"/>
                      <a:gd name="connsiteX6" fmla="*/ 6083300 w 7239000"/>
                      <a:gd name="connsiteY6" fmla="*/ 291507 h 748714"/>
                      <a:gd name="connsiteX7" fmla="*/ 7239000 w 7239000"/>
                      <a:gd name="connsiteY7" fmla="*/ 0 h 748714"/>
                      <a:gd name="connsiteX8" fmla="*/ 7239000 w 7239000"/>
                      <a:gd name="connsiteY8" fmla="*/ 419602 h 748714"/>
                      <a:gd name="connsiteX9" fmla="*/ 6052820 w 7239000"/>
                      <a:gd name="connsiteY9" fmla="*/ 664886 h 748714"/>
                      <a:gd name="connsiteX10" fmla="*/ 4833620 w 7239000"/>
                      <a:gd name="connsiteY10" fmla="*/ 672506 h 748714"/>
                      <a:gd name="connsiteX11" fmla="*/ 4231640 w 7239000"/>
                      <a:gd name="connsiteY11" fmla="*/ 680127 h 748714"/>
                      <a:gd name="connsiteX12" fmla="*/ 3065780 w 7239000"/>
                      <a:gd name="connsiteY12" fmla="*/ 649647 h 748714"/>
                      <a:gd name="connsiteX13" fmla="*/ 2326640 w 7239000"/>
                      <a:gd name="connsiteY13" fmla="*/ 596306 h 748714"/>
                      <a:gd name="connsiteX14" fmla="*/ 947420 w 7239000"/>
                      <a:gd name="connsiteY14" fmla="*/ 748706 h 748714"/>
                      <a:gd name="connsiteX15" fmla="*/ 0 w 7239000"/>
                      <a:gd name="connsiteY15" fmla="*/ 503422 h 748714"/>
                      <a:gd name="connsiteX16" fmla="*/ 0 w 7239000"/>
                      <a:gd name="connsiteY16" fmla="*/ 15240 h 748714"/>
                      <a:gd name="connsiteX0" fmla="*/ 0 w 7239000"/>
                      <a:gd name="connsiteY0" fmla="*/ 15240 h 748714"/>
                      <a:gd name="connsiteX1" fmla="*/ 1236980 w 7239000"/>
                      <a:gd name="connsiteY1" fmla="*/ 299126 h 748714"/>
                      <a:gd name="connsiteX2" fmla="*/ 2494280 w 7239000"/>
                      <a:gd name="connsiteY2" fmla="*/ 283886 h 748714"/>
                      <a:gd name="connsiteX3" fmla="*/ 3042920 w 7239000"/>
                      <a:gd name="connsiteY3" fmla="*/ 283886 h 748714"/>
                      <a:gd name="connsiteX4" fmla="*/ 4277360 w 7239000"/>
                      <a:gd name="connsiteY4" fmla="*/ 299126 h 748714"/>
                      <a:gd name="connsiteX5" fmla="*/ 4894580 w 7239000"/>
                      <a:gd name="connsiteY5" fmla="*/ 222927 h 748714"/>
                      <a:gd name="connsiteX6" fmla="*/ 6083300 w 7239000"/>
                      <a:gd name="connsiteY6" fmla="*/ 291507 h 748714"/>
                      <a:gd name="connsiteX7" fmla="*/ 7239000 w 7239000"/>
                      <a:gd name="connsiteY7" fmla="*/ 0 h 748714"/>
                      <a:gd name="connsiteX8" fmla="*/ 7239000 w 7239000"/>
                      <a:gd name="connsiteY8" fmla="*/ 419602 h 748714"/>
                      <a:gd name="connsiteX9" fmla="*/ 6052820 w 7239000"/>
                      <a:gd name="connsiteY9" fmla="*/ 664886 h 748714"/>
                      <a:gd name="connsiteX10" fmla="*/ 4856480 w 7239000"/>
                      <a:gd name="connsiteY10" fmla="*/ 664886 h 748714"/>
                      <a:gd name="connsiteX11" fmla="*/ 4231640 w 7239000"/>
                      <a:gd name="connsiteY11" fmla="*/ 680127 h 748714"/>
                      <a:gd name="connsiteX12" fmla="*/ 3065780 w 7239000"/>
                      <a:gd name="connsiteY12" fmla="*/ 649647 h 748714"/>
                      <a:gd name="connsiteX13" fmla="*/ 2326640 w 7239000"/>
                      <a:gd name="connsiteY13" fmla="*/ 596306 h 748714"/>
                      <a:gd name="connsiteX14" fmla="*/ 947420 w 7239000"/>
                      <a:gd name="connsiteY14" fmla="*/ 748706 h 748714"/>
                      <a:gd name="connsiteX15" fmla="*/ 0 w 7239000"/>
                      <a:gd name="connsiteY15" fmla="*/ 503422 h 748714"/>
                      <a:gd name="connsiteX16" fmla="*/ 0 w 7239000"/>
                      <a:gd name="connsiteY16" fmla="*/ 15240 h 748714"/>
                      <a:gd name="connsiteX0" fmla="*/ 0 w 7239000"/>
                      <a:gd name="connsiteY0" fmla="*/ 15240 h 748714"/>
                      <a:gd name="connsiteX1" fmla="*/ 1236980 w 7239000"/>
                      <a:gd name="connsiteY1" fmla="*/ 299126 h 748714"/>
                      <a:gd name="connsiteX2" fmla="*/ 2494280 w 7239000"/>
                      <a:gd name="connsiteY2" fmla="*/ 283886 h 748714"/>
                      <a:gd name="connsiteX3" fmla="*/ 3042920 w 7239000"/>
                      <a:gd name="connsiteY3" fmla="*/ 283886 h 748714"/>
                      <a:gd name="connsiteX4" fmla="*/ 4277360 w 7239000"/>
                      <a:gd name="connsiteY4" fmla="*/ 299126 h 748714"/>
                      <a:gd name="connsiteX5" fmla="*/ 4894580 w 7239000"/>
                      <a:gd name="connsiteY5" fmla="*/ 222927 h 748714"/>
                      <a:gd name="connsiteX6" fmla="*/ 6083300 w 7239000"/>
                      <a:gd name="connsiteY6" fmla="*/ 291507 h 748714"/>
                      <a:gd name="connsiteX7" fmla="*/ 7239000 w 7239000"/>
                      <a:gd name="connsiteY7" fmla="*/ 0 h 748714"/>
                      <a:gd name="connsiteX8" fmla="*/ 7239000 w 7239000"/>
                      <a:gd name="connsiteY8" fmla="*/ 419602 h 748714"/>
                      <a:gd name="connsiteX9" fmla="*/ 6052820 w 7239000"/>
                      <a:gd name="connsiteY9" fmla="*/ 664886 h 748714"/>
                      <a:gd name="connsiteX10" fmla="*/ 4856480 w 7239000"/>
                      <a:gd name="connsiteY10" fmla="*/ 664886 h 748714"/>
                      <a:gd name="connsiteX11" fmla="*/ 4231640 w 7239000"/>
                      <a:gd name="connsiteY11" fmla="*/ 680127 h 748714"/>
                      <a:gd name="connsiteX12" fmla="*/ 3065780 w 7239000"/>
                      <a:gd name="connsiteY12" fmla="*/ 649647 h 748714"/>
                      <a:gd name="connsiteX13" fmla="*/ 2326640 w 7239000"/>
                      <a:gd name="connsiteY13" fmla="*/ 596306 h 748714"/>
                      <a:gd name="connsiteX14" fmla="*/ 947420 w 7239000"/>
                      <a:gd name="connsiteY14" fmla="*/ 748706 h 748714"/>
                      <a:gd name="connsiteX15" fmla="*/ 0 w 7239000"/>
                      <a:gd name="connsiteY15" fmla="*/ 503422 h 748714"/>
                      <a:gd name="connsiteX16" fmla="*/ 0 w 7239000"/>
                      <a:gd name="connsiteY16" fmla="*/ 15240 h 748714"/>
                      <a:gd name="connsiteX0" fmla="*/ 0 w 7239000"/>
                      <a:gd name="connsiteY0" fmla="*/ 15240 h 748714"/>
                      <a:gd name="connsiteX1" fmla="*/ 1236980 w 7239000"/>
                      <a:gd name="connsiteY1" fmla="*/ 299126 h 748714"/>
                      <a:gd name="connsiteX2" fmla="*/ 2494280 w 7239000"/>
                      <a:gd name="connsiteY2" fmla="*/ 283886 h 748714"/>
                      <a:gd name="connsiteX3" fmla="*/ 3042920 w 7239000"/>
                      <a:gd name="connsiteY3" fmla="*/ 283886 h 748714"/>
                      <a:gd name="connsiteX4" fmla="*/ 4277360 w 7239000"/>
                      <a:gd name="connsiteY4" fmla="*/ 299126 h 748714"/>
                      <a:gd name="connsiteX5" fmla="*/ 4894580 w 7239000"/>
                      <a:gd name="connsiteY5" fmla="*/ 222927 h 748714"/>
                      <a:gd name="connsiteX6" fmla="*/ 6083300 w 7239000"/>
                      <a:gd name="connsiteY6" fmla="*/ 291507 h 748714"/>
                      <a:gd name="connsiteX7" fmla="*/ 7239000 w 7239000"/>
                      <a:gd name="connsiteY7" fmla="*/ 0 h 748714"/>
                      <a:gd name="connsiteX8" fmla="*/ 7239000 w 7239000"/>
                      <a:gd name="connsiteY8" fmla="*/ 419602 h 748714"/>
                      <a:gd name="connsiteX9" fmla="*/ 6052820 w 7239000"/>
                      <a:gd name="connsiteY9" fmla="*/ 664886 h 748714"/>
                      <a:gd name="connsiteX10" fmla="*/ 4856480 w 7239000"/>
                      <a:gd name="connsiteY10" fmla="*/ 664886 h 748714"/>
                      <a:gd name="connsiteX11" fmla="*/ 4231640 w 7239000"/>
                      <a:gd name="connsiteY11" fmla="*/ 680127 h 748714"/>
                      <a:gd name="connsiteX12" fmla="*/ 3065780 w 7239000"/>
                      <a:gd name="connsiteY12" fmla="*/ 649647 h 748714"/>
                      <a:gd name="connsiteX13" fmla="*/ 2326640 w 7239000"/>
                      <a:gd name="connsiteY13" fmla="*/ 596306 h 748714"/>
                      <a:gd name="connsiteX14" fmla="*/ 947420 w 7239000"/>
                      <a:gd name="connsiteY14" fmla="*/ 748706 h 748714"/>
                      <a:gd name="connsiteX15" fmla="*/ 0 w 7239000"/>
                      <a:gd name="connsiteY15" fmla="*/ 503422 h 748714"/>
                      <a:gd name="connsiteX16" fmla="*/ 0 w 7239000"/>
                      <a:gd name="connsiteY16" fmla="*/ 15240 h 748714"/>
                      <a:gd name="connsiteX0" fmla="*/ 0 w 7239000"/>
                      <a:gd name="connsiteY0" fmla="*/ 15240 h 748714"/>
                      <a:gd name="connsiteX1" fmla="*/ 1236980 w 7239000"/>
                      <a:gd name="connsiteY1" fmla="*/ 299126 h 748714"/>
                      <a:gd name="connsiteX2" fmla="*/ 2494280 w 7239000"/>
                      <a:gd name="connsiteY2" fmla="*/ 283886 h 748714"/>
                      <a:gd name="connsiteX3" fmla="*/ 3042920 w 7239000"/>
                      <a:gd name="connsiteY3" fmla="*/ 283886 h 748714"/>
                      <a:gd name="connsiteX4" fmla="*/ 4277360 w 7239000"/>
                      <a:gd name="connsiteY4" fmla="*/ 299126 h 748714"/>
                      <a:gd name="connsiteX5" fmla="*/ 4894580 w 7239000"/>
                      <a:gd name="connsiteY5" fmla="*/ 222927 h 748714"/>
                      <a:gd name="connsiteX6" fmla="*/ 6083300 w 7239000"/>
                      <a:gd name="connsiteY6" fmla="*/ 291507 h 748714"/>
                      <a:gd name="connsiteX7" fmla="*/ 7239000 w 7239000"/>
                      <a:gd name="connsiteY7" fmla="*/ 0 h 748714"/>
                      <a:gd name="connsiteX8" fmla="*/ 7239000 w 7239000"/>
                      <a:gd name="connsiteY8" fmla="*/ 419602 h 748714"/>
                      <a:gd name="connsiteX9" fmla="*/ 6052820 w 7239000"/>
                      <a:gd name="connsiteY9" fmla="*/ 664886 h 748714"/>
                      <a:gd name="connsiteX10" fmla="*/ 4856480 w 7239000"/>
                      <a:gd name="connsiteY10" fmla="*/ 664886 h 748714"/>
                      <a:gd name="connsiteX11" fmla="*/ 4231640 w 7239000"/>
                      <a:gd name="connsiteY11" fmla="*/ 680127 h 748714"/>
                      <a:gd name="connsiteX12" fmla="*/ 3065780 w 7239000"/>
                      <a:gd name="connsiteY12" fmla="*/ 649647 h 748714"/>
                      <a:gd name="connsiteX13" fmla="*/ 2326640 w 7239000"/>
                      <a:gd name="connsiteY13" fmla="*/ 596306 h 748714"/>
                      <a:gd name="connsiteX14" fmla="*/ 947420 w 7239000"/>
                      <a:gd name="connsiteY14" fmla="*/ 748706 h 748714"/>
                      <a:gd name="connsiteX15" fmla="*/ 0 w 7239000"/>
                      <a:gd name="connsiteY15" fmla="*/ 503422 h 748714"/>
                      <a:gd name="connsiteX16" fmla="*/ 0 w 7239000"/>
                      <a:gd name="connsiteY16" fmla="*/ 15240 h 748714"/>
                      <a:gd name="connsiteX0" fmla="*/ 0 w 7239000"/>
                      <a:gd name="connsiteY0" fmla="*/ 15240 h 748714"/>
                      <a:gd name="connsiteX1" fmla="*/ 1236980 w 7239000"/>
                      <a:gd name="connsiteY1" fmla="*/ 299126 h 748714"/>
                      <a:gd name="connsiteX2" fmla="*/ 2494280 w 7239000"/>
                      <a:gd name="connsiteY2" fmla="*/ 283886 h 748714"/>
                      <a:gd name="connsiteX3" fmla="*/ 3042920 w 7239000"/>
                      <a:gd name="connsiteY3" fmla="*/ 283886 h 748714"/>
                      <a:gd name="connsiteX4" fmla="*/ 4277360 w 7239000"/>
                      <a:gd name="connsiteY4" fmla="*/ 299126 h 748714"/>
                      <a:gd name="connsiteX5" fmla="*/ 4894580 w 7239000"/>
                      <a:gd name="connsiteY5" fmla="*/ 222927 h 748714"/>
                      <a:gd name="connsiteX6" fmla="*/ 6083300 w 7239000"/>
                      <a:gd name="connsiteY6" fmla="*/ 291507 h 748714"/>
                      <a:gd name="connsiteX7" fmla="*/ 7239000 w 7239000"/>
                      <a:gd name="connsiteY7" fmla="*/ 0 h 748714"/>
                      <a:gd name="connsiteX8" fmla="*/ 7239000 w 7239000"/>
                      <a:gd name="connsiteY8" fmla="*/ 419602 h 748714"/>
                      <a:gd name="connsiteX9" fmla="*/ 6052820 w 7239000"/>
                      <a:gd name="connsiteY9" fmla="*/ 664886 h 748714"/>
                      <a:gd name="connsiteX10" fmla="*/ 4856480 w 7239000"/>
                      <a:gd name="connsiteY10" fmla="*/ 664886 h 748714"/>
                      <a:gd name="connsiteX11" fmla="*/ 4231640 w 7239000"/>
                      <a:gd name="connsiteY11" fmla="*/ 680127 h 748714"/>
                      <a:gd name="connsiteX12" fmla="*/ 3065780 w 7239000"/>
                      <a:gd name="connsiteY12" fmla="*/ 649647 h 748714"/>
                      <a:gd name="connsiteX13" fmla="*/ 2326640 w 7239000"/>
                      <a:gd name="connsiteY13" fmla="*/ 596306 h 748714"/>
                      <a:gd name="connsiteX14" fmla="*/ 947420 w 7239000"/>
                      <a:gd name="connsiteY14" fmla="*/ 748706 h 748714"/>
                      <a:gd name="connsiteX15" fmla="*/ 0 w 7239000"/>
                      <a:gd name="connsiteY15" fmla="*/ 503422 h 748714"/>
                      <a:gd name="connsiteX16" fmla="*/ 0 w 7239000"/>
                      <a:gd name="connsiteY16" fmla="*/ 15240 h 748714"/>
                      <a:gd name="connsiteX0" fmla="*/ 0 w 7239000"/>
                      <a:gd name="connsiteY0" fmla="*/ 15240 h 748714"/>
                      <a:gd name="connsiteX1" fmla="*/ 1236980 w 7239000"/>
                      <a:gd name="connsiteY1" fmla="*/ 299126 h 748714"/>
                      <a:gd name="connsiteX2" fmla="*/ 2494280 w 7239000"/>
                      <a:gd name="connsiteY2" fmla="*/ 283886 h 748714"/>
                      <a:gd name="connsiteX3" fmla="*/ 3042920 w 7239000"/>
                      <a:gd name="connsiteY3" fmla="*/ 283886 h 748714"/>
                      <a:gd name="connsiteX4" fmla="*/ 4277360 w 7239000"/>
                      <a:gd name="connsiteY4" fmla="*/ 299126 h 748714"/>
                      <a:gd name="connsiteX5" fmla="*/ 4894580 w 7239000"/>
                      <a:gd name="connsiteY5" fmla="*/ 222927 h 748714"/>
                      <a:gd name="connsiteX6" fmla="*/ 6083300 w 7239000"/>
                      <a:gd name="connsiteY6" fmla="*/ 291507 h 748714"/>
                      <a:gd name="connsiteX7" fmla="*/ 7239000 w 7239000"/>
                      <a:gd name="connsiteY7" fmla="*/ 0 h 748714"/>
                      <a:gd name="connsiteX8" fmla="*/ 7239000 w 7239000"/>
                      <a:gd name="connsiteY8" fmla="*/ 419602 h 748714"/>
                      <a:gd name="connsiteX9" fmla="*/ 6052820 w 7239000"/>
                      <a:gd name="connsiteY9" fmla="*/ 664886 h 748714"/>
                      <a:gd name="connsiteX10" fmla="*/ 4856480 w 7239000"/>
                      <a:gd name="connsiteY10" fmla="*/ 664886 h 748714"/>
                      <a:gd name="connsiteX11" fmla="*/ 4231640 w 7239000"/>
                      <a:gd name="connsiteY11" fmla="*/ 680127 h 748714"/>
                      <a:gd name="connsiteX12" fmla="*/ 3065780 w 7239000"/>
                      <a:gd name="connsiteY12" fmla="*/ 649647 h 748714"/>
                      <a:gd name="connsiteX13" fmla="*/ 2326640 w 7239000"/>
                      <a:gd name="connsiteY13" fmla="*/ 596306 h 748714"/>
                      <a:gd name="connsiteX14" fmla="*/ 947420 w 7239000"/>
                      <a:gd name="connsiteY14" fmla="*/ 748706 h 748714"/>
                      <a:gd name="connsiteX15" fmla="*/ 0 w 7239000"/>
                      <a:gd name="connsiteY15" fmla="*/ 503422 h 748714"/>
                      <a:gd name="connsiteX16" fmla="*/ 0 w 7239000"/>
                      <a:gd name="connsiteY16" fmla="*/ 15240 h 748714"/>
                      <a:gd name="connsiteX0" fmla="*/ 0 w 7239000"/>
                      <a:gd name="connsiteY0" fmla="*/ 15240 h 748714"/>
                      <a:gd name="connsiteX1" fmla="*/ 1236980 w 7239000"/>
                      <a:gd name="connsiteY1" fmla="*/ 299126 h 748714"/>
                      <a:gd name="connsiteX2" fmla="*/ 2494280 w 7239000"/>
                      <a:gd name="connsiteY2" fmla="*/ 283886 h 748714"/>
                      <a:gd name="connsiteX3" fmla="*/ 3042920 w 7239000"/>
                      <a:gd name="connsiteY3" fmla="*/ 283886 h 748714"/>
                      <a:gd name="connsiteX4" fmla="*/ 4277360 w 7239000"/>
                      <a:gd name="connsiteY4" fmla="*/ 299126 h 748714"/>
                      <a:gd name="connsiteX5" fmla="*/ 4894580 w 7239000"/>
                      <a:gd name="connsiteY5" fmla="*/ 222927 h 748714"/>
                      <a:gd name="connsiteX6" fmla="*/ 6083300 w 7239000"/>
                      <a:gd name="connsiteY6" fmla="*/ 291507 h 748714"/>
                      <a:gd name="connsiteX7" fmla="*/ 7239000 w 7239000"/>
                      <a:gd name="connsiteY7" fmla="*/ 0 h 748714"/>
                      <a:gd name="connsiteX8" fmla="*/ 7239000 w 7239000"/>
                      <a:gd name="connsiteY8" fmla="*/ 419602 h 748714"/>
                      <a:gd name="connsiteX9" fmla="*/ 6052820 w 7239000"/>
                      <a:gd name="connsiteY9" fmla="*/ 664886 h 748714"/>
                      <a:gd name="connsiteX10" fmla="*/ 4856480 w 7239000"/>
                      <a:gd name="connsiteY10" fmla="*/ 664886 h 748714"/>
                      <a:gd name="connsiteX11" fmla="*/ 4231640 w 7239000"/>
                      <a:gd name="connsiteY11" fmla="*/ 680127 h 748714"/>
                      <a:gd name="connsiteX12" fmla="*/ 3065780 w 7239000"/>
                      <a:gd name="connsiteY12" fmla="*/ 649647 h 748714"/>
                      <a:gd name="connsiteX13" fmla="*/ 2326640 w 7239000"/>
                      <a:gd name="connsiteY13" fmla="*/ 596306 h 748714"/>
                      <a:gd name="connsiteX14" fmla="*/ 947420 w 7239000"/>
                      <a:gd name="connsiteY14" fmla="*/ 748706 h 748714"/>
                      <a:gd name="connsiteX15" fmla="*/ 0 w 7239000"/>
                      <a:gd name="connsiteY15" fmla="*/ 503422 h 748714"/>
                      <a:gd name="connsiteX16" fmla="*/ 0 w 7239000"/>
                      <a:gd name="connsiteY16" fmla="*/ 15240 h 748714"/>
                      <a:gd name="connsiteX0" fmla="*/ 0 w 7239000"/>
                      <a:gd name="connsiteY0" fmla="*/ 15240 h 748714"/>
                      <a:gd name="connsiteX1" fmla="*/ 1236980 w 7239000"/>
                      <a:gd name="connsiteY1" fmla="*/ 299126 h 748714"/>
                      <a:gd name="connsiteX2" fmla="*/ 2494280 w 7239000"/>
                      <a:gd name="connsiteY2" fmla="*/ 283886 h 748714"/>
                      <a:gd name="connsiteX3" fmla="*/ 3042920 w 7239000"/>
                      <a:gd name="connsiteY3" fmla="*/ 283886 h 748714"/>
                      <a:gd name="connsiteX4" fmla="*/ 4277360 w 7239000"/>
                      <a:gd name="connsiteY4" fmla="*/ 299126 h 748714"/>
                      <a:gd name="connsiteX5" fmla="*/ 4894580 w 7239000"/>
                      <a:gd name="connsiteY5" fmla="*/ 222927 h 748714"/>
                      <a:gd name="connsiteX6" fmla="*/ 6083300 w 7239000"/>
                      <a:gd name="connsiteY6" fmla="*/ 291507 h 748714"/>
                      <a:gd name="connsiteX7" fmla="*/ 7239000 w 7239000"/>
                      <a:gd name="connsiteY7" fmla="*/ 0 h 748714"/>
                      <a:gd name="connsiteX8" fmla="*/ 7239000 w 7239000"/>
                      <a:gd name="connsiteY8" fmla="*/ 419602 h 748714"/>
                      <a:gd name="connsiteX9" fmla="*/ 6052820 w 7239000"/>
                      <a:gd name="connsiteY9" fmla="*/ 664886 h 748714"/>
                      <a:gd name="connsiteX10" fmla="*/ 4856480 w 7239000"/>
                      <a:gd name="connsiteY10" fmla="*/ 664886 h 748714"/>
                      <a:gd name="connsiteX11" fmla="*/ 4231640 w 7239000"/>
                      <a:gd name="connsiteY11" fmla="*/ 680127 h 748714"/>
                      <a:gd name="connsiteX12" fmla="*/ 3065780 w 7239000"/>
                      <a:gd name="connsiteY12" fmla="*/ 649647 h 748714"/>
                      <a:gd name="connsiteX13" fmla="*/ 2326640 w 7239000"/>
                      <a:gd name="connsiteY13" fmla="*/ 596306 h 748714"/>
                      <a:gd name="connsiteX14" fmla="*/ 947420 w 7239000"/>
                      <a:gd name="connsiteY14" fmla="*/ 748706 h 748714"/>
                      <a:gd name="connsiteX15" fmla="*/ 0 w 7239000"/>
                      <a:gd name="connsiteY15" fmla="*/ 503422 h 748714"/>
                      <a:gd name="connsiteX16" fmla="*/ 0 w 7239000"/>
                      <a:gd name="connsiteY16" fmla="*/ 15240 h 748714"/>
                      <a:gd name="connsiteX0" fmla="*/ 0 w 7239000"/>
                      <a:gd name="connsiteY0" fmla="*/ 15240 h 748714"/>
                      <a:gd name="connsiteX1" fmla="*/ 1236980 w 7239000"/>
                      <a:gd name="connsiteY1" fmla="*/ 299126 h 748714"/>
                      <a:gd name="connsiteX2" fmla="*/ 2494280 w 7239000"/>
                      <a:gd name="connsiteY2" fmla="*/ 283886 h 748714"/>
                      <a:gd name="connsiteX3" fmla="*/ 3042920 w 7239000"/>
                      <a:gd name="connsiteY3" fmla="*/ 283886 h 748714"/>
                      <a:gd name="connsiteX4" fmla="*/ 4277360 w 7239000"/>
                      <a:gd name="connsiteY4" fmla="*/ 299126 h 748714"/>
                      <a:gd name="connsiteX5" fmla="*/ 4894580 w 7239000"/>
                      <a:gd name="connsiteY5" fmla="*/ 222927 h 748714"/>
                      <a:gd name="connsiteX6" fmla="*/ 6083300 w 7239000"/>
                      <a:gd name="connsiteY6" fmla="*/ 291507 h 748714"/>
                      <a:gd name="connsiteX7" fmla="*/ 7239000 w 7239000"/>
                      <a:gd name="connsiteY7" fmla="*/ 0 h 748714"/>
                      <a:gd name="connsiteX8" fmla="*/ 7239000 w 7239000"/>
                      <a:gd name="connsiteY8" fmla="*/ 419602 h 748714"/>
                      <a:gd name="connsiteX9" fmla="*/ 6052820 w 7239000"/>
                      <a:gd name="connsiteY9" fmla="*/ 664886 h 748714"/>
                      <a:gd name="connsiteX10" fmla="*/ 4856480 w 7239000"/>
                      <a:gd name="connsiteY10" fmla="*/ 664886 h 748714"/>
                      <a:gd name="connsiteX11" fmla="*/ 4231640 w 7239000"/>
                      <a:gd name="connsiteY11" fmla="*/ 680127 h 748714"/>
                      <a:gd name="connsiteX12" fmla="*/ 3065780 w 7239000"/>
                      <a:gd name="connsiteY12" fmla="*/ 649647 h 748714"/>
                      <a:gd name="connsiteX13" fmla="*/ 2326640 w 7239000"/>
                      <a:gd name="connsiteY13" fmla="*/ 596306 h 748714"/>
                      <a:gd name="connsiteX14" fmla="*/ 947420 w 7239000"/>
                      <a:gd name="connsiteY14" fmla="*/ 748706 h 748714"/>
                      <a:gd name="connsiteX15" fmla="*/ 0 w 7239000"/>
                      <a:gd name="connsiteY15" fmla="*/ 503422 h 748714"/>
                      <a:gd name="connsiteX16" fmla="*/ 0 w 7239000"/>
                      <a:gd name="connsiteY16" fmla="*/ 15240 h 748714"/>
                      <a:gd name="connsiteX0" fmla="*/ 0 w 7239000"/>
                      <a:gd name="connsiteY0" fmla="*/ 15240 h 748714"/>
                      <a:gd name="connsiteX1" fmla="*/ 1236980 w 7239000"/>
                      <a:gd name="connsiteY1" fmla="*/ 299126 h 748714"/>
                      <a:gd name="connsiteX2" fmla="*/ 2494280 w 7239000"/>
                      <a:gd name="connsiteY2" fmla="*/ 283886 h 748714"/>
                      <a:gd name="connsiteX3" fmla="*/ 3042920 w 7239000"/>
                      <a:gd name="connsiteY3" fmla="*/ 283886 h 748714"/>
                      <a:gd name="connsiteX4" fmla="*/ 4277360 w 7239000"/>
                      <a:gd name="connsiteY4" fmla="*/ 299126 h 748714"/>
                      <a:gd name="connsiteX5" fmla="*/ 4894580 w 7239000"/>
                      <a:gd name="connsiteY5" fmla="*/ 222927 h 748714"/>
                      <a:gd name="connsiteX6" fmla="*/ 6083300 w 7239000"/>
                      <a:gd name="connsiteY6" fmla="*/ 291507 h 748714"/>
                      <a:gd name="connsiteX7" fmla="*/ 7239000 w 7239000"/>
                      <a:gd name="connsiteY7" fmla="*/ 0 h 748714"/>
                      <a:gd name="connsiteX8" fmla="*/ 7239000 w 7239000"/>
                      <a:gd name="connsiteY8" fmla="*/ 419602 h 748714"/>
                      <a:gd name="connsiteX9" fmla="*/ 6052820 w 7239000"/>
                      <a:gd name="connsiteY9" fmla="*/ 664886 h 748714"/>
                      <a:gd name="connsiteX10" fmla="*/ 4856480 w 7239000"/>
                      <a:gd name="connsiteY10" fmla="*/ 664886 h 748714"/>
                      <a:gd name="connsiteX11" fmla="*/ 4231640 w 7239000"/>
                      <a:gd name="connsiteY11" fmla="*/ 680127 h 748714"/>
                      <a:gd name="connsiteX12" fmla="*/ 3065780 w 7239000"/>
                      <a:gd name="connsiteY12" fmla="*/ 649647 h 748714"/>
                      <a:gd name="connsiteX13" fmla="*/ 2326640 w 7239000"/>
                      <a:gd name="connsiteY13" fmla="*/ 596306 h 748714"/>
                      <a:gd name="connsiteX14" fmla="*/ 947420 w 7239000"/>
                      <a:gd name="connsiteY14" fmla="*/ 748706 h 748714"/>
                      <a:gd name="connsiteX15" fmla="*/ 0 w 7239000"/>
                      <a:gd name="connsiteY15" fmla="*/ 503422 h 748714"/>
                      <a:gd name="connsiteX16" fmla="*/ 0 w 7239000"/>
                      <a:gd name="connsiteY16" fmla="*/ 15240 h 748714"/>
                      <a:gd name="connsiteX0" fmla="*/ 0 w 7239000"/>
                      <a:gd name="connsiteY0" fmla="*/ 15240 h 737284"/>
                      <a:gd name="connsiteX1" fmla="*/ 1236980 w 7239000"/>
                      <a:gd name="connsiteY1" fmla="*/ 299126 h 737284"/>
                      <a:gd name="connsiteX2" fmla="*/ 2494280 w 7239000"/>
                      <a:gd name="connsiteY2" fmla="*/ 283886 h 737284"/>
                      <a:gd name="connsiteX3" fmla="*/ 3042920 w 7239000"/>
                      <a:gd name="connsiteY3" fmla="*/ 283886 h 737284"/>
                      <a:gd name="connsiteX4" fmla="*/ 4277360 w 7239000"/>
                      <a:gd name="connsiteY4" fmla="*/ 299126 h 737284"/>
                      <a:gd name="connsiteX5" fmla="*/ 4894580 w 7239000"/>
                      <a:gd name="connsiteY5" fmla="*/ 222927 h 737284"/>
                      <a:gd name="connsiteX6" fmla="*/ 6083300 w 7239000"/>
                      <a:gd name="connsiteY6" fmla="*/ 291507 h 737284"/>
                      <a:gd name="connsiteX7" fmla="*/ 7239000 w 7239000"/>
                      <a:gd name="connsiteY7" fmla="*/ 0 h 737284"/>
                      <a:gd name="connsiteX8" fmla="*/ 7239000 w 7239000"/>
                      <a:gd name="connsiteY8" fmla="*/ 419602 h 737284"/>
                      <a:gd name="connsiteX9" fmla="*/ 6052820 w 7239000"/>
                      <a:gd name="connsiteY9" fmla="*/ 664886 h 737284"/>
                      <a:gd name="connsiteX10" fmla="*/ 4856480 w 7239000"/>
                      <a:gd name="connsiteY10" fmla="*/ 664886 h 737284"/>
                      <a:gd name="connsiteX11" fmla="*/ 4231640 w 7239000"/>
                      <a:gd name="connsiteY11" fmla="*/ 680127 h 737284"/>
                      <a:gd name="connsiteX12" fmla="*/ 3065780 w 7239000"/>
                      <a:gd name="connsiteY12" fmla="*/ 649647 h 737284"/>
                      <a:gd name="connsiteX13" fmla="*/ 2326640 w 7239000"/>
                      <a:gd name="connsiteY13" fmla="*/ 596306 h 737284"/>
                      <a:gd name="connsiteX14" fmla="*/ 955491 w 7239000"/>
                      <a:gd name="connsiteY14" fmla="*/ 736720 h 737284"/>
                      <a:gd name="connsiteX15" fmla="*/ 0 w 7239000"/>
                      <a:gd name="connsiteY15" fmla="*/ 503422 h 737284"/>
                      <a:gd name="connsiteX16" fmla="*/ 0 w 7239000"/>
                      <a:gd name="connsiteY16" fmla="*/ 15240 h 737284"/>
                      <a:gd name="connsiteX0" fmla="*/ 0 w 7239000"/>
                      <a:gd name="connsiteY0" fmla="*/ 15240 h 737284"/>
                      <a:gd name="connsiteX1" fmla="*/ 1236980 w 7239000"/>
                      <a:gd name="connsiteY1" fmla="*/ 299126 h 737284"/>
                      <a:gd name="connsiteX2" fmla="*/ 2494280 w 7239000"/>
                      <a:gd name="connsiteY2" fmla="*/ 283886 h 737284"/>
                      <a:gd name="connsiteX3" fmla="*/ 3042920 w 7239000"/>
                      <a:gd name="connsiteY3" fmla="*/ 283886 h 737284"/>
                      <a:gd name="connsiteX4" fmla="*/ 4277360 w 7239000"/>
                      <a:gd name="connsiteY4" fmla="*/ 299126 h 737284"/>
                      <a:gd name="connsiteX5" fmla="*/ 4894580 w 7239000"/>
                      <a:gd name="connsiteY5" fmla="*/ 222927 h 737284"/>
                      <a:gd name="connsiteX6" fmla="*/ 6083300 w 7239000"/>
                      <a:gd name="connsiteY6" fmla="*/ 291507 h 737284"/>
                      <a:gd name="connsiteX7" fmla="*/ 7239000 w 7239000"/>
                      <a:gd name="connsiteY7" fmla="*/ 0 h 737284"/>
                      <a:gd name="connsiteX8" fmla="*/ 7239000 w 7239000"/>
                      <a:gd name="connsiteY8" fmla="*/ 419602 h 737284"/>
                      <a:gd name="connsiteX9" fmla="*/ 6052820 w 7239000"/>
                      <a:gd name="connsiteY9" fmla="*/ 664886 h 737284"/>
                      <a:gd name="connsiteX10" fmla="*/ 4856480 w 7239000"/>
                      <a:gd name="connsiteY10" fmla="*/ 664886 h 737284"/>
                      <a:gd name="connsiteX11" fmla="*/ 4231640 w 7239000"/>
                      <a:gd name="connsiteY11" fmla="*/ 680127 h 737284"/>
                      <a:gd name="connsiteX12" fmla="*/ 3065780 w 7239000"/>
                      <a:gd name="connsiteY12" fmla="*/ 649647 h 737284"/>
                      <a:gd name="connsiteX13" fmla="*/ 2326640 w 7239000"/>
                      <a:gd name="connsiteY13" fmla="*/ 596306 h 737284"/>
                      <a:gd name="connsiteX14" fmla="*/ 955491 w 7239000"/>
                      <a:gd name="connsiteY14" fmla="*/ 736720 h 737284"/>
                      <a:gd name="connsiteX15" fmla="*/ 0 w 7239000"/>
                      <a:gd name="connsiteY15" fmla="*/ 503422 h 737284"/>
                      <a:gd name="connsiteX16" fmla="*/ 0 w 7239000"/>
                      <a:gd name="connsiteY16" fmla="*/ 15240 h 737284"/>
                      <a:gd name="connsiteX0" fmla="*/ 0 w 7239000"/>
                      <a:gd name="connsiteY0" fmla="*/ 15240 h 737284"/>
                      <a:gd name="connsiteX1" fmla="*/ 1236980 w 7239000"/>
                      <a:gd name="connsiteY1" fmla="*/ 299126 h 737284"/>
                      <a:gd name="connsiteX2" fmla="*/ 2494280 w 7239000"/>
                      <a:gd name="connsiteY2" fmla="*/ 283886 h 737284"/>
                      <a:gd name="connsiteX3" fmla="*/ 3042920 w 7239000"/>
                      <a:gd name="connsiteY3" fmla="*/ 283886 h 737284"/>
                      <a:gd name="connsiteX4" fmla="*/ 4277360 w 7239000"/>
                      <a:gd name="connsiteY4" fmla="*/ 299126 h 737284"/>
                      <a:gd name="connsiteX5" fmla="*/ 4894580 w 7239000"/>
                      <a:gd name="connsiteY5" fmla="*/ 222927 h 737284"/>
                      <a:gd name="connsiteX6" fmla="*/ 6083300 w 7239000"/>
                      <a:gd name="connsiteY6" fmla="*/ 291507 h 737284"/>
                      <a:gd name="connsiteX7" fmla="*/ 7239000 w 7239000"/>
                      <a:gd name="connsiteY7" fmla="*/ 0 h 737284"/>
                      <a:gd name="connsiteX8" fmla="*/ 7239000 w 7239000"/>
                      <a:gd name="connsiteY8" fmla="*/ 419602 h 737284"/>
                      <a:gd name="connsiteX9" fmla="*/ 6052820 w 7239000"/>
                      <a:gd name="connsiteY9" fmla="*/ 664886 h 737284"/>
                      <a:gd name="connsiteX10" fmla="*/ 4856480 w 7239000"/>
                      <a:gd name="connsiteY10" fmla="*/ 664886 h 737284"/>
                      <a:gd name="connsiteX11" fmla="*/ 4231640 w 7239000"/>
                      <a:gd name="connsiteY11" fmla="*/ 680127 h 737284"/>
                      <a:gd name="connsiteX12" fmla="*/ 3065780 w 7239000"/>
                      <a:gd name="connsiteY12" fmla="*/ 649647 h 737284"/>
                      <a:gd name="connsiteX13" fmla="*/ 2326640 w 7239000"/>
                      <a:gd name="connsiteY13" fmla="*/ 596306 h 737284"/>
                      <a:gd name="connsiteX14" fmla="*/ 955491 w 7239000"/>
                      <a:gd name="connsiteY14" fmla="*/ 736720 h 737284"/>
                      <a:gd name="connsiteX15" fmla="*/ 0 w 7239000"/>
                      <a:gd name="connsiteY15" fmla="*/ 503422 h 737284"/>
                      <a:gd name="connsiteX16" fmla="*/ 0 w 7239000"/>
                      <a:gd name="connsiteY16" fmla="*/ 15240 h 737284"/>
                      <a:gd name="connsiteX0" fmla="*/ 0 w 7239000"/>
                      <a:gd name="connsiteY0" fmla="*/ 15240 h 737284"/>
                      <a:gd name="connsiteX1" fmla="*/ 1236980 w 7239000"/>
                      <a:gd name="connsiteY1" fmla="*/ 299126 h 737284"/>
                      <a:gd name="connsiteX2" fmla="*/ 2494280 w 7239000"/>
                      <a:gd name="connsiteY2" fmla="*/ 283886 h 737284"/>
                      <a:gd name="connsiteX3" fmla="*/ 3042920 w 7239000"/>
                      <a:gd name="connsiteY3" fmla="*/ 283886 h 737284"/>
                      <a:gd name="connsiteX4" fmla="*/ 4277360 w 7239000"/>
                      <a:gd name="connsiteY4" fmla="*/ 299126 h 737284"/>
                      <a:gd name="connsiteX5" fmla="*/ 4894580 w 7239000"/>
                      <a:gd name="connsiteY5" fmla="*/ 222927 h 737284"/>
                      <a:gd name="connsiteX6" fmla="*/ 6083300 w 7239000"/>
                      <a:gd name="connsiteY6" fmla="*/ 291507 h 737284"/>
                      <a:gd name="connsiteX7" fmla="*/ 7239000 w 7239000"/>
                      <a:gd name="connsiteY7" fmla="*/ 0 h 737284"/>
                      <a:gd name="connsiteX8" fmla="*/ 7239000 w 7239000"/>
                      <a:gd name="connsiteY8" fmla="*/ 419602 h 737284"/>
                      <a:gd name="connsiteX9" fmla="*/ 6052820 w 7239000"/>
                      <a:gd name="connsiteY9" fmla="*/ 664886 h 737284"/>
                      <a:gd name="connsiteX10" fmla="*/ 4856480 w 7239000"/>
                      <a:gd name="connsiteY10" fmla="*/ 664886 h 737284"/>
                      <a:gd name="connsiteX11" fmla="*/ 4231640 w 7239000"/>
                      <a:gd name="connsiteY11" fmla="*/ 680127 h 737284"/>
                      <a:gd name="connsiteX12" fmla="*/ 3065780 w 7239000"/>
                      <a:gd name="connsiteY12" fmla="*/ 649647 h 737284"/>
                      <a:gd name="connsiteX13" fmla="*/ 2326640 w 7239000"/>
                      <a:gd name="connsiteY13" fmla="*/ 596306 h 737284"/>
                      <a:gd name="connsiteX14" fmla="*/ 955491 w 7239000"/>
                      <a:gd name="connsiteY14" fmla="*/ 736720 h 737284"/>
                      <a:gd name="connsiteX15" fmla="*/ 0 w 7239000"/>
                      <a:gd name="connsiteY15" fmla="*/ 503422 h 737284"/>
                      <a:gd name="connsiteX16" fmla="*/ 0 w 7239000"/>
                      <a:gd name="connsiteY16" fmla="*/ 15240 h 737284"/>
                      <a:gd name="connsiteX0" fmla="*/ 0 w 7239000"/>
                      <a:gd name="connsiteY0" fmla="*/ 15240 h 737284"/>
                      <a:gd name="connsiteX1" fmla="*/ 1236980 w 7239000"/>
                      <a:gd name="connsiteY1" fmla="*/ 299126 h 737284"/>
                      <a:gd name="connsiteX2" fmla="*/ 2494280 w 7239000"/>
                      <a:gd name="connsiteY2" fmla="*/ 283886 h 737284"/>
                      <a:gd name="connsiteX3" fmla="*/ 3042920 w 7239000"/>
                      <a:gd name="connsiteY3" fmla="*/ 283886 h 737284"/>
                      <a:gd name="connsiteX4" fmla="*/ 4277360 w 7239000"/>
                      <a:gd name="connsiteY4" fmla="*/ 299126 h 737284"/>
                      <a:gd name="connsiteX5" fmla="*/ 4894580 w 7239000"/>
                      <a:gd name="connsiteY5" fmla="*/ 222927 h 737284"/>
                      <a:gd name="connsiteX6" fmla="*/ 6083300 w 7239000"/>
                      <a:gd name="connsiteY6" fmla="*/ 291507 h 737284"/>
                      <a:gd name="connsiteX7" fmla="*/ 7239000 w 7239000"/>
                      <a:gd name="connsiteY7" fmla="*/ 0 h 737284"/>
                      <a:gd name="connsiteX8" fmla="*/ 7239000 w 7239000"/>
                      <a:gd name="connsiteY8" fmla="*/ 419602 h 737284"/>
                      <a:gd name="connsiteX9" fmla="*/ 6052820 w 7239000"/>
                      <a:gd name="connsiteY9" fmla="*/ 664886 h 737284"/>
                      <a:gd name="connsiteX10" fmla="*/ 4856480 w 7239000"/>
                      <a:gd name="connsiteY10" fmla="*/ 664886 h 737284"/>
                      <a:gd name="connsiteX11" fmla="*/ 4231640 w 7239000"/>
                      <a:gd name="connsiteY11" fmla="*/ 680127 h 737284"/>
                      <a:gd name="connsiteX12" fmla="*/ 3065780 w 7239000"/>
                      <a:gd name="connsiteY12" fmla="*/ 649647 h 737284"/>
                      <a:gd name="connsiteX13" fmla="*/ 2326640 w 7239000"/>
                      <a:gd name="connsiteY13" fmla="*/ 596306 h 737284"/>
                      <a:gd name="connsiteX14" fmla="*/ 955491 w 7239000"/>
                      <a:gd name="connsiteY14" fmla="*/ 736720 h 737284"/>
                      <a:gd name="connsiteX15" fmla="*/ 0 w 7239000"/>
                      <a:gd name="connsiteY15" fmla="*/ 503422 h 737284"/>
                      <a:gd name="connsiteX16" fmla="*/ 0 w 7239000"/>
                      <a:gd name="connsiteY16" fmla="*/ 15240 h 737284"/>
                      <a:gd name="connsiteX0" fmla="*/ 0 w 7239000"/>
                      <a:gd name="connsiteY0" fmla="*/ 15240 h 737284"/>
                      <a:gd name="connsiteX1" fmla="*/ 1236980 w 7239000"/>
                      <a:gd name="connsiteY1" fmla="*/ 299126 h 737284"/>
                      <a:gd name="connsiteX2" fmla="*/ 2494280 w 7239000"/>
                      <a:gd name="connsiteY2" fmla="*/ 283886 h 737284"/>
                      <a:gd name="connsiteX3" fmla="*/ 3042920 w 7239000"/>
                      <a:gd name="connsiteY3" fmla="*/ 283886 h 737284"/>
                      <a:gd name="connsiteX4" fmla="*/ 4277360 w 7239000"/>
                      <a:gd name="connsiteY4" fmla="*/ 299126 h 737284"/>
                      <a:gd name="connsiteX5" fmla="*/ 4894580 w 7239000"/>
                      <a:gd name="connsiteY5" fmla="*/ 222927 h 737284"/>
                      <a:gd name="connsiteX6" fmla="*/ 6083300 w 7239000"/>
                      <a:gd name="connsiteY6" fmla="*/ 291507 h 737284"/>
                      <a:gd name="connsiteX7" fmla="*/ 7239000 w 7239000"/>
                      <a:gd name="connsiteY7" fmla="*/ 0 h 737284"/>
                      <a:gd name="connsiteX8" fmla="*/ 7239000 w 7239000"/>
                      <a:gd name="connsiteY8" fmla="*/ 419602 h 737284"/>
                      <a:gd name="connsiteX9" fmla="*/ 6052820 w 7239000"/>
                      <a:gd name="connsiteY9" fmla="*/ 664886 h 737284"/>
                      <a:gd name="connsiteX10" fmla="*/ 4856480 w 7239000"/>
                      <a:gd name="connsiteY10" fmla="*/ 664886 h 737284"/>
                      <a:gd name="connsiteX11" fmla="*/ 4231640 w 7239000"/>
                      <a:gd name="connsiteY11" fmla="*/ 680127 h 737284"/>
                      <a:gd name="connsiteX12" fmla="*/ 3065780 w 7239000"/>
                      <a:gd name="connsiteY12" fmla="*/ 649647 h 737284"/>
                      <a:gd name="connsiteX13" fmla="*/ 2326640 w 7239000"/>
                      <a:gd name="connsiteY13" fmla="*/ 596306 h 737284"/>
                      <a:gd name="connsiteX14" fmla="*/ 955491 w 7239000"/>
                      <a:gd name="connsiteY14" fmla="*/ 736720 h 737284"/>
                      <a:gd name="connsiteX15" fmla="*/ 0 w 7239000"/>
                      <a:gd name="connsiteY15" fmla="*/ 503422 h 737284"/>
                      <a:gd name="connsiteX16" fmla="*/ 0 w 7239000"/>
                      <a:gd name="connsiteY16" fmla="*/ 15240 h 737284"/>
                      <a:gd name="connsiteX0" fmla="*/ 0 w 7239000"/>
                      <a:gd name="connsiteY0" fmla="*/ 15240 h 737284"/>
                      <a:gd name="connsiteX1" fmla="*/ 1236980 w 7239000"/>
                      <a:gd name="connsiteY1" fmla="*/ 299126 h 737284"/>
                      <a:gd name="connsiteX2" fmla="*/ 2494280 w 7239000"/>
                      <a:gd name="connsiteY2" fmla="*/ 283886 h 737284"/>
                      <a:gd name="connsiteX3" fmla="*/ 3042920 w 7239000"/>
                      <a:gd name="connsiteY3" fmla="*/ 283886 h 737284"/>
                      <a:gd name="connsiteX4" fmla="*/ 4277360 w 7239000"/>
                      <a:gd name="connsiteY4" fmla="*/ 299126 h 737284"/>
                      <a:gd name="connsiteX5" fmla="*/ 4894580 w 7239000"/>
                      <a:gd name="connsiteY5" fmla="*/ 222927 h 737284"/>
                      <a:gd name="connsiteX6" fmla="*/ 6083300 w 7239000"/>
                      <a:gd name="connsiteY6" fmla="*/ 291507 h 737284"/>
                      <a:gd name="connsiteX7" fmla="*/ 7239000 w 7239000"/>
                      <a:gd name="connsiteY7" fmla="*/ 0 h 737284"/>
                      <a:gd name="connsiteX8" fmla="*/ 7239000 w 7239000"/>
                      <a:gd name="connsiteY8" fmla="*/ 419602 h 737284"/>
                      <a:gd name="connsiteX9" fmla="*/ 6052820 w 7239000"/>
                      <a:gd name="connsiteY9" fmla="*/ 664886 h 737284"/>
                      <a:gd name="connsiteX10" fmla="*/ 4856480 w 7239000"/>
                      <a:gd name="connsiteY10" fmla="*/ 664886 h 737284"/>
                      <a:gd name="connsiteX11" fmla="*/ 4231640 w 7239000"/>
                      <a:gd name="connsiteY11" fmla="*/ 680127 h 737284"/>
                      <a:gd name="connsiteX12" fmla="*/ 3065780 w 7239000"/>
                      <a:gd name="connsiteY12" fmla="*/ 649647 h 737284"/>
                      <a:gd name="connsiteX13" fmla="*/ 2326640 w 7239000"/>
                      <a:gd name="connsiteY13" fmla="*/ 596306 h 737284"/>
                      <a:gd name="connsiteX14" fmla="*/ 955491 w 7239000"/>
                      <a:gd name="connsiteY14" fmla="*/ 736720 h 737284"/>
                      <a:gd name="connsiteX15" fmla="*/ 0 w 7239000"/>
                      <a:gd name="connsiteY15" fmla="*/ 503422 h 737284"/>
                      <a:gd name="connsiteX16" fmla="*/ 0 w 7239000"/>
                      <a:gd name="connsiteY16" fmla="*/ 15240 h 737284"/>
                      <a:gd name="connsiteX0" fmla="*/ 0 w 7239000"/>
                      <a:gd name="connsiteY0" fmla="*/ 15240 h 737284"/>
                      <a:gd name="connsiteX1" fmla="*/ 1236980 w 7239000"/>
                      <a:gd name="connsiteY1" fmla="*/ 299126 h 737284"/>
                      <a:gd name="connsiteX2" fmla="*/ 2494280 w 7239000"/>
                      <a:gd name="connsiteY2" fmla="*/ 283886 h 737284"/>
                      <a:gd name="connsiteX3" fmla="*/ 3042920 w 7239000"/>
                      <a:gd name="connsiteY3" fmla="*/ 283886 h 737284"/>
                      <a:gd name="connsiteX4" fmla="*/ 4277360 w 7239000"/>
                      <a:gd name="connsiteY4" fmla="*/ 299126 h 737284"/>
                      <a:gd name="connsiteX5" fmla="*/ 4894580 w 7239000"/>
                      <a:gd name="connsiteY5" fmla="*/ 222927 h 737284"/>
                      <a:gd name="connsiteX6" fmla="*/ 6083300 w 7239000"/>
                      <a:gd name="connsiteY6" fmla="*/ 291507 h 737284"/>
                      <a:gd name="connsiteX7" fmla="*/ 7239000 w 7239000"/>
                      <a:gd name="connsiteY7" fmla="*/ 0 h 737284"/>
                      <a:gd name="connsiteX8" fmla="*/ 7239000 w 7239000"/>
                      <a:gd name="connsiteY8" fmla="*/ 419602 h 737284"/>
                      <a:gd name="connsiteX9" fmla="*/ 6052820 w 7239000"/>
                      <a:gd name="connsiteY9" fmla="*/ 664886 h 737284"/>
                      <a:gd name="connsiteX10" fmla="*/ 4856480 w 7239000"/>
                      <a:gd name="connsiteY10" fmla="*/ 664886 h 737284"/>
                      <a:gd name="connsiteX11" fmla="*/ 4231640 w 7239000"/>
                      <a:gd name="connsiteY11" fmla="*/ 680127 h 737284"/>
                      <a:gd name="connsiteX12" fmla="*/ 3065780 w 7239000"/>
                      <a:gd name="connsiteY12" fmla="*/ 649647 h 737284"/>
                      <a:gd name="connsiteX13" fmla="*/ 2326640 w 7239000"/>
                      <a:gd name="connsiteY13" fmla="*/ 596306 h 737284"/>
                      <a:gd name="connsiteX14" fmla="*/ 955491 w 7239000"/>
                      <a:gd name="connsiteY14" fmla="*/ 736720 h 737284"/>
                      <a:gd name="connsiteX15" fmla="*/ 0 w 7239000"/>
                      <a:gd name="connsiteY15" fmla="*/ 503422 h 737284"/>
                      <a:gd name="connsiteX16" fmla="*/ 0 w 7239000"/>
                      <a:gd name="connsiteY16" fmla="*/ 15240 h 737284"/>
                      <a:gd name="connsiteX0" fmla="*/ 0 w 7239000"/>
                      <a:gd name="connsiteY0" fmla="*/ 15240 h 737284"/>
                      <a:gd name="connsiteX1" fmla="*/ 1236980 w 7239000"/>
                      <a:gd name="connsiteY1" fmla="*/ 299126 h 737284"/>
                      <a:gd name="connsiteX2" fmla="*/ 2494280 w 7239000"/>
                      <a:gd name="connsiteY2" fmla="*/ 283886 h 737284"/>
                      <a:gd name="connsiteX3" fmla="*/ 3042920 w 7239000"/>
                      <a:gd name="connsiteY3" fmla="*/ 283886 h 737284"/>
                      <a:gd name="connsiteX4" fmla="*/ 4277360 w 7239000"/>
                      <a:gd name="connsiteY4" fmla="*/ 299126 h 737284"/>
                      <a:gd name="connsiteX5" fmla="*/ 4894580 w 7239000"/>
                      <a:gd name="connsiteY5" fmla="*/ 222927 h 737284"/>
                      <a:gd name="connsiteX6" fmla="*/ 6083300 w 7239000"/>
                      <a:gd name="connsiteY6" fmla="*/ 291507 h 737284"/>
                      <a:gd name="connsiteX7" fmla="*/ 7239000 w 7239000"/>
                      <a:gd name="connsiteY7" fmla="*/ 0 h 737284"/>
                      <a:gd name="connsiteX8" fmla="*/ 7239000 w 7239000"/>
                      <a:gd name="connsiteY8" fmla="*/ 419602 h 737284"/>
                      <a:gd name="connsiteX9" fmla="*/ 6052820 w 7239000"/>
                      <a:gd name="connsiteY9" fmla="*/ 664886 h 737284"/>
                      <a:gd name="connsiteX10" fmla="*/ 4856480 w 7239000"/>
                      <a:gd name="connsiteY10" fmla="*/ 664886 h 737284"/>
                      <a:gd name="connsiteX11" fmla="*/ 4231640 w 7239000"/>
                      <a:gd name="connsiteY11" fmla="*/ 680127 h 737284"/>
                      <a:gd name="connsiteX12" fmla="*/ 3065780 w 7239000"/>
                      <a:gd name="connsiteY12" fmla="*/ 649647 h 737284"/>
                      <a:gd name="connsiteX13" fmla="*/ 2326640 w 7239000"/>
                      <a:gd name="connsiteY13" fmla="*/ 596306 h 737284"/>
                      <a:gd name="connsiteX14" fmla="*/ 955491 w 7239000"/>
                      <a:gd name="connsiteY14" fmla="*/ 736720 h 737284"/>
                      <a:gd name="connsiteX15" fmla="*/ 0 w 7239000"/>
                      <a:gd name="connsiteY15" fmla="*/ 503422 h 737284"/>
                      <a:gd name="connsiteX16" fmla="*/ 0 w 7239000"/>
                      <a:gd name="connsiteY16" fmla="*/ 15240 h 737284"/>
                      <a:gd name="connsiteX0" fmla="*/ 0 w 7239000"/>
                      <a:gd name="connsiteY0" fmla="*/ 15240 h 737284"/>
                      <a:gd name="connsiteX1" fmla="*/ 1236981 w 7239000"/>
                      <a:gd name="connsiteY1" fmla="*/ 279148 h 737284"/>
                      <a:gd name="connsiteX2" fmla="*/ 2494280 w 7239000"/>
                      <a:gd name="connsiteY2" fmla="*/ 283886 h 737284"/>
                      <a:gd name="connsiteX3" fmla="*/ 3042920 w 7239000"/>
                      <a:gd name="connsiteY3" fmla="*/ 283886 h 737284"/>
                      <a:gd name="connsiteX4" fmla="*/ 4277360 w 7239000"/>
                      <a:gd name="connsiteY4" fmla="*/ 299126 h 737284"/>
                      <a:gd name="connsiteX5" fmla="*/ 4894580 w 7239000"/>
                      <a:gd name="connsiteY5" fmla="*/ 222927 h 737284"/>
                      <a:gd name="connsiteX6" fmla="*/ 6083300 w 7239000"/>
                      <a:gd name="connsiteY6" fmla="*/ 291507 h 737284"/>
                      <a:gd name="connsiteX7" fmla="*/ 7239000 w 7239000"/>
                      <a:gd name="connsiteY7" fmla="*/ 0 h 737284"/>
                      <a:gd name="connsiteX8" fmla="*/ 7239000 w 7239000"/>
                      <a:gd name="connsiteY8" fmla="*/ 419602 h 737284"/>
                      <a:gd name="connsiteX9" fmla="*/ 6052820 w 7239000"/>
                      <a:gd name="connsiteY9" fmla="*/ 664886 h 737284"/>
                      <a:gd name="connsiteX10" fmla="*/ 4856480 w 7239000"/>
                      <a:gd name="connsiteY10" fmla="*/ 664886 h 737284"/>
                      <a:gd name="connsiteX11" fmla="*/ 4231640 w 7239000"/>
                      <a:gd name="connsiteY11" fmla="*/ 680127 h 737284"/>
                      <a:gd name="connsiteX12" fmla="*/ 3065780 w 7239000"/>
                      <a:gd name="connsiteY12" fmla="*/ 649647 h 737284"/>
                      <a:gd name="connsiteX13" fmla="*/ 2326640 w 7239000"/>
                      <a:gd name="connsiteY13" fmla="*/ 596306 h 737284"/>
                      <a:gd name="connsiteX14" fmla="*/ 955491 w 7239000"/>
                      <a:gd name="connsiteY14" fmla="*/ 736720 h 737284"/>
                      <a:gd name="connsiteX15" fmla="*/ 0 w 7239000"/>
                      <a:gd name="connsiteY15" fmla="*/ 503422 h 737284"/>
                      <a:gd name="connsiteX16" fmla="*/ 0 w 7239000"/>
                      <a:gd name="connsiteY16" fmla="*/ 15240 h 737284"/>
                      <a:gd name="connsiteX0" fmla="*/ 0 w 7239000"/>
                      <a:gd name="connsiteY0" fmla="*/ 15240 h 737284"/>
                      <a:gd name="connsiteX1" fmla="*/ 1236981 w 7239000"/>
                      <a:gd name="connsiteY1" fmla="*/ 279148 h 737284"/>
                      <a:gd name="connsiteX2" fmla="*/ 2494280 w 7239000"/>
                      <a:gd name="connsiteY2" fmla="*/ 283886 h 737284"/>
                      <a:gd name="connsiteX3" fmla="*/ 3042920 w 7239000"/>
                      <a:gd name="connsiteY3" fmla="*/ 283886 h 737284"/>
                      <a:gd name="connsiteX4" fmla="*/ 4277360 w 7239000"/>
                      <a:gd name="connsiteY4" fmla="*/ 299126 h 737284"/>
                      <a:gd name="connsiteX5" fmla="*/ 4894580 w 7239000"/>
                      <a:gd name="connsiteY5" fmla="*/ 222927 h 737284"/>
                      <a:gd name="connsiteX6" fmla="*/ 6083300 w 7239000"/>
                      <a:gd name="connsiteY6" fmla="*/ 291507 h 737284"/>
                      <a:gd name="connsiteX7" fmla="*/ 7239000 w 7239000"/>
                      <a:gd name="connsiteY7" fmla="*/ 0 h 737284"/>
                      <a:gd name="connsiteX8" fmla="*/ 7239000 w 7239000"/>
                      <a:gd name="connsiteY8" fmla="*/ 419602 h 737284"/>
                      <a:gd name="connsiteX9" fmla="*/ 6052820 w 7239000"/>
                      <a:gd name="connsiteY9" fmla="*/ 664886 h 737284"/>
                      <a:gd name="connsiteX10" fmla="*/ 4856480 w 7239000"/>
                      <a:gd name="connsiteY10" fmla="*/ 664886 h 737284"/>
                      <a:gd name="connsiteX11" fmla="*/ 4231640 w 7239000"/>
                      <a:gd name="connsiteY11" fmla="*/ 680127 h 737284"/>
                      <a:gd name="connsiteX12" fmla="*/ 3065780 w 7239000"/>
                      <a:gd name="connsiteY12" fmla="*/ 649647 h 737284"/>
                      <a:gd name="connsiteX13" fmla="*/ 2326640 w 7239000"/>
                      <a:gd name="connsiteY13" fmla="*/ 596306 h 737284"/>
                      <a:gd name="connsiteX14" fmla="*/ 955491 w 7239000"/>
                      <a:gd name="connsiteY14" fmla="*/ 736720 h 737284"/>
                      <a:gd name="connsiteX15" fmla="*/ 0 w 7239000"/>
                      <a:gd name="connsiteY15" fmla="*/ 503422 h 737284"/>
                      <a:gd name="connsiteX16" fmla="*/ 0 w 7239000"/>
                      <a:gd name="connsiteY16" fmla="*/ 15240 h 737284"/>
                      <a:gd name="connsiteX0" fmla="*/ 0 w 7239000"/>
                      <a:gd name="connsiteY0" fmla="*/ 15240 h 737284"/>
                      <a:gd name="connsiteX1" fmla="*/ 1236981 w 7239000"/>
                      <a:gd name="connsiteY1" fmla="*/ 279148 h 737284"/>
                      <a:gd name="connsiteX2" fmla="*/ 2494280 w 7239000"/>
                      <a:gd name="connsiteY2" fmla="*/ 283886 h 737284"/>
                      <a:gd name="connsiteX3" fmla="*/ 3042920 w 7239000"/>
                      <a:gd name="connsiteY3" fmla="*/ 283886 h 737284"/>
                      <a:gd name="connsiteX4" fmla="*/ 4277360 w 7239000"/>
                      <a:gd name="connsiteY4" fmla="*/ 299126 h 737284"/>
                      <a:gd name="connsiteX5" fmla="*/ 4894580 w 7239000"/>
                      <a:gd name="connsiteY5" fmla="*/ 222927 h 737284"/>
                      <a:gd name="connsiteX6" fmla="*/ 6083300 w 7239000"/>
                      <a:gd name="connsiteY6" fmla="*/ 291507 h 737284"/>
                      <a:gd name="connsiteX7" fmla="*/ 7239000 w 7239000"/>
                      <a:gd name="connsiteY7" fmla="*/ 0 h 737284"/>
                      <a:gd name="connsiteX8" fmla="*/ 7239000 w 7239000"/>
                      <a:gd name="connsiteY8" fmla="*/ 419602 h 737284"/>
                      <a:gd name="connsiteX9" fmla="*/ 6052820 w 7239000"/>
                      <a:gd name="connsiteY9" fmla="*/ 664886 h 737284"/>
                      <a:gd name="connsiteX10" fmla="*/ 4856480 w 7239000"/>
                      <a:gd name="connsiteY10" fmla="*/ 664886 h 737284"/>
                      <a:gd name="connsiteX11" fmla="*/ 4231640 w 7239000"/>
                      <a:gd name="connsiteY11" fmla="*/ 680127 h 737284"/>
                      <a:gd name="connsiteX12" fmla="*/ 3065780 w 7239000"/>
                      <a:gd name="connsiteY12" fmla="*/ 649647 h 737284"/>
                      <a:gd name="connsiteX13" fmla="*/ 2326640 w 7239000"/>
                      <a:gd name="connsiteY13" fmla="*/ 596306 h 737284"/>
                      <a:gd name="connsiteX14" fmla="*/ 955491 w 7239000"/>
                      <a:gd name="connsiteY14" fmla="*/ 736720 h 737284"/>
                      <a:gd name="connsiteX15" fmla="*/ 0 w 7239000"/>
                      <a:gd name="connsiteY15" fmla="*/ 503422 h 737284"/>
                      <a:gd name="connsiteX16" fmla="*/ 0 w 7239000"/>
                      <a:gd name="connsiteY16" fmla="*/ 15240 h 737284"/>
                      <a:gd name="connsiteX0" fmla="*/ 0 w 7239000"/>
                      <a:gd name="connsiteY0" fmla="*/ 15240 h 737284"/>
                      <a:gd name="connsiteX1" fmla="*/ 1236981 w 7239000"/>
                      <a:gd name="connsiteY1" fmla="*/ 279148 h 737284"/>
                      <a:gd name="connsiteX2" fmla="*/ 2494280 w 7239000"/>
                      <a:gd name="connsiteY2" fmla="*/ 283886 h 737284"/>
                      <a:gd name="connsiteX3" fmla="*/ 3042920 w 7239000"/>
                      <a:gd name="connsiteY3" fmla="*/ 283886 h 737284"/>
                      <a:gd name="connsiteX4" fmla="*/ 4277360 w 7239000"/>
                      <a:gd name="connsiteY4" fmla="*/ 299126 h 737284"/>
                      <a:gd name="connsiteX5" fmla="*/ 4894580 w 7239000"/>
                      <a:gd name="connsiteY5" fmla="*/ 222927 h 737284"/>
                      <a:gd name="connsiteX6" fmla="*/ 6083300 w 7239000"/>
                      <a:gd name="connsiteY6" fmla="*/ 291507 h 737284"/>
                      <a:gd name="connsiteX7" fmla="*/ 7239000 w 7239000"/>
                      <a:gd name="connsiteY7" fmla="*/ 0 h 737284"/>
                      <a:gd name="connsiteX8" fmla="*/ 7239000 w 7239000"/>
                      <a:gd name="connsiteY8" fmla="*/ 419602 h 737284"/>
                      <a:gd name="connsiteX9" fmla="*/ 6052820 w 7239000"/>
                      <a:gd name="connsiteY9" fmla="*/ 664886 h 737284"/>
                      <a:gd name="connsiteX10" fmla="*/ 4856480 w 7239000"/>
                      <a:gd name="connsiteY10" fmla="*/ 664886 h 737284"/>
                      <a:gd name="connsiteX11" fmla="*/ 4231640 w 7239000"/>
                      <a:gd name="connsiteY11" fmla="*/ 680127 h 737284"/>
                      <a:gd name="connsiteX12" fmla="*/ 3065780 w 7239000"/>
                      <a:gd name="connsiteY12" fmla="*/ 649647 h 737284"/>
                      <a:gd name="connsiteX13" fmla="*/ 2326640 w 7239000"/>
                      <a:gd name="connsiteY13" fmla="*/ 596306 h 737284"/>
                      <a:gd name="connsiteX14" fmla="*/ 955491 w 7239000"/>
                      <a:gd name="connsiteY14" fmla="*/ 736720 h 737284"/>
                      <a:gd name="connsiteX15" fmla="*/ 0 w 7239000"/>
                      <a:gd name="connsiteY15" fmla="*/ 503422 h 737284"/>
                      <a:gd name="connsiteX16" fmla="*/ 0 w 7239000"/>
                      <a:gd name="connsiteY16" fmla="*/ 15240 h 737284"/>
                      <a:gd name="connsiteX0" fmla="*/ 0 w 7239000"/>
                      <a:gd name="connsiteY0" fmla="*/ 15240 h 737284"/>
                      <a:gd name="connsiteX1" fmla="*/ 1236981 w 7239000"/>
                      <a:gd name="connsiteY1" fmla="*/ 279148 h 737284"/>
                      <a:gd name="connsiteX2" fmla="*/ 2494280 w 7239000"/>
                      <a:gd name="connsiteY2" fmla="*/ 283886 h 737284"/>
                      <a:gd name="connsiteX3" fmla="*/ 3042920 w 7239000"/>
                      <a:gd name="connsiteY3" fmla="*/ 283886 h 737284"/>
                      <a:gd name="connsiteX4" fmla="*/ 4277360 w 7239000"/>
                      <a:gd name="connsiteY4" fmla="*/ 299126 h 737284"/>
                      <a:gd name="connsiteX5" fmla="*/ 4894580 w 7239000"/>
                      <a:gd name="connsiteY5" fmla="*/ 222927 h 737284"/>
                      <a:gd name="connsiteX6" fmla="*/ 6083300 w 7239000"/>
                      <a:gd name="connsiteY6" fmla="*/ 291507 h 737284"/>
                      <a:gd name="connsiteX7" fmla="*/ 7239000 w 7239000"/>
                      <a:gd name="connsiteY7" fmla="*/ 0 h 737284"/>
                      <a:gd name="connsiteX8" fmla="*/ 7239000 w 7239000"/>
                      <a:gd name="connsiteY8" fmla="*/ 419602 h 737284"/>
                      <a:gd name="connsiteX9" fmla="*/ 6052820 w 7239000"/>
                      <a:gd name="connsiteY9" fmla="*/ 664886 h 737284"/>
                      <a:gd name="connsiteX10" fmla="*/ 4856480 w 7239000"/>
                      <a:gd name="connsiteY10" fmla="*/ 664886 h 737284"/>
                      <a:gd name="connsiteX11" fmla="*/ 4231640 w 7239000"/>
                      <a:gd name="connsiteY11" fmla="*/ 680127 h 737284"/>
                      <a:gd name="connsiteX12" fmla="*/ 3065780 w 7239000"/>
                      <a:gd name="connsiteY12" fmla="*/ 649647 h 737284"/>
                      <a:gd name="connsiteX13" fmla="*/ 2326640 w 7239000"/>
                      <a:gd name="connsiteY13" fmla="*/ 596306 h 737284"/>
                      <a:gd name="connsiteX14" fmla="*/ 955491 w 7239000"/>
                      <a:gd name="connsiteY14" fmla="*/ 736720 h 737284"/>
                      <a:gd name="connsiteX15" fmla="*/ 0 w 7239000"/>
                      <a:gd name="connsiteY15" fmla="*/ 503422 h 737284"/>
                      <a:gd name="connsiteX16" fmla="*/ 0 w 7239000"/>
                      <a:gd name="connsiteY16" fmla="*/ 15240 h 737284"/>
                      <a:gd name="connsiteX0" fmla="*/ 0 w 7239000"/>
                      <a:gd name="connsiteY0" fmla="*/ 15240 h 737284"/>
                      <a:gd name="connsiteX1" fmla="*/ 1210662 w 7239000"/>
                      <a:gd name="connsiteY1" fmla="*/ 259604 h 737284"/>
                      <a:gd name="connsiteX2" fmla="*/ 2494280 w 7239000"/>
                      <a:gd name="connsiteY2" fmla="*/ 283886 h 737284"/>
                      <a:gd name="connsiteX3" fmla="*/ 3042920 w 7239000"/>
                      <a:gd name="connsiteY3" fmla="*/ 283886 h 737284"/>
                      <a:gd name="connsiteX4" fmla="*/ 4277360 w 7239000"/>
                      <a:gd name="connsiteY4" fmla="*/ 299126 h 737284"/>
                      <a:gd name="connsiteX5" fmla="*/ 4894580 w 7239000"/>
                      <a:gd name="connsiteY5" fmla="*/ 222927 h 737284"/>
                      <a:gd name="connsiteX6" fmla="*/ 6083300 w 7239000"/>
                      <a:gd name="connsiteY6" fmla="*/ 291507 h 737284"/>
                      <a:gd name="connsiteX7" fmla="*/ 7239000 w 7239000"/>
                      <a:gd name="connsiteY7" fmla="*/ 0 h 737284"/>
                      <a:gd name="connsiteX8" fmla="*/ 7239000 w 7239000"/>
                      <a:gd name="connsiteY8" fmla="*/ 419602 h 737284"/>
                      <a:gd name="connsiteX9" fmla="*/ 6052820 w 7239000"/>
                      <a:gd name="connsiteY9" fmla="*/ 664886 h 737284"/>
                      <a:gd name="connsiteX10" fmla="*/ 4856480 w 7239000"/>
                      <a:gd name="connsiteY10" fmla="*/ 664886 h 737284"/>
                      <a:gd name="connsiteX11" fmla="*/ 4231640 w 7239000"/>
                      <a:gd name="connsiteY11" fmla="*/ 680127 h 737284"/>
                      <a:gd name="connsiteX12" fmla="*/ 3065780 w 7239000"/>
                      <a:gd name="connsiteY12" fmla="*/ 649647 h 737284"/>
                      <a:gd name="connsiteX13" fmla="*/ 2326640 w 7239000"/>
                      <a:gd name="connsiteY13" fmla="*/ 596306 h 737284"/>
                      <a:gd name="connsiteX14" fmla="*/ 955491 w 7239000"/>
                      <a:gd name="connsiteY14" fmla="*/ 736720 h 737284"/>
                      <a:gd name="connsiteX15" fmla="*/ 0 w 7239000"/>
                      <a:gd name="connsiteY15" fmla="*/ 503422 h 737284"/>
                      <a:gd name="connsiteX16" fmla="*/ 0 w 7239000"/>
                      <a:gd name="connsiteY16" fmla="*/ 15240 h 737284"/>
                      <a:gd name="connsiteX0" fmla="*/ 0 w 7239000"/>
                      <a:gd name="connsiteY0" fmla="*/ 15240 h 737284"/>
                      <a:gd name="connsiteX1" fmla="*/ 1210662 w 7239000"/>
                      <a:gd name="connsiteY1" fmla="*/ 259604 h 737284"/>
                      <a:gd name="connsiteX2" fmla="*/ 2494280 w 7239000"/>
                      <a:gd name="connsiteY2" fmla="*/ 283886 h 737284"/>
                      <a:gd name="connsiteX3" fmla="*/ 3042920 w 7239000"/>
                      <a:gd name="connsiteY3" fmla="*/ 283886 h 737284"/>
                      <a:gd name="connsiteX4" fmla="*/ 4277360 w 7239000"/>
                      <a:gd name="connsiteY4" fmla="*/ 299126 h 737284"/>
                      <a:gd name="connsiteX5" fmla="*/ 4894580 w 7239000"/>
                      <a:gd name="connsiteY5" fmla="*/ 222927 h 737284"/>
                      <a:gd name="connsiteX6" fmla="*/ 6083300 w 7239000"/>
                      <a:gd name="connsiteY6" fmla="*/ 291507 h 737284"/>
                      <a:gd name="connsiteX7" fmla="*/ 7239000 w 7239000"/>
                      <a:gd name="connsiteY7" fmla="*/ 0 h 737284"/>
                      <a:gd name="connsiteX8" fmla="*/ 7239000 w 7239000"/>
                      <a:gd name="connsiteY8" fmla="*/ 419602 h 737284"/>
                      <a:gd name="connsiteX9" fmla="*/ 6052820 w 7239000"/>
                      <a:gd name="connsiteY9" fmla="*/ 664886 h 737284"/>
                      <a:gd name="connsiteX10" fmla="*/ 4856480 w 7239000"/>
                      <a:gd name="connsiteY10" fmla="*/ 664886 h 737284"/>
                      <a:gd name="connsiteX11" fmla="*/ 4231640 w 7239000"/>
                      <a:gd name="connsiteY11" fmla="*/ 680127 h 737284"/>
                      <a:gd name="connsiteX12" fmla="*/ 3065780 w 7239000"/>
                      <a:gd name="connsiteY12" fmla="*/ 649647 h 737284"/>
                      <a:gd name="connsiteX13" fmla="*/ 2326640 w 7239000"/>
                      <a:gd name="connsiteY13" fmla="*/ 596306 h 737284"/>
                      <a:gd name="connsiteX14" fmla="*/ 955491 w 7239000"/>
                      <a:gd name="connsiteY14" fmla="*/ 736720 h 737284"/>
                      <a:gd name="connsiteX15" fmla="*/ 0 w 7239000"/>
                      <a:gd name="connsiteY15" fmla="*/ 503422 h 737284"/>
                      <a:gd name="connsiteX16" fmla="*/ 0 w 7239000"/>
                      <a:gd name="connsiteY16" fmla="*/ 15240 h 737284"/>
                      <a:gd name="connsiteX0" fmla="*/ 0 w 7239000"/>
                      <a:gd name="connsiteY0" fmla="*/ 15240 h 737284"/>
                      <a:gd name="connsiteX1" fmla="*/ 1210662 w 7239000"/>
                      <a:gd name="connsiteY1" fmla="*/ 259604 h 737284"/>
                      <a:gd name="connsiteX2" fmla="*/ 2494280 w 7239000"/>
                      <a:gd name="connsiteY2" fmla="*/ 283886 h 737284"/>
                      <a:gd name="connsiteX3" fmla="*/ 3042920 w 7239000"/>
                      <a:gd name="connsiteY3" fmla="*/ 283886 h 737284"/>
                      <a:gd name="connsiteX4" fmla="*/ 4277360 w 7239000"/>
                      <a:gd name="connsiteY4" fmla="*/ 299126 h 737284"/>
                      <a:gd name="connsiteX5" fmla="*/ 4894580 w 7239000"/>
                      <a:gd name="connsiteY5" fmla="*/ 222927 h 737284"/>
                      <a:gd name="connsiteX6" fmla="*/ 6083300 w 7239000"/>
                      <a:gd name="connsiteY6" fmla="*/ 291507 h 737284"/>
                      <a:gd name="connsiteX7" fmla="*/ 7239000 w 7239000"/>
                      <a:gd name="connsiteY7" fmla="*/ 0 h 737284"/>
                      <a:gd name="connsiteX8" fmla="*/ 7239000 w 7239000"/>
                      <a:gd name="connsiteY8" fmla="*/ 419602 h 737284"/>
                      <a:gd name="connsiteX9" fmla="*/ 6052820 w 7239000"/>
                      <a:gd name="connsiteY9" fmla="*/ 664886 h 737284"/>
                      <a:gd name="connsiteX10" fmla="*/ 4856480 w 7239000"/>
                      <a:gd name="connsiteY10" fmla="*/ 664886 h 737284"/>
                      <a:gd name="connsiteX11" fmla="*/ 4231640 w 7239000"/>
                      <a:gd name="connsiteY11" fmla="*/ 680127 h 737284"/>
                      <a:gd name="connsiteX12" fmla="*/ 3065780 w 7239000"/>
                      <a:gd name="connsiteY12" fmla="*/ 649647 h 737284"/>
                      <a:gd name="connsiteX13" fmla="*/ 2326640 w 7239000"/>
                      <a:gd name="connsiteY13" fmla="*/ 596306 h 737284"/>
                      <a:gd name="connsiteX14" fmla="*/ 955491 w 7239000"/>
                      <a:gd name="connsiteY14" fmla="*/ 736720 h 737284"/>
                      <a:gd name="connsiteX15" fmla="*/ 0 w 7239000"/>
                      <a:gd name="connsiteY15" fmla="*/ 503422 h 737284"/>
                      <a:gd name="connsiteX16" fmla="*/ 0 w 7239000"/>
                      <a:gd name="connsiteY16" fmla="*/ 15240 h 737284"/>
                      <a:gd name="connsiteX0" fmla="*/ 0 w 7239000"/>
                      <a:gd name="connsiteY0" fmla="*/ 15240 h 737284"/>
                      <a:gd name="connsiteX1" fmla="*/ 1210662 w 7239000"/>
                      <a:gd name="connsiteY1" fmla="*/ 259604 h 737284"/>
                      <a:gd name="connsiteX2" fmla="*/ 2494280 w 7239000"/>
                      <a:gd name="connsiteY2" fmla="*/ 283886 h 737284"/>
                      <a:gd name="connsiteX3" fmla="*/ 3042920 w 7239000"/>
                      <a:gd name="connsiteY3" fmla="*/ 251314 h 737284"/>
                      <a:gd name="connsiteX4" fmla="*/ 4277360 w 7239000"/>
                      <a:gd name="connsiteY4" fmla="*/ 299126 h 737284"/>
                      <a:gd name="connsiteX5" fmla="*/ 4894580 w 7239000"/>
                      <a:gd name="connsiteY5" fmla="*/ 222927 h 737284"/>
                      <a:gd name="connsiteX6" fmla="*/ 6083300 w 7239000"/>
                      <a:gd name="connsiteY6" fmla="*/ 291507 h 737284"/>
                      <a:gd name="connsiteX7" fmla="*/ 7239000 w 7239000"/>
                      <a:gd name="connsiteY7" fmla="*/ 0 h 737284"/>
                      <a:gd name="connsiteX8" fmla="*/ 7239000 w 7239000"/>
                      <a:gd name="connsiteY8" fmla="*/ 419602 h 737284"/>
                      <a:gd name="connsiteX9" fmla="*/ 6052820 w 7239000"/>
                      <a:gd name="connsiteY9" fmla="*/ 664886 h 737284"/>
                      <a:gd name="connsiteX10" fmla="*/ 4856480 w 7239000"/>
                      <a:gd name="connsiteY10" fmla="*/ 664886 h 737284"/>
                      <a:gd name="connsiteX11" fmla="*/ 4231640 w 7239000"/>
                      <a:gd name="connsiteY11" fmla="*/ 680127 h 737284"/>
                      <a:gd name="connsiteX12" fmla="*/ 3065780 w 7239000"/>
                      <a:gd name="connsiteY12" fmla="*/ 649647 h 737284"/>
                      <a:gd name="connsiteX13" fmla="*/ 2326640 w 7239000"/>
                      <a:gd name="connsiteY13" fmla="*/ 596306 h 737284"/>
                      <a:gd name="connsiteX14" fmla="*/ 955491 w 7239000"/>
                      <a:gd name="connsiteY14" fmla="*/ 736720 h 737284"/>
                      <a:gd name="connsiteX15" fmla="*/ 0 w 7239000"/>
                      <a:gd name="connsiteY15" fmla="*/ 503422 h 737284"/>
                      <a:gd name="connsiteX16" fmla="*/ 0 w 7239000"/>
                      <a:gd name="connsiteY16" fmla="*/ 15240 h 737284"/>
                      <a:gd name="connsiteX0" fmla="*/ 0 w 7239000"/>
                      <a:gd name="connsiteY0" fmla="*/ 15240 h 737284"/>
                      <a:gd name="connsiteX1" fmla="*/ 1210662 w 7239000"/>
                      <a:gd name="connsiteY1" fmla="*/ 259604 h 737284"/>
                      <a:gd name="connsiteX2" fmla="*/ 2494280 w 7239000"/>
                      <a:gd name="connsiteY2" fmla="*/ 283886 h 737284"/>
                      <a:gd name="connsiteX3" fmla="*/ 3042920 w 7239000"/>
                      <a:gd name="connsiteY3" fmla="*/ 251314 h 737284"/>
                      <a:gd name="connsiteX4" fmla="*/ 4277360 w 7239000"/>
                      <a:gd name="connsiteY4" fmla="*/ 299126 h 737284"/>
                      <a:gd name="connsiteX5" fmla="*/ 4894580 w 7239000"/>
                      <a:gd name="connsiteY5" fmla="*/ 222927 h 737284"/>
                      <a:gd name="connsiteX6" fmla="*/ 6083300 w 7239000"/>
                      <a:gd name="connsiteY6" fmla="*/ 291507 h 737284"/>
                      <a:gd name="connsiteX7" fmla="*/ 7239000 w 7239000"/>
                      <a:gd name="connsiteY7" fmla="*/ 0 h 737284"/>
                      <a:gd name="connsiteX8" fmla="*/ 7239000 w 7239000"/>
                      <a:gd name="connsiteY8" fmla="*/ 419602 h 737284"/>
                      <a:gd name="connsiteX9" fmla="*/ 6052820 w 7239000"/>
                      <a:gd name="connsiteY9" fmla="*/ 664886 h 737284"/>
                      <a:gd name="connsiteX10" fmla="*/ 4856480 w 7239000"/>
                      <a:gd name="connsiteY10" fmla="*/ 664886 h 737284"/>
                      <a:gd name="connsiteX11" fmla="*/ 4231640 w 7239000"/>
                      <a:gd name="connsiteY11" fmla="*/ 680127 h 737284"/>
                      <a:gd name="connsiteX12" fmla="*/ 3065780 w 7239000"/>
                      <a:gd name="connsiteY12" fmla="*/ 649647 h 737284"/>
                      <a:gd name="connsiteX13" fmla="*/ 2326640 w 7239000"/>
                      <a:gd name="connsiteY13" fmla="*/ 596306 h 737284"/>
                      <a:gd name="connsiteX14" fmla="*/ 955491 w 7239000"/>
                      <a:gd name="connsiteY14" fmla="*/ 736720 h 737284"/>
                      <a:gd name="connsiteX15" fmla="*/ 0 w 7239000"/>
                      <a:gd name="connsiteY15" fmla="*/ 503422 h 737284"/>
                      <a:gd name="connsiteX16" fmla="*/ 0 w 7239000"/>
                      <a:gd name="connsiteY16" fmla="*/ 15240 h 737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239000" h="737284">
                        <a:moveTo>
                          <a:pt x="0" y="15240"/>
                        </a:moveTo>
                        <a:cubicBezTo>
                          <a:pt x="282787" y="140349"/>
                          <a:pt x="762990" y="469098"/>
                          <a:pt x="1210662" y="259604"/>
                        </a:cubicBezTo>
                        <a:cubicBezTo>
                          <a:pt x="1567038" y="60444"/>
                          <a:pt x="2046479" y="-33956"/>
                          <a:pt x="2494280" y="283886"/>
                        </a:cubicBezTo>
                        <a:cubicBezTo>
                          <a:pt x="2595880" y="337226"/>
                          <a:pt x="2935782" y="329606"/>
                          <a:pt x="3042920" y="251314"/>
                        </a:cubicBezTo>
                        <a:cubicBezTo>
                          <a:pt x="3272565" y="30364"/>
                          <a:pt x="3736058" y="-61508"/>
                          <a:pt x="4277360" y="299126"/>
                        </a:cubicBezTo>
                        <a:cubicBezTo>
                          <a:pt x="4508867" y="403171"/>
                          <a:pt x="4760383" y="360411"/>
                          <a:pt x="4894580" y="222927"/>
                        </a:cubicBezTo>
                        <a:cubicBezTo>
                          <a:pt x="5007610" y="128947"/>
                          <a:pt x="5401113" y="-142851"/>
                          <a:pt x="6083300" y="291507"/>
                        </a:cubicBezTo>
                        <a:cubicBezTo>
                          <a:pt x="6480387" y="479143"/>
                          <a:pt x="6852073" y="48501"/>
                          <a:pt x="7239000" y="0"/>
                        </a:cubicBezTo>
                        <a:lnTo>
                          <a:pt x="7239000" y="419602"/>
                        </a:lnTo>
                        <a:cubicBezTo>
                          <a:pt x="6924887" y="519143"/>
                          <a:pt x="6366933" y="862525"/>
                          <a:pt x="6052820" y="664886"/>
                        </a:cubicBezTo>
                        <a:cubicBezTo>
                          <a:pt x="5626100" y="410886"/>
                          <a:pt x="5207000" y="362626"/>
                          <a:pt x="4856480" y="664886"/>
                        </a:cubicBezTo>
                        <a:cubicBezTo>
                          <a:pt x="4772801" y="749790"/>
                          <a:pt x="4325620" y="766486"/>
                          <a:pt x="4231640" y="680127"/>
                        </a:cubicBezTo>
                        <a:cubicBezTo>
                          <a:pt x="4079240" y="570907"/>
                          <a:pt x="3759200" y="210227"/>
                          <a:pt x="3065780" y="649647"/>
                        </a:cubicBezTo>
                        <a:cubicBezTo>
                          <a:pt x="2941320" y="695367"/>
                          <a:pt x="2649220" y="824906"/>
                          <a:pt x="2326640" y="596306"/>
                        </a:cubicBezTo>
                        <a:cubicBezTo>
                          <a:pt x="1615440" y="159426"/>
                          <a:pt x="1460951" y="739260"/>
                          <a:pt x="955491" y="736720"/>
                        </a:cubicBezTo>
                        <a:cubicBezTo>
                          <a:pt x="526683" y="666947"/>
                          <a:pt x="315807" y="585183"/>
                          <a:pt x="0" y="503422"/>
                        </a:cubicBezTo>
                        <a:lnTo>
                          <a:pt x="0" y="15240"/>
                        </a:lnTo>
                        <a:close/>
                      </a:path>
                    </a:pathLst>
                  </a:cu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338" name="Freeform 717">
                    <a:extLst>
                      <a:ext uri="{FF2B5EF4-FFF2-40B4-BE49-F238E27FC236}">
                        <a16:creationId xmlns:a16="http://schemas.microsoft.com/office/drawing/2014/main" id="{E5FCD4AF-579F-4FD9-8968-0705D3518DBD}"/>
                      </a:ext>
                    </a:extLst>
                  </p:cNvPr>
                  <p:cNvSpPr/>
                  <p:nvPr/>
                </p:nvSpPr>
                <p:spPr>
                  <a:xfrm>
                    <a:off x="3691053" y="2462441"/>
                    <a:ext cx="3141260" cy="1550362"/>
                  </a:xfrm>
                  <a:custGeom>
                    <a:avLst/>
                    <a:gdLst>
                      <a:gd name="connsiteX0" fmla="*/ 561009 w 702957"/>
                      <a:gd name="connsiteY0" fmla="*/ 214625 h 343507"/>
                      <a:gd name="connsiteX1" fmla="*/ 547544 w 702957"/>
                      <a:gd name="connsiteY1" fmla="*/ 246588 h 343507"/>
                      <a:gd name="connsiteX2" fmla="*/ 614822 w 702957"/>
                      <a:gd name="connsiteY2" fmla="*/ 274931 h 343507"/>
                      <a:gd name="connsiteX3" fmla="*/ 628288 w 702957"/>
                      <a:gd name="connsiteY3" fmla="*/ 242968 h 343507"/>
                      <a:gd name="connsiteX4" fmla="*/ 478472 w 702957"/>
                      <a:gd name="connsiteY4" fmla="*/ 179112 h 343507"/>
                      <a:gd name="connsiteX5" fmla="*/ 465007 w 702957"/>
                      <a:gd name="connsiteY5" fmla="*/ 211075 h 343507"/>
                      <a:gd name="connsiteX6" fmla="*/ 532285 w 702957"/>
                      <a:gd name="connsiteY6" fmla="*/ 239418 h 343507"/>
                      <a:gd name="connsiteX7" fmla="*/ 545751 w 702957"/>
                      <a:gd name="connsiteY7" fmla="*/ 207455 h 343507"/>
                      <a:gd name="connsiteX8" fmla="*/ 395936 w 702957"/>
                      <a:gd name="connsiteY8" fmla="*/ 143599 h 343507"/>
                      <a:gd name="connsiteX9" fmla="*/ 382471 w 702957"/>
                      <a:gd name="connsiteY9" fmla="*/ 175562 h 343507"/>
                      <a:gd name="connsiteX10" fmla="*/ 449749 w 702957"/>
                      <a:gd name="connsiteY10" fmla="*/ 203905 h 343507"/>
                      <a:gd name="connsiteX11" fmla="*/ 463215 w 702957"/>
                      <a:gd name="connsiteY11" fmla="*/ 171942 h 343507"/>
                      <a:gd name="connsiteX12" fmla="*/ 313399 w 702957"/>
                      <a:gd name="connsiteY12" fmla="*/ 108086 h 343507"/>
                      <a:gd name="connsiteX13" fmla="*/ 299934 w 702957"/>
                      <a:gd name="connsiteY13" fmla="*/ 140049 h 343507"/>
                      <a:gd name="connsiteX14" fmla="*/ 367212 w 702957"/>
                      <a:gd name="connsiteY14" fmla="*/ 168392 h 343507"/>
                      <a:gd name="connsiteX15" fmla="*/ 380678 w 702957"/>
                      <a:gd name="connsiteY15" fmla="*/ 136429 h 343507"/>
                      <a:gd name="connsiteX16" fmla="*/ 229165 w 702957"/>
                      <a:gd name="connsiteY16" fmla="*/ 74633 h 343507"/>
                      <a:gd name="connsiteX17" fmla="*/ 217245 w 702957"/>
                      <a:gd name="connsiteY17" fmla="*/ 109739 h 343507"/>
                      <a:gd name="connsiteX18" fmla="*/ 286374 w 702957"/>
                      <a:gd name="connsiteY18" fmla="*/ 133211 h 343507"/>
                      <a:gd name="connsiteX19" fmla="*/ 298294 w 702957"/>
                      <a:gd name="connsiteY19" fmla="*/ 98104 h 343507"/>
                      <a:gd name="connsiteX20" fmla="*/ 102853 w 702957"/>
                      <a:gd name="connsiteY20" fmla="*/ 920 h 343507"/>
                      <a:gd name="connsiteX21" fmla="*/ 681397 w 702957"/>
                      <a:gd name="connsiteY21" fmla="*/ 232597 h 343507"/>
                      <a:gd name="connsiteX22" fmla="*/ 692629 w 702957"/>
                      <a:gd name="connsiteY22" fmla="*/ 343507 h 343507"/>
                      <a:gd name="connsiteX23" fmla="*/ 181576 w 702957"/>
                      <a:gd name="connsiteY23" fmla="*/ 197498 h 343507"/>
                      <a:gd name="connsiteX24" fmla="*/ 136650 w 702957"/>
                      <a:gd name="connsiteY24" fmla="*/ 175503 h 343507"/>
                      <a:gd name="connsiteX25" fmla="*/ 57094 w 702957"/>
                      <a:gd name="connsiteY25" fmla="*/ 107647 h 343507"/>
                      <a:gd name="connsiteX26" fmla="*/ 58966 w 702957"/>
                      <a:gd name="connsiteY26" fmla="*/ 83312 h 343507"/>
                      <a:gd name="connsiteX27" fmla="*/ 193743 w 702957"/>
                      <a:gd name="connsiteY27" fmla="*/ 96415 h 343507"/>
                      <a:gd name="connsiteX28" fmla="*/ 194679 w 702957"/>
                      <a:gd name="connsiteY28" fmla="*/ 63657 h 343507"/>
                      <a:gd name="connsiteX29" fmla="*/ 0 w 702957"/>
                      <a:gd name="connsiteY29" fmla="*/ 53361 h 343507"/>
                      <a:gd name="connsiteX30" fmla="*/ 8424 w 702957"/>
                      <a:gd name="connsiteY30" fmla="*/ 3756 h 343507"/>
                      <a:gd name="connsiteX31" fmla="*/ 102853 w 702957"/>
                      <a:gd name="connsiteY31" fmla="*/ 920 h 343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02957" h="343507">
                        <a:moveTo>
                          <a:pt x="561009" y="214625"/>
                        </a:moveTo>
                        <a:lnTo>
                          <a:pt x="547544" y="246588"/>
                        </a:lnTo>
                        <a:lnTo>
                          <a:pt x="614822" y="274931"/>
                        </a:lnTo>
                        <a:lnTo>
                          <a:pt x="628288" y="242968"/>
                        </a:lnTo>
                        <a:close/>
                        <a:moveTo>
                          <a:pt x="478472" y="179112"/>
                        </a:moveTo>
                        <a:lnTo>
                          <a:pt x="465007" y="211075"/>
                        </a:lnTo>
                        <a:lnTo>
                          <a:pt x="532285" y="239418"/>
                        </a:lnTo>
                        <a:lnTo>
                          <a:pt x="545751" y="207455"/>
                        </a:lnTo>
                        <a:close/>
                        <a:moveTo>
                          <a:pt x="395936" y="143599"/>
                        </a:moveTo>
                        <a:lnTo>
                          <a:pt x="382471" y="175562"/>
                        </a:lnTo>
                        <a:lnTo>
                          <a:pt x="449749" y="203905"/>
                        </a:lnTo>
                        <a:lnTo>
                          <a:pt x="463215" y="171942"/>
                        </a:lnTo>
                        <a:close/>
                        <a:moveTo>
                          <a:pt x="313399" y="108086"/>
                        </a:moveTo>
                        <a:lnTo>
                          <a:pt x="299934" y="140049"/>
                        </a:lnTo>
                        <a:lnTo>
                          <a:pt x="367212" y="168392"/>
                        </a:lnTo>
                        <a:lnTo>
                          <a:pt x="380678" y="136429"/>
                        </a:lnTo>
                        <a:close/>
                        <a:moveTo>
                          <a:pt x="229165" y="74633"/>
                        </a:moveTo>
                        <a:lnTo>
                          <a:pt x="217245" y="109739"/>
                        </a:lnTo>
                        <a:lnTo>
                          <a:pt x="286374" y="133211"/>
                        </a:lnTo>
                        <a:lnTo>
                          <a:pt x="298294" y="98104"/>
                        </a:lnTo>
                        <a:close/>
                        <a:moveTo>
                          <a:pt x="102853" y="920"/>
                        </a:moveTo>
                        <a:cubicBezTo>
                          <a:pt x="323738" y="13473"/>
                          <a:pt x="544488" y="151519"/>
                          <a:pt x="681397" y="232597"/>
                        </a:cubicBezTo>
                        <a:cubicBezTo>
                          <a:pt x="717900" y="251784"/>
                          <a:pt x="698244" y="310281"/>
                          <a:pt x="692629" y="343507"/>
                        </a:cubicBezTo>
                        <a:cubicBezTo>
                          <a:pt x="522278" y="294837"/>
                          <a:pt x="335080" y="251784"/>
                          <a:pt x="181576" y="197498"/>
                        </a:cubicBezTo>
                        <a:lnTo>
                          <a:pt x="136650" y="175503"/>
                        </a:lnTo>
                        <a:lnTo>
                          <a:pt x="57094" y="107647"/>
                        </a:lnTo>
                        <a:lnTo>
                          <a:pt x="58966" y="83312"/>
                        </a:lnTo>
                        <a:lnTo>
                          <a:pt x="193743" y="96415"/>
                        </a:lnTo>
                        <a:lnTo>
                          <a:pt x="194679" y="63657"/>
                        </a:lnTo>
                        <a:cubicBezTo>
                          <a:pt x="129786" y="60225"/>
                          <a:pt x="57406" y="46498"/>
                          <a:pt x="0" y="53361"/>
                        </a:cubicBezTo>
                        <a:lnTo>
                          <a:pt x="8424" y="3756"/>
                        </a:lnTo>
                        <a:cubicBezTo>
                          <a:pt x="39740" y="-105"/>
                          <a:pt x="71298" y="-873"/>
                          <a:pt x="102853" y="920"/>
                        </a:cubicBezTo>
                        <a:close/>
                      </a:path>
                    </a:pathLst>
                  </a:cu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grpSp>
            <p:sp>
              <p:nvSpPr>
                <p:cNvPr id="37" name="Freeform 416">
                  <a:extLst>
                    <a:ext uri="{FF2B5EF4-FFF2-40B4-BE49-F238E27FC236}">
                      <a16:creationId xmlns:a16="http://schemas.microsoft.com/office/drawing/2014/main" id="{87A0B987-B044-4310-AC18-B750A78DBAB3}"/>
                    </a:ext>
                  </a:extLst>
                </p:cNvPr>
                <p:cNvSpPr/>
                <p:nvPr/>
              </p:nvSpPr>
              <p:spPr>
                <a:xfrm>
                  <a:off x="483653" y="2759317"/>
                  <a:ext cx="440294" cy="271727"/>
                </a:xfrm>
                <a:custGeom>
                  <a:avLst/>
                  <a:gdLst>
                    <a:gd name="connsiteX0" fmla="*/ 3714073 w 18568524"/>
                    <a:gd name="connsiteY0" fmla="*/ 7334050 h 9206594"/>
                    <a:gd name="connsiteX1" fmla="*/ 3140670 w 18568524"/>
                    <a:gd name="connsiteY1" fmla="*/ 7866380 h 9206594"/>
                    <a:gd name="connsiteX2" fmla="*/ 3714073 w 18568524"/>
                    <a:gd name="connsiteY2" fmla="*/ 8398710 h 9206594"/>
                    <a:gd name="connsiteX3" fmla="*/ 4287478 w 18568524"/>
                    <a:gd name="connsiteY3" fmla="*/ 7866380 h 9206594"/>
                    <a:gd name="connsiteX4" fmla="*/ 3714073 w 18568524"/>
                    <a:gd name="connsiteY4" fmla="*/ 7334050 h 9206594"/>
                    <a:gd name="connsiteX5" fmla="*/ 14105848 w 18568524"/>
                    <a:gd name="connsiteY5" fmla="*/ 7322697 h 9206594"/>
                    <a:gd name="connsiteX6" fmla="*/ 13532443 w 18568524"/>
                    <a:gd name="connsiteY6" fmla="*/ 7855027 h 9206594"/>
                    <a:gd name="connsiteX7" fmla="*/ 14105848 w 18568524"/>
                    <a:gd name="connsiteY7" fmla="*/ 8387357 h 9206594"/>
                    <a:gd name="connsiteX8" fmla="*/ 14679253 w 18568524"/>
                    <a:gd name="connsiteY8" fmla="*/ 7855027 h 9206594"/>
                    <a:gd name="connsiteX9" fmla="*/ 14105848 w 18568524"/>
                    <a:gd name="connsiteY9" fmla="*/ 7322697 h 9206594"/>
                    <a:gd name="connsiteX10" fmla="*/ 1698043 w 18568524"/>
                    <a:gd name="connsiteY10" fmla="*/ 2741661 h 9206594"/>
                    <a:gd name="connsiteX11" fmla="*/ 1471253 w 18568524"/>
                    <a:gd name="connsiteY11" fmla="*/ 3120851 h 9206594"/>
                    <a:gd name="connsiteX12" fmla="*/ 1179153 w 18568524"/>
                    <a:gd name="connsiteY12" fmla="*/ 4574085 h 9206594"/>
                    <a:gd name="connsiteX13" fmla="*/ 3280094 w 18568524"/>
                    <a:gd name="connsiteY13" fmla="*/ 4178575 h 9206594"/>
                    <a:gd name="connsiteX14" fmla="*/ 3519582 w 18568524"/>
                    <a:gd name="connsiteY14" fmla="*/ 3939085 h 9206594"/>
                    <a:gd name="connsiteX15" fmla="*/ 3519582 w 18568524"/>
                    <a:gd name="connsiteY15" fmla="*/ 2981151 h 9206594"/>
                    <a:gd name="connsiteX16" fmla="*/ 3280094 w 18568524"/>
                    <a:gd name="connsiteY16" fmla="*/ 2741661 h 9206594"/>
                    <a:gd name="connsiteX17" fmla="*/ 4961967 w 18568524"/>
                    <a:gd name="connsiteY17" fmla="*/ 0 h 9206594"/>
                    <a:gd name="connsiteX18" fmla="*/ 18568524 w 18568524"/>
                    <a:gd name="connsiteY18" fmla="*/ 0 h 9206594"/>
                    <a:gd name="connsiteX19" fmla="*/ 18538556 w 18568524"/>
                    <a:gd name="connsiteY19" fmla="*/ 6690900 h 9206594"/>
                    <a:gd name="connsiteX20" fmla="*/ 17878032 w 18568524"/>
                    <a:gd name="connsiteY20" fmla="*/ 6682074 h 9206594"/>
                    <a:gd name="connsiteX21" fmla="*/ 17877744 w 18568524"/>
                    <a:gd name="connsiteY21" fmla="*/ 6697609 h 9206594"/>
                    <a:gd name="connsiteX22" fmla="*/ 17887272 w 18568524"/>
                    <a:gd name="connsiteY22" fmla="*/ 7361175 h 9206594"/>
                    <a:gd name="connsiteX23" fmla="*/ 18083960 w 18568524"/>
                    <a:gd name="connsiteY23" fmla="*/ 7362603 h 9206594"/>
                    <a:gd name="connsiteX24" fmla="*/ 18088728 w 18568524"/>
                    <a:gd name="connsiteY24" fmla="*/ 7281638 h 9206594"/>
                    <a:gd name="connsiteX25" fmla="*/ 18411916 w 18568524"/>
                    <a:gd name="connsiteY25" fmla="*/ 7279082 h 9206594"/>
                    <a:gd name="connsiteX26" fmla="*/ 18417600 w 18568524"/>
                    <a:gd name="connsiteY26" fmla="*/ 7367384 h 9206594"/>
                    <a:gd name="connsiteX27" fmla="*/ 18527812 w 18568524"/>
                    <a:gd name="connsiteY27" fmla="*/ 7366148 h 9206594"/>
                    <a:gd name="connsiteX28" fmla="*/ 18532500 w 18568524"/>
                    <a:gd name="connsiteY28" fmla="*/ 7829429 h 9206594"/>
                    <a:gd name="connsiteX29" fmla="*/ 18414072 w 18568524"/>
                    <a:gd name="connsiteY29" fmla="*/ 7829358 h 9206594"/>
                    <a:gd name="connsiteX30" fmla="*/ 18414464 w 18568524"/>
                    <a:gd name="connsiteY30" fmla="*/ 7988760 h 9206594"/>
                    <a:gd name="connsiteX31" fmla="*/ 18096032 w 18568524"/>
                    <a:gd name="connsiteY31" fmla="*/ 7989614 h 9206594"/>
                    <a:gd name="connsiteX32" fmla="*/ 18096336 w 18568524"/>
                    <a:gd name="connsiteY32" fmla="*/ 7774738 h 9206594"/>
                    <a:gd name="connsiteX33" fmla="*/ 17530650 w 18568524"/>
                    <a:gd name="connsiteY33" fmla="*/ 7204404 h 9206594"/>
                    <a:gd name="connsiteX34" fmla="*/ 16608348 w 18568524"/>
                    <a:gd name="connsiteY34" fmla="*/ 7190469 h 9206594"/>
                    <a:gd name="connsiteX35" fmla="*/ 16608058 w 18568524"/>
                    <a:gd name="connsiteY35" fmla="*/ 6898149 h 9206594"/>
                    <a:gd name="connsiteX36" fmla="*/ 15622839 w 18568524"/>
                    <a:gd name="connsiteY36" fmla="*/ 6897826 h 9206594"/>
                    <a:gd name="connsiteX37" fmla="*/ 15928183 w 18568524"/>
                    <a:gd name="connsiteY37" fmla="*/ 7767208 h 9206594"/>
                    <a:gd name="connsiteX38" fmla="*/ 15649581 w 18568524"/>
                    <a:gd name="connsiteY38" fmla="*/ 7772995 h 9206594"/>
                    <a:gd name="connsiteX39" fmla="*/ 15279281 w 18568524"/>
                    <a:gd name="connsiteY39" fmla="*/ 6765826 h 9206594"/>
                    <a:gd name="connsiteX40" fmla="*/ 15112575 w 18568524"/>
                    <a:gd name="connsiteY40" fmla="*/ 6946397 h 9206594"/>
                    <a:gd name="connsiteX41" fmla="*/ 12801108 w 18568524"/>
                    <a:gd name="connsiteY41" fmla="*/ 7520707 h 9206594"/>
                    <a:gd name="connsiteX42" fmla="*/ 12559471 w 18568524"/>
                    <a:gd name="connsiteY42" fmla="*/ 7526326 h 9206594"/>
                    <a:gd name="connsiteX43" fmla="*/ 12484545 w 18568524"/>
                    <a:gd name="connsiteY43" fmla="*/ 7758595 h 9206594"/>
                    <a:gd name="connsiteX44" fmla="*/ 12272878 w 18568524"/>
                    <a:gd name="connsiteY44" fmla="*/ 7725759 h 9206594"/>
                    <a:gd name="connsiteX45" fmla="*/ 12400293 w 18568524"/>
                    <a:gd name="connsiteY45" fmla="*/ 7145124 h 9206594"/>
                    <a:gd name="connsiteX46" fmla="*/ 9159702 w 18568524"/>
                    <a:gd name="connsiteY46" fmla="*/ 7155444 h 9206594"/>
                    <a:gd name="connsiteX47" fmla="*/ 9182183 w 18568524"/>
                    <a:gd name="connsiteY47" fmla="*/ 7014956 h 9206594"/>
                    <a:gd name="connsiteX48" fmla="*/ 9283330 w 18568524"/>
                    <a:gd name="connsiteY48" fmla="*/ 6941906 h 9206594"/>
                    <a:gd name="connsiteX49" fmla="*/ 9082904 w 18568524"/>
                    <a:gd name="connsiteY49" fmla="*/ 6968126 h 9206594"/>
                    <a:gd name="connsiteX50" fmla="*/ 9082900 w 18568524"/>
                    <a:gd name="connsiteY50" fmla="*/ 7320279 h 9206594"/>
                    <a:gd name="connsiteX51" fmla="*/ 8670810 w 18568524"/>
                    <a:gd name="connsiteY51" fmla="*/ 7327771 h 9206594"/>
                    <a:gd name="connsiteX52" fmla="*/ 8655825 w 18568524"/>
                    <a:gd name="connsiteY52" fmla="*/ 7200397 h 9206594"/>
                    <a:gd name="connsiteX53" fmla="*/ 8483497 w 18568524"/>
                    <a:gd name="connsiteY53" fmla="*/ 7230367 h 9206594"/>
                    <a:gd name="connsiteX54" fmla="*/ 7929046 w 18568524"/>
                    <a:gd name="connsiteY54" fmla="*/ 7736867 h 9206594"/>
                    <a:gd name="connsiteX55" fmla="*/ 5195746 w 18568524"/>
                    <a:gd name="connsiteY55" fmla="*/ 7739864 h 9206594"/>
                    <a:gd name="connsiteX56" fmla="*/ 5051883 w 18568524"/>
                    <a:gd name="connsiteY56" fmla="*/ 8109470 h 9206594"/>
                    <a:gd name="connsiteX57" fmla="*/ 2365792 w 18568524"/>
                    <a:gd name="connsiteY57" fmla="*/ 8048939 h 9206594"/>
                    <a:gd name="connsiteX58" fmla="*/ 2202829 w 18568524"/>
                    <a:gd name="connsiteY58" fmla="*/ 8048939 h 9206594"/>
                    <a:gd name="connsiteX59" fmla="*/ 2042324 w 18568524"/>
                    <a:gd name="connsiteY59" fmla="*/ 8335527 h 9206594"/>
                    <a:gd name="connsiteX60" fmla="*/ 950965 w 18568524"/>
                    <a:gd name="connsiteY60" fmla="*/ 8339275 h 9206594"/>
                    <a:gd name="connsiteX61" fmla="*/ 159216 w 18568524"/>
                    <a:gd name="connsiteY61" fmla="*/ 7854722 h 9206594"/>
                    <a:gd name="connsiteX62" fmla="*/ 155471 w 18568524"/>
                    <a:gd name="connsiteY62" fmla="*/ 6724623 h 9206594"/>
                    <a:gd name="connsiteX63" fmla="*/ 421459 w 18568524"/>
                    <a:gd name="connsiteY63" fmla="*/ 6722749 h 9206594"/>
                    <a:gd name="connsiteX64" fmla="*/ 423331 w 18568524"/>
                    <a:gd name="connsiteY64" fmla="*/ 6512952 h 9206594"/>
                    <a:gd name="connsiteX65" fmla="*/ 16857 w 18568524"/>
                    <a:gd name="connsiteY65" fmla="*/ 6391199 h 9206594"/>
                    <a:gd name="connsiteX66" fmla="*/ 0 w 18568524"/>
                    <a:gd name="connsiteY66" fmla="*/ 5008815 h 9206594"/>
                    <a:gd name="connsiteX67" fmla="*/ 706176 w 18568524"/>
                    <a:gd name="connsiteY67" fmla="*/ 2934644 h 9206594"/>
                    <a:gd name="connsiteX68" fmla="*/ 1984944 w 18568524"/>
                    <a:gd name="connsiteY68" fmla="*/ 2150388 h 9206594"/>
                    <a:gd name="connsiteX69" fmla="*/ 2079876 w 18568524"/>
                    <a:gd name="connsiteY69" fmla="*/ 2149777 h 9206594"/>
                    <a:gd name="connsiteX70" fmla="*/ 2079876 w 18568524"/>
                    <a:gd name="connsiteY70" fmla="*/ 1968886 h 9206594"/>
                    <a:gd name="connsiteX71" fmla="*/ 3500714 w 18568524"/>
                    <a:gd name="connsiteY71" fmla="*/ 1968886 h 9206594"/>
                    <a:gd name="connsiteX72" fmla="*/ 3500714 w 18568524"/>
                    <a:gd name="connsiteY72" fmla="*/ 2140629 h 9206594"/>
                    <a:gd name="connsiteX73" fmla="*/ 4312582 w 18568524"/>
                    <a:gd name="connsiteY73" fmla="*/ 2135402 h 9206594"/>
                    <a:gd name="connsiteX74" fmla="*/ 4587343 w 18568524"/>
                    <a:gd name="connsiteY74" fmla="*/ 2485088 h 9206594"/>
                    <a:gd name="connsiteX75" fmla="*/ 4587346 w 18568524"/>
                    <a:gd name="connsiteY75" fmla="*/ 5441512 h 9206594"/>
                    <a:gd name="connsiteX76" fmla="*/ 4325104 w 18568524"/>
                    <a:gd name="connsiteY76" fmla="*/ 5656924 h 9206594"/>
                    <a:gd name="connsiteX77" fmla="*/ 4325106 w 18568524"/>
                    <a:gd name="connsiteY77" fmla="*/ 5932274 h 9206594"/>
                    <a:gd name="connsiteX78" fmla="*/ 4787775 w 18568524"/>
                    <a:gd name="connsiteY78" fmla="*/ 6087747 h 9206594"/>
                    <a:gd name="connsiteX79" fmla="*/ 4804633 w 18568524"/>
                    <a:gd name="connsiteY79" fmla="*/ 5724355 h 9206594"/>
                    <a:gd name="connsiteX80" fmla="*/ 5067323 w 18568524"/>
                    <a:gd name="connsiteY80" fmla="*/ 5722072 h 9206594"/>
                    <a:gd name="connsiteX0" fmla="*/ 3714073 w 18568524"/>
                    <a:gd name="connsiteY0" fmla="*/ 7334050 h 9206594"/>
                    <a:gd name="connsiteX1" fmla="*/ 3140670 w 18568524"/>
                    <a:gd name="connsiteY1" fmla="*/ 7866380 h 9206594"/>
                    <a:gd name="connsiteX2" fmla="*/ 3714073 w 18568524"/>
                    <a:gd name="connsiteY2" fmla="*/ 8398710 h 9206594"/>
                    <a:gd name="connsiteX3" fmla="*/ 4287478 w 18568524"/>
                    <a:gd name="connsiteY3" fmla="*/ 7866380 h 9206594"/>
                    <a:gd name="connsiteX4" fmla="*/ 3714073 w 18568524"/>
                    <a:gd name="connsiteY4" fmla="*/ 7334050 h 9206594"/>
                    <a:gd name="connsiteX5" fmla="*/ 14105848 w 18568524"/>
                    <a:gd name="connsiteY5" fmla="*/ 7322697 h 9206594"/>
                    <a:gd name="connsiteX6" fmla="*/ 13532443 w 18568524"/>
                    <a:gd name="connsiteY6" fmla="*/ 7855027 h 9206594"/>
                    <a:gd name="connsiteX7" fmla="*/ 14105848 w 18568524"/>
                    <a:gd name="connsiteY7" fmla="*/ 8387357 h 9206594"/>
                    <a:gd name="connsiteX8" fmla="*/ 14679253 w 18568524"/>
                    <a:gd name="connsiteY8" fmla="*/ 7855027 h 9206594"/>
                    <a:gd name="connsiteX9" fmla="*/ 14105848 w 18568524"/>
                    <a:gd name="connsiteY9" fmla="*/ 7322697 h 9206594"/>
                    <a:gd name="connsiteX10" fmla="*/ 1698043 w 18568524"/>
                    <a:gd name="connsiteY10" fmla="*/ 2741661 h 9206594"/>
                    <a:gd name="connsiteX11" fmla="*/ 1471253 w 18568524"/>
                    <a:gd name="connsiteY11" fmla="*/ 3120851 h 9206594"/>
                    <a:gd name="connsiteX12" fmla="*/ 1179153 w 18568524"/>
                    <a:gd name="connsiteY12" fmla="*/ 4574085 h 9206594"/>
                    <a:gd name="connsiteX13" fmla="*/ 3280094 w 18568524"/>
                    <a:gd name="connsiteY13" fmla="*/ 4178575 h 9206594"/>
                    <a:gd name="connsiteX14" fmla="*/ 3519582 w 18568524"/>
                    <a:gd name="connsiteY14" fmla="*/ 3939085 h 9206594"/>
                    <a:gd name="connsiteX15" fmla="*/ 3519582 w 18568524"/>
                    <a:gd name="connsiteY15" fmla="*/ 2981151 h 9206594"/>
                    <a:gd name="connsiteX16" fmla="*/ 3280094 w 18568524"/>
                    <a:gd name="connsiteY16" fmla="*/ 2741661 h 9206594"/>
                    <a:gd name="connsiteX17" fmla="*/ 1698043 w 18568524"/>
                    <a:gd name="connsiteY17" fmla="*/ 2741661 h 9206594"/>
                    <a:gd name="connsiteX18" fmla="*/ 4961967 w 18568524"/>
                    <a:gd name="connsiteY18" fmla="*/ 0 h 9206594"/>
                    <a:gd name="connsiteX19" fmla="*/ 18568524 w 18568524"/>
                    <a:gd name="connsiteY19" fmla="*/ 0 h 9206594"/>
                    <a:gd name="connsiteX20" fmla="*/ 18538556 w 18568524"/>
                    <a:gd name="connsiteY20" fmla="*/ 6690900 h 9206594"/>
                    <a:gd name="connsiteX21" fmla="*/ 17878032 w 18568524"/>
                    <a:gd name="connsiteY21" fmla="*/ 6682074 h 9206594"/>
                    <a:gd name="connsiteX22" fmla="*/ 17877744 w 18568524"/>
                    <a:gd name="connsiteY22" fmla="*/ 6697609 h 9206594"/>
                    <a:gd name="connsiteX23" fmla="*/ 17887272 w 18568524"/>
                    <a:gd name="connsiteY23" fmla="*/ 7361175 h 9206594"/>
                    <a:gd name="connsiteX24" fmla="*/ 18083960 w 18568524"/>
                    <a:gd name="connsiteY24" fmla="*/ 7362603 h 9206594"/>
                    <a:gd name="connsiteX25" fmla="*/ 18088728 w 18568524"/>
                    <a:gd name="connsiteY25" fmla="*/ 7281638 h 9206594"/>
                    <a:gd name="connsiteX26" fmla="*/ 18411916 w 18568524"/>
                    <a:gd name="connsiteY26" fmla="*/ 7279082 h 9206594"/>
                    <a:gd name="connsiteX27" fmla="*/ 18417600 w 18568524"/>
                    <a:gd name="connsiteY27" fmla="*/ 7367384 h 9206594"/>
                    <a:gd name="connsiteX28" fmla="*/ 18527812 w 18568524"/>
                    <a:gd name="connsiteY28" fmla="*/ 7366148 h 9206594"/>
                    <a:gd name="connsiteX29" fmla="*/ 18532500 w 18568524"/>
                    <a:gd name="connsiteY29" fmla="*/ 7829429 h 9206594"/>
                    <a:gd name="connsiteX30" fmla="*/ 18414072 w 18568524"/>
                    <a:gd name="connsiteY30" fmla="*/ 7829358 h 9206594"/>
                    <a:gd name="connsiteX31" fmla="*/ 18414464 w 18568524"/>
                    <a:gd name="connsiteY31" fmla="*/ 7988760 h 9206594"/>
                    <a:gd name="connsiteX32" fmla="*/ 18096032 w 18568524"/>
                    <a:gd name="connsiteY32" fmla="*/ 7989614 h 9206594"/>
                    <a:gd name="connsiteX33" fmla="*/ 18096336 w 18568524"/>
                    <a:gd name="connsiteY33" fmla="*/ 7774738 h 9206594"/>
                    <a:gd name="connsiteX34" fmla="*/ 17530650 w 18568524"/>
                    <a:gd name="connsiteY34" fmla="*/ 7204404 h 9206594"/>
                    <a:gd name="connsiteX35" fmla="*/ 16608348 w 18568524"/>
                    <a:gd name="connsiteY35" fmla="*/ 7390494 h 9206594"/>
                    <a:gd name="connsiteX36" fmla="*/ 16608058 w 18568524"/>
                    <a:gd name="connsiteY36" fmla="*/ 6898149 h 9206594"/>
                    <a:gd name="connsiteX37" fmla="*/ 15622839 w 18568524"/>
                    <a:gd name="connsiteY37" fmla="*/ 6897826 h 9206594"/>
                    <a:gd name="connsiteX38" fmla="*/ 15928183 w 18568524"/>
                    <a:gd name="connsiteY38" fmla="*/ 7767208 h 9206594"/>
                    <a:gd name="connsiteX39" fmla="*/ 15649581 w 18568524"/>
                    <a:gd name="connsiteY39" fmla="*/ 7772995 h 9206594"/>
                    <a:gd name="connsiteX40" fmla="*/ 15279281 w 18568524"/>
                    <a:gd name="connsiteY40" fmla="*/ 6765826 h 9206594"/>
                    <a:gd name="connsiteX41" fmla="*/ 15112575 w 18568524"/>
                    <a:gd name="connsiteY41" fmla="*/ 6946397 h 9206594"/>
                    <a:gd name="connsiteX42" fmla="*/ 12801108 w 18568524"/>
                    <a:gd name="connsiteY42" fmla="*/ 7520707 h 9206594"/>
                    <a:gd name="connsiteX43" fmla="*/ 12559471 w 18568524"/>
                    <a:gd name="connsiteY43" fmla="*/ 7526326 h 9206594"/>
                    <a:gd name="connsiteX44" fmla="*/ 12484545 w 18568524"/>
                    <a:gd name="connsiteY44" fmla="*/ 7758595 h 9206594"/>
                    <a:gd name="connsiteX45" fmla="*/ 12272878 w 18568524"/>
                    <a:gd name="connsiteY45" fmla="*/ 7725759 h 9206594"/>
                    <a:gd name="connsiteX46" fmla="*/ 12400293 w 18568524"/>
                    <a:gd name="connsiteY46" fmla="*/ 7145124 h 9206594"/>
                    <a:gd name="connsiteX47" fmla="*/ 9159702 w 18568524"/>
                    <a:gd name="connsiteY47" fmla="*/ 7155444 h 9206594"/>
                    <a:gd name="connsiteX48" fmla="*/ 9182183 w 18568524"/>
                    <a:gd name="connsiteY48" fmla="*/ 7014956 h 9206594"/>
                    <a:gd name="connsiteX49" fmla="*/ 9283330 w 18568524"/>
                    <a:gd name="connsiteY49" fmla="*/ 6941906 h 9206594"/>
                    <a:gd name="connsiteX50" fmla="*/ 9082904 w 18568524"/>
                    <a:gd name="connsiteY50" fmla="*/ 6968126 h 9206594"/>
                    <a:gd name="connsiteX51" fmla="*/ 9082900 w 18568524"/>
                    <a:gd name="connsiteY51" fmla="*/ 7320279 h 9206594"/>
                    <a:gd name="connsiteX52" fmla="*/ 8670810 w 18568524"/>
                    <a:gd name="connsiteY52" fmla="*/ 7327771 h 9206594"/>
                    <a:gd name="connsiteX53" fmla="*/ 8655825 w 18568524"/>
                    <a:gd name="connsiteY53" fmla="*/ 7200397 h 9206594"/>
                    <a:gd name="connsiteX54" fmla="*/ 8483497 w 18568524"/>
                    <a:gd name="connsiteY54" fmla="*/ 7230367 h 9206594"/>
                    <a:gd name="connsiteX55" fmla="*/ 7929046 w 18568524"/>
                    <a:gd name="connsiteY55" fmla="*/ 7736867 h 9206594"/>
                    <a:gd name="connsiteX56" fmla="*/ 5195746 w 18568524"/>
                    <a:gd name="connsiteY56" fmla="*/ 7739864 h 9206594"/>
                    <a:gd name="connsiteX57" fmla="*/ 5051883 w 18568524"/>
                    <a:gd name="connsiteY57" fmla="*/ 8109470 h 9206594"/>
                    <a:gd name="connsiteX58" fmla="*/ 2365792 w 18568524"/>
                    <a:gd name="connsiteY58" fmla="*/ 8048939 h 9206594"/>
                    <a:gd name="connsiteX59" fmla="*/ 2202829 w 18568524"/>
                    <a:gd name="connsiteY59" fmla="*/ 8048939 h 9206594"/>
                    <a:gd name="connsiteX60" fmla="*/ 2042324 w 18568524"/>
                    <a:gd name="connsiteY60" fmla="*/ 8335527 h 9206594"/>
                    <a:gd name="connsiteX61" fmla="*/ 950965 w 18568524"/>
                    <a:gd name="connsiteY61" fmla="*/ 8339275 h 9206594"/>
                    <a:gd name="connsiteX62" fmla="*/ 159216 w 18568524"/>
                    <a:gd name="connsiteY62" fmla="*/ 7854722 h 9206594"/>
                    <a:gd name="connsiteX63" fmla="*/ 155471 w 18568524"/>
                    <a:gd name="connsiteY63" fmla="*/ 6724623 h 9206594"/>
                    <a:gd name="connsiteX64" fmla="*/ 421459 w 18568524"/>
                    <a:gd name="connsiteY64" fmla="*/ 6722749 h 9206594"/>
                    <a:gd name="connsiteX65" fmla="*/ 423331 w 18568524"/>
                    <a:gd name="connsiteY65" fmla="*/ 6512952 h 9206594"/>
                    <a:gd name="connsiteX66" fmla="*/ 16857 w 18568524"/>
                    <a:gd name="connsiteY66" fmla="*/ 6391199 h 9206594"/>
                    <a:gd name="connsiteX67" fmla="*/ 0 w 18568524"/>
                    <a:gd name="connsiteY67" fmla="*/ 5008815 h 9206594"/>
                    <a:gd name="connsiteX68" fmla="*/ 706176 w 18568524"/>
                    <a:gd name="connsiteY68" fmla="*/ 2934644 h 9206594"/>
                    <a:gd name="connsiteX69" fmla="*/ 1984944 w 18568524"/>
                    <a:gd name="connsiteY69" fmla="*/ 2150388 h 9206594"/>
                    <a:gd name="connsiteX70" fmla="*/ 2079876 w 18568524"/>
                    <a:gd name="connsiteY70" fmla="*/ 2149777 h 9206594"/>
                    <a:gd name="connsiteX71" fmla="*/ 2079876 w 18568524"/>
                    <a:gd name="connsiteY71" fmla="*/ 1968886 h 9206594"/>
                    <a:gd name="connsiteX72" fmla="*/ 3500714 w 18568524"/>
                    <a:gd name="connsiteY72" fmla="*/ 1968886 h 9206594"/>
                    <a:gd name="connsiteX73" fmla="*/ 3500714 w 18568524"/>
                    <a:gd name="connsiteY73" fmla="*/ 2140629 h 9206594"/>
                    <a:gd name="connsiteX74" fmla="*/ 4312582 w 18568524"/>
                    <a:gd name="connsiteY74" fmla="*/ 2135402 h 9206594"/>
                    <a:gd name="connsiteX75" fmla="*/ 4587343 w 18568524"/>
                    <a:gd name="connsiteY75" fmla="*/ 2485088 h 9206594"/>
                    <a:gd name="connsiteX76" fmla="*/ 4587346 w 18568524"/>
                    <a:gd name="connsiteY76" fmla="*/ 5441512 h 9206594"/>
                    <a:gd name="connsiteX77" fmla="*/ 4325104 w 18568524"/>
                    <a:gd name="connsiteY77" fmla="*/ 5656924 h 9206594"/>
                    <a:gd name="connsiteX78" fmla="*/ 4325106 w 18568524"/>
                    <a:gd name="connsiteY78" fmla="*/ 5932274 h 9206594"/>
                    <a:gd name="connsiteX79" fmla="*/ 4787775 w 18568524"/>
                    <a:gd name="connsiteY79" fmla="*/ 6087747 h 9206594"/>
                    <a:gd name="connsiteX80" fmla="*/ 4804633 w 18568524"/>
                    <a:gd name="connsiteY80" fmla="*/ 5724355 h 9206594"/>
                    <a:gd name="connsiteX81" fmla="*/ 5067323 w 18568524"/>
                    <a:gd name="connsiteY81" fmla="*/ 5722072 h 9206594"/>
                    <a:gd name="connsiteX82" fmla="*/ 4961967 w 18568524"/>
                    <a:gd name="connsiteY82" fmla="*/ 0 h 9206594"/>
                    <a:gd name="connsiteX0" fmla="*/ 3714073 w 18568524"/>
                    <a:gd name="connsiteY0" fmla="*/ 7334050 h 9206594"/>
                    <a:gd name="connsiteX1" fmla="*/ 3140670 w 18568524"/>
                    <a:gd name="connsiteY1" fmla="*/ 7866380 h 9206594"/>
                    <a:gd name="connsiteX2" fmla="*/ 3714073 w 18568524"/>
                    <a:gd name="connsiteY2" fmla="*/ 8398710 h 9206594"/>
                    <a:gd name="connsiteX3" fmla="*/ 4287478 w 18568524"/>
                    <a:gd name="connsiteY3" fmla="*/ 7866380 h 9206594"/>
                    <a:gd name="connsiteX4" fmla="*/ 3714073 w 18568524"/>
                    <a:gd name="connsiteY4" fmla="*/ 7334050 h 9206594"/>
                    <a:gd name="connsiteX5" fmla="*/ 14105848 w 18568524"/>
                    <a:gd name="connsiteY5" fmla="*/ 7322697 h 9206594"/>
                    <a:gd name="connsiteX6" fmla="*/ 13532443 w 18568524"/>
                    <a:gd name="connsiteY6" fmla="*/ 7855027 h 9206594"/>
                    <a:gd name="connsiteX7" fmla="*/ 14105848 w 18568524"/>
                    <a:gd name="connsiteY7" fmla="*/ 8387357 h 9206594"/>
                    <a:gd name="connsiteX8" fmla="*/ 14679253 w 18568524"/>
                    <a:gd name="connsiteY8" fmla="*/ 7855027 h 9206594"/>
                    <a:gd name="connsiteX9" fmla="*/ 14105848 w 18568524"/>
                    <a:gd name="connsiteY9" fmla="*/ 7322697 h 9206594"/>
                    <a:gd name="connsiteX10" fmla="*/ 1698043 w 18568524"/>
                    <a:gd name="connsiteY10" fmla="*/ 2741661 h 9206594"/>
                    <a:gd name="connsiteX11" fmla="*/ 1471253 w 18568524"/>
                    <a:gd name="connsiteY11" fmla="*/ 3120851 h 9206594"/>
                    <a:gd name="connsiteX12" fmla="*/ 1179153 w 18568524"/>
                    <a:gd name="connsiteY12" fmla="*/ 4574085 h 9206594"/>
                    <a:gd name="connsiteX13" fmla="*/ 3280094 w 18568524"/>
                    <a:gd name="connsiteY13" fmla="*/ 4178575 h 9206594"/>
                    <a:gd name="connsiteX14" fmla="*/ 3519582 w 18568524"/>
                    <a:gd name="connsiteY14" fmla="*/ 3939085 h 9206594"/>
                    <a:gd name="connsiteX15" fmla="*/ 3519582 w 18568524"/>
                    <a:gd name="connsiteY15" fmla="*/ 2981151 h 9206594"/>
                    <a:gd name="connsiteX16" fmla="*/ 3280094 w 18568524"/>
                    <a:gd name="connsiteY16" fmla="*/ 2741661 h 9206594"/>
                    <a:gd name="connsiteX17" fmla="*/ 1698043 w 18568524"/>
                    <a:gd name="connsiteY17" fmla="*/ 2741661 h 9206594"/>
                    <a:gd name="connsiteX18" fmla="*/ 4961967 w 18568524"/>
                    <a:gd name="connsiteY18" fmla="*/ 0 h 9206594"/>
                    <a:gd name="connsiteX19" fmla="*/ 18568524 w 18568524"/>
                    <a:gd name="connsiteY19" fmla="*/ 0 h 9206594"/>
                    <a:gd name="connsiteX20" fmla="*/ 18538556 w 18568524"/>
                    <a:gd name="connsiteY20" fmla="*/ 6690900 h 9206594"/>
                    <a:gd name="connsiteX21" fmla="*/ 17878032 w 18568524"/>
                    <a:gd name="connsiteY21" fmla="*/ 6682074 h 9206594"/>
                    <a:gd name="connsiteX22" fmla="*/ 17877744 w 18568524"/>
                    <a:gd name="connsiteY22" fmla="*/ 6697609 h 9206594"/>
                    <a:gd name="connsiteX23" fmla="*/ 17887272 w 18568524"/>
                    <a:gd name="connsiteY23" fmla="*/ 7361175 h 9206594"/>
                    <a:gd name="connsiteX24" fmla="*/ 18083960 w 18568524"/>
                    <a:gd name="connsiteY24" fmla="*/ 7362603 h 9206594"/>
                    <a:gd name="connsiteX25" fmla="*/ 18088728 w 18568524"/>
                    <a:gd name="connsiteY25" fmla="*/ 7281638 h 9206594"/>
                    <a:gd name="connsiteX26" fmla="*/ 18411916 w 18568524"/>
                    <a:gd name="connsiteY26" fmla="*/ 7279082 h 9206594"/>
                    <a:gd name="connsiteX27" fmla="*/ 18417600 w 18568524"/>
                    <a:gd name="connsiteY27" fmla="*/ 7367384 h 9206594"/>
                    <a:gd name="connsiteX28" fmla="*/ 18527812 w 18568524"/>
                    <a:gd name="connsiteY28" fmla="*/ 7366148 h 9206594"/>
                    <a:gd name="connsiteX29" fmla="*/ 18532500 w 18568524"/>
                    <a:gd name="connsiteY29" fmla="*/ 7829429 h 9206594"/>
                    <a:gd name="connsiteX30" fmla="*/ 18414072 w 18568524"/>
                    <a:gd name="connsiteY30" fmla="*/ 7829358 h 9206594"/>
                    <a:gd name="connsiteX31" fmla="*/ 18414464 w 18568524"/>
                    <a:gd name="connsiteY31" fmla="*/ 7988760 h 9206594"/>
                    <a:gd name="connsiteX32" fmla="*/ 18096032 w 18568524"/>
                    <a:gd name="connsiteY32" fmla="*/ 7989614 h 9206594"/>
                    <a:gd name="connsiteX33" fmla="*/ 18096336 w 18568524"/>
                    <a:gd name="connsiteY33" fmla="*/ 7774738 h 9206594"/>
                    <a:gd name="connsiteX34" fmla="*/ 17530650 w 18568524"/>
                    <a:gd name="connsiteY34" fmla="*/ 7404429 h 9206594"/>
                    <a:gd name="connsiteX35" fmla="*/ 16608348 w 18568524"/>
                    <a:gd name="connsiteY35" fmla="*/ 7390494 h 9206594"/>
                    <a:gd name="connsiteX36" fmla="*/ 16608058 w 18568524"/>
                    <a:gd name="connsiteY36" fmla="*/ 6898149 h 9206594"/>
                    <a:gd name="connsiteX37" fmla="*/ 15622839 w 18568524"/>
                    <a:gd name="connsiteY37" fmla="*/ 6897826 h 9206594"/>
                    <a:gd name="connsiteX38" fmla="*/ 15928183 w 18568524"/>
                    <a:gd name="connsiteY38" fmla="*/ 7767208 h 9206594"/>
                    <a:gd name="connsiteX39" fmla="*/ 15649581 w 18568524"/>
                    <a:gd name="connsiteY39" fmla="*/ 7772995 h 9206594"/>
                    <a:gd name="connsiteX40" fmla="*/ 15279281 w 18568524"/>
                    <a:gd name="connsiteY40" fmla="*/ 6765826 h 9206594"/>
                    <a:gd name="connsiteX41" fmla="*/ 15112575 w 18568524"/>
                    <a:gd name="connsiteY41" fmla="*/ 6946397 h 9206594"/>
                    <a:gd name="connsiteX42" fmla="*/ 12801108 w 18568524"/>
                    <a:gd name="connsiteY42" fmla="*/ 7520707 h 9206594"/>
                    <a:gd name="connsiteX43" fmla="*/ 12559471 w 18568524"/>
                    <a:gd name="connsiteY43" fmla="*/ 7526326 h 9206594"/>
                    <a:gd name="connsiteX44" fmla="*/ 12484545 w 18568524"/>
                    <a:gd name="connsiteY44" fmla="*/ 7758595 h 9206594"/>
                    <a:gd name="connsiteX45" fmla="*/ 12272878 w 18568524"/>
                    <a:gd name="connsiteY45" fmla="*/ 7725759 h 9206594"/>
                    <a:gd name="connsiteX46" fmla="*/ 12400293 w 18568524"/>
                    <a:gd name="connsiteY46" fmla="*/ 7145124 h 9206594"/>
                    <a:gd name="connsiteX47" fmla="*/ 9159702 w 18568524"/>
                    <a:gd name="connsiteY47" fmla="*/ 7155444 h 9206594"/>
                    <a:gd name="connsiteX48" fmla="*/ 9182183 w 18568524"/>
                    <a:gd name="connsiteY48" fmla="*/ 7014956 h 9206594"/>
                    <a:gd name="connsiteX49" fmla="*/ 9283330 w 18568524"/>
                    <a:gd name="connsiteY49" fmla="*/ 6941906 h 9206594"/>
                    <a:gd name="connsiteX50" fmla="*/ 9082904 w 18568524"/>
                    <a:gd name="connsiteY50" fmla="*/ 6968126 h 9206594"/>
                    <a:gd name="connsiteX51" fmla="*/ 9082900 w 18568524"/>
                    <a:gd name="connsiteY51" fmla="*/ 7320279 h 9206594"/>
                    <a:gd name="connsiteX52" fmla="*/ 8670810 w 18568524"/>
                    <a:gd name="connsiteY52" fmla="*/ 7327771 h 9206594"/>
                    <a:gd name="connsiteX53" fmla="*/ 8655825 w 18568524"/>
                    <a:gd name="connsiteY53" fmla="*/ 7200397 h 9206594"/>
                    <a:gd name="connsiteX54" fmla="*/ 8483497 w 18568524"/>
                    <a:gd name="connsiteY54" fmla="*/ 7230367 h 9206594"/>
                    <a:gd name="connsiteX55" fmla="*/ 7929046 w 18568524"/>
                    <a:gd name="connsiteY55" fmla="*/ 7736867 h 9206594"/>
                    <a:gd name="connsiteX56" fmla="*/ 5195746 w 18568524"/>
                    <a:gd name="connsiteY56" fmla="*/ 7739864 h 9206594"/>
                    <a:gd name="connsiteX57" fmla="*/ 5051883 w 18568524"/>
                    <a:gd name="connsiteY57" fmla="*/ 8109470 h 9206594"/>
                    <a:gd name="connsiteX58" fmla="*/ 2365792 w 18568524"/>
                    <a:gd name="connsiteY58" fmla="*/ 8048939 h 9206594"/>
                    <a:gd name="connsiteX59" fmla="*/ 2202829 w 18568524"/>
                    <a:gd name="connsiteY59" fmla="*/ 8048939 h 9206594"/>
                    <a:gd name="connsiteX60" fmla="*/ 2042324 w 18568524"/>
                    <a:gd name="connsiteY60" fmla="*/ 8335527 h 9206594"/>
                    <a:gd name="connsiteX61" fmla="*/ 950965 w 18568524"/>
                    <a:gd name="connsiteY61" fmla="*/ 8339275 h 9206594"/>
                    <a:gd name="connsiteX62" fmla="*/ 159216 w 18568524"/>
                    <a:gd name="connsiteY62" fmla="*/ 7854722 h 9206594"/>
                    <a:gd name="connsiteX63" fmla="*/ 155471 w 18568524"/>
                    <a:gd name="connsiteY63" fmla="*/ 6724623 h 9206594"/>
                    <a:gd name="connsiteX64" fmla="*/ 421459 w 18568524"/>
                    <a:gd name="connsiteY64" fmla="*/ 6722749 h 9206594"/>
                    <a:gd name="connsiteX65" fmla="*/ 423331 w 18568524"/>
                    <a:gd name="connsiteY65" fmla="*/ 6512952 h 9206594"/>
                    <a:gd name="connsiteX66" fmla="*/ 16857 w 18568524"/>
                    <a:gd name="connsiteY66" fmla="*/ 6391199 h 9206594"/>
                    <a:gd name="connsiteX67" fmla="*/ 0 w 18568524"/>
                    <a:gd name="connsiteY67" fmla="*/ 5008815 h 9206594"/>
                    <a:gd name="connsiteX68" fmla="*/ 706176 w 18568524"/>
                    <a:gd name="connsiteY68" fmla="*/ 2934644 h 9206594"/>
                    <a:gd name="connsiteX69" fmla="*/ 1984944 w 18568524"/>
                    <a:gd name="connsiteY69" fmla="*/ 2150388 h 9206594"/>
                    <a:gd name="connsiteX70" fmla="*/ 2079876 w 18568524"/>
                    <a:gd name="connsiteY70" fmla="*/ 2149777 h 9206594"/>
                    <a:gd name="connsiteX71" fmla="*/ 2079876 w 18568524"/>
                    <a:gd name="connsiteY71" fmla="*/ 1968886 h 9206594"/>
                    <a:gd name="connsiteX72" fmla="*/ 3500714 w 18568524"/>
                    <a:gd name="connsiteY72" fmla="*/ 1968886 h 9206594"/>
                    <a:gd name="connsiteX73" fmla="*/ 3500714 w 18568524"/>
                    <a:gd name="connsiteY73" fmla="*/ 2140629 h 9206594"/>
                    <a:gd name="connsiteX74" fmla="*/ 4312582 w 18568524"/>
                    <a:gd name="connsiteY74" fmla="*/ 2135402 h 9206594"/>
                    <a:gd name="connsiteX75" fmla="*/ 4587343 w 18568524"/>
                    <a:gd name="connsiteY75" fmla="*/ 2485088 h 9206594"/>
                    <a:gd name="connsiteX76" fmla="*/ 4587346 w 18568524"/>
                    <a:gd name="connsiteY76" fmla="*/ 5441512 h 9206594"/>
                    <a:gd name="connsiteX77" fmla="*/ 4325104 w 18568524"/>
                    <a:gd name="connsiteY77" fmla="*/ 5656924 h 9206594"/>
                    <a:gd name="connsiteX78" fmla="*/ 4325106 w 18568524"/>
                    <a:gd name="connsiteY78" fmla="*/ 5932274 h 9206594"/>
                    <a:gd name="connsiteX79" fmla="*/ 4787775 w 18568524"/>
                    <a:gd name="connsiteY79" fmla="*/ 6087747 h 9206594"/>
                    <a:gd name="connsiteX80" fmla="*/ 4804633 w 18568524"/>
                    <a:gd name="connsiteY80" fmla="*/ 5724355 h 9206594"/>
                    <a:gd name="connsiteX81" fmla="*/ 5067323 w 18568524"/>
                    <a:gd name="connsiteY81" fmla="*/ 5722072 h 9206594"/>
                    <a:gd name="connsiteX82" fmla="*/ 4961967 w 18568524"/>
                    <a:gd name="connsiteY82" fmla="*/ 0 h 9206594"/>
                    <a:gd name="connsiteX0" fmla="*/ 3714073 w 18568524"/>
                    <a:gd name="connsiteY0" fmla="*/ 7334050 h 9206594"/>
                    <a:gd name="connsiteX1" fmla="*/ 3140670 w 18568524"/>
                    <a:gd name="connsiteY1" fmla="*/ 7866380 h 9206594"/>
                    <a:gd name="connsiteX2" fmla="*/ 3714073 w 18568524"/>
                    <a:gd name="connsiteY2" fmla="*/ 8398710 h 9206594"/>
                    <a:gd name="connsiteX3" fmla="*/ 4287478 w 18568524"/>
                    <a:gd name="connsiteY3" fmla="*/ 7866380 h 9206594"/>
                    <a:gd name="connsiteX4" fmla="*/ 3714073 w 18568524"/>
                    <a:gd name="connsiteY4" fmla="*/ 7334050 h 9206594"/>
                    <a:gd name="connsiteX5" fmla="*/ 14105848 w 18568524"/>
                    <a:gd name="connsiteY5" fmla="*/ 7322697 h 9206594"/>
                    <a:gd name="connsiteX6" fmla="*/ 13532443 w 18568524"/>
                    <a:gd name="connsiteY6" fmla="*/ 7855027 h 9206594"/>
                    <a:gd name="connsiteX7" fmla="*/ 14105848 w 18568524"/>
                    <a:gd name="connsiteY7" fmla="*/ 8387357 h 9206594"/>
                    <a:gd name="connsiteX8" fmla="*/ 14679253 w 18568524"/>
                    <a:gd name="connsiteY8" fmla="*/ 7855027 h 9206594"/>
                    <a:gd name="connsiteX9" fmla="*/ 14105848 w 18568524"/>
                    <a:gd name="connsiteY9" fmla="*/ 7322697 h 9206594"/>
                    <a:gd name="connsiteX10" fmla="*/ 1698043 w 18568524"/>
                    <a:gd name="connsiteY10" fmla="*/ 2741661 h 9206594"/>
                    <a:gd name="connsiteX11" fmla="*/ 1471253 w 18568524"/>
                    <a:gd name="connsiteY11" fmla="*/ 3120851 h 9206594"/>
                    <a:gd name="connsiteX12" fmla="*/ 1179153 w 18568524"/>
                    <a:gd name="connsiteY12" fmla="*/ 4574085 h 9206594"/>
                    <a:gd name="connsiteX13" fmla="*/ 3280094 w 18568524"/>
                    <a:gd name="connsiteY13" fmla="*/ 4178575 h 9206594"/>
                    <a:gd name="connsiteX14" fmla="*/ 3519582 w 18568524"/>
                    <a:gd name="connsiteY14" fmla="*/ 3939085 h 9206594"/>
                    <a:gd name="connsiteX15" fmla="*/ 3519582 w 18568524"/>
                    <a:gd name="connsiteY15" fmla="*/ 2981151 h 9206594"/>
                    <a:gd name="connsiteX16" fmla="*/ 3280094 w 18568524"/>
                    <a:gd name="connsiteY16" fmla="*/ 2741661 h 9206594"/>
                    <a:gd name="connsiteX17" fmla="*/ 1698043 w 18568524"/>
                    <a:gd name="connsiteY17" fmla="*/ 2741661 h 9206594"/>
                    <a:gd name="connsiteX18" fmla="*/ 4961967 w 18568524"/>
                    <a:gd name="connsiteY18" fmla="*/ 0 h 9206594"/>
                    <a:gd name="connsiteX19" fmla="*/ 18568524 w 18568524"/>
                    <a:gd name="connsiteY19" fmla="*/ 0 h 9206594"/>
                    <a:gd name="connsiteX20" fmla="*/ 18555943 w 18568524"/>
                    <a:gd name="connsiteY20" fmla="*/ 6690900 h 9206594"/>
                    <a:gd name="connsiteX21" fmla="*/ 17878032 w 18568524"/>
                    <a:gd name="connsiteY21" fmla="*/ 6682074 h 9206594"/>
                    <a:gd name="connsiteX22" fmla="*/ 17877744 w 18568524"/>
                    <a:gd name="connsiteY22" fmla="*/ 6697609 h 9206594"/>
                    <a:gd name="connsiteX23" fmla="*/ 17887272 w 18568524"/>
                    <a:gd name="connsiteY23" fmla="*/ 7361175 h 9206594"/>
                    <a:gd name="connsiteX24" fmla="*/ 18083960 w 18568524"/>
                    <a:gd name="connsiteY24" fmla="*/ 7362603 h 9206594"/>
                    <a:gd name="connsiteX25" fmla="*/ 18088728 w 18568524"/>
                    <a:gd name="connsiteY25" fmla="*/ 7281638 h 9206594"/>
                    <a:gd name="connsiteX26" fmla="*/ 18411916 w 18568524"/>
                    <a:gd name="connsiteY26" fmla="*/ 7279082 h 9206594"/>
                    <a:gd name="connsiteX27" fmla="*/ 18417600 w 18568524"/>
                    <a:gd name="connsiteY27" fmla="*/ 7367384 h 9206594"/>
                    <a:gd name="connsiteX28" fmla="*/ 18527812 w 18568524"/>
                    <a:gd name="connsiteY28" fmla="*/ 7366148 h 9206594"/>
                    <a:gd name="connsiteX29" fmla="*/ 18532500 w 18568524"/>
                    <a:gd name="connsiteY29" fmla="*/ 7829429 h 9206594"/>
                    <a:gd name="connsiteX30" fmla="*/ 18414072 w 18568524"/>
                    <a:gd name="connsiteY30" fmla="*/ 7829358 h 9206594"/>
                    <a:gd name="connsiteX31" fmla="*/ 18414464 w 18568524"/>
                    <a:gd name="connsiteY31" fmla="*/ 7988760 h 9206594"/>
                    <a:gd name="connsiteX32" fmla="*/ 18096032 w 18568524"/>
                    <a:gd name="connsiteY32" fmla="*/ 7989614 h 9206594"/>
                    <a:gd name="connsiteX33" fmla="*/ 18096336 w 18568524"/>
                    <a:gd name="connsiteY33" fmla="*/ 7774738 h 9206594"/>
                    <a:gd name="connsiteX34" fmla="*/ 17530650 w 18568524"/>
                    <a:gd name="connsiteY34" fmla="*/ 7404429 h 9206594"/>
                    <a:gd name="connsiteX35" fmla="*/ 16608348 w 18568524"/>
                    <a:gd name="connsiteY35" fmla="*/ 7390494 h 9206594"/>
                    <a:gd name="connsiteX36" fmla="*/ 16608058 w 18568524"/>
                    <a:gd name="connsiteY36" fmla="*/ 6898149 h 9206594"/>
                    <a:gd name="connsiteX37" fmla="*/ 15622839 w 18568524"/>
                    <a:gd name="connsiteY37" fmla="*/ 6897826 h 9206594"/>
                    <a:gd name="connsiteX38" fmla="*/ 15928183 w 18568524"/>
                    <a:gd name="connsiteY38" fmla="*/ 7767208 h 9206594"/>
                    <a:gd name="connsiteX39" fmla="*/ 15649581 w 18568524"/>
                    <a:gd name="connsiteY39" fmla="*/ 7772995 h 9206594"/>
                    <a:gd name="connsiteX40" fmla="*/ 15279281 w 18568524"/>
                    <a:gd name="connsiteY40" fmla="*/ 6765826 h 9206594"/>
                    <a:gd name="connsiteX41" fmla="*/ 15112575 w 18568524"/>
                    <a:gd name="connsiteY41" fmla="*/ 6946397 h 9206594"/>
                    <a:gd name="connsiteX42" fmla="*/ 12801108 w 18568524"/>
                    <a:gd name="connsiteY42" fmla="*/ 7520707 h 9206594"/>
                    <a:gd name="connsiteX43" fmla="*/ 12559471 w 18568524"/>
                    <a:gd name="connsiteY43" fmla="*/ 7526326 h 9206594"/>
                    <a:gd name="connsiteX44" fmla="*/ 12484545 w 18568524"/>
                    <a:gd name="connsiteY44" fmla="*/ 7758595 h 9206594"/>
                    <a:gd name="connsiteX45" fmla="*/ 12272878 w 18568524"/>
                    <a:gd name="connsiteY45" fmla="*/ 7725759 h 9206594"/>
                    <a:gd name="connsiteX46" fmla="*/ 12400293 w 18568524"/>
                    <a:gd name="connsiteY46" fmla="*/ 7145124 h 9206594"/>
                    <a:gd name="connsiteX47" fmla="*/ 9159702 w 18568524"/>
                    <a:gd name="connsiteY47" fmla="*/ 7155444 h 9206594"/>
                    <a:gd name="connsiteX48" fmla="*/ 9182183 w 18568524"/>
                    <a:gd name="connsiteY48" fmla="*/ 7014956 h 9206594"/>
                    <a:gd name="connsiteX49" fmla="*/ 9283330 w 18568524"/>
                    <a:gd name="connsiteY49" fmla="*/ 6941906 h 9206594"/>
                    <a:gd name="connsiteX50" fmla="*/ 9082904 w 18568524"/>
                    <a:gd name="connsiteY50" fmla="*/ 6968126 h 9206594"/>
                    <a:gd name="connsiteX51" fmla="*/ 9082900 w 18568524"/>
                    <a:gd name="connsiteY51" fmla="*/ 7320279 h 9206594"/>
                    <a:gd name="connsiteX52" fmla="*/ 8670810 w 18568524"/>
                    <a:gd name="connsiteY52" fmla="*/ 7327771 h 9206594"/>
                    <a:gd name="connsiteX53" fmla="*/ 8655825 w 18568524"/>
                    <a:gd name="connsiteY53" fmla="*/ 7200397 h 9206594"/>
                    <a:gd name="connsiteX54" fmla="*/ 8483497 w 18568524"/>
                    <a:gd name="connsiteY54" fmla="*/ 7230367 h 9206594"/>
                    <a:gd name="connsiteX55" fmla="*/ 7929046 w 18568524"/>
                    <a:gd name="connsiteY55" fmla="*/ 7736867 h 9206594"/>
                    <a:gd name="connsiteX56" fmla="*/ 5195746 w 18568524"/>
                    <a:gd name="connsiteY56" fmla="*/ 7739864 h 9206594"/>
                    <a:gd name="connsiteX57" fmla="*/ 5051883 w 18568524"/>
                    <a:gd name="connsiteY57" fmla="*/ 8109470 h 9206594"/>
                    <a:gd name="connsiteX58" fmla="*/ 2365792 w 18568524"/>
                    <a:gd name="connsiteY58" fmla="*/ 8048939 h 9206594"/>
                    <a:gd name="connsiteX59" fmla="*/ 2202829 w 18568524"/>
                    <a:gd name="connsiteY59" fmla="*/ 8048939 h 9206594"/>
                    <a:gd name="connsiteX60" fmla="*/ 2042324 w 18568524"/>
                    <a:gd name="connsiteY60" fmla="*/ 8335527 h 9206594"/>
                    <a:gd name="connsiteX61" fmla="*/ 950965 w 18568524"/>
                    <a:gd name="connsiteY61" fmla="*/ 8339275 h 9206594"/>
                    <a:gd name="connsiteX62" fmla="*/ 159216 w 18568524"/>
                    <a:gd name="connsiteY62" fmla="*/ 7854722 h 9206594"/>
                    <a:gd name="connsiteX63" fmla="*/ 155471 w 18568524"/>
                    <a:gd name="connsiteY63" fmla="*/ 6724623 h 9206594"/>
                    <a:gd name="connsiteX64" fmla="*/ 421459 w 18568524"/>
                    <a:gd name="connsiteY64" fmla="*/ 6722749 h 9206594"/>
                    <a:gd name="connsiteX65" fmla="*/ 423331 w 18568524"/>
                    <a:gd name="connsiteY65" fmla="*/ 6512952 h 9206594"/>
                    <a:gd name="connsiteX66" fmla="*/ 16857 w 18568524"/>
                    <a:gd name="connsiteY66" fmla="*/ 6391199 h 9206594"/>
                    <a:gd name="connsiteX67" fmla="*/ 0 w 18568524"/>
                    <a:gd name="connsiteY67" fmla="*/ 5008815 h 9206594"/>
                    <a:gd name="connsiteX68" fmla="*/ 706176 w 18568524"/>
                    <a:gd name="connsiteY68" fmla="*/ 2934644 h 9206594"/>
                    <a:gd name="connsiteX69" fmla="*/ 1984944 w 18568524"/>
                    <a:gd name="connsiteY69" fmla="*/ 2150388 h 9206594"/>
                    <a:gd name="connsiteX70" fmla="*/ 2079876 w 18568524"/>
                    <a:gd name="connsiteY70" fmla="*/ 2149777 h 9206594"/>
                    <a:gd name="connsiteX71" fmla="*/ 2079876 w 18568524"/>
                    <a:gd name="connsiteY71" fmla="*/ 1968886 h 9206594"/>
                    <a:gd name="connsiteX72" fmla="*/ 3500714 w 18568524"/>
                    <a:gd name="connsiteY72" fmla="*/ 1968886 h 9206594"/>
                    <a:gd name="connsiteX73" fmla="*/ 3500714 w 18568524"/>
                    <a:gd name="connsiteY73" fmla="*/ 2140629 h 9206594"/>
                    <a:gd name="connsiteX74" fmla="*/ 4312582 w 18568524"/>
                    <a:gd name="connsiteY74" fmla="*/ 2135402 h 9206594"/>
                    <a:gd name="connsiteX75" fmla="*/ 4587343 w 18568524"/>
                    <a:gd name="connsiteY75" fmla="*/ 2485088 h 9206594"/>
                    <a:gd name="connsiteX76" fmla="*/ 4587346 w 18568524"/>
                    <a:gd name="connsiteY76" fmla="*/ 5441512 h 9206594"/>
                    <a:gd name="connsiteX77" fmla="*/ 4325104 w 18568524"/>
                    <a:gd name="connsiteY77" fmla="*/ 5656924 h 9206594"/>
                    <a:gd name="connsiteX78" fmla="*/ 4325106 w 18568524"/>
                    <a:gd name="connsiteY78" fmla="*/ 5932274 h 9206594"/>
                    <a:gd name="connsiteX79" fmla="*/ 4787775 w 18568524"/>
                    <a:gd name="connsiteY79" fmla="*/ 6087747 h 9206594"/>
                    <a:gd name="connsiteX80" fmla="*/ 4804633 w 18568524"/>
                    <a:gd name="connsiteY80" fmla="*/ 5724355 h 9206594"/>
                    <a:gd name="connsiteX81" fmla="*/ 5067323 w 18568524"/>
                    <a:gd name="connsiteY81" fmla="*/ 5722072 h 9206594"/>
                    <a:gd name="connsiteX82" fmla="*/ 4961967 w 18568524"/>
                    <a:gd name="connsiteY82" fmla="*/ 0 h 9206594"/>
                    <a:gd name="connsiteX0" fmla="*/ 3714073 w 18568524"/>
                    <a:gd name="connsiteY0" fmla="*/ 7334050 h 9206594"/>
                    <a:gd name="connsiteX1" fmla="*/ 3140670 w 18568524"/>
                    <a:gd name="connsiteY1" fmla="*/ 7866380 h 9206594"/>
                    <a:gd name="connsiteX2" fmla="*/ 3714073 w 18568524"/>
                    <a:gd name="connsiteY2" fmla="*/ 8398710 h 9206594"/>
                    <a:gd name="connsiteX3" fmla="*/ 4287478 w 18568524"/>
                    <a:gd name="connsiteY3" fmla="*/ 7866380 h 9206594"/>
                    <a:gd name="connsiteX4" fmla="*/ 3714073 w 18568524"/>
                    <a:gd name="connsiteY4" fmla="*/ 7334050 h 9206594"/>
                    <a:gd name="connsiteX5" fmla="*/ 14105848 w 18568524"/>
                    <a:gd name="connsiteY5" fmla="*/ 7322697 h 9206594"/>
                    <a:gd name="connsiteX6" fmla="*/ 13532443 w 18568524"/>
                    <a:gd name="connsiteY6" fmla="*/ 7855027 h 9206594"/>
                    <a:gd name="connsiteX7" fmla="*/ 14105848 w 18568524"/>
                    <a:gd name="connsiteY7" fmla="*/ 8387357 h 9206594"/>
                    <a:gd name="connsiteX8" fmla="*/ 14679253 w 18568524"/>
                    <a:gd name="connsiteY8" fmla="*/ 7855027 h 9206594"/>
                    <a:gd name="connsiteX9" fmla="*/ 14105848 w 18568524"/>
                    <a:gd name="connsiteY9" fmla="*/ 7322697 h 9206594"/>
                    <a:gd name="connsiteX10" fmla="*/ 1698043 w 18568524"/>
                    <a:gd name="connsiteY10" fmla="*/ 2741661 h 9206594"/>
                    <a:gd name="connsiteX11" fmla="*/ 1471253 w 18568524"/>
                    <a:gd name="connsiteY11" fmla="*/ 3120851 h 9206594"/>
                    <a:gd name="connsiteX12" fmla="*/ 1179153 w 18568524"/>
                    <a:gd name="connsiteY12" fmla="*/ 4574085 h 9206594"/>
                    <a:gd name="connsiteX13" fmla="*/ 3280094 w 18568524"/>
                    <a:gd name="connsiteY13" fmla="*/ 4178575 h 9206594"/>
                    <a:gd name="connsiteX14" fmla="*/ 3519582 w 18568524"/>
                    <a:gd name="connsiteY14" fmla="*/ 3939085 h 9206594"/>
                    <a:gd name="connsiteX15" fmla="*/ 3519582 w 18568524"/>
                    <a:gd name="connsiteY15" fmla="*/ 2981151 h 9206594"/>
                    <a:gd name="connsiteX16" fmla="*/ 3280094 w 18568524"/>
                    <a:gd name="connsiteY16" fmla="*/ 2741661 h 9206594"/>
                    <a:gd name="connsiteX17" fmla="*/ 1698043 w 18568524"/>
                    <a:gd name="connsiteY17" fmla="*/ 2741661 h 9206594"/>
                    <a:gd name="connsiteX18" fmla="*/ 4961967 w 18568524"/>
                    <a:gd name="connsiteY18" fmla="*/ 0 h 9206594"/>
                    <a:gd name="connsiteX19" fmla="*/ 18568524 w 18568524"/>
                    <a:gd name="connsiteY19" fmla="*/ 0 h 9206594"/>
                    <a:gd name="connsiteX20" fmla="*/ 18555943 w 18568524"/>
                    <a:gd name="connsiteY20" fmla="*/ 6690900 h 9206594"/>
                    <a:gd name="connsiteX21" fmla="*/ 17878032 w 18568524"/>
                    <a:gd name="connsiteY21" fmla="*/ 6682074 h 9206594"/>
                    <a:gd name="connsiteX22" fmla="*/ 17877744 w 18568524"/>
                    <a:gd name="connsiteY22" fmla="*/ 6697609 h 9206594"/>
                    <a:gd name="connsiteX23" fmla="*/ 17887272 w 18568524"/>
                    <a:gd name="connsiteY23" fmla="*/ 7361175 h 9206594"/>
                    <a:gd name="connsiteX24" fmla="*/ 18083960 w 18568524"/>
                    <a:gd name="connsiteY24" fmla="*/ 7362603 h 9206594"/>
                    <a:gd name="connsiteX25" fmla="*/ 18088728 w 18568524"/>
                    <a:gd name="connsiteY25" fmla="*/ 7281638 h 9206594"/>
                    <a:gd name="connsiteX26" fmla="*/ 18411916 w 18568524"/>
                    <a:gd name="connsiteY26" fmla="*/ 7279082 h 9206594"/>
                    <a:gd name="connsiteX27" fmla="*/ 18417600 w 18568524"/>
                    <a:gd name="connsiteY27" fmla="*/ 7367384 h 9206594"/>
                    <a:gd name="connsiteX28" fmla="*/ 18527812 w 18568524"/>
                    <a:gd name="connsiteY28" fmla="*/ 7366148 h 9206594"/>
                    <a:gd name="connsiteX29" fmla="*/ 18532500 w 18568524"/>
                    <a:gd name="connsiteY29" fmla="*/ 7829429 h 9206594"/>
                    <a:gd name="connsiteX30" fmla="*/ 18414072 w 18568524"/>
                    <a:gd name="connsiteY30" fmla="*/ 7829358 h 9206594"/>
                    <a:gd name="connsiteX31" fmla="*/ 18414464 w 18568524"/>
                    <a:gd name="connsiteY31" fmla="*/ 7988760 h 9206594"/>
                    <a:gd name="connsiteX32" fmla="*/ 18096032 w 18568524"/>
                    <a:gd name="connsiteY32" fmla="*/ 7989614 h 9206594"/>
                    <a:gd name="connsiteX33" fmla="*/ 18096336 w 18568524"/>
                    <a:gd name="connsiteY33" fmla="*/ 7774738 h 9206594"/>
                    <a:gd name="connsiteX34" fmla="*/ 17530650 w 18568524"/>
                    <a:gd name="connsiteY34" fmla="*/ 7404429 h 9206594"/>
                    <a:gd name="connsiteX35" fmla="*/ 16608348 w 18568524"/>
                    <a:gd name="connsiteY35" fmla="*/ 7390494 h 9206594"/>
                    <a:gd name="connsiteX36" fmla="*/ 16608058 w 18568524"/>
                    <a:gd name="connsiteY36" fmla="*/ 6898149 h 9206594"/>
                    <a:gd name="connsiteX37" fmla="*/ 15622839 w 18568524"/>
                    <a:gd name="connsiteY37" fmla="*/ 6897826 h 9206594"/>
                    <a:gd name="connsiteX38" fmla="*/ 15928183 w 18568524"/>
                    <a:gd name="connsiteY38" fmla="*/ 7767208 h 9206594"/>
                    <a:gd name="connsiteX39" fmla="*/ 15649581 w 18568524"/>
                    <a:gd name="connsiteY39" fmla="*/ 7772995 h 9206594"/>
                    <a:gd name="connsiteX40" fmla="*/ 15279281 w 18568524"/>
                    <a:gd name="connsiteY40" fmla="*/ 6765826 h 9206594"/>
                    <a:gd name="connsiteX41" fmla="*/ 15112575 w 18568524"/>
                    <a:gd name="connsiteY41" fmla="*/ 6946397 h 9206594"/>
                    <a:gd name="connsiteX42" fmla="*/ 12801108 w 18568524"/>
                    <a:gd name="connsiteY42" fmla="*/ 7520707 h 9206594"/>
                    <a:gd name="connsiteX43" fmla="*/ 12559471 w 18568524"/>
                    <a:gd name="connsiteY43" fmla="*/ 7526326 h 9206594"/>
                    <a:gd name="connsiteX44" fmla="*/ 12484545 w 18568524"/>
                    <a:gd name="connsiteY44" fmla="*/ 7758595 h 9206594"/>
                    <a:gd name="connsiteX45" fmla="*/ 12272878 w 18568524"/>
                    <a:gd name="connsiteY45" fmla="*/ 7725759 h 9206594"/>
                    <a:gd name="connsiteX46" fmla="*/ 12400294 w 18568524"/>
                    <a:gd name="connsiteY46" fmla="*/ 7187022 h 9206594"/>
                    <a:gd name="connsiteX47" fmla="*/ 9159702 w 18568524"/>
                    <a:gd name="connsiteY47" fmla="*/ 7155444 h 9206594"/>
                    <a:gd name="connsiteX48" fmla="*/ 9182183 w 18568524"/>
                    <a:gd name="connsiteY48" fmla="*/ 7014956 h 9206594"/>
                    <a:gd name="connsiteX49" fmla="*/ 9283330 w 18568524"/>
                    <a:gd name="connsiteY49" fmla="*/ 6941906 h 9206594"/>
                    <a:gd name="connsiteX50" fmla="*/ 9082904 w 18568524"/>
                    <a:gd name="connsiteY50" fmla="*/ 6968126 h 9206594"/>
                    <a:gd name="connsiteX51" fmla="*/ 9082900 w 18568524"/>
                    <a:gd name="connsiteY51" fmla="*/ 7320279 h 9206594"/>
                    <a:gd name="connsiteX52" fmla="*/ 8670810 w 18568524"/>
                    <a:gd name="connsiteY52" fmla="*/ 7327771 h 9206594"/>
                    <a:gd name="connsiteX53" fmla="*/ 8655825 w 18568524"/>
                    <a:gd name="connsiteY53" fmla="*/ 7200397 h 9206594"/>
                    <a:gd name="connsiteX54" fmla="*/ 8483497 w 18568524"/>
                    <a:gd name="connsiteY54" fmla="*/ 7230367 h 9206594"/>
                    <a:gd name="connsiteX55" fmla="*/ 7929046 w 18568524"/>
                    <a:gd name="connsiteY55" fmla="*/ 7736867 h 9206594"/>
                    <a:gd name="connsiteX56" fmla="*/ 5195746 w 18568524"/>
                    <a:gd name="connsiteY56" fmla="*/ 7739864 h 9206594"/>
                    <a:gd name="connsiteX57" fmla="*/ 5051883 w 18568524"/>
                    <a:gd name="connsiteY57" fmla="*/ 8109470 h 9206594"/>
                    <a:gd name="connsiteX58" fmla="*/ 2365792 w 18568524"/>
                    <a:gd name="connsiteY58" fmla="*/ 8048939 h 9206594"/>
                    <a:gd name="connsiteX59" fmla="*/ 2202829 w 18568524"/>
                    <a:gd name="connsiteY59" fmla="*/ 8048939 h 9206594"/>
                    <a:gd name="connsiteX60" fmla="*/ 2042324 w 18568524"/>
                    <a:gd name="connsiteY60" fmla="*/ 8335527 h 9206594"/>
                    <a:gd name="connsiteX61" fmla="*/ 950965 w 18568524"/>
                    <a:gd name="connsiteY61" fmla="*/ 8339275 h 9206594"/>
                    <a:gd name="connsiteX62" fmla="*/ 159216 w 18568524"/>
                    <a:gd name="connsiteY62" fmla="*/ 7854722 h 9206594"/>
                    <a:gd name="connsiteX63" fmla="*/ 155471 w 18568524"/>
                    <a:gd name="connsiteY63" fmla="*/ 6724623 h 9206594"/>
                    <a:gd name="connsiteX64" fmla="*/ 421459 w 18568524"/>
                    <a:gd name="connsiteY64" fmla="*/ 6722749 h 9206594"/>
                    <a:gd name="connsiteX65" fmla="*/ 423331 w 18568524"/>
                    <a:gd name="connsiteY65" fmla="*/ 6512952 h 9206594"/>
                    <a:gd name="connsiteX66" fmla="*/ 16857 w 18568524"/>
                    <a:gd name="connsiteY66" fmla="*/ 6391199 h 9206594"/>
                    <a:gd name="connsiteX67" fmla="*/ 0 w 18568524"/>
                    <a:gd name="connsiteY67" fmla="*/ 5008815 h 9206594"/>
                    <a:gd name="connsiteX68" fmla="*/ 706176 w 18568524"/>
                    <a:gd name="connsiteY68" fmla="*/ 2934644 h 9206594"/>
                    <a:gd name="connsiteX69" fmla="*/ 1984944 w 18568524"/>
                    <a:gd name="connsiteY69" fmla="*/ 2150388 h 9206594"/>
                    <a:gd name="connsiteX70" fmla="*/ 2079876 w 18568524"/>
                    <a:gd name="connsiteY70" fmla="*/ 2149777 h 9206594"/>
                    <a:gd name="connsiteX71" fmla="*/ 2079876 w 18568524"/>
                    <a:gd name="connsiteY71" fmla="*/ 1968886 h 9206594"/>
                    <a:gd name="connsiteX72" fmla="*/ 3500714 w 18568524"/>
                    <a:gd name="connsiteY72" fmla="*/ 1968886 h 9206594"/>
                    <a:gd name="connsiteX73" fmla="*/ 3500714 w 18568524"/>
                    <a:gd name="connsiteY73" fmla="*/ 2140629 h 9206594"/>
                    <a:gd name="connsiteX74" fmla="*/ 4312582 w 18568524"/>
                    <a:gd name="connsiteY74" fmla="*/ 2135402 h 9206594"/>
                    <a:gd name="connsiteX75" fmla="*/ 4587343 w 18568524"/>
                    <a:gd name="connsiteY75" fmla="*/ 2485088 h 9206594"/>
                    <a:gd name="connsiteX76" fmla="*/ 4587346 w 18568524"/>
                    <a:gd name="connsiteY76" fmla="*/ 5441512 h 9206594"/>
                    <a:gd name="connsiteX77" fmla="*/ 4325104 w 18568524"/>
                    <a:gd name="connsiteY77" fmla="*/ 5656924 h 9206594"/>
                    <a:gd name="connsiteX78" fmla="*/ 4325106 w 18568524"/>
                    <a:gd name="connsiteY78" fmla="*/ 5932274 h 9206594"/>
                    <a:gd name="connsiteX79" fmla="*/ 4787775 w 18568524"/>
                    <a:gd name="connsiteY79" fmla="*/ 6087747 h 9206594"/>
                    <a:gd name="connsiteX80" fmla="*/ 4804633 w 18568524"/>
                    <a:gd name="connsiteY80" fmla="*/ 5724355 h 9206594"/>
                    <a:gd name="connsiteX81" fmla="*/ 5067323 w 18568524"/>
                    <a:gd name="connsiteY81" fmla="*/ 5722072 h 9206594"/>
                    <a:gd name="connsiteX82" fmla="*/ 4961967 w 18568524"/>
                    <a:gd name="connsiteY82" fmla="*/ 0 h 9206594"/>
                    <a:gd name="connsiteX0" fmla="*/ 3714073 w 18568524"/>
                    <a:gd name="connsiteY0" fmla="*/ 7334050 h 9206594"/>
                    <a:gd name="connsiteX1" fmla="*/ 3140670 w 18568524"/>
                    <a:gd name="connsiteY1" fmla="*/ 7866380 h 9206594"/>
                    <a:gd name="connsiteX2" fmla="*/ 3714073 w 18568524"/>
                    <a:gd name="connsiteY2" fmla="*/ 8398710 h 9206594"/>
                    <a:gd name="connsiteX3" fmla="*/ 4287478 w 18568524"/>
                    <a:gd name="connsiteY3" fmla="*/ 7866380 h 9206594"/>
                    <a:gd name="connsiteX4" fmla="*/ 3714073 w 18568524"/>
                    <a:gd name="connsiteY4" fmla="*/ 7334050 h 9206594"/>
                    <a:gd name="connsiteX5" fmla="*/ 14105848 w 18568524"/>
                    <a:gd name="connsiteY5" fmla="*/ 7322697 h 9206594"/>
                    <a:gd name="connsiteX6" fmla="*/ 13532443 w 18568524"/>
                    <a:gd name="connsiteY6" fmla="*/ 7855027 h 9206594"/>
                    <a:gd name="connsiteX7" fmla="*/ 14105848 w 18568524"/>
                    <a:gd name="connsiteY7" fmla="*/ 8387357 h 9206594"/>
                    <a:gd name="connsiteX8" fmla="*/ 14679253 w 18568524"/>
                    <a:gd name="connsiteY8" fmla="*/ 7855027 h 9206594"/>
                    <a:gd name="connsiteX9" fmla="*/ 14105848 w 18568524"/>
                    <a:gd name="connsiteY9" fmla="*/ 7322697 h 9206594"/>
                    <a:gd name="connsiteX10" fmla="*/ 1698043 w 18568524"/>
                    <a:gd name="connsiteY10" fmla="*/ 2741661 h 9206594"/>
                    <a:gd name="connsiteX11" fmla="*/ 1471253 w 18568524"/>
                    <a:gd name="connsiteY11" fmla="*/ 3120851 h 9206594"/>
                    <a:gd name="connsiteX12" fmla="*/ 1179153 w 18568524"/>
                    <a:gd name="connsiteY12" fmla="*/ 4574085 h 9206594"/>
                    <a:gd name="connsiteX13" fmla="*/ 3280094 w 18568524"/>
                    <a:gd name="connsiteY13" fmla="*/ 4178575 h 9206594"/>
                    <a:gd name="connsiteX14" fmla="*/ 3519582 w 18568524"/>
                    <a:gd name="connsiteY14" fmla="*/ 3939085 h 9206594"/>
                    <a:gd name="connsiteX15" fmla="*/ 3519582 w 18568524"/>
                    <a:gd name="connsiteY15" fmla="*/ 2981151 h 9206594"/>
                    <a:gd name="connsiteX16" fmla="*/ 3280094 w 18568524"/>
                    <a:gd name="connsiteY16" fmla="*/ 2741661 h 9206594"/>
                    <a:gd name="connsiteX17" fmla="*/ 1698043 w 18568524"/>
                    <a:gd name="connsiteY17" fmla="*/ 2741661 h 9206594"/>
                    <a:gd name="connsiteX18" fmla="*/ 4961967 w 18568524"/>
                    <a:gd name="connsiteY18" fmla="*/ 0 h 9206594"/>
                    <a:gd name="connsiteX19" fmla="*/ 18568524 w 18568524"/>
                    <a:gd name="connsiteY19" fmla="*/ 0 h 9206594"/>
                    <a:gd name="connsiteX20" fmla="*/ 18555943 w 18568524"/>
                    <a:gd name="connsiteY20" fmla="*/ 6690900 h 9206594"/>
                    <a:gd name="connsiteX21" fmla="*/ 17878032 w 18568524"/>
                    <a:gd name="connsiteY21" fmla="*/ 6682074 h 9206594"/>
                    <a:gd name="connsiteX22" fmla="*/ 17877744 w 18568524"/>
                    <a:gd name="connsiteY22" fmla="*/ 6697609 h 9206594"/>
                    <a:gd name="connsiteX23" fmla="*/ 17887272 w 18568524"/>
                    <a:gd name="connsiteY23" fmla="*/ 7361175 h 9206594"/>
                    <a:gd name="connsiteX24" fmla="*/ 18083960 w 18568524"/>
                    <a:gd name="connsiteY24" fmla="*/ 7362603 h 9206594"/>
                    <a:gd name="connsiteX25" fmla="*/ 18088728 w 18568524"/>
                    <a:gd name="connsiteY25" fmla="*/ 7281638 h 9206594"/>
                    <a:gd name="connsiteX26" fmla="*/ 18411916 w 18568524"/>
                    <a:gd name="connsiteY26" fmla="*/ 7279082 h 9206594"/>
                    <a:gd name="connsiteX27" fmla="*/ 18417600 w 18568524"/>
                    <a:gd name="connsiteY27" fmla="*/ 7367384 h 9206594"/>
                    <a:gd name="connsiteX28" fmla="*/ 18527812 w 18568524"/>
                    <a:gd name="connsiteY28" fmla="*/ 7366148 h 9206594"/>
                    <a:gd name="connsiteX29" fmla="*/ 18532500 w 18568524"/>
                    <a:gd name="connsiteY29" fmla="*/ 7829429 h 9206594"/>
                    <a:gd name="connsiteX30" fmla="*/ 18414072 w 18568524"/>
                    <a:gd name="connsiteY30" fmla="*/ 7829358 h 9206594"/>
                    <a:gd name="connsiteX31" fmla="*/ 18414464 w 18568524"/>
                    <a:gd name="connsiteY31" fmla="*/ 7988760 h 9206594"/>
                    <a:gd name="connsiteX32" fmla="*/ 18096032 w 18568524"/>
                    <a:gd name="connsiteY32" fmla="*/ 7989614 h 9206594"/>
                    <a:gd name="connsiteX33" fmla="*/ 18096336 w 18568524"/>
                    <a:gd name="connsiteY33" fmla="*/ 7774738 h 9206594"/>
                    <a:gd name="connsiteX34" fmla="*/ 17530650 w 18568524"/>
                    <a:gd name="connsiteY34" fmla="*/ 7404429 h 9206594"/>
                    <a:gd name="connsiteX35" fmla="*/ 16608348 w 18568524"/>
                    <a:gd name="connsiteY35" fmla="*/ 7390494 h 9206594"/>
                    <a:gd name="connsiteX36" fmla="*/ 16608058 w 18568524"/>
                    <a:gd name="connsiteY36" fmla="*/ 6898149 h 9206594"/>
                    <a:gd name="connsiteX37" fmla="*/ 15622839 w 18568524"/>
                    <a:gd name="connsiteY37" fmla="*/ 6897826 h 9206594"/>
                    <a:gd name="connsiteX38" fmla="*/ 15928183 w 18568524"/>
                    <a:gd name="connsiteY38" fmla="*/ 7767208 h 9206594"/>
                    <a:gd name="connsiteX39" fmla="*/ 15649581 w 18568524"/>
                    <a:gd name="connsiteY39" fmla="*/ 7772995 h 9206594"/>
                    <a:gd name="connsiteX40" fmla="*/ 15279281 w 18568524"/>
                    <a:gd name="connsiteY40" fmla="*/ 6765826 h 9206594"/>
                    <a:gd name="connsiteX41" fmla="*/ 15112575 w 18568524"/>
                    <a:gd name="connsiteY41" fmla="*/ 6946397 h 9206594"/>
                    <a:gd name="connsiteX42" fmla="*/ 12801108 w 18568524"/>
                    <a:gd name="connsiteY42" fmla="*/ 7520707 h 9206594"/>
                    <a:gd name="connsiteX43" fmla="*/ 12559471 w 18568524"/>
                    <a:gd name="connsiteY43" fmla="*/ 7526326 h 9206594"/>
                    <a:gd name="connsiteX44" fmla="*/ 12484545 w 18568524"/>
                    <a:gd name="connsiteY44" fmla="*/ 7758595 h 9206594"/>
                    <a:gd name="connsiteX45" fmla="*/ 12272878 w 18568524"/>
                    <a:gd name="connsiteY45" fmla="*/ 7725759 h 9206594"/>
                    <a:gd name="connsiteX46" fmla="*/ 12400294 w 18568524"/>
                    <a:gd name="connsiteY46" fmla="*/ 7187022 h 9206594"/>
                    <a:gd name="connsiteX47" fmla="*/ 9159702 w 18568524"/>
                    <a:gd name="connsiteY47" fmla="*/ 7155444 h 9206594"/>
                    <a:gd name="connsiteX48" fmla="*/ 9182183 w 18568524"/>
                    <a:gd name="connsiteY48" fmla="*/ 7014956 h 9206594"/>
                    <a:gd name="connsiteX49" fmla="*/ 9283330 w 18568524"/>
                    <a:gd name="connsiteY49" fmla="*/ 6941906 h 9206594"/>
                    <a:gd name="connsiteX50" fmla="*/ 9082904 w 18568524"/>
                    <a:gd name="connsiteY50" fmla="*/ 6968126 h 9206594"/>
                    <a:gd name="connsiteX51" fmla="*/ 9082900 w 18568524"/>
                    <a:gd name="connsiteY51" fmla="*/ 7320279 h 9206594"/>
                    <a:gd name="connsiteX52" fmla="*/ 8670810 w 18568524"/>
                    <a:gd name="connsiteY52" fmla="*/ 7327771 h 9206594"/>
                    <a:gd name="connsiteX53" fmla="*/ 8655825 w 18568524"/>
                    <a:gd name="connsiteY53" fmla="*/ 7200397 h 9206594"/>
                    <a:gd name="connsiteX54" fmla="*/ 8483497 w 18568524"/>
                    <a:gd name="connsiteY54" fmla="*/ 7230367 h 9206594"/>
                    <a:gd name="connsiteX55" fmla="*/ 7929046 w 18568524"/>
                    <a:gd name="connsiteY55" fmla="*/ 7736867 h 9206594"/>
                    <a:gd name="connsiteX56" fmla="*/ 5195746 w 18568524"/>
                    <a:gd name="connsiteY56" fmla="*/ 7739864 h 9206594"/>
                    <a:gd name="connsiteX57" fmla="*/ 5051883 w 18568524"/>
                    <a:gd name="connsiteY57" fmla="*/ 8109470 h 9206594"/>
                    <a:gd name="connsiteX58" fmla="*/ 2365792 w 18568524"/>
                    <a:gd name="connsiteY58" fmla="*/ 8048939 h 9206594"/>
                    <a:gd name="connsiteX59" fmla="*/ 2202829 w 18568524"/>
                    <a:gd name="connsiteY59" fmla="*/ 8048939 h 9206594"/>
                    <a:gd name="connsiteX60" fmla="*/ 2042324 w 18568524"/>
                    <a:gd name="connsiteY60" fmla="*/ 8335527 h 9206594"/>
                    <a:gd name="connsiteX61" fmla="*/ 950965 w 18568524"/>
                    <a:gd name="connsiteY61" fmla="*/ 8339275 h 9206594"/>
                    <a:gd name="connsiteX62" fmla="*/ 159216 w 18568524"/>
                    <a:gd name="connsiteY62" fmla="*/ 7854722 h 9206594"/>
                    <a:gd name="connsiteX63" fmla="*/ 155471 w 18568524"/>
                    <a:gd name="connsiteY63" fmla="*/ 6724623 h 9206594"/>
                    <a:gd name="connsiteX64" fmla="*/ 421459 w 18568524"/>
                    <a:gd name="connsiteY64" fmla="*/ 6722749 h 9206594"/>
                    <a:gd name="connsiteX65" fmla="*/ 423331 w 18568524"/>
                    <a:gd name="connsiteY65" fmla="*/ 6512952 h 9206594"/>
                    <a:gd name="connsiteX66" fmla="*/ 16857 w 18568524"/>
                    <a:gd name="connsiteY66" fmla="*/ 6391199 h 9206594"/>
                    <a:gd name="connsiteX67" fmla="*/ 0 w 18568524"/>
                    <a:gd name="connsiteY67" fmla="*/ 5008815 h 9206594"/>
                    <a:gd name="connsiteX68" fmla="*/ 706176 w 18568524"/>
                    <a:gd name="connsiteY68" fmla="*/ 2934644 h 9206594"/>
                    <a:gd name="connsiteX69" fmla="*/ 1984944 w 18568524"/>
                    <a:gd name="connsiteY69" fmla="*/ 2150388 h 9206594"/>
                    <a:gd name="connsiteX70" fmla="*/ 2079876 w 18568524"/>
                    <a:gd name="connsiteY70" fmla="*/ 2149777 h 9206594"/>
                    <a:gd name="connsiteX71" fmla="*/ 2079876 w 18568524"/>
                    <a:gd name="connsiteY71" fmla="*/ 1968886 h 9206594"/>
                    <a:gd name="connsiteX72" fmla="*/ 3500714 w 18568524"/>
                    <a:gd name="connsiteY72" fmla="*/ 1968886 h 9206594"/>
                    <a:gd name="connsiteX73" fmla="*/ 3500714 w 18568524"/>
                    <a:gd name="connsiteY73" fmla="*/ 2140629 h 9206594"/>
                    <a:gd name="connsiteX74" fmla="*/ 4312582 w 18568524"/>
                    <a:gd name="connsiteY74" fmla="*/ 2135402 h 9206594"/>
                    <a:gd name="connsiteX75" fmla="*/ 4587343 w 18568524"/>
                    <a:gd name="connsiteY75" fmla="*/ 2485088 h 9206594"/>
                    <a:gd name="connsiteX76" fmla="*/ 4587346 w 18568524"/>
                    <a:gd name="connsiteY76" fmla="*/ 5441512 h 9206594"/>
                    <a:gd name="connsiteX77" fmla="*/ 4325104 w 18568524"/>
                    <a:gd name="connsiteY77" fmla="*/ 5656924 h 9206594"/>
                    <a:gd name="connsiteX78" fmla="*/ 4325106 w 18568524"/>
                    <a:gd name="connsiteY78" fmla="*/ 5932274 h 9206594"/>
                    <a:gd name="connsiteX79" fmla="*/ 4787775 w 18568524"/>
                    <a:gd name="connsiteY79" fmla="*/ 6087747 h 9206594"/>
                    <a:gd name="connsiteX80" fmla="*/ 4804633 w 18568524"/>
                    <a:gd name="connsiteY80" fmla="*/ 5724355 h 9206594"/>
                    <a:gd name="connsiteX81" fmla="*/ 5067323 w 18568524"/>
                    <a:gd name="connsiteY81" fmla="*/ 5722072 h 9206594"/>
                    <a:gd name="connsiteX82" fmla="*/ 4961967 w 18568524"/>
                    <a:gd name="connsiteY82" fmla="*/ 0 h 9206594"/>
                    <a:gd name="connsiteX0" fmla="*/ 3714073 w 18568524"/>
                    <a:gd name="connsiteY0" fmla="*/ 7334050 h 9206594"/>
                    <a:gd name="connsiteX1" fmla="*/ 3140670 w 18568524"/>
                    <a:gd name="connsiteY1" fmla="*/ 7866380 h 9206594"/>
                    <a:gd name="connsiteX2" fmla="*/ 3714073 w 18568524"/>
                    <a:gd name="connsiteY2" fmla="*/ 8398710 h 9206594"/>
                    <a:gd name="connsiteX3" fmla="*/ 4287478 w 18568524"/>
                    <a:gd name="connsiteY3" fmla="*/ 7866380 h 9206594"/>
                    <a:gd name="connsiteX4" fmla="*/ 3714073 w 18568524"/>
                    <a:gd name="connsiteY4" fmla="*/ 7334050 h 9206594"/>
                    <a:gd name="connsiteX5" fmla="*/ 14105848 w 18568524"/>
                    <a:gd name="connsiteY5" fmla="*/ 7322697 h 9206594"/>
                    <a:gd name="connsiteX6" fmla="*/ 13532443 w 18568524"/>
                    <a:gd name="connsiteY6" fmla="*/ 7855027 h 9206594"/>
                    <a:gd name="connsiteX7" fmla="*/ 14105848 w 18568524"/>
                    <a:gd name="connsiteY7" fmla="*/ 8387357 h 9206594"/>
                    <a:gd name="connsiteX8" fmla="*/ 14679253 w 18568524"/>
                    <a:gd name="connsiteY8" fmla="*/ 7855027 h 9206594"/>
                    <a:gd name="connsiteX9" fmla="*/ 14105848 w 18568524"/>
                    <a:gd name="connsiteY9" fmla="*/ 7322697 h 9206594"/>
                    <a:gd name="connsiteX10" fmla="*/ 1698043 w 18568524"/>
                    <a:gd name="connsiteY10" fmla="*/ 2741661 h 9206594"/>
                    <a:gd name="connsiteX11" fmla="*/ 1471253 w 18568524"/>
                    <a:gd name="connsiteY11" fmla="*/ 3120851 h 9206594"/>
                    <a:gd name="connsiteX12" fmla="*/ 1179153 w 18568524"/>
                    <a:gd name="connsiteY12" fmla="*/ 4574085 h 9206594"/>
                    <a:gd name="connsiteX13" fmla="*/ 3280094 w 18568524"/>
                    <a:gd name="connsiteY13" fmla="*/ 4178575 h 9206594"/>
                    <a:gd name="connsiteX14" fmla="*/ 3519582 w 18568524"/>
                    <a:gd name="connsiteY14" fmla="*/ 3939085 h 9206594"/>
                    <a:gd name="connsiteX15" fmla="*/ 3519582 w 18568524"/>
                    <a:gd name="connsiteY15" fmla="*/ 2981151 h 9206594"/>
                    <a:gd name="connsiteX16" fmla="*/ 3280094 w 18568524"/>
                    <a:gd name="connsiteY16" fmla="*/ 2741661 h 9206594"/>
                    <a:gd name="connsiteX17" fmla="*/ 1698043 w 18568524"/>
                    <a:gd name="connsiteY17" fmla="*/ 2741661 h 9206594"/>
                    <a:gd name="connsiteX18" fmla="*/ 4961967 w 18568524"/>
                    <a:gd name="connsiteY18" fmla="*/ 0 h 9206594"/>
                    <a:gd name="connsiteX19" fmla="*/ 18568524 w 18568524"/>
                    <a:gd name="connsiteY19" fmla="*/ 0 h 9206594"/>
                    <a:gd name="connsiteX20" fmla="*/ 18555943 w 18568524"/>
                    <a:gd name="connsiteY20" fmla="*/ 6690900 h 9206594"/>
                    <a:gd name="connsiteX21" fmla="*/ 17878032 w 18568524"/>
                    <a:gd name="connsiteY21" fmla="*/ 6682074 h 9206594"/>
                    <a:gd name="connsiteX22" fmla="*/ 17877744 w 18568524"/>
                    <a:gd name="connsiteY22" fmla="*/ 6697609 h 9206594"/>
                    <a:gd name="connsiteX23" fmla="*/ 17887272 w 18568524"/>
                    <a:gd name="connsiteY23" fmla="*/ 7361175 h 9206594"/>
                    <a:gd name="connsiteX24" fmla="*/ 18083960 w 18568524"/>
                    <a:gd name="connsiteY24" fmla="*/ 7362603 h 9206594"/>
                    <a:gd name="connsiteX25" fmla="*/ 18088728 w 18568524"/>
                    <a:gd name="connsiteY25" fmla="*/ 7281638 h 9206594"/>
                    <a:gd name="connsiteX26" fmla="*/ 18411916 w 18568524"/>
                    <a:gd name="connsiteY26" fmla="*/ 7279082 h 9206594"/>
                    <a:gd name="connsiteX27" fmla="*/ 18417600 w 18568524"/>
                    <a:gd name="connsiteY27" fmla="*/ 7367384 h 9206594"/>
                    <a:gd name="connsiteX28" fmla="*/ 18527812 w 18568524"/>
                    <a:gd name="connsiteY28" fmla="*/ 7366148 h 9206594"/>
                    <a:gd name="connsiteX29" fmla="*/ 18532500 w 18568524"/>
                    <a:gd name="connsiteY29" fmla="*/ 7829429 h 9206594"/>
                    <a:gd name="connsiteX30" fmla="*/ 18414072 w 18568524"/>
                    <a:gd name="connsiteY30" fmla="*/ 7829358 h 9206594"/>
                    <a:gd name="connsiteX31" fmla="*/ 18414464 w 18568524"/>
                    <a:gd name="connsiteY31" fmla="*/ 7988760 h 9206594"/>
                    <a:gd name="connsiteX32" fmla="*/ 18096032 w 18568524"/>
                    <a:gd name="connsiteY32" fmla="*/ 7989614 h 9206594"/>
                    <a:gd name="connsiteX33" fmla="*/ 18096336 w 18568524"/>
                    <a:gd name="connsiteY33" fmla="*/ 7774738 h 9206594"/>
                    <a:gd name="connsiteX34" fmla="*/ 17530650 w 18568524"/>
                    <a:gd name="connsiteY34" fmla="*/ 7404429 h 9206594"/>
                    <a:gd name="connsiteX35" fmla="*/ 16608348 w 18568524"/>
                    <a:gd name="connsiteY35" fmla="*/ 7390494 h 9206594"/>
                    <a:gd name="connsiteX36" fmla="*/ 16608058 w 18568524"/>
                    <a:gd name="connsiteY36" fmla="*/ 6898149 h 9206594"/>
                    <a:gd name="connsiteX37" fmla="*/ 15622839 w 18568524"/>
                    <a:gd name="connsiteY37" fmla="*/ 6897826 h 9206594"/>
                    <a:gd name="connsiteX38" fmla="*/ 15928183 w 18568524"/>
                    <a:gd name="connsiteY38" fmla="*/ 7767208 h 9206594"/>
                    <a:gd name="connsiteX39" fmla="*/ 15649581 w 18568524"/>
                    <a:gd name="connsiteY39" fmla="*/ 7772995 h 9206594"/>
                    <a:gd name="connsiteX40" fmla="*/ 15279281 w 18568524"/>
                    <a:gd name="connsiteY40" fmla="*/ 6765826 h 9206594"/>
                    <a:gd name="connsiteX41" fmla="*/ 15112575 w 18568524"/>
                    <a:gd name="connsiteY41" fmla="*/ 6946397 h 9206594"/>
                    <a:gd name="connsiteX42" fmla="*/ 12801108 w 18568524"/>
                    <a:gd name="connsiteY42" fmla="*/ 7520707 h 9206594"/>
                    <a:gd name="connsiteX43" fmla="*/ 12559471 w 18568524"/>
                    <a:gd name="connsiteY43" fmla="*/ 7526326 h 9206594"/>
                    <a:gd name="connsiteX44" fmla="*/ 12484545 w 18568524"/>
                    <a:gd name="connsiteY44" fmla="*/ 7758595 h 9206594"/>
                    <a:gd name="connsiteX45" fmla="*/ 12272878 w 18568524"/>
                    <a:gd name="connsiteY45" fmla="*/ 7725759 h 9206594"/>
                    <a:gd name="connsiteX46" fmla="*/ 12382909 w 18568524"/>
                    <a:gd name="connsiteY46" fmla="*/ 7159091 h 9206594"/>
                    <a:gd name="connsiteX47" fmla="*/ 9159702 w 18568524"/>
                    <a:gd name="connsiteY47" fmla="*/ 7155444 h 9206594"/>
                    <a:gd name="connsiteX48" fmla="*/ 9182183 w 18568524"/>
                    <a:gd name="connsiteY48" fmla="*/ 7014956 h 9206594"/>
                    <a:gd name="connsiteX49" fmla="*/ 9283330 w 18568524"/>
                    <a:gd name="connsiteY49" fmla="*/ 6941906 h 9206594"/>
                    <a:gd name="connsiteX50" fmla="*/ 9082904 w 18568524"/>
                    <a:gd name="connsiteY50" fmla="*/ 6968126 h 9206594"/>
                    <a:gd name="connsiteX51" fmla="*/ 9082900 w 18568524"/>
                    <a:gd name="connsiteY51" fmla="*/ 7320279 h 9206594"/>
                    <a:gd name="connsiteX52" fmla="*/ 8670810 w 18568524"/>
                    <a:gd name="connsiteY52" fmla="*/ 7327771 h 9206594"/>
                    <a:gd name="connsiteX53" fmla="*/ 8655825 w 18568524"/>
                    <a:gd name="connsiteY53" fmla="*/ 7200397 h 9206594"/>
                    <a:gd name="connsiteX54" fmla="*/ 8483497 w 18568524"/>
                    <a:gd name="connsiteY54" fmla="*/ 7230367 h 9206594"/>
                    <a:gd name="connsiteX55" fmla="*/ 7929046 w 18568524"/>
                    <a:gd name="connsiteY55" fmla="*/ 7736867 h 9206594"/>
                    <a:gd name="connsiteX56" fmla="*/ 5195746 w 18568524"/>
                    <a:gd name="connsiteY56" fmla="*/ 7739864 h 9206594"/>
                    <a:gd name="connsiteX57" fmla="*/ 5051883 w 18568524"/>
                    <a:gd name="connsiteY57" fmla="*/ 8109470 h 9206594"/>
                    <a:gd name="connsiteX58" fmla="*/ 2365792 w 18568524"/>
                    <a:gd name="connsiteY58" fmla="*/ 8048939 h 9206594"/>
                    <a:gd name="connsiteX59" fmla="*/ 2202829 w 18568524"/>
                    <a:gd name="connsiteY59" fmla="*/ 8048939 h 9206594"/>
                    <a:gd name="connsiteX60" fmla="*/ 2042324 w 18568524"/>
                    <a:gd name="connsiteY60" fmla="*/ 8335527 h 9206594"/>
                    <a:gd name="connsiteX61" fmla="*/ 950965 w 18568524"/>
                    <a:gd name="connsiteY61" fmla="*/ 8339275 h 9206594"/>
                    <a:gd name="connsiteX62" fmla="*/ 159216 w 18568524"/>
                    <a:gd name="connsiteY62" fmla="*/ 7854722 h 9206594"/>
                    <a:gd name="connsiteX63" fmla="*/ 155471 w 18568524"/>
                    <a:gd name="connsiteY63" fmla="*/ 6724623 h 9206594"/>
                    <a:gd name="connsiteX64" fmla="*/ 421459 w 18568524"/>
                    <a:gd name="connsiteY64" fmla="*/ 6722749 h 9206594"/>
                    <a:gd name="connsiteX65" fmla="*/ 423331 w 18568524"/>
                    <a:gd name="connsiteY65" fmla="*/ 6512952 h 9206594"/>
                    <a:gd name="connsiteX66" fmla="*/ 16857 w 18568524"/>
                    <a:gd name="connsiteY66" fmla="*/ 6391199 h 9206594"/>
                    <a:gd name="connsiteX67" fmla="*/ 0 w 18568524"/>
                    <a:gd name="connsiteY67" fmla="*/ 5008815 h 9206594"/>
                    <a:gd name="connsiteX68" fmla="*/ 706176 w 18568524"/>
                    <a:gd name="connsiteY68" fmla="*/ 2934644 h 9206594"/>
                    <a:gd name="connsiteX69" fmla="*/ 1984944 w 18568524"/>
                    <a:gd name="connsiteY69" fmla="*/ 2150388 h 9206594"/>
                    <a:gd name="connsiteX70" fmla="*/ 2079876 w 18568524"/>
                    <a:gd name="connsiteY70" fmla="*/ 2149777 h 9206594"/>
                    <a:gd name="connsiteX71" fmla="*/ 2079876 w 18568524"/>
                    <a:gd name="connsiteY71" fmla="*/ 1968886 h 9206594"/>
                    <a:gd name="connsiteX72" fmla="*/ 3500714 w 18568524"/>
                    <a:gd name="connsiteY72" fmla="*/ 1968886 h 9206594"/>
                    <a:gd name="connsiteX73" fmla="*/ 3500714 w 18568524"/>
                    <a:gd name="connsiteY73" fmla="*/ 2140629 h 9206594"/>
                    <a:gd name="connsiteX74" fmla="*/ 4312582 w 18568524"/>
                    <a:gd name="connsiteY74" fmla="*/ 2135402 h 9206594"/>
                    <a:gd name="connsiteX75" fmla="*/ 4587343 w 18568524"/>
                    <a:gd name="connsiteY75" fmla="*/ 2485088 h 9206594"/>
                    <a:gd name="connsiteX76" fmla="*/ 4587346 w 18568524"/>
                    <a:gd name="connsiteY76" fmla="*/ 5441512 h 9206594"/>
                    <a:gd name="connsiteX77" fmla="*/ 4325104 w 18568524"/>
                    <a:gd name="connsiteY77" fmla="*/ 5656924 h 9206594"/>
                    <a:gd name="connsiteX78" fmla="*/ 4325106 w 18568524"/>
                    <a:gd name="connsiteY78" fmla="*/ 5932274 h 9206594"/>
                    <a:gd name="connsiteX79" fmla="*/ 4787775 w 18568524"/>
                    <a:gd name="connsiteY79" fmla="*/ 6087747 h 9206594"/>
                    <a:gd name="connsiteX80" fmla="*/ 4804633 w 18568524"/>
                    <a:gd name="connsiteY80" fmla="*/ 5724355 h 9206594"/>
                    <a:gd name="connsiteX81" fmla="*/ 5067323 w 18568524"/>
                    <a:gd name="connsiteY81" fmla="*/ 5722072 h 9206594"/>
                    <a:gd name="connsiteX82" fmla="*/ 4961967 w 18568524"/>
                    <a:gd name="connsiteY82" fmla="*/ 0 h 9206594"/>
                    <a:gd name="connsiteX0" fmla="*/ 3714073 w 18568524"/>
                    <a:gd name="connsiteY0" fmla="*/ 7334050 h 9206594"/>
                    <a:gd name="connsiteX1" fmla="*/ 3140670 w 18568524"/>
                    <a:gd name="connsiteY1" fmla="*/ 7866380 h 9206594"/>
                    <a:gd name="connsiteX2" fmla="*/ 3714073 w 18568524"/>
                    <a:gd name="connsiteY2" fmla="*/ 8398710 h 9206594"/>
                    <a:gd name="connsiteX3" fmla="*/ 4287478 w 18568524"/>
                    <a:gd name="connsiteY3" fmla="*/ 7866380 h 9206594"/>
                    <a:gd name="connsiteX4" fmla="*/ 3714073 w 18568524"/>
                    <a:gd name="connsiteY4" fmla="*/ 7334050 h 9206594"/>
                    <a:gd name="connsiteX5" fmla="*/ 14105848 w 18568524"/>
                    <a:gd name="connsiteY5" fmla="*/ 7322697 h 9206594"/>
                    <a:gd name="connsiteX6" fmla="*/ 13532443 w 18568524"/>
                    <a:gd name="connsiteY6" fmla="*/ 7855027 h 9206594"/>
                    <a:gd name="connsiteX7" fmla="*/ 14105848 w 18568524"/>
                    <a:gd name="connsiteY7" fmla="*/ 8387357 h 9206594"/>
                    <a:gd name="connsiteX8" fmla="*/ 14679253 w 18568524"/>
                    <a:gd name="connsiteY8" fmla="*/ 7855027 h 9206594"/>
                    <a:gd name="connsiteX9" fmla="*/ 14105848 w 18568524"/>
                    <a:gd name="connsiteY9" fmla="*/ 7322697 h 9206594"/>
                    <a:gd name="connsiteX10" fmla="*/ 1698043 w 18568524"/>
                    <a:gd name="connsiteY10" fmla="*/ 2741661 h 9206594"/>
                    <a:gd name="connsiteX11" fmla="*/ 1471253 w 18568524"/>
                    <a:gd name="connsiteY11" fmla="*/ 3120851 h 9206594"/>
                    <a:gd name="connsiteX12" fmla="*/ 1179153 w 18568524"/>
                    <a:gd name="connsiteY12" fmla="*/ 4574085 h 9206594"/>
                    <a:gd name="connsiteX13" fmla="*/ 3280094 w 18568524"/>
                    <a:gd name="connsiteY13" fmla="*/ 4178575 h 9206594"/>
                    <a:gd name="connsiteX14" fmla="*/ 3519582 w 18568524"/>
                    <a:gd name="connsiteY14" fmla="*/ 3939085 h 9206594"/>
                    <a:gd name="connsiteX15" fmla="*/ 3519582 w 18568524"/>
                    <a:gd name="connsiteY15" fmla="*/ 2981151 h 9206594"/>
                    <a:gd name="connsiteX16" fmla="*/ 3280094 w 18568524"/>
                    <a:gd name="connsiteY16" fmla="*/ 2741661 h 9206594"/>
                    <a:gd name="connsiteX17" fmla="*/ 1698043 w 18568524"/>
                    <a:gd name="connsiteY17" fmla="*/ 2741661 h 9206594"/>
                    <a:gd name="connsiteX18" fmla="*/ 5014118 w 18568524"/>
                    <a:gd name="connsiteY18" fmla="*/ 0 h 9206594"/>
                    <a:gd name="connsiteX19" fmla="*/ 18568524 w 18568524"/>
                    <a:gd name="connsiteY19" fmla="*/ 0 h 9206594"/>
                    <a:gd name="connsiteX20" fmla="*/ 18555943 w 18568524"/>
                    <a:gd name="connsiteY20" fmla="*/ 6690900 h 9206594"/>
                    <a:gd name="connsiteX21" fmla="*/ 17878032 w 18568524"/>
                    <a:gd name="connsiteY21" fmla="*/ 6682074 h 9206594"/>
                    <a:gd name="connsiteX22" fmla="*/ 17877744 w 18568524"/>
                    <a:gd name="connsiteY22" fmla="*/ 6697609 h 9206594"/>
                    <a:gd name="connsiteX23" fmla="*/ 17887272 w 18568524"/>
                    <a:gd name="connsiteY23" fmla="*/ 7361175 h 9206594"/>
                    <a:gd name="connsiteX24" fmla="*/ 18083960 w 18568524"/>
                    <a:gd name="connsiteY24" fmla="*/ 7362603 h 9206594"/>
                    <a:gd name="connsiteX25" fmla="*/ 18088728 w 18568524"/>
                    <a:gd name="connsiteY25" fmla="*/ 7281638 h 9206594"/>
                    <a:gd name="connsiteX26" fmla="*/ 18411916 w 18568524"/>
                    <a:gd name="connsiteY26" fmla="*/ 7279082 h 9206594"/>
                    <a:gd name="connsiteX27" fmla="*/ 18417600 w 18568524"/>
                    <a:gd name="connsiteY27" fmla="*/ 7367384 h 9206594"/>
                    <a:gd name="connsiteX28" fmla="*/ 18527812 w 18568524"/>
                    <a:gd name="connsiteY28" fmla="*/ 7366148 h 9206594"/>
                    <a:gd name="connsiteX29" fmla="*/ 18532500 w 18568524"/>
                    <a:gd name="connsiteY29" fmla="*/ 7829429 h 9206594"/>
                    <a:gd name="connsiteX30" fmla="*/ 18414072 w 18568524"/>
                    <a:gd name="connsiteY30" fmla="*/ 7829358 h 9206594"/>
                    <a:gd name="connsiteX31" fmla="*/ 18414464 w 18568524"/>
                    <a:gd name="connsiteY31" fmla="*/ 7988760 h 9206594"/>
                    <a:gd name="connsiteX32" fmla="*/ 18096032 w 18568524"/>
                    <a:gd name="connsiteY32" fmla="*/ 7989614 h 9206594"/>
                    <a:gd name="connsiteX33" fmla="*/ 18096336 w 18568524"/>
                    <a:gd name="connsiteY33" fmla="*/ 7774738 h 9206594"/>
                    <a:gd name="connsiteX34" fmla="*/ 17530650 w 18568524"/>
                    <a:gd name="connsiteY34" fmla="*/ 7404429 h 9206594"/>
                    <a:gd name="connsiteX35" fmla="*/ 16608348 w 18568524"/>
                    <a:gd name="connsiteY35" fmla="*/ 7390494 h 9206594"/>
                    <a:gd name="connsiteX36" fmla="*/ 16608058 w 18568524"/>
                    <a:gd name="connsiteY36" fmla="*/ 6898149 h 9206594"/>
                    <a:gd name="connsiteX37" fmla="*/ 15622839 w 18568524"/>
                    <a:gd name="connsiteY37" fmla="*/ 6897826 h 9206594"/>
                    <a:gd name="connsiteX38" fmla="*/ 15928183 w 18568524"/>
                    <a:gd name="connsiteY38" fmla="*/ 7767208 h 9206594"/>
                    <a:gd name="connsiteX39" fmla="*/ 15649581 w 18568524"/>
                    <a:gd name="connsiteY39" fmla="*/ 7772995 h 9206594"/>
                    <a:gd name="connsiteX40" fmla="*/ 15279281 w 18568524"/>
                    <a:gd name="connsiteY40" fmla="*/ 6765826 h 9206594"/>
                    <a:gd name="connsiteX41" fmla="*/ 15112575 w 18568524"/>
                    <a:gd name="connsiteY41" fmla="*/ 6946397 h 9206594"/>
                    <a:gd name="connsiteX42" fmla="*/ 12801108 w 18568524"/>
                    <a:gd name="connsiteY42" fmla="*/ 7520707 h 9206594"/>
                    <a:gd name="connsiteX43" fmla="*/ 12559471 w 18568524"/>
                    <a:gd name="connsiteY43" fmla="*/ 7526326 h 9206594"/>
                    <a:gd name="connsiteX44" fmla="*/ 12484545 w 18568524"/>
                    <a:gd name="connsiteY44" fmla="*/ 7758595 h 9206594"/>
                    <a:gd name="connsiteX45" fmla="*/ 12272878 w 18568524"/>
                    <a:gd name="connsiteY45" fmla="*/ 7725759 h 9206594"/>
                    <a:gd name="connsiteX46" fmla="*/ 12382909 w 18568524"/>
                    <a:gd name="connsiteY46" fmla="*/ 7159091 h 9206594"/>
                    <a:gd name="connsiteX47" fmla="*/ 9159702 w 18568524"/>
                    <a:gd name="connsiteY47" fmla="*/ 7155444 h 9206594"/>
                    <a:gd name="connsiteX48" fmla="*/ 9182183 w 18568524"/>
                    <a:gd name="connsiteY48" fmla="*/ 7014956 h 9206594"/>
                    <a:gd name="connsiteX49" fmla="*/ 9283330 w 18568524"/>
                    <a:gd name="connsiteY49" fmla="*/ 6941906 h 9206594"/>
                    <a:gd name="connsiteX50" fmla="*/ 9082904 w 18568524"/>
                    <a:gd name="connsiteY50" fmla="*/ 6968126 h 9206594"/>
                    <a:gd name="connsiteX51" fmla="*/ 9082900 w 18568524"/>
                    <a:gd name="connsiteY51" fmla="*/ 7320279 h 9206594"/>
                    <a:gd name="connsiteX52" fmla="*/ 8670810 w 18568524"/>
                    <a:gd name="connsiteY52" fmla="*/ 7327771 h 9206594"/>
                    <a:gd name="connsiteX53" fmla="*/ 8655825 w 18568524"/>
                    <a:gd name="connsiteY53" fmla="*/ 7200397 h 9206594"/>
                    <a:gd name="connsiteX54" fmla="*/ 8483497 w 18568524"/>
                    <a:gd name="connsiteY54" fmla="*/ 7230367 h 9206594"/>
                    <a:gd name="connsiteX55" fmla="*/ 7929046 w 18568524"/>
                    <a:gd name="connsiteY55" fmla="*/ 7736867 h 9206594"/>
                    <a:gd name="connsiteX56" fmla="*/ 5195746 w 18568524"/>
                    <a:gd name="connsiteY56" fmla="*/ 7739864 h 9206594"/>
                    <a:gd name="connsiteX57" fmla="*/ 5051883 w 18568524"/>
                    <a:gd name="connsiteY57" fmla="*/ 8109470 h 9206594"/>
                    <a:gd name="connsiteX58" fmla="*/ 2365792 w 18568524"/>
                    <a:gd name="connsiteY58" fmla="*/ 8048939 h 9206594"/>
                    <a:gd name="connsiteX59" fmla="*/ 2202829 w 18568524"/>
                    <a:gd name="connsiteY59" fmla="*/ 8048939 h 9206594"/>
                    <a:gd name="connsiteX60" fmla="*/ 2042324 w 18568524"/>
                    <a:gd name="connsiteY60" fmla="*/ 8335527 h 9206594"/>
                    <a:gd name="connsiteX61" fmla="*/ 950965 w 18568524"/>
                    <a:gd name="connsiteY61" fmla="*/ 8339275 h 9206594"/>
                    <a:gd name="connsiteX62" fmla="*/ 159216 w 18568524"/>
                    <a:gd name="connsiteY62" fmla="*/ 7854722 h 9206594"/>
                    <a:gd name="connsiteX63" fmla="*/ 155471 w 18568524"/>
                    <a:gd name="connsiteY63" fmla="*/ 6724623 h 9206594"/>
                    <a:gd name="connsiteX64" fmla="*/ 421459 w 18568524"/>
                    <a:gd name="connsiteY64" fmla="*/ 6722749 h 9206594"/>
                    <a:gd name="connsiteX65" fmla="*/ 423331 w 18568524"/>
                    <a:gd name="connsiteY65" fmla="*/ 6512952 h 9206594"/>
                    <a:gd name="connsiteX66" fmla="*/ 16857 w 18568524"/>
                    <a:gd name="connsiteY66" fmla="*/ 6391199 h 9206594"/>
                    <a:gd name="connsiteX67" fmla="*/ 0 w 18568524"/>
                    <a:gd name="connsiteY67" fmla="*/ 5008815 h 9206594"/>
                    <a:gd name="connsiteX68" fmla="*/ 706176 w 18568524"/>
                    <a:gd name="connsiteY68" fmla="*/ 2934644 h 9206594"/>
                    <a:gd name="connsiteX69" fmla="*/ 1984944 w 18568524"/>
                    <a:gd name="connsiteY69" fmla="*/ 2150388 h 9206594"/>
                    <a:gd name="connsiteX70" fmla="*/ 2079876 w 18568524"/>
                    <a:gd name="connsiteY70" fmla="*/ 2149777 h 9206594"/>
                    <a:gd name="connsiteX71" fmla="*/ 2079876 w 18568524"/>
                    <a:gd name="connsiteY71" fmla="*/ 1968886 h 9206594"/>
                    <a:gd name="connsiteX72" fmla="*/ 3500714 w 18568524"/>
                    <a:gd name="connsiteY72" fmla="*/ 1968886 h 9206594"/>
                    <a:gd name="connsiteX73" fmla="*/ 3500714 w 18568524"/>
                    <a:gd name="connsiteY73" fmla="*/ 2140629 h 9206594"/>
                    <a:gd name="connsiteX74" fmla="*/ 4312582 w 18568524"/>
                    <a:gd name="connsiteY74" fmla="*/ 2135402 h 9206594"/>
                    <a:gd name="connsiteX75" fmla="*/ 4587343 w 18568524"/>
                    <a:gd name="connsiteY75" fmla="*/ 2485088 h 9206594"/>
                    <a:gd name="connsiteX76" fmla="*/ 4587346 w 18568524"/>
                    <a:gd name="connsiteY76" fmla="*/ 5441512 h 9206594"/>
                    <a:gd name="connsiteX77" fmla="*/ 4325104 w 18568524"/>
                    <a:gd name="connsiteY77" fmla="*/ 5656924 h 9206594"/>
                    <a:gd name="connsiteX78" fmla="*/ 4325106 w 18568524"/>
                    <a:gd name="connsiteY78" fmla="*/ 5932274 h 9206594"/>
                    <a:gd name="connsiteX79" fmla="*/ 4787775 w 18568524"/>
                    <a:gd name="connsiteY79" fmla="*/ 6087747 h 9206594"/>
                    <a:gd name="connsiteX80" fmla="*/ 4804633 w 18568524"/>
                    <a:gd name="connsiteY80" fmla="*/ 5724355 h 9206594"/>
                    <a:gd name="connsiteX81" fmla="*/ 5067323 w 18568524"/>
                    <a:gd name="connsiteY81" fmla="*/ 5722072 h 9206594"/>
                    <a:gd name="connsiteX82" fmla="*/ 5014118 w 18568524"/>
                    <a:gd name="connsiteY82" fmla="*/ 0 h 9206594"/>
                    <a:gd name="connsiteX0" fmla="*/ 3714073 w 18568524"/>
                    <a:gd name="connsiteY0" fmla="*/ 7334050 h 9206594"/>
                    <a:gd name="connsiteX1" fmla="*/ 3140670 w 18568524"/>
                    <a:gd name="connsiteY1" fmla="*/ 7866380 h 9206594"/>
                    <a:gd name="connsiteX2" fmla="*/ 3714073 w 18568524"/>
                    <a:gd name="connsiteY2" fmla="*/ 8398710 h 9206594"/>
                    <a:gd name="connsiteX3" fmla="*/ 4287478 w 18568524"/>
                    <a:gd name="connsiteY3" fmla="*/ 7866380 h 9206594"/>
                    <a:gd name="connsiteX4" fmla="*/ 3714073 w 18568524"/>
                    <a:gd name="connsiteY4" fmla="*/ 7334050 h 9206594"/>
                    <a:gd name="connsiteX5" fmla="*/ 14105848 w 18568524"/>
                    <a:gd name="connsiteY5" fmla="*/ 7322697 h 9206594"/>
                    <a:gd name="connsiteX6" fmla="*/ 13532443 w 18568524"/>
                    <a:gd name="connsiteY6" fmla="*/ 7855027 h 9206594"/>
                    <a:gd name="connsiteX7" fmla="*/ 14105848 w 18568524"/>
                    <a:gd name="connsiteY7" fmla="*/ 8387357 h 9206594"/>
                    <a:gd name="connsiteX8" fmla="*/ 14679253 w 18568524"/>
                    <a:gd name="connsiteY8" fmla="*/ 7855027 h 9206594"/>
                    <a:gd name="connsiteX9" fmla="*/ 14105848 w 18568524"/>
                    <a:gd name="connsiteY9" fmla="*/ 7322697 h 9206594"/>
                    <a:gd name="connsiteX10" fmla="*/ 1698043 w 18568524"/>
                    <a:gd name="connsiteY10" fmla="*/ 2741661 h 9206594"/>
                    <a:gd name="connsiteX11" fmla="*/ 1471253 w 18568524"/>
                    <a:gd name="connsiteY11" fmla="*/ 3120851 h 9206594"/>
                    <a:gd name="connsiteX12" fmla="*/ 1179153 w 18568524"/>
                    <a:gd name="connsiteY12" fmla="*/ 4574085 h 9206594"/>
                    <a:gd name="connsiteX13" fmla="*/ 3280094 w 18568524"/>
                    <a:gd name="connsiteY13" fmla="*/ 4178575 h 9206594"/>
                    <a:gd name="connsiteX14" fmla="*/ 3519582 w 18568524"/>
                    <a:gd name="connsiteY14" fmla="*/ 3939085 h 9206594"/>
                    <a:gd name="connsiteX15" fmla="*/ 3519582 w 18568524"/>
                    <a:gd name="connsiteY15" fmla="*/ 2981151 h 9206594"/>
                    <a:gd name="connsiteX16" fmla="*/ 3280094 w 18568524"/>
                    <a:gd name="connsiteY16" fmla="*/ 2741661 h 9206594"/>
                    <a:gd name="connsiteX17" fmla="*/ 1698043 w 18568524"/>
                    <a:gd name="connsiteY17" fmla="*/ 2741661 h 9206594"/>
                    <a:gd name="connsiteX18" fmla="*/ 5031503 w 18568524"/>
                    <a:gd name="connsiteY18" fmla="*/ 0 h 9206594"/>
                    <a:gd name="connsiteX19" fmla="*/ 18568524 w 18568524"/>
                    <a:gd name="connsiteY19" fmla="*/ 0 h 9206594"/>
                    <a:gd name="connsiteX20" fmla="*/ 18555943 w 18568524"/>
                    <a:gd name="connsiteY20" fmla="*/ 6690900 h 9206594"/>
                    <a:gd name="connsiteX21" fmla="*/ 17878032 w 18568524"/>
                    <a:gd name="connsiteY21" fmla="*/ 6682074 h 9206594"/>
                    <a:gd name="connsiteX22" fmla="*/ 17877744 w 18568524"/>
                    <a:gd name="connsiteY22" fmla="*/ 6697609 h 9206594"/>
                    <a:gd name="connsiteX23" fmla="*/ 17887272 w 18568524"/>
                    <a:gd name="connsiteY23" fmla="*/ 7361175 h 9206594"/>
                    <a:gd name="connsiteX24" fmla="*/ 18083960 w 18568524"/>
                    <a:gd name="connsiteY24" fmla="*/ 7362603 h 9206594"/>
                    <a:gd name="connsiteX25" fmla="*/ 18088728 w 18568524"/>
                    <a:gd name="connsiteY25" fmla="*/ 7281638 h 9206594"/>
                    <a:gd name="connsiteX26" fmla="*/ 18411916 w 18568524"/>
                    <a:gd name="connsiteY26" fmla="*/ 7279082 h 9206594"/>
                    <a:gd name="connsiteX27" fmla="*/ 18417600 w 18568524"/>
                    <a:gd name="connsiteY27" fmla="*/ 7367384 h 9206594"/>
                    <a:gd name="connsiteX28" fmla="*/ 18527812 w 18568524"/>
                    <a:gd name="connsiteY28" fmla="*/ 7366148 h 9206594"/>
                    <a:gd name="connsiteX29" fmla="*/ 18532500 w 18568524"/>
                    <a:gd name="connsiteY29" fmla="*/ 7829429 h 9206594"/>
                    <a:gd name="connsiteX30" fmla="*/ 18414072 w 18568524"/>
                    <a:gd name="connsiteY30" fmla="*/ 7829358 h 9206594"/>
                    <a:gd name="connsiteX31" fmla="*/ 18414464 w 18568524"/>
                    <a:gd name="connsiteY31" fmla="*/ 7988760 h 9206594"/>
                    <a:gd name="connsiteX32" fmla="*/ 18096032 w 18568524"/>
                    <a:gd name="connsiteY32" fmla="*/ 7989614 h 9206594"/>
                    <a:gd name="connsiteX33" fmla="*/ 18096336 w 18568524"/>
                    <a:gd name="connsiteY33" fmla="*/ 7774738 h 9206594"/>
                    <a:gd name="connsiteX34" fmla="*/ 17530650 w 18568524"/>
                    <a:gd name="connsiteY34" fmla="*/ 7404429 h 9206594"/>
                    <a:gd name="connsiteX35" fmla="*/ 16608348 w 18568524"/>
                    <a:gd name="connsiteY35" fmla="*/ 7390494 h 9206594"/>
                    <a:gd name="connsiteX36" fmla="*/ 16608058 w 18568524"/>
                    <a:gd name="connsiteY36" fmla="*/ 6898149 h 9206594"/>
                    <a:gd name="connsiteX37" fmla="*/ 15622839 w 18568524"/>
                    <a:gd name="connsiteY37" fmla="*/ 6897826 h 9206594"/>
                    <a:gd name="connsiteX38" fmla="*/ 15928183 w 18568524"/>
                    <a:gd name="connsiteY38" fmla="*/ 7767208 h 9206594"/>
                    <a:gd name="connsiteX39" fmla="*/ 15649581 w 18568524"/>
                    <a:gd name="connsiteY39" fmla="*/ 7772995 h 9206594"/>
                    <a:gd name="connsiteX40" fmla="*/ 15279281 w 18568524"/>
                    <a:gd name="connsiteY40" fmla="*/ 6765826 h 9206594"/>
                    <a:gd name="connsiteX41" fmla="*/ 15112575 w 18568524"/>
                    <a:gd name="connsiteY41" fmla="*/ 6946397 h 9206594"/>
                    <a:gd name="connsiteX42" fmla="*/ 12801108 w 18568524"/>
                    <a:gd name="connsiteY42" fmla="*/ 7520707 h 9206594"/>
                    <a:gd name="connsiteX43" fmla="*/ 12559471 w 18568524"/>
                    <a:gd name="connsiteY43" fmla="*/ 7526326 h 9206594"/>
                    <a:gd name="connsiteX44" fmla="*/ 12484545 w 18568524"/>
                    <a:gd name="connsiteY44" fmla="*/ 7758595 h 9206594"/>
                    <a:gd name="connsiteX45" fmla="*/ 12272878 w 18568524"/>
                    <a:gd name="connsiteY45" fmla="*/ 7725759 h 9206594"/>
                    <a:gd name="connsiteX46" fmla="*/ 12382909 w 18568524"/>
                    <a:gd name="connsiteY46" fmla="*/ 7159091 h 9206594"/>
                    <a:gd name="connsiteX47" fmla="*/ 9159702 w 18568524"/>
                    <a:gd name="connsiteY47" fmla="*/ 7155444 h 9206594"/>
                    <a:gd name="connsiteX48" fmla="*/ 9182183 w 18568524"/>
                    <a:gd name="connsiteY48" fmla="*/ 7014956 h 9206594"/>
                    <a:gd name="connsiteX49" fmla="*/ 9283330 w 18568524"/>
                    <a:gd name="connsiteY49" fmla="*/ 6941906 h 9206594"/>
                    <a:gd name="connsiteX50" fmla="*/ 9082904 w 18568524"/>
                    <a:gd name="connsiteY50" fmla="*/ 6968126 h 9206594"/>
                    <a:gd name="connsiteX51" fmla="*/ 9082900 w 18568524"/>
                    <a:gd name="connsiteY51" fmla="*/ 7320279 h 9206594"/>
                    <a:gd name="connsiteX52" fmla="*/ 8670810 w 18568524"/>
                    <a:gd name="connsiteY52" fmla="*/ 7327771 h 9206594"/>
                    <a:gd name="connsiteX53" fmla="*/ 8655825 w 18568524"/>
                    <a:gd name="connsiteY53" fmla="*/ 7200397 h 9206594"/>
                    <a:gd name="connsiteX54" fmla="*/ 8483497 w 18568524"/>
                    <a:gd name="connsiteY54" fmla="*/ 7230367 h 9206594"/>
                    <a:gd name="connsiteX55" fmla="*/ 7929046 w 18568524"/>
                    <a:gd name="connsiteY55" fmla="*/ 7736867 h 9206594"/>
                    <a:gd name="connsiteX56" fmla="*/ 5195746 w 18568524"/>
                    <a:gd name="connsiteY56" fmla="*/ 7739864 h 9206594"/>
                    <a:gd name="connsiteX57" fmla="*/ 5051883 w 18568524"/>
                    <a:gd name="connsiteY57" fmla="*/ 8109470 h 9206594"/>
                    <a:gd name="connsiteX58" fmla="*/ 2365792 w 18568524"/>
                    <a:gd name="connsiteY58" fmla="*/ 8048939 h 9206594"/>
                    <a:gd name="connsiteX59" fmla="*/ 2202829 w 18568524"/>
                    <a:gd name="connsiteY59" fmla="*/ 8048939 h 9206594"/>
                    <a:gd name="connsiteX60" fmla="*/ 2042324 w 18568524"/>
                    <a:gd name="connsiteY60" fmla="*/ 8335527 h 9206594"/>
                    <a:gd name="connsiteX61" fmla="*/ 950965 w 18568524"/>
                    <a:gd name="connsiteY61" fmla="*/ 8339275 h 9206594"/>
                    <a:gd name="connsiteX62" fmla="*/ 159216 w 18568524"/>
                    <a:gd name="connsiteY62" fmla="*/ 7854722 h 9206594"/>
                    <a:gd name="connsiteX63" fmla="*/ 155471 w 18568524"/>
                    <a:gd name="connsiteY63" fmla="*/ 6724623 h 9206594"/>
                    <a:gd name="connsiteX64" fmla="*/ 421459 w 18568524"/>
                    <a:gd name="connsiteY64" fmla="*/ 6722749 h 9206594"/>
                    <a:gd name="connsiteX65" fmla="*/ 423331 w 18568524"/>
                    <a:gd name="connsiteY65" fmla="*/ 6512952 h 9206594"/>
                    <a:gd name="connsiteX66" fmla="*/ 16857 w 18568524"/>
                    <a:gd name="connsiteY66" fmla="*/ 6391199 h 9206594"/>
                    <a:gd name="connsiteX67" fmla="*/ 0 w 18568524"/>
                    <a:gd name="connsiteY67" fmla="*/ 5008815 h 9206594"/>
                    <a:gd name="connsiteX68" fmla="*/ 706176 w 18568524"/>
                    <a:gd name="connsiteY68" fmla="*/ 2934644 h 9206594"/>
                    <a:gd name="connsiteX69" fmla="*/ 1984944 w 18568524"/>
                    <a:gd name="connsiteY69" fmla="*/ 2150388 h 9206594"/>
                    <a:gd name="connsiteX70" fmla="*/ 2079876 w 18568524"/>
                    <a:gd name="connsiteY70" fmla="*/ 2149777 h 9206594"/>
                    <a:gd name="connsiteX71" fmla="*/ 2079876 w 18568524"/>
                    <a:gd name="connsiteY71" fmla="*/ 1968886 h 9206594"/>
                    <a:gd name="connsiteX72" fmla="*/ 3500714 w 18568524"/>
                    <a:gd name="connsiteY72" fmla="*/ 1968886 h 9206594"/>
                    <a:gd name="connsiteX73" fmla="*/ 3500714 w 18568524"/>
                    <a:gd name="connsiteY73" fmla="*/ 2140629 h 9206594"/>
                    <a:gd name="connsiteX74" fmla="*/ 4312582 w 18568524"/>
                    <a:gd name="connsiteY74" fmla="*/ 2135402 h 9206594"/>
                    <a:gd name="connsiteX75" fmla="*/ 4587343 w 18568524"/>
                    <a:gd name="connsiteY75" fmla="*/ 2485088 h 9206594"/>
                    <a:gd name="connsiteX76" fmla="*/ 4587346 w 18568524"/>
                    <a:gd name="connsiteY76" fmla="*/ 5441512 h 9206594"/>
                    <a:gd name="connsiteX77" fmla="*/ 4325104 w 18568524"/>
                    <a:gd name="connsiteY77" fmla="*/ 5656924 h 9206594"/>
                    <a:gd name="connsiteX78" fmla="*/ 4325106 w 18568524"/>
                    <a:gd name="connsiteY78" fmla="*/ 5932274 h 9206594"/>
                    <a:gd name="connsiteX79" fmla="*/ 4787775 w 18568524"/>
                    <a:gd name="connsiteY79" fmla="*/ 6087747 h 9206594"/>
                    <a:gd name="connsiteX80" fmla="*/ 4804633 w 18568524"/>
                    <a:gd name="connsiteY80" fmla="*/ 5724355 h 9206594"/>
                    <a:gd name="connsiteX81" fmla="*/ 5067323 w 18568524"/>
                    <a:gd name="connsiteY81" fmla="*/ 5722072 h 9206594"/>
                    <a:gd name="connsiteX82" fmla="*/ 5031503 w 18568524"/>
                    <a:gd name="connsiteY82" fmla="*/ 0 h 9206594"/>
                    <a:gd name="connsiteX0" fmla="*/ 3714073 w 18568524"/>
                    <a:gd name="connsiteY0" fmla="*/ 7334050 h 9206594"/>
                    <a:gd name="connsiteX1" fmla="*/ 3140670 w 18568524"/>
                    <a:gd name="connsiteY1" fmla="*/ 7866380 h 9206594"/>
                    <a:gd name="connsiteX2" fmla="*/ 3714073 w 18568524"/>
                    <a:gd name="connsiteY2" fmla="*/ 8398710 h 9206594"/>
                    <a:gd name="connsiteX3" fmla="*/ 4287478 w 18568524"/>
                    <a:gd name="connsiteY3" fmla="*/ 7866380 h 9206594"/>
                    <a:gd name="connsiteX4" fmla="*/ 3714073 w 18568524"/>
                    <a:gd name="connsiteY4" fmla="*/ 7334050 h 9206594"/>
                    <a:gd name="connsiteX5" fmla="*/ 14105848 w 18568524"/>
                    <a:gd name="connsiteY5" fmla="*/ 7322697 h 9206594"/>
                    <a:gd name="connsiteX6" fmla="*/ 13532443 w 18568524"/>
                    <a:gd name="connsiteY6" fmla="*/ 7855027 h 9206594"/>
                    <a:gd name="connsiteX7" fmla="*/ 14105848 w 18568524"/>
                    <a:gd name="connsiteY7" fmla="*/ 8387357 h 9206594"/>
                    <a:gd name="connsiteX8" fmla="*/ 14679253 w 18568524"/>
                    <a:gd name="connsiteY8" fmla="*/ 7855027 h 9206594"/>
                    <a:gd name="connsiteX9" fmla="*/ 14105848 w 18568524"/>
                    <a:gd name="connsiteY9" fmla="*/ 7322697 h 9206594"/>
                    <a:gd name="connsiteX10" fmla="*/ 1698043 w 18568524"/>
                    <a:gd name="connsiteY10" fmla="*/ 2741661 h 9206594"/>
                    <a:gd name="connsiteX11" fmla="*/ 1471253 w 18568524"/>
                    <a:gd name="connsiteY11" fmla="*/ 3120851 h 9206594"/>
                    <a:gd name="connsiteX12" fmla="*/ 1179153 w 18568524"/>
                    <a:gd name="connsiteY12" fmla="*/ 4574085 h 9206594"/>
                    <a:gd name="connsiteX13" fmla="*/ 3280094 w 18568524"/>
                    <a:gd name="connsiteY13" fmla="*/ 4178575 h 9206594"/>
                    <a:gd name="connsiteX14" fmla="*/ 3519582 w 18568524"/>
                    <a:gd name="connsiteY14" fmla="*/ 3939085 h 9206594"/>
                    <a:gd name="connsiteX15" fmla="*/ 3519582 w 18568524"/>
                    <a:gd name="connsiteY15" fmla="*/ 2981151 h 9206594"/>
                    <a:gd name="connsiteX16" fmla="*/ 3280094 w 18568524"/>
                    <a:gd name="connsiteY16" fmla="*/ 2741661 h 9206594"/>
                    <a:gd name="connsiteX17" fmla="*/ 1698043 w 18568524"/>
                    <a:gd name="connsiteY17" fmla="*/ 2741661 h 9206594"/>
                    <a:gd name="connsiteX18" fmla="*/ 5083654 w 18568524"/>
                    <a:gd name="connsiteY18" fmla="*/ 0 h 9206594"/>
                    <a:gd name="connsiteX19" fmla="*/ 18568524 w 18568524"/>
                    <a:gd name="connsiteY19" fmla="*/ 0 h 9206594"/>
                    <a:gd name="connsiteX20" fmla="*/ 18555943 w 18568524"/>
                    <a:gd name="connsiteY20" fmla="*/ 6690900 h 9206594"/>
                    <a:gd name="connsiteX21" fmla="*/ 17878032 w 18568524"/>
                    <a:gd name="connsiteY21" fmla="*/ 6682074 h 9206594"/>
                    <a:gd name="connsiteX22" fmla="*/ 17877744 w 18568524"/>
                    <a:gd name="connsiteY22" fmla="*/ 6697609 h 9206594"/>
                    <a:gd name="connsiteX23" fmla="*/ 17887272 w 18568524"/>
                    <a:gd name="connsiteY23" fmla="*/ 7361175 h 9206594"/>
                    <a:gd name="connsiteX24" fmla="*/ 18083960 w 18568524"/>
                    <a:gd name="connsiteY24" fmla="*/ 7362603 h 9206594"/>
                    <a:gd name="connsiteX25" fmla="*/ 18088728 w 18568524"/>
                    <a:gd name="connsiteY25" fmla="*/ 7281638 h 9206594"/>
                    <a:gd name="connsiteX26" fmla="*/ 18411916 w 18568524"/>
                    <a:gd name="connsiteY26" fmla="*/ 7279082 h 9206594"/>
                    <a:gd name="connsiteX27" fmla="*/ 18417600 w 18568524"/>
                    <a:gd name="connsiteY27" fmla="*/ 7367384 h 9206594"/>
                    <a:gd name="connsiteX28" fmla="*/ 18527812 w 18568524"/>
                    <a:gd name="connsiteY28" fmla="*/ 7366148 h 9206594"/>
                    <a:gd name="connsiteX29" fmla="*/ 18532500 w 18568524"/>
                    <a:gd name="connsiteY29" fmla="*/ 7829429 h 9206594"/>
                    <a:gd name="connsiteX30" fmla="*/ 18414072 w 18568524"/>
                    <a:gd name="connsiteY30" fmla="*/ 7829358 h 9206594"/>
                    <a:gd name="connsiteX31" fmla="*/ 18414464 w 18568524"/>
                    <a:gd name="connsiteY31" fmla="*/ 7988760 h 9206594"/>
                    <a:gd name="connsiteX32" fmla="*/ 18096032 w 18568524"/>
                    <a:gd name="connsiteY32" fmla="*/ 7989614 h 9206594"/>
                    <a:gd name="connsiteX33" fmla="*/ 18096336 w 18568524"/>
                    <a:gd name="connsiteY33" fmla="*/ 7774738 h 9206594"/>
                    <a:gd name="connsiteX34" fmla="*/ 17530650 w 18568524"/>
                    <a:gd name="connsiteY34" fmla="*/ 7404429 h 9206594"/>
                    <a:gd name="connsiteX35" fmla="*/ 16608348 w 18568524"/>
                    <a:gd name="connsiteY35" fmla="*/ 7390494 h 9206594"/>
                    <a:gd name="connsiteX36" fmla="*/ 16608058 w 18568524"/>
                    <a:gd name="connsiteY36" fmla="*/ 6898149 h 9206594"/>
                    <a:gd name="connsiteX37" fmla="*/ 15622839 w 18568524"/>
                    <a:gd name="connsiteY37" fmla="*/ 6897826 h 9206594"/>
                    <a:gd name="connsiteX38" fmla="*/ 15928183 w 18568524"/>
                    <a:gd name="connsiteY38" fmla="*/ 7767208 h 9206594"/>
                    <a:gd name="connsiteX39" fmla="*/ 15649581 w 18568524"/>
                    <a:gd name="connsiteY39" fmla="*/ 7772995 h 9206594"/>
                    <a:gd name="connsiteX40" fmla="*/ 15279281 w 18568524"/>
                    <a:gd name="connsiteY40" fmla="*/ 6765826 h 9206594"/>
                    <a:gd name="connsiteX41" fmla="*/ 15112575 w 18568524"/>
                    <a:gd name="connsiteY41" fmla="*/ 6946397 h 9206594"/>
                    <a:gd name="connsiteX42" fmla="*/ 12801108 w 18568524"/>
                    <a:gd name="connsiteY42" fmla="*/ 7520707 h 9206594"/>
                    <a:gd name="connsiteX43" fmla="*/ 12559471 w 18568524"/>
                    <a:gd name="connsiteY43" fmla="*/ 7526326 h 9206594"/>
                    <a:gd name="connsiteX44" fmla="*/ 12484545 w 18568524"/>
                    <a:gd name="connsiteY44" fmla="*/ 7758595 h 9206594"/>
                    <a:gd name="connsiteX45" fmla="*/ 12272878 w 18568524"/>
                    <a:gd name="connsiteY45" fmla="*/ 7725759 h 9206594"/>
                    <a:gd name="connsiteX46" fmla="*/ 12382909 w 18568524"/>
                    <a:gd name="connsiteY46" fmla="*/ 7159091 h 9206594"/>
                    <a:gd name="connsiteX47" fmla="*/ 9159702 w 18568524"/>
                    <a:gd name="connsiteY47" fmla="*/ 7155444 h 9206594"/>
                    <a:gd name="connsiteX48" fmla="*/ 9182183 w 18568524"/>
                    <a:gd name="connsiteY48" fmla="*/ 7014956 h 9206594"/>
                    <a:gd name="connsiteX49" fmla="*/ 9283330 w 18568524"/>
                    <a:gd name="connsiteY49" fmla="*/ 6941906 h 9206594"/>
                    <a:gd name="connsiteX50" fmla="*/ 9082904 w 18568524"/>
                    <a:gd name="connsiteY50" fmla="*/ 6968126 h 9206594"/>
                    <a:gd name="connsiteX51" fmla="*/ 9082900 w 18568524"/>
                    <a:gd name="connsiteY51" fmla="*/ 7320279 h 9206594"/>
                    <a:gd name="connsiteX52" fmla="*/ 8670810 w 18568524"/>
                    <a:gd name="connsiteY52" fmla="*/ 7327771 h 9206594"/>
                    <a:gd name="connsiteX53" fmla="*/ 8655825 w 18568524"/>
                    <a:gd name="connsiteY53" fmla="*/ 7200397 h 9206594"/>
                    <a:gd name="connsiteX54" fmla="*/ 8483497 w 18568524"/>
                    <a:gd name="connsiteY54" fmla="*/ 7230367 h 9206594"/>
                    <a:gd name="connsiteX55" fmla="*/ 7929046 w 18568524"/>
                    <a:gd name="connsiteY55" fmla="*/ 7736867 h 9206594"/>
                    <a:gd name="connsiteX56" fmla="*/ 5195746 w 18568524"/>
                    <a:gd name="connsiteY56" fmla="*/ 7739864 h 9206594"/>
                    <a:gd name="connsiteX57" fmla="*/ 5051883 w 18568524"/>
                    <a:gd name="connsiteY57" fmla="*/ 8109470 h 9206594"/>
                    <a:gd name="connsiteX58" fmla="*/ 2365792 w 18568524"/>
                    <a:gd name="connsiteY58" fmla="*/ 8048939 h 9206594"/>
                    <a:gd name="connsiteX59" fmla="*/ 2202829 w 18568524"/>
                    <a:gd name="connsiteY59" fmla="*/ 8048939 h 9206594"/>
                    <a:gd name="connsiteX60" fmla="*/ 2042324 w 18568524"/>
                    <a:gd name="connsiteY60" fmla="*/ 8335527 h 9206594"/>
                    <a:gd name="connsiteX61" fmla="*/ 950965 w 18568524"/>
                    <a:gd name="connsiteY61" fmla="*/ 8339275 h 9206594"/>
                    <a:gd name="connsiteX62" fmla="*/ 159216 w 18568524"/>
                    <a:gd name="connsiteY62" fmla="*/ 7854722 h 9206594"/>
                    <a:gd name="connsiteX63" fmla="*/ 155471 w 18568524"/>
                    <a:gd name="connsiteY63" fmla="*/ 6724623 h 9206594"/>
                    <a:gd name="connsiteX64" fmla="*/ 421459 w 18568524"/>
                    <a:gd name="connsiteY64" fmla="*/ 6722749 h 9206594"/>
                    <a:gd name="connsiteX65" fmla="*/ 423331 w 18568524"/>
                    <a:gd name="connsiteY65" fmla="*/ 6512952 h 9206594"/>
                    <a:gd name="connsiteX66" fmla="*/ 16857 w 18568524"/>
                    <a:gd name="connsiteY66" fmla="*/ 6391199 h 9206594"/>
                    <a:gd name="connsiteX67" fmla="*/ 0 w 18568524"/>
                    <a:gd name="connsiteY67" fmla="*/ 5008815 h 9206594"/>
                    <a:gd name="connsiteX68" fmla="*/ 706176 w 18568524"/>
                    <a:gd name="connsiteY68" fmla="*/ 2934644 h 9206594"/>
                    <a:gd name="connsiteX69" fmla="*/ 1984944 w 18568524"/>
                    <a:gd name="connsiteY69" fmla="*/ 2150388 h 9206594"/>
                    <a:gd name="connsiteX70" fmla="*/ 2079876 w 18568524"/>
                    <a:gd name="connsiteY70" fmla="*/ 2149777 h 9206594"/>
                    <a:gd name="connsiteX71" fmla="*/ 2079876 w 18568524"/>
                    <a:gd name="connsiteY71" fmla="*/ 1968886 h 9206594"/>
                    <a:gd name="connsiteX72" fmla="*/ 3500714 w 18568524"/>
                    <a:gd name="connsiteY72" fmla="*/ 1968886 h 9206594"/>
                    <a:gd name="connsiteX73" fmla="*/ 3500714 w 18568524"/>
                    <a:gd name="connsiteY73" fmla="*/ 2140629 h 9206594"/>
                    <a:gd name="connsiteX74" fmla="*/ 4312582 w 18568524"/>
                    <a:gd name="connsiteY74" fmla="*/ 2135402 h 9206594"/>
                    <a:gd name="connsiteX75" fmla="*/ 4587343 w 18568524"/>
                    <a:gd name="connsiteY75" fmla="*/ 2485088 h 9206594"/>
                    <a:gd name="connsiteX76" fmla="*/ 4587346 w 18568524"/>
                    <a:gd name="connsiteY76" fmla="*/ 5441512 h 9206594"/>
                    <a:gd name="connsiteX77" fmla="*/ 4325104 w 18568524"/>
                    <a:gd name="connsiteY77" fmla="*/ 5656924 h 9206594"/>
                    <a:gd name="connsiteX78" fmla="*/ 4325106 w 18568524"/>
                    <a:gd name="connsiteY78" fmla="*/ 5932274 h 9206594"/>
                    <a:gd name="connsiteX79" fmla="*/ 4787775 w 18568524"/>
                    <a:gd name="connsiteY79" fmla="*/ 6087747 h 9206594"/>
                    <a:gd name="connsiteX80" fmla="*/ 4804633 w 18568524"/>
                    <a:gd name="connsiteY80" fmla="*/ 5724355 h 9206594"/>
                    <a:gd name="connsiteX81" fmla="*/ 5067323 w 18568524"/>
                    <a:gd name="connsiteY81" fmla="*/ 5722072 h 9206594"/>
                    <a:gd name="connsiteX82" fmla="*/ 5083654 w 18568524"/>
                    <a:gd name="connsiteY82" fmla="*/ 0 h 9206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18568524" h="9206594">
                      <a:moveTo>
                        <a:pt x="3714073" y="7334050"/>
                      </a:moveTo>
                      <a:cubicBezTo>
                        <a:pt x="3397392" y="7334050"/>
                        <a:pt x="3140670" y="7572382"/>
                        <a:pt x="3140670" y="7866380"/>
                      </a:cubicBezTo>
                      <a:cubicBezTo>
                        <a:pt x="3140670" y="8160378"/>
                        <a:pt x="3397392" y="8398710"/>
                        <a:pt x="3714073" y="8398710"/>
                      </a:cubicBezTo>
                      <a:cubicBezTo>
                        <a:pt x="4030756" y="8398710"/>
                        <a:pt x="4287478" y="8160378"/>
                        <a:pt x="4287478" y="7866380"/>
                      </a:cubicBezTo>
                      <a:cubicBezTo>
                        <a:pt x="4287478" y="7572382"/>
                        <a:pt x="4030756" y="7334050"/>
                        <a:pt x="3714073" y="7334050"/>
                      </a:cubicBezTo>
                      <a:close/>
                      <a:moveTo>
                        <a:pt x="14105848" y="7322697"/>
                      </a:moveTo>
                      <a:cubicBezTo>
                        <a:pt x="13789165" y="7322697"/>
                        <a:pt x="13532443" y="7561029"/>
                        <a:pt x="13532443" y="7855027"/>
                      </a:cubicBezTo>
                      <a:cubicBezTo>
                        <a:pt x="13532443" y="8149025"/>
                        <a:pt x="13789165" y="8387357"/>
                        <a:pt x="14105848" y="8387357"/>
                      </a:cubicBezTo>
                      <a:cubicBezTo>
                        <a:pt x="14422531" y="8387357"/>
                        <a:pt x="14679253" y="8149025"/>
                        <a:pt x="14679253" y="7855027"/>
                      </a:cubicBezTo>
                      <a:cubicBezTo>
                        <a:pt x="14679253" y="7561029"/>
                        <a:pt x="14422531" y="7322697"/>
                        <a:pt x="14105848" y="7322697"/>
                      </a:cubicBezTo>
                      <a:close/>
                      <a:moveTo>
                        <a:pt x="1698043" y="2741661"/>
                      </a:moveTo>
                      <a:cubicBezTo>
                        <a:pt x="1565776" y="2741661"/>
                        <a:pt x="1471253" y="2912384"/>
                        <a:pt x="1471253" y="3120851"/>
                      </a:cubicBezTo>
                      <a:cubicBezTo>
                        <a:pt x="1331553" y="3719562"/>
                        <a:pt x="1255353" y="4235724"/>
                        <a:pt x="1179153" y="4574085"/>
                      </a:cubicBezTo>
                      <a:cubicBezTo>
                        <a:pt x="1537776" y="4502722"/>
                        <a:pt x="2890022" y="4284408"/>
                        <a:pt x="3280094" y="4178575"/>
                      </a:cubicBezTo>
                      <a:cubicBezTo>
                        <a:pt x="3412360" y="4178575"/>
                        <a:pt x="3519582" y="4071352"/>
                        <a:pt x="3519582" y="3939085"/>
                      </a:cubicBezTo>
                      <a:lnTo>
                        <a:pt x="3519582" y="2981151"/>
                      </a:lnTo>
                      <a:cubicBezTo>
                        <a:pt x="3519582" y="2848884"/>
                        <a:pt x="3412360" y="2741661"/>
                        <a:pt x="3280094" y="2741661"/>
                      </a:cubicBezTo>
                      <a:lnTo>
                        <a:pt x="1698043" y="2741661"/>
                      </a:lnTo>
                      <a:close/>
                      <a:moveTo>
                        <a:pt x="5083654" y="0"/>
                      </a:moveTo>
                      <a:lnTo>
                        <a:pt x="18568524" y="0"/>
                      </a:lnTo>
                      <a:cubicBezTo>
                        <a:pt x="18558536" y="2230300"/>
                        <a:pt x="18565931" y="4460600"/>
                        <a:pt x="18555943" y="6690900"/>
                      </a:cubicBezTo>
                      <a:lnTo>
                        <a:pt x="17878032" y="6682074"/>
                      </a:lnTo>
                      <a:lnTo>
                        <a:pt x="17877744" y="6697609"/>
                      </a:lnTo>
                      <a:cubicBezTo>
                        <a:pt x="17875512" y="6972496"/>
                        <a:pt x="17890814" y="7294989"/>
                        <a:pt x="17887272" y="7361175"/>
                      </a:cubicBezTo>
                      <a:cubicBezTo>
                        <a:pt x="17959184" y="7364826"/>
                        <a:pt x="18016812" y="7361333"/>
                        <a:pt x="18083960" y="7362603"/>
                      </a:cubicBezTo>
                      <a:cubicBezTo>
                        <a:pt x="18087136" y="7369586"/>
                        <a:pt x="18081056" y="7286589"/>
                        <a:pt x="18088728" y="7281638"/>
                      </a:cubicBezTo>
                      <a:cubicBezTo>
                        <a:pt x="18138304" y="7283356"/>
                        <a:pt x="18370912" y="7281145"/>
                        <a:pt x="18411916" y="7279082"/>
                      </a:cubicBezTo>
                      <a:cubicBezTo>
                        <a:pt x="18418148" y="7296390"/>
                        <a:pt x="18410352" y="7334478"/>
                        <a:pt x="18417600" y="7367384"/>
                      </a:cubicBezTo>
                      <a:cubicBezTo>
                        <a:pt x="18417720" y="7360713"/>
                        <a:pt x="18459392" y="7366289"/>
                        <a:pt x="18527812" y="7366148"/>
                      </a:cubicBezTo>
                      <a:cubicBezTo>
                        <a:pt x="18532948" y="7584167"/>
                        <a:pt x="18535444" y="7739402"/>
                        <a:pt x="18532500" y="7829429"/>
                      </a:cubicBezTo>
                      <a:cubicBezTo>
                        <a:pt x="18452332" y="7831385"/>
                        <a:pt x="18410272" y="7826450"/>
                        <a:pt x="18414072" y="7829358"/>
                      </a:cubicBezTo>
                      <a:cubicBezTo>
                        <a:pt x="18413720" y="7911068"/>
                        <a:pt x="18415160" y="7991571"/>
                        <a:pt x="18414464" y="7988760"/>
                      </a:cubicBezTo>
                      <a:lnTo>
                        <a:pt x="18096032" y="7989614"/>
                      </a:lnTo>
                      <a:cubicBezTo>
                        <a:pt x="18093412" y="7918153"/>
                        <a:pt x="18093404" y="7911170"/>
                        <a:pt x="18096336" y="7774738"/>
                      </a:cubicBezTo>
                      <a:cubicBezTo>
                        <a:pt x="17960188" y="7665828"/>
                        <a:pt x="17680960" y="7442610"/>
                        <a:pt x="17530650" y="7404429"/>
                      </a:cubicBezTo>
                      <a:cubicBezTo>
                        <a:pt x="17107610" y="7381732"/>
                        <a:pt x="16677320" y="7409215"/>
                        <a:pt x="16608348" y="7390494"/>
                      </a:cubicBezTo>
                      <a:cubicBezTo>
                        <a:pt x="16606378" y="7276196"/>
                        <a:pt x="16610028" y="7012447"/>
                        <a:pt x="16608058" y="6898149"/>
                      </a:cubicBezTo>
                      <a:lnTo>
                        <a:pt x="15622839" y="6897826"/>
                      </a:lnTo>
                      <a:lnTo>
                        <a:pt x="15928183" y="7767208"/>
                      </a:lnTo>
                      <a:lnTo>
                        <a:pt x="15649581" y="7772995"/>
                      </a:lnTo>
                      <a:lnTo>
                        <a:pt x="15279281" y="6765826"/>
                      </a:lnTo>
                      <a:lnTo>
                        <a:pt x="15112575" y="6946397"/>
                      </a:lnTo>
                      <a:cubicBezTo>
                        <a:pt x="16458921" y="9550024"/>
                        <a:pt x="12384073" y="9907151"/>
                        <a:pt x="12801108" y="7520707"/>
                      </a:cubicBezTo>
                      <a:cubicBezTo>
                        <a:pt x="12653127" y="7536816"/>
                        <a:pt x="12565403" y="7528823"/>
                        <a:pt x="12559471" y="7526326"/>
                      </a:cubicBezTo>
                      <a:cubicBezTo>
                        <a:pt x="12527313" y="7590513"/>
                        <a:pt x="12494846" y="7760468"/>
                        <a:pt x="12484545" y="7758595"/>
                      </a:cubicBezTo>
                      <a:cubicBezTo>
                        <a:pt x="12413366" y="7761589"/>
                        <a:pt x="12304720" y="7717018"/>
                        <a:pt x="12272878" y="7725759"/>
                      </a:cubicBezTo>
                      <a:cubicBezTo>
                        <a:pt x="12319710" y="7419811"/>
                        <a:pt x="12345276" y="7432485"/>
                        <a:pt x="12382909" y="7159091"/>
                      </a:cubicBezTo>
                      <a:lnTo>
                        <a:pt x="9159702" y="7155444"/>
                      </a:lnTo>
                      <a:cubicBezTo>
                        <a:pt x="9179371" y="7115357"/>
                        <a:pt x="9161580" y="7051482"/>
                        <a:pt x="9182183" y="7014956"/>
                      </a:cubicBezTo>
                      <a:cubicBezTo>
                        <a:pt x="9202788" y="6978430"/>
                        <a:pt x="9314862" y="6956266"/>
                        <a:pt x="9283330" y="6941906"/>
                      </a:cubicBezTo>
                      <a:cubicBezTo>
                        <a:pt x="9251798" y="6927546"/>
                        <a:pt x="9095706" y="6970623"/>
                        <a:pt x="9082904" y="6968126"/>
                      </a:cubicBezTo>
                      <a:cubicBezTo>
                        <a:pt x="9089147" y="7087260"/>
                        <a:pt x="9086646" y="7176671"/>
                        <a:pt x="9082900" y="7320279"/>
                      </a:cubicBezTo>
                      <a:cubicBezTo>
                        <a:pt x="9004229" y="7329020"/>
                        <a:pt x="8750729" y="7339009"/>
                        <a:pt x="8670810" y="7327771"/>
                      </a:cubicBezTo>
                      <a:cubicBezTo>
                        <a:pt x="8632099" y="7431920"/>
                        <a:pt x="8717015" y="7162934"/>
                        <a:pt x="8655825" y="7200397"/>
                      </a:cubicBezTo>
                      <a:cubicBezTo>
                        <a:pt x="8512217" y="7217131"/>
                        <a:pt x="8523708" y="7173674"/>
                        <a:pt x="8483497" y="7230367"/>
                      </a:cubicBezTo>
                      <a:cubicBezTo>
                        <a:pt x="8407323" y="7317282"/>
                        <a:pt x="8477003" y="7651952"/>
                        <a:pt x="7929046" y="7736867"/>
                      </a:cubicBezTo>
                      <a:lnTo>
                        <a:pt x="5195746" y="7739864"/>
                      </a:lnTo>
                      <a:lnTo>
                        <a:pt x="5051883" y="8109470"/>
                      </a:lnTo>
                      <a:cubicBezTo>
                        <a:pt x="4673196" y="9567817"/>
                        <a:pt x="2672049" y="9596884"/>
                        <a:pt x="2365792" y="8048939"/>
                      </a:cubicBezTo>
                      <a:cubicBezTo>
                        <a:pt x="2289931" y="8051965"/>
                        <a:pt x="2246437" y="8041449"/>
                        <a:pt x="2202829" y="8048939"/>
                      </a:cubicBezTo>
                      <a:cubicBezTo>
                        <a:pt x="2205118" y="8204625"/>
                        <a:pt x="2205077" y="8314300"/>
                        <a:pt x="2042324" y="8335527"/>
                      </a:cubicBezTo>
                      <a:lnTo>
                        <a:pt x="950965" y="8339275"/>
                      </a:lnTo>
                      <a:cubicBezTo>
                        <a:pt x="739278" y="8294319"/>
                        <a:pt x="114260" y="8485994"/>
                        <a:pt x="159216" y="7854722"/>
                      </a:cubicBezTo>
                      <a:cubicBezTo>
                        <a:pt x="157968" y="7478022"/>
                        <a:pt x="156719" y="7101323"/>
                        <a:pt x="155471" y="6724623"/>
                      </a:cubicBezTo>
                      <a:lnTo>
                        <a:pt x="421459" y="6722749"/>
                      </a:lnTo>
                      <a:cubicBezTo>
                        <a:pt x="422082" y="6647198"/>
                        <a:pt x="422708" y="6588503"/>
                        <a:pt x="423331" y="6512952"/>
                      </a:cubicBezTo>
                      <a:cubicBezTo>
                        <a:pt x="223527" y="6511080"/>
                        <a:pt x="-8118" y="6526065"/>
                        <a:pt x="16857" y="6391199"/>
                      </a:cubicBezTo>
                      <a:lnTo>
                        <a:pt x="0" y="5008815"/>
                      </a:lnTo>
                      <a:lnTo>
                        <a:pt x="706176" y="2934644"/>
                      </a:lnTo>
                      <a:cubicBezTo>
                        <a:pt x="796087" y="2663016"/>
                        <a:pt x="1068952" y="2180358"/>
                        <a:pt x="1984944" y="2150388"/>
                      </a:cubicBezTo>
                      <a:lnTo>
                        <a:pt x="2079876" y="2149777"/>
                      </a:lnTo>
                      <a:lnTo>
                        <a:pt x="2079876" y="1968886"/>
                      </a:lnTo>
                      <a:lnTo>
                        <a:pt x="3500714" y="1968886"/>
                      </a:lnTo>
                      <a:lnTo>
                        <a:pt x="3500714" y="2140629"/>
                      </a:lnTo>
                      <a:lnTo>
                        <a:pt x="4312582" y="2135402"/>
                      </a:lnTo>
                      <a:cubicBezTo>
                        <a:pt x="4464331" y="2135402"/>
                        <a:pt x="4587343" y="2333341"/>
                        <a:pt x="4587343" y="2485088"/>
                      </a:cubicBezTo>
                      <a:cubicBezTo>
                        <a:pt x="4587346" y="3470562"/>
                        <a:pt x="4587346" y="4456039"/>
                        <a:pt x="4587346" y="5441512"/>
                      </a:cubicBezTo>
                      <a:lnTo>
                        <a:pt x="4325104" y="5656924"/>
                      </a:lnTo>
                      <a:cubicBezTo>
                        <a:pt x="4317612" y="5885447"/>
                        <a:pt x="4326980" y="5827378"/>
                        <a:pt x="4325106" y="5932274"/>
                      </a:cubicBezTo>
                      <a:cubicBezTo>
                        <a:pt x="4529281" y="5992217"/>
                        <a:pt x="4607953" y="6039044"/>
                        <a:pt x="4787775" y="6087747"/>
                      </a:cubicBezTo>
                      <a:cubicBezTo>
                        <a:pt x="4803384" y="5924158"/>
                        <a:pt x="4796516" y="5992840"/>
                        <a:pt x="4804633" y="5724355"/>
                      </a:cubicBezTo>
                      <a:lnTo>
                        <a:pt x="5067323" y="5722072"/>
                      </a:lnTo>
                      <a:cubicBezTo>
                        <a:pt x="5072767" y="3814715"/>
                        <a:pt x="5078210" y="1907357"/>
                        <a:pt x="5083654" y="0"/>
                      </a:cubicBezTo>
                      <a:close/>
                    </a:path>
                  </a:pathLst>
                </a:custGeom>
                <a:solidFill>
                  <a:srgbClr val="06693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grpSp>
              <p:nvGrpSpPr>
                <p:cNvPr id="38" name="Group 37">
                  <a:extLst>
                    <a:ext uri="{FF2B5EF4-FFF2-40B4-BE49-F238E27FC236}">
                      <a16:creationId xmlns:a16="http://schemas.microsoft.com/office/drawing/2014/main" id="{C993F6FC-7B31-430C-A506-7A170C076109}"/>
                    </a:ext>
                  </a:extLst>
                </p:cNvPr>
                <p:cNvGrpSpPr/>
                <p:nvPr/>
              </p:nvGrpSpPr>
              <p:grpSpPr>
                <a:xfrm>
                  <a:off x="1420564" y="3868604"/>
                  <a:ext cx="372076" cy="274424"/>
                  <a:chOff x="7369968" y="1368427"/>
                  <a:chExt cx="1066008" cy="780257"/>
                </a:xfrm>
                <a:solidFill>
                  <a:srgbClr val="066933"/>
                </a:solidFill>
                <a:effectLst/>
              </p:grpSpPr>
              <p:sp>
                <p:nvSpPr>
                  <p:cNvPr id="312" name="Freeform 691">
                    <a:extLst>
                      <a:ext uri="{FF2B5EF4-FFF2-40B4-BE49-F238E27FC236}">
                        <a16:creationId xmlns:a16="http://schemas.microsoft.com/office/drawing/2014/main" id="{06FC45FE-D6A6-4F2D-BDC3-07FF8B709C8A}"/>
                      </a:ext>
                    </a:extLst>
                  </p:cNvPr>
                  <p:cNvSpPr/>
                  <p:nvPr/>
                </p:nvSpPr>
                <p:spPr>
                  <a:xfrm>
                    <a:off x="7369968" y="1368427"/>
                    <a:ext cx="1066008" cy="780257"/>
                  </a:xfrm>
                  <a:custGeom>
                    <a:avLst/>
                    <a:gdLst>
                      <a:gd name="connsiteX0" fmla="*/ 135731 w 876301"/>
                      <a:gd name="connsiteY0" fmla="*/ 69056 h 638176"/>
                      <a:gd name="connsiteX1" fmla="*/ 135731 w 876301"/>
                      <a:gd name="connsiteY1" fmla="*/ 438149 h 638176"/>
                      <a:gd name="connsiteX2" fmla="*/ 742950 w 876301"/>
                      <a:gd name="connsiteY2" fmla="*/ 438149 h 638176"/>
                      <a:gd name="connsiteX3" fmla="*/ 742950 w 876301"/>
                      <a:gd name="connsiteY3" fmla="*/ 69056 h 638176"/>
                      <a:gd name="connsiteX4" fmla="*/ 143566 w 876301"/>
                      <a:gd name="connsiteY4" fmla="*/ 0 h 638176"/>
                      <a:gd name="connsiteX5" fmla="*/ 737494 w 876301"/>
                      <a:gd name="connsiteY5" fmla="*/ 0 h 638176"/>
                      <a:gd name="connsiteX6" fmla="*/ 802480 w 876301"/>
                      <a:gd name="connsiteY6" fmla="*/ 64986 h 638176"/>
                      <a:gd name="connsiteX7" fmla="*/ 802480 w 876301"/>
                      <a:gd name="connsiteY7" fmla="*/ 427932 h 638176"/>
                      <a:gd name="connsiteX8" fmla="*/ 762790 w 876301"/>
                      <a:gd name="connsiteY8" fmla="*/ 487811 h 638176"/>
                      <a:gd name="connsiteX9" fmla="*/ 757690 w 876301"/>
                      <a:gd name="connsiteY9" fmla="*/ 488841 h 638176"/>
                      <a:gd name="connsiteX10" fmla="*/ 876301 w 876301"/>
                      <a:gd name="connsiteY10" fmla="*/ 581155 h 638176"/>
                      <a:gd name="connsiteX11" fmla="*/ 876301 w 876301"/>
                      <a:gd name="connsiteY11" fmla="*/ 638176 h 638176"/>
                      <a:gd name="connsiteX12" fmla="*/ 0 w 876301"/>
                      <a:gd name="connsiteY12" fmla="*/ 638176 h 638176"/>
                      <a:gd name="connsiteX13" fmla="*/ 0 w 876301"/>
                      <a:gd name="connsiteY13" fmla="*/ 580536 h 638176"/>
                      <a:gd name="connsiteX14" fmla="*/ 115975 w 876301"/>
                      <a:gd name="connsiteY14" fmla="*/ 486264 h 638176"/>
                      <a:gd name="connsiteX15" fmla="*/ 97614 w 876301"/>
                      <a:gd name="connsiteY15" fmla="*/ 473884 h 638176"/>
                      <a:gd name="connsiteX16" fmla="*/ 78580 w 876301"/>
                      <a:gd name="connsiteY16" fmla="*/ 427932 h 638176"/>
                      <a:gd name="connsiteX17" fmla="*/ 78580 w 876301"/>
                      <a:gd name="connsiteY17" fmla="*/ 64986 h 638176"/>
                      <a:gd name="connsiteX18" fmla="*/ 143566 w 876301"/>
                      <a:gd name="connsiteY18" fmla="*/ 0 h 638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76301" h="638176">
                        <a:moveTo>
                          <a:pt x="135731" y="69056"/>
                        </a:moveTo>
                        <a:lnTo>
                          <a:pt x="135731" y="438149"/>
                        </a:lnTo>
                        <a:lnTo>
                          <a:pt x="742950" y="438149"/>
                        </a:lnTo>
                        <a:lnTo>
                          <a:pt x="742950" y="69056"/>
                        </a:lnTo>
                        <a:close/>
                        <a:moveTo>
                          <a:pt x="143566" y="0"/>
                        </a:moveTo>
                        <a:lnTo>
                          <a:pt x="737494" y="0"/>
                        </a:lnTo>
                        <a:cubicBezTo>
                          <a:pt x="773385" y="0"/>
                          <a:pt x="802480" y="29095"/>
                          <a:pt x="802480" y="64986"/>
                        </a:cubicBezTo>
                        <a:lnTo>
                          <a:pt x="802480" y="427932"/>
                        </a:lnTo>
                        <a:cubicBezTo>
                          <a:pt x="802480" y="454850"/>
                          <a:pt x="786114" y="477946"/>
                          <a:pt x="762790" y="487811"/>
                        </a:cubicBezTo>
                        <a:lnTo>
                          <a:pt x="757690" y="488841"/>
                        </a:lnTo>
                        <a:lnTo>
                          <a:pt x="876301" y="581155"/>
                        </a:lnTo>
                        <a:lnTo>
                          <a:pt x="876301" y="638176"/>
                        </a:lnTo>
                        <a:lnTo>
                          <a:pt x="0" y="638176"/>
                        </a:lnTo>
                        <a:lnTo>
                          <a:pt x="0" y="580536"/>
                        </a:lnTo>
                        <a:lnTo>
                          <a:pt x="115975" y="486264"/>
                        </a:lnTo>
                        <a:lnTo>
                          <a:pt x="97614" y="473884"/>
                        </a:lnTo>
                        <a:cubicBezTo>
                          <a:pt x="85854" y="462124"/>
                          <a:pt x="78580" y="445877"/>
                          <a:pt x="78580" y="427932"/>
                        </a:cubicBezTo>
                        <a:lnTo>
                          <a:pt x="78580" y="64986"/>
                        </a:lnTo>
                        <a:cubicBezTo>
                          <a:pt x="78580" y="29095"/>
                          <a:pt x="107675" y="0"/>
                          <a:pt x="143566" y="0"/>
                        </a:cubicBezTo>
                        <a:close/>
                      </a:path>
                    </a:pathLst>
                  </a:cu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grpSp>
                <p:nvGrpSpPr>
                  <p:cNvPr id="313" name="Group 312">
                    <a:extLst>
                      <a:ext uri="{FF2B5EF4-FFF2-40B4-BE49-F238E27FC236}">
                        <a16:creationId xmlns:a16="http://schemas.microsoft.com/office/drawing/2014/main" id="{CDF6A077-C571-4866-A5CB-9AE9A0FF7577}"/>
                      </a:ext>
                    </a:extLst>
                  </p:cNvPr>
                  <p:cNvGrpSpPr/>
                  <p:nvPr/>
                </p:nvGrpSpPr>
                <p:grpSpPr>
                  <a:xfrm>
                    <a:off x="7983954" y="1523999"/>
                    <a:ext cx="181499" cy="287837"/>
                    <a:chOff x="5936391" y="3269506"/>
                    <a:chExt cx="1642305" cy="2155883"/>
                  </a:xfrm>
                  <a:grpFill/>
                </p:grpSpPr>
                <p:sp>
                  <p:nvSpPr>
                    <p:cNvPr id="314" name="Rectangle 313">
                      <a:extLst>
                        <a:ext uri="{FF2B5EF4-FFF2-40B4-BE49-F238E27FC236}">
                          <a16:creationId xmlns:a16="http://schemas.microsoft.com/office/drawing/2014/main" id="{F1727345-5DC1-4B5B-AA20-4A5F7E18720A}"/>
                        </a:ext>
                      </a:extLst>
                    </p:cNvPr>
                    <p:cNvSpPr/>
                    <p:nvPr/>
                  </p:nvSpPr>
                  <p:spPr>
                    <a:xfrm>
                      <a:off x="6046747" y="4492000"/>
                      <a:ext cx="106610" cy="101721"/>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315" name="Rectangle 314">
                      <a:extLst>
                        <a:ext uri="{FF2B5EF4-FFF2-40B4-BE49-F238E27FC236}">
                          <a16:creationId xmlns:a16="http://schemas.microsoft.com/office/drawing/2014/main" id="{1ACC0510-DD84-4FC4-B479-00818E3D2267}"/>
                        </a:ext>
                      </a:extLst>
                    </p:cNvPr>
                    <p:cNvSpPr/>
                    <p:nvPr/>
                  </p:nvSpPr>
                  <p:spPr>
                    <a:xfrm>
                      <a:off x="6231664" y="4758702"/>
                      <a:ext cx="108755" cy="197832"/>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316" name="Rectangle 315">
                      <a:extLst>
                        <a:ext uri="{FF2B5EF4-FFF2-40B4-BE49-F238E27FC236}">
                          <a16:creationId xmlns:a16="http://schemas.microsoft.com/office/drawing/2014/main" id="{DB67CB19-AD54-4850-9F21-8DEC69FCF2FB}"/>
                        </a:ext>
                      </a:extLst>
                    </p:cNvPr>
                    <p:cNvSpPr/>
                    <p:nvPr/>
                  </p:nvSpPr>
                  <p:spPr>
                    <a:xfrm>
                      <a:off x="6132609" y="4592964"/>
                      <a:ext cx="108755" cy="184492"/>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317" name="Rectangle 316">
                      <a:extLst>
                        <a:ext uri="{FF2B5EF4-FFF2-40B4-BE49-F238E27FC236}">
                          <a16:creationId xmlns:a16="http://schemas.microsoft.com/office/drawing/2014/main" id="{B1FD5F1B-1CCD-4E44-A8A6-9E36DE9CF6A9}"/>
                        </a:ext>
                      </a:extLst>
                    </p:cNvPr>
                    <p:cNvSpPr/>
                    <p:nvPr/>
                  </p:nvSpPr>
                  <p:spPr>
                    <a:xfrm>
                      <a:off x="6311680" y="4930154"/>
                      <a:ext cx="108755" cy="216879"/>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318" name="Rectangle 317">
                      <a:extLst>
                        <a:ext uri="{FF2B5EF4-FFF2-40B4-BE49-F238E27FC236}">
                          <a16:creationId xmlns:a16="http://schemas.microsoft.com/office/drawing/2014/main" id="{8A2E91CD-8588-4567-8EA6-123C7B62DB29}"/>
                        </a:ext>
                      </a:extLst>
                    </p:cNvPr>
                    <p:cNvSpPr/>
                    <p:nvPr/>
                  </p:nvSpPr>
                  <p:spPr>
                    <a:xfrm>
                      <a:off x="6422163" y="5107314"/>
                      <a:ext cx="108755" cy="317843"/>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319" name="Rectangle 318">
                      <a:extLst>
                        <a:ext uri="{FF2B5EF4-FFF2-40B4-BE49-F238E27FC236}">
                          <a16:creationId xmlns:a16="http://schemas.microsoft.com/office/drawing/2014/main" id="{8DFDF8F6-A77A-4570-B3DE-C9B532E0A1AE}"/>
                        </a:ext>
                      </a:extLst>
                    </p:cNvPr>
                    <p:cNvSpPr/>
                    <p:nvPr/>
                  </p:nvSpPr>
                  <p:spPr>
                    <a:xfrm rot="5400000">
                      <a:off x="6069745" y="4160529"/>
                      <a:ext cx="108754" cy="184491"/>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320" name="Rectangle 319">
                      <a:extLst>
                        <a:ext uri="{FF2B5EF4-FFF2-40B4-BE49-F238E27FC236}">
                          <a16:creationId xmlns:a16="http://schemas.microsoft.com/office/drawing/2014/main" id="{8D46BE20-1009-4B2C-ABF1-4F01FE9A208D}"/>
                        </a:ext>
                      </a:extLst>
                    </p:cNvPr>
                    <p:cNvSpPr/>
                    <p:nvPr/>
                  </p:nvSpPr>
                  <p:spPr>
                    <a:xfrm>
                      <a:off x="5936391" y="4222781"/>
                      <a:ext cx="108755" cy="307028"/>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321" name="Rectangle 320">
                      <a:extLst>
                        <a:ext uri="{FF2B5EF4-FFF2-40B4-BE49-F238E27FC236}">
                          <a16:creationId xmlns:a16="http://schemas.microsoft.com/office/drawing/2014/main" id="{A19E10A3-7A6D-402A-899A-0A25631AC36E}"/>
                        </a:ext>
                      </a:extLst>
                    </p:cNvPr>
                    <p:cNvSpPr/>
                    <p:nvPr/>
                  </p:nvSpPr>
                  <p:spPr>
                    <a:xfrm>
                      <a:off x="6313580" y="3375668"/>
                      <a:ext cx="108755" cy="1281777"/>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322" name="Rectangle 321">
                      <a:extLst>
                        <a:ext uri="{FF2B5EF4-FFF2-40B4-BE49-F238E27FC236}">
                          <a16:creationId xmlns:a16="http://schemas.microsoft.com/office/drawing/2014/main" id="{40F39671-EDFD-4E97-BA9A-CF345BEAE620}"/>
                        </a:ext>
                      </a:extLst>
                    </p:cNvPr>
                    <p:cNvSpPr/>
                    <p:nvPr/>
                  </p:nvSpPr>
                  <p:spPr>
                    <a:xfrm rot="5400000">
                      <a:off x="6212464" y="4284534"/>
                      <a:ext cx="108754" cy="107941"/>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323" name="Rectangle 322">
                      <a:extLst>
                        <a:ext uri="{FF2B5EF4-FFF2-40B4-BE49-F238E27FC236}">
                          <a16:creationId xmlns:a16="http://schemas.microsoft.com/office/drawing/2014/main" id="{510FFAF2-25FD-42AF-A5EC-BA329E9C83B6}"/>
                        </a:ext>
                      </a:extLst>
                    </p:cNvPr>
                    <p:cNvSpPr/>
                    <p:nvPr/>
                  </p:nvSpPr>
                  <p:spPr>
                    <a:xfrm rot="5400000">
                      <a:off x="6841114" y="4897943"/>
                      <a:ext cx="108754" cy="946138"/>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324" name="Rectangle 323">
                      <a:extLst>
                        <a:ext uri="{FF2B5EF4-FFF2-40B4-BE49-F238E27FC236}">
                          <a16:creationId xmlns:a16="http://schemas.microsoft.com/office/drawing/2014/main" id="{6820915F-7FFF-41D8-914C-0EB67E297C65}"/>
                        </a:ext>
                      </a:extLst>
                    </p:cNvPr>
                    <p:cNvSpPr/>
                    <p:nvPr/>
                  </p:nvSpPr>
                  <p:spPr>
                    <a:xfrm>
                      <a:off x="7260394" y="5052068"/>
                      <a:ext cx="108755" cy="373089"/>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325" name="Rectangle 324">
                      <a:extLst>
                        <a:ext uri="{FF2B5EF4-FFF2-40B4-BE49-F238E27FC236}">
                          <a16:creationId xmlns:a16="http://schemas.microsoft.com/office/drawing/2014/main" id="{D1E992AB-8450-41EB-89A3-5AA94EBD9ABC}"/>
                        </a:ext>
                      </a:extLst>
                    </p:cNvPr>
                    <p:cNvSpPr/>
                    <p:nvPr/>
                  </p:nvSpPr>
                  <p:spPr>
                    <a:xfrm>
                      <a:off x="7356843" y="4711074"/>
                      <a:ext cx="115170" cy="354334"/>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326" name="Rectangle 325">
                      <a:extLst>
                        <a:ext uri="{FF2B5EF4-FFF2-40B4-BE49-F238E27FC236}">
                          <a16:creationId xmlns:a16="http://schemas.microsoft.com/office/drawing/2014/main" id="{93E08C88-DC43-403F-91D3-40C74BF9784A}"/>
                        </a:ext>
                      </a:extLst>
                    </p:cNvPr>
                    <p:cNvSpPr/>
                    <p:nvPr/>
                  </p:nvSpPr>
                  <p:spPr>
                    <a:xfrm>
                      <a:off x="7385708" y="4002412"/>
                      <a:ext cx="114302" cy="11951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327" name="Rectangle 326">
                      <a:extLst>
                        <a:ext uri="{FF2B5EF4-FFF2-40B4-BE49-F238E27FC236}">
                          <a16:creationId xmlns:a16="http://schemas.microsoft.com/office/drawing/2014/main" id="{A84B0B19-2838-48C3-86A6-F92545FC0030}"/>
                        </a:ext>
                      </a:extLst>
                    </p:cNvPr>
                    <p:cNvSpPr/>
                    <p:nvPr/>
                  </p:nvSpPr>
                  <p:spPr>
                    <a:xfrm>
                      <a:off x="7469941" y="4086232"/>
                      <a:ext cx="108755" cy="647409"/>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328" name="Rectangle 327">
                      <a:extLst>
                        <a:ext uri="{FF2B5EF4-FFF2-40B4-BE49-F238E27FC236}">
                          <a16:creationId xmlns:a16="http://schemas.microsoft.com/office/drawing/2014/main" id="{367D2325-AAEA-4A16-B673-E1D2A7EBFE43}"/>
                        </a:ext>
                      </a:extLst>
                    </p:cNvPr>
                    <p:cNvSpPr/>
                    <p:nvPr/>
                  </p:nvSpPr>
                  <p:spPr>
                    <a:xfrm>
                      <a:off x="7280264" y="3945264"/>
                      <a:ext cx="109253" cy="11951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329" name="Rectangle 328">
                      <a:extLst>
                        <a:ext uri="{FF2B5EF4-FFF2-40B4-BE49-F238E27FC236}">
                          <a16:creationId xmlns:a16="http://schemas.microsoft.com/office/drawing/2014/main" id="{A34C634A-10DD-4D6D-8DB7-8499D6594D8E}"/>
                        </a:ext>
                      </a:extLst>
                    </p:cNvPr>
                    <p:cNvSpPr/>
                    <p:nvPr/>
                  </p:nvSpPr>
                  <p:spPr>
                    <a:xfrm>
                      <a:off x="7205966" y="3946949"/>
                      <a:ext cx="108755" cy="325461"/>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330" name="Rectangle 329">
                      <a:extLst>
                        <a:ext uri="{FF2B5EF4-FFF2-40B4-BE49-F238E27FC236}">
                          <a16:creationId xmlns:a16="http://schemas.microsoft.com/office/drawing/2014/main" id="{C4DC8E2A-E5F4-4843-9132-46007C599EE1}"/>
                        </a:ext>
                      </a:extLst>
                    </p:cNvPr>
                    <p:cNvSpPr/>
                    <p:nvPr/>
                  </p:nvSpPr>
                  <p:spPr>
                    <a:xfrm>
                      <a:off x="6906883" y="3842397"/>
                      <a:ext cx="108755" cy="426215"/>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331" name="Rectangle 330">
                      <a:extLst>
                        <a:ext uri="{FF2B5EF4-FFF2-40B4-BE49-F238E27FC236}">
                          <a16:creationId xmlns:a16="http://schemas.microsoft.com/office/drawing/2014/main" id="{7036ABF0-A720-47DB-87CF-459EBCCCFE2D}"/>
                        </a:ext>
                      </a:extLst>
                    </p:cNvPr>
                    <p:cNvSpPr/>
                    <p:nvPr/>
                  </p:nvSpPr>
                  <p:spPr>
                    <a:xfrm rot="16200000">
                      <a:off x="7001471" y="3749706"/>
                      <a:ext cx="109256" cy="293455"/>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332" name="Rectangle 331">
                      <a:extLst>
                        <a:ext uri="{FF2B5EF4-FFF2-40B4-BE49-F238E27FC236}">
                          <a16:creationId xmlns:a16="http://schemas.microsoft.com/office/drawing/2014/main" id="{A5A301E1-1196-4FD1-A189-9CEBBB92D2E5}"/>
                        </a:ext>
                      </a:extLst>
                    </p:cNvPr>
                    <p:cNvSpPr/>
                    <p:nvPr/>
                  </p:nvSpPr>
                  <p:spPr>
                    <a:xfrm>
                      <a:off x="6632557" y="3373766"/>
                      <a:ext cx="108755" cy="86055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333" name="Rectangle 332">
                      <a:extLst>
                        <a:ext uri="{FF2B5EF4-FFF2-40B4-BE49-F238E27FC236}">
                          <a16:creationId xmlns:a16="http://schemas.microsoft.com/office/drawing/2014/main" id="{4D71018C-C9B9-4526-8116-F421CB2E97E1}"/>
                        </a:ext>
                      </a:extLst>
                    </p:cNvPr>
                    <p:cNvSpPr/>
                    <p:nvPr/>
                  </p:nvSpPr>
                  <p:spPr>
                    <a:xfrm rot="16200000">
                      <a:off x="6722452" y="3659266"/>
                      <a:ext cx="106762" cy="267259"/>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334" name="Rectangle 333">
                      <a:extLst>
                        <a:ext uri="{FF2B5EF4-FFF2-40B4-BE49-F238E27FC236}">
                          <a16:creationId xmlns:a16="http://schemas.microsoft.com/office/drawing/2014/main" id="{6057EA0F-7129-4BCB-A4CC-0B3D89D73C5B}"/>
                        </a:ext>
                      </a:extLst>
                    </p:cNvPr>
                    <p:cNvSpPr/>
                    <p:nvPr/>
                  </p:nvSpPr>
                  <p:spPr>
                    <a:xfrm rot="16200000">
                      <a:off x="6472727" y="3210976"/>
                      <a:ext cx="105698" cy="222758"/>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grpSp>
            </p:grpSp>
            <p:grpSp>
              <p:nvGrpSpPr>
                <p:cNvPr id="39" name="Group 38">
                  <a:extLst>
                    <a:ext uri="{FF2B5EF4-FFF2-40B4-BE49-F238E27FC236}">
                      <a16:creationId xmlns:a16="http://schemas.microsoft.com/office/drawing/2014/main" id="{8183D94A-CA2A-4423-99B1-64936567D2E1}"/>
                    </a:ext>
                  </a:extLst>
                </p:cNvPr>
                <p:cNvGrpSpPr/>
                <p:nvPr/>
              </p:nvGrpSpPr>
              <p:grpSpPr>
                <a:xfrm>
                  <a:off x="2630380" y="2567419"/>
                  <a:ext cx="355508" cy="457074"/>
                  <a:chOff x="2983932" y="1204028"/>
                  <a:chExt cx="842510" cy="1083211"/>
                </a:xfrm>
                <a:solidFill>
                  <a:srgbClr val="066933"/>
                </a:solidFill>
                <a:effectLst/>
              </p:grpSpPr>
              <p:grpSp>
                <p:nvGrpSpPr>
                  <p:cNvPr id="304" name="Group 303">
                    <a:extLst>
                      <a:ext uri="{FF2B5EF4-FFF2-40B4-BE49-F238E27FC236}">
                        <a16:creationId xmlns:a16="http://schemas.microsoft.com/office/drawing/2014/main" id="{B54F5A84-8C20-4B3A-AB20-D9FC5703C8FA}"/>
                      </a:ext>
                    </a:extLst>
                  </p:cNvPr>
                  <p:cNvGrpSpPr/>
                  <p:nvPr/>
                </p:nvGrpSpPr>
                <p:grpSpPr>
                  <a:xfrm>
                    <a:off x="3181350" y="1368864"/>
                    <a:ext cx="319087" cy="258263"/>
                    <a:chOff x="815794" y="1447611"/>
                    <a:chExt cx="353251" cy="285914"/>
                  </a:xfrm>
                  <a:grpFill/>
                </p:grpSpPr>
                <p:sp>
                  <p:nvSpPr>
                    <p:cNvPr id="309" name="Freeform 688">
                      <a:extLst>
                        <a:ext uri="{FF2B5EF4-FFF2-40B4-BE49-F238E27FC236}">
                          <a16:creationId xmlns:a16="http://schemas.microsoft.com/office/drawing/2014/main" id="{BF129624-3060-4014-B897-910314781C06}"/>
                        </a:ext>
                      </a:extLst>
                    </p:cNvPr>
                    <p:cNvSpPr/>
                    <p:nvPr/>
                  </p:nvSpPr>
                  <p:spPr>
                    <a:xfrm rot="14011">
                      <a:off x="815794" y="1447611"/>
                      <a:ext cx="353251" cy="285914"/>
                    </a:xfrm>
                    <a:custGeom>
                      <a:avLst/>
                      <a:gdLst>
                        <a:gd name="connsiteX0" fmla="*/ 989966 w 1965784"/>
                        <a:gd name="connsiteY0" fmla="*/ 394302 h 1580366"/>
                        <a:gd name="connsiteX1" fmla="*/ 926142 w 1965784"/>
                        <a:gd name="connsiteY1" fmla="*/ 728352 h 1580366"/>
                        <a:gd name="connsiteX2" fmla="*/ 273445 w 1965784"/>
                        <a:gd name="connsiteY2" fmla="*/ 721653 h 1580366"/>
                        <a:gd name="connsiteX3" fmla="*/ 272497 w 1965784"/>
                        <a:gd name="connsiteY3" fmla="*/ 726313 h 1580366"/>
                        <a:gd name="connsiteX4" fmla="*/ 298714 w 1965784"/>
                        <a:gd name="connsiteY4" fmla="*/ 994378 h 1580366"/>
                        <a:gd name="connsiteX5" fmla="*/ 1145665 w 1965784"/>
                        <a:gd name="connsiteY5" fmla="*/ 1444708 h 1580366"/>
                        <a:gd name="connsiteX6" fmla="*/ 1622215 w 1965784"/>
                        <a:gd name="connsiteY6" fmla="*/ 865823 h 1580366"/>
                        <a:gd name="connsiteX7" fmla="*/ 1616575 w 1965784"/>
                        <a:gd name="connsiteY7" fmla="*/ 735439 h 1580366"/>
                        <a:gd name="connsiteX8" fmla="*/ 1163568 w 1965784"/>
                        <a:gd name="connsiteY8" fmla="*/ 730789 h 1580366"/>
                        <a:gd name="connsiteX9" fmla="*/ 1090659 w 1965784"/>
                        <a:gd name="connsiteY9" fmla="*/ 596552 h 1580366"/>
                        <a:gd name="connsiteX10" fmla="*/ 1065946 w 1965784"/>
                        <a:gd name="connsiteY10" fmla="*/ 729787 h 1580366"/>
                        <a:gd name="connsiteX11" fmla="*/ 1052001 w 1965784"/>
                        <a:gd name="connsiteY11" fmla="*/ 729644 h 1580366"/>
                        <a:gd name="connsiteX12" fmla="*/ 656984 w 1965784"/>
                        <a:gd name="connsiteY12" fmla="*/ 37890 h 1580366"/>
                        <a:gd name="connsiteX13" fmla="*/ 1131790 w 1965784"/>
                        <a:gd name="connsiteY13" fmla="*/ 15622 h 1580366"/>
                        <a:gd name="connsiteX14" fmla="*/ 1877987 w 1965784"/>
                        <a:gd name="connsiteY14" fmla="*/ 1580366 h 1580366"/>
                        <a:gd name="connsiteX15" fmla="*/ 0 w 1965784"/>
                        <a:gd name="connsiteY15" fmla="*/ 1577175 h 1580366"/>
                        <a:gd name="connsiteX16" fmla="*/ 173542 w 1965784"/>
                        <a:gd name="connsiteY16" fmla="*/ 1273930 h 1580366"/>
                        <a:gd name="connsiteX17" fmla="*/ 311525 w 1965784"/>
                        <a:gd name="connsiteY17" fmla="*/ 246826 h 1580366"/>
                        <a:gd name="connsiteX18" fmla="*/ 656984 w 1965784"/>
                        <a:gd name="connsiteY18" fmla="*/ 37890 h 1580366"/>
                        <a:gd name="connsiteX0" fmla="*/ 989966 w 1965784"/>
                        <a:gd name="connsiteY0" fmla="*/ 394302 h 1580366"/>
                        <a:gd name="connsiteX1" fmla="*/ 929623 w 1965784"/>
                        <a:gd name="connsiteY1" fmla="*/ 739738 h 1580366"/>
                        <a:gd name="connsiteX2" fmla="*/ 273445 w 1965784"/>
                        <a:gd name="connsiteY2" fmla="*/ 721653 h 1580366"/>
                        <a:gd name="connsiteX3" fmla="*/ 272497 w 1965784"/>
                        <a:gd name="connsiteY3" fmla="*/ 726313 h 1580366"/>
                        <a:gd name="connsiteX4" fmla="*/ 298714 w 1965784"/>
                        <a:gd name="connsiteY4" fmla="*/ 994378 h 1580366"/>
                        <a:gd name="connsiteX5" fmla="*/ 1145665 w 1965784"/>
                        <a:gd name="connsiteY5" fmla="*/ 1444708 h 1580366"/>
                        <a:gd name="connsiteX6" fmla="*/ 1622215 w 1965784"/>
                        <a:gd name="connsiteY6" fmla="*/ 865823 h 1580366"/>
                        <a:gd name="connsiteX7" fmla="*/ 1616575 w 1965784"/>
                        <a:gd name="connsiteY7" fmla="*/ 735439 h 1580366"/>
                        <a:gd name="connsiteX8" fmla="*/ 1163568 w 1965784"/>
                        <a:gd name="connsiteY8" fmla="*/ 730789 h 1580366"/>
                        <a:gd name="connsiteX9" fmla="*/ 1090659 w 1965784"/>
                        <a:gd name="connsiteY9" fmla="*/ 596552 h 1580366"/>
                        <a:gd name="connsiteX10" fmla="*/ 1065946 w 1965784"/>
                        <a:gd name="connsiteY10" fmla="*/ 729787 h 1580366"/>
                        <a:gd name="connsiteX11" fmla="*/ 1052001 w 1965784"/>
                        <a:gd name="connsiteY11" fmla="*/ 729644 h 1580366"/>
                        <a:gd name="connsiteX12" fmla="*/ 989966 w 1965784"/>
                        <a:gd name="connsiteY12" fmla="*/ 394302 h 1580366"/>
                        <a:gd name="connsiteX13" fmla="*/ 656984 w 1965784"/>
                        <a:gd name="connsiteY13" fmla="*/ 37890 h 1580366"/>
                        <a:gd name="connsiteX14" fmla="*/ 1131790 w 1965784"/>
                        <a:gd name="connsiteY14" fmla="*/ 15622 h 1580366"/>
                        <a:gd name="connsiteX15" fmla="*/ 1877987 w 1965784"/>
                        <a:gd name="connsiteY15" fmla="*/ 1580366 h 1580366"/>
                        <a:gd name="connsiteX16" fmla="*/ 0 w 1965784"/>
                        <a:gd name="connsiteY16" fmla="*/ 1577175 h 1580366"/>
                        <a:gd name="connsiteX17" fmla="*/ 173542 w 1965784"/>
                        <a:gd name="connsiteY17" fmla="*/ 1273930 h 1580366"/>
                        <a:gd name="connsiteX18" fmla="*/ 311525 w 1965784"/>
                        <a:gd name="connsiteY18" fmla="*/ 246826 h 1580366"/>
                        <a:gd name="connsiteX19" fmla="*/ 656984 w 1965784"/>
                        <a:gd name="connsiteY19" fmla="*/ 37890 h 1580366"/>
                        <a:gd name="connsiteX0" fmla="*/ 989966 w 1965784"/>
                        <a:gd name="connsiteY0" fmla="*/ 394302 h 1580366"/>
                        <a:gd name="connsiteX1" fmla="*/ 929623 w 1965784"/>
                        <a:gd name="connsiteY1" fmla="*/ 739738 h 1580366"/>
                        <a:gd name="connsiteX2" fmla="*/ 273445 w 1965784"/>
                        <a:gd name="connsiteY2" fmla="*/ 721653 h 1580366"/>
                        <a:gd name="connsiteX3" fmla="*/ 272497 w 1965784"/>
                        <a:gd name="connsiteY3" fmla="*/ 726313 h 1580366"/>
                        <a:gd name="connsiteX4" fmla="*/ 298714 w 1965784"/>
                        <a:gd name="connsiteY4" fmla="*/ 994378 h 1580366"/>
                        <a:gd name="connsiteX5" fmla="*/ 1145665 w 1965784"/>
                        <a:gd name="connsiteY5" fmla="*/ 1444708 h 1580366"/>
                        <a:gd name="connsiteX6" fmla="*/ 1622215 w 1965784"/>
                        <a:gd name="connsiteY6" fmla="*/ 865823 h 1580366"/>
                        <a:gd name="connsiteX7" fmla="*/ 1616575 w 1965784"/>
                        <a:gd name="connsiteY7" fmla="*/ 735439 h 1580366"/>
                        <a:gd name="connsiteX8" fmla="*/ 1163568 w 1965784"/>
                        <a:gd name="connsiteY8" fmla="*/ 730789 h 1580366"/>
                        <a:gd name="connsiteX9" fmla="*/ 1090659 w 1965784"/>
                        <a:gd name="connsiteY9" fmla="*/ 596552 h 1580366"/>
                        <a:gd name="connsiteX10" fmla="*/ 1065946 w 1965784"/>
                        <a:gd name="connsiteY10" fmla="*/ 729787 h 1580366"/>
                        <a:gd name="connsiteX11" fmla="*/ 1034479 w 1965784"/>
                        <a:gd name="connsiteY11" fmla="*/ 737491 h 1580366"/>
                        <a:gd name="connsiteX12" fmla="*/ 989966 w 1965784"/>
                        <a:gd name="connsiteY12" fmla="*/ 394302 h 1580366"/>
                        <a:gd name="connsiteX13" fmla="*/ 656984 w 1965784"/>
                        <a:gd name="connsiteY13" fmla="*/ 37890 h 1580366"/>
                        <a:gd name="connsiteX14" fmla="*/ 1131790 w 1965784"/>
                        <a:gd name="connsiteY14" fmla="*/ 15622 h 1580366"/>
                        <a:gd name="connsiteX15" fmla="*/ 1877987 w 1965784"/>
                        <a:gd name="connsiteY15" fmla="*/ 1580366 h 1580366"/>
                        <a:gd name="connsiteX16" fmla="*/ 0 w 1965784"/>
                        <a:gd name="connsiteY16" fmla="*/ 1577175 h 1580366"/>
                        <a:gd name="connsiteX17" fmla="*/ 173542 w 1965784"/>
                        <a:gd name="connsiteY17" fmla="*/ 1273930 h 1580366"/>
                        <a:gd name="connsiteX18" fmla="*/ 311525 w 1965784"/>
                        <a:gd name="connsiteY18" fmla="*/ 246826 h 1580366"/>
                        <a:gd name="connsiteX19" fmla="*/ 656984 w 1965784"/>
                        <a:gd name="connsiteY19" fmla="*/ 37890 h 1580366"/>
                        <a:gd name="connsiteX0" fmla="*/ 989966 w 1965784"/>
                        <a:gd name="connsiteY0" fmla="*/ 394302 h 1580366"/>
                        <a:gd name="connsiteX1" fmla="*/ 929623 w 1965784"/>
                        <a:gd name="connsiteY1" fmla="*/ 739738 h 1580366"/>
                        <a:gd name="connsiteX2" fmla="*/ 273445 w 1965784"/>
                        <a:gd name="connsiteY2" fmla="*/ 721653 h 1580366"/>
                        <a:gd name="connsiteX3" fmla="*/ 272497 w 1965784"/>
                        <a:gd name="connsiteY3" fmla="*/ 726313 h 1580366"/>
                        <a:gd name="connsiteX4" fmla="*/ 298714 w 1965784"/>
                        <a:gd name="connsiteY4" fmla="*/ 994378 h 1580366"/>
                        <a:gd name="connsiteX5" fmla="*/ 1145665 w 1965784"/>
                        <a:gd name="connsiteY5" fmla="*/ 1444708 h 1580366"/>
                        <a:gd name="connsiteX6" fmla="*/ 1622215 w 1965784"/>
                        <a:gd name="connsiteY6" fmla="*/ 865823 h 1580366"/>
                        <a:gd name="connsiteX7" fmla="*/ 1616575 w 1965784"/>
                        <a:gd name="connsiteY7" fmla="*/ 735439 h 1580366"/>
                        <a:gd name="connsiteX8" fmla="*/ 1163568 w 1965784"/>
                        <a:gd name="connsiteY8" fmla="*/ 730789 h 1580366"/>
                        <a:gd name="connsiteX9" fmla="*/ 1090659 w 1965784"/>
                        <a:gd name="connsiteY9" fmla="*/ 596552 h 1580366"/>
                        <a:gd name="connsiteX10" fmla="*/ 1065946 w 1965784"/>
                        <a:gd name="connsiteY10" fmla="*/ 729787 h 1580366"/>
                        <a:gd name="connsiteX11" fmla="*/ 1034479 w 1965784"/>
                        <a:gd name="connsiteY11" fmla="*/ 737491 h 1580366"/>
                        <a:gd name="connsiteX12" fmla="*/ 989966 w 1965784"/>
                        <a:gd name="connsiteY12" fmla="*/ 394302 h 1580366"/>
                        <a:gd name="connsiteX13" fmla="*/ 656984 w 1965784"/>
                        <a:gd name="connsiteY13" fmla="*/ 37890 h 1580366"/>
                        <a:gd name="connsiteX14" fmla="*/ 1131790 w 1965784"/>
                        <a:gd name="connsiteY14" fmla="*/ 15622 h 1580366"/>
                        <a:gd name="connsiteX15" fmla="*/ 1877987 w 1965784"/>
                        <a:gd name="connsiteY15" fmla="*/ 1580366 h 1580366"/>
                        <a:gd name="connsiteX16" fmla="*/ 0 w 1965784"/>
                        <a:gd name="connsiteY16" fmla="*/ 1577175 h 1580366"/>
                        <a:gd name="connsiteX17" fmla="*/ 173542 w 1965784"/>
                        <a:gd name="connsiteY17" fmla="*/ 1273930 h 1580366"/>
                        <a:gd name="connsiteX18" fmla="*/ 311525 w 1965784"/>
                        <a:gd name="connsiteY18" fmla="*/ 246826 h 1580366"/>
                        <a:gd name="connsiteX19" fmla="*/ 656984 w 1965784"/>
                        <a:gd name="connsiteY19" fmla="*/ 37890 h 1580366"/>
                        <a:gd name="connsiteX0" fmla="*/ 989966 w 1965784"/>
                        <a:gd name="connsiteY0" fmla="*/ 394302 h 1580366"/>
                        <a:gd name="connsiteX1" fmla="*/ 929623 w 1965784"/>
                        <a:gd name="connsiteY1" fmla="*/ 739738 h 1580366"/>
                        <a:gd name="connsiteX2" fmla="*/ 273445 w 1965784"/>
                        <a:gd name="connsiteY2" fmla="*/ 721653 h 1580366"/>
                        <a:gd name="connsiteX3" fmla="*/ 272497 w 1965784"/>
                        <a:gd name="connsiteY3" fmla="*/ 726313 h 1580366"/>
                        <a:gd name="connsiteX4" fmla="*/ 298714 w 1965784"/>
                        <a:gd name="connsiteY4" fmla="*/ 994378 h 1580366"/>
                        <a:gd name="connsiteX5" fmla="*/ 1145665 w 1965784"/>
                        <a:gd name="connsiteY5" fmla="*/ 1444708 h 1580366"/>
                        <a:gd name="connsiteX6" fmla="*/ 1622215 w 1965784"/>
                        <a:gd name="connsiteY6" fmla="*/ 865823 h 1580366"/>
                        <a:gd name="connsiteX7" fmla="*/ 1616575 w 1965784"/>
                        <a:gd name="connsiteY7" fmla="*/ 735439 h 1580366"/>
                        <a:gd name="connsiteX8" fmla="*/ 1168630 w 1965784"/>
                        <a:gd name="connsiteY8" fmla="*/ 739202 h 1580366"/>
                        <a:gd name="connsiteX9" fmla="*/ 1090659 w 1965784"/>
                        <a:gd name="connsiteY9" fmla="*/ 596552 h 1580366"/>
                        <a:gd name="connsiteX10" fmla="*/ 1065946 w 1965784"/>
                        <a:gd name="connsiteY10" fmla="*/ 729787 h 1580366"/>
                        <a:gd name="connsiteX11" fmla="*/ 1034479 w 1965784"/>
                        <a:gd name="connsiteY11" fmla="*/ 737491 h 1580366"/>
                        <a:gd name="connsiteX12" fmla="*/ 989966 w 1965784"/>
                        <a:gd name="connsiteY12" fmla="*/ 394302 h 1580366"/>
                        <a:gd name="connsiteX13" fmla="*/ 656984 w 1965784"/>
                        <a:gd name="connsiteY13" fmla="*/ 37890 h 1580366"/>
                        <a:gd name="connsiteX14" fmla="*/ 1131790 w 1965784"/>
                        <a:gd name="connsiteY14" fmla="*/ 15622 h 1580366"/>
                        <a:gd name="connsiteX15" fmla="*/ 1877987 w 1965784"/>
                        <a:gd name="connsiteY15" fmla="*/ 1580366 h 1580366"/>
                        <a:gd name="connsiteX16" fmla="*/ 0 w 1965784"/>
                        <a:gd name="connsiteY16" fmla="*/ 1577175 h 1580366"/>
                        <a:gd name="connsiteX17" fmla="*/ 173542 w 1965784"/>
                        <a:gd name="connsiteY17" fmla="*/ 1273930 h 1580366"/>
                        <a:gd name="connsiteX18" fmla="*/ 311525 w 1965784"/>
                        <a:gd name="connsiteY18" fmla="*/ 246826 h 1580366"/>
                        <a:gd name="connsiteX19" fmla="*/ 656984 w 1965784"/>
                        <a:gd name="connsiteY19" fmla="*/ 37890 h 1580366"/>
                        <a:gd name="connsiteX0" fmla="*/ 989966 w 1984181"/>
                        <a:gd name="connsiteY0" fmla="*/ 394302 h 1578654"/>
                        <a:gd name="connsiteX1" fmla="*/ 929623 w 1984181"/>
                        <a:gd name="connsiteY1" fmla="*/ 739738 h 1578654"/>
                        <a:gd name="connsiteX2" fmla="*/ 273445 w 1984181"/>
                        <a:gd name="connsiteY2" fmla="*/ 721653 h 1578654"/>
                        <a:gd name="connsiteX3" fmla="*/ 272497 w 1984181"/>
                        <a:gd name="connsiteY3" fmla="*/ 726313 h 1578654"/>
                        <a:gd name="connsiteX4" fmla="*/ 298714 w 1984181"/>
                        <a:gd name="connsiteY4" fmla="*/ 994378 h 1578654"/>
                        <a:gd name="connsiteX5" fmla="*/ 1145665 w 1984181"/>
                        <a:gd name="connsiteY5" fmla="*/ 1444708 h 1578654"/>
                        <a:gd name="connsiteX6" fmla="*/ 1622215 w 1984181"/>
                        <a:gd name="connsiteY6" fmla="*/ 865823 h 1578654"/>
                        <a:gd name="connsiteX7" fmla="*/ 1616575 w 1984181"/>
                        <a:gd name="connsiteY7" fmla="*/ 735439 h 1578654"/>
                        <a:gd name="connsiteX8" fmla="*/ 1168630 w 1984181"/>
                        <a:gd name="connsiteY8" fmla="*/ 739202 h 1578654"/>
                        <a:gd name="connsiteX9" fmla="*/ 1090659 w 1984181"/>
                        <a:gd name="connsiteY9" fmla="*/ 596552 h 1578654"/>
                        <a:gd name="connsiteX10" fmla="*/ 1065946 w 1984181"/>
                        <a:gd name="connsiteY10" fmla="*/ 729787 h 1578654"/>
                        <a:gd name="connsiteX11" fmla="*/ 1034479 w 1984181"/>
                        <a:gd name="connsiteY11" fmla="*/ 737491 h 1578654"/>
                        <a:gd name="connsiteX12" fmla="*/ 989966 w 1984181"/>
                        <a:gd name="connsiteY12" fmla="*/ 394302 h 1578654"/>
                        <a:gd name="connsiteX13" fmla="*/ 656984 w 1984181"/>
                        <a:gd name="connsiteY13" fmla="*/ 37890 h 1578654"/>
                        <a:gd name="connsiteX14" fmla="*/ 1131790 w 1984181"/>
                        <a:gd name="connsiteY14" fmla="*/ 15622 h 1578654"/>
                        <a:gd name="connsiteX15" fmla="*/ 1899877 w 1984181"/>
                        <a:gd name="connsiteY15" fmla="*/ 1578654 h 1578654"/>
                        <a:gd name="connsiteX16" fmla="*/ 0 w 1984181"/>
                        <a:gd name="connsiteY16" fmla="*/ 1577175 h 1578654"/>
                        <a:gd name="connsiteX17" fmla="*/ 173542 w 1984181"/>
                        <a:gd name="connsiteY17" fmla="*/ 1273930 h 1578654"/>
                        <a:gd name="connsiteX18" fmla="*/ 311525 w 1984181"/>
                        <a:gd name="connsiteY18" fmla="*/ 246826 h 1578654"/>
                        <a:gd name="connsiteX19" fmla="*/ 656984 w 1984181"/>
                        <a:gd name="connsiteY19" fmla="*/ 37890 h 1578654"/>
                        <a:gd name="connsiteX0" fmla="*/ 989966 w 1969955"/>
                        <a:gd name="connsiteY0" fmla="*/ 394302 h 1578654"/>
                        <a:gd name="connsiteX1" fmla="*/ 929623 w 1969955"/>
                        <a:gd name="connsiteY1" fmla="*/ 739738 h 1578654"/>
                        <a:gd name="connsiteX2" fmla="*/ 273445 w 1969955"/>
                        <a:gd name="connsiteY2" fmla="*/ 721653 h 1578654"/>
                        <a:gd name="connsiteX3" fmla="*/ 272497 w 1969955"/>
                        <a:gd name="connsiteY3" fmla="*/ 726313 h 1578654"/>
                        <a:gd name="connsiteX4" fmla="*/ 298714 w 1969955"/>
                        <a:gd name="connsiteY4" fmla="*/ 994378 h 1578654"/>
                        <a:gd name="connsiteX5" fmla="*/ 1145665 w 1969955"/>
                        <a:gd name="connsiteY5" fmla="*/ 1444708 h 1578654"/>
                        <a:gd name="connsiteX6" fmla="*/ 1622215 w 1969955"/>
                        <a:gd name="connsiteY6" fmla="*/ 865823 h 1578654"/>
                        <a:gd name="connsiteX7" fmla="*/ 1616575 w 1969955"/>
                        <a:gd name="connsiteY7" fmla="*/ 735439 h 1578654"/>
                        <a:gd name="connsiteX8" fmla="*/ 1168630 w 1969955"/>
                        <a:gd name="connsiteY8" fmla="*/ 739202 h 1578654"/>
                        <a:gd name="connsiteX9" fmla="*/ 1090659 w 1969955"/>
                        <a:gd name="connsiteY9" fmla="*/ 596552 h 1578654"/>
                        <a:gd name="connsiteX10" fmla="*/ 1065946 w 1969955"/>
                        <a:gd name="connsiteY10" fmla="*/ 729787 h 1578654"/>
                        <a:gd name="connsiteX11" fmla="*/ 1034479 w 1969955"/>
                        <a:gd name="connsiteY11" fmla="*/ 737491 h 1578654"/>
                        <a:gd name="connsiteX12" fmla="*/ 989966 w 1969955"/>
                        <a:gd name="connsiteY12" fmla="*/ 394302 h 1578654"/>
                        <a:gd name="connsiteX13" fmla="*/ 656984 w 1969955"/>
                        <a:gd name="connsiteY13" fmla="*/ 37890 h 1578654"/>
                        <a:gd name="connsiteX14" fmla="*/ 1131790 w 1969955"/>
                        <a:gd name="connsiteY14" fmla="*/ 15622 h 1578654"/>
                        <a:gd name="connsiteX15" fmla="*/ 1899877 w 1969955"/>
                        <a:gd name="connsiteY15" fmla="*/ 1578654 h 1578654"/>
                        <a:gd name="connsiteX16" fmla="*/ 0 w 1969955"/>
                        <a:gd name="connsiteY16" fmla="*/ 1577175 h 1578654"/>
                        <a:gd name="connsiteX17" fmla="*/ 173542 w 1969955"/>
                        <a:gd name="connsiteY17" fmla="*/ 1273930 h 1578654"/>
                        <a:gd name="connsiteX18" fmla="*/ 311525 w 1969955"/>
                        <a:gd name="connsiteY18" fmla="*/ 246826 h 1578654"/>
                        <a:gd name="connsiteX19" fmla="*/ 656984 w 1969955"/>
                        <a:gd name="connsiteY19" fmla="*/ 37890 h 1578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969955" h="1578654">
                          <a:moveTo>
                            <a:pt x="989966" y="394302"/>
                          </a:moveTo>
                          <a:lnTo>
                            <a:pt x="929623" y="739738"/>
                          </a:lnTo>
                          <a:lnTo>
                            <a:pt x="273445" y="721653"/>
                          </a:lnTo>
                          <a:lnTo>
                            <a:pt x="272497" y="726313"/>
                          </a:lnTo>
                          <a:cubicBezTo>
                            <a:pt x="263400" y="813951"/>
                            <a:pt x="271334" y="904819"/>
                            <a:pt x="298714" y="994378"/>
                          </a:cubicBezTo>
                          <a:cubicBezTo>
                            <a:pt x="408238" y="1352612"/>
                            <a:pt x="787431" y="1554232"/>
                            <a:pt x="1145665" y="1444708"/>
                          </a:cubicBezTo>
                          <a:cubicBezTo>
                            <a:pt x="1414341" y="1362566"/>
                            <a:pt x="1594922" y="1128735"/>
                            <a:pt x="1622215" y="865823"/>
                          </a:cubicBezTo>
                          <a:cubicBezTo>
                            <a:pt x="1622361" y="831703"/>
                            <a:pt x="1616430" y="769559"/>
                            <a:pt x="1616575" y="735439"/>
                          </a:cubicBezTo>
                          <a:lnTo>
                            <a:pt x="1168630" y="739202"/>
                          </a:lnTo>
                          <a:lnTo>
                            <a:pt x="1090659" y="596552"/>
                          </a:lnTo>
                          <a:lnTo>
                            <a:pt x="1065946" y="729787"/>
                          </a:lnTo>
                          <a:lnTo>
                            <a:pt x="1034479" y="737491"/>
                          </a:lnTo>
                          <a:lnTo>
                            <a:pt x="989966" y="394302"/>
                          </a:lnTo>
                          <a:close/>
                          <a:moveTo>
                            <a:pt x="656984" y="37890"/>
                          </a:moveTo>
                          <a:cubicBezTo>
                            <a:pt x="774915" y="2181"/>
                            <a:pt x="929046" y="-14481"/>
                            <a:pt x="1131790" y="15622"/>
                          </a:cubicBezTo>
                          <a:cubicBezTo>
                            <a:pt x="1914945" y="91608"/>
                            <a:pt x="2089159" y="1262634"/>
                            <a:pt x="1899877" y="1578654"/>
                          </a:cubicBezTo>
                          <a:lnTo>
                            <a:pt x="0" y="1577175"/>
                          </a:lnTo>
                          <a:cubicBezTo>
                            <a:pt x="159774" y="1456551"/>
                            <a:pt x="130296" y="1433629"/>
                            <a:pt x="173542" y="1273930"/>
                          </a:cubicBezTo>
                          <a:cubicBezTo>
                            <a:pt x="214644" y="1187044"/>
                            <a:pt x="-83140" y="675869"/>
                            <a:pt x="311525" y="246826"/>
                          </a:cubicBezTo>
                          <a:cubicBezTo>
                            <a:pt x="364438" y="209827"/>
                            <a:pt x="460433" y="97405"/>
                            <a:pt x="656984" y="37890"/>
                          </a:cubicBezTo>
                          <a:close/>
                        </a:path>
                      </a:pathLst>
                    </a:cu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310" name="Oval 309">
                      <a:extLst>
                        <a:ext uri="{FF2B5EF4-FFF2-40B4-BE49-F238E27FC236}">
                          <a16:creationId xmlns:a16="http://schemas.microsoft.com/office/drawing/2014/main" id="{6F5888BD-0CF6-4F47-B10E-56C89F764FBE}"/>
                        </a:ext>
                      </a:extLst>
                    </p:cNvPr>
                    <p:cNvSpPr/>
                    <p:nvPr/>
                  </p:nvSpPr>
                  <p:spPr>
                    <a:xfrm rot="20594011">
                      <a:off x="916201" y="1608187"/>
                      <a:ext cx="32576" cy="32576"/>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311" name="Oval 310">
                      <a:extLst>
                        <a:ext uri="{FF2B5EF4-FFF2-40B4-BE49-F238E27FC236}">
                          <a16:creationId xmlns:a16="http://schemas.microsoft.com/office/drawing/2014/main" id="{26994839-7A40-4A27-9F07-2F1B2205A5E3}"/>
                        </a:ext>
                      </a:extLst>
                    </p:cNvPr>
                    <p:cNvSpPr/>
                    <p:nvPr/>
                  </p:nvSpPr>
                  <p:spPr>
                    <a:xfrm rot="20594011">
                      <a:off x="1015333" y="1606950"/>
                      <a:ext cx="32576" cy="32576"/>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grpSp>
              <p:grpSp>
                <p:nvGrpSpPr>
                  <p:cNvPr id="305" name="Group 304">
                    <a:extLst>
                      <a:ext uri="{FF2B5EF4-FFF2-40B4-BE49-F238E27FC236}">
                        <a16:creationId xmlns:a16="http://schemas.microsoft.com/office/drawing/2014/main" id="{4D0E9DC0-7710-4E9E-BD73-44F3150A6C44}"/>
                      </a:ext>
                    </a:extLst>
                  </p:cNvPr>
                  <p:cNvGrpSpPr/>
                  <p:nvPr/>
                </p:nvGrpSpPr>
                <p:grpSpPr>
                  <a:xfrm>
                    <a:off x="2983932" y="1204028"/>
                    <a:ext cx="842510" cy="1083211"/>
                    <a:chOff x="2983932" y="1204028"/>
                    <a:chExt cx="842510" cy="1083211"/>
                  </a:xfrm>
                  <a:grpFill/>
                </p:grpSpPr>
                <p:sp>
                  <p:nvSpPr>
                    <p:cNvPr id="306" name="Freeform 685">
                      <a:extLst>
                        <a:ext uri="{FF2B5EF4-FFF2-40B4-BE49-F238E27FC236}">
                          <a16:creationId xmlns:a16="http://schemas.microsoft.com/office/drawing/2014/main" id="{2CD0725E-CC99-4519-AA89-F1F2964EE4D8}"/>
                        </a:ext>
                      </a:extLst>
                    </p:cNvPr>
                    <p:cNvSpPr/>
                    <p:nvPr/>
                  </p:nvSpPr>
                  <p:spPr>
                    <a:xfrm rot="20731586">
                      <a:off x="2983932" y="1204028"/>
                      <a:ext cx="842510" cy="994748"/>
                    </a:xfrm>
                    <a:custGeom>
                      <a:avLst/>
                      <a:gdLst>
                        <a:gd name="connsiteX0" fmla="*/ 269840 w 842510"/>
                        <a:gd name="connsiteY0" fmla="*/ 2089 h 994748"/>
                        <a:gd name="connsiteX1" fmla="*/ 793472 w 842510"/>
                        <a:gd name="connsiteY1" fmla="*/ 137252 h 994748"/>
                        <a:gd name="connsiteX2" fmla="*/ 840421 w 842510"/>
                        <a:gd name="connsiteY2" fmla="*/ 216871 h 994748"/>
                        <a:gd name="connsiteX3" fmla="*/ 652289 w 842510"/>
                        <a:gd name="connsiteY3" fmla="*/ 945710 h 994748"/>
                        <a:gd name="connsiteX4" fmla="*/ 572670 w 842510"/>
                        <a:gd name="connsiteY4" fmla="*/ 992658 h 994748"/>
                        <a:gd name="connsiteX5" fmla="*/ 501482 w 842510"/>
                        <a:gd name="connsiteY5" fmla="*/ 974283 h 994748"/>
                        <a:gd name="connsiteX6" fmla="*/ 562455 w 842510"/>
                        <a:gd name="connsiteY6" fmla="*/ 866010 h 994748"/>
                        <a:gd name="connsiteX7" fmla="*/ 607643 w 842510"/>
                        <a:gd name="connsiteY7" fmla="*/ 877674 h 994748"/>
                        <a:gd name="connsiteX8" fmla="*/ 777350 w 842510"/>
                        <a:gd name="connsiteY8" fmla="*/ 220214 h 994748"/>
                        <a:gd name="connsiteX9" fmla="*/ 250711 w 842510"/>
                        <a:gd name="connsiteY9" fmla="*/ 84275 h 994748"/>
                        <a:gd name="connsiteX10" fmla="*/ 81004 w 842510"/>
                        <a:gd name="connsiteY10" fmla="*/ 741735 h 994748"/>
                        <a:gd name="connsiteX11" fmla="*/ 237718 w 842510"/>
                        <a:gd name="connsiteY11" fmla="*/ 782187 h 994748"/>
                        <a:gd name="connsiteX12" fmla="*/ 228745 w 842510"/>
                        <a:gd name="connsiteY12" fmla="*/ 903882 h 994748"/>
                        <a:gd name="connsiteX13" fmla="*/ 49038 w 842510"/>
                        <a:gd name="connsiteY13" fmla="*/ 857496 h 994748"/>
                        <a:gd name="connsiteX14" fmla="*/ 2090 w 842510"/>
                        <a:gd name="connsiteY14" fmla="*/ 777877 h 994748"/>
                        <a:gd name="connsiteX15" fmla="*/ 190222 w 842510"/>
                        <a:gd name="connsiteY15" fmla="*/ 49038 h 994748"/>
                        <a:gd name="connsiteX16" fmla="*/ 269840 w 842510"/>
                        <a:gd name="connsiteY16" fmla="*/ 2089 h 994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42510" h="994748">
                          <a:moveTo>
                            <a:pt x="269840" y="2089"/>
                          </a:moveTo>
                          <a:lnTo>
                            <a:pt x="793472" y="137252"/>
                          </a:lnTo>
                          <a:cubicBezTo>
                            <a:pt x="828423" y="146274"/>
                            <a:pt x="849442" y="181921"/>
                            <a:pt x="840421" y="216871"/>
                          </a:cubicBezTo>
                          <a:lnTo>
                            <a:pt x="652289" y="945710"/>
                          </a:lnTo>
                          <a:cubicBezTo>
                            <a:pt x="643267" y="980660"/>
                            <a:pt x="607621" y="1001680"/>
                            <a:pt x="572670" y="992658"/>
                          </a:cubicBezTo>
                          <a:lnTo>
                            <a:pt x="501482" y="974283"/>
                          </a:lnTo>
                          <a:lnTo>
                            <a:pt x="562455" y="866010"/>
                          </a:lnTo>
                          <a:lnTo>
                            <a:pt x="607643" y="877674"/>
                          </a:lnTo>
                          <a:lnTo>
                            <a:pt x="777350" y="220214"/>
                          </a:lnTo>
                          <a:lnTo>
                            <a:pt x="250711" y="84275"/>
                          </a:lnTo>
                          <a:lnTo>
                            <a:pt x="81004" y="741735"/>
                          </a:lnTo>
                          <a:lnTo>
                            <a:pt x="237718" y="782187"/>
                          </a:lnTo>
                          <a:lnTo>
                            <a:pt x="228745" y="903882"/>
                          </a:lnTo>
                          <a:lnTo>
                            <a:pt x="49038" y="857496"/>
                          </a:lnTo>
                          <a:cubicBezTo>
                            <a:pt x="14088" y="848474"/>
                            <a:pt x="-6932" y="812827"/>
                            <a:pt x="2090" y="777877"/>
                          </a:cubicBezTo>
                          <a:lnTo>
                            <a:pt x="190222" y="49038"/>
                          </a:lnTo>
                          <a:cubicBezTo>
                            <a:pt x="199243" y="14088"/>
                            <a:pt x="234890" y="-6932"/>
                            <a:pt x="269840" y="2089"/>
                          </a:cubicBezTo>
                          <a:close/>
                        </a:path>
                      </a:pathLst>
                    </a:cu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307" name="Freeform 686">
                      <a:extLst>
                        <a:ext uri="{FF2B5EF4-FFF2-40B4-BE49-F238E27FC236}">
                          <a16:creationId xmlns:a16="http://schemas.microsoft.com/office/drawing/2014/main" id="{3A27611C-F12B-43EA-8CB8-9008FBCE3635}"/>
                        </a:ext>
                      </a:extLst>
                    </p:cNvPr>
                    <p:cNvSpPr>
                      <a:spLocks/>
                    </p:cNvSpPr>
                    <p:nvPr/>
                  </p:nvSpPr>
                  <p:spPr bwMode="auto">
                    <a:xfrm>
                      <a:off x="3362302" y="2157723"/>
                      <a:ext cx="247657" cy="129516"/>
                    </a:xfrm>
                    <a:custGeom>
                      <a:avLst/>
                      <a:gdLst>
                        <a:gd name="T0" fmla="*/ 85 w 99"/>
                        <a:gd name="T1" fmla="*/ 0 h 58"/>
                        <a:gd name="T2" fmla="*/ 99 w 99"/>
                        <a:gd name="T3" fmla="*/ 36 h 58"/>
                        <a:gd name="T4" fmla="*/ 0 w 99"/>
                        <a:gd name="T5" fmla="*/ 58 h 58"/>
                        <a:gd name="T6" fmla="*/ 0 w 99"/>
                        <a:gd name="T7" fmla="*/ 29 h 58"/>
                        <a:gd name="T8" fmla="*/ 85 w 99"/>
                        <a:gd name="T9" fmla="*/ 0 h 58"/>
                        <a:gd name="connsiteX0" fmla="*/ 9400 w 10814"/>
                        <a:gd name="connsiteY0" fmla="*/ 0 h 10794"/>
                        <a:gd name="connsiteX1" fmla="*/ 10814 w 10814"/>
                        <a:gd name="connsiteY1" fmla="*/ 6207 h 10794"/>
                        <a:gd name="connsiteX2" fmla="*/ 0 w 10814"/>
                        <a:gd name="connsiteY2" fmla="*/ 10794 h 10794"/>
                        <a:gd name="connsiteX3" fmla="*/ 814 w 10814"/>
                        <a:gd name="connsiteY3" fmla="*/ 5000 h 10794"/>
                        <a:gd name="connsiteX4" fmla="*/ 9400 w 10814"/>
                        <a:gd name="connsiteY4" fmla="*/ 0 h 10794"/>
                        <a:gd name="connsiteX0" fmla="*/ 10562 w 11976"/>
                        <a:gd name="connsiteY0" fmla="*/ 0 h 10794"/>
                        <a:gd name="connsiteX1" fmla="*/ 11976 w 11976"/>
                        <a:gd name="connsiteY1" fmla="*/ 6207 h 10794"/>
                        <a:gd name="connsiteX2" fmla="*/ 1162 w 11976"/>
                        <a:gd name="connsiteY2" fmla="*/ 10794 h 10794"/>
                        <a:gd name="connsiteX3" fmla="*/ 0 w 11976"/>
                        <a:gd name="connsiteY3" fmla="*/ 5198 h 10794"/>
                        <a:gd name="connsiteX4" fmla="*/ 10562 w 11976"/>
                        <a:gd name="connsiteY4" fmla="*/ 0 h 10794"/>
                        <a:gd name="connsiteX0" fmla="*/ 11143 w 11976"/>
                        <a:gd name="connsiteY0" fmla="*/ 0 h 10794"/>
                        <a:gd name="connsiteX1" fmla="*/ 11976 w 11976"/>
                        <a:gd name="connsiteY1" fmla="*/ 6207 h 10794"/>
                        <a:gd name="connsiteX2" fmla="*/ 1162 w 11976"/>
                        <a:gd name="connsiteY2" fmla="*/ 10794 h 10794"/>
                        <a:gd name="connsiteX3" fmla="*/ 0 w 11976"/>
                        <a:gd name="connsiteY3" fmla="*/ 5198 h 10794"/>
                        <a:gd name="connsiteX4" fmla="*/ 11143 w 11976"/>
                        <a:gd name="connsiteY4" fmla="*/ 0 h 10794"/>
                        <a:gd name="connsiteX0" fmla="*/ 11143 w 12325"/>
                        <a:gd name="connsiteY0" fmla="*/ 0 h 10794"/>
                        <a:gd name="connsiteX1" fmla="*/ 12325 w 12325"/>
                        <a:gd name="connsiteY1" fmla="*/ 5810 h 10794"/>
                        <a:gd name="connsiteX2" fmla="*/ 1162 w 12325"/>
                        <a:gd name="connsiteY2" fmla="*/ 10794 h 10794"/>
                        <a:gd name="connsiteX3" fmla="*/ 0 w 12325"/>
                        <a:gd name="connsiteY3" fmla="*/ 5198 h 10794"/>
                        <a:gd name="connsiteX4" fmla="*/ 11143 w 12325"/>
                        <a:gd name="connsiteY4" fmla="*/ 0 h 10794"/>
                        <a:gd name="connsiteX0" fmla="*/ 11143 w 12092"/>
                        <a:gd name="connsiteY0" fmla="*/ 0 h 10794"/>
                        <a:gd name="connsiteX1" fmla="*/ 12092 w 12092"/>
                        <a:gd name="connsiteY1" fmla="*/ 6405 h 10794"/>
                        <a:gd name="connsiteX2" fmla="*/ 1162 w 12092"/>
                        <a:gd name="connsiteY2" fmla="*/ 10794 h 10794"/>
                        <a:gd name="connsiteX3" fmla="*/ 0 w 12092"/>
                        <a:gd name="connsiteY3" fmla="*/ 5198 h 10794"/>
                        <a:gd name="connsiteX4" fmla="*/ 11143 w 12092"/>
                        <a:gd name="connsiteY4" fmla="*/ 0 h 10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92" h="10794">
                          <a:moveTo>
                            <a:pt x="11143" y="0"/>
                          </a:moveTo>
                          <a:lnTo>
                            <a:pt x="12092" y="6405"/>
                          </a:lnTo>
                          <a:lnTo>
                            <a:pt x="1162" y="10794"/>
                          </a:lnTo>
                          <a:lnTo>
                            <a:pt x="0" y="5198"/>
                          </a:lnTo>
                          <a:lnTo>
                            <a:pt x="11143" y="0"/>
                          </a:lnTo>
                          <a:close/>
                        </a:path>
                      </a:pathLst>
                    </a:custGeom>
                    <a:grpFill/>
                    <a:ln w="0">
                      <a:noFill/>
                      <a:prstDash val="solid"/>
                      <a:round/>
                      <a:headEnd/>
                      <a:tailEnd/>
                    </a:ln>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308" name="Rectangle 24">
                      <a:extLst>
                        <a:ext uri="{FF2B5EF4-FFF2-40B4-BE49-F238E27FC236}">
                          <a16:creationId xmlns:a16="http://schemas.microsoft.com/office/drawing/2014/main" id="{9838AC08-F0E2-4F8F-8D69-46C185E9D8A9}"/>
                        </a:ext>
                      </a:extLst>
                    </p:cNvPr>
                    <p:cNvSpPr/>
                    <p:nvPr/>
                  </p:nvSpPr>
                  <p:spPr>
                    <a:xfrm>
                      <a:off x="3328988" y="1702595"/>
                      <a:ext cx="271463" cy="464344"/>
                    </a:xfrm>
                    <a:custGeom>
                      <a:avLst/>
                      <a:gdLst>
                        <a:gd name="connsiteX0" fmla="*/ 0 w 221456"/>
                        <a:gd name="connsiteY0" fmla="*/ 0 h 302418"/>
                        <a:gd name="connsiteX1" fmla="*/ 221456 w 221456"/>
                        <a:gd name="connsiteY1" fmla="*/ 0 h 302418"/>
                        <a:gd name="connsiteX2" fmla="*/ 221456 w 221456"/>
                        <a:gd name="connsiteY2" fmla="*/ 302418 h 302418"/>
                        <a:gd name="connsiteX3" fmla="*/ 0 w 221456"/>
                        <a:gd name="connsiteY3" fmla="*/ 302418 h 302418"/>
                        <a:gd name="connsiteX4" fmla="*/ 0 w 221456"/>
                        <a:gd name="connsiteY4" fmla="*/ 0 h 302418"/>
                        <a:gd name="connsiteX0" fmla="*/ 0 w 221456"/>
                        <a:gd name="connsiteY0" fmla="*/ 0 h 304800"/>
                        <a:gd name="connsiteX1" fmla="*/ 221456 w 221456"/>
                        <a:gd name="connsiteY1" fmla="*/ 0 h 304800"/>
                        <a:gd name="connsiteX2" fmla="*/ 209549 w 221456"/>
                        <a:gd name="connsiteY2" fmla="*/ 304800 h 304800"/>
                        <a:gd name="connsiteX3" fmla="*/ 0 w 221456"/>
                        <a:gd name="connsiteY3" fmla="*/ 302418 h 304800"/>
                        <a:gd name="connsiteX4" fmla="*/ 0 w 221456"/>
                        <a:gd name="connsiteY4" fmla="*/ 0 h 304800"/>
                        <a:gd name="connsiteX0" fmla="*/ 0 w 257175"/>
                        <a:gd name="connsiteY0" fmla="*/ 0 h 304800"/>
                        <a:gd name="connsiteX1" fmla="*/ 257175 w 257175"/>
                        <a:gd name="connsiteY1" fmla="*/ 102394 h 304800"/>
                        <a:gd name="connsiteX2" fmla="*/ 209549 w 257175"/>
                        <a:gd name="connsiteY2" fmla="*/ 304800 h 304800"/>
                        <a:gd name="connsiteX3" fmla="*/ 0 w 257175"/>
                        <a:gd name="connsiteY3" fmla="*/ 302418 h 304800"/>
                        <a:gd name="connsiteX4" fmla="*/ 0 w 257175"/>
                        <a:gd name="connsiteY4" fmla="*/ 0 h 304800"/>
                        <a:gd name="connsiteX0" fmla="*/ 0 w 257175"/>
                        <a:gd name="connsiteY0" fmla="*/ 0 h 304800"/>
                        <a:gd name="connsiteX1" fmla="*/ 257175 w 257175"/>
                        <a:gd name="connsiteY1" fmla="*/ 97632 h 304800"/>
                        <a:gd name="connsiteX2" fmla="*/ 209549 w 257175"/>
                        <a:gd name="connsiteY2" fmla="*/ 304800 h 304800"/>
                        <a:gd name="connsiteX3" fmla="*/ 0 w 257175"/>
                        <a:gd name="connsiteY3" fmla="*/ 302418 h 304800"/>
                        <a:gd name="connsiteX4" fmla="*/ 0 w 257175"/>
                        <a:gd name="connsiteY4" fmla="*/ 0 h 304800"/>
                        <a:gd name="connsiteX0" fmla="*/ 0 w 257175"/>
                        <a:gd name="connsiteY0" fmla="*/ 0 h 304800"/>
                        <a:gd name="connsiteX1" fmla="*/ 128586 w 257175"/>
                        <a:gd name="connsiteY1" fmla="*/ 54768 h 304800"/>
                        <a:gd name="connsiteX2" fmla="*/ 257175 w 257175"/>
                        <a:gd name="connsiteY2" fmla="*/ 97632 h 304800"/>
                        <a:gd name="connsiteX3" fmla="*/ 209549 w 257175"/>
                        <a:gd name="connsiteY3" fmla="*/ 304800 h 304800"/>
                        <a:gd name="connsiteX4" fmla="*/ 0 w 257175"/>
                        <a:gd name="connsiteY4" fmla="*/ 302418 h 304800"/>
                        <a:gd name="connsiteX5" fmla="*/ 0 w 257175"/>
                        <a:gd name="connsiteY5" fmla="*/ 0 h 304800"/>
                        <a:gd name="connsiteX0" fmla="*/ 0 w 257175"/>
                        <a:gd name="connsiteY0" fmla="*/ 0 h 304800"/>
                        <a:gd name="connsiteX1" fmla="*/ 233361 w 257175"/>
                        <a:gd name="connsiteY1" fmla="*/ 85724 h 304800"/>
                        <a:gd name="connsiteX2" fmla="*/ 257175 w 257175"/>
                        <a:gd name="connsiteY2" fmla="*/ 97632 h 304800"/>
                        <a:gd name="connsiteX3" fmla="*/ 209549 w 257175"/>
                        <a:gd name="connsiteY3" fmla="*/ 304800 h 304800"/>
                        <a:gd name="connsiteX4" fmla="*/ 0 w 257175"/>
                        <a:gd name="connsiteY4" fmla="*/ 302418 h 304800"/>
                        <a:gd name="connsiteX5" fmla="*/ 0 w 257175"/>
                        <a:gd name="connsiteY5" fmla="*/ 0 h 304800"/>
                        <a:gd name="connsiteX0" fmla="*/ 0 w 257175"/>
                        <a:gd name="connsiteY0" fmla="*/ 0 h 304800"/>
                        <a:gd name="connsiteX1" fmla="*/ 233361 w 257175"/>
                        <a:gd name="connsiteY1" fmla="*/ 85724 h 304800"/>
                        <a:gd name="connsiteX2" fmla="*/ 257175 w 257175"/>
                        <a:gd name="connsiteY2" fmla="*/ 97632 h 304800"/>
                        <a:gd name="connsiteX3" fmla="*/ 209549 w 257175"/>
                        <a:gd name="connsiteY3" fmla="*/ 304800 h 304800"/>
                        <a:gd name="connsiteX4" fmla="*/ 0 w 257175"/>
                        <a:gd name="connsiteY4" fmla="*/ 302418 h 304800"/>
                        <a:gd name="connsiteX5" fmla="*/ 0 w 257175"/>
                        <a:gd name="connsiteY5" fmla="*/ 0 h 304800"/>
                        <a:gd name="connsiteX0" fmla="*/ 0 w 257175"/>
                        <a:gd name="connsiteY0" fmla="*/ 0 h 304800"/>
                        <a:gd name="connsiteX1" fmla="*/ 178593 w 257175"/>
                        <a:gd name="connsiteY1" fmla="*/ 64293 h 304800"/>
                        <a:gd name="connsiteX2" fmla="*/ 233361 w 257175"/>
                        <a:gd name="connsiteY2" fmla="*/ 85724 h 304800"/>
                        <a:gd name="connsiteX3" fmla="*/ 257175 w 257175"/>
                        <a:gd name="connsiteY3" fmla="*/ 97632 h 304800"/>
                        <a:gd name="connsiteX4" fmla="*/ 209549 w 257175"/>
                        <a:gd name="connsiteY4" fmla="*/ 304800 h 304800"/>
                        <a:gd name="connsiteX5" fmla="*/ 0 w 257175"/>
                        <a:gd name="connsiteY5" fmla="*/ 302418 h 304800"/>
                        <a:gd name="connsiteX6" fmla="*/ 0 w 257175"/>
                        <a:gd name="connsiteY6" fmla="*/ 0 h 304800"/>
                        <a:gd name="connsiteX0" fmla="*/ 0 w 257175"/>
                        <a:gd name="connsiteY0" fmla="*/ 0 h 304800"/>
                        <a:gd name="connsiteX1" fmla="*/ 226218 w 257175"/>
                        <a:gd name="connsiteY1" fmla="*/ 42861 h 304800"/>
                        <a:gd name="connsiteX2" fmla="*/ 233361 w 257175"/>
                        <a:gd name="connsiteY2" fmla="*/ 85724 h 304800"/>
                        <a:gd name="connsiteX3" fmla="*/ 257175 w 257175"/>
                        <a:gd name="connsiteY3" fmla="*/ 97632 h 304800"/>
                        <a:gd name="connsiteX4" fmla="*/ 209549 w 257175"/>
                        <a:gd name="connsiteY4" fmla="*/ 304800 h 304800"/>
                        <a:gd name="connsiteX5" fmla="*/ 0 w 257175"/>
                        <a:gd name="connsiteY5" fmla="*/ 302418 h 304800"/>
                        <a:gd name="connsiteX6" fmla="*/ 0 w 257175"/>
                        <a:gd name="connsiteY6" fmla="*/ 0 h 304800"/>
                        <a:gd name="connsiteX0" fmla="*/ 0 w 257175"/>
                        <a:gd name="connsiteY0" fmla="*/ 0 h 304800"/>
                        <a:gd name="connsiteX1" fmla="*/ 116680 w 257175"/>
                        <a:gd name="connsiteY1" fmla="*/ 19049 h 304800"/>
                        <a:gd name="connsiteX2" fmla="*/ 226218 w 257175"/>
                        <a:gd name="connsiteY2" fmla="*/ 42861 h 304800"/>
                        <a:gd name="connsiteX3" fmla="*/ 233361 w 257175"/>
                        <a:gd name="connsiteY3" fmla="*/ 85724 h 304800"/>
                        <a:gd name="connsiteX4" fmla="*/ 257175 w 257175"/>
                        <a:gd name="connsiteY4" fmla="*/ 97632 h 304800"/>
                        <a:gd name="connsiteX5" fmla="*/ 209549 w 257175"/>
                        <a:gd name="connsiteY5" fmla="*/ 304800 h 304800"/>
                        <a:gd name="connsiteX6" fmla="*/ 0 w 257175"/>
                        <a:gd name="connsiteY6" fmla="*/ 302418 h 304800"/>
                        <a:gd name="connsiteX7" fmla="*/ 0 w 257175"/>
                        <a:gd name="connsiteY7" fmla="*/ 0 h 304800"/>
                        <a:gd name="connsiteX0" fmla="*/ 0 w 257175"/>
                        <a:gd name="connsiteY0" fmla="*/ 0 h 304800"/>
                        <a:gd name="connsiteX1" fmla="*/ 185737 w 257175"/>
                        <a:gd name="connsiteY1" fmla="*/ 28574 h 304800"/>
                        <a:gd name="connsiteX2" fmla="*/ 226218 w 257175"/>
                        <a:gd name="connsiteY2" fmla="*/ 42861 h 304800"/>
                        <a:gd name="connsiteX3" fmla="*/ 233361 w 257175"/>
                        <a:gd name="connsiteY3" fmla="*/ 85724 h 304800"/>
                        <a:gd name="connsiteX4" fmla="*/ 257175 w 257175"/>
                        <a:gd name="connsiteY4" fmla="*/ 97632 h 304800"/>
                        <a:gd name="connsiteX5" fmla="*/ 209549 w 257175"/>
                        <a:gd name="connsiteY5" fmla="*/ 304800 h 304800"/>
                        <a:gd name="connsiteX6" fmla="*/ 0 w 257175"/>
                        <a:gd name="connsiteY6" fmla="*/ 302418 h 304800"/>
                        <a:gd name="connsiteX7" fmla="*/ 0 w 257175"/>
                        <a:gd name="connsiteY7" fmla="*/ 0 h 304800"/>
                        <a:gd name="connsiteX0" fmla="*/ 0 w 257175"/>
                        <a:gd name="connsiteY0" fmla="*/ 0 h 304800"/>
                        <a:gd name="connsiteX1" fmla="*/ 202406 w 257175"/>
                        <a:gd name="connsiteY1" fmla="*/ 33336 h 304800"/>
                        <a:gd name="connsiteX2" fmla="*/ 226218 w 257175"/>
                        <a:gd name="connsiteY2" fmla="*/ 42861 h 304800"/>
                        <a:gd name="connsiteX3" fmla="*/ 233361 w 257175"/>
                        <a:gd name="connsiteY3" fmla="*/ 85724 h 304800"/>
                        <a:gd name="connsiteX4" fmla="*/ 257175 w 257175"/>
                        <a:gd name="connsiteY4" fmla="*/ 97632 h 304800"/>
                        <a:gd name="connsiteX5" fmla="*/ 209549 w 257175"/>
                        <a:gd name="connsiteY5" fmla="*/ 304800 h 304800"/>
                        <a:gd name="connsiteX6" fmla="*/ 0 w 257175"/>
                        <a:gd name="connsiteY6" fmla="*/ 302418 h 304800"/>
                        <a:gd name="connsiteX7" fmla="*/ 0 w 257175"/>
                        <a:gd name="connsiteY7" fmla="*/ 0 h 304800"/>
                        <a:gd name="connsiteX0" fmla="*/ 0 w 257175"/>
                        <a:gd name="connsiteY0" fmla="*/ 0 h 304800"/>
                        <a:gd name="connsiteX1" fmla="*/ 111918 w 257175"/>
                        <a:gd name="connsiteY1" fmla="*/ 16668 h 304800"/>
                        <a:gd name="connsiteX2" fmla="*/ 202406 w 257175"/>
                        <a:gd name="connsiteY2" fmla="*/ 33336 h 304800"/>
                        <a:gd name="connsiteX3" fmla="*/ 226218 w 257175"/>
                        <a:gd name="connsiteY3" fmla="*/ 42861 h 304800"/>
                        <a:gd name="connsiteX4" fmla="*/ 233361 w 257175"/>
                        <a:gd name="connsiteY4" fmla="*/ 85724 h 304800"/>
                        <a:gd name="connsiteX5" fmla="*/ 257175 w 257175"/>
                        <a:gd name="connsiteY5" fmla="*/ 97632 h 304800"/>
                        <a:gd name="connsiteX6" fmla="*/ 209549 w 257175"/>
                        <a:gd name="connsiteY6" fmla="*/ 304800 h 304800"/>
                        <a:gd name="connsiteX7" fmla="*/ 0 w 257175"/>
                        <a:gd name="connsiteY7" fmla="*/ 302418 h 304800"/>
                        <a:gd name="connsiteX8" fmla="*/ 0 w 257175"/>
                        <a:gd name="connsiteY8" fmla="*/ 0 h 304800"/>
                        <a:gd name="connsiteX0" fmla="*/ 0 w 257175"/>
                        <a:gd name="connsiteY0" fmla="*/ 0 h 304800"/>
                        <a:gd name="connsiteX1" fmla="*/ 183355 w 257175"/>
                        <a:gd name="connsiteY1" fmla="*/ 42862 h 304800"/>
                        <a:gd name="connsiteX2" fmla="*/ 202406 w 257175"/>
                        <a:gd name="connsiteY2" fmla="*/ 33336 h 304800"/>
                        <a:gd name="connsiteX3" fmla="*/ 226218 w 257175"/>
                        <a:gd name="connsiteY3" fmla="*/ 42861 h 304800"/>
                        <a:gd name="connsiteX4" fmla="*/ 233361 w 257175"/>
                        <a:gd name="connsiteY4" fmla="*/ 85724 h 304800"/>
                        <a:gd name="connsiteX5" fmla="*/ 257175 w 257175"/>
                        <a:gd name="connsiteY5" fmla="*/ 97632 h 304800"/>
                        <a:gd name="connsiteX6" fmla="*/ 209549 w 257175"/>
                        <a:gd name="connsiteY6" fmla="*/ 304800 h 304800"/>
                        <a:gd name="connsiteX7" fmla="*/ 0 w 257175"/>
                        <a:gd name="connsiteY7" fmla="*/ 302418 h 304800"/>
                        <a:gd name="connsiteX8" fmla="*/ 0 w 257175"/>
                        <a:gd name="connsiteY8" fmla="*/ 0 h 304800"/>
                        <a:gd name="connsiteX0" fmla="*/ 0 w 257175"/>
                        <a:gd name="connsiteY0" fmla="*/ 0 h 304800"/>
                        <a:gd name="connsiteX1" fmla="*/ 71436 w 257175"/>
                        <a:gd name="connsiteY1" fmla="*/ 14287 h 304800"/>
                        <a:gd name="connsiteX2" fmla="*/ 183355 w 257175"/>
                        <a:gd name="connsiteY2" fmla="*/ 42862 h 304800"/>
                        <a:gd name="connsiteX3" fmla="*/ 202406 w 257175"/>
                        <a:gd name="connsiteY3" fmla="*/ 33336 h 304800"/>
                        <a:gd name="connsiteX4" fmla="*/ 226218 w 257175"/>
                        <a:gd name="connsiteY4" fmla="*/ 42861 h 304800"/>
                        <a:gd name="connsiteX5" fmla="*/ 233361 w 257175"/>
                        <a:gd name="connsiteY5" fmla="*/ 85724 h 304800"/>
                        <a:gd name="connsiteX6" fmla="*/ 257175 w 257175"/>
                        <a:gd name="connsiteY6" fmla="*/ 97632 h 304800"/>
                        <a:gd name="connsiteX7" fmla="*/ 209549 w 257175"/>
                        <a:gd name="connsiteY7" fmla="*/ 304800 h 304800"/>
                        <a:gd name="connsiteX8" fmla="*/ 0 w 257175"/>
                        <a:gd name="connsiteY8" fmla="*/ 302418 h 304800"/>
                        <a:gd name="connsiteX9" fmla="*/ 0 w 257175"/>
                        <a:gd name="connsiteY9" fmla="*/ 0 h 304800"/>
                        <a:gd name="connsiteX0" fmla="*/ 0 w 257175"/>
                        <a:gd name="connsiteY0" fmla="*/ 0 h 304800"/>
                        <a:gd name="connsiteX1" fmla="*/ 164305 w 257175"/>
                        <a:gd name="connsiteY1" fmla="*/ 40481 h 304800"/>
                        <a:gd name="connsiteX2" fmla="*/ 183355 w 257175"/>
                        <a:gd name="connsiteY2" fmla="*/ 42862 h 304800"/>
                        <a:gd name="connsiteX3" fmla="*/ 202406 w 257175"/>
                        <a:gd name="connsiteY3" fmla="*/ 33336 h 304800"/>
                        <a:gd name="connsiteX4" fmla="*/ 226218 w 257175"/>
                        <a:gd name="connsiteY4" fmla="*/ 42861 h 304800"/>
                        <a:gd name="connsiteX5" fmla="*/ 233361 w 257175"/>
                        <a:gd name="connsiteY5" fmla="*/ 85724 h 304800"/>
                        <a:gd name="connsiteX6" fmla="*/ 257175 w 257175"/>
                        <a:gd name="connsiteY6" fmla="*/ 97632 h 304800"/>
                        <a:gd name="connsiteX7" fmla="*/ 209549 w 257175"/>
                        <a:gd name="connsiteY7" fmla="*/ 304800 h 304800"/>
                        <a:gd name="connsiteX8" fmla="*/ 0 w 257175"/>
                        <a:gd name="connsiteY8" fmla="*/ 302418 h 304800"/>
                        <a:gd name="connsiteX9" fmla="*/ 0 w 257175"/>
                        <a:gd name="connsiteY9" fmla="*/ 0 h 304800"/>
                        <a:gd name="connsiteX0" fmla="*/ 0 w 257175"/>
                        <a:gd name="connsiteY0" fmla="*/ 0 h 304800"/>
                        <a:gd name="connsiteX1" fmla="*/ 73818 w 257175"/>
                        <a:gd name="connsiteY1" fmla="*/ 21430 h 304800"/>
                        <a:gd name="connsiteX2" fmla="*/ 164305 w 257175"/>
                        <a:gd name="connsiteY2" fmla="*/ 40481 h 304800"/>
                        <a:gd name="connsiteX3" fmla="*/ 183355 w 257175"/>
                        <a:gd name="connsiteY3" fmla="*/ 42862 h 304800"/>
                        <a:gd name="connsiteX4" fmla="*/ 202406 w 257175"/>
                        <a:gd name="connsiteY4" fmla="*/ 33336 h 304800"/>
                        <a:gd name="connsiteX5" fmla="*/ 226218 w 257175"/>
                        <a:gd name="connsiteY5" fmla="*/ 42861 h 304800"/>
                        <a:gd name="connsiteX6" fmla="*/ 233361 w 257175"/>
                        <a:gd name="connsiteY6" fmla="*/ 85724 h 304800"/>
                        <a:gd name="connsiteX7" fmla="*/ 257175 w 257175"/>
                        <a:gd name="connsiteY7" fmla="*/ 97632 h 304800"/>
                        <a:gd name="connsiteX8" fmla="*/ 209549 w 257175"/>
                        <a:gd name="connsiteY8" fmla="*/ 304800 h 304800"/>
                        <a:gd name="connsiteX9" fmla="*/ 0 w 257175"/>
                        <a:gd name="connsiteY9" fmla="*/ 302418 h 304800"/>
                        <a:gd name="connsiteX10" fmla="*/ 0 w 257175"/>
                        <a:gd name="connsiteY10" fmla="*/ 0 h 304800"/>
                        <a:gd name="connsiteX0" fmla="*/ 0 w 257175"/>
                        <a:gd name="connsiteY0" fmla="*/ 0 h 304800"/>
                        <a:gd name="connsiteX1" fmla="*/ 173830 w 257175"/>
                        <a:gd name="connsiteY1" fmla="*/ 7142 h 304800"/>
                        <a:gd name="connsiteX2" fmla="*/ 164305 w 257175"/>
                        <a:gd name="connsiteY2" fmla="*/ 40481 h 304800"/>
                        <a:gd name="connsiteX3" fmla="*/ 183355 w 257175"/>
                        <a:gd name="connsiteY3" fmla="*/ 42862 h 304800"/>
                        <a:gd name="connsiteX4" fmla="*/ 202406 w 257175"/>
                        <a:gd name="connsiteY4" fmla="*/ 33336 h 304800"/>
                        <a:gd name="connsiteX5" fmla="*/ 226218 w 257175"/>
                        <a:gd name="connsiteY5" fmla="*/ 42861 h 304800"/>
                        <a:gd name="connsiteX6" fmla="*/ 233361 w 257175"/>
                        <a:gd name="connsiteY6" fmla="*/ 85724 h 304800"/>
                        <a:gd name="connsiteX7" fmla="*/ 257175 w 257175"/>
                        <a:gd name="connsiteY7" fmla="*/ 97632 h 304800"/>
                        <a:gd name="connsiteX8" fmla="*/ 209549 w 257175"/>
                        <a:gd name="connsiteY8" fmla="*/ 304800 h 304800"/>
                        <a:gd name="connsiteX9" fmla="*/ 0 w 257175"/>
                        <a:gd name="connsiteY9" fmla="*/ 302418 h 304800"/>
                        <a:gd name="connsiteX10" fmla="*/ 0 w 257175"/>
                        <a:gd name="connsiteY10" fmla="*/ 0 h 304800"/>
                        <a:gd name="connsiteX0" fmla="*/ 0 w 257175"/>
                        <a:gd name="connsiteY0" fmla="*/ 0 h 304800"/>
                        <a:gd name="connsiteX1" fmla="*/ 173830 w 257175"/>
                        <a:gd name="connsiteY1" fmla="*/ 7142 h 304800"/>
                        <a:gd name="connsiteX2" fmla="*/ 176211 w 257175"/>
                        <a:gd name="connsiteY2" fmla="*/ 45244 h 304800"/>
                        <a:gd name="connsiteX3" fmla="*/ 183355 w 257175"/>
                        <a:gd name="connsiteY3" fmla="*/ 42862 h 304800"/>
                        <a:gd name="connsiteX4" fmla="*/ 202406 w 257175"/>
                        <a:gd name="connsiteY4" fmla="*/ 33336 h 304800"/>
                        <a:gd name="connsiteX5" fmla="*/ 226218 w 257175"/>
                        <a:gd name="connsiteY5" fmla="*/ 42861 h 304800"/>
                        <a:gd name="connsiteX6" fmla="*/ 233361 w 257175"/>
                        <a:gd name="connsiteY6" fmla="*/ 85724 h 304800"/>
                        <a:gd name="connsiteX7" fmla="*/ 257175 w 257175"/>
                        <a:gd name="connsiteY7" fmla="*/ 97632 h 304800"/>
                        <a:gd name="connsiteX8" fmla="*/ 209549 w 257175"/>
                        <a:gd name="connsiteY8" fmla="*/ 304800 h 304800"/>
                        <a:gd name="connsiteX9" fmla="*/ 0 w 257175"/>
                        <a:gd name="connsiteY9" fmla="*/ 302418 h 304800"/>
                        <a:gd name="connsiteX10" fmla="*/ 0 w 257175"/>
                        <a:gd name="connsiteY10" fmla="*/ 0 h 304800"/>
                        <a:gd name="connsiteX0" fmla="*/ 0 w 257175"/>
                        <a:gd name="connsiteY0" fmla="*/ 0 h 304800"/>
                        <a:gd name="connsiteX1" fmla="*/ 88105 w 257175"/>
                        <a:gd name="connsiteY1" fmla="*/ 7143 h 304800"/>
                        <a:gd name="connsiteX2" fmla="*/ 173830 w 257175"/>
                        <a:gd name="connsiteY2" fmla="*/ 7142 h 304800"/>
                        <a:gd name="connsiteX3" fmla="*/ 176211 w 257175"/>
                        <a:gd name="connsiteY3" fmla="*/ 45244 h 304800"/>
                        <a:gd name="connsiteX4" fmla="*/ 183355 w 257175"/>
                        <a:gd name="connsiteY4" fmla="*/ 42862 h 304800"/>
                        <a:gd name="connsiteX5" fmla="*/ 202406 w 257175"/>
                        <a:gd name="connsiteY5" fmla="*/ 33336 h 304800"/>
                        <a:gd name="connsiteX6" fmla="*/ 226218 w 257175"/>
                        <a:gd name="connsiteY6" fmla="*/ 42861 h 304800"/>
                        <a:gd name="connsiteX7" fmla="*/ 233361 w 257175"/>
                        <a:gd name="connsiteY7" fmla="*/ 85724 h 304800"/>
                        <a:gd name="connsiteX8" fmla="*/ 257175 w 257175"/>
                        <a:gd name="connsiteY8" fmla="*/ 97632 h 304800"/>
                        <a:gd name="connsiteX9" fmla="*/ 209549 w 257175"/>
                        <a:gd name="connsiteY9" fmla="*/ 304800 h 304800"/>
                        <a:gd name="connsiteX10" fmla="*/ 0 w 257175"/>
                        <a:gd name="connsiteY10" fmla="*/ 302418 h 304800"/>
                        <a:gd name="connsiteX11" fmla="*/ 0 w 257175"/>
                        <a:gd name="connsiteY11" fmla="*/ 0 h 304800"/>
                        <a:gd name="connsiteX0" fmla="*/ 0 w 257175"/>
                        <a:gd name="connsiteY0" fmla="*/ 2382 h 307182"/>
                        <a:gd name="connsiteX1" fmla="*/ 142874 w 257175"/>
                        <a:gd name="connsiteY1" fmla="*/ 0 h 307182"/>
                        <a:gd name="connsiteX2" fmla="*/ 173830 w 257175"/>
                        <a:gd name="connsiteY2" fmla="*/ 9524 h 307182"/>
                        <a:gd name="connsiteX3" fmla="*/ 176211 w 257175"/>
                        <a:gd name="connsiteY3" fmla="*/ 47626 h 307182"/>
                        <a:gd name="connsiteX4" fmla="*/ 183355 w 257175"/>
                        <a:gd name="connsiteY4" fmla="*/ 45244 h 307182"/>
                        <a:gd name="connsiteX5" fmla="*/ 202406 w 257175"/>
                        <a:gd name="connsiteY5" fmla="*/ 35718 h 307182"/>
                        <a:gd name="connsiteX6" fmla="*/ 226218 w 257175"/>
                        <a:gd name="connsiteY6" fmla="*/ 45243 h 307182"/>
                        <a:gd name="connsiteX7" fmla="*/ 233361 w 257175"/>
                        <a:gd name="connsiteY7" fmla="*/ 88106 h 307182"/>
                        <a:gd name="connsiteX8" fmla="*/ 257175 w 257175"/>
                        <a:gd name="connsiteY8" fmla="*/ 100014 h 307182"/>
                        <a:gd name="connsiteX9" fmla="*/ 209549 w 257175"/>
                        <a:gd name="connsiteY9" fmla="*/ 307182 h 307182"/>
                        <a:gd name="connsiteX10" fmla="*/ 0 w 257175"/>
                        <a:gd name="connsiteY10" fmla="*/ 304800 h 307182"/>
                        <a:gd name="connsiteX11" fmla="*/ 0 w 257175"/>
                        <a:gd name="connsiteY11" fmla="*/ 2382 h 307182"/>
                        <a:gd name="connsiteX0" fmla="*/ 0 w 257175"/>
                        <a:gd name="connsiteY0" fmla="*/ 4764 h 309564"/>
                        <a:gd name="connsiteX1" fmla="*/ 142874 w 257175"/>
                        <a:gd name="connsiteY1" fmla="*/ 0 h 309564"/>
                        <a:gd name="connsiteX2" fmla="*/ 173830 w 257175"/>
                        <a:gd name="connsiteY2" fmla="*/ 11906 h 309564"/>
                        <a:gd name="connsiteX3" fmla="*/ 176211 w 257175"/>
                        <a:gd name="connsiteY3" fmla="*/ 50008 h 309564"/>
                        <a:gd name="connsiteX4" fmla="*/ 183355 w 257175"/>
                        <a:gd name="connsiteY4" fmla="*/ 47626 h 309564"/>
                        <a:gd name="connsiteX5" fmla="*/ 202406 w 257175"/>
                        <a:gd name="connsiteY5" fmla="*/ 38100 h 309564"/>
                        <a:gd name="connsiteX6" fmla="*/ 226218 w 257175"/>
                        <a:gd name="connsiteY6" fmla="*/ 47625 h 309564"/>
                        <a:gd name="connsiteX7" fmla="*/ 233361 w 257175"/>
                        <a:gd name="connsiteY7" fmla="*/ 90488 h 309564"/>
                        <a:gd name="connsiteX8" fmla="*/ 257175 w 257175"/>
                        <a:gd name="connsiteY8" fmla="*/ 102396 h 309564"/>
                        <a:gd name="connsiteX9" fmla="*/ 209549 w 257175"/>
                        <a:gd name="connsiteY9" fmla="*/ 309564 h 309564"/>
                        <a:gd name="connsiteX10" fmla="*/ 0 w 257175"/>
                        <a:gd name="connsiteY10" fmla="*/ 307182 h 309564"/>
                        <a:gd name="connsiteX11" fmla="*/ 0 w 257175"/>
                        <a:gd name="connsiteY11" fmla="*/ 4764 h 309564"/>
                        <a:gd name="connsiteX0" fmla="*/ 0 w 257175"/>
                        <a:gd name="connsiteY0" fmla="*/ 4764 h 309564"/>
                        <a:gd name="connsiteX1" fmla="*/ 64293 w 257175"/>
                        <a:gd name="connsiteY1" fmla="*/ 2382 h 309564"/>
                        <a:gd name="connsiteX2" fmla="*/ 142874 w 257175"/>
                        <a:gd name="connsiteY2" fmla="*/ 0 h 309564"/>
                        <a:gd name="connsiteX3" fmla="*/ 173830 w 257175"/>
                        <a:gd name="connsiteY3" fmla="*/ 11906 h 309564"/>
                        <a:gd name="connsiteX4" fmla="*/ 176211 w 257175"/>
                        <a:gd name="connsiteY4" fmla="*/ 50008 h 309564"/>
                        <a:gd name="connsiteX5" fmla="*/ 183355 w 257175"/>
                        <a:gd name="connsiteY5" fmla="*/ 47626 h 309564"/>
                        <a:gd name="connsiteX6" fmla="*/ 202406 w 257175"/>
                        <a:gd name="connsiteY6" fmla="*/ 38100 h 309564"/>
                        <a:gd name="connsiteX7" fmla="*/ 226218 w 257175"/>
                        <a:gd name="connsiteY7" fmla="*/ 47625 h 309564"/>
                        <a:gd name="connsiteX8" fmla="*/ 233361 w 257175"/>
                        <a:gd name="connsiteY8" fmla="*/ 90488 h 309564"/>
                        <a:gd name="connsiteX9" fmla="*/ 257175 w 257175"/>
                        <a:gd name="connsiteY9" fmla="*/ 102396 h 309564"/>
                        <a:gd name="connsiteX10" fmla="*/ 209549 w 257175"/>
                        <a:gd name="connsiteY10" fmla="*/ 309564 h 309564"/>
                        <a:gd name="connsiteX11" fmla="*/ 0 w 257175"/>
                        <a:gd name="connsiteY11" fmla="*/ 307182 h 309564"/>
                        <a:gd name="connsiteX12" fmla="*/ 0 w 257175"/>
                        <a:gd name="connsiteY12" fmla="*/ 4764 h 309564"/>
                        <a:gd name="connsiteX0" fmla="*/ 0 w 257175"/>
                        <a:gd name="connsiteY0" fmla="*/ 4764 h 309564"/>
                        <a:gd name="connsiteX1" fmla="*/ 128587 w 257175"/>
                        <a:gd name="connsiteY1" fmla="*/ 33338 h 309564"/>
                        <a:gd name="connsiteX2" fmla="*/ 142874 w 257175"/>
                        <a:gd name="connsiteY2" fmla="*/ 0 h 309564"/>
                        <a:gd name="connsiteX3" fmla="*/ 173830 w 257175"/>
                        <a:gd name="connsiteY3" fmla="*/ 11906 h 309564"/>
                        <a:gd name="connsiteX4" fmla="*/ 176211 w 257175"/>
                        <a:gd name="connsiteY4" fmla="*/ 50008 h 309564"/>
                        <a:gd name="connsiteX5" fmla="*/ 183355 w 257175"/>
                        <a:gd name="connsiteY5" fmla="*/ 47626 h 309564"/>
                        <a:gd name="connsiteX6" fmla="*/ 202406 w 257175"/>
                        <a:gd name="connsiteY6" fmla="*/ 38100 h 309564"/>
                        <a:gd name="connsiteX7" fmla="*/ 226218 w 257175"/>
                        <a:gd name="connsiteY7" fmla="*/ 47625 h 309564"/>
                        <a:gd name="connsiteX8" fmla="*/ 233361 w 257175"/>
                        <a:gd name="connsiteY8" fmla="*/ 90488 h 309564"/>
                        <a:gd name="connsiteX9" fmla="*/ 257175 w 257175"/>
                        <a:gd name="connsiteY9" fmla="*/ 102396 h 309564"/>
                        <a:gd name="connsiteX10" fmla="*/ 209549 w 257175"/>
                        <a:gd name="connsiteY10" fmla="*/ 309564 h 309564"/>
                        <a:gd name="connsiteX11" fmla="*/ 0 w 257175"/>
                        <a:gd name="connsiteY11" fmla="*/ 307182 h 309564"/>
                        <a:gd name="connsiteX12" fmla="*/ 0 w 257175"/>
                        <a:gd name="connsiteY12" fmla="*/ 4764 h 309564"/>
                        <a:gd name="connsiteX0" fmla="*/ 0 w 257175"/>
                        <a:gd name="connsiteY0" fmla="*/ 4764 h 309564"/>
                        <a:gd name="connsiteX1" fmla="*/ 128587 w 257175"/>
                        <a:gd name="connsiteY1" fmla="*/ 33338 h 309564"/>
                        <a:gd name="connsiteX2" fmla="*/ 142874 w 257175"/>
                        <a:gd name="connsiteY2" fmla="*/ 0 h 309564"/>
                        <a:gd name="connsiteX3" fmla="*/ 173830 w 257175"/>
                        <a:gd name="connsiteY3" fmla="*/ 11906 h 309564"/>
                        <a:gd name="connsiteX4" fmla="*/ 176211 w 257175"/>
                        <a:gd name="connsiteY4" fmla="*/ 50008 h 309564"/>
                        <a:gd name="connsiteX5" fmla="*/ 197643 w 257175"/>
                        <a:gd name="connsiteY5" fmla="*/ 57151 h 309564"/>
                        <a:gd name="connsiteX6" fmla="*/ 202406 w 257175"/>
                        <a:gd name="connsiteY6" fmla="*/ 38100 h 309564"/>
                        <a:gd name="connsiteX7" fmla="*/ 226218 w 257175"/>
                        <a:gd name="connsiteY7" fmla="*/ 47625 h 309564"/>
                        <a:gd name="connsiteX8" fmla="*/ 233361 w 257175"/>
                        <a:gd name="connsiteY8" fmla="*/ 90488 h 309564"/>
                        <a:gd name="connsiteX9" fmla="*/ 257175 w 257175"/>
                        <a:gd name="connsiteY9" fmla="*/ 102396 h 309564"/>
                        <a:gd name="connsiteX10" fmla="*/ 209549 w 257175"/>
                        <a:gd name="connsiteY10" fmla="*/ 309564 h 309564"/>
                        <a:gd name="connsiteX11" fmla="*/ 0 w 257175"/>
                        <a:gd name="connsiteY11" fmla="*/ 307182 h 309564"/>
                        <a:gd name="connsiteX12" fmla="*/ 0 w 257175"/>
                        <a:gd name="connsiteY12" fmla="*/ 4764 h 309564"/>
                        <a:gd name="connsiteX0" fmla="*/ 0 w 257175"/>
                        <a:gd name="connsiteY0" fmla="*/ 4764 h 309564"/>
                        <a:gd name="connsiteX1" fmla="*/ 128587 w 257175"/>
                        <a:gd name="connsiteY1" fmla="*/ 33338 h 309564"/>
                        <a:gd name="connsiteX2" fmla="*/ 142874 w 257175"/>
                        <a:gd name="connsiteY2" fmla="*/ 0 h 309564"/>
                        <a:gd name="connsiteX3" fmla="*/ 173830 w 257175"/>
                        <a:gd name="connsiteY3" fmla="*/ 11906 h 309564"/>
                        <a:gd name="connsiteX4" fmla="*/ 169068 w 257175"/>
                        <a:gd name="connsiteY4" fmla="*/ 45246 h 309564"/>
                        <a:gd name="connsiteX5" fmla="*/ 197643 w 257175"/>
                        <a:gd name="connsiteY5" fmla="*/ 57151 h 309564"/>
                        <a:gd name="connsiteX6" fmla="*/ 202406 w 257175"/>
                        <a:gd name="connsiteY6" fmla="*/ 38100 h 309564"/>
                        <a:gd name="connsiteX7" fmla="*/ 226218 w 257175"/>
                        <a:gd name="connsiteY7" fmla="*/ 47625 h 309564"/>
                        <a:gd name="connsiteX8" fmla="*/ 233361 w 257175"/>
                        <a:gd name="connsiteY8" fmla="*/ 90488 h 309564"/>
                        <a:gd name="connsiteX9" fmla="*/ 257175 w 257175"/>
                        <a:gd name="connsiteY9" fmla="*/ 102396 h 309564"/>
                        <a:gd name="connsiteX10" fmla="*/ 209549 w 257175"/>
                        <a:gd name="connsiteY10" fmla="*/ 309564 h 309564"/>
                        <a:gd name="connsiteX11" fmla="*/ 0 w 257175"/>
                        <a:gd name="connsiteY11" fmla="*/ 307182 h 309564"/>
                        <a:gd name="connsiteX12" fmla="*/ 0 w 257175"/>
                        <a:gd name="connsiteY12" fmla="*/ 4764 h 309564"/>
                        <a:gd name="connsiteX0" fmla="*/ 0 w 257175"/>
                        <a:gd name="connsiteY0" fmla="*/ 4764 h 309564"/>
                        <a:gd name="connsiteX1" fmla="*/ 128587 w 257175"/>
                        <a:gd name="connsiteY1" fmla="*/ 33338 h 309564"/>
                        <a:gd name="connsiteX2" fmla="*/ 142874 w 257175"/>
                        <a:gd name="connsiteY2" fmla="*/ 0 h 309564"/>
                        <a:gd name="connsiteX3" fmla="*/ 173830 w 257175"/>
                        <a:gd name="connsiteY3" fmla="*/ 11906 h 309564"/>
                        <a:gd name="connsiteX4" fmla="*/ 169068 w 257175"/>
                        <a:gd name="connsiteY4" fmla="*/ 45246 h 309564"/>
                        <a:gd name="connsiteX5" fmla="*/ 183355 w 257175"/>
                        <a:gd name="connsiteY5" fmla="*/ 57151 h 309564"/>
                        <a:gd name="connsiteX6" fmla="*/ 202406 w 257175"/>
                        <a:gd name="connsiteY6" fmla="*/ 38100 h 309564"/>
                        <a:gd name="connsiteX7" fmla="*/ 226218 w 257175"/>
                        <a:gd name="connsiteY7" fmla="*/ 47625 h 309564"/>
                        <a:gd name="connsiteX8" fmla="*/ 233361 w 257175"/>
                        <a:gd name="connsiteY8" fmla="*/ 90488 h 309564"/>
                        <a:gd name="connsiteX9" fmla="*/ 257175 w 257175"/>
                        <a:gd name="connsiteY9" fmla="*/ 102396 h 309564"/>
                        <a:gd name="connsiteX10" fmla="*/ 209549 w 257175"/>
                        <a:gd name="connsiteY10" fmla="*/ 309564 h 309564"/>
                        <a:gd name="connsiteX11" fmla="*/ 0 w 257175"/>
                        <a:gd name="connsiteY11" fmla="*/ 307182 h 309564"/>
                        <a:gd name="connsiteX12" fmla="*/ 0 w 257175"/>
                        <a:gd name="connsiteY12" fmla="*/ 4764 h 309564"/>
                        <a:gd name="connsiteX0" fmla="*/ 0 w 257175"/>
                        <a:gd name="connsiteY0" fmla="*/ 4764 h 309564"/>
                        <a:gd name="connsiteX1" fmla="*/ 88105 w 257175"/>
                        <a:gd name="connsiteY1" fmla="*/ 23813 h 309564"/>
                        <a:gd name="connsiteX2" fmla="*/ 128587 w 257175"/>
                        <a:gd name="connsiteY2" fmla="*/ 33338 h 309564"/>
                        <a:gd name="connsiteX3" fmla="*/ 142874 w 257175"/>
                        <a:gd name="connsiteY3" fmla="*/ 0 h 309564"/>
                        <a:gd name="connsiteX4" fmla="*/ 173830 w 257175"/>
                        <a:gd name="connsiteY4" fmla="*/ 11906 h 309564"/>
                        <a:gd name="connsiteX5" fmla="*/ 169068 w 257175"/>
                        <a:gd name="connsiteY5" fmla="*/ 45246 h 309564"/>
                        <a:gd name="connsiteX6" fmla="*/ 183355 w 257175"/>
                        <a:gd name="connsiteY6" fmla="*/ 57151 h 309564"/>
                        <a:gd name="connsiteX7" fmla="*/ 202406 w 257175"/>
                        <a:gd name="connsiteY7" fmla="*/ 38100 h 309564"/>
                        <a:gd name="connsiteX8" fmla="*/ 226218 w 257175"/>
                        <a:gd name="connsiteY8" fmla="*/ 47625 h 309564"/>
                        <a:gd name="connsiteX9" fmla="*/ 233361 w 257175"/>
                        <a:gd name="connsiteY9" fmla="*/ 90488 h 309564"/>
                        <a:gd name="connsiteX10" fmla="*/ 257175 w 257175"/>
                        <a:gd name="connsiteY10" fmla="*/ 102396 h 309564"/>
                        <a:gd name="connsiteX11" fmla="*/ 209549 w 257175"/>
                        <a:gd name="connsiteY11" fmla="*/ 309564 h 309564"/>
                        <a:gd name="connsiteX12" fmla="*/ 0 w 257175"/>
                        <a:gd name="connsiteY12" fmla="*/ 307182 h 309564"/>
                        <a:gd name="connsiteX13" fmla="*/ 0 w 257175"/>
                        <a:gd name="connsiteY13" fmla="*/ 4764 h 309564"/>
                        <a:gd name="connsiteX0" fmla="*/ 0 w 257175"/>
                        <a:gd name="connsiteY0" fmla="*/ 4764 h 309564"/>
                        <a:gd name="connsiteX1" fmla="*/ 111917 w 257175"/>
                        <a:gd name="connsiteY1" fmla="*/ 26195 h 309564"/>
                        <a:gd name="connsiteX2" fmla="*/ 128587 w 257175"/>
                        <a:gd name="connsiteY2" fmla="*/ 33338 h 309564"/>
                        <a:gd name="connsiteX3" fmla="*/ 142874 w 257175"/>
                        <a:gd name="connsiteY3" fmla="*/ 0 h 309564"/>
                        <a:gd name="connsiteX4" fmla="*/ 173830 w 257175"/>
                        <a:gd name="connsiteY4" fmla="*/ 11906 h 309564"/>
                        <a:gd name="connsiteX5" fmla="*/ 169068 w 257175"/>
                        <a:gd name="connsiteY5" fmla="*/ 45246 h 309564"/>
                        <a:gd name="connsiteX6" fmla="*/ 183355 w 257175"/>
                        <a:gd name="connsiteY6" fmla="*/ 57151 h 309564"/>
                        <a:gd name="connsiteX7" fmla="*/ 202406 w 257175"/>
                        <a:gd name="connsiteY7" fmla="*/ 38100 h 309564"/>
                        <a:gd name="connsiteX8" fmla="*/ 226218 w 257175"/>
                        <a:gd name="connsiteY8" fmla="*/ 47625 h 309564"/>
                        <a:gd name="connsiteX9" fmla="*/ 233361 w 257175"/>
                        <a:gd name="connsiteY9" fmla="*/ 90488 h 309564"/>
                        <a:gd name="connsiteX10" fmla="*/ 257175 w 257175"/>
                        <a:gd name="connsiteY10" fmla="*/ 102396 h 309564"/>
                        <a:gd name="connsiteX11" fmla="*/ 209549 w 257175"/>
                        <a:gd name="connsiteY11" fmla="*/ 309564 h 309564"/>
                        <a:gd name="connsiteX12" fmla="*/ 0 w 257175"/>
                        <a:gd name="connsiteY12" fmla="*/ 307182 h 309564"/>
                        <a:gd name="connsiteX13" fmla="*/ 0 w 257175"/>
                        <a:gd name="connsiteY13" fmla="*/ 4764 h 309564"/>
                        <a:gd name="connsiteX0" fmla="*/ 0 w 257175"/>
                        <a:gd name="connsiteY0" fmla="*/ 4764 h 309564"/>
                        <a:gd name="connsiteX1" fmla="*/ 40480 w 257175"/>
                        <a:gd name="connsiteY1" fmla="*/ 9526 h 309564"/>
                        <a:gd name="connsiteX2" fmla="*/ 111917 w 257175"/>
                        <a:gd name="connsiteY2" fmla="*/ 26195 h 309564"/>
                        <a:gd name="connsiteX3" fmla="*/ 128587 w 257175"/>
                        <a:gd name="connsiteY3" fmla="*/ 33338 h 309564"/>
                        <a:gd name="connsiteX4" fmla="*/ 142874 w 257175"/>
                        <a:gd name="connsiteY4" fmla="*/ 0 h 309564"/>
                        <a:gd name="connsiteX5" fmla="*/ 173830 w 257175"/>
                        <a:gd name="connsiteY5" fmla="*/ 11906 h 309564"/>
                        <a:gd name="connsiteX6" fmla="*/ 169068 w 257175"/>
                        <a:gd name="connsiteY6" fmla="*/ 45246 h 309564"/>
                        <a:gd name="connsiteX7" fmla="*/ 183355 w 257175"/>
                        <a:gd name="connsiteY7" fmla="*/ 57151 h 309564"/>
                        <a:gd name="connsiteX8" fmla="*/ 202406 w 257175"/>
                        <a:gd name="connsiteY8" fmla="*/ 38100 h 309564"/>
                        <a:gd name="connsiteX9" fmla="*/ 226218 w 257175"/>
                        <a:gd name="connsiteY9" fmla="*/ 47625 h 309564"/>
                        <a:gd name="connsiteX10" fmla="*/ 233361 w 257175"/>
                        <a:gd name="connsiteY10" fmla="*/ 90488 h 309564"/>
                        <a:gd name="connsiteX11" fmla="*/ 257175 w 257175"/>
                        <a:gd name="connsiteY11" fmla="*/ 102396 h 309564"/>
                        <a:gd name="connsiteX12" fmla="*/ 209549 w 257175"/>
                        <a:gd name="connsiteY12" fmla="*/ 309564 h 309564"/>
                        <a:gd name="connsiteX13" fmla="*/ 0 w 257175"/>
                        <a:gd name="connsiteY13" fmla="*/ 307182 h 309564"/>
                        <a:gd name="connsiteX14" fmla="*/ 0 w 257175"/>
                        <a:gd name="connsiteY14" fmla="*/ 4764 h 309564"/>
                        <a:gd name="connsiteX0" fmla="*/ 0 w 257175"/>
                        <a:gd name="connsiteY0" fmla="*/ 150019 h 454819"/>
                        <a:gd name="connsiteX1" fmla="*/ 104774 w 257175"/>
                        <a:gd name="connsiteY1" fmla="*/ 0 h 454819"/>
                        <a:gd name="connsiteX2" fmla="*/ 111917 w 257175"/>
                        <a:gd name="connsiteY2" fmla="*/ 171450 h 454819"/>
                        <a:gd name="connsiteX3" fmla="*/ 128587 w 257175"/>
                        <a:gd name="connsiteY3" fmla="*/ 178593 h 454819"/>
                        <a:gd name="connsiteX4" fmla="*/ 142874 w 257175"/>
                        <a:gd name="connsiteY4" fmla="*/ 145255 h 454819"/>
                        <a:gd name="connsiteX5" fmla="*/ 173830 w 257175"/>
                        <a:gd name="connsiteY5" fmla="*/ 157161 h 454819"/>
                        <a:gd name="connsiteX6" fmla="*/ 169068 w 257175"/>
                        <a:gd name="connsiteY6" fmla="*/ 190501 h 454819"/>
                        <a:gd name="connsiteX7" fmla="*/ 183355 w 257175"/>
                        <a:gd name="connsiteY7" fmla="*/ 202406 h 454819"/>
                        <a:gd name="connsiteX8" fmla="*/ 202406 w 257175"/>
                        <a:gd name="connsiteY8" fmla="*/ 183355 h 454819"/>
                        <a:gd name="connsiteX9" fmla="*/ 226218 w 257175"/>
                        <a:gd name="connsiteY9" fmla="*/ 192880 h 454819"/>
                        <a:gd name="connsiteX10" fmla="*/ 233361 w 257175"/>
                        <a:gd name="connsiteY10" fmla="*/ 235743 h 454819"/>
                        <a:gd name="connsiteX11" fmla="*/ 257175 w 257175"/>
                        <a:gd name="connsiteY11" fmla="*/ 247651 h 454819"/>
                        <a:gd name="connsiteX12" fmla="*/ 209549 w 257175"/>
                        <a:gd name="connsiteY12" fmla="*/ 454819 h 454819"/>
                        <a:gd name="connsiteX13" fmla="*/ 0 w 257175"/>
                        <a:gd name="connsiteY13" fmla="*/ 452437 h 454819"/>
                        <a:gd name="connsiteX14" fmla="*/ 0 w 257175"/>
                        <a:gd name="connsiteY14" fmla="*/ 150019 h 454819"/>
                        <a:gd name="connsiteX0" fmla="*/ 0 w 257175"/>
                        <a:gd name="connsiteY0" fmla="*/ 150019 h 454819"/>
                        <a:gd name="connsiteX1" fmla="*/ 38099 w 257175"/>
                        <a:gd name="connsiteY1" fmla="*/ 90488 h 454819"/>
                        <a:gd name="connsiteX2" fmla="*/ 104774 w 257175"/>
                        <a:gd name="connsiteY2" fmla="*/ 0 h 454819"/>
                        <a:gd name="connsiteX3" fmla="*/ 111917 w 257175"/>
                        <a:gd name="connsiteY3" fmla="*/ 171450 h 454819"/>
                        <a:gd name="connsiteX4" fmla="*/ 128587 w 257175"/>
                        <a:gd name="connsiteY4" fmla="*/ 178593 h 454819"/>
                        <a:gd name="connsiteX5" fmla="*/ 142874 w 257175"/>
                        <a:gd name="connsiteY5" fmla="*/ 145255 h 454819"/>
                        <a:gd name="connsiteX6" fmla="*/ 173830 w 257175"/>
                        <a:gd name="connsiteY6" fmla="*/ 157161 h 454819"/>
                        <a:gd name="connsiteX7" fmla="*/ 169068 w 257175"/>
                        <a:gd name="connsiteY7" fmla="*/ 190501 h 454819"/>
                        <a:gd name="connsiteX8" fmla="*/ 183355 w 257175"/>
                        <a:gd name="connsiteY8" fmla="*/ 202406 h 454819"/>
                        <a:gd name="connsiteX9" fmla="*/ 202406 w 257175"/>
                        <a:gd name="connsiteY9" fmla="*/ 183355 h 454819"/>
                        <a:gd name="connsiteX10" fmla="*/ 226218 w 257175"/>
                        <a:gd name="connsiteY10" fmla="*/ 192880 h 454819"/>
                        <a:gd name="connsiteX11" fmla="*/ 233361 w 257175"/>
                        <a:gd name="connsiteY11" fmla="*/ 235743 h 454819"/>
                        <a:gd name="connsiteX12" fmla="*/ 257175 w 257175"/>
                        <a:gd name="connsiteY12" fmla="*/ 247651 h 454819"/>
                        <a:gd name="connsiteX13" fmla="*/ 209549 w 257175"/>
                        <a:gd name="connsiteY13" fmla="*/ 454819 h 454819"/>
                        <a:gd name="connsiteX14" fmla="*/ 0 w 257175"/>
                        <a:gd name="connsiteY14" fmla="*/ 452437 h 454819"/>
                        <a:gd name="connsiteX15" fmla="*/ 0 w 257175"/>
                        <a:gd name="connsiteY15" fmla="*/ 150019 h 454819"/>
                        <a:gd name="connsiteX0" fmla="*/ 0 w 257175"/>
                        <a:gd name="connsiteY0" fmla="*/ 150019 h 454819"/>
                        <a:gd name="connsiteX1" fmla="*/ 57149 w 257175"/>
                        <a:gd name="connsiteY1" fmla="*/ 2381 h 454819"/>
                        <a:gd name="connsiteX2" fmla="*/ 104774 w 257175"/>
                        <a:gd name="connsiteY2" fmla="*/ 0 h 454819"/>
                        <a:gd name="connsiteX3" fmla="*/ 111917 w 257175"/>
                        <a:gd name="connsiteY3" fmla="*/ 171450 h 454819"/>
                        <a:gd name="connsiteX4" fmla="*/ 128587 w 257175"/>
                        <a:gd name="connsiteY4" fmla="*/ 178593 h 454819"/>
                        <a:gd name="connsiteX5" fmla="*/ 142874 w 257175"/>
                        <a:gd name="connsiteY5" fmla="*/ 145255 h 454819"/>
                        <a:gd name="connsiteX6" fmla="*/ 173830 w 257175"/>
                        <a:gd name="connsiteY6" fmla="*/ 157161 h 454819"/>
                        <a:gd name="connsiteX7" fmla="*/ 169068 w 257175"/>
                        <a:gd name="connsiteY7" fmla="*/ 190501 h 454819"/>
                        <a:gd name="connsiteX8" fmla="*/ 183355 w 257175"/>
                        <a:gd name="connsiteY8" fmla="*/ 202406 h 454819"/>
                        <a:gd name="connsiteX9" fmla="*/ 202406 w 257175"/>
                        <a:gd name="connsiteY9" fmla="*/ 183355 h 454819"/>
                        <a:gd name="connsiteX10" fmla="*/ 226218 w 257175"/>
                        <a:gd name="connsiteY10" fmla="*/ 192880 h 454819"/>
                        <a:gd name="connsiteX11" fmla="*/ 233361 w 257175"/>
                        <a:gd name="connsiteY11" fmla="*/ 235743 h 454819"/>
                        <a:gd name="connsiteX12" fmla="*/ 257175 w 257175"/>
                        <a:gd name="connsiteY12" fmla="*/ 247651 h 454819"/>
                        <a:gd name="connsiteX13" fmla="*/ 209549 w 257175"/>
                        <a:gd name="connsiteY13" fmla="*/ 454819 h 454819"/>
                        <a:gd name="connsiteX14" fmla="*/ 0 w 257175"/>
                        <a:gd name="connsiteY14" fmla="*/ 452437 h 454819"/>
                        <a:gd name="connsiteX15" fmla="*/ 0 w 257175"/>
                        <a:gd name="connsiteY15" fmla="*/ 150019 h 454819"/>
                        <a:gd name="connsiteX0" fmla="*/ 0 w 271463"/>
                        <a:gd name="connsiteY0" fmla="*/ 202407 h 454819"/>
                        <a:gd name="connsiteX1" fmla="*/ 71437 w 271463"/>
                        <a:gd name="connsiteY1" fmla="*/ 2381 h 454819"/>
                        <a:gd name="connsiteX2" fmla="*/ 119062 w 271463"/>
                        <a:gd name="connsiteY2" fmla="*/ 0 h 454819"/>
                        <a:gd name="connsiteX3" fmla="*/ 126205 w 271463"/>
                        <a:gd name="connsiteY3" fmla="*/ 171450 h 454819"/>
                        <a:gd name="connsiteX4" fmla="*/ 142875 w 271463"/>
                        <a:gd name="connsiteY4" fmla="*/ 178593 h 454819"/>
                        <a:gd name="connsiteX5" fmla="*/ 157162 w 271463"/>
                        <a:gd name="connsiteY5" fmla="*/ 145255 h 454819"/>
                        <a:gd name="connsiteX6" fmla="*/ 188118 w 271463"/>
                        <a:gd name="connsiteY6" fmla="*/ 157161 h 454819"/>
                        <a:gd name="connsiteX7" fmla="*/ 183356 w 271463"/>
                        <a:gd name="connsiteY7" fmla="*/ 190501 h 454819"/>
                        <a:gd name="connsiteX8" fmla="*/ 197643 w 271463"/>
                        <a:gd name="connsiteY8" fmla="*/ 202406 h 454819"/>
                        <a:gd name="connsiteX9" fmla="*/ 216694 w 271463"/>
                        <a:gd name="connsiteY9" fmla="*/ 183355 h 454819"/>
                        <a:gd name="connsiteX10" fmla="*/ 240506 w 271463"/>
                        <a:gd name="connsiteY10" fmla="*/ 192880 h 454819"/>
                        <a:gd name="connsiteX11" fmla="*/ 247649 w 271463"/>
                        <a:gd name="connsiteY11" fmla="*/ 235743 h 454819"/>
                        <a:gd name="connsiteX12" fmla="*/ 271463 w 271463"/>
                        <a:gd name="connsiteY12" fmla="*/ 247651 h 454819"/>
                        <a:gd name="connsiteX13" fmla="*/ 223837 w 271463"/>
                        <a:gd name="connsiteY13" fmla="*/ 454819 h 454819"/>
                        <a:gd name="connsiteX14" fmla="*/ 14288 w 271463"/>
                        <a:gd name="connsiteY14" fmla="*/ 452437 h 454819"/>
                        <a:gd name="connsiteX15" fmla="*/ 0 w 271463"/>
                        <a:gd name="connsiteY15" fmla="*/ 202407 h 454819"/>
                        <a:gd name="connsiteX0" fmla="*/ 0 w 271463"/>
                        <a:gd name="connsiteY0" fmla="*/ 202407 h 464344"/>
                        <a:gd name="connsiteX1" fmla="*/ 71437 w 271463"/>
                        <a:gd name="connsiteY1" fmla="*/ 2381 h 464344"/>
                        <a:gd name="connsiteX2" fmla="*/ 119062 w 271463"/>
                        <a:gd name="connsiteY2" fmla="*/ 0 h 464344"/>
                        <a:gd name="connsiteX3" fmla="*/ 126205 w 271463"/>
                        <a:gd name="connsiteY3" fmla="*/ 171450 h 464344"/>
                        <a:gd name="connsiteX4" fmla="*/ 142875 w 271463"/>
                        <a:gd name="connsiteY4" fmla="*/ 178593 h 464344"/>
                        <a:gd name="connsiteX5" fmla="*/ 157162 w 271463"/>
                        <a:gd name="connsiteY5" fmla="*/ 145255 h 464344"/>
                        <a:gd name="connsiteX6" fmla="*/ 188118 w 271463"/>
                        <a:gd name="connsiteY6" fmla="*/ 157161 h 464344"/>
                        <a:gd name="connsiteX7" fmla="*/ 183356 w 271463"/>
                        <a:gd name="connsiteY7" fmla="*/ 190501 h 464344"/>
                        <a:gd name="connsiteX8" fmla="*/ 197643 w 271463"/>
                        <a:gd name="connsiteY8" fmla="*/ 202406 h 464344"/>
                        <a:gd name="connsiteX9" fmla="*/ 216694 w 271463"/>
                        <a:gd name="connsiteY9" fmla="*/ 183355 h 464344"/>
                        <a:gd name="connsiteX10" fmla="*/ 240506 w 271463"/>
                        <a:gd name="connsiteY10" fmla="*/ 192880 h 464344"/>
                        <a:gd name="connsiteX11" fmla="*/ 247649 w 271463"/>
                        <a:gd name="connsiteY11" fmla="*/ 235743 h 464344"/>
                        <a:gd name="connsiteX12" fmla="*/ 271463 w 271463"/>
                        <a:gd name="connsiteY12" fmla="*/ 247651 h 464344"/>
                        <a:gd name="connsiteX13" fmla="*/ 223837 w 271463"/>
                        <a:gd name="connsiteY13" fmla="*/ 454819 h 464344"/>
                        <a:gd name="connsiteX14" fmla="*/ 69057 w 271463"/>
                        <a:gd name="connsiteY14" fmla="*/ 464344 h 464344"/>
                        <a:gd name="connsiteX15" fmla="*/ 0 w 271463"/>
                        <a:gd name="connsiteY15" fmla="*/ 202407 h 464344"/>
                        <a:gd name="connsiteX0" fmla="*/ 0 w 271463"/>
                        <a:gd name="connsiteY0" fmla="*/ 202407 h 464344"/>
                        <a:gd name="connsiteX1" fmla="*/ 71437 w 271463"/>
                        <a:gd name="connsiteY1" fmla="*/ 2381 h 464344"/>
                        <a:gd name="connsiteX2" fmla="*/ 119062 w 271463"/>
                        <a:gd name="connsiteY2" fmla="*/ 0 h 464344"/>
                        <a:gd name="connsiteX3" fmla="*/ 126205 w 271463"/>
                        <a:gd name="connsiteY3" fmla="*/ 171450 h 464344"/>
                        <a:gd name="connsiteX4" fmla="*/ 142875 w 271463"/>
                        <a:gd name="connsiteY4" fmla="*/ 178593 h 464344"/>
                        <a:gd name="connsiteX5" fmla="*/ 157162 w 271463"/>
                        <a:gd name="connsiteY5" fmla="*/ 145255 h 464344"/>
                        <a:gd name="connsiteX6" fmla="*/ 188118 w 271463"/>
                        <a:gd name="connsiteY6" fmla="*/ 157161 h 464344"/>
                        <a:gd name="connsiteX7" fmla="*/ 183356 w 271463"/>
                        <a:gd name="connsiteY7" fmla="*/ 190501 h 464344"/>
                        <a:gd name="connsiteX8" fmla="*/ 197643 w 271463"/>
                        <a:gd name="connsiteY8" fmla="*/ 202406 h 464344"/>
                        <a:gd name="connsiteX9" fmla="*/ 216694 w 271463"/>
                        <a:gd name="connsiteY9" fmla="*/ 183355 h 464344"/>
                        <a:gd name="connsiteX10" fmla="*/ 240506 w 271463"/>
                        <a:gd name="connsiteY10" fmla="*/ 192880 h 464344"/>
                        <a:gd name="connsiteX11" fmla="*/ 247649 w 271463"/>
                        <a:gd name="connsiteY11" fmla="*/ 235743 h 464344"/>
                        <a:gd name="connsiteX12" fmla="*/ 271463 w 271463"/>
                        <a:gd name="connsiteY12" fmla="*/ 247651 h 464344"/>
                        <a:gd name="connsiteX13" fmla="*/ 223837 w 271463"/>
                        <a:gd name="connsiteY13" fmla="*/ 454819 h 464344"/>
                        <a:gd name="connsiteX14" fmla="*/ 69057 w 271463"/>
                        <a:gd name="connsiteY14" fmla="*/ 464344 h 464344"/>
                        <a:gd name="connsiteX15" fmla="*/ 0 w 271463"/>
                        <a:gd name="connsiteY15" fmla="*/ 202407 h 464344"/>
                        <a:gd name="connsiteX0" fmla="*/ 0 w 271463"/>
                        <a:gd name="connsiteY0" fmla="*/ 202407 h 464344"/>
                        <a:gd name="connsiteX1" fmla="*/ 71437 w 271463"/>
                        <a:gd name="connsiteY1" fmla="*/ 2381 h 464344"/>
                        <a:gd name="connsiteX2" fmla="*/ 119062 w 271463"/>
                        <a:gd name="connsiteY2" fmla="*/ 0 h 464344"/>
                        <a:gd name="connsiteX3" fmla="*/ 126205 w 271463"/>
                        <a:gd name="connsiteY3" fmla="*/ 171450 h 464344"/>
                        <a:gd name="connsiteX4" fmla="*/ 142875 w 271463"/>
                        <a:gd name="connsiteY4" fmla="*/ 178593 h 464344"/>
                        <a:gd name="connsiteX5" fmla="*/ 157162 w 271463"/>
                        <a:gd name="connsiteY5" fmla="*/ 145255 h 464344"/>
                        <a:gd name="connsiteX6" fmla="*/ 188118 w 271463"/>
                        <a:gd name="connsiteY6" fmla="*/ 157161 h 464344"/>
                        <a:gd name="connsiteX7" fmla="*/ 183356 w 271463"/>
                        <a:gd name="connsiteY7" fmla="*/ 190501 h 464344"/>
                        <a:gd name="connsiteX8" fmla="*/ 197643 w 271463"/>
                        <a:gd name="connsiteY8" fmla="*/ 202406 h 464344"/>
                        <a:gd name="connsiteX9" fmla="*/ 216694 w 271463"/>
                        <a:gd name="connsiteY9" fmla="*/ 183355 h 464344"/>
                        <a:gd name="connsiteX10" fmla="*/ 240506 w 271463"/>
                        <a:gd name="connsiteY10" fmla="*/ 192880 h 464344"/>
                        <a:gd name="connsiteX11" fmla="*/ 247649 w 271463"/>
                        <a:gd name="connsiteY11" fmla="*/ 235743 h 464344"/>
                        <a:gd name="connsiteX12" fmla="*/ 271463 w 271463"/>
                        <a:gd name="connsiteY12" fmla="*/ 247651 h 464344"/>
                        <a:gd name="connsiteX13" fmla="*/ 223837 w 271463"/>
                        <a:gd name="connsiteY13" fmla="*/ 454819 h 464344"/>
                        <a:gd name="connsiteX14" fmla="*/ 69057 w 271463"/>
                        <a:gd name="connsiteY14" fmla="*/ 464344 h 464344"/>
                        <a:gd name="connsiteX15" fmla="*/ 0 w 271463"/>
                        <a:gd name="connsiteY15" fmla="*/ 202407 h 464344"/>
                        <a:gd name="connsiteX0" fmla="*/ 0 w 271463"/>
                        <a:gd name="connsiteY0" fmla="*/ 202407 h 464344"/>
                        <a:gd name="connsiteX1" fmla="*/ 16668 w 271463"/>
                        <a:gd name="connsiteY1" fmla="*/ 140493 h 464344"/>
                        <a:gd name="connsiteX2" fmla="*/ 71437 w 271463"/>
                        <a:gd name="connsiteY2" fmla="*/ 2381 h 464344"/>
                        <a:gd name="connsiteX3" fmla="*/ 119062 w 271463"/>
                        <a:gd name="connsiteY3" fmla="*/ 0 h 464344"/>
                        <a:gd name="connsiteX4" fmla="*/ 126205 w 271463"/>
                        <a:gd name="connsiteY4" fmla="*/ 171450 h 464344"/>
                        <a:gd name="connsiteX5" fmla="*/ 142875 w 271463"/>
                        <a:gd name="connsiteY5" fmla="*/ 178593 h 464344"/>
                        <a:gd name="connsiteX6" fmla="*/ 157162 w 271463"/>
                        <a:gd name="connsiteY6" fmla="*/ 145255 h 464344"/>
                        <a:gd name="connsiteX7" fmla="*/ 188118 w 271463"/>
                        <a:gd name="connsiteY7" fmla="*/ 157161 h 464344"/>
                        <a:gd name="connsiteX8" fmla="*/ 183356 w 271463"/>
                        <a:gd name="connsiteY8" fmla="*/ 190501 h 464344"/>
                        <a:gd name="connsiteX9" fmla="*/ 197643 w 271463"/>
                        <a:gd name="connsiteY9" fmla="*/ 202406 h 464344"/>
                        <a:gd name="connsiteX10" fmla="*/ 216694 w 271463"/>
                        <a:gd name="connsiteY10" fmla="*/ 183355 h 464344"/>
                        <a:gd name="connsiteX11" fmla="*/ 240506 w 271463"/>
                        <a:gd name="connsiteY11" fmla="*/ 192880 h 464344"/>
                        <a:gd name="connsiteX12" fmla="*/ 247649 w 271463"/>
                        <a:gd name="connsiteY12" fmla="*/ 235743 h 464344"/>
                        <a:gd name="connsiteX13" fmla="*/ 271463 w 271463"/>
                        <a:gd name="connsiteY13" fmla="*/ 247651 h 464344"/>
                        <a:gd name="connsiteX14" fmla="*/ 223837 w 271463"/>
                        <a:gd name="connsiteY14" fmla="*/ 454819 h 464344"/>
                        <a:gd name="connsiteX15" fmla="*/ 69057 w 271463"/>
                        <a:gd name="connsiteY15" fmla="*/ 464344 h 464344"/>
                        <a:gd name="connsiteX16" fmla="*/ 0 w 271463"/>
                        <a:gd name="connsiteY16" fmla="*/ 202407 h 464344"/>
                        <a:gd name="connsiteX0" fmla="*/ 0 w 271463"/>
                        <a:gd name="connsiteY0" fmla="*/ 202407 h 464344"/>
                        <a:gd name="connsiteX1" fmla="*/ 38099 w 271463"/>
                        <a:gd name="connsiteY1" fmla="*/ 150018 h 464344"/>
                        <a:gd name="connsiteX2" fmla="*/ 71437 w 271463"/>
                        <a:gd name="connsiteY2" fmla="*/ 2381 h 464344"/>
                        <a:gd name="connsiteX3" fmla="*/ 119062 w 271463"/>
                        <a:gd name="connsiteY3" fmla="*/ 0 h 464344"/>
                        <a:gd name="connsiteX4" fmla="*/ 126205 w 271463"/>
                        <a:gd name="connsiteY4" fmla="*/ 171450 h 464344"/>
                        <a:gd name="connsiteX5" fmla="*/ 142875 w 271463"/>
                        <a:gd name="connsiteY5" fmla="*/ 178593 h 464344"/>
                        <a:gd name="connsiteX6" fmla="*/ 157162 w 271463"/>
                        <a:gd name="connsiteY6" fmla="*/ 145255 h 464344"/>
                        <a:gd name="connsiteX7" fmla="*/ 188118 w 271463"/>
                        <a:gd name="connsiteY7" fmla="*/ 157161 h 464344"/>
                        <a:gd name="connsiteX8" fmla="*/ 183356 w 271463"/>
                        <a:gd name="connsiteY8" fmla="*/ 190501 h 464344"/>
                        <a:gd name="connsiteX9" fmla="*/ 197643 w 271463"/>
                        <a:gd name="connsiteY9" fmla="*/ 202406 h 464344"/>
                        <a:gd name="connsiteX10" fmla="*/ 216694 w 271463"/>
                        <a:gd name="connsiteY10" fmla="*/ 183355 h 464344"/>
                        <a:gd name="connsiteX11" fmla="*/ 240506 w 271463"/>
                        <a:gd name="connsiteY11" fmla="*/ 192880 h 464344"/>
                        <a:gd name="connsiteX12" fmla="*/ 247649 w 271463"/>
                        <a:gd name="connsiteY12" fmla="*/ 235743 h 464344"/>
                        <a:gd name="connsiteX13" fmla="*/ 271463 w 271463"/>
                        <a:gd name="connsiteY13" fmla="*/ 247651 h 464344"/>
                        <a:gd name="connsiteX14" fmla="*/ 223837 w 271463"/>
                        <a:gd name="connsiteY14" fmla="*/ 454819 h 464344"/>
                        <a:gd name="connsiteX15" fmla="*/ 69057 w 271463"/>
                        <a:gd name="connsiteY15" fmla="*/ 464344 h 464344"/>
                        <a:gd name="connsiteX16" fmla="*/ 0 w 271463"/>
                        <a:gd name="connsiteY16" fmla="*/ 202407 h 464344"/>
                        <a:gd name="connsiteX0" fmla="*/ 0 w 271463"/>
                        <a:gd name="connsiteY0" fmla="*/ 202407 h 464344"/>
                        <a:gd name="connsiteX1" fmla="*/ 38099 w 271463"/>
                        <a:gd name="connsiteY1" fmla="*/ 150018 h 464344"/>
                        <a:gd name="connsiteX2" fmla="*/ 57149 w 271463"/>
                        <a:gd name="connsiteY2" fmla="*/ 71437 h 464344"/>
                        <a:gd name="connsiteX3" fmla="*/ 71437 w 271463"/>
                        <a:gd name="connsiteY3" fmla="*/ 2381 h 464344"/>
                        <a:gd name="connsiteX4" fmla="*/ 119062 w 271463"/>
                        <a:gd name="connsiteY4" fmla="*/ 0 h 464344"/>
                        <a:gd name="connsiteX5" fmla="*/ 126205 w 271463"/>
                        <a:gd name="connsiteY5" fmla="*/ 171450 h 464344"/>
                        <a:gd name="connsiteX6" fmla="*/ 142875 w 271463"/>
                        <a:gd name="connsiteY6" fmla="*/ 178593 h 464344"/>
                        <a:gd name="connsiteX7" fmla="*/ 157162 w 271463"/>
                        <a:gd name="connsiteY7" fmla="*/ 145255 h 464344"/>
                        <a:gd name="connsiteX8" fmla="*/ 188118 w 271463"/>
                        <a:gd name="connsiteY8" fmla="*/ 157161 h 464344"/>
                        <a:gd name="connsiteX9" fmla="*/ 183356 w 271463"/>
                        <a:gd name="connsiteY9" fmla="*/ 190501 h 464344"/>
                        <a:gd name="connsiteX10" fmla="*/ 197643 w 271463"/>
                        <a:gd name="connsiteY10" fmla="*/ 202406 h 464344"/>
                        <a:gd name="connsiteX11" fmla="*/ 216694 w 271463"/>
                        <a:gd name="connsiteY11" fmla="*/ 183355 h 464344"/>
                        <a:gd name="connsiteX12" fmla="*/ 240506 w 271463"/>
                        <a:gd name="connsiteY12" fmla="*/ 192880 h 464344"/>
                        <a:gd name="connsiteX13" fmla="*/ 247649 w 271463"/>
                        <a:gd name="connsiteY13" fmla="*/ 235743 h 464344"/>
                        <a:gd name="connsiteX14" fmla="*/ 271463 w 271463"/>
                        <a:gd name="connsiteY14" fmla="*/ 247651 h 464344"/>
                        <a:gd name="connsiteX15" fmla="*/ 223837 w 271463"/>
                        <a:gd name="connsiteY15" fmla="*/ 454819 h 464344"/>
                        <a:gd name="connsiteX16" fmla="*/ 69057 w 271463"/>
                        <a:gd name="connsiteY16" fmla="*/ 464344 h 464344"/>
                        <a:gd name="connsiteX17" fmla="*/ 0 w 271463"/>
                        <a:gd name="connsiteY17" fmla="*/ 202407 h 464344"/>
                        <a:gd name="connsiteX0" fmla="*/ 0 w 271463"/>
                        <a:gd name="connsiteY0" fmla="*/ 202407 h 464344"/>
                        <a:gd name="connsiteX1" fmla="*/ 38099 w 271463"/>
                        <a:gd name="connsiteY1" fmla="*/ 150018 h 464344"/>
                        <a:gd name="connsiteX2" fmla="*/ 50005 w 271463"/>
                        <a:gd name="connsiteY2" fmla="*/ 230981 h 464344"/>
                        <a:gd name="connsiteX3" fmla="*/ 71437 w 271463"/>
                        <a:gd name="connsiteY3" fmla="*/ 2381 h 464344"/>
                        <a:gd name="connsiteX4" fmla="*/ 119062 w 271463"/>
                        <a:gd name="connsiteY4" fmla="*/ 0 h 464344"/>
                        <a:gd name="connsiteX5" fmla="*/ 126205 w 271463"/>
                        <a:gd name="connsiteY5" fmla="*/ 171450 h 464344"/>
                        <a:gd name="connsiteX6" fmla="*/ 142875 w 271463"/>
                        <a:gd name="connsiteY6" fmla="*/ 178593 h 464344"/>
                        <a:gd name="connsiteX7" fmla="*/ 157162 w 271463"/>
                        <a:gd name="connsiteY7" fmla="*/ 145255 h 464344"/>
                        <a:gd name="connsiteX8" fmla="*/ 188118 w 271463"/>
                        <a:gd name="connsiteY8" fmla="*/ 157161 h 464344"/>
                        <a:gd name="connsiteX9" fmla="*/ 183356 w 271463"/>
                        <a:gd name="connsiteY9" fmla="*/ 190501 h 464344"/>
                        <a:gd name="connsiteX10" fmla="*/ 197643 w 271463"/>
                        <a:gd name="connsiteY10" fmla="*/ 202406 h 464344"/>
                        <a:gd name="connsiteX11" fmla="*/ 216694 w 271463"/>
                        <a:gd name="connsiteY11" fmla="*/ 183355 h 464344"/>
                        <a:gd name="connsiteX12" fmla="*/ 240506 w 271463"/>
                        <a:gd name="connsiteY12" fmla="*/ 192880 h 464344"/>
                        <a:gd name="connsiteX13" fmla="*/ 247649 w 271463"/>
                        <a:gd name="connsiteY13" fmla="*/ 235743 h 464344"/>
                        <a:gd name="connsiteX14" fmla="*/ 271463 w 271463"/>
                        <a:gd name="connsiteY14" fmla="*/ 247651 h 464344"/>
                        <a:gd name="connsiteX15" fmla="*/ 223837 w 271463"/>
                        <a:gd name="connsiteY15" fmla="*/ 454819 h 464344"/>
                        <a:gd name="connsiteX16" fmla="*/ 69057 w 271463"/>
                        <a:gd name="connsiteY16" fmla="*/ 464344 h 464344"/>
                        <a:gd name="connsiteX17" fmla="*/ 0 w 271463"/>
                        <a:gd name="connsiteY17" fmla="*/ 202407 h 464344"/>
                        <a:gd name="connsiteX0" fmla="*/ 0 w 271463"/>
                        <a:gd name="connsiteY0" fmla="*/ 202407 h 464344"/>
                        <a:gd name="connsiteX1" fmla="*/ 38099 w 271463"/>
                        <a:gd name="connsiteY1" fmla="*/ 150018 h 464344"/>
                        <a:gd name="connsiteX2" fmla="*/ 50005 w 271463"/>
                        <a:gd name="connsiteY2" fmla="*/ 230981 h 464344"/>
                        <a:gd name="connsiteX3" fmla="*/ 52387 w 271463"/>
                        <a:gd name="connsiteY3" fmla="*/ 166687 h 464344"/>
                        <a:gd name="connsiteX4" fmla="*/ 71437 w 271463"/>
                        <a:gd name="connsiteY4" fmla="*/ 2381 h 464344"/>
                        <a:gd name="connsiteX5" fmla="*/ 119062 w 271463"/>
                        <a:gd name="connsiteY5" fmla="*/ 0 h 464344"/>
                        <a:gd name="connsiteX6" fmla="*/ 126205 w 271463"/>
                        <a:gd name="connsiteY6" fmla="*/ 171450 h 464344"/>
                        <a:gd name="connsiteX7" fmla="*/ 142875 w 271463"/>
                        <a:gd name="connsiteY7" fmla="*/ 178593 h 464344"/>
                        <a:gd name="connsiteX8" fmla="*/ 157162 w 271463"/>
                        <a:gd name="connsiteY8" fmla="*/ 145255 h 464344"/>
                        <a:gd name="connsiteX9" fmla="*/ 188118 w 271463"/>
                        <a:gd name="connsiteY9" fmla="*/ 157161 h 464344"/>
                        <a:gd name="connsiteX10" fmla="*/ 183356 w 271463"/>
                        <a:gd name="connsiteY10" fmla="*/ 190501 h 464344"/>
                        <a:gd name="connsiteX11" fmla="*/ 197643 w 271463"/>
                        <a:gd name="connsiteY11" fmla="*/ 202406 h 464344"/>
                        <a:gd name="connsiteX12" fmla="*/ 216694 w 271463"/>
                        <a:gd name="connsiteY12" fmla="*/ 183355 h 464344"/>
                        <a:gd name="connsiteX13" fmla="*/ 240506 w 271463"/>
                        <a:gd name="connsiteY13" fmla="*/ 192880 h 464344"/>
                        <a:gd name="connsiteX14" fmla="*/ 247649 w 271463"/>
                        <a:gd name="connsiteY14" fmla="*/ 235743 h 464344"/>
                        <a:gd name="connsiteX15" fmla="*/ 271463 w 271463"/>
                        <a:gd name="connsiteY15" fmla="*/ 247651 h 464344"/>
                        <a:gd name="connsiteX16" fmla="*/ 223837 w 271463"/>
                        <a:gd name="connsiteY16" fmla="*/ 454819 h 464344"/>
                        <a:gd name="connsiteX17" fmla="*/ 69057 w 271463"/>
                        <a:gd name="connsiteY17" fmla="*/ 464344 h 464344"/>
                        <a:gd name="connsiteX18" fmla="*/ 0 w 271463"/>
                        <a:gd name="connsiteY18" fmla="*/ 202407 h 464344"/>
                        <a:gd name="connsiteX0" fmla="*/ 0 w 271463"/>
                        <a:gd name="connsiteY0" fmla="*/ 202407 h 464344"/>
                        <a:gd name="connsiteX1" fmla="*/ 38099 w 271463"/>
                        <a:gd name="connsiteY1" fmla="*/ 150018 h 464344"/>
                        <a:gd name="connsiteX2" fmla="*/ 50005 w 271463"/>
                        <a:gd name="connsiteY2" fmla="*/ 230981 h 464344"/>
                        <a:gd name="connsiteX3" fmla="*/ 66674 w 271463"/>
                        <a:gd name="connsiteY3" fmla="*/ 223837 h 464344"/>
                        <a:gd name="connsiteX4" fmla="*/ 71437 w 271463"/>
                        <a:gd name="connsiteY4" fmla="*/ 2381 h 464344"/>
                        <a:gd name="connsiteX5" fmla="*/ 119062 w 271463"/>
                        <a:gd name="connsiteY5" fmla="*/ 0 h 464344"/>
                        <a:gd name="connsiteX6" fmla="*/ 126205 w 271463"/>
                        <a:gd name="connsiteY6" fmla="*/ 171450 h 464344"/>
                        <a:gd name="connsiteX7" fmla="*/ 142875 w 271463"/>
                        <a:gd name="connsiteY7" fmla="*/ 178593 h 464344"/>
                        <a:gd name="connsiteX8" fmla="*/ 157162 w 271463"/>
                        <a:gd name="connsiteY8" fmla="*/ 145255 h 464344"/>
                        <a:gd name="connsiteX9" fmla="*/ 188118 w 271463"/>
                        <a:gd name="connsiteY9" fmla="*/ 157161 h 464344"/>
                        <a:gd name="connsiteX10" fmla="*/ 183356 w 271463"/>
                        <a:gd name="connsiteY10" fmla="*/ 190501 h 464344"/>
                        <a:gd name="connsiteX11" fmla="*/ 197643 w 271463"/>
                        <a:gd name="connsiteY11" fmla="*/ 202406 h 464344"/>
                        <a:gd name="connsiteX12" fmla="*/ 216694 w 271463"/>
                        <a:gd name="connsiteY12" fmla="*/ 183355 h 464344"/>
                        <a:gd name="connsiteX13" fmla="*/ 240506 w 271463"/>
                        <a:gd name="connsiteY13" fmla="*/ 192880 h 464344"/>
                        <a:gd name="connsiteX14" fmla="*/ 247649 w 271463"/>
                        <a:gd name="connsiteY14" fmla="*/ 235743 h 464344"/>
                        <a:gd name="connsiteX15" fmla="*/ 271463 w 271463"/>
                        <a:gd name="connsiteY15" fmla="*/ 247651 h 464344"/>
                        <a:gd name="connsiteX16" fmla="*/ 223837 w 271463"/>
                        <a:gd name="connsiteY16" fmla="*/ 454819 h 464344"/>
                        <a:gd name="connsiteX17" fmla="*/ 69057 w 271463"/>
                        <a:gd name="connsiteY17" fmla="*/ 464344 h 464344"/>
                        <a:gd name="connsiteX18" fmla="*/ 0 w 271463"/>
                        <a:gd name="connsiteY18" fmla="*/ 202407 h 464344"/>
                        <a:gd name="connsiteX0" fmla="*/ 0 w 271463"/>
                        <a:gd name="connsiteY0" fmla="*/ 202407 h 464344"/>
                        <a:gd name="connsiteX1" fmla="*/ 38099 w 271463"/>
                        <a:gd name="connsiteY1" fmla="*/ 150018 h 464344"/>
                        <a:gd name="connsiteX2" fmla="*/ 50005 w 271463"/>
                        <a:gd name="connsiteY2" fmla="*/ 230981 h 464344"/>
                        <a:gd name="connsiteX3" fmla="*/ 61912 w 271463"/>
                        <a:gd name="connsiteY3" fmla="*/ 223837 h 464344"/>
                        <a:gd name="connsiteX4" fmla="*/ 71437 w 271463"/>
                        <a:gd name="connsiteY4" fmla="*/ 2381 h 464344"/>
                        <a:gd name="connsiteX5" fmla="*/ 119062 w 271463"/>
                        <a:gd name="connsiteY5" fmla="*/ 0 h 464344"/>
                        <a:gd name="connsiteX6" fmla="*/ 126205 w 271463"/>
                        <a:gd name="connsiteY6" fmla="*/ 171450 h 464344"/>
                        <a:gd name="connsiteX7" fmla="*/ 142875 w 271463"/>
                        <a:gd name="connsiteY7" fmla="*/ 178593 h 464344"/>
                        <a:gd name="connsiteX8" fmla="*/ 157162 w 271463"/>
                        <a:gd name="connsiteY8" fmla="*/ 145255 h 464344"/>
                        <a:gd name="connsiteX9" fmla="*/ 188118 w 271463"/>
                        <a:gd name="connsiteY9" fmla="*/ 157161 h 464344"/>
                        <a:gd name="connsiteX10" fmla="*/ 183356 w 271463"/>
                        <a:gd name="connsiteY10" fmla="*/ 190501 h 464344"/>
                        <a:gd name="connsiteX11" fmla="*/ 197643 w 271463"/>
                        <a:gd name="connsiteY11" fmla="*/ 202406 h 464344"/>
                        <a:gd name="connsiteX12" fmla="*/ 216694 w 271463"/>
                        <a:gd name="connsiteY12" fmla="*/ 183355 h 464344"/>
                        <a:gd name="connsiteX13" fmla="*/ 240506 w 271463"/>
                        <a:gd name="connsiteY13" fmla="*/ 192880 h 464344"/>
                        <a:gd name="connsiteX14" fmla="*/ 247649 w 271463"/>
                        <a:gd name="connsiteY14" fmla="*/ 235743 h 464344"/>
                        <a:gd name="connsiteX15" fmla="*/ 271463 w 271463"/>
                        <a:gd name="connsiteY15" fmla="*/ 247651 h 464344"/>
                        <a:gd name="connsiteX16" fmla="*/ 223837 w 271463"/>
                        <a:gd name="connsiteY16" fmla="*/ 454819 h 464344"/>
                        <a:gd name="connsiteX17" fmla="*/ 69057 w 271463"/>
                        <a:gd name="connsiteY17" fmla="*/ 464344 h 464344"/>
                        <a:gd name="connsiteX18" fmla="*/ 0 w 271463"/>
                        <a:gd name="connsiteY18" fmla="*/ 202407 h 464344"/>
                        <a:gd name="connsiteX0" fmla="*/ 0 w 271463"/>
                        <a:gd name="connsiteY0" fmla="*/ 202407 h 464344"/>
                        <a:gd name="connsiteX1" fmla="*/ 38099 w 271463"/>
                        <a:gd name="connsiteY1" fmla="*/ 150018 h 464344"/>
                        <a:gd name="connsiteX2" fmla="*/ 50005 w 271463"/>
                        <a:gd name="connsiteY2" fmla="*/ 230981 h 464344"/>
                        <a:gd name="connsiteX3" fmla="*/ 69056 w 271463"/>
                        <a:gd name="connsiteY3" fmla="*/ 226218 h 464344"/>
                        <a:gd name="connsiteX4" fmla="*/ 71437 w 271463"/>
                        <a:gd name="connsiteY4" fmla="*/ 2381 h 464344"/>
                        <a:gd name="connsiteX5" fmla="*/ 119062 w 271463"/>
                        <a:gd name="connsiteY5" fmla="*/ 0 h 464344"/>
                        <a:gd name="connsiteX6" fmla="*/ 126205 w 271463"/>
                        <a:gd name="connsiteY6" fmla="*/ 171450 h 464344"/>
                        <a:gd name="connsiteX7" fmla="*/ 142875 w 271463"/>
                        <a:gd name="connsiteY7" fmla="*/ 178593 h 464344"/>
                        <a:gd name="connsiteX8" fmla="*/ 157162 w 271463"/>
                        <a:gd name="connsiteY8" fmla="*/ 145255 h 464344"/>
                        <a:gd name="connsiteX9" fmla="*/ 188118 w 271463"/>
                        <a:gd name="connsiteY9" fmla="*/ 157161 h 464344"/>
                        <a:gd name="connsiteX10" fmla="*/ 183356 w 271463"/>
                        <a:gd name="connsiteY10" fmla="*/ 190501 h 464344"/>
                        <a:gd name="connsiteX11" fmla="*/ 197643 w 271463"/>
                        <a:gd name="connsiteY11" fmla="*/ 202406 h 464344"/>
                        <a:gd name="connsiteX12" fmla="*/ 216694 w 271463"/>
                        <a:gd name="connsiteY12" fmla="*/ 183355 h 464344"/>
                        <a:gd name="connsiteX13" fmla="*/ 240506 w 271463"/>
                        <a:gd name="connsiteY13" fmla="*/ 192880 h 464344"/>
                        <a:gd name="connsiteX14" fmla="*/ 247649 w 271463"/>
                        <a:gd name="connsiteY14" fmla="*/ 235743 h 464344"/>
                        <a:gd name="connsiteX15" fmla="*/ 271463 w 271463"/>
                        <a:gd name="connsiteY15" fmla="*/ 247651 h 464344"/>
                        <a:gd name="connsiteX16" fmla="*/ 223837 w 271463"/>
                        <a:gd name="connsiteY16" fmla="*/ 454819 h 464344"/>
                        <a:gd name="connsiteX17" fmla="*/ 69057 w 271463"/>
                        <a:gd name="connsiteY17" fmla="*/ 464344 h 464344"/>
                        <a:gd name="connsiteX18" fmla="*/ 0 w 271463"/>
                        <a:gd name="connsiteY18" fmla="*/ 202407 h 464344"/>
                        <a:gd name="connsiteX0" fmla="*/ 0 w 271463"/>
                        <a:gd name="connsiteY0" fmla="*/ 202407 h 464344"/>
                        <a:gd name="connsiteX1" fmla="*/ 38099 w 271463"/>
                        <a:gd name="connsiteY1" fmla="*/ 150018 h 464344"/>
                        <a:gd name="connsiteX2" fmla="*/ 50005 w 271463"/>
                        <a:gd name="connsiteY2" fmla="*/ 230981 h 464344"/>
                        <a:gd name="connsiteX3" fmla="*/ 69056 w 271463"/>
                        <a:gd name="connsiteY3" fmla="*/ 233362 h 464344"/>
                        <a:gd name="connsiteX4" fmla="*/ 71437 w 271463"/>
                        <a:gd name="connsiteY4" fmla="*/ 2381 h 464344"/>
                        <a:gd name="connsiteX5" fmla="*/ 119062 w 271463"/>
                        <a:gd name="connsiteY5" fmla="*/ 0 h 464344"/>
                        <a:gd name="connsiteX6" fmla="*/ 126205 w 271463"/>
                        <a:gd name="connsiteY6" fmla="*/ 171450 h 464344"/>
                        <a:gd name="connsiteX7" fmla="*/ 142875 w 271463"/>
                        <a:gd name="connsiteY7" fmla="*/ 178593 h 464344"/>
                        <a:gd name="connsiteX8" fmla="*/ 157162 w 271463"/>
                        <a:gd name="connsiteY8" fmla="*/ 145255 h 464344"/>
                        <a:gd name="connsiteX9" fmla="*/ 188118 w 271463"/>
                        <a:gd name="connsiteY9" fmla="*/ 157161 h 464344"/>
                        <a:gd name="connsiteX10" fmla="*/ 183356 w 271463"/>
                        <a:gd name="connsiteY10" fmla="*/ 190501 h 464344"/>
                        <a:gd name="connsiteX11" fmla="*/ 197643 w 271463"/>
                        <a:gd name="connsiteY11" fmla="*/ 202406 h 464344"/>
                        <a:gd name="connsiteX12" fmla="*/ 216694 w 271463"/>
                        <a:gd name="connsiteY12" fmla="*/ 183355 h 464344"/>
                        <a:gd name="connsiteX13" fmla="*/ 240506 w 271463"/>
                        <a:gd name="connsiteY13" fmla="*/ 192880 h 464344"/>
                        <a:gd name="connsiteX14" fmla="*/ 247649 w 271463"/>
                        <a:gd name="connsiteY14" fmla="*/ 235743 h 464344"/>
                        <a:gd name="connsiteX15" fmla="*/ 271463 w 271463"/>
                        <a:gd name="connsiteY15" fmla="*/ 247651 h 464344"/>
                        <a:gd name="connsiteX16" fmla="*/ 223837 w 271463"/>
                        <a:gd name="connsiteY16" fmla="*/ 454819 h 464344"/>
                        <a:gd name="connsiteX17" fmla="*/ 69057 w 271463"/>
                        <a:gd name="connsiteY17" fmla="*/ 464344 h 464344"/>
                        <a:gd name="connsiteX18" fmla="*/ 0 w 271463"/>
                        <a:gd name="connsiteY18" fmla="*/ 202407 h 464344"/>
                        <a:gd name="connsiteX0" fmla="*/ 0 w 271463"/>
                        <a:gd name="connsiteY0" fmla="*/ 202407 h 464344"/>
                        <a:gd name="connsiteX1" fmla="*/ 38099 w 271463"/>
                        <a:gd name="connsiteY1" fmla="*/ 150018 h 464344"/>
                        <a:gd name="connsiteX2" fmla="*/ 50005 w 271463"/>
                        <a:gd name="connsiteY2" fmla="*/ 230981 h 464344"/>
                        <a:gd name="connsiteX3" fmla="*/ 69056 w 271463"/>
                        <a:gd name="connsiteY3" fmla="*/ 233362 h 464344"/>
                        <a:gd name="connsiteX4" fmla="*/ 71437 w 271463"/>
                        <a:gd name="connsiteY4" fmla="*/ 2381 h 464344"/>
                        <a:gd name="connsiteX5" fmla="*/ 119062 w 271463"/>
                        <a:gd name="connsiteY5" fmla="*/ 0 h 464344"/>
                        <a:gd name="connsiteX6" fmla="*/ 126205 w 271463"/>
                        <a:gd name="connsiteY6" fmla="*/ 171450 h 464344"/>
                        <a:gd name="connsiteX7" fmla="*/ 142875 w 271463"/>
                        <a:gd name="connsiteY7" fmla="*/ 178593 h 464344"/>
                        <a:gd name="connsiteX8" fmla="*/ 157162 w 271463"/>
                        <a:gd name="connsiteY8" fmla="*/ 145255 h 464344"/>
                        <a:gd name="connsiteX9" fmla="*/ 188118 w 271463"/>
                        <a:gd name="connsiteY9" fmla="*/ 157161 h 464344"/>
                        <a:gd name="connsiteX10" fmla="*/ 183356 w 271463"/>
                        <a:gd name="connsiteY10" fmla="*/ 190501 h 464344"/>
                        <a:gd name="connsiteX11" fmla="*/ 197643 w 271463"/>
                        <a:gd name="connsiteY11" fmla="*/ 202406 h 464344"/>
                        <a:gd name="connsiteX12" fmla="*/ 216694 w 271463"/>
                        <a:gd name="connsiteY12" fmla="*/ 183355 h 464344"/>
                        <a:gd name="connsiteX13" fmla="*/ 240506 w 271463"/>
                        <a:gd name="connsiteY13" fmla="*/ 192880 h 464344"/>
                        <a:gd name="connsiteX14" fmla="*/ 247649 w 271463"/>
                        <a:gd name="connsiteY14" fmla="*/ 235743 h 464344"/>
                        <a:gd name="connsiteX15" fmla="*/ 271463 w 271463"/>
                        <a:gd name="connsiteY15" fmla="*/ 247651 h 464344"/>
                        <a:gd name="connsiteX16" fmla="*/ 223837 w 271463"/>
                        <a:gd name="connsiteY16" fmla="*/ 454819 h 464344"/>
                        <a:gd name="connsiteX17" fmla="*/ 69057 w 271463"/>
                        <a:gd name="connsiteY17" fmla="*/ 464344 h 464344"/>
                        <a:gd name="connsiteX18" fmla="*/ 0 w 271463"/>
                        <a:gd name="connsiteY18" fmla="*/ 202407 h 464344"/>
                        <a:gd name="connsiteX0" fmla="*/ 0 w 271463"/>
                        <a:gd name="connsiteY0" fmla="*/ 202407 h 464344"/>
                        <a:gd name="connsiteX1" fmla="*/ 38099 w 271463"/>
                        <a:gd name="connsiteY1" fmla="*/ 150018 h 464344"/>
                        <a:gd name="connsiteX2" fmla="*/ 50005 w 271463"/>
                        <a:gd name="connsiteY2" fmla="*/ 230981 h 464344"/>
                        <a:gd name="connsiteX3" fmla="*/ 69056 w 271463"/>
                        <a:gd name="connsiteY3" fmla="*/ 233362 h 464344"/>
                        <a:gd name="connsiteX4" fmla="*/ 71437 w 271463"/>
                        <a:gd name="connsiteY4" fmla="*/ 2381 h 464344"/>
                        <a:gd name="connsiteX5" fmla="*/ 119062 w 271463"/>
                        <a:gd name="connsiteY5" fmla="*/ 0 h 464344"/>
                        <a:gd name="connsiteX6" fmla="*/ 126205 w 271463"/>
                        <a:gd name="connsiteY6" fmla="*/ 171450 h 464344"/>
                        <a:gd name="connsiteX7" fmla="*/ 142875 w 271463"/>
                        <a:gd name="connsiteY7" fmla="*/ 178593 h 464344"/>
                        <a:gd name="connsiteX8" fmla="*/ 157162 w 271463"/>
                        <a:gd name="connsiteY8" fmla="*/ 145255 h 464344"/>
                        <a:gd name="connsiteX9" fmla="*/ 188118 w 271463"/>
                        <a:gd name="connsiteY9" fmla="*/ 157161 h 464344"/>
                        <a:gd name="connsiteX10" fmla="*/ 183356 w 271463"/>
                        <a:gd name="connsiteY10" fmla="*/ 190501 h 464344"/>
                        <a:gd name="connsiteX11" fmla="*/ 197643 w 271463"/>
                        <a:gd name="connsiteY11" fmla="*/ 202406 h 464344"/>
                        <a:gd name="connsiteX12" fmla="*/ 216694 w 271463"/>
                        <a:gd name="connsiteY12" fmla="*/ 183355 h 464344"/>
                        <a:gd name="connsiteX13" fmla="*/ 240506 w 271463"/>
                        <a:gd name="connsiteY13" fmla="*/ 192880 h 464344"/>
                        <a:gd name="connsiteX14" fmla="*/ 247649 w 271463"/>
                        <a:gd name="connsiteY14" fmla="*/ 235743 h 464344"/>
                        <a:gd name="connsiteX15" fmla="*/ 271463 w 271463"/>
                        <a:gd name="connsiteY15" fmla="*/ 247651 h 464344"/>
                        <a:gd name="connsiteX16" fmla="*/ 223837 w 271463"/>
                        <a:gd name="connsiteY16" fmla="*/ 454819 h 464344"/>
                        <a:gd name="connsiteX17" fmla="*/ 69057 w 271463"/>
                        <a:gd name="connsiteY17" fmla="*/ 464344 h 464344"/>
                        <a:gd name="connsiteX18" fmla="*/ 0 w 271463"/>
                        <a:gd name="connsiteY18" fmla="*/ 202407 h 464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71463" h="464344">
                          <a:moveTo>
                            <a:pt x="0" y="202407"/>
                          </a:moveTo>
                          <a:lnTo>
                            <a:pt x="38099" y="150018"/>
                          </a:lnTo>
                          <a:lnTo>
                            <a:pt x="50005" y="230981"/>
                          </a:lnTo>
                          <a:lnTo>
                            <a:pt x="69056" y="233362"/>
                          </a:lnTo>
                          <a:cubicBezTo>
                            <a:pt x="55563" y="161131"/>
                            <a:pt x="61118" y="81755"/>
                            <a:pt x="71437" y="2381"/>
                          </a:cubicBezTo>
                          <a:lnTo>
                            <a:pt x="119062" y="0"/>
                          </a:lnTo>
                          <a:lnTo>
                            <a:pt x="126205" y="171450"/>
                          </a:lnTo>
                          <a:lnTo>
                            <a:pt x="142875" y="178593"/>
                          </a:lnTo>
                          <a:lnTo>
                            <a:pt x="157162" y="145255"/>
                          </a:lnTo>
                          <a:lnTo>
                            <a:pt x="188118" y="157161"/>
                          </a:lnTo>
                          <a:lnTo>
                            <a:pt x="183356" y="190501"/>
                          </a:lnTo>
                          <a:lnTo>
                            <a:pt x="197643" y="202406"/>
                          </a:lnTo>
                          <a:lnTo>
                            <a:pt x="216694" y="183355"/>
                          </a:lnTo>
                          <a:lnTo>
                            <a:pt x="240506" y="192880"/>
                          </a:lnTo>
                          <a:lnTo>
                            <a:pt x="247649" y="235743"/>
                          </a:lnTo>
                          <a:lnTo>
                            <a:pt x="271463" y="247651"/>
                          </a:lnTo>
                          <a:lnTo>
                            <a:pt x="223837" y="454819"/>
                          </a:lnTo>
                          <a:lnTo>
                            <a:pt x="69057" y="464344"/>
                          </a:lnTo>
                          <a:cubicBezTo>
                            <a:pt x="19844" y="379413"/>
                            <a:pt x="8732" y="311150"/>
                            <a:pt x="0" y="202407"/>
                          </a:cubicBezTo>
                          <a:close/>
                        </a:path>
                      </a:pathLst>
                    </a:cu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grpSp>
            </p:grpSp>
            <p:grpSp>
              <p:nvGrpSpPr>
                <p:cNvPr id="40" name="Group 39">
                  <a:extLst>
                    <a:ext uri="{FF2B5EF4-FFF2-40B4-BE49-F238E27FC236}">
                      <a16:creationId xmlns:a16="http://schemas.microsoft.com/office/drawing/2014/main" id="{7A6C41C1-C52F-4D67-A096-AA05EAB8A7AD}"/>
                    </a:ext>
                  </a:extLst>
                </p:cNvPr>
                <p:cNvGrpSpPr/>
                <p:nvPr/>
              </p:nvGrpSpPr>
              <p:grpSpPr>
                <a:xfrm>
                  <a:off x="4379378" y="3648506"/>
                  <a:ext cx="228552" cy="162864"/>
                  <a:chOff x="2899648" y="3195439"/>
                  <a:chExt cx="932172" cy="664925"/>
                </a:xfrm>
                <a:solidFill>
                  <a:srgbClr val="066933"/>
                </a:solidFill>
                <a:effectLst/>
              </p:grpSpPr>
              <p:sp>
                <p:nvSpPr>
                  <p:cNvPr id="302" name="Freeform 681">
                    <a:extLst>
                      <a:ext uri="{FF2B5EF4-FFF2-40B4-BE49-F238E27FC236}">
                        <a16:creationId xmlns:a16="http://schemas.microsoft.com/office/drawing/2014/main" id="{6BBBFF86-1CE4-4CD5-8D18-A16C5C8E7835}"/>
                      </a:ext>
                    </a:extLst>
                  </p:cNvPr>
                  <p:cNvSpPr/>
                  <p:nvPr/>
                </p:nvSpPr>
                <p:spPr>
                  <a:xfrm>
                    <a:off x="3075407" y="3389371"/>
                    <a:ext cx="580648" cy="470993"/>
                  </a:xfrm>
                  <a:custGeom>
                    <a:avLst/>
                    <a:gdLst>
                      <a:gd name="connsiteX0" fmla="*/ 297444 w 580648"/>
                      <a:gd name="connsiteY0" fmla="*/ 344196 h 470994"/>
                      <a:gd name="connsiteX1" fmla="*/ 316576 w 580648"/>
                      <a:gd name="connsiteY1" fmla="*/ 363327 h 470994"/>
                      <a:gd name="connsiteX2" fmla="*/ 297444 w 580648"/>
                      <a:gd name="connsiteY2" fmla="*/ 382458 h 470994"/>
                      <a:gd name="connsiteX3" fmla="*/ 278312 w 580648"/>
                      <a:gd name="connsiteY3" fmla="*/ 363327 h 470994"/>
                      <a:gd name="connsiteX4" fmla="*/ 297444 w 580648"/>
                      <a:gd name="connsiteY4" fmla="*/ 344196 h 470994"/>
                      <a:gd name="connsiteX5" fmla="*/ 213692 w 580648"/>
                      <a:gd name="connsiteY5" fmla="*/ 306293 h 470994"/>
                      <a:gd name="connsiteX6" fmla="*/ 232824 w 580648"/>
                      <a:gd name="connsiteY6" fmla="*/ 325424 h 470994"/>
                      <a:gd name="connsiteX7" fmla="*/ 213692 w 580648"/>
                      <a:gd name="connsiteY7" fmla="*/ 344555 h 470994"/>
                      <a:gd name="connsiteX8" fmla="*/ 194560 w 580648"/>
                      <a:gd name="connsiteY8" fmla="*/ 325424 h 470994"/>
                      <a:gd name="connsiteX9" fmla="*/ 213692 w 580648"/>
                      <a:gd name="connsiteY9" fmla="*/ 306293 h 470994"/>
                      <a:gd name="connsiteX10" fmla="*/ 389224 w 580648"/>
                      <a:gd name="connsiteY10" fmla="*/ 303458 h 470994"/>
                      <a:gd name="connsiteX11" fmla="*/ 408356 w 580648"/>
                      <a:gd name="connsiteY11" fmla="*/ 322589 h 470994"/>
                      <a:gd name="connsiteX12" fmla="*/ 389224 w 580648"/>
                      <a:gd name="connsiteY12" fmla="*/ 341720 h 470994"/>
                      <a:gd name="connsiteX13" fmla="*/ 370092 w 580648"/>
                      <a:gd name="connsiteY13" fmla="*/ 322589 h 470994"/>
                      <a:gd name="connsiteX14" fmla="*/ 389224 w 580648"/>
                      <a:gd name="connsiteY14" fmla="*/ 303458 h 470994"/>
                      <a:gd name="connsiteX15" fmla="*/ 174590 w 580648"/>
                      <a:gd name="connsiteY15" fmla="*/ 243782 h 470994"/>
                      <a:gd name="connsiteX16" fmla="*/ 193722 w 580648"/>
                      <a:gd name="connsiteY16" fmla="*/ 262913 h 470994"/>
                      <a:gd name="connsiteX17" fmla="*/ 174590 w 580648"/>
                      <a:gd name="connsiteY17" fmla="*/ 282044 h 470994"/>
                      <a:gd name="connsiteX18" fmla="*/ 155458 w 580648"/>
                      <a:gd name="connsiteY18" fmla="*/ 262913 h 470994"/>
                      <a:gd name="connsiteX19" fmla="*/ 174590 w 580648"/>
                      <a:gd name="connsiteY19" fmla="*/ 243782 h 470994"/>
                      <a:gd name="connsiteX20" fmla="*/ 419937 w 580648"/>
                      <a:gd name="connsiteY20" fmla="*/ 242785 h 470994"/>
                      <a:gd name="connsiteX21" fmla="*/ 439069 w 580648"/>
                      <a:gd name="connsiteY21" fmla="*/ 261916 h 470994"/>
                      <a:gd name="connsiteX22" fmla="*/ 419937 w 580648"/>
                      <a:gd name="connsiteY22" fmla="*/ 281047 h 470994"/>
                      <a:gd name="connsiteX23" fmla="*/ 400805 w 580648"/>
                      <a:gd name="connsiteY23" fmla="*/ 261916 h 470994"/>
                      <a:gd name="connsiteX24" fmla="*/ 419937 w 580648"/>
                      <a:gd name="connsiteY24" fmla="*/ 242785 h 470994"/>
                      <a:gd name="connsiteX25" fmla="*/ 298673 w 580648"/>
                      <a:gd name="connsiteY25" fmla="*/ 174142 h 470994"/>
                      <a:gd name="connsiteX26" fmla="*/ 389119 w 580648"/>
                      <a:gd name="connsiteY26" fmla="*/ 251970 h 470994"/>
                      <a:gd name="connsiteX27" fmla="*/ 298673 w 580648"/>
                      <a:gd name="connsiteY27" fmla="*/ 329798 h 470994"/>
                      <a:gd name="connsiteX28" fmla="*/ 208227 w 580648"/>
                      <a:gd name="connsiteY28" fmla="*/ 251970 h 470994"/>
                      <a:gd name="connsiteX29" fmla="*/ 298673 w 580648"/>
                      <a:gd name="connsiteY29" fmla="*/ 174142 h 470994"/>
                      <a:gd name="connsiteX30" fmla="*/ 207631 w 580648"/>
                      <a:gd name="connsiteY30" fmla="*/ 156795 h 470994"/>
                      <a:gd name="connsiteX31" fmla="*/ 226763 w 580648"/>
                      <a:gd name="connsiteY31" fmla="*/ 175926 h 470994"/>
                      <a:gd name="connsiteX32" fmla="*/ 207631 w 580648"/>
                      <a:gd name="connsiteY32" fmla="*/ 195057 h 470994"/>
                      <a:gd name="connsiteX33" fmla="*/ 188499 w 580648"/>
                      <a:gd name="connsiteY33" fmla="*/ 175926 h 470994"/>
                      <a:gd name="connsiteX34" fmla="*/ 207631 w 580648"/>
                      <a:gd name="connsiteY34" fmla="*/ 156795 h 470994"/>
                      <a:gd name="connsiteX35" fmla="*/ 388947 w 580648"/>
                      <a:gd name="connsiteY35" fmla="*/ 154552 h 470994"/>
                      <a:gd name="connsiteX36" fmla="*/ 408079 w 580648"/>
                      <a:gd name="connsiteY36" fmla="*/ 173683 h 470994"/>
                      <a:gd name="connsiteX37" fmla="*/ 388947 w 580648"/>
                      <a:gd name="connsiteY37" fmla="*/ 192814 h 470994"/>
                      <a:gd name="connsiteX38" fmla="*/ 369815 w 580648"/>
                      <a:gd name="connsiteY38" fmla="*/ 173683 h 470994"/>
                      <a:gd name="connsiteX39" fmla="*/ 388947 w 580648"/>
                      <a:gd name="connsiteY39" fmla="*/ 154552 h 470994"/>
                      <a:gd name="connsiteX40" fmla="*/ 297444 w 580648"/>
                      <a:gd name="connsiteY40" fmla="*/ 128367 h 470994"/>
                      <a:gd name="connsiteX41" fmla="*/ 316576 w 580648"/>
                      <a:gd name="connsiteY41" fmla="*/ 147498 h 470994"/>
                      <a:gd name="connsiteX42" fmla="*/ 297444 w 580648"/>
                      <a:gd name="connsiteY42" fmla="*/ 166629 h 470994"/>
                      <a:gd name="connsiteX43" fmla="*/ 278312 w 580648"/>
                      <a:gd name="connsiteY43" fmla="*/ 147498 h 470994"/>
                      <a:gd name="connsiteX44" fmla="*/ 297444 w 580648"/>
                      <a:gd name="connsiteY44" fmla="*/ 128367 h 470994"/>
                      <a:gd name="connsiteX45" fmla="*/ 297407 w 580648"/>
                      <a:gd name="connsiteY45" fmla="*/ 111459 h 470994"/>
                      <a:gd name="connsiteX46" fmla="*/ 136615 w 580648"/>
                      <a:gd name="connsiteY46" fmla="*/ 249820 h 470994"/>
                      <a:gd name="connsiteX47" fmla="*/ 297407 w 580648"/>
                      <a:gd name="connsiteY47" fmla="*/ 388181 h 470994"/>
                      <a:gd name="connsiteX48" fmla="*/ 458199 w 580648"/>
                      <a:gd name="connsiteY48" fmla="*/ 249820 h 470994"/>
                      <a:gd name="connsiteX49" fmla="*/ 297407 w 580648"/>
                      <a:gd name="connsiteY49" fmla="*/ 111459 h 470994"/>
                      <a:gd name="connsiteX50" fmla="*/ 57245 w 580648"/>
                      <a:gd name="connsiteY50" fmla="*/ 0 h 470994"/>
                      <a:gd name="connsiteX51" fmla="*/ 527083 w 580648"/>
                      <a:gd name="connsiteY51" fmla="*/ 0 h 470994"/>
                      <a:gd name="connsiteX52" fmla="*/ 537796 w 580648"/>
                      <a:gd name="connsiteY52" fmla="*/ 10713 h 470994"/>
                      <a:gd name="connsiteX53" fmla="*/ 537796 w 580648"/>
                      <a:gd name="connsiteY53" fmla="*/ 53564 h 470994"/>
                      <a:gd name="connsiteX54" fmla="*/ 527083 w 580648"/>
                      <a:gd name="connsiteY54" fmla="*/ 64277 h 470994"/>
                      <a:gd name="connsiteX55" fmla="*/ 484664 w 580648"/>
                      <a:gd name="connsiteY55" fmla="*/ 64277 h 470994"/>
                      <a:gd name="connsiteX56" fmla="*/ 515717 w 580648"/>
                      <a:gd name="connsiteY56" fmla="*/ 247973 h 470994"/>
                      <a:gd name="connsiteX57" fmla="*/ 533207 w 580648"/>
                      <a:gd name="connsiteY57" fmla="*/ 247973 h 470994"/>
                      <a:gd name="connsiteX58" fmla="*/ 580648 w 580648"/>
                      <a:gd name="connsiteY58" fmla="*/ 295414 h 470994"/>
                      <a:gd name="connsiteX59" fmla="*/ 580648 w 580648"/>
                      <a:gd name="connsiteY59" fmla="*/ 427701 h 470994"/>
                      <a:gd name="connsiteX60" fmla="*/ 537355 w 580648"/>
                      <a:gd name="connsiteY60" fmla="*/ 470994 h 470994"/>
                      <a:gd name="connsiteX61" fmla="*/ 43293 w 580648"/>
                      <a:gd name="connsiteY61" fmla="*/ 470994 h 470994"/>
                      <a:gd name="connsiteX62" fmla="*/ 0 w 580648"/>
                      <a:gd name="connsiteY62" fmla="*/ 427701 h 470994"/>
                      <a:gd name="connsiteX63" fmla="*/ 0 w 580648"/>
                      <a:gd name="connsiteY63" fmla="*/ 295414 h 470994"/>
                      <a:gd name="connsiteX64" fmla="*/ 47441 w 580648"/>
                      <a:gd name="connsiteY64" fmla="*/ 247973 h 470994"/>
                      <a:gd name="connsiteX65" fmla="*/ 67228 w 580648"/>
                      <a:gd name="connsiteY65" fmla="*/ 247973 h 470994"/>
                      <a:gd name="connsiteX66" fmla="*/ 91048 w 580648"/>
                      <a:gd name="connsiteY66" fmla="*/ 64277 h 470994"/>
                      <a:gd name="connsiteX67" fmla="*/ 57245 w 580648"/>
                      <a:gd name="connsiteY67" fmla="*/ 64277 h 470994"/>
                      <a:gd name="connsiteX68" fmla="*/ 46532 w 580648"/>
                      <a:gd name="connsiteY68" fmla="*/ 53564 h 470994"/>
                      <a:gd name="connsiteX69" fmla="*/ 46532 w 580648"/>
                      <a:gd name="connsiteY69" fmla="*/ 10713 h 470994"/>
                      <a:gd name="connsiteX70" fmla="*/ 57245 w 580648"/>
                      <a:gd name="connsiteY70" fmla="*/ 0 h 470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580648" h="470994">
                        <a:moveTo>
                          <a:pt x="297444" y="344196"/>
                        </a:moveTo>
                        <a:cubicBezTo>
                          <a:pt x="308010" y="344196"/>
                          <a:pt x="316576" y="352761"/>
                          <a:pt x="316576" y="363327"/>
                        </a:cubicBezTo>
                        <a:cubicBezTo>
                          <a:pt x="316576" y="373893"/>
                          <a:pt x="308010" y="382458"/>
                          <a:pt x="297444" y="382458"/>
                        </a:cubicBezTo>
                        <a:cubicBezTo>
                          <a:pt x="286878" y="382458"/>
                          <a:pt x="278312" y="373893"/>
                          <a:pt x="278312" y="363327"/>
                        </a:cubicBezTo>
                        <a:cubicBezTo>
                          <a:pt x="278312" y="352761"/>
                          <a:pt x="286878" y="344196"/>
                          <a:pt x="297444" y="344196"/>
                        </a:cubicBezTo>
                        <a:close/>
                        <a:moveTo>
                          <a:pt x="213692" y="306293"/>
                        </a:moveTo>
                        <a:cubicBezTo>
                          <a:pt x="224258" y="306293"/>
                          <a:pt x="232824" y="314858"/>
                          <a:pt x="232824" y="325424"/>
                        </a:cubicBezTo>
                        <a:cubicBezTo>
                          <a:pt x="232824" y="335990"/>
                          <a:pt x="224258" y="344555"/>
                          <a:pt x="213692" y="344555"/>
                        </a:cubicBezTo>
                        <a:cubicBezTo>
                          <a:pt x="203126" y="344555"/>
                          <a:pt x="194560" y="335990"/>
                          <a:pt x="194560" y="325424"/>
                        </a:cubicBezTo>
                        <a:cubicBezTo>
                          <a:pt x="194560" y="314858"/>
                          <a:pt x="203126" y="306293"/>
                          <a:pt x="213692" y="306293"/>
                        </a:cubicBezTo>
                        <a:close/>
                        <a:moveTo>
                          <a:pt x="389224" y="303458"/>
                        </a:moveTo>
                        <a:cubicBezTo>
                          <a:pt x="399790" y="303458"/>
                          <a:pt x="408356" y="312023"/>
                          <a:pt x="408356" y="322589"/>
                        </a:cubicBezTo>
                        <a:cubicBezTo>
                          <a:pt x="408356" y="333155"/>
                          <a:pt x="399790" y="341720"/>
                          <a:pt x="389224" y="341720"/>
                        </a:cubicBezTo>
                        <a:cubicBezTo>
                          <a:pt x="378658" y="341720"/>
                          <a:pt x="370092" y="333155"/>
                          <a:pt x="370092" y="322589"/>
                        </a:cubicBezTo>
                        <a:cubicBezTo>
                          <a:pt x="370092" y="312023"/>
                          <a:pt x="378658" y="303458"/>
                          <a:pt x="389224" y="303458"/>
                        </a:cubicBezTo>
                        <a:close/>
                        <a:moveTo>
                          <a:pt x="174590" y="243782"/>
                        </a:moveTo>
                        <a:cubicBezTo>
                          <a:pt x="185156" y="243782"/>
                          <a:pt x="193722" y="252347"/>
                          <a:pt x="193722" y="262913"/>
                        </a:cubicBezTo>
                        <a:cubicBezTo>
                          <a:pt x="193722" y="273479"/>
                          <a:pt x="185156" y="282044"/>
                          <a:pt x="174590" y="282044"/>
                        </a:cubicBezTo>
                        <a:cubicBezTo>
                          <a:pt x="164024" y="282044"/>
                          <a:pt x="155458" y="273479"/>
                          <a:pt x="155458" y="262913"/>
                        </a:cubicBezTo>
                        <a:cubicBezTo>
                          <a:pt x="155458" y="252347"/>
                          <a:pt x="164024" y="243782"/>
                          <a:pt x="174590" y="243782"/>
                        </a:cubicBezTo>
                        <a:close/>
                        <a:moveTo>
                          <a:pt x="419937" y="242785"/>
                        </a:moveTo>
                        <a:cubicBezTo>
                          <a:pt x="430503" y="242785"/>
                          <a:pt x="439069" y="251350"/>
                          <a:pt x="439069" y="261916"/>
                        </a:cubicBezTo>
                        <a:cubicBezTo>
                          <a:pt x="439069" y="272482"/>
                          <a:pt x="430503" y="281047"/>
                          <a:pt x="419937" y="281047"/>
                        </a:cubicBezTo>
                        <a:cubicBezTo>
                          <a:pt x="409371" y="281047"/>
                          <a:pt x="400805" y="272482"/>
                          <a:pt x="400805" y="261916"/>
                        </a:cubicBezTo>
                        <a:cubicBezTo>
                          <a:pt x="400805" y="251350"/>
                          <a:pt x="409371" y="242785"/>
                          <a:pt x="419937" y="242785"/>
                        </a:cubicBezTo>
                        <a:close/>
                        <a:moveTo>
                          <a:pt x="298673" y="174142"/>
                        </a:moveTo>
                        <a:cubicBezTo>
                          <a:pt x="348625" y="174142"/>
                          <a:pt x="389119" y="208987"/>
                          <a:pt x="389119" y="251970"/>
                        </a:cubicBezTo>
                        <a:cubicBezTo>
                          <a:pt x="389119" y="294953"/>
                          <a:pt x="348625" y="329798"/>
                          <a:pt x="298673" y="329798"/>
                        </a:cubicBezTo>
                        <a:cubicBezTo>
                          <a:pt x="248721" y="329798"/>
                          <a:pt x="208227" y="294953"/>
                          <a:pt x="208227" y="251970"/>
                        </a:cubicBezTo>
                        <a:cubicBezTo>
                          <a:pt x="208227" y="208987"/>
                          <a:pt x="248721" y="174142"/>
                          <a:pt x="298673" y="174142"/>
                        </a:cubicBezTo>
                        <a:close/>
                        <a:moveTo>
                          <a:pt x="207631" y="156795"/>
                        </a:moveTo>
                        <a:cubicBezTo>
                          <a:pt x="218197" y="156795"/>
                          <a:pt x="226763" y="165360"/>
                          <a:pt x="226763" y="175926"/>
                        </a:cubicBezTo>
                        <a:cubicBezTo>
                          <a:pt x="226763" y="186492"/>
                          <a:pt x="218197" y="195057"/>
                          <a:pt x="207631" y="195057"/>
                        </a:cubicBezTo>
                        <a:cubicBezTo>
                          <a:pt x="197065" y="195057"/>
                          <a:pt x="188499" y="186492"/>
                          <a:pt x="188499" y="175926"/>
                        </a:cubicBezTo>
                        <a:cubicBezTo>
                          <a:pt x="188499" y="165360"/>
                          <a:pt x="197065" y="156795"/>
                          <a:pt x="207631" y="156795"/>
                        </a:cubicBezTo>
                        <a:close/>
                        <a:moveTo>
                          <a:pt x="388947" y="154552"/>
                        </a:moveTo>
                        <a:cubicBezTo>
                          <a:pt x="399513" y="154552"/>
                          <a:pt x="408079" y="163117"/>
                          <a:pt x="408079" y="173683"/>
                        </a:cubicBezTo>
                        <a:cubicBezTo>
                          <a:pt x="408079" y="184249"/>
                          <a:pt x="399513" y="192814"/>
                          <a:pt x="388947" y="192814"/>
                        </a:cubicBezTo>
                        <a:cubicBezTo>
                          <a:pt x="378381" y="192814"/>
                          <a:pt x="369815" y="184249"/>
                          <a:pt x="369815" y="173683"/>
                        </a:cubicBezTo>
                        <a:cubicBezTo>
                          <a:pt x="369815" y="163117"/>
                          <a:pt x="378381" y="154552"/>
                          <a:pt x="388947" y="154552"/>
                        </a:cubicBezTo>
                        <a:close/>
                        <a:moveTo>
                          <a:pt x="297444" y="128367"/>
                        </a:moveTo>
                        <a:cubicBezTo>
                          <a:pt x="308010" y="128367"/>
                          <a:pt x="316576" y="136932"/>
                          <a:pt x="316576" y="147498"/>
                        </a:cubicBezTo>
                        <a:cubicBezTo>
                          <a:pt x="316576" y="158064"/>
                          <a:pt x="308010" y="166629"/>
                          <a:pt x="297444" y="166629"/>
                        </a:cubicBezTo>
                        <a:cubicBezTo>
                          <a:pt x="286878" y="166629"/>
                          <a:pt x="278312" y="158064"/>
                          <a:pt x="278312" y="147498"/>
                        </a:cubicBezTo>
                        <a:cubicBezTo>
                          <a:pt x="278312" y="136932"/>
                          <a:pt x="286878" y="128367"/>
                          <a:pt x="297444" y="128367"/>
                        </a:cubicBezTo>
                        <a:close/>
                        <a:moveTo>
                          <a:pt x="297407" y="111459"/>
                        </a:moveTo>
                        <a:cubicBezTo>
                          <a:pt x="208604" y="111459"/>
                          <a:pt x="136615" y="173405"/>
                          <a:pt x="136615" y="249820"/>
                        </a:cubicBezTo>
                        <a:cubicBezTo>
                          <a:pt x="136615" y="326235"/>
                          <a:pt x="208604" y="388181"/>
                          <a:pt x="297407" y="388181"/>
                        </a:cubicBezTo>
                        <a:cubicBezTo>
                          <a:pt x="386210" y="388181"/>
                          <a:pt x="458199" y="326235"/>
                          <a:pt x="458199" y="249820"/>
                        </a:cubicBezTo>
                        <a:cubicBezTo>
                          <a:pt x="458199" y="173405"/>
                          <a:pt x="386210" y="111459"/>
                          <a:pt x="297407" y="111459"/>
                        </a:cubicBezTo>
                        <a:close/>
                        <a:moveTo>
                          <a:pt x="57245" y="0"/>
                        </a:moveTo>
                        <a:lnTo>
                          <a:pt x="527083" y="0"/>
                        </a:lnTo>
                        <a:cubicBezTo>
                          <a:pt x="533000" y="0"/>
                          <a:pt x="537796" y="4796"/>
                          <a:pt x="537796" y="10713"/>
                        </a:cubicBezTo>
                        <a:lnTo>
                          <a:pt x="537796" y="53564"/>
                        </a:lnTo>
                        <a:cubicBezTo>
                          <a:pt x="537796" y="59481"/>
                          <a:pt x="533000" y="64277"/>
                          <a:pt x="527083" y="64277"/>
                        </a:cubicBezTo>
                        <a:lnTo>
                          <a:pt x="484664" y="64277"/>
                        </a:lnTo>
                        <a:lnTo>
                          <a:pt x="515717" y="247973"/>
                        </a:lnTo>
                        <a:lnTo>
                          <a:pt x="533207" y="247973"/>
                        </a:lnTo>
                        <a:cubicBezTo>
                          <a:pt x="559408" y="247973"/>
                          <a:pt x="580648" y="269213"/>
                          <a:pt x="580648" y="295414"/>
                        </a:cubicBezTo>
                        <a:lnTo>
                          <a:pt x="580648" y="427701"/>
                        </a:lnTo>
                        <a:cubicBezTo>
                          <a:pt x="580648" y="451611"/>
                          <a:pt x="561265" y="470994"/>
                          <a:pt x="537355" y="470994"/>
                        </a:cubicBezTo>
                        <a:lnTo>
                          <a:pt x="43293" y="470994"/>
                        </a:lnTo>
                        <a:cubicBezTo>
                          <a:pt x="19383" y="470994"/>
                          <a:pt x="0" y="451611"/>
                          <a:pt x="0" y="427701"/>
                        </a:cubicBezTo>
                        <a:lnTo>
                          <a:pt x="0" y="295414"/>
                        </a:lnTo>
                        <a:cubicBezTo>
                          <a:pt x="0" y="269213"/>
                          <a:pt x="21240" y="247973"/>
                          <a:pt x="47441" y="247973"/>
                        </a:cubicBezTo>
                        <a:lnTo>
                          <a:pt x="67228" y="247973"/>
                        </a:lnTo>
                        <a:lnTo>
                          <a:pt x="91048" y="64277"/>
                        </a:lnTo>
                        <a:lnTo>
                          <a:pt x="57245" y="64277"/>
                        </a:lnTo>
                        <a:cubicBezTo>
                          <a:pt x="51328" y="64277"/>
                          <a:pt x="46532" y="59481"/>
                          <a:pt x="46532" y="53564"/>
                        </a:cubicBezTo>
                        <a:lnTo>
                          <a:pt x="46532" y="10713"/>
                        </a:lnTo>
                        <a:cubicBezTo>
                          <a:pt x="46532" y="4796"/>
                          <a:pt x="51328" y="0"/>
                          <a:pt x="57245" y="0"/>
                        </a:cubicBezTo>
                        <a:close/>
                      </a:path>
                    </a:pathLst>
                  </a:custGeom>
                  <a:grp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303" name="Freeform 127">
                    <a:extLst>
                      <a:ext uri="{FF2B5EF4-FFF2-40B4-BE49-F238E27FC236}">
                        <a16:creationId xmlns:a16="http://schemas.microsoft.com/office/drawing/2014/main" id="{216AB538-8EFF-465B-B6B2-C11FF77BF649}"/>
                      </a:ext>
                    </a:extLst>
                  </p:cNvPr>
                  <p:cNvSpPr>
                    <a:spLocks/>
                  </p:cNvSpPr>
                  <p:nvPr/>
                </p:nvSpPr>
                <p:spPr bwMode="auto">
                  <a:xfrm>
                    <a:off x="2899648" y="3195439"/>
                    <a:ext cx="932172" cy="323503"/>
                  </a:xfrm>
                  <a:custGeom>
                    <a:avLst/>
                    <a:gdLst>
                      <a:gd name="T0" fmla="*/ 379 w 388"/>
                      <a:gd name="T1" fmla="*/ 78 h 143"/>
                      <a:gd name="T2" fmla="*/ 367 w 388"/>
                      <a:gd name="T3" fmla="*/ 60 h 143"/>
                      <a:gd name="T4" fmla="*/ 348 w 388"/>
                      <a:gd name="T5" fmla="*/ 43 h 143"/>
                      <a:gd name="T6" fmla="*/ 324 w 388"/>
                      <a:gd name="T7" fmla="*/ 28 h 143"/>
                      <a:gd name="T8" fmla="*/ 296 w 388"/>
                      <a:gd name="T9" fmla="*/ 17 h 143"/>
                      <a:gd name="T10" fmla="*/ 265 w 388"/>
                      <a:gd name="T11" fmla="*/ 7 h 143"/>
                      <a:gd name="T12" fmla="*/ 231 w 388"/>
                      <a:gd name="T13" fmla="*/ 3 h 143"/>
                      <a:gd name="T14" fmla="*/ 193 w 388"/>
                      <a:gd name="T15" fmla="*/ 0 h 143"/>
                      <a:gd name="T16" fmla="*/ 157 w 388"/>
                      <a:gd name="T17" fmla="*/ 3 h 143"/>
                      <a:gd name="T18" fmla="*/ 121 w 388"/>
                      <a:gd name="T19" fmla="*/ 7 h 143"/>
                      <a:gd name="T20" fmla="*/ 90 w 388"/>
                      <a:gd name="T21" fmla="*/ 17 h 143"/>
                      <a:gd name="T22" fmla="*/ 62 w 388"/>
                      <a:gd name="T23" fmla="*/ 29 h 143"/>
                      <a:gd name="T24" fmla="*/ 39 w 388"/>
                      <a:gd name="T25" fmla="*/ 44 h 143"/>
                      <a:gd name="T26" fmla="*/ 19 w 388"/>
                      <a:gd name="T27" fmla="*/ 61 h 143"/>
                      <a:gd name="T28" fmla="*/ 7 w 388"/>
                      <a:gd name="T29" fmla="*/ 79 h 143"/>
                      <a:gd name="T30" fmla="*/ 3 w 388"/>
                      <a:gd name="T31" fmla="*/ 84 h 143"/>
                      <a:gd name="T32" fmla="*/ 1 w 388"/>
                      <a:gd name="T33" fmla="*/ 89 h 143"/>
                      <a:gd name="T34" fmla="*/ 0 w 388"/>
                      <a:gd name="T35" fmla="*/ 95 h 143"/>
                      <a:gd name="T36" fmla="*/ 0 w 388"/>
                      <a:gd name="T37" fmla="*/ 118 h 143"/>
                      <a:gd name="T38" fmla="*/ 3 w 388"/>
                      <a:gd name="T39" fmla="*/ 130 h 143"/>
                      <a:gd name="T40" fmla="*/ 12 w 388"/>
                      <a:gd name="T41" fmla="*/ 139 h 143"/>
                      <a:gd name="T42" fmla="*/ 24 w 388"/>
                      <a:gd name="T43" fmla="*/ 143 h 143"/>
                      <a:gd name="T44" fmla="*/ 65 w 388"/>
                      <a:gd name="T45" fmla="*/ 143 h 143"/>
                      <a:gd name="T46" fmla="*/ 77 w 388"/>
                      <a:gd name="T47" fmla="*/ 139 h 143"/>
                      <a:gd name="T48" fmla="*/ 86 w 388"/>
                      <a:gd name="T49" fmla="*/ 130 h 143"/>
                      <a:gd name="T50" fmla="*/ 90 w 388"/>
                      <a:gd name="T51" fmla="*/ 118 h 143"/>
                      <a:gd name="T52" fmla="*/ 90 w 388"/>
                      <a:gd name="T53" fmla="*/ 95 h 143"/>
                      <a:gd name="T54" fmla="*/ 86 w 388"/>
                      <a:gd name="T55" fmla="*/ 85 h 143"/>
                      <a:gd name="T56" fmla="*/ 80 w 388"/>
                      <a:gd name="T57" fmla="*/ 77 h 143"/>
                      <a:gd name="T58" fmla="*/ 70 w 388"/>
                      <a:gd name="T59" fmla="*/ 72 h 143"/>
                      <a:gd name="T60" fmla="*/ 77 w 388"/>
                      <a:gd name="T61" fmla="*/ 68 h 143"/>
                      <a:gd name="T62" fmla="*/ 102 w 388"/>
                      <a:gd name="T63" fmla="*/ 57 h 143"/>
                      <a:gd name="T64" fmla="*/ 130 w 388"/>
                      <a:gd name="T65" fmla="*/ 49 h 143"/>
                      <a:gd name="T66" fmla="*/ 161 w 388"/>
                      <a:gd name="T67" fmla="*/ 44 h 143"/>
                      <a:gd name="T68" fmla="*/ 193 w 388"/>
                      <a:gd name="T69" fmla="*/ 43 h 143"/>
                      <a:gd name="T70" fmla="*/ 226 w 388"/>
                      <a:gd name="T71" fmla="*/ 44 h 143"/>
                      <a:gd name="T72" fmla="*/ 257 w 388"/>
                      <a:gd name="T73" fmla="*/ 49 h 143"/>
                      <a:gd name="T74" fmla="*/ 285 w 388"/>
                      <a:gd name="T75" fmla="*/ 57 h 143"/>
                      <a:gd name="T76" fmla="*/ 310 w 388"/>
                      <a:gd name="T77" fmla="*/ 68 h 143"/>
                      <a:gd name="T78" fmla="*/ 317 w 388"/>
                      <a:gd name="T79" fmla="*/ 72 h 143"/>
                      <a:gd name="T80" fmla="*/ 307 w 388"/>
                      <a:gd name="T81" fmla="*/ 77 h 143"/>
                      <a:gd name="T82" fmla="*/ 301 w 388"/>
                      <a:gd name="T83" fmla="*/ 85 h 143"/>
                      <a:gd name="T84" fmla="*/ 299 w 388"/>
                      <a:gd name="T85" fmla="*/ 95 h 143"/>
                      <a:gd name="T86" fmla="*/ 299 w 388"/>
                      <a:gd name="T87" fmla="*/ 118 h 143"/>
                      <a:gd name="T88" fmla="*/ 301 w 388"/>
                      <a:gd name="T89" fmla="*/ 130 h 143"/>
                      <a:gd name="T90" fmla="*/ 310 w 388"/>
                      <a:gd name="T91" fmla="*/ 139 h 143"/>
                      <a:gd name="T92" fmla="*/ 322 w 388"/>
                      <a:gd name="T93" fmla="*/ 143 h 143"/>
                      <a:gd name="T94" fmla="*/ 363 w 388"/>
                      <a:gd name="T95" fmla="*/ 143 h 143"/>
                      <a:gd name="T96" fmla="*/ 375 w 388"/>
                      <a:gd name="T97" fmla="*/ 139 h 143"/>
                      <a:gd name="T98" fmla="*/ 384 w 388"/>
                      <a:gd name="T99" fmla="*/ 130 h 143"/>
                      <a:gd name="T100" fmla="*/ 388 w 388"/>
                      <a:gd name="T101" fmla="*/ 118 h 143"/>
                      <a:gd name="T102" fmla="*/ 388 w 388"/>
                      <a:gd name="T103" fmla="*/ 95 h 143"/>
                      <a:gd name="T104" fmla="*/ 386 w 388"/>
                      <a:gd name="T105" fmla="*/ 90 h 143"/>
                      <a:gd name="T106" fmla="*/ 385 w 388"/>
                      <a:gd name="T107" fmla="*/ 85 h 143"/>
                      <a:gd name="T108" fmla="*/ 383 w 388"/>
                      <a:gd name="T109" fmla="*/ 82 h 143"/>
                      <a:gd name="T110" fmla="*/ 379 w 388"/>
                      <a:gd name="T111" fmla="*/ 78 h 143"/>
                      <a:gd name="connsiteX0" fmla="*/ 9768 w 10000"/>
                      <a:gd name="connsiteY0" fmla="*/ 5455 h 10000"/>
                      <a:gd name="connsiteX1" fmla="*/ 9459 w 10000"/>
                      <a:gd name="connsiteY1" fmla="*/ 4196 h 10000"/>
                      <a:gd name="connsiteX2" fmla="*/ 8969 w 10000"/>
                      <a:gd name="connsiteY2" fmla="*/ 3007 h 10000"/>
                      <a:gd name="connsiteX3" fmla="*/ 8351 w 10000"/>
                      <a:gd name="connsiteY3" fmla="*/ 1958 h 10000"/>
                      <a:gd name="connsiteX4" fmla="*/ 7629 w 10000"/>
                      <a:gd name="connsiteY4" fmla="*/ 1189 h 10000"/>
                      <a:gd name="connsiteX5" fmla="*/ 6830 w 10000"/>
                      <a:gd name="connsiteY5" fmla="*/ 490 h 10000"/>
                      <a:gd name="connsiteX6" fmla="*/ 5954 w 10000"/>
                      <a:gd name="connsiteY6" fmla="*/ 210 h 10000"/>
                      <a:gd name="connsiteX7" fmla="*/ 4974 w 10000"/>
                      <a:gd name="connsiteY7" fmla="*/ 0 h 10000"/>
                      <a:gd name="connsiteX8" fmla="*/ 4046 w 10000"/>
                      <a:gd name="connsiteY8" fmla="*/ 210 h 10000"/>
                      <a:gd name="connsiteX9" fmla="*/ 3119 w 10000"/>
                      <a:gd name="connsiteY9" fmla="*/ 490 h 10000"/>
                      <a:gd name="connsiteX10" fmla="*/ 2320 w 10000"/>
                      <a:gd name="connsiteY10" fmla="*/ 1189 h 10000"/>
                      <a:gd name="connsiteX11" fmla="*/ 1598 w 10000"/>
                      <a:gd name="connsiteY11" fmla="*/ 2028 h 10000"/>
                      <a:gd name="connsiteX12" fmla="*/ 1005 w 10000"/>
                      <a:gd name="connsiteY12" fmla="*/ 3077 h 10000"/>
                      <a:gd name="connsiteX13" fmla="*/ 490 w 10000"/>
                      <a:gd name="connsiteY13" fmla="*/ 4266 h 10000"/>
                      <a:gd name="connsiteX14" fmla="*/ 180 w 10000"/>
                      <a:gd name="connsiteY14" fmla="*/ 5524 h 10000"/>
                      <a:gd name="connsiteX15" fmla="*/ 77 w 10000"/>
                      <a:gd name="connsiteY15" fmla="*/ 5874 h 10000"/>
                      <a:gd name="connsiteX16" fmla="*/ 26 w 10000"/>
                      <a:gd name="connsiteY16" fmla="*/ 6224 h 10000"/>
                      <a:gd name="connsiteX17" fmla="*/ 0 w 10000"/>
                      <a:gd name="connsiteY17" fmla="*/ 6643 h 10000"/>
                      <a:gd name="connsiteX18" fmla="*/ 0 w 10000"/>
                      <a:gd name="connsiteY18" fmla="*/ 8252 h 10000"/>
                      <a:gd name="connsiteX19" fmla="*/ 77 w 10000"/>
                      <a:gd name="connsiteY19" fmla="*/ 9091 h 10000"/>
                      <a:gd name="connsiteX20" fmla="*/ 309 w 10000"/>
                      <a:gd name="connsiteY20" fmla="*/ 9720 h 10000"/>
                      <a:gd name="connsiteX21" fmla="*/ 619 w 10000"/>
                      <a:gd name="connsiteY21" fmla="*/ 10000 h 10000"/>
                      <a:gd name="connsiteX22" fmla="*/ 1675 w 10000"/>
                      <a:gd name="connsiteY22" fmla="*/ 10000 h 10000"/>
                      <a:gd name="connsiteX23" fmla="*/ 1985 w 10000"/>
                      <a:gd name="connsiteY23" fmla="*/ 9720 h 10000"/>
                      <a:gd name="connsiteX24" fmla="*/ 2216 w 10000"/>
                      <a:gd name="connsiteY24" fmla="*/ 9091 h 10000"/>
                      <a:gd name="connsiteX25" fmla="*/ 2320 w 10000"/>
                      <a:gd name="connsiteY25" fmla="*/ 8252 h 10000"/>
                      <a:gd name="connsiteX26" fmla="*/ 2320 w 10000"/>
                      <a:gd name="connsiteY26" fmla="*/ 6643 h 10000"/>
                      <a:gd name="connsiteX27" fmla="*/ 2216 w 10000"/>
                      <a:gd name="connsiteY27" fmla="*/ 5944 h 10000"/>
                      <a:gd name="connsiteX28" fmla="*/ 2062 w 10000"/>
                      <a:gd name="connsiteY28" fmla="*/ 5385 h 10000"/>
                      <a:gd name="connsiteX29" fmla="*/ 1804 w 10000"/>
                      <a:gd name="connsiteY29" fmla="*/ 5035 h 10000"/>
                      <a:gd name="connsiteX30" fmla="*/ 1985 w 10000"/>
                      <a:gd name="connsiteY30" fmla="*/ 4755 h 10000"/>
                      <a:gd name="connsiteX31" fmla="*/ 2629 w 10000"/>
                      <a:gd name="connsiteY31" fmla="*/ 3986 h 10000"/>
                      <a:gd name="connsiteX32" fmla="*/ 3351 w 10000"/>
                      <a:gd name="connsiteY32" fmla="*/ 3427 h 10000"/>
                      <a:gd name="connsiteX33" fmla="*/ 4149 w 10000"/>
                      <a:gd name="connsiteY33" fmla="*/ 3077 h 10000"/>
                      <a:gd name="connsiteX34" fmla="*/ 4974 w 10000"/>
                      <a:gd name="connsiteY34" fmla="*/ 3007 h 10000"/>
                      <a:gd name="connsiteX35" fmla="*/ 5825 w 10000"/>
                      <a:gd name="connsiteY35" fmla="*/ 3077 h 10000"/>
                      <a:gd name="connsiteX36" fmla="*/ 6624 w 10000"/>
                      <a:gd name="connsiteY36" fmla="*/ 3427 h 10000"/>
                      <a:gd name="connsiteX37" fmla="*/ 7345 w 10000"/>
                      <a:gd name="connsiteY37" fmla="*/ 3986 h 10000"/>
                      <a:gd name="connsiteX38" fmla="*/ 7990 w 10000"/>
                      <a:gd name="connsiteY38" fmla="*/ 4755 h 10000"/>
                      <a:gd name="connsiteX39" fmla="*/ 8170 w 10000"/>
                      <a:gd name="connsiteY39" fmla="*/ 5035 h 10000"/>
                      <a:gd name="connsiteX40" fmla="*/ 7758 w 10000"/>
                      <a:gd name="connsiteY40" fmla="*/ 5944 h 10000"/>
                      <a:gd name="connsiteX41" fmla="*/ 7706 w 10000"/>
                      <a:gd name="connsiteY41" fmla="*/ 6643 h 10000"/>
                      <a:gd name="connsiteX42" fmla="*/ 7706 w 10000"/>
                      <a:gd name="connsiteY42" fmla="*/ 8252 h 10000"/>
                      <a:gd name="connsiteX43" fmla="*/ 7758 w 10000"/>
                      <a:gd name="connsiteY43" fmla="*/ 9091 h 10000"/>
                      <a:gd name="connsiteX44" fmla="*/ 7990 w 10000"/>
                      <a:gd name="connsiteY44" fmla="*/ 9720 h 10000"/>
                      <a:gd name="connsiteX45" fmla="*/ 8299 w 10000"/>
                      <a:gd name="connsiteY45" fmla="*/ 10000 h 10000"/>
                      <a:gd name="connsiteX46" fmla="*/ 9356 w 10000"/>
                      <a:gd name="connsiteY46" fmla="*/ 10000 h 10000"/>
                      <a:gd name="connsiteX47" fmla="*/ 9665 w 10000"/>
                      <a:gd name="connsiteY47" fmla="*/ 9720 h 10000"/>
                      <a:gd name="connsiteX48" fmla="*/ 9897 w 10000"/>
                      <a:gd name="connsiteY48" fmla="*/ 9091 h 10000"/>
                      <a:gd name="connsiteX49" fmla="*/ 10000 w 10000"/>
                      <a:gd name="connsiteY49" fmla="*/ 8252 h 10000"/>
                      <a:gd name="connsiteX50" fmla="*/ 10000 w 10000"/>
                      <a:gd name="connsiteY50" fmla="*/ 6643 h 10000"/>
                      <a:gd name="connsiteX51" fmla="*/ 9948 w 10000"/>
                      <a:gd name="connsiteY51" fmla="*/ 6294 h 10000"/>
                      <a:gd name="connsiteX52" fmla="*/ 9923 w 10000"/>
                      <a:gd name="connsiteY52" fmla="*/ 5944 h 10000"/>
                      <a:gd name="connsiteX53" fmla="*/ 9871 w 10000"/>
                      <a:gd name="connsiteY53" fmla="*/ 5734 h 10000"/>
                      <a:gd name="connsiteX54" fmla="*/ 9768 w 10000"/>
                      <a:gd name="connsiteY54" fmla="*/ 5455 h 10000"/>
                      <a:gd name="connsiteX0" fmla="*/ 9768 w 10000"/>
                      <a:gd name="connsiteY0" fmla="*/ 5455 h 10000"/>
                      <a:gd name="connsiteX1" fmla="*/ 9459 w 10000"/>
                      <a:gd name="connsiteY1" fmla="*/ 4196 h 10000"/>
                      <a:gd name="connsiteX2" fmla="*/ 8969 w 10000"/>
                      <a:gd name="connsiteY2" fmla="*/ 3007 h 10000"/>
                      <a:gd name="connsiteX3" fmla="*/ 8351 w 10000"/>
                      <a:gd name="connsiteY3" fmla="*/ 1958 h 10000"/>
                      <a:gd name="connsiteX4" fmla="*/ 7629 w 10000"/>
                      <a:gd name="connsiteY4" fmla="*/ 1189 h 10000"/>
                      <a:gd name="connsiteX5" fmla="*/ 6830 w 10000"/>
                      <a:gd name="connsiteY5" fmla="*/ 490 h 10000"/>
                      <a:gd name="connsiteX6" fmla="*/ 5954 w 10000"/>
                      <a:gd name="connsiteY6" fmla="*/ 210 h 10000"/>
                      <a:gd name="connsiteX7" fmla="*/ 4974 w 10000"/>
                      <a:gd name="connsiteY7" fmla="*/ 0 h 10000"/>
                      <a:gd name="connsiteX8" fmla="*/ 4046 w 10000"/>
                      <a:gd name="connsiteY8" fmla="*/ 210 h 10000"/>
                      <a:gd name="connsiteX9" fmla="*/ 3119 w 10000"/>
                      <a:gd name="connsiteY9" fmla="*/ 490 h 10000"/>
                      <a:gd name="connsiteX10" fmla="*/ 2320 w 10000"/>
                      <a:gd name="connsiteY10" fmla="*/ 1189 h 10000"/>
                      <a:gd name="connsiteX11" fmla="*/ 1598 w 10000"/>
                      <a:gd name="connsiteY11" fmla="*/ 2028 h 10000"/>
                      <a:gd name="connsiteX12" fmla="*/ 1005 w 10000"/>
                      <a:gd name="connsiteY12" fmla="*/ 3077 h 10000"/>
                      <a:gd name="connsiteX13" fmla="*/ 490 w 10000"/>
                      <a:gd name="connsiteY13" fmla="*/ 4266 h 10000"/>
                      <a:gd name="connsiteX14" fmla="*/ 180 w 10000"/>
                      <a:gd name="connsiteY14" fmla="*/ 5524 h 10000"/>
                      <a:gd name="connsiteX15" fmla="*/ 77 w 10000"/>
                      <a:gd name="connsiteY15" fmla="*/ 5874 h 10000"/>
                      <a:gd name="connsiteX16" fmla="*/ 26 w 10000"/>
                      <a:gd name="connsiteY16" fmla="*/ 6224 h 10000"/>
                      <a:gd name="connsiteX17" fmla="*/ 0 w 10000"/>
                      <a:gd name="connsiteY17" fmla="*/ 6643 h 10000"/>
                      <a:gd name="connsiteX18" fmla="*/ 0 w 10000"/>
                      <a:gd name="connsiteY18" fmla="*/ 8252 h 10000"/>
                      <a:gd name="connsiteX19" fmla="*/ 77 w 10000"/>
                      <a:gd name="connsiteY19" fmla="*/ 9091 h 10000"/>
                      <a:gd name="connsiteX20" fmla="*/ 309 w 10000"/>
                      <a:gd name="connsiteY20" fmla="*/ 9720 h 10000"/>
                      <a:gd name="connsiteX21" fmla="*/ 619 w 10000"/>
                      <a:gd name="connsiteY21" fmla="*/ 10000 h 10000"/>
                      <a:gd name="connsiteX22" fmla="*/ 1675 w 10000"/>
                      <a:gd name="connsiteY22" fmla="*/ 10000 h 10000"/>
                      <a:gd name="connsiteX23" fmla="*/ 1985 w 10000"/>
                      <a:gd name="connsiteY23" fmla="*/ 9720 h 10000"/>
                      <a:gd name="connsiteX24" fmla="*/ 2216 w 10000"/>
                      <a:gd name="connsiteY24" fmla="*/ 9091 h 10000"/>
                      <a:gd name="connsiteX25" fmla="*/ 2320 w 10000"/>
                      <a:gd name="connsiteY25" fmla="*/ 8252 h 10000"/>
                      <a:gd name="connsiteX26" fmla="*/ 2320 w 10000"/>
                      <a:gd name="connsiteY26" fmla="*/ 6643 h 10000"/>
                      <a:gd name="connsiteX27" fmla="*/ 2216 w 10000"/>
                      <a:gd name="connsiteY27" fmla="*/ 5944 h 10000"/>
                      <a:gd name="connsiteX28" fmla="*/ 2062 w 10000"/>
                      <a:gd name="connsiteY28" fmla="*/ 5385 h 10000"/>
                      <a:gd name="connsiteX29" fmla="*/ 1804 w 10000"/>
                      <a:gd name="connsiteY29" fmla="*/ 5035 h 10000"/>
                      <a:gd name="connsiteX30" fmla="*/ 1985 w 10000"/>
                      <a:gd name="connsiteY30" fmla="*/ 4755 h 10000"/>
                      <a:gd name="connsiteX31" fmla="*/ 2629 w 10000"/>
                      <a:gd name="connsiteY31" fmla="*/ 3986 h 10000"/>
                      <a:gd name="connsiteX32" fmla="*/ 3351 w 10000"/>
                      <a:gd name="connsiteY32" fmla="*/ 3427 h 10000"/>
                      <a:gd name="connsiteX33" fmla="*/ 4149 w 10000"/>
                      <a:gd name="connsiteY33" fmla="*/ 3077 h 10000"/>
                      <a:gd name="connsiteX34" fmla="*/ 4974 w 10000"/>
                      <a:gd name="connsiteY34" fmla="*/ 3007 h 10000"/>
                      <a:gd name="connsiteX35" fmla="*/ 5825 w 10000"/>
                      <a:gd name="connsiteY35" fmla="*/ 3077 h 10000"/>
                      <a:gd name="connsiteX36" fmla="*/ 6624 w 10000"/>
                      <a:gd name="connsiteY36" fmla="*/ 3427 h 10000"/>
                      <a:gd name="connsiteX37" fmla="*/ 7345 w 10000"/>
                      <a:gd name="connsiteY37" fmla="*/ 3986 h 10000"/>
                      <a:gd name="connsiteX38" fmla="*/ 7990 w 10000"/>
                      <a:gd name="connsiteY38" fmla="*/ 4755 h 10000"/>
                      <a:gd name="connsiteX39" fmla="*/ 8170 w 10000"/>
                      <a:gd name="connsiteY39" fmla="*/ 5035 h 10000"/>
                      <a:gd name="connsiteX40" fmla="*/ 7706 w 10000"/>
                      <a:gd name="connsiteY40" fmla="*/ 6643 h 10000"/>
                      <a:gd name="connsiteX41" fmla="*/ 7706 w 10000"/>
                      <a:gd name="connsiteY41" fmla="*/ 8252 h 10000"/>
                      <a:gd name="connsiteX42" fmla="*/ 7758 w 10000"/>
                      <a:gd name="connsiteY42" fmla="*/ 9091 h 10000"/>
                      <a:gd name="connsiteX43" fmla="*/ 7990 w 10000"/>
                      <a:gd name="connsiteY43" fmla="*/ 9720 h 10000"/>
                      <a:gd name="connsiteX44" fmla="*/ 8299 w 10000"/>
                      <a:gd name="connsiteY44" fmla="*/ 10000 h 10000"/>
                      <a:gd name="connsiteX45" fmla="*/ 9356 w 10000"/>
                      <a:gd name="connsiteY45" fmla="*/ 10000 h 10000"/>
                      <a:gd name="connsiteX46" fmla="*/ 9665 w 10000"/>
                      <a:gd name="connsiteY46" fmla="*/ 9720 h 10000"/>
                      <a:gd name="connsiteX47" fmla="*/ 9897 w 10000"/>
                      <a:gd name="connsiteY47" fmla="*/ 9091 h 10000"/>
                      <a:gd name="connsiteX48" fmla="*/ 10000 w 10000"/>
                      <a:gd name="connsiteY48" fmla="*/ 8252 h 10000"/>
                      <a:gd name="connsiteX49" fmla="*/ 10000 w 10000"/>
                      <a:gd name="connsiteY49" fmla="*/ 6643 h 10000"/>
                      <a:gd name="connsiteX50" fmla="*/ 9948 w 10000"/>
                      <a:gd name="connsiteY50" fmla="*/ 6294 h 10000"/>
                      <a:gd name="connsiteX51" fmla="*/ 9923 w 10000"/>
                      <a:gd name="connsiteY51" fmla="*/ 5944 h 10000"/>
                      <a:gd name="connsiteX52" fmla="*/ 9871 w 10000"/>
                      <a:gd name="connsiteY52" fmla="*/ 5734 h 10000"/>
                      <a:gd name="connsiteX53" fmla="*/ 9768 w 10000"/>
                      <a:gd name="connsiteY53" fmla="*/ 5455 h 10000"/>
                      <a:gd name="connsiteX0" fmla="*/ 9768 w 10000"/>
                      <a:gd name="connsiteY0" fmla="*/ 5455 h 10000"/>
                      <a:gd name="connsiteX1" fmla="*/ 9459 w 10000"/>
                      <a:gd name="connsiteY1" fmla="*/ 4196 h 10000"/>
                      <a:gd name="connsiteX2" fmla="*/ 8969 w 10000"/>
                      <a:gd name="connsiteY2" fmla="*/ 3007 h 10000"/>
                      <a:gd name="connsiteX3" fmla="*/ 8351 w 10000"/>
                      <a:gd name="connsiteY3" fmla="*/ 1958 h 10000"/>
                      <a:gd name="connsiteX4" fmla="*/ 7629 w 10000"/>
                      <a:gd name="connsiteY4" fmla="*/ 1189 h 10000"/>
                      <a:gd name="connsiteX5" fmla="*/ 6830 w 10000"/>
                      <a:gd name="connsiteY5" fmla="*/ 490 h 10000"/>
                      <a:gd name="connsiteX6" fmla="*/ 5954 w 10000"/>
                      <a:gd name="connsiteY6" fmla="*/ 210 h 10000"/>
                      <a:gd name="connsiteX7" fmla="*/ 4974 w 10000"/>
                      <a:gd name="connsiteY7" fmla="*/ 0 h 10000"/>
                      <a:gd name="connsiteX8" fmla="*/ 4046 w 10000"/>
                      <a:gd name="connsiteY8" fmla="*/ 210 h 10000"/>
                      <a:gd name="connsiteX9" fmla="*/ 3119 w 10000"/>
                      <a:gd name="connsiteY9" fmla="*/ 490 h 10000"/>
                      <a:gd name="connsiteX10" fmla="*/ 2320 w 10000"/>
                      <a:gd name="connsiteY10" fmla="*/ 1189 h 10000"/>
                      <a:gd name="connsiteX11" fmla="*/ 1598 w 10000"/>
                      <a:gd name="connsiteY11" fmla="*/ 2028 h 10000"/>
                      <a:gd name="connsiteX12" fmla="*/ 1005 w 10000"/>
                      <a:gd name="connsiteY12" fmla="*/ 3077 h 10000"/>
                      <a:gd name="connsiteX13" fmla="*/ 490 w 10000"/>
                      <a:gd name="connsiteY13" fmla="*/ 4266 h 10000"/>
                      <a:gd name="connsiteX14" fmla="*/ 180 w 10000"/>
                      <a:gd name="connsiteY14" fmla="*/ 5524 h 10000"/>
                      <a:gd name="connsiteX15" fmla="*/ 77 w 10000"/>
                      <a:gd name="connsiteY15" fmla="*/ 5874 h 10000"/>
                      <a:gd name="connsiteX16" fmla="*/ 26 w 10000"/>
                      <a:gd name="connsiteY16" fmla="*/ 6224 h 10000"/>
                      <a:gd name="connsiteX17" fmla="*/ 0 w 10000"/>
                      <a:gd name="connsiteY17" fmla="*/ 6643 h 10000"/>
                      <a:gd name="connsiteX18" fmla="*/ 0 w 10000"/>
                      <a:gd name="connsiteY18" fmla="*/ 8252 h 10000"/>
                      <a:gd name="connsiteX19" fmla="*/ 77 w 10000"/>
                      <a:gd name="connsiteY19" fmla="*/ 9091 h 10000"/>
                      <a:gd name="connsiteX20" fmla="*/ 309 w 10000"/>
                      <a:gd name="connsiteY20" fmla="*/ 9720 h 10000"/>
                      <a:gd name="connsiteX21" fmla="*/ 619 w 10000"/>
                      <a:gd name="connsiteY21" fmla="*/ 10000 h 10000"/>
                      <a:gd name="connsiteX22" fmla="*/ 1675 w 10000"/>
                      <a:gd name="connsiteY22" fmla="*/ 10000 h 10000"/>
                      <a:gd name="connsiteX23" fmla="*/ 1985 w 10000"/>
                      <a:gd name="connsiteY23" fmla="*/ 9720 h 10000"/>
                      <a:gd name="connsiteX24" fmla="*/ 2216 w 10000"/>
                      <a:gd name="connsiteY24" fmla="*/ 9091 h 10000"/>
                      <a:gd name="connsiteX25" fmla="*/ 2320 w 10000"/>
                      <a:gd name="connsiteY25" fmla="*/ 8252 h 10000"/>
                      <a:gd name="connsiteX26" fmla="*/ 2320 w 10000"/>
                      <a:gd name="connsiteY26" fmla="*/ 6643 h 10000"/>
                      <a:gd name="connsiteX27" fmla="*/ 2216 w 10000"/>
                      <a:gd name="connsiteY27" fmla="*/ 5944 h 10000"/>
                      <a:gd name="connsiteX28" fmla="*/ 2062 w 10000"/>
                      <a:gd name="connsiteY28" fmla="*/ 5385 h 10000"/>
                      <a:gd name="connsiteX29" fmla="*/ 1804 w 10000"/>
                      <a:gd name="connsiteY29" fmla="*/ 5035 h 10000"/>
                      <a:gd name="connsiteX30" fmla="*/ 1985 w 10000"/>
                      <a:gd name="connsiteY30" fmla="*/ 4755 h 10000"/>
                      <a:gd name="connsiteX31" fmla="*/ 2629 w 10000"/>
                      <a:gd name="connsiteY31" fmla="*/ 3986 h 10000"/>
                      <a:gd name="connsiteX32" fmla="*/ 3351 w 10000"/>
                      <a:gd name="connsiteY32" fmla="*/ 3427 h 10000"/>
                      <a:gd name="connsiteX33" fmla="*/ 4149 w 10000"/>
                      <a:gd name="connsiteY33" fmla="*/ 3077 h 10000"/>
                      <a:gd name="connsiteX34" fmla="*/ 4974 w 10000"/>
                      <a:gd name="connsiteY34" fmla="*/ 3007 h 10000"/>
                      <a:gd name="connsiteX35" fmla="*/ 5825 w 10000"/>
                      <a:gd name="connsiteY35" fmla="*/ 3077 h 10000"/>
                      <a:gd name="connsiteX36" fmla="*/ 6624 w 10000"/>
                      <a:gd name="connsiteY36" fmla="*/ 3427 h 10000"/>
                      <a:gd name="connsiteX37" fmla="*/ 7345 w 10000"/>
                      <a:gd name="connsiteY37" fmla="*/ 3986 h 10000"/>
                      <a:gd name="connsiteX38" fmla="*/ 7990 w 10000"/>
                      <a:gd name="connsiteY38" fmla="*/ 4755 h 10000"/>
                      <a:gd name="connsiteX39" fmla="*/ 8170 w 10000"/>
                      <a:gd name="connsiteY39" fmla="*/ 5035 h 10000"/>
                      <a:gd name="connsiteX40" fmla="*/ 7706 w 10000"/>
                      <a:gd name="connsiteY40" fmla="*/ 6643 h 10000"/>
                      <a:gd name="connsiteX41" fmla="*/ 7706 w 10000"/>
                      <a:gd name="connsiteY41" fmla="*/ 8252 h 10000"/>
                      <a:gd name="connsiteX42" fmla="*/ 7990 w 10000"/>
                      <a:gd name="connsiteY42" fmla="*/ 9720 h 10000"/>
                      <a:gd name="connsiteX43" fmla="*/ 8299 w 10000"/>
                      <a:gd name="connsiteY43" fmla="*/ 10000 h 10000"/>
                      <a:gd name="connsiteX44" fmla="*/ 9356 w 10000"/>
                      <a:gd name="connsiteY44" fmla="*/ 10000 h 10000"/>
                      <a:gd name="connsiteX45" fmla="*/ 9665 w 10000"/>
                      <a:gd name="connsiteY45" fmla="*/ 9720 h 10000"/>
                      <a:gd name="connsiteX46" fmla="*/ 9897 w 10000"/>
                      <a:gd name="connsiteY46" fmla="*/ 9091 h 10000"/>
                      <a:gd name="connsiteX47" fmla="*/ 10000 w 10000"/>
                      <a:gd name="connsiteY47" fmla="*/ 8252 h 10000"/>
                      <a:gd name="connsiteX48" fmla="*/ 10000 w 10000"/>
                      <a:gd name="connsiteY48" fmla="*/ 6643 h 10000"/>
                      <a:gd name="connsiteX49" fmla="*/ 9948 w 10000"/>
                      <a:gd name="connsiteY49" fmla="*/ 6294 h 10000"/>
                      <a:gd name="connsiteX50" fmla="*/ 9923 w 10000"/>
                      <a:gd name="connsiteY50" fmla="*/ 5944 h 10000"/>
                      <a:gd name="connsiteX51" fmla="*/ 9871 w 10000"/>
                      <a:gd name="connsiteY51" fmla="*/ 5734 h 10000"/>
                      <a:gd name="connsiteX52" fmla="*/ 9768 w 10000"/>
                      <a:gd name="connsiteY52" fmla="*/ 5455 h 10000"/>
                      <a:gd name="connsiteX0" fmla="*/ 9768 w 10000"/>
                      <a:gd name="connsiteY0" fmla="*/ 5455 h 10000"/>
                      <a:gd name="connsiteX1" fmla="*/ 9459 w 10000"/>
                      <a:gd name="connsiteY1" fmla="*/ 4196 h 10000"/>
                      <a:gd name="connsiteX2" fmla="*/ 8969 w 10000"/>
                      <a:gd name="connsiteY2" fmla="*/ 3007 h 10000"/>
                      <a:gd name="connsiteX3" fmla="*/ 8351 w 10000"/>
                      <a:gd name="connsiteY3" fmla="*/ 1958 h 10000"/>
                      <a:gd name="connsiteX4" fmla="*/ 7629 w 10000"/>
                      <a:gd name="connsiteY4" fmla="*/ 1189 h 10000"/>
                      <a:gd name="connsiteX5" fmla="*/ 6830 w 10000"/>
                      <a:gd name="connsiteY5" fmla="*/ 490 h 10000"/>
                      <a:gd name="connsiteX6" fmla="*/ 5954 w 10000"/>
                      <a:gd name="connsiteY6" fmla="*/ 210 h 10000"/>
                      <a:gd name="connsiteX7" fmla="*/ 4974 w 10000"/>
                      <a:gd name="connsiteY7" fmla="*/ 0 h 10000"/>
                      <a:gd name="connsiteX8" fmla="*/ 4046 w 10000"/>
                      <a:gd name="connsiteY8" fmla="*/ 210 h 10000"/>
                      <a:gd name="connsiteX9" fmla="*/ 3119 w 10000"/>
                      <a:gd name="connsiteY9" fmla="*/ 490 h 10000"/>
                      <a:gd name="connsiteX10" fmla="*/ 2320 w 10000"/>
                      <a:gd name="connsiteY10" fmla="*/ 1189 h 10000"/>
                      <a:gd name="connsiteX11" fmla="*/ 1598 w 10000"/>
                      <a:gd name="connsiteY11" fmla="*/ 2028 h 10000"/>
                      <a:gd name="connsiteX12" fmla="*/ 1005 w 10000"/>
                      <a:gd name="connsiteY12" fmla="*/ 3077 h 10000"/>
                      <a:gd name="connsiteX13" fmla="*/ 490 w 10000"/>
                      <a:gd name="connsiteY13" fmla="*/ 4266 h 10000"/>
                      <a:gd name="connsiteX14" fmla="*/ 180 w 10000"/>
                      <a:gd name="connsiteY14" fmla="*/ 5524 h 10000"/>
                      <a:gd name="connsiteX15" fmla="*/ 77 w 10000"/>
                      <a:gd name="connsiteY15" fmla="*/ 5874 h 10000"/>
                      <a:gd name="connsiteX16" fmla="*/ 26 w 10000"/>
                      <a:gd name="connsiteY16" fmla="*/ 6224 h 10000"/>
                      <a:gd name="connsiteX17" fmla="*/ 0 w 10000"/>
                      <a:gd name="connsiteY17" fmla="*/ 6643 h 10000"/>
                      <a:gd name="connsiteX18" fmla="*/ 0 w 10000"/>
                      <a:gd name="connsiteY18" fmla="*/ 8252 h 10000"/>
                      <a:gd name="connsiteX19" fmla="*/ 77 w 10000"/>
                      <a:gd name="connsiteY19" fmla="*/ 9091 h 10000"/>
                      <a:gd name="connsiteX20" fmla="*/ 309 w 10000"/>
                      <a:gd name="connsiteY20" fmla="*/ 9720 h 10000"/>
                      <a:gd name="connsiteX21" fmla="*/ 619 w 10000"/>
                      <a:gd name="connsiteY21" fmla="*/ 10000 h 10000"/>
                      <a:gd name="connsiteX22" fmla="*/ 1675 w 10000"/>
                      <a:gd name="connsiteY22" fmla="*/ 10000 h 10000"/>
                      <a:gd name="connsiteX23" fmla="*/ 1985 w 10000"/>
                      <a:gd name="connsiteY23" fmla="*/ 9720 h 10000"/>
                      <a:gd name="connsiteX24" fmla="*/ 2216 w 10000"/>
                      <a:gd name="connsiteY24" fmla="*/ 9091 h 10000"/>
                      <a:gd name="connsiteX25" fmla="*/ 2320 w 10000"/>
                      <a:gd name="connsiteY25" fmla="*/ 8252 h 10000"/>
                      <a:gd name="connsiteX26" fmla="*/ 2320 w 10000"/>
                      <a:gd name="connsiteY26" fmla="*/ 6643 h 10000"/>
                      <a:gd name="connsiteX27" fmla="*/ 2216 w 10000"/>
                      <a:gd name="connsiteY27" fmla="*/ 5944 h 10000"/>
                      <a:gd name="connsiteX28" fmla="*/ 2062 w 10000"/>
                      <a:gd name="connsiteY28" fmla="*/ 5385 h 10000"/>
                      <a:gd name="connsiteX29" fmla="*/ 1804 w 10000"/>
                      <a:gd name="connsiteY29" fmla="*/ 5035 h 10000"/>
                      <a:gd name="connsiteX30" fmla="*/ 1985 w 10000"/>
                      <a:gd name="connsiteY30" fmla="*/ 4755 h 10000"/>
                      <a:gd name="connsiteX31" fmla="*/ 2629 w 10000"/>
                      <a:gd name="connsiteY31" fmla="*/ 3986 h 10000"/>
                      <a:gd name="connsiteX32" fmla="*/ 3351 w 10000"/>
                      <a:gd name="connsiteY32" fmla="*/ 3427 h 10000"/>
                      <a:gd name="connsiteX33" fmla="*/ 4149 w 10000"/>
                      <a:gd name="connsiteY33" fmla="*/ 3077 h 10000"/>
                      <a:gd name="connsiteX34" fmla="*/ 4974 w 10000"/>
                      <a:gd name="connsiteY34" fmla="*/ 3007 h 10000"/>
                      <a:gd name="connsiteX35" fmla="*/ 5825 w 10000"/>
                      <a:gd name="connsiteY35" fmla="*/ 3077 h 10000"/>
                      <a:gd name="connsiteX36" fmla="*/ 6624 w 10000"/>
                      <a:gd name="connsiteY36" fmla="*/ 3427 h 10000"/>
                      <a:gd name="connsiteX37" fmla="*/ 7345 w 10000"/>
                      <a:gd name="connsiteY37" fmla="*/ 3986 h 10000"/>
                      <a:gd name="connsiteX38" fmla="*/ 7990 w 10000"/>
                      <a:gd name="connsiteY38" fmla="*/ 4755 h 10000"/>
                      <a:gd name="connsiteX39" fmla="*/ 8170 w 10000"/>
                      <a:gd name="connsiteY39" fmla="*/ 5035 h 10000"/>
                      <a:gd name="connsiteX40" fmla="*/ 7706 w 10000"/>
                      <a:gd name="connsiteY40" fmla="*/ 6643 h 10000"/>
                      <a:gd name="connsiteX41" fmla="*/ 7706 w 10000"/>
                      <a:gd name="connsiteY41" fmla="*/ 8252 h 10000"/>
                      <a:gd name="connsiteX42" fmla="*/ 8299 w 10000"/>
                      <a:gd name="connsiteY42" fmla="*/ 10000 h 10000"/>
                      <a:gd name="connsiteX43" fmla="*/ 9356 w 10000"/>
                      <a:gd name="connsiteY43" fmla="*/ 10000 h 10000"/>
                      <a:gd name="connsiteX44" fmla="*/ 9665 w 10000"/>
                      <a:gd name="connsiteY44" fmla="*/ 9720 h 10000"/>
                      <a:gd name="connsiteX45" fmla="*/ 9897 w 10000"/>
                      <a:gd name="connsiteY45" fmla="*/ 9091 h 10000"/>
                      <a:gd name="connsiteX46" fmla="*/ 10000 w 10000"/>
                      <a:gd name="connsiteY46" fmla="*/ 8252 h 10000"/>
                      <a:gd name="connsiteX47" fmla="*/ 10000 w 10000"/>
                      <a:gd name="connsiteY47" fmla="*/ 6643 h 10000"/>
                      <a:gd name="connsiteX48" fmla="*/ 9948 w 10000"/>
                      <a:gd name="connsiteY48" fmla="*/ 6294 h 10000"/>
                      <a:gd name="connsiteX49" fmla="*/ 9923 w 10000"/>
                      <a:gd name="connsiteY49" fmla="*/ 5944 h 10000"/>
                      <a:gd name="connsiteX50" fmla="*/ 9871 w 10000"/>
                      <a:gd name="connsiteY50" fmla="*/ 5734 h 10000"/>
                      <a:gd name="connsiteX51" fmla="*/ 9768 w 10000"/>
                      <a:gd name="connsiteY51" fmla="*/ 5455 h 10000"/>
                      <a:gd name="connsiteX0" fmla="*/ 9768 w 10000"/>
                      <a:gd name="connsiteY0" fmla="*/ 5455 h 10000"/>
                      <a:gd name="connsiteX1" fmla="*/ 9459 w 10000"/>
                      <a:gd name="connsiteY1" fmla="*/ 4196 h 10000"/>
                      <a:gd name="connsiteX2" fmla="*/ 8969 w 10000"/>
                      <a:gd name="connsiteY2" fmla="*/ 3007 h 10000"/>
                      <a:gd name="connsiteX3" fmla="*/ 8351 w 10000"/>
                      <a:gd name="connsiteY3" fmla="*/ 1958 h 10000"/>
                      <a:gd name="connsiteX4" fmla="*/ 7629 w 10000"/>
                      <a:gd name="connsiteY4" fmla="*/ 1189 h 10000"/>
                      <a:gd name="connsiteX5" fmla="*/ 6830 w 10000"/>
                      <a:gd name="connsiteY5" fmla="*/ 490 h 10000"/>
                      <a:gd name="connsiteX6" fmla="*/ 5954 w 10000"/>
                      <a:gd name="connsiteY6" fmla="*/ 210 h 10000"/>
                      <a:gd name="connsiteX7" fmla="*/ 4974 w 10000"/>
                      <a:gd name="connsiteY7" fmla="*/ 0 h 10000"/>
                      <a:gd name="connsiteX8" fmla="*/ 4046 w 10000"/>
                      <a:gd name="connsiteY8" fmla="*/ 210 h 10000"/>
                      <a:gd name="connsiteX9" fmla="*/ 3119 w 10000"/>
                      <a:gd name="connsiteY9" fmla="*/ 490 h 10000"/>
                      <a:gd name="connsiteX10" fmla="*/ 2320 w 10000"/>
                      <a:gd name="connsiteY10" fmla="*/ 1189 h 10000"/>
                      <a:gd name="connsiteX11" fmla="*/ 1598 w 10000"/>
                      <a:gd name="connsiteY11" fmla="*/ 2028 h 10000"/>
                      <a:gd name="connsiteX12" fmla="*/ 1005 w 10000"/>
                      <a:gd name="connsiteY12" fmla="*/ 3077 h 10000"/>
                      <a:gd name="connsiteX13" fmla="*/ 490 w 10000"/>
                      <a:gd name="connsiteY13" fmla="*/ 4266 h 10000"/>
                      <a:gd name="connsiteX14" fmla="*/ 180 w 10000"/>
                      <a:gd name="connsiteY14" fmla="*/ 5524 h 10000"/>
                      <a:gd name="connsiteX15" fmla="*/ 77 w 10000"/>
                      <a:gd name="connsiteY15" fmla="*/ 5874 h 10000"/>
                      <a:gd name="connsiteX16" fmla="*/ 26 w 10000"/>
                      <a:gd name="connsiteY16" fmla="*/ 6224 h 10000"/>
                      <a:gd name="connsiteX17" fmla="*/ 0 w 10000"/>
                      <a:gd name="connsiteY17" fmla="*/ 6643 h 10000"/>
                      <a:gd name="connsiteX18" fmla="*/ 0 w 10000"/>
                      <a:gd name="connsiteY18" fmla="*/ 8252 h 10000"/>
                      <a:gd name="connsiteX19" fmla="*/ 77 w 10000"/>
                      <a:gd name="connsiteY19" fmla="*/ 9091 h 10000"/>
                      <a:gd name="connsiteX20" fmla="*/ 309 w 10000"/>
                      <a:gd name="connsiteY20" fmla="*/ 9720 h 10000"/>
                      <a:gd name="connsiteX21" fmla="*/ 619 w 10000"/>
                      <a:gd name="connsiteY21" fmla="*/ 10000 h 10000"/>
                      <a:gd name="connsiteX22" fmla="*/ 1675 w 10000"/>
                      <a:gd name="connsiteY22" fmla="*/ 10000 h 10000"/>
                      <a:gd name="connsiteX23" fmla="*/ 1985 w 10000"/>
                      <a:gd name="connsiteY23" fmla="*/ 9720 h 10000"/>
                      <a:gd name="connsiteX24" fmla="*/ 2216 w 10000"/>
                      <a:gd name="connsiteY24" fmla="*/ 9091 h 10000"/>
                      <a:gd name="connsiteX25" fmla="*/ 2320 w 10000"/>
                      <a:gd name="connsiteY25" fmla="*/ 8252 h 10000"/>
                      <a:gd name="connsiteX26" fmla="*/ 2320 w 10000"/>
                      <a:gd name="connsiteY26" fmla="*/ 6643 h 10000"/>
                      <a:gd name="connsiteX27" fmla="*/ 2216 w 10000"/>
                      <a:gd name="connsiteY27" fmla="*/ 5944 h 10000"/>
                      <a:gd name="connsiteX28" fmla="*/ 2062 w 10000"/>
                      <a:gd name="connsiteY28" fmla="*/ 5385 h 10000"/>
                      <a:gd name="connsiteX29" fmla="*/ 1804 w 10000"/>
                      <a:gd name="connsiteY29" fmla="*/ 5035 h 10000"/>
                      <a:gd name="connsiteX30" fmla="*/ 1985 w 10000"/>
                      <a:gd name="connsiteY30" fmla="*/ 4755 h 10000"/>
                      <a:gd name="connsiteX31" fmla="*/ 2629 w 10000"/>
                      <a:gd name="connsiteY31" fmla="*/ 3986 h 10000"/>
                      <a:gd name="connsiteX32" fmla="*/ 3351 w 10000"/>
                      <a:gd name="connsiteY32" fmla="*/ 3427 h 10000"/>
                      <a:gd name="connsiteX33" fmla="*/ 4149 w 10000"/>
                      <a:gd name="connsiteY33" fmla="*/ 3077 h 10000"/>
                      <a:gd name="connsiteX34" fmla="*/ 4974 w 10000"/>
                      <a:gd name="connsiteY34" fmla="*/ 3007 h 10000"/>
                      <a:gd name="connsiteX35" fmla="*/ 5825 w 10000"/>
                      <a:gd name="connsiteY35" fmla="*/ 3077 h 10000"/>
                      <a:gd name="connsiteX36" fmla="*/ 6624 w 10000"/>
                      <a:gd name="connsiteY36" fmla="*/ 3427 h 10000"/>
                      <a:gd name="connsiteX37" fmla="*/ 7345 w 10000"/>
                      <a:gd name="connsiteY37" fmla="*/ 3986 h 10000"/>
                      <a:gd name="connsiteX38" fmla="*/ 7990 w 10000"/>
                      <a:gd name="connsiteY38" fmla="*/ 4755 h 10000"/>
                      <a:gd name="connsiteX39" fmla="*/ 8170 w 10000"/>
                      <a:gd name="connsiteY39" fmla="*/ 5035 h 10000"/>
                      <a:gd name="connsiteX40" fmla="*/ 7706 w 10000"/>
                      <a:gd name="connsiteY40" fmla="*/ 6643 h 10000"/>
                      <a:gd name="connsiteX41" fmla="*/ 7706 w 10000"/>
                      <a:gd name="connsiteY41" fmla="*/ 8252 h 10000"/>
                      <a:gd name="connsiteX42" fmla="*/ 8299 w 10000"/>
                      <a:gd name="connsiteY42" fmla="*/ 10000 h 10000"/>
                      <a:gd name="connsiteX43" fmla="*/ 9356 w 10000"/>
                      <a:gd name="connsiteY43" fmla="*/ 10000 h 10000"/>
                      <a:gd name="connsiteX44" fmla="*/ 9897 w 10000"/>
                      <a:gd name="connsiteY44" fmla="*/ 9091 h 10000"/>
                      <a:gd name="connsiteX45" fmla="*/ 10000 w 10000"/>
                      <a:gd name="connsiteY45" fmla="*/ 8252 h 10000"/>
                      <a:gd name="connsiteX46" fmla="*/ 10000 w 10000"/>
                      <a:gd name="connsiteY46" fmla="*/ 6643 h 10000"/>
                      <a:gd name="connsiteX47" fmla="*/ 9948 w 10000"/>
                      <a:gd name="connsiteY47" fmla="*/ 6294 h 10000"/>
                      <a:gd name="connsiteX48" fmla="*/ 9923 w 10000"/>
                      <a:gd name="connsiteY48" fmla="*/ 5944 h 10000"/>
                      <a:gd name="connsiteX49" fmla="*/ 9871 w 10000"/>
                      <a:gd name="connsiteY49" fmla="*/ 5734 h 10000"/>
                      <a:gd name="connsiteX50" fmla="*/ 9768 w 10000"/>
                      <a:gd name="connsiteY50" fmla="*/ 5455 h 10000"/>
                      <a:gd name="connsiteX0" fmla="*/ 9768 w 10000"/>
                      <a:gd name="connsiteY0" fmla="*/ 5455 h 10000"/>
                      <a:gd name="connsiteX1" fmla="*/ 9459 w 10000"/>
                      <a:gd name="connsiteY1" fmla="*/ 4196 h 10000"/>
                      <a:gd name="connsiteX2" fmla="*/ 8969 w 10000"/>
                      <a:gd name="connsiteY2" fmla="*/ 3007 h 10000"/>
                      <a:gd name="connsiteX3" fmla="*/ 8351 w 10000"/>
                      <a:gd name="connsiteY3" fmla="*/ 1958 h 10000"/>
                      <a:gd name="connsiteX4" fmla="*/ 7629 w 10000"/>
                      <a:gd name="connsiteY4" fmla="*/ 1189 h 10000"/>
                      <a:gd name="connsiteX5" fmla="*/ 6830 w 10000"/>
                      <a:gd name="connsiteY5" fmla="*/ 490 h 10000"/>
                      <a:gd name="connsiteX6" fmla="*/ 5954 w 10000"/>
                      <a:gd name="connsiteY6" fmla="*/ 210 h 10000"/>
                      <a:gd name="connsiteX7" fmla="*/ 4974 w 10000"/>
                      <a:gd name="connsiteY7" fmla="*/ 0 h 10000"/>
                      <a:gd name="connsiteX8" fmla="*/ 4046 w 10000"/>
                      <a:gd name="connsiteY8" fmla="*/ 210 h 10000"/>
                      <a:gd name="connsiteX9" fmla="*/ 3119 w 10000"/>
                      <a:gd name="connsiteY9" fmla="*/ 490 h 10000"/>
                      <a:gd name="connsiteX10" fmla="*/ 2320 w 10000"/>
                      <a:gd name="connsiteY10" fmla="*/ 1189 h 10000"/>
                      <a:gd name="connsiteX11" fmla="*/ 1598 w 10000"/>
                      <a:gd name="connsiteY11" fmla="*/ 2028 h 10000"/>
                      <a:gd name="connsiteX12" fmla="*/ 1005 w 10000"/>
                      <a:gd name="connsiteY12" fmla="*/ 3077 h 10000"/>
                      <a:gd name="connsiteX13" fmla="*/ 490 w 10000"/>
                      <a:gd name="connsiteY13" fmla="*/ 4266 h 10000"/>
                      <a:gd name="connsiteX14" fmla="*/ 180 w 10000"/>
                      <a:gd name="connsiteY14" fmla="*/ 5524 h 10000"/>
                      <a:gd name="connsiteX15" fmla="*/ 77 w 10000"/>
                      <a:gd name="connsiteY15" fmla="*/ 5874 h 10000"/>
                      <a:gd name="connsiteX16" fmla="*/ 26 w 10000"/>
                      <a:gd name="connsiteY16" fmla="*/ 6224 h 10000"/>
                      <a:gd name="connsiteX17" fmla="*/ 0 w 10000"/>
                      <a:gd name="connsiteY17" fmla="*/ 6643 h 10000"/>
                      <a:gd name="connsiteX18" fmla="*/ 0 w 10000"/>
                      <a:gd name="connsiteY18" fmla="*/ 8252 h 10000"/>
                      <a:gd name="connsiteX19" fmla="*/ 77 w 10000"/>
                      <a:gd name="connsiteY19" fmla="*/ 9091 h 10000"/>
                      <a:gd name="connsiteX20" fmla="*/ 309 w 10000"/>
                      <a:gd name="connsiteY20" fmla="*/ 9720 h 10000"/>
                      <a:gd name="connsiteX21" fmla="*/ 619 w 10000"/>
                      <a:gd name="connsiteY21" fmla="*/ 10000 h 10000"/>
                      <a:gd name="connsiteX22" fmla="*/ 1675 w 10000"/>
                      <a:gd name="connsiteY22" fmla="*/ 10000 h 10000"/>
                      <a:gd name="connsiteX23" fmla="*/ 1985 w 10000"/>
                      <a:gd name="connsiteY23" fmla="*/ 9720 h 10000"/>
                      <a:gd name="connsiteX24" fmla="*/ 2216 w 10000"/>
                      <a:gd name="connsiteY24" fmla="*/ 9091 h 10000"/>
                      <a:gd name="connsiteX25" fmla="*/ 2320 w 10000"/>
                      <a:gd name="connsiteY25" fmla="*/ 8252 h 10000"/>
                      <a:gd name="connsiteX26" fmla="*/ 2320 w 10000"/>
                      <a:gd name="connsiteY26" fmla="*/ 6643 h 10000"/>
                      <a:gd name="connsiteX27" fmla="*/ 2216 w 10000"/>
                      <a:gd name="connsiteY27" fmla="*/ 5944 h 10000"/>
                      <a:gd name="connsiteX28" fmla="*/ 2062 w 10000"/>
                      <a:gd name="connsiteY28" fmla="*/ 5385 h 10000"/>
                      <a:gd name="connsiteX29" fmla="*/ 1804 w 10000"/>
                      <a:gd name="connsiteY29" fmla="*/ 5035 h 10000"/>
                      <a:gd name="connsiteX30" fmla="*/ 1985 w 10000"/>
                      <a:gd name="connsiteY30" fmla="*/ 4755 h 10000"/>
                      <a:gd name="connsiteX31" fmla="*/ 2629 w 10000"/>
                      <a:gd name="connsiteY31" fmla="*/ 3986 h 10000"/>
                      <a:gd name="connsiteX32" fmla="*/ 3351 w 10000"/>
                      <a:gd name="connsiteY32" fmla="*/ 3427 h 10000"/>
                      <a:gd name="connsiteX33" fmla="*/ 4149 w 10000"/>
                      <a:gd name="connsiteY33" fmla="*/ 3077 h 10000"/>
                      <a:gd name="connsiteX34" fmla="*/ 4974 w 10000"/>
                      <a:gd name="connsiteY34" fmla="*/ 3007 h 10000"/>
                      <a:gd name="connsiteX35" fmla="*/ 5825 w 10000"/>
                      <a:gd name="connsiteY35" fmla="*/ 3077 h 10000"/>
                      <a:gd name="connsiteX36" fmla="*/ 6624 w 10000"/>
                      <a:gd name="connsiteY36" fmla="*/ 3427 h 10000"/>
                      <a:gd name="connsiteX37" fmla="*/ 7345 w 10000"/>
                      <a:gd name="connsiteY37" fmla="*/ 3986 h 10000"/>
                      <a:gd name="connsiteX38" fmla="*/ 7990 w 10000"/>
                      <a:gd name="connsiteY38" fmla="*/ 4755 h 10000"/>
                      <a:gd name="connsiteX39" fmla="*/ 8170 w 10000"/>
                      <a:gd name="connsiteY39" fmla="*/ 5035 h 10000"/>
                      <a:gd name="connsiteX40" fmla="*/ 7706 w 10000"/>
                      <a:gd name="connsiteY40" fmla="*/ 6643 h 10000"/>
                      <a:gd name="connsiteX41" fmla="*/ 7706 w 10000"/>
                      <a:gd name="connsiteY41" fmla="*/ 8252 h 10000"/>
                      <a:gd name="connsiteX42" fmla="*/ 8299 w 10000"/>
                      <a:gd name="connsiteY42" fmla="*/ 10000 h 10000"/>
                      <a:gd name="connsiteX43" fmla="*/ 9356 w 10000"/>
                      <a:gd name="connsiteY43" fmla="*/ 10000 h 10000"/>
                      <a:gd name="connsiteX44" fmla="*/ 10000 w 10000"/>
                      <a:gd name="connsiteY44" fmla="*/ 8252 h 10000"/>
                      <a:gd name="connsiteX45" fmla="*/ 10000 w 10000"/>
                      <a:gd name="connsiteY45" fmla="*/ 6643 h 10000"/>
                      <a:gd name="connsiteX46" fmla="*/ 9948 w 10000"/>
                      <a:gd name="connsiteY46" fmla="*/ 6294 h 10000"/>
                      <a:gd name="connsiteX47" fmla="*/ 9923 w 10000"/>
                      <a:gd name="connsiteY47" fmla="*/ 5944 h 10000"/>
                      <a:gd name="connsiteX48" fmla="*/ 9871 w 10000"/>
                      <a:gd name="connsiteY48" fmla="*/ 5734 h 10000"/>
                      <a:gd name="connsiteX49" fmla="*/ 9768 w 10000"/>
                      <a:gd name="connsiteY49" fmla="*/ 5455 h 10000"/>
                      <a:gd name="connsiteX0" fmla="*/ 9768 w 10000"/>
                      <a:gd name="connsiteY0" fmla="*/ 5455 h 10000"/>
                      <a:gd name="connsiteX1" fmla="*/ 9459 w 10000"/>
                      <a:gd name="connsiteY1" fmla="*/ 4196 h 10000"/>
                      <a:gd name="connsiteX2" fmla="*/ 8969 w 10000"/>
                      <a:gd name="connsiteY2" fmla="*/ 3007 h 10000"/>
                      <a:gd name="connsiteX3" fmla="*/ 8351 w 10000"/>
                      <a:gd name="connsiteY3" fmla="*/ 1958 h 10000"/>
                      <a:gd name="connsiteX4" fmla="*/ 7629 w 10000"/>
                      <a:gd name="connsiteY4" fmla="*/ 1189 h 10000"/>
                      <a:gd name="connsiteX5" fmla="*/ 6830 w 10000"/>
                      <a:gd name="connsiteY5" fmla="*/ 490 h 10000"/>
                      <a:gd name="connsiteX6" fmla="*/ 5954 w 10000"/>
                      <a:gd name="connsiteY6" fmla="*/ 210 h 10000"/>
                      <a:gd name="connsiteX7" fmla="*/ 4974 w 10000"/>
                      <a:gd name="connsiteY7" fmla="*/ 0 h 10000"/>
                      <a:gd name="connsiteX8" fmla="*/ 4046 w 10000"/>
                      <a:gd name="connsiteY8" fmla="*/ 210 h 10000"/>
                      <a:gd name="connsiteX9" fmla="*/ 3119 w 10000"/>
                      <a:gd name="connsiteY9" fmla="*/ 490 h 10000"/>
                      <a:gd name="connsiteX10" fmla="*/ 2320 w 10000"/>
                      <a:gd name="connsiteY10" fmla="*/ 1189 h 10000"/>
                      <a:gd name="connsiteX11" fmla="*/ 1598 w 10000"/>
                      <a:gd name="connsiteY11" fmla="*/ 2028 h 10000"/>
                      <a:gd name="connsiteX12" fmla="*/ 1005 w 10000"/>
                      <a:gd name="connsiteY12" fmla="*/ 3077 h 10000"/>
                      <a:gd name="connsiteX13" fmla="*/ 490 w 10000"/>
                      <a:gd name="connsiteY13" fmla="*/ 4266 h 10000"/>
                      <a:gd name="connsiteX14" fmla="*/ 180 w 10000"/>
                      <a:gd name="connsiteY14" fmla="*/ 5524 h 10000"/>
                      <a:gd name="connsiteX15" fmla="*/ 77 w 10000"/>
                      <a:gd name="connsiteY15" fmla="*/ 5874 h 10000"/>
                      <a:gd name="connsiteX16" fmla="*/ 26 w 10000"/>
                      <a:gd name="connsiteY16" fmla="*/ 6224 h 10000"/>
                      <a:gd name="connsiteX17" fmla="*/ 0 w 10000"/>
                      <a:gd name="connsiteY17" fmla="*/ 6643 h 10000"/>
                      <a:gd name="connsiteX18" fmla="*/ 0 w 10000"/>
                      <a:gd name="connsiteY18" fmla="*/ 8252 h 10000"/>
                      <a:gd name="connsiteX19" fmla="*/ 77 w 10000"/>
                      <a:gd name="connsiteY19" fmla="*/ 9091 h 10000"/>
                      <a:gd name="connsiteX20" fmla="*/ 309 w 10000"/>
                      <a:gd name="connsiteY20" fmla="*/ 9720 h 10000"/>
                      <a:gd name="connsiteX21" fmla="*/ 619 w 10000"/>
                      <a:gd name="connsiteY21" fmla="*/ 10000 h 10000"/>
                      <a:gd name="connsiteX22" fmla="*/ 1675 w 10000"/>
                      <a:gd name="connsiteY22" fmla="*/ 10000 h 10000"/>
                      <a:gd name="connsiteX23" fmla="*/ 1985 w 10000"/>
                      <a:gd name="connsiteY23" fmla="*/ 9720 h 10000"/>
                      <a:gd name="connsiteX24" fmla="*/ 2216 w 10000"/>
                      <a:gd name="connsiteY24" fmla="*/ 9091 h 10000"/>
                      <a:gd name="connsiteX25" fmla="*/ 2320 w 10000"/>
                      <a:gd name="connsiteY25" fmla="*/ 8252 h 10000"/>
                      <a:gd name="connsiteX26" fmla="*/ 2320 w 10000"/>
                      <a:gd name="connsiteY26" fmla="*/ 6643 h 10000"/>
                      <a:gd name="connsiteX27" fmla="*/ 2216 w 10000"/>
                      <a:gd name="connsiteY27" fmla="*/ 5944 h 10000"/>
                      <a:gd name="connsiteX28" fmla="*/ 2062 w 10000"/>
                      <a:gd name="connsiteY28" fmla="*/ 5385 h 10000"/>
                      <a:gd name="connsiteX29" fmla="*/ 1804 w 10000"/>
                      <a:gd name="connsiteY29" fmla="*/ 5035 h 10000"/>
                      <a:gd name="connsiteX30" fmla="*/ 1985 w 10000"/>
                      <a:gd name="connsiteY30" fmla="*/ 4755 h 10000"/>
                      <a:gd name="connsiteX31" fmla="*/ 2629 w 10000"/>
                      <a:gd name="connsiteY31" fmla="*/ 3986 h 10000"/>
                      <a:gd name="connsiteX32" fmla="*/ 3351 w 10000"/>
                      <a:gd name="connsiteY32" fmla="*/ 3427 h 10000"/>
                      <a:gd name="connsiteX33" fmla="*/ 4149 w 10000"/>
                      <a:gd name="connsiteY33" fmla="*/ 3077 h 10000"/>
                      <a:gd name="connsiteX34" fmla="*/ 4974 w 10000"/>
                      <a:gd name="connsiteY34" fmla="*/ 3007 h 10000"/>
                      <a:gd name="connsiteX35" fmla="*/ 5825 w 10000"/>
                      <a:gd name="connsiteY35" fmla="*/ 3077 h 10000"/>
                      <a:gd name="connsiteX36" fmla="*/ 6624 w 10000"/>
                      <a:gd name="connsiteY36" fmla="*/ 3427 h 10000"/>
                      <a:gd name="connsiteX37" fmla="*/ 7345 w 10000"/>
                      <a:gd name="connsiteY37" fmla="*/ 3986 h 10000"/>
                      <a:gd name="connsiteX38" fmla="*/ 7990 w 10000"/>
                      <a:gd name="connsiteY38" fmla="*/ 4755 h 10000"/>
                      <a:gd name="connsiteX39" fmla="*/ 8170 w 10000"/>
                      <a:gd name="connsiteY39" fmla="*/ 5035 h 10000"/>
                      <a:gd name="connsiteX40" fmla="*/ 7706 w 10000"/>
                      <a:gd name="connsiteY40" fmla="*/ 6643 h 10000"/>
                      <a:gd name="connsiteX41" fmla="*/ 7706 w 10000"/>
                      <a:gd name="connsiteY41" fmla="*/ 8252 h 10000"/>
                      <a:gd name="connsiteX42" fmla="*/ 8299 w 10000"/>
                      <a:gd name="connsiteY42" fmla="*/ 10000 h 10000"/>
                      <a:gd name="connsiteX43" fmla="*/ 9356 w 10000"/>
                      <a:gd name="connsiteY43" fmla="*/ 10000 h 10000"/>
                      <a:gd name="connsiteX44" fmla="*/ 10000 w 10000"/>
                      <a:gd name="connsiteY44" fmla="*/ 8252 h 10000"/>
                      <a:gd name="connsiteX45" fmla="*/ 10000 w 10000"/>
                      <a:gd name="connsiteY45" fmla="*/ 6643 h 10000"/>
                      <a:gd name="connsiteX46" fmla="*/ 9948 w 10000"/>
                      <a:gd name="connsiteY46" fmla="*/ 6294 h 10000"/>
                      <a:gd name="connsiteX47" fmla="*/ 9923 w 10000"/>
                      <a:gd name="connsiteY47" fmla="*/ 5944 h 10000"/>
                      <a:gd name="connsiteX48" fmla="*/ 9871 w 10000"/>
                      <a:gd name="connsiteY48" fmla="*/ 5734 h 10000"/>
                      <a:gd name="connsiteX49" fmla="*/ 9768 w 10000"/>
                      <a:gd name="connsiteY49" fmla="*/ 5455 h 10000"/>
                      <a:gd name="connsiteX0" fmla="*/ 9768 w 10000"/>
                      <a:gd name="connsiteY0" fmla="*/ 5455 h 10000"/>
                      <a:gd name="connsiteX1" fmla="*/ 9459 w 10000"/>
                      <a:gd name="connsiteY1" fmla="*/ 4196 h 10000"/>
                      <a:gd name="connsiteX2" fmla="*/ 8969 w 10000"/>
                      <a:gd name="connsiteY2" fmla="*/ 3007 h 10000"/>
                      <a:gd name="connsiteX3" fmla="*/ 8351 w 10000"/>
                      <a:gd name="connsiteY3" fmla="*/ 1958 h 10000"/>
                      <a:gd name="connsiteX4" fmla="*/ 7629 w 10000"/>
                      <a:gd name="connsiteY4" fmla="*/ 1189 h 10000"/>
                      <a:gd name="connsiteX5" fmla="*/ 6830 w 10000"/>
                      <a:gd name="connsiteY5" fmla="*/ 490 h 10000"/>
                      <a:gd name="connsiteX6" fmla="*/ 5954 w 10000"/>
                      <a:gd name="connsiteY6" fmla="*/ 210 h 10000"/>
                      <a:gd name="connsiteX7" fmla="*/ 4974 w 10000"/>
                      <a:gd name="connsiteY7" fmla="*/ 0 h 10000"/>
                      <a:gd name="connsiteX8" fmla="*/ 4046 w 10000"/>
                      <a:gd name="connsiteY8" fmla="*/ 210 h 10000"/>
                      <a:gd name="connsiteX9" fmla="*/ 3119 w 10000"/>
                      <a:gd name="connsiteY9" fmla="*/ 490 h 10000"/>
                      <a:gd name="connsiteX10" fmla="*/ 2320 w 10000"/>
                      <a:gd name="connsiteY10" fmla="*/ 1189 h 10000"/>
                      <a:gd name="connsiteX11" fmla="*/ 1598 w 10000"/>
                      <a:gd name="connsiteY11" fmla="*/ 2028 h 10000"/>
                      <a:gd name="connsiteX12" fmla="*/ 1005 w 10000"/>
                      <a:gd name="connsiteY12" fmla="*/ 3077 h 10000"/>
                      <a:gd name="connsiteX13" fmla="*/ 490 w 10000"/>
                      <a:gd name="connsiteY13" fmla="*/ 4266 h 10000"/>
                      <a:gd name="connsiteX14" fmla="*/ 180 w 10000"/>
                      <a:gd name="connsiteY14" fmla="*/ 5524 h 10000"/>
                      <a:gd name="connsiteX15" fmla="*/ 77 w 10000"/>
                      <a:gd name="connsiteY15" fmla="*/ 5874 h 10000"/>
                      <a:gd name="connsiteX16" fmla="*/ 26 w 10000"/>
                      <a:gd name="connsiteY16" fmla="*/ 6224 h 10000"/>
                      <a:gd name="connsiteX17" fmla="*/ 0 w 10000"/>
                      <a:gd name="connsiteY17" fmla="*/ 6643 h 10000"/>
                      <a:gd name="connsiteX18" fmla="*/ 0 w 10000"/>
                      <a:gd name="connsiteY18" fmla="*/ 8252 h 10000"/>
                      <a:gd name="connsiteX19" fmla="*/ 77 w 10000"/>
                      <a:gd name="connsiteY19" fmla="*/ 9091 h 10000"/>
                      <a:gd name="connsiteX20" fmla="*/ 309 w 10000"/>
                      <a:gd name="connsiteY20" fmla="*/ 9720 h 10000"/>
                      <a:gd name="connsiteX21" fmla="*/ 619 w 10000"/>
                      <a:gd name="connsiteY21" fmla="*/ 10000 h 10000"/>
                      <a:gd name="connsiteX22" fmla="*/ 1675 w 10000"/>
                      <a:gd name="connsiteY22" fmla="*/ 10000 h 10000"/>
                      <a:gd name="connsiteX23" fmla="*/ 1985 w 10000"/>
                      <a:gd name="connsiteY23" fmla="*/ 9720 h 10000"/>
                      <a:gd name="connsiteX24" fmla="*/ 2216 w 10000"/>
                      <a:gd name="connsiteY24" fmla="*/ 9091 h 10000"/>
                      <a:gd name="connsiteX25" fmla="*/ 2320 w 10000"/>
                      <a:gd name="connsiteY25" fmla="*/ 8252 h 10000"/>
                      <a:gd name="connsiteX26" fmla="*/ 2320 w 10000"/>
                      <a:gd name="connsiteY26" fmla="*/ 6643 h 10000"/>
                      <a:gd name="connsiteX27" fmla="*/ 2216 w 10000"/>
                      <a:gd name="connsiteY27" fmla="*/ 5944 h 10000"/>
                      <a:gd name="connsiteX28" fmla="*/ 2062 w 10000"/>
                      <a:gd name="connsiteY28" fmla="*/ 5385 h 10000"/>
                      <a:gd name="connsiteX29" fmla="*/ 1804 w 10000"/>
                      <a:gd name="connsiteY29" fmla="*/ 5035 h 10000"/>
                      <a:gd name="connsiteX30" fmla="*/ 1985 w 10000"/>
                      <a:gd name="connsiteY30" fmla="*/ 4755 h 10000"/>
                      <a:gd name="connsiteX31" fmla="*/ 2629 w 10000"/>
                      <a:gd name="connsiteY31" fmla="*/ 3986 h 10000"/>
                      <a:gd name="connsiteX32" fmla="*/ 3351 w 10000"/>
                      <a:gd name="connsiteY32" fmla="*/ 3427 h 10000"/>
                      <a:gd name="connsiteX33" fmla="*/ 4149 w 10000"/>
                      <a:gd name="connsiteY33" fmla="*/ 3077 h 10000"/>
                      <a:gd name="connsiteX34" fmla="*/ 4974 w 10000"/>
                      <a:gd name="connsiteY34" fmla="*/ 3007 h 10000"/>
                      <a:gd name="connsiteX35" fmla="*/ 5825 w 10000"/>
                      <a:gd name="connsiteY35" fmla="*/ 3077 h 10000"/>
                      <a:gd name="connsiteX36" fmla="*/ 6624 w 10000"/>
                      <a:gd name="connsiteY36" fmla="*/ 3427 h 10000"/>
                      <a:gd name="connsiteX37" fmla="*/ 7345 w 10000"/>
                      <a:gd name="connsiteY37" fmla="*/ 3986 h 10000"/>
                      <a:gd name="connsiteX38" fmla="*/ 7990 w 10000"/>
                      <a:gd name="connsiteY38" fmla="*/ 4755 h 10000"/>
                      <a:gd name="connsiteX39" fmla="*/ 8170 w 10000"/>
                      <a:gd name="connsiteY39" fmla="*/ 5035 h 10000"/>
                      <a:gd name="connsiteX40" fmla="*/ 7706 w 10000"/>
                      <a:gd name="connsiteY40" fmla="*/ 6643 h 10000"/>
                      <a:gd name="connsiteX41" fmla="*/ 7706 w 10000"/>
                      <a:gd name="connsiteY41" fmla="*/ 8252 h 10000"/>
                      <a:gd name="connsiteX42" fmla="*/ 8299 w 10000"/>
                      <a:gd name="connsiteY42" fmla="*/ 10000 h 10000"/>
                      <a:gd name="connsiteX43" fmla="*/ 9356 w 10000"/>
                      <a:gd name="connsiteY43" fmla="*/ 10000 h 10000"/>
                      <a:gd name="connsiteX44" fmla="*/ 10000 w 10000"/>
                      <a:gd name="connsiteY44" fmla="*/ 8252 h 10000"/>
                      <a:gd name="connsiteX45" fmla="*/ 10000 w 10000"/>
                      <a:gd name="connsiteY45" fmla="*/ 6643 h 10000"/>
                      <a:gd name="connsiteX46" fmla="*/ 9948 w 10000"/>
                      <a:gd name="connsiteY46" fmla="*/ 6294 h 10000"/>
                      <a:gd name="connsiteX47" fmla="*/ 9923 w 10000"/>
                      <a:gd name="connsiteY47" fmla="*/ 5944 h 10000"/>
                      <a:gd name="connsiteX48" fmla="*/ 9871 w 10000"/>
                      <a:gd name="connsiteY48" fmla="*/ 5734 h 10000"/>
                      <a:gd name="connsiteX49" fmla="*/ 9768 w 10000"/>
                      <a:gd name="connsiteY49" fmla="*/ 5455 h 10000"/>
                      <a:gd name="connsiteX0" fmla="*/ 9768 w 10000"/>
                      <a:gd name="connsiteY0" fmla="*/ 5455 h 10044"/>
                      <a:gd name="connsiteX1" fmla="*/ 9459 w 10000"/>
                      <a:gd name="connsiteY1" fmla="*/ 4196 h 10044"/>
                      <a:gd name="connsiteX2" fmla="*/ 8969 w 10000"/>
                      <a:gd name="connsiteY2" fmla="*/ 3007 h 10044"/>
                      <a:gd name="connsiteX3" fmla="*/ 8351 w 10000"/>
                      <a:gd name="connsiteY3" fmla="*/ 1958 h 10044"/>
                      <a:gd name="connsiteX4" fmla="*/ 7629 w 10000"/>
                      <a:gd name="connsiteY4" fmla="*/ 1189 h 10044"/>
                      <a:gd name="connsiteX5" fmla="*/ 6830 w 10000"/>
                      <a:gd name="connsiteY5" fmla="*/ 490 h 10044"/>
                      <a:gd name="connsiteX6" fmla="*/ 5954 w 10000"/>
                      <a:gd name="connsiteY6" fmla="*/ 210 h 10044"/>
                      <a:gd name="connsiteX7" fmla="*/ 4974 w 10000"/>
                      <a:gd name="connsiteY7" fmla="*/ 0 h 10044"/>
                      <a:gd name="connsiteX8" fmla="*/ 4046 w 10000"/>
                      <a:gd name="connsiteY8" fmla="*/ 210 h 10044"/>
                      <a:gd name="connsiteX9" fmla="*/ 3119 w 10000"/>
                      <a:gd name="connsiteY9" fmla="*/ 490 h 10044"/>
                      <a:gd name="connsiteX10" fmla="*/ 2320 w 10000"/>
                      <a:gd name="connsiteY10" fmla="*/ 1189 h 10044"/>
                      <a:gd name="connsiteX11" fmla="*/ 1598 w 10000"/>
                      <a:gd name="connsiteY11" fmla="*/ 2028 h 10044"/>
                      <a:gd name="connsiteX12" fmla="*/ 1005 w 10000"/>
                      <a:gd name="connsiteY12" fmla="*/ 3077 h 10044"/>
                      <a:gd name="connsiteX13" fmla="*/ 490 w 10000"/>
                      <a:gd name="connsiteY13" fmla="*/ 4266 h 10044"/>
                      <a:gd name="connsiteX14" fmla="*/ 180 w 10000"/>
                      <a:gd name="connsiteY14" fmla="*/ 5524 h 10044"/>
                      <a:gd name="connsiteX15" fmla="*/ 77 w 10000"/>
                      <a:gd name="connsiteY15" fmla="*/ 5874 h 10044"/>
                      <a:gd name="connsiteX16" fmla="*/ 26 w 10000"/>
                      <a:gd name="connsiteY16" fmla="*/ 6224 h 10044"/>
                      <a:gd name="connsiteX17" fmla="*/ 0 w 10000"/>
                      <a:gd name="connsiteY17" fmla="*/ 6643 h 10044"/>
                      <a:gd name="connsiteX18" fmla="*/ 0 w 10000"/>
                      <a:gd name="connsiteY18" fmla="*/ 8252 h 10044"/>
                      <a:gd name="connsiteX19" fmla="*/ 77 w 10000"/>
                      <a:gd name="connsiteY19" fmla="*/ 9091 h 10044"/>
                      <a:gd name="connsiteX20" fmla="*/ 309 w 10000"/>
                      <a:gd name="connsiteY20" fmla="*/ 9720 h 10044"/>
                      <a:gd name="connsiteX21" fmla="*/ 619 w 10000"/>
                      <a:gd name="connsiteY21" fmla="*/ 10000 h 10044"/>
                      <a:gd name="connsiteX22" fmla="*/ 1675 w 10000"/>
                      <a:gd name="connsiteY22" fmla="*/ 10000 h 10044"/>
                      <a:gd name="connsiteX23" fmla="*/ 1985 w 10000"/>
                      <a:gd name="connsiteY23" fmla="*/ 9720 h 10044"/>
                      <a:gd name="connsiteX24" fmla="*/ 2216 w 10000"/>
                      <a:gd name="connsiteY24" fmla="*/ 9091 h 10044"/>
                      <a:gd name="connsiteX25" fmla="*/ 2320 w 10000"/>
                      <a:gd name="connsiteY25" fmla="*/ 8252 h 10044"/>
                      <a:gd name="connsiteX26" fmla="*/ 2320 w 10000"/>
                      <a:gd name="connsiteY26" fmla="*/ 6643 h 10044"/>
                      <a:gd name="connsiteX27" fmla="*/ 2216 w 10000"/>
                      <a:gd name="connsiteY27" fmla="*/ 5944 h 10044"/>
                      <a:gd name="connsiteX28" fmla="*/ 2062 w 10000"/>
                      <a:gd name="connsiteY28" fmla="*/ 5385 h 10044"/>
                      <a:gd name="connsiteX29" fmla="*/ 1804 w 10000"/>
                      <a:gd name="connsiteY29" fmla="*/ 5035 h 10044"/>
                      <a:gd name="connsiteX30" fmla="*/ 1985 w 10000"/>
                      <a:gd name="connsiteY30" fmla="*/ 4755 h 10044"/>
                      <a:gd name="connsiteX31" fmla="*/ 2629 w 10000"/>
                      <a:gd name="connsiteY31" fmla="*/ 3986 h 10044"/>
                      <a:gd name="connsiteX32" fmla="*/ 3351 w 10000"/>
                      <a:gd name="connsiteY32" fmla="*/ 3427 h 10044"/>
                      <a:gd name="connsiteX33" fmla="*/ 4149 w 10000"/>
                      <a:gd name="connsiteY33" fmla="*/ 3077 h 10044"/>
                      <a:gd name="connsiteX34" fmla="*/ 4974 w 10000"/>
                      <a:gd name="connsiteY34" fmla="*/ 3007 h 10044"/>
                      <a:gd name="connsiteX35" fmla="*/ 5825 w 10000"/>
                      <a:gd name="connsiteY35" fmla="*/ 3077 h 10044"/>
                      <a:gd name="connsiteX36" fmla="*/ 6624 w 10000"/>
                      <a:gd name="connsiteY36" fmla="*/ 3427 h 10044"/>
                      <a:gd name="connsiteX37" fmla="*/ 7345 w 10000"/>
                      <a:gd name="connsiteY37" fmla="*/ 3986 h 10044"/>
                      <a:gd name="connsiteX38" fmla="*/ 7990 w 10000"/>
                      <a:gd name="connsiteY38" fmla="*/ 4755 h 10044"/>
                      <a:gd name="connsiteX39" fmla="*/ 8170 w 10000"/>
                      <a:gd name="connsiteY39" fmla="*/ 5035 h 10044"/>
                      <a:gd name="connsiteX40" fmla="*/ 7706 w 10000"/>
                      <a:gd name="connsiteY40" fmla="*/ 6643 h 10044"/>
                      <a:gd name="connsiteX41" fmla="*/ 7706 w 10000"/>
                      <a:gd name="connsiteY41" fmla="*/ 8252 h 10044"/>
                      <a:gd name="connsiteX42" fmla="*/ 8299 w 10000"/>
                      <a:gd name="connsiteY42" fmla="*/ 10000 h 10044"/>
                      <a:gd name="connsiteX43" fmla="*/ 9356 w 10000"/>
                      <a:gd name="connsiteY43" fmla="*/ 10000 h 10044"/>
                      <a:gd name="connsiteX44" fmla="*/ 10000 w 10000"/>
                      <a:gd name="connsiteY44" fmla="*/ 8252 h 10044"/>
                      <a:gd name="connsiteX45" fmla="*/ 10000 w 10000"/>
                      <a:gd name="connsiteY45" fmla="*/ 6643 h 10044"/>
                      <a:gd name="connsiteX46" fmla="*/ 9948 w 10000"/>
                      <a:gd name="connsiteY46" fmla="*/ 6294 h 10044"/>
                      <a:gd name="connsiteX47" fmla="*/ 9923 w 10000"/>
                      <a:gd name="connsiteY47" fmla="*/ 5944 h 10044"/>
                      <a:gd name="connsiteX48" fmla="*/ 9871 w 10000"/>
                      <a:gd name="connsiteY48" fmla="*/ 5734 h 10044"/>
                      <a:gd name="connsiteX49" fmla="*/ 9768 w 10000"/>
                      <a:gd name="connsiteY49" fmla="*/ 5455 h 10044"/>
                      <a:gd name="connsiteX0" fmla="*/ 9768 w 10000"/>
                      <a:gd name="connsiteY0" fmla="*/ 5455 h 10000"/>
                      <a:gd name="connsiteX1" fmla="*/ 9459 w 10000"/>
                      <a:gd name="connsiteY1" fmla="*/ 4196 h 10000"/>
                      <a:gd name="connsiteX2" fmla="*/ 8969 w 10000"/>
                      <a:gd name="connsiteY2" fmla="*/ 3007 h 10000"/>
                      <a:gd name="connsiteX3" fmla="*/ 8351 w 10000"/>
                      <a:gd name="connsiteY3" fmla="*/ 1958 h 10000"/>
                      <a:gd name="connsiteX4" fmla="*/ 7629 w 10000"/>
                      <a:gd name="connsiteY4" fmla="*/ 1189 h 10000"/>
                      <a:gd name="connsiteX5" fmla="*/ 6830 w 10000"/>
                      <a:gd name="connsiteY5" fmla="*/ 490 h 10000"/>
                      <a:gd name="connsiteX6" fmla="*/ 5954 w 10000"/>
                      <a:gd name="connsiteY6" fmla="*/ 210 h 10000"/>
                      <a:gd name="connsiteX7" fmla="*/ 4974 w 10000"/>
                      <a:gd name="connsiteY7" fmla="*/ 0 h 10000"/>
                      <a:gd name="connsiteX8" fmla="*/ 4046 w 10000"/>
                      <a:gd name="connsiteY8" fmla="*/ 210 h 10000"/>
                      <a:gd name="connsiteX9" fmla="*/ 3119 w 10000"/>
                      <a:gd name="connsiteY9" fmla="*/ 490 h 10000"/>
                      <a:gd name="connsiteX10" fmla="*/ 2320 w 10000"/>
                      <a:gd name="connsiteY10" fmla="*/ 1189 h 10000"/>
                      <a:gd name="connsiteX11" fmla="*/ 1598 w 10000"/>
                      <a:gd name="connsiteY11" fmla="*/ 2028 h 10000"/>
                      <a:gd name="connsiteX12" fmla="*/ 1005 w 10000"/>
                      <a:gd name="connsiteY12" fmla="*/ 3077 h 10000"/>
                      <a:gd name="connsiteX13" fmla="*/ 490 w 10000"/>
                      <a:gd name="connsiteY13" fmla="*/ 4266 h 10000"/>
                      <a:gd name="connsiteX14" fmla="*/ 180 w 10000"/>
                      <a:gd name="connsiteY14" fmla="*/ 5524 h 10000"/>
                      <a:gd name="connsiteX15" fmla="*/ 77 w 10000"/>
                      <a:gd name="connsiteY15" fmla="*/ 5874 h 10000"/>
                      <a:gd name="connsiteX16" fmla="*/ 26 w 10000"/>
                      <a:gd name="connsiteY16" fmla="*/ 6224 h 10000"/>
                      <a:gd name="connsiteX17" fmla="*/ 0 w 10000"/>
                      <a:gd name="connsiteY17" fmla="*/ 6643 h 10000"/>
                      <a:gd name="connsiteX18" fmla="*/ 0 w 10000"/>
                      <a:gd name="connsiteY18" fmla="*/ 8252 h 10000"/>
                      <a:gd name="connsiteX19" fmla="*/ 77 w 10000"/>
                      <a:gd name="connsiteY19" fmla="*/ 9091 h 10000"/>
                      <a:gd name="connsiteX20" fmla="*/ 309 w 10000"/>
                      <a:gd name="connsiteY20" fmla="*/ 9720 h 10000"/>
                      <a:gd name="connsiteX21" fmla="*/ 619 w 10000"/>
                      <a:gd name="connsiteY21" fmla="*/ 10000 h 10000"/>
                      <a:gd name="connsiteX22" fmla="*/ 1675 w 10000"/>
                      <a:gd name="connsiteY22" fmla="*/ 10000 h 10000"/>
                      <a:gd name="connsiteX23" fmla="*/ 1985 w 10000"/>
                      <a:gd name="connsiteY23" fmla="*/ 9720 h 10000"/>
                      <a:gd name="connsiteX24" fmla="*/ 2216 w 10000"/>
                      <a:gd name="connsiteY24" fmla="*/ 9091 h 10000"/>
                      <a:gd name="connsiteX25" fmla="*/ 2320 w 10000"/>
                      <a:gd name="connsiteY25" fmla="*/ 8252 h 10000"/>
                      <a:gd name="connsiteX26" fmla="*/ 2320 w 10000"/>
                      <a:gd name="connsiteY26" fmla="*/ 6643 h 10000"/>
                      <a:gd name="connsiteX27" fmla="*/ 2216 w 10000"/>
                      <a:gd name="connsiteY27" fmla="*/ 5944 h 10000"/>
                      <a:gd name="connsiteX28" fmla="*/ 2062 w 10000"/>
                      <a:gd name="connsiteY28" fmla="*/ 5385 h 10000"/>
                      <a:gd name="connsiteX29" fmla="*/ 1804 w 10000"/>
                      <a:gd name="connsiteY29" fmla="*/ 5035 h 10000"/>
                      <a:gd name="connsiteX30" fmla="*/ 1985 w 10000"/>
                      <a:gd name="connsiteY30" fmla="*/ 4755 h 10000"/>
                      <a:gd name="connsiteX31" fmla="*/ 2629 w 10000"/>
                      <a:gd name="connsiteY31" fmla="*/ 3986 h 10000"/>
                      <a:gd name="connsiteX32" fmla="*/ 3351 w 10000"/>
                      <a:gd name="connsiteY32" fmla="*/ 3427 h 10000"/>
                      <a:gd name="connsiteX33" fmla="*/ 4149 w 10000"/>
                      <a:gd name="connsiteY33" fmla="*/ 3077 h 10000"/>
                      <a:gd name="connsiteX34" fmla="*/ 4974 w 10000"/>
                      <a:gd name="connsiteY34" fmla="*/ 3007 h 10000"/>
                      <a:gd name="connsiteX35" fmla="*/ 5825 w 10000"/>
                      <a:gd name="connsiteY35" fmla="*/ 3077 h 10000"/>
                      <a:gd name="connsiteX36" fmla="*/ 6624 w 10000"/>
                      <a:gd name="connsiteY36" fmla="*/ 3427 h 10000"/>
                      <a:gd name="connsiteX37" fmla="*/ 7345 w 10000"/>
                      <a:gd name="connsiteY37" fmla="*/ 3986 h 10000"/>
                      <a:gd name="connsiteX38" fmla="*/ 7990 w 10000"/>
                      <a:gd name="connsiteY38" fmla="*/ 4755 h 10000"/>
                      <a:gd name="connsiteX39" fmla="*/ 8170 w 10000"/>
                      <a:gd name="connsiteY39" fmla="*/ 5035 h 10000"/>
                      <a:gd name="connsiteX40" fmla="*/ 7706 w 10000"/>
                      <a:gd name="connsiteY40" fmla="*/ 6643 h 10000"/>
                      <a:gd name="connsiteX41" fmla="*/ 7706 w 10000"/>
                      <a:gd name="connsiteY41" fmla="*/ 8252 h 10000"/>
                      <a:gd name="connsiteX42" fmla="*/ 8299 w 10000"/>
                      <a:gd name="connsiteY42" fmla="*/ 10000 h 10000"/>
                      <a:gd name="connsiteX43" fmla="*/ 9356 w 10000"/>
                      <a:gd name="connsiteY43" fmla="*/ 10000 h 10000"/>
                      <a:gd name="connsiteX44" fmla="*/ 10000 w 10000"/>
                      <a:gd name="connsiteY44" fmla="*/ 8252 h 10000"/>
                      <a:gd name="connsiteX45" fmla="*/ 10000 w 10000"/>
                      <a:gd name="connsiteY45" fmla="*/ 6643 h 10000"/>
                      <a:gd name="connsiteX46" fmla="*/ 9948 w 10000"/>
                      <a:gd name="connsiteY46" fmla="*/ 6294 h 10000"/>
                      <a:gd name="connsiteX47" fmla="*/ 9923 w 10000"/>
                      <a:gd name="connsiteY47" fmla="*/ 5944 h 10000"/>
                      <a:gd name="connsiteX48" fmla="*/ 9871 w 10000"/>
                      <a:gd name="connsiteY48" fmla="*/ 5734 h 10000"/>
                      <a:gd name="connsiteX49" fmla="*/ 9768 w 10000"/>
                      <a:gd name="connsiteY49" fmla="*/ 5455 h 10000"/>
                      <a:gd name="connsiteX0" fmla="*/ 9871 w 10000"/>
                      <a:gd name="connsiteY0" fmla="*/ 5734 h 10000"/>
                      <a:gd name="connsiteX1" fmla="*/ 9459 w 10000"/>
                      <a:gd name="connsiteY1" fmla="*/ 4196 h 10000"/>
                      <a:gd name="connsiteX2" fmla="*/ 8969 w 10000"/>
                      <a:gd name="connsiteY2" fmla="*/ 3007 h 10000"/>
                      <a:gd name="connsiteX3" fmla="*/ 8351 w 10000"/>
                      <a:gd name="connsiteY3" fmla="*/ 1958 h 10000"/>
                      <a:gd name="connsiteX4" fmla="*/ 7629 w 10000"/>
                      <a:gd name="connsiteY4" fmla="*/ 1189 h 10000"/>
                      <a:gd name="connsiteX5" fmla="*/ 6830 w 10000"/>
                      <a:gd name="connsiteY5" fmla="*/ 490 h 10000"/>
                      <a:gd name="connsiteX6" fmla="*/ 5954 w 10000"/>
                      <a:gd name="connsiteY6" fmla="*/ 210 h 10000"/>
                      <a:gd name="connsiteX7" fmla="*/ 4974 w 10000"/>
                      <a:gd name="connsiteY7" fmla="*/ 0 h 10000"/>
                      <a:gd name="connsiteX8" fmla="*/ 4046 w 10000"/>
                      <a:gd name="connsiteY8" fmla="*/ 210 h 10000"/>
                      <a:gd name="connsiteX9" fmla="*/ 3119 w 10000"/>
                      <a:gd name="connsiteY9" fmla="*/ 490 h 10000"/>
                      <a:gd name="connsiteX10" fmla="*/ 2320 w 10000"/>
                      <a:gd name="connsiteY10" fmla="*/ 1189 h 10000"/>
                      <a:gd name="connsiteX11" fmla="*/ 1598 w 10000"/>
                      <a:gd name="connsiteY11" fmla="*/ 2028 h 10000"/>
                      <a:gd name="connsiteX12" fmla="*/ 1005 w 10000"/>
                      <a:gd name="connsiteY12" fmla="*/ 3077 h 10000"/>
                      <a:gd name="connsiteX13" fmla="*/ 490 w 10000"/>
                      <a:gd name="connsiteY13" fmla="*/ 4266 h 10000"/>
                      <a:gd name="connsiteX14" fmla="*/ 180 w 10000"/>
                      <a:gd name="connsiteY14" fmla="*/ 5524 h 10000"/>
                      <a:gd name="connsiteX15" fmla="*/ 77 w 10000"/>
                      <a:gd name="connsiteY15" fmla="*/ 5874 h 10000"/>
                      <a:gd name="connsiteX16" fmla="*/ 26 w 10000"/>
                      <a:gd name="connsiteY16" fmla="*/ 6224 h 10000"/>
                      <a:gd name="connsiteX17" fmla="*/ 0 w 10000"/>
                      <a:gd name="connsiteY17" fmla="*/ 6643 h 10000"/>
                      <a:gd name="connsiteX18" fmla="*/ 0 w 10000"/>
                      <a:gd name="connsiteY18" fmla="*/ 8252 h 10000"/>
                      <a:gd name="connsiteX19" fmla="*/ 77 w 10000"/>
                      <a:gd name="connsiteY19" fmla="*/ 9091 h 10000"/>
                      <a:gd name="connsiteX20" fmla="*/ 309 w 10000"/>
                      <a:gd name="connsiteY20" fmla="*/ 9720 h 10000"/>
                      <a:gd name="connsiteX21" fmla="*/ 619 w 10000"/>
                      <a:gd name="connsiteY21" fmla="*/ 10000 h 10000"/>
                      <a:gd name="connsiteX22" fmla="*/ 1675 w 10000"/>
                      <a:gd name="connsiteY22" fmla="*/ 10000 h 10000"/>
                      <a:gd name="connsiteX23" fmla="*/ 1985 w 10000"/>
                      <a:gd name="connsiteY23" fmla="*/ 9720 h 10000"/>
                      <a:gd name="connsiteX24" fmla="*/ 2216 w 10000"/>
                      <a:gd name="connsiteY24" fmla="*/ 9091 h 10000"/>
                      <a:gd name="connsiteX25" fmla="*/ 2320 w 10000"/>
                      <a:gd name="connsiteY25" fmla="*/ 8252 h 10000"/>
                      <a:gd name="connsiteX26" fmla="*/ 2320 w 10000"/>
                      <a:gd name="connsiteY26" fmla="*/ 6643 h 10000"/>
                      <a:gd name="connsiteX27" fmla="*/ 2216 w 10000"/>
                      <a:gd name="connsiteY27" fmla="*/ 5944 h 10000"/>
                      <a:gd name="connsiteX28" fmla="*/ 2062 w 10000"/>
                      <a:gd name="connsiteY28" fmla="*/ 5385 h 10000"/>
                      <a:gd name="connsiteX29" fmla="*/ 1804 w 10000"/>
                      <a:gd name="connsiteY29" fmla="*/ 5035 h 10000"/>
                      <a:gd name="connsiteX30" fmla="*/ 1985 w 10000"/>
                      <a:gd name="connsiteY30" fmla="*/ 4755 h 10000"/>
                      <a:gd name="connsiteX31" fmla="*/ 2629 w 10000"/>
                      <a:gd name="connsiteY31" fmla="*/ 3986 h 10000"/>
                      <a:gd name="connsiteX32" fmla="*/ 3351 w 10000"/>
                      <a:gd name="connsiteY32" fmla="*/ 3427 h 10000"/>
                      <a:gd name="connsiteX33" fmla="*/ 4149 w 10000"/>
                      <a:gd name="connsiteY33" fmla="*/ 3077 h 10000"/>
                      <a:gd name="connsiteX34" fmla="*/ 4974 w 10000"/>
                      <a:gd name="connsiteY34" fmla="*/ 3007 h 10000"/>
                      <a:gd name="connsiteX35" fmla="*/ 5825 w 10000"/>
                      <a:gd name="connsiteY35" fmla="*/ 3077 h 10000"/>
                      <a:gd name="connsiteX36" fmla="*/ 6624 w 10000"/>
                      <a:gd name="connsiteY36" fmla="*/ 3427 h 10000"/>
                      <a:gd name="connsiteX37" fmla="*/ 7345 w 10000"/>
                      <a:gd name="connsiteY37" fmla="*/ 3986 h 10000"/>
                      <a:gd name="connsiteX38" fmla="*/ 7990 w 10000"/>
                      <a:gd name="connsiteY38" fmla="*/ 4755 h 10000"/>
                      <a:gd name="connsiteX39" fmla="*/ 8170 w 10000"/>
                      <a:gd name="connsiteY39" fmla="*/ 5035 h 10000"/>
                      <a:gd name="connsiteX40" fmla="*/ 7706 w 10000"/>
                      <a:gd name="connsiteY40" fmla="*/ 6643 h 10000"/>
                      <a:gd name="connsiteX41" fmla="*/ 7706 w 10000"/>
                      <a:gd name="connsiteY41" fmla="*/ 8252 h 10000"/>
                      <a:gd name="connsiteX42" fmla="*/ 8299 w 10000"/>
                      <a:gd name="connsiteY42" fmla="*/ 10000 h 10000"/>
                      <a:gd name="connsiteX43" fmla="*/ 9356 w 10000"/>
                      <a:gd name="connsiteY43" fmla="*/ 10000 h 10000"/>
                      <a:gd name="connsiteX44" fmla="*/ 10000 w 10000"/>
                      <a:gd name="connsiteY44" fmla="*/ 8252 h 10000"/>
                      <a:gd name="connsiteX45" fmla="*/ 10000 w 10000"/>
                      <a:gd name="connsiteY45" fmla="*/ 6643 h 10000"/>
                      <a:gd name="connsiteX46" fmla="*/ 9948 w 10000"/>
                      <a:gd name="connsiteY46" fmla="*/ 6294 h 10000"/>
                      <a:gd name="connsiteX47" fmla="*/ 9923 w 10000"/>
                      <a:gd name="connsiteY47" fmla="*/ 5944 h 10000"/>
                      <a:gd name="connsiteX48" fmla="*/ 9871 w 10000"/>
                      <a:gd name="connsiteY48" fmla="*/ 5734 h 10000"/>
                      <a:gd name="connsiteX0" fmla="*/ 9923 w 10000"/>
                      <a:gd name="connsiteY0" fmla="*/ 5944 h 10000"/>
                      <a:gd name="connsiteX1" fmla="*/ 9459 w 10000"/>
                      <a:gd name="connsiteY1" fmla="*/ 4196 h 10000"/>
                      <a:gd name="connsiteX2" fmla="*/ 8969 w 10000"/>
                      <a:gd name="connsiteY2" fmla="*/ 3007 h 10000"/>
                      <a:gd name="connsiteX3" fmla="*/ 8351 w 10000"/>
                      <a:gd name="connsiteY3" fmla="*/ 1958 h 10000"/>
                      <a:gd name="connsiteX4" fmla="*/ 7629 w 10000"/>
                      <a:gd name="connsiteY4" fmla="*/ 1189 h 10000"/>
                      <a:gd name="connsiteX5" fmla="*/ 6830 w 10000"/>
                      <a:gd name="connsiteY5" fmla="*/ 490 h 10000"/>
                      <a:gd name="connsiteX6" fmla="*/ 5954 w 10000"/>
                      <a:gd name="connsiteY6" fmla="*/ 210 h 10000"/>
                      <a:gd name="connsiteX7" fmla="*/ 4974 w 10000"/>
                      <a:gd name="connsiteY7" fmla="*/ 0 h 10000"/>
                      <a:gd name="connsiteX8" fmla="*/ 4046 w 10000"/>
                      <a:gd name="connsiteY8" fmla="*/ 210 h 10000"/>
                      <a:gd name="connsiteX9" fmla="*/ 3119 w 10000"/>
                      <a:gd name="connsiteY9" fmla="*/ 490 h 10000"/>
                      <a:gd name="connsiteX10" fmla="*/ 2320 w 10000"/>
                      <a:gd name="connsiteY10" fmla="*/ 1189 h 10000"/>
                      <a:gd name="connsiteX11" fmla="*/ 1598 w 10000"/>
                      <a:gd name="connsiteY11" fmla="*/ 2028 h 10000"/>
                      <a:gd name="connsiteX12" fmla="*/ 1005 w 10000"/>
                      <a:gd name="connsiteY12" fmla="*/ 3077 h 10000"/>
                      <a:gd name="connsiteX13" fmla="*/ 490 w 10000"/>
                      <a:gd name="connsiteY13" fmla="*/ 4266 h 10000"/>
                      <a:gd name="connsiteX14" fmla="*/ 180 w 10000"/>
                      <a:gd name="connsiteY14" fmla="*/ 5524 h 10000"/>
                      <a:gd name="connsiteX15" fmla="*/ 77 w 10000"/>
                      <a:gd name="connsiteY15" fmla="*/ 5874 h 10000"/>
                      <a:gd name="connsiteX16" fmla="*/ 26 w 10000"/>
                      <a:gd name="connsiteY16" fmla="*/ 6224 h 10000"/>
                      <a:gd name="connsiteX17" fmla="*/ 0 w 10000"/>
                      <a:gd name="connsiteY17" fmla="*/ 6643 h 10000"/>
                      <a:gd name="connsiteX18" fmla="*/ 0 w 10000"/>
                      <a:gd name="connsiteY18" fmla="*/ 8252 h 10000"/>
                      <a:gd name="connsiteX19" fmla="*/ 77 w 10000"/>
                      <a:gd name="connsiteY19" fmla="*/ 9091 h 10000"/>
                      <a:gd name="connsiteX20" fmla="*/ 309 w 10000"/>
                      <a:gd name="connsiteY20" fmla="*/ 9720 h 10000"/>
                      <a:gd name="connsiteX21" fmla="*/ 619 w 10000"/>
                      <a:gd name="connsiteY21" fmla="*/ 10000 h 10000"/>
                      <a:gd name="connsiteX22" fmla="*/ 1675 w 10000"/>
                      <a:gd name="connsiteY22" fmla="*/ 10000 h 10000"/>
                      <a:gd name="connsiteX23" fmla="*/ 1985 w 10000"/>
                      <a:gd name="connsiteY23" fmla="*/ 9720 h 10000"/>
                      <a:gd name="connsiteX24" fmla="*/ 2216 w 10000"/>
                      <a:gd name="connsiteY24" fmla="*/ 9091 h 10000"/>
                      <a:gd name="connsiteX25" fmla="*/ 2320 w 10000"/>
                      <a:gd name="connsiteY25" fmla="*/ 8252 h 10000"/>
                      <a:gd name="connsiteX26" fmla="*/ 2320 w 10000"/>
                      <a:gd name="connsiteY26" fmla="*/ 6643 h 10000"/>
                      <a:gd name="connsiteX27" fmla="*/ 2216 w 10000"/>
                      <a:gd name="connsiteY27" fmla="*/ 5944 h 10000"/>
                      <a:gd name="connsiteX28" fmla="*/ 2062 w 10000"/>
                      <a:gd name="connsiteY28" fmla="*/ 5385 h 10000"/>
                      <a:gd name="connsiteX29" fmla="*/ 1804 w 10000"/>
                      <a:gd name="connsiteY29" fmla="*/ 5035 h 10000"/>
                      <a:gd name="connsiteX30" fmla="*/ 1985 w 10000"/>
                      <a:gd name="connsiteY30" fmla="*/ 4755 h 10000"/>
                      <a:gd name="connsiteX31" fmla="*/ 2629 w 10000"/>
                      <a:gd name="connsiteY31" fmla="*/ 3986 h 10000"/>
                      <a:gd name="connsiteX32" fmla="*/ 3351 w 10000"/>
                      <a:gd name="connsiteY32" fmla="*/ 3427 h 10000"/>
                      <a:gd name="connsiteX33" fmla="*/ 4149 w 10000"/>
                      <a:gd name="connsiteY33" fmla="*/ 3077 h 10000"/>
                      <a:gd name="connsiteX34" fmla="*/ 4974 w 10000"/>
                      <a:gd name="connsiteY34" fmla="*/ 3007 h 10000"/>
                      <a:gd name="connsiteX35" fmla="*/ 5825 w 10000"/>
                      <a:gd name="connsiteY35" fmla="*/ 3077 h 10000"/>
                      <a:gd name="connsiteX36" fmla="*/ 6624 w 10000"/>
                      <a:gd name="connsiteY36" fmla="*/ 3427 h 10000"/>
                      <a:gd name="connsiteX37" fmla="*/ 7345 w 10000"/>
                      <a:gd name="connsiteY37" fmla="*/ 3986 h 10000"/>
                      <a:gd name="connsiteX38" fmla="*/ 7990 w 10000"/>
                      <a:gd name="connsiteY38" fmla="*/ 4755 h 10000"/>
                      <a:gd name="connsiteX39" fmla="*/ 8170 w 10000"/>
                      <a:gd name="connsiteY39" fmla="*/ 5035 h 10000"/>
                      <a:gd name="connsiteX40" fmla="*/ 7706 w 10000"/>
                      <a:gd name="connsiteY40" fmla="*/ 6643 h 10000"/>
                      <a:gd name="connsiteX41" fmla="*/ 7706 w 10000"/>
                      <a:gd name="connsiteY41" fmla="*/ 8252 h 10000"/>
                      <a:gd name="connsiteX42" fmla="*/ 8299 w 10000"/>
                      <a:gd name="connsiteY42" fmla="*/ 10000 h 10000"/>
                      <a:gd name="connsiteX43" fmla="*/ 9356 w 10000"/>
                      <a:gd name="connsiteY43" fmla="*/ 10000 h 10000"/>
                      <a:gd name="connsiteX44" fmla="*/ 10000 w 10000"/>
                      <a:gd name="connsiteY44" fmla="*/ 8252 h 10000"/>
                      <a:gd name="connsiteX45" fmla="*/ 10000 w 10000"/>
                      <a:gd name="connsiteY45" fmla="*/ 6643 h 10000"/>
                      <a:gd name="connsiteX46" fmla="*/ 9948 w 10000"/>
                      <a:gd name="connsiteY46" fmla="*/ 6294 h 10000"/>
                      <a:gd name="connsiteX47" fmla="*/ 9923 w 10000"/>
                      <a:gd name="connsiteY47" fmla="*/ 5944 h 10000"/>
                      <a:gd name="connsiteX0" fmla="*/ 9948 w 10000"/>
                      <a:gd name="connsiteY0" fmla="*/ 6294 h 10000"/>
                      <a:gd name="connsiteX1" fmla="*/ 9459 w 10000"/>
                      <a:gd name="connsiteY1" fmla="*/ 4196 h 10000"/>
                      <a:gd name="connsiteX2" fmla="*/ 8969 w 10000"/>
                      <a:gd name="connsiteY2" fmla="*/ 3007 h 10000"/>
                      <a:gd name="connsiteX3" fmla="*/ 8351 w 10000"/>
                      <a:gd name="connsiteY3" fmla="*/ 1958 h 10000"/>
                      <a:gd name="connsiteX4" fmla="*/ 7629 w 10000"/>
                      <a:gd name="connsiteY4" fmla="*/ 1189 h 10000"/>
                      <a:gd name="connsiteX5" fmla="*/ 6830 w 10000"/>
                      <a:gd name="connsiteY5" fmla="*/ 490 h 10000"/>
                      <a:gd name="connsiteX6" fmla="*/ 5954 w 10000"/>
                      <a:gd name="connsiteY6" fmla="*/ 210 h 10000"/>
                      <a:gd name="connsiteX7" fmla="*/ 4974 w 10000"/>
                      <a:gd name="connsiteY7" fmla="*/ 0 h 10000"/>
                      <a:gd name="connsiteX8" fmla="*/ 4046 w 10000"/>
                      <a:gd name="connsiteY8" fmla="*/ 210 h 10000"/>
                      <a:gd name="connsiteX9" fmla="*/ 3119 w 10000"/>
                      <a:gd name="connsiteY9" fmla="*/ 490 h 10000"/>
                      <a:gd name="connsiteX10" fmla="*/ 2320 w 10000"/>
                      <a:gd name="connsiteY10" fmla="*/ 1189 h 10000"/>
                      <a:gd name="connsiteX11" fmla="*/ 1598 w 10000"/>
                      <a:gd name="connsiteY11" fmla="*/ 2028 h 10000"/>
                      <a:gd name="connsiteX12" fmla="*/ 1005 w 10000"/>
                      <a:gd name="connsiteY12" fmla="*/ 3077 h 10000"/>
                      <a:gd name="connsiteX13" fmla="*/ 490 w 10000"/>
                      <a:gd name="connsiteY13" fmla="*/ 4266 h 10000"/>
                      <a:gd name="connsiteX14" fmla="*/ 180 w 10000"/>
                      <a:gd name="connsiteY14" fmla="*/ 5524 h 10000"/>
                      <a:gd name="connsiteX15" fmla="*/ 77 w 10000"/>
                      <a:gd name="connsiteY15" fmla="*/ 5874 h 10000"/>
                      <a:gd name="connsiteX16" fmla="*/ 26 w 10000"/>
                      <a:gd name="connsiteY16" fmla="*/ 6224 h 10000"/>
                      <a:gd name="connsiteX17" fmla="*/ 0 w 10000"/>
                      <a:gd name="connsiteY17" fmla="*/ 6643 h 10000"/>
                      <a:gd name="connsiteX18" fmla="*/ 0 w 10000"/>
                      <a:gd name="connsiteY18" fmla="*/ 8252 h 10000"/>
                      <a:gd name="connsiteX19" fmla="*/ 77 w 10000"/>
                      <a:gd name="connsiteY19" fmla="*/ 9091 h 10000"/>
                      <a:gd name="connsiteX20" fmla="*/ 309 w 10000"/>
                      <a:gd name="connsiteY20" fmla="*/ 9720 h 10000"/>
                      <a:gd name="connsiteX21" fmla="*/ 619 w 10000"/>
                      <a:gd name="connsiteY21" fmla="*/ 10000 h 10000"/>
                      <a:gd name="connsiteX22" fmla="*/ 1675 w 10000"/>
                      <a:gd name="connsiteY22" fmla="*/ 10000 h 10000"/>
                      <a:gd name="connsiteX23" fmla="*/ 1985 w 10000"/>
                      <a:gd name="connsiteY23" fmla="*/ 9720 h 10000"/>
                      <a:gd name="connsiteX24" fmla="*/ 2216 w 10000"/>
                      <a:gd name="connsiteY24" fmla="*/ 9091 h 10000"/>
                      <a:gd name="connsiteX25" fmla="*/ 2320 w 10000"/>
                      <a:gd name="connsiteY25" fmla="*/ 8252 h 10000"/>
                      <a:gd name="connsiteX26" fmla="*/ 2320 w 10000"/>
                      <a:gd name="connsiteY26" fmla="*/ 6643 h 10000"/>
                      <a:gd name="connsiteX27" fmla="*/ 2216 w 10000"/>
                      <a:gd name="connsiteY27" fmla="*/ 5944 h 10000"/>
                      <a:gd name="connsiteX28" fmla="*/ 2062 w 10000"/>
                      <a:gd name="connsiteY28" fmla="*/ 5385 h 10000"/>
                      <a:gd name="connsiteX29" fmla="*/ 1804 w 10000"/>
                      <a:gd name="connsiteY29" fmla="*/ 5035 h 10000"/>
                      <a:gd name="connsiteX30" fmla="*/ 1985 w 10000"/>
                      <a:gd name="connsiteY30" fmla="*/ 4755 h 10000"/>
                      <a:gd name="connsiteX31" fmla="*/ 2629 w 10000"/>
                      <a:gd name="connsiteY31" fmla="*/ 3986 h 10000"/>
                      <a:gd name="connsiteX32" fmla="*/ 3351 w 10000"/>
                      <a:gd name="connsiteY32" fmla="*/ 3427 h 10000"/>
                      <a:gd name="connsiteX33" fmla="*/ 4149 w 10000"/>
                      <a:gd name="connsiteY33" fmla="*/ 3077 h 10000"/>
                      <a:gd name="connsiteX34" fmla="*/ 4974 w 10000"/>
                      <a:gd name="connsiteY34" fmla="*/ 3007 h 10000"/>
                      <a:gd name="connsiteX35" fmla="*/ 5825 w 10000"/>
                      <a:gd name="connsiteY35" fmla="*/ 3077 h 10000"/>
                      <a:gd name="connsiteX36" fmla="*/ 6624 w 10000"/>
                      <a:gd name="connsiteY36" fmla="*/ 3427 h 10000"/>
                      <a:gd name="connsiteX37" fmla="*/ 7345 w 10000"/>
                      <a:gd name="connsiteY37" fmla="*/ 3986 h 10000"/>
                      <a:gd name="connsiteX38" fmla="*/ 7990 w 10000"/>
                      <a:gd name="connsiteY38" fmla="*/ 4755 h 10000"/>
                      <a:gd name="connsiteX39" fmla="*/ 8170 w 10000"/>
                      <a:gd name="connsiteY39" fmla="*/ 5035 h 10000"/>
                      <a:gd name="connsiteX40" fmla="*/ 7706 w 10000"/>
                      <a:gd name="connsiteY40" fmla="*/ 6643 h 10000"/>
                      <a:gd name="connsiteX41" fmla="*/ 7706 w 10000"/>
                      <a:gd name="connsiteY41" fmla="*/ 8252 h 10000"/>
                      <a:gd name="connsiteX42" fmla="*/ 8299 w 10000"/>
                      <a:gd name="connsiteY42" fmla="*/ 10000 h 10000"/>
                      <a:gd name="connsiteX43" fmla="*/ 9356 w 10000"/>
                      <a:gd name="connsiteY43" fmla="*/ 10000 h 10000"/>
                      <a:gd name="connsiteX44" fmla="*/ 10000 w 10000"/>
                      <a:gd name="connsiteY44" fmla="*/ 8252 h 10000"/>
                      <a:gd name="connsiteX45" fmla="*/ 10000 w 10000"/>
                      <a:gd name="connsiteY45" fmla="*/ 6643 h 10000"/>
                      <a:gd name="connsiteX46" fmla="*/ 9948 w 10000"/>
                      <a:gd name="connsiteY46" fmla="*/ 6294 h 10000"/>
                      <a:gd name="connsiteX0" fmla="*/ 10000 w 10000"/>
                      <a:gd name="connsiteY0" fmla="*/ 6643 h 10000"/>
                      <a:gd name="connsiteX1" fmla="*/ 9459 w 10000"/>
                      <a:gd name="connsiteY1" fmla="*/ 4196 h 10000"/>
                      <a:gd name="connsiteX2" fmla="*/ 8969 w 10000"/>
                      <a:gd name="connsiteY2" fmla="*/ 3007 h 10000"/>
                      <a:gd name="connsiteX3" fmla="*/ 8351 w 10000"/>
                      <a:gd name="connsiteY3" fmla="*/ 1958 h 10000"/>
                      <a:gd name="connsiteX4" fmla="*/ 7629 w 10000"/>
                      <a:gd name="connsiteY4" fmla="*/ 1189 h 10000"/>
                      <a:gd name="connsiteX5" fmla="*/ 6830 w 10000"/>
                      <a:gd name="connsiteY5" fmla="*/ 490 h 10000"/>
                      <a:gd name="connsiteX6" fmla="*/ 5954 w 10000"/>
                      <a:gd name="connsiteY6" fmla="*/ 210 h 10000"/>
                      <a:gd name="connsiteX7" fmla="*/ 4974 w 10000"/>
                      <a:gd name="connsiteY7" fmla="*/ 0 h 10000"/>
                      <a:gd name="connsiteX8" fmla="*/ 4046 w 10000"/>
                      <a:gd name="connsiteY8" fmla="*/ 210 h 10000"/>
                      <a:gd name="connsiteX9" fmla="*/ 3119 w 10000"/>
                      <a:gd name="connsiteY9" fmla="*/ 490 h 10000"/>
                      <a:gd name="connsiteX10" fmla="*/ 2320 w 10000"/>
                      <a:gd name="connsiteY10" fmla="*/ 1189 h 10000"/>
                      <a:gd name="connsiteX11" fmla="*/ 1598 w 10000"/>
                      <a:gd name="connsiteY11" fmla="*/ 2028 h 10000"/>
                      <a:gd name="connsiteX12" fmla="*/ 1005 w 10000"/>
                      <a:gd name="connsiteY12" fmla="*/ 3077 h 10000"/>
                      <a:gd name="connsiteX13" fmla="*/ 490 w 10000"/>
                      <a:gd name="connsiteY13" fmla="*/ 4266 h 10000"/>
                      <a:gd name="connsiteX14" fmla="*/ 180 w 10000"/>
                      <a:gd name="connsiteY14" fmla="*/ 5524 h 10000"/>
                      <a:gd name="connsiteX15" fmla="*/ 77 w 10000"/>
                      <a:gd name="connsiteY15" fmla="*/ 5874 h 10000"/>
                      <a:gd name="connsiteX16" fmla="*/ 26 w 10000"/>
                      <a:gd name="connsiteY16" fmla="*/ 6224 h 10000"/>
                      <a:gd name="connsiteX17" fmla="*/ 0 w 10000"/>
                      <a:gd name="connsiteY17" fmla="*/ 6643 h 10000"/>
                      <a:gd name="connsiteX18" fmla="*/ 0 w 10000"/>
                      <a:gd name="connsiteY18" fmla="*/ 8252 h 10000"/>
                      <a:gd name="connsiteX19" fmla="*/ 77 w 10000"/>
                      <a:gd name="connsiteY19" fmla="*/ 9091 h 10000"/>
                      <a:gd name="connsiteX20" fmla="*/ 309 w 10000"/>
                      <a:gd name="connsiteY20" fmla="*/ 9720 h 10000"/>
                      <a:gd name="connsiteX21" fmla="*/ 619 w 10000"/>
                      <a:gd name="connsiteY21" fmla="*/ 10000 h 10000"/>
                      <a:gd name="connsiteX22" fmla="*/ 1675 w 10000"/>
                      <a:gd name="connsiteY22" fmla="*/ 10000 h 10000"/>
                      <a:gd name="connsiteX23" fmla="*/ 1985 w 10000"/>
                      <a:gd name="connsiteY23" fmla="*/ 9720 h 10000"/>
                      <a:gd name="connsiteX24" fmla="*/ 2216 w 10000"/>
                      <a:gd name="connsiteY24" fmla="*/ 9091 h 10000"/>
                      <a:gd name="connsiteX25" fmla="*/ 2320 w 10000"/>
                      <a:gd name="connsiteY25" fmla="*/ 8252 h 10000"/>
                      <a:gd name="connsiteX26" fmla="*/ 2320 w 10000"/>
                      <a:gd name="connsiteY26" fmla="*/ 6643 h 10000"/>
                      <a:gd name="connsiteX27" fmla="*/ 2216 w 10000"/>
                      <a:gd name="connsiteY27" fmla="*/ 5944 h 10000"/>
                      <a:gd name="connsiteX28" fmla="*/ 2062 w 10000"/>
                      <a:gd name="connsiteY28" fmla="*/ 5385 h 10000"/>
                      <a:gd name="connsiteX29" fmla="*/ 1804 w 10000"/>
                      <a:gd name="connsiteY29" fmla="*/ 5035 h 10000"/>
                      <a:gd name="connsiteX30" fmla="*/ 1985 w 10000"/>
                      <a:gd name="connsiteY30" fmla="*/ 4755 h 10000"/>
                      <a:gd name="connsiteX31" fmla="*/ 2629 w 10000"/>
                      <a:gd name="connsiteY31" fmla="*/ 3986 h 10000"/>
                      <a:gd name="connsiteX32" fmla="*/ 3351 w 10000"/>
                      <a:gd name="connsiteY32" fmla="*/ 3427 h 10000"/>
                      <a:gd name="connsiteX33" fmla="*/ 4149 w 10000"/>
                      <a:gd name="connsiteY33" fmla="*/ 3077 h 10000"/>
                      <a:gd name="connsiteX34" fmla="*/ 4974 w 10000"/>
                      <a:gd name="connsiteY34" fmla="*/ 3007 h 10000"/>
                      <a:gd name="connsiteX35" fmla="*/ 5825 w 10000"/>
                      <a:gd name="connsiteY35" fmla="*/ 3077 h 10000"/>
                      <a:gd name="connsiteX36" fmla="*/ 6624 w 10000"/>
                      <a:gd name="connsiteY36" fmla="*/ 3427 h 10000"/>
                      <a:gd name="connsiteX37" fmla="*/ 7345 w 10000"/>
                      <a:gd name="connsiteY37" fmla="*/ 3986 h 10000"/>
                      <a:gd name="connsiteX38" fmla="*/ 7990 w 10000"/>
                      <a:gd name="connsiteY38" fmla="*/ 4755 h 10000"/>
                      <a:gd name="connsiteX39" fmla="*/ 8170 w 10000"/>
                      <a:gd name="connsiteY39" fmla="*/ 5035 h 10000"/>
                      <a:gd name="connsiteX40" fmla="*/ 7706 w 10000"/>
                      <a:gd name="connsiteY40" fmla="*/ 6643 h 10000"/>
                      <a:gd name="connsiteX41" fmla="*/ 7706 w 10000"/>
                      <a:gd name="connsiteY41" fmla="*/ 8252 h 10000"/>
                      <a:gd name="connsiteX42" fmla="*/ 8299 w 10000"/>
                      <a:gd name="connsiteY42" fmla="*/ 10000 h 10000"/>
                      <a:gd name="connsiteX43" fmla="*/ 9356 w 10000"/>
                      <a:gd name="connsiteY43" fmla="*/ 10000 h 10000"/>
                      <a:gd name="connsiteX44" fmla="*/ 10000 w 10000"/>
                      <a:gd name="connsiteY44" fmla="*/ 8252 h 10000"/>
                      <a:gd name="connsiteX45" fmla="*/ 10000 w 10000"/>
                      <a:gd name="connsiteY45" fmla="*/ 6643 h 10000"/>
                      <a:gd name="connsiteX0" fmla="*/ 10000 w 10000"/>
                      <a:gd name="connsiteY0" fmla="*/ 6643 h 10000"/>
                      <a:gd name="connsiteX1" fmla="*/ 9459 w 10000"/>
                      <a:gd name="connsiteY1" fmla="*/ 4196 h 10000"/>
                      <a:gd name="connsiteX2" fmla="*/ 8969 w 10000"/>
                      <a:gd name="connsiteY2" fmla="*/ 3007 h 10000"/>
                      <a:gd name="connsiteX3" fmla="*/ 8351 w 10000"/>
                      <a:gd name="connsiteY3" fmla="*/ 1958 h 10000"/>
                      <a:gd name="connsiteX4" fmla="*/ 7629 w 10000"/>
                      <a:gd name="connsiteY4" fmla="*/ 1189 h 10000"/>
                      <a:gd name="connsiteX5" fmla="*/ 6830 w 10000"/>
                      <a:gd name="connsiteY5" fmla="*/ 490 h 10000"/>
                      <a:gd name="connsiteX6" fmla="*/ 5954 w 10000"/>
                      <a:gd name="connsiteY6" fmla="*/ 210 h 10000"/>
                      <a:gd name="connsiteX7" fmla="*/ 4974 w 10000"/>
                      <a:gd name="connsiteY7" fmla="*/ 0 h 10000"/>
                      <a:gd name="connsiteX8" fmla="*/ 4046 w 10000"/>
                      <a:gd name="connsiteY8" fmla="*/ 210 h 10000"/>
                      <a:gd name="connsiteX9" fmla="*/ 3119 w 10000"/>
                      <a:gd name="connsiteY9" fmla="*/ 490 h 10000"/>
                      <a:gd name="connsiteX10" fmla="*/ 2320 w 10000"/>
                      <a:gd name="connsiteY10" fmla="*/ 1189 h 10000"/>
                      <a:gd name="connsiteX11" fmla="*/ 1598 w 10000"/>
                      <a:gd name="connsiteY11" fmla="*/ 2028 h 10000"/>
                      <a:gd name="connsiteX12" fmla="*/ 1005 w 10000"/>
                      <a:gd name="connsiteY12" fmla="*/ 3077 h 10000"/>
                      <a:gd name="connsiteX13" fmla="*/ 490 w 10000"/>
                      <a:gd name="connsiteY13" fmla="*/ 4266 h 10000"/>
                      <a:gd name="connsiteX14" fmla="*/ 180 w 10000"/>
                      <a:gd name="connsiteY14" fmla="*/ 5524 h 10000"/>
                      <a:gd name="connsiteX15" fmla="*/ 77 w 10000"/>
                      <a:gd name="connsiteY15" fmla="*/ 5874 h 10000"/>
                      <a:gd name="connsiteX16" fmla="*/ 26 w 10000"/>
                      <a:gd name="connsiteY16" fmla="*/ 6224 h 10000"/>
                      <a:gd name="connsiteX17" fmla="*/ 0 w 10000"/>
                      <a:gd name="connsiteY17" fmla="*/ 6643 h 10000"/>
                      <a:gd name="connsiteX18" fmla="*/ 0 w 10000"/>
                      <a:gd name="connsiteY18" fmla="*/ 8252 h 10000"/>
                      <a:gd name="connsiteX19" fmla="*/ 77 w 10000"/>
                      <a:gd name="connsiteY19" fmla="*/ 9091 h 10000"/>
                      <a:gd name="connsiteX20" fmla="*/ 309 w 10000"/>
                      <a:gd name="connsiteY20" fmla="*/ 9720 h 10000"/>
                      <a:gd name="connsiteX21" fmla="*/ 619 w 10000"/>
                      <a:gd name="connsiteY21" fmla="*/ 10000 h 10000"/>
                      <a:gd name="connsiteX22" fmla="*/ 1675 w 10000"/>
                      <a:gd name="connsiteY22" fmla="*/ 10000 h 10000"/>
                      <a:gd name="connsiteX23" fmla="*/ 1985 w 10000"/>
                      <a:gd name="connsiteY23" fmla="*/ 9720 h 10000"/>
                      <a:gd name="connsiteX24" fmla="*/ 2216 w 10000"/>
                      <a:gd name="connsiteY24" fmla="*/ 9091 h 10000"/>
                      <a:gd name="connsiteX25" fmla="*/ 2320 w 10000"/>
                      <a:gd name="connsiteY25" fmla="*/ 8252 h 10000"/>
                      <a:gd name="connsiteX26" fmla="*/ 2320 w 10000"/>
                      <a:gd name="connsiteY26" fmla="*/ 6643 h 10000"/>
                      <a:gd name="connsiteX27" fmla="*/ 2216 w 10000"/>
                      <a:gd name="connsiteY27" fmla="*/ 5944 h 10000"/>
                      <a:gd name="connsiteX28" fmla="*/ 2062 w 10000"/>
                      <a:gd name="connsiteY28" fmla="*/ 5385 h 10000"/>
                      <a:gd name="connsiteX29" fmla="*/ 1804 w 10000"/>
                      <a:gd name="connsiteY29" fmla="*/ 5035 h 10000"/>
                      <a:gd name="connsiteX30" fmla="*/ 1985 w 10000"/>
                      <a:gd name="connsiteY30" fmla="*/ 4755 h 10000"/>
                      <a:gd name="connsiteX31" fmla="*/ 2629 w 10000"/>
                      <a:gd name="connsiteY31" fmla="*/ 3986 h 10000"/>
                      <a:gd name="connsiteX32" fmla="*/ 3351 w 10000"/>
                      <a:gd name="connsiteY32" fmla="*/ 3427 h 10000"/>
                      <a:gd name="connsiteX33" fmla="*/ 4149 w 10000"/>
                      <a:gd name="connsiteY33" fmla="*/ 3077 h 10000"/>
                      <a:gd name="connsiteX34" fmla="*/ 4974 w 10000"/>
                      <a:gd name="connsiteY34" fmla="*/ 3007 h 10000"/>
                      <a:gd name="connsiteX35" fmla="*/ 5825 w 10000"/>
                      <a:gd name="connsiteY35" fmla="*/ 3077 h 10000"/>
                      <a:gd name="connsiteX36" fmla="*/ 6624 w 10000"/>
                      <a:gd name="connsiteY36" fmla="*/ 3427 h 10000"/>
                      <a:gd name="connsiteX37" fmla="*/ 7990 w 10000"/>
                      <a:gd name="connsiteY37" fmla="*/ 4755 h 10000"/>
                      <a:gd name="connsiteX38" fmla="*/ 8170 w 10000"/>
                      <a:gd name="connsiteY38" fmla="*/ 5035 h 10000"/>
                      <a:gd name="connsiteX39" fmla="*/ 7706 w 10000"/>
                      <a:gd name="connsiteY39" fmla="*/ 6643 h 10000"/>
                      <a:gd name="connsiteX40" fmla="*/ 7706 w 10000"/>
                      <a:gd name="connsiteY40" fmla="*/ 8252 h 10000"/>
                      <a:gd name="connsiteX41" fmla="*/ 8299 w 10000"/>
                      <a:gd name="connsiteY41" fmla="*/ 10000 h 10000"/>
                      <a:gd name="connsiteX42" fmla="*/ 9356 w 10000"/>
                      <a:gd name="connsiteY42" fmla="*/ 10000 h 10000"/>
                      <a:gd name="connsiteX43" fmla="*/ 10000 w 10000"/>
                      <a:gd name="connsiteY43" fmla="*/ 8252 h 10000"/>
                      <a:gd name="connsiteX44" fmla="*/ 10000 w 10000"/>
                      <a:gd name="connsiteY44" fmla="*/ 6643 h 10000"/>
                      <a:gd name="connsiteX0" fmla="*/ 10000 w 10000"/>
                      <a:gd name="connsiteY0" fmla="*/ 6643 h 10000"/>
                      <a:gd name="connsiteX1" fmla="*/ 9459 w 10000"/>
                      <a:gd name="connsiteY1" fmla="*/ 4196 h 10000"/>
                      <a:gd name="connsiteX2" fmla="*/ 8969 w 10000"/>
                      <a:gd name="connsiteY2" fmla="*/ 3007 h 10000"/>
                      <a:gd name="connsiteX3" fmla="*/ 8351 w 10000"/>
                      <a:gd name="connsiteY3" fmla="*/ 1958 h 10000"/>
                      <a:gd name="connsiteX4" fmla="*/ 7629 w 10000"/>
                      <a:gd name="connsiteY4" fmla="*/ 1189 h 10000"/>
                      <a:gd name="connsiteX5" fmla="*/ 6830 w 10000"/>
                      <a:gd name="connsiteY5" fmla="*/ 490 h 10000"/>
                      <a:gd name="connsiteX6" fmla="*/ 5954 w 10000"/>
                      <a:gd name="connsiteY6" fmla="*/ 210 h 10000"/>
                      <a:gd name="connsiteX7" fmla="*/ 4974 w 10000"/>
                      <a:gd name="connsiteY7" fmla="*/ 0 h 10000"/>
                      <a:gd name="connsiteX8" fmla="*/ 4046 w 10000"/>
                      <a:gd name="connsiteY8" fmla="*/ 210 h 10000"/>
                      <a:gd name="connsiteX9" fmla="*/ 3119 w 10000"/>
                      <a:gd name="connsiteY9" fmla="*/ 490 h 10000"/>
                      <a:gd name="connsiteX10" fmla="*/ 2320 w 10000"/>
                      <a:gd name="connsiteY10" fmla="*/ 1189 h 10000"/>
                      <a:gd name="connsiteX11" fmla="*/ 1598 w 10000"/>
                      <a:gd name="connsiteY11" fmla="*/ 2028 h 10000"/>
                      <a:gd name="connsiteX12" fmla="*/ 1005 w 10000"/>
                      <a:gd name="connsiteY12" fmla="*/ 3077 h 10000"/>
                      <a:gd name="connsiteX13" fmla="*/ 490 w 10000"/>
                      <a:gd name="connsiteY13" fmla="*/ 4266 h 10000"/>
                      <a:gd name="connsiteX14" fmla="*/ 180 w 10000"/>
                      <a:gd name="connsiteY14" fmla="*/ 5524 h 10000"/>
                      <a:gd name="connsiteX15" fmla="*/ 77 w 10000"/>
                      <a:gd name="connsiteY15" fmla="*/ 5874 h 10000"/>
                      <a:gd name="connsiteX16" fmla="*/ 26 w 10000"/>
                      <a:gd name="connsiteY16" fmla="*/ 6224 h 10000"/>
                      <a:gd name="connsiteX17" fmla="*/ 0 w 10000"/>
                      <a:gd name="connsiteY17" fmla="*/ 6643 h 10000"/>
                      <a:gd name="connsiteX18" fmla="*/ 0 w 10000"/>
                      <a:gd name="connsiteY18" fmla="*/ 8252 h 10000"/>
                      <a:gd name="connsiteX19" fmla="*/ 77 w 10000"/>
                      <a:gd name="connsiteY19" fmla="*/ 9091 h 10000"/>
                      <a:gd name="connsiteX20" fmla="*/ 309 w 10000"/>
                      <a:gd name="connsiteY20" fmla="*/ 9720 h 10000"/>
                      <a:gd name="connsiteX21" fmla="*/ 619 w 10000"/>
                      <a:gd name="connsiteY21" fmla="*/ 10000 h 10000"/>
                      <a:gd name="connsiteX22" fmla="*/ 1675 w 10000"/>
                      <a:gd name="connsiteY22" fmla="*/ 10000 h 10000"/>
                      <a:gd name="connsiteX23" fmla="*/ 1985 w 10000"/>
                      <a:gd name="connsiteY23" fmla="*/ 9720 h 10000"/>
                      <a:gd name="connsiteX24" fmla="*/ 2216 w 10000"/>
                      <a:gd name="connsiteY24" fmla="*/ 9091 h 10000"/>
                      <a:gd name="connsiteX25" fmla="*/ 2320 w 10000"/>
                      <a:gd name="connsiteY25" fmla="*/ 8252 h 10000"/>
                      <a:gd name="connsiteX26" fmla="*/ 2320 w 10000"/>
                      <a:gd name="connsiteY26" fmla="*/ 6643 h 10000"/>
                      <a:gd name="connsiteX27" fmla="*/ 2216 w 10000"/>
                      <a:gd name="connsiteY27" fmla="*/ 5944 h 10000"/>
                      <a:gd name="connsiteX28" fmla="*/ 2062 w 10000"/>
                      <a:gd name="connsiteY28" fmla="*/ 5385 h 10000"/>
                      <a:gd name="connsiteX29" fmla="*/ 1804 w 10000"/>
                      <a:gd name="connsiteY29" fmla="*/ 5035 h 10000"/>
                      <a:gd name="connsiteX30" fmla="*/ 1985 w 10000"/>
                      <a:gd name="connsiteY30" fmla="*/ 4755 h 10000"/>
                      <a:gd name="connsiteX31" fmla="*/ 2629 w 10000"/>
                      <a:gd name="connsiteY31" fmla="*/ 3986 h 10000"/>
                      <a:gd name="connsiteX32" fmla="*/ 3351 w 10000"/>
                      <a:gd name="connsiteY32" fmla="*/ 3427 h 10000"/>
                      <a:gd name="connsiteX33" fmla="*/ 4149 w 10000"/>
                      <a:gd name="connsiteY33" fmla="*/ 3077 h 10000"/>
                      <a:gd name="connsiteX34" fmla="*/ 4974 w 10000"/>
                      <a:gd name="connsiteY34" fmla="*/ 3007 h 10000"/>
                      <a:gd name="connsiteX35" fmla="*/ 5825 w 10000"/>
                      <a:gd name="connsiteY35" fmla="*/ 3077 h 10000"/>
                      <a:gd name="connsiteX36" fmla="*/ 7990 w 10000"/>
                      <a:gd name="connsiteY36" fmla="*/ 4755 h 10000"/>
                      <a:gd name="connsiteX37" fmla="*/ 8170 w 10000"/>
                      <a:gd name="connsiteY37" fmla="*/ 5035 h 10000"/>
                      <a:gd name="connsiteX38" fmla="*/ 7706 w 10000"/>
                      <a:gd name="connsiteY38" fmla="*/ 6643 h 10000"/>
                      <a:gd name="connsiteX39" fmla="*/ 7706 w 10000"/>
                      <a:gd name="connsiteY39" fmla="*/ 8252 h 10000"/>
                      <a:gd name="connsiteX40" fmla="*/ 8299 w 10000"/>
                      <a:gd name="connsiteY40" fmla="*/ 10000 h 10000"/>
                      <a:gd name="connsiteX41" fmla="*/ 9356 w 10000"/>
                      <a:gd name="connsiteY41" fmla="*/ 10000 h 10000"/>
                      <a:gd name="connsiteX42" fmla="*/ 10000 w 10000"/>
                      <a:gd name="connsiteY42" fmla="*/ 8252 h 10000"/>
                      <a:gd name="connsiteX43" fmla="*/ 10000 w 10000"/>
                      <a:gd name="connsiteY43" fmla="*/ 6643 h 10000"/>
                      <a:gd name="connsiteX0" fmla="*/ 10000 w 10000"/>
                      <a:gd name="connsiteY0" fmla="*/ 6643 h 10000"/>
                      <a:gd name="connsiteX1" fmla="*/ 9459 w 10000"/>
                      <a:gd name="connsiteY1" fmla="*/ 4196 h 10000"/>
                      <a:gd name="connsiteX2" fmla="*/ 8969 w 10000"/>
                      <a:gd name="connsiteY2" fmla="*/ 3007 h 10000"/>
                      <a:gd name="connsiteX3" fmla="*/ 8351 w 10000"/>
                      <a:gd name="connsiteY3" fmla="*/ 1958 h 10000"/>
                      <a:gd name="connsiteX4" fmla="*/ 7629 w 10000"/>
                      <a:gd name="connsiteY4" fmla="*/ 1189 h 10000"/>
                      <a:gd name="connsiteX5" fmla="*/ 6830 w 10000"/>
                      <a:gd name="connsiteY5" fmla="*/ 490 h 10000"/>
                      <a:gd name="connsiteX6" fmla="*/ 5954 w 10000"/>
                      <a:gd name="connsiteY6" fmla="*/ 210 h 10000"/>
                      <a:gd name="connsiteX7" fmla="*/ 4974 w 10000"/>
                      <a:gd name="connsiteY7" fmla="*/ 0 h 10000"/>
                      <a:gd name="connsiteX8" fmla="*/ 4046 w 10000"/>
                      <a:gd name="connsiteY8" fmla="*/ 210 h 10000"/>
                      <a:gd name="connsiteX9" fmla="*/ 3119 w 10000"/>
                      <a:gd name="connsiteY9" fmla="*/ 490 h 10000"/>
                      <a:gd name="connsiteX10" fmla="*/ 2320 w 10000"/>
                      <a:gd name="connsiteY10" fmla="*/ 1189 h 10000"/>
                      <a:gd name="connsiteX11" fmla="*/ 1598 w 10000"/>
                      <a:gd name="connsiteY11" fmla="*/ 2028 h 10000"/>
                      <a:gd name="connsiteX12" fmla="*/ 1005 w 10000"/>
                      <a:gd name="connsiteY12" fmla="*/ 3077 h 10000"/>
                      <a:gd name="connsiteX13" fmla="*/ 490 w 10000"/>
                      <a:gd name="connsiteY13" fmla="*/ 4266 h 10000"/>
                      <a:gd name="connsiteX14" fmla="*/ 180 w 10000"/>
                      <a:gd name="connsiteY14" fmla="*/ 5524 h 10000"/>
                      <a:gd name="connsiteX15" fmla="*/ 77 w 10000"/>
                      <a:gd name="connsiteY15" fmla="*/ 5874 h 10000"/>
                      <a:gd name="connsiteX16" fmla="*/ 26 w 10000"/>
                      <a:gd name="connsiteY16" fmla="*/ 6224 h 10000"/>
                      <a:gd name="connsiteX17" fmla="*/ 0 w 10000"/>
                      <a:gd name="connsiteY17" fmla="*/ 6643 h 10000"/>
                      <a:gd name="connsiteX18" fmla="*/ 0 w 10000"/>
                      <a:gd name="connsiteY18" fmla="*/ 8252 h 10000"/>
                      <a:gd name="connsiteX19" fmla="*/ 77 w 10000"/>
                      <a:gd name="connsiteY19" fmla="*/ 9091 h 10000"/>
                      <a:gd name="connsiteX20" fmla="*/ 309 w 10000"/>
                      <a:gd name="connsiteY20" fmla="*/ 9720 h 10000"/>
                      <a:gd name="connsiteX21" fmla="*/ 619 w 10000"/>
                      <a:gd name="connsiteY21" fmla="*/ 10000 h 10000"/>
                      <a:gd name="connsiteX22" fmla="*/ 1675 w 10000"/>
                      <a:gd name="connsiteY22" fmla="*/ 10000 h 10000"/>
                      <a:gd name="connsiteX23" fmla="*/ 1985 w 10000"/>
                      <a:gd name="connsiteY23" fmla="*/ 9720 h 10000"/>
                      <a:gd name="connsiteX24" fmla="*/ 2216 w 10000"/>
                      <a:gd name="connsiteY24" fmla="*/ 9091 h 10000"/>
                      <a:gd name="connsiteX25" fmla="*/ 2320 w 10000"/>
                      <a:gd name="connsiteY25" fmla="*/ 8252 h 10000"/>
                      <a:gd name="connsiteX26" fmla="*/ 2320 w 10000"/>
                      <a:gd name="connsiteY26" fmla="*/ 6643 h 10000"/>
                      <a:gd name="connsiteX27" fmla="*/ 2216 w 10000"/>
                      <a:gd name="connsiteY27" fmla="*/ 5944 h 10000"/>
                      <a:gd name="connsiteX28" fmla="*/ 2062 w 10000"/>
                      <a:gd name="connsiteY28" fmla="*/ 5385 h 10000"/>
                      <a:gd name="connsiteX29" fmla="*/ 1804 w 10000"/>
                      <a:gd name="connsiteY29" fmla="*/ 5035 h 10000"/>
                      <a:gd name="connsiteX30" fmla="*/ 1985 w 10000"/>
                      <a:gd name="connsiteY30" fmla="*/ 4755 h 10000"/>
                      <a:gd name="connsiteX31" fmla="*/ 2629 w 10000"/>
                      <a:gd name="connsiteY31" fmla="*/ 3986 h 10000"/>
                      <a:gd name="connsiteX32" fmla="*/ 3351 w 10000"/>
                      <a:gd name="connsiteY32" fmla="*/ 3427 h 10000"/>
                      <a:gd name="connsiteX33" fmla="*/ 4149 w 10000"/>
                      <a:gd name="connsiteY33" fmla="*/ 3077 h 10000"/>
                      <a:gd name="connsiteX34" fmla="*/ 4974 w 10000"/>
                      <a:gd name="connsiteY34" fmla="*/ 3007 h 10000"/>
                      <a:gd name="connsiteX35" fmla="*/ 7990 w 10000"/>
                      <a:gd name="connsiteY35" fmla="*/ 4755 h 10000"/>
                      <a:gd name="connsiteX36" fmla="*/ 8170 w 10000"/>
                      <a:gd name="connsiteY36" fmla="*/ 5035 h 10000"/>
                      <a:gd name="connsiteX37" fmla="*/ 7706 w 10000"/>
                      <a:gd name="connsiteY37" fmla="*/ 6643 h 10000"/>
                      <a:gd name="connsiteX38" fmla="*/ 7706 w 10000"/>
                      <a:gd name="connsiteY38" fmla="*/ 8252 h 10000"/>
                      <a:gd name="connsiteX39" fmla="*/ 8299 w 10000"/>
                      <a:gd name="connsiteY39" fmla="*/ 10000 h 10000"/>
                      <a:gd name="connsiteX40" fmla="*/ 9356 w 10000"/>
                      <a:gd name="connsiteY40" fmla="*/ 10000 h 10000"/>
                      <a:gd name="connsiteX41" fmla="*/ 10000 w 10000"/>
                      <a:gd name="connsiteY41" fmla="*/ 8252 h 10000"/>
                      <a:gd name="connsiteX42" fmla="*/ 10000 w 10000"/>
                      <a:gd name="connsiteY42" fmla="*/ 6643 h 10000"/>
                      <a:gd name="connsiteX0" fmla="*/ 10000 w 10000"/>
                      <a:gd name="connsiteY0" fmla="*/ 6643 h 10000"/>
                      <a:gd name="connsiteX1" fmla="*/ 9459 w 10000"/>
                      <a:gd name="connsiteY1" fmla="*/ 4196 h 10000"/>
                      <a:gd name="connsiteX2" fmla="*/ 8969 w 10000"/>
                      <a:gd name="connsiteY2" fmla="*/ 3007 h 10000"/>
                      <a:gd name="connsiteX3" fmla="*/ 8351 w 10000"/>
                      <a:gd name="connsiteY3" fmla="*/ 1958 h 10000"/>
                      <a:gd name="connsiteX4" fmla="*/ 7629 w 10000"/>
                      <a:gd name="connsiteY4" fmla="*/ 1189 h 10000"/>
                      <a:gd name="connsiteX5" fmla="*/ 6830 w 10000"/>
                      <a:gd name="connsiteY5" fmla="*/ 490 h 10000"/>
                      <a:gd name="connsiteX6" fmla="*/ 5954 w 10000"/>
                      <a:gd name="connsiteY6" fmla="*/ 210 h 10000"/>
                      <a:gd name="connsiteX7" fmla="*/ 4974 w 10000"/>
                      <a:gd name="connsiteY7" fmla="*/ 0 h 10000"/>
                      <a:gd name="connsiteX8" fmla="*/ 4046 w 10000"/>
                      <a:gd name="connsiteY8" fmla="*/ 210 h 10000"/>
                      <a:gd name="connsiteX9" fmla="*/ 3119 w 10000"/>
                      <a:gd name="connsiteY9" fmla="*/ 490 h 10000"/>
                      <a:gd name="connsiteX10" fmla="*/ 2320 w 10000"/>
                      <a:gd name="connsiteY10" fmla="*/ 1189 h 10000"/>
                      <a:gd name="connsiteX11" fmla="*/ 1598 w 10000"/>
                      <a:gd name="connsiteY11" fmla="*/ 2028 h 10000"/>
                      <a:gd name="connsiteX12" fmla="*/ 1005 w 10000"/>
                      <a:gd name="connsiteY12" fmla="*/ 3077 h 10000"/>
                      <a:gd name="connsiteX13" fmla="*/ 490 w 10000"/>
                      <a:gd name="connsiteY13" fmla="*/ 4266 h 10000"/>
                      <a:gd name="connsiteX14" fmla="*/ 180 w 10000"/>
                      <a:gd name="connsiteY14" fmla="*/ 5524 h 10000"/>
                      <a:gd name="connsiteX15" fmla="*/ 77 w 10000"/>
                      <a:gd name="connsiteY15" fmla="*/ 5874 h 10000"/>
                      <a:gd name="connsiteX16" fmla="*/ 26 w 10000"/>
                      <a:gd name="connsiteY16" fmla="*/ 6224 h 10000"/>
                      <a:gd name="connsiteX17" fmla="*/ 0 w 10000"/>
                      <a:gd name="connsiteY17" fmla="*/ 6643 h 10000"/>
                      <a:gd name="connsiteX18" fmla="*/ 0 w 10000"/>
                      <a:gd name="connsiteY18" fmla="*/ 8252 h 10000"/>
                      <a:gd name="connsiteX19" fmla="*/ 77 w 10000"/>
                      <a:gd name="connsiteY19" fmla="*/ 9091 h 10000"/>
                      <a:gd name="connsiteX20" fmla="*/ 309 w 10000"/>
                      <a:gd name="connsiteY20" fmla="*/ 9720 h 10000"/>
                      <a:gd name="connsiteX21" fmla="*/ 619 w 10000"/>
                      <a:gd name="connsiteY21" fmla="*/ 10000 h 10000"/>
                      <a:gd name="connsiteX22" fmla="*/ 1675 w 10000"/>
                      <a:gd name="connsiteY22" fmla="*/ 10000 h 10000"/>
                      <a:gd name="connsiteX23" fmla="*/ 1985 w 10000"/>
                      <a:gd name="connsiteY23" fmla="*/ 9720 h 10000"/>
                      <a:gd name="connsiteX24" fmla="*/ 2216 w 10000"/>
                      <a:gd name="connsiteY24" fmla="*/ 9091 h 10000"/>
                      <a:gd name="connsiteX25" fmla="*/ 2320 w 10000"/>
                      <a:gd name="connsiteY25" fmla="*/ 8252 h 10000"/>
                      <a:gd name="connsiteX26" fmla="*/ 2320 w 10000"/>
                      <a:gd name="connsiteY26" fmla="*/ 6643 h 10000"/>
                      <a:gd name="connsiteX27" fmla="*/ 2216 w 10000"/>
                      <a:gd name="connsiteY27" fmla="*/ 5944 h 10000"/>
                      <a:gd name="connsiteX28" fmla="*/ 2062 w 10000"/>
                      <a:gd name="connsiteY28" fmla="*/ 5385 h 10000"/>
                      <a:gd name="connsiteX29" fmla="*/ 1804 w 10000"/>
                      <a:gd name="connsiteY29" fmla="*/ 5035 h 10000"/>
                      <a:gd name="connsiteX30" fmla="*/ 1985 w 10000"/>
                      <a:gd name="connsiteY30" fmla="*/ 4755 h 10000"/>
                      <a:gd name="connsiteX31" fmla="*/ 2629 w 10000"/>
                      <a:gd name="connsiteY31" fmla="*/ 3986 h 10000"/>
                      <a:gd name="connsiteX32" fmla="*/ 3351 w 10000"/>
                      <a:gd name="connsiteY32" fmla="*/ 3427 h 10000"/>
                      <a:gd name="connsiteX33" fmla="*/ 4149 w 10000"/>
                      <a:gd name="connsiteY33" fmla="*/ 3077 h 10000"/>
                      <a:gd name="connsiteX34" fmla="*/ 7990 w 10000"/>
                      <a:gd name="connsiteY34" fmla="*/ 4755 h 10000"/>
                      <a:gd name="connsiteX35" fmla="*/ 8170 w 10000"/>
                      <a:gd name="connsiteY35" fmla="*/ 5035 h 10000"/>
                      <a:gd name="connsiteX36" fmla="*/ 7706 w 10000"/>
                      <a:gd name="connsiteY36" fmla="*/ 6643 h 10000"/>
                      <a:gd name="connsiteX37" fmla="*/ 7706 w 10000"/>
                      <a:gd name="connsiteY37" fmla="*/ 8252 h 10000"/>
                      <a:gd name="connsiteX38" fmla="*/ 8299 w 10000"/>
                      <a:gd name="connsiteY38" fmla="*/ 10000 h 10000"/>
                      <a:gd name="connsiteX39" fmla="*/ 9356 w 10000"/>
                      <a:gd name="connsiteY39" fmla="*/ 10000 h 10000"/>
                      <a:gd name="connsiteX40" fmla="*/ 10000 w 10000"/>
                      <a:gd name="connsiteY40" fmla="*/ 8252 h 10000"/>
                      <a:gd name="connsiteX41" fmla="*/ 10000 w 10000"/>
                      <a:gd name="connsiteY41" fmla="*/ 6643 h 10000"/>
                      <a:gd name="connsiteX0" fmla="*/ 10000 w 10000"/>
                      <a:gd name="connsiteY0" fmla="*/ 6643 h 10000"/>
                      <a:gd name="connsiteX1" fmla="*/ 9459 w 10000"/>
                      <a:gd name="connsiteY1" fmla="*/ 4196 h 10000"/>
                      <a:gd name="connsiteX2" fmla="*/ 8969 w 10000"/>
                      <a:gd name="connsiteY2" fmla="*/ 3007 h 10000"/>
                      <a:gd name="connsiteX3" fmla="*/ 8351 w 10000"/>
                      <a:gd name="connsiteY3" fmla="*/ 1958 h 10000"/>
                      <a:gd name="connsiteX4" fmla="*/ 7629 w 10000"/>
                      <a:gd name="connsiteY4" fmla="*/ 1189 h 10000"/>
                      <a:gd name="connsiteX5" fmla="*/ 6830 w 10000"/>
                      <a:gd name="connsiteY5" fmla="*/ 490 h 10000"/>
                      <a:gd name="connsiteX6" fmla="*/ 5954 w 10000"/>
                      <a:gd name="connsiteY6" fmla="*/ 210 h 10000"/>
                      <a:gd name="connsiteX7" fmla="*/ 4974 w 10000"/>
                      <a:gd name="connsiteY7" fmla="*/ 0 h 10000"/>
                      <a:gd name="connsiteX8" fmla="*/ 4046 w 10000"/>
                      <a:gd name="connsiteY8" fmla="*/ 210 h 10000"/>
                      <a:gd name="connsiteX9" fmla="*/ 3119 w 10000"/>
                      <a:gd name="connsiteY9" fmla="*/ 490 h 10000"/>
                      <a:gd name="connsiteX10" fmla="*/ 2320 w 10000"/>
                      <a:gd name="connsiteY10" fmla="*/ 1189 h 10000"/>
                      <a:gd name="connsiteX11" fmla="*/ 1598 w 10000"/>
                      <a:gd name="connsiteY11" fmla="*/ 2028 h 10000"/>
                      <a:gd name="connsiteX12" fmla="*/ 1005 w 10000"/>
                      <a:gd name="connsiteY12" fmla="*/ 3077 h 10000"/>
                      <a:gd name="connsiteX13" fmla="*/ 490 w 10000"/>
                      <a:gd name="connsiteY13" fmla="*/ 4266 h 10000"/>
                      <a:gd name="connsiteX14" fmla="*/ 180 w 10000"/>
                      <a:gd name="connsiteY14" fmla="*/ 5524 h 10000"/>
                      <a:gd name="connsiteX15" fmla="*/ 77 w 10000"/>
                      <a:gd name="connsiteY15" fmla="*/ 5874 h 10000"/>
                      <a:gd name="connsiteX16" fmla="*/ 26 w 10000"/>
                      <a:gd name="connsiteY16" fmla="*/ 6224 h 10000"/>
                      <a:gd name="connsiteX17" fmla="*/ 0 w 10000"/>
                      <a:gd name="connsiteY17" fmla="*/ 6643 h 10000"/>
                      <a:gd name="connsiteX18" fmla="*/ 0 w 10000"/>
                      <a:gd name="connsiteY18" fmla="*/ 8252 h 10000"/>
                      <a:gd name="connsiteX19" fmla="*/ 77 w 10000"/>
                      <a:gd name="connsiteY19" fmla="*/ 9091 h 10000"/>
                      <a:gd name="connsiteX20" fmla="*/ 309 w 10000"/>
                      <a:gd name="connsiteY20" fmla="*/ 9720 h 10000"/>
                      <a:gd name="connsiteX21" fmla="*/ 619 w 10000"/>
                      <a:gd name="connsiteY21" fmla="*/ 10000 h 10000"/>
                      <a:gd name="connsiteX22" fmla="*/ 1675 w 10000"/>
                      <a:gd name="connsiteY22" fmla="*/ 10000 h 10000"/>
                      <a:gd name="connsiteX23" fmla="*/ 1985 w 10000"/>
                      <a:gd name="connsiteY23" fmla="*/ 9720 h 10000"/>
                      <a:gd name="connsiteX24" fmla="*/ 2216 w 10000"/>
                      <a:gd name="connsiteY24" fmla="*/ 9091 h 10000"/>
                      <a:gd name="connsiteX25" fmla="*/ 2320 w 10000"/>
                      <a:gd name="connsiteY25" fmla="*/ 8252 h 10000"/>
                      <a:gd name="connsiteX26" fmla="*/ 2320 w 10000"/>
                      <a:gd name="connsiteY26" fmla="*/ 6643 h 10000"/>
                      <a:gd name="connsiteX27" fmla="*/ 2216 w 10000"/>
                      <a:gd name="connsiteY27" fmla="*/ 5944 h 10000"/>
                      <a:gd name="connsiteX28" fmla="*/ 2062 w 10000"/>
                      <a:gd name="connsiteY28" fmla="*/ 5385 h 10000"/>
                      <a:gd name="connsiteX29" fmla="*/ 1804 w 10000"/>
                      <a:gd name="connsiteY29" fmla="*/ 5035 h 10000"/>
                      <a:gd name="connsiteX30" fmla="*/ 1985 w 10000"/>
                      <a:gd name="connsiteY30" fmla="*/ 4755 h 10000"/>
                      <a:gd name="connsiteX31" fmla="*/ 2629 w 10000"/>
                      <a:gd name="connsiteY31" fmla="*/ 3986 h 10000"/>
                      <a:gd name="connsiteX32" fmla="*/ 3351 w 10000"/>
                      <a:gd name="connsiteY32" fmla="*/ 3427 h 10000"/>
                      <a:gd name="connsiteX33" fmla="*/ 7990 w 10000"/>
                      <a:gd name="connsiteY33" fmla="*/ 4755 h 10000"/>
                      <a:gd name="connsiteX34" fmla="*/ 8170 w 10000"/>
                      <a:gd name="connsiteY34" fmla="*/ 5035 h 10000"/>
                      <a:gd name="connsiteX35" fmla="*/ 7706 w 10000"/>
                      <a:gd name="connsiteY35" fmla="*/ 6643 h 10000"/>
                      <a:gd name="connsiteX36" fmla="*/ 7706 w 10000"/>
                      <a:gd name="connsiteY36" fmla="*/ 8252 h 10000"/>
                      <a:gd name="connsiteX37" fmla="*/ 8299 w 10000"/>
                      <a:gd name="connsiteY37" fmla="*/ 10000 h 10000"/>
                      <a:gd name="connsiteX38" fmla="*/ 9356 w 10000"/>
                      <a:gd name="connsiteY38" fmla="*/ 10000 h 10000"/>
                      <a:gd name="connsiteX39" fmla="*/ 10000 w 10000"/>
                      <a:gd name="connsiteY39" fmla="*/ 8252 h 10000"/>
                      <a:gd name="connsiteX40" fmla="*/ 10000 w 10000"/>
                      <a:gd name="connsiteY40" fmla="*/ 6643 h 10000"/>
                      <a:gd name="connsiteX0" fmla="*/ 10000 w 10000"/>
                      <a:gd name="connsiteY0" fmla="*/ 6643 h 10000"/>
                      <a:gd name="connsiteX1" fmla="*/ 9459 w 10000"/>
                      <a:gd name="connsiteY1" fmla="*/ 4196 h 10000"/>
                      <a:gd name="connsiteX2" fmla="*/ 8969 w 10000"/>
                      <a:gd name="connsiteY2" fmla="*/ 3007 h 10000"/>
                      <a:gd name="connsiteX3" fmla="*/ 8351 w 10000"/>
                      <a:gd name="connsiteY3" fmla="*/ 1958 h 10000"/>
                      <a:gd name="connsiteX4" fmla="*/ 7629 w 10000"/>
                      <a:gd name="connsiteY4" fmla="*/ 1189 h 10000"/>
                      <a:gd name="connsiteX5" fmla="*/ 6830 w 10000"/>
                      <a:gd name="connsiteY5" fmla="*/ 490 h 10000"/>
                      <a:gd name="connsiteX6" fmla="*/ 5954 w 10000"/>
                      <a:gd name="connsiteY6" fmla="*/ 210 h 10000"/>
                      <a:gd name="connsiteX7" fmla="*/ 4974 w 10000"/>
                      <a:gd name="connsiteY7" fmla="*/ 0 h 10000"/>
                      <a:gd name="connsiteX8" fmla="*/ 4046 w 10000"/>
                      <a:gd name="connsiteY8" fmla="*/ 210 h 10000"/>
                      <a:gd name="connsiteX9" fmla="*/ 3119 w 10000"/>
                      <a:gd name="connsiteY9" fmla="*/ 490 h 10000"/>
                      <a:gd name="connsiteX10" fmla="*/ 2320 w 10000"/>
                      <a:gd name="connsiteY10" fmla="*/ 1189 h 10000"/>
                      <a:gd name="connsiteX11" fmla="*/ 1598 w 10000"/>
                      <a:gd name="connsiteY11" fmla="*/ 2028 h 10000"/>
                      <a:gd name="connsiteX12" fmla="*/ 1005 w 10000"/>
                      <a:gd name="connsiteY12" fmla="*/ 3077 h 10000"/>
                      <a:gd name="connsiteX13" fmla="*/ 490 w 10000"/>
                      <a:gd name="connsiteY13" fmla="*/ 4266 h 10000"/>
                      <a:gd name="connsiteX14" fmla="*/ 180 w 10000"/>
                      <a:gd name="connsiteY14" fmla="*/ 5524 h 10000"/>
                      <a:gd name="connsiteX15" fmla="*/ 77 w 10000"/>
                      <a:gd name="connsiteY15" fmla="*/ 5874 h 10000"/>
                      <a:gd name="connsiteX16" fmla="*/ 26 w 10000"/>
                      <a:gd name="connsiteY16" fmla="*/ 6224 h 10000"/>
                      <a:gd name="connsiteX17" fmla="*/ 0 w 10000"/>
                      <a:gd name="connsiteY17" fmla="*/ 6643 h 10000"/>
                      <a:gd name="connsiteX18" fmla="*/ 0 w 10000"/>
                      <a:gd name="connsiteY18" fmla="*/ 8252 h 10000"/>
                      <a:gd name="connsiteX19" fmla="*/ 77 w 10000"/>
                      <a:gd name="connsiteY19" fmla="*/ 9091 h 10000"/>
                      <a:gd name="connsiteX20" fmla="*/ 309 w 10000"/>
                      <a:gd name="connsiteY20" fmla="*/ 9720 h 10000"/>
                      <a:gd name="connsiteX21" fmla="*/ 619 w 10000"/>
                      <a:gd name="connsiteY21" fmla="*/ 10000 h 10000"/>
                      <a:gd name="connsiteX22" fmla="*/ 1675 w 10000"/>
                      <a:gd name="connsiteY22" fmla="*/ 10000 h 10000"/>
                      <a:gd name="connsiteX23" fmla="*/ 1985 w 10000"/>
                      <a:gd name="connsiteY23" fmla="*/ 9720 h 10000"/>
                      <a:gd name="connsiteX24" fmla="*/ 2216 w 10000"/>
                      <a:gd name="connsiteY24" fmla="*/ 9091 h 10000"/>
                      <a:gd name="connsiteX25" fmla="*/ 2320 w 10000"/>
                      <a:gd name="connsiteY25" fmla="*/ 8252 h 10000"/>
                      <a:gd name="connsiteX26" fmla="*/ 2320 w 10000"/>
                      <a:gd name="connsiteY26" fmla="*/ 6643 h 10000"/>
                      <a:gd name="connsiteX27" fmla="*/ 2216 w 10000"/>
                      <a:gd name="connsiteY27" fmla="*/ 5944 h 10000"/>
                      <a:gd name="connsiteX28" fmla="*/ 2062 w 10000"/>
                      <a:gd name="connsiteY28" fmla="*/ 5385 h 10000"/>
                      <a:gd name="connsiteX29" fmla="*/ 1804 w 10000"/>
                      <a:gd name="connsiteY29" fmla="*/ 5035 h 10000"/>
                      <a:gd name="connsiteX30" fmla="*/ 1985 w 10000"/>
                      <a:gd name="connsiteY30" fmla="*/ 4755 h 10000"/>
                      <a:gd name="connsiteX31" fmla="*/ 2629 w 10000"/>
                      <a:gd name="connsiteY31" fmla="*/ 3986 h 10000"/>
                      <a:gd name="connsiteX32" fmla="*/ 7990 w 10000"/>
                      <a:gd name="connsiteY32" fmla="*/ 4755 h 10000"/>
                      <a:gd name="connsiteX33" fmla="*/ 8170 w 10000"/>
                      <a:gd name="connsiteY33" fmla="*/ 5035 h 10000"/>
                      <a:gd name="connsiteX34" fmla="*/ 7706 w 10000"/>
                      <a:gd name="connsiteY34" fmla="*/ 6643 h 10000"/>
                      <a:gd name="connsiteX35" fmla="*/ 7706 w 10000"/>
                      <a:gd name="connsiteY35" fmla="*/ 8252 h 10000"/>
                      <a:gd name="connsiteX36" fmla="*/ 8299 w 10000"/>
                      <a:gd name="connsiteY36" fmla="*/ 10000 h 10000"/>
                      <a:gd name="connsiteX37" fmla="*/ 9356 w 10000"/>
                      <a:gd name="connsiteY37" fmla="*/ 10000 h 10000"/>
                      <a:gd name="connsiteX38" fmla="*/ 10000 w 10000"/>
                      <a:gd name="connsiteY38" fmla="*/ 8252 h 10000"/>
                      <a:gd name="connsiteX39" fmla="*/ 10000 w 10000"/>
                      <a:gd name="connsiteY39" fmla="*/ 6643 h 10000"/>
                      <a:gd name="connsiteX0" fmla="*/ 10000 w 10000"/>
                      <a:gd name="connsiteY0" fmla="*/ 6643 h 10000"/>
                      <a:gd name="connsiteX1" fmla="*/ 9459 w 10000"/>
                      <a:gd name="connsiteY1" fmla="*/ 4196 h 10000"/>
                      <a:gd name="connsiteX2" fmla="*/ 8969 w 10000"/>
                      <a:gd name="connsiteY2" fmla="*/ 3007 h 10000"/>
                      <a:gd name="connsiteX3" fmla="*/ 8351 w 10000"/>
                      <a:gd name="connsiteY3" fmla="*/ 1958 h 10000"/>
                      <a:gd name="connsiteX4" fmla="*/ 7629 w 10000"/>
                      <a:gd name="connsiteY4" fmla="*/ 1189 h 10000"/>
                      <a:gd name="connsiteX5" fmla="*/ 6830 w 10000"/>
                      <a:gd name="connsiteY5" fmla="*/ 490 h 10000"/>
                      <a:gd name="connsiteX6" fmla="*/ 5954 w 10000"/>
                      <a:gd name="connsiteY6" fmla="*/ 210 h 10000"/>
                      <a:gd name="connsiteX7" fmla="*/ 4974 w 10000"/>
                      <a:gd name="connsiteY7" fmla="*/ 0 h 10000"/>
                      <a:gd name="connsiteX8" fmla="*/ 4046 w 10000"/>
                      <a:gd name="connsiteY8" fmla="*/ 210 h 10000"/>
                      <a:gd name="connsiteX9" fmla="*/ 3119 w 10000"/>
                      <a:gd name="connsiteY9" fmla="*/ 490 h 10000"/>
                      <a:gd name="connsiteX10" fmla="*/ 2320 w 10000"/>
                      <a:gd name="connsiteY10" fmla="*/ 1189 h 10000"/>
                      <a:gd name="connsiteX11" fmla="*/ 1598 w 10000"/>
                      <a:gd name="connsiteY11" fmla="*/ 2028 h 10000"/>
                      <a:gd name="connsiteX12" fmla="*/ 1005 w 10000"/>
                      <a:gd name="connsiteY12" fmla="*/ 3077 h 10000"/>
                      <a:gd name="connsiteX13" fmla="*/ 490 w 10000"/>
                      <a:gd name="connsiteY13" fmla="*/ 4266 h 10000"/>
                      <a:gd name="connsiteX14" fmla="*/ 180 w 10000"/>
                      <a:gd name="connsiteY14" fmla="*/ 5524 h 10000"/>
                      <a:gd name="connsiteX15" fmla="*/ 77 w 10000"/>
                      <a:gd name="connsiteY15" fmla="*/ 5874 h 10000"/>
                      <a:gd name="connsiteX16" fmla="*/ 26 w 10000"/>
                      <a:gd name="connsiteY16" fmla="*/ 6224 h 10000"/>
                      <a:gd name="connsiteX17" fmla="*/ 0 w 10000"/>
                      <a:gd name="connsiteY17" fmla="*/ 6643 h 10000"/>
                      <a:gd name="connsiteX18" fmla="*/ 0 w 10000"/>
                      <a:gd name="connsiteY18" fmla="*/ 8252 h 10000"/>
                      <a:gd name="connsiteX19" fmla="*/ 77 w 10000"/>
                      <a:gd name="connsiteY19" fmla="*/ 9091 h 10000"/>
                      <a:gd name="connsiteX20" fmla="*/ 309 w 10000"/>
                      <a:gd name="connsiteY20" fmla="*/ 9720 h 10000"/>
                      <a:gd name="connsiteX21" fmla="*/ 619 w 10000"/>
                      <a:gd name="connsiteY21" fmla="*/ 10000 h 10000"/>
                      <a:gd name="connsiteX22" fmla="*/ 1675 w 10000"/>
                      <a:gd name="connsiteY22" fmla="*/ 10000 h 10000"/>
                      <a:gd name="connsiteX23" fmla="*/ 1985 w 10000"/>
                      <a:gd name="connsiteY23" fmla="*/ 9720 h 10000"/>
                      <a:gd name="connsiteX24" fmla="*/ 2216 w 10000"/>
                      <a:gd name="connsiteY24" fmla="*/ 9091 h 10000"/>
                      <a:gd name="connsiteX25" fmla="*/ 2320 w 10000"/>
                      <a:gd name="connsiteY25" fmla="*/ 8252 h 10000"/>
                      <a:gd name="connsiteX26" fmla="*/ 2320 w 10000"/>
                      <a:gd name="connsiteY26" fmla="*/ 6643 h 10000"/>
                      <a:gd name="connsiteX27" fmla="*/ 2216 w 10000"/>
                      <a:gd name="connsiteY27" fmla="*/ 5944 h 10000"/>
                      <a:gd name="connsiteX28" fmla="*/ 2062 w 10000"/>
                      <a:gd name="connsiteY28" fmla="*/ 5385 h 10000"/>
                      <a:gd name="connsiteX29" fmla="*/ 1804 w 10000"/>
                      <a:gd name="connsiteY29" fmla="*/ 5035 h 10000"/>
                      <a:gd name="connsiteX30" fmla="*/ 1985 w 10000"/>
                      <a:gd name="connsiteY30" fmla="*/ 4755 h 10000"/>
                      <a:gd name="connsiteX31" fmla="*/ 7990 w 10000"/>
                      <a:gd name="connsiteY31" fmla="*/ 4755 h 10000"/>
                      <a:gd name="connsiteX32" fmla="*/ 8170 w 10000"/>
                      <a:gd name="connsiteY32" fmla="*/ 5035 h 10000"/>
                      <a:gd name="connsiteX33" fmla="*/ 7706 w 10000"/>
                      <a:gd name="connsiteY33" fmla="*/ 6643 h 10000"/>
                      <a:gd name="connsiteX34" fmla="*/ 7706 w 10000"/>
                      <a:gd name="connsiteY34" fmla="*/ 8252 h 10000"/>
                      <a:gd name="connsiteX35" fmla="*/ 8299 w 10000"/>
                      <a:gd name="connsiteY35" fmla="*/ 10000 h 10000"/>
                      <a:gd name="connsiteX36" fmla="*/ 9356 w 10000"/>
                      <a:gd name="connsiteY36" fmla="*/ 10000 h 10000"/>
                      <a:gd name="connsiteX37" fmla="*/ 10000 w 10000"/>
                      <a:gd name="connsiteY37" fmla="*/ 8252 h 10000"/>
                      <a:gd name="connsiteX38" fmla="*/ 10000 w 10000"/>
                      <a:gd name="connsiteY38" fmla="*/ 6643 h 10000"/>
                      <a:gd name="connsiteX0" fmla="*/ 10000 w 10000"/>
                      <a:gd name="connsiteY0" fmla="*/ 6643 h 10000"/>
                      <a:gd name="connsiteX1" fmla="*/ 9459 w 10000"/>
                      <a:gd name="connsiteY1" fmla="*/ 4196 h 10000"/>
                      <a:gd name="connsiteX2" fmla="*/ 8969 w 10000"/>
                      <a:gd name="connsiteY2" fmla="*/ 3007 h 10000"/>
                      <a:gd name="connsiteX3" fmla="*/ 8351 w 10000"/>
                      <a:gd name="connsiteY3" fmla="*/ 1958 h 10000"/>
                      <a:gd name="connsiteX4" fmla="*/ 7629 w 10000"/>
                      <a:gd name="connsiteY4" fmla="*/ 1189 h 10000"/>
                      <a:gd name="connsiteX5" fmla="*/ 6830 w 10000"/>
                      <a:gd name="connsiteY5" fmla="*/ 490 h 10000"/>
                      <a:gd name="connsiteX6" fmla="*/ 5954 w 10000"/>
                      <a:gd name="connsiteY6" fmla="*/ 210 h 10000"/>
                      <a:gd name="connsiteX7" fmla="*/ 4974 w 10000"/>
                      <a:gd name="connsiteY7" fmla="*/ 0 h 10000"/>
                      <a:gd name="connsiteX8" fmla="*/ 4046 w 10000"/>
                      <a:gd name="connsiteY8" fmla="*/ 210 h 10000"/>
                      <a:gd name="connsiteX9" fmla="*/ 3119 w 10000"/>
                      <a:gd name="connsiteY9" fmla="*/ 490 h 10000"/>
                      <a:gd name="connsiteX10" fmla="*/ 2320 w 10000"/>
                      <a:gd name="connsiteY10" fmla="*/ 1189 h 10000"/>
                      <a:gd name="connsiteX11" fmla="*/ 1598 w 10000"/>
                      <a:gd name="connsiteY11" fmla="*/ 2028 h 10000"/>
                      <a:gd name="connsiteX12" fmla="*/ 1005 w 10000"/>
                      <a:gd name="connsiteY12" fmla="*/ 3077 h 10000"/>
                      <a:gd name="connsiteX13" fmla="*/ 490 w 10000"/>
                      <a:gd name="connsiteY13" fmla="*/ 4266 h 10000"/>
                      <a:gd name="connsiteX14" fmla="*/ 180 w 10000"/>
                      <a:gd name="connsiteY14" fmla="*/ 5524 h 10000"/>
                      <a:gd name="connsiteX15" fmla="*/ 77 w 10000"/>
                      <a:gd name="connsiteY15" fmla="*/ 5874 h 10000"/>
                      <a:gd name="connsiteX16" fmla="*/ 26 w 10000"/>
                      <a:gd name="connsiteY16" fmla="*/ 6224 h 10000"/>
                      <a:gd name="connsiteX17" fmla="*/ 0 w 10000"/>
                      <a:gd name="connsiteY17" fmla="*/ 6643 h 10000"/>
                      <a:gd name="connsiteX18" fmla="*/ 0 w 10000"/>
                      <a:gd name="connsiteY18" fmla="*/ 8252 h 10000"/>
                      <a:gd name="connsiteX19" fmla="*/ 77 w 10000"/>
                      <a:gd name="connsiteY19" fmla="*/ 9091 h 10000"/>
                      <a:gd name="connsiteX20" fmla="*/ 309 w 10000"/>
                      <a:gd name="connsiteY20" fmla="*/ 9720 h 10000"/>
                      <a:gd name="connsiteX21" fmla="*/ 619 w 10000"/>
                      <a:gd name="connsiteY21" fmla="*/ 10000 h 10000"/>
                      <a:gd name="connsiteX22" fmla="*/ 1675 w 10000"/>
                      <a:gd name="connsiteY22" fmla="*/ 10000 h 10000"/>
                      <a:gd name="connsiteX23" fmla="*/ 1985 w 10000"/>
                      <a:gd name="connsiteY23" fmla="*/ 9720 h 10000"/>
                      <a:gd name="connsiteX24" fmla="*/ 2216 w 10000"/>
                      <a:gd name="connsiteY24" fmla="*/ 9091 h 10000"/>
                      <a:gd name="connsiteX25" fmla="*/ 2320 w 10000"/>
                      <a:gd name="connsiteY25" fmla="*/ 8252 h 10000"/>
                      <a:gd name="connsiteX26" fmla="*/ 2320 w 10000"/>
                      <a:gd name="connsiteY26" fmla="*/ 6643 h 10000"/>
                      <a:gd name="connsiteX27" fmla="*/ 2216 w 10000"/>
                      <a:gd name="connsiteY27" fmla="*/ 5944 h 10000"/>
                      <a:gd name="connsiteX28" fmla="*/ 2062 w 10000"/>
                      <a:gd name="connsiteY28" fmla="*/ 5385 h 10000"/>
                      <a:gd name="connsiteX29" fmla="*/ 1804 w 10000"/>
                      <a:gd name="connsiteY29" fmla="*/ 5035 h 10000"/>
                      <a:gd name="connsiteX30" fmla="*/ 1985 w 10000"/>
                      <a:gd name="connsiteY30" fmla="*/ 4755 h 10000"/>
                      <a:gd name="connsiteX31" fmla="*/ 7990 w 10000"/>
                      <a:gd name="connsiteY31" fmla="*/ 4755 h 10000"/>
                      <a:gd name="connsiteX32" fmla="*/ 8170 w 10000"/>
                      <a:gd name="connsiteY32" fmla="*/ 5035 h 10000"/>
                      <a:gd name="connsiteX33" fmla="*/ 7706 w 10000"/>
                      <a:gd name="connsiteY33" fmla="*/ 6643 h 10000"/>
                      <a:gd name="connsiteX34" fmla="*/ 7706 w 10000"/>
                      <a:gd name="connsiteY34" fmla="*/ 8252 h 10000"/>
                      <a:gd name="connsiteX35" fmla="*/ 8299 w 10000"/>
                      <a:gd name="connsiteY35" fmla="*/ 10000 h 10000"/>
                      <a:gd name="connsiteX36" fmla="*/ 9356 w 10000"/>
                      <a:gd name="connsiteY36" fmla="*/ 10000 h 10000"/>
                      <a:gd name="connsiteX37" fmla="*/ 10000 w 10000"/>
                      <a:gd name="connsiteY37" fmla="*/ 8252 h 10000"/>
                      <a:gd name="connsiteX38" fmla="*/ 10000 w 10000"/>
                      <a:gd name="connsiteY38" fmla="*/ 6643 h 10000"/>
                      <a:gd name="connsiteX0" fmla="*/ 10000 w 10000"/>
                      <a:gd name="connsiteY0" fmla="*/ 6643 h 10000"/>
                      <a:gd name="connsiteX1" fmla="*/ 9459 w 10000"/>
                      <a:gd name="connsiteY1" fmla="*/ 4196 h 10000"/>
                      <a:gd name="connsiteX2" fmla="*/ 8969 w 10000"/>
                      <a:gd name="connsiteY2" fmla="*/ 3007 h 10000"/>
                      <a:gd name="connsiteX3" fmla="*/ 8351 w 10000"/>
                      <a:gd name="connsiteY3" fmla="*/ 1958 h 10000"/>
                      <a:gd name="connsiteX4" fmla="*/ 7629 w 10000"/>
                      <a:gd name="connsiteY4" fmla="*/ 1189 h 10000"/>
                      <a:gd name="connsiteX5" fmla="*/ 6830 w 10000"/>
                      <a:gd name="connsiteY5" fmla="*/ 490 h 10000"/>
                      <a:gd name="connsiteX6" fmla="*/ 5954 w 10000"/>
                      <a:gd name="connsiteY6" fmla="*/ 210 h 10000"/>
                      <a:gd name="connsiteX7" fmla="*/ 4974 w 10000"/>
                      <a:gd name="connsiteY7" fmla="*/ 0 h 10000"/>
                      <a:gd name="connsiteX8" fmla="*/ 4046 w 10000"/>
                      <a:gd name="connsiteY8" fmla="*/ 210 h 10000"/>
                      <a:gd name="connsiteX9" fmla="*/ 3119 w 10000"/>
                      <a:gd name="connsiteY9" fmla="*/ 490 h 10000"/>
                      <a:gd name="connsiteX10" fmla="*/ 2320 w 10000"/>
                      <a:gd name="connsiteY10" fmla="*/ 1189 h 10000"/>
                      <a:gd name="connsiteX11" fmla="*/ 1598 w 10000"/>
                      <a:gd name="connsiteY11" fmla="*/ 2028 h 10000"/>
                      <a:gd name="connsiteX12" fmla="*/ 1005 w 10000"/>
                      <a:gd name="connsiteY12" fmla="*/ 3077 h 10000"/>
                      <a:gd name="connsiteX13" fmla="*/ 490 w 10000"/>
                      <a:gd name="connsiteY13" fmla="*/ 4266 h 10000"/>
                      <a:gd name="connsiteX14" fmla="*/ 180 w 10000"/>
                      <a:gd name="connsiteY14" fmla="*/ 5524 h 10000"/>
                      <a:gd name="connsiteX15" fmla="*/ 77 w 10000"/>
                      <a:gd name="connsiteY15" fmla="*/ 5874 h 10000"/>
                      <a:gd name="connsiteX16" fmla="*/ 26 w 10000"/>
                      <a:gd name="connsiteY16" fmla="*/ 6224 h 10000"/>
                      <a:gd name="connsiteX17" fmla="*/ 0 w 10000"/>
                      <a:gd name="connsiteY17" fmla="*/ 6643 h 10000"/>
                      <a:gd name="connsiteX18" fmla="*/ 0 w 10000"/>
                      <a:gd name="connsiteY18" fmla="*/ 8252 h 10000"/>
                      <a:gd name="connsiteX19" fmla="*/ 77 w 10000"/>
                      <a:gd name="connsiteY19" fmla="*/ 9091 h 10000"/>
                      <a:gd name="connsiteX20" fmla="*/ 309 w 10000"/>
                      <a:gd name="connsiteY20" fmla="*/ 9720 h 10000"/>
                      <a:gd name="connsiteX21" fmla="*/ 619 w 10000"/>
                      <a:gd name="connsiteY21" fmla="*/ 10000 h 10000"/>
                      <a:gd name="connsiteX22" fmla="*/ 1675 w 10000"/>
                      <a:gd name="connsiteY22" fmla="*/ 10000 h 10000"/>
                      <a:gd name="connsiteX23" fmla="*/ 1985 w 10000"/>
                      <a:gd name="connsiteY23" fmla="*/ 9720 h 10000"/>
                      <a:gd name="connsiteX24" fmla="*/ 2216 w 10000"/>
                      <a:gd name="connsiteY24" fmla="*/ 9091 h 10000"/>
                      <a:gd name="connsiteX25" fmla="*/ 2320 w 10000"/>
                      <a:gd name="connsiteY25" fmla="*/ 8252 h 10000"/>
                      <a:gd name="connsiteX26" fmla="*/ 2320 w 10000"/>
                      <a:gd name="connsiteY26" fmla="*/ 6643 h 10000"/>
                      <a:gd name="connsiteX27" fmla="*/ 2216 w 10000"/>
                      <a:gd name="connsiteY27" fmla="*/ 5944 h 10000"/>
                      <a:gd name="connsiteX28" fmla="*/ 2062 w 10000"/>
                      <a:gd name="connsiteY28" fmla="*/ 5385 h 10000"/>
                      <a:gd name="connsiteX29" fmla="*/ 1804 w 10000"/>
                      <a:gd name="connsiteY29" fmla="*/ 5035 h 10000"/>
                      <a:gd name="connsiteX30" fmla="*/ 1985 w 10000"/>
                      <a:gd name="connsiteY30" fmla="*/ 4755 h 10000"/>
                      <a:gd name="connsiteX31" fmla="*/ 7990 w 10000"/>
                      <a:gd name="connsiteY31" fmla="*/ 4755 h 10000"/>
                      <a:gd name="connsiteX32" fmla="*/ 8170 w 10000"/>
                      <a:gd name="connsiteY32" fmla="*/ 5035 h 10000"/>
                      <a:gd name="connsiteX33" fmla="*/ 7706 w 10000"/>
                      <a:gd name="connsiteY33" fmla="*/ 6643 h 10000"/>
                      <a:gd name="connsiteX34" fmla="*/ 7706 w 10000"/>
                      <a:gd name="connsiteY34" fmla="*/ 8252 h 10000"/>
                      <a:gd name="connsiteX35" fmla="*/ 8299 w 10000"/>
                      <a:gd name="connsiteY35" fmla="*/ 10000 h 10000"/>
                      <a:gd name="connsiteX36" fmla="*/ 9356 w 10000"/>
                      <a:gd name="connsiteY36" fmla="*/ 10000 h 10000"/>
                      <a:gd name="connsiteX37" fmla="*/ 10000 w 10000"/>
                      <a:gd name="connsiteY37" fmla="*/ 8252 h 10000"/>
                      <a:gd name="connsiteX38" fmla="*/ 10000 w 10000"/>
                      <a:gd name="connsiteY38" fmla="*/ 6643 h 10000"/>
                      <a:gd name="connsiteX0" fmla="*/ 10000 w 10000"/>
                      <a:gd name="connsiteY0" fmla="*/ 6643 h 10000"/>
                      <a:gd name="connsiteX1" fmla="*/ 9459 w 10000"/>
                      <a:gd name="connsiteY1" fmla="*/ 4196 h 10000"/>
                      <a:gd name="connsiteX2" fmla="*/ 8969 w 10000"/>
                      <a:gd name="connsiteY2" fmla="*/ 3007 h 10000"/>
                      <a:gd name="connsiteX3" fmla="*/ 8351 w 10000"/>
                      <a:gd name="connsiteY3" fmla="*/ 1958 h 10000"/>
                      <a:gd name="connsiteX4" fmla="*/ 7629 w 10000"/>
                      <a:gd name="connsiteY4" fmla="*/ 1189 h 10000"/>
                      <a:gd name="connsiteX5" fmla="*/ 6830 w 10000"/>
                      <a:gd name="connsiteY5" fmla="*/ 490 h 10000"/>
                      <a:gd name="connsiteX6" fmla="*/ 5954 w 10000"/>
                      <a:gd name="connsiteY6" fmla="*/ 210 h 10000"/>
                      <a:gd name="connsiteX7" fmla="*/ 4974 w 10000"/>
                      <a:gd name="connsiteY7" fmla="*/ 0 h 10000"/>
                      <a:gd name="connsiteX8" fmla="*/ 4046 w 10000"/>
                      <a:gd name="connsiteY8" fmla="*/ 210 h 10000"/>
                      <a:gd name="connsiteX9" fmla="*/ 3119 w 10000"/>
                      <a:gd name="connsiteY9" fmla="*/ 490 h 10000"/>
                      <a:gd name="connsiteX10" fmla="*/ 2320 w 10000"/>
                      <a:gd name="connsiteY10" fmla="*/ 1189 h 10000"/>
                      <a:gd name="connsiteX11" fmla="*/ 1598 w 10000"/>
                      <a:gd name="connsiteY11" fmla="*/ 2028 h 10000"/>
                      <a:gd name="connsiteX12" fmla="*/ 1005 w 10000"/>
                      <a:gd name="connsiteY12" fmla="*/ 3077 h 10000"/>
                      <a:gd name="connsiteX13" fmla="*/ 490 w 10000"/>
                      <a:gd name="connsiteY13" fmla="*/ 4266 h 10000"/>
                      <a:gd name="connsiteX14" fmla="*/ 180 w 10000"/>
                      <a:gd name="connsiteY14" fmla="*/ 5524 h 10000"/>
                      <a:gd name="connsiteX15" fmla="*/ 77 w 10000"/>
                      <a:gd name="connsiteY15" fmla="*/ 5874 h 10000"/>
                      <a:gd name="connsiteX16" fmla="*/ 26 w 10000"/>
                      <a:gd name="connsiteY16" fmla="*/ 6224 h 10000"/>
                      <a:gd name="connsiteX17" fmla="*/ 0 w 10000"/>
                      <a:gd name="connsiteY17" fmla="*/ 6643 h 10000"/>
                      <a:gd name="connsiteX18" fmla="*/ 0 w 10000"/>
                      <a:gd name="connsiteY18" fmla="*/ 8252 h 10000"/>
                      <a:gd name="connsiteX19" fmla="*/ 77 w 10000"/>
                      <a:gd name="connsiteY19" fmla="*/ 9091 h 10000"/>
                      <a:gd name="connsiteX20" fmla="*/ 309 w 10000"/>
                      <a:gd name="connsiteY20" fmla="*/ 9720 h 10000"/>
                      <a:gd name="connsiteX21" fmla="*/ 619 w 10000"/>
                      <a:gd name="connsiteY21" fmla="*/ 10000 h 10000"/>
                      <a:gd name="connsiteX22" fmla="*/ 1675 w 10000"/>
                      <a:gd name="connsiteY22" fmla="*/ 10000 h 10000"/>
                      <a:gd name="connsiteX23" fmla="*/ 1985 w 10000"/>
                      <a:gd name="connsiteY23" fmla="*/ 9720 h 10000"/>
                      <a:gd name="connsiteX24" fmla="*/ 2216 w 10000"/>
                      <a:gd name="connsiteY24" fmla="*/ 9091 h 10000"/>
                      <a:gd name="connsiteX25" fmla="*/ 2320 w 10000"/>
                      <a:gd name="connsiteY25" fmla="*/ 8252 h 10000"/>
                      <a:gd name="connsiteX26" fmla="*/ 2320 w 10000"/>
                      <a:gd name="connsiteY26" fmla="*/ 6643 h 10000"/>
                      <a:gd name="connsiteX27" fmla="*/ 2216 w 10000"/>
                      <a:gd name="connsiteY27" fmla="*/ 5944 h 10000"/>
                      <a:gd name="connsiteX28" fmla="*/ 2062 w 10000"/>
                      <a:gd name="connsiteY28" fmla="*/ 5385 h 10000"/>
                      <a:gd name="connsiteX29" fmla="*/ 1804 w 10000"/>
                      <a:gd name="connsiteY29" fmla="*/ 5035 h 10000"/>
                      <a:gd name="connsiteX30" fmla="*/ 1985 w 10000"/>
                      <a:gd name="connsiteY30" fmla="*/ 4755 h 10000"/>
                      <a:gd name="connsiteX31" fmla="*/ 7990 w 10000"/>
                      <a:gd name="connsiteY31" fmla="*/ 4755 h 10000"/>
                      <a:gd name="connsiteX32" fmla="*/ 8170 w 10000"/>
                      <a:gd name="connsiteY32" fmla="*/ 5035 h 10000"/>
                      <a:gd name="connsiteX33" fmla="*/ 7706 w 10000"/>
                      <a:gd name="connsiteY33" fmla="*/ 6643 h 10000"/>
                      <a:gd name="connsiteX34" fmla="*/ 7706 w 10000"/>
                      <a:gd name="connsiteY34" fmla="*/ 8252 h 10000"/>
                      <a:gd name="connsiteX35" fmla="*/ 8299 w 10000"/>
                      <a:gd name="connsiteY35" fmla="*/ 10000 h 10000"/>
                      <a:gd name="connsiteX36" fmla="*/ 9356 w 10000"/>
                      <a:gd name="connsiteY36" fmla="*/ 10000 h 10000"/>
                      <a:gd name="connsiteX37" fmla="*/ 10000 w 10000"/>
                      <a:gd name="connsiteY37" fmla="*/ 8252 h 10000"/>
                      <a:gd name="connsiteX38" fmla="*/ 10000 w 10000"/>
                      <a:gd name="connsiteY38" fmla="*/ 6643 h 10000"/>
                      <a:gd name="connsiteX0" fmla="*/ 10000 w 10000"/>
                      <a:gd name="connsiteY0" fmla="*/ 6643 h 10000"/>
                      <a:gd name="connsiteX1" fmla="*/ 9459 w 10000"/>
                      <a:gd name="connsiteY1" fmla="*/ 4196 h 10000"/>
                      <a:gd name="connsiteX2" fmla="*/ 8969 w 10000"/>
                      <a:gd name="connsiteY2" fmla="*/ 3007 h 10000"/>
                      <a:gd name="connsiteX3" fmla="*/ 8351 w 10000"/>
                      <a:gd name="connsiteY3" fmla="*/ 1958 h 10000"/>
                      <a:gd name="connsiteX4" fmla="*/ 7629 w 10000"/>
                      <a:gd name="connsiteY4" fmla="*/ 1189 h 10000"/>
                      <a:gd name="connsiteX5" fmla="*/ 6830 w 10000"/>
                      <a:gd name="connsiteY5" fmla="*/ 490 h 10000"/>
                      <a:gd name="connsiteX6" fmla="*/ 5954 w 10000"/>
                      <a:gd name="connsiteY6" fmla="*/ 210 h 10000"/>
                      <a:gd name="connsiteX7" fmla="*/ 4974 w 10000"/>
                      <a:gd name="connsiteY7" fmla="*/ 0 h 10000"/>
                      <a:gd name="connsiteX8" fmla="*/ 4046 w 10000"/>
                      <a:gd name="connsiteY8" fmla="*/ 210 h 10000"/>
                      <a:gd name="connsiteX9" fmla="*/ 3119 w 10000"/>
                      <a:gd name="connsiteY9" fmla="*/ 490 h 10000"/>
                      <a:gd name="connsiteX10" fmla="*/ 2320 w 10000"/>
                      <a:gd name="connsiteY10" fmla="*/ 1189 h 10000"/>
                      <a:gd name="connsiteX11" fmla="*/ 1598 w 10000"/>
                      <a:gd name="connsiteY11" fmla="*/ 2028 h 10000"/>
                      <a:gd name="connsiteX12" fmla="*/ 1005 w 10000"/>
                      <a:gd name="connsiteY12" fmla="*/ 3077 h 10000"/>
                      <a:gd name="connsiteX13" fmla="*/ 490 w 10000"/>
                      <a:gd name="connsiteY13" fmla="*/ 4266 h 10000"/>
                      <a:gd name="connsiteX14" fmla="*/ 180 w 10000"/>
                      <a:gd name="connsiteY14" fmla="*/ 5524 h 10000"/>
                      <a:gd name="connsiteX15" fmla="*/ 77 w 10000"/>
                      <a:gd name="connsiteY15" fmla="*/ 5874 h 10000"/>
                      <a:gd name="connsiteX16" fmla="*/ 26 w 10000"/>
                      <a:gd name="connsiteY16" fmla="*/ 6224 h 10000"/>
                      <a:gd name="connsiteX17" fmla="*/ 0 w 10000"/>
                      <a:gd name="connsiteY17" fmla="*/ 6643 h 10000"/>
                      <a:gd name="connsiteX18" fmla="*/ 0 w 10000"/>
                      <a:gd name="connsiteY18" fmla="*/ 8252 h 10000"/>
                      <a:gd name="connsiteX19" fmla="*/ 77 w 10000"/>
                      <a:gd name="connsiteY19" fmla="*/ 9091 h 10000"/>
                      <a:gd name="connsiteX20" fmla="*/ 309 w 10000"/>
                      <a:gd name="connsiteY20" fmla="*/ 9720 h 10000"/>
                      <a:gd name="connsiteX21" fmla="*/ 619 w 10000"/>
                      <a:gd name="connsiteY21" fmla="*/ 10000 h 10000"/>
                      <a:gd name="connsiteX22" fmla="*/ 1675 w 10000"/>
                      <a:gd name="connsiteY22" fmla="*/ 10000 h 10000"/>
                      <a:gd name="connsiteX23" fmla="*/ 1985 w 10000"/>
                      <a:gd name="connsiteY23" fmla="*/ 9720 h 10000"/>
                      <a:gd name="connsiteX24" fmla="*/ 2216 w 10000"/>
                      <a:gd name="connsiteY24" fmla="*/ 9091 h 10000"/>
                      <a:gd name="connsiteX25" fmla="*/ 2320 w 10000"/>
                      <a:gd name="connsiteY25" fmla="*/ 8252 h 10000"/>
                      <a:gd name="connsiteX26" fmla="*/ 2320 w 10000"/>
                      <a:gd name="connsiteY26" fmla="*/ 6643 h 10000"/>
                      <a:gd name="connsiteX27" fmla="*/ 2216 w 10000"/>
                      <a:gd name="connsiteY27" fmla="*/ 5944 h 10000"/>
                      <a:gd name="connsiteX28" fmla="*/ 2062 w 10000"/>
                      <a:gd name="connsiteY28" fmla="*/ 5385 h 10000"/>
                      <a:gd name="connsiteX29" fmla="*/ 1804 w 10000"/>
                      <a:gd name="connsiteY29" fmla="*/ 5035 h 10000"/>
                      <a:gd name="connsiteX30" fmla="*/ 1985 w 10000"/>
                      <a:gd name="connsiteY30" fmla="*/ 4755 h 10000"/>
                      <a:gd name="connsiteX31" fmla="*/ 7990 w 10000"/>
                      <a:gd name="connsiteY31" fmla="*/ 4755 h 10000"/>
                      <a:gd name="connsiteX32" fmla="*/ 8170 w 10000"/>
                      <a:gd name="connsiteY32" fmla="*/ 5035 h 10000"/>
                      <a:gd name="connsiteX33" fmla="*/ 7706 w 10000"/>
                      <a:gd name="connsiteY33" fmla="*/ 6643 h 10000"/>
                      <a:gd name="connsiteX34" fmla="*/ 7706 w 10000"/>
                      <a:gd name="connsiteY34" fmla="*/ 8252 h 10000"/>
                      <a:gd name="connsiteX35" fmla="*/ 8299 w 10000"/>
                      <a:gd name="connsiteY35" fmla="*/ 10000 h 10000"/>
                      <a:gd name="connsiteX36" fmla="*/ 9356 w 10000"/>
                      <a:gd name="connsiteY36" fmla="*/ 10000 h 10000"/>
                      <a:gd name="connsiteX37" fmla="*/ 10000 w 10000"/>
                      <a:gd name="connsiteY37" fmla="*/ 8252 h 10000"/>
                      <a:gd name="connsiteX38" fmla="*/ 10000 w 10000"/>
                      <a:gd name="connsiteY38" fmla="*/ 6643 h 10000"/>
                      <a:gd name="connsiteX0" fmla="*/ 10000 w 10000"/>
                      <a:gd name="connsiteY0" fmla="*/ 6643 h 10000"/>
                      <a:gd name="connsiteX1" fmla="*/ 9459 w 10000"/>
                      <a:gd name="connsiteY1" fmla="*/ 4196 h 10000"/>
                      <a:gd name="connsiteX2" fmla="*/ 8969 w 10000"/>
                      <a:gd name="connsiteY2" fmla="*/ 3007 h 10000"/>
                      <a:gd name="connsiteX3" fmla="*/ 8351 w 10000"/>
                      <a:gd name="connsiteY3" fmla="*/ 1958 h 10000"/>
                      <a:gd name="connsiteX4" fmla="*/ 7629 w 10000"/>
                      <a:gd name="connsiteY4" fmla="*/ 1189 h 10000"/>
                      <a:gd name="connsiteX5" fmla="*/ 6830 w 10000"/>
                      <a:gd name="connsiteY5" fmla="*/ 490 h 10000"/>
                      <a:gd name="connsiteX6" fmla="*/ 5954 w 10000"/>
                      <a:gd name="connsiteY6" fmla="*/ 210 h 10000"/>
                      <a:gd name="connsiteX7" fmla="*/ 4974 w 10000"/>
                      <a:gd name="connsiteY7" fmla="*/ 0 h 10000"/>
                      <a:gd name="connsiteX8" fmla="*/ 4046 w 10000"/>
                      <a:gd name="connsiteY8" fmla="*/ 210 h 10000"/>
                      <a:gd name="connsiteX9" fmla="*/ 3119 w 10000"/>
                      <a:gd name="connsiteY9" fmla="*/ 490 h 10000"/>
                      <a:gd name="connsiteX10" fmla="*/ 2320 w 10000"/>
                      <a:gd name="connsiteY10" fmla="*/ 1189 h 10000"/>
                      <a:gd name="connsiteX11" fmla="*/ 1598 w 10000"/>
                      <a:gd name="connsiteY11" fmla="*/ 2028 h 10000"/>
                      <a:gd name="connsiteX12" fmla="*/ 1005 w 10000"/>
                      <a:gd name="connsiteY12" fmla="*/ 3077 h 10000"/>
                      <a:gd name="connsiteX13" fmla="*/ 490 w 10000"/>
                      <a:gd name="connsiteY13" fmla="*/ 4266 h 10000"/>
                      <a:gd name="connsiteX14" fmla="*/ 180 w 10000"/>
                      <a:gd name="connsiteY14" fmla="*/ 5524 h 10000"/>
                      <a:gd name="connsiteX15" fmla="*/ 77 w 10000"/>
                      <a:gd name="connsiteY15" fmla="*/ 5874 h 10000"/>
                      <a:gd name="connsiteX16" fmla="*/ 26 w 10000"/>
                      <a:gd name="connsiteY16" fmla="*/ 6224 h 10000"/>
                      <a:gd name="connsiteX17" fmla="*/ 0 w 10000"/>
                      <a:gd name="connsiteY17" fmla="*/ 6643 h 10000"/>
                      <a:gd name="connsiteX18" fmla="*/ 0 w 10000"/>
                      <a:gd name="connsiteY18" fmla="*/ 8252 h 10000"/>
                      <a:gd name="connsiteX19" fmla="*/ 77 w 10000"/>
                      <a:gd name="connsiteY19" fmla="*/ 9091 h 10000"/>
                      <a:gd name="connsiteX20" fmla="*/ 309 w 10000"/>
                      <a:gd name="connsiteY20" fmla="*/ 9720 h 10000"/>
                      <a:gd name="connsiteX21" fmla="*/ 619 w 10000"/>
                      <a:gd name="connsiteY21" fmla="*/ 10000 h 10000"/>
                      <a:gd name="connsiteX22" fmla="*/ 1675 w 10000"/>
                      <a:gd name="connsiteY22" fmla="*/ 10000 h 10000"/>
                      <a:gd name="connsiteX23" fmla="*/ 1985 w 10000"/>
                      <a:gd name="connsiteY23" fmla="*/ 9720 h 10000"/>
                      <a:gd name="connsiteX24" fmla="*/ 2216 w 10000"/>
                      <a:gd name="connsiteY24" fmla="*/ 9091 h 10000"/>
                      <a:gd name="connsiteX25" fmla="*/ 2320 w 10000"/>
                      <a:gd name="connsiteY25" fmla="*/ 8252 h 10000"/>
                      <a:gd name="connsiteX26" fmla="*/ 2320 w 10000"/>
                      <a:gd name="connsiteY26" fmla="*/ 6643 h 10000"/>
                      <a:gd name="connsiteX27" fmla="*/ 2216 w 10000"/>
                      <a:gd name="connsiteY27" fmla="*/ 5944 h 10000"/>
                      <a:gd name="connsiteX28" fmla="*/ 2062 w 10000"/>
                      <a:gd name="connsiteY28" fmla="*/ 5385 h 10000"/>
                      <a:gd name="connsiteX29" fmla="*/ 1804 w 10000"/>
                      <a:gd name="connsiteY29" fmla="*/ 5035 h 10000"/>
                      <a:gd name="connsiteX30" fmla="*/ 1985 w 10000"/>
                      <a:gd name="connsiteY30" fmla="*/ 4755 h 10000"/>
                      <a:gd name="connsiteX31" fmla="*/ 7990 w 10000"/>
                      <a:gd name="connsiteY31" fmla="*/ 4755 h 10000"/>
                      <a:gd name="connsiteX32" fmla="*/ 8170 w 10000"/>
                      <a:gd name="connsiteY32" fmla="*/ 5035 h 10000"/>
                      <a:gd name="connsiteX33" fmla="*/ 7706 w 10000"/>
                      <a:gd name="connsiteY33" fmla="*/ 6643 h 10000"/>
                      <a:gd name="connsiteX34" fmla="*/ 7706 w 10000"/>
                      <a:gd name="connsiteY34" fmla="*/ 8252 h 10000"/>
                      <a:gd name="connsiteX35" fmla="*/ 8299 w 10000"/>
                      <a:gd name="connsiteY35" fmla="*/ 10000 h 10000"/>
                      <a:gd name="connsiteX36" fmla="*/ 9356 w 10000"/>
                      <a:gd name="connsiteY36" fmla="*/ 10000 h 10000"/>
                      <a:gd name="connsiteX37" fmla="*/ 10000 w 10000"/>
                      <a:gd name="connsiteY37" fmla="*/ 8252 h 10000"/>
                      <a:gd name="connsiteX38" fmla="*/ 10000 w 10000"/>
                      <a:gd name="connsiteY38" fmla="*/ 6643 h 10000"/>
                      <a:gd name="connsiteX0" fmla="*/ 10000 w 10000"/>
                      <a:gd name="connsiteY0" fmla="*/ 6643 h 10000"/>
                      <a:gd name="connsiteX1" fmla="*/ 9459 w 10000"/>
                      <a:gd name="connsiteY1" fmla="*/ 4196 h 10000"/>
                      <a:gd name="connsiteX2" fmla="*/ 8969 w 10000"/>
                      <a:gd name="connsiteY2" fmla="*/ 3007 h 10000"/>
                      <a:gd name="connsiteX3" fmla="*/ 8351 w 10000"/>
                      <a:gd name="connsiteY3" fmla="*/ 1958 h 10000"/>
                      <a:gd name="connsiteX4" fmla="*/ 7629 w 10000"/>
                      <a:gd name="connsiteY4" fmla="*/ 1189 h 10000"/>
                      <a:gd name="connsiteX5" fmla="*/ 6830 w 10000"/>
                      <a:gd name="connsiteY5" fmla="*/ 490 h 10000"/>
                      <a:gd name="connsiteX6" fmla="*/ 5954 w 10000"/>
                      <a:gd name="connsiteY6" fmla="*/ 210 h 10000"/>
                      <a:gd name="connsiteX7" fmla="*/ 4974 w 10000"/>
                      <a:gd name="connsiteY7" fmla="*/ 0 h 10000"/>
                      <a:gd name="connsiteX8" fmla="*/ 4046 w 10000"/>
                      <a:gd name="connsiteY8" fmla="*/ 210 h 10000"/>
                      <a:gd name="connsiteX9" fmla="*/ 3119 w 10000"/>
                      <a:gd name="connsiteY9" fmla="*/ 490 h 10000"/>
                      <a:gd name="connsiteX10" fmla="*/ 2320 w 10000"/>
                      <a:gd name="connsiteY10" fmla="*/ 1189 h 10000"/>
                      <a:gd name="connsiteX11" fmla="*/ 1598 w 10000"/>
                      <a:gd name="connsiteY11" fmla="*/ 2028 h 10000"/>
                      <a:gd name="connsiteX12" fmla="*/ 1005 w 10000"/>
                      <a:gd name="connsiteY12" fmla="*/ 3077 h 10000"/>
                      <a:gd name="connsiteX13" fmla="*/ 490 w 10000"/>
                      <a:gd name="connsiteY13" fmla="*/ 4266 h 10000"/>
                      <a:gd name="connsiteX14" fmla="*/ 180 w 10000"/>
                      <a:gd name="connsiteY14" fmla="*/ 5524 h 10000"/>
                      <a:gd name="connsiteX15" fmla="*/ 77 w 10000"/>
                      <a:gd name="connsiteY15" fmla="*/ 5874 h 10000"/>
                      <a:gd name="connsiteX16" fmla="*/ 26 w 10000"/>
                      <a:gd name="connsiteY16" fmla="*/ 6224 h 10000"/>
                      <a:gd name="connsiteX17" fmla="*/ 0 w 10000"/>
                      <a:gd name="connsiteY17" fmla="*/ 6643 h 10000"/>
                      <a:gd name="connsiteX18" fmla="*/ 0 w 10000"/>
                      <a:gd name="connsiteY18" fmla="*/ 8252 h 10000"/>
                      <a:gd name="connsiteX19" fmla="*/ 77 w 10000"/>
                      <a:gd name="connsiteY19" fmla="*/ 9091 h 10000"/>
                      <a:gd name="connsiteX20" fmla="*/ 309 w 10000"/>
                      <a:gd name="connsiteY20" fmla="*/ 9720 h 10000"/>
                      <a:gd name="connsiteX21" fmla="*/ 619 w 10000"/>
                      <a:gd name="connsiteY21" fmla="*/ 10000 h 10000"/>
                      <a:gd name="connsiteX22" fmla="*/ 1675 w 10000"/>
                      <a:gd name="connsiteY22" fmla="*/ 10000 h 10000"/>
                      <a:gd name="connsiteX23" fmla="*/ 1985 w 10000"/>
                      <a:gd name="connsiteY23" fmla="*/ 9720 h 10000"/>
                      <a:gd name="connsiteX24" fmla="*/ 2216 w 10000"/>
                      <a:gd name="connsiteY24" fmla="*/ 9091 h 10000"/>
                      <a:gd name="connsiteX25" fmla="*/ 2320 w 10000"/>
                      <a:gd name="connsiteY25" fmla="*/ 8252 h 10000"/>
                      <a:gd name="connsiteX26" fmla="*/ 2320 w 10000"/>
                      <a:gd name="connsiteY26" fmla="*/ 6643 h 10000"/>
                      <a:gd name="connsiteX27" fmla="*/ 2216 w 10000"/>
                      <a:gd name="connsiteY27" fmla="*/ 5944 h 10000"/>
                      <a:gd name="connsiteX28" fmla="*/ 2062 w 10000"/>
                      <a:gd name="connsiteY28" fmla="*/ 5385 h 10000"/>
                      <a:gd name="connsiteX29" fmla="*/ 1804 w 10000"/>
                      <a:gd name="connsiteY29" fmla="*/ 5035 h 10000"/>
                      <a:gd name="connsiteX30" fmla="*/ 1985 w 10000"/>
                      <a:gd name="connsiteY30" fmla="*/ 4755 h 10000"/>
                      <a:gd name="connsiteX31" fmla="*/ 7990 w 10000"/>
                      <a:gd name="connsiteY31" fmla="*/ 4755 h 10000"/>
                      <a:gd name="connsiteX32" fmla="*/ 8170 w 10000"/>
                      <a:gd name="connsiteY32" fmla="*/ 5035 h 10000"/>
                      <a:gd name="connsiteX33" fmla="*/ 7706 w 10000"/>
                      <a:gd name="connsiteY33" fmla="*/ 6643 h 10000"/>
                      <a:gd name="connsiteX34" fmla="*/ 7706 w 10000"/>
                      <a:gd name="connsiteY34" fmla="*/ 8252 h 10000"/>
                      <a:gd name="connsiteX35" fmla="*/ 8299 w 10000"/>
                      <a:gd name="connsiteY35" fmla="*/ 10000 h 10000"/>
                      <a:gd name="connsiteX36" fmla="*/ 9356 w 10000"/>
                      <a:gd name="connsiteY36" fmla="*/ 10000 h 10000"/>
                      <a:gd name="connsiteX37" fmla="*/ 10000 w 10000"/>
                      <a:gd name="connsiteY37" fmla="*/ 8252 h 10000"/>
                      <a:gd name="connsiteX38" fmla="*/ 10000 w 10000"/>
                      <a:gd name="connsiteY38" fmla="*/ 6643 h 10000"/>
                      <a:gd name="connsiteX0" fmla="*/ 10000 w 10000"/>
                      <a:gd name="connsiteY0" fmla="*/ 6643 h 10000"/>
                      <a:gd name="connsiteX1" fmla="*/ 9459 w 10000"/>
                      <a:gd name="connsiteY1" fmla="*/ 4196 h 10000"/>
                      <a:gd name="connsiteX2" fmla="*/ 8969 w 10000"/>
                      <a:gd name="connsiteY2" fmla="*/ 3007 h 10000"/>
                      <a:gd name="connsiteX3" fmla="*/ 8351 w 10000"/>
                      <a:gd name="connsiteY3" fmla="*/ 1958 h 10000"/>
                      <a:gd name="connsiteX4" fmla="*/ 7629 w 10000"/>
                      <a:gd name="connsiteY4" fmla="*/ 1189 h 10000"/>
                      <a:gd name="connsiteX5" fmla="*/ 6830 w 10000"/>
                      <a:gd name="connsiteY5" fmla="*/ 490 h 10000"/>
                      <a:gd name="connsiteX6" fmla="*/ 5954 w 10000"/>
                      <a:gd name="connsiteY6" fmla="*/ 210 h 10000"/>
                      <a:gd name="connsiteX7" fmla="*/ 4974 w 10000"/>
                      <a:gd name="connsiteY7" fmla="*/ 0 h 10000"/>
                      <a:gd name="connsiteX8" fmla="*/ 4046 w 10000"/>
                      <a:gd name="connsiteY8" fmla="*/ 210 h 10000"/>
                      <a:gd name="connsiteX9" fmla="*/ 3119 w 10000"/>
                      <a:gd name="connsiteY9" fmla="*/ 490 h 10000"/>
                      <a:gd name="connsiteX10" fmla="*/ 2320 w 10000"/>
                      <a:gd name="connsiteY10" fmla="*/ 1189 h 10000"/>
                      <a:gd name="connsiteX11" fmla="*/ 1598 w 10000"/>
                      <a:gd name="connsiteY11" fmla="*/ 2028 h 10000"/>
                      <a:gd name="connsiteX12" fmla="*/ 1005 w 10000"/>
                      <a:gd name="connsiteY12" fmla="*/ 3077 h 10000"/>
                      <a:gd name="connsiteX13" fmla="*/ 490 w 10000"/>
                      <a:gd name="connsiteY13" fmla="*/ 4266 h 10000"/>
                      <a:gd name="connsiteX14" fmla="*/ 180 w 10000"/>
                      <a:gd name="connsiteY14" fmla="*/ 5524 h 10000"/>
                      <a:gd name="connsiteX15" fmla="*/ 77 w 10000"/>
                      <a:gd name="connsiteY15" fmla="*/ 5874 h 10000"/>
                      <a:gd name="connsiteX16" fmla="*/ 26 w 10000"/>
                      <a:gd name="connsiteY16" fmla="*/ 6224 h 10000"/>
                      <a:gd name="connsiteX17" fmla="*/ 0 w 10000"/>
                      <a:gd name="connsiteY17" fmla="*/ 6643 h 10000"/>
                      <a:gd name="connsiteX18" fmla="*/ 0 w 10000"/>
                      <a:gd name="connsiteY18" fmla="*/ 8252 h 10000"/>
                      <a:gd name="connsiteX19" fmla="*/ 77 w 10000"/>
                      <a:gd name="connsiteY19" fmla="*/ 9091 h 10000"/>
                      <a:gd name="connsiteX20" fmla="*/ 309 w 10000"/>
                      <a:gd name="connsiteY20" fmla="*/ 9720 h 10000"/>
                      <a:gd name="connsiteX21" fmla="*/ 619 w 10000"/>
                      <a:gd name="connsiteY21" fmla="*/ 10000 h 10000"/>
                      <a:gd name="connsiteX22" fmla="*/ 1675 w 10000"/>
                      <a:gd name="connsiteY22" fmla="*/ 10000 h 10000"/>
                      <a:gd name="connsiteX23" fmla="*/ 1985 w 10000"/>
                      <a:gd name="connsiteY23" fmla="*/ 9720 h 10000"/>
                      <a:gd name="connsiteX24" fmla="*/ 2216 w 10000"/>
                      <a:gd name="connsiteY24" fmla="*/ 9091 h 10000"/>
                      <a:gd name="connsiteX25" fmla="*/ 2320 w 10000"/>
                      <a:gd name="connsiteY25" fmla="*/ 8252 h 10000"/>
                      <a:gd name="connsiteX26" fmla="*/ 2320 w 10000"/>
                      <a:gd name="connsiteY26" fmla="*/ 6643 h 10000"/>
                      <a:gd name="connsiteX27" fmla="*/ 2216 w 10000"/>
                      <a:gd name="connsiteY27" fmla="*/ 5944 h 10000"/>
                      <a:gd name="connsiteX28" fmla="*/ 2062 w 10000"/>
                      <a:gd name="connsiteY28" fmla="*/ 5385 h 10000"/>
                      <a:gd name="connsiteX29" fmla="*/ 1804 w 10000"/>
                      <a:gd name="connsiteY29" fmla="*/ 5035 h 10000"/>
                      <a:gd name="connsiteX30" fmla="*/ 1985 w 10000"/>
                      <a:gd name="connsiteY30" fmla="*/ 4755 h 10000"/>
                      <a:gd name="connsiteX31" fmla="*/ 7990 w 10000"/>
                      <a:gd name="connsiteY31" fmla="*/ 4755 h 10000"/>
                      <a:gd name="connsiteX32" fmla="*/ 8170 w 10000"/>
                      <a:gd name="connsiteY32" fmla="*/ 5035 h 10000"/>
                      <a:gd name="connsiteX33" fmla="*/ 7706 w 10000"/>
                      <a:gd name="connsiteY33" fmla="*/ 6643 h 10000"/>
                      <a:gd name="connsiteX34" fmla="*/ 7706 w 10000"/>
                      <a:gd name="connsiteY34" fmla="*/ 8252 h 10000"/>
                      <a:gd name="connsiteX35" fmla="*/ 8299 w 10000"/>
                      <a:gd name="connsiteY35" fmla="*/ 10000 h 10000"/>
                      <a:gd name="connsiteX36" fmla="*/ 9356 w 10000"/>
                      <a:gd name="connsiteY36" fmla="*/ 10000 h 10000"/>
                      <a:gd name="connsiteX37" fmla="*/ 10000 w 10000"/>
                      <a:gd name="connsiteY37" fmla="*/ 8252 h 10000"/>
                      <a:gd name="connsiteX38" fmla="*/ 10000 w 10000"/>
                      <a:gd name="connsiteY38" fmla="*/ 6643 h 10000"/>
                      <a:gd name="connsiteX0" fmla="*/ 10000 w 10000"/>
                      <a:gd name="connsiteY0" fmla="*/ 6643 h 10000"/>
                      <a:gd name="connsiteX1" fmla="*/ 9459 w 10000"/>
                      <a:gd name="connsiteY1" fmla="*/ 4196 h 10000"/>
                      <a:gd name="connsiteX2" fmla="*/ 8969 w 10000"/>
                      <a:gd name="connsiteY2" fmla="*/ 3007 h 10000"/>
                      <a:gd name="connsiteX3" fmla="*/ 8351 w 10000"/>
                      <a:gd name="connsiteY3" fmla="*/ 1958 h 10000"/>
                      <a:gd name="connsiteX4" fmla="*/ 7629 w 10000"/>
                      <a:gd name="connsiteY4" fmla="*/ 1189 h 10000"/>
                      <a:gd name="connsiteX5" fmla="*/ 6830 w 10000"/>
                      <a:gd name="connsiteY5" fmla="*/ 490 h 10000"/>
                      <a:gd name="connsiteX6" fmla="*/ 5954 w 10000"/>
                      <a:gd name="connsiteY6" fmla="*/ 210 h 10000"/>
                      <a:gd name="connsiteX7" fmla="*/ 4974 w 10000"/>
                      <a:gd name="connsiteY7" fmla="*/ 0 h 10000"/>
                      <a:gd name="connsiteX8" fmla="*/ 4046 w 10000"/>
                      <a:gd name="connsiteY8" fmla="*/ 210 h 10000"/>
                      <a:gd name="connsiteX9" fmla="*/ 3119 w 10000"/>
                      <a:gd name="connsiteY9" fmla="*/ 490 h 10000"/>
                      <a:gd name="connsiteX10" fmla="*/ 2320 w 10000"/>
                      <a:gd name="connsiteY10" fmla="*/ 1189 h 10000"/>
                      <a:gd name="connsiteX11" fmla="*/ 1598 w 10000"/>
                      <a:gd name="connsiteY11" fmla="*/ 2028 h 10000"/>
                      <a:gd name="connsiteX12" fmla="*/ 1005 w 10000"/>
                      <a:gd name="connsiteY12" fmla="*/ 3077 h 10000"/>
                      <a:gd name="connsiteX13" fmla="*/ 490 w 10000"/>
                      <a:gd name="connsiteY13" fmla="*/ 4266 h 10000"/>
                      <a:gd name="connsiteX14" fmla="*/ 180 w 10000"/>
                      <a:gd name="connsiteY14" fmla="*/ 5524 h 10000"/>
                      <a:gd name="connsiteX15" fmla="*/ 77 w 10000"/>
                      <a:gd name="connsiteY15" fmla="*/ 5874 h 10000"/>
                      <a:gd name="connsiteX16" fmla="*/ 26 w 10000"/>
                      <a:gd name="connsiteY16" fmla="*/ 6224 h 10000"/>
                      <a:gd name="connsiteX17" fmla="*/ 0 w 10000"/>
                      <a:gd name="connsiteY17" fmla="*/ 6643 h 10000"/>
                      <a:gd name="connsiteX18" fmla="*/ 0 w 10000"/>
                      <a:gd name="connsiteY18" fmla="*/ 8252 h 10000"/>
                      <a:gd name="connsiteX19" fmla="*/ 77 w 10000"/>
                      <a:gd name="connsiteY19" fmla="*/ 9091 h 10000"/>
                      <a:gd name="connsiteX20" fmla="*/ 309 w 10000"/>
                      <a:gd name="connsiteY20" fmla="*/ 9720 h 10000"/>
                      <a:gd name="connsiteX21" fmla="*/ 619 w 10000"/>
                      <a:gd name="connsiteY21" fmla="*/ 10000 h 10000"/>
                      <a:gd name="connsiteX22" fmla="*/ 1675 w 10000"/>
                      <a:gd name="connsiteY22" fmla="*/ 10000 h 10000"/>
                      <a:gd name="connsiteX23" fmla="*/ 1985 w 10000"/>
                      <a:gd name="connsiteY23" fmla="*/ 9720 h 10000"/>
                      <a:gd name="connsiteX24" fmla="*/ 2216 w 10000"/>
                      <a:gd name="connsiteY24" fmla="*/ 9091 h 10000"/>
                      <a:gd name="connsiteX25" fmla="*/ 2320 w 10000"/>
                      <a:gd name="connsiteY25" fmla="*/ 8252 h 10000"/>
                      <a:gd name="connsiteX26" fmla="*/ 2320 w 10000"/>
                      <a:gd name="connsiteY26" fmla="*/ 6643 h 10000"/>
                      <a:gd name="connsiteX27" fmla="*/ 2216 w 10000"/>
                      <a:gd name="connsiteY27" fmla="*/ 5944 h 10000"/>
                      <a:gd name="connsiteX28" fmla="*/ 2062 w 10000"/>
                      <a:gd name="connsiteY28" fmla="*/ 5385 h 10000"/>
                      <a:gd name="connsiteX29" fmla="*/ 1804 w 10000"/>
                      <a:gd name="connsiteY29" fmla="*/ 5035 h 10000"/>
                      <a:gd name="connsiteX30" fmla="*/ 1985 w 10000"/>
                      <a:gd name="connsiteY30" fmla="*/ 4755 h 10000"/>
                      <a:gd name="connsiteX31" fmla="*/ 7990 w 10000"/>
                      <a:gd name="connsiteY31" fmla="*/ 4755 h 10000"/>
                      <a:gd name="connsiteX32" fmla="*/ 8170 w 10000"/>
                      <a:gd name="connsiteY32" fmla="*/ 5035 h 10000"/>
                      <a:gd name="connsiteX33" fmla="*/ 7706 w 10000"/>
                      <a:gd name="connsiteY33" fmla="*/ 6643 h 10000"/>
                      <a:gd name="connsiteX34" fmla="*/ 7706 w 10000"/>
                      <a:gd name="connsiteY34" fmla="*/ 8252 h 10000"/>
                      <a:gd name="connsiteX35" fmla="*/ 8299 w 10000"/>
                      <a:gd name="connsiteY35" fmla="*/ 10000 h 10000"/>
                      <a:gd name="connsiteX36" fmla="*/ 9356 w 10000"/>
                      <a:gd name="connsiteY36" fmla="*/ 10000 h 10000"/>
                      <a:gd name="connsiteX37" fmla="*/ 10000 w 10000"/>
                      <a:gd name="connsiteY37" fmla="*/ 8252 h 10000"/>
                      <a:gd name="connsiteX38" fmla="*/ 10000 w 10000"/>
                      <a:gd name="connsiteY38" fmla="*/ 6643 h 10000"/>
                      <a:gd name="connsiteX0" fmla="*/ 10000 w 10000"/>
                      <a:gd name="connsiteY0" fmla="*/ 6643 h 10000"/>
                      <a:gd name="connsiteX1" fmla="*/ 9459 w 10000"/>
                      <a:gd name="connsiteY1" fmla="*/ 4196 h 10000"/>
                      <a:gd name="connsiteX2" fmla="*/ 8969 w 10000"/>
                      <a:gd name="connsiteY2" fmla="*/ 3007 h 10000"/>
                      <a:gd name="connsiteX3" fmla="*/ 8351 w 10000"/>
                      <a:gd name="connsiteY3" fmla="*/ 1958 h 10000"/>
                      <a:gd name="connsiteX4" fmla="*/ 7629 w 10000"/>
                      <a:gd name="connsiteY4" fmla="*/ 1189 h 10000"/>
                      <a:gd name="connsiteX5" fmla="*/ 6830 w 10000"/>
                      <a:gd name="connsiteY5" fmla="*/ 490 h 10000"/>
                      <a:gd name="connsiteX6" fmla="*/ 5954 w 10000"/>
                      <a:gd name="connsiteY6" fmla="*/ 210 h 10000"/>
                      <a:gd name="connsiteX7" fmla="*/ 4974 w 10000"/>
                      <a:gd name="connsiteY7" fmla="*/ 0 h 10000"/>
                      <a:gd name="connsiteX8" fmla="*/ 4046 w 10000"/>
                      <a:gd name="connsiteY8" fmla="*/ 210 h 10000"/>
                      <a:gd name="connsiteX9" fmla="*/ 3119 w 10000"/>
                      <a:gd name="connsiteY9" fmla="*/ 490 h 10000"/>
                      <a:gd name="connsiteX10" fmla="*/ 2320 w 10000"/>
                      <a:gd name="connsiteY10" fmla="*/ 1189 h 10000"/>
                      <a:gd name="connsiteX11" fmla="*/ 1598 w 10000"/>
                      <a:gd name="connsiteY11" fmla="*/ 2028 h 10000"/>
                      <a:gd name="connsiteX12" fmla="*/ 1005 w 10000"/>
                      <a:gd name="connsiteY12" fmla="*/ 3077 h 10000"/>
                      <a:gd name="connsiteX13" fmla="*/ 490 w 10000"/>
                      <a:gd name="connsiteY13" fmla="*/ 4266 h 10000"/>
                      <a:gd name="connsiteX14" fmla="*/ 180 w 10000"/>
                      <a:gd name="connsiteY14" fmla="*/ 5524 h 10000"/>
                      <a:gd name="connsiteX15" fmla="*/ 77 w 10000"/>
                      <a:gd name="connsiteY15" fmla="*/ 5874 h 10000"/>
                      <a:gd name="connsiteX16" fmla="*/ 26 w 10000"/>
                      <a:gd name="connsiteY16" fmla="*/ 6224 h 10000"/>
                      <a:gd name="connsiteX17" fmla="*/ 0 w 10000"/>
                      <a:gd name="connsiteY17" fmla="*/ 6643 h 10000"/>
                      <a:gd name="connsiteX18" fmla="*/ 0 w 10000"/>
                      <a:gd name="connsiteY18" fmla="*/ 8252 h 10000"/>
                      <a:gd name="connsiteX19" fmla="*/ 77 w 10000"/>
                      <a:gd name="connsiteY19" fmla="*/ 9091 h 10000"/>
                      <a:gd name="connsiteX20" fmla="*/ 309 w 10000"/>
                      <a:gd name="connsiteY20" fmla="*/ 9720 h 10000"/>
                      <a:gd name="connsiteX21" fmla="*/ 619 w 10000"/>
                      <a:gd name="connsiteY21" fmla="*/ 10000 h 10000"/>
                      <a:gd name="connsiteX22" fmla="*/ 1675 w 10000"/>
                      <a:gd name="connsiteY22" fmla="*/ 10000 h 10000"/>
                      <a:gd name="connsiteX23" fmla="*/ 1985 w 10000"/>
                      <a:gd name="connsiteY23" fmla="*/ 9720 h 10000"/>
                      <a:gd name="connsiteX24" fmla="*/ 2216 w 10000"/>
                      <a:gd name="connsiteY24" fmla="*/ 9091 h 10000"/>
                      <a:gd name="connsiteX25" fmla="*/ 2320 w 10000"/>
                      <a:gd name="connsiteY25" fmla="*/ 8252 h 10000"/>
                      <a:gd name="connsiteX26" fmla="*/ 2320 w 10000"/>
                      <a:gd name="connsiteY26" fmla="*/ 6643 h 10000"/>
                      <a:gd name="connsiteX27" fmla="*/ 2062 w 10000"/>
                      <a:gd name="connsiteY27" fmla="*/ 5385 h 10000"/>
                      <a:gd name="connsiteX28" fmla="*/ 1804 w 10000"/>
                      <a:gd name="connsiteY28" fmla="*/ 5035 h 10000"/>
                      <a:gd name="connsiteX29" fmla="*/ 1985 w 10000"/>
                      <a:gd name="connsiteY29" fmla="*/ 4755 h 10000"/>
                      <a:gd name="connsiteX30" fmla="*/ 7990 w 10000"/>
                      <a:gd name="connsiteY30" fmla="*/ 4755 h 10000"/>
                      <a:gd name="connsiteX31" fmla="*/ 8170 w 10000"/>
                      <a:gd name="connsiteY31" fmla="*/ 5035 h 10000"/>
                      <a:gd name="connsiteX32" fmla="*/ 7706 w 10000"/>
                      <a:gd name="connsiteY32" fmla="*/ 6643 h 10000"/>
                      <a:gd name="connsiteX33" fmla="*/ 7706 w 10000"/>
                      <a:gd name="connsiteY33" fmla="*/ 8252 h 10000"/>
                      <a:gd name="connsiteX34" fmla="*/ 8299 w 10000"/>
                      <a:gd name="connsiteY34" fmla="*/ 10000 h 10000"/>
                      <a:gd name="connsiteX35" fmla="*/ 9356 w 10000"/>
                      <a:gd name="connsiteY35" fmla="*/ 10000 h 10000"/>
                      <a:gd name="connsiteX36" fmla="*/ 10000 w 10000"/>
                      <a:gd name="connsiteY36" fmla="*/ 8252 h 10000"/>
                      <a:gd name="connsiteX37" fmla="*/ 10000 w 10000"/>
                      <a:gd name="connsiteY37" fmla="*/ 6643 h 10000"/>
                      <a:gd name="connsiteX0" fmla="*/ 10000 w 10000"/>
                      <a:gd name="connsiteY0" fmla="*/ 6643 h 10000"/>
                      <a:gd name="connsiteX1" fmla="*/ 9459 w 10000"/>
                      <a:gd name="connsiteY1" fmla="*/ 4196 h 10000"/>
                      <a:gd name="connsiteX2" fmla="*/ 8969 w 10000"/>
                      <a:gd name="connsiteY2" fmla="*/ 3007 h 10000"/>
                      <a:gd name="connsiteX3" fmla="*/ 8351 w 10000"/>
                      <a:gd name="connsiteY3" fmla="*/ 1958 h 10000"/>
                      <a:gd name="connsiteX4" fmla="*/ 7629 w 10000"/>
                      <a:gd name="connsiteY4" fmla="*/ 1189 h 10000"/>
                      <a:gd name="connsiteX5" fmla="*/ 6830 w 10000"/>
                      <a:gd name="connsiteY5" fmla="*/ 490 h 10000"/>
                      <a:gd name="connsiteX6" fmla="*/ 5954 w 10000"/>
                      <a:gd name="connsiteY6" fmla="*/ 210 h 10000"/>
                      <a:gd name="connsiteX7" fmla="*/ 4974 w 10000"/>
                      <a:gd name="connsiteY7" fmla="*/ 0 h 10000"/>
                      <a:gd name="connsiteX8" fmla="*/ 4046 w 10000"/>
                      <a:gd name="connsiteY8" fmla="*/ 210 h 10000"/>
                      <a:gd name="connsiteX9" fmla="*/ 3119 w 10000"/>
                      <a:gd name="connsiteY9" fmla="*/ 490 h 10000"/>
                      <a:gd name="connsiteX10" fmla="*/ 2320 w 10000"/>
                      <a:gd name="connsiteY10" fmla="*/ 1189 h 10000"/>
                      <a:gd name="connsiteX11" fmla="*/ 1598 w 10000"/>
                      <a:gd name="connsiteY11" fmla="*/ 2028 h 10000"/>
                      <a:gd name="connsiteX12" fmla="*/ 1005 w 10000"/>
                      <a:gd name="connsiteY12" fmla="*/ 3077 h 10000"/>
                      <a:gd name="connsiteX13" fmla="*/ 490 w 10000"/>
                      <a:gd name="connsiteY13" fmla="*/ 4266 h 10000"/>
                      <a:gd name="connsiteX14" fmla="*/ 180 w 10000"/>
                      <a:gd name="connsiteY14" fmla="*/ 5524 h 10000"/>
                      <a:gd name="connsiteX15" fmla="*/ 77 w 10000"/>
                      <a:gd name="connsiteY15" fmla="*/ 5874 h 10000"/>
                      <a:gd name="connsiteX16" fmla="*/ 26 w 10000"/>
                      <a:gd name="connsiteY16" fmla="*/ 6224 h 10000"/>
                      <a:gd name="connsiteX17" fmla="*/ 0 w 10000"/>
                      <a:gd name="connsiteY17" fmla="*/ 6643 h 10000"/>
                      <a:gd name="connsiteX18" fmla="*/ 0 w 10000"/>
                      <a:gd name="connsiteY18" fmla="*/ 8252 h 10000"/>
                      <a:gd name="connsiteX19" fmla="*/ 77 w 10000"/>
                      <a:gd name="connsiteY19" fmla="*/ 9091 h 10000"/>
                      <a:gd name="connsiteX20" fmla="*/ 309 w 10000"/>
                      <a:gd name="connsiteY20" fmla="*/ 9720 h 10000"/>
                      <a:gd name="connsiteX21" fmla="*/ 619 w 10000"/>
                      <a:gd name="connsiteY21" fmla="*/ 10000 h 10000"/>
                      <a:gd name="connsiteX22" fmla="*/ 1675 w 10000"/>
                      <a:gd name="connsiteY22" fmla="*/ 10000 h 10000"/>
                      <a:gd name="connsiteX23" fmla="*/ 1985 w 10000"/>
                      <a:gd name="connsiteY23" fmla="*/ 9720 h 10000"/>
                      <a:gd name="connsiteX24" fmla="*/ 2216 w 10000"/>
                      <a:gd name="connsiteY24" fmla="*/ 9091 h 10000"/>
                      <a:gd name="connsiteX25" fmla="*/ 2320 w 10000"/>
                      <a:gd name="connsiteY25" fmla="*/ 8252 h 10000"/>
                      <a:gd name="connsiteX26" fmla="*/ 2320 w 10000"/>
                      <a:gd name="connsiteY26" fmla="*/ 6643 h 10000"/>
                      <a:gd name="connsiteX27" fmla="*/ 1804 w 10000"/>
                      <a:gd name="connsiteY27" fmla="*/ 5035 h 10000"/>
                      <a:gd name="connsiteX28" fmla="*/ 1985 w 10000"/>
                      <a:gd name="connsiteY28" fmla="*/ 4755 h 10000"/>
                      <a:gd name="connsiteX29" fmla="*/ 7990 w 10000"/>
                      <a:gd name="connsiteY29" fmla="*/ 4755 h 10000"/>
                      <a:gd name="connsiteX30" fmla="*/ 8170 w 10000"/>
                      <a:gd name="connsiteY30" fmla="*/ 5035 h 10000"/>
                      <a:gd name="connsiteX31" fmla="*/ 7706 w 10000"/>
                      <a:gd name="connsiteY31" fmla="*/ 6643 h 10000"/>
                      <a:gd name="connsiteX32" fmla="*/ 7706 w 10000"/>
                      <a:gd name="connsiteY32" fmla="*/ 8252 h 10000"/>
                      <a:gd name="connsiteX33" fmla="*/ 8299 w 10000"/>
                      <a:gd name="connsiteY33" fmla="*/ 10000 h 10000"/>
                      <a:gd name="connsiteX34" fmla="*/ 9356 w 10000"/>
                      <a:gd name="connsiteY34" fmla="*/ 10000 h 10000"/>
                      <a:gd name="connsiteX35" fmla="*/ 10000 w 10000"/>
                      <a:gd name="connsiteY35" fmla="*/ 8252 h 10000"/>
                      <a:gd name="connsiteX36" fmla="*/ 10000 w 10000"/>
                      <a:gd name="connsiteY36" fmla="*/ 6643 h 10000"/>
                      <a:gd name="connsiteX0" fmla="*/ 10000 w 10000"/>
                      <a:gd name="connsiteY0" fmla="*/ 6643 h 10000"/>
                      <a:gd name="connsiteX1" fmla="*/ 9459 w 10000"/>
                      <a:gd name="connsiteY1" fmla="*/ 4196 h 10000"/>
                      <a:gd name="connsiteX2" fmla="*/ 8969 w 10000"/>
                      <a:gd name="connsiteY2" fmla="*/ 3007 h 10000"/>
                      <a:gd name="connsiteX3" fmla="*/ 8351 w 10000"/>
                      <a:gd name="connsiteY3" fmla="*/ 1958 h 10000"/>
                      <a:gd name="connsiteX4" fmla="*/ 7629 w 10000"/>
                      <a:gd name="connsiteY4" fmla="*/ 1189 h 10000"/>
                      <a:gd name="connsiteX5" fmla="*/ 6830 w 10000"/>
                      <a:gd name="connsiteY5" fmla="*/ 490 h 10000"/>
                      <a:gd name="connsiteX6" fmla="*/ 5954 w 10000"/>
                      <a:gd name="connsiteY6" fmla="*/ 210 h 10000"/>
                      <a:gd name="connsiteX7" fmla="*/ 4974 w 10000"/>
                      <a:gd name="connsiteY7" fmla="*/ 0 h 10000"/>
                      <a:gd name="connsiteX8" fmla="*/ 4046 w 10000"/>
                      <a:gd name="connsiteY8" fmla="*/ 210 h 10000"/>
                      <a:gd name="connsiteX9" fmla="*/ 3119 w 10000"/>
                      <a:gd name="connsiteY9" fmla="*/ 490 h 10000"/>
                      <a:gd name="connsiteX10" fmla="*/ 2320 w 10000"/>
                      <a:gd name="connsiteY10" fmla="*/ 1189 h 10000"/>
                      <a:gd name="connsiteX11" fmla="*/ 1598 w 10000"/>
                      <a:gd name="connsiteY11" fmla="*/ 2028 h 10000"/>
                      <a:gd name="connsiteX12" fmla="*/ 1005 w 10000"/>
                      <a:gd name="connsiteY12" fmla="*/ 3077 h 10000"/>
                      <a:gd name="connsiteX13" fmla="*/ 490 w 10000"/>
                      <a:gd name="connsiteY13" fmla="*/ 4266 h 10000"/>
                      <a:gd name="connsiteX14" fmla="*/ 180 w 10000"/>
                      <a:gd name="connsiteY14" fmla="*/ 5524 h 10000"/>
                      <a:gd name="connsiteX15" fmla="*/ 77 w 10000"/>
                      <a:gd name="connsiteY15" fmla="*/ 5874 h 10000"/>
                      <a:gd name="connsiteX16" fmla="*/ 26 w 10000"/>
                      <a:gd name="connsiteY16" fmla="*/ 6224 h 10000"/>
                      <a:gd name="connsiteX17" fmla="*/ 0 w 10000"/>
                      <a:gd name="connsiteY17" fmla="*/ 6643 h 10000"/>
                      <a:gd name="connsiteX18" fmla="*/ 0 w 10000"/>
                      <a:gd name="connsiteY18" fmla="*/ 8252 h 10000"/>
                      <a:gd name="connsiteX19" fmla="*/ 77 w 10000"/>
                      <a:gd name="connsiteY19" fmla="*/ 9091 h 10000"/>
                      <a:gd name="connsiteX20" fmla="*/ 309 w 10000"/>
                      <a:gd name="connsiteY20" fmla="*/ 9720 h 10000"/>
                      <a:gd name="connsiteX21" fmla="*/ 619 w 10000"/>
                      <a:gd name="connsiteY21" fmla="*/ 10000 h 10000"/>
                      <a:gd name="connsiteX22" fmla="*/ 1675 w 10000"/>
                      <a:gd name="connsiteY22" fmla="*/ 10000 h 10000"/>
                      <a:gd name="connsiteX23" fmla="*/ 1985 w 10000"/>
                      <a:gd name="connsiteY23" fmla="*/ 9720 h 10000"/>
                      <a:gd name="connsiteX24" fmla="*/ 2216 w 10000"/>
                      <a:gd name="connsiteY24" fmla="*/ 9091 h 10000"/>
                      <a:gd name="connsiteX25" fmla="*/ 2320 w 10000"/>
                      <a:gd name="connsiteY25" fmla="*/ 8252 h 10000"/>
                      <a:gd name="connsiteX26" fmla="*/ 2320 w 10000"/>
                      <a:gd name="connsiteY26" fmla="*/ 6643 h 10000"/>
                      <a:gd name="connsiteX27" fmla="*/ 1804 w 10000"/>
                      <a:gd name="connsiteY27" fmla="*/ 5035 h 10000"/>
                      <a:gd name="connsiteX28" fmla="*/ 1985 w 10000"/>
                      <a:gd name="connsiteY28" fmla="*/ 4755 h 10000"/>
                      <a:gd name="connsiteX29" fmla="*/ 7990 w 10000"/>
                      <a:gd name="connsiteY29" fmla="*/ 4755 h 10000"/>
                      <a:gd name="connsiteX30" fmla="*/ 8170 w 10000"/>
                      <a:gd name="connsiteY30" fmla="*/ 5035 h 10000"/>
                      <a:gd name="connsiteX31" fmla="*/ 7706 w 10000"/>
                      <a:gd name="connsiteY31" fmla="*/ 6643 h 10000"/>
                      <a:gd name="connsiteX32" fmla="*/ 7706 w 10000"/>
                      <a:gd name="connsiteY32" fmla="*/ 8252 h 10000"/>
                      <a:gd name="connsiteX33" fmla="*/ 8299 w 10000"/>
                      <a:gd name="connsiteY33" fmla="*/ 10000 h 10000"/>
                      <a:gd name="connsiteX34" fmla="*/ 9356 w 10000"/>
                      <a:gd name="connsiteY34" fmla="*/ 10000 h 10000"/>
                      <a:gd name="connsiteX35" fmla="*/ 10000 w 10000"/>
                      <a:gd name="connsiteY35" fmla="*/ 8252 h 10000"/>
                      <a:gd name="connsiteX36" fmla="*/ 10000 w 10000"/>
                      <a:gd name="connsiteY36" fmla="*/ 6643 h 10000"/>
                      <a:gd name="connsiteX0" fmla="*/ 10000 w 10000"/>
                      <a:gd name="connsiteY0" fmla="*/ 6643 h 10000"/>
                      <a:gd name="connsiteX1" fmla="*/ 9459 w 10000"/>
                      <a:gd name="connsiteY1" fmla="*/ 4196 h 10000"/>
                      <a:gd name="connsiteX2" fmla="*/ 8969 w 10000"/>
                      <a:gd name="connsiteY2" fmla="*/ 3007 h 10000"/>
                      <a:gd name="connsiteX3" fmla="*/ 8351 w 10000"/>
                      <a:gd name="connsiteY3" fmla="*/ 1958 h 10000"/>
                      <a:gd name="connsiteX4" fmla="*/ 7629 w 10000"/>
                      <a:gd name="connsiteY4" fmla="*/ 1189 h 10000"/>
                      <a:gd name="connsiteX5" fmla="*/ 6830 w 10000"/>
                      <a:gd name="connsiteY5" fmla="*/ 490 h 10000"/>
                      <a:gd name="connsiteX6" fmla="*/ 5954 w 10000"/>
                      <a:gd name="connsiteY6" fmla="*/ 210 h 10000"/>
                      <a:gd name="connsiteX7" fmla="*/ 4974 w 10000"/>
                      <a:gd name="connsiteY7" fmla="*/ 0 h 10000"/>
                      <a:gd name="connsiteX8" fmla="*/ 4046 w 10000"/>
                      <a:gd name="connsiteY8" fmla="*/ 210 h 10000"/>
                      <a:gd name="connsiteX9" fmla="*/ 3119 w 10000"/>
                      <a:gd name="connsiteY9" fmla="*/ 490 h 10000"/>
                      <a:gd name="connsiteX10" fmla="*/ 2320 w 10000"/>
                      <a:gd name="connsiteY10" fmla="*/ 1189 h 10000"/>
                      <a:gd name="connsiteX11" fmla="*/ 1598 w 10000"/>
                      <a:gd name="connsiteY11" fmla="*/ 2028 h 10000"/>
                      <a:gd name="connsiteX12" fmla="*/ 1005 w 10000"/>
                      <a:gd name="connsiteY12" fmla="*/ 3077 h 10000"/>
                      <a:gd name="connsiteX13" fmla="*/ 490 w 10000"/>
                      <a:gd name="connsiteY13" fmla="*/ 4266 h 10000"/>
                      <a:gd name="connsiteX14" fmla="*/ 180 w 10000"/>
                      <a:gd name="connsiteY14" fmla="*/ 5524 h 10000"/>
                      <a:gd name="connsiteX15" fmla="*/ 77 w 10000"/>
                      <a:gd name="connsiteY15" fmla="*/ 5874 h 10000"/>
                      <a:gd name="connsiteX16" fmla="*/ 26 w 10000"/>
                      <a:gd name="connsiteY16" fmla="*/ 6224 h 10000"/>
                      <a:gd name="connsiteX17" fmla="*/ 0 w 10000"/>
                      <a:gd name="connsiteY17" fmla="*/ 6643 h 10000"/>
                      <a:gd name="connsiteX18" fmla="*/ 0 w 10000"/>
                      <a:gd name="connsiteY18" fmla="*/ 8252 h 10000"/>
                      <a:gd name="connsiteX19" fmla="*/ 77 w 10000"/>
                      <a:gd name="connsiteY19" fmla="*/ 9091 h 10000"/>
                      <a:gd name="connsiteX20" fmla="*/ 309 w 10000"/>
                      <a:gd name="connsiteY20" fmla="*/ 9720 h 10000"/>
                      <a:gd name="connsiteX21" fmla="*/ 619 w 10000"/>
                      <a:gd name="connsiteY21" fmla="*/ 10000 h 10000"/>
                      <a:gd name="connsiteX22" fmla="*/ 1675 w 10000"/>
                      <a:gd name="connsiteY22" fmla="*/ 10000 h 10000"/>
                      <a:gd name="connsiteX23" fmla="*/ 1985 w 10000"/>
                      <a:gd name="connsiteY23" fmla="*/ 9720 h 10000"/>
                      <a:gd name="connsiteX24" fmla="*/ 2320 w 10000"/>
                      <a:gd name="connsiteY24" fmla="*/ 8252 h 10000"/>
                      <a:gd name="connsiteX25" fmla="*/ 2320 w 10000"/>
                      <a:gd name="connsiteY25" fmla="*/ 6643 h 10000"/>
                      <a:gd name="connsiteX26" fmla="*/ 1804 w 10000"/>
                      <a:gd name="connsiteY26" fmla="*/ 5035 h 10000"/>
                      <a:gd name="connsiteX27" fmla="*/ 1985 w 10000"/>
                      <a:gd name="connsiteY27" fmla="*/ 4755 h 10000"/>
                      <a:gd name="connsiteX28" fmla="*/ 7990 w 10000"/>
                      <a:gd name="connsiteY28" fmla="*/ 4755 h 10000"/>
                      <a:gd name="connsiteX29" fmla="*/ 8170 w 10000"/>
                      <a:gd name="connsiteY29" fmla="*/ 5035 h 10000"/>
                      <a:gd name="connsiteX30" fmla="*/ 7706 w 10000"/>
                      <a:gd name="connsiteY30" fmla="*/ 6643 h 10000"/>
                      <a:gd name="connsiteX31" fmla="*/ 7706 w 10000"/>
                      <a:gd name="connsiteY31" fmla="*/ 8252 h 10000"/>
                      <a:gd name="connsiteX32" fmla="*/ 8299 w 10000"/>
                      <a:gd name="connsiteY32" fmla="*/ 10000 h 10000"/>
                      <a:gd name="connsiteX33" fmla="*/ 9356 w 10000"/>
                      <a:gd name="connsiteY33" fmla="*/ 10000 h 10000"/>
                      <a:gd name="connsiteX34" fmla="*/ 10000 w 10000"/>
                      <a:gd name="connsiteY34" fmla="*/ 8252 h 10000"/>
                      <a:gd name="connsiteX35" fmla="*/ 10000 w 10000"/>
                      <a:gd name="connsiteY35" fmla="*/ 6643 h 10000"/>
                      <a:gd name="connsiteX0" fmla="*/ 10000 w 10000"/>
                      <a:gd name="connsiteY0" fmla="*/ 6643 h 10000"/>
                      <a:gd name="connsiteX1" fmla="*/ 9459 w 10000"/>
                      <a:gd name="connsiteY1" fmla="*/ 4196 h 10000"/>
                      <a:gd name="connsiteX2" fmla="*/ 8969 w 10000"/>
                      <a:gd name="connsiteY2" fmla="*/ 3007 h 10000"/>
                      <a:gd name="connsiteX3" fmla="*/ 8351 w 10000"/>
                      <a:gd name="connsiteY3" fmla="*/ 1958 h 10000"/>
                      <a:gd name="connsiteX4" fmla="*/ 7629 w 10000"/>
                      <a:gd name="connsiteY4" fmla="*/ 1189 h 10000"/>
                      <a:gd name="connsiteX5" fmla="*/ 6830 w 10000"/>
                      <a:gd name="connsiteY5" fmla="*/ 490 h 10000"/>
                      <a:gd name="connsiteX6" fmla="*/ 5954 w 10000"/>
                      <a:gd name="connsiteY6" fmla="*/ 210 h 10000"/>
                      <a:gd name="connsiteX7" fmla="*/ 4974 w 10000"/>
                      <a:gd name="connsiteY7" fmla="*/ 0 h 10000"/>
                      <a:gd name="connsiteX8" fmla="*/ 4046 w 10000"/>
                      <a:gd name="connsiteY8" fmla="*/ 210 h 10000"/>
                      <a:gd name="connsiteX9" fmla="*/ 3119 w 10000"/>
                      <a:gd name="connsiteY9" fmla="*/ 490 h 10000"/>
                      <a:gd name="connsiteX10" fmla="*/ 2320 w 10000"/>
                      <a:gd name="connsiteY10" fmla="*/ 1189 h 10000"/>
                      <a:gd name="connsiteX11" fmla="*/ 1598 w 10000"/>
                      <a:gd name="connsiteY11" fmla="*/ 2028 h 10000"/>
                      <a:gd name="connsiteX12" fmla="*/ 1005 w 10000"/>
                      <a:gd name="connsiteY12" fmla="*/ 3077 h 10000"/>
                      <a:gd name="connsiteX13" fmla="*/ 490 w 10000"/>
                      <a:gd name="connsiteY13" fmla="*/ 4266 h 10000"/>
                      <a:gd name="connsiteX14" fmla="*/ 180 w 10000"/>
                      <a:gd name="connsiteY14" fmla="*/ 5524 h 10000"/>
                      <a:gd name="connsiteX15" fmla="*/ 77 w 10000"/>
                      <a:gd name="connsiteY15" fmla="*/ 5874 h 10000"/>
                      <a:gd name="connsiteX16" fmla="*/ 26 w 10000"/>
                      <a:gd name="connsiteY16" fmla="*/ 6224 h 10000"/>
                      <a:gd name="connsiteX17" fmla="*/ 0 w 10000"/>
                      <a:gd name="connsiteY17" fmla="*/ 6643 h 10000"/>
                      <a:gd name="connsiteX18" fmla="*/ 0 w 10000"/>
                      <a:gd name="connsiteY18" fmla="*/ 8252 h 10000"/>
                      <a:gd name="connsiteX19" fmla="*/ 77 w 10000"/>
                      <a:gd name="connsiteY19" fmla="*/ 9091 h 10000"/>
                      <a:gd name="connsiteX20" fmla="*/ 309 w 10000"/>
                      <a:gd name="connsiteY20" fmla="*/ 9720 h 10000"/>
                      <a:gd name="connsiteX21" fmla="*/ 619 w 10000"/>
                      <a:gd name="connsiteY21" fmla="*/ 10000 h 10000"/>
                      <a:gd name="connsiteX22" fmla="*/ 1675 w 10000"/>
                      <a:gd name="connsiteY22" fmla="*/ 10000 h 10000"/>
                      <a:gd name="connsiteX23" fmla="*/ 2320 w 10000"/>
                      <a:gd name="connsiteY23" fmla="*/ 8252 h 10000"/>
                      <a:gd name="connsiteX24" fmla="*/ 2320 w 10000"/>
                      <a:gd name="connsiteY24" fmla="*/ 6643 h 10000"/>
                      <a:gd name="connsiteX25" fmla="*/ 1804 w 10000"/>
                      <a:gd name="connsiteY25" fmla="*/ 5035 h 10000"/>
                      <a:gd name="connsiteX26" fmla="*/ 1985 w 10000"/>
                      <a:gd name="connsiteY26" fmla="*/ 4755 h 10000"/>
                      <a:gd name="connsiteX27" fmla="*/ 7990 w 10000"/>
                      <a:gd name="connsiteY27" fmla="*/ 4755 h 10000"/>
                      <a:gd name="connsiteX28" fmla="*/ 8170 w 10000"/>
                      <a:gd name="connsiteY28" fmla="*/ 5035 h 10000"/>
                      <a:gd name="connsiteX29" fmla="*/ 7706 w 10000"/>
                      <a:gd name="connsiteY29" fmla="*/ 6643 h 10000"/>
                      <a:gd name="connsiteX30" fmla="*/ 7706 w 10000"/>
                      <a:gd name="connsiteY30" fmla="*/ 8252 h 10000"/>
                      <a:gd name="connsiteX31" fmla="*/ 8299 w 10000"/>
                      <a:gd name="connsiteY31" fmla="*/ 10000 h 10000"/>
                      <a:gd name="connsiteX32" fmla="*/ 9356 w 10000"/>
                      <a:gd name="connsiteY32" fmla="*/ 10000 h 10000"/>
                      <a:gd name="connsiteX33" fmla="*/ 10000 w 10000"/>
                      <a:gd name="connsiteY33" fmla="*/ 8252 h 10000"/>
                      <a:gd name="connsiteX34" fmla="*/ 10000 w 10000"/>
                      <a:gd name="connsiteY34" fmla="*/ 6643 h 10000"/>
                      <a:gd name="connsiteX0" fmla="*/ 10000 w 10000"/>
                      <a:gd name="connsiteY0" fmla="*/ 6643 h 10000"/>
                      <a:gd name="connsiteX1" fmla="*/ 9459 w 10000"/>
                      <a:gd name="connsiteY1" fmla="*/ 4196 h 10000"/>
                      <a:gd name="connsiteX2" fmla="*/ 8969 w 10000"/>
                      <a:gd name="connsiteY2" fmla="*/ 3007 h 10000"/>
                      <a:gd name="connsiteX3" fmla="*/ 8351 w 10000"/>
                      <a:gd name="connsiteY3" fmla="*/ 1958 h 10000"/>
                      <a:gd name="connsiteX4" fmla="*/ 7629 w 10000"/>
                      <a:gd name="connsiteY4" fmla="*/ 1189 h 10000"/>
                      <a:gd name="connsiteX5" fmla="*/ 6830 w 10000"/>
                      <a:gd name="connsiteY5" fmla="*/ 490 h 10000"/>
                      <a:gd name="connsiteX6" fmla="*/ 5954 w 10000"/>
                      <a:gd name="connsiteY6" fmla="*/ 210 h 10000"/>
                      <a:gd name="connsiteX7" fmla="*/ 4974 w 10000"/>
                      <a:gd name="connsiteY7" fmla="*/ 0 h 10000"/>
                      <a:gd name="connsiteX8" fmla="*/ 4046 w 10000"/>
                      <a:gd name="connsiteY8" fmla="*/ 210 h 10000"/>
                      <a:gd name="connsiteX9" fmla="*/ 3119 w 10000"/>
                      <a:gd name="connsiteY9" fmla="*/ 490 h 10000"/>
                      <a:gd name="connsiteX10" fmla="*/ 2320 w 10000"/>
                      <a:gd name="connsiteY10" fmla="*/ 1189 h 10000"/>
                      <a:gd name="connsiteX11" fmla="*/ 1598 w 10000"/>
                      <a:gd name="connsiteY11" fmla="*/ 2028 h 10000"/>
                      <a:gd name="connsiteX12" fmla="*/ 1005 w 10000"/>
                      <a:gd name="connsiteY12" fmla="*/ 3077 h 10000"/>
                      <a:gd name="connsiteX13" fmla="*/ 490 w 10000"/>
                      <a:gd name="connsiteY13" fmla="*/ 4266 h 10000"/>
                      <a:gd name="connsiteX14" fmla="*/ 180 w 10000"/>
                      <a:gd name="connsiteY14" fmla="*/ 5524 h 10000"/>
                      <a:gd name="connsiteX15" fmla="*/ 77 w 10000"/>
                      <a:gd name="connsiteY15" fmla="*/ 5874 h 10000"/>
                      <a:gd name="connsiteX16" fmla="*/ 26 w 10000"/>
                      <a:gd name="connsiteY16" fmla="*/ 6224 h 10000"/>
                      <a:gd name="connsiteX17" fmla="*/ 0 w 10000"/>
                      <a:gd name="connsiteY17" fmla="*/ 6643 h 10000"/>
                      <a:gd name="connsiteX18" fmla="*/ 0 w 10000"/>
                      <a:gd name="connsiteY18" fmla="*/ 8252 h 10000"/>
                      <a:gd name="connsiteX19" fmla="*/ 77 w 10000"/>
                      <a:gd name="connsiteY19" fmla="*/ 9091 h 10000"/>
                      <a:gd name="connsiteX20" fmla="*/ 309 w 10000"/>
                      <a:gd name="connsiteY20" fmla="*/ 9720 h 10000"/>
                      <a:gd name="connsiteX21" fmla="*/ 619 w 10000"/>
                      <a:gd name="connsiteY21" fmla="*/ 10000 h 10000"/>
                      <a:gd name="connsiteX22" fmla="*/ 1675 w 10000"/>
                      <a:gd name="connsiteY22" fmla="*/ 10000 h 10000"/>
                      <a:gd name="connsiteX23" fmla="*/ 2320 w 10000"/>
                      <a:gd name="connsiteY23" fmla="*/ 8252 h 10000"/>
                      <a:gd name="connsiteX24" fmla="*/ 2320 w 10000"/>
                      <a:gd name="connsiteY24" fmla="*/ 6643 h 10000"/>
                      <a:gd name="connsiteX25" fmla="*/ 1804 w 10000"/>
                      <a:gd name="connsiteY25" fmla="*/ 5035 h 10000"/>
                      <a:gd name="connsiteX26" fmla="*/ 1985 w 10000"/>
                      <a:gd name="connsiteY26" fmla="*/ 4755 h 10000"/>
                      <a:gd name="connsiteX27" fmla="*/ 7990 w 10000"/>
                      <a:gd name="connsiteY27" fmla="*/ 4755 h 10000"/>
                      <a:gd name="connsiteX28" fmla="*/ 8170 w 10000"/>
                      <a:gd name="connsiteY28" fmla="*/ 5035 h 10000"/>
                      <a:gd name="connsiteX29" fmla="*/ 7706 w 10000"/>
                      <a:gd name="connsiteY29" fmla="*/ 6643 h 10000"/>
                      <a:gd name="connsiteX30" fmla="*/ 7706 w 10000"/>
                      <a:gd name="connsiteY30" fmla="*/ 8252 h 10000"/>
                      <a:gd name="connsiteX31" fmla="*/ 8299 w 10000"/>
                      <a:gd name="connsiteY31" fmla="*/ 10000 h 10000"/>
                      <a:gd name="connsiteX32" fmla="*/ 9356 w 10000"/>
                      <a:gd name="connsiteY32" fmla="*/ 10000 h 10000"/>
                      <a:gd name="connsiteX33" fmla="*/ 10000 w 10000"/>
                      <a:gd name="connsiteY33" fmla="*/ 8252 h 10000"/>
                      <a:gd name="connsiteX34" fmla="*/ 10000 w 10000"/>
                      <a:gd name="connsiteY34" fmla="*/ 6643 h 10000"/>
                      <a:gd name="connsiteX0" fmla="*/ 10000 w 10000"/>
                      <a:gd name="connsiteY0" fmla="*/ 6643 h 10000"/>
                      <a:gd name="connsiteX1" fmla="*/ 9459 w 10000"/>
                      <a:gd name="connsiteY1" fmla="*/ 4196 h 10000"/>
                      <a:gd name="connsiteX2" fmla="*/ 8969 w 10000"/>
                      <a:gd name="connsiteY2" fmla="*/ 3007 h 10000"/>
                      <a:gd name="connsiteX3" fmla="*/ 8351 w 10000"/>
                      <a:gd name="connsiteY3" fmla="*/ 1958 h 10000"/>
                      <a:gd name="connsiteX4" fmla="*/ 7629 w 10000"/>
                      <a:gd name="connsiteY4" fmla="*/ 1189 h 10000"/>
                      <a:gd name="connsiteX5" fmla="*/ 6830 w 10000"/>
                      <a:gd name="connsiteY5" fmla="*/ 490 h 10000"/>
                      <a:gd name="connsiteX6" fmla="*/ 5954 w 10000"/>
                      <a:gd name="connsiteY6" fmla="*/ 210 h 10000"/>
                      <a:gd name="connsiteX7" fmla="*/ 4974 w 10000"/>
                      <a:gd name="connsiteY7" fmla="*/ 0 h 10000"/>
                      <a:gd name="connsiteX8" fmla="*/ 4046 w 10000"/>
                      <a:gd name="connsiteY8" fmla="*/ 210 h 10000"/>
                      <a:gd name="connsiteX9" fmla="*/ 3119 w 10000"/>
                      <a:gd name="connsiteY9" fmla="*/ 490 h 10000"/>
                      <a:gd name="connsiteX10" fmla="*/ 2320 w 10000"/>
                      <a:gd name="connsiteY10" fmla="*/ 1189 h 10000"/>
                      <a:gd name="connsiteX11" fmla="*/ 1598 w 10000"/>
                      <a:gd name="connsiteY11" fmla="*/ 2028 h 10000"/>
                      <a:gd name="connsiteX12" fmla="*/ 1005 w 10000"/>
                      <a:gd name="connsiteY12" fmla="*/ 3077 h 10000"/>
                      <a:gd name="connsiteX13" fmla="*/ 490 w 10000"/>
                      <a:gd name="connsiteY13" fmla="*/ 4266 h 10000"/>
                      <a:gd name="connsiteX14" fmla="*/ 180 w 10000"/>
                      <a:gd name="connsiteY14" fmla="*/ 5524 h 10000"/>
                      <a:gd name="connsiteX15" fmla="*/ 77 w 10000"/>
                      <a:gd name="connsiteY15" fmla="*/ 5874 h 10000"/>
                      <a:gd name="connsiteX16" fmla="*/ 26 w 10000"/>
                      <a:gd name="connsiteY16" fmla="*/ 6224 h 10000"/>
                      <a:gd name="connsiteX17" fmla="*/ 0 w 10000"/>
                      <a:gd name="connsiteY17" fmla="*/ 6643 h 10000"/>
                      <a:gd name="connsiteX18" fmla="*/ 0 w 10000"/>
                      <a:gd name="connsiteY18" fmla="*/ 8252 h 10000"/>
                      <a:gd name="connsiteX19" fmla="*/ 77 w 10000"/>
                      <a:gd name="connsiteY19" fmla="*/ 9091 h 10000"/>
                      <a:gd name="connsiteX20" fmla="*/ 309 w 10000"/>
                      <a:gd name="connsiteY20" fmla="*/ 9720 h 10000"/>
                      <a:gd name="connsiteX21" fmla="*/ 619 w 10000"/>
                      <a:gd name="connsiteY21" fmla="*/ 10000 h 10000"/>
                      <a:gd name="connsiteX22" fmla="*/ 2320 w 10000"/>
                      <a:gd name="connsiteY22" fmla="*/ 8252 h 10000"/>
                      <a:gd name="connsiteX23" fmla="*/ 2320 w 10000"/>
                      <a:gd name="connsiteY23" fmla="*/ 6643 h 10000"/>
                      <a:gd name="connsiteX24" fmla="*/ 1804 w 10000"/>
                      <a:gd name="connsiteY24" fmla="*/ 5035 h 10000"/>
                      <a:gd name="connsiteX25" fmla="*/ 1985 w 10000"/>
                      <a:gd name="connsiteY25" fmla="*/ 4755 h 10000"/>
                      <a:gd name="connsiteX26" fmla="*/ 7990 w 10000"/>
                      <a:gd name="connsiteY26" fmla="*/ 4755 h 10000"/>
                      <a:gd name="connsiteX27" fmla="*/ 8170 w 10000"/>
                      <a:gd name="connsiteY27" fmla="*/ 5035 h 10000"/>
                      <a:gd name="connsiteX28" fmla="*/ 7706 w 10000"/>
                      <a:gd name="connsiteY28" fmla="*/ 6643 h 10000"/>
                      <a:gd name="connsiteX29" fmla="*/ 7706 w 10000"/>
                      <a:gd name="connsiteY29" fmla="*/ 8252 h 10000"/>
                      <a:gd name="connsiteX30" fmla="*/ 8299 w 10000"/>
                      <a:gd name="connsiteY30" fmla="*/ 10000 h 10000"/>
                      <a:gd name="connsiteX31" fmla="*/ 9356 w 10000"/>
                      <a:gd name="connsiteY31" fmla="*/ 10000 h 10000"/>
                      <a:gd name="connsiteX32" fmla="*/ 10000 w 10000"/>
                      <a:gd name="connsiteY32" fmla="*/ 8252 h 10000"/>
                      <a:gd name="connsiteX33" fmla="*/ 10000 w 10000"/>
                      <a:gd name="connsiteY33" fmla="*/ 6643 h 10000"/>
                      <a:gd name="connsiteX0" fmla="*/ 10000 w 10000"/>
                      <a:gd name="connsiteY0" fmla="*/ 6643 h 10064"/>
                      <a:gd name="connsiteX1" fmla="*/ 9459 w 10000"/>
                      <a:gd name="connsiteY1" fmla="*/ 4196 h 10064"/>
                      <a:gd name="connsiteX2" fmla="*/ 8969 w 10000"/>
                      <a:gd name="connsiteY2" fmla="*/ 3007 h 10064"/>
                      <a:gd name="connsiteX3" fmla="*/ 8351 w 10000"/>
                      <a:gd name="connsiteY3" fmla="*/ 1958 h 10064"/>
                      <a:gd name="connsiteX4" fmla="*/ 7629 w 10000"/>
                      <a:gd name="connsiteY4" fmla="*/ 1189 h 10064"/>
                      <a:gd name="connsiteX5" fmla="*/ 6830 w 10000"/>
                      <a:gd name="connsiteY5" fmla="*/ 490 h 10064"/>
                      <a:gd name="connsiteX6" fmla="*/ 5954 w 10000"/>
                      <a:gd name="connsiteY6" fmla="*/ 210 h 10064"/>
                      <a:gd name="connsiteX7" fmla="*/ 4974 w 10000"/>
                      <a:gd name="connsiteY7" fmla="*/ 0 h 10064"/>
                      <a:gd name="connsiteX8" fmla="*/ 4046 w 10000"/>
                      <a:gd name="connsiteY8" fmla="*/ 210 h 10064"/>
                      <a:gd name="connsiteX9" fmla="*/ 3119 w 10000"/>
                      <a:gd name="connsiteY9" fmla="*/ 490 h 10064"/>
                      <a:gd name="connsiteX10" fmla="*/ 2320 w 10000"/>
                      <a:gd name="connsiteY10" fmla="*/ 1189 h 10064"/>
                      <a:gd name="connsiteX11" fmla="*/ 1598 w 10000"/>
                      <a:gd name="connsiteY11" fmla="*/ 2028 h 10064"/>
                      <a:gd name="connsiteX12" fmla="*/ 1005 w 10000"/>
                      <a:gd name="connsiteY12" fmla="*/ 3077 h 10064"/>
                      <a:gd name="connsiteX13" fmla="*/ 490 w 10000"/>
                      <a:gd name="connsiteY13" fmla="*/ 4266 h 10064"/>
                      <a:gd name="connsiteX14" fmla="*/ 180 w 10000"/>
                      <a:gd name="connsiteY14" fmla="*/ 5524 h 10064"/>
                      <a:gd name="connsiteX15" fmla="*/ 77 w 10000"/>
                      <a:gd name="connsiteY15" fmla="*/ 5874 h 10064"/>
                      <a:gd name="connsiteX16" fmla="*/ 26 w 10000"/>
                      <a:gd name="connsiteY16" fmla="*/ 6224 h 10064"/>
                      <a:gd name="connsiteX17" fmla="*/ 0 w 10000"/>
                      <a:gd name="connsiteY17" fmla="*/ 6643 h 10064"/>
                      <a:gd name="connsiteX18" fmla="*/ 0 w 10000"/>
                      <a:gd name="connsiteY18" fmla="*/ 8252 h 10064"/>
                      <a:gd name="connsiteX19" fmla="*/ 77 w 10000"/>
                      <a:gd name="connsiteY19" fmla="*/ 9091 h 10064"/>
                      <a:gd name="connsiteX20" fmla="*/ 309 w 10000"/>
                      <a:gd name="connsiteY20" fmla="*/ 9720 h 10064"/>
                      <a:gd name="connsiteX21" fmla="*/ 619 w 10000"/>
                      <a:gd name="connsiteY21" fmla="*/ 10000 h 10064"/>
                      <a:gd name="connsiteX22" fmla="*/ 2320 w 10000"/>
                      <a:gd name="connsiteY22" fmla="*/ 8252 h 10064"/>
                      <a:gd name="connsiteX23" fmla="*/ 2320 w 10000"/>
                      <a:gd name="connsiteY23" fmla="*/ 6643 h 10064"/>
                      <a:gd name="connsiteX24" fmla="*/ 1804 w 10000"/>
                      <a:gd name="connsiteY24" fmla="*/ 5035 h 10064"/>
                      <a:gd name="connsiteX25" fmla="*/ 1985 w 10000"/>
                      <a:gd name="connsiteY25" fmla="*/ 4755 h 10064"/>
                      <a:gd name="connsiteX26" fmla="*/ 7990 w 10000"/>
                      <a:gd name="connsiteY26" fmla="*/ 4755 h 10064"/>
                      <a:gd name="connsiteX27" fmla="*/ 8170 w 10000"/>
                      <a:gd name="connsiteY27" fmla="*/ 5035 h 10064"/>
                      <a:gd name="connsiteX28" fmla="*/ 7706 w 10000"/>
                      <a:gd name="connsiteY28" fmla="*/ 6643 h 10064"/>
                      <a:gd name="connsiteX29" fmla="*/ 7706 w 10000"/>
                      <a:gd name="connsiteY29" fmla="*/ 8252 h 10064"/>
                      <a:gd name="connsiteX30" fmla="*/ 8299 w 10000"/>
                      <a:gd name="connsiteY30" fmla="*/ 10000 h 10064"/>
                      <a:gd name="connsiteX31" fmla="*/ 9356 w 10000"/>
                      <a:gd name="connsiteY31" fmla="*/ 10000 h 10064"/>
                      <a:gd name="connsiteX32" fmla="*/ 10000 w 10000"/>
                      <a:gd name="connsiteY32" fmla="*/ 8252 h 10064"/>
                      <a:gd name="connsiteX33" fmla="*/ 10000 w 10000"/>
                      <a:gd name="connsiteY33" fmla="*/ 6643 h 10064"/>
                      <a:gd name="connsiteX0" fmla="*/ 10000 w 10000"/>
                      <a:gd name="connsiteY0" fmla="*/ 6643 h 10090"/>
                      <a:gd name="connsiteX1" fmla="*/ 9459 w 10000"/>
                      <a:gd name="connsiteY1" fmla="*/ 4196 h 10090"/>
                      <a:gd name="connsiteX2" fmla="*/ 8969 w 10000"/>
                      <a:gd name="connsiteY2" fmla="*/ 3007 h 10090"/>
                      <a:gd name="connsiteX3" fmla="*/ 8351 w 10000"/>
                      <a:gd name="connsiteY3" fmla="*/ 1958 h 10090"/>
                      <a:gd name="connsiteX4" fmla="*/ 7629 w 10000"/>
                      <a:gd name="connsiteY4" fmla="*/ 1189 h 10090"/>
                      <a:gd name="connsiteX5" fmla="*/ 6830 w 10000"/>
                      <a:gd name="connsiteY5" fmla="*/ 490 h 10090"/>
                      <a:gd name="connsiteX6" fmla="*/ 5954 w 10000"/>
                      <a:gd name="connsiteY6" fmla="*/ 210 h 10090"/>
                      <a:gd name="connsiteX7" fmla="*/ 4974 w 10000"/>
                      <a:gd name="connsiteY7" fmla="*/ 0 h 10090"/>
                      <a:gd name="connsiteX8" fmla="*/ 4046 w 10000"/>
                      <a:gd name="connsiteY8" fmla="*/ 210 h 10090"/>
                      <a:gd name="connsiteX9" fmla="*/ 3119 w 10000"/>
                      <a:gd name="connsiteY9" fmla="*/ 490 h 10090"/>
                      <a:gd name="connsiteX10" fmla="*/ 2320 w 10000"/>
                      <a:gd name="connsiteY10" fmla="*/ 1189 h 10090"/>
                      <a:gd name="connsiteX11" fmla="*/ 1598 w 10000"/>
                      <a:gd name="connsiteY11" fmla="*/ 2028 h 10090"/>
                      <a:gd name="connsiteX12" fmla="*/ 1005 w 10000"/>
                      <a:gd name="connsiteY12" fmla="*/ 3077 h 10090"/>
                      <a:gd name="connsiteX13" fmla="*/ 490 w 10000"/>
                      <a:gd name="connsiteY13" fmla="*/ 4266 h 10090"/>
                      <a:gd name="connsiteX14" fmla="*/ 180 w 10000"/>
                      <a:gd name="connsiteY14" fmla="*/ 5524 h 10090"/>
                      <a:gd name="connsiteX15" fmla="*/ 77 w 10000"/>
                      <a:gd name="connsiteY15" fmla="*/ 5874 h 10090"/>
                      <a:gd name="connsiteX16" fmla="*/ 26 w 10000"/>
                      <a:gd name="connsiteY16" fmla="*/ 6224 h 10090"/>
                      <a:gd name="connsiteX17" fmla="*/ 0 w 10000"/>
                      <a:gd name="connsiteY17" fmla="*/ 6643 h 10090"/>
                      <a:gd name="connsiteX18" fmla="*/ 0 w 10000"/>
                      <a:gd name="connsiteY18" fmla="*/ 8252 h 10090"/>
                      <a:gd name="connsiteX19" fmla="*/ 77 w 10000"/>
                      <a:gd name="connsiteY19" fmla="*/ 9091 h 10090"/>
                      <a:gd name="connsiteX20" fmla="*/ 309 w 10000"/>
                      <a:gd name="connsiteY20" fmla="*/ 9720 h 10090"/>
                      <a:gd name="connsiteX21" fmla="*/ 619 w 10000"/>
                      <a:gd name="connsiteY21" fmla="*/ 10000 h 10090"/>
                      <a:gd name="connsiteX22" fmla="*/ 2320 w 10000"/>
                      <a:gd name="connsiteY22" fmla="*/ 8252 h 10090"/>
                      <a:gd name="connsiteX23" fmla="*/ 2320 w 10000"/>
                      <a:gd name="connsiteY23" fmla="*/ 6643 h 10090"/>
                      <a:gd name="connsiteX24" fmla="*/ 1804 w 10000"/>
                      <a:gd name="connsiteY24" fmla="*/ 5035 h 10090"/>
                      <a:gd name="connsiteX25" fmla="*/ 1985 w 10000"/>
                      <a:gd name="connsiteY25" fmla="*/ 4755 h 10090"/>
                      <a:gd name="connsiteX26" fmla="*/ 7990 w 10000"/>
                      <a:gd name="connsiteY26" fmla="*/ 4755 h 10090"/>
                      <a:gd name="connsiteX27" fmla="*/ 8170 w 10000"/>
                      <a:gd name="connsiteY27" fmla="*/ 5035 h 10090"/>
                      <a:gd name="connsiteX28" fmla="*/ 7706 w 10000"/>
                      <a:gd name="connsiteY28" fmla="*/ 6643 h 10090"/>
                      <a:gd name="connsiteX29" fmla="*/ 7706 w 10000"/>
                      <a:gd name="connsiteY29" fmla="*/ 8252 h 10090"/>
                      <a:gd name="connsiteX30" fmla="*/ 8299 w 10000"/>
                      <a:gd name="connsiteY30" fmla="*/ 10000 h 10090"/>
                      <a:gd name="connsiteX31" fmla="*/ 9356 w 10000"/>
                      <a:gd name="connsiteY31" fmla="*/ 10000 h 10090"/>
                      <a:gd name="connsiteX32" fmla="*/ 10000 w 10000"/>
                      <a:gd name="connsiteY32" fmla="*/ 8252 h 10090"/>
                      <a:gd name="connsiteX33" fmla="*/ 10000 w 10000"/>
                      <a:gd name="connsiteY33" fmla="*/ 6643 h 10090"/>
                      <a:gd name="connsiteX0" fmla="*/ 10000 w 10000"/>
                      <a:gd name="connsiteY0" fmla="*/ 6643 h 10137"/>
                      <a:gd name="connsiteX1" fmla="*/ 9459 w 10000"/>
                      <a:gd name="connsiteY1" fmla="*/ 4196 h 10137"/>
                      <a:gd name="connsiteX2" fmla="*/ 8969 w 10000"/>
                      <a:gd name="connsiteY2" fmla="*/ 3007 h 10137"/>
                      <a:gd name="connsiteX3" fmla="*/ 8351 w 10000"/>
                      <a:gd name="connsiteY3" fmla="*/ 1958 h 10137"/>
                      <a:gd name="connsiteX4" fmla="*/ 7629 w 10000"/>
                      <a:gd name="connsiteY4" fmla="*/ 1189 h 10137"/>
                      <a:gd name="connsiteX5" fmla="*/ 6830 w 10000"/>
                      <a:gd name="connsiteY5" fmla="*/ 490 h 10137"/>
                      <a:gd name="connsiteX6" fmla="*/ 5954 w 10000"/>
                      <a:gd name="connsiteY6" fmla="*/ 210 h 10137"/>
                      <a:gd name="connsiteX7" fmla="*/ 4974 w 10000"/>
                      <a:gd name="connsiteY7" fmla="*/ 0 h 10137"/>
                      <a:gd name="connsiteX8" fmla="*/ 4046 w 10000"/>
                      <a:gd name="connsiteY8" fmla="*/ 210 h 10137"/>
                      <a:gd name="connsiteX9" fmla="*/ 3119 w 10000"/>
                      <a:gd name="connsiteY9" fmla="*/ 490 h 10137"/>
                      <a:gd name="connsiteX10" fmla="*/ 2320 w 10000"/>
                      <a:gd name="connsiteY10" fmla="*/ 1189 h 10137"/>
                      <a:gd name="connsiteX11" fmla="*/ 1598 w 10000"/>
                      <a:gd name="connsiteY11" fmla="*/ 2028 h 10137"/>
                      <a:gd name="connsiteX12" fmla="*/ 1005 w 10000"/>
                      <a:gd name="connsiteY12" fmla="*/ 3077 h 10137"/>
                      <a:gd name="connsiteX13" fmla="*/ 490 w 10000"/>
                      <a:gd name="connsiteY13" fmla="*/ 4266 h 10137"/>
                      <a:gd name="connsiteX14" fmla="*/ 180 w 10000"/>
                      <a:gd name="connsiteY14" fmla="*/ 5524 h 10137"/>
                      <a:gd name="connsiteX15" fmla="*/ 77 w 10000"/>
                      <a:gd name="connsiteY15" fmla="*/ 5874 h 10137"/>
                      <a:gd name="connsiteX16" fmla="*/ 26 w 10000"/>
                      <a:gd name="connsiteY16" fmla="*/ 6224 h 10137"/>
                      <a:gd name="connsiteX17" fmla="*/ 0 w 10000"/>
                      <a:gd name="connsiteY17" fmla="*/ 6643 h 10137"/>
                      <a:gd name="connsiteX18" fmla="*/ 0 w 10000"/>
                      <a:gd name="connsiteY18" fmla="*/ 8252 h 10137"/>
                      <a:gd name="connsiteX19" fmla="*/ 77 w 10000"/>
                      <a:gd name="connsiteY19" fmla="*/ 9091 h 10137"/>
                      <a:gd name="connsiteX20" fmla="*/ 309 w 10000"/>
                      <a:gd name="connsiteY20" fmla="*/ 9720 h 10137"/>
                      <a:gd name="connsiteX21" fmla="*/ 619 w 10000"/>
                      <a:gd name="connsiteY21" fmla="*/ 10000 h 10137"/>
                      <a:gd name="connsiteX22" fmla="*/ 2320 w 10000"/>
                      <a:gd name="connsiteY22" fmla="*/ 8252 h 10137"/>
                      <a:gd name="connsiteX23" fmla="*/ 2320 w 10000"/>
                      <a:gd name="connsiteY23" fmla="*/ 6643 h 10137"/>
                      <a:gd name="connsiteX24" fmla="*/ 1804 w 10000"/>
                      <a:gd name="connsiteY24" fmla="*/ 5035 h 10137"/>
                      <a:gd name="connsiteX25" fmla="*/ 1985 w 10000"/>
                      <a:gd name="connsiteY25" fmla="*/ 4755 h 10137"/>
                      <a:gd name="connsiteX26" fmla="*/ 7990 w 10000"/>
                      <a:gd name="connsiteY26" fmla="*/ 4755 h 10137"/>
                      <a:gd name="connsiteX27" fmla="*/ 8170 w 10000"/>
                      <a:gd name="connsiteY27" fmla="*/ 5035 h 10137"/>
                      <a:gd name="connsiteX28" fmla="*/ 7706 w 10000"/>
                      <a:gd name="connsiteY28" fmla="*/ 6643 h 10137"/>
                      <a:gd name="connsiteX29" fmla="*/ 7706 w 10000"/>
                      <a:gd name="connsiteY29" fmla="*/ 8252 h 10137"/>
                      <a:gd name="connsiteX30" fmla="*/ 8299 w 10000"/>
                      <a:gd name="connsiteY30" fmla="*/ 10000 h 10137"/>
                      <a:gd name="connsiteX31" fmla="*/ 9356 w 10000"/>
                      <a:gd name="connsiteY31" fmla="*/ 10000 h 10137"/>
                      <a:gd name="connsiteX32" fmla="*/ 10000 w 10000"/>
                      <a:gd name="connsiteY32" fmla="*/ 8252 h 10137"/>
                      <a:gd name="connsiteX33" fmla="*/ 10000 w 10000"/>
                      <a:gd name="connsiteY33" fmla="*/ 6643 h 10137"/>
                      <a:gd name="connsiteX0" fmla="*/ 10000 w 10000"/>
                      <a:gd name="connsiteY0" fmla="*/ 6643 h 10105"/>
                      <a:gd name="connsiteX1" fmla="*/ 9459 w 10000"/>
                      <a:gd name="connsiteY1" fmla="*/ 4196 h 10105"/>
                      <a:gd name="connsiteX2" fmla="*/ 8969 w 10000"/>
                      <a:gd name="connsiteY2" fmla="*/ 3007 h 10105"/>
                      <a:gd name="connsiteX3" fmla="*/ 8351 w 10000"/>
                      <a:gd name="connsiteY3" fmla="*/ 1958 h 10105"/>
                      <a:gd name="connsiteX4" fmla="*/ 7629 w 10000"/>
                      <a:gd name="connsiteY4" fmla="*/ 1189 h 10105"/>
                      <a:gd name="connsiteX5" fmla="*/ 6830 w 10000"/>
                      <a:gd name="connsiteY5" fmla="*/ 490 h 10105"/>
                      <a:gd name="connsiteX6" fmla="*/ 5954 w 10000"/>
                      <a:gd name="connsiteY6" fmla="*/ 210 h 10105"/>
                      <a:gd name="connsiteX7" fmla="*/ 4974 w 10000"/>
                      <a:gd name="connsiteY7" fmla="*/ 0 h 10105"/>
                      <a:gd name="connsiteX8" fmla="*/ 4046 w 10000"/>
                      <a:gd name="connsiteY8" fmla="*/ 210 h 10105"/>
                      <a:gd name="connsiteX9" fmla="*/ 3119 w 10000"/>
                      <a:gd name="connsiteY9" fmla="*/ 490 h 10105"/>
                      <a:gd name="connsiteX10" fmla="*/ 2320 w 10000"/>
                      <a:gd name="connsiteY10" fmla="*/ 1189 h 10105"/>
                      <a:gd name="connsiteX11" fmla="*/ 1598 w 10000"/>
                      <a:gd name="connsiteY11" fmla="*/ 2028 h 10105"/>
                      <a:gd name="connsiteX12" fmla="*/ 1005 w 10000"/>
                      <a:gd name="connsiteY12" fmla="*/ 3077 h 10105"/>
                      <a:gd name="connsiteX13" fmla="*/ 490 w 10000"/>
                      <a:gd name="connsiteY13" fmla="*/ 4266 h 10105"/>
                      <a:gd name="connsiteX14" fmla="*/ 180 w 10000"/>
                      <a:gd name="connsiteY14" fmla="*/ 5524 h 10105"/>
                      <a:gd name="connsiteX15" fmla="*/ 77 w 10000"/>
                      <a:gd name="connsiteY15" fmla="*/ 5874 h 10105"/>
                      <a:gd name="connsiteX16" fmla="*/ 26 w 10000"/>
                      <a:gd name="connsiteY16" fmla="*/ 6224 h 10105"/>
                      <a:gd name="connsiteX17" fmla="*/ 0 w 10000"/>
                      <a:gd name="connsiteY17" fmla="*/ 6643 h 10105"/>
                      <a:gd name="connsiteX18" fmla="*/ 0 w 10000"/>
                      <a:gd name="connsiteY18" fmla="*/ 8252 h 10105"/>
                      <a:gd name="connsiteX19" fmla="*/ 77 w 10000"/>
                      <a:gd name="connsiteY19" fmla="*/ 9091 h 10105"/>
                      <a:gd name="connsiteX20" fmla="*/ 309 w 10000"/>
                      <a:gd name="connsiteY20" fmla="*/ 9720 h 10105"/>
                      <a:gd name="connsiteX21" fmla="*/ 619 w 10000"/>
                      <a:gd name="connsiteY21" fmla="*/ 10000 h 10105"/>
                      <a:gd name="connsiteX22" fmla="*/ 2320 w 10000"/>
                      <a:gd name="connsiteY22" fmla="*/ 8252 h 10105"/>
                      <a:gd name="connsiteX23" fmla="*/ 2320 w 10000"/>
                      <a:gd name="connsiteY23" fmla="*/ 6643 h 10105"/>
                      <a:gd name="connsiteX24" fmla="*/ 1804 w 10000"/>
                      <a:gd name="connsiteY24" fmla="*/ 5035 h 10105"/>
                      <a:gd name="connsiteX25" fmla="*/ 1985 w 10000"/>
                      <a:gd name="connsiteY25" fmla="*/ 4755 h 10105"/>
                      <a:gd name="connsiteX26" fmla="*/ 7990 w 10000"/>
                      <a:gd name="connsiteY26" fmla="*/ 4755 h 10105"/>
                      <a:gd name="connsiteX27" fmla="*/ 8170 w 10000"/>
                      <a:gd name="connsiteY27" fmla="*/ 5035 h 10105"/>
                      <a:gd name="connsiteX28" fmla="*/ 7706 w 10000"/>
                      <a:gd name="connsiteY28" fmla="*/ 6643 h 10105"/>
                      <a:gd name="connsiteX29" fmla="*/ 7706 w 10000"/>
                      <a:gd name="connsiteY29" fmla="*/ 8252 h 10105"/>
                      <a:gd name="connsiteX30" fmla="*/ 8299 w 10000"/>
                      <a:gd name="connsiteY30" fmla="*/ 10000 h 10105"/>
                      <a:gd name="connsiteX31" fmla="*/ 9356 w 10000"/>
                      <a:gd name="connsiteY31" fmla="*/ 10000 h 10105"/>
                      <a:gd name="connsiteX32" fmla="*/ 10000 w 10000"/>
                      <a:gd name="connsiteY32" fmla="*/ 8252 h 10105"/>
                      <a:gd name="connsiteX33" fmla="*/ 10000 w 10000"/>
                      <a:gd name="connsiteY33" fmla="*/ 6643 h 10105"/>
                      <a:gd name="connsiteX0" fmla="*/ 10001 w 10001"/>
                      <a:gd name="connsiteY0" fmla="*/ 6643 h 10105"/>
                      <a:gd name="connsiteX1" fmla="*/ 9460 w 10001"/>
                      <a:gd name="connsiteY1" fmla="*/ 4196 h 10105"/>
                      <a:gd name="connsiteX2" fmla="*/ 8970 w 10001"/>
                      <a:gd name="connsiteY2" fmla="*/ 3007 h 10105"/>
                      <a:gd name="connsiteX3" fmla="*/ 8352 w 10001"/>
                      <a:gd name="connsiteY3" fmla="*/ 1958 h 10105"/>
                      <a:gd name="connsiteX4" fmla="*/ 7630 w 10001"/>
                      <a:gd name="connsiteY4" fmla="*/ 1189 h 10105"/>
                      <a:gd name="connsiteX5" fmla="*/ 6831 w 10001"/>
                      <a:gd name="connsiteY5" fmla="*/ 490 h 10105"/>
                      <a:gd name="connsiteX6" fmla="*/ 5955 w 10001"/>
                      <a:gd name="connsiteY6" fmla="*/ 210 h 10105"/>
                      <a:gd name="connsiteX7" fmla="*/ 4975 w 10001"/>
                      <a:gd name="connsiteY7" fmla="*/ 0 h 10105"/>
                      <a:gd name="connsiteX8" fmla="*/ 4047 w 10001"/>
                      <a:gd name="connsiteY8" fmla="*/ 210 h 10105"/>
                      <a:gd name="connsiteX9" fmla="*/ 3120 w 10001"/>
                      <a:gd name="connsiteY9" fmla="*/ 490 h 10105"/>
                      <a:gd name="connsiteX10" fmla="*/ 2321 w 10001"/>
                      <a:gd name="connsiteY10" fmla="*/ 1189 h 10105"/>
                      <a:gd name="connsiteX11" fmla="*/ 1599 w 10001"/>
                      <a:gd name="connsiteY11" fmla="*/ 2028 h 10105"/>
                      <a:gd name="connsiteX12" fmla="*/ 1006 w 10001"/>
                      <a:gd name="connsiteY12" fmla="*/ 3077 h 10105"/>
                      <a:gd name="connsiteX13" fmla="*/ 491 w 10001"/>
                      <a:gd name="connsiteY13" fmla="*/ 4266 h 10105"/>
                      <a:gd name="connsiteX14" fmla="*/ 181 w 10001"/>
                      <a:gd name="connsiteY14" fmla="*/ 5524 h 10105"/>
                      <a:gd name="connsiteX15" fmla="*/ 78 w 10001"/>
                      <a:gd name="connsiteY15" fmla="*/ 5874 h 10105"/>
                      <a:gd name="connsiteX16" fmla="*/ 27 w 10001"/>
                      <a:gd name="connsiteY16" fmla="*/ 6224 h 10105"/>
                      <a:gd name="connsiteX17" fmla="*/ 1 w 10001"/>
                      <a:gd name="connsiteY17" fmla="*/ 8252 h 10105"/>
                      <a:gd name="connsiteX18" fmla="*/ 78 w 10001"/>
                      <a:gd name="connsiteY18" fmla="*/ 9091 h 10105"/>
                      <a:gd name="connsiteX19" fmla="*/ 310 w 10001"/>
                      <a:gd name="connsiteY19" fmla="*/ 9720 h 10105"/>
                      <a:gd name="connsiteX20" fmla="*/ 620 w 10001"/>
                      <a:gd name="connsiteY20" fmla="*/ 10000 h 10105"/>
                      <a:gd name="connsiteX21" fmla="*/ 2321 w 10001"/>
                      <a:gd name="connsiteY21" fmla="*/ 8252 h 10105"/>
                      <a:gd name="connsiteX22" fmla="*/ 2321 w 10001"/>
                      <a:gd name="connsiteY22" fmla="*/ 6643 h 10105"/>
                      <a:gd name="connsiteX23" fmla="*/ 1805 w 10001"/>
                      <a:gd name="connsiteY23" fmla="*/ 5035 h 10105"/>
                      <a:gd name="connsiteX24" fmla="*/ 1986 w 10001"/>
                      <a:gd name="connsiteY24" fmla="*/ 4755 h 10105"/>
                      <a:gd name="connsiteX25" fmla="*/ 7991 w 10001"/>
                      <a:gd name="connsiteY25" fmla="*/ 4755 h 10105"/>
                      <a:gd name="connsiteX26" fmla="*/ 8171 w 10001"/>
                      <a:gd name="connsiteY26" fmla="*/ 5035 h 10105"/>
                      <a:gd name="connsiteX27" fmla="*/ 7707 w 10001"/>
                      <a:gd name="connsiteY27" fmla="*/ 6643 h 10105"/>
                      <a:gd name="connsiteX28" fmla="*/ 7707 w 10001"/>
                      <a:gd name="connsiteY28" fmla="*/ 8252 h 10105"/>
                      <a:gd name="connsiteX29" fmla="*/ 8300 w 10001"/>
                      <a:gd name="connsiteY29" fmla="*/ 10000 h 10105"/>
                      <a:gd name="connsiteX30" fmla="*/ 9357 w 10001"/>
                      <a:gd name="connsiteY30" fmla="*/ 10000 h 10105"/>
                      <a:gd name="connsiteX31" fmla="*/ 10001 w 10001"/>
                      <a:gd name="connsiteY31" fmla="*/ 8252 h 10105"/>
                      <a:gd name="connsiteX32" fmla="*/ 10001 w 10001"/>
                      <a:gd name="connsiteY32" fmla="*/ 6643 h 10105"/>
                      <a:gd name="connsiteX0" fmla="*/ 10001 w 10001"/>
                      <a:gd name="connsiteY0" fmla="*/ 6643 h 10105"/>
                      <a:gd name="connsiteX1" fmla="*/ 9460 w 10001"/>
                      <a:gd name="connsiteY1" fmla="*/ 4196 h 10105"/>
                      <a:gd name="connsiteX2" fmla="*/ 8970 w 10001"/>
                      <a:gd name="connsiteY2" fmla="*/ 3007 h 10105"/>
                      <a:gd name="connsiteX3" fmla="*/ 8352 w 10001"/>
                      <a:gd name="connsiteY3" fmla="*/ 1958 h 10105"/>
                      <a:gd name="connsiteX4" fmla="*/ 7630 w 10001"/>
                      <a:gd name="connsiteY4" fmla="*/ 1189 h 10105"/>
                      <a:gd name="connsiteX5" fmla="*/ 6831 w 10001"/>
                      <a:gd name="connsiteY5" fmla="*/ 490 h 10105"/>
                      <a:gd name="connsiteX6" fmla="*/ 5955 w 10001"/>
                      <a:gd name="connsiteY6" fmla="*/ 210 h 10105"/>
                      <a:gd name="connsiteX7" fmla="*/ 4975 w 10001"/>
                      <a:gd name="connsiteY7" fmla="*/ 0 h 10105"/>
                      <a:gd name="connsiteX8" fmla="*/ 4047 w 10001"/>
                      <a:gd name="connsiteY8" fmla="*/ 210 h 10105"/>
                      <a:gd name="connsiteX9" fmla="*/ 3120 w 10001"/>
                      <a:gd name="connsiteY9" fmla="*/ 490 h 10105"/>
                      <a:gd name="connsiteX10" fmla="*/ 2321 w 10001"/>
                      <a:gd name="connsiteY10" fmla="*/ 1189 h 10105"/>
                      <a:gd name="connsiteX11" fmla="*/ 1599 w 10001"/>
                      <a:gd name="connsiteY11" fmla="*/ 2028 h 10105"/>
                      <a:gd name="connsiteX12" fmla="*/ 1006 w 10001"/>
                      <a:gd name="connsiteY12" fmla="*/ 3077 h 10105"/>
                      <a:gd name="connsiteX13" fmla="*/ 491 w 10001"/>
                      <a:gd name="connsiteY13" fmla="*/ 4266 h 10105"/>
                      <a:gd name="connsiteX14" fmla="*/ 181 w 10001"/>
                      <a:gd name="connsiteY14" fmla="*/ 5524 h 10105"/>
                      <a:gd name="connsiteX15" fmla="*/ 27 w 10001"/>
                      <a:gd name="connsiteY15" fmla="*/ 6224 h 10105"/>
                      <a:gd name="connsiteX16" fmla="*/ 1 w 10001"/>
                      <a:gd name="connsiteY16" fmla="*/ 8252 h 10105"/>
                      <a:gd name="connsiteX17" fmla="*/ 78 w 10001"/>
                      <a:gd name="connsiteY17" fmla="*/ 9091 h 10105"/>
                      <a:gd name="connsiteX18" fmla="*/ 310 w 10001"/>
                      <a:gd name="connsiteY18" fmla="*/ 9720 h 10105"/>
                      <a:gd name="connsiteX19" fmla="*/ 620 w 10001"/>
                      <a:gd name="connsiteY19" fmla="*/ 10000 h 10105"/>
                      <a:gd name="connsiteX20" fmla="*/ 2321 w 10001"/>
                      <a:gd name="connsiteY20" fmla="*/ 8252 h 10105"/>
                      <a:gd name="connsiteX21" fmla="*/ 2321 w 10001"/>
                      <a:gd name="connsiteY21" fmla="*/ 6643 h 10105"/>
                      <a:gd name="connsiteX22" fmla="*/ 1805 w 10001"/>
                      <a:gd name="connsiteY22" fmla="*/ 5035 h 10105"/>
                      <a:gd name="connsiteX23" fmla="*/ 1986 w 10001"/>
                      <a:gd name="connsiteY23" fmla="*/ 4755 h 10105"/>
                      <a:gd name="connsiteX24" fmla="*/ 7991 w 10001"/>
                      <a:gd name="connsiteY24" fmla="*/ 4755 h 10105"/>
                      <a:gd name="connsiteX25" fmla="*/ 8171 w 10001"/>
                      <a:gd name="connsiteY25" fmla="*/ 5035 h 10105"/>
                      <a:gd name="connsiteX26" fmla="*/ 7707 w 10001"/>
                      <a:gd name="connsiteY26" fmla="*/ 6643 h 10105"/>
                      <a:gd name="connsiteX27" fmla="*/ 7707 w 10001"/>
                      <a:gd name="connsiteY27" fmla="*/ 8252 h 10105"/>
                      <a:gd name="connsiteX28" fmla="*/ 8300 w 10001"/>
                      <a:gd name="connsiteY28" fmla="*/ 10000 h 10105"/>
                      <a:gd name="connsiteX29" fmla="*/ 9357 w 10001"/>
                      <a:gd name="connsiteY29" fmla="*/ 10000 h 10105"/>
                      <a:gd name="connsiteX30" fmla="*/ 10001 w 10001"/>
                      <a:gd name="connsiteY30" fmla="*/ 8252 h 10105"/>
                      <a:gd name="connsiteX31" fmla="*/ 10001 w 10001"/>
                      <a:gd name="connsiteY31" fmla="*/ 6643 h 10105"/>
                      <a:gd name="connsiteX0" fmla="*/ 10001 w 10001"/>
                      <a:gd name="connsiteY0" fmla="*/ 6643 h 10105"/>
                      <a:gd name="connsiteX1" fmla="*/ 9460 w 10001"/>
                      <a:gd name="connsiteY1" fmla="*/ 4196 h 10105"/>
                      <a:gd name="connsiteX2" fmla="*/ 8970 w 10001"/>
                      <a:gd name="connsiteY2" fmla="*/ 3007 h 10105"/>
                      <a:gd name="connsiteX3" fmla="*/ 8352 w 10001"/>
                      <a:gd name="connsiteY3" fmla="*/ 1958 h 10105"/>
                      <a:gd name="connsiteX4" fmla="*/ 7630 w 10001"/>
                      <a:gd name="connsiteY4" fmla="*/ 1189 h 10105"/>
                      <a:gd name="connsiteX5" fmla="*/ 6831 w 10001"/>
                      <a:gd name="connsiteY5" fmla="*/ 490 h 10105"/>
                      <a:gd name="connsiteX6" fmla="*/ 5955 w 10001"/>
                      <a:gd name="connsiteY6" fmla="*/ 210 h 10105"/>
                      <a:gd name="connsiteX7" fmla="*/ 4975 w 10001"/>
                      <a:gd name="connsiteY7" fmla="*/ 0 h 10105"/>
                      <a:gd name="connsiteX8" fmla="*/ 4047 w 10001"/>
                      <a:gd name="connsiteY8" fmla="*/ 210 h 10105"/>
                      <a:gd name="connsiteX9" fmla="*/ 3120 w 10001"/>
                      <a:gd name="connsiteY9" fmla="*/ 490 h 10105"/>
                      <a:gd name="connsiteX10" fmla="*/ 2321 w 10001"/>
                      <a:gd name="connsiteY10" fmla="*/ 1189 h 10105"/>
                      <a:gd name="connsiteX11" fmla="*/ 1599 w 10001"/>
                      <a:gd name="connsiteY11" fmla="*/ 2028 h 10105"/>
                      <a:gd name="connsiteX12" fmla="*/ 1006 w 10001"/>
                      <a:gd name="connsiteY12" fmla="*/ 3077 h 10105"/>
                      <a:gd name="connsiteX13" fmla="*/ 181 w 10001"/>
                      <a:gd name="connsiteY13" fmla="*/ 5524 h 10105"/>
                      <a:gd name="connsiteX14" fmla="*/ 27 w 10001"/>
                      <a:gd name="connsiteY14" fmla="*/ 6224 h 10105"/>
                      <a:gd name="connsiteX15" fmla="*/ 1 w 10001"/>
                      <a:gd name="connsiteY15" fmla="*/ 8252 h 10105"/>
                      <a:gd name="connsiteX16" fmla="*/ 78 w 10001"/>
                      <a:gd name="connsiteY16" fmla="*/ 9091 h 10105"/>
                      <a:gd name="connsiteX17" fmla="*/ 310 w 10001"/>
                      <a:gd name="connsiteY17" fmla="*/ 9720 h 10105"/>
                      <a:gd name="connsiteX18" fmla="*/ 620 w 10001"/>
                      <a:gd name="connsiteY18" fmla="*/ 10000 h 10105"/>
                      <a:gd name="connsiteX19" fmla="*/ 2321 w 10001"/>
                      <a:gd name="connsiteY19" fmla="*/ 8252 h 10105"/>
                      <a:gd name="connsiteX20" fmla="*/ 2321 w 10001"/>
                      <a:gd name="connsiteY20" fmla="*/ 6643 h 10105"/>
                      <a:gd name="connsiteX21" fmla="*/ 1805 w 10001"/>
                      <a:gd name="connsiteY21" fmla="*/ 5035 h 10105"/>
                      <a:gd name="connsiteX22" fmla="*/ 1986 w 10001"/>
                      <a:gd name="connsiteY22" fmla="*/ 4755 h 10105"/>
                      <a:gd name="connsiteX23" fmla="*/ 7991 w 10001"/>
                      <a:gd name="connsiteY23" fmla="*/ 4755 h 10105"/>
                      <a:gd name="connsiteX24" fmla="*/ 8171 w 10001"/>
                      <a:gd name="connsiteY24" fmla="*/ 5035 h 10105"/>
                      <a:gd name="connsiteX25" fmla="*/ 7707 w 10001"/>
                      <a:gd name="connsiteY25" fmla="*/ 6643 h 10105"/>
                      <a:gd name="connsiteX26" fmla="*/ 7707 w 10001"/>
                      <a:gd name="connsiteY26" fmla="*/ 8252 h 10105"/>
                      <a:gd name="connsiteX27" fmla="*/ 8300 w 10001"/>
                      <a:gd name="connsiteY27" fmla="*/ 10000 h 10105"/>
                      <a:gd name="connsiteX28" fmla="*/ 9357 w 10001"/>
                      <a:gd name="connsiteY28" fmla="*/ 10000 h 10105"/>
                      <a:gd name="connsiteX29" fmla="*/ 10001 w 10001"/>
                      <a:gd name="connsiteY29" fmla="*/ 8252 h 10105"/>
                      <a:gd name="connsiteX30" fmla="*/ 10001 w 10001"/>
                      <a:gd name="connsiteY30" fmla="*/ 6643 h 10105"/>
                      <a:gd name="connsiteX0" fmla="*/ 10001 w 10001"/>
                      <a:gd name="connsiteY0" fmla="*/ 6643 h 10105"/>
                      <a:gd name="connsiteX1" fmla="*/ 9460 w 10001"/>
                      <a:gd name="connsiteY1" fmla="*/ 4196 h 10105"/>
                      <a:gd name="connsiteX2" fmla="*/ 8970 w 10001"/>
                      <a:gd name="connsiteY2" fmla="*/ 3007 h 10105"/>
                      <a:gd name="connsiteX3" fmla="*/ 8352 w 10001"/>
                      <a:gd name="connsiteY3" fmla="*/ 1958 h 10105"/>
                      <a:gd name="connsiteX4" fmla="*/ 7630 w 10001"/>
                      <a:gd name="connsiteY4" fmla="*/ 1189 h 10105"/>
                      <a:gd name="connsiteX5" fmla="*/ 6831 w 10001"/>
                      <a:gd name="connsiteY5" fmla="*/ 490 h 10105"/>
                      <a:gd name="connsiteX6" fmla="*/ 5955 w 10001"/>
                      <a:gd name="connsiteY6" fmla="*/ 210 h 10105"/>
                      <a:gd name="connsiteX7" fmla="*/ 4975 w 10001"/>
                      <a:gd name="connsiteY7" fmla="*/ 0 h 10105"/>
                      <a:gd name="connsiteX8" fmla="*/ 4047 w 10001"/>
                      <a:gd name="connsiteY8" fmla="*/ 210 h 10105"/>
                      <a:gd name="connsiteX9" fmla="*/ 3120 w 10001"/>
                      <a:gd name="connsiteY9" fmla="*/ 490 h 10105"/>
                      <a:gd name="connsiteX10" fmla="*/ 2321 w 10001"/>
                      <a:gd name="connsiteY10" fmla="*/ 1189 h 10105"/>
                      <a:gd name="connsiteX11" fmla="*/ 1599 w 10001"/>
                      <a:gd name="connsiteY11" fmla="*/ 2028 h 10105"/>
                      <a:gd name="connsiteX12" fmla="*/ 181 w 10001"/>
                      <a:gd name="connsiteY12" fmla="*/ 5524 h 10105"/>
                      <a:gd name="connsiteX13" fmla="*/ 27 w 10001"/>
                      <a:gd name="connsiteY13" fmla="*/ 6224 h 10105"/>
                      <a:gd name="connsiteX14" fmla="*/ 1 w 10001"/>
                      <a:gd name="connsiteY14" fmla="*/ 8252 h 10105"/>
                      <a:gd name="connsiteX15" fmla="*/ 78 w 10001"/>
                      <a:gd name="connsiteY15" fmla="*/ 9091 h 10105"/>
                      <a:gd name="connsiteX16" fmla="*/ 310 w 10001"/>
                      <a:gd name="connsiteY16" fmla="*/ 9720 h 10105"/>
                      <a:gd name="connsiteX17" fmla="*/ 620 w 10001"/>
                      <a:gd name="connsiteY17" fmla="*/ 10000 h 10105"/>
                      <a:gd name="connsiteX18" fmla="*/ 2321 w 10001"/>
                      <a:gd name="connsiteY18" fmla="*/ 8252 h 10105"/>
                      <a:gd name="connsiteX19" fmla="*/ 2321 w 10001"/>
                      <a:gd name="connsiteY19" fmla="*/ 6643 h 10105"/>
                      <a:gd name="connsiteX20" fmla="*/ 1805 w 10001"/>
                      <a:gd name="connsiteY20" fmla="*/ 5035 h 10105"/>
                      <a:gd name="connsiteX21" fmla="*/ 1986 w 10001"/>
                      <a:gd name="connsiteY21" fmla="*/ 4755 h 10105"/>
                      <a:gd name="connsiteX22" fmla="*/ 7991 w 10001"/>
                      <a:gd name="connsiteY22" fmla="*/ 4755 h 10105"/>
                      <a:gd name="connsiteX23" fmla="*/ 8171 w 10001"/>
                      <a:gd name="connsiteY23" fmla="*/ 5035 h 10105"/>
                      <a:gd name="connsiteX24" fmla="*/ 7707 w 10001"/>
                      <a:gd name="connsiteY24" fmla="*/ 6643 h 10105"/>
                      <a:gd name="connsiteX25" fmla="*/ 7707 w 10001"/>
                      <a:gd name="connsiteY25" fmla="*/ 8252 h 10105"/>
                      <a:gd name="connsiteX26" fmla="*/ 8300 w 10001"/>
                      <a:gd name="connsiteY26" fmla="*/ 10000 h 10105"/>
                      <a:gd name="connsiteX27" fmla="*/ 9357 w 10001"/>
                      <a:gd name="connsiteY27" fmla="*/ 10000 h 10105"/>
                      <a:gd name="connsiteX28" fmla="*/ 10001 w 10001"/>
                      <a:gd name="connsiteY28" fmla="*/ 8252 h 10105"/>
                      <a:gd name="connsiteX29" fmla="*/ 10001 w 10001"/>
                      <a:gd name="connsiteY29" fmla="*/ 6643 h 10105"/>
                      <a:gd name="connsiteX0" fmla="*/ 10001 w 10001"/>
                      <a:gd name="connsiteY0" fmla="*/ 6643 h 10105"/>
                      <a:gd name="connsiteX1" fmla="*/ 9460 w 10001"/>
                      <a:gd name="connsiteY1" fmla="*/ 4196 h 10105"/>
                      <a:gd name="connsiteX2" fmla="*/ 8970 w 10001"/>
                      <a:gd name="connsiteY2" fmla="*/ 3007 h 10105"/>
                      <a:gd name="connsiteX3" fmla="*/ 8352 w 10001"/>
                      <a:gd name="connsiteY3" fmla="*/ 1958 h 10105"/>
                      <a:gd name="connsiteX4" fmla="*/ 7630 w 10001"/>
                      <a:gd name="connsiteY4" fmla="*/ 1189 h 10105"/>
                      <a:gd name="connsiteX5" fmla="*/ 6831 w 10001"/>
                      <a:gd name="connsiteY5" fmla="*/ 490 h 10105"/>
                      <a:gd name="connsiteX6" fmla="*/ 5955 w 10001"/>
                      <a:gd name="connsiteY6" fmla="*/ 210 h 10105"/>
                      <a:gd name="connsiteX7" fmla="*/ 4975 w 10001"/>
                      <a:gd name="connsiteY7" fmla="*/ 0 h 10105"/>
                      <a:gd name="connsiteX8" fmla="*/ 4047 w 10001"/>
                      <a:gd name="connsiteY8" fmla="*/ 210 h 10105"/>
                      <a:gd name="connsiteX9" fmla="*/ 3120 w 10001"/>
                      <a:gd name="connsiteY9" fmla="*/ 490 h 10105"/>
                      <a:gd name="connsiteX10" fmla="*/ 2321 w 10001"/>
                      <a:gd name="connsiteY10" fmla="*/ 1189 h 10105"/>
                      <a:gd name="connsiteX11" fmla="*/ 181 w 10001"/>
                      <a:gd name="connsiteY11" fmla="*/ 5524 h 10105"/>
                      <a:gd name="connsiteX12" fmla="*/ 27 w 10001"/>
                      <a:gd name="connsiteY12" fmla="*/ 6224 h 10105"/>
                      <a:gd name="connsiteX13" fmla="*/ 1 w 10001"/>
                      <a:gd name="connsiteY13" fmla="*/ 8252 h 10105"/>
                      <a:gd name="connsiteX14" fmla="*/ 78 w 10001"/>
                      <a:gd name="connsiteY14" fmla="*/ 9091 h 10105"/>
                      <a:gd name="connsiteX15" fmla="*/ 310 w 10001"/>
                      <a:gd name="connsiteY15" fmla="*/ 9720 h 10105"/>
                      <a:gd name="connsiteX16" fmla="*/ 620 w 10001"/>
                      <a:gd name="connsiteY16" fmla="*/ 10000 h 10105"/>
                      <a:gd name="connsiteX17" fmla="*/ 2321 w 10001"/>
                      <a:gd name="connsiteY17" fmla="*/ 8252 h 10105"/>
                      <a:gd name="connsiteX18" fmla="*/ 2321 w 10001"/>
                      <a:gd name="connsiteY18" fmla="*/ 6643 h 10105"/>
                      <a:gd name="connsiteX19" fmla="*/ 1805 w 10001"/>
                      <a:gd name="connsiteY19" fmla="*/ 5035 h 10105"/>
                      <a:gd name="connsiteX20" fmla="*/ 1986 w 10001"/>
                      <a:gd name="connsiteY20" fmla="*/ 4755 h 10105"/>
                      <a:gd name="connsiteX21" fmla="*/ 7991 w 10001"/>
                      <a:gd name="connsiteY21" fmla="*/ 4755 h 10105"/>
                      <a:gd name="connsiteX22" fmla="*/ 8171 w 10001"/>
                      <a:gd name="connsiteY22" fmla="*/ 5035 h 10105"/>
                      <a:gd name="connsiteX23" fmla="*/ 7707 w 10001"/>
                      <a:gd name="connsiteY23" fmla="*/ 6643 h 10105"/>
                      <a:gd name="connsiteX24" fmla="*/ 7707 w 10001"/>
                      <a:gd name="connsiteY24" fmla="*/ 8252 h 10105"/>
                      <a:gd name="connsiteX25" fmla="*/ 8300 w 10001"/>
                      <a:gd name="connsiteY25" fmla="*/ 10000 h 10105"/>
                      <a:gd name="connsiteX26" fmla="*/ 9357 w 10001"/>
                      <a:gd name="connsiteY26" fmla="*/ 10000 h 10105"/>
                      <a:gd name="connsiteX27" fmla="*/ 10001 w 10001"/>
                      <a:gd name="connsiteY27" fmla="*/ 8252 h 10105"/>
                      <a:gd name="connsiteX28" fmla="*/ 10001 w 10001"/>
                      <a:gd name="connsiteY28" fmla="*/ 6643 h 10105"/>
                      <a:gd name="connsiteX0" fmla="*/ 10001 w 10001"/>
                      <a:gd name="connsiteY0" fmla="*/ 6643 h 10105"/>
                      <a:gd name="connsiteX1" fmla="*/ 9460 w 10001"/>
                      <a:gd name="connsiteY1" fmla="*/ 4196 h 10105"/>
                      <a:gd name="connsiteX2" fmla="*/ 8970 w 10001"/>
                      <a:gd name="connsiteY2" fmla="*/ 3007 h 10105"/>
                      <a:gd name="connsiteX3" fmla="*/ 8352 w 10001"/>
                      <a:gd name="connsiteY3" fmla="*/ 1958 h 10105"/>
                      <a:gd name="connsiteX4" fmla="*/ 7630 w 10001"/>
                      <a:gd name="connsiteY4" fmla="*/ 1189 h 10105"/>
                      <a:gd name="connsiteX5" fmla="*/ 6831 w 10001"/>
                      <a:gd name="connsiteY5" fmla="*/ 490 h 10105"/>
                      <a:gd name="connsiteX6" fmla="*/ 5955 w 10001"/>
                      <a:gd name="connsiteY6" fmla="*/ 210 h 10105"/>
                      <a:gd name="connsiteX7" fmla="*/ 4975 w 10001"/>
                      <a:gd name="connsiteY7" fmla="*/ 0 h 10105"/>
                      <a:gd name="connsiteX8" fmla="*/ 4047 w 10001"/>
                      <a:gd name="connsiteY8" fmla="*/ 210 h 10105"/>
                      <a:gd name="connsiteX9" fmla="*/ 3120 w 10001"/>
                      <a:gd name="connsiteY9" fmla="*/ 490 h 10105"/>
                      <a:gd name="connsiteX10" fmla="*/ 2321 w 10001"/>
                      <a:gd name="connsiteY10" fmla="*/ 1189 h 10105"/>
                      <a:gd name="connsiteX11" fmla="*/ 181 w 10001"/>
                      <a:gd name="connsiteY11" fmla="*/ 5524 h 10105"/>
                      <a:gd name="connsiteX12" fmla="*/ 27 w 10001"/>
                      <a:gd name="connsiteY12" fmla="*/ 6224 h 10105"/>
                      <a:gd name="connsiteX13" fmla="*/ 1 w 10001"/>
                      <a:gd name="connsiteY13" fmla="*/ 8252 h 10105"/>
                      <a:gd name="connsiteX14" fmla="*/ 78 w 10001"/>
                      <a:gd name="connsiteY14" fmla="*/ 9091 h 10105"/>
                      <a:gd name="connsiteX15" fmla="*/ 310 w 10001"/>
                      <a:gd name="connsiteY15" fmla="*/ 9720 h 10105"/>
                      <a:gd name="connsiteX16" fmla="*/ 620 w 10001"/>
                      <a:gd name="connsiteY16" fmla="*/ 10000 h 10105"/>
                      <a:gd name="connsiteX17" fmla="*/ 2321 w 10001"/>
                      <a:gd name="connsiteY17" fmla="*/ 8252 h 10105"/>
                      <a:gd name="connsiteX18" fmla="*/ 2321 w 10001"/>
                      <a:gd name="connsiteY18" fmla="*/ 6643 h 10105"/>
                      <a:gd name="connsiteX19" fmla="*/ 1805 w 10001"/>
                      <a:gd name="connsiteY19" fmla="*/ 5035 h 10105"/>
                      <a:gd name="connsiteX20" fmla="*/ 1986 w 10001"/>
                      <a:gd name="connsiteY20" fmla="*/ 4755 h 10105"/>
                      <a:gd name="connsiteX21" fmla="*/ 7991 w 10001"/>
                      <a:gd name="connsiteY21" fmla="*/ 4755 h 10105"/>
                      <a:gd name="connsiteX22" fmla="*/ 8171 w 10001"/>
                      <a:gd name="connsiteY22" fmla="*/ 5035 h 10105"/>
                      <a:gd name="connsiteX23" fmla="*/ 7707 w 10001"/>
                      <a:gd name="connsiteY23" fmla="*/ 6643 h 10105"/>
                      <a:gd name="connsiteX24" fmla="*/ 7707 w 10001"/>
                      <a:gd name="connsiteY24" fmla="*/ 8252 h 10105"/>
                      <a:gd name="connsiteX25" fmla="*/ 8300 w 10001"/>
                      <a:gd name="connsiteY25" fmla="*/ 10000 h 10105"/>
                      <a:gd name="connsiteX26" fmla="*/ 9357 w 10001"/>
                      <a:gd name="connsiteY26" fmla="*/ 10000 h 10105"/>
                      <a:gd name="connsiteX27" fmla="*/ 10001 w 10001"/>
                      <a:gd name="connsiteY27" fmla="*/ 8252 h 10105"/>
                      <a:gd name="connsiteX28" fmla="*/ 10001 w 10001"/>
                      <a:gd name="connsiteY28" fmla="*/ 6643 h 10105"/>
                      <a:gd name="connsiteX0" fmla="*/ 10001 w 10001"/>
                      <a:gd name="connsiteY0" fmla="*/ 6643 h 10105"/>
                      <a:gd name="connsiteX1" fmla="*/ 9460 w 10001"/>
                      <a:gd name="connsiteY1" fmla="*/ 4196 h 10105"/>
                      <a:gd name="connsiteX2" fmla="*/ 8970 w 10001"/>
                      <a:gd name="connsiteY2" fmla="*/ 3007 h 10105"/>
                      <a:gd name="connsiteX3" fmla="*/ 8352 w 10001"/>
                      <a:gd name="connsiteY3" fmla="*/ 1958 h 10105"/>
                      <a:gd name="connsiteX4" fmla="*/ 7630 w 10001"/>
                      <a:gd name="connsiteY4" fmla="*/ 1189 h 10105"/>
                      <a:gd name="connsiteX5" fmla="*/ 6831 w 10001"/>
                      <a:gd name="connsiteY5" fmla="*/ 490 h 10105"/>
                      <a:gd name="connsiteX6" fmla="*/ 5955 w 10001"/>
                      <a:gd name="connsiteY6" fmla="*/ 210 h 10105"/>
                      <a:gd name="connsiteX7" fmla="*/ 4975 w 10001"/>
                      <a:gd name="connsiteY7" fmla="*/ 0 h 10105"/>
                      <a:gd name="connsiteX8" fmla="*/ 4047 w 10001"/>
                      <a:gd name="connsiteY8" fmla="*/ 210 h 10105"/>
                      <a:gd name="connsiteX9" fmla="*/ 3120 w 10001"/>
                      <a:gd name="connsiteY9" fmla="*/ 490 h 10105"/>
                      <a:gd name="connsiteX10" fmla="*/ 181 w 10001"/>
                      <a:gd name="connsiteY10" fmla="*/ 5524 h 10105"/>
                      <a:gd name="connsiteX11" fmla="*/ 27 w 10001"/>
                      <a:gd name="connsiteY11" fmla="*/ 6224 h 10105"/>
                      <a:gd name="connsiteX12" fmla="*/ 1 w 10001"/>
                      <a:gd name="connsiteY12" fmla="*/ 8252 h 10105"/>
                      <a:gd name="connsiteX13" fmla="*/ 78 w 10001"/>
                      <a:gd name="connsiteY13" fmla="*/ 9091 h 10105"/>
                      <a:gd name="connsiteX14" fmla="*/ 310 w 10001"/>
                      <a:gd name="connsiteY14" fmla="*/ 9720 h 10105"/>
                      <a:gd name="connsiteX15" fmla="*/ 620 w 10001"/>
                      <a:gd name="connsiteY15" fmla="*/ 10000 h 10105"/>
                      <a:gd name="connsiteX16" fmla="*/ 2321 w 10001"/>
                      <a:gd name="connsiteY16" fmla="*/ 8252 h 10105"/>
                      <a:gd name="connsiteX17" fmla="*/ 2321 w 10001"/>
                      <a:gd name="connsiteY17" fmla="*/ 6643 h 10105"/>
                      <a:gd name="connsiteX18" fmla="*/ 1805 w 10001"/>
                      <a:gd name="connsiteY18" fmla="*/ 5035 h 10105"/>
                      <a:gd name="connsiteX19" fmla="*/ 1986 w 10001"/>
                      <a:gd name="connsiteY19" fmla="*/ 4755 h 10105"/>
                      <a:gd name="connsiteX20" fmla="*/ 7991 w 10001"/>
                      <a:gd name="connsiteY20" fmla="*/ 4755 h 10105"/>
                      <a:gd name="connsiteX21" fmla="*/ 8171 w 10001"/>
                      <a:gd name="connsiteY21" fmla="*/ 5035 h 10105"/>
                      <a:gd name="connsiteX22" fmla="*/ 7707 w 10001"/>
                      <a:gd name="connsiteY22" fmla="*/ 6643 h 10105"/>
                      <a:gd name="connsiteX23" fmla="*/ 7707 w 10001"/>
                      <a:gd name="connsiteY23" fmla="*/ 8252 h 10105"/>
                      <a:gd name="connsiteX24" fmla="*/ 8300 w 10001"/>
                      <a:gd name="connsiteY24" fmla="*/ 10000 h 10105"/>
                      <a:gd name="connsiteX25" fmla="*/ 9357 w 10001"/>
                      <a:gd name="connsiteY25" fmla="*/ 10000 h 10105"/>
                      <a:gd name="connsiteX26" fmla="*/ 10001 w 10001"/>
                      <a:gd name="connsiteY26" fmla="*/ 8252 h 10105"/>
                      <a:gd name="connsiteX27" fmla="*/ 10001 w 10001"/>
                      <a:gd name="connsiteY27" fmla="*/ 6643 h 10105"/>
                      <a:gd name="connsiteX0" fmla="*/ 10001 w 10001"/>
                      <a:gd name="connsiteY0" fmla="*/ 6643 h 10105"/>
                      <a:gd name="connsiteX1" fmla="*/ 9460 w 10001"/>
                      <a:gd name="connsiteY1" fmla="*/ 4196 h 10105"/>
                      <a:gd name="connsiteX2" fmla="*/ 8970 w 10001"/>
                      <a:gd name="connsiteY2" fmla="*/ 3007 h 10105"/>
                      <a:gd name="connsiteX3" fmla="*/ 8352 w 10001"/>
                      <a:gd name="connsiteY3" fmla="*/ 1958 h 10105"/>
                      <a:gd name="connsiteX4" fmla="*/ 7630 w 10001"/>
                      <a:gd name="connsiteY4" fmla="*/ 1189 h 10105"/>
                      <a:gd name="connsiteX5" fmla="*/ 6831 w 10001"/>
                      <a:gd name="connsiteY5" fmla="*/ 490 h 10105"/>
                      <a:gd name="connsiteX6" fmla="*/ 5955 w 10001"/>
                      <a:gd name="connsiteY6" fmla="*/ 210 h 10105"/>
                      <a:gd name="connsiteX7" fmla="*/ 4975 w 10001"/>
                      <a:gd name="connsiteY7" fmla="*/ 0 h 10105"/>
                      <a:gd name="connsiteX8" fmla="*/ 4047 w 10001"/>
                      <a:gd name="connsiteY8" fmla="*/ 210 h 10105"/>
                      <a:gd name="connsiteX9" fmla="*/ 181 w 10001"/>
                      <a:gd name="connsiteY9" fmla="*/ 5524 h 10105"/>
                      <a:gd name="connsiteX10" fmla="*/ 27 w 10001"/>
                      <a:gd name="connsiteY10" fmla="*/ 6224 h 10105"/>
                      <a:gd name="connsiteX11" fmla="*/ 1 w 10001"/>
                      <a:gd name="connsiteY11" fmla="*/ 8252 h 10105"/>
                      <a:gd name="connsiteX12" fmla="*/ 78 w 10001"/>
                      <a:gd name="connsiteY12" fmla="*/ 9091 h 10105"/>
                      <a:gd name="connsiteX13" fmla="*/ 310 w 10001"/>
                      <a:gd name="connsiteY13" fmla="*/ 9720 h 10105"/>
                      <a:gd name="connsiteX14" fmla="*/ 620 w 10001"/>
                      <a:gd name="connsiteY14" fmla="*/ 10000 h 10105"/>
                      <a:gd name="connsiteX15" fmla="*/ 2321 w 10001"/>
                      <a:gd name="connsiteY15" fmla="*/ 8252 h 10105"/>
                      <a:gd name="connsiteX16" fmla="*/ 2321 w 10001"/>
                      <a:gd name="connsiteY16" fmla="*/ 6643 h 10105"/>
                      <a:gd name="connsiteX17" fmla="*/ 1805 w 10001"/>
                      <a:gd name="connsiteY17" fmla="*/ 5035 h 10105"/>
                      <a:gd name="connsiteX18" fmla="*/ 1986 w 10001"/>
                      <a:gd name="connsiteY18" fmla="*/ 4755 h 10105"/>
                      <a:gd name="connsiteX19" fmla="*/ 7991 w 10001"/>
                      <a:gd name="connsiteY19" fmla="*/ 4755 h 10105"/>
                      <a:gd name="connsiteX20" fmla="*/ 8171 w 10001"/>
                      <a:gd name="connsiteY20" fmla="*/ 5035 h 10105"/>
                      <a:gd name="connsiteX21" fmla="*/ 7707 w 10001"/>
                      <a:gd name="connsiteY21" fmla="*/ 6643 h 10105"/>
                      <a:gd name="connsiteX22" fmla="*/ 7707 w 10001"/>
                      <a:gd name="connsiteY22" fmla="*/ 8252 h 10105"/>
                      <a:gd name="connsiteX23" fmla="*/ 8300 w 10001"/>
                      <a:gd name="connsiteY23" fmla="*/ 10000 h 10105"/>
                      <a:gd name="connsiteX24" fmla="*/ 9357 w 10001"/>
                      <a:gd name="connsiteY24" fmla="*/ 10000 h 10105"/>
                      <a:gd name="connsiteX25" fmla="*/ 10001 w 10001"/>
                      <a:gd name="connsiteY25" fmla="*/ 8252 h 10105"/>
                      <a:gd name="connsiteX26" fmla="*/ 10001 w 10001"/>
                      <a:gd name="connsiteY26" fmla="*/ 6643 h 10105"/>
                      <a:gd name="connsiteX0" fmla="*/ 10001 w 10001"/>
                      <a:gd name="connsiteY0" fmla="*/ 6643 h 10105"/>
                      <a:gd name="connsiteX1" fmla="*/ 9460 w 10001"/>
                      <a:gd name="connsiteY1" fmla="*/ 4196 h 10105"/>
                      <a:gd name="connsiteX2" fmla="*/ 8970 w 10001"/>
                      <a:gd name="connsiteY2" fmla="*/ 3007 h 10105"/>
                      <a:gd name="connsiteX3" fmla="*/ 8352 w 10001"/>
                      <a:gd name="connsiteY3" fmla="*/ 1958 h 10105"/>
                      <a:gd name="connsiteX4" fmla="*/ 7630 w 10001"/>
                      <a:gd name="connsiteY4" fmla="*/ 1189 h 10105"/>
                      <a:gd name="connsiteX5" fmla="*/ 6831 w 10001"/>
                      <a:gd name="connsiteY5" fmla="*/ 490 h 10105"/>
                      <a:gd name="connsiteX6" fmla="*/ 5955 w 10001"/>
                      <a:gd name="connsiteY6" fmla="*/ 210 h 10105"/>
                      <a:gd name="connsiteX7" fmla="*/ 4975 w 10001"/>
                      <a:gd name="connsiteY7" fmla="*/ 0 h 10105"/>
                      <a:gd name="connsiteX8" fmla="*/ 181 w 10001"/>
                      <a:gd name="connsiteY8" fmla="*/ 5524 h 10105"/>
                      <a:gd name="connsiteX9" fmla="*/ 27 w 10001"/>
                      <a:gd name="connsiteY9" fmla="*/ 6224 h 10105"/>
                      <a:gd name="connsiteX10" fmla="*/ 1 w 10001"/>
                      <a:gd name="connsiteY10" fmla="*/ 8252 h 10105"/>
                      <a:gd name="connsiteX11" fmla="*/ 78 w 10001"/>
                      <a:gd name="connsiteY11" fmla="*/ 9091 h 10105"/>
                      <a:gd name="connsiteX12" fmla="*/ 310 w 10001"/>
                      <a:gd name="connsiteY12" fmla="*/ 9720 h 10105"/>
                      <a:gd name="connsiteX13" fmla="*/ 620 w 10001"/>
                      <a:gd name="connsiteY13" fmla="*/ 10000 h 10105"/>
                      <a:gd name="connsiteX14" fmla="*/ 2321 w 10001"/>
                      <a:gd name="connsiteY14" fmla="*/ 8252 h 10105"/>
                      <a:gd name="connsiteX15" fmla="*/ 2321 w 10001"/>
                      <a:gd name="connsiteY15" fmla="*/ 6643 h 10105"/>
                      <a:gd name="connsiteX16" fmla="*/ 1805 w 10001"/>
                      <a:gd name="connsiteY16" fmla="*/ 5035 h 10105"/>
                      <a:gd name="connsiteX17" fmla="*/ 1986 w 10001"/>
                      <a:gd name="connsiteY17" fmla="*/ 4755 h 10105"/>
                      <a:gd name="connsiteX18" fmla="*/ 7991 w 10001"/>
                      <a:gd name="connsiteY18" fmla="*/ 4755 h 10105"/>
                      <a:gd name="connsiteX19" fmla="*/ 8171 w 10001"/>
                      <a:gd name="connsiteY19" fmla="*/ 5035 h 10105"/>
                      <a:gd name="connsiteX20" fmla="*/ 7707 w 10001"/>
                      <a:gd name="connsiteY20" fmla="*/ 6643 h 10105"/>
                      <a:gd name="connsiteX21" fmla="*/ 7707 w 10001"/>
                      <a:gd name="connsiteY21" fmla="*/ 8252 h 10105"/>
                      <a:gd name="connsiteX22" fmla="*/ 8300 w 10001"/>
                      <a:gd name="connsiteY22" fmla="*/ 10000 h 10105"/>
                      <a:gd name="connsiteX23" fmla="*/ 9357 w 10001"/>
                      <a:gd name="connsiteY23" fmla="*/ 10000 h 10105"/>
                      <a:gd name="connsiteX24" fmla="*/ 10001 w 10001"/>
                      <a:gd name="connsiteY24" fmla="*/ 8252 h 10105"/>
                      <a:gd name="connsiteX25" fmla="*/ 10001 w 10001"/>
                      <a:gd name="connsiteY25" fmla="*/ 6643 h 10105"/>
                      <a:gd name="connsiteX0" fmla="*/ 10001 w 10001"/>
                      <a:gd name="connsiteY0" fmla="*/ 6433 h 9895"/>
                      <a:gd name="connsiteX1" fmla="*/ 9460 w 10001"/>
                      <a:gd name="connsiteY1" fmla="*/ 3986 h 9895"/>
                      <a:gd name="connsiteX2" fmla="*/ 8970 w 10001"/>
                      <a:gd name="connsiteY2" fmla="*/ 2797 h 9895"/>
                      <a:gd name="connsiteX3" fmla="*/ 8352 w 10001"/>
                      <a:gd name="connsiteY3" fmla="*/ 1748 h 9895"/>
                      <a:gd name="connsiteX4" fmla="*/ 7630 w 10001"/>
                      <a:gd name="connsiteY4" fmla="*/ 979 h 9895"/>
                      <a:gd name="connsiteX5" fmla="*/ 6831 w 10001"/>
                      <a:gd name="connsiteY5" fmla="*/ 280 h 9895"/>
                      <a:gd name="connsiteX6" fmla="*/ 5955 w 10001"/>
                      <a:gd name="connsiteY6" fmla="*/ 0 h 9895"/>
                      <a:gd name="connsiteX7" fmla="*/ 181 w 10001"/>
                      <a:gd name="connsiteY7" fmla="*/ 5314 h 9895"/>
                      <a:gd name="connsiteX8" fmla="*/ 27 w 10001"/>
                      <a:gd name="connsiteY8" fmla="*/ 6014 h 9895"/>
                      <a:gd name="connsiteX9" fmla="*/ 1 w 10001"/>
                      <a:gd name="connsiteY9" fmla="*/ 8042 h 9895"/>
                      <a:gd name="connsiteX10" fmla="*/ 78 w 10001"/>
                      <a:gd name="connsiteY10" fmla="*/ 8881 h 9895"/>
                      <a:gd name="connsiteX11" fmla="*/ 310 w 10001"/>
                      <a:gd name="connsiteY11" fmla="*/ 9510 h 9895"/>
                      <a:gd name="connsiteX12" fmla="*/ 620 w 10001"/>
                      <a:gd name="connsiteY12" fmla="*/ 9790 h 9895"/>
                      <a:gd name="connsiteX13" fmla="*/ 2321 w 10001"/>
                      <a:gd name="connsiteY13" fmla="*/ 8042 h 9895"/>
                      <a:gd name="connsiteX14" fmla="*/ 2321 w 10001"/>
                      <a:gd name="connsiteY14" fmla="*/ 6433 h 9895"/>
                      <a:gd name="connsiteX15" fmla="*/ 1805 w 10001"/>
                      <a:gd name="connsiteY15" fmla="*/ 4825 h 9895"/>
                      <a:gd name="connsiteX16" fmla="*/ 1986 w 10001"/>
                      <a:gd name="connsiteY16" fmla="*/ 4545 h 9895"/>
                      <a:gd name="connsiteX17" fmla="*/ 7991 w 10001"/>
                      <a:gd name="connsiteY17" fmla="*/ 4545 h 9895"/>
                      <a:gd name="connsiteX18" fmla="*/ 8171 w 10001"/>
                      <a:gd name="connsiteY18" fmla="*/ 4825 h 9895"/>
                      <a:gd name="connsiteX19" fmla="*/ 7707 w 10001"/>
                      <a:gd name="connsiteY19" fmla="*/ 6433 h 9895"/>
                      <a:gd name="connsiteX20" fmla="*/ 7707 w 10001"/>
                      <a:gd name="connsiteY20" fmla="*/ 8042 h 9895"/>
                      <a:gd name="connsiteX21" fmla="*/ 8300 w 10001"/>
                      <a:gd name="connsiteY21" fmla="*/ 9790 h 9895"/>
                      <a:gd name="connsiteX22" fmla="*/ 9357 w 10001"/>
                      <a:gd name="connsiteY22" fmla="*/ 9790 h 9895"/>
                      <a:gd name="connsiteX23" fmla="*/ 10001 w 10001"/>
                      <a:gd name="connsiteY23" fmla="*/ 8042 h 9895"/>
                      <a:gd name="connsiteX24" fmla="*/ 10001 w 10001"/>
                      <a:gd name="connsiteY24" fmla="*/ 6433 h 9895"/>
                      <a:gd name="connsiteX0" fmla="*/ 10000 w 10000"/>
                      <a:gd name="connsiteY0" fmla="*/ 6218 h 9718"/>
                      <a:gd name="connsiteX1" fmla="*/ 9459 w 10000"/>
                      <a:gd name="connsiteY1" fmla="*/ 3745 h 9718"/>
                      <a:gd name="connsiteX2" fmla="*/ 8969 w 10000"/>
                      <a:gd name="connsiteY2" fmla="*/ 2544 h 9718"/>
                      <a:gd name="connsiteX3" fmla="*/ 8351 w 10000"/>
                      <a:gd name="connsiteY3" fmla="*/ 1484 h 9718"/>
                      <a:gd name="connsiteX4" fmla="*/ 7629 w 10000"/>
                      <a:gd name="connsiteY4" fmla="*/ 706 h 9718"/>
                      <a:gd name="connsiteX5" fmla="*/ 6830 w 10000"/>
                      <a:gd name="connsiteY5" fmla="*/ 0 h 9718"/>
                      <a:gd name="connsiteX6" fmla="*/ 181 w 10000"/>
                      <a:gd name="connsiteY6" fmla="*/ 5087 h 9718"/>
                      <a:gd name="connsiteX7" fmla="*/ 27 w 10000"/>
                      <a:gd name="connsiteY7" fmla="*/ 5795 h 9718"/>
                      <a:gd name="connsiteX8" fmla="*/ 1 w 10000"/>
                      <a:gd name="connsiteY8" fmla="*/ 7844 h 9718"/>
                      <a:gd name="connsiteX9" fmla="*/ 78 w 10000"/>
                      <a:gd name="connsiteY9" fmla="*/ 8692 h 9718"/>
                      <a:gd name="connsiteX10" fmla="*/ 310 w 10000"/>
                      <a:gd name="connsiteY10" fmla="*/ 9328 h 9718"/>
                      <a:gd name="connsiteX11" fmla="*/ 620 w 10000"/>
                      <a:gd name="connsiteY11" fmla="*/ 9611 h 9718"/>
                      <a:gd name="connsiteX12" fmla="*/ 2321 w 10000"/>
                      <a:gd name="connsiteY12" fmla="*/ 7844 h 9718"/>
                      <a:gd name="connsiteX13" fmla="*/ 2321 w 10000"/>
                      <a:gd name="connsiteY13" fmla="*/ 6218 h 9718"/>
                      <a:gd name="connsiteX14" fmla="*/ 1805 w 10000"/>
                      <a:gd name="connsiteY14" fmla="*/ 4593 h 9718"/>
                      <a:gd name="connsiteX15" fmla="*/ 1986 w 10000"/>
                      <a:gd name="connsiteY15" fmla="*/ 4310 h 9718"/>
                      <a:gd name="connsiteX16" fmla="*/ 7990 w 10000"/>
                      <a:gd name="connsiteY16" fmla="*/ 4310 h 9718"/>
                      <a:gd name="connsiteX17" fmla="*/ 8170 w 10000"/>
                      <a:gd name="connsiteY17" fmla="*/ 4593 h 9718"/>
                      <a:gd name="connsiteX18" fmla="*/ 7706 w 10000"/>
                      <a:gd name="connsiteY18" fmla="*/ 6218 h 9718"/>
                      <a:gd name="connsiteX19" fmla="*/ 7706 w 10000"/>
                      <a:gd name="connsiteY19" fmla="*/ 7844 h 9718"/>
                      <a:gd name="connsiteX20" fmla="*/ 8299 w 10000"/>
                      <a:gd name="connsiteY20" fmla="*/ 9611 h 9718"/>
                      <a:gd name="connsiteX21" fmla="*/ 9356 w 10000"/>
                      <a:gd name="connsiteY21" fmla="*/ 9611 h 9718"/>
                      <a:gd name="connsiteX22" fmla="*/ 10000 w 10000"/>
                      <a:gd name="connsiteY22" fmla="*/ 7844 h 9718"/>
                      <a:gd name="connsiteX23" fmla="*/ 10000 w 10000"/>
                      <a:gd name="connsiteY23" fmla="*/ 6218 h 9718"/>
                      <a:gd name="connsiteX0" fmla="*/ 10000 w 10000"/>
                      <a:gd name="connsiteY0" fmla="*/ 5672 h 9274"/>
                      <a:gd name="connsiteX1" fmla="*/ 9459 w 10000"/>
                      <a:gd name="connsiteY1" fmla="*/ 3128 h 9274"/>
                      <a:gd name="connsiteX2" fmla="*/ 8969 w 10000"/>
                      <a:gd name="connsiteY2" fmla="*/ 1892 h 9274"/>
                      <a:gd name="connsiteX3" fmla="*/ 8351 w 10000"/>
                      <a:gd name="connsiteY3" fmla="*/ 801 h 9274"/>
                      <a:gd name="connsiteX4" fmla="*/ 7629 w 10000"/>
                      <a:gd name="connsiteY4" fmla="*/ 0 h 9274"/>
                      <a:gd name="connsiteX5" fmla="*/ 181 w 10000"/>
                      <a:gd name="connsiteY5" fmla="*/ 4509 h 9274"/>
                      <a:gd name="connsiteX6" fmla="*/ 27 w 10000"/>
                      <a:gd name="connsiteY6" fmla="*/ 5237 h 9274"/>
                      <a:gd name="connsiteX7" fmla="*/ 1 w 10000"/>
                      <a:gd name="connsiteY7" fmla="*/ 7346 h 9274"/>
                      <a:gd name="connsiteX8" fmla="*/ 78 w 10000"/>
                      <a:gd name="connsiteY8" fmla="*/ 8218 h 9274"/>
                      <a:gd name="connsiteX9" fmla="*/ 310 w 10000"/>
                      <a:gd name="connsiteY9" fmla="*/ 8873 h 9274"/>
                      <a:gd name="connsiteX10" fmla="*/ 620 w 10000"/>
                      <a:gd name="connsiteY10" fmla="*/ 9164 h 9274"/>
                      <a:gd name="connsiteX11" fmla="*/ 2321 w 10000"/>
                      <a:gd name="connsiteY11" fmla="*/ 7346 h 9274"/>
                      <a:gd name="connsiteX12" fmla="*/ 2321 w 10000"/>
                      <a:gd name="connsiteY12" fmla="*/ 5672 h 9274"/>
                      <a:gd name="connsiteX13" fmla="*/ 1805 w 10000"/>
                      <a:gd name="connsiteY13" fmla="*/ 4000 h 9274"/>
                      <a:gd name="connsiteX14" fmla="*/ 1986 w 10000"/>
                      <a:gd name="connsiteY14" fmla="*/ 3709 h 9274"/>
                      <a:gd name="connsiteX15" fmla="*/ 7990 w 10000"/>
                      <a:gd name="connsiteY15" fmla="*/ 3709 h 9274"/>
                      <a:gd name="connsiteX16" fmla="*/ 8170 w 10000"/>
                      <a:gd name="connsiteY16" fmla="*/ 4000 h 9274"/>
                      <a:gd name="connsiteX17" fmla="*/ 7706 w 10000"/>
                      <a:gd name="connsiteY17" fmla="*/ 5672 h 9274"/>
                      <a:gd name="connsiteX18" fmla="*/ 7706 w 10000"/>
                      <a:gd name="connsiteY18" fmla="*/ 7346 h 9274"/>
                      <a:gd name="connsiteX19" fmla="*/ 8299 w 10000"/>
                      <a:gd name="connsiteY19" fmla="*/ 9164 h 9274"/>
                      <a:gd name="connsiteX20" fmla="*/ 9356 w 10000"/>
                      <a:gd name="connsiteY20" fmla="*/ 9164 h 9274"/>
                      <a:gd name="connsiteX21" fmla="*/ 10000 w 10000"/>
                      <a:gd name="connsiteY21" fmla="*/ 7346 h 9274"/>
                      <a:gd name="connsiteX22" fmla="*/ 10000 w 10000"/>
                      <a:gd name="connsiteY22" fmla="*/ 5672 h 9274"/>
                      <a:gd name="connsiteX0" fmla="*/ 10000 w 10000"/>
                      <a:gd name="connsiteY0" fmla="*/ 5252 h 9136"/>
                      <a:gd name="connsiteX1" fmla="*/ 9459 w 10000"/>
                      <a:gd name="connsiteY1" fmla="*/ 2509 h 9136"/>
                      <a:gd name="connsiteX2" fmla="*/ 8969 w 10000"/>
                      <a:gd name="connsiteY2" fmla="*/ 1176 h 9136"/>
                      <a:gd name="connsiteX3" fmla="*/ 8351 w 10000"/>
                      <a:gd name="connsiteY3" fmla="*/ 0 h 9136"/>
                      <a:gd name="connsiteX4" fmla="*/ 181 w 10000"/>
                      <a:gd name="connsiteY4" fmla="*/ 3998 h 9136"/>
                      <a:gd name="connsiteX5" fmla="*/ 27 w 10000"/>
                      <a:gd name="connsiteY5" fmla="*/ 4783 h 9136"/>
                      <a:gd name="connsiteX6" fmla="*/ 1 w 10000"/>
                      <a:gd name="connsiteY6" fmla="*/ 7057 h 9136"/>
                      <a:gd name="connsiteX7" fmla="*/ 78 w 10000"/>
                      <a:gd name="connsiteY7" fmla="*/ 7997 h 9136"/>
                      <a:gd name="connsiteX8" fmla="*/ 310 w 10000"/>
                      <a:gd name="connsiteY8" fmla="*/ 8704 h 9136"/>
                      <a:gd name="connsiteX9" fmla="*/ 620 w 10000"/>
                      <a:gd name="connsiteY9" fmla="*/ 9017 h 9136"/>
                      <a:gd name="connsiteX10" fmla="*/ 2321 w 10000"/>
                      <a:gd name="connsiteY10" fmla="*/ 7057 h 9136"/>
                      <a:gd name="connsiteX11" fmla="*/ 2321 w 10000"/>
                      <a:gd name="connsiteY11" fmla="*/ 5252 h 9136"/>
                      <a:gd name="connsiteX12" fmla="*/ 1805 w 10000"/>
                      <a:gd name="connsiteY12" fmla="*/ 3449 h 9136"/>
                      <a:gd name="connsiteX13" fmla="*/ 1986 w 10000"/>
                      <a:gd name="connsiteY13" fmla="*/ 3135 h 9136"/>
                      <a:gd name="connsiteX14" fmla="*/ 7990 w 10000"/>
                      <a:gd name="connsiteY14" fmla="*/ 3135 h 9136"/>
                      <a:gd name="connsiteX15" fmla="*/ 8170 w 10000"/>
                      <a:gd name="connsiteY15" fmla="*/ 3449 h 9136"/>
                      <a:gd name="connsiteX16" fmla="*/ 7706 w 10000"/>
                      <a:gd name="connsiteY16" fmla="*/ 5252 h 9136"/>
                      <a:gd name="connsiteX17" fmla="*/ 7706 w 10000"/>
                      <a:gd name="connsiteY17" fmla="*/ 7057 h 9136"/>
                      <a:gd name="connsiteX18" fmla="*/ 8299 w 10000"/>
                      <a:gd name="connsiteY18" fmla="*/ 9017 h 9136"/>
                      <a:gd name="connsiteX19" fmla="*/ 9356 w 10000"/>
                      <a:gd name="connsiteY19" fmla="*/ 9017 h 9136"/>
                      <a:gd name="connsiteX20" fmla="*/ 10000 w 10000"/>
                      <a:gd name="connsiteY20" fmla="*/ 7057 h 9136"/>
                      <a:gd name="connsiteX21" fmla="*/ 10000 w 10000"/>
                      <a:gd name="connsiteY21" fmla="*/ 5252 h 9136"/>
                      <a:gd name="connsiteX0" fmla="*/ 10000 w 10000"/>
                      <a:gd name="connsiteY0" fmla="*/ 6507 h 10758"/>
                      <a:gd name="connsiteX1" fmla="*/ 9459 w 10000"/>
                      <a:gd name="connsiteY1" fmla="*/ 3504 h 10758"/>
                      <a:gd name="connsiteX2" fmla="*/ 8969 w 10000"/>
                      <a:gd name="connsiteY2" fmla="*/ 2045 h 10758"/>
                      <a:gd name="connsiteX3" fmla="*/ 8351 w 10000"/>
                      <a:gd name="connsiteY3" fmla="*/ 758 h 10758"/>
                      <a:gd name="connsiteX4" fmla="*/ 181 w 10000"/>
                      <a:gd name="connsiteY4" fmla="*/ 5134 h 10758"/>
                      <a:gd name="connsiteX5" fmla="*/ 27 w 10000"/>
                      <a:gd name="connsiteY5" fmla="*/ 5993 h 10758"/>
                      <a:gd name="connsiteX6" fmla="*/ 1 w 10000"/>
                      <a:gd name="connsiteY6" fmla="*/ 8482 h 10758"/>
                      <a:gd name="connsiteX7" fmla="*/ 78 w 10000"/>
                      <a:gd name="connsiteY7" fmla="*/ 9511 h 10758"/>
                      <a:gd name="connsiteX8" fmla="*/ 310 w 10000"/>
                      <a:gd name="connsiteY8" fmla="*/ 10285 h 10758"/>
                      <a:gd name="connsiteX9" fmla="*/ 620 w 10000"/>
                      <a:gd name="connsiteY9" fmla="*/ 10628 h 10758"/>
                      <a:gd name="connsiteX10" fmla="*/ 2321 w 10000"/>
                      <a:gd name="connsiteY10" fmla="*/ 8482 h 10758"/>
                      <a:gd name="connsiteX11" fmla="*/ 2321 w 10000"/>
                      <a:gd name="connsiteY11" fmla="*/ 6507 h 10758"/>
                      <a:gd name="connsiteX12" fmla="*/ 1805 w 10000"/>
                      <a:gd name="connsiteY12" fmla="*/ 4533 h 10758"/>
                      <a:gd name="connsiteX13" fmla="*/ 1986 w 10000"/>
                      <a:gd name="connsiteY13" fmla="*/ 4189 h 10758"/>
                      <a:gd name="connsiteX14" fmla="*/ 7990 w 10000"/>
                      <a:gd name="connsiteY14" fmla="*/ 4189 h 10758"/>
                      <a:gd name="connsiteX15" fmla="*/ 8170 w 10000"/>
                      <a:gd name="connsiteY15" fmla="*/ 4533 h 10758"/>
                      <a:gd name="connsiteX16" fmla="*/ 7706 w 10000"/>
                      <a:gd name="connsiteY16" fmla="*/ 6507 h 10758"/>
                      <a:gd name="connsiteX17" fmla="*/ 7706 w 10000"/>
                      <a:gd name="connsiteY17" fmla="*/ 8482 h 10758"/>
                      <a:gd name="connsiteX18" fmla="*/ 8299 w 10000"/>
                      <a:gd name="connsiteY18" fmla="*/ 10628 h 10758"/>
                      <a:gd name="connsiteX19" fmla="*/ 9356 w 10000"/>
                      <a:gd name="connsiteY19" fmla="*/ 10628 h 10758"/>
                      <a:gd name="connsiteX20" fmla="*/ 10000 w 10000"/>
                      <a:gd name="connsiteY20" fmla="*/ 8482 h 10758"/>
                      <a:gd name="connsiteX21" fmla="*/ 10000 w 10000"/>
                      <a:gd name="connsiteY21" fmla="*/ 6507 h 10758"/>
                      <a:gd name="connsiteX0" fmla="*/ 10000 w 10000"/>
                      <a:gd name="connsiteY0" fmla="*/ 8240 h 12491"/>
                      <a:gd name="connsiteX1" fmla="*/ 9459 w 10000"/>
                      <a:gd name="connsiteY1" fmla="*/ 5237 h 12491"/>
                      <a:gd name="connsiteX2" fmla="*/ 8969 w 10000"/>
                      <a:gd name="connsiteY2" fmla="*/ 3778 h 12491"/>
                      <a:gd name="connsiteX3" fmla="*/ 8351 w 10000"/>
                      <a:gd name="connsiteY3" fmla="*/ 2491 h 12491"/>
                      <a:gd name="connsiteX4" fmla="*/ 181 w 10000"/>
                      <a:gd name="connsiteY4" fmla="*/ 6867 h 12491"/>
                      <a:gd name="connsiteX5" fmla="*/ 27 w 10000"/>
                      <a:gd name="connsiteY5" fmla="*/ 7726 h 12491"/>
                      <a:gd name="connsiteX6" fmla="*/ 1 w 10000"/>
                      <a:gd name="connsiteY6" fmla="*/ 10215 h 12491"/>
                      <a:gd name="connsiteX7" fmla="*/ 78 w 10000"/>
                      <a:gd name="connsiteY7" fmla="*/ 11244 h 12491"/>
                      <a:gd name="connsiteX8" fmla="*/ 310 w 10000"/>
                      <a:gd name="connsiteY8" fmla="*/ 12018 h 12491"/>
                      <a:gd name="connsiteX9" fmla="*/ 620 w 10000"/>
                      <a:gd name="connsiteY9" fmla="*/ 12361 h 12491"/>
                      <a:gd name="connsiteX10" fmla="*/ 2321 w 10000"/>
                      <a:gd name="connsiteY10" fmla="*/ 10215 h 12491"/>
                      <a:gd name="connsiteX11" fmla="*/ 2321 w 10000"/>
                      <a:gd name="connsiteY11" fmla="*/ 8240 h 12491"/>
                      <a:gd name="connsiteX12" fmla="*/ 1805 w 10000"/>
                      <a:gd name="connsiteY12" fmla="*/ 6266 h 12491"/>
                      <a:gd name="connsiteX13" fmla="*/ 1986 w 10000"/>
                      <a:gd name="connsiteY13" fmla="*/ 5922 h 12491"/>
                      <a:gd name="connsiteX14" fmla="*/ 7990 w 10000"/>
                      <a:gd name="connsiteY14" fmla="*/ 5922 h 12491"/>
                      <a:gd name="connsiteX15" fmla="*/ 8170 w 10000"/>
                      <a:gd name="connsiteY15" fmla="*/ 6266 h 12491"/>
                      <a:gd name="connsiteX16" fmla="*/ 7706 w 10000"/>
                      <a:gd name="connsiteY16" fmla="*/ 8240 h 12491"/>
                      <a:gd name="connsiteX17" fmla="*/ 7706 w 10000"/>
                      <a:gd name="connsiteY17" fmla="*/ 10215 h 12491"/>
                      <a:gd name="connsiteX18" fmla="*/ 8299 w 10000"/>
                      <a:gd name="connsiteY18" fmla="*/ 12361 h 12491"/>
                      <a:gd name="connsiteX19" fmla="*/ 9356 w 10000"/>
                      <a:gd name="connsiteY19" fmla="*/ 12361 h 12491"/>
                      <a:gd name="connsiteX20" fmla="*/ 10000 w 10000"/>
                      <a:gd name="connsiteY20" fmla="*/ 10215 h 12491"/>
                      <a:gd name="connsiteX21" fmla="*/ 10000 w 10000"/>
                      <a:gd name="connsiteY21" fmla="*/ 8240 h 12491"/>
                      <a:gd name="connsiteX0" fmla="*/ 10000 w 10000"/>
                      <a:gd name="connsiteY0" fmla="*/ 5749 h 10000"/>
                      <a:gd name="connsiteX1" fmla="*/ 9459 w 10000"/>
                      <a:gd name="connsiteY1" fmla="*/ 2746 h 10000"/>
                      <a:gd name="connsiteX2" fmla="*/ 8969 w 10000"/>
                      <a:gd name="connsiteY2" fmla="*/ 1287 h 10000"/>
                      <a:gd name="connsiteX3" fmla="*/ 8351 w 10000"/>
                      <a:gd name="connsiteY3" fmla="*/ 0 h 10000"/>
                      <a:gd name="connsiteX4" fmla="*/ 27 w 10000"/>
                      <a:gd name="connsiteY4" fmla="*/ 5235 h 10000"/>
                      <a:gd name="connsiteX5" fmla="*/ 1 w 10000"/>
                      <a:gd name="connsiteY5" fmla="*/ 7724 h 10000"/>
                      <a:gd name="connsiteX6" fmla="*/ 78 w 10000"/>
                      <a:gd name="connsiteY6" fmla="*/ 8753 h 10000"/>
                      <a:gd name="connsiteX7" fmla="*/ 310 w 10000"/>
                      <a:gd name="connsiteY7" fmla="*/ 9527 h 10000"/>
                      <a:gd name="connsiteX8" fmla="*/ 620 w 10000"/>
                      <a:gd name="connsiteY8" fmla="*/ 9870 h 10000"/>
                      <a:gd name="connsiteX9" fmla="*/ 2321 w 10000"/>
                      <a:gd name="connsiteY9" fmla="*/ 7724 h 10000"/>
                      <a:gd name="connsiteX10" fmla="*/ 2321 w 10000"/>
                      <a:gd name="connsiteY10" fmla="*/ 5749 h 10000"/>
                      <a:gd name="connsiteX11" fmla="*/ 1805 w 10000"/>
                      <a:gd name="connsiteY11" fmla="*/ 3775 h 10000"/>
                      <a:gd name="connsiteX12" fmla="*/ 1986 w 10000"/>
                      <a:gd name="connsiteY12" fmla="*/ 3431 h 10000"/>
                      <a:gd name="connsiteX13" fmla="*/ 7990 w 10000"/>
                      <a:gd name="connsiteY13" fmla="*/ 3431 h 10000"/>
                      <a:gd name="connsiteX14" fmla="*/ 8170 w 10000"/>
                      <a:gd name="connsiteY14" fmla="*/ 3775 h 10000"/>
                      <a:gd name="connsiteX15" fmla="*/ 7706 w 10000"/>
                      <a:gd name="connsiteY15" fmla="*/ 5749 h 10000"/>
                      <a:gd name="connsiteX16" fmla="*/ 7706 w 10000"/>
                      <a:gd name="connsiteY16" fmla="*/ 7724 h 10000"/>
                      <a:gd name="connsiteX17" fmla="*/ 8299 w 10000"/>
                      <a:gd name="connsiteY17" fmla="*/ 9870 h 10000"/>
                      <a:gd name="connsiteX18" fmla="*/ 9356 w 10000"/>
                      <a:gd name="connsiteY18" fmla="*/ 9870 h 10000"/>
                      <a:gd name="connsiteX19" fmla="*/ 10000 w 10000"/>
                      <a:gd name="connsiteY19" fmla="*/ 7724 h 10000"/>
                      <a:gd name="connsiteX20" fmla="*/ 10000 w 10000"/>
                      <a:gd name="connsiteY20" fmla="*/ 5749 h 10000"/>
                      <a:gd name="connsiteX0" fmla="*/ 10002 w 10002"/>
                      <a:gd name="connsiteY0" fmla="*/ 5749 h 10000"/>
                      <a:gd name="connsiteX1" fmla="*/ 9461 w 10002"/>
                      <a:gd name="connsiteY1" fmla="*/ 2746 h 10000"/>
                      <a:gd name="connsiteX2" fmla="*/ 8971 w 10002"/>
                      <a:gd name="connsiteY2" fmla="*/ 1287 h 10000"/>
                      <a:gd name="connsiteX3" fmla="*/ 8353 w 10002"/>
                      <a:gd name="connsiteY3" fmla="*/ 0 h 10000"/>
                      <a:gd name="connsiteX4" fmla="*/ 13 w 10002"/>
                      <a:gd name="connsiteY4" fmla="*/ 5180 h 10000"/>
                      <a:gd name="connsiteX5" fmla="*/ 3 w 10002"/>
                      <a:gd name="connsiteY5" fmla="*/ 7724 h 10000"/>
                      <a:gd name="connsiteX6" fmla="*/ 80 w 10002"/>
                      <a:gd name="connsiteY6" fmla="*/ 8753 h 10000"/>
                      <a:gd name="connsiteX7" fmla="*/ 312 w 10002"/>
                      <a:gd name="connsiteY7" fmla="*/ 9527 h 10000"/>
                      <a:gd name="connsiteX8" fmla="*/ 622 w 10002"/>
                      <a:gd name="connsiteY8" fmla="*/ 9870 h 10000"/>
                      <a:gd name="connsiteX9" fmla="*/ 2323 w 10002"/>
                      <a:gd name="connsiteY9" fmla="*/ 7724 h 10000"/>
                      <a:gd name="connsiteX10" fmla="*/ 2323 w 10002"/>
                      <a:gd name="connsiteY10" fmla="*/ 5749 h 10000"/>
                      <a:gd name="connsiteX11" fmla="*/ 1807 w 10002"/>
                      <a:gd name="connsiteY11" fmla="*/ 3775 h 10000"/>
                      <a:gd name="connsiteX12" fmla="*/ 1988 w 10002"/>
                      <a:gd name="connsiteY12" fmla="*/ 3431 h 10000"/>
                      <a:gd name="connsiteX13" fmla="*/ 7992 w 10002"/>
                      <a:gd name="connsiteY13" fmla="*/ 3431 h 10000"/>
                      <a:gd name="connsiteX14" fmla="*/ 8172 w 10002"/>
                      <a:gd name="connsiteY14" fmla="*/ 3775 h 10000"/>
                      <a:gd name="connsiteX15" fmla="*/ 7708 w 10002"/>
                      <a:gd name="connsiteY15" fmla="*/ 5749 h 10000"/>
                      <a:gd name="connsiteX16" fmla="*/ 7708 w 10002"/>
                      <a:gd name="connsiteY16" fmla="*/ 7724 h 10000"/>
                      <a:gd name="connsiteX17" fmla="*/ 8301 w 10002"/>
                      <a:gd name="connsiteY17" fmla="*/ 9870 h 10000"/>
                      <a:gd name="connsiteX18" fmla="*/ 9358 w 10002"/>
                      <a:gd name="connsiteY18" fmla="*/ 9870 h 10000"/>
                      <a:gd name="connsiteX19" fmla="*/ 10002 w 10002"/>
                      <a:gd name="connsiteY19" fmla="*/ 7724 h 10000"/>
                      <a:gd name="connsiteX20" fmla="*/ 10002 w 10002"/>
                      <a:gd name="connsiteY20" fmla="*/ 5749 h 10000"/>
                      <a:gd name="connsiteX0" fmla="*/ 10002 w 10002"/>
                      <a:gd name="connsiteY0" fmla="*/ 6060 h 10311"/>
                      <a:gd name="connsiteX1" fmla="*/ 9461 w 10002"/>
                      <a:gd name="connsiteY1" fmla="*/ 3057 h 10311"/>
                      <a:gd name="connsiteX2" fmla="*/ 8971 w 10002"/>
                      <a:gd name="connsiteY2" fmla="*/ 1598 h 10311"/>
                      <a:gd name="connsiteX3" fmla="*/ 8353 w 10002"/>
                      <a:gd name="connsiteY3" fmla="*/ 311 h 10311"/>
                      <a:gd name="connsiteX4" fmla="*/ 13 w 10002"/>
                      <a:gd name="connsiteY4" fmla="*/ 5491 h 10311"/>
                      <a:gd name="connsiteX5" fmla="*/ 3 w 10002"/>
                      <a:gd name="connsiteY5" fmla="*/ 8035 h 10311"/>
                      <a:gd name="connsiteX6" fmla="*/ 80 w 10002"/>
                      <a:gd name="connsiteY6" fmla="*/ 9064 h 10311"/>
                      <a:gd name="connsiteX7" fmla="*/ 312 w 10002"/>
                      <a:gd name="connsiteY7" fmla="*/ 9838 h 10311"/>
                      <a:gd name="connsiteX8" fmla="*/ 622 w 10002"/>
                      <a:gd name="connsiteY8" fmla="*/ 10181 h 10311"/>
                      <a:gd name="connsiteX9" fmla="*/ 2323 w 10002"/>
                      <a:gd name="connsiteY9" fmla="*/ 8035 h 10311"/>
                      <a:gd name="connsiteX10" fmla="*/ 2323 w 10002"/>
                      <a:gd name="connsiteY10" fmla="*/ 6060 h 10311"/>
                      <a:gd name="connsiteX11" fmla="*/ 1807 w 10002"/>
                      <a:gd name="connsiteY11" fmla="*/ 4086 h 10311"/>
                      <a:gd name="connsiteX12" fmla="*/ 1988 w 10002"/>
                      <a:gd name="connsiteY12" fmla="*/ 3742 h 10311"/>
                      <a:gd name="connsiteX13" fmla="*/ 7992 w 10002"/>
                      <a:gd name="connsiteY13" fmla="*/ 3742 h 10311"/>
                      <a:gd name="connsiteX14" fmla="*/ 8172 w 10002"/>
                      <a:gd name="connsiteY14" fmla="*/ 4086 h 10311"/>
                      <a:gd name="connsiteX15" fmla="*/ 7708 w 10002"/>
                      <a:gd name="connsiteY15" fmla="*/ 6060 h 10311"/>
                      <a:gd name="connsiteX16" fmla="*/ 7708 w 10002"/>
                      <a:gd name="connsiteY16" fmla="*/ 8035 h 10311"/>
                      <a:gd name="connsiteX17" fmla="*/ 8301 w 10002"/>
                      <a:gd name="connsiteY17" fmla="*/ 10181 h 10311"/>
                      <a:gd name="connsiteX18" fmla="*/ 9358 w 10002"/>
                      <a:gd name="connsiteY18" fmla="*/ 10181 h 10311"/>
                      <a:gd name="connsiteX19" fmla="*/ 10002 w 10002"/>
                      <a:gd name="connsiteY19" fmla="*/ 8035 h 10311"/>
                      <a:gd name="connsiteX20" fmla="*/ 10002 w 10002"/>
                      <a:gd name="connsiteY20" fmla="*/ 6060 h 10311"/>
                      <a:gd name="connsiteX0" fmla="*/ 10002 w 10002"/>
                      <a:gd name="connsiteY0" fmla="*/ 8145 h 12396"/>
                      <a:gd name="connsiteX1" fmla="*/ 9461 w 10002"/>
                      <a:gd name="connsiteY1" fmla="*/ 5142 h 12396"/>
                      <a:gd name="connsiteX2" fmla="*/ 8971 w 10002"/>
                      <a:gd name="connsiteY2" fmla="*/ 3683 h 12396"/>
                      <a:gd name="connsiteX3" fmla="*/ 8353 w 10002"/>
                      <a:gd name="connsiteY3" fmla="*/ 2396 h 12396"/>
                      <a:gd name="connsiteX4" fmla="*/ 13 w 10002"/>
                      <a:gd name="connsiteY4" fmla="*/ 7576 h 12396"/>
                      <a:gd name="connsiteX5" fmla="*/ 3 w 10002"/>
                      <a:gd name="connsiteY5" fmla="*/ 10120 h 12396"/>
                      <a:gd name="connsiteX6" fmla="*/ 80 w 10002"/>
                      <a:gd name="connsiteY6" fmla="*/ 11149 h 12396"/>
                      <a:gd name="connsiteX7" fmla="*/ 312 w 10002"/>
                      <a:gd name="connsiteY7" fmla="*/ 11923 h 12396"/>
                      <a:gd name="connsiteX8" fmla="*/ 622 w 10002"/>
                      <a:gd name="connsiteY8" fmla="*/ 12266 h 12396"/>
                      <a:gd name="connsiteX9" fmla="*/ 2323 w 10002"/>
                      <a:gd name="connsiteY9" fmla="*/ 10120 h 12396"/>
                      <a:gd name="connsiteX10" fmla="*/ 2323 w 10002"/>
                      <a:gd name="connsiteY10" fmla="*/ 8145 h 12396"/>
                      <a:gd name="connsiteX11" fmla="*/ 1807 w 10002"/>
                      <a:gd name="connsiteY11" fmla="*/ 6171 h 12396"/>
                      <a:gd name="connsiteX12" fmla="*/ 1988 w 10002"/>
                      <a:gd name="connsiteY12" fmla="*/ 5827 h 12396"/>
                      <a:gd name="connsiteX13" fmla="*/ 7992 w 10002"/>
                      <a:gd name="connsiteY13" fmla="*/ 5827 h 12396"/>
                      <a:gd name="connsiteX14" fmla="*/ 8172 w 10002"/>
                      <a:gd name="connsiteY14" fmla="*/ 6171 h 12396"/>
                      <a:gd name="connsiteX15" fmla="*/ 7708 w 10002"/>
                      <a:gd name="connsiteY15" fmla="*/ 8145 h 12396"/>
                      <a:gd name="connsiteX16" fmla="*/ 7708 w 10002"/>
                      <a:gd name="connsiteY16" fmla="*/ 10120 h 12396"/>
                      <a:gd name="connsiteX17" fmla="*/ 8301 w 10002"/>
                      <a:gd name="connsiteY17" fmla="*/ 12266 h 12396"/>
                      <a:gd name="connsiteX18" fmla="*/ 9358 w 10002"/>
                      <a:gd name="connsiteY18" fmla="*/ 12266 h 12396"/>
                      <a:gd name="connsiteX19" fmla="*/ 10002 w 10002"/>
                      <a:gd name="connsiteY19" fmla="*/ 10120 h 12396"/>
                      <a:gd name="connsiteX20" fmla="*/ 10002 w 10002"/>
                      <a:gd name="connsiteY20" fmla="*/ 8145 h 12396"/>
                      <a:gd name="connsiteX0" fmla="*/ 10002 w 10002"/>
                      <a:gd name="connsiteY0" fmla="*/ 8145 h 12396"/>
                      <a:gd name="connsiteX1" fmla="*/ 9461 w 10002"/>
                      <a:gd name="connsiteY1" fmla="*/ 5142 h 12396"/>
                      <a:gd name="connsiteX2" fmla="*/ 8971 w 10002"/>
                      <a:gd name="connsiteY2" fmla="*/ 3683 h 12396"/>
                      <a:gd name="connsiteX3" fmla="*/ 8353 w 10002"/>
                      <a:gd name="connsiteY3" fmla="*/ 2396 h 12396"/>
                      <a:gd name="connsiteX4" fmla="*/ 13 w 10002"/>
                      <a:gd name="connsiteY4" fmla="*/ 7576 h 12396"/>
                      <a:gd name="connsiteX5" fmla="*/ 3 w 10002"/>
                      <a:gd name="connsiteY5" fmla="*/ 10120 h 12396"/>
                      <a:gd name="connsiteX6" fmla="*/ 80 w 10002"/>
                      <a:gd name="connsiteY6" fmla="*/ 11149 h 12396"/>
                      <a:gd name="connsiteX7" fmla="*/ 312 w 10002"/>
                      <a:gd name="connsiteY7" fmla="*/ 11923 h 12396"/>
                      <a:gd name="connsiteX8" fmla="*/ 622 w 10002"/>
                      <a:gd name="connsiteY8" fmla="*/ 12266 h 12396"/>
                      <a:gd name="connsiteX9" fmla="*/ 2323 w 10002"/>
                      <a:gd name="connsiteY9" fmla="*/ 10120 h 12396"/>
                      <a:gd name="connsiteX10" fmla="*/ 2323 w 10002"/>
                      <a:gd name="connsiteY10" fmla="*/ 8145 h 12396"/>
                      <a:gd name="connsiteX11" fmla="*/ 1807 w 10002"/>
                      <a:gd name="connsiteY11" fmla="*/ 6171 h 12396"/>
                      <a:gd name="connsiteX12" fmla="*/ 1988 w 10002"/>
                      <a:gd name="connsiteY12" fmla="*/ 5827 h 12396"/>
                      <a:gd name="connsiteX13" fmla="*/ 7992 w 10002"/>
                      <a:gd name="connsiteY13" fmla="*/ 5827 h 12396"/>
                      <a:gd name="connsiteX14" fmla="*/ 8172 w 10002"/>
                      <a:gd name="connsiteY14" fmla="*/ 6171 h 12396"/>
                      <a:gd name="connsiteX15" fmla="*/ 7708 w 10002"/>
                      <a:gd name="connsiteY15" fmla="*/ 8145 h 12396"/>
                      <a:gd name="connsiteX16" fmla="*/ 7708 w 10002"/>
                      <a:gd name="connsiteY16" fmla="*/ 10120 h 12396"/>
                      <a:gd name="connsiteX17" fmla="*/ 8301 w 10002"/>
                      <a:gd name="connsiteY17" fmla="*/ 12266 h 12396"/>
                      <a:gd name="connsiteX18" fmla="*/ 9358 w 10002"/>
                      <a:gd name="connsiteY18" fmla="*/ 12266 h 12396"/>
                      <a:gd name="connsiteX19" fmla="*/ 10002 w 10002"/>
                      <a:gd name="connsiteY19" fmla="*/ 10120 h 12396"/>
                      <a:gd name="connsiteX20" fmla="*/ 10002 w 10002"/>
                      <a:gd name="connsiteY20" fmla="*/ 8145 h 12396"/>
                      <a:gd name="connsiteX0" fmla="*/ 10002 w 10002"/>
                      <a:gd name="connsiteY0" fmla="*/ 8169 h 12420"/>
                      <a:gd name="connsiteX1" fmla="*/ 9461 w 10002"/>
                      <a:gd name="connsiteY1" fmla="*/ 5166 h 12420"/>
                      <a:gd name="connsiteX2" fmla="*/ 8971 w 10002"/>
                      <a:gd name="connsiteY2" fmla="*/ 3707 h 12420"/>
                      <a:gd name="connsiteX3" fmla="*/ 8353 w 10002"/>
                      <a:gd name="connsiteY3" fmla="*/ 2420 h 12420"/>
                      <a:gd name="connsiteX4" fmla="*/ 13 w 10002"/>
                      <a:gd name="connsiteY4" fmla="*/ 7600 h 12420"/>
                      <a:gd name="connsiteX5" fmla="*/ 3 w 10002"/>
                      <a:gd name="connsiteY5" fmla="*/ 10144 h 12420"/>
                      <a:gd name="connsiteX6" fmla="*/ 80 w 10002"/>
                      <a:gd name="connsiteY6" fmla="*/ 11173 h 12420"/>
                      <a:gd name="connsiteX7" fmla="*/ 312 w 10002"/>
                      <a:gd name="connsiteY7" fmla="*/ 11947 h 12420"/>
                      <a:gd name="connsiteX8" fmla="*/ 622 w 10002"/>
                      <a:gd name="connsiteY8" fmla="*/ 12290 h 12420"/>
                      <a:gd name="connsiteX9" fmla="*/ 2323 w 10002"/>
                      <a:gd name="connsiteY9" fmla="*/ 10144 h 12420"/>
                      <a:gd name="connsiteX10" fmla="*/ 2323 w 10002"/>
                      <a:gd name="connsiteY10" fmla="*/ 8169 h 12420"/>
                      <a:gd name="connsiteX11" fmla="*/ 1807 w 10002"/>
                      <a:gd name="connsiteY11" fmla="*/ 6195 h 12420"/>
                      <a:gd name="connsiteX12" fmla="*/ 1988 w 10002"/>
                      <a:gd name="connsiteY12" fmla="*/ 5851 h 12420"/>
                      <a:gd name="connsiteX13" fmla="*/ 7992 w 10002"/>
                      <a:gd name="connsiteY13" fmla="*/ 5851 h 12420"/>
                      <a:gd name="connsiteX14" fmla="*/ 8172 w 10002"/>
                      <a:gd name="connsiteY14" fmla="*/ 6195 h 12420"/>
                      <a:gd name="connsiteX15" fmla="*/ 7708 w 10002"/>
                      <a:gd name="connsiteY15" fmla="*/ 8169 h 12420"/>
                      <a:gd name="connsiteX16" fmla="*/ 7708 w 10002"/>
                      <a:gd name="connsiteY16" fmla="*/ 10144 h 12420"/>
                      <a:gd name="connsiteX17" fmla="*/ 8301 w 10002"/>
                      <a:gd name="connsiteY17" fmla="*/ 12290 h 12420"/>
                      <a:gd name="connsiteX18" fmla="*/ 9358 w 10002"/>
                      <a:gd name="connsiteY18" fmla="*/ 12290 h 12420"/>
                      <a:gd name="connsiteX19" fmla="*/ 10002 w 10002"/>
                      <a:gd name="connsiteY19" fmla="*/ 10144 h 12420"/>
                      <a:gd name="connsiteX20" fmla="*/ 10002 w 10002"/>
                      <a:gd name="connsiteY20" fmla="*/ 8169 h 12420"/>
                      <a:gd name="connsiteX0" fmla="*/ 10002 w 10002"/>
                      <a:gd name="connsiteY0" fmla="*/ 8169 h 12420"/>
                      <a:gd name="connsiteX1" fmla="*/ 9461 w 10002"/>
                      <a:gd name="connsiteY1" fmla="*/ 5166 h 12420"/>
                      <a:gd name="connsiteX2" fmla="*/ 8353 w 10002"/>
                      <a:gd name="connsiteY2" fmla="*/ 2420 h 12420"/>
                      <a:gd name="connsiteX3" fmla="*/ 13 w 10002"/>
                      <a:gd name="connsiteY3" fmla="*/ 7600 h 12420"/>
                      <a:gd name="connsiteX4" fmla="*/ 3 w 10002"/>
                      <a:gd name="connsiteY4" fmla="*/ 10144 h 12420"/>
                      <a:gd name="connsiteX5" fmla="*/ 80 w 10002"/>
                      <a:gd name="connsiteY5" fmla="*/ 11173 h 12420"/>
                      <a:gd name="connsiteX6" fmla="*/ 312 w 10002"/>
                      <a:gd name="connsiteY6" fmla="*/ 11947 h 12420"/>
                      <a:gd name="connsiteX7" fmla="*/ 622 w 10002"/>
                      <a:gd name="connsiteY7" fmla="*/ 12290 h 12420"/>
                      <a:gd name="connsiteX8" fmla="*/ 2323 w 10002"/>
                      <a:gd name="connsiteY8" fmla="*/ 10144 h 12420"/>
                      <a:gd name="connsiteX9" fmla="*/ 2323 w 10002"/>
                      <a:gd name="connsiteY9" fmla="*/ 8169 h 12420"/>
                      <a:gd name="connsiteX10" fmla="*/ 1807 w 10002"/>
                      <a:gd name="connsiteY10" fmla="*/ 6195 h 12420"/>
                      <a:gd name="connsiteX11" fmla="*/ 1988 w 10002"/>
                      <a:gd name="connsiteY11" fmla="*/ 5851 h 12420"/>
                      <a:gd name="connsiteX12" fmla="*/ 7992 w 10002"/>
                      <a:gd name="connsiteY12" fmla="*/ 5851 h 12420"/>
                      <a:gd name="connsiteX13" fmla="*/ 8172 w 10002"/>
                      <a:gd name="connsiteY13" fmla="*/ 6195 h 12420"/>
                      <a:gd name="connsiteX14" fmla="*/ 7708 w 10002"/>
                      <a:gd name="connsiteY14" fmla="*/ 8169 h 12420"/>
                      <a:gd name="connsiteX15" fmla="*/ 7708 w 10002"/>
                      <a:gd name="connsiteY15" fmla="*/ 10144 h 12420"/>
                      <a:gd name="connsiteX16" fmla="*/ 8301 w 10002"/>
                      <a:gd name="connsiteY16" fmla="*/ 12290 h 12420"/>
                      <a:gd name="connsiteX17" fmla="*/ 9358 w 10002"/>
                      <a:gd name="connsiteY17" fmla="*/ 12290 h 12420"/>
                      <a:gd name="connsiteX18" fmla="*/ 10002 w 10002"/>
                      <a:gd name="connsiteY18" fmla="*/ 10144 h 12420"/>
                      <a:gd name="connsiteX19" fmla="*/ 10002 w 10002"/>
                      <a:gd name="connsiteY19" fmla="*/ 8169 h 12420"/>
                      <a:gd name="connsiteX0" fmla="*/ 10002 w 10002"/>
                      <a:gd name="connsiteY0" fmla="*/ 8169 h 12420"/>
                      <a:gd name="connsiteX1" fmla="*/ 8353 w 10002"/>
                      <a:gd name="connsiteY1" fmla="*/ 2420 h 12420"/>
                      <a:gd name="connsiteX2" fmla="*/ 13 w 10002"/>
                      <a:gd name="connsiteY2" fmla="*/ 7600 h 12420"/>
                      <a:gd name="connsiteX3" fmla="*/ 3 w 10002"/>
                      <a:gd name="connsiteY3" fmla="*/ 10144 h 12420"/>
                      <a:gd name="connsiteX4" fmla="*/ 80 w 10002"/>
                      <a:gd name="connsiteY4" fmla="*/ 11173 h 12420"/>
                      <a:gd name="connsiteX5" fmla="*/ 312 w 10002"/>
                      <a:gd name="connsiteY5" fmla="*/ 11947 h 12420"/>
                      <a:gd name="connsiteX6" fmla="*/ 622 w 10002"/>
                      <a:gd name="connsiteY6" fmla="*/ 12290 h 12420"/>
                      <a:gd name="connsiteX7" fmla="*/ 2323 w 10002"/>
                      <a:gd name="connsiteY7" fmla="*/ 10144 h 12420"/>
                      <a:gd name="connsiteX8" fmla="*/ 2323 w 10002"/>
                      <a:gd name="connsiteY8" fmla="*/ 8169 h 12420"/>
                      <a:gd name="connsiteX9" fmla="*/ 1807 w 10002"/>
                      <a:gd name="connsiteY9" fmla="*/ 6195 h 12420"/>
                      <a:gd name="connsiteX10" fmla="*/ 1988 w 10002"/>
                      <a:gd name="connsiteY10" fmla="*/ 5851 h 12420"/>
                      <a:gd name="connsiteX11" fmla="*/ 7992 w 10002"/>
                      <a:gd name="connsiteY11" fmla="*/ 5851 h 12420"/>
                      <a:gd name="connsiteX12" fmla="*/ 8172 w 10002"/>
                      <a:gd name="connsiteY12" fmla="*/ 6195 h 12420"/>
                      <a:gd name="connsiteX13" fmla="*/ 7708 w 10002"/>
                      <a:gd name="connsiteY13" fmla="*/ 8169 h 12420"/>
                      <a:gd name="connsiteX14" fmla="*/ 7708 w 10002"/>
                      <a:gd name="connsiteY14" fmla="*/ 10144 h 12420"/>
                      <a:gd name="connsiteX15" fmla="*/ 8301 w 10002"/>
                      <a:gd name="connsiteY15" fmla="*/ 12290 h 12420"/>
                      <a:gd name="connsiteX16" fmla="*/ 9358 w 10002"/>
                      <a:gd name="connsiteY16" fmla="*/ 12290 h 12420"/>
                      <a:gd name="connsiteX17" fmla="*/ 10002 w 10002"/>
                      <a:gd name="connsiteY17" fmla="*/ 10144 h 12420"/>
                      <a:gd name="connsiteX18" fmla="*/ 10002 w 10002"/>
                      <a:gd name="connsiteY18" fmla="*/ 8169 h 12420"/>
                      <a:gd name="connsiteX0" fmla="*/ 10002 w 10002"/>
                      <a:gd name="connsiteY0" fmla="*/ 8169 h 12420"/>
                      <a:gd name="connsiteX1" fmla="*/ 8353 w 10002"/>
                      <a:gd name="connsiteY1" fmla="*/ 2420 h 12420"/>
                      <a:gd name="connsiteX2" fmla="*/ 13 w 10002"/>
                      <a:gd name="connsiteY2" fmla="*/ 7600 h 12420"/>
                      <a:gd name="connsiteX3" fmla="*/ 3 w 10002"/>
                      <a:gd name="connsiteY3" fmla="*/ 10144 h 12420"/>
                      <a:gd name="connsiteX4" fmla="*/ 80 w 10002"/>
                      <a:gd name="connsiteY4" fmla="*/ 11173 h 12420"/>
                      <a:gd name="connsiteX5" fmla="*/ 312 w 10002"/>
                      <a:gd name="connsiteY5" fmla="*/ 11947 h 12420"/>
                      <a:gd name="connsiteX6" fmla="*/ 622 w 10002"/>
                      <a:gd name="connsiteY6" fmla="*/ 12290 h 12420"/>
                      <a:gd name="connsiteX7" fmla="*/ 2323 w 10002"/>
                      <a:gd name="connsiteY7" fmla="*/ 10144 h 12420"/>
                      <a:gd name="connsiteX8" fmla="*/ 2323 w 10002"/>
                      <a:gd name="connsiteY8" fmla="*/ 8169 h 12420"/>
                      <a:gd name="connsiteX9" fmla="*/ 1807 w 10002"/>
                      <a:gd name="connsiteY9" fmla="*/ 6195 h 12420"/>
                      <a:gd name="connsiteX10" fmla="*/ 1988 w 10002"/>
                      <a:gd name="connsiteY10" fmla="*/ 5851 h 12420"/>
                      <a:gd name="connsiteX11" fmla="*/ 7992 w 10002"/>
                      <a:gd name="connsiteY11" fmla="*/ 5851 h 12420"/>
                      <a:gd name="connsiteX12" fmla="*/ 8172 w 10002"/>
                      <a:gd name="connsiteY12" fmla="*/ 6195 h 12420"/>
                      <a:gd name="connsiteX13" fmla="*/ 7708 w 10002"/>
                      <a:gd name="connsiteY13" fmla="*/ 8169 h 12420"/>
                      <a:gd name="connsiteX14" fmla="*/ 7708 w 10002"/>
                      <a:gd name="connsiteY14" fmla="*/ 10144 h 12420"/>
                      <a:gd name="connsiteX15" fmla="*/ 8301 w 10002"/>
                      <a:gd name="connsiteY15" fmla="*/ 12290 h 12420"/>
                      <a:gd name="connsiteX16" fmla="*/ 9358 w 10002"/>
                      <a:gd name="connsiteY16" fmla="*/ 12290 h 12420"/>
                      <a:gd name="connsiteX17" fmla="*/ 10002 w 10002"/>
                      <a:gd name="connsiteY17" fmla="*/ 10144 h 12420"/>
                      <a:gd name="connsiteX18" fmla="*/ 10002 w 10002"/>
                      <a:gd name="connsiteY18" fmla="*/ 8169 h 12420"/>
                      <a:gd name="connsiteX0" fmla="*/ 10002 w 10002"/>
                      <a:gd name="connsiteY0" fmla="*/ 8169 h 12420"/>
                      <a:gd name="connsiteX1" fmla="*/ 8353 w 10002"/>
                      <a:gd name="connsiteY1" fmla="*/ 2420 h 12420"/>
                      <a:gd name="connsiteX2" fmla="*/ 13 w 10002"/>
                      <a:gd name="connsiteY2" fmla="*/ 7600 h 12420"/>
                      <a:gd name="connsiteX3" fmla="*/ 3 w 10002"/>
                      <a:gd name="connsiteY3" fmla="*/ 10144 h 12420"/>
                      <a:gd name="connsiteX4" fmla="*/ 80 w 10002"/>
                      <a:gd name="connsiteY4" fmla="*/ 11173 h 12420"/>
                      <a:gd name="connsiteX5" fmla="*/ 312 w 10002"/>
                      <a:gd name="connsiteY5" fmla="*/ 11947 h 12420"/>
                      <a:gd name="connsiteX6" fmla="*/ 622 w 10002"/>
                      <a:gd name="connsiteY6" fmla="*/ 12290 h 12420"/>
                      <a:gd name="connsiteX7" fmla="*/ 2323 w 10002"/>
                      <a:gd name="connsiteY7" fmla="*/ 10144 h 12420"/>
                      <a:gd name="connsiteX8" fmla="*/ 2323 w 10002"/>
                      <a:gd name="connsiteY8" fmla="*/ 8169 h 12420"/>
                      <a:gd name="connsiteX9" fmla="*/ 1807 w 10002"/>
                      <a:gd name="connsiteY9" fmla="*/ 6195 h 12420"/>
                      <a:gd name="connsiteX10" fmla="*/ 1988 w 10002"/>
                      <a:gd name="connsiteY10" fmla="*/ 5851 h 12420"/>
                      <a:gd name="connsiteX11" fmla="*/ 7992 w 10002"/>
                      <a:gd name="connsiteY11" fmla="*/ 5851 h 12420"/>
                      <a:gd name="connsiteX12" fmla="*/ 8172 w 10002"/>
                      <a:gd name="connsiteY12" fmla="*/ 6195 h 12420"/>
                      <a:gd name="connsiteX13" fmla="*/ 7708 w 10002"/>
                      <a:gd name="connsiteY13" fmla="*/ 8169 h 12420"/>
                      <a:gd name="connsiteX14" fmla="*/ 7708 w 10002"/>
                      <a:gd name="connsiteY14" fmla="*/ 10144 h 12420"/>
                      <a:gd name="connsiteX15" fmla="*/ 8301 w 10002"/>
                      <a:gd name="connsiteY15" fmla="*/ 12290 h 12420"/>
                      <a:gd name="connsiteX16" fmla="*/ 9358 w 10002"/>
                      <a:gd name="connsiteY16" fmla="*/ 12290 h 12420"/>
                      <a:gd name="connsiteX17" fmla="*/ 10002 w 10002"/>
                      <a:gd name="connsiteY17" fmla="*/ 10144 h 12420"/>
                      <a:gd name="connsiteX18" fmla="*/ 10002 w 10002"/>
                      <a:gd name="connsiteY18" fmla="*/ 8169 h 12420"/>
                      <a:gd name="connsiteX0" fmla="*/ 10002 w 10002"/>
                      <a:gd name="connsiteY0" fmla="*/ 8169 h 12420"/>
                      <a:gd name="connsiteX1" fmla="*/ 8353 w 10002"/>
                      <a:gd name="connsiteY1" fmla="*/ 2420 h 12420"/>
                      <a:gd name="connsiteX2" fmla="*/ 13 w 10002"/>
                      <a:gd name="connsiteY2" fmla="*/ 7600 h 12420"/>
                      <a:gd name="connsiteX3" fmla="*/ 3 w 10002"/>
                      <a:gd name="connsiteY3" fmla="*/ 10144 h 12420"/>
                      <a:gd name="connsiteX4" fmla="*/ 80 w 10002"/>
                      <a:gd name="connsiteY4" fmla="*/ 11173 h 12420"/>
                      <a:gd name="connsiteX5" fmla="*/ 312 w 10002"/>
                      <a:gd name="connsiteY5" fmla="*/ 11947 h 12420"/>
                      <a:gd name="connsiteX6" fmla="*/ 622 w 10002"/>
                      <a:gd name="connsiteY6" fmla="*/ 12290 h 12420"/>
                      <a:gd name="connsiteX7" fmla="*/ 2323 w 10002"/>
                      <a:gd name="connsiteY7" fmla="*/ 10144 h 12420"/>
                      <a:gd name="connsiteX8" fmla="*/ 2323 w 10002"/>
                      <a:gd name="connsiteY8" fmla="*/ 8169 h 12420"/>
                      <a:gd name="connsiteX9" fmla="*/ 1807 w 10002"/>
                      <a:gd name="connsiteY9" fmla="*/ 6195 h 12420"/>
                      <a:gd name="connsiteX10" fmla="*/ 1988 w 10002"/>
                      <a:gd name="connsiteY10" fmla="*/ 5851 h 12420"/>
                      <a:gd name="connsiteX11" fmla="*/ 7992 w 10002"/>
                      <a:gd name="connsiteY11" fmla="*/ 5851 h 12420"/>
                      <a:gd name="connsiteX12" fmla="*/ 8172 w 10002"/>
                      <a:gd name="connsiteY12" fmla="*/ 6195 h 12420"/>
                      <a:gd name="connsiteX13" fmla="*/ 7708 w 10002"/>
                      <a:gd name="connsiteY13" fmla="*/ 8169 h 12420"/>
                      <a:gd name="connsiteX14" fmla="*/ 7708 w 10002"/>
                      <a:gd name="connsiteY14" fmla="*/ 10144 h 12420"/>
                      <a:gd name="connsiteX15" fmla="*/ 8301 w 10002"/>
                      <a:gd name="connsiteY15" fmla="*/ 12290 h 12420"/>
                      <a:gd name="connsiteX16" fmla="*/ 9358 w 10002"/>
                      <a:gd name="connsiteY16" fmla="*/ 12290 h 12420"/>
                      <a:gd name="connsiteX17" fmla="*/ 10002 w 10002"/>
                      <a:gd name="connsiteY17" fmla="*/ 10144 h 12420"/>
                      <a:gd name="connsiteX18" fmla="*/ 10002 w 10002"/>
                      <a:gd name="connsiteY18" fmla="*/ 8169 h 12420"/>
                      <a:gd name="connsiteX0" fmla="*/ 10002 w 10002"/>
                      <a:gd name="connsiteY0" fmla="*/ 8169 h 12420"/>
                      <a:gd name="connsiteX1" fmla="*/ 8353 w 10002"/>
                      <a:gd name="connsiteY1" fmla="*/ 2420 h 12420"/>
                      <a:gd name="connsiteX2" fmla="*/ 13 w 10002"/>
                      <a:gd name="connsiteY2" fmla="*/ 7600 h 12420"/>
                      <a:gd name="connsiteX3" fmla="*/ 3 w 10002"/>
                      <a:gd name="connsiteY3" fmla="*/ 10144 h 12420"/>
                      <a:gd name="connsiteX4" fmla="*/ 80 w 10002"/>
                      <a:gd name="connsiteY4" fmla="*/ 11173 h 12420"/>
                      <a:gd name="connsiteX5" fmla="*/ 312 w 10002"/>
                      <a:gd name="connsiteY5" fmla="*/ 11947 h 12420"/>
                      <a:gd name="connsiteX6" fmla="*/ 622 w 10002"/>
                      <a:gd name="connsiteY6" fmla="*/ 12290 h 12420"/>
                      <a:gd name="connsiteX7" fmla="*/ 2323 w 10002"/>
                      <a:gd name="connsiteY7" fmla="*/ 10144 h 12420"/>
                      <a:gd name="connsiteX8" fmla="*/ 2323 w 10002"/>
                      <a:gd name="connsiteY8" fmla="*/ 8169 h 12420"/>
                      <a:gd name="connsiteX9" fmla="*/ 1807 w 10002"/>
                      <a:gd name="connsiteY9" fmla="*/ 6195 h 12420"/>
                      <a:gd name="connsiteX10" fmla="*/ 1988 w 10002"/>
                      <a:gd name="connsiteY10" fmla="*/ 5851 h 12420"/>
                      <a:gd name="connsiteX11" fmla="*/ 7992 w 10002"/>
                      <a:gd name="connsiteY11" fmla="*/ 5851 h 12420"/>
                      <a:gd name="connsiteX12" fmla="*/ 8172 w 10002"/>
                      <a:gd name="connsiteY12" fmla="*/ 6195 h 12420"/>
                      <a:gd name="connsiteX13" fmla="*/ 7708 w 10002"/>
                      <a:gd name="connsiteY13" fmla="*/ 8169 h 12420"/>
                      <a:gd name="connsiteX14" fmla="*/ 7708 w 10002"/>
                      <a:gd name="connsiteY14" fmla="*/ 10144 h 12420"/>
                      <a:gd name="connsiteX15" fmla="*/ 8301 w 10002"/>
                      <a:gd name="connsiteY15" fmla="*/ 12290 h 12420"/>
                      <a:gd name="connsiteX16" fmla="*/ 9358 w 10002"/>
                      <a:gd name="connsiteY16" fmla="*/ 12290 h 12420"/>
                      <a:gd name="connsiteX17" fmla="*/ 10002 w 10002"/>
                      <a:gd name="connsiteY17" fmla="*/ 10144 h 12420"/>
                      <a:gd name="connsiteX18" fmla="*/ 10002 w 10002"/>
                      <a:gd name="connsiteY18" fmla="*/ 8169 h 12420"/>
                      <a:gd name="connsiteX0" fmla="*/ 10002 w 10002"/>
                      <a:gd name="connsiteY0" fmla="*/ 8169 h 12420"/>
                      <a:gd name="connsiteX1" fmla="*/ 8353 w 10002"/>
                      <a:gd name="connsiteY1" fmla="*/ 2420 h 12420"/>
                      <a:gd name="connsiteX2" fmla="*/ 13 w 10002"/>
                      <a:gd name="connsiteY2" fmla="*/ 7600 h 12420"/>
                      <a:gd name="connsiteX3" fmla="*/ 3 w 10002"/>
                      <a:gd name="connsiteY3" fmla="*/ 10144 h 12420"/>
                      <a:gd name="connsiteX4" fmla="*/ 80 w 10002"/>
                      <a:gd name="connsiteY4" fmla="*/ 11173 h 12420"/>
                      <a:gd name="connsiteX5" fmla="*/ 312 w 10002"/>
                      <a:gd name="connsiteY5" fmla="*/ 11947 h 12420"/>
                      <a:gd name="connsiteX6" fmla="*/ 622 w 10002"/>
                      <a:gd name="connsiteY6" fmla="*/ 12290 h 12420"/>
                      <a:gd name="connsiteX7" fmla="*/ 2323 w 10002"/>
                      <a:gd name="connsiteY7" fmla="*/ 10144 h 12420"/>
                      <a:gd name="connsiteX8" fmla="*/ 2323 w 10002"/>
                      <a:gd name="connsiteY8" fmla="*/ 8169 h 12420"/>
                      <a:gd name="connsiteX9" fmla="*/ 1807 w 10002"/>
                      <a:gd name="connsiteY9" fmla="*/ 6195 h 12420"/>
                      <a:gd name="connsiteX10" fmla="*/ 1988 w 10002"/>
                      <a:gd name="connsiteY10" fmla="*/ 5851 h 12420"/>
                      <a:gd name="connsiteX11" fmla="*/ 7992 w 10002"/>
                      <a:gd name="connsiteY11" fmla="*/ 5851 h 12420"/>
                      <a:gd name="connsiteX12" fmla="*/ 8172 w 10002"/>
                      <a:gd name="connsiteY12" fmla="*/ 6195 h 12420"/>
                      <a:gd name="connsiteX13" fmla="*/ 7708 w 10002"/>
                      <a:gd name="connsiteY13" fmla="*/ 10144 h 12420"/>
                      <a:gd name="connsiteX14" fmla="*/ 8301 w 10002"/>
                      <a:gd name="connsiteY14" fmla="*/ 12290 h 12420"/>
                      <a:gd name="connsiteX15" fmla="*/ 9358 w 10002"/>
                      <a:gd name="connsiteY15" fmla="*/ 12290 h 12420"/>
                      <a:gd name="connsiteX16" fmla="*/ 10002 w 10002"/>
                      <a:gd name="connsiteY16" fmla="*/ 10144 h 12420"/>
                      <a:gd name="connsiteX17" fmla="*/ 10002 w 10002"/>
                      <a:gd name="connsiteY17" fmla="*/ 8169 h 12420"/>
                      <a:gd name="connsiteX0" fmla="*/ 10002 w 10002"/>
                      <a:gd name="connsiteY0" fmla="*/ 8169 h 12420"/>
                      <a:gd name="connsiteX1" fmla="*/ 8353 w 10002"/>
                      <a:gd name="connsiteY1" fmla="*/ 2420 h 12420"/>
                      <a:gd name="connsiteX2" fmla="*/ 13 w 10002"/>
                      <a:gd name="connsiteY2" fmla="*/ 7600 h 12420"/>
                      <a:gd name="connsiteX3" fmla="*/ 3 w 10002"/>
                      <a:gd name="connsiteY3" fmla="*/ 10144 h 12420"/>
                      <a:gd name="connsiteX4" fmla="*/ 80 w 10002"/>
                      <a:gd name="connsiteY4" fmla="*/ 11173 h 12420"/>
                      <a:gd name="connsiteX5" fmla="*/ 312 w 10002"/>
                      <a:gd name="connsiteY5" fmla="*/ 11947 h 12420"/>
                      <a:gd name="connsiteX6" fmla="*/ 622 w 10002"/>
                      <a:gd name="connsiteY6" fmla="*/ 12290 h 12420"/>
                      <a:gd name="connsiteX7" fmla="*/ 2323 w 10002"/>
                      <a:gd name="connsiteY7" fmla="*/ 10144 h 12420"/>
                      <a:gd name="connsiteX8" fmla="*/ 2323 w 10002"/>
                      <a:gd name="connsiteY8" fmla="*/ 8169 h 12420"/>
                      <a:gd name="connsiteX9" fmla="*/ 1807 w 10002"/>
                      <a:gd name="connsiteY9" fmla="*/ 6195 h 12420"/>
                      <a:gd name="connsiteX10" fmla="*/ 1988 w 10002"/>
                      <a:gd name="connsiteY10" fmla="*/ 5851 h 12420"/>
                      <a:gd name="connsiteX11" fmla="*/ 7992 w 10002"/>
                      <a:gd name="connsiteY11" fmla="*/ 5851 h 12420"/>
                      <a:gd name="connsiteX12" fmla="*/ 8172 w 10002"/>
                      <a:gd name="connsiteY12" fmla="*/ 6195 h 12420"/>
                      <a:gd name="connsiteX13" fmla="*/ 7708 w 10002"/>
                      <a:gd name="connsiteY13" fmla="*/ 10144 h 12420"/>
                      <a:gd name="connsiteX14" fmla="*/ 8301 w 10002"/>
                      <a:gd name="connsiteY14" fmla="*/ 12290 h 12420"/>
                      <a:gd name="connsiteX15" fmla="*/ 9358 w 10002"/>
                      <a:gd name="connsiteY15" fmla="*/ 12290 h 12420"/>
                      <a:gd name="connsiteX16" fmla="*/ 10002 w 10002"/>
                      <a:gd name="connsiteY16" fmla="*/ 10144 h 12420"/>
                      <a:gd name="connsiteX17" fmla="*/ 10002 w 10002"/>
                      <a:gd name="connsiteY17" fmla="*/ 8169 h 12420"/>
                      <a:gd name="connsiteX0" fmla="*/ 10002 w 10002"/>
                      <a:gd name="connsiteY0" fmla="*/ 8169 h 12420"/>
                      <a:gd name="connsiteX1" fmla="*/ 8353 w 10002"/>
                      <a:gd name="connsiteY1" fmla="*/ 2420 h 12420"/>
                      <a:gd name="connsiteX2" fmla="*/ 13 w 10002"/>
                      <a:gd name="connsiteY2" fmla="*/ 7600 h 12420"/>
                      <a:gd name="connsiteX3" fmla="*/ 3 w 10002"/>
                      <a:gd name="connsiteY3" fmla="*/ 10144 h 12420"/>
                      <a:gd name="connsiteX4" fmla="*/ 80 w 10002"/>
                      <a:gd name="connsiteY4" fmla="*/ 11173 h 12420"/>
                      <a:gd name="connsiteX5" fmla="*/ 312 w 10002"/>
                      <a:gd name="connsiteY5" fmla="*/ 11947 h 12420"/>
                      <a:gd name="connsiteX6" fmla="*/ 622 w 10002"/>
                      <a:gd name="connsiteY6" fmla="*/ 12290 h 12420"/>
                      <a:gd name="connsiteX7" fmla="*/ 2323 w 10002"/>
                      <a:gd name="connsiteY7" fmla="*/ 10144 h 12420"/>
                      <a:gd name="connsiteX8" fmla="*/ 2323 w 10002"/>
                      <a:gd name="connsiteY8" fmla="*/ 8169 h 12420"/>
                      <a:gd name="connsiteX9" fmla="*/ 1807 w 10002"/>
                      <a:gd name="connsiteY9" fmla="*/ 6195 h 12420"/>
                      <a:gd name="connsiteX10" fmla="*/ 1988 w 10002"/>
                      <a:gd name="connsiteY10" fmla="*/ 5851 h 12420"/>
                      <a:gd name="connsiteX11" fmla="*/ 7992 w 10002"/>
                      <a:gd name="connsiteY11" fmla="*/ 5851 h 12420"/>
                      <a:gd name="connsiteX12" fmla="*/ 8172 w 10002"/>
                      <a:gd name="connsiteY12" fmla="*/ 6195 h 12420"/>
                      <a:gd name="connsiteX13" fmla="*/ 7708 w 10002"/>
                      <a:gd name="connsiteY13" fmla="*/ 10144 h 12420"/>
                      <a:gd name="connsiteX14" fmla="*/ 8301 w 10002"/>
                      <a:gd name="connsiteY14" fmla="*/ 12290 h 12420"/>
                      <a:gd name="connsiteX15" fmla="*/ 9358 w 10002"/>
                      <a:gd name="connsiteY15" fmla="*/ 12290 h 12420"/>
                      <a:gd name="connsiteX16" fmla="*/ 10002 w 10002"/>
                      <a:gd name="connsiteY16" fmla="*/ 10144 h 12420"/>
                      <a:gd name="connsiteX17" fmla="*/ 10002 w 10002"/>
                      <a:gd name="connsiteY17" fmla="*/ 8169 h 12420"/>
                      <a:gd name="connsiteX0" fmla="*/ 10002 w 10002"/>
                      <a:gd name="connsiteY0" fmla="*/ 8169 h 12420"/>
                      <a:gd name="connsiteX1" fmla="*/ 8353 w 10002"/>
                      <a:gd name="connsiteY1" fmla="*/ 2420 h 12420"/>
                      <a:gd name="connsiteX2" fmla="*/ 13 w 10002"/>
                      <a:gd name="connsiteY2" fmla="*/ 7600 h 12420"/>
                      <a:gd name="connsiteX3" fmla="*/ 3 w 10002"/>
                      <a:gd name="connsiteY3" fmla="*/ 10144 h 12420"/>
                      <a:gd name="connsiteX4" fmla="*/ 80 w 10002"/>
                      <a:gd name="connsiteY4" fmla="*/ 11173 h 12420"/>
                      <a:gd name="connsiteX5" fmla="*/ 312 w 10002"/>
                      <a:gd name="connsiteY5" fmla="*/ 11947 h 12420"/>
                      <a:gd name="connsiteX6" fmla="*/ 622 w 10002"/>
                      <a:gd name="connsiteY6" fmla="*/ 12290 h 12420"/>
                      <a:gd name="connsiteX7" fmla="*/ 2323 w 10002"/>
                      <a:gd name="connsiteY7" fmla="*/ 10144 h 12420"/>
                      <a:gd name="connsiteX8" fmla="*/ 2323 w 10002"/>
                      <a:gd name="connsiteY8" fmla="*/ 8169 h 12420"/>
                      <a:gd name="connsiteX9" fmla="*/ 1807 w 10002"/>
                      <a:gd name="connsiteY9" fmla="*/ 6195 h 12420"/>
                      <a:gd name="connsiteX10" fmla="*/ 1988 w 10002"/>
                      <a:gd name="connsiteY10" fmla="*/ 5851 h 12420"/>
                      <a:gd name="connsiteX11" fmla="*/ 7992 w 10002"/>
                      <a:gd name="connsiteY11" fmla="*/ 5851 h 12420"/>
                      <a:gd name="connsiteX12" fmla="*/ 8172 w 10002"/>
                      <a:gd name="connsiteY12" fmla="*/ 6195 h 12420"/>
                      <a:gd name="connsiteX13" fmla="*/ 7708 w 10002"/>
                      <a:gd name="connsiteY13" fmla="*/ 10144 h 12420"/>
                      <a:gd name="connsiteX14" fmla="*/ 8301 w 10002"/>
                      <a:gd name="connsiteY14" fmla="*/ 12290 h 12420"/>
                      <a:gd name="connsiteX15" fmla="*/ 9358 w 10002"/>
                      <a:gd name="connsiteY15" fmla="*/ 12290 h 12420"/>
                      <a:gd name="connsiteX16" fmla="*/ 10002 w 10002"/>
                      <a:gd name="connsiteY16" fmla="*/ 10144 h 12420"/>
                      <a:gd name="connsiteX17" fmla="*/ 10002 w 10002"/>
                      <a:gd name="connsiteY17" fmla="*/ 8169 h 12420"/>
                      <a:gd name="connsiteX0" fmla="*/ 10002 w 10002"/>
                      <a:gd name="connsiteY0" fmla="*/ 8169 h 12420"/>
                      <a:gd name="connsiteX1" fmla="*/ 8353 w 10002"/>
                      <a:gd name="connsiteY1" fmla="*/ 2420 h 12420"/>
                      <a:gd name="connsiteX2" fmla="*/ 13 w 10002"/>
                      <a:gd name="connsiteY2" fmla="*/ 7600 h 12420"/>
                      <a:gd name="connsiteX3" fmla="*/ 3 w 10002"/>
                      <a:gd name="connsiteY3" fmla="*/ 10144 h 12420"/>
                      <a:gd name="connsiteX4" fmla="*/ 80 w 10002"/>
                      <a:gd name="connsiteY4" fmla="*/ 11173 h 12420"/>
                      <a:gd name="connsiteX5" fmla="*/ 312 w 10002"/>
                      <a:gd name="connsiteY5" fmla="*/ 11947 h 12420"/>
                      <a:gd name="connsiteX6" fmla="*/ 622 w 10002"/>
                      <a:gd name="connsiteY6" fmla="*/ 12290 h 12420"/>
                      <a:gd name="connsiteX7" fmla="*/ 2323 w 10002"/>
                      <a:gd name="connsiteY7" fmla="*/ 10144 h 12420"/>
                      <a:gd name="connsiteX8" fmla="*/ 2323 w 10002"/>
                      <a:gd name="connsiteY8" fmla="*/ 8169 h 12420"/>
                      <a:gd name="connsiteX9" fmla="*/ 1807 w 10002"/>
                      <a:gd name="connsiteY9" fmla="*/ 6195 h 12420"/>
                      <a:gd name="connsiteX10" fmla="*/ 1988 w 10002"/>
                      <a:gd name="connsiteY10" fmla="*/ 5851 h 12420"/>
                      <a:gd name="connsiteX11" fmla="*/ 7992 w 10002"/>
                      <a:gd name="connsiteY11" fmla="*/ 5851 h 12420"/>
                      <a:gd name="connsiteX12" fmla="*/ 8172 w 10002"/>
                      <a:gd name="connsiteY12" fmla="*/ 6195 h 12420"/>
                      <a:gd name="connsiteX13" fmla="*/ 7708 w 10002"/>
                      <a:gd name="connsiteY13" fmla="*/ 10144 h 12420"/>
                      <a:gd name="connsiteX14" fmla="*/ 8301 w 10002"/>
                      <a:gd name="connsiteY14" fmla="*/ 12290 h 12420"/>
                      <a:gd name="connsiteX15" fmla="*/ 9358 w 10002"/>
                      <a:gd name="connsiteY15" fmla="*/ 12290 h 12420"/>
                      <a:gd name="connsiteX16" fmla="*/ 10002 w 10002"/>
                      <a:gd name="connsiteY16" fmla="*/ 10144 h 12420"/>
                      <a:gd name="connsiteX17" fmla="*/ 10002 w 10002"/>
                      <a:gd name="connsiteY17" fmla="*/ 8169 h 12420"/>
                      <a:gd name="connsiteX0" fmla="*/ 10002 w 10002"/>
                      <a:gd name="connsiteY0" fmla="*/ 8169 h 12420"/>
                      <a:gd name="connsiteX1" fmla="*/ 8353 w 10002"/>
                      <a:gd name="connsiteY1" fmla="*/ 2420 h 12420"/>
                      <a:gd name="connsiteX2" fmla="*/ 13 w 10002"/>
                      <a:gd name="connsiteY2" fmla="*/ 7600 h 12420"/>
                      <a:gd name="connsiteX3" fmla="*/ 3 w 10002"/>
                      <a:gd name="connsiteY3" fmla="*/ 10144 h 12420"/>
                      <a:gd name="connsiteX4" fmla="*/ 80 w 10002"/>
                      <a:gd name="connsiteY4" fmla="*/ 11173 h 12420"/>
                      <a:gd name="connsiteX5" fmla="*/ 622 w 10002"/>
                      <a:gd name="connsiteY5" fmla="*/ 12290 h 12420"/>
                      <a:gd name="connsiteX6" fmla="*/ 2323 w 10002"/>
                      <a:gd name="connsiteY6" fmla="*/ 10144 h 12420"/>
                      <a:gd name="connsiteX7" fmla="*/ 2323 w 10002"/>
                      <a:gd name="connsiteY7" fmla="*/ 8169 h 12420"/>
                      <a:gd name="connsiteX8" fmla="*/ 1807 w 10002"/>
                      <a:gd name="connsiteY8" fmla="*/ 6195 h 12420"/>
                      <a:gd name="connsiteX9" fmla="*/ 1988 w 10002"/>
                      <a:gd name="connsiteY9" fmla="*/ 5851 h 12420"/>
                      <a:gd name="connsiteX10" fmla="*/ 7992 w 10002"/>
                      <a:gd name="connsiteY10" fmla="*/ 5851 h 12420"/>
                      <a:gd name="connsiteX11" fmla="*/ 8172 w 10002"/>
                      <a:gd name="connsiteY11" fmla="*/ 6195 h 12420"/>
                      <a:gd name="connsiteX12" fmla="*/ 7708 w 10002"/>
                      <a:gd name="connsiteY12" fmla="*/ 10144 h 12420"/>
                      <a:gd name="connsiteX13" fmla="*/ 8301 w 10002"/>
                      <a:gd name="connsiteY13" fmla="*/ 12290 h 12420"/>
                      <a:gd name="connsiteX14" fmla="*/ 9358 w 10002"/>
                      <a:gd name="connsiteY14" fmla="*/ 12290 h 12420"/>
                      <a:gd name="connsiteX15" fmla="*/ 10002 w 10002"/>
                      <a:gd name="connsiteY15" fmla="*/ 10144 h 12420"/>
                      <a:gd name="connsiteX16" fmla="*/ 10002 w 10002"/>
                      <a:gd name="connsiteY16" fmla="*/ 8169 h 12420"/>
                      <a:gd name="connsiteX0" fmla="*/ 10002 w 10002"/>
                      <a:gd name="connsiteY0" fmla="*/ 8169 h 12420"/>
                      <a:gd name="connsiteX1" fmla="*/ 8353 w 10002"/>
                      <a:gd name="connsiteY1" fmla="*/ 2420 h 12420"/>
                      <a:gd name="connsiteX2" fmla="*/ 13 w 10002"/>
                      <a:gd name="connsiteY2" fmla="*/ 7600 h 12420"/>
                      <a:gd name="connsiteX3" fmla="*/ 3 w 10002"/>
                      <a:gd name="connsiteY3" fmla="*/ 10144 h 12420"/>
                      <a:gd name="connsiteX4" fmla="*/ 80 w 10002"/>
                      <a:gd name="connsiteY4" fmla="*/ 11173 h 12420"/>
                      <a:gd name="connsiteX5" fmla="*/ 622 w 10002"/>
                      <a:gd name="connsiteY5" fmla="*/ 12290 h 12420"/>
                      <a:gd name="connsiteX6" fmla="*/ 2323 w 10002"/>
                      <a:gd name="connsiteY6" fmla="*/ 10144 h 12420"/>
                      <a:gd name="connsiteX7" fmla="*/ 2323 w 10002"/>
                      <a:gd name="connsiteY7" fmla="*/ 8169 h 12420"/>
                      <a:gd name="connsiteX8" fmla="*/ 1807 w 10002"/>
                      <a:gd name="connsiteY8" fmla="*/ 6195 h 12420"/>
                      <a:gd name="connsiteX9" fmla="*/ 1988 w 10002"/>
                      <a:gd name="connsiteY9" fmla="*/ 5851 h 12420"/>
                      <a:gd name="connsiteX10" fmla="*/ 7992 w 10002"/>
                      <a:gd name="connsiteY10" fmla="*/ 5851 h 12420"/>
                      <a:gd name="connsiteX11" fmla="*/ 8172 w 10002"/>
                      <a:gd name="connsiteY11" fmla="*/ 6195 h 12420"/>
                      <a:gd name="connsiteX12" fmla="*/ 7708 w 10002"/>
                      <a:gd name="connsiteY12" fmla="*/ 10144 h 12420"/>
                      <a:gd name="connsiteX13" fmla="*/ 8301 w 10002"/>
                      <a:gd name="connsiteY13" fmla="*/ 12290 h 12420"/>
                      <a:gd name="connsiteX14" fmla="*/ 9358 w 10002"/>
                      <a:gd name="connsiteY14" fmla="*/ 12290 h 12420"/>
                      <a:gd name="connsiteX15" fmla="*/ 10002 w 10002"/>
                      <a:gd name="connsiteY15" fmla="*/ 10144 h 12420"/>
                      <a:gd name="connsiteX16" fmla="*/ 10002 w 10002"/>
                      <a:gd name="connsiteY16" fmla="*/ 8169 h 12420"/>
                      <a:gd name="connsiteX0" fmla="*/ 10002 w 10002"/>
                      <a:gd name="connsiteY0" fmla="*/ 8169 h 12420"/>
                      <a:gd name="connsiteX1" fmla="*/ 8353 w 10002"/>
                      <a:gd name="connsiteY1" fmla="*/ 2420 h 12420"/>
                      <a:gd name="connsiteX2" fmla="*/ 13 w 10002"/>
                      <a:gd name="connsiteY2" fmla="*/ 7600 h 12420"/>
                      <a:gd name="connsiteX3" fmla="*/ 3 w 10002"/>
                      <a:gd name="connsiteY3" fmla="*/ 10144 h 12420"/>
                      <a:gd name="connsiteX4" fmla="*/ 80 w 10002"/>
                      <a:gd name="connsiteY4" fmla="*/ 11173 h 12420"/>
                      <a:gd name="connsiteX5" fmla="*/ 622 w 10002"/>
                      <a:gd name="connsiteY5" fmla="*/ 12290 h 12420"/>
                      <a:gd name="connsiteX6" fmla="*/ 2323 w 10002"/>
                      <a:gd name="connsiteY6" fmla="*/ 10144 h 12420"/>
                      <a:gd name="connsiteX7" fmla="*/ 2323 w 10002"/>
                      <a:gd name="connsiteY7" fmla="*/ 8169 h 12420"/>
                      <a:gd name="connsiteX8" fmla="*/ 1807 w 10002"/>
                      <a:gd name="connsiteY8" fmla="*/ 6195 h 12420"/>
                      <a:gd name="connsiteX9" fmla="*/ 1988 w 10002"/>
                      <a:gd name="connsiteY9" fmla="*/ 5851 h 12420"/>
                      <a:gd name="connsiteX10" fmla="*/ 7992 w 10002"/>
                      <a:gd name="connsiteY10" fmla="*/ 5851 h 12420"/>
                      <a:gd name="connsiteX11" fmla="*/ 8172 w 10002"/>
                      <a:gd name="connsiteY11" fmla="*/ 6195 h 12420"/>
                      <a:gd name="connsiteX12" fmla="*/ 7708 w 10002"/>
                      <a:gd name="connsiteY12" fmla="*/ 10144 h 12420"/>
                      <a:gd name="connsiteX13" fmla="*/ 8301 w 10002"/>
                      <a:gd name="connsiteY13" fmla="*/ 12290 h 12420"/>
                      <a:gd name="connsiteX14" fmla="*/ 9358 w 10002"/>
                      <a:gd name="connsiteY14" fmla="*/ 12290 h 12420"/>
                      <a:gd name="connsiteX15" fmla="*/ 10002 w 10002"/>
                      <a:gd name="connsiteY15" fmla="*/ 10144 h 12420"/>
                      <a:gd name="connsiteX16" fmla="*/ 10002 w 10002"/>
                      <a:gd name="connsiteY16" fmla="*/ 8169 h 12420"/>
                      <a:gd name="connsiteX0" fmla="*/ 10002 w 10002"/>
                      <a:gd name="connsiteY0" fmla="*/ 8169 h 12350"/>
                      <a:gd name="connsiteX1" fmla="*/ 8353 w 10002"/>
                      <a:gd name="connsiteY1" fmla="*/ 2420 h 12350"/>
                      <a:gd name="connsiteX2" fmla="*/ 13 w 10002"/>
                      <a:gd name="connsiteY2" fmla="*/ 7600 h 12350"/>
                      <a:gd name="connsiteX3" fmla="*/ 3 w 10002"/>
                      <a:gd name="connsiteY3" fmla="*/ 10144 h 12350"/>
                      <a:gd name="connsiteX4" fmla="*/ 80 w 10002"/>
                      <a:gd name="connsiteY4" fmla="*/ 11173 h 12350"/>
                      <a:gd name="connsiteX5" fmla="*/ 622 w 10002"/>
                      <a:gd name="connsiteY5" fmla="*/ 12290 h 12350"/>
                      <a:gd name="connsiteX6" fmla="*/ 2323 w 10002"/>
                      <a:gd name="connsiteY6" fmla="*/ 10144 h 12350"/>
                      <a:gd name="connsiteX7" fmla="*/ 2323 w 10002"/>
                      <a:gd name="connsiteY7" fmla="*/ 8169 h 12350"/>
                      <a:gd name="connsiteX8" fmla="*/ 1807 w 10002"/>
                      <a:gd name="connsiteY8" fmla="*/ 6195 h 12350"/>
                      <a:gd name="connsiteX9" fmla="*/ 1988 w 10002"/>
                      <a:gd name="connsiteY9" fmla="*/ 5851 h 12350"/>
                      <a:gd name="connsiteX10" fmla="*/ 7992 w 10002"/>
                      <a:gd name="connsiteY10" fmla="*/ 5851 h 12350"/>
                      <a:gd name="connsiteX11" fmla="*/ 8172 w 10002"/>
                      <a:gd name="connsiteY11" fmla="*/ 6195 h 12350"/>
                      <a:gd name="connsiteX12" fmla="*/ 7708 w 10002"/>
                      <a:gd name="connsiteY12" fmla="*/ 10144 h 12350"/>
                      <a:gd name="connsiteX13" fmla="*/ 8301 w 10002"/>
                      <a:gd name="connsiteY13" fmla="*/ 12290 h 12350"/>
                      <a:gd name="connsiteX14" fmla="*/ 9358 w 10002"/>
                      <a:gd name="connsiteY14" fmla="*/ 12290 h 12350"/>
                      <a:gd name="connsiteX15" fmla="*/ 10002 w 10002"/>
                      <a:gd name="connsiteY15" fmla="*/ 10144 h 12350"/>
                      <a:gd name="connsiteX16" fmla="*/ 10002 w 10002"/>
                      <a:gd name="connsiteY16" fmla="*/ 8169 h 12350"/>
                      <a:gd name="connsiteX0" fmla="*/ 10002 w 10002"/>
                      <a:gd name="connsiteY0" fmla="*/ 8169 h 12350"/>
                      <a:gd name="connsiteX1" fmla="*/ 8353 w 10002"/>
                      <a:gd name="connsiteY1" fmla="*/ 2420 h 12350"/>
                      <a:gd name="connsiteX2" fmla="*/ 13 w 10002"/>
                      <a:gd name="connsiteY2" fmla="*/ 7600 h 12350"/>
                      <a:gd name="connsiteX3" fmla="*/ 3 w 10002"/>
                      <a:gd name="connsiteY3" fmla="*/ 10144 h 12350"/>
                      <a:gd name="connsiteX4" fmla="*/ 80 w 10002"/>
                      <a:gd name="connsiteY4" fmla="*/ 11173 h 12350"/>
                      <a:gd name="connsiteX5" fmla="*/ 622 w 10002"/>
                      <a:gd name="connsiteY5" fmla="*/ 12290 h 12350"/>
                      <a:gd name="connsiteX6" fmla="*/ 2323 w 10002"/>
                      <a:gd name="connsiteY6" fmla="*/ 10144 h 12350"/>
                      <a:gd name="connsiteX7" fmla="*/ 2323 w 10002"/>
                      <a:gd name="connsiteY7" fmla="*/ 8169 h 12350"/>
                      <a:gd name="connsiteX8" fmla="*/ 1807 w 10002"/>
                      <a:gd name="connsiteY8" fmla="*/ 6195 h 12350"/>
                      <a:gd name="connsiteX9" fmla="*/ 1988 w 10002"/>
                      <a:gd name="connsiteY9" fmla="*/ 5851 h 12350"/>
                      <a:gd name="connsiteX10" fmla="*/ 7992 w 10002"/>
                      <a:gd name="connsiteY10" fmla="*/ 5851 h 12350"/>
                      <a:gd name="connsiteX11" fmla="*/ 8172 w 10002"/>
                      <a:gd name="connsiteY11" fmla="*/ 6195 h 12350"/>
                      <a:gd name="connsiteX12" fmla="*/ 8301 w 10002"/>
                      <a:gd name="connsiteY12" fmla="*/ 12290 h 12350"/>
                      <a:gd name="connsiteX13" fmla="*/ 9358 w 10002"/>
                      <a:gd name="connsiteY13" fmla="*/ 12290 h 12350"/>
                      <a:gd name="connsiteX14" fmla="*/ 10002 w 10002"/>
                      <a:gd name="connsiteY14" fmla="*/ 10144 h 12350"/>
                      <a:gd name="connsiteX15" fmla="*/ 10002 w 10002"/>
                      <a:gd name="connsiteY15" fmla="*/ 8169 h 12350"/>
                      <a:gd name="connsiteX0" fmla="*/ 10002 w 10002"/>
                      <a:gd name="connsiteY0" fmla="*/ 8169 h 12350"/>
                      <a:gd name="connsiteX1" fmla="*/ 8353 w 10002"/>
                      <a:gd name="connsiteY1" fmla="*/ 2420 h 12350"/>
                      <a:gd name="connsiteX2" fmla="*/ 13 w 10002"/>
                      <a:gd name="connsiteY2" fmla="*/ 7600 h 12350"/>
                      <a:gd name="connsiteX3" fmla="*/ 3 w 10002"/>
                      <a:gd name="connsiteY3" fmla="*/ 10144 h 12350"/>
                      <a:gd name="connsiteX4" fmla="*/ 80 w 10002"/>
                      <a:gd name="connsiteY4" fmla="*/ 11173 h 12350"/>
                      <a:gd name="connsiteX5" fmla="*/ 622 w 10002"/>
                      <a:gd name="connsiteY5" fmla="*/ 12290 h 12350"/>
                      <a:gd name="connsiteX6" fmla="*/ 2323 w 10002"/>
                      <a:gd name="connsiteY6" fmla="*/ 10144 h 12350"/>
                      <a:gd name="connsiteX7" fmla="*/ 2323 w 10002"/>
                      <a:gd name="connsiteY7" fmla="*/ 8169 h 12350"/>
                      <a:gd name="connsiteX8" fmla="*/ 1807 w 10002"/>
                      <a:gd name="connsiteY8" fmla="*/ 6195 h 12350"/>
                      <a:gd name="connsiteX9" fmla="*/ 1988 w 10002"/>
                      <a:gd name="connsiteY9" fmla="*/ 5851 h 12350"/>
                      <a:gd name="connsiteX10" fmla="*/ 7992 w 10002"/>
                      <a:gd name="connsiteY10" fmla="*/ 5851 h 12350"/>
                      <a:gd name="connsiteX11" fmla="*/ 8172 w 10002"/>
                      <a:gd name="connsiteY11" fmla="*/ 6195 h 12350"/>
                      <a:gd name="connsiteX12" fmla="*/ 8301 w 10002"/>
                      <a:gd name="connsiteY12" fmla="*/ 12290 h 12350"/>
                      <a:gd name="connsiteX13" fmla="*/ 9358 w 10002"/>
                      <a:gd name="connsiteY13" fmla="*/ 12290 h 12350"/>
                      <a:gd name="connsiteX14" fmla="*/ 10002 w 10002"/>
                      <a:gd name="connsiteY14" fmla="*/ 10144 h 12350"/>
                      <a:gd name="connsiteX15" fmla="*/ 10002 w 10002"/>
                      <a:gd name="connsiteY15" fmla="*/ 8169 h 12350"/>
                      <a:gd name="connsiteX0" fmla="*/ 10002 w 10002"/>
                      <a:gd name="connsiteY0" fmla="*/ 8169 h 12350"/>
                      <a:gd name="connsiteX1" fmla="*/ 8353 w 10002"/>
                      <a:gd name="connsiteY1" fmla="*/ 2420 h 12350"/>
                      <a:gd name="connsiteX2" fmla="*/ 13 w 10002"/>
                      <a:gd name="connsiteY2" fmla="*/ 7600 h 12350"/>
                      <a:gd name="connsiteX3" fmla="*/ 3 w 10002"/>
                      <a:gd name="connsiteY3" fmla="*/ 10144 h 12350"/>
                      <a:gd name="connsiteX4" fmla="*/ 80 w 10002"/>
                      <a:gd name="connsiteY4" fmla="*/ 11173 h 12350"/>
                      <a:gd name="connsiteX5" fmla="*/ 622 w 10002"/>
                      <a:gd name="connsiteY5" fmla="*/ 12290 h 12350"/>
                      <a:gd name="connsiteX6" fmla="*/ 2323 w 10002"/>
                      <a:gd name="connsiteY6" fmla="*/ 10144 h 12350"/>
                      <a:gd name="connsiteX7" fmla="*/ 2323 w 10002"/>
                      <a:gd name="connsiteY7" fmla="*/ 8169 h 12350"/>
                      <a:gd name="connsiteX8" fmla="*/ 1807 w 10002"/>
                      <a:gd name="connsiteY8" fmla="*/ 6195 h 12350"/>
                      <a:gd name="connsiteX9" fmla="*/ 1988 w 10002"/>
                      <a:gd name="connsiteY9" fmla="*/ 5851 h 12350"/>
                      <a:gd name="connsiteX10" fmla="*/ 7992 w 10002"/>
                      <a:gd name="connsiteY10" fmla="*/ 5851 h 12350"/>
                      <a:gd name="connsiteX11" fmla="*/ 8172 w 10002"/>
                      <a:gd name="connsiteY11" fmla="*/ 6195 h 12350"/>
                      <a:gd name="connsiteX12" fmla="*/ 8301 w 10002"/>
                      <a:gd name="connsiteY12" fmla="*/ 12290 h 12350"/>
                      <a:gd name="connsiteX13" fmla="*/ 9358 w 10002"/>
                      <a:gd name="connsiteY13" fmla="*/ 12290 h 12350"/>
                      <a:gd name="connsiteX14" fmla="*/ 10002 w 10002"/>
                      <a:gd name="connsiteY14" fmla="*/ 10144 h 12350"/>
                      <a:gd name="connsiteX15" fmla="*/ 10002 w 10002"/>
                      <a:gd name="connsiteY15" fmla="*/ 8169 h 12350"/>
                      <a:gd name="connsiteX0" fmla="*/ 10002 w 10002"/>
                      <a:gd name="connsiteY0" fmla="*/ 8169 h 12350"/>
                      <a:gd name="connsiteX1" fmla="*/ 8353 w 10002"/>
                      <a:gd name="connsiteY1" fmla="*/ 2420 h 12350"/>
                      <a:gd name="connsiteX2" fmla="*/ 13 w 10002"/>
                      <a:gd name="connsiteY2" fmla="*/ 7600 h 12350"/>
                      <a:gd name="connsiteX3" fmla="*/ 3 w 10002"/>
                      <a:gd name="connsiteY3" fmla="*/ 10144 h 12350"/>
                      <a:gd name="connsiteX4" fmla="*/ 80 w 10002"/>
                      <a:gd name="connsiteY4" fmla="*/ 11173 h 12350"/>
                      <a:gd name="connsiteX5" fmla="*/ 622 w 10002"/>
                      <a:gd name="connsiteY5" fmla="*/ 12290 h 12350"/>
                      <a:gd name="connsiteX6" fmla="*/ 2323 w 10002"/>
                      <a:gd name="connsiteY6" fmla="*/ 10144 h 12350"/>
                      <a:gd name="connsiteX7" fmla="*/ 2323 w 10002"/>
                      <a:gd name="connsiteY7" fmla="*/ 8169 h 12350"/>
                      <a:gd name="connsiteX8" fmla="*/ 1807 w 10002"/>
                      <a:gd name="connsiteY8" fmla="*/ 6195 h 12350"/>
                      <a:gd name="connsiteX9" fmla="*/ 1988 w 10002"/>
                      <a:gd name="connsiteY9" fmla="*/ 5851 h 12350"/>
                      <a:gd name="connsiteX10" fmla="*/ 7992 w 10002"/>
                      <a:gd name="connsiteY10" fmla="*/ 5851 h 12350"/>
                      <a:gd name="connsiteX11" fmla="*/ 8172 w 10002"/>
                      <a:gd name="connsiteY11" fmla="*/ 6195 h 12350"/>
                      <a:gd name="connsiteX12" fmla="*/ 8301 w 10002"/>
                      <a:gd name="connsiteY12" fmla="*/ 12290 h 12350"/>
                      <a:gd name="connsiteX13" fmla="*/ 9358 w 10002"/>
                      <a:gd name="connsiteY13" fmla="*/ 12290 h 12350"/>
                      <a:gd name="connsiteX14" fmla="*/ 10002 w 10002"/>
                      <a:gd name="connsiteY14" fmla="*/ 10144 h 12350"/>
                      <a:gd name="connsiteX15" fmla="*/ 10002 w 10002"/>
                      <a:gd name="connsiteY15" fmla="*/ 8169 h 12350"/>
                      <a:gd name="connsiteX0" fmla="*/ 10002 w 10002"/>
                      <a:gd name="connsiteY0" fmla="*/ 8169 h 12350"/>
                      <a:gd name="connsiteX1" fmla="*/ 8353 w 10002"/>
                      <a:gd name="connsiteY1" fmla="*/ 2420 h 12350"/>
                      <a:gd name="connsiteX2" fmla="*/ 13 w 10002"/>
                      <a:gd name="connsiteY2" fmla="*/ 7600 h 12350"/>
                      <a:gd name="connsiteX3" fmla="*/ 3 w 10002"/>
                      <a:gd name="connsiteY3" fmla="*/ 10144 h 12350"/>
                      <a:gd name="connsiteX4" fmla="*/ 80 w 10002"/>
                      <a:gd name="connsiteY4" fmla="*/ 11173 h 12350"/>
                      <a:gd name="connsiteX5" fmla="*/ 622 w 10002"/>
                      <a:gd name="connsiteY5" fmla="*/ 12290 h 12350"/>
                      <a:gd name="connsiteX6" fmla="*/ 2323 w 10002"/>
                      <a:gd name="connsiteY6" fmla="*/ 10144 h 12350"/>
                      <a:gd name="connsiteX7" fmla="*/ 2323 w 10002"/>
                      <a:gd name="connsiteY7" fmla="*/ 8169 h 12350"/>
                      <a:gd name="connsiteX8" fmla="*/ 1807 w 10002"/>
                      <a:gd name="connsiteY8" fmla="*/ 6195 h 12350"/>
                      <a:gd name="connsiteX9" fmla="*/ 1988 w 10002"/>
                      <a:gd name="connsiteY9" fmla="*/ 5851 h 12350"/>
                      <a:gd name="connsiteX10" fmla="*/ 7992 w 10002"/>
                      <a:gd name="connsiteY10" fmla="*/ 5851 h 12350"/>
                      <a:gd name="connsiteX11" fmla="*/ 8172 w 10002"/>
                      <a:gd name="connsiteY11" fmla="*/ 6195 h 12350"/>
                      <a:gd name="connsiteX12" fmla="*/ 8301 w 10002"/>
                      <a:gd name="connsiteY12" fmla="*/ 12290 h 12350"/>
                      <a:gd name="connsiteX13" fmla="*/ 9358 w 10002"/>
                      <a:gd name="connsiteY13" fmla="*/ 12290 h 12350"/>
                      <a:gd name="connsiteX14" fmla="*/ 10002 w 10002"/>
                      <a:gd name="connsiteY14" fmla="*/ 10144 h 12350"/>
                      <a:gd name="connsiteX15" fmla="*/ 10002 w 10002"/>
                      <a:gd name="connsiteY15" fmla="*/ 8169 h 12350"/>
                      <a:gd name="connsiteX0" fmla="*/ 10002 w 10002"/>
                      <a:gd name="connsiteY0" fmla="*/ 8169 h 12350"/>
                      <a:gd name="connsiteX1" fmla="*/ 8353 w 10002"/>
                      <a:gd name="connsiteY1" fmla="*/ 2420 h 12350"/>
                      <a:gd name="connsiteX2" fmla="*/ 13 w 10002"/>
                      <a:gd name="connsiteY2" fmla="*/ 7600 h 12350"/>
                      <a:gd name="connsiteX3" fmla="*/ 3 w 10002"/>
                      <a:gd name="connsiteY3" fmla="*/ 10144 h 12350"/>
                      <a:gd name="connsiteX4" fmla="*/ 80 w 10002"/>
                      <a:gd name="connsiteY4" fmla="*/ 11173 h 12350"/>
                      <a:gd name="connsiteX5" fmla="*/ 622 w 10002"/>
                      <a:gd name="connsiteY5" fmla="*/ 12290 h 12350"/>
                      <a:gd name="connsiteX6" fmla="*/ 2323 w 10002"/>
                      <a:gd name="connsiteY6" fmla="*/ 10144 h 12350"/>
                      <a:gd name="connsiteX7" fmla="*/ 2323 w 10002"/>
                      <a:gd name="connsiteY7" fmla="*/ 8169 h 12350"/>
                      <a:gd name="connsiteX8" fmla="*/ 1807 w 10002"/>
                      <a:gd name="connsiteY8" fmla="*/ 6195 h 12350"/>
                      <a:gd name="connsiteX9" fmla="*/ 1988 w 10002"/>
                      <a:gd name="connsiteY9" fmla="*/ 5851 h 12350"/>
                      <a:gd name="connsiteX10" fmla="*/ 7992 w 10002"/>
                      <a:gd name="connsiteY10" fmla="*/ 5851 h 12350"/>
                      <a:gd name="connsiteX11" fmla="*/ 8172 w 10002"/>
                      <a:gd name="connsiteY11" fmla="*/ 6195 h 12350"/>
                      <a:gd name="connsiteX12" fmla="*/ 8301 w 10002"/>
                      <a:gd name="connsiteY12" fmla="*/ 12290 h 12350"/>
                      <a:gd name="connsiteX13" fmla="*/ 9358 w 10002"/>
                      <a:gd name="connsiteY13" fmla="*/ 12290 h 12350"/>
                      <a:gd name="connsiteX14" fmla="*/ 10002 w 10002"/>
                      <a:gd name="connsiteY14" fmla="*/ 10144 h 12350"/>
                      <a:gd name="connsiteX15" fmla="*/ 10002 w 10002"/>
                      <a:gd name="connsiteY15" fmla="*/ 8169 h 12350"/>
                      <a:gd name="connsiteX0" fmla="*/ 10002 w 10002"/>
                      <a:gd name="connsiteY0" fmla="*/ 8169 h 12350"/>
                      <a:gd name="connsiteX1" fmla="*/ 8353 w 10002"/>
                      <a:gd name="connsiteY1" fmla="*/ 2420 h 12350"/>
                      <a:gd name="connsiteX2" fmla="*/ 13 w 10002"/>
                      <a:gd name="connsiteY2" fmla="*/ 7600 h 12350"/>
                      <a:gd name="connsiteX3" fmla="*/ 3 w 10002"/>
                      <a:gd name="connsiteY3" fmla="*/ 10144 h 12350"/>
                      <a:gd name="connsiteX4" fmla="*/ 80 w 10002"/>
                      <a:gd name="connsiteY4" fmla="*/ 11173 h 12350"/>
                      <a:gd name="connsiteX5" fmla="*/ 622 w 10002"/>
                      <a:gd name="connsiteY5" fmla="*/ 12290 h 12350"/>
                      <a:gd name="connsiteX6" fmla="*/ 2323 w 10002"/>
                      <a:gd name="connsiteY6" fmla="*/ 10144 h 12350"/>
                      <a:gd name="connsiteX7" fmla="*/ 2323 w 10002"/>
                      <a:gd name="connsiteY7" fmla="*/ 8169 h 12350"/>
                      <a:gd name="connsiteX8" fmla="*/ 1807 w 10002"/>
                      <a:gd name="connsiteY8" fmla="*/ 6195 h 12350"/>
                      <a:gd name="connsiteX9" fmla="*/ 1988 w 10002"/>
                      <a:gd name="connsiteY9" fmla="*/ 5851 h 12350"/>
                      <a:gd name="connsiteX10" fmla="*/ 7992 w 10002"/>
                      <a:gd name="connsiteY10" fmla="*/ 5851 h 12350"/>
                      <a:gd name="connsiteX11" fmla="*/ 8172 w 10002"/>
                      <a:gd name="connsiteY11" fmla="*/ 6195 h 12350"/>
                      <a:gd name="connsiteX12" fmla="*/ 8301 w 10002"/>
                      <a:gd name="connsiteY12" fmla="*/ 12290 h 12350"/>
                      <a:gd name="connsiteX13" fmla="*/ 9358 w 10002"/>
                      <a:gd name="connsiteY13" fmla="*/ 12290 h 12350"/>
                      <a:gd name="connsiteX14" fmla="*/ 10002 w 10002"/>
                      <a:gd name="connsiteY14" fmla="*/ 10144 h 12350"/>
                      <a:gd name="connsiteX15" fmla="*/ 10002 w 10002"/>
                      <a:gd name="connsiteY15" fmla="*/ 8169 h 12350"/>
                      <a:gd name="connsiteX0" fmla="*/ 10002 w 10033"/>
                      <a:gd name="connsiteY0" fmla="*/ 8169 h 12350"/>
                      <a:gd name="connsiteX1" fmla="*/ 8353 w 10033"/>
                      <a:gd name="connsiteY1" fmla="*/ 2420 h 12350"/>
                      <a:gd name="connsiteX2" fmla="*/ 13 w 10033"/>
                      <a:gd name="connsiteY2" fmla="*/ 7600 h 12350"/>
                      <a:gd name="connsiteX3" fmla="*/ 3 w 10033"/>
                      <a:gd name="connsiteY3" fmla="*/ 10144 h 12350"/>
                      <a:gd name="connsiteX4" fmla="*/ 80 w 10033"/>
                      <a:gd name="connsiteY4" fmla="*/ 11173 h 12350"/>
                      <a:gd name="connsiteX5" fmla="*/ 622 w 10033"/>
                      <a:gd name="connsiteY5" fmla="*/ 12290 h 12350"/>
                      <a:gd name="connsiteX6" fmla="*/ 2323 w 10033"/>
                      <a:gd name="connsiteY6" fmla="*/ 10144 h 12350"/>
                      <a:gd name="connsiteX7" fmla="*/ 2323 w 10033"/>
                      <a:gd name="connsiteY7" fmla="*/ 8169 h 12350"/>
                      <a:gd name="connsiteX8" fmla="*/ 1807 w 10033"/>
                      <a:gd name="connsiteY8" fmla="*/ 6195 h 12350"/>
                      <a:gd name="connsiteX9" fmla="*/ 1988 w 10033"/>
                      <a:gd name="connsiteY9" fmla="*/ 5851 h 12350"/>
                      <a:gd name="connsiteX10" fmla="*/ 7992 w 10033"/>
                      <a:gd name="connsiteY10" fmla="*/ 5851 h 12350"/>
                      <a:gd name="connsiteX11" fmla="*/ 8172 w 10033"/>
                      <a:gd name="connsiteY11" fmla="*/ 6195 h 12350"/>
                      <a:gd name="connsiteX12" fmla="*/ 8301 w 10033"/>
                      <a:gd name="connsiteY12" fmla="*/ 12290 h 12350"/>
                      <a:gd name="connsiteX13" fmla="*/ 9358 w 10033"/>
                      <a:gd name="connsiteY13" fmla="*/ 12290 h 12350"/>
                      <a:gd name="connsiteX14" fmla="*/ 10002 w 10033"/>
                      <a:gd name="connsiteY14" fmla="*/ 8169 h 12350"/>
                      <a:gd name="connsiteX0" fmla="*/ 10002 w 10056"/>
                      <a:gd name="connsiteY0" fmla="*/ 8169 h 12350"/>
                      <a:gd name="connsiteX1" fmla="*/ 8353 w 10056"/>
                      <a:gd name="connsiteY1" fmla="*/ 2420 h 12350"/>
                      <a:gd name="connsiteX2" fmla="*/ 13 w 10056"/>
                      <a:gd name="connsiteY2" fmla="*/ 7600 h 12350"/>
                      <a:gd name="connsiteX3" fmla="*/ 3 w 10056"/>
                      <a:gd name="connsiteY3" fmla="*/ 10144 h 12350"/>
                      <a:gd name="connsiteX4" fmla="*/ 80 w 10056"/>
                      <a:gd name="connsiteY4" fmla="*/ 11173 h 12350"/>
                      <a:gd name="connsiteX5" fmla="*/ 622 w 10056"/>
                      <a:gd name="connsiteY5" fmla="*/ 12290 h 12350"/>
                      <a:gd name="connsiteX6" fmla="*/ 2323 w 10056"/>
                      <a:gd name="connsiteY6" fmla="*/ 10144 h 12350"/>
                      <a:gd name="connsiteX7" fmla="*/ 2323 w 10056"/>
                      <a:gd name="connsiteY7" fmla="*/ 8169 h 12350"/>
                      <a:gd name="connsiteX8" fmla="*/ 1807 w 10056"/>
                      <a:gd name="connsiteY8" fmla="*/ 6195 h 12350"/>
                      <a:gd name="connsiteX9" fmla="*/ 1988 w 10056"/>
                      <a:gd name="connsiteY9" fmla="*/ 5851 h 12350"/>
                      <a:gd name="connsiteX10" fmla="*/ 7992 w 10056"/>
                      <a:gd name="connsiteY10" fmla="*/ 5851 h 12350"/>
                      <a:gd name="connsiteX11" fmla="*/ 8172 w 10056"/>
                      <a:gd name="connsiteY11" fmla="*/ 6195 h 12350"/>
                      <a:gd name="connsiteX12" fmla="*/ 8301 w 10056"/>
                      <a:gd name="connsiteY12" fmla="*/ 12290 h 12350"/>
                      <a:gd name="connsiteX13" fmla="*/ 9358 w 10056"/>
                      <a:gd name="connsiteY13" fmla="*/ 12290 h 12350"/>
                      <a:gd name="connsiteX14" fmla="*/ 10002 w 10056"/>
                      <a:gd name="connsiteY14" fmla="*/ 8169 h 12350"/>
                      <a:gd name="connsiteX0" fmla="*/ 10002 w 10031"/>
                      <a:gd name="connsiteY0" fmla="*/ 8169 h 12350"/>
                      <a:gd name="connsiteX1" fmla="*/ 8353 w 10031"/>
                      <a:gd name="connsiteY1" fmla="*/ 2420 h 12350"/>
                      <a:gd name="connsiteX2" fmla="*/ 13 w 10031"/>
                      <a:gd name="connsiteY2" fmla="*/ 7600 h 12350"/>
                      <a:gd name="connsiteX3" fmla="*/ 3 w 10031"/>
                      <a:gd name="connsiteY3" fmla="*/ 10144 h 12350"/>
                      <a:gd name="connsiteX4" fmla="*/ 80 w 10031"/>
                      <a:gd name="connsiteY4" fmla="*/ 11173 h 12350"/>
                      <a:gd name="connsiteX5" fmla="*/ 622 w 10031"/>
                      <a:gd name="connsiteY5" fmla="*/ 12290 h 12350"/>
                      <a:gd name="connsiteX6" fmla="*/ 2323 w 10031"/>
                      <a:gd name="connsiteY6" fmla="*/ 10144 h 12350"/>
                      <a:gd name="connsiteX7" fmla="*/ 2323 w 10031"/>
                      <a:gd name="connsiteY7" fmla="*/ 8169 h 12350"/>
                      <a:gd name="connsiteX8" fmla="*/ 1807 w 10031"/>
                      <a:gd name="connsiteY8" fmla="*/ 6195 h 12350"/>
                      <a:gd name="connsiteX9" fmla="*/ 1988 w 10031"/>
                      <a:gd name="connsiteY9" fmla="*/ 5851 h 12350"/>
                      <a:gd name="connsiteX10" fmla="*/ 7992 w 10031"/>
                      <a:gd name="connsiteY10" fmla="*/ 5851 h 12350"/>
                      <a:gd name="connsiteX11" fmla="*/ 8172 w 10031"/>
                      <a:gd name="connsiteY11" fmla="*/ 6195 h 12350"/>
                      <a:gd name="connsiteX12" fmla="*/ 8301 w 10031"/>
                      <a:gd name="connsiteY12" fmla="*/ 12290 h 12350"/>
                      <a:gd name="connsiteX13" fmla="*/ 9358 w 10031"/>
                      <a:gd name="connsiteY13" fmla="*/ 12290 h 12350"/>
                      <a:gd name="connsiteX14" fmla="*/ 10002 w 10031"/>
                      <a:gd name="connsiteY14" fmla="*/ 8169 h 12350"/>
                      <a:gd name="connsiteX0" fmla="*/ 10002 w 10050"/>
                      <a:gd name="connsiteY0" fmla="*/ 8169 h 12350"/>
                      <a:gd name="connsiteX1" fmla="*/ 8353 w 10050"/>
                      <a:gd name="connsiteY1" fmla="*/ 2420 h 12350"/>
                      <a:gd name="connsiteX2" fmla="*/ 13 w 10050"/>
                      <a:gd name="connsiteY2" fmla="*/ 7600 h 12350"/>
                      <a:gd name="connsiteX3" fmla="*/ 3 w 10050"/>
                      <a:gd name="connsiteY3" fmla="*/ 10144 h 12350"/>
                      <a:gd name="connsiteX4" fmla="*/ 80 w 10050"/>
                      <a:gd name="connsiteY4" fmla="*/ 11173 h 12350"/>
                      <a:gd name="connsiteX5" fmla="*/ 622 w 10050"/>
                      <a:gd name="connsiteY5" fmla="*/ 12290 h 12350"/>
                      <a:gd name="connsiteX6" fmla="*/ 2323 w 10050"/>
                      <a:gd name="connsiteY6" fmla="*/ 10144 h 12350"/>
                      <a:gd name="connsiteX7" fmla="*/ 2323 w 10050"/>
                      <a:gd name="connsiteY7" fmla="*/ 8169 h 12350"/>
                      <a:gd name="connsiteX8" fmla="*/ 1807 w 10050"/>
                      <a:gd name="connsiteY8" fmla="*/ 6195 h 12350"/>
                      <a:gd name="connsiteX9" fmla="*/ 1988 w 10050"/>
                      <a:gd name="connsiteY9" fmla="*/ 5851 h 12350"/>
                      <a:gd name="connsiteX10" fmla="*/ 7992 w 10050"/>
                      <a:gd name="connsiteY10" fmla="*/ 5851 h 12350"/>
                      <a:gd name="connsiteX11" fmla="*/ 8172 w 10050"/>
                      <a:gd name="connsiteY11" fmla="*/ 6195 h 12350"/>
                      <a:gd name="connsiteX12" fmla="*/ 8301 w 10050"/>
                      <a:gd name="connsiteY12" fmla="*/ 12290 h 12350"/>
                      <a:gd name="connsiteX13" fmla="*/ 9358 w 10050"/>
                      <a:gd name="connsiteY13" fmla="*/ 12290 h 12350"/>
                      <a:gd name="connsiteX14" fmla="*/ 10002 w 10050"/>
                      <a:gd name="connsiteY14" fmla="*/ 8169 h 12350"/>
                      <a:gd name="connsiteX0" fmla="*/ 10002 w 10043"/>
                      <a:gd name="connsiteY0" fmla="*/ 8169 h 12350"/>
                      <a:gd name="connsiteX1" fmla="*/ 8353 w 10043"/>
                      <a:gd name="connsiteY1" fmla="*/ 2420 h 12350"/>
                      <a:gd name="connsiteX2" fmla="*/ 13 w 10043"/>
                      <a:gd name="connsiteY2" fmla="*/ 7600 h 12350"/>
                      <a:gd name="connsiteX3" fmla="*/ 3 w 10043"/>
                      <a:gd name="connsiteY3" fmla="*/ 10144 h 12350"/>
                      <a:gd name="connsiteX4" fmla="*/ 80 w 10043"/>
                      <a:gd name="connsiteY4" fmla="*/ 11173 h 12350"/>
                      <a:gd name="connsiteX5" fmla="*/ 622 w 10043"/>
                      <a:gd name="connsiteY5" fmla="*/ 12290 h 12350"/>
                      <a:gd name="connsiteX6" fmla="*/ 2323 w 10043"/>
                      <a:gd name="connsiteY6" fmla="*/ 10144 h 12350"/>
                      <a:gd name="connsiteX7" fmla="*/ 2323 w 10043"/>
                      <a:gd name="connsiteY7" fmla="*/ 8169 h 12350"/>
                      <a:gd name="connsiteX8" fmla="*/ 1807 w 10043"/>
                      <a:gd name="connsiteY8" fmla="*/ 6195 h 12350"/>
                      <a:gd name="connsiteX9" fmla="*/ 1988 w 10043"/>
                      <a:gd name="connsiteY9" fmla="*/ 5851 h 12350"/>
                      <a:gd name="connsiteX10" fmla="*/ 7992 w 10043"/>
                      <a:gd name="connsiteY10" fmla="*/ 5851 h 12350"/>
                      <a:gd name="connsiteX11" fmla="*/ 8172 w 10043"/>
                      <a:gd name="connsiteY11" fmla="*/ 6195 h 12350"/>
                      <a:gd name="connsiteX12" fmla="*/ 8301 w 10043"/>
                      <a:gd name="connsiteY12" fmla="*/ 12290 h 12350"/>
                      <a:gd name="connsiteX13" fmla="*/ 9358 w 10043"/>
                      <a:gd name="connsiteY13" fmla="*/ 12290 h 12350"/>
                      <a:gd name="connsiteX14" fmla="*/ 10002 w 10043"/>
                      <a:gd name="connsiteY14" fmla="*/ 8169 h 12350"/>
                      <a:gd name="connsiteX0" fmla="*/ 10002 w 10043"/>
                      <a:gd name="connsiteY0" fmla="*/ 8169 h 12350"/>
                      <a:gd name="connsiteX1" fmla="*/ 8353 w 10043"/>
                      <a:gd name="connsiteY1" fmla="*/ 2420 h 12350"/>
                      <a:gd name="connsiteX2" fmla="*/ 13 w 10043"/>
                      <a:gd name="connsiteY2" fmla="*/ 7600 h 12350"/>
                      <a:gd name="connsiteX3" fmla="*/ 3 w 10043"/>
                      <a:gd name="connsiteY3" fmla="*/ 10144 h 12350"/>
                      <a:gd name="connsiteX4" fmla="*/ 622 w 10043"/>
                      <a:gd name="connsiteY4" fmla="*/ 12290 h 12350"/>
                      <a:gd name="connsiteX5" fmla="*/ 2323 w 10043"/>
                      <a:gd name="connsiteY5" fmla="*/ 10144 h 12350"/>
                      <a:gd name="connsiteX6" fmla="*/ 2323 w 10043"/>
                      <a:gd name="connsiteY6" fmla="*/ 8169 h 12350"/>
                      <a:gd name="connsiteX7" fmla="*/ 1807 w 10043"/>
                      <a:gd name="connsiteY7" fmla="*/ 6195 h 12350"/>
                      <a:gd name="connsiteX8" fmla="*/ 1988 w 10043"/>
                      <a:gd name="connsiteY8" fmla="*/ 5851 h 12350"/>
                      <a:gd name="connsiteX9" fmla="*/ 7992 w 10043"/>
                      <a:gd name="connsiteY9" fmla="*/ 5851 h 12350"/>
                      <a:gd name="connsiteX10" fmla="*/ 8172 w 10043"/>
                      <a:gd name="connsiteY10" fmla="*/ 6195 h 12350"/>
                      <a:gd name="connsiteX11" fmla="*/ 8301 w 10043"/>
                      <a:gd name="connsiteY11" fmla="*/ 12290 h 12350"/>
                      <a:gd name="connsiteX12" fmla="*/ 9358 w 10043"/>
                      <a:gd name="connsiteY12" fmla="*/ 12290 h 12350"/>
                      <a:gd name="connsiteX13" fmla="*/ 10002 w 10043"/>
                      <a:gd name="connsiteY13" fmla="*/ 8169 h 12350"/>
                      <a:gd name="connsiteX0" fmla="*/ 10499 w 10540"/>
                      <a:gd name="connsiteY0" fmla="*/ 8169 h 12350"/>
                      <a:gd name="connsiteX1" fmla="*/ 8850 w 10540"/>
                      <a:gd name="connsiteY1" fmla="*/ 2420 h 12350"/>
                      <a:gd name="connsiteX2" fmla="*/ 510 w 10540"/>
                      <a:gd name="connsiteY2" fmla="*/ 7600 h 12350"/>
                      <a:gd name="connsiteX3" fmla="*/ 1119 w 10540"/>
                      <a:gd name="connsiteY3" fmla="*/ 12290 h 12350"/>
                      <a:gd name="connsiteX4" fmla="*/ 2820 w 10540"/>
                      <a:gd name="connsiteY4" fmla="*/ 10144 h 12350"/>
                      <a:gd name="connsiteX5" fmla="*/ 2820 w 10540"/>
                      <a:gd name="connsiteY5" fmla="*/ 8169 h 12350"/>
                      <a:gd name="connsiteX6" fmla="*/ 2304 w 10540"/>
                      <a:gd name="connsiteY6" fmla="*/ 6195 h 12350"/>
                      <a:gd name="connsiteX7" fmla="*/ 2485 w 10540"/>
                      <a:gd name="connsiteY7" fmla="*/ 5851 h 12350"/>
                      <a:gd name="connsiteX8" fmla="*/ 8489 w 10540"/>
                      <a:gd name="connsiteY8" fmla="*/ 5851 h 12350"/>
                      <a:gd name="connsiteX9" fmla="*/ 8669 w 10540"/>
                      <a:gd name="connsiteY9" fmla="*/ 6195 h 12350"/>
                      <a:gd name="connsiteX10" fmla="*/ 8798 w 10540"/>
                      <a:gd name="connsiteY10" fmla="*/ 12290 h 12350"/>
                      <a:gd name="connsiteX11" fmla="*/ 9855 w 10540"/>
                      <a:gd name="connsiteY11" fmla="*/ 12290 h 12350"/>
                      <a:gd name="connsiteX12" fmla="*/ 10499 w 10540"/>
                      <a:gd name="connsiteY12" fmla="*/ 8169 h 12350"/>
                      <a:gd name="connsiteX0" fmla="*/ 9989 w 10030"/>
                      <a:gd name="connsiteY0" fmla="*/ 8169 h 12350"/>
                      <a:gd name="connsiteX1" fmla="*/ 8340 w 10030"/>
                      <a:gd name="connsiteY1" fmla="*/ 2420 h 12350"/>
                      <a:gd name="connsiteX2" fmla="*/ 0 w 10030"/>
                      <a:gd name="connsiteY2" fmla="*/ 7600 h 12350"/>
                      <a:gd name="connsiteX3" fmla="*/ 609 w 10030"/>
                      <a:gd name="connsiteY3" fmla="*/ 12290 h 12350"/>
                      <a:gd name="connsiteX4" fmla="*/ 2310 w 10030"/>
                      <a:gd name="connsiteY4" fmla="*/ 10144 h 12350"/>
                      <a:gd name="connsiteX5" fmla="*/ 2310 w 10030"/>
                      <a:gd name="connsiteY5" fmla="*/ 8169 h 12350"/>
                      <a:gd name="connsiteX6" fmla="*/ 1794 w 10030"/>
                      <a:gd name="connsiteY6" fmla="*/ 6195 h 12350"/>
                      <a:gd name="connsiteX7" fmla="*/ 1975 w 10030"/>
                      <a:gd name="connsiteY7" fmla="*/ 5851 h 12350"/>
                      <a:gd name="connsiteX8" fmla="*/ 7979 w 10030"/>
                      <a:gd name="connsiteY8" fmla="*/ 5851 h 12350"/>
                      <a:gd name="connsiteX9" fmla="*/ 8159 w 10030"/>
                      <a:gd name="connsiteY9" fmla="*/ 6195 h 12350"/>
                      <a:gd name="connsiteX10" fmla="*/ 8288 w 10030"/>
                      <a:gd name="connsiteY10" fmla="*/ 12290 h 12350"/>
                      <a:gd name="connsiteX11" fmla="*/ 9345 w 10030"/>
                      <a:gd name="connsiteY11" fmla="*/ 12290 h 12350"/>
                      <a:gd name="connsiteX12" fmla="*/ 9989 w 10030"/>
                      <a:gd name="connsiteY12" fmla="*/ 8169 h 12350"/>
                      <a:gd name="connsiteX0" fmla="*/ 9989 w 10030"/>
                      <a:gd name="connsiteY0" fmla="*/ 8287 h 12468"/>
                      <a:gd name="connsiteX1" fmla="*/ 8340 w 10030"/>
                      <a:gd name="connsiteY1" fmla="*/ 2538 h 12468"/>
                      <a:gd name="connsiteX2" fmla="*/ 0 w 10030"/>
                      <a:gd name="connsiteY2" fmla="*/ 7718 h 12468"/>
                      <a:gd name="connsiteX3" fmla="*/ 609 w 10030"/>
                      <a:gd name="connsiteY3" fmla="*/ 12408 h 12468"/>
                      <a:gd name="connsiteX4" fmla="*/ 2310 w 10030"/>
                      <a:gd name="connsiteY4" fmla="*/ 10262 h 12468"/>
                      <a:gd name="connsiteX5" fmla="*/ 2310 w 10030"/>
                      <a:gd name="connsiteY5" fmla="*/ 8287 h 12468"/>
                      <a:gd name="connsiteX6" fmla="*/ 1794 w 10030"/>
                      <a:gd name="connsiteY6" fmla="*/ 6313 h 12468"/>
                      <a:gd name="connsiteX7" fmla="*/ 1975 w 10030"/>
                      <a:gd name="connsiteY7" fmla="*/ 5969 h 12468"/>
                      <a:gd name="connsiteX8" fmla="*/ 7979 w 10030"/>
                      <a:gd name="connsiteY8" fmla="*/ 5969 h 12468"/>
                      <a:gd name="connsiteX9" fmla="*/ 8159 w 10030"/>
                      <a:gd name="connsiteY9" fmla="*/ 6313 h 12468"/>
                      <a:gd name="connsiteX10" fmla="*/ 8288 w 10030"/>
                      <a:gd name="connsiteY10" fmla="*/ 12408 h 12468"/>
                      <a:gd name="connsiteX11" fmla="*/ 9345 w 10030"/>
                      <a:gd name="connsiteY11" fmla="*/ 12408 h 12468"/>
                      <a:gd name="connsiteX12" fmla="*/ 9989 w 10030"/>
                      <a:gd name="connsiteY12" fmla="*/ 8287 h 12468"/>
                      <a:gd name="connsiteX0" fmla="*/ 9989 w 10030"/>
                      <a:gd name="connsiteY0" fmla="*/ 8302 h 12483"/>
                      <a:gd name="connsiteX1" fmla="*/ 8340 w 10030"/>
                      <a:gd name="connsiteY1" fmla="*/ 2553 h 12483"/>
                      <a:gd name="connsiteX2" fmla="*/ 0 w 10030"/>
                      <a:gd name="connsiteY2" fmla="*/ 7733 h 12483"/>
                      <a:gd name="connsiteX3" fmla="*/ 609 w 10030"/>
                      <a:gd name="connsiteY3" fmla="*/ 12423 h 12483"/>
                      <a:gd name="connsiteX4" fmla="*/ 2310 w 10030"/>
                      <a:gd name="connsiteY4" fmla="*/ 10277 h 12483"/>
                      <a:gd name="connsiteX5" fmla="*/ 2310 w 10030"/>
                      <a:gd name="connsiteY5" fmla="*/ 8302 h 12483"/>
                      <a:gd name="connsiteX6" fmla="*/ 1794 w 10030"/>
                      <a:gd name="connsiteY6" fmla="*/ 6328 h 12483"/>
                      <a:gd name="connsiteX7" fmla="*/ 1975 w 10030"/>
                      <a:gd name="connsiteY7" fmla="*/ 5984 h 12483"/>
                      <a:gd name="connsiteX8" fmla="*/ 7979 w 10030"/>
                      <a:gd name="connsiteY8" fmla="*/ 5984 h 12483"/>
                      <a:gd name="connsiteX9" fmla="*/ 8159 w 10030"/>
                      <a:gd name="connsiteY9" fmla="*/ 6328 h 12483"/>
                      <a:gd name="connsiteX10" fmla="*/ 8288 w 10030"/>
                      <a:gd name="connsiteY10" fmla="*/ 12423 h 12483"/>
                      <a:gd name="connsiteX11" fmla="*/ 9345 w 10030"/>
                      <a:gd name="connsiteY11" fmla="*/ 12423 h 12483"/>
                      <a:gd name="connsiteX12" fmla="*/ 9989 w 10030"/>
                      <a:gd name="connsiteY12" fmla="*/ 8302 h 12483"/>
                      <a:gd name="connsiteX0" fmla="*/ 9989 w 10030"/>
                      <a:gd name="connsiteY0" fmla="*/ 8288 h 12469"/>
                      <a:gd name="connsiteX1" fmla="*/ 8340 w 10030"/>
                      <a:gd name="connsiteY1" fmla="*/ 2539 h 12469"/>
                      <a:gd name="connsiteX2" fmla="*/ 0 w 10030"/>
                      <a:gd name="connsiteY2" fmla="*/ 7719 h 12469"/>
                      <a:gd name="connsiteX3" fmla="*/ 609 w 10030"/>
                      <a:gd name="connsiteY3" fmla="*/ 12409 h 12469"/>
                      <a:gd name="connsiteX4" fmla="*/ 2310 w 10030"/>
                      <a:gd name="connsiteY4" fmla="*/ 10263 h 12469"/>
                      <a:gd name="connsiteX5" fmla="*/ 2310 w 10030"/>
                      <a:gd name="connsiteY5" fmla="*/ 8288 h 12469"/>
                      <a:gd name="connsiteX6" fmla="*/ 1794 w 10030"/>
                      <a:gd name="connsiteY6" fmla="*/ 6314 h 12469"/>
                      <a:gd name="connsiteX7" fmla="*/ 1975 w 10030"/>
                      <a:gd name="connsiteY7" fmla="*/ 5970 h 12469"/>
                      <a:gd name="connsiteX8" fmla="*/ 7979 w 10030"/>
                      <a:gd name="connsiteY8" fmla="*/ 5970 h 12469"/>
                      <a:gd name="connsiteX9" fmla="*/ 8159 w 10030"/>
                      <a:gd name="connsiteY9" fmla="*/ 6314 h 12469"/>
                      <a:gd name="connsiteX10" fmla="*/ 8288 w 10030"/>
                      <a:gd name="connsiteY10" fmla="*/ 12409 h 12469"/>
                      <a:gd name="connsiteX11" fmla="*/ 9345 w 10030"/>
                      <a:gd name="connsiteY11" fmla="*/ 12409 h 12469"/>
                      <a:gd name="connsiteX12" fmla="*/ 9989 w 10030"/>
                      <a:gd name="connsiteY12" fmla="*/ 8288 h 12469"/>
                      <a:gd name="connsiteX0" fmla="*/ 9989 w 10030"/>
                      <a:gd name="connsiteY0" fmla="*/ 4293 h 8474"/>
                      <a:gd name="connsiteX1" fmla="*/ 0 w 10030"/>
                      <a:gd name="connsiteY1" fmla="*/ 3724 h 8474"/>
                      <a:gd name="connsiteX2" fmla="*/ 609 w 10030"/>
                      <a:gd name="connsiteY2" fmla="*/ 8414 h 8474"/>
                      <a:gd name="connsiteX3" fmla="*/ 2310 w 10030"/>
                      <a:gd name="connsiteY3" fmla="*/ 6268 h 8474"/>
                      <a:gd name="connsiteX4" fmla="*/ 2310 w 10030"/>
                      <a:gd name="connsiteY4" fmla="*/ 4293 h 8474"/>
                      <a:gd name="connsiteX5" fmla="*/ 1794 w 10030"/>
                      <a:gd name="connsiteY5" fmla="*/ 2319 h 8474"/>
                      <a:gd name="connsiteX6" fmla="*/ 1975 w 10030"/>
                      <a:gd name="connsiteY6" fmla="*/ 1975 h 8474"/>
                      <a:gd name="connsiteX7" fmla="*/ 7979 w 10030"/>
                      <a:gd name="connsiteY7" fmla="*/ 1975 h 8474"/>
                      <a:gd name="connsiteX8" fmla="*/ 8159 w 10030"/>
                      <a:gd name="connsiteY8" fmla="*/ 2319 h 8474"/>
                      <a:gd name="connsiteX9" fmla="*/ 8288 w 10030"/>
                      <a:gd name="connsiteY9" fmla="*/ 8414 h 8474"/>
                      <a:gd name="connsiteX10" fmla="*/ 9345 w 10030"/>
                      <a:gd name="connsiteY10" fmla="*/ 8414 h 8474"/>
                      <a:gd name="connsiteX11" fmla="*/ 9989 w 10030"/>
                      <a:gd name="connsiteY11" fmla="*/ 4293 h 8474"/>
                      <a:gd name="connsiteX0" fmla="*/ 9959 w 10000"/>
                      <a:gd name="connsiteY0" fmla="*/ 6717 h 11651"/>
                      <a:gd name="connsiteX1" fmla="*/ 0 w 10000"/>
                      <a:gd name="connsiteY1" fmla="*/ 6046 h 11651"/>
                      <a:gd name="connsiteX2" fmla="*/ 607 w 10000"/>
                      <a:gd name="connsiteY2" fmla="*/ 11580 h 11651"/>
                      <a:gd name="connsiteX3" fmla="*/ 2303 w 10000"/>
                      <a:gd name="connsiteY3" fmla="*/ 9048 h 11651"/>
                      <a:gd name="connsiteX4" fmla="*/ 2303 w 10000"/>
                      <a:gd name="connsiteY4" fmla="*/ 6717 h 11651"/>
                      <a:gd name="connsiteX5" fmla="*/ 1789 w 10000"/>
                      <a:gd name="connsiteY5" fmla="*/ 4388 h 11651"/>
                      <a:gd name="connsiteX6" fmla="*/ 1969 w 10000"/>
                      <a:gd name="connsiteY6" fmla="*/ 3982 h 11651"/>
                      <a:gd name="connsiteX7" fmla="*/ 7955 w 10000"/>
                      <a:gd name="connsiteY7" fmla="*/ 3982 h 11651"/>
                      <a:gd name="connsiteX8" fmla="*/ 8135 w 10000"/>
                      <a:gd name="connsiteY8" fmla="*/ 4388 h 11651"/>
                      <a:gd name="connsiteX9" fmla="*/ 8263 w 10000"/>
                      <a:gd name="connsiteY9" fmla="*/ 11580 h 11651"/>
                      <a:gd name="connsiteX10" fmla="*/ 9317 w 10000"/>
                      <a:gd name="connsiteY10" fmla="*/ 11580 h 11651"/>
                      <a:gd name="connsiteX11" fmla="*/ 9959 w 10000"/>
                      <a:gd name="connsiteY11" fmla="*/ 6717 h 11651"/>
                      <a:gd name="connsiteX0" fmla="*/ 9959 w 10000"/>
                      <a:gd name="connsiteY0" fmla="*/ 9426 h 14360"/>
                      <a:gd name="connsiteX1" fmla="*/ 0 w 10000"/>
                      <a:gd name="connsiteY1" fmla="*/ 8755 h 14360"/>
                      <a:gd name="connsiteX2" fmla="*/ 607 w 10000"/>
                      <a:gd name="connsiteY2" fmla="*/ 14289 h 14360"/>
                      <a:gd name="connsiteX3" fmla="*/ 2303 w 10000"/>
                      <a:gd name="connsiteY3" fmla="*/ 11757 h 14360"/>
                      <a:gd name="connsiteX4" fmla="*/ 2303 w 10000"/>
                      <a:gd name="connsiteY4" fmla="*/ 9426 h 14360"/>
                      <a:gd name="connsiteX5" fmla="*/ 1789 w 10000"/>
                      <a:gd name="connsiteY5" fmla="*/ 7097 h 14360"/>
                      <a:gd name="connsiteX6" fmla="*/ 1969 w 10000"/>
                      <a:gd name="connsiteY6" fmla="*/ 6691 h 14360"/>
                      <a:gd name="connsiteX7" fmla="*/ 7955 w 10000"/>
                      <a:gd name="connsiteY7" fmla="*/ 6691 h 14360"/>
                      <a:gd name="connsiteX8" fmla="*/ 8135 w 10000"/>
                      <a:gd name="connsiteY8" fmla="*/ 7097 h 14360"/>
                      <a:gd name="connsiteX9" fmla="*/ 8263 w 10000"/>
                      <a:gd name="connsiteY9" fmla="*/ 14289 h 14360"/>
                      <a:gd name="connsiteX10" fmla="*/ 9317 w 10000"/>
                      <a:gd name="connsiteY10" fmla="*/ 14289 h 14360"/>
                      <a:gd name="connsiteX11" fmla="*/ 9959 w 10000"/>
                      <a:gd name="connsiteY11" fmla="*/ 9426 h 14360"/>
                      <a:gd name="connsiteX0" fmla="*/ 9959 w 10000"/>
                      <a:gd name="connsiteY0" fmla="*/ 9943 h 14877"/>
                      <a:gd name="connsiteX1" fmla="*/ 0 w 10000"/>
                      <a:gd name="connsiteY1" fmla="*/ 9272 h 14877"/>
                      <a:gd name="connsiteX2" fmla="*/ 607 w 10000"/>
                      <a:gd name="connsiteY2" fmla="*/ 14806 h 14877"/>
                      <a:gd name="connsiteX3" fmla="*/ 2303 w 10000"/>
                      <a:gd name="connsiteY3" fmla="*/ 12274 h 14877"/>
                      <a:gd name="connsiteX4" fmla="*/ 2303 w 10000"/>
                      <a:gd name="connsiteY4" fmla="*/ 9943 h 14877"/>
                      <a:gd name="connsiteX5" fmla="*/ 1789 w 10000"/>
                      <a:gd name="connsiteY5" fmla="*/ 7614 h 14877"/>
                      <a:gd name="connsiteX6" fmla="*/ 1969 w 10000"/>
                      <a:gd name="connsiteY6" fmla="*/ 7208 h 14877"/>
                      <a:gd name="connsiteX7" fmla="*/ 7955 w 10000"/>
                      <a:gd name="connsiteY7" fmla="*/ 7208 h 14877"/>
                      <a:gd name="connsiteX8" fmla="*/ 8135 w 10000"/>
                      <a:gd name="connsiteY8" fmla="*/ 7614 h 14877"/>
                      <a:gd name="connsiteX9" fmla="*/ 8263 w 10000"/>
                      <a:gd name="connsiteY9" fmla="*/ 14806 h 14877"/>
                      <a:gd name="connsiteX10" fmla="*/ 9317 w 10000"/>
                      <a:gd name="connsiteY10" fmla="*/ 14806 h 14877"/>
                      <a:gd name="connsiteX11" fmla="*/ 9959 w 10000"/>
                      <a:gd name="connsiteY11" fmla="*/ 9943 h 14877"/>
                      <a:gd name="connsiteX0" fmla="*/ 9959 w 10000"/>
                      <a:gd name="connsiteY0" fmla="*/ 10574 h 15508"/>
                      <a:gd name="connsiteX1" fmla="*/ 0 w 10000"/>
                      <a:gd name="connsiteY1" fmla="*/ 9903 h 15508"/>
                      <a:gd name="connsiteX2" fmla="*/ 607 w 10000"/>
                      <a:gd name="connsiteY2" fmla="*/ 15437 h 15508"/>
                      <a:gd name="connsiteX3" fmla="*/ 2303 w 10000"/>
                      <a:gd name="connsiteY3" fmla="*/ 12905 h 15508"/>
                      <a:gd name="connsiteX4" fmla="*/ 2303 w 10000"/>
                      <a:gd name="connsiteY4" fmla="*/ 10574 h 15508"/>
                      <a:gd name="connsiteX5" fmla="*/ 1789 w 10000"/>
                      <a:gd name="connsiteY5" fmla="*/ 8245 h 15508"/>
                      <a:gd name="connsiteX6" fmla="*/ 1969 w 10000"/>
                      <a:gd name="connsiteY6" fmla="*/ 7839 h 15508"/>
                      <a:gd name="connsiteX7" fmla="*/ 7955 w 10000"/>
                      <a:gd name="connsiteY7" fmla="*/ 7839 h 15508"/>
                      <a:gd name="connsiteX8" fmla="*/ 8135 w 10000"/>
                      <a:gd name="connsiteY8" fmla="*/ 8245 h 15508"/>
                      <a:gd name="connsiteX9" fmla="*/ 8263 w 10000"/>
                      <a:gd name="connsiteY9" fmla="*/ 15437 h 15508"/>
                      <a:gd name="connsiteX10" fmla="*/ 9317 w 10000"/>
                      <a:gd name="connsiteY10" fmla="*/ 15437 h 15508"/>
                      <a:gd name="connsiteX11" fmla="*/ 9959 w 10000"/>
                      <a:gd name="connsiteY11" fmla="*/ 10574 h 15508"/>
                      <a:gd name="connsiteX0" fmla="*/ 9959 w 10000"/>
                      <a:gd name="connsiteY0" fmla="*/ 10258 h 15192"/>
                      <a:gd name="connsiteX1" fmla="*/ 0 w 10000"/>
                      <a:gd name="connsiteY1" fmla="*/ 9587 h 15192"/>
                      <a:gd name="connsiteX2" fmla="*/ 607 w 10000"/>
                      <a:gd name="connsiteY2" fmla="*/ 15121 h 15192"/>
                      <a:gd name="connsiteX3" fmla="*/ 2303 w 10000"/>
                      <a:gd name="connsiteY3" fmla="*/ 12589 h 15192"/>
                      <a:gd name="connsiteX4" fmla="*/ 2303 w 10000"/>
                      <a:gd name="connsiteY4" fmla="*/ 10258 h 15192"/>
                      <a:gd name="connsiteX5" fmla="*/ 1789 w 10000"/>
                      <a:gd name="connsiteY5" fmla="*/ 7929 h 15192"/>
                      <a:gd name="connsiteX6" fmla="*/ 1969 w 10000"/>
                      <a:gd name="connsiteY6" fmla="*/ 7523 h 15192"/>
                      <a:gd name="connsiteX7" fmla="*/ 7955 w 10000"/>
                      <a:gd name="connsiteY7" fmla="*/ 7523 h 15192"/>
                      <a:gd name="connsiteX8" fmla="*/ 8135 w 10000"/>
                      <a:gd name="connsiteY8" fmla="*/ 7929 h 15192"/>
                      <a:gd name="connsiteX9" fmla="*/ 8263 w 10000"/>
                      <a:gd name="connsiteY9" fmla="*/ 15121 h 15192"/>
                      <a:gd name="connsiteX10" fmla="*/ 9317 w 10000"/>
                      <a:gd name="connsiteY10" fmla="*/ 15121 h 15192"/>
                      <a:gd name="connsiteX11" fmla="*/ 9959 w 10000"/>
                      <a:gd name="connsiteY11" fmla="*/ 10258 h 15192"/>
                      <a:gd name="connsiteX0" fmla="*/ 9959 w 10000"/>
                      <a:gd name="connsiteY0" fmla="*/ 8298 h 13232"/>
                      <a:gd name="connsiteX1" fmla="*/ 0 w 10000"/>
                      <a:gd name="connsiteY1" fmla="*/ 7627 h 13232"/>
                      <a:gd name="connsiteX2" fmla="*/ 607 w 10000"/>
                      <a:gd name="connsiteY2" fmla="*/ 13161 h 13232"/>
                      <a:gd name="connsiteX3" fmla="*/ 2303 w 10000"/>
                      <a:gd name="connsiteY3" fmla="*/ 10629 h 13232"/>
                      <a:gd name="connsiteX4" fmla="*/ 2303 w 10000"/>
                      <a:gd name="connsiteY4" fmla="*/ 8298 h 13232"/>
                      <a:gd name="connsiteX5" fmla="*/ 1789 w 10000"/>
                      <a:gd name="connsiteY5" fmla="*/ 5969 h 13232"/>
                      <a:gd name="connsiteX6" fmla="*/ 1969 w 10000"/>
                      <a:gd name="connsiteY6" fmla="*/ 5563 h 13232"/>
                      <a:gd name="connsiteX7" fmla="*/ 7955 w 10000"/>
                      <a:gd name="connsiteY7" fmla="*/ 5563 h 13232"/>
                      <a:gd name="connsiteX8" fmla="*/ 8135 w 10000"/>
                      <a:gd name="connsiteY8" fmla="*/ 5969 h 13232"/>
                      <a:gd name="connsiteX9" fmla="*/ 8263 w 10000"/>
                      <a:gd name="connsiteY9" fmla="*/ 13161 h 13232"/>
                      <a:gd name="connsiteX10" fmla="*/ 9317 w 10000"/>
                      <a:gd name="connsiteY10" fmla="*/ 13161 h 13232"/>
                      <a:gd name="connsiteX11" fmla="*/ 9959 w 10000"/>
                      <a:gd name="connsiteY11" fmla="*/ 8298 h 13232"/>
                      <a:gd name="connsiteX0" fmla="*/ 9959 w 10000"/>
                      <a:gd name="connsiteY0" fmla="*/ 8467 h 13401"/>
                      <a:gd name="connsiteX1" fmla="*/ 0 w 10000"/>
                      <a:gd name="connsiteY1" fmla="*/ 7796 h 13401"/>
                      <a:gd name="connsiteX2" fmla="*/ 607 w 10000"/>
                      <a:gd name="connsiteY2" fmla="*/ 13330 h 13401"/>
                      <a:gd name="connsiteX3" fmla="*/ 2303 w 10000"/>
                      <a:gd name="connsiteY3" fmla="*/ 10798 h 13401"/>
                      <a:gd name="connsiteX4" fmla="*/ 2303 w 10000"/>
                      <a:gd name="connsiteY4" fmla="*/ 8467 h 13401"/>
                      <a:gd name="connsiteX5" fmla="*/ 1789 w 10000"/>
                      <a:gd name="connsiteY5" fmla="*/ 6138 h 13401"/>
                      <a:gd name="connsiteX6" fmla="*/ 1969 w 10000"/>
                      <a:gd name="connsiteY6" fmla="*/ 5732 h 13401"/>
                      <a:gd name="connsiteX7" fmla="*/ 7955 w 10000"/>
                      <a:gd name="connsiteY7" fmla="*/ 5732 h 13401"/>
                      <a:gd name="connsiteX8" fmla="*/ 8135 w 10000"/>
                      <a:gd name="connsiteY8" fmla="*/ 6138 h 13401"/>
                      <a:gd name="connsiteX9" fmla="*/ 8263 w 10000"/>
                      <a:gd name="connsiteY9" fmla="*/ 13330 h 13401"/>
                      <a:gd name="connsiteX10" fmla="*/ 9317 w 10000"/>
                      <a:gd name="connsiteY10" fmla="*/ 13330 h 13401"/>
                      <a:gd name="connsiteX11" fmla="*/ 9959 w 10000"/>
                      <a:gd name="connsiteY11" fmla="*/ 8467 h 13401"/>
                      <a:gd name="connsiteX0" fmla="*/ 9959 w 10000"/>
                      <a:gd name="connsiteY0" fmla="*/ 8659 h 13593"/>
                      <a:gd name="connsiteX1" fmla="*/ 0 w 10000"/>
                      <a:gd name="connsiteY1" fmla="*/ 7988 h 13593"/>
                      <a:gd name="connsiteX2" fmla="*/ 607 w 10000"/>
                      <a:gd name="connsiteY2" fmla="*/ 13522 h 13593"/>
                      <a:gd name="connsiteX3" fmla="*/ 2303 w 10000"/>
                      <a:gd name="connsiteY3" fmla="*/ 10990 h 13593"/>
                      <a:gd name="connsiteX4" fmla="*/ 2303 w 10000"/>
                      <a:gd name="connsiteY4" fmla="*/ 8659 h 13593"/>
                      <a:gd name="connsiteX5" fmla="*/ 1789 w 10000"/>
                      <a:gd name="connsiteY5" fmla="*/ 6330 h 13593"/>
                      <a:gd name="connsiteX6" fmla="*/ 1969 w 10000"/>
                      <a:gd name="connsiteY6" fmla="*/ 5924 h 13593"/>
                      <a:gd name="connsiteX7" fmla="*/ 7955 w 10000"/>
                      <a:gd name="connsiteY7" fmla="*/ 5924 h 13593"/>
                      <a:gd name="connsiteX8" fmla="*/ 8135 w 10000"/>
                      <a:gd name="connsiteY8" fmla="*/ 6330 h 13593"/>
                      <a:gd name="connsiteX9" fmla="*/ 8263 w 10000"/>
                      <a:gd name="connsiteY9" fmla="*/ 13522 h 13593"/>
                      <a:gd name="connsiteX10" fmla="*/ 9317 w 10000"/>
                      <a:gd name="connsiteY10" fmla="*/ 13522 h 13593"/>
                      <a:gd name="connsiteX11" fmla="*/ 9959 w 10000"/>
                      <a:gd name="connsiteY11" fmla="*/ 8659 h 13593"/>
                      <a:gd name="connsiteX0" fmla="*/ 9959 w 10000"/>
                      <a:gd name="connsiteY0" fmla="*/ 8659 h 13524"/>
                      <a:gd name="connsiteX1" fmla="*/ 0 w 10000"/>
                      <a:gd name="connsiteY1" fmla="*/ 7988 h 13524"/>
                      <a:gd name="connsiteX2" fmla="*/ 607 w 10000"/>
                      <a:gd name="connsiteY2" fmla="*/ 13522 h 13524"/>
                      <a:gd name="connsiteX3" fmla="*/ 2303 w 10000"/>
                      <a:gd name="connsiteY3" fmla="*/ 8659 h 13524"/>
                      <a:gd name="connsiteX4" fmla="*/ 1789 w 10000"/>
                      <a:gd name="connsiteY4" fmla="*/ 6330 h 13524"/>
                      <a:gd name="connsiteX5" fmla="*/ 1969 w 10000"/>
                      <a:gd name="connsiteY5" fmla="*/ 5924 h 13524"/>
                      <a:gd name="connsiteX6" fmla="*/ 7955 w 10000"/>
                      <a:gd name="connsiteY6" fmla="*/ 5924 h 13524"/>
                      <a:gd name="connsiteX7" fmla="*/ 8135 w 10000"/>
                      <a:gd name="connsiteY7" fmla="*/ 6330 h 13524"/>
                      <a:gd name="connsiteX8" fmla="*/ 8263 w 10000"/>
                      <a:gd name="connsiteY8" fmla="*/ 13522 h 13524"/>
                      <a:gd name="connsiteX9" fmla="*/ 9317 w 10000"/>
                      <a:gd name="connsiteY9" fmla="*/ 13522 h 13524"/>
                      <a:gd name="connsiteX10" fmla="*/ 9959 w 10000"/>
                      <a:gd name="connsiteY10" fmla="*/ 8659 h 13524"/>
                      <a:gd name="connsiteX0" fmla="*/ 9959 w 10000"/>
                      <a:gd name="connsiteY0" fmla="*/ 8659 h 13538"/>
                      <a:gd name="connsiteX1" fmla="*/ 0 w 10000"/>
                      <a:gd name="connsiteY1" fmla="*/ 7988 h 13538"/>
                      <a:gd name="connsiteX2" fmla="*/ 607 w 10000"/>
                      <a:gd name="connsiteY2" fmla="*/ 13522 h 13538"/>
                      <a:gd name="connsiteX3" fmla="*/ 2303 w 10000"/>
                      <a:gd name="connsiteY3" fmla="*/ 8659 h 13538"/>
                      <a:gd name="connsiteX4" fmla="*/ 1789 w 10000"/>
                      <a:gd name="connsiteY4" fmla="*/ 6330 h 13538"/>
                      <a:gd name="connsiteX5" fmla="*/ 1969 w 10000"/>
                      <a:gd name="connsiteY5" fmla="*/ 5924 h 13538"/>
                      <a:gd name="connsiteX6" fmla="*/ 7955 w 10000"/>
                      <a:gd name="connsiteY6" fmla="*/ 5924 h 13538"/>
                      <a:gd name="connsiteX7" fmla="*/ 8135 w 10000"/>
                      <a:gd name="connsiteY7" fmla="*/ 6330 h 13538"/>
                      <a:gd name="connsiteX8" fmla="*/ 8263 w 10000"/>
                      <a:gd name="connsiteY8" fmla="*/ 13522 h 13538"/>
                      <a:gd name="connsiteX9" fmla="*/ 9317 w 10000"/>
                      <a:gd name="connsiteY9" fmla="*/ 13522 h 13538"/>
                      <a:gd name="connsiteX10" fmla="*/ 9959 w 10000"/>
                      <a:gd name="connsiteY10" fmla="*/ 8659 h 13538"/>
                      <a:gd name="connsiteX0" fmla="*/ 9959 w 10000"/>
                      <a:gd name="connsiteY0" fmla="*/ 8659 h 13553"/>
                      <a:gd name="connsiteX1" fmla="*/ 0 w 10000"/>
                      <a:gd name="connsiteY1" fmla="*/ 7988 h 13553"/>
                      <a:gd name="connsiteX2" fmla="*/ 607 w 10000"/>
                      <a:gd name="connsiteY2" fmla="*/ 13522 h 13553"/>
                      <a:gd name="connsiteX3" fmla="*/ 2303 w 10000"/>
                      <a:gd name="connsiteY3" fmla="*/ 8659 h 13553"/>
                      <a:gd name="connsiteX4" fmla="*/ 1789 w 10000"/>
                      <a:gd name="connsiteY4" fmla="*/ 6330 h 13553"/>
                      <a:gd name="connsiteX5" fmla="*/ 1969 w 10000"/>
                      <a:gd name="connsiteY5" fmla="*/ 5924 h 13553"/>
                      <a:gd name="connsiteX6" fmla="*/ 7955 w 10000"/>
                      <a:gd name="connsiteY6" fmla="*/ 5924 h 13553"/>
                      <a:gd name="connsiteX7" fmla="*/ 8135 w 10000"/>
                      <a:gd name="connsiteY7" fmla="*/ 6330 h 13553"/>
                      <a:gd name="connsiteX8" fmla="*/ 8263 w 10000"/>
                      <a:gd name="connsiteY8" fmla="*/ 13522 h 13553"/>
                      <a:gd name="connsiteX9" fmla="*/ 9317 w 10000"/>
                      <a:gd name="connsiteY9" fmla="*/ 13522 h 13553"/>
                      <a:gd name="connsiteX10" fmla="*/ 9959 w 10000"/>
                      <a:gd name="connsiteY10" fmla="*/ 8659 h 13553"/>
                      <a:gd name="connsiteX0" fmla="*/ 9959 w 10000"/>
                      <a:gd name="connsiteY0" fmla="*/ 8659 h 13522"/>
                      <a:gd name="connsiteX1" fmla="*/ 0 w 10000"/>
                      <a:gd name="connsiteY1" fmla="*/ 7988 h 13522"/>
                      <a:gd name="connsiteX2" fmla="*/ 607 w 10000"/>
                      <a:gd name="connsiteY2" fmla="*/ 13522 h 13522"/>
                      <a:gd name="connsiteX3" fmla="*/ 2303 w 10000"/>
                      <a:gd name="connsiteY3" fmla="*/ 8659 h 13522"/>
                      <a:gd name="connsiteX4" fmla="*/ 1789 w 10000"/>
                      <a:gd name="connsiteY4" fmla="*/ 6330 h 13522"/>
                      <a:gd name="connsiteX5" fmla="*/ 1969 w 10000"/>
                      <a:gd name="connsiteY5" fmla="*/ 5924 h 13522"/>
                      <a:gd name="connsiteX6" fmla="*/ 7955 w 10000"/>
                      <a:gd name="connsiteY6" fmla="*/ 5924 h 13522"/>
                      <a:gd name="connsiteX7" fmla="*/ 8135 w 10000"/>
                      <a:gd name="connsiteY7" fmla="*/ 6330 h 13522"/>
                      <a:gd name="connsiteX8" fmla="*/ 8263 w 10000"/>
                      <a:gd name="connsiteY8" fmla="*/ 13522 h 13522"/>
                      <a:gd name="connsiteX9" fmla="*/ 9317 w 10000"/>
                      <a:gd name="connsiteY9" fmla="*/ 13522 h 13522"/>
                      <a:gd name="connsiteX10" fmla="*/ 9959 w 10000"/>
                      <a:gd name="connsiteY10" fmla="*/ 8659 h 13522"/>
                      <a:gd name="connsiteX0" fmla="*/ 9959 w 10000"/>
                      <a:gd name="connsiteY0" fmla="*/ 8659 h 13571"/>
                      <a:gd name="connsiteX1" fmla="*/ 0 w 10000"/>
                      <a:gd name="connsiteY1" fmla="*/ 7988 h 13571"/>
                      <a:gd name="connsiteX2" fmla="*/ 607 w 10000"/>
                      <a:gd name="connsiteY2" fmla="*/ 13522 h 13571"/>
                      <a:gd name="connsiteX3" fmla="*/ 2303 w 10000"/>
                      <a:gd name="connsiteY3" fmla="*/ 8659 h 13571"/>
                      <a:gd name="connsiteX4" fmla="*/ 1789 w 10000"/>
                      <a:gd name="connsiteY4" fmla="*/ 6330 h 13571"/>
                      <a:gd name="connsiteX5" fmla="*/ 1969 w 10000"/>
                      <a:gd name="connsiteY5" fmla="*/ 5924 h 13571"/>
                      <a:gd name="connsiteX6" fmla="*/ 7955 w 10000"/>
                      <a:gd name="connsiteY6" fmla="*/ 5924 h 13571"/>
                      <a:gd name="connsiteX7" fmla="*/ 8135 w 10000"/>
                      <a:gd name="connsiteY7" fmla="*/ 6330 h 13571"/>
                      <a:gd name="connsiteX8" fmla="*/ 8263 w 10000"/>
                      <a:gd name="connsiteY8" fmla="*/ 13522 h 13571"/>
                      <a:gd name="connsiteX9" fmla="*/ 9317 w 10000"/>
                      <a:gd name="connsiteY9" fmla="*/ 13522 h 13571"/>
                      <a:gd name="connsiteX10" fmla="*/ 9959 w 10000"/>
                      <a:gd name="connsiteY10" fmla="*/ 8659 h 13571"/>
                      <a:gd name="connsiteX0" fmla="*/ 9959 w 10000"/>
                      <a:gd name="connsiteY0" fmla="*/ 8659 h 13525"/>
                      <a:gd name="connsiteX1" fmla="*/ 0 w 10000"/>
                      <a:gd name="connsiteY1" fmla="*/ 7988 h 13525"/>
                      <a:gd name="connsiteX2" fmla="*/ 607 w 10000"/>
                      <a:gd name="connsiteY2" fmla="*/ 13522 h 13525"/>
                      <a:gd name="connsiteX3" fmla="*/ 2303 w 10000"/>
                      <a:gd name="connsiteY3" fmla="*/ 8659 h 13525"/>
                      <a:gd name="connsiteX4" fmla="*/ 1789 w 10000"/>
                      <a:gd name="connsiteY4" fmla="*/ 6330 h 13525"/>
                      <a:gd name="connsiteX5" fmla="*/ 1969 w 10000"/>
                      <a:gd name="connsiteY5" fmla="*/ 5924 h 13525"/>
                      <a:gd name="connsiteX6" fmla="*/ 7955 w 10000"/>
                      <a:gd name="connsiteY6" fmla="*/ 5924 h 13525"/>
                      <a:gd name="connsiteX7" fmla="*/ 8135 w 10000"/>
                      <a:gd name="connsiteY7" fmla="*/ 6330 h 13525"/>
                      <a:gd name="connsiteX8" fmla="*/ 8263 w 10000"/>
                      <a:gd name="connsiteY8" fmla="*/ 13522 h 13525"/>
                      <a:gd name="connsiteX9" fmla="*/ 9317 w 10000"/>
                      <a:gd name="connsiteY9" fmla="*/ 13522 h 13525"/>
                      <a:gd name="connsiteX10" fmla="*/ 9959 w 10000"/>
                      <a:gd name="connsiteY10" fmla="*/ 8659 h 13525"/>
                      <a:gd name="connsiteX0" fmla="*/ 9959 w 10000"/>
                      <a:gd name="connsiteY0" fmla="*/ 8659 h 13526"/>
                      <a:gd name="connsiteX1" fmla="*/ 0 w 10000"/>
                      <a:gd name="connsiteY1" fmla="*/ 7988 h 13526"/>
                      <a:gd name="connsiteX2" fmla="*/ 607 w 10000"/>
                      <a:gd name="connsiteY2" fmla="*/ 13522 h 13526"/>
                      <a:gd name="connsiteX3" fmla="*/ 2303 w 10000"/>
                      <a:gd name="connsiteY3" fmla="*/ 8659 h 13526"/>
                      <a:gd name="connsiteX4" fmla="*/ 1789 w 10000"/>
                      <a:gd name="connsiteY4" fmla="*/ 6330 h 13526"/>
                      <a:gd name="connsiteX5" fmla="*/ 1969 w 10000"/>
                      <a:gd name="connsiteY5" fmla="*/ 5924 h 13526"/>
                      <a:gd name="connsiteX6" fmla="*/ 7955 w 10000"/>
                      <a:gd name="connsiteY6" fmla="*/ 5924 h 13526"/>
                      <a:gd name="connsiteX7" fmla="*/ 8135 w 10000"/>
                      <a:gd name="connsiteY7" fmla="*/ 6330 h 13526"/>
                      <a:gd name="connsiteX8" fmla="*/ 8263 w 10000"/>
                      <a:gd name="connsiteY8" fmla="*/ 13522 h 13526"/>
                      <a:gd name="connsiteX9" fmla="*/ 9317 w 10000"/>
                      <a:gd name="connsiteY9" fmla="*/ 13522 h 13526"/>
                      <a:gd name="connsiteX10" fmla="*/ 9959 w 10000"/>
                      <a:gd name="connsiteY10" fmla="*/ 8659 h 13526"/>
                      <a:gd name="connsiteX0" fmla="*/ 9959 w 10000"/>
                      <a:gd name="connsiteY0" fmla="*/ 8659 h 13525"/>
                      <a:gd name="connsiteX1" fmla="*/ 0 w 10000"/>
                      <a:gd name="connsiteY1" fmla="*/ 7988 h 13525"/>
                      <a:gd name="connsiteX2" fmla="*/ 607 w 10000"/>
                      <a:gd name="connsiteY2" fmla="*/ 13522 h 13525"/>
                      <a:gd name="connsiteX3" fmla="*/ 2303 w 10000"/>
                      <a:gd name="connsiteY3" fmla="*/ 8659 h 13525"/>
                      <a:gd name="connsiteX4" fmla="*/ 1789 w 10000"/>
                      <a:gd name="connsiteY4" fmla="*/ 6330 h 13525"/>
                      <a:gd name="connsiteX5" fmla="*/ 1969 w 10000"/>
                      <a:gd name="connsiteY5" fmla="*/ 5924 h 13525"/>
                      <a:gd name="connsiteX6" fmla="*/ 7955 w 10000"/>
                      <a:gd name="connsiteY6" fmla="*/ 5924 h 13525"/>
                      <a:gd name="connsiteX7" fmla="*/ 8135 w 10000"/>
                      <a:gd name="connsiteY7" fmla="*/ 6330 h 13525"/>
                      <a:gd name="connsiteX8" fmla="*/ 8263 w 10000"/>
                      <a:gd name="connsiteY8" fmla="*/ 13522 h 13525"/>
                      <a:gd name="connsiteX9" fmla="*/ 9317 w 10000"/>
                      <a:gd name="connsiteY9" fmla="*/ 13522 h 13525"/>
                      <a:gd name="connsiteX10" fmla="*/ 9959 w 10000"/>
                      <a:gd name="connsiteY10" fmla="*/ 8659 h 13525"/>
                      <a:gd name="connsiteX0" fmla="*/ 9959 w 10000"/>
                      <a:gd name="connsiteY0" fmla="*/ 8659 h 13528"/>
                      <a:gd name="connsiteX1" fmla="*/ 0 w 10000"/>
                      <a:gd name="connsiteY1" fmla="*/ 7988 h 13528"/>
                      <a:gd name="connsiteX2" fmla="*/ 607 w 10000"/>
                      <a:gd name="connsiteY2" fmla="*/ 13522 h 13528"/>
                      <a:gd name="connsiteX3" fmla="*/ 2303 w 10000"/>
                      <a:gd name="connsiteY3" fmla="*/ 8659 h 13528"/>
                      <a:gd name="connsiteX4" fmla="*/ 1789 w 10000"/>
                      <a:gd name="connsiteY4" fmla="*/ 6330 h 13528"/>
                      <a:gd name="connsiteX5" fmla="*/ 1969 w 10000"/>
                      <a:gd name="connsiteY5" fmla="*/ 5924 h 13528"/>
                      <a:gd name="connsiteX6" fmla="*/ 7955 w 10000"/>
                      <a:gd name="connsiteY6" fmla="*/ 5924 h 13528"/>
                      <a:gd name="connsiteX7" fmla="*/ 8135 w 10000"/>
                      <a:gd name="connsiteY7" fmla="*/ 6330 h 13528"/>
                      <a:gd name="connsiteX8" fmla="*/ 8263 w 10000"/>
                      <a:gd name="connsiteY8" fmla="*/ 13522 h 13528"/>
                      <a:gd name="connsiteX9" fmla="*/ 9317 w 10000"/>
                      <a:gd name="connsiteY9" fmla="*/ 13522 h 13528"/>
                      <a:gd name="connsiteX10" fmla="*/ 9959 w 10000"/>
                      <a:gd name="connsiteY10" fmla="*/ 8659 h 13528"/>
                      <a:gd name="connsiteX0" fmla="*/ 9959 w 10000"/>
                      <a:gd name="connsiteY0" fmla="*/ 8659 h 13646"/>
                      <a:gd name="connsiteX1" fmla="*/ 0 w 10000"/>
                      <a:gd name="connsiteY1" fmla="*/ 7988 h 13646"/>
                      <a:gd name="connsiteX2" fmla="*/ 607 w 10000"/>
                      <a:gd name="connsiteY2" fmla="*/ 13522 h 13646"/>
                      <a:gd name="connsiteX3" fmla="*/ 2303 w 10000"/>
                      <a:gd name="connsiteY3" fmla="*/ 8659 h 13646"/>
                      <a:gd name="connsiteX4" fmla="*/ 1789 w 10000"/>
                      <a:gd name="connsiteY4" fmla="*/ 6330 h 13646"/>
                      <a:gd name="connsiteX5" fmla="*/ 1969 w 10000"/>
                      <a:gd name="connsiteY5" fmla="*/ 5924 h 13646"/>
                      <a:gd name="connsiteX6" fmla="*/ 7955 w 10000"/>
                      <a:gd name="connsiteY6" fmla="*/ 5924 h 13646"/>
                      <a:gd name="connsiteX7" fmla="*/ 8135 w 10000"/>
                      <a:gd name="connsiteY7" fmla="*/ 6330 h 13646"/>
                      <a:gd name="connsiteX8" fmla="*/ 8263 w 10000"/>
                      <a:gd name="connsiteY8" fmla="*/ 13522 h 13646"/>
                      <a:gd name="connsiteX9" fmla="*/ 9317 w 10000"/>
                      <a:gd name="connsiteY9" fmla="*/ 13522 h 13646"/>
                      <a:gd name="connsiteX10" fmla="*/ 9959 w 10000"/>
                      <a:gd name="connsiteY10" fmla="*/ 8659 h 13646"/>
                      <a:gd name="connsiteX0" fmla="*/ 9959 w 10000"/>
                      <a:gd name="connsiteY0" fmla="*/ 8659 h 13712"/>
                      <a:gd name="connsiteX1" fmla="*/ 0 w 10000"/>
                      <a:gd name="connsiteY1" fmla="*/ 7988 h 13712"/>
                      <a:gd name="connsiteX2" fmla="*/ 607 w 10000"/>
                      <a:gd name="connsiteY2" fmla="*/ 13522 h 13712"/>
                      <a:gd name="connsiteX3" fmla="*/ 2287 w 10000"/>
                      <a:gd name="connsiteY3" fmla="*/ 9240 h 13712"/>
                      <a:gd name="connsiteX4" fmla="*/ 1789 w 10000"/>
                      <a:gd name="connsiteY4" fmla="*/ 6330 h 13712"/>
                      <a:gd name="connsiteX5" fmla="*/ 1969 w 10000"/>
                      <a:gd name="connsiteY5" fmla="*/ 5924 h 13712"/>
                      <a:gd name="connsiteX6" fmla="*/ 7955 w 10000"/>
                      <a:gd name="connsiteY6" fmla="*/ 5924 h 13712"/>
                      <a:gd name="connsiteX7" fmla="*/ 8135 w 10000"/>
                      <a:gd name="connsiteY7" fmla="*/ 6330 h 13712"/>
                      <a:gd name="connsiteX8" fmla="*/ 8263 w 10000"/>
                      <a:gd name="connsiteY8" fmla="*/ 13522 h 13712"/>
                      <a:gd name="connsiteX9" fmla="*/ 9317 w 10000"/>
                      <a:gd name="connsiteY9" fmla="*/ 13522 h 13712"/>
                      <a:gd name="connsiteX10" fmla="*/ 9959 w 10000"/>
                      <a:gd name="connsiteY10" fmla="*/ 8659 h 13712"/>
                      <a:gd name="connsiteX0" fmla="*/ 9959 w 10000"/>
                      <a:gd name="connsiteY0" fmla="*/ 8659 h 13596"/>
                      <a:gd name="connsiteX1" fmla="*/ 0 w 10000"/>
                      <a:gd name="connsiteY1" fmla="*/ 7988 h 13596"/>
                      <a:gd name="connsiteX2" fmla="*/ 607 w 10000"/>
                      <a:gd name="connsiteY2" fmla="*/ 13522 h 13596"/>
                      <a:gd name="connsiteX3" fmla="*/ 2287 w 10000"/>
                      <a:gd name="connsiteY3" fmla="*/ 9240 h 13596"/>
                      <a:gd name="connsiteX4" fmla="*/ 1789 w 10000"/>
                      <a:gd name="connsiteY4" fmla="*/ 6330 h 13596"/>
                      <a:gd name="connsiteX5" fmla="*/ 1969 w 10000"/>
                      <a:gd name="connsiteY5" fmla="*/ 5924 h 13596"/>
                      <a:gd name="connsiteX6" fmla="*/ 7955 w 10000"/>
                      <a:gd name="connsiteY6" fmla="*/ 5924 h 13596"/>
                      <a:gd name="connsiteX7" fmla="*/ 8135 w 10000"/>
                      <a:gd name="connsiteY7" fmla="*/ 6330 h 13596"/>
                      <a:gd name="connsiteX8" fmla="*/ 8263 w 10000"/>
                      <a:gd name="connsiteY8" fmla="*/ 13522 h 13596"/>
                      <a:gd name="connsiteX9" fmla="*/ 9317 w 10000"/>
                      <a:gd name="connsiteY9" fmla="*/ 13522 h 13596"/>
                      <a:gd name="connsiteX10" fmla="*/ 9959 w 10000"/>
                      <a:gd name="connsiteY10" fmla="*/ 8659 h 13596"/>
                      <a:gd name="connsiteX0" fmla="*/ 9959 w 10000"/>
                      <a:gd name="connsiteY0" fmla="*/ 8659 h 13585"/>
                      <a:gd name="connsiteX1" fmla="*/ 0 w 10000"/>
                      <a:gd name="connsiteY1" fmla="*/ 7988 h 13585"/>
                      <a:gd name="connsiteX2" fmla="*/ 607 w 10000"/>
                      <a:gd name="connsiteY2" fmla="*/ 13522 h 13585"/>
                      <a:gd name="connsiteX3" fmla="*/ 2287 w 10000"/>
                      <a:gd name="connsiteY3" fmla="*/ 9240 h 13585"/>
                      <a:gd name="connsiteX4" fmla="*/ 1789 w 10000"/>
                      <a:gd name="connsiteY4" fmla="*/ 6330 h 13585"/>
                      <a:gd name="connsiteX5" fmla="*/ 1969 w 10000"/>
                      <a:gd name="connsiteY5" fmla="*/ 5924 h 13585"/>
                      <a:gd name="connsiteX6" fmla="*/ 7955 w 10000"/>
                      <a:gd name="connsiteY6" fmla="*/ 5924 h 13585"/>
                      <a:gd name="connsiteX7" fmla="*/ 8135 w 10000"/>
                      <a:gd name="connsiteY7" fmla="*/ 6330 h 13585"/>
                      <a:gd name="connsiteX8" fmla="*/ 8263 w 10000"/>
                      <a:gd name="connsiteY8" fmla="*/ 13522 h 13585"/>
                      <a:gd name="connsiteX9" fmla="*/ 9317 w 10000"/>
                      <a:gd name="connsiteY9" fmla="*/ 13522 h 13585"/>
                      <a:gd name="connsiteX10" fmla="*/ 9959 w 10000"/>
                      <a:gd name="connsiteY10" fmla="*/ 8659 h 13585"/>
                      <a:gd name="connsiteX0" fmla="*/ 9959 w 10000"/>
                      <a:gd name="connsiteY0" fmla="*/ 8659 h 13586"/>
                      <a:gd name="connsiteX1" fmla="*/ 0 w 10000"/>
                      <a:gd name="connsiteY1" fmla="*/ 7988 h 13586"/>
                      <a:gd name="connsiteX2" fmla="*/ 607 w 10000"/>
                      <a:gd name="connsiteY2" fmla="*/ 13522 h 13586"/>
                      <a:gd name="connsiteX3" fmla="*/ 2287 w 10000"/>
                      <a:gd name="connsiteY3" fmla="*/ 9240 h 13586"/>
                      <a:gd name="connsiteX4" fmla="*/ 1789 w 10000"/>
                      <a:gd name="connsiteY4" fmla="*/ 6330 h 13586"/>
                      <a:gd name="connsiteX5" fmla="*/ 1969 w 10000"/>
                      <a:gd name="connsiteY5" fmla="*/ 5924 h 13586"/>
                      <a:gd name="connsiteX6" fmla="*/ 7955 w 10000"/>
                      <a:gd name="connsiteY6" fmla="*/ 5924 h 13586"/>
                      <a:gd name="connsiteX7" fmla="*/ 8135 w 10000"/>
                      <a:gd name="connsiteY7" fmla="*/ 6330 h 13586"/>
                      <a:gd name="connsiteX8" fmla="*/ 8263 w 10000"/>
                      <a:gd name="connsiteY8" fmla="*/ 13522 h 13586"/>
                      <a:gd name="connsiteX9" fmla="*/ 9317 w 10000"/>
                      <a:gd name="connsiteY9" fmla="*/ 13522 h 13586"/>
                      <a:gd name="connsiteX10" fmla="*/ 9959 w 10000"/>
                      <a:gd name="connsiteY10" fmla="*/ 8659 h 13586"/>
                      <a:gd name="connsiteX0" fmla="*/ 9959 w 10000"/>
                      <a:gd name="connsiteY0" fmla="*/ 8659 h 13599"/>
                      <a:gd name="connsiteX1" fmla="*/ 0 w 10000"/>
                      <a:gd name="connsiteY1" fmla="*/ 7988 h 13599"/>
                      <a:gd name="connsiteX2" fmla="*/ 607 w 10000"/>
                      <a:gd name="connsiteY2" fmla="*/ 13522 h 13599"/>
                      <a:gd name="connsiteX3" fmla="*/ 2205 w 10000"/>
                      <a:gd name="connsiteY3" fmla="*/ 9626 h 13599"/>
                      <a:gd name="connsiteX4" fmla="*/ 1789 w 10000"/>
                      <a:gd name="connsiteY4" fmla="*/ 6330 h 13599"/>
                      <a:gd name="connsiteX5" fmla="*/ 1969 w 10000"/>
                      <a:gd name="connsiteY5" fmla="*/ 5924 h 13599"/>
                      <a:gd name="connsiteX6" fmla="*/ 7955 w 10000"/>
                      <a:gd name="connsiteY6" fmla="*/ 5924 h 13599"/>
                      <a:gd name="connsiteX7" fmla="*/ 8135 w 10000"/>
                      <a:gd name="connsiteY7" fmla="*/ 6330 h 13599"/>
                      <a:gd name="connsiteX8" fmla="*/ 8263 w 10000"/>
                      <a:gd name="connsiteY8" fmla="*/ 13522 h 13599"/>
                      <a:gd name="connsiteX9" fmla="*/ 9317 w 10000"/>
                      <a:gd name="connsiteY9" fmla="*/ 13522 h 13599"/>
                      <a:gd name="connsiteX10" fmla="*/ 9959 w 10000"/>
                      <a:gd name="connsiteY10" fmla="*/ 8659 h 13599"/>
                      <a:gd name="connsiteX0" fmla="*/ 9959 w 10000"/>
                      <a:gd name="connsiteY0" fmla="*/ 8659 h 13593"/>
                      <a:gd name="connsiteX1" fmla="*/ 0 w 10000"/>
                      <a:gd name="connsiteY1" fmla="*/ 7988 h 13593"/>
                      <a:gd name="connsiteX2" fmla="*/ 607 w 10000"/>
                      <a:gd name="connsiteY2" fmla="*/ 13522 h 13593"/>
                      <a:gd name="connsiteX3" fmla="*/ 2205 w 10000"/>
                      <a:gd name="connsiteY3" fmla="*/ 9626 h 13593"/>
                      <a:gd name="connsiteX4" fmla="*/ 1789 w 10000"/>
                      <a:gd name="connsiteY4" fmla="*/ 6330 h 13593"/>
                      <a:gd name="connsiteX5" fmla="*/ 1969 w 10000"/>
                      <a:gd name="connsiteY5" fmla="*/ 5924 h 13593"/>
                      <a:gd name="connsiteX6" fmla="*/ 7955 w 10000"/>
                      <a:gd name="connsiteY6" fmla="*/ 5924 h 13593"/>
                      <a:gd name="connsiteX7" fmla="*/ 8135 w 10000"/>
                      <a:gd name="connsiteY7" fmla="*/ 6330 h 13593"/>
                      <a:gd name="connsiteX8" fmla="*/ 8263 w 10000"/>
                      <a:gd name="connsiteY8" fmla="*/ 13522 h 13593"/>
                      <a:gd name="connsiteX9" fmla="*/ 9317 w 10000"/>
                      <a:gd name="connsiteY9" fmla="*/ 13522 h 13593"/>
                      <a:gd name="connsiteX10" fmla="*/ 9959 w 10000"/>
                      <a:gd name="connsiteY10" fmla="*/ 8659 h 13593"/>
                      <a:gd name="connsiteX0" fmla="*/ 9959 w 10000"/>
                      <a:gd name="connsiteY0" fmla="*/ 8659 h 13593"/>
                      <a:gd name="connsiteX1" fmla="*/ 0 w 10000"/>
                      <a:gd name="connsiteY1" fmla="*/ 7988 h 13593"/>
                      <a:gd name="connsiteX2" fmla="*/ 607 w 10000"/>
                      <a:gd name="connsiteY2" fmla="*/ 13522 h 13593"/>
                      <a:gd name="connsiteX3" fmla="*/ 2205 w 10000"/>
                      <a:gd name="connsiteY3" fmla="*/ 9626 h 13593"/>
                      <a:gd name="connsiteX4" fmla="*/ 1789 w 10000"/>
                      <a:gd name="connsiteY4" fmla="*/ 6330 h 13593"/>
                      <a:gd name="connsiteX5" fmla="*/ 1969 w 10000"/>
                      <a:gd name="connsiteY5" fmla="*/ 5924 h 13593"/>
                      <a:gd name="connsiteX6" fmla="*/ 7955 w 10000"/>
                      <a:gd name="connsiteY6" fmla="*/ 5924 h 13593"/>
                      <a:gd name="connsiteX7" fmla="*/ 8135 w 10000"/>
                      <a:gd name="connsiteY7" fmla="*/ 6330 h 13593"/>
                      <a:gd name="connsiteX8" fmla="*/ 8263 w 10000"/>
                      <a:gd name="connsiteY8" fmla="*/ 13522 h 13593"/>
                      <a:gd name="connsiteX9" fmla="*/ 9317 w 10000"/>
                      <a:gd name="connsiteY9" fmla="*/ 13522 h 13593"/>
                      <a:gd name="connsiteX10" fmla="*/ 9959 w 10000"/>
                      <a:gd name="connsiteY10" fmla="*/ 8659 h 13593"/>
                      <a:gd name="connsiteX0" fmla="*/ 9959 w 10000"/>
                      <a:gd name="connsiteY0" fmla="*/ 8659 h 13607"/>
                      <a:gd name="connsiteX1" fmla="*/ 0 w 10000"/>
                      <a:gd name="connsiteY1" fmla="*/ 7988 h 13607"/>
                      <a:gd name="connsiteX2" fmla="*/ 607 w 10000"/>
                      <a:gd name="connsiteY2" fmla="*/ 13522 h 13607"/>
                      <a:gd name="connsiteX3" fmla="*/ 2205 w 10000"/>
                      <a:gd name="connsiteY3" fmla="*/ 9626 h 13607"/>
                      <a:gd name="connsiteX4" fmla="*/ 1789 w 10000"/>
                      <a:gd name="connsiteY4" fmla="*/ 6330 h 13607"/>
                      <a:gd name="connsiteX5" fmla="*/ 1969 w 10000"/>
                      <a:gd name="connsiteY5" fmla="*/ 5924 h 13607"/>
                      <a:gd name="connsiteX6" fmla="*/ 7955 w 10000"/>
                      <a:gd name="connsiteY6" fmla="*/ 5924 h 13607"/>
                      <a:gd name="connsiteX7" fmla="*/ 8135 w 10000"/>
                      <a:gd name="connsiteY7" fmla="*/ 6330 h 13607"/>
                      <a:gd name="connsiteX8" fmla="*/ 8263 w 10000"/>
                      <a:gd name="connsiteY8" fmla="*/ 13522 h 13607"/>
                      <a:gd name="connsiteX9" fmla="*/ 9317 w 10000"/>
                      <a:gd name="connsiteY9" fmla="*/ 13522 h 13607"/>
                      <a:gd name="connsiteX10" fmla="*/ 9959 w 10000"/>
                      <a:gd name="connsiteY10" fmla="*/ 8659 h 13607"/>
                      <a:gd name="connsiteX0" fmla="*/ 9959 w 10000"/>
                      <a:gd name="connsiteY0" fmla="*/ 8659 h 13620"/>
                      <a:gd name="connsiteX1" fmla="*/ 0 w 10000"/>
                      <a:gd name="connsiteY1" fmla="*/ 7988 h 13620"/>
                      <a:gd name="connsiteX2" fmla="*/ 607 w 10000"/>
                      <a:gd name="connsiteY2" fmla="*/ 13522 h 13620"/>
                      <a:gd name="connsiteX3" fmla="*/ 2205 w 10000"/>
                      <a:gd name="connsiteY3" fmla="*/ 9626 h 13620"/>
                      <a:gd name="connsiteX4" fmla="*/ 1789 w 10000"/>
                      <a:gd name="connsiteY4" fmla="*/ 6330 h 13620"/>
                      <a:gd name="connsiteX5" fmla="*/ 1969 w 10000"/>
                      <a:gd name="connsiteY5" fmla="*/ 5924 h 13620"/>
                      <a:gd name="connsiteX6" fmla="*/ 7955 w 10000"/>
                      <a:gd name="connsiteY6" fmla="*/ 5924 h 13620"/>
                      <a:gd name="connsiteX7" fmla="*/ 8135 w 10000"/>
                      <a:gd name="connsiteY7" fmla="*/ 6330 h 13620"/>
                      <a:gd name="connsiteX8" fmla="*/ 8263 w 10000"/>
                      <a:gd name="connsiteY8" fmla="*/ 13522 h 13620"/>
                      <a:gd name="connsiteX9" fmla="*/ 9317 w 10000"/>
                      <a:gd name="connsiteY9" fmla="*/ 13522 h 13620"/>
                      <a:gd name="connsiteX10" fmla="*/ 9959 w 10000"/>
                      <a:gd name="connsiteY10" fmla="*/ 8659 h 13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00" h="13620">
                        <a:moveTo>
                          <a:pt x="9959" y="8659"/>
                        </a:moveTo>
                        <a:cubicBezTo>
                          <a:pt x="9656" y="-3218"/>
                          <a:pt x="-18" y="-2333"/>
                          <a:pt x="0" y="7988"/>
                        </a:cubicBezTo>
                        <a:cubicBezTo>
                          <a:pt x="11" y="11998"/>
                          <a:pt x="223" y="13022"/>
                          <a:pt x="607" y="13522"/>
                        </a:cubicBezTo>
                        <a:cubicBezTo>
                          <a:pt x="1566" y="13956"/>
                          <a:pt x="2190" y="13017"/>
                          <a:pt x="2205" y="9626"/>
                        </a:cubicBezTo>
                        <a:cubicBezTo>
                          <a:pt x="2234" y="8915"/>
                          <a:pt x="2140" y="6721"/>
                          <a:pt x="1789" y="6330"/>
                        </a:cubicBezTo>
                        <a:cubicBezTo>
                          <a:pt x="1848" y="6194"/>
                          <a:pt x="1909" y="6059"/>
                          <a:pt x="1969" y="5924"/>
                        </a:cubicBezTo>
                        <a:cubicBezTo>
                          <a:pt x="3736" y="2175"/>
                          <a:pt x="6780" y="3532"/>
                          <a:pt x="7955" y="5924"/>
                        </a:cubicBezTo>
                        <a:lnTo>
                          <a:pt x="8135" y="6330"/>
                        </a:lnTo>
                        <a:cubicBezTo>
                          <a:pt x="7398" y="6497"/>
                          <a:pt x="7409" y="13553"/>
                          <a:pt x="8263" y="13522"/>
                        </a:cubicBezTo>
                        <a:lnTo>
                          <a:pt x="9317" y="13522"/>
                        </a:lnTo>
                        <a:cubicBezTo>
                          <a:pt x="9911" y="13163"/>
                          <a:pt x="10093" y="11377"/>
                          <a:pt x="9959" y="865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grpSp>
            <p:grpSp>
              <p:nvGrpSpPr>
                <p:cNvPr id="41" name="Group 40">
                  <a:extLst>
                    <a:ext uri="{FF2B5EF4-FFF2-40B4-BE49-F238E27FC236}">
                      <a16:creationId xmlns:a16="http://schemas.microsoft.com/office/drawing/2014/main" id="{493159DC-2B45-4100-80D6-042B042D1B35}"/>
                    </a:ext>
                  </a:extLst>
                </p:cNvPr>
                <p:cNvGrpSpPr/>
                <p:nvPr/>
              </p:nvGrpSpPr>
              <p:grpSpPr>
                <a:xfrm>
                  <a:off x="943578" y="2905756"/>
                  <a:ext cx="391416" cy="489059"/>
                  <a:chOff x="7857054" y="1147844"/>
                  <a:chExt cx="696863" cy="870710"/>
                </a:xfrm>
                <a:solidFill>
                  <a:srgbClr val="066933"/>
                </a:solidFill>
                <a:effectLst/>
              </p:grpSpPr>
              <p:sp>
                <p:nvSpPr>
                  <p:cNvPr id="292" name="Freeform 671">
                    <a:extLst>
                      <a:ext uri="{FF2B5EF4-FFF2-40B4-BE49-F238E27FC236}">
                        <a16:creationId xmlns:a16="http://schemas.microsoft.com/office/drawing/2014/main" id="{ECC4450C-D0A0-4BFF-9E25-28F076123A71}"/>
                      </a:ext>
                    </a:extLst>
                  </p:cNvPr>
                  <p:cNvSpPr/>
                  <p:nvPr/>
                </p:nvSpPr>
                <p:spPr>
                  <a:xfrm rot="18992344">
                    <a:off x="8020871" y="1147844"/>
                    <a:ext cx="346150" cy="336480"/>
                  </a:xfrm>
                  <a:custGeom>
                    <a:avLst/>
                    <a:gdLst>
                      <a:gd name="connsiteX0" fmla="*/ 58778 w 346150"/>
                      <a:gd name="connsiteY0" fmla="*/ 8462 h 336479"/>
                      <a:gd name="connsiteX1" fmla="*/ 67239 w 346150"/>
                      <a:gd name="connsiteY1" fmla="*/ 28890 h 336479"/>
                      <a:gd name="connsiteX2" fmla="*/ 67238 w 346150"/>
                      <a:gd name="connsiteY2" fmla="*/ 275676 h 336479"/>
                      <a:gd name="connsiteX3" fmla="*/ 315457 w 346150"/>
                      <a:gd name="connsiteY3" fmla="*/ 269086 h 336479"/>
                      <a:gd name="connsiteX4" fmla="*/ 346141 w 346150"/>
                      <a:gd name="connsiteY4" fmla="*/ 298183 h 336479"/>
                      <a:gd name="connsiteX5" fmla="*/ 346140 w 346150"/>
                      <a:gd name="connsiteY5" fmla="*/ 298181 h 336479"/>
                      <a:gd name="connsiteX6" fmla="*/ 317043 w 346150"/>
                      <a:gd name="connsiteY6" fmla="*/ 328866 h 336479"/>
                      <a:gd name="connsiteX7" fmla="*/ 30694 w 346150"/>
                      <a:gd name="connsiteY7" fmla="*/ 336469 h 336479"/>
                      <a:gd name="connsiteX8" fmla="*/ 10 w 346150"/>
                      <a:gd name="connsiteY8" fmla="*/ 307372 h 336479"/>
                      <a:gd name="connsiteX9" fmla="*/ 8203 w 346150"/>
                      <a:gd name="connsiteY9" fmla="*/ 286004 h 336479"/>
                      <a:gd name="connsiteX10" fmla="*/ 9459 w 346150"/>
                      <a:gd name="connsiteY10" fmla="*/ 285445 h 336479"/>
                      <a:gd name="connsiteX11" fmla="*/ 9459 w 346150"/>
                      <a:gd name="connsiteY11" fmla="*/ 28890 h 336479"/>
                      <a:gd name="connsiteX12" fmla="*/ 38349 w 346150"/>
                      <a:gd name="connsiteY12" fmla="*/ 0 h 336479"/>
                      <a:gd name="connsiteX13" fmla="*/ 58778 w 346150"/>
                      <a:gd name="connsiteY13" fmla="*/ 8462 h 336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6150" h="336479">
                        <a:moveTo>
                          <a:pt x="58778" y="8462"/>
                        </a:moveTo>
                        <a:cubicBezTo>
                          <a:pt x="64005" y="13689"/>
                          <a:pt x="67239" y="20912"/>
                          <a:pt x="67239" y="28890"/>
                        </a:cubicBezTo>
                        <a:lnTo>
                          <a:pt x="67238" y="275676"/>
                        </a:lnTo>
                        <a:lnTo>
                          <a:pt x="315457" y="269086"/>
                        </a:lnTo>
                        <a:cubicBezTo>
                          <a:pt x="331965" y="268647"/>
                          <a:pt x="345702" y="281674"/>
                          <a:pt x="346141" y="298183"/>
                        </a:cubicBezTo>
                        <a:lnTo>
                          <a:pt x="346140" y="298181"/>
                        </a:lnTo>
                        <a:cubicBezTo>
                          <a:pt x="346578" y="314690"/>
                          <a:pt x="333551" y="328428"/>
                          <a:pt x="317043" y="328866"/>
                        </a:cubicBezTo>
                        <a:lnTo>
                          <a:pt x="30694" y="336469"/>
                        </a:lnTo>
                        <a:cubicBezTo>
                          <a:pt x="14186" y="336908"/>
                          <a:pt x="448" y="323881"/>
                          <a:pt x="10" y="307372"/>
                        </a:cubicBezTo>
                        <a:cubicBezTo>
                          <a:pt x="-209" y="299119"/>
                          <a:pt x="2938" y="291557"/>
                          <a:pt x="8203" y="286004"/>
                        </a:cubicBezTo>
                        <a:lnTo>
                          <a:pt x="9459" y="285445"/>
                        </a:lnTo>
                        <a:lnTo>
                          <a:pt x="9459" y="28890"/>
                        </a:lnTo>
                        <a:cubicBezTo>
                          <a:pt x="9459" y="12934"/>
                          <a:pt x="22393" y="0"/>
                          <a:pt x="38349" y="0"/>
                        </a:cubicBezTo>
                        <a:cubicBezTo>
                          <a:pt x="46327" y="0"/>
                          <a:pt x="53550" y="3234"/>
                          <a:pt x="58778" y="8462"/>
                        </a:cubicBezTo>
                        <a:close/>
                      </a:path>
                    </a:pathLst>
                  </a:custGeom>
                  <a:grp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grpSp>
                <p:nvGrpSpPr>
                  <p:cNvPr id="293" name="Group 292">
                    <a:extLst>
                      <a:ext uri="{FF2B5EF4-FFF2-40B4-BE49-F238E27FC236}">
                        <a16:creationId xmlns:a16="http://schemas.microsoft.com/office/drawing/2014/main" id="{7320C24B-5ED1-4BC0-8C3D-B13484437972}"/>
                      </a:ext>
                    </a:extLst>
                  </p:cNvPr>
                  <p:cNvGrpSpPr/>
                  <p:nvPr/>
                </p:nvGrpSpPr>
                <p:grpSpPr>
                  <a:xfrm>
                    <a:off x="8273327" y="1570529"/>
                    <a:ext cx="194704" cy="276639"/>
                    <a:chOff x="7405618" y="1619315"/>
                    <a:chExt cx="1700158" cy="2415602"/>
                  </a:xfrm>
                  <a:grpFill/>
                </p:grpSpPr>
                <p:sp>
                  <p:nvSpPr>
                    <p:cNvPr id="298" name="Rectangle 187">
                      <a:extLst>
                        <a:ext uri="{FF2B5EF4-FFF2-40B4-BE49-F238E27FC236}">
                          <a16:creationId xmlns:a16="http://schemas.microsoft.com/office/drawing/2014/main" id="{D1868241-9896-4D75-A83D-3B90442AD70E}"/>
                        </a:ext>
                      </a:extLst>
                    </p:cNvPr>
                    <p:cNvSpPr/>
                    <p:nvPr/>
                  </p:nvSpPr>
                  <p:spPr>
                    <a:xfrm>
                      <a:off x="7815060" y="1619315"/>
                      <a:ext cx="881265" cy="1145014"/>
                    </a:xfrm>
                    <a:custGeom>
                      <a:avLst/>
                      <a:gdLst>
                        <a:gd name="connsiteX0" fmla="*/ 0 w 110331"/>
                        <a:gd name="connsiteY0" fmla="*/ 0 h 297656"/>
                        <a:gd name="connsiteX1" fmla="*/ 110331 w 110331"/>
                        <a:gd name="connsiteY1" fmla="*/ 0 h 297656"/>
                        <a:gd name="connsiteX2" fmla="*/ 110331 w 110331"/>
                        <a:gd name="connsiteY2" fmla="*/ 297656 h 297656"/>
                        <a:gd name="connsiteX3" fmla="*/ 0 w 110331"/>
                        <a:gd name="connsiteY3" fmla="*/ 297656 h 297656"/>
                        <a:gd name="connsiteX4" fmla="*/ 0 w 110331"/>
                        <a:gd name="connsiteY4" fmla="*/ 0 h 297656"/>
                        <a:gd name="connsiteX0" fmla="*/ 0 w 640556"/>
                        <a:gd name="connsiteY0" fmla="*/ 0 h 297656"/>
                        <a:gd name="connsiteX1" fmla="*/ 640556 w 640556"/>
                        <a:gd name="connsiteY1" fmla="*/ 41275 h 297656"/>
                        <a:gd name="connsiteX2" fmla="*/ 110331 w 640556"/>
                        <a:gd name="connsiteY2" fmla="*/ 297656 h 297656"/>
                        <a:gd name="connsiteX3" fmla="*/ 0 w 640556"/>
                        <a:gd name="connsiteY3" fmla="*/ 297656 h 297656"/>
                        <a:gd name="connsiteX4" fmla="*/ 0 w 640556"/>
                        <a:gd name="connsiteY4" fmla="*/ 0 h 297656"/>
                        <a:gd name="connsiteX0" fmla="*/ 0 w 688181"/>
                        <a:gd name="connsiteY0" fmla="*/ 0 h 481806"/>
                        <a:gd name="connsiteX1" fmla="*/ 688181 w 688181"/>
                        <a:gd name="connsiteY1" fmla="*/ 225425 h 481806"/>
                        <a:gd name="connsiteX2" fmla="*/ 157956 w 688181"/>
                        <a:gd name="connsiteY2" fmla="*/ 481806 h 481806"/>
                        <a:gd name="connsiteX3" fmla="*/ 47625 w 688181"/>
                        <a:gd name="connsiteY3" fmla="*/ 481806 h 481806"/>
                        <a:gd name="connsiteX4" fmla="*/ 0 w 688181"/>
                        <a:gd name="connsiteY4" fmla="*/ 0 h 481806"/>
                        <a:gd name="connsiteX0" fmla="*/ 0 w 900906"/>
                        <a:gd name="connsiteY0" fmla="*/ 0 h 1027906"/>
                        <a:gd name="connsiteX1" fmla="*/ 688181 w 900906"/>
                        <a:gd name="connsiteY1" fmla="*/ 225425 h 1027906"/>
                        <a:gd name="connsiteX2" fmla="*/ 900906 w 900906"/>
                        <a:gd name="connsiteY2" fmla="*/ 1027906 h 1027906"/>
                        <a:gd name="connsiteX3" fmla="*/ 47625 w 900906"/>
                        <a:gd name="connsiteY3" fmla="*/ 481806 h 1027906"/>
                        <a:gd name="connsiteX4" fmla="*/ 0 w 900906"/>
                        <a:gd name="connsiteY4" fmla="*/ 0 h 1027906"/>
                        <a:gd name="connsiteX0" fmla="*/ 358775 w 1259681"/>
                        <a:gd name="connsiteY0" fmla="*/ 0 h 1729581"/>
                        <a:gd name="connsiteX1" fmla="*/ 1046956 w 1259681"/>
                        <a:gd name="connsiteY1" fmla="*/ 225425 h 1729581"/>
                        <a:gd name="connsiteX2" fmla="*/ 1259681 w 1259681"/>
                        <a:gd name="connsiteY2" fmla="*/ 1027906 h 1729581"/>
                        <a:gd name="connsiteX3" fmla="*/ 0 w 1259681"/>
                        <a:gd name="connsiteY3" fmla="*/ 1729581 h 1729581"/>
                        <a:gd name="connsiteX4" fmla="*/ 358775 w 1259681"/>
                        <a:gd name="connsiteY4" fmla="*/ 0 h 1729581"/>
                        <a:gd name="connsiteX0" fmla="*/ 559311 w 1460217"/>
                        <a:gd name="connsiteY0" fmla="*/ 0 h 1729581"/>
                        <a:gd name="connsiteX1" fmla="*/ 1247492 w 1460217"/>
                        <a:gd name="connsiteY1" fmla="*/ 225425 h 1729581"/>
                        <a:gd name="connsiteX2" fmla="*/ 1460217 w 1460217"/>
                        <a:gd name="connsiteY2" fmla="*/ 1027906 h 1729581"/>
                        <a:gd name="connsiteX3" fmla="*/ 200536 w 1460217"/>
                        <a:gd name="connsiteY3" fmla="*/ 1729581 h 1729581"/>
                        <a:gd name="connsiteX4" fmla="*/ 5195 w 1460217"/>
                        <a:gd name="connsiteY4" fmla="*/ 1034943 h 1729581"/>
                        <a:gd name="connsiteX5" fmla="*/ 559311 w 1460217"/>
                        <a:gd name="connsiteY5" fmla="*/ 0 h 1729581"/>
                        <a:gd name="connsiteX0" fmla="*/ 564148 w 1465054"/>
                        <a:gd name="connsiteY0" fmla="*/ 0 h 1729581"/>
                        <a:gd name="connsiteX1" fmla="*/ 1252329 w 1465054"/>
                        <a:gd name="connsiteY1" fmla="*/ 225425 h 1729581"/>
                        <a:gd name="connsiteX2" fmla="*/ 1465054 w 1465054"/>
                        <a:gd name="connsiteY2" fmla="*/ 1027906 h 1729581"/>
                        <a:gd name="connsiteX3" fmla="*/ 205373 w 1465054"/>
                        <a:gd name="connsiteY3" fmla="*/ 1729581 h 1729581"/>
                        <a:gd name="connsiteX4" fmla="*/ 10032 w 1465054"/>
                        <a:gd name="connsiteY4" fmla="*/ 1034943 h 1729581"/>
                        <a:gd name="connsiteX5" fmla="*/ 564148 w 1465054"/>
                        <a:gd name="connsiteY5" fmla="*/ 0 h 1729581"/>
                        <a:gd name="connsiteX0" fmla="*/ 564148 w 1465054"/>
                        <a:gd name="connsiteY0" fmla="*/ 0 h 2155718"/>
                        <a:gd name="connsiteX1" fmla="*/ 1252329 w 1465054"/>
                        <a:gd name="connsiteY1" fmla="*/ 225425 h 2155718"/>
                        <a:gd name="connsiteX2" fmla="*/ 1465054 w 1465054"/>
                        <a:gd name="connsiteY2" fmla="*/ 1027906 h 2155718"/>
                        <a:gd name="connsiteX3" fmla="*/ 752982 w 1465054"/>
                        <a:gd name="connsiteY3" fmla="*/ 2155718 h 2155718"/>
                        <a:gd name="connsiteX4" fmla="*/ 205373 w 1465054"/>
                        <a:gd name="connsiteY4" fmla="*/ 1729581 h 2155718"/>
                        <a:gd name="connsiteX5" fmla="*/ 10032 w 1465054"/>
                        <a:gd name="connsiteY5" fmla="*/ 1034943 h 2155718"/>
                        <a:gd name="connsiteX6" fmla="*/ 564148 w 1465054"/>
                        <a:gd name="connsiteY6" fmla="*/ 0 h 2155718"/>
                        <a:gd name="connsiteX0" fmla="*/ 564148 w 1485539"/>
                        <a:gd name="connsiteY0" fmla="*/ 0 h 2155718"/>
                        <a:gd name="connsiteX1" fmla="*/ 1252329 w 1485539"/>
                        <a:gd name="connsiteY1" fmla="*/ 225425 h 2155718"/>
                        <a:gd name="connsiteX2" fmla="*/ 1465054 w 1485539"/>
                        <a:gd name="connsiteY2" fmla="*/ 1027906 h 2155718"/>
                        <a:gd name="connsiteX3" fmla="*/ 1413382 w 1485539"/>
                        <a:gd name="connsiteY3" fmla="*/ 1457217 h 2155718"/>
                        <a:gd name="connsiteX4" fmla="*/ 752982 w 1485539"/>
                        <a:gd name="connsiteY4" fmla="*/ 2155718 h 2155718"/>
                        <a:gd name="connsiteX5" fmla="*/ 205373 w 1485539"/>
                        <a:gd name="connsiteY5" fmla="*/ 1729581 h 2155718"/>
                        <a:gd name="connsiteX6" fmla="*/ 10032 w 1485539"/>
                        <a:gd name="connsiteY6" fmla="*/ 1034943 h 2155718"/>
                        <a:gd name="connsiteX7" fmla="*/ 564148 w 1485539"/>
                        <a:gd name="connsiteY7" fmla="*/ 0 h 2155718"/>
                        <a:gd name="connsiteX0" fmla="*/ 578317 w 1499708"/>
                        <a:gd name="connsiteY0" fmla="*/ 0 h 2155718"/>
                        <a:gd name="connsiteX1" fmla="*/ 1266498 w 1499708"/>
                        <a:gd name="connsiteY1" fmla="*/ 225425 h 2155718"/>
                        <a:gd name="connsiteX2" fmla="*/ 1479223 w 1499708"/>
                        <a:gd name="connsiteY2" fmla="*/ 1027906 h 2155718"/>
                        <a:gd name="connsiteX3" fmla="*/ 1427551 w 1499708"/>
                        <a:gd name="connsiteY3" fmla="*/ 1457217 h 2155718"/>
                        <a:gd name="connsiteX4" fmla="*/ 767151 w 1499708"/>
                        <a:gd name="connsiteY4" fmla="*/ 2155718 h 2155718"/>
                        <a:gd name="connsiteX5" fmla="*/ 219542 w 1499708"/>
                        <a:gd name="connsiteY5" fmla="*/ 1729581 h 2155718"/>
                        <a:gd name="connsiteX6" fmla="*/ 125801 w 1499708"/>
                        <a:gd name="connsiteY6" fmla="*/ 1450867 h 2155718"/>
                        <a:gd name="connsiteX7" fmla="*/ 24201 w 1499708"/>
                        <a:gd name="connsiteY7" fmla="*/ 1034943 h 2155718"/>
                        <a:gd name="connsiteX8" fmla="*/ 578317 w 1499708"/>
                        <a:gd name="connsiteY8" fmla="*/ 0 h 2155718"/>
                        <a:gd name="connsiteX0" fmla="*/ 582022 w 1503413"/>
                        <a:gd name="connsiteY0" fmla="*/ 0 h 2155718"/>
                        <a:gd name="connsiteX1" fmla="*/ 1270203 w 1503413"/>
                        <a:gd name="connsiteY1" fmla="*/ 225425 h 2155718"/>
                        <a:gd name="connsiteX2" fmla="*/ 1482928 w 1503413"/>
                        <a:gd name="connsiteY2" fmla="*/ 1027906 h 2155718"/>
                        <a:gd name="connsiteX3" fmla="*/ 1431256 w 1503413"/>
                        <a:gd name="connsiteY3" fmla="*/ 1457217 h 2155718"/>
                        <a:gd name="connsiteX4" fmla="*/ 770856 w 1503413"/>
                        <a:gd name="connsiteY4" fmla="*/ 2155718 h 2155718"/>
                        <a:gd name="connsiteX5" fmla="*/ 223247 w 1503413"/>
                        <a:gd name="connsiteY5" fmla="*/ 1729581 h 2155718"/>
                        <a:gd name="connsiteX6" fmla="*/ 100931 w 1503413"/>
                        <a:gd name="connsiteY6" fmla="*/ 1460392 h 2155718"/>
                        <a:gd name="connsiteX7" fmla="*/ 27906 w 1503413"/>
                        <a:gd name="connsiteY7" fmla="*/ 1034943 h 2155718"/>
                        <a:gd name="connsiteX8" fmla="*/ 582022 w 1503413"/>
                        <a:gd name="connsiteY8" fmla="*/ 0 h 2155718"/>
                        <a:gd name="connsiteX0" fmla="*/ 582022 w 1503413"/>
                        <a:gd name="connsiteY0" fmla="*/ 0 h 2155718"/>
                        <a:gd name="connsiteX1" fmla="*/ 1270203 w 1503413"/>
                        <a:gd name="connsiteY1" fmla="*/ 225425 h 2155718"/>
                        <a:gd name="connsiteX2" fmla="*/ 1482928 w 1503413"/>
                        <a:gd name="connsiteY2" fmla="*/ 1027906 h 2155718"/>
                        <a:gd name="connsiteX3" fmla="*/ 1431256 w 1503413"/>
                        <a:gd name="connsiteY3" fmla="*/ 1457217 h 2155718"/>
                        <a:gd name="connsiteX4" fmla="*/ 770856 w 1503413"/>
                        <a:gd name="connsiteY4" fmla="*/ 2155718 h 2155718"/>
                        <a:gd name="connsiteX5" fmla="*/ 242297 w 1503413"/>
                        <a:gd name="connsiteY5" fmla="*/ 1843881 h 2155718"/>
                        <a:gd name="connsiteX6" fmla="*/ 100931 w 1503413"/>
                        <a:gd name="connsiteY6" fmla="*/ 1460392 h 2155718"/>
                        <a:gd name="connsiteX7" fmla="*/ 27906 w 1503413"/>
                        <a:gd name="connsiteY7" fmla="*/ 1034943 h 2155718"/>
                        <a:gd name="connsiteX8" fmla="*/ 582022 w 1503413"/>
                        <a:gd name="connsiteY8" fmla="*/ 0 h 2155718"/>
                        <a:gd name="connsiteX0" fmla="*/ 582022 w 1503413"/>
                        <a:gd name="connsiteY0" fmla="*/ 0 h 2155718"/>
                        <a:gd name="connsiteX1" fmla="*/ 1270203 w 1503413"/>
                        <a:gd name="connsiteY1" fmla="*/ 225425 h 2155718"/>
                        <a:gd name="connsiteX2" fmla="*/ 1482928 w 1503413"/>
                        <a:gd name="connsiteY2" fmla="*/ 1027906 h 2155718"/>
                        <a:gd name="connsiteX3" fmla="*/ 1431256 w 1503413"/>
                        <a:gd name="connsiteY3" fmla="*/ 1457217 h 2155718"/>
                        <a:gd name="connsiteX4" fmla="*/ 770856 w 1503413"/>
                        <a:gd name="connsiteY4" fmla="*/ 2155718 h 2155718"/>
                        <a:gd name="connsiteX5" fmla="*/ 242297 w 1503413"/>
                        <a:gd name="connsiteY5" fmla="*/ 1843881 h 2155718"/>
                        <a:gd name="connsiteX6" fmla="*/ 100931 w 1503413"/>
                        <a:gd name="connsiteY6" fmla="*/ 1460392 h 2155718"/>
                        <a:gd name="connsiteX7" fmla="*/ 27906 w 1503413"/>
                        <a:gd name="connsiteY7" fmla="*/ 1034943 h 2155718"/>
                        <a:gd name="connsiteX8" fmla="*/ 582022 w 1503413"/>
                        <a:gd name="connsiteY8" fmla="*/ 0 h 2155718"/>
                        <a:gd name="connsiteX0" fmla="*/ 582022 w 1503413"/>
                        <a:gd name="connsiteY0" fmla="*/ 0 h 2123968"/>
                        <a:gd name="connsiteX1" fmla="*/ 1270203 w 1503413"/>
                        <a:gd name="connsiteY1" fmla="*/ 225425 h 2123968"/>
                        <a:gd name="connsiteX2" fmla="*/ 1482928 w 1503413"/>
                        <a:gd name="connsiteY2" fmla="*/ 1027906 h 2123968"/>
                        <a:gd name="connsiteX3" fmla="*/ 1431256 w 1503413"/>
                        <a:gd name="connsiteY3" fmla="*/ 1457217 h 2123968"/>
                        <a:gd name="connsiteX4" fmla="*/ 939131 w 1503413"/>
                        <a:gd name="connsiteY4" fmla="*/ 2123968 h 2123968"/>
                        <a:gd name="connsiteX5" fmla="*/ 242297 w 1503413"/>
                        <a:gd name="connsiteY5" fmla="*/ 1843881 h 2123968"/>
                        <a:gd name="connsiteX6" fmla="*/ 100931 w 1503413"/>
                        <a:gd name="connsiteY6" fmla="*/ 1460392 h 2123968"/>
                        <a:gd name="connsiteX7" fmla="*/ 27906 w 1503413"/>
                        <a:gd name="connsiteY7" fmla="*/ 1034943 h 2123968"/>
                        <a:gd name="connsiteX8" fmla="*/ 582022 w 1503413"/>
                        <a:gd name="connsiteY8" fmla="*/ 0 h 2123968"/>
                        <a:gd name="connsiteX0" fmla="*/ 582022 w 1503413"/>
                        <a:gd name="connsiteY0" fmla="*/ 0 h 2131455"/>
                        <a:gd name="connsiteX1" fmla="*/ 1270203 w 1503413"/>
                        <a:gd name="connsiteY1" fmla="*/ 225425 h 2131455"/>
                        <a:gd name="connsiteX2" fmla="*/ 1482928 w 1503413"/>
                        <a:gd name="connsiteY2" fmla="*/ 1027906 h 2131455"/>
                        <a:gd name="connsiteX3" fmla="*/ 1431256 w 1503413"/>
                        <a:gd name="connsiteY3" fmla="*/ 1457217 h 2131455"/>
                        <a:gd name="connsiteX4" fmla="*/ 939131 w 1503413"/>
                        <a:gd name="connsiteY4" fmla="*/ 2123968 h 2131455"/>
                        <a:gd name="connsiteX5" fmla="*/ 242297 w 1503413"/>
                        <a:gd name="connsiteY5" fmla="*/ 1843881 h 2131455"/>
                        <a:gd name="connsiteX6" fmla="*/ 100931 w 1503413"/>
                        <a:gd name="connsiteY6" fmla="*/ 1460392 h 2131455"/>
                        <a:gd name="connsiteX7" fmla="*/ 27906 w 1503413"/>
                        <a:gd name="connsiteY7" fmla="*/ 1034943 h 2131455"/>
                        <a:gd name="connsiteX8" fmla="*/ 582022 w 1503413"/>
                        <a:gd name="connsiteY8" fmla="*/ 0 h 2131455"/>
                        <a:gd name="connsiteX0" fmla="*/ 582022 w 1503413"/>
                        <a:gd name="connsiteY0" fmla="*/ 0 h 2125277"/>
                        <a:gd name="connsiteX1" fmla="*/ 1270203 w 1503413"/>
                        <a:gd name="connsiteY1" fmla="*/ 225425 h 2125277"/>
                        <a:gd name="connsiteX2" fmla="*/ 1482928 w 1503413"/>
                        <a:gd name="connsiteY2" fmla="*/ 1027906 h 2125277"/>
                        <a:gd name="connsiteX3" fmla="*/ 1431256 w 1503413"/>
                        <a:gd name="connsiteY3" fmla="*/ 1457217 h 2125277"/>
                        <a:gd name="connsiteX4" fmla="*/ 926431 w 1503413"/>
                        <a:gd name="connsiteY4" fmla="*/ 2117618 h 2125277"/>
                        <a:gd name="connsiteX5" fmla="*/ 242297 w 1503413"/>
                        <a:gd name="connsiteY5" fmla="*/ 1843881 h 2125277"/>
                        <a:gd name="connsiteX6" fmla="*/ 100931 w 1503413"/>
                        <a:gd name="connsiteY6" fmla="*/ 1460392 h 2125277"/>
                        <a:gd name="connsiteX7" fmla="*/ 27906 w 1503413"/>
                        <a:gd name="connsiteY7" fmla="*/ 1034943 h 2125277"/>
                        <a:gd name="connsiteX8" fmla="*/ 582022 w 1503413"/>
                        <a:gd name="connsiteY8" fmla="*/ 0 h 2125277"/>
                        <a:gd name="connsiteX0" fmla="*/ 582022 w 1503413"/>
                        <a:gd name="connsiteY0" fmla="*/ 0 h 2133584"/>
                        <a:gd name="connsiteX1" fmla="*/ 1270203 w 1503413"/>
                        <a:gd name="connsiteY1" fmla="*/ 225425 h 2133584"/>
                        <a:gd name="connsiteX2" fmla="*/ 1482928 w 1503413"/>
                        <a:gd name="connsiteY2" fmla="*/ 1027906 h 2133584"/>
                        <a:gd name="connsiteX3" fmla="*/ 1431256 w 1503413"/>
                        <a:gd name="connsiteY3" fmla="*/ 1457217 h 2133584"/>
                        <a:gd name="connsiteX4" fmla="*/ 926431 w 1503413"/>
                        <a:gd name="connsiteY4" fmla="*/ 2117618 h 2133584"/>
                        <a:gd name="connsiteX5" fmla="*/ 242297 w 1503413"/>
                        <a:gd name="connsiteY5" fmla="*/ 1843881 h 2133584"/>
                        <a:gd name="connsiteX6" fmla="*/ 100931 w 1503413"/>
                        <a:gd name="connsiteY6" fmla="*/ 1460392 h 2133584"/>
                        <a:gd name="connsiteX7" fmla="*/ 27906 w 1503413"/>
                        <a:gd name="connsiteY7" fmla="*/ 1034943 h 2133584"/>
                        <a:gd name="connsiteX8" fmla="*/ 582022 w 1503413"/>
                        <a:gd name="connsiteY8" fmla="*/ 0 h 2133584"/>
                        <a:gd name="connsiteX0" fmla="*/ 582022 w 1503413"/>
                        <a:gd name="connsiteY0" fmla="*/ 0 h 2133584"/>
                        <a:gd name="connsiteX1" fmla="*/ 1270203 w 1503413"/>
                        <a:gd name="connsiteY1" fmla="*/ 225425 h 2133584"/>
                        <a:gd name="connsiteX2" fmla="*/ 1482928 w 1503413"/>
                        <a:gd name="connsiteY2" fmla="*/ 1027906 h 2133584"/>
                        <a:gd name="connsiteX3" fmla="*/ 1431256 w 1503413"/>
                        <a:gd name="connsiteY3" fmla="*/ 1457217 h 2133584"/>
                        <a:gd name="connsiteX4" fmla="*/ 926431 w 1503413"/>
                        <a:gd name="connsiteY4" fmla="*/ 2117618 h 2133584"/>
                        <a:gd name="connsiteX5" fmla="*/ 242297 w 1503413"/>
                        <a:gd name="connsiteY5" fmla="*/ 1843881 h 2133584"/>
                        <a:gd name="connsiteX6" fmla="*/ 100931 w 1503413"/>
                        <a:gd name="connsiteY6" fmla="*/ 1460392 h 2133584"/>
                        <a:gd name="connsiteX7" fmla="*/ 27906 w 1503413"/>
                        <a:gd name="connsiteY7" fmla="*/ 1034943 h 2133584"/>
                        <a:gd name="connsiteX8" fmla="*/ 582022 w 1503413"/>
                        <a:gd name="connsiteY8" fmla="*/ 0 h 2133584"/>
                        <a:gd name="connsiteX0" fmla="*/ 582022 w 1503413"/>
                        <a:gd name="connsiteY0" fmla="*/ 0 h 2133584"/>
                        <a:gd name="connsiteX1" fmla="*/ 1270203 w 1503413"/>
                        <a:gd name="connsiteY1" fmla="*/ 225425 h 2133584"/>
                        <a:gd name="connsiteX2" fmla="*/ 1482928 w 1503413"/>
                        <a:gd name="connsiteY2" fmla="*/ 1027906 h 2133584"/>
                        <a:gd name="connsiteX3" fmla="*/ 1431256 w 1503413"/>
                        <a:gd name="connsiteY3" fmla="*/ 1457217 h 2133584"/>
                        <a:gd name="connsiteX4" fmla="*/ 926431 w 1503413"/>
                        <a:gd name="connsiteY4" fmla="*/ 2117618 h 2133584"/>
                        <a:gd name="connsiteX5" fmla="*/ 242297 w 1503413"/>
                        <a:gd name="connsiteY5" fmla="*/ 1843881 h 2133584"/>
                        <a:gd name="connsiteX6" fmla="*/ 100931 w 1503413"/>
                        <a:gd name="connsiteY6" fmla="*/ 1460392 h 2133584"/>
                        <a:gd name="connsiteX7" fmla="*/ 27906 w 1503413"/>
                        <a:gd name="connsiteY7" fmla="*/ 1034943 h 2133584"/>
                        <a:gd name="connsiteX8" fmla="*/ 582022 w 1503413"/>
                        <a:gd name="connsiteY8" fmla="*/ 0 h 2133584"/>
                        <a:gd name="connsiteX0" fmla="*/ 636890 w 1558281"/>
                        <a:gd name="connsiteY0" fmla="*/ 0 h 2133584"/>
                        <a:gd name="connsiteX1" fmla="*/ 1325071 w 1558281"/>
                        <a:gd name="connsiteY1" fmla="*/ 225425 h 2133584"/>
                        <a:gd name="connsiteX2" fmla="*/ 1537796 w 1558281"/>
                        <a:gd name="connsiteY2" fmla="*/ 1027906 h 2133584"/>
                        <a:gd name="connsiteX3" fmla="*/ 1486124 w 1558281"/>
                        <a:gd name="connsiteY3" fmla="*/ 1457217 h 2133584"/>
                        <a:gd name="connsiteX4" fmla="*/ 981299 w 1558281"/>
                        <a:gd name="connsiteY4" fmla="*/ 2117618 h 2133584"/>
                        <a:gd name="connsiteX5" fmla="*/ 297165 w 1558281"/>
                        <a:gd name="connsiteY5" fmla="*/ 1843881 h 2133584"/>
                        <a:gd name="connsiteX6" fmla="*/ 155799 w 1558281"/>
                        <a:gd name="connsiteY6" fmla="*/ 1460392 h 2133584"/>
                        <a:gd name="connsiteX7" fmla="*/ 82774 w 1558281"/>
                        <a:gd name="connsiteY7" fmla="*/ 1034943 h 2133584"/>
                        <a:gd name="connsiteX8" fmla="*/ 636890 w 1558281"/>
                        <a:gd name="connsiteY8" fmla="*/ 0 h 2133584"/>
                        <a:gd name="connsiteX0" fmla="*/ 653901 w 1575292"/>
                        <a:gd name="connsiteY0" fmla="*/ 0 h 2133584"/>
                        <a:gd name="connsiteX1" fmla="*/ 1342082 w 1575292"/>
                        <a:gd name="connsiteY1" fmla="*/ 225425 h 2133584"/>
                        <a:gd name="connsiteX2" fmla="*/ 1554807 w 1575292"/>
                        <a:gd name="connsiteY2" fmla="*/ 1027906 h 2133584"/>
                        <a:gd name="connsiteX3" fmla="*/ 1503135 w 1575292"/>
                        <a:gd name="connsiteY3" fmla="*/ 1457217 h 2133584"/>
                        <a:gd name="connsiteX4" fmla="*/ 998310 w 1575292"/>
                        <a:gd name="connsiteY4" fmla="*/ 2117618 h 2133584"/>
                        <a:gd name="connsiteX5" fmla="*/ 314176 w 1575292"/>
                        <a:gd name="connsiteY5" fmla="*/ 1843881 h 2133584"/>
                        <a:gd name="connsiteX6" fmla="*/ 172810 w 1575292"/>
                        <a:gd name="connsiteY6" fmla="*/ 1460392 h 2133584"/>
                        <a:gd name="connsiteX7" fmla="*/ 99785 w 1575292"/>
                        <a:gd name="connsiteY7" fmla="*/ 1034943 h 2133584"/>
                        <a:gd name="connsiteX8" fmla="*/ 653901 w 1575292"/>
                        <a:gd name="connsiteY8" fmla="*/ 0 h 2133584"/>
                        <a:gd name="connsiteX0" fmla="*/ 653901 w 1628827"/>
                        <a:gd name="connsiteY0" fmla="*/ 0 h 2133584"/>
                        <a:gd name="connsiteX1" fmla="*/ 1342082 w 1628827"/>
                        <a:gd name="connsiteY1" fmla="*/ 225425 h 2133584"/>
                        <a:gd name="connsiteX2" fmla="*/ 1554807 w 1628827"/>
                        <a:gd name="connsiteY2" fmla="*/ 1027906 h 2133584"/>
                        <a:gd name="connsiteX3" fmla="*/ 1503135 w 1628827"/>
                        <a:gd name="connsiteY3" fmla="*/ 1457217 h 2133584"/>
                        <a:gd name="connsiteX4" fmla="*/ 998310 w 1628827"/>
                        <a:gd name="connsiteY4" fmla="*/ 2117618 h 2133584"/>
                        <a:gd name="connsiteX5" fmla="*/ 314176 w 1628827"/>
                        <a:gd name="connsiteY5" fmla="*/ 1843881 h 2133584"/>
                        <a:gd name="connsiteX6" fmla="*/ 172810 w 1628827"/>
                        <a:gd name="connsiteY6" fmla="*/ 1460392 h 2133584"/>
                        <a:gd name="connsiteX7" fmla="*/ 99785 w 1628827"/>
                        <a:gd name="connsiteY7" fmla="*/ 1034943 h 2133584"/>
                        <a:gd name="connsiteX8" fmla="*/ 653901 w 1628827"/>
                        <a:gd name="connsiteY8" fmla="*/ 0 h 2133584"/>
                        <a:gd name="connsiteX0" fmla="*/ 653901 w 1677617"/>
                        <a:gd name="connsiteY0" fmla="*/ 0 h 2133584"/>
                        <a:gd name="connsiteX1" fmla="*/ 1342082 w 1677617"/>
                        <a:gd name="connsiteY1" fmla="*/ 225425 h 2133584"/>
                        <a:gd name="connsiteX2" fmla="*/ 1554807 w 1677617"/>
                        <a:gd name="connsiteY2" fmla="*/ 1027906 h 2133584"/>
                        <a:gd name="connsiteX3" fmla="*/ 1503135 w 1677617"/>
                        <a:gd name="connsiteY3" fmla="*/ 1457217 h 2133584"/>
                        <a:gd name="connsiteX4" fmla="*/ 998310 w 1677617"/>
                        <a:gd name="connsiteY4" fmla="*/ 2117618 h 2133584"/>
                        <a:gd name="connsiteX5" fmla="*/ 314176 w 1677617"/>
                        <a:gd name="connsiteY5" fmla="*/ 1843881 h 2133584"/>
                        <a:gd name="connsiteX6" fmla="*/ 172810 w 1677617"/>
                        <a:gd name="connsiteY6" fmla="*/ 1460392 h 2133584"/>
                        <a:gd name="connsiteX7" fmla="*/ 99785 w 1677617"/>
                        <a:gd name="connsiteY7" fmla="*/ 1034943 h 2133584"/>
                        <a:gd name="connsiteX8" fmla="*/ 653901 w 1677617"/>
                        <a:gd name="connsiteY8" fmla="*/ 0 h 2133584"/>
                        <a:gd name="connsiteX0" fmla="*/ 653901 w 1677617"/>
                        <a:gd name="connsiteY0" fmla="*/ 0 h 2133584"/>
                        <a:gd name="connsiteX1" fmla="*/ 1342082 w 1677617"/>
                        <a:gd name="connsiteY1" fmla="*/ 225425 h 2133584"/>
                        <a:gd name="connsiteX2" fmla="*/ 1554807 w 1677617"/>
                        <a:gd name="connsiteY2" fmla="*/ 1027906 h 2133584"/>
                        <a:gd name="connsiteX3" fmla="*/ 1503135 w 1677617"/>
                        <a:gd name="connsiteY3" fmla="*/ 1457217 h 2133584"/>
                        <a:gd name="connsiteX4" fmla="*/ 998310 w 1677617"/>
                        <a:gd name="connsiteY4" fmla="*/ 2117618 h 2133584"/>
                        <a:gd name="connsiteX5" fmla="*/ 314176 w 1677617"/>
                        <a:gd name="connsiteY5" fmla="*/ 1843881 h 2133584"/>
                        <a:gd name="connsiteX6" fmla="*/ 172810 w 1677617"/>
                        <a:gd name="connsiteY6" fmla="*/ 1460392 h 2133584"/>
                        <a:gd name="connsiteX7" fmla="*/ 99785 w 1677617"/>
                        <a:gd name="connsiteY7" fmla="*/ 1034943 h 2133584"/>
                        <a:gd name="connsiteX8" fmla="*/ 653901 w 1677617"/>
                        <a:gd name="connsiteY8" fmla="*/ 0 h 2133584"/>
                        <a:gd name="connsiteX0" fmla="*/ 653901 w 1677617"/>
                        <a:gd name="connsiteY0" fmla="*/ 0 h 2133584"/>
                        <a:gd name="connsiteX1" fmla="*/ 1342082 w 1677617"/>
                        <a:gd name="connsiteY1" fmla="*/ 225425 h 2133584"/>
                        <a:gd name="connsiteX2" fmla="*/ 1554807 w 1677617"/>
                        <a:gd name="connsiteY2" fmla="*/ 1027906 h 2133584"/>
                        <a:gd name="connsiteX3" fmla="*/ 1503135 w 1677617"/>
                        <a:gd name="connsiteY3" fmla="*/ 1457217 h 2133584"/>
                        <a:gd name="connsiteX4" fmla="*/ 998310 w 1677617"/>
                        <a:gd name="connsiteY4" fmla="*/ 2117618 h 2133584"/>
                        <a:gd name="connsiteX5" fmla="*/ 314176 w 1677617"/>
                        <a:gd name="connsiteY5" fmla="*/ 1843881 h 2133584"/>
                        <a:gd name="connsiteX6" fmla="*/ 172810 w 1677617"/>
                        <a:gd name="connsiteY6" fmla="*/ 1460392 h 2133584"/>
                        <a:gd name="connsiteX7" fmla="*/ 99785 w 1677617"/>
                        <a:gd name="connsiteY7" fmla="*/ 1034943 h 2133584"/>
                        <a:gd name="connsiteX8" fmla="*/ 653901 w 1677617"/>
                        <a:gd name="connsiteY8" fmla="*/ 0 h 2133584"/>
                        <a:gd name="connsiteX0" fmla="*/ 653901 w 1677617"/>
                        <a:gd name="connsiteY0" fmla="*/ 0 h 2133584"/>
                        <a:gd name="connsiteX1" fmla="*/ 1342082 w 1677617"/>
                        <a:gd name="connsiteY1" fmla="*/ 225425 h 2133584"/>
                        <a:gd name="connsiteX2" fmla="*/ 1554807 w 1677617"/>
                        <a:gd name="connsiteY2" fmla="*/ 1027906 h 2133584"/>
                        <a:gd name="connsiteX3" fmla="*/ 1503135 w 1677617"/>
                        <a:gd name="connsiteY3" fmla="*/ 1457217 h 2133584"/>
                        <a:gd name="connsiteX4" fmla="*/ 998310 w 1677617"/>
                        <a:gd name="connsiteY4" fmla="*/ 2117618 h 2133584"/>
                        <a:gd name="connsiteX5" fmla="*/ 314176 w 1677617"/>
                        <a:gd name="connsiteY5" fmla="*/ 1843881 h 2133584"/>
                        <a:gd name="connsiteX6" fmla="*/ 172810 w 1677617"/>
                        <a:gd name="connsiteY6" fmla="*/ 1460392 h 2133584"/>
                        <a:gd name="connsiteX7" fmla="*/ 99785 w 1677617"/>
                        <a:gd name="connsiteY7" fmla="*/ 1034943 h 2133584"/>
                        <a:gd name="connsiteX8" fmla="*/ 653901 w 1677617"/>
                        <a:gd name="connsiteY8" fmla="*/ 0 h 2133584"/>
                        <a:gd name="connsiteX0" fmla="*/ 653901 w 1672865"/>
                        <a:gd name="connsiteY0" fmla="*/ 0 h 2133584"/>
                        <a:gd name="connsiteX1" fmla="*/ 1342082 w 1672865"/>
                        <a:gd name="connsiteY1" fmla="*/ 225425 h 2133584"/>
                        <a:gd name="connsiteX2" fmla="*/ 1545282 w 1672865"/>
                        <a:gd name="connsiteY2" fmla="*/ 1024731 h 2133584"/>
                        <a:gd name="connsiteX3" fmla="*/ 1503135 w 1672865"/>
                        <a:gd name="connsiteY3" fmla="*/ 1457217 h 2133584"/>
                        <a:gd name="connsiteX4" fmla="*/ 998310 w 1672865"/>
                        <a:gd name="connsiteY4" fmla="*/ 2117618 h 2133584"/>
                        <a:gd name="connsiteX5" fmla="*/ 314176 w 1672865"/>
                        <a:gd name="connsiteY5" fmla="*/ 1843881 h 2133584"/>
                        <a:gd name="connsiteX6" fmla="*/ 172810 w 1672865"/>
                        <a:gd name="connsiteY6" fmla="*/ 1460392 h 2133584"/>
                        <a:gd name="connsiteX7" fmla="*/ 99785 w 1672865"/>
                        <a:gd name="connsiteY7" fmla="*/ 1034943 h 2133584"/>
                        <a:gd name="connsiteX8" fmla="*/ 653901 w 1672865"/>
                        <a:gd name="connsiteY8" fmla="*/ 0 h 2133584"/>
                        <a:gd name="connsiteX0" fmla="*/ 653901 w 1677601"/>
                        <a:gd name="connsiteY0" fmla="*/ 0 h 2133584"/>
                        <a:gd name="connsiteX1" fmla="*/ 1342082 w 1677601"/>
                        <a:gd name="connsiteY1" fmla="*/ 225425 h 2133584"/>
                        <a:gd name="connsiteX2" fmla="*/ 1545282 w 1677601"/>
                        <a:gd name="connsiteY2" fmla="*/ 1024731 h 2133584"/>
                        <a:gd name="connsiteX3" fmla="*/ 1503135 w 1677601"/>
                        <a:gd name="connsiteY3" fmla="*/ 1457217 h 2133584"/>
                        <a:gd name="connsiteX4" fmla="*/ 998310 w 1677601"/>
                        <a:gd name="connsiteY4" fmla="*/ 2117618 h 2133584"/>
                        <a:gd name="connsiteX5" fmla="*/ 314176 w 1677601"/>
                        <a:gd name="connsiteY5" fmla="*/ 1843881 h 2133584"/>
                        <a:gd name="connsiteX6" fmla="*/ 172810 w 1677601"/>
                        <a:gd name="connsiteY6" fmla="*/ 1460392 h 2133584"/>
                        <a:gd name="connsiteX7" fmla="*/ 99785 w 1677601"/>
                        <a:gd name="connsiteY7" fmla="*/ 1034943 h 2133584"/>
                        <a:gd name="connsiteX8" fmla="*/ 653901 w 1677601"/>
                        <a:gd name="connsiteY8" fmla="*/ 0 h 2133584"/>
                        <a:gd name="connsiteX0" fmla="*/ 653901 w 1677601"/>
                        <a:gd name="connsiteY0" fmla="*/ 0 h 2133584"/>
                        <a:gd name="connsiteX1" fmla="*/ 1342082 w 1677601"/>
                        <a:gd name="connsiteY1" fmla="*/ 225425 h 2133584"/>
                        <a:gd name="connsiteX2" fmla="*/ 1545282 w 1677601"/>
                        <a:gd name="connsiteY2" fmla="*/ 1024731 h 2133584"/>
                        <a:gd name="connsiteX3" fmla="*/ 1503135 w 1677601"/>
                        <a:gd name="connsiteY3" fmla="*/ 1457217 h 2133584"/>
                        <a:gd name="connsiteX4" fmla="*/ 998310 w 1677601"/>
                        <a:gd name="connsiteY4" fmla="*/ 2117618 h 2133584"/>
                        <a:gd name="connsiteX5" fmla="*/ 314176 w 1677601"/>
                        <a:gd name="connsiteY5" fmla="*/ 1843881 h 2133584"/>
                        <a:gd name="connsiteX6" fmla="*/ 172810 w 1677601"/>
                        <a:gd name="connsiteY6" fmla="*/ 1460392 h 2133584"/>
                        <a:gd name="connsiteX7" fmla="*/ 99785 w 1677601"/>
                        <a:gd name="connsiteY7" fmla="*/ 1034943 h 2133584"/>
                        <a:gd name="connsiteX8" fmla="*/ 653901 w 1677601"/>
                        <a:gd name="connsiteY8" fmla="*/ 0 h 2133584"/>
                        <a:gd name="connsiteX0" fmla="*/ 653901 w 1677601"/>
                        <a:gd name="connsiteY0" fmla="*/ 23078 h 2156662"/>
                        <a:gd name="connsiteX1" fmla="*/ 1342082 w 1677601"/>
                        <a:gd name="connsiteY1" fmla="*/ 248503 h 2156662"/>
                        <a:gd name="connsiteX2" fmla="*/ 1545282 w 1677601"/>
                        <a:gd name="connsiteY2" fmla="*/ 1047809 h 2156662"/>
                        <a:gd name="connsiteX3" fmla="*/ 1503135 w 1677601"/>
                        <a:gd name="connsiteY3" fmla="*/ 1480295 h 2156662"/>
                        <a:gd name="connsiteX4" fmla="*/ 998310 w 1677601"/>
                        <a:gd name="connsiteY4" fmla="*/ 2140696 h 2156662"/>
                        <a:gd name="connsiteX5" fmla="*/ 314176 w 1677601"/>
                        <a:gd name="connsiteY5" fmla="*/ 1866959 h 2156662"/>
                        <a:gd name="connsiteX6" fmla="*/ 172810 w 1677601"/>
                        <a:gd name="connsiteY6" fmla="*/ 1483470 h 2156662"/>
                        <a:gd name="connsiteX7" fmla="*/ 99785 w 1677601"/>
                        <a:gd name="connsiteY7" fmla="*/ 1058021 h 2156662"/>
                        <a:gd name="connsiteX8" fmla="*/ 653901 w 1677601"/>
                        <a:gd name="connsiteY8" fmla="*/ 23078 h 2156662"/>
                        <a:gd name="connsiteX0" fmla="*/ 653901 w 1677601"/>
                        <a:gd name="connsiteY0" fmla="*/ 40368 h 2173952"/>
                        <a:gd name="connsiteX1" fmla="*/ 1342082 w 1677601"/>
                        <a:gd name="connsiteY1" fmla="*/ 265793 h 2173952"/>
                        <a:gd name="connsiteX2" fmla="*/ 1545282 w 1677601"/>
                        <a:gd name="connsiteY2" fmla="*/ 1065099 h 2173952"/>
                        <a:gd name="connsiteX3" fmla="*/ 1503135 w 1677601"/>
                        <a:gd name="connsiteY3" fmla="*/ 1497585 h 2173952"/>
                        <a:gd name="connsiteX4" fmla="*/ 998310 w 1677601"/>
                        <a:gd name="connsiteY4" fmla="*/ 2157986 h 2173952"/>
                        <a:gd name="connsiteX5" fmla="*/ 314176 w 1677601"/>
                        <a:gd name="connsiteY5" fmla="*/ 1884249 h 2173952"/>
                        <a:gd name="connsiteX6" fmla="*/ 172810 w 1677601"/>
                        <a:gd name="connsiteY6" fmla="*/ 1500760 h 2173952"/>
                        <a:gd name="connsiteX7" fmla="*/ 99785 w 1677601"/>
                        <a:gd name="connsiteY7" fmla="*/ 1075311 h 2173952"/>
                        <a:gd name="connsiteX8" fmla="*/ 653901 w 1677601"/>
                        <a:gd name="connsiteY8" fmla="*/ 40368 h 2173952"/>
                        <a:gd name="connsiteX0" fmla="*/ 653901 w 1677601"/>
                        <a:gd name="connsiteY0" fmla="*/ 40368 h 2173952"/>
                        <a:gd name="connsiteX1" fmla="*/ 1342082 w 1677601"/>
                        <a:gd name="connsiteY1" fmla="*/ 265793 h 2173952"/>
                        <a:gd name="connsiteX2" fmla="*/ 1545282 w 1677601"/>
                        <a:gd name="connsiteY2" fmla="*/ 1065099 h 2173952"/>
                        <a:gd name="connsiteX3" fmla="*/ 1503135 w 1677601"/>
                        <a:gd name="connsiteY3" fmla="*/ 1497585 h 2173952"/>
                        <a:gd name="connsiteX4" fmla="*/ 998310 w 1677601"/>
                        <a:gd name="connsiteY4" fmla="*/ 2157986 h 2173952"/>
                        <a:gd name="connsiteX5" fmla="*/ 314176 w 1677601"/>
                        <a:gd name="connsiteY5" fmla="*/ 1884249 h 2173952"/>
                        <a:gd name="connsiteX6" fmla="*/ 172810 w 1677601"/>
                        <a:gd name="connsiteY6" fmla="*/ 1500760 h 2173952"/>
                        <a:gd name="connsiteX7" fmla="*/ 99785 w 1677601"/>
                        <a:gd name="connsiteY7" fmla="*/ 1075311 h 2173952"/>
                        <a:gd name="connsiteX8" fmla="*/ 653901 w 1677601"/>
                        <a:gd name="connsiteY8" fmla="*/ 40368 h 2173952"/>
                        <a:gd name="connsiteX0" fmla="*/ 653901 w 1677601"/>
                        <a:gd name="connsiteY0" fmla="*/ 40368 h 2173952"/>
                        <a:gd name="connsiteX1" fmla="*/ 1342082 w 1677601"/>
                        <a:gd name="connsiteY1" fmla="*/ 265793 h 2173952"/>
                        <a:gd name="connsiteX2" fmla="*/ 1545282 w 1677601"/>
                        <a:gd name="connsiteY2" fmla="*/ 1065099 h 2173952"/>
                        <a:gd name="connsiteX3" fmla="*/ 1503135 w 1677601"/>
                        <a:gd name="connsiteY3" fmla="*/ 1497585 h 2173952"/>
                        <a:gd name="connsiteX4" fmla="*/ 998310 w 1677601"/>
                        <a:gd name="connsiteY4" fmla="*/ 2157986 h 2173952"/>
                        <a:gd name="connsiteX5" fmla="*/ 314176 w 1677601"/>
                        <a:gd name="connsiteY5" fmla="*/ 1884249 h 2173952"/>
                        <a:gd name="connsiteX6" fmla="*/ 172810 w 1677601"/>
                        <a:gd name="connsiteY6" fmla="*/ 1500760 h 2173952"/>
                        <a:gd name="connsiteX7" fmla="*/ 99785 w 1677601"/>
                        <a:gd name="connsiteY7" fmla="*/ 1075311 h 2173952"/>
                        <a:gd name="connsiteX8" fmla="*/ 653901 w 1677601"/>
                        <a:gd name="connsiteY8" fmla="*/ 40368 h 2173952"/>
                        <a:gd name="connsiteX0" fmla="*/ 653901 w 1677601"/>
                        <a:gd name="connsiteY0" fmla="*/ 40368 h 2173952"/>
                        <a:gd name="connsiteX1" fmla="*/ 1342082 w 1677601"/>
                        <a:gd name="connsiteY1" fmla="*/ 265793 h 2173952"/>
                        <a:gd name="connsiteX2" fmla="*/ 1545282 w 1677601"/>
                        <a:gd name="connsiteY2" fmla="*/ 1065099 h 2173952"/>
                        <a:gd name="connsiteX3" fmla="*/ 1503135 w 1677601"/>
                        <a:gd name="connsiteY3" fmla="*/ 1497585 h 2173952"/>
                        <a:gd name="connsiteX4" fmla="*/ 998310 w 1677601"/>
                        <a:gd name="connsiteY4" fmla="*/ 2157986 h 2173952"/>
                        <a:gd name="connsiteX5" fmla="*/ 314176 w 1677601"/>
                        <a:gd name="connsiteY5" fmla="*/ 1884249 h 2173952"/>
                        <a:gd name="connsiteX6" fmla="*/ 172810 w 1677601"/>
                        <a:gd name="connsiteY6" fmla="*/ 1500760 h 2173952"/>
                        <a:gd name="connsiteX7" fmla="*/ 99785 w 1677601"/>
                        <a:gd name="connsiteY7" fmla="*/ 1075311 h 2173952"/>
                        <a:gd name="connsiteX8" fmla="*/ 653901 w 1677601"/>
                        <a:gd name="connsiteY8" fmla="*/ 40368 h 2173952"/>
                        <a:gd name="connsiteX0" fmla="*/ 653901 w 1677601"/>
                        <a:gd name="connsiteY0" fmla="*/ 40368 h 2173952"/>
                        <a:gd name="connsiteX1" fmla="*/ 1342082 w 1677601"/>
                        <a:gd name="connsiteY1" fmla="*/ 265793 h 2173952"/>
                        <a:gd name="connsiteX2" fmla="*/ 1545282 w 1677601"/>
                        <a:gd name="connsiteY2" fmla="*/ 1065099 h 2173952"/>
                        <a:gd name="connsiteX3" fmla="*/ 1503135 w 1677601"/>
                        <a:gd name="connsiteY3" fmla="*/ 1497585 h 2173952"/>
                        <a:gd name="connsiteX4" fmla="*/ 998310 w 1677601"/>
                        <a:gd name="connsiteY4" fmla="*/ 2157986 h 2173952"/>
                        <a:gd name="connsiteX5" fmla="*/ 314176 w 1677601"/>
                        <a:gd name="connsiteY5" fmla="*/ 1884249 h 2173952"/>
                        <a:gd name="connsiteX6" fmla="*/ 172810 w 1677601"/>
                        <a:gd name="connsiteY6" fmla="*/ 1500760 h 2173952"/>
                        <a:gd name="connsiteX7" fmla="*/ 99785 w 1677601"/>
                        <a:gd name="connsiteY7" fmla="*/ 1075311 h 2173952"/>
                        <a:gd name="connsiteX8" fmla="*/ 653901 w 1677601"/>
                        <a:gd name="connsiteY8" fmla="*/ 40368 h 2173952"/>
                        <a:gd name="connsiteX0" fmla="*/ 653901 w 1677601"/>
                        <a:gd name="connsiteY0" fmla="*/ 40368 h 2179667"/>
                        <a:gd name="connsiteX1" fmla="*/ 1342082 w 1677601"/>
                        <a:gd name="connsiteY1" fmla="*/ 265793 h 2179667"/>
                        <a:gd name="connsiteX2" fmla="*/ 1545282 w 1677601"/>
                        <a:gd name="connsiteY2" fmla="*/ 1065099 h 2179667"/>
                        <a:gd name="connsiteX3" fmla="*/ 1503135 w 1677601"/>
                        <a:gd name="connsiteY3" fmla="*/ 1497585 h 2179667"/>
                        <a:gd name="connsiteX4" fmla="*/ 998310 w 1677601"/>
                        <a:gd name="connsiteY4" fmla="*/ 2164336 h 2179667"/>
                        <a:gd name="connsiteX5" fmla="*/ 314176 w 1677601"/>
                        <a:gd name="connsiteY5" fmla="*/ 1884249 h 2179667"/>
                        <a:gd name="connsiteX6" fmla="*/ 172810 w 1677601"/>
                        <a:gd name="connsiteY6" fmla="*/ 1500760 h 2179667"/>
                        <a:gd name="connsiteX7" fmla="*/ 99785 w 1677601"/>
                        <a:gd name="connsiteY7" fmla="*/ 1075311 h 2179667"/>
                        <a:gd name="connsiteX8" fmla="*/ 653901 w 1677601"/>
                        <a:gd name="connsiteY8" fmla="*/ 40368 h 217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77601" h="2179667">
                          <a:moveTo>
                            <a:pt x="653901" y="40368"/>
                          </a:moveTo>
                          <a:cubicBezTo>
                            <a:pt x="1102370" y="-59115"/>
                            <a:pt x="1328588" y="28726"/>
                            <a:pt x="1342082" y="265793"/>
                          </a:cubicBezTo>
                          <a:cubicBezTo>
                            <a:pt x="1670165" y="441212"/>
                            <a:pt x="1566449" y="892855"/>
                            <a:pt x="1545282" y="1065099"/>
                          </a:cubicBezTo>
                          <a:cubicBezTo>
                            <a:pt x="1708649" y="1114823"/>
                            <a:pt x="1748814" y="1414391"/>
                            <a:pt x="1503135" y="1497585"/>
                          </a:cubicBezTo>
                          <a:cubicBezTo>
                            <a:pt x="1457481" y="1837954"/>
                            <a:pt x="1186945" y="2125292"/>
                            <a:pt x="998310" y="2164336"/>
                          </a:cubicBezTo>
                          <a:cubicBezTo>
                            <a:pt x="724757" y="2217024"/>
                            <a:pt x="454379" y="2136361"/>
                            <a:pt x="314176" y="1884249"/>
                          </a:cubicBezTo>
                          <a:cubicBezTo>
                            <a:pt x="232155" y="1746136"/>
                            <a:pt x="205367" y="1616533"/>
                            <a:pt x="172810" y="1500760"/>
                          </a:cubicBezTo>
                          <a:cubicBezTo>
                            <a:pt x="-62947" y="1423087"/>
                            <a:pt x="-26964" y="1179010"/>
                            <a:pt x="99785" y="1075311"/>
                          </a:cubicBezTo>
                          <a:cubicBezTo>
                            <a:pt x="-39360" y="355680"/>
                            <a:pt x="132646" y="207549"/>
                            <a:pt x="653901" y="40368"/>
                          </a:cubicBezTo>
                          <a:close/>
                        </a:path>
                      </a:pathLst>
                    </a:cu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grpSp>
                  <p:nvGrpSpPr>
                    <p:cNvPr id="299" name="Group 298">
                      <a:extLst>
                        <a:ext uri="{FF2B5EF4-FFF2-40B4-BE49-F238E27FC236}">
                          <a16:creationId xmlns:a16="http://schemas.microsoft.com/office/drawing/2014/main" id="{496F18EE-A955-4CFA-A7BD-8411A131CE0C}"/>
                        </a:ext>
                      </a:extLst>
                    </p:cNvPr>
                    <p:cNvGrpSpPr/>
                    <p:nvPr/>
                  </p:nvGrpSpPr>
                  <p:grpSpPr>
                    <a:xfrm>
                      <a:off x="7405618" y="2781169"/>
                      <a:ext cx="1700158" cy="1253748"/>
                      <a:chOff x="3834669" y="1498101"/>
                      <a:chExt cx="357675" cy="263761"/>
                    </a:xfrm>
                    <a:grpFill/>
                  </p:grpSpPr>
                  <p:sp>
                    <p:nvSpPr>
                      <p:cNvPr id="300" name="Rectangle 109">
                        <a:extLst>
                          <a:ext uri="{FF2B5EF4-FFF2-40B4-BE49-F238E27FC236}">
                            <a16:creationId xmlns:a16="http://schemas.microsoft.com/office/drawing/2014/main" id="{EE2AA184-C6E5-4286-9F67-64BA5481D60E}"/>
                          </a:ext>
                        </a:extLst>
                      </p:cNvPr>
                      <p:cNvSpPr/>
                      <p:nvPr/>
                    </p:nvSpPr>
                    <p:spPr>
                      <a:xfrm>
                        <a:off x="3834669" y="1498101"/>
                        <a:ext cx="357675" cy="263761"/>
                      </a:xfrm>
                      <a:custGeom>
                        <a:avLst/>
                        <a:gdLst>
                          <a:gd name="connsiteX0" fmla="*/ 0 w 969537"/>
                          <a:gd name="connsiteY0" fmla="*/ 0 h 1181100"/>
                          <a:gd name="connsiteX1" fmla="*/ 969537 w 969537"/>
                          <a:gd name="connsiteY1" fmla="*/ 0 h 1181100"/>
                          <a:gd name="connsiteX2" fmla="*/ 969537 w 969537"/>
                          <a:gd name="connsiteY2" fmla="*/ 1181100 h 1181100"/>
                          <a:gd name="connsiteX3" fmla="*/ 0 w 969537"/>
                          <a:gd name="connsiteY3" fmla="*/ 1181100 h 1181100"/>
                          <a:gd name="connsiteX4" fmla="*/ 0 w 969537"/>
                          <a:gd name="connsiteY4" fmla="*/ 0 h 1181100"/>
                          <a:gd name="connsiteX0" fmla="*/ 139700 w 969537"/>
                          <a:gd name="connsiteY0" fmla="*/ 0 h 1625600"/>
                          <a:gd name="connsiteX1" fmla="*/ 969537 w 969537"/>
                          <a:gd name="connsiteY1" fmla="*/ 444500 h 1625600"/>
                          <a:gd name="connsiteX2" fmla="*/ 969537 w 969537"/>
                          <a:gd name="connsiteY2" fmla="*/ 1625600 h 1625600"/>
                          <a:gd name="connsiteX3" fmla="*/ 0 w 969537"/>
                          <a:gd name="connsiteY3" fmla="*/ 1625600 h 1625600"/>
                          <a:gd name="connsiteX4" fmla="*/ 139700 w 969537"/>
                          <a:gd name="connsiteY4" fmla="*/ 0 h 1625600"/>
                          <a:gd name="connsiteX0" fmla="*/ 615388 w 1445225"/>
                          <a:gd name="connsiteY0" fmla="*/ 0 h 1625600"/>
                          <a:gd name="connsiteX1" fmla="*/ 1445225 w 1445225"/>
                          <a:gd name="connsiteY1" fmla="*/ 444500 h 1625600"/>
                          <a:gd name="connsiteX2" fmla="*/ 1445225 w 1445225"/>
                          <a:gd name="connsiteY2" fmla="*/ 1625600 h 1625600"/>
                          <a:gd name="connsiteX3" fmla="*/ 475688 w 1445225"/>
                          <a:gd name="connsiteY3" fmla="*/ 1625600 h 1625600"/>
                          <a:gd name="connsiteX4" fmla="*/ 428 w 1445225"/>
                          <a:gd name="connsiteY4" fmla="*/ 660400 h 1625600"/>
                          <a:gd name="connsiteX5" fmla="*/ 615388 w 1445225"/>
                          <a:gd name="connsiteY5" fmla="*/ 0 h 1625600"/>
                          <a:gd name="connsiteX0" fmla="*/ 618489 w 1448326"/>
                          <a:gd name="connsiteY0" fmla="*/ 0 h 1873250"/>
                          <a:gd name="connsiteX1" fmla="*/ 1448326 w 1448326"/>
                          <a:gd name="connsiteY1" fmla="*/ 444500 h 1873250"/>
                          <a:gd name="connsiteX2" fmla="*/ 1448326 w 1448326"/>
                          <a:gd name="connsiteY2" fmla="*/ 1625600 h 1873250"/>
                          <a:gd name="connsiteX3" fmla="*/ 21589 w 1448326"/>
                          <a:gd name="connsiteY3" fmla="*/ 1873250 h 1873250"/>
                          <a:gd name="connsiteX4" fmla="*/ 3529 w 1448326"/>
                          <a:gd name="connsiteY4" fmla="*/ 660400 h 1873250"/>
                          <a:gd name="connsiteX5" fmla="*/ 618489 w 1448326"/>
                          <a:gd name="connsiteY5" fmla="*/ 0 h 1873250"/>
                          <a:gd name="connsiteX0" fmla="*/ 620060 w 1449897"/>
                          <a:gd name="connsiteY0" fmla="*/ 0 h 1866900"/>
                          <a:gd name="connsiteX1" fmla="*/ 1449897 w 1449897"/>
                          <a:gd name="connsiteY1" fmla="*/ 444500 h 1866900"/>
                          <a:gd name="connsiteX2" fmla="*/ 1449897 w 1449897"/>
                          <a:gd name="connsiteY2" fmla="*/ 1625600 h 1866900"/>
                          <a:gd name="connsiteX3" fmla="*/ 4110 w 1449897"/>
                          <a:gd name="connsiteY3" fmla="*/ 1866900 h 1866900"/>
                          <a:gd name="connsiteX4" fmla="*/ 5100 w 1449897"/>
                          <a:gd name="connsiteY4" fmla="*/ 660400 h 1866900"/>
                          <a:gd name="connsiteX5" fmla="*/ 620060 w 1449897"/>
                          <a:gd name="connsiteY5" fmla="*/ 0 h 1866900"/>
                          <a:gd name="connsiteX0" fmla="*/ 628650 w 1458487"/>
                          <a:gd name="connsiteY0" fmla="*/ 0 h 1866900"/>
                          <a:gd name="connsiteX1" fmla="*/ 1458487 w 1458487"/>
                          <a:gd name="connsiteY1" fmla="*/ 444500 h 1866900"/>
                          <a:gd name="connsiteX2" fmla="*/ 1458487 w 1458487"/>
                          <a:gd name="connsiteY2" fmla="*/ 1625600 h 1866900"/>
                          <a:gd name="connsiteX3" fmla="*/ 0 w 1458487"/>
                          <a:gd name="connsiteY3" fmla="*/ 1866900 h 1866900"/>
                          <a:gd name="connsiteX4" fmla="*/ 13690 w 1458487"/>
                          <a:gd name="connsiteY4" fmla="*/ 660400 h 1866900"/>
                          <a:gd name="connsiteX5" fmla="*/ 628650 w 1458487"/>
                          <a:gd name="connsiteY5" fmla="*/ 0 h 1866900"/>
                          <a:gd name="connsiteX0" fmla="*/ 628650 w 2741187"/>
                          <a:gd name="connsiteY0" fmla="*/ 0 h 1866900"/>
                          <a:gd name="connsiteX1" fmla="*/ 1458487 w 2741187"/>
                          <a:gd name="connsiteY1" fmla="*/ 444500 h 1866900"/>
                          <a:gd name="connsiteX2" fmla="*/ 2741187 w 2741187"/>
                          <a:gd name="connsiteY2" fmla="*/ 1860550 h 1866900"/>
                          <a:gd name="connsiteX3" fmla="*/ 0 w 2741187"/>
                          <a:gd name="connsiteY3" fmla="*/ 1866900 h 1866900"/>
                          <a:gd name="connsiteX4" fmla="*/ 13690 w 2741187"/>
                          <a:gd name="connsiteY4" fmla="*/ 660400 h 1866900"/>
                          <a:gd name="connsiteX5" fmla="*/ 628650 w 2741187"/>
                          <a:gd name="connsiteY5" fmla="*/ 0 h 1866900"/>
                          <a:gd name="connsiteX0" fmla="*/ 628650 w 2741187"/>
                          <a:gd name="connsiteY0" fmla="*/ 0 h 1866900"/>
                          <a:gd name="connsiteX1" fmla="*/ 1458487 w 2741187"/>
                          <a:gd name="connsiteY1" fmla="*/ 444500 h 1866900"/>
                          <a:gd name="connsiteX2" fmla="*/ 2737841 w 2741187"/>
                          <a:gd name="connsiteY2" fmla="*/ 660400 h 1866900"/>
                          <a:gd name="connsiteX3" fmla="*/ 2741187 w 2741187"/>
                          <a:gd name="connsiteY3" fmla="*/ 1860550 h 1866900"/>
                          <a:gd name="connsiteX4" fmla="*/ 0 w 2741187"/>
                          <a:gd name="connsiteY4" fmla="*/ 1866900 h 1866900"/>
                          <a:gd name="connsiteX5" fmla="*/ 13690 w 2741187"/>
                          <a:gd name="connsiteY5" fmla="*/ 660400 h 1866900"/>
                          <a:gd name="connsiteX6" fmla="*/ 628650 w 2741187"/>
                          <a:gd name="connsiteY6" fmla="*/ 0 h 1866900"/>
                          <a:gd name="connsiteX0" fmla="*/ 628650 w 2741187"/>
                          <a:gd name="connsiteY0" fmla="*/ 0 h 1866900"/>
                          <a:gd name="connsiteX1" fmla="*/ 1458487 w 2741187"/>
                          <a:gd name="connsiteY1" fmla="*/ 444500 h 1866900"/>
                          <a:gd name="connsiteX2" fmla="*/ 2115541 w 2741187"/>
                          <a:gd name="connsiteY2" fmla="*/ 12700 h 1866900"/>
                          <a:gd name="connsiteX3" fmla="*/ 2737841 w 2741187"/>
                          <a:gd name="connsiteY3" fmla="*/ 660400 h 1866900"/>
                          <a:gd name="connsiteX4" fmla="*/ 2741187 w 2741187"/>
                          <a:gd name="connsiteY4" fmla="*/ 1860550 h 1866900"/>
                          <a:gd name="connsiteX5" fmla="*/ 0 w 2741187"/>
                          <a:gd name="connsiteY5" fmla="*/ 1866900 h 1866900"/>
                          <a:gd name="connsiteX6" fmla="*/ 13690 w 2741187"/>
                          <a:gd name="connsiteY6" fmla="*/ 660400 h 1866900"/>
                          <a:gd name="connsiteX7" fmla="*/ 628650 w 2741187"/>
                          <a:gd name="connsiteY7" fmla="*/ 0 h 1866900"/>
                          <a:gd name="connsiteX0" fmla="*/ 628650 w 2741187"/>
                          <a:gd name="connsiteY0" fmla="*/ 0 h 1866900"/>
                          <a:gd name="connsiteX1" fmla="*/ 1458487 w 2741187"/>
                          <a:gd name="connsiteY1" fmla="*/ 444500 h 1866900"/>
                          <a:gd name="connsiteX2" fmla="*/ 2115541 w 2741187"/>
                          <a:gd name="connsiteY2" fmla="*/ 12700 h 1866900"/>
                          <a:gd name="connsiteX3" fmla="*/ 2737841 w 2741187"/>
                          <a:gd name="connsiteY3" fmla="*/ 660400 h 1866900"/>
                          <a:gd name="connsiteX4" fmla="*/ 2741187 w 2741187"/>
                          <a:gd name="connsiteY4" fmla="*/ 1860550 h 1866900"/>
                          <a:gd name="connsiteX5" fmla="*/ 0 w 2741187"/>
                          <a:gd name="connsiteY5" fmla="*/ 1866900 h 1866900"/>
                          <a:gd name="connsiteX6" fmla="*/ 13690 w 2741187"/>
                          <a:gd name="connsiteY6" fmla="*/ 660400 h 1866900"/>
                          <a:gd name="connsiteX7" fmla="*/ 628650 w 2741187"/>
                          <a:gd name="connsiteY7" fmla="*/ 0 h 1866900"/>
                          <a:gd name="connsiteX0" fmla="*/ 628650 w 2741187"/>
                          <a:gd name="connsiteY0" fmla="*/ 0 h 1866900"/>
                          <a:gd name="connsiteX1" fmla="*/ 1318787 w 2741187"/>
                          <a:gd name="connsiteY1" fmla="*/ 1206500 h 1866900"/>
                          <a:gd name="connsiteX2" fmla="*/ 2115541 w 2741187"/>
                          <a:gd name="connsiteY2" fmla="*/ 12700 h 1866900"/>
                          <a:gd name="connsiteX3" fmla="*/ 2737841 w 2741187"/>
                          <a:gd name="connsiteY3" fmla="*/ 660400 h 1866900"/>
                          <a:gd name="connsiteX4" fmla="*/ 2741187 w 2741187"/>
                          <a:gd name="connsiteY4" fmla="*/ 1860550 h 1866900"/>
                          <a:gd name="connsiteX5" fmla="*/ 0 w 2741187"/>
                          <a:gd name="connsiteY5" fmla="*/ 1866900 h 1866900"/>
                          <a:gd name="connsiteX6" fmla="*/ 13690 w 2741187"/>
                          <a:gd name="connsiteY6" fmla="*/ 660400 h 1866900"/>
                          <a:gd name="connsiteX7" fmla="*/ 628650 w 2741187"/>
                          <a:gd name="connsiteY7" fmla="*/ 0 h 1866900"/>
                          <a:gd name="connsiteX0" fmla="*/ 619624 w 2732161"/>
                          <a:gd name="connsiteY0" fmla="*/ 0 h 1866900"/>
                          <a:gd name="connsiteX1" fmla="*/ 1309761 w 2732161"/>
                          <a:gd name="connsiteY1" fmla="*/ 1206500 h 1866900"/>
                          <a:gd name="connsiteX2" fmla="*/ 2106515 w 2732161"/>
                          <a:gd name="connsiteY2" fmla="*/ 12700 h 1866900"/>
                          <a:gd name="connsiteX3" fmla="*/ 2728815 w 2732161"/>
                          <a:gd name="connsiteY3" fmla="*/ 660400 h 1866900"/>
                          <a:gd name="connsiteX4" fmla="*/ 2732161 w 2732161"/>
                          <a:gd name="connsiteY4" fmla="*/ 1860550 h 1866900"/>
                          <a:gd name="connsiteX5" fmla="*/ 7642 w 2732161"/>
                          <a:gd name="connsiteY5" fmla="*/ 1866900 h 1866900"/>
                          <a:gd name="connsiteX6" fmla="*/ 4664 w 2732161"/>
                          <a:gd name="connsiteY6" fmla="*/ 660400 h 1866900"/>
                          <a:gd name="connsiteX7" fmla="*/ 619624 w 2732161"/>
                          <a:gd name="connsiteY7" fmla="*/ 0 h 1866900"/>
                          <a:gd name="connsiteX0" fmla="*/ 622786 w 2735323"/>
                          <a:gd name="connsiteY0" fmla="*/ 0 h 1866900"/>
                          <a:gd name="connsiteX1" fmla="*/ 1312923 w 2735323"/>
                          <a:gd name="connsiteY1" fmla="*/ 1206500 h 1866900"/>
                          <a:gd name="connsiteX2" fmla="*/ 2109677 w 2735323"/>
                          <a:gd name="connsiteY2" fmla="*/ 12700 h 1866900"/>
                          <a:gd name="connsiteX3" fmla="*/ 2731977 w 2735323"/>
                          <a:gd name="connsiteY3" fmla="*/ 660400 h 1866900"/>
                          <a:gd name="connsiteX4" fmla="*/ 2735323 w 2735323"/>
                          <a:gd name="connsiteY4" fmla="*/ 1860550 h 1866900"/>
                          <a:gd name="connsiteX5" fmla="*/ 10804 w 2735323"/>
                          <a:gd name="connsiteY5" fmla="*/ 1866900 h 1866900"/>
                          <a:gd name="connsiteX6" fmla="*/ 7826 w 2735323"/>
                          <a:gd name="connsiteY6" fmla="*/ 660400 h 1866900"/>
                          <a:gd name="connsiteX7" fmla="*/ 622786 w 2735323"/>
                          <a:gd name="connsiteY7" fmla="*/ 0 h 1866900"/>
                          <a:gd name="connsiteX0" fmla="*/ 614960 w 2727497"/>
                          <a:gd name="connsiteY0" fmla="*/ 0 h 1866900"/>
                          <a:gd name="connsiteX1" fmla="*/ 1305097 w 2727497"/>
                          <a:gd name="connsiteY1" fmla="*/ 1206500 h 1866900"/>
                          <a:gd name="connsiteX2" fmla="*/ 2101851 w 2727497"/>
                          <a:gd name="connsiteY2" fmla="*/ 12700 h 1866900"/>
                          <a:gd name="connsiteX3" fmla="*/ 2724151 w 2727497"/>
                          <a:gd name="connsiteY3" fmla="*/ 660400 h 1866900"/>
                          <a:gd name="connsiteX4" fmla="*/ 2727497 w 2727497"/>
                          <a:gd name="connsiteY4" fmla="*/ 1860550 h 1866900"/>
                          <a:gd name="connsiteX5" fmla="*/ 2978 w 2727497"/>
                          <a:gd name="connsiteY5" fmla="*/ 1866900 h 1866900"/>
                          <a:gd name="connsiteX6" fmla="*/ 0 w 2727497"/>
                          <a:gd name="connsiteY6" fmla="*/ 660400 h 1866900"/>
                          <a:gd name="connsiteX7" fmla="*/ 614960 w 2727497"/>
                          <a:gd name="connsiteY7" fmla="*/ 0 h 1866900"/>
                          <a:gd name="connsiteX0" fmla="*/ 614960 w 2727497"/>
                          <a:gd name="connsiteY0" fmla="*/ 0 h 1866900"/>
                          <a:gd name="connsiteX1" fmla="*/ 1305097 w 2727497"/>
                          <a:gd name="connsiteY1" fmla="*/ 1206500 h 1866900"/>
                          <a:gd name="connsiteX2" fmla="*/ 2101851 w 2727497"/>
                          <a:gd name="connsiteY2" fmla="*/ 12700 h 1866900"/>
                          <a:gd name="connsiteX3" fmla="*/ 2724151 w 2727497"/>
                          <a:gd name="connsiteY3" fmla="*/ 660400 h 1866900"/>
                          <a:gd name="connsiteX4" fmla="*/ 2727497 w 2727497"/>
                          <a:gd name="connsiteY4" fmla="*/ 1860550 h 1866900"/>
                          <a:gd name="connsiteX5" fmla="*/ 2978 w 2727497"/>
                          <a:gd name="connsiteY5" fmla="*/ 1866900 h 1866900"/>
                          <a:gd name="connsiteX6" fmla="*/ 0 w 2727497"/>
                          <a:gd name="connsiteY6" fmla="*/ 660400 h 1866900"/>
                          <a:gd name="connsiteX7" fmla="*/ 614960 w 2727497"/>
                          <a:gd name="connsiteY7" fmla="*/ 0 h 1866900"/>
                          <a:gd name="connsiteX0" fmla="*/ 614960 w 2727497"/>
                          <a:gd name="connsiteY0" fmla="*/ 0 h 1866900"/>
                          <a:gd name="connsiteX1" fmla="*/ 1305097 w 2727497"/>
                          <a:gd name="connsiteY1" fmla="*/ 1206500 h 1866900"/>
                          <a:gd name="connsiteX2" fmla="*/ 2101851 w 2727497"/>
                          <a:gd name="connsiteY2" fmla="*/ 12700 h 1866900"/>
                          <a:gd name="connsiteX3" fmla="*/ 2724151 w 2727497"/>
                          <a:gd name="connsiteY3" fmla="*/ 660400 h 1866900"/>
                          <a:gd name="connsiteX4" fmla="*/ 2727497 w 2727497"/>
                          <a:gd name="connsiteY4" fmla="*/ 1860550 h 1866900"/>
                          <a:gd name="connsiteX5" fmla="*/ 2978 w 2727497"/>
                          <a:gd name="connsiteY5" fmla="*/ 1866900 h 1866900"/>
                          <a:gd name="connsiteX6" fmla="*/ 0 w 2727497"/>
                          <a:gd name="connsiteY6" fmla="*/ 660400 h 1866900"/>
                          <a:gd name="connsiteX7" fmla="*/ 614960 w 2727497"/>
                          <a:gd name="connsiteY7" fmla="*/ 0 h 1866900"/>
                          <a:gd name="connsiteX0" fmla="*/ 650171 w 2762708"/>
                          <a:gd name="connsiteY0" fmla="*/ 9241 h 1876141"/>
                          <a:gd name="connsiteX1" fmla="*/ 1340308 w 2762708"/>
                          <a:gd name="connsiteY1" fmla="*/ 1215741 h 1876141"/>
                          <a:gd name="connsiteX2" fmla="*/ 2137062 w 2762708"/>
                          <a:gd name="connsiteY2" fmla="*/ 21941 h 1876141"/>
                          <a:gd name="connsiteX3" fmla="*/ 2759362 w 2762708"/>
                          <a:gd name="connsiteY3" fmla="*/ 669641 h 1876141"/>
                          <a:gd name="connsiteX4" fmla="*/ 2762708 w 2762708"/>
                          <a:gd name="connsiteY4" fmla="*/ 1869791 h 1876141"/>
                          <a:gd name="connsiteX5" fmla="*/ 38189 w 2762708"/>
                          <a:gd name="connsiteY5" fmla="*/ 1876141 h 1876141"/>
                          <a:gd name="connsiteX6" fmla="*/ 35211 w 2762708"/>
                          <a:gd name="connsiteY6" fmla="*/ 669641 h 1876141"/>
                          <a:gd name="connsiteX7" fmla="*/ 49500 w 2762708"/>
                          <a:gd name="connsiteY7" fmla="*/ 677579 h 1876141"/>
                          <a:gd name="connsiteX8" fmla="*/ 650171 w 2762708"/>
                          <a:gd name="connsiteY8" fmla="*/ 9241 h 1876141"/>
                          <a:gd name="connsiteX0" fmla="*/ 614960 w 2727497"/>
                          <a:gd name="connsiteY0" fmla="*/ 9241 h 1876141"/>
                          <a:gd name="connsiteX1" fmla="*/ 1305097 w 2727497"/>
                          <a:gd name="connsiteY1" fmla="*/ 1215741 h 1876141"/>
                          <a:gd name="connsiteX2" fmla="*/ 2101851 w 2727497"/>
                          <a:gd name="connsiteY2" fmla="*/ 21941 h 1876141"/>
                          <a:gd name="connsiteX3" fmla="*/ 2724151 w 2727497"/>
                          <a:gd name="connsiteY3" fmla="*/ 669641 h 1876141"/>
                          <a:gd name="connsiteX4" fmla="*/ 2727497 w 2727497"/>
                          <a:gd name="connsiteY4" fmla="*/ 1869791 h 1876141"/>
                          <a:gd name="connsiteX5" fmla="*/ 2978 w 2727497"/>
                          <a:gd name="connsiteY5" fmla="*/ 1876141 h 1876141"/>
                          <a:gd name="connsiteX6" fmla="*/ 0 w 2727497"/>
                          <a:gd name="connsiteY6" fmla="*/ 669641 h 1876141"/>
                          <a:gd name="connsiteX7" fmla="*/ 14289 w 2727497"/>
                          <a:gd name="connsiteY7" fmla="*/ 677579 h 1876141"/>
                          <a:gd name="connsiteX8" fmla="*/ 614960 w 2727497"/>
                          <a:gd name="connsiteY8" fmla="*/ 9241 h 1876141"/>
                          <a:gd name="connsiteX0" fmla="*/ 614960 w 2727497"/>
                          <a:gd name="connsiteY0" fmla="*/ 9241 h 1876141"/>
                          <a:gd name="connsiteX1" fmla="*/ 1305097 w 2727497"/>
                          <a:gd name="connsiteY1" fmla="*/ 1215741 h 1876141"/>
                          <a:gd name="connsiteX2" fmla="*/ 2101851 w 2727497"/>
                          <a:gd name="connsiteY2" fmla="*/ 21941 h 1876141"/>
                          <a:gd name="connsiteX3" fmla="*/ 2724151 w 2727497"/>
                          <a:gd name="connsiteY3" fmla="*/ 669641 h 1876141"/>
                          <a:gd name="connsiteX4" fmla="*/ 2727497 w 2727497"/>
                          <a:gd name="connsiteY4" fmla="*/ 1869791 h 1876141"/>
                          <a:gd name="connsiteX5" fmla="*/ 2978 w 2727497"/>
                          <a:gd name="connsiteY5" fmla="*/ 1876141 h 1876141"/>
                          <a:gd name="connsiteX6" fmla="*/ 0 w 2727497"/>
                          <a:gd name="connsiteY6" fmla="*/ 669641 h 1876141"/>
                          <a:gd name="connsiteX7" fmla="*/ 14289 w 2727497"/>
                          <a:gd name="connsiteY7" fmla="*/ 677579 h 1876141"/>
                          <a:gd name="connsiteX8" fmla="*/ 614960 w 2727497"/>
                          <a:gd name="connsiteY8" fmla="*/ 9241 h 1876141"/>
                          <a:gd name="connsiteX0" fmla="*/ 614960 w 2727497"/>
                          <a:gd name="connsiteY0" fmla="*/ 9332 h 1876232"/>
                          <a:gd name="connsiteX1" fmla="*/ 1305097 w 2727497"/>
                          <a:gd name="connsiteY1" fmla="*/ 1215832 h 1876232"/>
                          <a:gd name="connsiteX2" fmla="*/ 2101851 w 2727497"/>
                          <a:gd name="connsiteY2" fmla="*/ 22032 h 1876232"/>
                          <a:gd name="connsiteX3" fmla="*/ 2724151 w 2727497"/>
                          <a:gd name="connsiteY3" fmla="*/ 669732 h 1876232"/>
                          <a:gd name="connsiteX4" fmla="*/ 2727497 w 2727497"/>
                          <a:gd name="connsiteY4" fmla="*/ 1869882 h 1876232"/>
                          <a:gd name="connsiteX5" fmla="*/ 2978 w 2727497"/>
                          <a:gd name="connsiteY5" fmla="*/ 1876232 h 1876232"/>
                          <a:gd name="connsiteX6" fmla="*/ 0 w 2727497"/>
                          <a:gd name="connsiteY6" fmla="*/ 669732 h 1876232"/>
                          <a:gd name="connsiteX7" fmla="*/ 14289 w 2727497"/>
                          <a:gd name="connsiteY7" fmla="*/ 677670 h 1876232"/>
                          <a:gd name="connsiteX8" fmla="*/ 614960 w 2727497"/>
                          <a:gd name="connsiteY8" fmla="*/ 9332 h 1876232"/>
                          <a:gd name="connsiteX0" fmla="*/ 622103 w 2727497"/>
                          <a:gd name="connsiteY0" fmla="*/ 9395 h 1871532"/>
                          <a:gd name="connsiteX1" fmla="*/ 1305097 w 2727497"/>
                          <a:gd name="connsiteY1" fmla="*/ 1211132 h 1871532"/>
                          <a:gd name="connsiteX2" fmla="*/ 2101851 w 2727497"/>
                          <a:gd name="connsiteY2" fmla="*/ 17332 h 1871532"/>
                          <a:gd name="connsiteX3" fmla="*/ 2724151 w 2727497"/>
                          <a:gd name="connsiteY3" fmla="*/ 665032 h 1871532"/>
                          <a:gd name="connsiteX4" fmla="*/ 2727497 w 2727497"/>
                          <a:gd name="connsiteY4" fmla="*/ 1865182 h 1871532"/>
                          <a:gd name="connsiteX5" fmla="*/ 2978 w 2727497"/>
                          <a:gd name="connsiteY5" fmla="*/ 1871532 h 1871532"/>
                          <a:gd name="connsiteX6" fmla="*/ 0 w 2727497"/>
                          <a:gd name="connsiteY6" fmla="*/ 665032 h 1871532"/>
                          <a:gd name="connsiteX7" fmla="*/ 14289 w 2727497"/>
                          <a:gd name="connsiteY7" fmla="*/ 672970 h 1871532"/>
                          <a:gd name="connsiteX8" fmla="*/ 622103 w 2727497"/>
                          <a:gd name="connsiteY8" fmla="*/ 9395 h 1871532"/>
                          <a:gd name="connsiteX0" fmla="*/ 622103 w 2727497"/>
                          <a:gd name="connsiteY0" fmla="*/ 9395 h 1871532"/>
                          <a:gd name="connsiteX1" fmla="*/ 1305097 w 2727497"/>
                          <a:gd name="connsiteY1" fmla="*/ 1211132 h 1871532"/>
                          <a:gd name="connsiteX2" fmla="*/ 2101851 w 2727497"/>
                          <a:gd name="connsiteY2" fmla="*/ 17332 h 1871532"/>
                          <a:gd name="connsiteX3" fmla="*/ 2724151 w 2727497"/>
                          <a:gd name="connsiteY3" fmla="*/ 665032 h 1871532"/>
                          <a:gd name="connsiteX4" fmla="*/ 2727497 w 2727497"/>
                          <a:gd name="connsiteY4" fmla="*/ 1865182 h 1871532"/>
                          <a:gd name="connsiteX5" fmla="*/ 2978 w 2727497"/>
                          <a:gd name="connsiteY5" fmla="*/ 1871532 h 1871532"/>
                          <a:gd name="connsiteX6" fmla="*/ 0 w 2727497"/>
                          <a:gd name="connsiteY6" fmla="*/ 665032 h 1871532"/>
                          <a:gd name="connsiteX7" fmla="*/ 14289 w 2727497"/>
                          <a:gd name="connsiteY7" fmla="*/ 672970 h 1871532"/>
                          <a:gd name="connsiteX8" fmla="*/ 622103 w 2727497"/>
                          <a:gd name="connsiteY8" fmla="*/ 9395 h 1871532"/>
                          <a:gd name="connsiteX0" fmla="*/ 622103 w 2727497"/>
                          <a:gd name="connsiteY0" fmla="*/ 0 h 1862137"/>
                          <a:gd name="connsiteX1" fmla="*/ 1305097 w 2727497"/>
                          <a:gd name="connsiteY1" fmla="*/ 1201737 h 1862137"/>
                          <a:gd name="connsiteX2" fmla="*/ 2101851 w 2727497"/>
                          <a:gd name="connsiteY2" fmla="*/ 7937 h 1862137"/>
                          <a:gd name="connsiteX3" fmla="*/ 2724151 w 2727497"/>
                          <a:gd name="connsiteY3" fmla="*/ 655637 h 1862137"/>
                          <a:gd name="connsiteX4" fmla="*/ 2727497 w 2727497"/>
                          <a:gd name="connsiteY4" fmla="*/ 1855787 h 1862137"/>
                          <a:gd name="connsiteX5" fmla="*/ 2978 w 2727497"/>
                          <a:gd name="connsiteY5" fmla="*/ 1862137 h 1862137"/>
                          <a:gd name="connsiteX6" fmla="*/ 0 w 2727497"/>
                          <a:gd name="connsiteY6" fmla="*/ 655637 h 1862137"/>
                          <a:gd name="connsiteX7" fmla="*/ 14289 w 2727497"/>
                          <a:gd name="connsiteY7" fmla="*/ 663575 h 1862137"/>
                          <a:gd name="connsiteX8" fmla="*/ 622103 w 2727497"/>
                          <a:gd name="connsiteY8" fmla="*/ 0 h 1862137"/>
                          <a:gd name="connsiteX0" fmla="*/ 622103 w 2727497"/>
                          <a:gd name="connsiteY0" fmla="*/ 0 h 1862137"/>
                          <a:gd name="connsiteX1" fmla="*/ 1305097 w 2727497"/>
                          <a:gd name="connsiteY1" fmla="*/ 1201737 h 1862137"/>
                          <a:gd name="connsiteX2" fmla="*/ 2101851 w 2727497"/>
                          <a:gd name="connsiteY2" fmla="*/ 7937 h 1862137"/>
                          <a:gd name="connsiteX3" fmla="*/ 2724151 w 2727497"/>
                          <a:gd name="connsiteY3" fmla="*/ 655637 h 1862137"/>
                          <a:gd name="connsiteX4" fmla="*/ 2727497 w 2727497"/>
                          <a:gd name="connsiteY4" fmla="*/ 1855787 h 1862137"/>
                          <a:gd name="connsiteX5" fmla="*/ 2978 w 2727497"/>
                          <a:gd name="connsiteY5" fmla="*/ 1862137 h 1862137"/>
                          <a:gd name="connsiteX6" fmla="*/ 0 w 2727497"/>
                          <a:gd name="connsiteY6" fmla="*/ 655637 h 1862137"/>
                          <a:gd name="connsiteX7" fmla="*/ 14289 w 2727497"/>
                          <a:gd name="connsiteY7" fmla="*/ 663575 h 1862137"/>
                          <a:gd name="connsiteX8" fmla="*/ 622103 w 2727497"/>
                          <a:gd name="connsiteY8" fmla="*/ 0 h 1862137"/>
                          <a:gd name="connsiteX0" fmla="*/ 622103 w 2727497"/>
                          <a:gd name="connsiteY0" fmla="*/ 0 h 1862137"/>
                          <a:gd name="connsiteX1" fmla="*/ 1305097 w 2727497"/>
                          <a:gd name="connsiteY1" fmla="*/ 1201737 h 1862137"/>
                          <a:gd name="connsiteX2" fmla="*/ 2101851 w 2727497"/>
                          <a:gd name="connsiteY2" fmla="*/ 7937 h 1862137"/>
                          <a:gd name="connsiteX3" fmla="*/ 2724151 w 2727497"/>
                          <a:gd name="connsiteY3" fmla="*/ 655637 h 1862137"/>
                          <a:gd name="connsiteX4" fmla="*/ 2727497 w 2727497"/>
                          <a:gd name="connsiteY4" fmla="*/ 1855787 h 1862137"/>
                          <a:gd name="connsiteX5" fmla="*/ 2978 w 2727497"/>
                          <a:gd name="connsiteY5" fmla="*/ 1862137 h 1862137"/>
                          <a:gd name="connsiteX6" fmla="*/ 0 w 2727497"/>
                          <a:gd name="connsiteY6" fmla="*/ 655637 h 1862137"/>
                          <a:gd name="connsiteX7" fmla="*/ 14289 w 2727497"/>
                          <a:gd name="connsiteY7" fmla="*/ 663575 h 1862137"/>
                          <a:gd name="connsiteX8" fmla="*/ 622103 w 2727497"/>
                          <a:gd name="connsiteY8" fmla="*/ 0 h 1862137"/>
                          <a:gd name="connsiteX0" fmla="*/ 622103 w 2727497"/>
                          <a:gd name="connsiteY0" fmla="*/ 0 h 1862137"/>
                          <a:gd name="connsiteX1" fmla="*/ 1331291 w 2727497"/>
                          <a:gd name="connsiteY1" fmla="*/ 1199355 h 1862137"/>
                          <a:gd name="connsiteX2" fmla="*/ 2101851 w 2727497"/>
                          <a:gd name="connsiteY2" fmla="*/ 7937 h 1862137"/>
                          <a:gd name="connsiteX3" fmla="*/ 2724151 w 2727497"/>
                          <a:gd name="connsiteY3" fmla="*/ 655637 h 1862137"/>
                          <a:gd name="connsiteX4" fmla="*/ 2727497 w 2727497"/>
                          <a:gd name="connsiteY4" fmla="*/ 1855787 h 1862137"/>
                          <a:gd name="connsiteX5" fmla="*/ 2978 w 2727497"/>
                          <a:gd name="connsiteY5" fmla="*/ 1862137 h 1862137"/>
                          <a:gd name="connsiteX6" fmla="*/ 0 w 2727497"/>
                          <a:gd name="connsiteY6" fmla="*/ 655637 h 1862137"/>
                          <a:gd name="connsiteX7" fmla="*/ 14289 w 2727497"/>
                          <a:gd name="connsiteY7" fmla="*/ 663575 h 1862137"/>
                          <a:gd name="connsiteX8" fmla="*/ 622103 w 2727497"/>
                          <a:gd name="connsiteY8" fmla="*/ 0 h 1862137"/>
                          <a:gd name="connsiteX0" fmla="*/ 622103 w 2727497"/>
                          <a:gd name="connsiteY0" fmla="*/ 0 h 1862137"/>
                          <a:gd name="connsiteX1" fmla="*/ 1331291 w 2727497"/>
                          <a:gd name="connsiteY1" fmla="*/ 1199355 h 1862137"/>
                          <a:gd name="connsiteX2" fmla="*/ 2101851 w 2727497"/>
                          <a:gd name="connsiteY2" fmla="*/ 7937 h 1862137"/>
                          <a:gd name="connsiteX3" fmla="*/ 2724151 w 2727497"/>
                          <a:gd name="connsiteY3" fmla="*/ 655637 h 1862137"/>
                          <a:gd name="connsiteX4" fmla="*/ 2727497 w 2727497"/>
                          <a:gd name="connsiteY4" fmla="*/ 1855787 h 1862137"/>
                          <a:gd name="connsiteX5" fmla="*/ 2978 w 2727497"/>
                          <a:gd name="connsiteY5" fmla="*/ 1862137 h 1862137"/>
                          <a:gd name="connsiteX6" fmla="*/ 0 w 2727497"/>
                          <a:gd name="connsiteY6" fmla="*/ 655637 h 1862137"/>
                          <a:gd name="connsiteX7" fmla="*/ 14289 w 2727497"/>
                          <a:gd name="connsiteY7" fmla="*/ 663575 h 1862137"/>
                          <a:gd name="connsiteX8" fmla="*/ 622103 w 2727497"/>
                          <a:gd name="connsiteY8" fmla="*/ 0 h 1862137"/>
                          <a:gd name="connsiteX0" fmla="*/ 622103 w 2727497"/>
                          <a:gd name="connsiteY0" fmla="*/ 11834 h 1873971"/>
                          <a:gd name="connsiteX1" fmla="*/ 1331291 w 2727497"/>
                          <a:gd name="connsiteY1" fmla="*/ 1211189 h 1873971"/>
                          <a:gd name="connsiteX2" fmla="*/ 2101851 w 2727497"/>
                          <a:gd name="connsiteY2" fmla="*/ 721 h 1873971"/>
                          <a:gd name="connsiteX3" fmla="*/ 2724151 w 2727497"/>
                          <a:gd name="connsiteY3" fmla="*/ 667471 h 1873971"/>
                          <a:gd name="connsiteX4" fmla="*/ 2727497 w 2727497"/>
                          <a:gd name="connsiteY4" fmla="*/ 1867621 h 1873971"/>
                          <a:gd name="connsiteX5" fmla="*/ 2978 w 2727497"/>
                          <a:gd name="connsiteY5" fmla="*/ 1873971 h 1873971"/>
                          <a:gd name="connsiteX6" fmla="*/ 0 w 2727497"/>
                          <a:gd name="connsiteY6" fmla="*/ 667471 h 1873971"/>
                          <a:gd name="connsiteX7" fmla="*/ 14289 w 2727497"/>
                          <a:gd name="connsiteY7" fmla="*/ 675409 h 1873971"/>
                          <a:gd name="connsiteX8" fmla="*/ 622103 w 2727497"/>
                          <a:gd name="connsiteY8" fmla="*/ 11834 h 1873971"/>
                          <a:gd name="connsiteX0" fmla="*/ 622103 w 2727497"/>
                          <a:gd name="connsiteY0" fmla="*/ 0 h 1862137"/>
                          <a:gd name="connsiteX1" fmla="*/ 1331291 w 2727497"/>
                          <a:gd name="connsiteY1" fmla="*/ 1199355 h 1862137"/>
                          <a:gd name="connsiteX2" fmla="*/ 2098676 w 2727497"/>
                          <a:gd name="connsiteY2" fmla="*/ 7937 h 1862137"/>
                          <a:gd name="connsiteX3" fmla="*/ 2724151 w 2727497"/>
                          <a:gd name="connsiteY3" fmla="*/ 655637 h 1862137"/>
                          <a:gd name="connsiteX4" fmla="*/ 2727497 w 2727497"/>
                          <a:gd name="connsiteY4" fmla="*/ 1855787 h 1862137"/>
                          <a:gd name="connsiteX5" fmla="*/ 2978 w 2727497"/>
                          <a:gd name="connsiteY5" fmla="*/ 1862137 h 1862137"/>
                          <a:gd name="connsiteX6" fmla="*/ 0 w 2727497"/>
                          <a:gd name="connsiteY6" fmla="*/ 655637 h 1862137"/>
                          <a:gd name="connsiteX7" fmla="*/ 14289 w 2727497"/>
                          <a:gd name="connsiteY7" fmla="*/ 663575 h 1862137"/>
                          <a:gd name="connsiteX8" fmla="*/ 622103 w 2727497"/>
                          <a:gd name="connsiteY8" fmla="*/ 0 h 1862137"/>
                          <a:gd name="connsiteX0" fmla="*/ 622103 w 2727497"/>
                          <a:gd name="connsiteY0" fmla="*/ 0 h 1862137"/>
                          <a:gd name="connsiteX1" fmla="*/ 1331291 w 2727497"/>
                          <a:gd name="connsiteY1" fmla="*/ 1199355 h 1862137"/>
                          <a:gd name="connsiteX2" fmla="*/ 2098676 w 2727497"/>
                          <a:gd name="connsiteY2" fmla="*/ 7937 h 1862137"/>
                          <a:gd name="connsiteX3" fmla="*/ 2717801 w 2727497"/>
                          <a:gd name="connsiteY3" fmla="*/ 684212 h 1862137"/>
                          <a:gd name="connsiteX4" fmla="*/ 2727497 w 2727497"/>
                          <a:gd name="connsiteY4" fmla="*/ 1855787 h 1862137"/>
                          <a:gd name="connsiteX5" fmla="*/ 2978 w 2727497"/>
                          <a:gd name="connsiteY5" fmla="*/ 1862137 h 1862137"/>
                          <a:gd name="connsiteX6" fmla="*/ 0 w 2727497"/>
                          <a:gd name="connsiteY6" fmla="*/ 655637 h 1862137"/>
                          <a:gd name="connsiteX7" fmla="*/ 14289 w 2727497"/>
                          <a:gd name="connsiteY7" fmla="*/ 663575 h 1862137"/>
                          <a:gd name="connsiteX8" fmla="*/ 622103 w 2727497"/>
                          <a:gd name="connsiteY8" fmla="*/ 0 h 1862137"/>
                          <a:gd name="connsiteX0" fmla="*/ 622103 w 2743250"/>
                          <a:gd name="connsiteY0" fmla="*/ 0 h 1862137"/>
                          <a:gd name="connsiteX1" fmla="*/ 1331291 w 2743250"/>
                          <a:gd name="connsiteY1" fmla="*/ 1199355 h 1862137"/>
                          <a:gd name="connsiteX2" fmla="*/ 2098676 w 2743250"/>
                          <a:gd name="connsiteY2" fmla="*/ 7937 h 1862137"/>
                          <a:gd name="connsiteX3" fmla="*/ 2743201 w 2743250"/>
                          <a:gd name="connsiteY3" fmla="*/ 658812 h 1862137"/>
                          <a:gd name="connsiteX4" fmla="*/ 2727497 w 2743250"/>
                          <a:gd name="connsiteY4" fmla="*/ 1855787 h 1862137"/>
                          <a:gd name="connsiteX5" fmla="*/ 2978 w 2743250"/>
                          <a:gd name="connsiteY5" fmla="*/ 1862137 h 1862137"/>
                          <a:gd name="connsiteX6" fmla="*/ 0 w 2743250"/>
                          <a:gd name="connsiteY6" fmla="*/ 655637 h 1862137"/>
                          <a:gd name="connsiteX7" fmla="*/ 14289 w 2743250"/>
                          <a:gd name="connsiteY7" fmla="*/ 663575 h 1862137"/>
                          <a:gd name="connsiteX8" fmla="*/ 622103 w 2743250"/>
                          <a:gd name="connsiteY8" fmla="*/ 0 h 1862137"/>
                          <a:gd name="connsiteX0" fmla="*/ 622103 w 2775241"/>
                          <a:gd name="connsiteY0" fmla="*/ 1992 h 1864129"/>
                          <a:gd name="connsiteX1" fmla="*/ 1331291 w 2775241"/>
                          <a:gd name="connsiteY1" fmla="*/ 1201347 h 1864129"/>
                          <a:gd name="connsiteX2" fmla="*/ 2098676 w 2775241"/>
                          <a:gd name="connsiteY2" fmla="*/ 9929 h 1864129"/>
                          <a:gd name="connsiteX3" fmla="*/ 2720975 w 2775241"/>
                          <a:gd name="connsiteY3" fmla="*/ 663980 h 1864129"/>
                          <a:gd name="connsiteX4" fmla="*/ 2743201 w 2775241"/>
                          <a:gd name="connsiteY4" fmla="*/ 660804 h 1864129"/>
                          <a:gd name="connsiteX5" fmla="*/ 2727497 w 2775241"/>
                          <a:gd name="connsiteY5" fmla="*/ 1857779 h 1864129"/>
                          <a:gd name="connsiteX6" fmla="*/ 2978 w 2775241"/>
                          <a:gd name="connsiteY6" fmla="*/ 1864129 h 1864129"/>
                          <a:gd name="connsiteX7" fmla="*/ 0 w 2775241"/>
                          <a:gd name="connsiteY7" fmla="*/ 657629 h 1864129"/>
                          <a:gd name="connsiteX8" fmla="*/ 14289 w 2775241"/>
                          <a:gd name="connsiteY8" fmla="*/ 665567 h 1864129"/>
                          <a:gd name="connsiteX9" fmla="*/ 622103 w 2775241"/>
                          <a:gd name="connsiteY9" fmla="*/ 1992 h 1864129"/>
                          <a:gd name="connsiteX0" fmla="*/ 622103 w 2770334"/>
                          <a:gd name="connsiteY0" fmla="*/ 1992 h 1864129"/>
                          <a:gd name="connsiteX1" fmla="*/ 1331291 w 2770334"/>
                          <a:gd name="connsiteY1" fmla="*/ 1201347 h 1864129"/>
                          <a:gd name="connsiteX2" fmla="*/ 2098676 w 2770334"/>
                          <a:gd name="connsiteY2" fmla="*/ 9929 h 1864129"/>
                          <a:gd name="connsiteX3" fmla="*/ 2720975 w 2770334"/>
                          <a:gd name="connsiteY3" fmla="*/ 663980 h 1864129"/>
                          <a:gd name="connsiteX4" fmla="*/ 2743201 w 2770334"/>
                          <a:gd name="connsiteY4" fmla="*/ 660804 h 1864129"/>
                          <a:gd name="connsiteX5" fmla="*/ 2727497 w 2770334"/>
                          <a:gd name="connsiteY5" fmla="*/ 1857779 h 1864129"/>
                          <a:gd name="connsiteX6" fmla="*/ 2978 w 2770334"/>
                          <a:gd name="connsiteY6" fmla="*/ 1864129 h 1864129"/>
                          <a:gd name="connsiteX7" fmla="*/ 0 w 2770334"/>
                          <a:gd name="connsiteY7" fmla="*/ 657629 h 1864129"/>
                          <a:gd name="connsiteX8" fmla="*/ 14289 w 2770334"/>
                          <a:gd name="connsiteY8" fmla="*/ 665567 h 1864129"/>
                          <a:gd name="connsiteX9" fmla="*/ 622103 w 2770334"/>
                          <a:gd name="connsiteY9" fmla="*/ 1992 h 1864129"/>
                          <a:gd name="connsiteX0" fmla="*/ 622103 w 2743250"/>
                          <a:gd name="connsiteY0" fmla="*/ 1992 h 1864129"/>
                          <a:gd name="connsiteX1" fmla="*/ 1331291 w 2743250"/>
                          <a:gd name="connsiteY1" fmla="*/ 1201347 h 1864129"/>
                          <a:gd name="connsiteX2" fmla="*/ 2098676 w 2743250"/>
                          <a:gd name="connsiteY2" fmla="*/ 9929 h 1864129"/>
                          <a:gd name="connsiteX3" fmla="*/ 2720975 w 2743250"/>
                          <a:gd name="connsiteY3" fmla="*/ 663980 h 1864129"/>
                          <a:gd name="connsiteX4" fmla="*/ 2743201 w 2743250"/>
                          <a:gd name="connsiteY4" fmla="*/ 660804 h 1864129"/>
                          <a:gd name="connsiteX5" fmla="*/ 2727497 w 2743250"/>
                          <a:gd name="connsiteY5" fmla="*/ 1857779 h 1864129"/>
                          <a:gd name="connsiteX6" fmla="*/ 2978 w 2743250"/>
                          <a:gd name="connsiteY6" fmla="*/ 1864129 h 1864129"/>
                          <a:gd name="connsiteX7" fmla="*/ 0 w 2743250"/>
                          <a:gd name="connsiteY7" fmla="*/ 657629 h 1864129"/>
                          <a:gd name="connsiteX8" fmla="*/ 14289 w 2743250"/>
                          <a:gd name="connsiteY8" fmla="*/ 665567 h 1864129"/>
                          <a:gd name="connsiteX9" fmla="*/ 622103 w 2743250"/>
                          <a:gd name="connsiteY9" fmla="*/ 1992 h 1864129"/>
                          <a:gd name="connsiteX0" fmla="*/ 622103 w 2743250"/>
                          <a:gd name="connsiteY0" fmla="*/ 2537 h 1864674"/>
                          <a:gd name="connsiteX1" fmla="*/ 1331291 w 2743250"/>
                          <a:gd name="connsiteY1" fmla="*/ 1201892 h 1864674"/>
                          <a:gd name="connsiteX2" fmla="*/ 2098676 w 2743250"/>
                          <a:gd name="connsiteY2" fmla="*/ 10474 h 1864674"/>
                          <a:gd name="connsiteX3" fmla="*/ 2720975 w 2743250"/>
                          <a:gd name="connsiteY3" fmla="*/ 664525 h 1864674"/>
                          <a:gd name="connsiteX4" fmla="*/ 2743201 w 2743250"/>
                          <a:gd name="connsiteY4" fmla="*/ 661349 h 1864674"/>
                          <a:gd name="connsiteX5" fmla="*/ 2727497 w 2743250"/>
                          <a:gd name="connsiteY5" fmla="*/ 1858324 h 1864674"/>
                          <a:gd name="connsiteX6" fmla="*/ 2978 w 2743250"/>
                          <a:gd name="connsiteY6" fmla="*/ 1864674 h 1864674"/>
                          <a:gd name="connsiteX7" fmla="*/ 0 w 2743250"/>
                          <a:gd name="connsiteY7" fmla="*/ 658174 h 1864674"/>
                          <a:gd name="connsiteX8" fmla="*/ 14289 w 2743250"/>
                          <a:gd name="connsiteY8" fmla="*/ 666112 h 1864674"/>
                          <a:gd name="connsiteX9" fmla="*/ 622103 w 2743250"/>
                          <a:gd name="connsiteY9" fmla="*/ 2537 h 1864674"/>
                          <a:gd name="connsiteX0" fmla="*/ 622103 w 2743250"/>
                          <a:gd name="connsiteY0" fmla="*/ 2537 h 1864674"/>
                          <a:gd name="connsiteX1" fmla="*/ 1331291 w 2743250"/>
                          <a:gd name="connsiteY1" fmla="*/ 1201892 h 1864674"/>
                          <a:gd name="connsiteX2" fmla="*/ 2108201 w 2743250"/>
                          <a:gd name="connsiteY2" fmla="*/ 10474 h 1864674"/>
                          <a:gd name="connsiteX3" fmla="*/ 2720975 w 2743250"/>
                          <a:gd name="connsiteY3" fmla="*/ 664525 h 1864674"/>
                          <a:gd name="connsiteX4" fmla="*/ 2743201 w 2743250"/>
                          <a:gd name="connsiteY4" fmla="*/ 661349 h 1864674"/>
                          <a:gd name="connsiteX5" fmla="*/ 2727497 w 2743250"/>
                          <a:gd name="connsiteY5" fmla="*/ 1858324 h 1864674"/>
                          <a:gd name="connsiteX6" fmla="*/ 2978 w 2743250"/>
                          <a:gd name="connsiteY6" fmla="*/ 1864674 h 1864674"/>
                          <a:gd name="connsiteX7" fmla="*/ 0 w 2743250"/>
                          <a:gd name="connsiteY7" fmla="*/ 658174 h 1864674"/>
                          <a:gd name="connsiteX8" fmla="*/ 14289 w 2743250"/>
                          <a:gd name="connsiteY8" fmla="*/ 666112 h 1864674"/>
                          <a:gd name="connsiteX9" fmla="*/ 622103 w 2743250"/>
                          <a:gd name="connsiteY9" fmla="*/ 2537 h 1864674"/>
                          <a:gd name="connsiteX0" fmla="*/ 622103 w 2743250"/>
                          <a:gd name="connsiteY0" fmla="*/ 0 h 1862137"/>
                          <a:gd name="connsiteX1" fmla="*/ 1331291 w 2743250"/>
                          <a:gd name="connsiteY1" fmla="*/ 1199355 h 1862137"/>
                          <a:gd name="connsiteX2" fmla="*/ 2108201 w 2743250"/>
                          <a:gd name="connsiteY2" fmla="*/ 7937 h 1862137"/>
                          <a:gd name="connsiteX3" fmla="*/ 2720975 w 2743250"/>
                          <a:gd name="connsiteY3" fmla="*/ 661988 h 1862137"/>
                          <a:gd name="connsiteX4" fmla="*/ 2743201 w 2743250"/>
                          <a:gd name="connsiteY4" fmla="*/ 658812 h 1862137"/>
                          <a:gd name="connsiteX5" fmla="*/ 2727497 w 2743250"/>
                          <a:gd name="connsiteY5" fmla="*/ 1855787 h 1862137"/>
                          <a:gd name="connsiteX6" fmla="*/ 2978 w 2743250"/>
                          <a:gd name="connsiteY6" fmla="*/ 1862137 h 1862137"/>
                          <a:gd name="connsiteX7" fmla="*/ 0 w 2743250"/>
                          <a:gd name="connsiteY7" fmla="*/ 655637 h 1862137"/>
                          <a:gd name="connsiteX8" fmla="*/ 14289 w 2743250"/>
                          <a:gd name="connsiteY8" fmla="*/ 663575 h 1862137"/>
                          <a:gd name="connsiteX9" fmla="*/ 622103 w 2743250"/>
                          <a:gd name="connsiteY9" fmla="*/ 0 h 1862137"/>
                          <a:gd name="connsiteX0" fmla="*/ 622103 w 2743250"/>
                          <a:gd name="connsiteY0" fmla="*/ 0 h 1862137"/>
                          <a:gd name="connsiteX1" fmla="*/ 1331291 w 2743250"/>
                          <a:gd name="connsiteY1" fmla="*/ 1199355 h 1862137"/>
                          <a:gd name="connsiteX2" fmla="*/ 2108201 w 2743250"/>
                          <a:gd name="connsiteY2" fmla="*/ 7937 h 1862137"/>
                          <a:gd name="connsiteX3" fmla="*/ 2720975 w 2743250"/>
                          <a:gd name="connsiteY3" fmla="*/ 661988 h 1862137"/>
                          <a:gd name="connsiteX4" fmla="*/ 2743201 w 2743250"/>
                          <a:gd name="connsiteY4" fmla="*/ 658812 h 1862137"/>
                          <a:gd name="connsiteX5" fmla="*/ 2727497 w 2743250"/>
                          <a:gd name="connsiteY5" fmla="*/ 1855787 h 1862137"/>
                          <a:gd name="connsiteX6" fmla="*/ 2978 w 2743250"/>
                          <a:gd name="connsiteY6" fmla="*/ 1862137 h 1862137"/>
                          <a:gd name="connsiteX7" fmla="*/ 0 w 2743250"/>
                          <a:gd name="connsiteY7" fmla="*/ 655637 h 1862137"/>
                          <a:gd name="connsiteX8" fmla="*/ 14289 w 2743250"/>
                          <a:gd name="connsiteY8" fmla="*/ 663575 h 1862137"/>
                          <a:gd name="connsiteX9" fmla="*/ 622103 w 2743250"/>
                          <a:gd name="connsiteY9" fmla="*/ 0 h 1862137"/>
                          <a:gd name="connsiteX0" fmla="*/ 622103 w 2743250"/>
                          <a:gd name="connsiteY0" fmla="*/ 0 h 1862137"/>
                          <a:gd name="connsiteX1" fmla="*/ 1331291 w 2743250"/>
                          <a:gd name="connsiteY1" fmla="*/ 1199355 h 1862137"/>
                          <a:gd name="connsiteX2" fmla="*/ 2108201 w 2743250"/>
                          <a:gd name="connsiteY2" fmla="*/ 7937 h 1862137"/>
                          <a:gd name="connsiteX3" fmla="*/ 2720975 w 2743250"/>
                          <a:gd name="connsiteY3" fmla="*/ 661988 h 1862137"/>
                          <a:gd name="connsiteX4" fmla="*/ 2743201 w 2743250"/>
                          <a:gd name="connsiteY4" fmla="*/ 658812 h 1862137"/>
                          <a:gd name="connsiteX5" fmla="*/ 2727497 w 2743250"/>
                          <a:gd name="connsiteY5" fmla="*/ 1855787 h 1862137"/>
                          <a:gd name="connsiteX6" fmla="*/ 2978 w 2743250"/>
                          <a:gd name="connsiteY6" fmla="*/ 1862137 h 1862137"/>
                          <a:gd name="connsiteX7" fmla="*/ 0 w 2743250"/>
                          <a:gd name="connsiteY7" fmla="*/ 655637 h 1862137"/>
                          <a:gd name="connsiteX8" fmla="*/ 14289 w 2743250"/>
                          <a:gd name="connsiteY8" fmla="*/ 663575 h 1862137"/>
                          <a:gd name="connsiteX9" fmla="*/ 622103 w 2743250"/>
                          <a:gd name="connsiteY9" fmla="*/ 0 h 1862137"/>
                          <a:gd name="connsiteX0" fmla="*/ 622103 w 2743250"/>
                          <a:gd name="connsiteY0" fmla="*/ 0 h 1862137"/>
                          <a:gd name="connsiteX1" fmla="*/ 1331291 w 2743250"/>
                          <a:gd name="connsiteY1" fmla="*/ 1199355 h 1862137"/>
                          <a:gd name="connsiteX2" fmla="*/ 1511300 w 2743250"/>
                          <a:gd name="connsiteY2" fmla="*/ 1023938 h 1862137"/>
                          <a:gd name="connsiteX3" fmla="*/ 2108201 w 2743250"/>
                          <a:gd name="connsiteY3" fmla="*/ 7937 h 1862137"/>
                          <a:gd name="connsiteX4" fmla="*/ 2720975 w 2743250"/>
                          <a:gd name="connsiteY4" fmla="*/ 661988 h 1862137"/>
                          <a:gd name="connsiteX5" fmla="*/ 2743201 w 2743250"/>
                          <a:gd name="connsiteY5" fmla="*/ 658812 h 1862137"/>
                          <a:gd name="connsiteX6" fmla="*/ 2727497 w 2743250"/>
                          <a:gd name="connsiteY6" fmla="*/ 1855787 h 1862137"/>
                          <a:gd name="connsiteX7" fmla="*/ 2978 w 2743250"/>
                          <a:gd name="connsiteY7" fmla="*/ 1862137 h 1862137"/>
                          <a:gd name="connsiteX8" fmla="*/ 0 w 2743250"/>
                          <a:gd name="connsiteY8" fmla="*/ 655637 h 1862137"/>
                          <a:gd name="connsiteX9" fmla="*/ 14289 w 2743250"/>
                          <a:gd name="connsiteY9" fmla="*/ 663575 h 1862137"/>
                          <a:gd name="connsiteX10" fmla="*/ 622103 w 2743250"/>
                          <a:gd name="connsiteY10" fmla="*/ 0 h 1862137"/>
                          <a:gd name="connsiteX0" fmla="*/ 622103 w 2743250"/>
                          <a:gd name="connsiteY0" fmla="*/ 0 h 1862137"/>
                          <a:gd name="connsiteX1" fmla="*/ 1331291 w 2743250"/>
                          <a:gd name="connsiteY1" fmla="*/ 1199355 h 1862137"/>
                          <a:gd name="connsiteX2" fmla="*/ 1511300 w 2743250"/>
                          <a:gd name="connsiteY2" fmla="*/ 1023938 h 1862137"/>
                          <a:gd name="connsiteX3" fmla="*/ 2108201 w 2743250"/>
                          <a:gd name="connsiteY3" fmla="*/ 7937 h 1862137"/>
                          <a:gd name="connsiteX4" fmla="*/ 2720975 w 2743250"/>
                          <a:gd name="connsiteY4" fmla="*/ 661988 h 1862137"/>
                          <a:gd name="connsiteX5" fmla="*/ 2743201 w 2743250"/>
                          <a:gd name="connsiteY5" fmla="*/ 658812 h 1862137"/>
                          <a:gd name="connsiteX6" fmla="*/ 2727497 w 2743250"/>
                          <a:gd name="connsiteY6" fmla="*/ 1855787 h 1862137"/>
                          <a:gd name="connsiteX7" fmla="*/ 2978 w 2743250"/>
                          <a:gd name="connsiteY7" fmla="*/ 1862137 h 1862137"/>
                          <a:gd name="connsiteX8" fmla="*/ 0 w 2743250"/>
                          <a:gd name="connsiteY8" fmla="*/ 655637 h 1862137"/>
                          <a:gd name="connsiteX9" fmla="*/ 14289 w 2743250"/>
                          <a:gd name="connsiteY9" fmla="*/ 663575 h 1862137"/>
                          <a:gd name="connsiteX10" fmla="*/ 622103 w 2743250"/>
                          <a:gd name="connsiteY10" fmla="*/ 0 h 1862137"/>
                          <a:gd name="connsiteX0" fmla="*/ 622103 w 2743250"/>
                          <a:gd name="connsiteY0" fmla="*/ 0 h 1862137"/>
                          <a:gd name="connsiteX1" fmla="*/ 1331291 w 2743250"/>
                          <a:gd name="connsiteY1" fmla="*/ 1199355 h 1862137"/>
                          <a:gd name="connsiteX2" fmla="*/ 1511300 w 2743250"/>
                          <a:gd name="connsiteY2" fmla="*/ 1023938 h 1862137"/>
                          <a:gd name="connsiteX3" fmla="*/ 2108201 w 2743250"/>
                          <a:gd name="connsiteY3" fmla="*/ 7937 h 1862137"/>
                          <a:gd name="connsiteX4" fmla="*/ 2720975 w 2743250"/>
                          <a:gd name="connsiteY4" fmla="*/ 661988 h 1862137"/>
                          <a:gd name="connsiteX5" fmla="*/ 2743201 w 2743250"/>
                          <a:gd name="connsiteY5" fmla="*/ 658812 h 1862137"/>
                          <a:gd name="connsiteX6" fmla="*/ 2727497 w 2743250"/>
                          <a:gd name="connsiteY6" fmla="*/ 1855787 h 1862137"/>
                          <a:gd name="connsiteX7" fmla="*/ 2978 w 2743250"/>
                          <a:gd name="connsiteY7" fmla="*/ 1862137 h 1862137"/>
                          <a:gd name="connsiteX8" fmla="*/ 0 w 2743250"/>
                          <a:gd name="connsiteY8" fmla="*/ 655637 h 1862137"/>
                          <a:gd name="connsiteX9" fmla="*/ 14289 w 2743250"/>
                          <a:gd name="connsiteY9" fmla="*/ 663575 h 1862137"/>
                          <a:gd name="connsiteX10" fmla="*/ 622103 w 2743250"/>
                          <a:gd name="connsiteY10" fmla="*/ 0 h 1862137"/>
                          <a:gd name="connsiteX0" fmla="*/ 622103 w 2743250"/>
                          <a:gd name="connsiteY0" fmla="*/ 0 h 1862137"/>
                          <a:gd name="connsiteX1" fmla="*/ 1331291 w 2743250"/>
                          <a:gd name="connsiteY1" fmla="*/ 1199355 h 1862137"/>
                          <a:gd name="connsiteX2" fmla="*/ 1511300 w 2743250"/>
                          <a:gd name="connsiteY2" fmla="*/ 1023938 h 1862137"/>
                          <a:gd name="connsiteX3" fmla="*/ 2108201 w 2743250"/>
                          <a:gd name="connsiteY3" fmla="*/ 7937 h 1862137"/>
                          <a:gd name="connsiteX4" fmla="*/ 2720975 w 2743250"/>
                          <a:gd name="connsiteY4" fmla="*/ 661988 h 1862137"/>
                          <a:gd name="connsiteX5" fmla="*/ 2743201 w 2743250"/>
                          <a:gd name="connsiteY5" fmla="*/ 658812 h 1862137"/>
                          <a:gd name="connsiteX6" fmla="*/ 2727497 w 2743250"/>
                          <a:gd name="connsiteY6" fmla="*/ 1855787 h 1862137"/>
                          <a:gd name="connsiteX7" fmla="*/ 2978 w 2743250"/>
                          <a:gd name="connsiteY7" fmla="*/ 1862137 h 1862137"/>
                          <a:gd name="connsiteX8" fmla="*/ 0 w 2743250"/>
                          <a:gd name="connsiteY8" fmla="*/ 655637 h 1862137"/>
                          <a:gd name="connsiteX9" fmla="*/ 14289 w 2743250"/>
                          <a:gd name="connsiteY9" fmla="*/ 663575 h 1862137"/>
                          <a:gd name="connsiteX10" fmla="*/ 622103 w 2743250"/>
                          <a:gd name="connsiteY10" fmla="*/ 0 h 1862137"/>
                          <a:gd name="connsiteX0" fmla="*/ 622103 w 2743303"/>
                          <a:gd name="connsiteY0" fmla="*/ 0 h 1862137"/>
                          <a:gd name="connsiteX1" fmla="*/ 1331291 w 2743303"/>
                          <a:gd name="connsiteY1" fmla="*/ 1199355 h 1862137"/>
                          <a:gd name="connsiteX2" fmla="*/ 1511300 w 2743303"/>
                          <a:gd name="connsiteY2" fmla="*/ 1023938 h 1862137"/>
                          <a:gd name="connsiteX3" fmla="*/ 2108201 w 2743303"/>
                          <a:gd name="connsiteY3" fmla="*/ 7937 h 1862137"/>
                          <a:gd name="connsiteX4" fmla="*/ 2720975 w 2743303"/>
                          <a:gd name="connsiteY4" fmla="*/ 661988 h 1862137"/>
                          <a:gd name="connsiteX5" fmla="*/ 2743201 w 2743303"/>
                          <a:gd name="connsiteY5" fmla="*/ 658812 h 1862137"/>
                          <a:gd name="connsiteX6" fmla="*/ 2737022 w 2743303"/>
                          <a:gd name="connsiteY6" fmla="*/ 1843087 h 1862137"/>
                          <a:gd name="connsiteX7" fmla="*/ 2978 w 2743303"/>
                          <a:gd name="connsiteY7" fmla="*/ 1862137 h 1862137"/>
                          <a:gd name="connsiteX8" fmla="*/ 0 w 2743303"/>
                          <a:gd name="connsiteY8" fmla="*/ 655637 h 1862137"/>
                          <a:gd name="connsiteX9" fmla="*/ 14289 w 2743303"/>
                          <a:gd name="connsiteY9" fmla="*/ 663575 h 1862137"/>
                          <a:gd name="connsiteX10" fmla="*/ 622103 w 2743303"/>
                          <a:gd name="connsiteY10" fmla="*/ 0 h 1862137"/>
                          <a:gd name="connsiteX0" fmla="*/ 622103 w 2743303"/>
                          <a:gd name="connsiteY0" fmla="*/ 0 h 1996285"/>
                          <a:gd name="connsiteX1" fmla="*/ 1331291 w 2743303"/>
                          <a:gd name="connsiteY1" fmla="*/ 1199355 h 1996285"/>
                          <a:gd name="connsiteX2" fmla="*/ 1511300 w 2743303"/>
                          <a:gd name="connsiteY2" fmla="*/ 1023938 h 1996285"/>
                          <a:gd name="connsiteX3" fmla="*/ 2108201 w 2743303"/>
                          <a:gd name="connsiteY3" fmla="*/ 7937 h 1996285"/>
                          <a:gd name="connsiteX4" fmla="*/ 2720975 w 2743303"/>
                          <a:gd name="connsiteY4" fmla="*/ 661988 h 1996285"/>
                          <a:gd name="connsiteX5" fmla="*/ 2743201 w 2743303"/>
                          <a:gd name="connsiteY5" fmla="*/ 658812 h 1996285"/>
                          <a:gd name="connsiteX6" fmla="*/ 2737022 w 2743303"/>
                          <a:gd name="connsiteY6" fmla="*/ 1843087 h 1996285"/>
                          <a:gd name="connsiteX7" fmla="*/ 2978 w 2743303"/>
                          <a:gd name="connsiteY7" fmla="*/ 1862137 h 1996285"/>
                          <a:gd name="connsiteX8" fmla="*/ 0 w 2743303"/>
                          <a:gd name="connsiteY8" fmla="*/ 655637 h 1996285"/>
                          <a:gd name="connsiteX9" fmla="*/ 14289 w 2743303"/>
                          <a:gd name="connsiteY9" fmla="*/ 663575 h 1996285"/>
                          <a:gd name="connsiteX10" fmla="*/ 622103 w 2743303"/>
                          <a:gd name="connsiteY10" fmla="*/ 0 h 1996285"/>
                          <a:gd name="connsiteX0" fmla="*/ 622103 w 2743303"/>
                          <a:gd name="connsiteY0" fmla="*/ 0 h 2050161"/>
                          <a:gd name="connsiteX1" fmla="*/ 1331291 w 2743303"/>
                          <a:gd name="connsiteY1" fmla="*/ 1199355 h 2050161"/>
                          <a:gd name="connsiteX2" fmla="*/ 1511300 w 2743303"/>
                          <a:gd name="connsiteY2" fmla="*/ 1023938 h 2050161"/>
                          <a:gd name="connsiteX3" fmla="*/ 2108201 w 2743303"/>
                          <a:gd name="connsiteY3" fmla="*/ 7937 h 2050161"/>
                          <a:gd name="connsiteX4" fmla="*/ 2720975 w 2743303"/>
                          <a:gd name="connsiteY4" fmla="*/ 661988 h 2050161"/>
                          <a:gd name="connsiteX5" fmla="*/ 2743201 w 2743303"/>
                          <a:gd name="connsiteY5" fmla="*/ 658812 h 2050161"/>
                          <a:gd name="connsiteX6" fmla="*/ 2737022 w 2743303"/>
                          <a:gd name="connsiteY6" fmla="*/ 1843087 h 2050161"/>
                          <a:gd name="connsiteX7" fmla="*/ 2978 w 2743303"/>
                          <a:gd name="connsiteY7" fmla="*/ 1862137 h 2050161"/>
                          <a:gd name="connsiteX8" fmla="*/ 0 w 2743303"/>
                          <a:gd name="connsiteY8" fmla="*/ 655637 h 2050161"/>
                          <a:gd name="connsiteX9" fmla="*/ 14289 w 2743303"/>
                          <a:gd name="connsiteY9" fmla="*/ 663575 h 2050161"/>
                          <a:gd name="connsiteX10" fmla="*/ 622103 w 2743303"/>
                          <a:gd name="connsiteY10" fmla="*/ 0 h 2050161"/>
                          <a:gd name="connsiteX0" fmla="*/ 622103 w 2743303"/>
                          <a:gd name="connsiteY0" fmla="*/ 0 h 2022088"/>
                          <a:gd name="connsiteX1" fmla="*/ 1331291 w 2743303"/>
                          <a:gd name="connsiteY1" fmla="*/ 1199355 h 2022088"/>
                          <a:gd name="connsiteX2" fmla="*/ 1511300 w 2743303"/>
                          <a:gd name="connsiteY2" fmla="*/ 1023938 h 2022088"/>
                          <a:gd name="connsiteX3" fmla="*/ 2108201 w 2743303"/>
                          <a:gd name="connsiteY3" fmla="*/ 7937 h 2022088"/>
                          <a:gd name="connsiteX4" fmla="*/ 2720975 w 2743303"/>
                          <a:gd name="connsiteY4" fmla="*/ 661988 h 2022088"/>
                          <a:gd name="connsiteX5" fmla="*/ 2743201 w 2743303"/>
                          <a:gd name="connsiteY5" fmla="*/ 658812 h 2022088"/>
                          <a:gd name="connsiteX6" fmla="*/ 2737022 w 2743303"/>
                          <a:gd name="connsiteY6" fmla="*/ 1843087 h 2022088"/>
                          <a:gd name="connsiteX7" fmla="*/ 2978 w 2743303"/>
                          <a:gd name="connsiteY7" fmla="*/ 1862137 h 2022088"/>
                          <a:gd name="connsiteX8" fmla="*/ 0 w 2743303"/>
                          <a:gd name="connsiteY8" fmla="*/ 655637 h 2022088"/>
                          <a:gd name="connsiteX9" fmla="*/ 14289 w 2743303"/>
                          <a:gd name="connsiteY9" fmla="*/ 663575 h 2022088"/>
                          <a:gd name="connsiteX10" fmla="*/ 622103 w 2743303"/>
                          <a:gd name="connsiteY10" fmla="*/ 0 h 2022088"/>
                          <a:gd name="connsiteX0" fmla="*/ 622103 w 2743303"/>
                          <a:gd name="connsiteY0" fmla="*/ 0 h 1993198"/>
                          <a:gd name="connsiteX1" fmla="*/ 1331291 w 2743303"/>
                          <a:gd name="connsiteY1" fmla="*/ 1199355 h 1993198"/>
                          <a:gd name="connsiteX2" fmla="*/ 1511300 w 2743303"/>
                          <a:gd name="connsiteY2" fmla="*/ 1023938 h 1993198"/>
                          <a:gd name="connsiteX3" fmla="*/ 2108201 w 2743303"/>
                          <a:gd name="connsiteY3" fmla="*/ 7937 h 1993198"/>
                          <a:gd name="connsiteX4" fmla="*/ 2720975 w 2743303"/>
                          <a:gd name="connsiteY4" fmla="*/ 661988 h 1993198"/>
                          <a:gd name="connsiteX5" fmla="*/ 2743201 w 2743303"/>
                          <a:gd name="connsiteY5" fmla="*/ 658812 h 1993198"/>
                          <a:gd name="connsiteX6" fmla="*/ 2737022 w 2743303"/>
                          <a:gd name="connsiteY6" fmla="*/ 1843087 h 1993198"/>
                          <a:gd name="connsiteX7" fmla="*/ 2349500 w 2743303"/>
                          <a:gd name="connsiteY7" fmla="*/ 1960563 h 1993198"/>
                          <a:gd name="connsiteX8" fmla="*/ 2978 w 2743303"/>
                          <a:gd name="connsiteY8" fmla="*/ 1862137 h 1993198"/>
                          <a:gd name="connsiteX9" fmla="*/ 0 w 2743303"/>
                          <a:gd name="connsiteY9" fmla="*/ 655637 h 1993198"/>
                          <a:gd name="connsiteX10" fmla="*/ 14289 w 2743303"/>
                          <a:gd name="connsiteY10" fmla="*/ 663575 h 1993198"/>
                          <a:gd name="connsiteX11" fmla="*/ 622103 w 2743303"/>
                          <a:gd name="connsiteY11" fmla="*/ 0 h 1993198"/>
                          <a:gd name="connsiteX0" fmla="*/ 622103 w 2743303"/>
                          <a:gd name="connsiteY0" fmla="*/ 0 h 2013889"/>
                          <a:gd name="connsiteX1" fmla="*/ 1331291 w 2743303"/>
                          <a:gd name="connsiteY1" fmla="*/ 1199355 h 2013889"/>
                          <a:gd name="connsiteX2" fmla="*/ 1511300 w 2743303"/>
                          <a:gd name="connsiteY2" fmla="*/ 1023938 h 2013889"/>
                          <a:gd name="connsiteX3" fmla="*/ 2108201 w 2743303"/>
                          <a:gd name="connsiteY3" fmla="*/ 7937 h 2013889"/>
                          <a:gd name="connsiteX4" fmla="*/ 2720975 w 2743303"/>
                          <a:gd name="connsiteY4" fmla="*/ 661988 h 2013889"/>
                          <a:gd name="connsiteX5" fmla="*/ 2743201 w 2743303"/>
                          <a:gd name="connsiteY5" fmla="*/ 658812 h 2013889"/>
                          <a:gd name="connsiteX6" fmla="*/ 2737022 w 2743303"/>
                          <a:gd name="connsiteY6" fmla="*/ 1843087 h 2013889"/>
                          <a:gd name="connsiteX7" fmla="*/ 2349500 w 2743303"/>
                          <a:gd name="connsiteY7" fmla="*/ 1960563 h 2013889"/>
                          <a:gd name="connsiteX8" fmla="*/ 2978 w 2743303"/>
                          <a:gd name="connsiteY8" fmla="*/ 1862137 h 2013889"/>
                          <a:gd name="connsiteX9" fmla="*/ 0 w 2743303"/>
                          <a:gd name="connsiteY9" fmla="*/ 655637 h 2013889"/>
                          <a:gd name="connsiteX10" fmla="*/ 14289 w 2743303"/>
                          <a:gd name="connsiteY10" fmla="*/ 663575 h 2013889"/>
                          <a:gd name="connsiteX11" fmla="*/ 622103 w 2743303"/>
                          <a:gd name="connsiteY11" fmla="*/ 0 h 2013889"/>
                          <a:gd name="connsiteX0" fmla="*/ 622103 w 2743303"/>
                          <a:gd name="connsiteY0" fmla="*/ 0 h 2021611"/>
                          <a:gd name="connsiteX1" fmla="*/ 1331291 w 2743303"/>
                          <a:gd name="connsiteY1" fmla="*/ 1199355 h 2021611"/>
                          <a:gd name="connsiteX2" fmla="*/ 1511300 w 2743303"/>
                          <a:gd name="connsiteY2" fmla="*/ 1023938 h 2021611"/>
                          <a:gd name="connsiteX3" fmla="*/ 2108201 w 2743303"/>
                          <a:gd name="connsiteY3" fmla="*/ 7937 h 2021611"/>
                          <a:gd name="connsiteX4" fmla="*/ 2720975 w 2743303"/>
                          <a:gd name="connsiteY4" fmla="*/ 661988 h 2021611"/>
                          <a:gd name="connsiteX5" fmla="*/ 2743201 w 2743303"/>
                          <a:gd name="connsiteY5" fmla="*/ 658812 h 2021611"/>
                          <a:gd name="connsiteX6" fmla="*/ 2737022 w 2743303"/>
                          <a:gd name="connsiteY6" fmla="*/ 1843087 h 2021611"/>
                          <a:gd name="connsiteX7" fmla="*/ 2349500 w 2743303"/>
                          <a:gd name="connsiteY7" fmla="*/ 1960563 h 2021611"/>
                          <a:gd name="connsiteX8" fmla="*/ 2978 w 2743303"/>
                          <a:gd name="connsiteY8" fmla="*/ 1862137 h 2021611"/>
                          <a:gd name="connsiteX9" fmla="*/ 0 w 2743303"/>
                          <a:gd name="connsiteY9" fmla="*/ 655637 h 2021611"/>
                          <a:gd name="connsiteX10" fmla="*/ 14289 w 2743303"/>
                          <a:gd name="connsiteY10" fmla="*/ 663575 h 2021611"/>
                          <a:gd name="connsiteX11" fmla="*/ 622103 w 2743303"/>
                          <a:gd name="connsiteY11" fmla="*/ 0 h 2021611"/>
                          <a:gd name="connsiteX0" fmla="*/ 622103 w 2743303"/>
                          <a:gd name="connsiteY0" fmla="*/ 0 h 2015466"/>
                          <a:gd name="connsiteX1" fmla="*/ 1331291 w 2743303"/>
                          <a:gd name="connsiteY1" fmla="*/ 1199355 h 2015466"/>
                          <a:gd name="connsiteX2" fmla="*/ 1511300 w 2743303"/>
                          <a:gd name="connsiteY2" fmla="*/ 1023938 h 2015466"/>
                          <a:gd name="connsiteX3" fmla="*/ 2108201 w 2743303"/>
                          <a:gd name="connsiteY3" fmla="*/ 7937 h 2015466"/>
                          <a:gd name="connsiteX4" fmla="*/ 2720975 w 2743303"/>
                          <a:gd name="connsiteY4" fmla="*/ 661988 h 2015466"/>
                          <a:gd name="connsiteX5" fmla="*/ 2743201 w 2743303"/>
                          <a:gd name="connsiteY5" fmla="*/ 658812 h 2015466"/>
                          <a:gd name="connsiteX6" fmla="*/ 2737022 w 2743303"/>
                          <a:gd name="connsiteY6" fmla="*/ 1843087 h 2015466"/>
                          <a:gd name="connsiteX7" fmla="*/ 2349500 w 2743303"/>
                          <a:gd name="connsiteY7" fmla="*/ 1960563 h 2015466"/>
                          <a:gd name="connsiteX8" fmla="*/ 2978 w 2743303"/>
                          <a:gd name="connsiteY8" fmla="*/ 1862137 h 2015466"/>
                          <a:gd name="connsiteX9" fmla="*/ 0 w 2743303"/>
                          <a:gd name="connsiteY9" fmla="*/ 655637 h 2015466"/>
                          <a:gd name="connsiteX10" fmla="*/ 14289 w 2743303"/>
                          <a:gd name="connsiteY10" fmla="*/ 663575 h 2015466"/>
                          <a:gd name="connsiteX11" fmla="*/ 622103 w 2743303"/>
                          <a:gd name="connsiteY11" fmla="*/ 0 h 2015466"/>
                          <a:gd name="connsiteX0" fmla="*/ 622103 w 2743303"/>
                          <a:gd name="connsiteY0" fmla="*/ 0 h 2015466"/>
                          <a:gd name="connsiteX1" fmla="*/ 1331291 w 2743303"/>
                          <a:gd name="connsiteY1" fmla="*/ 1199355 h 2015466"/>
                          <a:gd name="connsiteX2" fmla="*/ 1511300 w 2743303"/>
                          <a:gd name="connsiteY2" fmla="*/ 1023938 h 2015466"/>
                          <a:gd name="connsiteX3" fmla="*/ 2108201 w 2743303"/>
                          <a:gd name="connsiteY3" fmla="*/ 7937 h 2015466"/>
                          <a:gd name="connsiteX4" fmla="*/ 2720975 w 2743303"/>
                          <a:gd name="connsiteY4" fmla="*/ 661988 h 2015466"/>
                          <a:gd name="connsiteX5" fmla="*/ 2743201 w 2743303"/>
                          <a:gd name="connsiteY5" fmla="*/ 658812 h 2015466"/>
                          <a:gd name="connsiteX6" fmla="*/ 2737022 w 2743303"/>
                          <a:gd name="connsiteY6" fmla="*/ 1855787 h 2015466"/>
                          <a:gd name="connsiteX7" fmla="*/ 2349500 w 2743303"/>
                          <a:gd name="connsiteY7" fmla="*/ 1960563 h 2015466"/>
                          <a:gd name="connsiteX8" fmla="*/ 2978 w 2743303"/>
                          <a:gd name="connsiteY8" fmla="*/ 1862137 h 2015466"/>
                          <a:gd name="connsiteX9" fmla="*/ 0 w 2743303"/>
                          <a:gd name="connsiteY9" fmla="*/ 655637 h 2015466"/>
                          <a:gd name="connsiteX10" fmla="*/ 14289 w 2743303"/>
                          <a:gd name="connsiteY10" fmla="*/ 663575 h 2015466"/>
                          <a:gd name="connsiteX11" fmla="*/ 622103 w 2743303"/>
                          <a:gd name="connsiteY11" fmla="*/ 0 h 2015466"/>
                          <a:gd name="connsiteX0" fmla="*/ 622103 w 2743303"/>
                          <a:gd name="connsiteY0" fmla="*/ 0 h 2015466"/>
                          <a:gd name="connsiteX1" fmla="*/ 1331291 w 2743303"/>
                          <a:gd name="connsiteY1" fmla="*/ 1199355 h 2015466"/>
                          <a:gd name="connsiteX2" fmla="*/ 1511300 w 2743303"/>
                          <a:gd name="connsiteY2" fmla="*/ 1023938 h 2015466"/>
                          <a:gd name="connsiteX3" fmla="*/ 2108201 w 2743303"/>
                          <a:gd name="connsiteY3" fmla="*/ 7937 h 2015466"/>
                          <a:gd name="connsiteX4" fmla="*/ 2720975 w 2743303"/>
                          <a:gd name="connsiteY4" fmla="*/ 661988 h 2015466"/>
                          <a:gd name="connsiteX5" fmla="*/ 2743201 w 2743303"/>
                          <a:gd name="connsiteY5" fmla="*/ 658812 h 2015466"/>
                          <a:gd name="connsiteX6" fmla="*/ 2737022 w 2743303"/>
                          <a:gd name="connsiteY6" fmla="*/ 1855787 h 2015466"/>
                          <a:gd name="connsiteX7" fmla="*/ 2349500 w 2743303"/>
                          <a:gd name="connsiteY7" fmla="*/ 1960563 h 2015466"/>
                          <a:gd name="connsiteX8" fmla="*/ 2978 w 2743303"/>
                          <a:gd name="connsiteY8" fmla="*/ 1862137 h 2015466"/>
                          <a:gd name="connsiteX9" fmla="*/ 0 w 2743303"/>
                          <a:gd name="connsiteY9" fmla="*/ 655637 h 2015466"/>
                          <a:gd name="connsiteX10" fmla="*/ 14289 w 2743303"/>
                          <a:gd name="connsiteY10" fmla="*/ 663575 h 2015466"/>
                          <a:gd name="connsiteX11" fmla="*/ 622103 w 2743303"/>
                          <a:gd name="connsiteY11" fmla="*/ 0 h 2015466"/>
                          <a:gd name="connsiteX0" fmla="*/ 622103 w 2743303"/>
                          <a:gd name="connsiteY0" fmla="*/ 0 h 2015466"/>
                          <a:gd name="connsiteX1" fmla="*/ 1331291 w 2743303"/>
                          <a:gd name="connsiteY1" fmla="*/ 1199355 h 2015466"/>
                          <a:gd name="connsiteX2" fmla="*/ 1511300 w 2743303"/>
                          <a:gd name="connsiteY2" fmla="*/ 1023938 h 2015466"/>
                          <a:gd name="connsiteX3" fmla="*/ 2108201 w 2743303"/>
                          <a:gd name="connsiteY3" fmla="*/ 7937 h 2015466"/>
                          <a:gd name="connsiteX4" fmla="*/ 2720975 w 2743303"/>
                          <a:gd name="connsiteY4" fmla="*/ 661988 h 2015466"/>
                          <a:gd name="connsiteX5" fmla="*/ 2743201 w 2743303"/>
                          <a:gd name="connsiteY5" fmla="*/ 658812 h 2015466"/>
                          <a:gd name="connsiteX6" fmla="*/ 2737022 w 2743303"/>
                          <a:gd name="connsiteY6" fmla="*/ 1855787 h 2015466"/>
                          <a:gd name="connsiteX7" fmla="*/ 2349500 w 2743303"/>
                          <a:gd name="connsiteY7" fmla="*/ 1960563 h 2015466"/>
                          <a:gd name="connsiteX8" fmla="*/ 2978 w 2743303"/>
                          <a:gd name="connsiteY8" fmla="*/ 1862137 h 2015466"/>
                          <a:gd name="connsiteX9" fmla="*/ 0 w 2743303"/>
                          <a:gd name="connsiteY9" fmla="*/ 655637 h 2015466"/>
                          <a:gd name="connsiteX10" fmla="*/ 14289 w 2743303"/>
                          <a:gd name="connsiteY10" fmla="*/ 663575 h 2015466"/>
                          <a:gd name="connsiteX11" fmla="*/ 622103 w 2743303"/>
                          <a:gd name="connsiteY11" fmla="*/ 0 h 2015466"/>
                          <a:gd name="connsiteX0" fmla="*/ 622103 w 2743303"/>
                          <a:gd name="connsiteY0" fmla="*/ 0 h 2015466"/>
                          <a:gd name="connsiteX1" fmla="*/ 1331291 w 2743303"/>
                          <a:gd name="connsiteY1" fmla="*/ 1199355 h 2015466"/>
                          <a:gd name="connsiteX2" fmla="*/ 1511300 w 2743303"/>
                          <a:gd name="connsiteY2" fmla="*/ 1023938 h 2015466"/>
                          <a:gd name="connsiteX3" fmla="*/ 2108201 w 2743303"/>
                          <a:gd name="connsiteY3" fmla="*/ 7937 h 2015466"/>
                          <a:gd name="connsiteX4" fmla="*/ 2720975 w 2743303"/>
                          <a:gd name="connsiteY4" fmla="*/ 661988 h 2015466"/>
                          <a:gd name="connsiteX5" fmla="*/ 2743201 w 2743303"/>
                          <a:gd name="connsiteY5" fmla="*/ 658812 h 2015466"/>
                          <a:gd name="connsiteX6" fmla="*/ 2737022 w 2743303"/>
                          <a:gd name="connsiteY6" fmla="*/ 1855787 h 2015466"/>
                          <a:gd name="connsiteX7" fmla="*/ 2349500 w 2743303"/>
                          <a:gd name="connsiteY7" fmla="*/ 1960563 h 2015466"/>
                          <a:gd name="connsiteX8" fmla="*/ 2978 w 2743303"/>
                          <a:gd name="connsiteY8" fmla="*/ 1862137 h 2015466"/>
                          <a:gd name="connsiteX9" fmla="*/ 0 w 2743303"/>
                          <a:gd name="connsiteY9" fmla="*/ 655637 h 2015466"/>
                          <a:gd name="connsiteX10" fmla="*/ 14289 w 2743303"/>
                          <a:gd name="connsiteY10" fmla="*/ 663575 h 2015466"/>
                          <a:gd name="connsiteX11" fmla="*/ 622103 w 2743303"/>
                          <a:gd name="connsiteY11" fmla="*/ 0 h 2015466"/>
                          <a:gd name="connsiteX0" fmla="*/ 622103 w 2743303"/>
                          <a:gd name="connsiteY0" fmla="*/ 12150 h 2027616"/>
                          <a:gd name="connsiteX1" fmla="*/ 1331291 w 2743303"/>
                          <a:gd name="connsiteY1" fmla="*/ 1211505 h 2027616"/>
                          <a:gd name="connsiteX2" fmla="*/ 1511300 w 2743303"/>
                          <a:gd name="connsiteY2" fmla="*/ 1036088 h 2027616"/>
                          <a:gd name="connsiteX3" fmla="*/ 2108201 w 2743303"/>
                          <a:gd name="connsiteY3" fmla="*/ 20087 h 2027616"/>
                          <a:gd name="connsiteX4" fmla="*/ 2720975 w 2743303"/>
                          <a:gd name="connsiteY4" fmla="*/ 674138 h 2027616"/>
                          <a:gd name="connsiteX5" fmla="*/ 2743201 w 2743303"/>
                          <a:gd name="connsiteY5" fmla="*/ 670962 h 2027616"/>
                          <a:gd name="connsiteX6" fmla="*/ 2737022 w 2743303"/>
                          <a:gd name="connsiteY6" fmla="*/ 1867937 h 2027616"/>
                          <a:gd name="connsiteX7" fmla="*/ 2349500 w 2743303"/>
                          <a:gd name="connsiteY7" fmla="*/ 1972713 h 2027616"/>
                          <a:gd name="connsiteX8" fmla="*/ 2978 w 2743303"/>
                          <a:gd name="connsiteY8" fmla="*/ 1874287 h 2027616"/>
                          <a:gd name="connsiteX9" fmla="*/ 0 w 2743303"/>
                          <a:gd name="connsiteY9" fmla="*/ 667787 h 2027616"/>
                          <a:gd name="connsiteX10" fmla="*/ 622103 w 2743303"/>
                          <a:gd name="connsiteY10" fmla="*/ 12150 h 2027616"/>
                          <a:gd name="connsiteX0" fmla="*/ 622103 w 2743303"/>
                          <a:gd name="connsiteY0" fmla="*/ 11945 h 2027411"/>
                          <a:gd name="connsiteX1" fmla="*/ 1331291 w 2743303"/>
                          <a:gd name="connsiteY1" fmla="*/ 1211300 h 2027411"/>
                          <a:gd name="connsiteX2" fmla="*/ 1511300 w 2743303"/>
                          <a:gd name="connsiteY2" fmla="*/ 1035883 h 2027411"/>
                          <a:gd name="connsiteX3" fmla="*/ 2108201 w 2743303"/>
                          <a:gd name="connsiteY3" fmla="*/ 19882 h 2027411"/>
                          <a:gd name="connsiteX4" fmla="*/ 2720975 w 2743303"/>
                          <a:gd name="connsiteY4" fmla="*/ 673933 h 2027411"/>
                          <a:gd name="connsiteX5" fmla="*/ 2743201 w 2743303"/>
                          <a:gd name="connsiteY5" fmla="*/ 670757 h 2027411"/>
                          <a:gd name="connsiteX6" fmla="*/ 2737022 w 2743303"/>
                          <a:gd name="connsiteY6" fmla="*/ 1867732 h 2027411"/>
                          <a:gd name="connsiteX7" fmla="*/ 2349500 w 2743303"/>
                          <a:gd name="connsiteY7" fmla="*/ 1972508 h 2027411"/>
                          <a:gd name="connsiteX8" fmla="*/ 2978 w 2743303"/>
                          <a:gd name="connsiteY8" fmla="*/ 1874082 h 2027411"/>
                          <a:gd name="connsiteX9" fmla="*/ 0 w 2743303"/>
                          <a:gd name="connsiteY9" fmla="*/ 667582 h 2027411"/>
                          <a:gd name="connsiteX10" fmla="*/ 622103 w 2743303"/>
                          <a:gd name="connsiteY10" fmla="*/ 11945 h 2027411"/>
                          <a:gd name="connsiteX0" fmla="*/ 622103 w 2743303"/>
                          <a:gd name="connsiteY0" fmla="*/ 12046 h 2027512"/>
                          <a:gd name="connsiteX1" fmla="*/ 1331291 w 2743303"/>
                          <a:gd name="connsiteY1" fmla="*/ 1211401 h 2027512"/>
                          <a:gd name="connsiteX2" fmla="*/ 1511300 w 2743303"/>
                          <a:gd name="connsiteY2" fmla="*/ 1035984 h 2027512"/>
                          <a:gd name="connsiteX3" fmla="*/ 2108201 w 2743303"/>
                          <a:gd name="connsiteY3" fmla="*/ 19983 h 2027512"/>
                          <a:gd name="connsiteX4" fmla="*/ 2720975 w 2743303"/>
                          <a:gd name="connsiteY4" fmla="*/ 674034 h 2027512"/>
                          <a:gd name="connsiteX5" fmla="*/ 2743201 w 2743303"/>
                          <a:gd name="connsiteY5" fmla="*/ 670858 h 2027512"/>
                          <a:gd name="connsiteX6" fmla="*/ 2737022 w 2743303"/>
                          <a:gd name="connsiteY6" fmla="*/ 1867833 h 2027512"/>
                          <a:gd name="connsiteX7" fmla="*/ 2349500 w 2743303"/>
                          <a:gd name="connsiteY7" fmla="*/ 1972609 h 2027512"/>
                          <a:gd name="connsiteX8" fmla="*/ 2978 w 2743303"/>
                          <a:gd name="connsiteY8" fmla="*/ 1874183 h 2027512"/>
                          <a:gd name="connsiteX9" fmla="*/ 0 w 2743303"/>
                          <a:gd name="connsiteY9" fmla="*/ 667683 h 2027512"/>
                          <a:gd name="connsiteX10" fmla="*/ 622103 w 2743303"/>
                          <a:gd name="connsiteY10" fmla="*/ 12046 h 2027512"/>
                          <a:gd name="connsiteX0" fmla="*/ 622103 w 2754357"/>
                          <a:gd name="connsiteY0" fmla="*/ 12046 h 2027512"/>
                          <a:gd name="connsiteX1" fmla="*/ 1331291 w 2754357"/>
                          <a:gd name="connsiteY1" fmla="*/ 1211401 h 2027512"/>
                          <a:gd name="connsiteX2" fmla="*/ 1511300 w 2754357"/>
                          <a:gd name="connsiteY2" fmla="*/ 1035984 h 2027512"/>
                          <a:gd name="connsiteX3" fmla="*/ 2108201 w 2754357"/>
                          <a:gd name="connsiteY3" fmla="*/ 19983 h 2027512"/>
                          <a:gd name="connsiteX4" fmla="*/ 2720975 w 2754357"/>
                          <a:gd name="connsiteY4" fmla="*/ 674034 h 2027512"/>
                          <a:gd name="connsiteX5" fmla="*/ 2743201 w 2754357"/>
                          <a:gd name="connsiteY5" fmla="*/ 670858 h 2027512"/>
                          <a:gd name="connsiteX6" fmla="*/ 2737022 w 2754357"/>
                          <a:gd name="connsiteY6" fmla="*/ 1867833 h 2027512"/>
                          <a:gd name="connsiteX7" fmla="*/ 2349500 w 2754357"/>
                          <a:gd name="connsiteY7" fmla="*/ 1972609 h 2027512"/>
                          <a:gd name="connsiteX8" fmla="*/ 2978 w 2754357"/>
                          <a:gd name="connsiteY8" fmla="*/ 1874183 h 2027512"/>
                          <a:gd name="connsiteX9" fmla="*/ 0 w 2754357"/>
                          <a:gd name="connsiteY9" fmla="*/ 667683 h 2027512"/>
                          <a:gd name="connsiteX10" fmla="*/ 622103 w 2754357"/>
                          <a:gd name="connsiteY10" fmla="*/ 12046 h 2027512"/>
                          <a:gd name="connsiteX0" fmla="*/ 622103 w 2743201"/>
                          <a:gd name="connsiteY0" fmla="*/ 12046 h 2027512"/>
                          <a:gd name="connsiteX1" fmla="*/ 1331291 w 2743201"/>
                          <a:gd name="connsiteY1" fmla="*/ 1211401 h 2027512"/>
                          <a:gd name="connsiteX2" fmla="*/ 1511300 w 2743201"/>
                          <a:gd name="connsiteY2" fmla="*/ 1035984 h 2027512"/>
                          <a:gd name="connsiteX3" fmla="*/ 2108201 w 2743201"/>
                          <a:gd name="connsiteY3" fmla="*/ 19983 h 2027512"/>
                          <a:gd name="connsiteX4" fmla="*/ 2720975 w 2743201"/>
                          <a:gd name="connsiteY4" fmla="*/ 674034 h 2027512"/>
                          <a:gd name="connsiteX5" fmla="*/ 2743201 w 2743201"/>
                          <a:gd name="connsiteY5" fmla="*/ 670858 h 2027512"/>
                          <a:gd name="connsiteX6" fmla="*/ 2737022 w 2743201"/>
                          <a:gd name="connsiteY6" fmla="*/ 1867833 h 2027512"/>
                          <a:gd name="connsiteX7" fmla="*/ 2349500 w 2743201"/>
                          <a:gd name="connsiteY7" fmla="*/ 1972609 h 2027512"/>
                          <a:gd name="connsiteX8" fmla="*/ 2978 w 2743201"/>
                          <a:gd name="connsiteY8" fmla="*/ 1874183 h 2027512"/>
                          <a:gd name="connsiteX9" fmla="*/ 0 w 2743201"/>
                          <a:gd name="connsiteY9" fmla="*/ 667683 h 2027512"/>
                          <a:gd name="connsiteX10" fmla="*/ 622103 w 2743201"/>
                          <a:gd name="connsiteY10" fmla="*/ 12046 h 2027512"/>
                          <a:gd name="connsiteX0" fmla="*/ 622103 w 2743201"/>
                          <a:gd name="connsiteY0" fmla="*/ 12046 h 2027512"/>
                          <a:gd name="connsiteX1" fmla="*/ 1331291 w 2743201"/>
                          <a:gd name="connsiteY1" fmla="*/ 1211401 h 2027512"/>
                          <a:gd name="connsiteX2" fmla="*/ 1511300 w 2743201"/>
                          <a:gd name="connsiteY2" fmla="*/ 1035984 h 2027512"/>
                          <a:gd name="connsiteX3" fmla="*/ 2108201 w 2743201"/>
                          <a:gd name="connsiteY3" fmla="*/ 19983 h 2027512"/>
                          <a:gd name="connsiteX4" fmla="*/ 2720975 w 2743201"/>
                          <a:gd name="connsiteY4" fmla="*/ 674034 h 2027512"/>
                          <a:gd name="connsiteX5" fmla="*/ 2743201 w 2743201"/>
                          <a:gd name="connsiteY5" fmla="*/ 670858 h 2027512"/>
                          <a:gd name="connsiteX6" fmla="*/ 2737022 w 2743201"/>
                          <a:gd name="connsiteY6" fmla="*/ 1867833 h 2027512"/>
                          <a:gd name="connsiteX7" fmla="*/ 2349500 w 2743201"/>
                          <a:gd name="connsiteY7" fmla="*/ 1972609 h 2027512"/>
                          <a:gd name="connsiteX8" fmla="*/ 2978 w 2743201"/>
                          <a:gd name="connsiteY8" fmla="*/ 1874183 h 2027512"/>
                          <a:gd name="connsiteX9" fmla="*/ 0 w 2743201"/>
                          <a:gd name="connsiteY9" fmla="*/ 667683 h 2027512"/>
                          <a:gd name="connsiteX10" fmla="*/ 622103 w 2743201"/>
                          <a:gd name="connsiteY10" fmla="*/ 12046 h 2027512"/>
                          <a:gd name="connsiteX0" fmla="*/ 622103 w 2745674"/>
                          <a:gd name="connsiteY0" fmla="*/ 12046 h 2027512"/>
                          <a:gd name="connsiteX1" fmla="*/ 1331291 w 2745674"/>
                          <a:gd name="connsiteY1" fmla="*/ 1211401 h 2027512"/>
                          <a:gd name="connsiteX2" fmla="*/ 1511300 w 2745674"/>
                          <a:gd name="connsiteY2" fmla="*/ 1035984 h 2027512"/>
                          <a:gd name="connsiteX3" fmla="*/ 2108201 w 2745674"/>
                          <a:gd name="connsiteY3" fmla="*/ 19983 h 2027512"/>
                          <a:gd name="connsiteX4" fmla="*/ 2720975 w 2745674"/>
                          <a:gd name="connsiteY4" fmla="*/ 674034 h 2027512"/>
                          <a:gd name="connsiteX5" fmla="*/ 2743201 w 2745674"/>
                          <a:gd name="connsiteY5" fmla="*/ 670858 h 2027512"/>
                          <a:gd name="connsiteX6" fmla="*/ 2737022 w 2745674"/>
                          <a:gd name="connsiteY6" fmla="*/ 1867833 h 2027512"/>
                          <a:gd name="connsiteX7" fmla="*/ 2349500 w 2745674"/>
                          <a:gd name="connsiteY7" fmla="*/ 1972609 h 2027512"/>
                          <a:gd name="connsiteX8" fmla="*/ 2978 w 2745674"/>
                          <a:gd name="connsiteY8" fmla="*/ 1874183 h 2027512"/>
                          <a:gd name="connsiteX9" fmla="*/ 0 w 2745674"/>
                          <a:gd name="connsiteY9" fmla="*/ 667683 h 2027512"/>
                          <a:gd name="connsiteX10" fmla="*/ 622103 w 2745674"/>
                          <a:gd name="connsiteY10" fmla="*/ 12046 h 2027512"/>
                          <a:gd name="connsiteX0" fmla="*/ 622103 w 2742655"/>
                          <a:gd name="connsiteY0" fmla="*/ 12046 h 2027512"/>
                          <a:gd name="connsiteX1" fmla="*/ 1331291 w 2742655"/>
                          <a:gd name="connsiteY1" fmla="*/ 1211401 h 2027512"/>
                          <a:gd name="connsiteX2" fmla="*/ 1511300 w 2742655"/>
                          <a:gd name="connsiteY2" fmla="*/ 1035984 h 2027512"/>
                          <a:gd name="connsiteX3" fmla="*/ 2108201 w 2742655"/>
                          <a:gd name="connsiteY3" fmla="*/ 19983 h 2027512"/>
                          <a:gd name="connsiteX4" fmla="*/ 2720975 w 2742655"/>
                          <a:gd name="connsiteY4" fmla="*/ 674034 h 2027512"/>
                          <a:gd name="connsiteX5" fmla="*/ 2729379 w 2742655"/>
                          <a:gd name="connsiteY5" fmla="*/ 707715 h 2027512"/>
                          <a:gd name="connsiteX6" fmla="*/ 2737022 w 2742655"/>
                          <a:gd name="connsiteY6" fmla="*/ 1867833 h 2027512"/>
                          <a:gd name="connsiteX7" fmla="*/ 2349500 w 2742655"/>
                          <a:gd name="connsiteY7" fmla="*/ 1972609 h 2027512"/>
                          <a:gd name="connsiteX8" fmla="*/ 2978 w 2742655"/>
                          <a:gd name="connsiteY8" fmla="*/ 1874183 h 2027512"/>
                          <a:gd name="connsiteX9" fmla="*/ 0 w 2742655"/>
                          <a:gd name="connsiteY9" fmla="*/ 667683 h 2027512"/>
                          <a:gd name="connsiteX10" fmla="*/ 622103 w 2742655"/>
                          <a:gd name="connsiteY10" fmla="*/ 12046 h 2027512"/>
                          <a:gd name="connsiteX0" fmla="*/ 622103 w 2745031"/>
                          <a:gd name="connsiteY0" fmla="*/ 12046 h 2027512"/>
                          <a:gd name="connsiteX1" fmla="*/ 1331291 w 2745031"/>
                          <a:gd name="connsiteY1" fmla="*/ 1211401 h 2027512"/>
                          <a:gd name="connsiteX2" fmla="*/ 1511300 w 2745031"/>
                          <a:gd name="connsiteY2" fmla="*/ 1035984 h 2027512"/>
                          <a:gd name="connsiteX3" fmla="*/ 2108201 w 2745031"/>
                          <a:gd name="connsiteY3" fmla="*/ 19983 h 2027512"/>
                          <a:gd name="connsiteX4" fmla="*/ 2720975 w 2745031"/>
                          <a:gd name="connsiteY4" fmla="*/ 674034 h 2027512"/>
                          <a:gd name="connsiteX5" fmla="*/ 2729379 w 2745031"/>
                          <a:gd name="connsiteY5" fmla="*/ 707715 h 2027512"/>
                          <a:gd name="connsiteX6" fmla="*/ 2737022 w 2745031"/>
                          <a:gd name="connsiteY6" fmla="*/ 1867833 h 2027512"/>
                          <a:gd name="connsiteX7" fmla="*/ 2349500 w 2745031"/>
                          <a:gd name="connsiteY7" fmla="*/ 1972609 h 2027512"/>
                          <a:gd name="connsiteX8" fmla="*/ 2978 w 2745031"/>
                          <a:gd name="connsiteY8" fmla="*/ 1874183 h 2027512"/>
                          <a:gd name="connsiteX9" fmla="*/ 0 w 2745031"/>
                          <a:gd name="connsiteY9" fmla="*/ 667683 h 2027512"/>
                          <a:gd name="connsiteX10" fmla="*/ 622103 w 2745031"/>
                          <a:gd name="connsiteY10" fmla="*/ 12046 h 2027512"/>
                          <a:gd name="connsiteX0" fmla="*/ 622103 w 2743304"/>
                          <a:gd name="connsiteY0" fmla="*/ 12046 h 2027512"/>
                          <a:gd name="connsiteX1" fmla="*/ 1331291 w 2743304"/>
                          <a:gd name="connsiteY1" fmla="*/ 1211401 h 2027512"/>
                          <a:gd name="connsiteX2" fmla="*/ 1511300 w 2743304"/>
                          <a:gd name="connsiteY2" fmla="*/ 1035984 h 2027512"/>
                          <a:gd name="connsiteX3" fmla="*/ 2108201 w 2743304"/>
                          <a:gd name="connsiteY3" fmla="*/ 19983 h 2027512"/>
                          <a:gd name="connsiteX4" fmla="*/ 2720975 w 2743304"/>
                          <a:gd name="connsiteY4" fmla="*/ 674034 h 2027512"/>
                          <a:gd name="connsiteX5" fmla="*/ 2729379 w 2743304"/>
                          <a:gd name="connsiteY5" fmla="*/ 707715 h 2027512"/>
                          <a:gd name="connsiteX6" fmla="*/ 2737022 w 2743304"/>
                          <a:gd name="connsiteY6" fmla="*/ 1867833 h 2027512"/>
                          <a:gd name="connsiteX7" fmla="*/ 2349500 w 2743304"/>
                          <a:gd name="connsiteY7" fmla="*/ 1972609 h 2027512"/>
                          <a:gd name="connsiteX8" fmla="*/ 2978 w 2743304"/>
                          <a:gd name="connsiteY8" fmla="*/ 1874183 h 2027512"/>
                          <a:gd name="connsiteX9" fmla="*/ 0 w 2743304"/>
                          <a:gd name="connsiteY9" fmla="*/ 667683 h 2027512"/>
                          <a:gd name="connsiteX10" fmla="*/ 622103 w 2743304"/>
                          <a:gd name="connsiteY10" fmla="*/ 12046 h 2027512"/>
                          <a:gd name="connsiteX0" fmla="*/ 622103 w 2746150"/>
                          <a:gd name="connsiteY0" fmla="*/ 12046 h 2027512"/>
                          <a:gd name="connsiteX1" fmla="*/ 1331291 w 2746150"/>
                          <a:gd name="connsiteY1" fmla="*/ 1211401 h 2027512"/>
                          <a:gd name="connsiteX2" fmla="*/ 1511300 w 2746150"/>
                          <a:gd name="connsiteY2" fmla="*/ 1035984 h 2027512"/>
                          <a:gd name="connsiteX3" fmla="*/ 2108201 w 2746150"/>
                          <a:gd name="connsiteY3" fmla="*/ 19983 h 2027512"/>
                          <a:gd name="connsiteX4" fmla="*/ 2720975 w 2746150"/>
                          <a:gd name="connsiteY4" fmla="*/ 674034 h 2027512"/>
                          <a:gd name="connsiteX5" fmla="*/ 2729379 w 2746150"/>
                          <a:gd name="connsiteY5" fmla="*/ 707715 h 2027512"/>
                          <a:gd name="connsiteX6" fmla="*/ 2737022 w 2746150"/>
                          <a:gd name="connsiteY6" fmla="*/ 1867833 h 2027512"/>
                          <a:gd name="connsiteX7" fmla="*/ 2349500 w 2746150"/>
                          <a:gd name="connsiteY7" fmla="*/ 1972609 h 2027512"/>
                          <a:gd name="connsiteX8" fmla="*/ 2978 w 2746150"/>
                          <a:gd name="connsiteY8" fmla="*/ 1874183 h 2027512"/>
                          <a:gd name="connsiteX9" fmla="*/ 0 w 2746150"/>
                          <a:gd name="connsiteY9" fmla="*/ 667683 h 2027512"/>
                          <a:gd name="connsiteX10" fmla="*/ 622103 w 2746150"/>
                          <a:gd name="connsiteY10" fmla="*/ 12046 h 2027512"/>
                          <a:gd name="connsiteX0" fmla="*/ 622103 w 2791582"/>
                          <a:gd name="connsiteY0" fmla="*/ 12046 h 2027512"/>
                          <a:gd name="connsiteX1" fmla="*/ 1331291 w 2791582"/>
                          <a:gd name="connsiteY1" fmla="*/ 1211401 h 2027512"/>
                          <a:gd name="connsiteX2" fmla="*/ 1511300 w 2791582"/>
                          <a:gd name="connsiteY2" fmla="*/ 1035984 h 2027512"/>
                          <a:gd name="connsiteX3" fmla="*/ 2108201 w 2791582"/>
                          <a:gd name="connsiteY3" fmla="*/ 19983 h 2027512"/>
                          <a:gd name="connsiteX4" fmla="*/ 2720975 w 2791582"/>
                          <a:gd name="connsiteY4" fmla="*/ 674034 h 2027512"/>
                          <a:gd name="connsiteX5" fmla="*/ 2737022 w 2791582"/>
                          <a:gd name="connsiteY5" fmla="*/ 1867833 h 2027512"/>
                          <a:gd name="connsiteX6" fmla="*/ 2349500 w 2791582"/>
                          <a:gd name="connsiteY6" fmla="*/ 1972609 h 2027512"/>
                          <a:gd name="connsiteX7" fmla="*/ 2978 w 2791582"/>
                          <a:gd name="connsiteY7" fmla="*/ 1874183 h 2027512"/>
                          <a:gd name="connsiteX8" fmla="*/ 0 w 2791582"/>
                          <a:gd name="connsiteY8" fmla="*/ 667683 h 2027512"/>
                          <a:gd name="connsiteX9" fmla="*/ 622103 w 2791582"/>
                          <a:gd name="connsiteY9" fmla="*/ 12046 h 2027512"/>
                          <a:gd name="connsiteX0" fmla="*/ 622103 w 2764236"/>
                          <a:gd name="connsiteY0" fmla="*/ 12046 h 2027512"/>
                          <a:gd name="connsiteX1" fmla="*/ 1331291 w 2764236"/>
                          <a:gd name="connsiteY1" fmla="*/ 1211401 h 2027512"/>
                          <a:gd name="connsiteX2" fmla="*/ 1511300 w 2764236"/>
                          <a:gd name="connsiteY2" fmla="*/ 1035984 h 2027512"/>
                          <a:gd name="connsiteX3" fmla="*/ 2108201 w 2764236"/>
                          <a:gd name="connsiteY3" fmla="*/ 19983 h 2027512"/>
                          <a:gd name="connsiteX4" fmla="*/ 2720975 w 2764236"/>
                          <a:gd name="connsiteY4" fmla="*/ 674034 h 2027512"/>
                          <a:gd name="connsiteX5" fmla="*/ 2737022 w 2764236"/>
                          <a:gd name="connsiteY5" fmla="*/ 1867833 h 2027512"/>
                          <a:gd name="connsiteX6" fmla="*/ 2349500 w 2764236"/>
                          <a:gd name="connsiteY6" fmla="*/ 1972609 h 2027512"/>
                          <a:gd name="connsiteX7" fmla="*/ 2978 w 2764236"/>
                          <a:gd name="connsiteY7" fmla="*/ 1874183 h 2027512"/>
                          <a:gd name="connsiteX8" fmla="*/ 0 w 2764236"/>
                          <a:gd name="connsiteY8" fmla="*/ 667683 h 2027512"/>
                          <a:gd name="connsiteX9" fmla="*/ 622103 w 2764236"/>
                          <a:gd name="connsiteY9" fmla="*/ 12046 h 2027512"/>
                          <a:gd name="connsiteX0" fmla="*/ 622103 w 2749922"/>
                          <a:gd name="connsiteY0" fmla="*/ 12046 h 2027512"/>
                          <a:gd name="connsiteX1" fmla="*/ 1331291 w 2749922"/>
                          <a:gd name="connsiteY1" fmla="*/ 1211401 h 2027512"/>
                          <a:gd name="connsiteX2" fmla="*/ 1511300 w 2749922"/>
                          <a:gd name="connsiteY2" fmla="*/ 1035984 h 2027512"/>
                          <a:gd name="connsiteX3" fmla="*/ 2108201 w 2749922"/>
                          <a:gd name="connsiteY3" fmla="*/ 19983 h 2027512"/>
                          <a:gd name="connsiteX4" fmla="*/ 2720975 w 2749922"/>
                          <a:gd name="connsiteY4" fmla="*/ 674034 h 2027512"/>
                          <a:gd name="connsiteX5" fmla="*/ 2737022 w 2749922"/>
                          <a:gd name="connsiteY5" fmla="*/ 1867833 h 2027512"/>
                          <a:gd name="connsiteX6" fmla="*/ 2349500 w 2749922"/>
                          <a:gd name="connsiteY6" fmla="*/ 1972609 h 2027512"/>
                          <a:gd name="connsiteX7" fmla="*/ 2978 w 2749922"/>
                          <a:gd name="connsiteY7" fmla="*/ 1874183 h 2027512"/>
                          <a:gd name="connsiteX8" fmla="*/ 0 w 2749922"/>
                          <a:gd name="connsiteY8" fmla="*/ 667683 h 2027512"/>
                          <a:gd name="connsiteX9" fmla="*/ 622103 w 2749922"/>
                          <a:gd name="connsiteY9" fmla="*/ 12046 h 2027512"/>
                          <a:gd name="connsiteX0" fmla="*/ 622103 w 2741776"/>
                          <a:gd name="connsiteY0" fmla="*/ 12046 h 2027512"/>
                          <a:gd name="connsiteX1" fmla="*/ 1331291 w 2741776"/>
                          <a:gd name="connsiteY1" fmla="*/ 1211401 h 2027512"/>
                          <a:gd name="connsiteX2" fmla="*/ 1511300 w 2741776"/>
                          <a:gd name="connsiteY2" fmla="*/ 1035984 h 2027512"/>
                          <a:gd name="connsiteX3" fmla="*/ 2108201 w 2741776"/>
                          <a:gd name="connsiteY3" fmla="*/ 19983 h 2027512"/>
                          <a:gd name="connsiteX4" fmla="*/ 2720975 w 2741776"/>
                          <a:gd name="connsiteY4" fmla="*/ 674034 h 2027512"/>
                          <a:gd name="connsiteX5" fmla="*/ 2737022 w 2741776"/>
                          <a:gd name="connsiteY5" fmla="*/ 1867833 h 2027512"/>
                          <a:gd name="connsiteX6" fmla="*/ 2349500 w 2741776"/>
                          <a:gd name="connsiteY6" fmla="*/ 1972609 h 2027512"/>
                          <a:gd name="connsiteX7" fmla="*/ 2978 w 2741776"/>
                          <a:gd name="connsiteY7" fmla="*/ 1874183 h 2027512"/>
                          <a:gd name="connsiteX8" fmla="*/ 0 w 2741776"/>
                          <a:gd name="connsiteY8" fmla="*/ 667683 h 2027512"/>
                          <a:gd name="connsiteX9" fmla="*/ 622103 w 2741776"/>
                          <a:gd name="connsiteY9" fmla="*/ 12046 h 2027512"/>
                          <a:gd name="connsiteX0" fmla="*/ 622103 w 2737802"/>
                          <a:gd name="connsiteY0" fmla="*/ 12046 h 2027512"/>
                          <a:gd name="connsiteX1" fmla="*/ 1331291 w 2737802"/>
                          <a:gd name="connsiteY1" fmla="*/ 1211401 h 2027512"/>
                          <a:gd name="connsiteX2" fmla="*/ 1511300 w 2737802"/>
                          <a:gd name="connsiteY2" fmla="*/ 1035984 h 2027512"/>
                          <a:gd name="connsiteX3" fmla="*/ 2108201 w 2737802"/>
                          <a:gd name="connsiteY3" fmla="*/ 19983 h 2027512"/>
                          <a:gd name="connsiteX4" fmla="*/ 2720975 w 2737802"/>
                          <a:gd name="connsiteY4" fmla="*/ 674034 h 2027512"/>
                          <a:gd name="connsiteX5" fmla="*/ 2737022 w 2737802"/>
                          <a:gd name="connsiteY5" fmla="*/ 1867833 h 2027512"/>
                          <a:gd name="connsiteX6" fmla="*/ 2349500 w 2737802"/>
                          <a:gd name="connsiteY6" fmla="*/ 1972609 h 2027512"/>
                          <a:gd name="connsiteX7" fmla="*/ 2978 w 2737802"/>
                          <a:gd name="connsiteY7" fmla="*/ 1874183 h 2027512"/>
                          <a:gd name="connsiteX8" fmla="*/ 0 w 2737802"/>
                          <a:gd name="connsiteY8" fmla="*/ 667683 h 2027512"/>
                          <a:gd name="connsiteX9" fmla="*/ 622103 w 2737802"/>
                          <a:gd name="connsiteY9" fmla="*/ 12046 h 2027512"/>
                          <a:gd name="connsiteX0" fmla="*/ 622103 w 2737802"/>
                          <a:gd name="connsiteY0" fmla="*/ 12046 h 2027512"/>
                          <a:gd name="connsiteX1" fmla="*/ 1331291 w 2737802"/>
                          <a:gd name="connsiteY1" fmla="*/ 1211401 h 2027512"/>
                          <a:gd name="connsiteX2" fmla="*/ 1511300 w 2737802"/>
                          <a:gd name="connsiteY2" fmla="*/ 1035984 h 2027512"/>
                          <a:gd name="connsiteX3" fmla="*/ 2108201 w 2737802"/>
                          <a:gd name="connsiteY3" fmla="*/ 19983 h 2027512"/>
                          <a:gd name="connsiteX4" fmla="*/ 2720975 w 2737802"/>
                          <a:gd name="connsiteY4" fmla="*/ 674034 h 2027512"/>
                          <a:gd name="connsiteX5" fmla="*/ 2737022 w 2737802"/>
                          <a:gd name="connsiteY5" fmla="*/ 1867833 h 2027512"/>
                          <a:gd name="connsiteX6" fmla="*/ 2349500 w 2737802"/>
                          <a:gd name="connsiteY6" fmla="*/ 1972609 h 2027512"/>
                          <a:gd name="connsiteX7" fmla="*/ 2978 w 2737802"/>
                          <a:gd name="connsiteY7" fmla="*/ 1874183 h 2027512"/>
                          <a:gd name="connsiteX8" fmla="*/ 0 w 2737802"/>
                          <a:gd name="connsiteY8" fmla="*/ 667683 h 2027512"/>
                          <a:gd name="connsiteX9" fmla="*/ 622103 w 2737802"/>
                          <a:gd name="connsiteY9" fmla="*/ 12046 h 2027512"/>
                          <a:gd name="connsiteX0" fmla="*/ 622103 w 2737170"/>
                          <a:gd name="connsiteY0" fmla="*/ 12046 h 2027512"/>
                          <a:gd name="connsiteX1" fmla="*/ 1331291 w 2737170"/>
                          <a:gd name="connsiteY1" fmla="*/ 1211401 h 2027512"/>
                          <a:gd name="connsiteX2" fmla="*/ 1511300 w 2737170"/>
                          <a:gd name="connsiteY2" fmla="*/ 1035984 h 2027512"/>
                          <a:gd name="connsiteX3" fmla="*/ 2108201 w 2737170"/>
                          <a:gd name="connsiteY3" fmla="*/ 19983 h 2027512"/>
                          <a:gd name="connsiteX4" fmla="*/ 2720975 w 2737170"/>
                          <a:gd name="connsiteY4" fmla="*/ 674034 h 2027512"/>
                          <a:gd name="connsiteX5" fmla="*/ 2737022 w 2737170"/>
                          <a:gd name="connsiteY5" fmla="*/ 1867833 h 2027512"/>
                          <a:gd name="connsiteX6" fmla="*/ 2349500 w 2737170"/>
                          <a:gd name="connsiteY6" fmla="*/ 1972609 h 2027512"/>
                          <a:gd name="connsiteX7" fmla="*/ 2978 w 2737170"/>
                          <a:gd name="connsiteY7" fmla="*/ 1874183 h 2027512"/>
                          <a:gd name="connsiteX8" fmla="*/ 0 w 2737170"/>
                          <a:gd name="connsiteY8" fmla="*/ 667683 h 2027512"/>
                          <a:gd name="connsiteX9" fmla="*/ 622103 w 2737170"/>
                          <a:gd name="connsiteY9" fmla="*/ 12046 h 2027512"/>
                          <a:gd name="connsiteX0" fmla="*/ 622103 w 2737285"/>
                          <a:gd name="connsiteY0" fmla="*/ 12046 h 2027512"/>
                          <a:gd name="connsiteX1" fmla="*/ 1331291 w 2737285"/>
                          <a:gd name="connsiteY1" fmla="*/ 1211401 h 2027512"/>
                          <a:gd name="connsiteX2" fmla="*/ 1511300 w 2737285"/>
                          <a:gd name="connsiteY2" fmla="*/ 1035984 h 2027512"/>
                          <a:gd name="connsiteX3" fmla="*/ 2108201 w 2737285"/>
                          <a:gd name="connsiteY3" fmla="*/ 19983 h 2027512"/>
                          <a:gd name="connsiteX4" fmla="*/ 2720975 w 2737285"/>
                          <a:gd name="connsiteY4" fmla="*/ 674034 h 2027512"/>
                          <a:gd name="connsiteX5" fmla="*/ 2737022 w 2737285"/>
                          <a:gd name="connsiteY5" fmla="*/ 1867833 h 2027512"/>
                          <a:gd name="connsiteX6" fmla="*/ 2349500 w 2737285"/>
                          <a:gd name="connsiteY6" fmla="*/ 1972609 h 2027512"/>
                          <a:gd name="connsiteX7" fmla="*/ 2978 w 2737285"/>
                          <a:gd name="connsiteY7" fmla="*/ 1874183 h 2027512"/>
                          <a:gd name="connsiteX8" fmla="*/ 0 w 2737285"/>
                          <a:gd name="connsiteY8" fmla="*/ 667683 h 2027512"/>
                          <a:gd name="connsiteX9" fmla="*/ 622103 w 2737285"/>
                          <a:gd name="connsiteY9" fmla="*/ 12046 h 2027512"/>
                          <a:gd name="connsiteX0" fmla="*/ 622103 w 2738623"/>
                          <a:gd name="connsiteY0" fmla="*/ 12046 h 2027512"/>
                          <a:gd name="connsiteX1" fmla="*/ 1331291 w 2738623"/>
                          <a:gd name="connsiteY1" fmla="*/ 1211401 h 2027512"/>
                          <a:gd name="connsiteX2" fmla="*/ 1511300 w 2738623"/>
                          <a:gd name="connsiteY2" fmla="*/ 1035984 h 2027512"/>
                          <a:gd name="connsiteX3" fmla="*/ 2108201 w 2738623"/>
                          <a:gd name="connsiteY3" fmla="*/ 19983 h 2027512"/>
                          <a:gd name="connsiteX4" fmla="*/ 2720975 w 2738623"/>
                          <a:gd name="connsiteY4" fmla="*/ 674034 h 2027512"/>
                          <a:gd name="connsiteX5" fmla="*/ 2737022 w 2738623"/>
                          <a:gd name="connsiteY5" fmla="*/ 1867833 h 2027512"/>
                          <a:gd name="connsiteX6" fmla="*/ 2349500 w 2738623"/>
                          <a:gd name="connsiteY6" fmla="*/ 1972609 h 2027512"/>
                          <a:gd name="connsiteX7" fmla="*/ 2978 w 2738623"/>
                          <a:gd name="connsiteY7" fmla="*/ 1874183 h 2027512"/>
                          <a:gd name="connsiteX8" fmla="*/ 0 w 2738623"/>
                          <a:gd name="connsiteY8" fmla="*/ 667683 h 2027512"/>
                          <a:gd name="connsiteX9" fmla="*/ 622103 w 2738623"/>
                          <a:gd name="connsiteY9" fmla="*/ 12046 h 2027512"/>
                          <a:gd name="connsiteX0" fmla="*/ 622103 w 2744951"/>
                          <a:gd name="connsiteY0" fmla="*/ 12046 h 2027512"/>
                          <a:gd name="connsiteX1" fmla="*/ 1331291 w 2744951"/>
                          <a:gd name="connsiteY1" fmla="*/ 1211401 h 2027512"/>
                          <a:gd name="connsiteX2" fmla="*/ 1511300 w 2744951"/>
                          <a:gd name="connsiteY2" fmla="*/ 1035984 h 2027512"/>
                          <a:gd name="connsiteX3" fmla="*/ 2108201 w 2744951"/>
                          <a:gd name="connsiteY3" fmla="*/ 19983 h 2027512"/>
                          <a:gd name="connsiteX4" fmla="*/ 2720975 w 2744951"/>
                          <a:gd name="connsiteY4" fmla="*/ 674034 h 2027512"/>
                          <a:gd name="connsiteX5" fmla="*/ 2737022 w 2744951"/>
                          <a:gd name="connsiteY5" fmla="*/ 1867833 h 2027512"/>
                          <a:gd name="connsiteX6" fmla="*/ 2349500 w 2744951"/>
                          <a:gd name="connsiteY6" fmla="*/ 1972609 h 2027512"/>
                          <a:gd name="connsiteX7" fmla="*/ 2978 w 2744951"/>
                          <a:gd name="connsiteY7" fmla="*/ 1874183 h 2027512"/>
                          <a:gd name="connsiteX8" fmla="*/ 0 w 2744951"/>
                          <a:gd name="connsiteY8" fmla="*/ 667683 h 2027512"/>
                          <a:gd name="connsiteX9" fmla="*/ 622103 w 2744951"/>
                          <a:gd name="connsiteY9" fmla="*/ 12046 h 2027512"/>
                          <a:gd name="connsiteX0" fmla="*/ 622103 w 2750652"/>
                          <a:gd name="connsiteY0" fmla="*/ 12046 h 2027512"/>
                          <a:gd name="connsiteX1" fmla="*/ 1331291 w 2750652"/>
                          <a:gd name="connsiteY1" fmla="*/ 1211401 h 2027512"/>
                          <a:gd name="connsiteX2" fmla="*/ 1511300 w 2750652"/>
                          <a:gd name="connsiteY2" fmla="*/ 1035984 h 2027512"/>
                          <a:gd name="connsiteX3" fmla="*/ 2108201 w 2750652"/>
                          <a:gd name="connsiteY3" fmla="*/ 19983 h 2027512"/>
                          <a:gd name="connsiteX4" fmla="*/ 2720975 w 2750652"/>
                          <a:gd name="connsiteY4" fmla="*/ 674034 h 2027512"/>
                          <a:gd name="connsiteX5" fmla="*/ 2737022 w 2750652"/>
                          <a:gd name="connsiteY5" fmla="*/ 1867833 h 2027512"/>
                          <a:gd name="connsiteX6" fmla="*/ 2349500 w 2750652"/>
                          <a:gd name="connsiteY6" fmla="*/ 1972609 h 2027512"/>
                          <a:gd name="connsiteX7" fmla="*/ 2978 w 2750652"/>
                          <a:gd name="connsiteY7" fmla="*/ 1874183 h 2027512"/>
                          <a:gd name="connsiteX8" fmla="*/ 0 w 2750652"/>
                          <a:gd name="connsiteY8" fmla="*/ 667683 h 2027512"/>
                          <a:gd name="connsiteX9" fmla="*/ 622103 w 2750652"/>
                          <a:gd name="connsiteY9" fmla="*/ 12046 h 2027512"/>
                          <a:gd name="connsiteX0" fmla="*/ 622103 w 2743148"/>
                          <a:gd name="connsiteY0" fmla="*/ 12046 h 2027512"/>
                          <a:gd name="connsiteX1" fmla="*/ 1331291 w 2743148"/>
                          <a:gd name="connsiteY1" fmla="*/ 1211401 h 2027512"/>
                          <a:gd name="connsiteX2" fmla="*/ 1511300 w 2743148"/>
                          <a:gd name="connsiteY2" fmla="*/ 1035984 h 2027512"/>
                          <a:gd name="connsiteX3" fmla="*/ 2108201 w 2743148"/>
                          <a:gd name="connsiteY3" fmla="*/ 19983 h 2027512"/>
                          <a:gd name="connsiteX4" fmla="*/ 2720975 w 2743148"/>
                          <a:gd name="connsiteY4" fmla="*/ 674034 h 2027512"/>
                          <a:gd name="connsiteX5" fmla="*/ 2737022 w 2743148"/>
                          <a:gd name="connsiteY5" fmla="*/ 1867833 h 2027512"/>
                          <a:gd name="connsiteX6" fmla="*/ 2349500 w 2743148"/>
                          <a:gd name="connsiteY6" fmla="*/ 1972609 h 2027512"/>
                          <a:gd name="connsiteX7" fmla="*/ 2978 w 2743148"/>
                          <a:gd name="connsiteY7" fmla="*/ 1874183 h 2027512"/>
                          <a:gd name="connsiteX8" fmla="*/ 0 w 2743148"/>
                          <a:gd name="connsiteY8" fmla="*/ 667683 h 2027512"/>
                          <a:gd name="connsiteX9" fmla="*/ 622103 w 2743148"/>
                          <a:gd name="connsiteY9" fmla="*/ 12046 h 2027512"/>
                          <a:gd name="connsiteX0" fmla="*/ 625480 w 2746525"/>
                          <a:gd name="connsiteY0" fmla="*/ 12046 h 2027512"/>
                          <a:gd name="connsiteX1" fmla="*/ 1334668 w 2746525"/>
                          <a:gd name="connsiteY1" fmla="*/ 1211401 h 2027512"/>
                          <a:gd name="connsiteX2" fmla="*/ 1514677 w 2746525"/>
                          <a:gd name="connsiteY2" fmla="*/ 1035984 h 2027512"/>
                          <a:gd name="connsiteX3" fmla="*/ 2111578 w 2746525"/>
                          <a:gd name="connsiteY3" fmla="*/ 19983 h 2027512"/>
                          <a:gd name="connsiteX4" fmla="*/ 2724352 w 2746525"/>
                          <a:gd name="connsiteY4" fmla="*/ 674034 h 2027512"/>
                          <a:gd name="connsiteX5" fmla="*/ 2740399 w 2746525"/>
                          <a:gd name="connsiteY5" fmla="*/ 1867833 h 2027512"/>
                          <a:gd name="connsiteX6" fmla="*/ 2352877 w 2746525"/>
                          <a:gd name="connsiteY6" fmla="*/ 1972609 h 2027512"/>
                          <a:gd name="connsiteX7" fmla="*/ 6355 w 2746525"/>
                          <a:gd name="connsiteY7" fmla="*/ 1874183 h 2027512"/>
                          <a:gd name="connsiteX8" fmla="*/ 3377 w 2746525"/>
                          <a:gd name="connsiteY8" fmla="*/ 667683 h 2027512"/>
                          <a:gd name="connsiteX9" fmla="*/ 625480 w 2746525"/>
                          <a:gd name="connsiteY9" fmla="*/ 12046 h 2027512"/>
                          <a:gd name="connsiteX0" fmla="*/ 622103 w 2743148"/>
                          <a:gd name="connsiteY0" fmla="*/ 12046 h 2027512"/>
                          <a:gd name="connsiteX1" fmla="*/ 1331291 w 2743148"/>
                          <a:gd name="connsiteY1" fmla="*/ 1211401 h 2027512"/>
                          <a:gd name="connsiteX2" fmla="*/ 1511300 w 2743148"/>
                          <a:gd name="connsiteY2" fmla="*/ 1035984 h 2027512"/>
                          <a:gd name="connsiteX3" fmla="*/ 2108201 w 2743148"/>
                          <a:gd name="connsiteY3" fmla="*/ 19983 h 2027512"/>
                          <a:gd name="connsiteX4" fmla="*/ 2720975 w 2743148"/>
                          <a:gd name="connsiteY4" fmla="*/ 674034 h 2027512"/>
                          <a:gd name="connsiteX5" fmla="*/ 2737022 w 2743148"/>
                          <a:gd name="connsiteY5" fmla="*/ 1867833 h 2027512"/>
                          <a:gd name="connsiteX6" fmla="*/ 2349500 w 2743148"/>
                          <a:gd name="connsiteY6" fmla="*/ 1972609 h 2027512"/>
                          <a:gd name="connsiteX7" fmla="*/ 2978 w 2743148"/>
                          <a:gd name="connsiteY7" fmla="*/ 1874183 h 2027512"/>
                          <a:gd name="connsiteX8" fmla="*/ 0 w 2743148"/>
                          <a:gd name="connsiteY8" fmla="*/ 667683 h 2027512"/>
                          <a:gd name="connsiteX9" fmla="*/ 622103 w 2743148"/>
                          <a:gd name="connsiteY9" fmla="*/ 12046 h 2027512"/>
                          <a:gd name="connsiteX0" fmla="*/ 622103 w 2743148"/>
                          <a:gd name="connsiteY0" fmla="*/ 12046 h 2027512"/>
                          <a:gd name="connsiteX1" fmla="*/ 1331291 w 2743148"/>
                          <a:gd name="connsiteY1" fmla="*/ 1211401 h 2027512"/>
                          <a:gd name="connsiteX2" fmla="*/ 1511300 w 2743148"/>
                          <a:gd name="connsiteY2" fmla="*/ 1035984 h 2027512"/>
                          <a:gd name="connsiteX3" fmla="*/ 2108201 w 2743148"/>
                          <a:gd name="connsiteY3" fmla="*/ 19983 h 2027512"/>
                          <a:gd name="connsiteX4" fmla="*/ 2720975 w 2743148"/>
                          <a:gd name="connsiteY4" fmla="*/ 674034 h 2027512"/>
                          <a:gd name="connsiteX5" fmla="*/ 2737022 w 2743148"/>
                          <a:gd name="connsiteY5" fmla="*/ 1867833 h 2027512"/>
                          <a:gd name="connsiteX6" fmla="*/ 2349500 w 2743148"/>
                          <a:gd name="connsiteY6" fmla="*/ 1972609 h 2027512"/>
                          <a:gd name="connsiteX7" fmla="*/ 16799 w 2743148"/>
                          <a:gd name="connsiteY7" fmla="*/ 1874183 h 2027512"/>
                          <a:gd name="connsiteX8" fmla="*/ 0 w 2743148"/>
                          <a:gd name="connsiteY8" fmla="*/ 667683 h 2027512"/>
                          <a:gd name="connsiteX9" fmla="*/ 622103 w 2743148"/>
                          <a:gd name="connsiteY9" fmla="*/ 12046 h 2027512"/>
                          <a:gd name="connsiteX0" fmla="*/ 625001 w 2746046"/>
                          <a:gd name="connsiteY0" fmla="*/ 12046 h 2025749"/>
                          <a:gd name="connsiteX1" fmla="*/ 1334189 w 2746046"/>
                          <a:gd name="connsiteY1" fmla="*/ 1211401 h 2025749"/>
                          <a:gd name="connsiteX2" fmla="*/ 1514198 w 2746046"/>
                          <a:gd name="connsiteY2" fmla="*/ 1035984 h 2025749"/>
                          <a:gd name="connsiteX3" fmla="*/ 2111099 w 2746046"/>
                          <a:gd name="connsiteY3" fmla="*/ 19983 h 2025749"/>
                          <a:gd name="connsiteX4" fmla="*/ 2723873 w 2746046"/>
                          <a:gd name="connsiteY4" fmla="*/ 674034 h 2025749"/>
                          <a:gd name="connsiteX5" fmla="*/ 2739920 w 2746046"/>
                          <a:gd name="connsiteY5" fmla="*/ 1867833 h 2025749"/>
                          <a:gd name="connsiteX6" fmla="*/ 2352398 w 2746046"/>
                          <a:gd name="connsiteY6" fmla="*/ 1972609 h 2025749"/>
                          <a:gd name="connsiteX7" fmla="*/ 1269 w 2746046"/>
                          <a:gd name="connsiteY7" fmla="*/ 1869576 h 2025749"/>
                          <a:gd name="connsiteX8" fmla="*/ 2898 w 2746046"/>
                          <a:gd name="connsiteY8" fmla="*/ 667683 h 2025749"/>
                          <a:gd name="connsiteX9" fmla="*/ 625001 w 2746046"/>
                          <a:gd name="connsiteY9" fmla="*/ 12046 h 2025749"/>
                          <a:gd name="connsiteX0" fmla="*/ 625001 w 2746046"/>
                          <a:gd name="connsiteY0" fmla="*/ 12046 h 2025749"/>
                          <a:gd name="connsiteX1" fmla="*/ 1334189 w 2746046"/>
                          <a:gd name="connsiteY1" fmla="*/ 1211401 h 2025749"/>
                          <a:gd name="connsiteX2" fmla="*/ 1514198 w 2746046"/>
                          <a:gd name="connsiteY2" fmla="*/ 1035984 h 2025749"/>
                          <a:gd name="connsiteX3" fmla="*/ 2111099 w 2746046"/>
                          <a:gd name="connsiteY3" fmla="*/ 19983 h 2025749"/>
                          <a:gd name="connsiteX4" fmla="*/ 2723873 w 2746046"/>
                          <a:gd name="connsiteY4" fmla="*/ 674034 h 2025749"/>
                          <a:gd name="connsiteX5" fmla="*/ 2739920 w 2746046"/>
                          <a:gd name="connsiteY5" fmla="*/ 1923119 h 2025749"/>
                          <a:gd name="connsiteX6" fmla="*/ 2352398 w 2746046"/>
                          <a:gd name="connsiteY6" fmla="*/ 1972609 h 2025749"/>
                          <a:gd name="connsiteX7" fmla="*/ 1269 w 2746046"/>
                          <a:gd name="connsiteY7" fmla="*/ 1869576 h 2025749"/>
                          <a:gd name="connsiteX8" fmla="*/ 2898 w 2746046"/>
                          <a:gd name="connsiteY8" fmla="*/ 667683 h 2025749"/>
                          <a:gd name="connsiteX9" fmla="*/ 625001 w 2746046"/>
                          <a:gd name="connsiteY9" fmla="*/ 12046 h 2025749"/>
                          <a:gd name="connsiteX0" fmla="*/ 625001 w 2746046"/>
                          <a:gd name="connsiteY0" fmla="*/ 12046 h 2025749"/>
                          <a:gd name="connsiteX1" fmla="*/ 1334189 w 2746046"/>
                          <a:gd name="connsiteY1" fmla="*/ 1211401 h 2025749"/>
                          <a:gd name="connsiteX2" fmla="*/ 1514198 w 2746046"/>
                          <a:gd name="connsiteY2" fmla="*/ 1035984 h 2025749"/>
                          <a:gd name="connsiteX3" fmla="*/ 2111099 w 2746046"/>
                          <a:gd name="connsiteY3" fmla="*/ 19983 h 2025749"/>
                          <a:gd name="connsiteX4" fmla="*/ 2723873 w 2746046"/>
                          <a:gd name="connsiteY4" fmla="*/ 674034 h 2025749"/>
                          <a:gd name="connsiteX5" fmla="*/ 2739920 w 2746046"/>
                          <a:gd name="connsiteY5" fmla="*/ 1895477 h 2025749"/>
                          <a:gd name="connsiteX6" fmla="*/ 2352398 w 2746046"/>
                          <a:gd name="connsiteY6" fmla="*/ 1972609 h 2025749"/>
                          <a:gd name="connsiteX7" fmla="*/ 1269 w 2746046"/>
                          <a:gd name="connsiteY7" fmla="*/ 1869576 h 2025749"/>
                          <a:gd name="connsiteX8" fmla="*/ 2898 w 2746046"/>
                          <a:gd name="connsiteY8" fmla="*/ 667683 h 2025749"/>
                          <a:gd name="connsiteX9" fmla="*/ 625001 w 2746046"/>
                          <a:gd name="connsiteY9" fmla="*/ 12046 h 2025749"/>
                          <a:gd name="connsiteX0" fmla="*/ 625001 w 2742284"/>
                          <a:gd name="connsiteY0" fmla="*/ 12046 h 2025749"/>
                          <a:gd name="connsiteX1" fmla="*/ 1334189 w 2742284"/>
                          <a:gd name="connsiteY1" fmla="*/ 1211401 h 2025749"/>
                          <a:gd name="connsiteX2" fmla="*/ 1514198 w 2742284"/>
                          <a:gd name="connsiteY2" fmla="*/ 1035984 h 2025749"/>
                          <a:gd name="connsiteX3" fmla="*/ 2111099 w 2742284"/>
                          <a:gd name="connsiteY3" fmla="*/ 19983 h 2025749"/>
                          <a:gd name="connsiteX4" fmla="*/ 2723873 w 2742284"/>
                          <a:gd name="connsiteY4" fmla="*/ 674034 h 2025749"/>
                          <a:gd name="connsiteX5" fmla="*/ 2730706 w 2742284"/>
                          <a:gd name="connsiteY5" fmla="*/ 1881655 h 2025749"/>
                          <a:gd name="connsiteX6" fmla="*/ 2352398 w 2742284"/>
                          <a:gd name="connsiteY6" fmla="*/ 1972609 h 2025749"/>
                          <a:gd name="connsiteX7" fmla="*/ 1269 w 2742284"/>
                          <a:gd name="connsiteY7" fmla="*/ 1869576 h 2025749"/>
                          <a:gd name="connsiteX8" fmla="*/ 2898 w 2742284"/>
                          <a:gd name="connsiteY8" fmla="*/ 667683 h 2025749"/>
                          <a:gd name="connsiteX9" fmla="*/ 625001 w 2742284"/>
                          <a:gd name="connsiteY9" fmla="*/ 12046 h 2025749"/>
                          <a:gd name="connsiteX0" fmla="*/ 625001 w 2742284"/>
                          <a:gd name="connsiteY0" fmla="*/ 12046 h 2025749"/>
                          <a:gd name="connsiteX1" fmla="*/ 1334189 w 2742284"/>
                          <a:gd name="connsiteY1" fmla="*/ 1211401 h 2025749"/>
                          <a:gd name="connsiteX2" fmla="*/ 1514198 w 2742284"/>
                          <a:gd name="connsiteY2" fmla="*/ 1035984 h 2025749"/>
                          <a:gd name="connsiteX3" fmla="*/ 2111099 w 2742284"/>
                          <a:gd name="connsiteY3" fmla="*/ 19983 h 2025749"/>
                          <a:gd name="connsiteX4" fmla="*/ 2723873 w 2742284"/>
                          <a:gd name="connsiteY4" fmla="*/ 674034 h 2025749"/>
                          <a:gd name="connsiteX5" fmla="*/ 2730706 w 2742284"/>
                          <a:gd name="connsiteY5" fmla="*/ 1881655 h 2025749"/>
                          <a:gd name="connsiteX6" fmla="*/ 2352398 w 2742284"/>
                          <a:gd name="connsiteY6" fmla="*/ 1972609 h 2025749"/>
                          <a:gd name="connsiteX7" fmla="*/ 1269 w 2742284"/>
                          <a:gd name="connsiteY7" fmla="*/ 1869576 h 2025749"/>
                          <a:gd name="connsiteX8" fmla="*/ 2898 w 2742284"/>
                          <a:gd name="connsiteY8" fmla="*/ 667683 h 2025749"/>
                          <a:gd name="connsiteX9" fmla="*/ 625001 w 2742284"/>
                          <a:gd name="connsiteY9" fmla="*/ 12046 h 2025749"/>
                          <a:gd name="connsiteX0" fmla="*/ 625001 w 2742284"/>
                          <a:gd name="connsiteY0" fmla="*/ 12046 h 2025749"/>
                          <a:gd name="connsiteX1" fmla="*/ 1334189 w 2742284"/>
                          <a:gd name="connsiteY1" fmla="*/ 1211401 h 2025749"/>
                          <a:gd name="connsiteX2" fmla="*/ 1514198 w 2742284"/>
                          <a:gd name="connsiteY2" fmla="*/ 1035984 h 2025749"/>
                          <a:gd name="connsiteX3" fmla="*/ 2111099 w 2742284"/>
                          <a:gd name="connsiteY3" fmla="*/ 19983 h 2025749"/>
                          <a:gd name="connsiteX4" fmla="*/ 2723873 w 2742284"/>
                          <a:gd name="connsiteY4" fmla="*/ 674034 h 2025749"/>
                          <a:gd name="connsiteX5" fmla="*/ 2730707 w 2742284"/>
                          <a:gd name="connsiteY5" fmla="*/ 1867834 h 2025749"/>
                          <a:gd name="connsiteX6" fmla="*/ 2352398 w 2742284"/>
                          <a:gd name="connsiteY6" fmla="*/ 1972609 h 2025749"/>
                          <a:gd name="connsiteX7" fmla="*/ 1269 w 2742284"/>
                          <a:gd name="connsiteY7" fmla="*/ 1869576 h 2025749"/>
                          <a:gd name="connsiteX8" fmla="*/ 2898 w 2742284"/>
                          <a:gd name="connsiteY8" fmla="*/ 667683 h 2025749"/>
                          <a:gd name="connsiteX9" fmla="*/ 625001 w 2742284"/>
                          <a:gd name="connsiteY9" fmla="*/ 12046 h 2025749"/>
                          <a:gd name="connsiteX0" fmla="*/ 625001 w 2746047"/>
                          <a:gd name="connsiteY0" fmla="*/ 12046 h 2025749"/>
                          <a:gd name="connsiteX1" fmla="*/ 1334189 w 2746047"/>
                          <a:gd name="connsiteY1" fmla="*/ 1211401 h 2025749"/>
                          <a:gd name="connsiteX2" fmla="*/ 1514198 w 2746047"/>
                          <a:gd name="connsiteY2" fmla="*/ 1035984 h 2025749"/>
                          <a:gd name="connsiteX3" fmla="*/ 2111099 w 2746047"/>
                          <a:gd name="connsiteY3" fmla="*/ 19983 h 2025749"/>
                          <a:gd name="connsiteX4" fmla="*/ 2723873 w 2746047"/>
                          <a:gd name="connsiteY4" fmla="*/ 674034 h 2025749"/>
                          <a:gd name="connsiteX5" fmla="*/ 2739922 w 2746047"/>
                          <a:gd name="connsiteY5" fmla="*/ 1895477 h 2025749"/>
                          <a:gd name="connsiteX6" fmla="*/ 2352398 w 2746047"/>
                          <a:gd name="connsiteY6" fmla="*/ 1972609 h 2025749"/>
                          <a:gd name="connsiteX7" fmla="*/ 1269 w 2746047"/>
                          <a:gd name="connsiteY7" fmla="*/ 1869576 h 2025749"/>
                          <a:gd name="connsiteX8" fmla="*/ 2898 w 2746047"/>
                          <a:gd name="connsiteY8" fmla="*/ 667683 h 2025749"/>
                          <a:gd name="connsiteX9" fmla="*/ 625001 w 2746047"/>
                          <a:gd name="connsiteY9" fmla="*/ 12046 h 2025749"/>
                          <a:gd name="connsiteX0" fmla="*/ 625001 w 2746047"/>
                          <a:gd name="connsiteY0" fmla="*/ 12046 h 2025749"/>
                          <a:gd name="connsiteX1" fmla="*/ 1334189 w 2746047"/>
                          <a:gd name="connsiteY1" fmla="*/ 1211401 h 2025749"/>
                          <a:gd name="connsiteX2" fmla="*/ 1514198 w 2746047"/>
                          <a:gd name="connsiteY2" fmla="*/ 1035984 h 2025749"/>
                          <a:gd name="connsiteX3" fmla="*/ 2111099 w 2746047"/>
                          <a:gd name="connsiteY3" fmla="*/ 19983 h 2025749"/>
                          <a:gd name="connsiteX4" fmla="*/ 2723873 w 2746047"/>
                          <a:gd name="connsiteY4" fmla="*/ 674034 h 2025749"/>
                          <a:gd name="connsiteX5" fmla="*/ 2739922 w 2746047"/>
                          <a:gd name="connsiteY5" fmla="*/ 1895477 h 2025749"/>
                          <a:gd name="connsiteX6" fmla="*/ 2352398 w 2746047"/>
                          <a:gd name="connsiteY6" fmla="*/ 1972609 h 2025749"/>
                          <a:gd name="connsiteX7" fmla="*/ 1269 w 2746047"/>
                          <a:gd name="connsiteY7" fmla="*/ 1869576 h 2025749"/>
                          <a:gd name="connsiteX8" fmla="*/ 2898 w 2746047"/>
                          <a:gd name="connsiteY8" fmla="*/ 667683 h 2025749"/>
                          <a:gd name="connsiteX9" fmla="*/ 625001 w 2746047"/>
                          <a:gd name="connsiteY9" fmla="*/ 12046 h 2025749"/>
                          <a:gd name="connsiteX0" fmla="*/ 625001 w 2746047"/>
                          <a:gd name="connsiteY0" fmla="*/ 12046 h 2010292"/>
                          <a:gd name="connsiteX1" fmla="*/ 1334189 w 2746047"/>
                          <a:gd name="connsiteY1" fmla="*/ 1211401 h 2010292"/>
                          <a:gd name="connsiteX2" fmla="*/ 1514198 w 2746047"/>
                          <a:gd name="connsiteY2" fmla="*/ 1035984 h 2010292"/>
                          <a:gd name="connsiteX3" fmla="*/ 2111099 w 2746047"/>
                          <a:gd name="connsiteY3" fmla="*/ 19983 h 2010292"/>
                          <a:gd name="connsiteX4" fmla="*/ 2723873 w 2746047"/>
                          <a:gd name="connsiteY4" fmla="*/ 674034 h 2010292"/>
                          <a:gd name="connsiteX5" fmla="*/ 2739922 w 2746047"/>
                          <a:gd name="connsiteY5" fmla="*/ 1895477 h 2010292"/>
                          <a:gd name="connsiteX6" fmla="*/ 2352398 w 2746047"/>
                          <a:gd name="connsiteY6" fmla="*/ 1972609 h 2010292"/>
                          <a:gd name="connsiteX7" fmla="*/ 1269 w 2746047"/>
                          <a:gd name="connsiteY7" fmla="*/ 1869576 h 2010292"/>
                          <a:gd name="connsiteX8" fmla="*/ 2898 w 2746047"/>
                          <a:gd name="connsiteY8" fmla="*/ 667683 h 2010292"/>
                          <a:gd name="connsiteX9" fmla="*/ 625001 w 2746047"/>
                          <a:gd name="connsiteY9" fmla="*/ 12046 h 2010292"/>
                          <a:gd name="connsiteX0" fmla="*/ 625001 w 2746047"/>
                          <a:gd name="connsiteY0" fmla="*/ 12046 h 2010292"/>
                          <a:gd name="connsiteX1" fmla="*/ 1334189 w 2746047"/>
                          <a:gd name="connsiteY1" fmla="*/ 1211401 h 2010292"/>
                          <a:gd name="connsiteX2" fmla="*/ 1514198 w 2746047"/>
                          <a:gd name="connsiteY2" fmla="*/ 1035984 h 2010292"/>
                          <a:gd name="connsiteX3" fmla="*/ 2111099 w 2746047"/>
                          <a:gd name="connsiteY3" fmla="*/ 19983 h 2010292"/>
                          <a:gd name="connsiteX4" fmla="*/ 2723873 w 2746047"/>
                          <a:gd name="connsiteY4" fmla="*/ 674034 h 2010292"/>
                          <a:gd name="connsiteX5" fmla="*/ 2739922 w 2746047"/>
                          <a:gd name="connsiteY5" fmla="*/ 1895477 h 2010292"/>
                          <a:gd name="connsiteX6" fmla="*/ 2352398 w 2746047"/>
                          <a:gd name="connsiteY6" fmla="*/ 1972609 h 2010292"/>
                          <a:gd name="connsiteX7" fmla="*/ 1269 w 2746047"/>
                          <a:gd name="connsiteY7" fmla="*/ 1869576 h 2010292"/>
                          <a:gd name="connsiteX8" fmla="*/ 2898 w 2746047"/>
                          <a:gd name="connsiteY8" fmla="*/ 667683 h 2010292"/>
                          <a:gd name="connsiteX9" fmla="*/ 625001 w 2746047"/>
                          <a:gd name="connsiteY9" fmla="*/ 12046 h 2010292"/>
                          <a:gd name="connsiteX0" fmla="*/ 625001 w 2742792"/>
                          <a:gd name="connsiteY0" fmla="*/ 12046 h 2010292"/>
                          <a:gd name="connsiteX1" fmla="*/ 1334189 w 2742792"/>
                          <a:gd name="connsiteY1" fmla="*/ 1211401 h 2010292"/>
                          <a:gd name="connsiteX2" fmla="*/ 1514198 w 2742792"/>
                          <a:gd name="connsiteY2" fmla="*/ 1035984 h 2010292"/>
                          <a:gd name="connsiteX3" fmla="*/ 2111099 w 2742792"/>
                          <a:gd name="connsiteY3" fmla="*/ 19983 h 2010292"/>
                          <a:gd name="connsiteX4" fmla="*/ 2723873 w 2742792"/>
                          <a:gd name="connsiteY4" fmla="*/ 674034 h 2010292"/>
                          <a:gd name="connsiteX5" fmla="*/ 2739922 w 2742792"/>
                          <a:gd name="connsiteY5" fmla="*/ 1895477 h 2010292"/>
                          <a:gd name="connsiteX6" fmla="*/ 2352398 w 2742792"/>
                          <a:gd name="connsiteY6" fmla="*/ 1972609 h 2010292"/>
                          <a:gd name="connsiteX7" fmla="*/ 1269 w 2742792"/>
                          <a:gd name="connsiteY7" fmla="*/ 1869576 h 2010292"/>
                          <a:gd name="connsiteX8" fmla="*/ 2898 w 2742792"/>
                          <a:gd name="connsiteY8" fmla="*/ 667683 h 2010292"/>
                          <a:gd name="connsiteX9" fmla="*/ 625001 w 2742792"/>
                          <a:gd name="connsiteY9" fmla="*/ 12046 h 2010292"/>
                          <a:gd name="connsiteX0" fmla="*/ 625001 w 2740334"/>
                          <a:gd name="connsiteY0" fmla="*/ 12046 h 2010292"/>
                          <a:gd name="connsiteX1" fmla="*/ 1334189 w 2740334"/>
                          <a:gd name="connsiteY1" fmla="*/ 1211401 h 2010292"/>
                          <a:gd name="connsiteX2" fmla="*/ 1514198 w 2740334"/>
                          <a:gd name="connsiteY2" fmla="*/ 1035984 h 2010292"/>
                          <a:gd name="connsiteX3" fmla="*/ 2111099 w 2740334"/>
                          <a:gd name="connsiteY3" fmla="*/ 19983 h 2010292"/>
                          <a:gd name="connsiteX4" fmla="*/ 2723873 w 2740334"/>
                          <a:gd name="connsiteY4" fmla="*/ 674034 h 2010292"/>
                          <a:gd name="connsiteX5" fmla="*/ 2739922 w 2740334"/>
                          <a:gd name="connsiteY5" fmla="*/ 1895477 h 2010292"/>
                          <a:gd name="connsiteX6" fmla="*/ 2352398 w 2740334"/>
                          <a:gd name="connsiteY6" fmla="*/ 1972609 h 2010292"/>
                          <a:gd name="connsiteX7" fmla="*/ 1269 w 2740334"/>
                          <a:gd name="connsiteY7" fmla="*/ 1869576 h 2010292"/>
                          <a:gd name="connsiteX8" fmla="*/ 2898 w 2740334"/>
                          <a:gd name="connsiteY8" fmla="*/ 667683 h 2010292"/>
                          <a:gd name="connsiteX9" fmla="*/ 625001 w 2740334"/>
                          <a:gd name="connsiteY9" fmla="*/ 12046 h 2010292"/>
                          <a:gd name="connsiteX0" fmla="*/ 625001 w 2740334"/>
                          <a:gd name="connsiteY0" fmla="*/ 12046 h 2010292"/>
                          <a:gd name="connsiteX1" fmla="*/ 1334189 w 2740334"/>
                          <a:gd name="connsiteY1" fmla="*/ 1211401 h 2010292"/>
                          <a:gd name="connsiteX2" fmla="*/ 1514198 w 2740334"/>
                          <a:gd name="connsiteY2" fmla="*/ 1035984 h 2010292"/>
                          <a:gd name="connsiteX3" fmla="*/ 2111099 w 2740334"/>
                          <a:gd name="connsiteY3" fmla="*/ 19983 h 2010292"/>
                          <a:gd name="connsiteX4" fmla="*/ 2723873 w 2740334"/>
                          <a:gd name="connsiteY4" fmla="*/ 674034 h 2010292"/>
                          <a:gd name="connsiteX5" fmla="*/ 2739922 w 2740334"/>
                          <a:gd name="connsiteY5" fmla="*/ 1895477 h 2010292"/>
                          <a:gd name="connsiteX6" fmla="*/ 2352398 w 2740334"/>
                          <a:gd name="connsiteY6" fmla="*/ 1972609 h 2010292"/>
                          <a:gd name="connsiteX7" fmla="*/ 1269 w 2740334"/>
                          <a:gd name="connsiteY7" fmla="*/ 1869576 h 2010292"/>
                          <a:gd name="connsiteX8" fmla="*/ 2898 w 2740334"/>
                          <a:gd name="connsiteY8" fmla="*/ 667683 h 2010292"/>
                          <a:gd name="connsiteX9" fmla="*/ 625001 w 2740334"/>
                          <a:gd name="connsiteY9" fmla="*/ 12046 h 2010292"/>
                          <a:gd name="connsiteX0" fmla="*/ 625001 w 2739922"/>
                          <a:gd name="connsiteY0" fmla="*/ 12046 h 2010292"/>
                          <a:gd name="connsiteX1" fmla="*/ 1334189 w 2739922"/>
                          <a:gd name="connsiteY1" fmla="*/ 1211401 h 2010292"/>
                          <a:gd name="connsiteX2" fmla="*/ 1514198 w 2739922"/>
                          <a:gd name="connsiteY2" fmla="*/ 1035984 h 2010292"/>
                          <a:gd name="connsiteX3" fmla="*/ 2111099 w 2739922"/>
                          <a:gd name="connsiteY3" fmla="*/ 19983 h 2010292"/>
                          <a:gd name="connsiteX4" fmla="*/ 2723873 w 2739922"/>
                          <a:gd name="connsiteY4" fmla="*/ 674034 h 2010292"/>
                          <a:gd name="connsiteX5" fmla="*/ 2739922 w 2739922"/>
                          <a:gd name="connsiteY5" fmla="*/ 1895477 h 2010292"/>
                          <a:gd name="connsiteX6" fmla="*/ 2352398 w 2739922"/>
                          <a:gd name="connsiteY6" fmla="*/ 1972609 h 2010292"/>
                          <a:gd name="connsiteX7" fmla="*/ 1269 w 2739922"/>
                          <a:gd name="connsiteY7" fmla="*/ 1869576 h 2010292"/>
                          <a:gd name="connsiteX8" fmla="*/ 2898 w 2739922"/>
                          <a:gd name="connsiteY8" fmla="*/ 667683 h 2010292"/>
                          <a:gd name="connsiteX9" fmla="*/ 625001 w 2739922"/>
                          <a:gd name="connsiteY9" fmla="*/ 12046 h 2010292"/>
                          <a:gd name="connsiteX0" fmla="*/ 625001 w 2739922"/>
                          <a:gd name="connsiteY0" fmla="*/ 12046 h 2010292"/>
                          <a:gd name="connsiteX1" fmla="*/ 1334189 w 2739922"/>
                          <a:gd name="connsiteY1" fmla="*/ 1211401 h 2010292"/>
                          <a:gd name="connsiteX2" fmla="*/ 1514198 w 2739922"/>
                          <a:gd name="connsiteY2" fmla="*/ 1035984 h 2010292"/>
                          <a:gd name="connsiteX3" fmla="*/ 2111099 w 2739922"/>
                          <a:gd name="connsiteY3" fmla="*/ 19983 h 2010292"/>
                          <a:gd name="connsiteX4" fmla="*/ 2723873 w 2739922"/>
                          <a:gd name="connsiteY4" fmla="*/ 674034 h 2010292"/>
                          <a:gd name="connsiteX5" fmla="*/ 2739922 w 2739922"/>
                          <a:gd name="connsiteY5" fmla="*/ 1895477 h 2010292"/>
                          <a:gd name="connsiteX6" fmla="*/ 2352398 w 2739922"/>
                          <a:gd name="connsiteY6" fmla="*/ 1972609 h 2010292"/>
                          <a:gd name="connsiteX7" fmla="*/ 1269 w 2739922"/>
                          <a:gd name="connsiteY7" fmla="*/ 1869576 h 2010292"/>
                          <a:gd name="connsiteX8" fmla="*/ 2898 w 2739922"/>
                          <a:gd name="connsiteY8" fmla="*/ 667683 h 2010292"/>
                          <a:gd name="connsiteX9" fmla="*/ 625001 w 2739922"/>
                          <a:gd name="connsiteY9" fmla="*/ 12046 h 2010292"/>
                          <a:gd name="connsiteX0" fmla="*/ 625001 w 2739922"/>
                          <a:gd name="connsiteY0" fmla="*/ 12046 h 2010292"/>
                          <a:gd name="connsiteX1" fmla="*/ 1334189 w 2739922"/>
                          <a:gd name="connsiteY1" fmla="*/ 1211401 h 2010292"/>
                          <a:gd name="connsiteX2" fmla="*/ 1514198 w 2739922"/>
                          <a:gd name="connsiteY2" fmla="*/ 1035984 h 2010292"/>
                          <a:gd name="connsiteX3" fmla="*/ 2111099 w 2739922"/>
                          <a:gd name="connsiteY3" fmla="*/ 19983 h 2010292"/>
                          <a:gd name="connsiteX4" fmla="*/ 2723873 w 2739922"/>
                          <a:gd name="connsiteY4" fmla="*/ 674034 h 2010292"/>
                          <a:gd name="connsiteX5" fmla="*/ 2739922 w 2739922"/>
                          <a:gd name="connsiteY5" fmla="*/ 1895477 h 2010292"/>
                          <a:gd name="connsiteX6" fmla="*/ 2352398 w 2739922"/>
                          <a:gd name="connsiteY6" fmla="*/ 1972609 h 2010292"/>
                          <a:gd name="connsiteX7" fmla="*/ 1269 w 2739922"/>
                          <a:gd name="connsiteY7" fmla="*/ 1869576 h 2010292"/>
                          <a:gd name="connsiteX8" fmla="*/ 2898 w 2739922"/>
                          <a:gd name="connsiteY8" fmla="*/ 667683 h 2010292"/>
                          <a:gd name="connsiteX9" fmla="*/ 625001 w 2739922"/>
                          <a:gd name="connsiteY9" fmla="*/ 12046 h 2010292"/>
                          <a:gd name="connsiteX0" fmla="*/ 625001 w 2739922"/>
                          <a:gd name="connsiteY0" fmla="*/ 12046 h 2010292"/>
                          <a:gd name="connsiteX1" fmla="*/ 1334189 w 2739922"/>
                          <a:gd name="connsiteY1" fmla="*/ 1211401 h 2010292"/>
                          <a:gd name="connsiteX2" fmla="*/ 1514198 w 2739922"/>
                          <a:gd name="connsiteY2" fmla="*/ 1035984 h 2010292"/>
                          <a:gd name="connsiteX3" fmla="*/ 2111099 w 2739922"/>
                          <a:gd name="connsiteY3" fmla="*/ 19983 h 2010292"/>
                          <a:gd name="connsiteX4" fmla="*/ 2723873 w 2739922"/>
                          <a:gd name="connsiteY4" fmla="*/ 674034 h 2010292"/>
                          <a:gd name="connsiteX5" fmla="*/ 2739922 w 2739922"/>
                          <a:gd name="connsiteY5" fmla="*/ 1895477 h 2010292"/>
                          <a:gd name="connsiteX6" fmla="*/ 2352398 w 2739922"/>
                          <a:gd name="connsiteY6" fmla="*/ 1972609 h 2010292"/>
                          <a:gd name="connsiteX7" fmla="*/ 1269 w 2739922"/>
                          <a:gd name="connsiteY7" fmla="*/ 1869576 h 2010292"/>
                          <a:gd name="connsiteX8" fmla="*/ 2898 w 2739922"/>
                          <a:gd name="connsiteY8" fmla="*/ 667683 h 2010292"/>
                          <a:gd name="connsiteX9" fmla="*/ 625001 w 2739922"/>
                          <a:gd name="connsiteY9" fmla="*/ 12046 h 2010292"/>
                          <a:gd name="connsiteX0" fmla="*/ 625001 w 2739922"/>
                          <a:gd name="connsiteY0" fmla="*/ 12046 h 2010292"/>
                          <a:gd name="connsiteX1" fmla="*/ 1334189 w 2739922"/>
                          <a:gd name="connsiteY1" fmla="*/ 1211401 h 2010292"/>
                          <a:gd name="connsiteX2" fmla="*/ 1514198 w 2739922"/>
                          <a:gd name="connsiteY2" fmla="*/ 1035984 h 2010292"/>
                          <a:gd name="connsiteX3" fmla="*/ 2111099 w 2739922"/>
                          <a:gd name="connsiteY3" fmla="*/ 19983 h 2010292"/>
                          <a:gd name="connsiteX4" fmla="*/ 2723873 w 2739922"/>
                          <a:gd name="connsiteY4" fmla="*/ 674034 h 2010292"/>
                          <a:gd name="connsiteX5" fmla="*/ 2739922 w 2739922"/>
                          <a:gd name="connsiteY5" fmla="*/ 1895477 h 2010292"/>
                          <a:gd name="connsiteX6" fmla="*/ 2352398 w 2739922"/>
                          <a:gd name="connsiteY6" fmla="*/ 1972609 h 2010292"/>
                          <a:gd name="connsiteX7" fmla="*/ 1269 w 2739922"/>
                          <a:gd name="connsiteY7" fmla="*/ 1869576 h 2010292"/>
                          <a:gd name="connsiteX8" fmla="*/ 2898 w 2739922"/>
                          <a:gd name="connsiteY8" fmla="*/ 667683 h 2010292"/>
                          <a:gd name="connsiteX9" fmla="*/ 625001 w 2739922"/>
                          <a:gd name="connsiteY9" fmla="*/ 12046 h 2010292"/>
                          <a:gd name="connsiteX0" fmla="*/ 625001 w 2739922"/>
                          <a:gd name="connsiteY0" fmla="*/ 12046 h 2010292"/>
                          <a:gd name="connsiteX1" fmla="*/ 1334189 w 2739922"/>
                          <a:gd name="connsiteY1" fmla="*/ 1211401 h 2010292"/>
                          <a:gd name="connsiteX2" fmla="*/ 1514198 w 2739922"/>
                          <a:gd name="connsiteY2" fmla="*/ 1035984 h 2010292"/>
                          <a:gd name="connsiteX3" fmla="*/ 2111099 w 2739922"/>
                          <a:gd name="connsiteY3" fmla="*/ 19983 h 2010292"/>
                          <a:gd name="connsiteX4" fmla="*/ 2723873 w 2739922"/>
                          <a:gd name="connsiteY4" fmla="*/ 674034 h 2010292"/>
                          <a:gd name="connsiteX5" fmla="*/ 2739922 w 2739922"/>
                          <a:gd name="connsiteY5" fmla="*/ 1895477 h 2010292"/>
                          <a:gd name="connsiteX6" fmla="*/ 2352398 w 2739922"/>
                          <a:gd name="connsiteY6" fmla="*/ 1972609 h 2010292"/>
                          <a:gd name="connsiteX7" fmla="*/ 1269 w 2739922"/>
                          <a:gd name="connsiteY7" fmla="*/ 1869576 h 2010292"/>
                          <a:gd name="connsiteX8" fmla="*/ 2898 w 2739922"/>
                          <a:gd name="connsiteY8" fmla="*/ 667683 h 2010292"/>
                          <a:gd name="connsiteX9" fmla="*/ 625001 w 2739922"/>
                          <a:gd name="connsiteY9" fmla="*/ 12046 h 2010292"/>
                          <a:gd name="connsiteX0" fmla="*/ 625001 w 2739922"/>
                          <a:gd name="connsiteY0" fmla="*/ 12046 h 2010292"/>
                          <a:gd name="connsiteX1" fmla="*/ 1334189 w 2739922"/>
                          <a:gd name="connsiteY1" fmla="*/ 1211401 h 2010292"/>
                          <a:gd name="connsiteX2" fmla="*/ 1514198 w 2739922"/>
                          <a:gd name="connsiteY2" fmla="*/ 1035984 h 2010292"/>
                          <a:gd name="connsiteX3" fmla="*/ 2111099 w 2739922"/>
                          <a:gd name="connsiteY3" fmla="*/ 19983 h 2010292"/>
                          <a:gd name="connsiteX4" fmla="*/ 2723873 w 2739922"/>
                          <a:gd name="connsiteY4" fmla="*/ 674034 h 2010292"/>
                          <a:gd name="connsiteX5" fmla="*/ 2739922 w 2739922"/>
                          <a:gd name="connsiteY5" fmla="*/ 1895477 h 2010292"/>
                          <a:gd name="connsiteX6" fmla="*/ 2352398 w 2739922"/>
                          <a:gd name="connsiteY6" fmla="*/ 1972609 h 2010292"/>
                          <a:gd name="connsiteX7" fmla="*/ 1269 w 2739922"/>
                          <a:gd name="connsiteY7" fmla="*/ 1869576 h 2010292"/>
                          <a:gd name="connsiteX8" fmla="*/ 2898 w 2739922"/>
                          <a:gd name="connsiteY8" fmla="*/ 667683 h 2010292"/>
                          <a:gd name="connsiteX9" fmla="*/ 625001 w 2739922"/>
                          <a:gd name="connsiteY9" fmla="*/ 12046 h 2010292"/>
                          <a:gd name="connsiteX0" fmla="*/ 625001 w 2739922"/>
                          <a:gd name="connsiteY0" fmla="*/ 12046 h 2010292"/>
                          <a:gd name="connsiteX1" fmla="*/ 1334189 w 2739922"/>
                          <a:gd name="connsiteY1" fmla="*/ 1211401 h 2010292"/>
                          <a:gd name="connsiteX2" fmla="*/ 1514198 w 2739922"/>
                          <a:gd name="connsiteY2" fmla="*/ 1035984 h 2010292"/>
                          <a:gd name="connsiteX3" fmla="*/ 2111099 w 2739922"/>
                          <a:gd name="connsiteY3" fmla="*/ 19983 h 2010292"/>
                          <a:gd name="connsiteX4" fmla="*/ 2723873 w 2739922"/>
                          <a:gd name="connsiteY4" fmla="*/ 674034 h 2010292"/>
                          <a:gd name="connsiteX5" fmla="*/ 2739922 w 2739922"/>
                          <a:gd name="connsiteY5" fmla="*/ 1895477 h 2010292"/>
                          <a:gd name="connsiteX6" fmla="*/ 2352398 w 2739922"/>
                          <a:gd name="connsiteY6" fmla="*/ 1972609 h 2010292"/>
                          <a:gd name="connsiteX7" fmla="*/ 1269 w 2739922"/>
                          <a:gd name="connsiteY7" fmla="*/ 1869576 h 2010292"/>
                          <a:gd name="connsiteX8" fmla="*/ 2898 w 2739922"/>
                          <a:gd name="connsiteY8" fmla="*/ 667683 h 2010292"/>
                          <a:gd name="connsiteX9" fmla="*/ 625001 w 2739922"/>
                          <a:gd name="connsiteY9" fmla="*/ 12046 h 2010292"/>
                          <a:gd name="connsiteX0" fmla="*/ 625001 w 2739922"/>
                          <a:gd name="connsiteY0" fmla="*/ 12046 h 2010292"/>
                          <a:gd name="connsiteX1" fmla="*/ 1334189 w 2739922"/>
                          <a:gd name="connsiteY1" fmla="*/ 1211401 h 2010292"/>
                          <a:gd name="connsiteX2" fmla="*/ 1514198 w 2739922"/>
                          <a:gd name="connsiteY2" fmla="*/ 1035984 h 2010292"/>
                          <a:gd name="connsiteX3" fmla="*/ 2111099 w 2739922"/>
                          <a:gd name="connsiteY3" fmla="*/ 19983 h 2010292"/>
                          <a:gd name="connsiteX4" fmla="*/ 2723873 w 2739922"/>
                          <a:gd name="connsiteY4" fmla="*/ 674034 h 2010292"/>
                          <a:gd name="connsiteX5" fmla="*/ 2739922 w 2739922"/>
                          <a:gd name="connsiteY5" fmla="*/ 1895477 h 2010292"/>
                          <a:gd name="connsiteX6" fmla="*/ 2352398 w 2739922"/>
                          <a:gd name="connsiteY6" fmla="*/ 1972609 h 2010292"/>
                          <a:gd name="connsiteX7" fmla="*/ 1269 w 2739922"/>
                          <a:gd name="connsiteY7" fmla="*/ 1869576 h 2010292"/>
                          <a:gd name="connsiteX8" fmla="*/ 2898 w 2739922"/>
                          <a:gd name="connsiteY8" fmla="*/ 667683 h 2010292"/>
                          <a:gd name="connsiteX9" fmla="*/ 625001 w 2739922"/>
                          <a:gd name="connsiteY9" fmla="*/ 12046 h 2010292"/>
                          <a:gd name="connsiteX0" fmla="*/ 625001 w 2739922"/>
                          <a:gd name="connsiteY0" fmla="*/ 12046 h 2010292"/>
                          <a:gd name="connsiteX1" fmla="*/ 1334189 w 2739922"/>
                          <a:gd name="connsiteY1" fmla="*/ 1211401 h 2010292"/>
                          <a:gd name="connsiteX2" fmla="*/ 1514198 w 2739922"/>
                          <a:gd name="connsiteY2" fmla="*/ 1035984 h 2010292"/>
                          <a:gd name="connsiteX3" fmla="*/ 2111099 w 2739922"/>
                          <a:gd name="connsiteY3" fmla="*/ 19983 h 2010292"/>
                          <a:gd name="connsiteX4" fmla="*/ 2723873 w 2739922"/>
                          <a:gd name="connsiteY4" fmla="*/ 674034 h 2010292"/>
                          <a:gd name="connsiteX5" fmla="*/ 2739922 w 2739922"/>
                          <a:gd name="connsiteY5" fmla="*/ 1895477 h 2010292"/>
                          <a:gd name="connsiteX6" fmla="*/ 2352398 w 2739922"/>
                          <a:gd name="connsiteY6" fmla="*/ 1972609 h 2010292"/>
                          <a:gd name="connsiteX7" fmla="*/ 1269 w 2739922"/>
                          <a:gd name="connsiteY7" fmla="*/ 1869576 h 2010292"/>
                          <a:gd name="connsiteX8" fmla="*/ 2898 w 2739922"/>
                          <a:gd name="connsiteY8" fmla="*/ 667683 h 2010292"/>
                          <a:gd name="connsiteX9" fmla="*/ 625001 w 2739922"/>
                          <a:gd name="connsiteY9" fmla="*/ 12046 h 2010292"/>
                          <a:gd name="connsiteX0" fmla="*/ 625001 w 2742361"/>
                          <a:gd name="connsiteY0" fmla="*/ 12046 h 2010292"/>
                          <a:gd name="connsiteX1" fmla="*/ 1334189 w 2742361"/>
                          <a:gd name="connsiteY1" fmla="*/ 1211401 h 2010292"/>
                          <a:gd name="connsiteX2" fmla="*/ 1514198 w 2742361"/>
                          <a:gd name="connsiteY2" fmla="*/ 1035984 h 2010292"/>
                          <a:gd name="connsiteX3" fmla="*/ 2111099 w 2742361"/>
                          <a:gd name="connsiteY3" fmla="*/ 19983 h 2010292"/>
                          <a:gd name="connsiteX4" fmla="*/ 2723873 w 2742361"/>
                          <a:gd name="connsiteY4" fmla="*/ 674034 h 2010292"/>
                          <a:gd name="connsiteX5" fmla="*/ 2739922 w 2742361"/>
                          <a:gd name="connsiteY5" fmla="*/ 1895477 h 2010292"/>
                          <a:gd name="connsiteX6" fmla="*/ 2352398 w 2742361"/>
                          <a:gd name="connsiteY6" fmla="*/ 1972609 h 2010292"/>
                          <a:gd name="connsiteX7" fmla="*/ 1269 w 2742361"/>
                          <a:gd name="connsiteY7" fmla="*/ 1869576 h 2010292"/>
                          <a:gd name="connsiteX8" fmla="*/ 2898 w 2742361"/>
                          <a:gd name="connsiteY8" fmla="*/ 667683 h 2010292"/>
                          <a:gd name="connsiteX9" fmla="*/ 625001 w 2742361"/>
                          <a:gd name="connsiteY9" fmla="*/ 12046 h 2010292"/>
                          <a:gd name="connsiteX0" fmla="*/ 625001 w 2739922"/>
                          <a:gd name="connsiteY0" fmla="*/ 12046 h 2010292"/>
                          <a:gd name="connsiteX1" fmla="*/ 1334189 w 2739922"/>
                          <a:gd name="connsiteY1" fmla="*/ 1211401 h 2010292"/>
                          <a:gd name="connsiteX2" fmla="*/ 1514198 w 2739922"/>
                          <a:gd name="connsiteY2" fmla="*/ 1035984 h 2010292"/>
                          <a:gd name="connsiteX3" fmla="*/ 2111099 w 2739922"/>
                          <a:gd name="connsiteY3" fmla="*/ 19983 h 2010292"/>
                          <a:gd name="connsiteX4" fmla="*/ 2723873 w 2739922"/>
                          <a:gd name="connsiteY4" fmla="*/ 674034 h 2010292"/>
                          <a:gd name="connsiteX5" fmla="*/ 2739922 w 2739922"/>
                          <a:gd name="connsiteY5" fmla="*/ 1895477 h 2010292"/>
                          <a:gd name="connsiteX6" fmla="*/ 2352398 w 2739922"/>
                          <a:gd name="connsiteY6" fmla="*/ 1972609 h 2010292"/>
                          <a:gd name="connsiteX7" fmla="*/ 1269 w 2739922"/>
                          <a:gd name="connsiteY7" fmla="*/ 1869576 h 2010292"/>
                          <a:gd name="connsiteX8" fmla="*/ 2898 w 2739922"/>
                          <a:gd name="connsiteY8" fmla="*/ 667683 h 2010292"/>
                          <a:gd name="connsiteX9" fmla="*/ 625001 w 2739922"/>
                          <a:gd name="connsiteY9" fmla="*/ 12046 h 2010292"/>
                          <a:gd name="connsiteX0" fmla="*/ 625001 w 2754619"/>
                          <a:gd name="connsiteY0" fmla="*/ 12046 h 2010292"/>
                          <a:gd name="connsiteX1" fmla="*/ 1334189 w 2754619"/>
                          <a:gd name="connsiteY1" fmla="*/ 1211401 h 2010292"/>
                          <a:gd name="connsiteX2" fmla="*/ 1514198 w 2754619"/>
                          <a:gd name="connsiteY2" fmla="*/ 1035984 h 2010292"/>
                          <a:gd name="connsiteX3" fmla="*/ 2111099 w 2754619"/>
                          <a:gd name="connsiteY3" fmla="*/ 19983 h 2010292"/>
                          <a:gd name="connsiteX4" fmla="*/ 2723873 w 2754619"/>
                          <a:gd name="connsiteY4" fmla="*/ 674034 h 2010292"/>
                          <a:gd name="connsiteX5" fmla="*/ 2739922 w 2754619"/>
                          <a:gd name="connsiteY5" fmla="*/ 1895477 h 2010292"/>
                          <a:gd name="connsiteX6" fmla="*/ 2352398 w 2754619"/>
                          <a:gd name="connsiteY6" fmla="*/ 1972609 h 2010292"/>
                          <a:gd name="connsiteX7" fmla="*/ 1269 w 2754619"/>
                          <a:gd name="connsiteY7" fmla="*/ 1869576 h 2010292"/>
                          <a:gd name="connsiteX8" fmla="*/ 2898 w 2754619"/>
                          <a:gd name="connsiteY8" fmla="*/ 667683 h 2010292"/>
                          <a:gd name="connsiteX9" fmla="*/ 625001 w 2754619"/>
                          <a:gd name="connsiteY9" fmla="*/ 12046 h 2010292"/>
                          <a:gd name="connsiteX0" fmla="*/ 625001 w 2740323"/>
                          <a:gd name="connsiteY0" fmla="*/ 12046 h 2010292"/>
                          <a:gd name="connsiteX1" fmla="*/ 1334189 w 2740323"/>
                          <a:gd name="connsiteY1" fmla="*/ 1211401 h 2010292"/>
                          <a:gd name="connsiteX2" fmla="*/ 1514198 w 2740323"/>
                          <a:gd name="connsiteY2" fmla="*/ 1035984 h 2010292"/>
                          <a:gd name="connsiteX3" fmla="*/ 2111099 w 2740323"/>
                          <a:gd name="connsiteY3" fmla="*/ 19983 h 2010292"/>
                          <a:gd name="connsiteX4" fmla="*/ 2723873 w 2740323"/>
                          <a:gd name="connsiteY4" fmla="*/ 674034 h 2010292"/>
                          <a:gd name="connsiteX5" fmla="*/ 2739922 w 2740323"/>
                          <a:gd name="connsiteY5" fmla="*/ 1895477 h 2010292"/>
                          <a:gd name="connsiteX6" fmla="*/ 2352398 w 2740323"/>
                          <a:gd name="connsiteY6" fmla="*/ 1972609 h 2010292"/>
                          <a:gd name="connsiteX7" fmla="*/ 1269 w 2740323"/>
                          <a:gd name="connsiteY7" fmla="*/ 1869576 h 2010292"/>
                          <a:gd name="connsiteX8" fmla="*/ 2898 w 2740323"/>
                          <a:gd name="connsiteY8" fmla="*/ 667683 h 2010292"/>
                          <a:gd name="connsiteX9" fmla="*/ 625001 w 2740323"/>
                          <a:gd name="connsiteY9" fmla="*/ 12046 h 2010292"/>
                          <a:gd name="connsiteX0" fmla="*/ 625001 w 2739922"/>
                          <a:gd name="connsiteY0" fmla="*/ 12046 h 2010292"/>
                          <a:gd name="connsiteX1" fmla="*/ 1334189 w 2739922"/>
                          <a:gd name="connsiteY1" fmla="*/ 1211401 h 2010292"/>
                          <a:gd name="connsiteX2" fmla="*/ 1514198 w 2739922"/>
                          <a:gd name="connsiteY2" fmla="*/ 1035984 h 2010292"/>
                          <a:gd name="connsiteX3" fmla="*/ 2111099 w 2739922"/>
                          <a:gd name="connsiteY3" fmla="*/ 19983 h 2010292"/>
                          <a:gd name="connsiteX4" fmla="*/ 2723873 w 2739922"/>
                          <a:gd name="connsiteY4" fmla="*/ 674034 h 2010292"/>
                          <a:gd name="connsiteX5" fmla="*/ 2739922 w 2739922"/>
                          <a:gd name="connsiteY5" fmla="*/ 1895477 h 2010292"/>
                          <a:gd name="connsiteX6" fmla="*/ 2352398 w 2739922"/>
                          <a:gd name="connsiteY6" fmla="*/ 1972609 h 2010292"/>
                          <a:gd name="connsiteX7" fmla="*/ 1269 w 2739922"/>
                          <a:gd name="connsiteY7" fmla="*/ 1869576 h 2010292"/>
                          <a:gd name="connsiteX8" fmla="*/ 2898 w 2739922"/>
                          <a:gd name="connsiteY8" fmla="*/ 667683 h 2010292"/>
                          <a:gd name="connsiteX9" fmla="*/ 625001 w 2739922"/>
                          <a:gd name="connsiteY9" fmla="*/ 12046 h 2010292"/>
                          <a:gd name="connsiteX0" fmla="*/ 625001 w 2739922"/>
                          <a:gd name="connsiteY0" fmla="*/ 12046 h 2010292"/>
                          <a:gd name="connsiteX1" fmla="*/ 1334189 w 2739922"/>
                          <a:gd name="connsiteY1" fmla="*/ 1211401 h 2010292"/>
                          <a:gd name="connsiteX2" fmla="*/ 1514198 w 2739922"/>
                          <a:gd name="connsiteY2" fmla="*/ 1035984 h 2010292"/>
                          <a:gd name="connsiteX3" fmla="*/ 2111099 w 2739922"/>
                          <a:gd name="connsiteY3" fmla="*/ 19983 h 2010292"/>
                          <a:gd name="connsiteX4" fmla="*/ 2723873 w 2739922"/>
                          <a:gd name="connsiteY4" fmla="*/ 674034 h 2010292"/>
                          <a:gd name="connsiteX5" fmla="*/ 2739922 w 2739922"/>
                          <a:gd name="connsiteY5" fmla="*/ 1895477 h 2010292"/>
                          <a:gd name="connsiteX6" fmla="*/ 2352398 w 2739922"/>
                          <a:gd name="connsiteY6" fmla="*/ 1972609 h 2010292"/>
                          <a:gd name="connsiteX7" fmla="*/ 1269 w 2739922"/>
                          <a:gd name="connsiteY7" fmla="*/ 1869576 h 2010292"/>
                          <a:gd name="connsiteX8" fmla="*/ 2898 w 2739922"/>
                          <a:gd name="connsiteY8" fmla="*/ 667683 h 2010292"/>
                          <a:gd name="connsiteX9" fmla="*/ 625001 w 2739922"/>
                          <a:gd name="connsiteY9" fmla="*/ 12046 h 2010292"/>
                          <a:gd name="connsiteX0" fmla="*/ 625001 w 2739922"/>
                          <a:gd name="connsiteY0" fmla="*/ 12046 h 2010292"/>
                          <a:gd name="connsiteX1" fmla="*/ 1334189 w 2739922"/>
                          <a:gd name="connsiteY1" fmla="*/ 1211401 h 2010292"/>
                          <a:gd name="connsiteX2" fmla="*/ 1514198 w 2739922"/>
                          <a:gd name="connsiteY2" fmla="*/ 1035984 h 2010292"/>
                          <a:gd name="connsiteX3" fmla="*/ 2111099 w 2739922"/>
                          <a:gd name="connsiteY3" fmla="*/ 19983 h 2010292"/>
                          <a:gd name="connsiteX4" fmla="*/ 2723873 w 2739922"/>
                          <a:gd name="connsiteY4" fmla="*/ 674034 h 2010292"/>
                          <a:gd name="connsiteX5" fmla="*/ 2739922 w 2739922"/>
                          <a:gd name="connsiteY5" fmla="*/ 1895477 h 2010292"/>
                          <a:gd name="connsiteX6" fmla="*/ 2352398 w 2739922"/>
                          <a:gd name="connsiteY6" fmla="*/ 1972609 h 2010292"/>
                          <a:gd name="connsiteX7" fmla="*/ 1269 w 2739922"/>
                          <a:gd name="connsiteY7" fmla="*/ 1869576 h 2010292"/>
                          <a:gd name="connsiteX8" fmla="*/ 2898 w 2739922"/>
                          <a:gd name="connsiteY8" fmla="*/ 667683 h 2010292"/>
                          <a:gd name="connsiteX9" fmla="*/ 625001 w 2739922"/>
                          <a:gd name="connsiteY9" fmla="*/ 12046 h 2010292"/>
                          <a:gd name="connsiteX0" fmla="*/ 625001 w 2740324"/>
                          <a:gd name="connsiteY0" fmla="*/ 12046 h 2010292"/>
                          <a:gd name="connsiteX1" fmla="*/ 1334189 w 2740324"/>
                          <a:gd name="connsiteY1" fmla="*/ 1211401 h 2010292"/>
                          <a:gd name="connsiteX2" fmla="*/ 1514198 w 2740324"/>
                          <a:gd name="connsiteY2" fmla="*/ 1035984 h 2010292"/>
                          <a:gd name="connsiteX3" fmla="*/ 2111099 w 2740324"/>
                          <a:gd name="connsiteY3" fmla="*/ 19983 h 2010292"/>
                          <a:gd name="connsiteX4" fmla="*/ 2723873 w 2740324"/>
                          <a:gd name="connsiteY4" fmla="*/ 674034 h 2010292"/>
                          <a:gd name="connsiteX5" fmla="*/ 2739922 w 2740324"/>
                          <a:gd name="connsiteY5" fmla="*/ 1895477 h 2010292"/>
                          <a:gd name="connsiteX6" fmla="*/ 2352398 w 2740324"/>
                          <a:gd name="connsiteY6" fmla="*/ 1972609 h 2010292"/>
                          <a:gd name="connsiteX7" fmla="*/ 1269 w 2740324"/>
                          <a:gd name="connsiteY7" fmla="*/ 1869576 h 2010292"/>
                          <a:gd name="connsiteX8" fmla="*/ 2898 w 2740324"/>
                          <a:gd name="connsiteY8" fmla="*/ 667683 h 2010292"/>
                          <a:gd name="connsiteX9" fmla="*/ 625001 w 2740324"/>
                          <a:gd name="connsiteY9" fmla="*/ 12046 h 2010292"/>
                          <a:gd name="connsiteX0" fmla="*/ 625001 w 2750530"/>
                          <a:gd name="connsiteY0" fmla="*/ 12046 h 2010292"/>
                          <a:gd name="connsiteX1" fmla="*/ 1334189 w 2750530"/>
                          <a:gd name="connsiteY1" fmla="*/ 1211401 h 2010292"/>
                          <a:gd name="connsiteX2" fmla="*/ 1514198 w 2750530"/>
                          <a:gd name="connsiteY2" fmla="*/ 1035984 h 2010292"/>
                          <a:gd name="connsiteX3" fmla="*/ 2111099 w 2750530"/>
                          <a:gd name="connsiteY3" fmla="*/ 19983 h 2010292"/>
                          <a:gd name="connsiteX4" fmla="*/ 2723873 w 2750530"/>
                          <a:gd name="connsiteY4" fmla="*/ 674034 h 2010292"/>
                          <a:gd name="connsiteX5" fmla="*/ 2739922 w 2750530"/>
                          <a:gd name="connsiteY5" fmla="*/ 1895477 h 2010292"/>
                          <a:gd name="connsiteX6" fmla="*/ 2352398 w 2750530"/>
                          <a:gd name="connsiteY6" fmla="*/ 1972609 h 2010292"/>
                          <a:gd name="connsiteX7" fmla="*/ 1269 w 2750530"/>
                          <a:gd name="connsiteY7" fmla="*/ 1869576 h 2010292"/>
                          <a:gd name="connsiteX8" fmla="*/ 2898 w 2750530"/>
                          <a:gd name="connsiteY8" fmla="*/ 667683 h 2010292"/>
                          <a:gd name="connsiteX9" fmla="*/ 625001 w 2750530"/>
                          <a:gd name="connsiteY9" fmla="*/ 12046 h 2010292"/>
                          <a:gd name="connsiteX0" fmla="*/ 625001 w 2739922"/>
                          <a:gd name="connsiteY0" fmla="*/ 12046 h 2010292"/>
                          <a:gd name="connsiteX1" fmla="*/ 1334189 w 2739922"/>
                          <a:gd name="connsiteY1" fmla="*/ 1211401 h 2010292"/>
                          <a:gd name="connsiteX2" fmla="*/ 1514198 w 2739922"/>
                          <a:gd name="connsiteY2" fmla="*/ 1035984 h 2010292"/>
                          <a:gd name="connsiteX3" fmla="*/ 2111099 w 2739922"/>
                          <a:gd name="connsiteY3" fmla="*/ 19983 h 2010292"/>
                          <a:gd name="connsiteX4" fmla="*/ 2723873 w 2739922"/>
                          <a:gd name="connsiteY4" fmla="*/ 674034 h 2010292"/>
                          <a:gd name="connsiteX5" fmla="*/ 2739922 w 2739922"/>
                          <a:gd name="connsiteY5" fmla="*/ 1895477 h 2010292"/>
                          <a:gd name="connsiteX6" fmla="*/ 2352398 w 2739922"/>
                          <a:gd name="connsiteY6" fmla="*/ 1972609 h 2010292"/>
                          <a:gd name="connsiteX7" fmla="*/ 1269 w 2739922"/>
                          <a:gd name="connsiteY7" fmla="*/ 1869576 h 2010292"/>
                          <a:gd name="connsiteX8" fmla="*/ 2898 w 2739922"/>
                          <a:gd name="connsiteY8" fmla="*/ 667683 h 2010292"/>
                          <a:gd name="connsiteX9" fmla="*/ 625001 w 2739922"/>
                          <a:gd name="connsiteY9" fmla="*/ 12046 h 2010292"/>
                          <a:gd name="connsiteX0" fmla="*/ 625001 w 2739922"/>
                          <a:gd name="connsiteY0" fmla="*/ 12046 h 2010292"/>
                          <a:gd name="connsiteX1" fmla="*/ 1334189 w 2739922"/>
                          <a:gd name="connsiteY1" fmla="*/ 1211401 h 2010292"/>
                          <a:gd name="connsiteX2" fmla="*/ 1514198 w 2739922"/>
                          <a:gd name="connsiteY2" fmla="*/ 1035984 h 2010292"/>
                          <a:gd name="connsiteX3" fmla="*/ 2111099 w 2739922"/>
                          <a:gd name="connsiteY3" fmla="*/ 19983 h 2010292"/>
                          <a:gd name="connsiteX4" fmla="*/ 2723873 w 2739922"/>
                          <a:gd name="connsiteY4" fmla="*/ 674034 h 2010292"/>
                          <a:gd name="connsiteX5" fmla="*/ 2739922 w 2739922"/>
                          <a:gd name="connsiteY5" fmla="*/ 1895477 h 2010292"/>
                          <a:gd name="connsiteX6" fmla="*/ 2352398 w 2739922"/>
                          <a:gd name="connsiteY6" fmla="*/ 1972609 h 2010292"/>
                          <a:gd name="connsiteX7" fmla="*/ 1269 w 2739922"/>
                          <a:gd name="connsiteY7" fmla="*/ 1869576 h 2010292"/>
                          <a:gd name="connsiteX8" fmla="*/ 2898 w 2739922"/>
                          <a:gd name="connsiteY8" fmla="*/ 667683 h 2010292"/>
                          <a:gd name="connsiteX9" fmla="*/ 625001 w 2739922"/>
                          <a:gd name="connsiteY9" fmla="*/ 12046 h 2010292"/>
                          <a:gd name="connsiteX0" fmla="*/ 625001 w 2729231"/>
                          <a:gd name="connsiteY0" fmla="*/ 12046 h 2010292"/>
                          <a:gd name="connsiteX1" fmla="*/ 1334189 w 2729231"/>
                          <a:gd name="connsiteY1" fmla="*/ 1211401 h 2010292"/>
                          <a:gd name="connsiteX2" fmla="*/ 1514198 w 2729231"/>
                          <a:gd name="connsiteY2" fmla="*/ 1035984 h 2010292"/>
                          <a:gd name="connsiteX3" fmla="*/ 2111099 w 2729231"/>
                          <a:gd name="connsiteY3" fmla="*/ 19983 h 2010292"/>
                          <a:gd name="connsiteX4" fmla="*/ 2723873 w 2729231"/>
                          <a:gd name="connsiteY4" fmla="*/ 674034 h 2010292"/>
                          <a:gd name="connsiteX5" fmla="*/ 2726101 w 2729231"/>
                          <a:gd name="connsiteY5" fmla="*/ 1895477 h 2010292"/>
                          <a:gd name="connsiteX6" fmla="*/ 2352398 w 2729231"/>
                          <a:gd name="connsiteY6" fmla="*/ 1972609 h 2010292"/>
                          <a:gd name="connsiteX7" fmla="*/ 1269 w 2729231"/>
                          <a:gd name="connsiteY7" fmla="*/ 1869576 h 2010292"/>
                          <a:gd name="connsiteX8" fmla="*/ 2898 w 2729231"/>
                          <a:gd name="connsiteY8" fmla="*/ 667683 h 2010292"/>
                          <a:gd name="connsiteX9" fmla="*/ 625001 w 2729231"/>
                          <a:gd name="connsiteY9" fmla="*/ 12046 h 2010292"/>
                          <a:gd name="connsiteX0" fmla="*/ 625001 w 2737429"/>
                          <a:gd name="connsiteY0" fmla="*/ 12046 h 2010292"/>
                          <a:gd name="connsiteX1" fmla="*/ 1334189 w 2737429"/>
                          <a:gd name="connsiteY1" fmla="*/ 1211401 h 2010292"/>
                          <a:gd name="connsiteX2" fmla="*/ 1514198 w 2737429"/>
                          <a:gd name="connsiteY2" fmla="*/ 1035984 h 2010292"/>
                          <a:gd name="connsiteX3" fmla="*/ 2111099 w 2737429"/>
                          <a:gd name="connsiteY3" fmla="*/ 19983 h 2010292"/>
                          <a:gd name="connsiteX4" fmla="*/ 2723873 w 2737429"/>
                          <a:gd name="connsiteY4" fmla="*/ 674034 h 2010292"/>
                          <a:gd name="connsiteX5" fmla="*/ 2726101 w 2737429"/>
                          <a:gd name="connsiteY5" fmla="*/ 1895477 h 2010292"/>
                          <a:gd name="connsiteX6" fmla="*/ 2352398 w 2737429"/>
                          <a:gd name="connsiteY6" fmla="*/ 1972609 h 2010292"/>
                          <a:gd name="connsiteX7" fmla="*/ 1269 w 2737429"/>
                          <a:gd name="connsiteY7" fmla="*/ 1869576 h 2010292"/>
                          <a:gd name="connsiteX8" fmla="*/ 2898 w 2737429"/>
                          <a:gd name="connsiteY8" fmla="*/ 667683 h 2010292"/>
                          <a:gd name="connsiteX9" fmla="*/ 625001 w 2737429"/>
                          <a:gd name="connsiteY9" fmla="*/ 12046 h 2010292"/>
                          <a:gd name="connsiteX0" fmla="*/ 625001 w 2735683"/>
                          <a:gd name="connsiteY0" fmla="*/ 12046 h 2010292"/>
                          <a:gd name="connsiteX1" fmla="*/ 1334189 w 2735683"/>
                          <a:gd name="connsiteY1" fmla="*/ 1211401 h 2010292"/>
                          <a:gd name="connsiteX2" fmla="*/ 1514198 w 2735683"/>
                          <a:gd name="connsiteY2" fmla="*/ 1035984 h 2010292"/>
                          <a:gd name="connsiteX3" fmla="*/ 2111099 w 2735683"/>
                          <a:gd name="connsiteY3" fmla="*/ 19983 h 2010292"/>
                          <a:gd name="connsiteX4" fmla="*/ 2723873 w 2735683"/>
                          <a:gd name="connsiteY4" fmla="*/ 674034 h 2010292"/>
                          <a:gd name="connsiteX5" fmla="*/ 2726101 w 2735683"/>
                          <a:gd name="connsiteY5" fmla="*/ 1895477 h 2010292"/>
                          <a:gd name="connsiteX6" fmla="*/ 2352398 w 2735683"/>
                          <a:gd name="connsiteY6" fmla="*/ 1972609 h 2010292"/>
                          <a:gd name="connsiteX7" fmla="*/ 1269 w 2735683"/>
                          <a:gd name="connsiteY7" fmla="*/ 1869576 h 2010292"/>
                          <a:gd name="connsiteX8" fmla="*/ 2898 w 2735683"/>
                          <a:gd name="connsiteY8" fmla="*/ 667683 h 2010292"/>
                          <a:gd name="connsiteX9" fmla="*/ 625001 w 2735683"/>
                          <a:gd name="connsiteY9" fmla="*/ 12046 h 2010292"/>
                          <a:gd name="connsiteX0" fmla="*/ 625001 w 2731284"/>
                          <a:gd name="connsiteY0" fmla="*/ 12046 h 2010292"/>
                          <a:gd name="connsiteX1" fmla="*/ 1334189 w 2731284"/>
                          <a:gd name="connsiteY1" fmla="*/ 1211401 h 2010292"/>
                          <a:gd name="connsiteX2" fmla="*/ 1514198 w 2731284"/>
                          <a:gd name="connsiteY2" fmla="*/ 1035984 h 2010292"/>
                          <a:gd name="connsiteX3" fmla="*/ 2111099 w 2731284"/>
                          <a:gd name="connsiteY3" fmla="*/ 19983 h 2010292"/>
                          <a:gd name="connsiteX4" fmla="*/ 2723873 w 2731284"/>
                          <a:gd name="connsiteY4" fmla="*/ 674034 h 2010292"/>
                          <a:gd name="connsiteX5" fmla="*/ 2726101 w 2731284"/>
                          <a:gd name="connsiteY5" fmla="*/ 1895477 h 2010292"/>
                          <a:gd name="connsiteX6" fmla="*/ 2352398 w 2731284"/>
                          <a:gd name="connsiteY6" fmla="*/ 1972609 h 2010292"/>
                          <a:gd name="connsiteX7" fmla="*/ 1269 w 2731284"/>
                          <a:gd name="connsiteY7" fmla="*/ 1869576 h 2010292"/>
                          <a:gd name="connsiteX8" fmla="*/ 2898 w 2731284"/>
                          <a:gd name="connsiteY8" fmla="*/ 667683 h 2010292"/>
                          <a:gd name="connsiteX9" fmla="*/ 625001 w 2731284"/>
                          <a:gd name="connsiteY9" fmla="*/ 12046 h 2010292"/>
                          <a:gd name="connsiteX0" fmla="*/ 625001 w 2729694"/>
                          <a:gd name="connsiteY0" fmla="*/ 12046 h 2010292"/>
                          <a:gd name="connsiteX1" fmla="*/ 1334189 w 2729694"/>
                          <a:gd name="connsiteY1" fmla="*/ 1211401 h 2010292"/>
                          <a:gd name="connsiteX2" fmla="*/ 1514198 w 2729694"/>
                          <a:gd name="connsiteY2" fmla="*/ 1035984 h 2010292"/>
                          <a:gd name="connsiteX3" fmla="*/ 2111099 w 2729694"/>
                          <a:gd name="connsiteY3" fmla="*/ 19983 h 2010292"/>
                          <a:gd name="connsiteX4" fmla="*/ 2723873 w 2729694"/>
                          <a:gd name="connsiteY4" fmla="*/ 674034 h 2010292"/>
                          <a:gd name="connsiteX5" fmla="*/ 2726101 w 2729694"/>
                          <a:gd name="connsiteY5" fmla="*/ 1895477 h 2010292"/>
                          <a:gd name="connsiteX6" fmla="*/ 2352398 w 2729694"/>
                          <a:gd name="connsiteY6" fmla="*/ 1972609 h 2010292"/>
                          <a:gd name="connsiteX7" fmla="*/ 1269 w 2729694"/>
                          <a:gd name="connsiteY7" fmla="*/ 1869576 h 2010292"/>
                          <a:gd name="connsiteX8" fmla="*/ 2898 w 2729694"/>
                          <a:gd name="connsiteY8" fmla="*/ 667683 h 2010292"/>
                          <a:gd name="connsiteX9" fmla="*/ 625001 w 2729694"/>
                          <a:gd name="connsiteY9" fmla="*/ 12046 h 2010292"/>
                          <a:gd name="connsiteX0" fmla="*/ 625001 w 2729187"/>
                          <a:gd name="connsiteY0" fmla="*/ 12046 h 2010292"/>
                          <a:gd name="connsiteX1" fmla="*/ 1334189 w 2729187"/>
                          <a:gd name="connsiteY1" fmla="*/ 1211401 h 2010292"/>
                          <a:gd name="connsiteX2" fmla="*/ 1514198 w 2729187"/>
                          <a:gd name="connsiteY2" fmla="*/ 1035984 h 2010292"/>
                          <a:gd name="connsiteX3" fmla="*/ 2111099 w 2729187"/>
                          <a:gd name="connsiteY3" fmla="*/ 19983 h 2010292"/>
                          <a:gd name="connsiteX4" fmla="*/ 2723873 w 2729187"/>
                          <a:gd name="connsiteY4" fmla="*/ 674034 h 2010292"/>
                          <a:gd name="connsiteX5" fmla="*/ 2726101 w 2729187"/>
                          <a:gd name="connsiteY5" fmla="*/ 1895477 h 2010292"/>
                          <a:gd name="connsiteX6" fmla="*/ 2352398 w 2729187"/>
                          <a:gd name="connsiteY6" fmla="*/ 1972609 h 2010292"/>
                          <a:gd name="connsiteX7" fmla="*/ 1269 w 2729187"/>
                          <a:gd name="connsiteY7" fmla="*/ 1869576 h 2010292"/>
                          <a:gd name="connsiteX8" fmla="*/ 2898 w 2729187"/>
                          <a:gd name="connsiteY8" fmla="*/ 667683 h 2010292"/>
                          <a:gd name="connsiteX9" fmla="*/ 625001 w 2729187"/>
                          <a:gd name="connsiteY9" fmla="*/ 12046 h 2010292"/>
                          <a:gd name="connsiteX0" fmla="*/ 625001 w 2728050"/>
                          <a:gd name="connsiteY0" fmla="*/ 12046 h 2010292"/>
                          <a:gd name="connsiteX1" fmla="*/ 1334189 w 2728050"/>
                          <a:gd name="connsiteY1" fmla="*/ 1211401 h 2010292"/>
                          <a:gd name="connsiteX2" fmla="*/ 1514198 w 2728050"/>
                          <a:gd name="connsiteY2" fmla="*/ 1035984 h 2010292"/>
                          <a:gd name="connsiteX3" fmla="*/ 2111099 w 2728050"/>
                          <a:gd name="connsiteY3" fmla="*/ 19983 h 2010292"/>
                          <a:gd name="connsiteX4" fmla="*/ 2723873 w 2728050"/>
                          <a:gd name="connsiteY4" fmla="*/ 674034 h 2010292"/>
                          <a:gd name="connsiteX5" fmla="*/ 2726101 w 2728050"/>
                          <a:gd name="connsiteY5" fmla="*/ 1895477 h 2010292"/>
                          <a:gd name="connsiteX6" fmla="*/ 2352398 w 2728050"/>
                          <a:gd name="connsiteY6" fmla="*/ 1972609 h 2010292"/>
                          <a:gd name="connsiteX7" fmla="*/ 1269 w 2728050"/>
                          <a:gd name="connsiteY7" fmla="*/ 1869576 h 2010292"/>
                          <a:gd name="connsiteX8" fmla="*/ 2898 w 2728050"/>
                          <a:gd name="connsiteY8" fmla="*/ 667683 h 2010292"/>
                          <a:gd name="connsiteX9" fmla="*/ 625001 w 2728050"/>
                          <a:gd name="connsiteY9" fmla="*/ 12046 h 2010292"/>
                          <a:gd name="connsiteX0" fmla="*/ 625001 w 2729187"/>
                          <a:gd name="connsiteY0" fmla="*/ 12046 h 2010292"/>
                          <a:gd name="connsiteX1" fmla="*/ 1334189 w 2729187"/>
                          <a:gd name="connsiteY1" fmla="*/ 1211401 h 2010292"/>
                          <a:gd name="connsiteX2" fmla="*/ 1514198 w 2729187"/>
                          <a:gd name="connsiteY2" fmla="*/ 1035984 h 2010292"/>
                          <a:gd name="connsiteX3" fmla="*/ 2111099 w 2729187"/>
                          <a:gd name="connsiteY3" fmla="*/ 19983 h 2010292"/>
                          <a:gd name="connsiteX4" fmla="*/ 2723873 w 2729187"/>
                          <a:gd name="connsiteY4" fmla="*/ 674034 h 2010292"/>
                          <a:gd name="connsiteX5" fmla="*/ 2726101 w 2729187"/>
                          <a:gd name="connsiteY5" fmla="*/ 1895477 h 2010292"/>
                          <a:gd name="connsiteX6" fmla="*/ 2352398 w 2729187"/>
                          <a:gd name="connsiteY6" fmla="*/ 1972609 h 2010292"/>
                          <a:gd name="connsiteX7" fmla="*/ 1269 w 2729187"/>
                          <a:gd name="connsiteY7" fmla="*/ 1869576 h 2010292"/>
                          <a:gd name="connsiteX8" fmla="*/ 2898 w 2729187"/>
                          <a:gd name="connsiteY8" fmla="*/ 667683 h 2010292"/>
                          <a:gd name="connsiteX9" fmla="*/ 625001 w 2729187"/>
                          <a:gd name="connsiteY9" fmla="*/ 12046 h 2010292"/>
                          <a:gd name="connsiteX0" fmla="*/ 625001 w 2731284"/>
                          <a:gd name="connsiteY0" fmla="*/ 12046 h 2010292"/>
                          <a:gd name="connsiteX1" fmla="*/ 1334189 w 2731284"/>
                          <a:gd name="connsiteY1" fmla="*/ 1211401 h 2010292"/>
                          <a:gd name="connsiteX2" fmla="*/ 1514198 w 2731284"/>
                          <a:gd name="connsiteY2" fmla="*/ 1035984 h 2010292"/>
                          <a:gd name="connsiteX3" fmla="*/ 2111099 w 2731284"/>
                          <a:gd name="connsiteY3" fmla="*/ 19983 h 2010292"/>
                          <a:gd name="connsiteX4" fmla="*/ 2723873 w 2731284"/>
                          <a:gd name="connsiteY4" fmla="*/ 674034 h 2010292"/>
                          <a:gd name="connsiteX5" fmla="*/ 2726101 w 2731284"/>
                          <a:gd name="connsiteY5" fmla="*/ 1895477 h 2010292"/>
                          <a:gd name="connsiteX6" fmla="*/ 2352398 w 2731284"/>
                          <a:gd name="connsiteY6" fmla="*/ 1972609 h 2010292"/>
                          <a:gd name="connsiteX7" fmla="*/ 1269 w 2731284"/>
                          <a:gd name="connsiteY7" fmla="*/ 1869576 h 2010292"/>
                          <a:gd name="connsiteX8" fmla="*/ 2898 w 2731284"/>
                          <a:gd name="connsiteY8" fmla="*/ 667683 h 2010292"/>
                          <a:gd name="connsiteX9" fmla="*/ 625001 w 2731284"/>
                          <a:gd name="connsiteY9" fmla="*/ 12046 h 2010292"/>
                          <a:gd name="connsiteX0" fmla="*/ 625001 w 2731284"/>
                          <a:gd name="connsiteY0" fmla="*/ 12046 h 2010292"/>
                          <a:gd name="connsiteX1" fmla="*/ 1334189 w 2731284"/>
                          <a:gd name="connsiteY1" fmla="*/ 1211401 h 2010292"/>
                          <a:gd name="connsiteX2" fmla="*/ 1514198 w 2731284"/>
                          <a:gd name="connsiteY2" fmla="*/ 1035984 h 2010292"/>
                          <a:gd name="connsiteX3" fmla="*/ 2111099 w 2731284"/>
                          <a:gd name="connsiteY3" fmla="*/ 19983 h 2010292"/>
                          <a:gd name="connsiteX4" fmla="*/ 2723873 w 2731284"/>
                          <a:gd name="connsiteY4" fmla="*/ 674034 h 2010292"/>
                          <a:gd name="connsiteX5" fmla="*/ 2726101 w 2731284"/>
                          <a:gd name="connsiteY5" fmla="*/ 1895477 h 2010292"/>
                          <a:gd name="connsiteX6" fmla="*/ 2352398 w 2731284"/>
                          <a:gd name="connsiteY6" fmla="*/ 1972609 h 2010292"/>
                          <a:gd name="connsiteX7" fmla="*/ 1269 w 2731284"/>
                          <a:gd name="connsiteY7" fmla="*/ 1869576 h 2010292"/>
                          <a:gd name="connsiteX8" fmla="*/ 2898 w 2731284"/>
                          <a:gd name="connsiteY8" fmla="*/ 667683 h 2010292"/>
                          <a:gd name="connsiteX9" fmla="*/ 625001 w 2731284"/>
                          <a:gd name="connsiteY9" fmla="*/ 12046 h 2010292"/>
                          <a:gd name="connsiteX0" fmla="*/ 625001 w 2726101"/>
                          <a:gd name="connsiteY0" fmla="*/ 12046 h 2010292"/>
                          <a:gd name="connsiteX1" fmla="*/ 1334189 w 2726101"/>
                          <a:gd name="connsiteY1" fmla="*/ 1211401 h 2010292"/>
                          <a:gd name="connsiteX2" fmla="*/ 1514198 w 2726101"/>
                          <a:gd name="connsiteY2" fmla="*/ 1035984 h 2010292"/>
                          <a:gd name="connsiteX3" fmla="*/ 2111099 w 2726101"/>
                          <a:gd name="connsiteY3" fmla="*/ 19983 h 2010292"/>
                          <a:gd name="connsiteX4" fmla="*/ 2723873 w 2726101"/>
                          <a:gd name="connsiteY4" fmla="*/ 674034 h 2010292"/>
                          <a:gd name="connsiteX5" fmla="*/ 2726101 w 2726101"/>
                          <a:gd name="connsiteY5" fmla="*/ 1895477 h 2010292"/>
                          <a:gd name="connsiteX6" fmla="*/ 2352398 w 2726101"/>
                          <a:gd name="connsiteY6" fmla="*/ 1972609 h 2010292"/>
                          <a:gd name="connsiteX7" fmla="*/ 1269 w 2726101"/>
                          <a:gd name="connsiteY7" fmla="*/ 1869576 h 2010292"/>
                          <a:gd name="connsiteX8" fmla="*/ 2898 w 2726101"/>
                          <a:gd name="connsiteY8" fmla="*/ 667683 h 2010292"/>
                          <a:gd name="connsiteX9" fmla="*/ 625001 w 2726101"/>
                          <a:gd name="connsiteY9" fmla="*/ 12046 h 2010292"/>
                          <a:gd name="connsiteX0" fmla="*/ 625001 w 2726101"/>
                          <a:gd name="connsiteY0" fmla="*/ 12046 h 2010292"/>
                          <a:gd name="connsiteX1" fmla="*/ 1334189 w 2726101"/>
                          <a:gd name="connsiteY1" fmla="*/ 1211401 h 2010292"/>
                          <a:gd name="connsiteX2" fmla="*/ 1514198 w 2726101"/>
                          <a:gd name="connsiteY2" fmla="*/ 1035984 h 2010292"/>
                          <a:gd name="connsiteX3" fmla="*/ 2111099 w 2726101"/>
                          <a:gd name="connsiteY3" fmla="*/ 19983 h 2010292"/>
                          <a:gd name="connsiteX4" fmla="*/ 2723873 w 2726101"/>
                          <a:gd name="connsiteY4" fmla="*/ 674034 h 2010292"/>
                          <a:gd name="connsiteX5" fmla="*/ 2726101 w 2726101"/>
                          <a:gd name="connsiteY5" fmla="*/ 1895477 h 2010292"/>
                          <a:gd name="connsiteX6" fmla="*/ 2352398 w 2726101"/>
                          <a:gd name="connsiteY6" fmla="*/ 1972609 h 2010292"/>
                          <a:gd name="connsiteX7" fmla="*/ 1269 w 2726101"/>
                          <a:gd name="connsiteY7" fmla="*/ 1869576 h 2010292"/>
                          <a:gd name="connsiteX8" fmla="*/ 2898 w 2726101"/>
                          <a:gd name="connsiteY8" fmla="*/ 667683 h 2010292"/>
                          <a:gd name="connsiteX9" fmla="*/ 625001 w 2726101"/>
                          <a:gd name="connsiteY9" fmla="*/ 12046 h 2010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26101" h="2010292">
                            <a:moveTo>
                              <a:pt x="625001" y="12046"/>
                            </a:moveTo>
                            <a:lnTo>
                              <a:pt x="1334189" y="1211401"/>
                            </a:lnTo>
                            <a:cubicBezTo>
                              <a:pt x="1343218" y="1225424"/>
                              <a:pt x="1483138" y="1066279"/>
                              <a:pt x="1514198" y="1035984"/>
                            </a:cubicBezTo>
                            <a:cubicBezTo>
                              <a:pt x="1643683" y="837414"/>
                              <a:pt x="1970341" y="212600"/>
                              <a:pt x="2111099" y="19983"/>
                            </a:cubicBezTo>
                            <a:cubicBezTo>
                              <a:pt x="2429496" y="88113"/>
                              <a:pt x="2708527" y="505230"/>
                              <a:pt x="2723873" y="674034"/>
                            </a:cubicBezTo>
                            <a:cubicBezTo>
                              <a:pt x="2727320" y="1051117"/>
                              <a:pt x="2723515" y="1554656"/>
                              <a:pt x="2726101" y="1895477"/>
                            </a:cubicBezTo>
                            <a:cubicBezTo>
                              <a:pt x="2723455" y="1903415"/>
                              <a:pt x="2543684" y="1957666"/>
                              <a:pt x="2352398" y="1972609"/>
                            </a:cubicBezTo>
                            <a:cubicBezTo>
                              <a:pt x="1893549" y="2011953"/>
                              <a:pt x="373273" y="2065368"/>
                              <a:pt x="1269" y="1869576"/>
                            </a:cubicBezTo>
                            <a:cubicBezTo>
                              <a:pt x="-2898" y="1587265"/>
                              <a:pt x="4685" y="969044"/>
                              <a:pt x="2898" y="667683"/>
                            </a:cubicBezTo>
                            <a:cubicBezTo>
                              <a:pt x="13944" y="361934"/>
                              <a:pt x="403119" y="-78574"/>
                              <a:pt x="625001" y="12046"/>
                            </a:cubicBezTo>
                            <a:close/>
                          </a:path>
                        </a:pathLst>
                      </a:cu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301" name="Freeform 680">
                        <a:extLst>
                          <a:ext uri="{FF2B5EF4-FFF2-40B4-BE49-F238E27FC236}">
                            <a16:creationId xmlns:a16="http://schemas.microsoft.com/office/drawing/2014/main" id="{CE05A997-61E3-4D78-BD1F-3D2001CC71DD}"/>
                          </a:ext>
                        </a:extLst>
                      </p:cNvPr>
                      <p:cNvSpPr/>
                      <p:nvPr/>
                    </p:nvSpPr>
                    <p:spPr>
                      <a:xfrm>
                        <a:off x="3986039" y="1529610"/>
                        <a:ext cx="55661" cy="140453"/>
                      </a:xfrm>
                      <a:custGeom>
                        <a:avLst/>
                        <a:gdLst>
                          <a:gd name="connsiteX0" fmla="*/ 212164 w 424231"/>
                          <a:gd name="connsiteY0" fmla="*/ 0 h 1070485"/>
                          <a:gd name="connsiteX1" fmla="*/ 380042 w 424231"/>
                          <a:gd name="connsiteY1" fmla="*/ 167878 h 1070485"/>
                          <a:gd name="connsiteX2" fmla="*/ 330872 w 424231"/>
                          <a:gd name="connsiteY2" fmla="*/ 286586 h 1070485"/>
                          <a:gd name="connsiteX3" fmla="*/ 295047 w 424231"/>
                          <a:gd name="connsiteY3" fmla="*/ 310740 h 1070485"/>
                          <a:gd name="connsiteX4" fmla="*/ 298025 w 424231"/>
                          <a:gd name="connsiteY4" fmla="*/ 310867 h 1070485"/>
                          <a:gd name="connsiteX5" fmla="*/ 424231 w 424231"/>
                          <a:gd name="connsiteY5" fmla="*/ 1070485 h 1070485"/>
                          <a:gd name="connsiteX6" fmla="*/ 0 w 424231"/>
                          <a:gd name="connsiteY6" fmla="*/ 1068104 h 1070485"/>
                          <a:gd name="connsiteX7" fmla="*/ 129717 w 424231"/>
                          <a:gd name="connsiteY7" fmla="*/ 311033 h 1070485"/>
                          <a:gd name="connsiteX8" fmla="*/ 93457 w 424231"/>
                          <a:gd name="connsiteY8" fmla="*/ 286586 h 1070485"/>
                          <a:gd name="connsiteX9" fmla="*/ 44286 w 424231"/>
                          <a:gd name="connsiteY9" fmla="*/ 167878 h 1070485"/>
                          <a:gd name="connsiteX10" fmla="*/ 212164 w 424231"/>
                          <a:gd name="connsiteY10" fmla="*/ 0 h 107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4231" h="1070485">
                            <a:moveTo>
                              <a:pt x="212164" y="0"/>
                            </a:moveTo>
                            <a:cubicBezTo>
                              <a:pt x="304880" y="0"/>
                              <a:pt x="380042" y="75162"/>
                              <a:pt x="380042" y="167878"/>
                            </a:cubicBezTo>
                            <a:cubicBezTo>
                              <a:pt x="380042" y="214236"/>
                              <a:pt x="361252" y="256206"/>
                              <a:pt x="330872" y="286586"/>
                            </a:cubicBezTo>
                            <a:lnTo>
                              <a:pt x="295047" y="310740"/>
                            </a:lnTo>
                            <a:lnTo>
                              <a:pt x="298025" y="310867"/>
                            </a:lnTo>
                            <a:lnTo>
                              <a:pt x="424231" y="1070485"/>
                            </a:lnTo>
                            <a:lnTo>
                              <a:pt x="0" y="1068104"/>
                            </a:lnTo>
                            <a:lnTo>
                              <a:pt x="129717" y="311033"/>
                            </a:lnTo>
                            <a:lnTo>
                              <a:pt x="93457" y="286586"/>
                            </a:lnTo>
                            <a:cubicBezTo>
                              <a:pt x="63077" y="256206"/>
                              <a:pt x="44286" y="214236"/>
                              <a:pt x="44286" y="167878"/>
                            </a:cubicBezTo>
                            <a:cubicBezTo>
                              <a:pt x="44286" y="75162"/>
                              <a:pt x="119448" y="0"/>
                              <a:pt x="212164" y="0"/>
                            </a:cubicBezTo>
                            <a:close/>
                          </a:path>
                        </a:pathLst>
                      </a:cu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grpSp>
              </p:grpSp>
              <p:sp>
                <p:nvSpPr>
                  <p:cNvPr id="294" name="Freeform 673">
                    <a:extLst>
                      <a:ext uri="{FF2B5EF4-FFF2-40B4-BE49-F238E27FC236}">
                        <a16:creationId xmlns:a16="http://schemas.microsoft.com/office/drawing/2014/main" id="{EDFD4894-0AB1-4FB3-AFF6-AE0397BA344A}"/>
                      </a:ext>
                    </a:extLst>
                  </p:cNvPr>
                  <p:cNvSpPr/>
                  <p:nvPr/>
                </p:nvSpPr>
                <p:spPr>
                  <a:xfrm>
                    <a:off x="7857054" y="1495404"/>
                    <a:ext cx="696863" cy="523150"/>
                  </a:xfrm>
                  <a:custGeom>
                    <a:avLst/>
                    <a:gdLst>
                      <a:gd name="connsiteX0" fmla="*/ 449405 w 696864"/>
                      <a:gd name="connsiteY0" fmla="*/ 422408 h 523147"/>
                      <a:gd name="connsiteX1" fmla="*/ 407611 w 696864"/>
                      <a:gd name="connsiteY1" fmla="*/ 464202 h 523147"/>
                      <a:gd name="connsiteX2" fmla="*/ 449405 w 696864"/>
                      <a:gd name="connsiteY2" fmla="*/ 505996 h 523147"/>
                      <a:gd name="connsiteX3" fmla="*/ 491199 w 696864"/>
                      <a:gd name="connsiteY3" fmla="*/ 464202 h 523147"/>
                      <a:gd name="connsiteX4" fmla="*/ 449405 w 696864"/>
                      <a:gd name="connsiteY4" fmla="*/ 422408 h 523147"/>
                      <a:gd name="connsiteX5" fmla="*/ 587043 w 696864"/>
                      <a:gd name="connsiteY5" fmla="*/ 419853 h 523147"/>
                      <a:gd name="connsiteX6" fmla="*/ 545249 w 696864"/>
                      <a:gd name="connsiteY6" fmla="*/ 461647 h 523147"/>
                      <a:gd name="connsiteX7" fmla="*/ 587043 w 696864"/>
                      <a:gd name="connsiteY7" fmla="*/ 503441 h 523147"/>
                      <a:gd name="connsiteX8" fmla="*/ 628837 w 696864"/>
                      <a:gd name="connsiteY8" fmla="*/ 461647 h 523147"/>
                      <a:gd name="connsiteX9" fmla="*/ 587043 w 696864"/>
                      <a:gd name="connsiteY9" fmla="*/ 419853 h 523147"/>
                      <a:gd name="connsiteX10" fmla="*/ 109942 w 696864"/>
                      <a:gd name="connsiteY10" fmla="*/ 416955 h 523147"/>
                      <a:gd name="connsiteX11" fmla="*/ 68148 w 696864"/>
                      <a:gd name="connsiteY11" fmla="*/ 458749 h 523147"/>
                      <a:gd name="connsiteX12" fmla="*/ 109942 w 696864"/>
                      <a:gd name="connsiteY12" fmla="*/ 500543 h 523147"/>
                      <a:gd name="connsiteX13" fmla="*/ 151736 w 696864"/>
                      <a:gd name="connsiteY13" fmla="*/ 458749 h 523147"/>
                      <a:gd name="connsiteX14" fmla="*/ 109942 w 696864"/>
                      <a:gd name="connsiteY14" fmla="*/ 416955 h 523147"/>
                      <a:gd name="connsiteX15" fmla="*/ 57361 w 696864"/>
                      <a:gd name="connsiteY15" fmla="*/ 53312 h 523147"/>
                      <a:gd name="connsiteX16" fmla="*/ 51635 w 696864"/>
                      <a:gd name="connsiteY16" fmla="*/ 59038 h 523147"/>
                      <a:gd name="connsiteX17" fmla="*/ 51635 w 696864"/>
                      <a:gd name="connsiteY17" fmla="*/ 395019 h 523147"/>
                      <a:gd name="connsiteX18" fmla="*/ 57361 w 696864"/>
                      <a:gd name="connsiteY18" fmla="*/ 400745 h 523147"/>
                      <a:gd name="connsiteX19" fmla="*/ 630955 w 696864"/>
                      <a:gd name="connsiteY19" fmla="*/ 400745 h 523147"/>
                      <a:gd name="connsiteX20" fmla="*/ 636681 w 696864"/>
                      <a:gd name="connsiteY20" fmla="*/ 395019 h 523147"/>
                      <a:gd name="connsiteX21" fmla="*/ 636681 w 696864"/>
                      <a:gd name="connsiteY21" fmla="*/ 59038 h 523147"/>
                      <a:gd name="connsiteX22" fmla="*/ 630955 w 696864"/>
                      <a:gd name="connsiteY22" fmla="*/ 53312 h 523147"/>
                      <a:gd name="connsiteX23" fmla="*/ 64399 w 696864"/>
                      <a:gd name="connsiteY23" fmla="*/ 0 h 523147"/>
                      <a:gd name="connsiteX24" fmla="*/ 632465 w 696864"/>
                      <a:gd name="connsiteY24" fmla="*/ 0 h 523147"/>
                      <a:gd name="connsiteX25" fmla="*/ 696864 w 696864"/>
                      <a:gd name="connsiteY25" fmla="*/ 64399 h 523147"/>
                      <a:gd name="connsiteX26" fmla="*/ 696864 w 696864"/>
                      <a:gd name="connsiteY26" fmla="*/ 458748 h 523147"/>
                      <a:gd name="connsiteX27" fmla="*/ 632465 w 696864"/>
                      <a:gd name="connsiteY27" fmla="*/ 523147 h 523147"/>
                      <a:gd name="connsiteX28" fmla="*/ 64399 w 696864"/>
                      <a:gd name="connsiteY28" fmla="*/ 523147 h 523147"/>
                      <a:gd name="connsiteX29" fmla="*/ 0 w 696864"/>
                      <a:gd name="connsiteY29" fmla="*/ 458748 h 523147"/>
                      <a:gd name="connsiteX30" fmla="*/ 0 w 696864"/>
                      <a:gd name="connsiteY30" fmla="*/ 64399 h 523147"/>
                      <a:gd name="connsiteX31" fmla="*/ 64399 w 696864"/>
                      <a:gd name="connsiteY31" fmla="*/ 0 h 523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96864" h="523147">
                        <a:moveTo>
                          <a:pt x="449405" y="422408"/>
                        </a:moveTo>
                        <a:cubicBezTo>
                          <a:pt x="426323" y="422408"/>
                          <a:pt x="407611" y="441120"/>
                          <a:pt x="407611" y="464202"/>
                        </a:cubicBezTo>
                        <a:cubicBezTo>
                          <a:pt x="407611" y="487284"/>
                          <a:pt x="426323" y="505996"/>
                          <a:pt x="449405" y="505996"/>
                        </a:cubicBezTo>
                        <a:cubicBezTo>
                          <a:pt x="472487" y="505996"/>
                          <a:pt x="491199" y="487284"/>
                          <a:pt x="491199" y="464202"/>
                        </a:cubicBezTo>
                        <a:cubicBezTo>
                          <a:pt x="491199" y="441120"/>
                          <a:pt x="472487" y="422408"/>
                          <a:pt x="449405" y="422408"/>
                        </a:cubicBezTo>
                        <a:close/>
                        <a:moveTo>
                          <a:pt x="587043" y="419853"/>
                        </a:moveTo>
                        <a:cubicBezTo>
                          <a:pt x="563961" y="419853"/>
                          <a:pt x="545249" y="438565"/>
                          <a:pt x="545249" y="461647"/>
                        </a:cubicBezTo>
                        <a:cubicBezTo>
                          <a:pt x="545249" y="484729"/>
                          <a:pt x="563961" y="503441"/>
                          <a:pt x="587043" y="503441"/>
                        </a:cubicBezTo>
                        <a:cubicBezTo>
                          <a:pt x="610125" y="503441"/>
                          <a:pt x="628837" y="484729"/>
                          <a:pt x="628837" y="461647"/>
                        </a:cubicBezTo>
                        <a:cubicBezTo>
                          <a:pt x="628837" y="438565"/>
                          <a:pt x="610125" y="419853"/>
                          <a:pt x="587043" y="419853"/>
                        </a:cubicBezTo>
                        <a:close/>
                        <a:moveTo>
                          <a:pt x="109942" y="416955"/>
                        </a:moveTo>
                        <a:cubicBezTo>
                          <a:pt x="86860" y="416955"/>
                          <a:pt x="68148" y="435667"/>
                          <a:pt x="68148" y="458749"/>
                        </a:cubicBezTo>
                        <a:cubicBezTo>
                          <a:pt x="68148" y="481831"/>
                          <a:pt x="86860" y="500543"/>
                          <a:pt x="109942" y="500543"/>
                        </a:cubicBezTo>
                        <a:cubicBezTo>
                          <a:pt x="133024" y="500543"/>
                          <a:pt x="151736" y="481831"/>
                          <a:pt x="151736" y="458749"/>
                        </a:cubicBezTo>
                        <a:cubicBezTo>
                          <a:pt x="151736" y="435667"/>
                          <a:pt x="133024" y="416955"/>
                          <a:pt x="109942" y="416955"/>
                        </a:cubicBezTo>
                        <a:close/>
                        <a:moveTo>
                          <a:pt x="57361" y="53312"/>
                        </a:moveTo>
                        <a:cubicBezTo>
                          <a:pt x="54199" y="53312"/>
                          <a:pt x="51635" y="55876"/>
                          <a:pt x="51635" y="59038"/>
                        </a:cubicBezTo>
                        <a:lnTo>
                          <a:pt x="51635" y="395019"/>
                        </a:lnTo>
                        <a:cubicBezTo>
                          <a:pt x="51635" y="398181"/>
                          <a:pt x="54199" y="400745"/>
                          <a:pt x="57361" y="400745"/>
                        </a:cubicBezTo>
                        <a:lnTo>
                          <a:pt x="630955" y="400745"/>
                        </a:lnTo>
                        <a:cubicBezTo>
                          <a:pt x="634117" y="400745"/>
                          <a:pt x="636681" y="398181"/>
                          <a:pt x="636681" y="395019"/>
                        </a:cubicBezTo>
                        <a:lnTo>
                          <a:pt x="636681" y="59038"/>
                        </a:lnTo>
                        <a:cubicBezTo>
                          <a:pt x="636681" y="55876"/>
                          <a:pt x="634117" y="53312"/>
                          <a:pt x="630955" y="53312"/>
                        </a:cubicBezTo>
                        <a:close/>
                        <a:moveTo>
                          <a:pt x="64399" y="0"/>
                        </a:moveTo>
                        <a:lnTo>
                          <a:pt x="632465" y="0"/>
                        </a:lnTo>
                        <a:cubicBezTo>
                          <a:pt x="668032" y="0"/>
                          <a:pt x="696864" y="28832"/>
                          <a:pt x="696864" y="64399"/>
                        </a:cubicBezTo>
                        <a:lnTo>
                          <a:pt x="696864" y="458748"/>
                        </a:lnTo>
                        <a:cubicBezTo>
                          <a:pt x="696864" y="494315"/>
                          <a:pt x="668032" y="523147"/>
                          <a:pt x="632465" y="523147"/>
                        </a:cubicBezTo>
                        <a:lnTo>
                          <a:pt x="64399" y="523147"/>
                        </a:lnTo>
                        <a:cubicBezTo>
                          <a:pt x="28832" y="523147"/>
                          <a:pt x="0" y="494315"/>
                          <a:pt x="0" y="458748"/>
                        </a:cubicBezTo>
                        <a:lnTo>
                          <a:pt x="0" y="64399"/>
                        </a:lnTo>
                        <a:cubicBezTo>
                          <a:pt x="0" y="28832"/>
                          <a:pt x="28832" y="0"/>
                          <a:pt x="64399" y="0"/>
                        </a:cubicBezTo>
                        <a:close/>
                      </a:path>
                    </a:pathLst>
                  </a:custGeom>
                  <a:grp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295" name="Rectangle 294">
                    <a:extLst>
                      <a:ext uri="{FF2B5EF4-FFF2-40B4-BE49-F238E27FC236}">
                        <a16:creationId xmlns:a16="http://schemas.microsoft.com/office/drawing/2014/main" id="{5637A692-B84C-4FAA-9C27-869A2F2DC7E2}"/>
                      </a:ext>
                    </a:extLst>
                  </p:cNvPr>
                  <p:cNvSpPr/>
                  <p:nvPr/>
                </p:nvSpPr>
                <p:spPr>
                  <a:xfrm>
                    <a:off x="7949662" y="1617908"/>
                    <a:ext cx="289528" cy="35244"/>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296" name="Rectangle 295">
                    <a:extLst>
                      <a:ext uri="{FF2B5EF4-FFF2-40B4-BE49-F238E27FC236}">
                        <a16:creationId xmlns:a16="http://schemas.microsoft.com/office/drawing/2014/main" id="{B0D3E78F-DDCF-4FD6-ADC1-7AFDE2A4620D}"/>
                      </a:ext>
                    </a:extLst>
                  </p:cNvPr>
                  <p:cNvSpPr/>
                  <p:nvPr/>
                </p:nvSpPr>
                <p:spPr>
                  <a:xfrm>
                    <a:off x="7949674" y="1699073"/>
                    <a:ext cx="289528" cy="35244"/>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297" name="Rectangle 296">
                    <a:extLst>
                      <a:ext uri="{FF2B5EF4-FFF2-40B4-BE49-F238E27FC236}">
                        <a16:creationId xmlns:a16="http://schemas.microsoft.com/office/drawing/2014/main" id="{B481EA70-D07B-4422-95C7-7EDB5E5D89BA}"/>
                      </a:ext>
                    </a:extLst>
                  </p:cNvPr>
                  <p:cNvSpPr/>
                  <p:nvPr/>
                </p:nvSpPr>
                <p:spPr>
                  <a:xfrm>
                    <a:off x="7949677" y="1780235"/>
                    <a:ext cx="289528" cy="35244"/>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grpSp>
            <p:grpSp>
              <p:nvGrpSpPr>
                <p:cNvPr id="42" name="Group 41">
                  <a:extLst>
                    <a:ext uri="{FF2B5EF4-FFF2-40B4-BE49-F238E27FC236}">
                      <a16:creationId xmlns:a16="http://schemas.microsoft.com/office/drawing/2014/main" id="{8987CBBE-E440-4327-BF1E-6B311C0417C8}"/>
                    </a:ext>
                  </a:extLst>
                </p:cNvPr>
                <p:cNvGrpSpPr/>
                <p:nvPr/>
              </p:nvGrpSpPr>
              <p:grpSpPr>
                <a:xfrm flipH="1">
                  <a:off x="2991342" y="3797165"/>
                  <a:ext cx="202666" cy="346220"/>
                  <a:chOff x="7746637" y="4899643"/>
                  <a:chExt cx="931740" cy="1581452"/>
                </a:xfrm>
                <a:solidFill>
                  <a:srgbClr val="066933"/>
                </a:solidFill>
                <a:effectLst/>
              </p:grpSpPr>
              <p:sp>
                <p:nvSpPr>
                  <p:cNvPr id="289" name="Freeform 668">
                    <a:extLst>
                      <a:ext uri="{FF2B5EF4-FFF2-40B4-BE49-F238E27FC236}">
                        <a16:creationId xmlns:a16="http://schemas.microsoft.com/office/drawing/2014/main" id="{C0B66F01-5F5D-4C8F-BB32-0349A847AE42}"/>
                      </a:ext>
                    </a:extLst>
                  </p:cNvPr>
                  <p:cNvSpPr/>
                  <p:nvPr/>
                </p:nvSpPr>
                <p:spPr>
                  <a:xfrm>
                    <a:off x="7854837" y="4899643"/>
                    <a:ext cx="823540" cy="674080"/>
                  </a:xfrm>
                  <a:custGeom>
                    <a:avLst/>
                    <a:gdLst>
                      <a:gd name="connsiteX0" fmla="*/ 1403542 w 3199460"/>
                      <a:gd name="connsiteY0" fmla="*/ 0 h 2621756"/>
                      <a:gd name="connsiteX1" fmla="*/ 1753699 w 3199460"/>
                      <a:gd name="connsiteY1" fmla="*/ 186177 h 2621756"/>
                      <a:gd name="connsiteX2" fmla="*/ 1783187 w 3199460"/>
                      <a:gd name="connsiteY2" fmla="*/ 240505 h 2621756"/>
                      <a:gd name="connsiteX3" fmla="*/ 1902909 w 3199460"/>
                      <a:gd name="connsiteY3" fmla="*/ 240505 h 2621756"/>
                      <a:gd name="connsiteX4" fmla="*/ 1904032 w 3199460"/>
                      <a:gd name="connsiteY4" fmla="*/ 234942 h 2621756"/>
                      <a:gd name="connsiteX5" fmla="*/ 2039337 w 3199460"/>
                      <a:gd name="connsiteY5" fmla="*/ 145256 h 2621756"/>
                      <a:gd name="connsiteX6" fmla="*/ 2140934 w 3199460"/>
                      <a:gd name="connsiteY6" fmla="*/ 145256 h 2621756"/>
                      <a:gd name="connsiteX7" fmla="*/ 2276239 w 3199460"/>
                      <a:gd name="connsiteY7" fmla="*/ 234942 h 2621756"/>
                      <a:gd name="connsiteX8" fmla="*/ 2277362 w 3199460"/>
                      <a:gd name="connsiteY8" fmla="*/ 240505 h 2621756"/>
                      <a:gd name="connsiteX9" fmla="*/ 2363746 w 3199460"/>
                      <a:gd name="connsiteY9" fmla="*/ 240505 h 2621756"/>
                      <a:gd name="connsiteX10" fmla="*/ 2393234 w 3199460"/>
                      <a:gd name="connsiteY10" fmla="*/ 186177 h 2621756"/>
                      <a:gd name="connsiteX11" fmla="*/ 2743391 w 3199460"/>
                      <a:gd name="connsiteY11" fmla="*/ 0 h 2621756"/>
                      <a:gd name="connsiteX12" fmla="*/ 3165666 w 3199460"/>
                      <a:gd name="connsiteY12" fmla="*/ 422275 h 2621756"/>
                      <a:gd name="connsiteX13" fmla="*/ 2743391 w 3199460"/>
                      <a:gd name="connsiteY13" fmla="*/ 844550 h 2621756"/>
                      <a:gd name="connsiteX14" fmla="*/ 2393234 w 3199460"/>
                      <a:gd name="connsiteY14" fmla="*/ 658373 h 2621756"/>
                      <a:gd name="connsiteX15" fmla="*/ 2378393 w 3199460"/>
                      <a:gd name="connsiteY15" fmla="*/ 631030 h 2621756"/>
                      <a:gd name="connsiteX16" fmla="*/ 2287779 w 3199460"/>
                      <a:gd name="connsiteY16" fmla="*/ 631030 h 2621756"/>
                      <a:gd name="connsiteX17" fmla="*/ 2287779 w 3199460"/>
                      <a:gd name="connsiteY17" fmla="*/ 1036913 h 2621756"/>
                      <a:gd name="connsiteX18" fmla="*/ 2367005 w 3199460"/>
                      <a:gd name="connsiteY18" fmla="*/ 1071024 h 2621756"/>
                      <a:gd name="connsiteX19" fmla="*/ 2450528 w 3199460"/>
                      <a:gd name="connsiteY19" fmla="*/ 1125689 h 2621756"/>
                      <a:gd name="connsiteX20" fmla="*/ 2474312 w 3199460"/>
                      <a:gd name="connsiteY20" fmla="*/ 1148555 h 2621756"/>
                      <a:gd name="connsiteX21" fmla="*/ 3169892 w 3199460"/>
                      <a:gd name="connsiteY21" fmla="*/ 1148555 h 2621756"/>
                      <a:gd name="connsiteX22" fmla="*/ 3199002 w 3199460"/>
                      <a:gd name="connsiteY22" fmla="*/ 1150204 h 2621756"/>
                      <a:gd name="connsiteX23" fmla="*/ 3199002 w 3199460"/>
                      <a:gd name="connsiteY23" fmla="*/ 2355682 h 2621756"/>
                      <a:gd name="connsiteX24" fmla="*/ 2625916 w 3199460"/>
                      <a:gd name="connsiteY24" fmla="*/ 2350293 h 2621756"/>
                      <a:gd name="connsiteX25" fmla="*/ 1511491 w 3199460"/>
                      <a:gd name="connsiteY25" fmla="*/ 2359818 h 2621756"/>
                      <a:gd name="connsiteX26" fmla="*/ 1220979 w 3199460"/>
                      <a:gd name="connsiteY26" fmla="*/ 2359817 h 2621756"/>
                      <a:gd name="connsiteX27" fmla="*/ 1216216 w 3199460"/>
                      <a:gd name="connsiteY27" fmla="*/ 2621756 h 2621756"/>
                      <a:gd name="connsiteX28" fmla="*/ 26109 w 3199460"/>
                      <a:gd name="connsiteY28" fmla="*/ 2617945 h 2621756"/>
                      <a:gd name="connsiteX29" fmla="*/ 22312 w 3199460"/>
                      <a:gd name="connsiteY29" fmla="*/ 2605245 h 2621756"/>
                      <a:gd name="connsiteX30" fmla="*/ 688109 w 3199460"/>
                      <a:gd name="connsiteY30" fmla="*/ 1148555 h 2621756"/>
                      <a:gd name="connsiteX31" fmla="*/ 1628623 w 3199460"/>
                      <a:gd name="connsiteY31" fmla="*/ 1148555 h 2621756"/>
                      <a:gd name="connsiteX32" fmla="*/ 1652406 w 3199460"/>
                      <a:gd name="connsiteY32" fmla="*/ 1125689 h 2621756"/>
                      <a:gd name="connsiteX33" fmla="*/ 1831794 w 3199460"/>
                      <a:gd name="connsiteY33" fmla="*/ 1029749 h 2621756"/>
                      <a:gd name="connsiteX34" fmla="*/ 1892492 w 3199460"/>
                      <a:gd name="connsiteY34" fmla="*/ 1014802 h 2621756"/>
                      <a:gd name="connsiteX35" fmla="*/ 1892492 w 3199460"/>
                      <a:gd name="connsiteY35" fmla="*/ 631030 h 2621756"/>
                      <a:gd name="connsiteX36" fmla="*/ 1768540 w 3199460"/>
                      <a:gd name="connsiteY36" fmla="*/ 631030 h 2621756"/>
                      <a:gd name="connsiteX37" fmla="*/ 1753699 w 3199460"/>
                      <a:gd name="connsiteY37" fmla="*/ 658373 h 2621756"/>
                      <a:gd name="connsiteX38" fmla="*/ 1403542 w 3199460"/>
                      <a:gd name="connsiteY38" fmla="*/ 844550 h 2621756"/>
                      <a:gd name="connsiteX39" fmla="*/ 981267 w 3199460"/>
                      <a:gd name="connsiteY39" fmla="*/ 422275 h 2621756"/>
                      <a:gd name="connsiteX40" fmla="*/ 1403542 w 3199460"/>
                      <a:gd name="connsiteY40" fmla="*/ 0 h 2621756"/>
                      <a:gd name="connsiteX0" fmla="*/ 1403542 w 3199460"/>
                      <a:gd name="connsiteY0" fmla="*/ 0 h 2621756"/>
                      <a:gd name="connsiteX1" fmla="*/ 1753699 w 3199460"/>
                      <a:gd name="connsiteY1" fmla="*/ 186177 h 2621756"/>
                      <a:gd name="connsiteX2" fmla="*/ 1783187 w 3199460"/>
                      <a:gd name="connsiteY2" fmla="*/ 240505 h 2621756"/>
                      <a:gd name="connsiteX3" fmla="*/ 1902909 w 3199460"/>
                      <a:gd name="connsiteY3" fmla="*/ 240505 h 2621756"/>
                      <a:gd name="connsiteX4" fmla="*/ 1904032 w 3199460"/>
                      <a:gd name="connsiteY4" fmla="*/ 234942 h 2621756"/>
                      <a:gd name="connsiteX5" fmla="*/ 2039337 w 3199460"/>
                      <a:gd name="connsiteY5" fmla="*/ 145256 h 2621756"/>
                      <a:gd name="connsiteX6" fmla="*/ 2140934 w 3199460"/>
                      <a:gd name="connsiteY6" fmla="*/ 145256 h 2621756"/>
                      <a:gd name="connsiteX7" fmla="*/ 2276239 w 3199460"/>
                      <a:gd name="connsiteY7" fmla="*/ 234942 h 2621756"/>
                      <a:gd name="connsiteX8" fmla="*/ 2277362 w 3199460"/>
                      <a:gd name="connsiteY8" fmla="*/ 240505 h 2621756"/>
                      <a:gd name="connsiteX9" fmla="*/ 2363746 w 3199460"/>
                      <a:gd name="connsiteY9" fmla="*/ 240505 h 2621756"/>
                      <a:gd name="connsiteX10" fmla="*/ 2393234 w 3199460"/>
                      <a:gd name="connsiteY10" fmla="*/ 186177 h 2621756"/>
                      <a:gd name="connsiteX11" fmla="*/ 2743391 w 3199460"/>
                      <a:gd name="connsiteY11" fmla="*/ 0 h 2621756"/>
                      <a:gd name="connsiteX12" fmla="*/ 3165666 w 3199460"/>
                      <a:gd name="connsiteY12" fmla="*/ 422275 h 2621756"/>
                      <a:gd name="connsiteX13" fmla="*/ 2743391 w 3199460"/>
                      <a:gd name="connsiteY13" fmla="*/ 844550 h 2621756"/>
                      <a:gd name="connsiteX14" fmla="*/ 2393234 w 3199460"/>
                      <a:gd name="connsiteY14" fmla="*/ 658373 h 2621756"/>
                      <a:gd name="connsiteX15" fmla="*/ 2378393 w 3199460"/>
                      <a:gd name="connsiteY15" fmla="*/ 631030 h 2621756"/>
                      <a:gd name="connsiteX16" fmla="*/ 2287779 w 3199460"/>
                      <a:gd name="connsiteY16" fmla="*/ 631030 h 2621756"/>
                      <a:gd name="connsiteX17" fmla="*/ 2287779 w 3199460"/>
                      <a:gd name="connsiteY17" fmla="*/ 1036913 h 2621756"/>
                      <a:gd name="connsiteX18" fmla="*/ 2367005 w 3199460"/>
                      <a:gd name="connsiteY18" fmla="*/ 1071024 h 2621756"/>
                      <a:gd name="connsiteX19" fmla="*/ 2450528 w 3199460"/>
                      <a:gd name="connsiteY19" fmla="*/ 1125689 h 2621756"/>
                      <a:gd name="connsiteX20" fmla="*/ 2474312 w 3199460"/>
                      <a:gd name="connsiteY20" fmla="*/ 1148555 h 2621756"/>
                      <a:gd name="connsiteX21" fmla="*/ 3169892 w 3199460"/>
                      <a:gd name="connsiteY21" fmla="*/ 1148555 h 2621756"/>
                      <a:gd name="connsiteX22" fmla="*/ 3199002 w 3199460"/>
                      <a:gd name="connsiteY22" fmla="*/ 1150204 h 2621756"/>
                      <a:gd name="connsiteX23" fmla="*/ 3199002 w 3199460"/>
                      <a:gd name="connsiteY23" fmla="*/ 2355682 h 2621756"/>
                      <a:gd name="connsiteX24" fmla="*/ 2625916 w 3199460"/>
                      <a:gd name="connsiteY24" fmla="*/ 2353237 h 2621756"/>
                      <a:gd name="connsiteX25" fmla="*/ 1511491 w 3199460"/>
                      <a:gd name="connsiteY25" fmla="*/ 2359818 h 2621756"/>
                      <a:gd name="connsiteX26" fmla="*/ 1220979 w 3199460"/>
                      <a:gd name="connsiteY26" fmla="*/ 2359817 h 2621756"/>
                      <a:gd name="connsiteX27" fmla="*/ 1216216 w 3199460"/>
                      <a:gd name="connsiteY27" fmla="*/ 2621756 h 2621756"/>
                      <a:gd name="connsiteX28" fmla="*/ 26109 w 3199460"/>
                      <a:gd name="connsiteY28" fmla="*/ 2617945 h 2621756"/>
                      <a:gd name="connsiteX29" fmla="*/ 22312 w 3199460"/>
                      <a:gd name="connsiteY29" fmla="*/ 2605245 h 2621756"/>
                      <a:gd name="connsiteX30" fmla="*/ 688109 w 3199460"/>
                      <a:gd name="connsiteY30" fmla="*/ 1148555 h 2621756"/>
                      <a:gd name="connsiteX31" fmla="*/ 1628623 w 3199460"/>
                      <a:gd name="connsiteY31" fmla="*/ 1148555 h 2621756"/>
                      <a:gd name="connsiteX32" fmla="*/ 1652406 w 3199460"/>
                      <a:gd name="connsiteY32" fmla="*/ 1125689 h 2621756"/>
                      <a:gd name="connsiteX33" fmla="*/ 1831794 w 3199460"/>
                      <a:gd name="connsiteY33" fmla="*/ 1029749 h 2621756"/>
                      <a:gd name="connsiteX34" fmla="*/ 1892492 w 3199460"/>
                      <a:gd name="connsiteY34" fmla="*/ 1014802 h 2621756"/>
                      <a:gd name="connsiteX35" fmla="*/ 1892492 w 3199460"/>
                      <a:gd name="connsiteY35" fmla="*/ 631030 h 2621756"/>
                      <a:gd name="connsiteX36" fmla="*/ 1768540 w 3199460"/>
                      <a:gd name="connsiteY36" fmla="*/ 631030 h 2621756"/>
                      <a:gd name="connsiteX37" fmla="*/ 1753699 w 3199460"/>
                      <a:gd name="connsiteY37" fmla="*/ 658373 h 2621756"/>
                      <a:gd name="connsiteX38" fmla="*/ 1403542 w 3199460"/>
                      <a:gd name="connsiteY38" fmla="*/ 844550 h 2621756"/>
                      <a:gd name="connsiteX39" fmla="*/ 981267 w 3199460"/>
                      <a:gd name="connsiteY39" fmla="*/ 422275 h 2621756"/>
                      <a:gd name="connsiteX40" fmla="*/ 1403542 w 3199460"/>
                      <a:gd name="connsiteY40" fmla="*/ 0 h 2621756"/>
                      <a:gd name="connsiteX0" fmla="*/ 1403542 w 3199460"/>
                      <a:gd name="connsiteY0" fmla="*/ 0 h 2621756"/>
                      <a:gd name="connsiteX1" fmla="*/ 1753699 w 3199460"/>
                      <a:gd name="connsiteY1" fmla="*/ 186177 h 2621756"/>
                      <a:gd name="connsiteX2" fmla="*/ 1783187 w 3199460"/>
                      <a:gd name="connsiteY2" fmla="*/ 240505 h 2621756"/>
                      <a:gd name="connsiteX3" fmla="*/ 1902909 w 3199460"/>
                      <a:gd name="connsiteY3" fmla="*/ 240505 h 2621756"/>
                      <a:gd name="connsiteX4" fmla="*/ 1904032 w 3199460"/>
                      <a:gd name="connsiteY4" fmla="*/ 234942 h 2621756"/>
                      <a:gd name="connsiteX5" fmla="*/ 2039337 w 3199460"/>
                      <a:gd name="connsiteY5" fmla="*/ 145256 h 2621756"/>
                      <a:gd name="connsiteX6" fmla="*/ 2140934 w 3199460"/>
                      <a:gd name="connsiteY6" fmla="*/ 145256 h 2621756"/>
                      <a:gd name="connsiteX7" fmla="*/ 2276239 w 3199460"/>
                      <a:gd name="connsiteY7" fmla="*/ 234942 h 2621756"/>
                      <a:gd name="connsiteX8" fmla="*/ 2277362 w 3199460"/>
                      <a:gd name="connsiteY8" fmla="*/ 240505 h 2621756"/>
                      <a:gd name="connsiteX9" fmla="*/ 2363746 w 3199460"/>
                      <a:gd name="connsiteY9" fmla="*/ 240505 h 2621756"/>
                      <a:gd name="connsiteX10" fmla="*/ 2393234 w 3199460"/>
                      <a:gd name="connsiteY10" fmla="*/ 186177 h 2621756"/>
                      <a:gd name="connsiteX11" fmla="*/ 2743391 w 3199460"/>
                      <a:gd name="connsiteY11" fmla="*/ 0 h 2621756"/>
                      <a:gd name="connsiteX12" fmla="*/ 3165666 w 3199460"/>
                      <a:gd name="connsiteY12" fmla="*/ 422275 h 2621756"/>
                      <a:gd name="connsiteX13" fmla="*/ 2743391 w 3199460"/>
                      <a:gd name="connsiteY13" fmla="*/ 844550 h 2621756"/>
                      <a:gd name="connsiteX14" fmla="*/ 2393234 w 3199460"/>
                      <a:gd name="connsiteY14" fmla="*/ 658373 h 2621756"/>
                      <a:gd name="connsiteX15" fmla="*/ 2378393 w 3199460"/>
                      <a:gd name="connsiteY15" fmla="*/ 631030 h 2621756"/>
                      <a:gd name="connsiteX16" fmla="*/ 2287779 w 3199460"/>
                      <a:gd name="connsiteY16" fmla="*/ 631030 h 2621756"/>
                      <a:gd name="connsiteX17" fmla="*/ 2287779 w 3199460"/>
                      <a:gd name="connsiteY17" fmla="*/ 1036913 h 2621756"/>
                      <a:gd name="connsiteX18" fmla="*/ 2367005 w 3199460"/>
                      <a:gd name="connsiteY18" fmla="*/ 1071024 h 2621756"/>
                      <a:gd name="connsiteX19" fmla="*/ 2450528 w 3199460"/>
                      <a:gd name="connsiteY19" fmla="*/ 1125689 h 2621756"/>
                      <a:gd name="connsiteX20" fmla="*/ 2474312 w 3199460"/>
                      <a:gd name="connsiteY20" fmla="*/ 1148555 h 2621756"/>
                      <a:gd name="connsiteX21" fmla="*/ 3169892 w 3199460"/>
                      <a:gd name="connsiteY21" fmla="*/ 1148555 h 2621756"/>
                      <a:gd name="connsiteX22" fmla="*/ 3199002 w 3199460"/>
                      <a:gd name="connsiteY22" fmla="*/ 1150204 h 2621756"/>
                      <a:gd name="connsiteX23" fmla="*/ 3199002 w 3199460"/>
                      <a:gd name="connsiteY23" fmla="*/ 2355682 h 2621756"/>
                      <a:gd name="connsiteX24" fmla="*/ 2625916 w 3199460"/>
                      <a:gd name="connsiteY24" fmla="*/ 2356182 h 2621756"/>
                      <a:gd name="connsiteX25" fmla="*/ 1511491 w 3199460"/>
                      <a:gd name="connsiteY25" fmla="*/ 2359818 h 2621756"/>
                      <a:gd name="connsiteX26" fmla="*/ 1220979 w 3199460"/>
                      <a:gd name="connsiteY26" fmla="*/ 2359817 h 2621756"/>
                      <a:gd name="connsiteX27" fmla="*/ 1216216 w 3199460"/>
                      <a:gd name="connsiteY27" fmla="*/ 2621756 h 2621756"/>
                      <a:gd name="connsiteX28" fmla="*/ 26109 w 3199460"/>
                      <a:gd name="connsiteY28" fmla="*/ 2617945 h 2621756"/>
                      <a:gd name="connsiteX29" fmla="*/ 22312 w 3199460"/>
                      <a:gd name="connsiteY29" fmla="*/ 2605245 h 2621756"/>
                      <a:gd name="connsiteX30" fmla="*/ 688109 w 3199460"/>
                      <a:gd name="connsiteY30" fmla="*/ 1148555 h 2621756"/>
                      <a:gd name="connsiteX31" fmla="*/ 1628623 w 3199460"/>
                      <a:gd name="connsiteY31" fmla="*/ 1148555 h 2621756"/>
                      <a:gd name="connsiteX32" fmla="*/ 1652406 w 3199460"/>
                      <a:gd name="connsiteY32" fmla="*/ 1125689 h 2621756"/>
                      <a:gd name="connsiteX33" fmla="*/ 1831794 w 3199460"/>
                      <a:gd name="connsiteY33" fmla="*/ 1029749 h 2621756"/>
                      <a:gd name="connsiteX34" fmla="*/ 1892492 w 3199460"/>
                      <a:gd name="connsiteY34" fmla="*/ 1014802 h 2621756"/>
                      <a:gd name="connsiteX35" fmla="*/ 1892492 w 3199460"/>
                      <a:gd name="connsiteY35" fmla="*/ 631030 h 2621756"/>
                      <a:gd name="connsiteX36" fmla="*/ 1768540 w 3199460"/>
                      <a:gd name="connsiteY36" fmla="*/ 631030 h 2621756"/>
                      <a:gd name="connsiteX37" fmla="*/ 1753699 w 3199460"/>
                      <a:gd name="connsiteY37" fmla="*/ 658373 h 2621756"/>
                      <a:gd name="connsiteX38" fmla="*/ 1403542 w 3199460"/>
                      <a:gd name="connsiteY38" fmla="*/ 844550 h 2621756"/>
                      <a:gd name="connsiteX39" fmla="*/ 981267 w 3199460"/>
                      <a:gd name="connsiteY39" fmla="*/ 422275 h 2621756"/>
                      <a:gd name="connsiteX40" fmla="*/ 1403542 w 3199460"/>
                      <a:gd name="connsiteY40" fmla="*/ 0 h 2621756"/>
                      <a:gd name="connsiteX0" fmla="*/ 1403542 w 3199460"/>
                      <a:gd name="connsiteY0" fmla="*/ 0 h 2618812"/>
                      <a:gd name="connsiteX1" fmla="*/ 1753699 w 3199460"/>
                      <a:gd name="connsiteY1" fmla="*/ 186177 h 2618812"/>
                      <a:gd name="connsiteX2" fmla="*/ 1783187 w 3199460"/>
                      <a:gd name="connsiteY2" fmla="*/ 240505 h 2618812"/>
                      <a:gd name="connsiteX3" fmla="*/ 1902909 w 3199460"/>
                      <a:gd name="connsiteY3" fmla="*/ 240505 h 2618812"/>
                      <a:gd name="connsiteX4" fmla="*/ 1904032 w 3199460"/>
                      <a:gd name="connsiteY4" fmla="*/ 234942 h 2618812"/>
                      <a:gd name="connsiteX5" fmla="*/ 2039337 w 3199460"/>
                      <a:gd name="connsiteY5" fmla="*/ 145256 h 2618812"/>
                      <a:gd name="connsiteX6" fmla="*/ 2140934 w 3199460"/>
                      <a:gd name="connsiteY6" fmla="*/ 145256 h 2618812"/>
                      <a:gd name="connsiteX7" fmla="*/ 2276239 w 3199460"/>
                      <a:gd name="connsiteY7" fmla="*/ 234942 h 2618812"/>
                      <a:gd name="connsiteX8" fmla="*/ 2277362 w 3199460"/>
                      <a:gd name="connsiteY8" fmla="*/ 240505 h 2618812"/>
                      <a:gd name="connsiteX9" fmla="*/ 2363746 w 3199460"/>
                      <a:gd name="connsiteY9" fmla="*/ 240505 h 2618812"/>
                      <a:gd name="connsiteX10" fmla="*/ 2393234 w 3199460"/>
                      <a:gd name="connsiteY10" fmla="*/ 186177 h 2618812"/>
                      <a:gd name="connsiteX11" fmla="*/ 2743391 w 3199460"/>
                      <a:gd name="connsiteY11" fmla="*/ 0 h 2618812"/>
                      <a:gd name="connsiteX12" fmla="*/ 3165666 w 3199460"/>
                      <a:gd name="connsiteY12" fmla="*/ 422275 h 2618812"/>
                      <a:gd name="connsiteX13" fmla="*/ 2743391 w 3199460"/>
                      <a:gd name="connsiteY13" fmla="*/ 844550 h 2618812"/>
                      <a:gd name="connsiteX14" fmla="*/ 2393234 w 3199460"/>
                      <a:gd name="connsiteY14" fmla="*/ 658373 h 2618812"/>
                      <a:gd name="connsiteX15" fmla="*/ 2378393 w 3199460"/>
                      <a:gd name="connsiteY15" fmla="*/ 631030 h 2618812"/>
                      <a:gd name="connsiteX16" fmla="*/ 2287779 w 3199460"/>
                      <a:gd name="connsiteY16" fmla="*/ 631030 h 2618812"/>
                      <a:gd name="connsiteX17" fmla="*/ 2287779 w 3199460"/>
                      <a:gd name="connsiteY17" fmla="*/ 1036913 h 2618812"/>
                      <a:gd name="connsiteX18" fmla="*/ 2367005 w 3199460"/>
                      <a:gd name="connsiteY18" fmla="*/ 1071024 h 2618812"/>
                      <a:gd name="connsiteX19" fmla="*/ 2450528 w 3199460"/>
                      <a:gd name="connsiteY19" fmla="*/ 1125689 h 2618812"/>
                      <a:gd name="connsiteX20" fmla="*/ 2474312 w 3199460"/>
                      <a:gd name="connsiteY20" fmla="*/ 1148555 h 2618812"/>
                      <a:gd name="connsiteX21" fmla="*/ 3169892 w 3199460"/>
                      <a:gd name="connsiteY21" fmla="*/ 1148555 h 2618812"/>
                      <a:gd name="connsiteX22" fmla="*/ 3199002 w 3199460"/>
                      <a:gd name="connsiteY22" fmla="*/ 1150204 h 2618812"/>
                      <a:gd name="connsiteX23" fmla="*/ 3199002 w 3199460"/>
                      <a:gd name="connsiteY23" fmla="*/ 2355682 h 2618812"/>
                      <a:gd name="connsiteX24" fmla="*/ 2625916 w 3199460"/>
                      <a:gd name="connsiteY24" fmla="*/ 2356182 h 2618812"/>
                      <a:gd name="connsiteX25" fmla="*/ 1511491 w 3199460"/>
                      <a:gd name="connsiteY25" fmla="*/ 2359818 h 2618812"/>
                      <a:gd name="connsiteX26" fmla="*/ 1220979 w 3199460"/>
                      <a:gd name="connsiteY26" fmla="*/ 2359817 h 2618812"/>
                      <a:gd name="connsiteX27" fmla="*/ 1213273 w 3199460"/>
                      <a:gd name="connsiteY27" fmla="*/ 2618812 h 2618812"/>
                      <a:gd name="connsiteX28" fmla="*/ 26109 w 3199460"/>
                      <a:gd name="connsiteY28" fmla="*/ 2617945 h 2618812"/>
                      <a:gd name="connsiteX29" fmla="*/ 22312 w 3199460"/>
                      <a:gd name="connsiteY29" fmla="*/ 2605245 h 2618812"/>
                      <a:gd name="connsiteX30" fmla="*/ 688109 w 3199460"/>
                      <a:gd name="connsiteY30" fmla="*/ 1148555 h 2618812"/>
                      <a:gd name="connsiteX31" fmla="*/ 1628623 w 3199460"/>
                      <a:gd name="connsiteY31" fmla="*/ 1148555 h 2618812"/>
                      <a:gd name="connsiteX32" fmla="*/ 1652406 w 3199460"/>
                      <a:gd name="connsiteY32" fmla="*/ 1125689 h 2618812"/>
                      <a:gd name="connsiteX33" fmla="*/ 1831794 w 3199460"/>
                      <a:gd name="connsiteY33" fmla="*/ 1029749 h 2618812"/>
                      <a:gd name="connsiteX34" fmla="*/ 1892492 w 3199460"/>
                      <a:gd name="connsiteY34" fmla="*/ 1014802 h 2618812"/>
                      <a:gd name="connsiteX35" fmla="*/ 1892492 w 3199460"/>
                      <a:gd name="connsiteY35" fmla="*/ 631030 h 2618812"/>
                      <a:gd name="connsiteX36" fmla="*/ 1768540 w 3199460"/>
                      <a:gd name="connsiteY36" fmla="*/ 631030 h 2618812"/>
                      <a:gd name="connsiteX37" fmla="*/ 1753699 w 3199460"/>
                      <a:gd name="connsiteY37" fmla="*/ 658373 h 2618812"/>
                      <a:gd name="connsiteX38" fmla="*/ 1403542 w 3199460"/>
                      <a:gd name="connsiteY38" fmla="*/ 844550 h 2618812"/>
                      <a:gd name="connsiteX39" fmla="*/ 981267 w 3199460"/>
                      <a:gd name="connsiteY39" fmla="*/ 422275 h 2618812"/>
                      <a:gd name="connsiteX40" fmla="*/ 1403542 w 3199460"/>
                      <a:gd name="connsiteY40" fmla="*/ 0 h 2618812"/>
                      <a:gd name="connsiteX0" fmla="*/ 1403542 w 3199460"/>
                      <a:gd name="connsiteY0" fmla="*/ 0 h 2618812"/>
                      <a:gd name="connsiteX1" fmla="*/ 1753699 w 3199460"/>
                      <a:gd name="connsiteY1" fmla="*/ 186177 h 2618812"/>
                      <a:gd name="connsiteX2" fmla="*/ 1783187 w 3199460"/>
                      <a:gd name="connsiteY2" fmla="*/ 240505 h 2618812"/>
                      <a:gd name="connsiteX3" fmla="*/ 1902909 w 3199460"/>
                      <a:gd name="connsiteY3" fmla="*/ 240505 h 2618812"/>
                      <a:gd name="connsiteX4" fmla="*/ 1904032 w 3199460"/>
                      <a:gd name="connsiteY4" fmla="*/ 234942 h 2618812"/>
                      <a:gd name="connsiteX5" fmla="*/ 2039337 w 3199460"/>
                      <a:gd name="connsiteY5" fmla="*/ 145256 h 2618812"/>
                      <a:gd name="connsiteX6" fmla="*/ 2140934 w 3199460"/>
                      <a:gd name="connsiteY6" fmla="*/ 145256 h 2618812"/>
                      <a:gd name="connsiteX7" fmla="*/ 2276239 w 3199460"/>
                      <a:gd name="connsiteY7" fmla="*/ 234942 h 2618812"/>
                      <a:gd name="connsiteX8" fmla="*/ 2277362 w 3199460"/>
                      <a:gd name="connsiteY8" fmla="*/ 240505 h 2618812"/>
                      <a:gd name="connsiteX9" fmla="*/ 2363746 w 3199460"/>
                      <a:gd name="connsiteY9" fmla="*/ 240505 h 2618812"/>
                      <a:gd name="connsiteX10" fmla="*/ 2393234 w 3199460"/>
                      <a:gd name="connsiteY10" fmla="*/ 186177 h 2618812"/>
                      <a:gd name="connsiteX11" fmla="*/ 2743391 w 3199460"/>
                      <a:gd name="connsiteY11" fmla="*/ 0 h 2618812"/>
                      <a:gd name="connsiteX12" fmla="*/ 3165666 w 3199460"/>
                      <a:gd name="connsiteY12" fmla="*/ 422275 h 2618812"/>
                      <a:gd name="connsiteX13" fmla="*/ 2743391 w 3199460"/>
                      <a:gd name="connsiteY13" fmla="*/ 844550 h 2618812"/>
                      <a:gd name="connsiteX14" fmla="*/ 2393234 w 3199460"/>
                      <a:gd name="connsiteY14" fmla="*/ 658373 h 2618812"/>
                      <a:gd name="connsiteX15" fmla="*/ 2378393 w 3199460"/>
                      <a:gd name="connsiteY15" fmla="*/ 631030 h 2618812"/>
                      <a:gd name="connsiteX16" fmla="*/ 2287779 w 3199460"/>
                      <a:gd name="connsiteY16" fmla="*/ 631030 h 2618812"/>
                      <a:gd name="connsiteX17" fmla="*/ 2287779 w 3199460"/>
                      <a:gd name="connsiteY17" fmla="*/ 1036913 h 2618812"/>
                      <a:gd name="connsiteX18" fmla="*/ 2367005 w 3199460"/>
                      <a:gd name="connsiteY18" fmla="*/ 1071024 h 2618812"/>
                      <a:gd name="connsiteX19" fmla="*/ 2450528 w 3199460"/>
                      <a:gd name="connsiteY19" fmla="*/ 1125689 h 2618812"/>
                      <a:gd name="connsiteX20" fmla="*/ 2474312 w 3199460"/>
                      <a:gd name="connsiteY20" fmla="*/ 1148555 h 2618812"/>
                      <a:gd name="connsiteX21" fmla="*/ 3169892 w 3199460"/>
                      <a:gd name="connsiteY21" fmla="*/ 1148555 h 2618812"/>
                      <a:gd name="connsiteX22" fmla="*/ 3199002 w 3199460"/>
                      <a:gd name="connsiteY22" fmla="*/ 1150204 h 2618812"/>
                      <a:gd name="connsiteX23" fmla="*/ 3199002 w 3199460"/>
                      <a:gd name="connsiteY23" fmla="*/ 2355682 h 2618812"/>
                      <a:gd name="connsiteX24" fmla="*/ 2625916 w 3199460"/>
                      <a:gd name="connsiteY24" fmla="*/ 2356182 h 2618812"/>
                      <a:gd name="connsiteX25" fmla="*/ 1511491 w 3199460"/>
                      <a:gd name="connsiteY25" fmla="*/ 2359818 h 2618812"/>
                      <a:gd name="connsiteX26" fmla="*/ 1220979 w 3199460"/>
                      <a:gd name="connsiteY26" fmla="*/ 2359817 h 2618812"/>
                      <a:gd name="connsiteX27" fmla="*/ 1219160 w 3199460"/>
                      <a:gd name="connsiteY27" fmla="*/ 2618812 h 2618812"/>
                      <a:gd name="connsiteX28" fmla="*/ 26109 w 3199460"/>
                      <a:gd name="connsiteY28" fmla="*/ 2617945 h 2618812"/>
                      <a:gd name="connsiteX29" fmla="*/ 22312 w 3199460"/>
                      <a:gd name="connsiteY29" fmla="*/ 2605245 h 2618812"/>
                      <a:gd name="connsiteX30" fmla="*/ 688109 w 3199460"/>
                      <a:gd name="connsiteY30" fmla="*/ 1148555 h 2618812"/>
                      <a:gd name="connsiteX31" fmla="*/ 1628623 w 3199460"/>
                      <a:gd name="connsiteY31" fmla="*/ 1148555 h 2618812"/>
                      <a:gd name="connsiteX32" fmla="*/ 1652406 w 3199460"/>
                      <a:gd name="connsiteY32" fmla="*/ 1125689 h 2618812"/>
                      <a:gd name="connsiteX33" fmla="*/ 1831794 w 3199460"/>
                      <a:gd name="connsiteY33" fmla="*/ 1029749 h 2618812"/>
                      <a:gd name="connsiteX34" fmla="*/ 1892492 w 3199460"/>
                      <a:gd name="connsiteY34" fmla="*/ 1014802 h 2618812"/>
                      <a:gd name="connsiteX35" fmla="*/ 1892492 w 3199460"/>
                      <a:gd name="connsiteY35" fmla="*/ 631030 h 2618812"/>
                      <a:gd name="connsiteX36" fmla="*/ 1768540 w 3199460"/>
                      <a:gd name="connsiteY36" fmla="*/ 631030 h 2618812"/>
                      <a:gd name="connsiteX37" fmla="*/ 1753699 w 3199460"/>
                      <a:gd name="connsiteY37" fmla="*/ 658373 h 2618812"/>
                      <a:gd name="connsiteX38" fmla="*/ 1403542 w 3199460"/>
                      <a:gd name="connsiteY38" fmla="*/ 844550 h 2618812"/>
                      <a:gd name="connsiteX39" fmla="*/ 981267 w 3199460"/>
                      <a:gd name="connsiteY39" fmla="*/ 422275 h 2618812"/>
                      <a:gd name="connsiteX40" fmla="*/ 1403542 w 3199460"/>
                      <a:gd name="connsiteY40" fmla="*/ 0 h 2618812"/>
                      <a:gd name="connsiteX0" fmla="*/ 1403542 w 3199460"/>
                      <a:gd name="connsiteY0" fmla="*/ 0 h 2618812"/>
                      <a:gd name="connsiteX1" fmla="*/ 1753699 w 3199460"/>
                      <a:gd name="connsiteY1" fmla="*/ 186177 h 2618812"/>
                      <a:gd name="connsiteX2" fmla="*/ 1783187 w 3199460"/>
                      <a:gd name="connsiteY2" fmla="*/ 240505 h 2618812"/>
                      <a:gd name="connsiteX3" fmla="*/ 1902909 w 3199460"/>
                      <a:gd name="connsiteY3" fmla="*/ 240505 h 2618812"/>
                      <a:gd name="connsiteX4" fmla="*/ 1904032 w 3199460"/>
                      <a:gd name="connsiteY4" fmla="*/ 234942 h 2618812"/>
                      <a:gd name="connsiteX5" fmla="*/ 2039337 w 3199460"/>
                      <a:gd name="connsiteY5" fmla="*/ 145256 h 2618812"/>
                      <a:gd name="connsiteX6" fmla="*/ 2140934 w 3199460"/>
                      <a:gd name="connsiteY6" fmla="*/ 145256 h 2618812"/>
                      <a:gd name="connsiteX7" fmla="*/ 2276239 w 3199460"/>
                      <a:gd name="connsiteY7" fmla="*/ 234942 h 2618812"/>
                      <a:gd name="connsiteX8" fmla="*/ 2277362 w 3199460"/>
                      <a:gd name="connsiteY8" fmla="*/ 240505 h 2618812"/>
                      <a:gd name="connsiteX9" fmla="*/ 2363746 w 3199460"/>
                      <a:gd name="connsiteY9" fmla="*/ 240505 h 2618812"/>
                      <a:gd name="connsiteX10" fmla="*/ 2393234 w 3199460"/>
                      <a:gd name="connsiteY10" fmla="*/ 186177 h 2618812"/>
                      <a:gd name="connsiteX11" fmla="*/ 2743391 w 3199460"/>
                      <a:gd name="connsiteY11" fmla="*/ 0 h 2618812"/>
                      <a:gd name="connsiteX12" fmla="*/ 3165666 w 3199460"/>
                      <a:gd name="connsiteY12" fmla="*/ 422275 h 2618812"/>
                      <a:gd name="connsiteX13" fmla="*/ 2743391 w 3199460"/>
                      <a:gd name="connsiteY13" fmla="*/ 844550 h 2618812"/>
                      <a:gd name="connsiteX14" fmla="*/ 2393234 w 3199460"/>
                      <a:gd name="connsiteY14" fmla="*/ 658373 h 2618812"/>
                      <a:gd name="connsiteX15" fmla="*/ 2378393 w 3199460"/>
                      <a:gd name="connsiteY15" fmla="*/ 631030 h 2618812"/>
                      <a:gd name="connsiteX16" fmla="*/ 2287779 w 3199460"/>
                      <a:gd name="connsiteY16" fmla="*/ 631030 h 2618812"/>
                      <a:gd name="connsiteX17" fmla="*/ 2287779 w 3199460"/>
                      <a:gd name="connsiteY17" fmla="*/ 1036913 h 2618812"/>
                      <a:gd name="connsiteX18" fmla="*/ 2367005 w 3199460"/>
                      <a:gd name="connsiteY18" fmla="*/ 1071024 h 2618812"/>
                      <a:gd name="connsiteX19" fmla="*/ 2450528 w 3199460"/>
                      <a:gd name="connsiteY19" fmla="*/ 1125689 h 2618812"/>
                      <a:gd name="connsiteX20" fmla="*/ 2474312 w 3199460"/>
                      <a:gd name="connsiteY20" fmla="*/ 1148555 h 2618812"/>
                      <a:gd name="connsiteX21" fmla="*/ 3169892 w 3199460"/>
                      <a:gd name="connsiteY21" fmla="*/ 1148555 h 2618812"/>
                      <a:gd name="connsiteX22" fmla="*/ 3199002 w 3199460"/>
                      <a:gd name="connsiteY22" fmla="*/ 1150204 h 2618812"/>
                      <a:gd name="connsiteX23" fmla="*/ 3199002 w 3199460"/>
                      <a:gd name="connsiteY23" fmla="*/ 2355682 h 2618812"/>
                      <a:gd name="connsiteX24" fmla="*/ 2625916 w 3199460"/>
                      <a:gd name="connsiteY24" fmla="*/ 2356182 h 2618812"/>
                      <a:gd name="connsiteX25" fmla="*/ 1511491 w 3199460"/>
                      <a:gd name="connsiteY25" fmla="*/ 2359818 h 2618812"/>
                      <a:gd name="connsiteX26" fmla="*/ 1220979 w 3199460"/>
                      <a:gd name="connsiteY26" fmla="*/ 2359817 h 2618812"/>
                      <a:gd name="connsiteX27" fmla="*/ 1222105 w 3199460"/>
                      <a:gd name="connsiteY27" fmla="*/ 2618812 h 2618812"/>
                      <a:gd name="connsiteX28" fmla="*/ 26109 w 3199460"/>
                      <a:gd name="connsiteY28" fmla="*/ 2617945 h 2618812"/>
                      <a:gd name="connsiteX29" fmla="*/ 22312 w 3199460"/>
                      <a:gd name="connsiteY29" fmla="*/ 2605245 h 2618812"/>
                      <a:gd name="connsiteX30" fmla="*/ 688109 w 3199460"/>
                      <a:gd name="connsiteY30" fmla="*/ 1148555 h 2618812"/>
                      <a:gd name="connsiteX31" fmla="*/ 1628623 w 3199460"/>
                      <a:gd name="connsiteY31" fmla="*/ 1148555 h 2618812"/>
                      <a:gd name="connsiteX32" fmla="*/ 1652406 w 3199460"/>
                      <a:gd name="connsiteY32" fmla="*/ 1125689 h 2618812"/>
                      <a:gd name="connsiteX33" fmla="*/ 1831794 w 3199460"/>
                      <a:gd name="connsiteY33" fmla="*/ 1029749 h 2618812"/>
                      <a:gd name="connsiteX34" fmla="*/ 1892492 w 3199460"/>
                      <a:gd name="connsiteY34" fmla="*/ 1014802 h 2618812"/>
                      <a:gd name="connsiteX35" fmla="*/ 1892492 w 3199460"/>
                      <a:gd name="connsiteY35" fmla="*/ 631030 h 2618812"/>
                      <a:gd name="connsiteX36" fmla="*/ 1768540 w 3199460"/>
                      <a:gd name="connsiteY36" fmla="*/ 631030 h 2618812"/>
                      <a:gd name="connsiteX37" fmla="*/ 1753699 w 3199460"/>
                      <a:gd name="connsiteY37" fmla="*/ 658373 h 2618812"/>
                      <a:gd name="connsiteX38" fmla="*/ 1403542 w 3199460"/>
                      <a:gd name="connsiteY38" fmla="*/ 844550 h 2618812"/>
                      <a:gd name="connsiteX39" fmla="*/ 981267 w 3199460"/>
                      <a:gd name="connsiteY39" fmla="*/ 422275 h 2618812"/>
                      <a:gd name="connsiteX40" fmla="*/ 1403542 w 3199460"/>
                      <a:gd name="connsiteY40" fmla="*/ 0 h 2618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199460" h="2618812">
                        <a:moveTo>
                          <a:pt x="1403542" y="0"/>
                        </a:moveTo>
                        <a:cubicBezTo>
                          <a:pt x="1549302" y="0"/>
                          <a:pt x="1677813" y="73851"/>
                          <a:pt x="1753699" y="186177"/>
                        </a:cubicBezTo>
                        <a:lnTo>
                          <a:pt x="1783187" y="240505"/>
                        </a:lnTo>
                        <a:lnTo>
                          <a:pt x="1902909" y="240505"/>
                        </a:lnTo>
                        <a:lnTo>
                          <a:pt x="1904032" y="234942"/>
                        </a:lnTo>
                        <a:cubicBezTo>
                          <a:pt x="1926324" y="182238"/>
                          <a:pt x="1978512" y="145256"/>
                          <a:pt x="2039337" y="145256"/>
                        </a:cubicBezTo>
                        <a:lnTo>
                          <a:pt x="2140934" y="145256"/>
                        </a:lnTo>
                        <a:cubicBezTo>
                          <a:pt x="2201759" y="145256"/>
                          <a:pt x="2253947" y="182238"/>
                          <a:pt x="2276239" y="234942"/>
                        </a:cubicBezTo>
                        <a:lnTo>
                          <a:pt x="2277362" y="240505"/>
                        </a:lnTo>
                        <a:lnTo>
                          <a:pt x="2363746" y="240505"/>
                        </a:lnTo>
                        <a:lnTo>
                          <a:pt x="2393234" y="186177"/>
                        </a:lnTo>
                        <a:cubicBezTo>
                          <a:pt x="2469120" y="73851"/>
                          <a:pt x="2597631" y="0"/>
                          <a:pt x="2743391" y="0"/>
                        </a:cubicBezTo>
                        <a:cubicBezTo>
                          <a:pt x="2976607" y="0"/>
                          <a:pt x="3165666" y="189059"/>
                          <a:pt x="3165666" y="422275"/>
                        </a:cubicBezTo>
                        <a:cubicBezTo>
                          <a:pt x="3165666" y="655491"/>
                          <a:pt x="2976607" y="844550"/>
                          <a:pt x="2743391" y="844550"/>
                        </a:cubicBezTo>
                        <a:cubicBezTo>
                          <a:pt x="2597631" y="844550"/>
                          <a:pt x="2469120" y="770699"/>
                          <a:pt x="2393234" y="658373"/>
                        </a:cubicBezTo>
                        <a:lnTo>
                          <a:pt x="2378393" y="631030"/>
                        </a:lnTo>
                        <a:lnTo>
                          <a:pt x="2287779" y="631030"/>
                        </a:lnTo>
                        <a:lnTo>
                          <a:pt x="2287779" y="1036913"/>
                        </a:lnTo>
                        <a:lnTo>
                          <a:pt x="2367005" y="1071024"/>
                        </a:lnTo>
                        <a:cubicBezTo>
                          <a:pt x="2397029" y="1087114"/>
                          <a:pt x="2424996" y="1105436"/>
                          <a:pt x="2450528" y="1125689"/>
                        </a:cubicBezTo>
                        <a:lnTo>
                          <a:pt x="2474312" y="1148555"/>
                        </a:lnTo>
                        <a:lnTo>
                          <a:pt x="3169892" y="1148555"/>
                        </a:lnTo>
                        <a:lnTo>
                          <a:pt x="3199002" y="1150204"/>
                        </a:lnTo>
                        <a:cubicBezTo>
                          <a:pt x="3197415" y="1552030"/>
                          <a:pt x="3200589" y="1953856"/>
                          <a:pt x="3199002" y="2355682"/>
                        </a:cubicBezTo>
                        <a:lnTo>
                          <a:pt x="2625916" y="2356182"/>
                        </a:lnTo>
                        <a:cubicBezTo>
                          <a:pt x="2502091" y="2468894"/>
                          <a:pt x="2006791" y="2756693"/>
                          <a:pt x="1511491" y="2359818"/>
                        </a:cubicBezTo>
                        <a:lnTo>
                          <a:pt x="1220979" y="2359817"/>
                        </a:lnTo>
                        <a:cubicBezTo>
                          <a:pt x="1219391" y="2447130"/>
                          <a:pt x="1223693" y="2531499"/>
                          <a:pt x="1222105" y="2618812"/>
                        </a:cubicBezTo>
                        <a:lnTo>
                          <a:pt x="26109" y="2617945"/>
                        </a:lnTo>
                        <a:lnTo>
                          <a:pt x="22312" y="2605245"/>
                        </a:lnTo>
                        <a:cubicBezTo>
                          <a:pt x="1429" y="2502798"/>
                          <a:pt x="-141764" y="1204012"/>
                          <a:pt x="688109" y="1148555"/>
                        </a:cubicBezTo>
                        <a:lnTo>
                          <a:pt x="1628623" y="1148555"/>
                        </a:lnTo>
                        <a:lnTo>
                          <a:pt x="1652406" y="1125689"/>
                        </a:lnTo>
                        <a:cubicBezTo>
                          <a:pt x="1703471" y="1085183"/>
                          <a:pt x="1764275" y="1052402"/>
                          <a:pt x="1831794" y="1029749"/>
                        </a:cubicBezTo>
                        <a:lnTo>
                          <a:pt x="1892492" y="1014802"/>
                        </a:lnTo>
                        <a:lnTo>
                          <a:pt x="1892492" y="631030"/>
                        </a:lnTo>
                        <a:lnTo>
                          <a:pt x="1768540" y="631030"/>
                        </a:lnTo>
                        <a:lnTo>
                          <a:pt x="1753699" y="658373"/>
                        </a:lnTo>
                        <a:cubicBezTo>
                          <a:pt x="1677813" y="770699"/>
                          <a:pt x="1549302" y="844550"/>
                          <a:pt x="1403542" y="844550"/>
                        </a:cubicBezTo>
                        <a:cubicBezTo>
                          <a:pt x="1170326" y="844550"/>
                          <a:pt x="981267" y="655491"/>
                          <a:pt x="981267" y="422275"/>
                        </a:cubicBezTo>
                        <a:cubicBezTo>
                          <a:pt x="981267" y="189059"/>
                          <a:pt x="1170326" y="0"/>
                          <a:pt x="1403542" y="0"/>
                        </a:cubicBezTo>
                        <a:close/>
                      </a:path>
                    </a:pathLst>
                  </a:cu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290" name="Rounded Rectangle 669">
                    <a:extLst>
                      <a:ext uri="{FF2B5EF4-FFF2-40B4-BE49-F238E27FC236}">
                        <a16:creationId xmlns:a16="http://schemas.microsoft.com/office/drawing/2014/main" id="{EED4877A-BA65-42F8-92E1-1A587BC1439E}"/>
                      </a:ext>
                    </a:extLst>
                  </p:cNvPr>
                  <p:cNvSpPr/>
                  <p:nvPr/>
                </p:nvSpPr>
                <p:spPr>
                  <a:xfrm>
                    <a:off x="7809692" y="5634246"/>
                    <a:ext cx="391298" cy="107160"/>
                  </a:xfrm>
                  <a:prstGeom prst="roundRect">
                    <a:avLst>
                      <a:gd name="adj" fmla="val 50000"/>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291" name="Freeform 670">
                    <a:extLst>
                      <a:ext uri="{FF2B5EF4-FFF2-40B4-BE49-F238E27FC236}">
                        <a16:creationId xmlns:a16="http://schemas.microsoft.com/office/drawing/2014/main" id="{0AA1C16F-5105-4AA4-9B1F-904410ABF18D}"/>
                      </a:ext>
                    </a:extLst>
                  </p:cNvPr>
                  <p:cNvSpPr/>
                  <p:nvPr/>
                </p:nvSpPr>
                <p:spPr>
                  <a:xfrm>
                    <a:off x="7746637" y="5801167"/>
                    <a:ext cx="543202" cy="679928"/>
                  </a:xfrm>
                  <a:custGeom>
                    <a:avLst/>
                    <a:gdLst>
                      <a:gd name="connsiteX0" fmla="*/ 61144 w 543202"/>
                      <a:gd name="connsiteY0" fmla="*/ 390707 h 679929"/>
                      <a:gd name="connsiteX1" fmla="*/ 40957 w 543202"/>
                      <a:gd name="connsiteY1" fmla="*/ 431089 h 679929"/>
                      <a:gd name="connsiteX2" fmla="*/ 267485 w 543202"/>
                      <a:gd name="connsiteY2" fmla="*/ 641121 h 679929"/>
                      <a:gd name="connsiteX3" fmla="*/ 267572 w 543202"/>
                      <a:gd name="connsiteY3" fmla="*/ 593635 h 679929"/>
                      <a:gd name="connsiteX4" fmla="*/ 91917 w 543202"/>
                      <a:gd name="connsiteY4" fmla="*/ 419766 h 679929"/>
                      <a:gd name="connsiteX5" fmla="*/ 61144 w 543202"/>
                      <a:gd name="connsiteY5" fmla="*/ 390707 h 679929"/>
                      <a:gd name="connsiteX6" fmla="*/ 267776 w 543202"/>
                      <a:gd name="connsiteY6" fmla="*/ 0 h 679929"/>
                      <a:gd name="connsiteX7" fmla="*/ 414839 w 543202"/>
                      <a:gd name="connsiteY7" fmla="*/ 168482 h 679929"/>
                      <a:gd name="connsiteX8" fmla="*/ 463652 w 543202"/>
                      <a:gd name="connsiteY8" fmla="*/ 216278 h 679929"/>
                      <a:gd name="connsiteX9" fmla="*/ 543202 w 543202"/>
                      <a:gd name="connsiteY9" fmla="*/ 408328 h 679929"/>
                      <a:gd name="connsiteX10" fmla="*/ 271601 w 543202"/>
                      <a:gd name="connsiteY10" fmla="*/ 679929 h 679929"/>
                      <a:gd name="connsiteX11" fmla="*/ 0 w 543202"/>
                      <a:gd name="connsiteY11" fmla="*/ 408328 h 679929"/>
                      <a:gd name="connsiteX12" fmla="*/ 32781 w 543202"/>
                      <a:gd name="connsiteY12" fmla="*/ 278867 h 679929"/>
                      <a:gd name="connsiteX13" fmla="*/ 58038 w 543202"/>
                      <a:gd name="connsiteY13" fmla="*/ 239641 h 679929"/>
                      <a:gd name="connsiteX14" fmla="*/ 267776 w 543202"/>
                      <a:gd name="connsiteY14" fmla="*/ 0 h 679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43202" h="679929">
                        <a:moveTo>
                          <a:pt x="61144" y="390707"/>
                        </a:moveTo>
                        <a:cubicBezTo>
                          <a:pt x="48727" y="394254"/>
                          <a:pt x="38074" y="409373"/>
                          <a:pt x="40957" y="431089"/>
                        </a:cubicBezTo>
                        <a:cubicBezTo>
                          <a:pt x="51990" y="543637"/>
                          <a:pt x="162396" y="642736"/>
                          <a:pt x="267485" y="641121"/>
                        </a:cubicBezTo>
                        <a:cubicBezTo>
                          <a:pt x="306991" y="635829"/>
                          <a:pt x="291726" y="593547"/>
                          <a:pt x="267572" y="593635"/>
                        </a:cubicBezTo>
                        <a:cubicBezTo>
                          <a:pt x="172932" y="582690"/>
                          <a:pt x="107241" y="534153"/>
                          <a:pt x="91917" y="419766"/>
                        </a:cubicBezTo>
                        <a:cubicBezTo>
                          <a:pt x="87743" y="395187"/>
                          <a:pt x="73562" y="387161"/>
                          <a:pt x="61144" y="390707"/>
                        </a:cubicBezTo>
                        <a:close/>
                        <a:moveTo>
                          <a:pt x="267776" y="0"/>
                        </a:moveTo>
                        <a:cubicBezTo>
                          <a:pt x="306476" y="62127"/>
                          <a:pt x="358339" y="109069"/>
                          <a:pt x="414839" y="168482"/>
                        </a:cubicBezTo>
                        <a:lnTo>
                          <a:pt x="463652" y="216278"/>
                        </a:lnTo>
                        <a:cubicBezTo>
                          <a:pt x="512803" y="267879"/>
                          <a:pt x="543202" y="333328"/>
                          <a:pt x="543202" y="408328"/>
                        </a:cubicBezTo>
                        <a:cubicBezTo>
                          <a:pt x="543202" y="558329"/>
                          <a:pt x="421602" y="679929"/>
                          <a:pt x="271601" y="679929"/>
                        </a:cubicBezTo>
                        <a:cubicBezTo>
                          <a:pt x="121600" y="679929"/>
                          <a:pt x="0" y="558329"/>
                          <a:pt x="0" y="408328"/>
                        </a:cubicBezTo>
                        <a:cubicBezTo>
                          <a:pt x="0" y="361453"/>
                          <a:pt x="11875" y="317351"/>
                          <a:pt x="32781" y="278867"/>
                        </a:cubicBezTo>
                        <a:lnTo>
                          <a:pt x="58038" y="239641"/>
                        </a:lnTo>
                        <a:cubicBezTo>
                          <a:pt x="110978" y="171023"/>
                          <a:pt x="205802" y="97713"/>
                          <a:pt x="267776" y="0"/>
                        </a:cubicBezTo>
                        <a:close/>
                      </a:path>
                    </a:pathLst>
                  </a:custGeom>
                  <a:grp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grpSp>
            <p:grpSp>
              <p:nvGrpSpPr>
                <p:cNvPr id="43" name="Group 42">
                  <a:extLst>
                    <a:ext uri="{FF2B5EF4-FFF2-40B4-BE49-F238E27FC236}">
                      <a16:creationId xmlns:a16="http://schemas.microsoft.com/office/drawing/2014/main" id="{7E141020-6A8B-4DC6-A26D-CD78B83EF78B}"/>
                    </a:ext>
                  </a:extLst>
                </p:cNvPr>
                <p:cNvGrpSpPr/>
                <p:nvPr/>
              </p:nvGrpSpPr>
              <p:grpSpPr>
                <a:xfrm>
                  <a:off x="1641998" y="1948889"/>
                  <a:ext cx="506650" cy="348238"/>
                  <a:chOff x="1713380" y="1831001"/>
                  <a:chExt cx="4929736" cy="3426799"/>
                </a:xfrm>
                <a:solidFill>
                  <a:srgbClr val="CDCB20"/>
                </a:solidFill>
                <a:effectLst/>
              </p:grpSpPr>
              <p:sp>
                <p:nvSpPr>
                  <p:cNvPr id="286" name="Freeform 665">
                    <a:extLst>
                      <a:ext uri="{FF2B5EF4-FFF2-40B4-BE49-F238E27FC236}">
                        <a16:creationId xmlns:a16="http://schemas.microsoft.com/office/drawing/2014/main" id="{59630406-EB0E-412D-B2EF-E0051ED4D103}"/>
                      </a:ext>
                    </a:extLst>
                  </p:cNvPr>
                  <p:cNvSpPr/>
                  <p:nvPr/>
                </p:nvSpPr>
                <p:spPr>
                  <a:xfrm>
                    <a:off x="1713380" y="2370394"/>
                    <a:ext cx="2825511" cy="2855223"/>
                  </a:xfrm>
                  <a:custGeom>
                    <a:avLst/>
                    <a:gdLst>
                      <a:gd name="connsiteX0" fmla="*/ 1396869 w 2825512"/>
                      <a:gd name="connsiteY0" fmla="*/ 541516 h 2855223"/>
                      <a:gd name="connsiteX1" fmla="*/ 515950 w 2825512"/>
                      <a:gd name="connsiteY1" fmla="*/ 1422435 h 2855223"/>
                      <a:gd name="connsiteX2" fmla="*/ 1396869 w 2825512"/>
                      <a:gd name="connsiteY2" fmla="*/ 2303354 h 2855223"/>
                      <a:gd name="connsiteX3" fmla="*/ 2277788 w 2825512"/>
                      <a:gd name="connsiteY3" fmla="*/ 1422435 h 2855223"/>
                      <a:gd name="connsiteX4" fmla="*/ 1396869 w 2825512"/>
                      <a:gd name="connsiteY4" fmla="*/ 541516 h 2855223"/>
                      <a:gd name="connsiteX5" fmla="*/ 1236814 w 2825512"/>
                      <a:gd name="connsiteY5" fmla="*/ 0 h 2855223"/>
                      <a:gd name="connsiteX6" fmla="*/ 1580314 w 2825512"/>
                      <a:gd name="connsiteY6" fmla="*/ 0 h 2855223"/>
                      <a:gd name="connsiteX7" fmla="*/ 1580314 w 2825512"/>
                      <a:gd name="connsiteY7" fmla="*/ 278146 h 2855223"/>
                      <a:gd name="connsiteX8" fmla="*/ 1630684 w 2825512"/>
                      <a:gd name="connsiteY8" fmla="*/ 285834 h 2855223"/>
                      <a:gd name="connsiteX9" fmla="*/ 1696241 w 2825512"/>
                      <a:gd name="connsiteY9" fmla="*/ 302690 h 2855223"/>
                      <a:gd name="connsiteX10" fmla="*/ 1806030 w 2825512"/>
                      <a:gd name="connsiteY10" fmla="*/ 37789 h 2855223"/>
                      <a:gd name="connsiteX11" fmla="*/ 2123356 w 2825512"/>
                      <a:gd name="connsiteY11" fmla="*/ 169306 h 2855223"/>
                      <a:gd name="connsiteX12" fmla="*/ 2011324 w 2825512"/>
                      <a:gd name="connsiteY12" fmla="*/ 439620 h 2855223"/>
                      <a:gd name="connsiteX13" fmla="*/ 2045532 w 2825512"/>
                      <a:gd name="connsiteY13" fmla="*/ 460402 h 2855223"/>
                      <a:gd name="connsiteX14" fmla="*/ 2099893 w 2825512"/>
                      <a:gd name="connsiteY14" fmla="*/ 501053 h 2855223"/>
                      <a:gd name="connsiteX15" fmla="*/ 2296619 w 2825512"/>
                      <a:gd name="connsiteY15" fmla="*/ 313559 h 2855223"/>
                      <a:gd name="connsiteX16" fmla="*/ 2533606 w 2825512"/>
                      <a:gd name="connsiteY16" fmla="*/ 562214 h 2855223"/>
                      <a:gd name="connsiteX17" fmla="*/ 2339231 w 2825512"/>
                      <a:gd name="connsiteY17" fmla="*/ 747467 h 2855223"/>
                      <a:gd name="connsiteX18" fmla="*/ 2358902 w 2825512"/>
                      <a:gd name="connsiteY18" fmla="*/ 773772 h 2855223"/>
                      <a:gd name="connsiteX19" fmla="*/ 2400446 w 2825512"/>
                      <a:gd name="connsiteY19" fmla="*/ 842156 h 2855223"/>
                      <a:gd name="connsiteX20" fmla="*/ 2647552 w 2825512"/>
                      <a:gd name="connsiteY20" fmla="*/ 739392 h 2855223"/>
                      <a:gd name="connsiteX21" fmla="*/ 2779452 w 2825512"/>
                      <a:gd name="connsiteY21" fmla="*/ 1056559 h 2855223"/>
                      <a:gd name="connsiteX22" fmla="*/ 2526556 w 2825512"/>
                      <a:gd name="connsiteY22" fmla="*/ 1161730 h 2855223"/>
                      <a:gd name="connsiteX23" fmla="*/ 2533471 w 2825512"/>
                      <a:gd name="connsiteY23" fmla="*/ 1188620 h 2855223"/>
                      <a:gd name="connsiteX24" fmla="*/ 2542232 w 2825512"/>
                      <a:gd name="connsiteY24" fmla="*/ 1246029 h 2855223"/>
                      <a:gd name="connsiteX25" fmla="*/ 2825512 w 2825512"/>
                      <a:gd name="connsiteY25" fmla="*/ 1260213 h 2855223"/>
                      <a:gd name="connsiteX26" fmla="*/ 2808334 w 2825512"/>
                      <a:gd name="connsiteY26" fmla="*/ 1603283 h 2855223"/>
                      <a:gd name="connsiteX27" fmla="*/ 2543578 w 2825512"/>
                      <a:gd name="connsiteY27" fmla="*/ 1590026 h 2855223"/>
                      <a:gd name="connsiteX28" fmla="*/ 2533471 w 2825512"/>
                      <a:gd name="connsiteY28" fmla="*/ 1656250 h 2855223"/>
                      <a:gd name="connsiteX29" fmla="*/ 2527786 w 2825512"/>
                      <a:gd name="connsiteY29" fmla="*/ 1678359 h 2855223"/>
                      <a:gd name="connsiteX30" fmla="*/ 2805980 w 2825512"/>
                      <a:gd name="connsiteY30" fmla="*/ 1807096 h 2855223"/>
                      <a:gd name="connsiteX31" fmla="*/ 2661721 w 2825512"/>
                      <a:gd name="connsiteY31" fmla="*/ 2118836 h 2855223"/>
                      <a:gd name="connsiteX32" fmla="*/ 2402715 w 2825512"/>
                      <a:gd name="connsiteY32" fmla="*/ 1998979 h 2855223"/>
                      <a:gd name="connsiteX33" fmla="*/ 2358902 w 2825512"/>
                      <a:gd name="connsiteY33" fmla="*/ 2071098 h 2855223"/>
                      <a:gd name="connsiteX34" fmla="*/ 2341342 w 2825512"/>
                      <a:gd name="connsiteY34" fmla="*/ 2094581 h 2855223"/>
                      <a:gd name="connsiteX35" fmla="*/ 2533995 w 2825512"/>
                      <a:gd name="connsiteY35" fmla="*/ 2313561 h 2855223"/>
                      <a:gd name="connsiteX36" fmla="*/ 2276096 w 2825512"/>
                      <a:gd name="connsiteY36" fmla="*/ 2540454 h 2855223"/>
                      <a:gd name="connsiteX37" fmla="*/ 2101828 w 2825512"/>
                      <a:gd name="connsiteY37" fmla="*/ 2342371 h 2855223"/>
                      <a:gd name="connsiteX38" fmla="*/ 2045532 w 2825512"/>
                      <a:gd name="connsiteY38" fmla="*/ 2384468 h 2855223"/>
                      <a:gd name="connsiteX39" fmla="*/ 2028959 w 2825512"/>
                      <a:gd name="connsiteY39" fmla="*/ 2394536 h 2855223"/>
                      <a:gd name="connsiteX40" fmla="*/ 2137641 w 2825512"/>
                      <a:gd name="connsiteY40" fmla="*/ 2665592 h 2855223"/>
                      <a:gd name="connsiteX41" fmla="*/ 1818815 w 2825512"/>
                      <a:gd name="connsiteY41" fmla="*/ 2793428 h 2855223"/>
                      <a:gd name="connsiteX42" fmla="*/ 1716034 w 2825512"/>
                      <a:gd name="connsiteY42" fmla="*/ 2537091 h 2855223"/>
                      <a:gd name="connsiteX43" fmla="*/ 1630684 w 2825512"/>
                      <a:gd name="connsiteY43" fmla="*/ 2559037 h 2855223"/>
                      <a:gd name="connsiteX44" fmla="*/ 1580310 w 2825512"/>
                      <a:gd name="connsiteY44" fmla="*/ 2566725 h 2855223"/>
                      <a:gd name="connsiteX45" fmla="*/ 1580310 w 2825512"/>
                      <a:gd name="connsiteY45" fmla="*/ 2855223 h 2855223"/>
                      <a:gd name="connsiteX46" fmla="*/ 1236810 w 2825512"/>
                      <a:gd name="connsiteY46" fmla="*/ 2855223 h 2855223"/>
                      <a:gd name="connsiteX47" fmla="*/ 1236810 w 2825512"/>
                      <a:gd name="connsiteY47" fmla="*/ 2570293 h 2855223"/>
                      <a:gd name="connsiteX48" fmla="*/ 1163054 w 2825512"/>
                      <a:gd name="connsiteY48" fmla="*/ 2559037 h 2855223"/>
                      <a:gd name="connsiteX49" fmla="*/ 1136968 w 2825512"/>
                      <a:gd name="connsiteY49" fmla="*/ 2552329 h 2855223"/>
                      <a:gd name="connsiteX50" fmla="*/ 1040177 w 2825512"/>
                      <a:gd name="connsiteY50" fmla="*/ 2806838 h 2855223"/>
                      <a:gd name="connsiteX51" fmla="*/ 719111 w 2825512"/>
                      <a:gd name="connsiteY51" fmla="*/ 2684736 h 2855223"/>
                      <a:gd name="connsiteX52" fmla="*/ 817333 w 2825512"/>
                      <a:gd name="connsiteY52" fmla="*/ 2426464 h 2855223"/>
                      <a:gd name="connsiteX53" fmla="*/ 748206 w 2825512"/>
                      <a:gd name="connsiteY53" fmla="*/ 2384468 h 2855223"/>
                      <a:gd name="connsiteX54" fmla="*/ 725024 w 2825512"/>
                      <a:gd name="connsiteY54" fmla="*/ 2367133 h 2855223"/>
                      <a:gd name="connsiteX55" fmla="*/ 542475 w 2825512"/>
                      <a:gd name="connsiteY55" fmla="*/ 2563872 h 2855223"/>
                      <a:gd name="connsiteX56" fmla="*/ 290673 w 2825512"/>
                      <a:gd name="connsiteY56" fmla="*/ 2330231 h 2855223"/>
                      <a:gd name="connsiteX57" fmla="*/ 477802 w 2825512"/>
                      <a:gd name="connsiteY57" fmla="*/ 2128555 h 2855223"/>
                      <a:gd name="connsiteX58" fmla="*/ 434836 w 2825512"/>
                      <a:gd name="connsiteY58" fmla="*/ 2071098 h 2855223"/>
                      <a:gd name="connsiteX59" fmla="*/ 422774 w 2825512"/>
                      <a:gd name="connsiteY59" fmla="*/ 2051244 h 2855223"/>
                      <a:gd name="connsiteX60" fmla="*/ 165038 w 2825512"/>
                      <a:gd name="connsiteY60" fmla="*/ 2152216 h 2855223"/>
                      <a:gd name="connsiteX61" fmla="*/ 39739 w 2825512"/>
                      <a:gd name="connsiteY61" fmla="*/ 1832384 h 2855223"/>
                      <a:gd name="connsiteX62" fmla="*/ 281230 w 2825512"/>
                      <a:gd name="connsiteY62" fmla="*/ 1737777 h 2855223"/>
                      <a:gd name="connsiteX63" fmla="*/ 260268 w 2825512"/>
                      <a:gd name="connsiteY63" fmla="*/ 1656250 h 2855223"/>
                      <a:gd name="connsiteX64" fmla="*/ 251004 w 2825512"/>
                      <a:gd name="connsiteY64" fmla="*/ 1595556 h 2855223"/>
                      <a:gd name="connsiteX65" fmla="*/ 0 w 2825512"/>
                      <a:gd name="connsiteY65" fmla="*/ 1595556 h 2855223"/>
                      <a:gd name="connsiteX66" fmla="*/ 0 w 2825512"/>
                      <a:gd name="connsiteY66" fmla="*/ 1252056 h 2855223"/>
                      <a:gd name="connsiteX67" fmla="*/ 250586 w 2825512"/>
                      <a:gd name="connsiteY67" fmla="*/ 1252056 h 2855223"/>
                      <a:gd name="connsiteX68" fmla="*/ 260268 w 2825512"/>
                      <a:gd name="connsiteY68" fmla="*/ 1188620 h 2855223"/>
                      <a:gd name="connsiteX69" fmla="*/ 268338 w 2825512"/>
                      <a:gd name="connsiteY69" fmla="*/ 1157235 h 2855223"/>
                      <a:gd name="connsiteX70" fmla="*/ 23807 w 2825512"/>
                      <a:gd name="connsiteY70" fmla="*/ 1059512 h 2855223"/>
                      <a:gd name="connsiteX71" fmla="*/ 151280 w 2825512"/>
                      <a:gd name="connsiteY71" fmla="*/ 740540 h 2855223"/>
                      <a:gd name="connsiteX72" fmla="*/ 395687 w 2825512"/>
                      <a:gd name="connsiteY72" fmla="*/ 838214 h 2855223"/>
                      <a:gd name="connsiteX73" fmla="*/ 434836 w 2825512"/>
                      <a:gd name="connsiteY73" fmla="*/ 773772 h 2855223"/>
                      <a:gd name="connsiteX74" fmla="*/ 471701 w 2825512"/>
                      <a:gd name="connsiteY74" fmla="*/ 724473 h 2855223"/>
                      <a:gd name="connsiteX75" fmla="*/ 283738 w 2825512"/>
                      <a:gd name="connsiteY75" fmla="*/ 550169 h 2855223"/>
                      <a:gd name="connsiteX76" fmla="*/ 517305 w 2825512"/>
                      <a:gd name="connsiteY76" fmla="*/ 298299 h 2855223"/>
                      <a:gd name="connsiteX77" fmla="*/ 717153 w 2825512"/>
                      <a:gd name="connsiteY77" fmla="*/ 483624 h 2855223"/>
                      <a:gd name="connsiteX78" fmla="*/ 748206 w 2825512"/>
                      <a:gd name="connsiteY78" fmla="*/ 460402 h 2855223"/>
                      <a:gd name="connsiteX79" fmla="*/ 809163 w 2825512"/>
                      <a:gd name="connsiteY79" fmla="*/ 423370 h 2855223"/>
                      <a:gd name="connsiteX80" fmla="*/ 705591 w 2825512"/>
                      <a:gd name="connsiteY80" fmla="*/ 202101 h 2855223"/>
                      <a:gd name="connsiteX81" fmla="*/ 1016695 w 2825512"/>
                      <a:gd name="connsiteY81" fmla="*/ 56478 h 2855223"/>
                      <a:gd name="connsiteX82" fmla="*/ 1128243 w 2825512"/>
                      <a:gd name="connsiteY82" fmla="*/ 294785 h 2855223"/>
                      <a:gd name="connsiteX83" fmla="*/ 1163054 w 2825512"/>
                      <a:gd name="connsiteY83" fmla="*/ 285834 h 2855223"/>
                      <a:gd name="connsiteX84" fmla="*/ 1236814 w 2825512"/>
                      <a:gd name="connsiteY84" fmla="*/ 274577 h 2855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2825512" h="2855223">
                        <a:moveTo>
                          <a:pt x="1396869" y="541516"/>
                        </a:moveTo>
                        <a:cubicBezTo>
                          <a:pt x="910351" y="541516"/>
                          <a:pt x="515950" y="935917"/>
                          <a:pt x="515950" y="1422435"/>
                        </a:cubicBezTo>
                        <a:cubicBezTo>
                          <a:pt x="515950" y="1908953"/>
                          <a:pt x="910351" y="2303354"/>
                          <a:pt x="1396869" y="2303354"/>
                        </a:cubicBezTo>
                        <a:cubicBezTo>
                          <a:pt x="1883387" y="2303354"/>
                          <a:pt x="2277788" y="1908953"/>
                          <a:pt x="2277788" y="1422435"/>
                        </a:cubicBezTo>
                        <a:cubicBezTo>
                          <a:pt x="2277788" y="935917"/>
                          <a:pt x="1883387" y="541516"/>
                          <a:pt x="1396869" y="541516"/>
                        </a:cubicBezTo>
                        <a:close/>
                        <a:moveTo>
                          <a:pt x="1236814" y="0"/>
                        </a:moveTo>
                        <a:lnTo>
                          <a:pt x="1580314" y="0"/>
                        </a:lnTo>
                        <a:lnTo>
                          <a:pt x="1580314" y="278146"/>
                        </a:lnTo>
                        <a:lnTo>
                          <a:pt x="1630684" y="285834"/>
                        </a:lnTo>
                        <a:lnTo>
                          <a:pt x="1696241" y="302690"/>
                        </a:lnTo>
                        <a:lnTo>
                          <a:pt x="1806030" y="37789"/>
                        </a:lnTo>
                        <a:lnTo>
                          <a:pt x="2123356" y="169306"/>
                        </a:lnTo>
                        <a:lnTo>
                          <a:pt x="2011324" y="439620"/>
                        </a:lnTo>
                        <a:lnTo>
                          <a:pt x="2045532" y="460402"/>
                        </a:lnTo>
                        <a:lnTo>
                          <a:pt x="2099893" y="501053"/>
                        </a:lnTo>
                        <a:lnTo>
                          <a:pt x="2296619" y="313559"/>
                        </a:lnTo>
                        <a:lnTo>
                          <a:pt x="2533606" y="562214"/>
                        </a:lnTo>
                        <a:lnTo>
                          <a:pt x="2339231" y="747467"/>
                        </a:lnTo>
                        <a:lnTo>
                          <a:pt x="2358902" y="773772"/>
                        </a:lnTo>
                        <a:lnTo>
                          <a:pt x="2400446" y="842156"/>
                        </a:lnTo>
                        <a:lnTo>
                          <a:pt x="2647552" y="739392"/>
                        </a:lnTo>
                        <a:lnTo>
                          <a:pt x="2779452" y="1056559"/>
                        </a:lnTo>
                        <a:lnTo>
                          <a:pt x="2526556" y="1161730"/>
                        </a:lnTo>
                        <a:lnTo>
                          <a:pt x="2533471" y="1188620"/>
                        </a:lnTo>
                        <a:lnTo>
                          <a:pt x="2542232" y="1246029"/>
                        </a:lnTo>
                        <a:lnTo>
                          <a:pt x="2825512" y="1260213"/>
                        </a:lnTo>
                        <a:lnTo>
                          <a:pt x="2808334" y="1603283"/>
                        </a:lnTo>
                        <a:lnTo>
                          <a:pt x="2543578" y="1590026"/>
                        </a:lnTo>
                        <a:lnTo>
                          <a:pt x="2533471" y="1656250"/>
                        </a:lnTo>
                        <a:lnTo>
                          <a:pt x="2527786" y="1678359"/>
                        </a:lnTo>
                        <a:lnTo>
                          <a:pt x="2805980" y="1807096"/>
                        </a:lnTo>
                        <a:lnTo>
                          <a:pt x="2661721" y="2118836"/>
                        </a:lnTo>
                        <a:lnTo>
                          <a:pt x="2402715" y="1998979"/>
                        </a:lnTo>
                        <a:lnTo>
                          <a:pt x="2358902" y="2071098"/>
                        </a:lnTo>
                        <a:lnTo>
                          <a:pt x="2341342" y="2094581"/>
                        </a:lnTo>
                        <a:lnTo>
                          <a:pt x="2533995" y="2313561"/>
                        </a:lnTo>
                        <a:lnTo>
                          <a:pt x="2276096" y="2540454"/>
                        </a:lnTo>
                        <a:lnTo>
                          <a:pt x="2101828" y="2342371"/>
                        </a:lnTo>
                        <a:lnTo>
                          <a:pt x="2045532" y="2384468"/>
                        </a:lnTo>
                        <a:lnTo>
                          <a:pt x="2028959" y="2394536"/>
                        </a:lnTo>
                        <a:lnTo>
                          <a:pt x="2137641" y="2665592"/>
                        </a:lnTo>
                        <a:lnTo>
                          <a:pt x="1818815" y="2793428"/>
                        </a:lnTo>
                        <a:lnTo>
                          <a:pt x="1716034" y="2537091"/>
                        </a:lnTo>
                        <a:lnTo>
                          <a:pt x="1630684" y="2559037"/>
                        </a:lnTo>
                        <a:lnTo>
                          <a:pt x="1580310" y="2566725"/>
                        </a:lnTo>
                        <a:lnTo>
                          <a:pt x="1580310" y="2855223"/>
                        </a:lnTo>
                        <a:lnTo>
                          <a:pt x="1236810" y="2855223"/>
                        </a:lnTo>
                        <a:lnTo>
                          <a:pt x="1236810" y="2570293"/>
                        </a:lnTo>
                        <a:lnTo>
                          <a:pt x="1163054" y="2559037"/>
                        </a:lnTo>
                        <a:lnTo>
                          <a:pt x="1136968" y="2552329"/>
                        </a:lnTo>
                        <a:lnTo>
                          <a:pt x="1040177" y="2806838"/>
                        </a:lnTo>
                        <a:lnTo>
                          <a:pt x="719111" y="2684736"/>
                        </a:lnTo>
                        <a:lnTo>
                          <a:pt x="817333" y="2426464"/>
                        </a:lnTo>
                        <a:lnTo>
                          <a:pt x="748206" y="2384468"/>
                        </a:lnTo>
                        <a:lnTo>
                          <a:pt x="725024" y="2367133"/>
                        </a:lnTo>
                        <a:lnTo>
                          <a:pt x="542475" y="2563872"/>
                        </a:lnTo>
                        <a:lnTo>
                          <a:pt x="290673" y="2330231"/>
                        </a:lnTo>
                        <a:lnTo>
                          <a:pt x="477802" y="2128555"/>
                        </a:lnTo>
                        <a:lnTo>
                          <a:pt x="434836" y="2071098"/>
                        </a:lnTo>
                        <a:lnTo>
                          <a:pt x="422774" y="2051244"/>
                        </a:lnTo>
                        <a:lnTo>
                          <a:pt x="165038" y="2152216"/>
                        </a:lnTo>
                        <a:lnTo>
                          <a:pt x="39739" y="1832384"/>
                        </a:lnTo>
                        <a:lnTo>
                          <a:pt x="281230" y="1737777"/>
                        </a:lnTo>
                        <a:lnTo>
                          <a:pt x="260268" y="1656250"/>
                        </a:lnTo>
                        <a:lnTo>
                          <a:pt x="251004" y="1595556"/>
                        </a:lnTo>
                        <a:lnTo>
                          <a:pt x="0" y="1595556"/>
                        </a:lnTo>
                        <a:lnTo>
                          <a:pt x="0" y="1252056"/>
                        </a:lnTo>
                        <a:lnTo>
                          <a:pt x="250586" y="1252056"/>
                        </a:lnTo>
                        <a:lnTo>
                          <a:pt x="260268" y="1188620"/>
                        </a:lnTo>
                        <a:lnTo>
                          <a:pt x="268338" y="1157235"/>
                        </a:lnTo>
                        <a:lnTo>
                          <a:pt x="23807" y="1059512"/>
                        </a:lnTo>
                        <a:lnTo>
                          <a:pt x="151280" y="740540"/>
                        </a:lnTo>
                        <a:lnTo>
                          <a:pt x="395687" y="838214"/>
                        </a:lnTo>
                        <a:lnTo>
                          <a:pt x="434836" y="773772"/>
                        </a:lnTo>
                        <a:lnTo>
                          <a:pt x="471701" y="724473"/>
                        </a:lnTo>
                        <a:lnTo>
                          <a:pt x="283738" y="550169"/>
                        </a:lnTo>
                        <a:lnTo>
                          <a:pt x="517305" y="298299"/>
                        </a:lnTo>
                        <a:lnTo>
                          <a:pt x="717153" y="483624"/>
                        </a:lnTo>
                        <a:lnTo>
                          <a:pt x="748206" y="460402"/>
                        </a:lnTo>
                        <a:lnTo>
                          <a:pt x="809163" y="423370"/>
                        </a:lnTo>
                        <a:lnTo>
                          <a:pt x="705591" y="202101"/>
                        </a:lnTo>
                        <a:lnTo>
                          <a:pt x="1016695" y="56478"/>
                        </a:lnTo>
                        <a:lnTo>
                          <a:pt x="1128243" y="294785"/>
                        </a:lnTo>
                        <a:lnTo>
                          <a:pt x="1163054" y="285834"/>
                        </a:lnTo>
                        <a:lnTo>
                          <a:pt x="1236814" y="274577"/>
                        </a:lnTo>
                        <a:close/>
                      </a:path>
                    </a:pathLst>
                  </a:cu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287" name="Freeform 666">
                    <a:extLst>
                      <a:ext uri="{FF2B5EF4-FFF2-40B4-BE49-F238E27FC236}">
                        <a16:creationId xmlns:a16="http://schemas.microsoft.com/office/drawing/2014/main" id="{AE25E2F6-C93C-4357-85BE-D6BFFDE8B68C}"/>
                      </a:ext>
                    </a:extLst>
                  </p:cNvPr>
                  <p:cNvSpPr/>
                  <p:nvPr/>
                </p:nvSpPr>
                <p:spPr>
                  <a:xfrm>
                    <a:off x="4518717" y="1831001"/>
                    <a:ext cx="1291530" cy="1305115"/>
                  </a:xfrm>
                  <a:custGeom>
                    <a:avLst/>
                    <a:gdLst>
                      <a:gd name="connsiteX0" fmla="*/ 1396869 w 2825512"/>
                      <a:gd name="connsiteY0" fmla="*/ 541516 h 2855223"/>
                      <a:gd name="connsiteX1" fmla="*/ 515950 w 2825512"/>
                      <a:gd name="connsiteY1" fmla="*/ 1422435 h 2855223"/>
                      <a:gd name="connsiteX2" fmla="*/ 1396869 w 2825512"/>
                      <a:gd name="connsiteY2" fmla="*/ 2303354 h 2855223"/>
                      <a:gd name="connsiteX3" fmla="*/ 2277788 w 2825512"/>
                      <a:gd name="connsiteY3" fmla="*/ 1422435 h 2855223"/>
                      <a:gd name="connsiteX4" fmla="*/ 1396869 w 2825512"/>
                      <a:gd name="connsiteY4" fmla="*/ 541516 h 2855223"/>
                      <a:gd name="connsiteX5" fmla="*/ 1236814 w 2825512"/>
                      <a:gd name="connsiteY5" fmla="*/ 0 h 2855223"/>
                      <a:gd name="connsiteX6" fmla="*/ 1580314 w 2825512"/>
                      <a:gd name="connsiteY6" fmla="*/ 0 h 2855223"/>
                      <a:gd name="connsiteX7" fmla="*/ 1580314 w 2825512"/>
                      <a:gd name="connsiteY7" fmla="*/ 278146 h 2855223"/>
                      <a:gd name="connsiteX8" fmla="*/ 1630684 w 2825512"/>
                      <a:gd name="connsiteY8" fmla="*/ 285834 h 2855223"/>
                      <a:gd name="connsiteX9" fmla="*/ 1696241 w 2825512"/>
                      <a:gd name="connsiteY9" fmla="*/ 302690 h 2855223"/>
                      <a:gd name="connsiteX10" fmla="*/ 1806030 w 2825512"/>
                      <a:gd name="connsiteY10" fmla="*/ 37789 h 2855223"/>
                      <a:gd name="connsiteX11" fmla="*/ 2123356 w 2825512"/>
                      <a:gd name="connsiteY11" fmla="*/ 169306 h 2855223"/>
                      <a:gd name="connsiteX12" fmla="*/ 2011324 w 2825512"/>
                      <a:gd name="connsiteY12" fmla="*/ 439620 h 2855223"/>
                      <a:gd name="connsiteX13" fmla="*/ 2045532 w 2825512"/>
                      <a:gd name="connsiteY13" fmla="*/ 460402 h 2855223"/>
                      <a:gd name="connsiteX14" fmla="*/ 2099893 w 2825512"/>
                      <a:gd name="connsiteY14" fmla="*/ 501053 h 2855223"/>
                      <a:gd name="connsiteX15" fmla="*/ 2296619 w 2825512"/>
                      <a:gd name="connsiteY15" fmla="*/ 313559 h 2855223"/>
                      <a:gd name="connsiteX16" fmla="*/ 2533606 w 2825512"/>
                      <a:gd name="connsiteY16" fmla="*/ 562214 h 2855223"/>
                      <a:gd name="connsiteX17" fmla="*/ 2339231 w 2825512"/>
                      <a:gd name="connsiteY17" fmla="*/ 747467 h 2855223"/>
                      <a:gd name="connsiteX18" fmla="*/ 2358902 w 2825512"/>
                      <a:gd name="connsiteY18" fmla="*/ 773772 h 2855223"/>
                      <a:gd name="connsiteX19" fmla="*/ 2400446 w 2825512"/>
                      <a:gd name="connsiteY19" fmla="*/ 842156 h 2855223"/>
                      <a:gd name="connsiteX20" fmla="*/ 2647552 w 2825512"/>
                      <a:gd name="connsiteY20" fmla="*/ 739392 h 2855223"/>
                      <a:gd name="connsiteX21" fmla="*/ 2779452 w 2825512"/>
                      <a:gd name="connsiteY21" fmla="*/ 1056559 h 2855223"/>
                      <a:gd name="connsiteX22" fmla="*/ 2526556 w 2825512"/>
                      <a:gd name="connsiteY22" fmla="*/ 1161730 h 2855223"/>
                      <a:gd name="connsiteX23" fmla="*/ 2533471 w 2825512"/>
                      <a:gd name="connsiteY23" fmla="*/ 1188620 h 2855223"/>
                      <a:gd name="connsiteX24" fmla="*/ 2542232 w 2825512"/>
                      <a:gd name="connsiteY24" fmla="*/ 1246029 h 2855223"/>
                      <a:gd name="connsiteX25" fmla="*/ 2825512 w 2825512"/>
                      <a:gd name="connsiteY25" fmla="*/ 1260213 h 2855223"/>
                      <a:gd name="connsiteX26" fmla="*/ 2808334 w 2825512"/>
                      <a:gd name="connsiteY26" fmla="*/ 1603283 h 2855223"/>
                      <a:gd name="connsiteX27" fmla="*/ 2543578 w 2825512"/>
                      <a:gd name="connsiteY27" fmla="*/ 1590026 h 2855223"/>
                      <a:gd name="connsiteX28" fmla="*/ 2533471 w 2825512"/>
                      <a:gd name="connsiteY28" fmla="*/ 1656250 h 2855223"/>
                      <a:gd name="connsiteX29" fmla="*/ 2527786 w 2825512"/>
                      <a:gd name="connsiteY29" fmla="*/ 1678359 h 2855223"/>
                      <a:gd name="connsiteX30" fmla="*/ 2805980 w 2825512"/>
                      <a:gd name="connsiteY30" fmla="*/ 1807096 h 2855223"/>
                      <a:gd name="connsiteX31" fmla="*/ 2661721 w 2825512"/>
                      <a:gd name="connsiteY31" fmla="*/ 2118836 h 2855223"/>
                      <a:gd name="connsiteX32" fmla="*/ 2402715 w 2825512"/>
                      <a:gd name="connsiteY32" fmla="*/ 1998979 h 2855223"/>
                      <a:gd name="connsiteX33" fmla="*/ 2358902 w 2825512"/>
                      <a:gd name="connsiteY33" fmla="*/ 2071098 h 2855223"/>
                      <a:gd name="connsiteX34" fmla="*/ 2341342 w 2825512"/>
                      <a:gd name="connsiteY34" fmla="*/ 2094581 h 2855223"/>
                      <a:gd name="connsiteX35" fmla="*/ 2533995 w 2825512"/>
                      <a:gd name="connsiteY35" fmla="*/ 2313561 h 2855223"/>
                      <a:gd name="connsiteX36" fmla="*/ 2276096 w 2825512"/>
                      <a:gd name="connsiteY36" fmla="*/ 2540454 h 2855223"/>
                      <a:gd name="connsiteX37" fmla="*/ 2101828 w 2825512"/>
                      <a:gd name="connsiteY37" fmla="*/ 2342371 h 2855223"/>
                      <a:gd name="connsiteX38" fmla="*/ 2045532 w 2825512"/>
                      <a:gd name="connsiteY38" fmla="*/ 2384468 h 2855223"/>
                      <a:gd name="connsiteX39" fmla="*/ 2028959 w 2825512"/>
                      <a:gd name="connsiteY39" fmla="*/ 2394536 h 2855223"/>
                      <a:gd name="connsiteX40" fmla="*/ 2137641 w 2825512"/>
                      <a:gd name="connsiteY40" fmla="*/ 2665592 h 2855223"/>
                      <a:gd name="connsiteX41" fmla="*/ 1818815 w 2825512"/>
                      <a:gd name="connsiteY41" fmla="*/ 2793428 h 2855223"/>
                      <a:gd name="connsiteX42" fmla="*/ 1716034 w 2825512"/>
                      <a:gd name="connsiteY42" fmla="*/ 2537091 h 2855223"/>
                      <a:gd name="connsiteX43" fmla="*/ 1630684 w 2825512"/>
                      <a:gd name="connsiteY43" fmla="*/ 2559037 h 2855223"/>
                      <a:gd name="connsiteX44" fmla="*/ 1580310 w 2825512"/>
                      <a:gd name="connsiteY44" fmla="*/ 2566725 h 2855223"/>
                      <a:gd name="connsiteX45" fmla="*/ 1580310 w 2825512"/>
                      <a:gd name="connsiteY45" fmla="*/ 2855223 h 2855223"/>
                      <a:gd name="connsiteX46" fmla="*/ 1236810 w 2825512"/>
                      <a:gd name="connsiteY46" fmla="*/ 2855223 h 2855223"/>
                      <a:gd name="connsiteX47" fmla="*/ 1236810 w 2825512"/>
                      <a:gd name="connsiteY47" fmla="*/ 2570293 h 2855223"/>
                      <a:gd name="connsiteX48" fmla="*/ 1163054 w 2825512"/>
                      <a:gd name="connsiteY48" fmla="*/ 2559037 h 2855223"/>
                      <a:gd name="connsiteX49" fmla="*/ 1136968 w 2825512"/>
                      <a:gd name="connsiteY49" fmla="*/ 2552329 h 2855223"/>
                      <a:gd name="connsiteX50" fmla="*/ 1040177 w 2825512"/>
                      <a:gd name="connsiteY50" fmla="*/ 2806838 h 2855223"/>
                      <a:gd name="connsiteX51" fmla="*/ 719111 w 2825512"/>
                      <a:gd name="connsiteY51" fmla="*/ 2684736 h 2855223"/>
                      <a:gd name="connsiteX52" fmla="*/ 817333 w 2825512"/>
                      <a:gd name="connsiteY52" fmla="*/ 2426464 h 2855223"/>
                      <a:gd name="connsiteX53" fmla="*/ 748206 w 2825512"/>
                      <a:gd name="connsiteY53" fmla="*/ 2384468 h 2855223"/>
                      <a:gd name="connsiteX54" fmla="*/ 725024 w 2825512"/>
                      <a:gd name="connsiteY54" fmla="*/ 2367133 h 2855223"/>
                      <a:gd name="connsiteX55" fmla="*/ 542475 w 2825512"/>
                      <a:gd name="connsiteY55" fmla="*/ 2563872 h 2855223"/>
                      <a:gd name="connsiteX56" fmla="*/ 290673 w 2825512"/>
                      <a:gd name="connsiteY56" fmla="*/ 2330231 h 2855223"/>
                      <a:gd name="connsiteX57" fmla="*/ 477802 w 2825512"/>
                      <a:gd name="connsiteY57" fmla="*/ 2128555 h 2855223"/>
                      <a:gd name="connsiteX58" fmla="*/ 434836 w 2825512"/>
                      <a:gd name="connsiteY58" fmla="*/ 2071098 h 2855223"/>
                      <a:gd name="connsiteX59" fmla="*/ 422774 w 2825512"/>
                      <a:gd name="connsiteY59" fmla="*/ 2051244 h 2855223"/>
                      <a:gd name="connsiteX60" fmla="*/ 165038 w 2825512"/>
                      <a:gd name="connsiteY60" fmla="*/ 2152216 h 2855223"/>
                      <a:gd name="connsiteX61" fmla="*/ 39739 w 2825512"/>
                      <a:gd name="connsiteY61" fmla="*/ 1832384 h 2855223"/>
                      <a:gd name="connsiteX62" fmla="*/ 281230 w 2825512"/>
                      <a:gd name="connsiteY62" fmla="*/ 1737777 h 2855223"/>
                      <a:gd name="connsiteX63" fmla="*/ 260268 w 2825512"/>
                      <a:gd name="connsiteY63" fmla="*/ 1656250 h 2855223"/>
                      <a:gd name="connsiteX64" fmla="*/ 251004 w 2825512"/>
                      <a:gd name="connsiteY64" fmla="*/ 1595556 h 2855223"/>
                      <a:gd name="connsiteX65" fmla="*/ 0 w 2825512"/>
                      <a:gd name="connsiteY65" fmla="*/ 1595556 h 2855223"/>
                      <a:gd name="connsiteX66" fmla="*/ 0 w 2825512"/>
                      <a:gd name="connsiteY66" fmla="*/ 1252056 h 2855223"/>
                      <a:gd name="connsiteX67" fmla="*/ 250586 w 2825512"/>
                      <a:gd name="connsiteY67" fmla="*/ 1252056 h 2855223"/>
                      <a:gd name="connsiteX68" fmla="*/ 260268 w 2825512"/>
                      <a:gd name="connsiteY68" fmla="*/ 1188620 h 2855223"/>
                      <a:gd name="connsiteX69" fmla="*/ 268338 w 2825512"/>
                      <a:gd name="connsiteY69" fmla="*/ 1157235 h 2855223"/>
                      <a:gd name="connsiteX70" fmla="*/ 23807 w 2825512"/>
                      <a:gd name="connsiteY70" fmla="*/ 1059512 h 2855223"/>
                      <a:gd name="connsiteX71" fmla="*/ 151280 w 2825512"/>
                      <a:gd name="connsiteY71" fmla="*/ 740540 h 2855223"/>
                      <a:gd name="connsiteX72" fmla="*/ 395687 w 2825512"/>
                      <a:gd name="connsiteY72" fmla="*/ 838214 h 2855223"/>
                      <a:gd name="connsiteX73" fmla="*/ 434836 w 2825512"/>
                      <a:gd name="connsiteY73" fmla="*/ 773772 h 2855223"/>
                      <a:gd name="connsiteX74" fmla="*/ 471701 w 2825512"/>
                      <a:gd name="connsiteY74" fmla="*/ 724473 h 2855223"/>
                      <a:gd name="connsiteX75" fmla="*/ 283738 w 2825512"/>
                      <a:gd name="connsiteY75" fmla="*/ 550169 h 2855223"/>
                      <a:gd name="connsiteX76" fmla="*/ 517305 w 2825512"/>
                      <a:gd name="connsiteY76" fmla="*/ 298299 h 2855223"/>
                      <a:gd name="connsiteX77" fmla="*/ 717153 w 2825512"/>
                      <a:gd name="connsiteY77" fmla="*/ 483624 h 2855223"/>
                      <a:gd name="connsiteX78" fmla="*/ 748206 w 2825512"/>
                      <a:gd name="connsiteY78" fmla="*/ 460402 h 2855223"/>
                      <a:gd name="connsiteX79" fmla="*/ 809163 w 2825512"/>
                      <a:gd name="connsiteY79" fmla="*/ 423370 h 2855223"/>
                      <a:gd name="connsiteX80" fmla="*/ 705591 w 2825512"/>
                      <a:gd name="connsiteY80" fmla="*/ 202101 h 2855223"/>
                      <a:gd name="connsiteX81" fmla="*/ 1016695 w 2825512"/>
                      <a:gd name="connsiteY81" fmla="*/ 56478 h 2855223"/>
                      <a:gd name="connsiteX82" fmla="*/ 1128243 w 2825512"/>
                      <a:gd name="connsiteY82" fmla="*/ 294785 h 2855223"/>
                      <a:gd name="connsiteX83" fmla="*/ 1163054 w 2825512"/>
                      <a:gd name="connsiteY83" fmla="*/ 285834 h 2855223"/>
                      <a:gd name="connsiteX84" fmla="*/ 1236814 w 2825512"/>
                      <a:gd name="connsiteY84" fmla="*/ 274577 h 2855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2825512" h="2855223">
                        <a:moveTo>
                          <a:pt x="1396869" y="541516"/>
                        </a:moveTo>
                        <a:cubicBezTo>
                          <a:pt x="910351" y="541516"/>
                          <a:pt x="515950" y="935917"/>
                          <a:pt x="515950" y="1422435"/>
                        </a:cubicBezTo>
                        <a:cubicBezTo>
                          <a:pt x="515950" y="1908953"/>
                          <a:pt x="910351" y="2303354"/>
                          <a:pt x="1396869" y="2303354"/>
                        </a:cubicBezTo>
                        <a:cubicBezTo>
                          <a:pt x="1883387" y="2303354"/>
                          <a:pt x="2277788" y="1908953"/>
                          <a:pt x="2277788" y="1422435"/>
                        </a:cubicBezTo>
                        <a:cubicBezTo>
                          <a:pt x="2277788" y="935917"/>
                          <a:pt x="1883387" y="541516"/>
                          <a:pt x="1396869" y="541516"/>
                        </a:cubicBezTo>
                        <a:close/>
                        <a:moveTo>
                          <a:pt x="1236814" y="0"/>
                        </a:moveTo>
                        <a:lnTo>
                          <a:pt x="1580314" y="0"/>
                        </a:lnTo>
                        <a:lnTo>
                          <a:pt x="1580314" y="278146"/>
                        </a:lnTo>
                        <a:lnTo>
                          <a:pt x="1630684" y="285834"/>
                        </a:lnTo>
                        <a:lnTo>
                          <a:pt x="1696241" y="302690"/>
                        </a:lnTo>
                        <a:lnTo>
                          <a:pt x="1806030" y="37789"/>
                        </a:lnTo>
                        <a:lnTo>
                          <a:pt x="2123356" y="169306"/>
                        </a:lnTo>
                        <a:lnTo>
                          <a:pt x="2011324" y="439620"/>
                        </a:lnTo>
                        <a:lnTo>
                          <a:pt x="2045532" y="460402"/>
                        </a:lnTo>
                        <a:lnTo>
                          <a:pt x="2099893" y="501053"/>
                        </a:lnTo>
                        <a:lnTo>
                          <a:pt x="2296619" y="313559"/>
                        </a:lnTo>
                        <a:lnTo>
                          <a:pt x="2533606" y="562214"/>
                        </a:lnTo>
                        <a:lnTo>
                          <a:pt x="2339231" y="747467"/>
                        </a:lnTo>
                        <a:lnTo>
                          <a:pt x="2358902" y="773772"/>
                        </a:lnTo>
                        <a:lnTo>
                          <a:pt x="2400446" y="842156"/>
                        </a:lnTo>
                        <a:lnTo>
                          <a:pt x="2647552" y="739392"/>
                        </a:lnTo>
                        <a:lnTo>
                          <a:pt x="2779452" y="1056559"/>
                        </a:lnTo>
                        <a:lnTo>
                          <a:pt x="2526556" y="1161730"/>
                        </a:lnTo>
                        <a:lnTo>
                          <a:pt x="2533471" y="1188620"/>
                        </a:lnTo>
                        <a:lnTo>
                          <a:pt x="2542232" y="1246029"/>
                        </a:lnTo>
                        <a:lnTo>
                          <a:pt x="2825512" y="1260213"/>
                        </a:lnTo>
                        <a:lnTo>
                          <a:pt x="2808334" y="1603283"/>
                        </a:lnTo>
                        <a:lnTo>
                          <a:pt x="2543578" y="1590026"/>
                        </a:lnTo>
                        <a:lnTo>
                          <a:pt x="2533471" y="1656250"/>
                        </a:lnTo>
                        <a:lnTo>
                          <a:pt x="2527786" y="1678359"/>
                        </a:lnTo>
                        <a:lnTo>
                          <a:pt x="2805980" y="1807096"/>
                        </a:lnTo>
                        <a:lnTo>
                          <a:pt x="2661721" y="2118836"/>
                        </a:lnTo>
                        <a:lnTo>
                          <a:pt x="2402715" y="1998979"/>
                        </a:lnTo>
                        <a:lnTo>
                          <a:pt x="2358902" y="2071098"/>
                        </a:lnTo>
                        <a:lnTo>
                          <a:pt x="2341342" y="2094581"/>
                        </a:lnTo>
                        <a:lnTo>
                          <a:pt x="2533995" y="2313561"/>
                        </a:lnTo>
                        <a:lnTo>
                          <a:pt x="2276096" y="2540454"/>
                        </a:lnTo>
                        <a:lnTo>
                          <a:pt x="2101828" y="2342371"/>
                        </a:lnTo>
                        <a:lnTo>
                          <a:pt x="2045532" y="2384468"/>
                        </a:lnTo>
                        <a:lnTo>
                          <a:pt x="2028959" y="2394536"/>
                        </a:lnTo>
                        <a:lnTo>
                          <a:pt x="2137641" y="2665592"/>
                        </a:lnTo>
                        <a:lnTo>
                          <a:pt x="1818815" y="2793428"/>
                        </a:lnTo>
                        <a:lnTo>
                          <a:pt x="1716034" y="2537091"/>
                        </a:lnTo>
                        <a:lnTo>
                          <a:pt x="1630684" y="2559037"/>
                        </a:lnTo>
                        <a:lnTo>
                          <a:pt x="1580310" y="2566725"/>
                        </a:lnTo>
                        <a:lnTo>
                          <a:pt x="1580310" y="2855223"/>
                        </a:lnTo>
                        <a:lnTo>
                          <a:pt x="1236810" y="2855223"/>
                        </a:lnTo>
                        <a:lnTo>
                          <a:pt x="1236810" y="2570293"/>
                        </a:lnTo>
                        <a:lnTo>
                          <a:pt x="1163054" y="2559037"/>
                        </a:lnTo>
                        <a:lnTo>
                          <a:pt x="1136968" y="2552329"/>
                        </a:lnTo>
                        <a:lnTo>
                          <a:pt x="1040177" y="2806838"/>
                        </a:lnTo>
                        <a:lnTo>
                          <a:pt x="719111" y="2684736"/>
                        </a:lnTo>
                        <a:lnTo>
                          <a:pt x="817333" y="2426464"/>
                        </a:lnTo>
                        <a:lnTo>
                          <a:pt x="748206" y="2384468"/>
                        </a:lnTo>
                        <a:lnTo>
                          <a:pt x="725024" y="2367133"/>
                        </a:lnTo>
                        <a:lnTo>
                          <a:pt x="542475" y="2563872"/>
                        </a:lnTo>
                        <a:lnTo>
                          <a:pt x="290673" y="2330231"/>
                        </a:lnTo>
                        <a:lnTo>
                          <a:pt x="477802" y="2128555"/>
                        </a:lnTo>
                        <a:lnTo>
                          <a:pt x="434836" y="2071098"/>
                        </a:lnTo>
                        <a:lnTo>
                          <a:pt x="422774" y="2051244"/>
                        </a:lnTo>
                        <a:lnTo>
                          <a:pt x="165038" y="2152216"/>
                        </a:lnTo>
                        <a:lnTo>
                          <a:pt x="39739" y="1832384"/>
                        </a:lnTo>
                        <a:lnTo>
                          <a:pt x="281230" y="1737777"/>
                        </a:lnTo>
                        <a:lnTo>
                          <a:pt x="260268" y="1656250"/>
                        </a:lnTo>
                        <a:lnTo>
                          <a:pt x="251004" y="1595556"/>
                        </a:lnTo>
                        <a:lnTo>
                          <a:pt x="0" y="1595556"/>
                        </a:lnTo>
                        <a:lnTo>
                          <a:pt x="0" y="1252056"/>
                        </a:lnTo>
                        <a:lnTo>
                          <a:pt x="250586" y="1252056"/>
                        </a:lnTo>
                        <a:lnTo>
                          <a:pt x="260268" y="1188620"/>
                        </a:lnTo>
                        <a:lnTo>
                          <a:pt x="268338" y="1157235"/>
                        </a:lnTo>
                        <a:lnTo>
                          <a:pt x="23807" y="1059512"/>
                        </a:lnTo>
                        <a:lnTo>
                          <a:pt x="151280" y="740540"/>
                        </a:lnTo>
                        <a:lnTo>
                          <a:pt x="395687" y="838214"/>
                        </a:lnTo>
                        <a:lnTo>
                          <a:pt x="434836" y="773772"/>
                        </a:lnTo>
                        <a:lnTo>
                          <a:pt x="471701" y="724473"/>
                        </a:lnTo>
                        <a:lnTo>
                          <a:pt x="283738" y="550169"/>
                        </a:lnTo>
                        <a:lnTo>
                          <a:pt x="517305" y="298299"/>
                        </a:lnTo>
                        <a:lnTo>
                          <a:pt x="717153" y="483624"/>
                        </a:lnTo>
                        <a:lnTo>
                          <a:pt x="748206" y="460402"/>
                        </a:lnTo>
                        <a:lnTo>
                          <a:pt x="809163" y="423370"/>
                        </a:lnTo>
                        <a:lnTo>
                          <a:pt x="705591" y="202101"/>
                        </a:lnTo>
                        <a:lnTo>
                          <a:pt x="1016695" y="56478"/>
                        </a:lnTo>
                        <a:lnTo>
                          <a:pt x="1128243" y="294785"/>
                        </a:lnTo>
                        <a:lnTo>
                          <a:pt x="1163054" y="285834"/>
                        </a:lnTo>
                        <a:lnTo>
                          <a:pt x="1236814" y="274577"/>
                        </a:lnTo>
                        <a:close/>
                      </a:path>
                    </a:pathLst>
                  </a:cu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288" name="Freeform 667">
                    <a:extLst>
                      <a:ext uri="{FF2B5EF4-FFF2-40B4-BE49-F238E27FC236}">
                        <a16:creationId xmlns:a16="http://schemas.microsoft.com/office/drawing/2014/main" id="{5918D840-15D5-43D2-B769-962ABD7DB299}"/>
                      </a:ext>
                    </a:extLst>
                  </p:cNvPr>
                  <p:cNvSpPr/>
                  <p:nvPr/>
                </p:nvSpPr>
                <p:spPr>
                  <a:xfrm>
                    <a:off x="4790756" y="3385959"/>
                    <a:ext cx="1852360" cy="1871841"/>
                  </a:xfrm>
                  <a:custGeom>
                    <a:avLst/>
                    <a:gdLst>
                      <a:gd name="connsiteX0" fmla="*/ 1396869 w 2825512"/>
                      <a:gd name="connsiteY0" fmla="*/ 541516 h 2855223"/>
                      <a:gd name="connsiteX1" fmla="*/ 515950 w 2825512"/>
                      <a:gd name="connsiteY1" fmla="*/ 1422435 h 2855223"/>
                      <a:gd name="connsiteX2" fmla="*/ 1396869 w 2825512"/>
                      <a:gd name="connsiteY2" fmla="*/ 2303354 h 2855223"/>
                      <a:gd name="connsiteX3" fmla="*/ 2277788 w 2825512"/>
                      <a:gd name="connsiteY3" fmla="*/ 1422435 h 2855223"/>
                      <a:gd name="connsiteX4" fmla="*/ 1396869 w 2825512"/>
                      <a:gd name="connsiteY4" fmla="*/ 541516 h 2855223"/>
                      <a:gd name="connsiteX5" fmla="*/ 1236814 w 2825512"/>
                      <a:gd name="connsiteY5" fmla="*/ 0 h 2855223"/>
                      <a:gd name="connsiteX6" fmla="*/ 1580314 w 2825512"/>
                      <a:gd name="connsiteY6" fmla="*/ 0 h 2855223"/>
                      <a:gd name="connsiteX7" fmla="*/ 1580314 w 2825512"/>
                      <a:gd name="connsiteY7" fmla="*/ 278146 h 2855223"/>
                      <a:gd name="connsiteX8" fmla="*/ 1630684 w 2825512"/>
                      <a:gd name="connsiteY8" fmla="*/ 285834 h 2855223"/>
                      <a:gd name="connsiteX9" fmla="*/ 1696241 w 2825512"/>
                      <a:gd name="connsiteY9" fmla="*/ 302690 h 2855223"/>
                      <a:gd name="connsiteX10" fmla="*/ 1806030 w 2825512"/>
                      <a:gd name="connsiteY10" fmla="*/ 37789 h 2855223"/>
                      <a:gd name="connsiteX11" fmla="*/ 2123356 w 2825512"/>
                      <a:gd name="connsiteY11" fmla="*/ 169306 h 2855223"/>
                      <a:gd name="connsiteX12" fmla="*/ 2011324 w 2825512"/>
                      <a:gd name="connsiteY12" fmla="*/ 439620 h 2855223"/>
                      <a:gd name="connsiteX13" fmla="*/ 2045532 w 2825512"/>
                      <a:gd name="connsiteY13" fmla="*/ 460402 h 2855223"/>
                      <a:gd name="connsiteX14" fmla="*/ 2099893 w 2825512"/>
                      <a:gd name="connsiteY14" fmla="*/ 501053 h 2855223"/>
                      <a:gd name="connsiteX15" fmla="*/ 2296619 w 2825512"/>
                      <a:gd name="connsiteY15" fmla="*/ 313559 h 2855223"/>
                      <a:gd name="connsiteX16" fmla="*/ 2533606 w 2825512"/>
                      <a:gd name="connsiteY16" fmla="*/ 562214 h 2855223"/>
                      <a:gd name="connsiteX17" fmla="*/ 2339231 w 2825512"/>
                      <a:gd name="connsiteY17" fmla="*/ 747467 h 2855223"/>
                      <a:gd name="connsiteX18" fmla="*/ 2358902 w 2825512"/>
                      <a:gd name="connsiteY18" fmla="*/ 773772 h 2855223"/>
                      <a:gd name="connsiteX19" fmla="*/ 2400446 w 2825512"/>
                      <a:gd name="connsiteY19" fmla="*/ 842156 h 2855223"/>
                      <a:gd name="connsiteX20" fmla="*/ 2647552 w 2825512"/>
                      <a:gd name="connsiteY20" fmla="*/ 739392 h 2855223"/>
                      <a:gd name="connsiteX21" fmla="*/ 2779452 w 2825512"/>
                      <a:gd name="connsiteY21" fmla="*/ 1056559 h 2855223"/>
                      <a:gd name="connsiteX22" fmla="*/ 2526556 w 2825512"/>
                      <a:gd name="connsiteY22" fmla="*/ 1161730 h 2855223"/>
                      <a:gd name="connsiteX23" fmla="*/ 2533471 w 2825512"/>
                      <a:gd name="connsiteY23" fmla="*/ 1188620 h 2855223"/>
                      <a:gd name="connsiteX24" fmla="*/ 2542232 w 2825512"/>
                      <a:gd name="connsiteY24" fmla="*/ 1246029 h 2855223"/>
                      <a:gd name="connsiteX25" fmla="*/ 2825512 w 2825512"/>
                      <a:gd name="connsiteY25" fmla="*/ 1260213 h 2855223"/>
                      <a:gd name="connsiteX26" fmla="*/ 2808334 w 2825512"/>
                      <a:gd name="connsiteY26" fmla="*/ 1603283 h 2855223"/>
                      <a:gd name="connsiteX27" fmla="*/ 2543578 w 2825512"/>
                      <a:gd name="connsiteY27" fmla="*/ 1590026 h 2855223"/>
                      <a:gd name="connsiteX28" fmla="*/ 2533471 w 2825512"/>
                      <a:gd name="connsiteY28" fmla="*/ 1656250 h 2855223"/>
                      <a:gd name="connsiteX29" fmla="*/ 2527786 w 2825512"/>
                      <a:gd name="connsiteY29" fmla="*/ 1678359 h 2855223"/>
                      <a:gd name="connsiteX30" fmla="*/ 2805980 w 2825512"/>
                      <a:gd name="connsiteY30" fmla="*/ 1807096 h 2855223"/>
                      <a:gd name="connsiteX31" fmla="*/ 2661721 w 2825512"/>
                      <a:gd name="connsiteY31" fmla="*/ 2118836 h 2855223"/>
                      <a:gd name="connsiteX32" fmla="*/ 2402715 w 2825512"/>
                      <a:gd name="connsiteY32" fmla="*/ 1998979 h 2855223"/>
                      <a:gd name="connsiteX33" fmla="*/ 2358902 w 2825512"/>
                      <a:gd name="connsiteY33" fmla="*/ 2071098 h 2855223"/>
                      <a:gd name="connsiteX34" fmla="*/ 2341342 w 2825512"/>
                      <a:gd name="connsiteY34" fmla="*/ 2094581 h 2855223"/>
                      <a:gd name="connsiteX35" fmla="*/ 2533995 w 2825512"/>
                      <a:gd name="connsiteY35" fmla="*/ 2313561 h 2855223"/>
                      <a:gd name="connsiteX36" fmla="*/ 2276096 w 2825512"/>
                      <a:gd name="connsiteY36" fmla="*/ 2540454 h 2855223"/>
                      <a:gd name="connsiteX37" fmla="*/ 2101828 w 2825512"/>
                      <a:gd name="connsiteY37" fmla="*/ 2342371 h 2855223"/>
                      <a:gd name="connsiteX38" fmla="*/ 2045532 w 2825512"/>
                      <a:gd name="connsiteY38" fmla="*/ 2384468 h 2855223"/>
                      <a:gd name="connsiteX39" fmla="*/ 2028959 w 2825512"/>
                      <a:gd name="connsiteY39" fmla="*/ 2394536 h 2855223"/>
                      <a:gd name="connsiteX40" fmla="*/ 2137641 w 2825512"/>
                      <a:gd name="connsiteY40" fmla="*/ 2665592 h 2855223"/>
                      <a:gd name="connsiteX41" fmla="*/ 1818815 w 2825512"/>
                      <a:gd name="connsiteY41" fmla="*/ 2793428 h 2855223"/>
                      <a:gd name="connsiteX42" fmla="*/ 1716034 w 2825512"/>
                      <a:gd name="connsiteY42" fmla="*/ 2537091 h 2855223"/>
                      <a:gd name="connsiteX43" fmla="*/ 1630684 w 2825512"/>
                      <a:gd name="connsiteY43" fmla="*/ 2559037 h 2855223"/>
                      <a:gd name="connsiteX44" fmla="*/ 1580310 w 2825512"/>
                      <a:gd name="connsiteY44" fmla="*/ 2566725 h 2855223"/>
                      <a:gd name="connsiteX45" fmla="*/ 1580310 w 2825512"/>
                      <a:gd name="connsiteY45" fmla="*/ 2855223 h 2855223"/>
                      <a:gd name="connsiteX46" fmla="*/ 1236810 w 2825512"/>
                      <a:gd name="connsiteY46" fmla="*/ 2855223 h 2855223"/>
                      <a:gd name="connsiteX47" fmla="*/ 1236810 w 2825512"/>
                      <a:gd name="connsiteY47" fmla="*/ 2570293 h 2855223"/>
                      <a:gd name="connsiteX48" fmla="*/ 1163054 w 2825512"/>
                      <a:gd name="connsiteY48" fmla="*/ 2559037 h 2855223"/>
                      <a:gd name="connsiteX49" fmla="*/ 1136968 w 2825512"/>
                      <a:gd name="connsiteY49" fmla="*/ 2552329 h 2855223"/>
                      <a:gd name="connsiteX50" fmla="*/ 1040177 w 2825512"/>
                      <a:gd name="connsiteY50" fmla="*/ 2806838 h 2855223"/>
                      <a:gd name="connsiteX51" fmla="*/ 719111 w 2825512"/>
                      <a:gd name="connsiteY51" fmla="*/ 2684736 h 2855223"/>
                      <a:gd name="connsiteX52" fmla="*/ 817333 w 2825512"/>
                      <a:gd name="connsiteY52" fmla="*/ 2426464 h 2855223"/>
                      <a:gd name="connsiteX53" fmla="*/ 748206 w 2825512"/>
                      <a:gd name="connsiteY53" fmla="*/ 2384468 h 2855223"/>
                      <a:gd name="connsiteX54" fmla="*/ 725024 w 2825512"/>
                      <a:gd name="connsiteY54" fmla="*/ 2367133 h 2855223"/>
                      <a:gd name="connsiteX55" fmla="*/ 542475 w 2825512"/>
                      <a:gd name="connsiteY55" fmla="*/ 2563872 h 2855223"/>
                      <a:gd name="connsiteX56" fmla="*/ 290673 w 2825512"/>
                      <a:gd name="connsiteY56" fmla="*/ 2330231 h 2855223"/>
                      <a:gd name="connsiteX57" fmla="*/ 477802 w 2825512"/>
                      <a:gd name="connsiteY57" fmla="*/ 2128555 h 2855223"/>
                      <a:gd name="connsiteX58" fmla="*/ 434836 w 2825512"/>
                      <a:gd name="connsiteY58" fmla="*/ 2071098 h 2855223"/>
                      <a:gd name="connsiteX59" fmla="*/ 422774 w 2825512"/>
                      <a:gd name="connsiteY59" fmla="*/ 2051244 h 2855223"/>
                      <a:gd name="connsiteX60" fmla="*/ 165038 w 2825512"/>
                      <a:gd name="connsiteY60" fmla="*/ 2152216 h 2855223"/>
                      <a:gd name="connsiteX61" fmla="*/ 39739 w 2825512"/>
                      <a:gd name="connsiteY61" fmla="*/ 1832384 h 2855223"/>
                      <a:gd name="connsiteX62" fmla="*/ 281230 w 2825512"/>
                      <a:gd name="connsiteY62" fmla="*/ 1737777 h 2855223"/>
                      <a:gd name="connsiteX63" fmla="*/ 260268 w 2825512"/>
                      <a:gd name="connsiteY63" fmla="*/ 1656250 h 2855223"/>
                      <a:gd name="connsiteX64" fmla="*/ 251004 w 2825512"/>
                      <a:gd name="connsiteY64" fmla="*/ 1595556 h 2855223"/>
                      <a:gd name="connsiteX65" fmla="*/ 0 w 2825512"/>
                      <a:gd name="connsiteY65" fmla="*/ 1595556 h 2855223"/>
                      <a:gd name="connsiteX66" fmla="*/ 0 w 2825512"/>
                      <a:gd name="connsiteY66" fmla="*/ 1252056 h 2855223"/>
                      <a:gd name="connsiteX67" fmla="*/ 250586 w 2825512"/>
                      <a:gd name="connsiteY67" fmla="*/ 1252056 h 2855223"/>
                      <a:gd name="connsiteX68" fmla="*/ 260268 w 2825512"/>
                      <a:gd name="connsiteY68" fmla="*/ 1188620 h 2855223"/>
                      <a:gd name="connsiteX69" fmla="*/ 268338 w 2825512"/>
                      <a:gd name="connsiteY69" fmla="*/ 1157235 h 2855223"/>
                      <a:gd name="connsiteX70" fmla="*/ 23807 w 2825512"/>
                      <a:gd name="connsiteY70" fmla="*/ 1059512 h 2855223"/>
                      <a:gd name="connsiteX71" fmla="*/ 151280 w 2825512"/>
                      <a:gd name="connsiteY71" fmla="*/ 740540 h 2855223"/>
                      <a:gd name="connsiteX72" fmla="*/ 395687 w 2825512"/>
                      <a:gd name="connsiteY72" fmla="*/ 838214 h 2855223"/>
                      <a:gd name="connsiteX73" fmla="*/ 434836 w 2825512"/>
                      <a:gd name="connsiteY73" fmla="*/ 773772 h 2855223"/>
                      <a:gd name="connsiteX74" fmla="*/ 471701 w 2825512"/>
                      <a:gd name="connsiteY74" fmla="*/ 724473 h 2855223"/>
                      <a:gd name="connsiteX75" fmla="*/ 283738 w 2825512"/>
                      <a:gd name="connsiteY75" fmla="*/ 550169 h 2855223"/>
                      <a:gd name="connsiteX76" fmla="*/ 517305 w 2825512"/>
                      <a:gd name="connsiteY76" fmla="*/ 298299 h 2855223"/>
                      <a:gd name="connsiteX77" fmla="*/ 717153 w 2825512"/>
                      <a:gd name="connsiteY77" fmla="*/ 483624 h 2855223"/>
                      <a:gd name="connsiteX78" fmla="*/ 748206 w 2825512"/>
                      <a:gd name="connsiteY78" fmla="*/ 460402 h 2855223"/>
                      <a:gd name="connsiteX79" fmla="*/ 809163 w 2825512"/>
                      <a:gd name="connsiteY79" fmla="*/ 423370 h 2855223"/>
                      <a:gd name="connsiteX80" fmla="*/ 705591 w 2825512"/>
                      <a:gd name="connsiteY80" fmla="*/ 202101 h 2855223"/>
                      <a:gd name="connsiteX81" fmla="*/ 1016695 w 2825512"/>
                      <a:gd name="connsiteY81" fmla="*/ 56478 h 2855223"/>
                      <a:gd name="connsiteX82" fmla="*/ 1128243 w 2825512"/>
                      <a:gd name="connsiteY82" fmla="*/ 294785 h 2855223"/>
                      <a:gd name="connsiteX83" fmla="*/ 1163054 w 2825512"/>
                      <a:gd name="connsiteY83" fmla="*/ 285834 h 2855223"/>
                      <a:gd name="connsiteX84" fmla="*/ 1236814 w 2825512"/>
                      <a:gd name="connsiteY84" fmla="*/ 274577 h 2855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2825512" h="2855223">
                        <a:moveTo>
                          <a:pt x="1396869" y="541516"/>
                        </a:moveTo>
                        <a:cubicBezTo>
                          <a:pt x="910351" y="541516"/>
                          <a:pt x="515950" y="935917"/>
                          <a:pt x="515950" y="1422435"/>
                        </a:cubicBezTo>
                        <a:cubicBezTo>
                          <a:pt x="515950" y="1908953"/>
                          <a:pt x="910351" y="2303354"/>
                          <a:pt x="1396869" y="2303354"/>
                        </a:cubicBezTo>
                        <a:cubicBezTo>
                          <a:pt x="1883387" y="2303354"/>
                          <a:pt x="2277788" y="1908953"/>
                          <a:pt x="2277788" y="1422435"/>
                        </a:cubicBezTo>
                        <a:cubicBezTo>
                          <a:pt x="2277788" y="935917"/>
                          <a:pt x="1883387" y="541516"/>
                          <a:pt x="1396869" y="541516"/>
                        </a:cubicBezTo>
                        <a:close/>
                        <a:moveTo>
                          <a:pt x="1236814" y="0"/>
                        </a:moveTo>
                        <a:lnTo>
                          <a:pt x="1580314" y="0"/>
                        </a:lnTo>
                        <a:lnTo>
                          <a:pt x="1580314" y="278146"/>
                        </a:lnTo>
                        <a:lnTo>
                          <a:pt x="1630684" y="285834"/>
                        </a:lnTo>
                        <a:lnTo>
                          <a:pt x="1696241" y="302690"/>
                        </a:lnTo>
                        <a:lnTo>
                          <a:pt x="1806030" y="37789"/>
                        </a:lnTo>
                        <a:lnTo>
                          <a:pt x="2123356" y="169306"/>
                        </a:lnTo>
                        <a:lnTo>
                          <a:pt x="2011324" y="439620"/>
                        </a:lnTo>
                        <a:lnTo>
                          <a:pt x="2045532" y="460402"/>
                        </a:lnTo>
                        <a:lnTo>
                          <a:pt x="2099893" y="501053"/>
                        </a:lnTo>
                        <a:lnTo>
                          <a:pt x="2296619" y="313559"/>
                        </a:lnTo>
                        <a:lnTo>
                          <a:pt x="2533606" y="562214"/>
                        </a:lnTo>
                        <a:lnTo>
                          <a:pt x="2339231" y="747467"/>
                        </a:lnTo>
                        <a:lnTo>
                          <a:pt x="2358902" y="773772"/>
                        </a:lnTo>
                        <a:lnTo>
                          <a:pt x="2400446" y="842156"/>
                        </a:lnTo>
                        <a:lnTo>
                          <a:pt x="2647552" y="739392"/>
                        </a:lnTo>
                        <a:lnTo>
                          <a:pt x="2779452" y="1056559"/>
                        </a:lnTo>
                        <a:lnTo>
                          <a:pt x="2526556" y="1161730"/>
                        </a:lnTo>
                        <a:lnTo>
                          <a:pt x="2533471" y="1188620"/>
                        </a:lnTo>
                        <a:lnTo>
                          <a:pt x="2542232" y="1246029"/>
                        </a:lnTo>
                        <a:lnTo>
                          <a:pt x="2825512" y="1260213"/>
                        </a:lnTo>
                        <a:lnTo>
                          <a:pt x="2808334" y="1603283"/>
                        </a:lnTo>
                        <a:lnTo>
                          <a:pt x="2543578" y="1590026"/>
                        </a:lnTo>
                        <a:lnTo>
                          <a:pt x="2533471" y="1656250"/>
                        </a:lnTo>
                        <a:lnTo>
                          <a:pt x="2527786" y="1678359"/>
                        </a:lnTo>
                        <a:lnTo>
                          <a:pt x="2805980" y="1807096"/>
                        </a:lnTo>
                        <a:lnTo>
                          <a:pt x="2661721" y="2118836"/>
                        </a:lnTo>
                        <a:lnTo>
                          <a:pt x="2402715" y="1998979"/>
                        </a:lnTo>
                        <a:lnTo>
                          <a:pt x="2358902" y="2071098"/>
                        </a:lnTo>
                        <a:lnTo>
                          <a:pt x="2341342" y="2094581"/>
                        </a:lnTo>
                        <a:lnTo>
                          <a:pt x="2533995" y="2313561"/>
                        </a:lnTo>
                        <a:lnTo>
                          <a:pt x="2276096" y="2540454"/>
                        </a:lnTo>
                        <a:lnTo>
                          <a:pt x="2101828" y="2342371"/>
                        </a:lnTo>
                        <a:lnTo>
                          <a:pt x="2045532" y="2384468"/>
                        </a:lnTo>
                        <a:lnTo>
                          <a:pt x="2028959" y="2394536"/>
                        </a:lnTo>
                        <a:lnTo>
                          <a:pt x="2137641" y="2665592"/>
                        </a:lnTo>
                        <a:lnTo>
                          <a:pt x="1818815" y="2793428"/>
                        </a:lnTo>
                        <a:lnTo>
                          <a:pt x="1716034" y="2537091"/>
                        </a:lnTo>
                        <a:lnTo>
                          <a:pt x="1630684" y="2559037"/>
                        </a:lnTo>
                        <a:lnTo>
                          <a:pt x="1580310" y="2566725"/>
                        </a:lnTo>
                        <a:lnTo>
                          <a:pt x="1580310" y="2855223"/>
                        </a:lnTo>
                        <a:lnTo>
                          <a:pt x="1236810" y="2855223"/>
                        </a:lnTo>
                        <a:lnTo>
                          <a:pt x="1236810" y="2570293"/>
                        </a:lnTo>
                        <a:lnTo>
                          <a:pt x="1163054" y="2559037"/>
                        </a:lnTo>
                        <a:lnTo>
                          <a:pt x="1136968" y="2552329"/>
                        </a:lnTo>
                        <a:lnTo>
                          <a:pt x="1040177" y="2806838"/>
                        </a:lnTo>
                        <a:lnTo>
                          <a:pt x="719111" y="2684736"/>
                        </a:lnTo>
                        <a:lnTo>
                          <a:pt x="817333" y="2426464"/>
                        </a:lnTo>
                        <a:lnTo>
                          <a:pt x="748206" y="2384468"/>
                        </a:lnTo>
                        <a:lnTo>
                          <a:pt x="725024" y="2367133"/>
                        </a:lnTo>
                        <a:lnTo>
                          <a:pt x="542475" y="2563872"/>
                        </a:lnTo>
                        <a:lnTo>
                          <a:pt x="290673" y="2330231"/>
                        </a:lnTo>
                        <a:lnTo>
                          <a:pt x="477802" y="2128555"/>
                        </a:lnTo>
                        <a:lnTo>
                          <a:pt x="434836" y="2071098"/>
                        </a:lnTo>
                        <a:lnTo>
                          <a:pt x="422774" y="2051244"/>
                        </a:lnTo>
                        <a:lnTo>
                          <a:pt x="165038" y="2152216"/>
                        </a:lnTo>
                        <a:lnTo>
                          <a:pt x="39739" y="1832384"/>
                        </a:lnTo>
                        <a:lnTo>
                          <a:pt x="281230" y="1737777"/>
                        </a:lnTo>
                        <a:lnTo>
                          <a:pt x="260268" y="1656250"/>
                        </a:lnTo>
                        <a:lnTo>
                          <a:pt x="251004" y="1595556"/>
                        </a:lnTo>
                        <a:lnTo>
                          <a:pt x="0" y="1595556"/>
                        </a:lnTo>
                        <a:lnTo>
                          <a:pt x="0" y="1252056"/>
                        </a:lnTo>
                        <a:lnTo>
                          <a:pt x="250586" y="1252056"/>
                        </a:lnTo>
                        <a:lnTo>
                          <a:pt x="260268" y="1188620"/>
                        </a:lnTo>
                        <a:lnTo>
                          <a:pt x="268338" y="1157235"/>
                        </a:lnTo>
                        <a:lnTo>
                          <a:pt x="23807" y="1059512"/>
                        </a:lnTo>
                        <a:lnTo>
                          <a:pt x="151280" y="740540"/>
                        </a:lnTo>
                        <a:lnTo>
                          <a:pt x="395687" y="838214"/>
                        </a:lnTo>
                        <a:lnTo>
                          <a:pt x="434836" y="773772"/>
                        </a:lnTo>
                        <a:lnTo>
                          <a:pt x="471701" y="724473"/>
                        </a:lnTo>
                        <a:lnTo>
                          <a:pt x="283738" y="550169"/>
                        </a:lnTo>
                        <a:lnTo>
                          <a:pt x="517305" y="298299"/>
                        </a:lnTo>
                        <a:lnTo>
                          <a:pt x="717153" y="483624"/>
                        </a:lnTo>
                        <a:lnTo>
                          <a:pt x="748206" y="460402"/>
                        </a:lnTo>
                        <a:lnTo>
                          <a:pt x="809163" y="423370"/>
                        </a:lnTo>
                        <a:lnTo>
                          <a:pt x="705591" y="202101"/>
                        </a:lnTo>
                        <a:lnTo>
                          <a:pt x="1016695" y="56478"/>
                        </a:lnTo>
                        <a:lnTo>
                          <a:pt x="1128243" y="294785"/>
                        </a:lnTo>
                        <a:lnTo>
                          <a:pt x="1163054" y="285834"/>
                        </a:lnTo>
                        <a:lnTo>
                          <a:pt x="1236814" y="274577"/>
                        </a:lnTo>
                        <a:close/>
                      </a:path>
                    </a:pathLst>
                  </a:cu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grpSp>
            <p:grpSp>
              <p:nvGrpSpPr>
                <p:cNvPr id="44" name="Group 43">
                  <a:extLst>
                    <a:ext uri="{FF2B5EF4-FFF2-40B4-BE49-F238E27FC236}">
                      <a16:creationId xmlns:a16="http://schemas.microsoft.com/office/drawing/2014/main" id="{AD103467-9491-4229-A047-33A6261C6957}"/>
                    </a:ext>
                  </a:extLst>
                </p:cNvPr>
                <p:cNvGrpSpPr/>
                <p:nvPr/>
              </p:nvGrpSpPr>
              <p:grpSpPr>
                <a:xfrm>
                  <a:off x="3942722" y="3885189"/>
                  <a:ext cx="506553" cy="376823"/>
                  <a:chOff x="2213861" y="2706507"/>
                  <a:chExt cx="1307211" cy="972432"/>
                </a:xfrm>
                <a:solidFill>
                  <a:srgbClr val="066933"/>
                </a:solidFill>
                <a:effectLst/>
              </p:grpSpPr>
              <p:grpSp>
                <p:nvGrpSpPr>
                  <p:cNvPr id="274" name="Group 273">
                    <a:extLst>
                      <a:ext uri="{FF2B5EF4-FFF2-40B4-BE49-F238E27FC236}">
                        <a16:creationId xmlns:a16="http://schemas.microsoft.com/office/drawing/2014/main" id="{22B60B40-21B3-4C5A-B6D5-830310FC48E5}"/>
                      </a:ext>
                    </a:extLst>
                  </p:cNvPr>
                  <p:cNvGrpSpPr/>
                  <p:nvPr/>
                </p:nvGrpSpPr>
                <p:grpSpPr>
                  <a:xfrm>
                    <a:off x="2755111" y="2912978"/>
                    <a:ext cx="765961" cy="765961"/>
                    <a:chOff x="3750812" y="5412413"/>
                    <a:chExt cx="407412" cy="407413"/>
                  </a:xfrm>
                  <a:grpFill/>
                </p:grpSpPr>
                <p:sp>
                  <p:nvSpPr>
                    <p:cNvPr id="283" name="Freeform 662">
                      <a:extLst>
                        <a:ext uri="{FF2B5EF4-FFF2-40B4-BE49-F238E27FC236}">
                          <a16:creationId xmlns:a16="http://schemas.microsoft.com/office/drawing/2014/main" id="{905B6F70-9FB2-416F-B074-78FD48BFFD2C}"/>
                        </a:ext>
                      </a:extLst>
                    </p:cNvPr>
                    <p:cNvSpPr/>
                    <p:nvPr/>
                  </p:nvSpPr>
                  <p:spPr>
                    <a:xfrm rot="1207053">
                      <a:off x="3750812" y="5412413"/>
                      <a:ext cx="407412" cy="407413"/>
                    </a:xfrm>
                    <a:custGeom>
                      <a:avLst/>
                      <a:gdLst>
                        <a:gd name="connsiteX0" fmla="*/ 249492 w 609317"/>
                        <a:gd name="connsiteY0" fmla="*/ 0 h 607090"/>
                        <a:gd name="connsiteX1" fmla="*/ 270758 w 609317"/>
                        <a:gd name="connsiteY1" fmla="*/ 52661 h 607090"/>
                        <a:gd name="connsiteX2" fmla="*/ 303159 w 609317"/>
                        <a:gd name="connsiteY2" fmla="*/ 49394 h 607090"/>
                        <a:gd name="connsiteX3" fmla="*/ 346914 w 609317"/>
                        <a:gd name="connsiteY3" fmla="*/ 53805 h 607090"/>
                        <a:gd name="connsiteX4" fmla="*/ 370549 w 609317"/>
                        <a:gd name="connsiteY4" fmla="*/ 5809 h 607090"/>
                        <a:gd name="connsiteX5" fmla="*/ 476628 w 609317"/>
                        <a:gd name="connsiteY5" fmla="*/ 58048 h 607090"/>
                        <a:gd name="connsiteX6" fmla="*/ 455482 w 609317"/>
                        <a:gd name="connsiteY6" fmla="*/ 100990 h 607090"/>
                        <a:gd name="connsiteX7" fmla="*/ 483468 w 609317"/>
                        <a:gd name="connsiteY7" fmla="*/ 124081 h 607090"/>
                        <a:gd name="connsiteX8" fmla="*/ 514605 w 609317"/>
                        <a:gd name="connsiteY8" fmla="*/ 161820 h 607090"/>
                        <a:gd name="connsiteX9" fmla="*/ 515175 w 609317"/>
                        <a:gd name="connsiteY9" fmla="*/ 162868 h 607090"/>
                        <a:gd name="connsiteX10" fmla="*/ 568498 w 609317"/>
                        <a:gd name="connsiteY10" fmla="*/ 143254 h 607090"/>
                        <a:gd name="connsiteX11" fmla="*/ 609317 w 609317"/>
                        <a:gd name="connsiteY11" fmla="*/ 254230 h 607090"/>
                        <a:gd name="connsiteX12" fmla="*/ 555109 w 609317"/>
                        <a:gd name="connsiteY12" fmla="*/ 274169 h 607090"/>
                        <a:gd name="connsiteX13" fmla="*/ 558155 w 609317"/>
                        <a:gd name="connsiteY13" fmla="*/ 304390 h 607090"/>
                        <a:gd name="connsiteX14" fmla="*/ 553106 w 609317"/>
                        <a:gd name="connsiteY14" fmla="*/ 354478 h 607090"/>
                        <a:gd name="connsiteX15" fmla="*/ 602818 w 609317"/>
                        <a:gd name="connsiteY15" fmla="*/ 379529 h 607090"/>
                        <a:gd name="connsiteX16" fmla="*/ 549606 w 609317"/>
                        <a:gd name="connsiteY16" fmla="*/ 485124 h 607090"/>
                        <a:gd name="connsiteX17" fmla="*/ 502643 w 609317"/>
                        <a:gd name="connsiteY17" fmla="*/ 461459 h 607090"/>
                        <a:gd name="connsiteX18" fmla="*/ 483468 w 609317"/>
                        <a:gd name="connsiteY18" fmla="*/ 484699 h 607090"/>
                        <a:gd name="connsiteX19" fmla="*/ 447347 w 609317"/>
                        <a:gd name="connsiteY19" fmla="*/ 514502 h 607090"/>
                        <a:gd name="connsiteX20" fmla="*/ 465994 w 609317"/>
                        <a:gd name="connsiteY20" fmla="*/ 566161 h 607090"/>
                        <a:gd name="connsiteX21" fmla="*/ 354772 w 609317"/>
                        <a:gd name="connsiteY21" fmla="*/ 606307 h 607090"/>
                        <a:gd name="connsiteX22" fmla="*/ 336619 w 609317"/>
                        <a:gd name="connsiteY22" fmla="*/ 556012 h 607090"/>
                        <a:gd name="connsiteX23" fmla="*/ 303159 w 609317"/>
                        <a:gd name="connsiteY23" fmla="*/ 559385 h 607090"/>
                        <a:gd name="connsiteX24" fmla="*/ 260167 w 609317"/>
                        <a:gd name="connsiteY24" fmla="*/ 555051 h 607090"/>
                        <a:gd name="connsiteX25" fmla="*/ 238591 w 609317"/>
                        <a:gd name="connsiteY25" fmla="*/ 607090 h 607090"/>
                        <a:gd name="connsiteX26" fmla="*/ 129362 w 609317"/>
                        <a:gd name="connsiteY26" fmla="*/ 561803 h 607090"/>
                        <a:gd name="connsiteX27" fmla="*/ 151522 w 609317"/>
                        <a:gd name="connsiteY27" fmla="*/ 508355 h 607090"/>
                        <a:gd name="connsiteX28" fmla="*/ 122849 w 609317"/>
                        <a:gd name="connsiteY28" fmla="*/ 484699 h 607090"/>
                        <a:gd name="connsiteX29" fmla="*/ 94796 w 609317"/>
                        <a:gd name="connsiteY29" fmla="*/ 450696 h 607090"/>
                        <a:gd name="connsiteX30" fmla="*/ 41770 w 609317"/>
                        <a:gd name="connsiteY30" fmla="*/ 470718 h 607090"/>
                        <a:gd name="connsiteX31" fmla="*/ 0 w 609317"/>
                        <a:gd name="connsiteY31" fmla="*/ 360097 h 607090"/>
                        <a:gd name="connsiteX32" fmla="*/ 51806 w 609317"/>
                        <a:gd name="connsiteY32" fmla="*/ 340536 h 607090"/>
                        <a:gd name="connsiteX33" fmla="*/ 48162 w 609317"/>
                        <a:gd name="connsiteY33" fmla="*/ 304389 h 607090"/>
                        <a:gd name="connsiteX34" fmla="*/ 52453 w 609317"/>
                        <a:gd name="connsiteY34" fmla="*/ 261827 h 607090"/>
                        <a:gd name="connsiteX35" fmla="*/ 4766 w 609317"/>
                        <a:gd name="connsiteY35" fmla="*/ 243184 h 607090"/>
                        <a:gd name="connsiteX36" fmla="*/ 47822 w 609317"/>
                        <a:gd name="connsiteY36" fmla="*/ 133057 h 607090"/>
                        <a:gd name="connsiteX37" fmla="*/ 98950 w 609317"/>
                        <a:gd name="connsiteY37" fmla="*/ 153046 h 607090"/>
                        <a:gd name="connsiteX38" fmla="*/ 122849 w 609317"/>
                        <a:gd name="connsiteY38" fmla="*/ 124080 h 607090"/>
                        <a:gd name="connsiteX39" fmla="*/ 159774 w 609317"/>
                        <a:gd name="connsiteY39" fmla="*/ 93614 h 607090"/>
                        <a:gd name="connsiteX40" fmla="*/ 139851 w 609317"/>
                        <a:gd name="connsiteY40" fmla="*/ 44277 h 607090"/>
                        <a:gd name="connsiteX41" fmla="*/ 249492 w 609317"/>
                        <a:gd name="connsiteY41" fmla="*/ 0 h 607090"/>
                        <a:gd name="connsiteX42" fmla="*/ 221866 w 609317"/>
                        <a:gd name="connsiteY42" fmla="*/ 111955 h 607090"/>
                        <a:gd name="connsiteX43" fmla="*/ 94311 w 609317"/>
                        <a:gd name="connsiteY43" fmla="*/ 304389 h 607090"/>
                        <a:gd name="connsiteX44" fmla="*/ 303158 w 609317"/>
                        <a:gd name="connsiteY44" fmla="*/ 513236 h 607090"/>
                        <a:gd name="connsiteX45" fmla="*/ 512005 w 609317"/>
                        <a:gd name="connsiteY45" fmla="*/ 304389 h 607090"/>
                        <a:gd name="connsiteX46" fmla="*/ 303159 w 609317"/>
                        <a:gd name="connsiteY46" fmla="*/ 95542 h 607090"/>
                        <a:gd name="connsiteX47" fmla="*/ 221866 w 609317"/>
                        <a:gd name="connsiteY47" fmla="*/ 111955 h 607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609317" h="607090">
                          <a:moveTo>
                            <a:pt x="249492" y="0"/>
                          </a:moveTo>
                          <a:lnTo>
                            <a:pt x="270758" y="52661"/>
                          </a:lnTo>
                          <a:lnTo>
                            <a:pt x="303159" y="49394"/>
                          </a:lnTo>
                          <a:lnTo>
                            <a:pt x="346914" y="53805"/>
                          </a:lnTo>
                          <a:lnTo>
                            <a:pt x="370549" y="5809"/>
                          </a:lnTo>
                          <a:lnTo>
                            <a:pt x="476628" y="58048"/>
                          </a:lnTo>
                          <a:lnTo>
                            <a:pt x="455482" y="100990"/>
                          </a:lnTo>
                          <a:lnTo>
                            <a:pt x="483468" y="124081"/>
                          </a:lnTo>
                          <a:cubicBezTo>
                            <a:pt x="495004" y="135617"/>
                            <a:pt x="505440" y="148254"/>
                            <a:pt x="514605" y="161820"/>
                          </a:cubicBezTo>
                          <a:lnTo>
                            <a:pt x="515175" y="162868"/>
                          </a:lnTo>
                          <a:lnTo>
                            <a:pt x="568498" y="143254"/>
                          </a:lnTo>
                          <a:lnTo>
                            <a:pt x="609317" y="254230"/>
                          </a:lnTo>
                          <a:lnTo>
                            <a:pt x="555109" y="274169"/>
                          </a:lnTo>
                          <a:lnTo>
                            <a:pt x="558155" y="304390"/>
                          </a:lnTo>
                          <a:lnTo>
                            <a:pt x="553106" y="354478"/>
                          </a:lnTo>
                          <a:lnTo>
                            <a:pt x="602818" y="379529"/>
                          </a:lnTo>
                          <a:lnTo>
                            <a:pt x="549606" y="485124"/>
                          </a:lnTo>
                          <a:lnTo>
                            <a:pt x="502643" y="461459"/>
                          </a:lnTo>
                          <a:lnTo>
                            <a:pt x="483468" y="484699"/>
                          </a:lnTo>
                          <a:lnTo>
                            <a:pt x="447347" y="514502"/>
                          </a:lnTo>
                          <a:lnTo>
                            <a:pt x="465994" y="566161"/>
                          </a:lnTo>
                          <a:lnTo>
                            <a:pt x="354772" y="606307"/>
                          </a:lnTo>
                          <a:lnTo>
                            <a:pt x="336619" y="556012"/>
                          </a:lnTo>
                          <a:lnTo>
                            <a:pt x="303159" y="559385"/>
                          </a:lnTo>
                          <a:lnTo>
                            <a:pt x="260167" y="555051"/>
                          </a:lnTo>
                          <a:lnTo>
                            <a:pt x="238591" y="607090"/>
                          </a:lnTo>
                          <a:lnTo>
                            <a:pt x="129362" y="561803"/>
                          </a:lnTo>
                          <a:lnTo>
                            <a:pt x="151522" y="508355"/>
                          </a:lnTo>
                          <a:lnTo>
                            <a:pt x="122849" y="484699"/>
                          </a:lnTo>
                          <a:lnTo>
                            <a:pt x="94796" y="450696"/>
                          </a:lnTo>
                          <a:lnTo>
                            <a:pt x="41770" y="470718"/>
                          </a:lnTo>
                          <a:lnTo>
                            <a:pt x="0" y="360097"/>
                          </a:lnTo>
                          <a:lnTo>
                            <a:pt x="51806" y="340536"/>
                          </a:lnTo>
                          <a:lnTo>
                            <a:pt x="48162" y="304389"/>
                          </a:lnTo>
                          <a:lnTo>
                            <a:pt x="52453" y="261827"/>
                          </a:lnTo>
                          <a:lnTo>
                            <a:pt x="4766" y="243184"/>
                          </a:lnTo>
                          <a:lnTo>
                            <a:pt x="47822" y="133057"/>
                          </a:lnTo>
                          <a:lnTo>
                            <a:pt x="98950" y="153046"/>
                          </a:lnTo>
                          <a:lnTo>
                            <a:pt x="122849" y="124080"/>
                          </a:lnTo>
                          <a:lnTo>
                            <a:pt x="159774" y="93614"/>
                          </a:lnTo>
                          <a:lnTo>
                            <a:pt x="139851" y="44277"/>
                          </a:lnTo>
                          <a:lnTo>
                            <a:pt x="249492" y="0"/>
                          </a:lnTo>
                          <a:close/>
                          <a:moveTo>
                            <a:pt x="221866" y="111955"/>
                          </a:moveTo>
                          <a:cubicBezTo>
                            <a:pt x="146907" y="143659"/>
                            <a:pt x="94311" y="217882"/>
                            <a:pt x="94311" y="304389"/>
                          </a:cubicBezTo>
                          <a:cubicBezTo>
                            <a:pt x="94311" y="419732"/>
                            <a:pt x="187815" y="513236"/>
                            <a:pt x="303158" y="513236"/>
                          </a:cubicBezTo>
                          <a:cubicBezTo>
                            <a:pt x="418502" y="513236"/>
                            <a:pt x="512005" y="419732"/>
                            <a:pt x="512005" y="304389"/>
                          </a:cubicBezTo>
                          <a:cubicBezTo>
                            <a:pt x="512005" y="189046"/>
                            <a:pt x="418501" y="95542"/>
                            <a:pt x="303159" y="95542"/>
                          </a:cubicBezTo>
                          <a:cubicBezTo>
                            <a:pt x="274323" y="95542"/>
                            <a:pt x="246852" y="101386"/>
                            <a:pt x="221866" y="111955"/>
                          </a:cubicBezTo>
                          <a:close/>
                        </a:path>
                      </a:pathLst>
                    </a:custGeom>
                    <a:grp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284" name="Donut 663">
                      <a:extLst>
                        <a:ext uri="{FF2B5EF4-FFF2-40B4-BE49-F238E27FC236}">
                          <a16:creationId xmlns:a16="http://schemas.microsoft.com/office/drawing/2014/main" id="{A130DDDC-5642-4A1A-BE89-A84C9F04C396}"/>
                        </a:ext>
                      </a:extLst>
                    </p:cNvPr>
                    <p:cNvSpPr/>
                    <p:nvPr/>
                  </p:nvSpPr>
                  <p:spPr>
                    <a:xfrm rot="1207053">
                      <a:off x="3887806" y="5550487"/>
                      <a:ext cx="131154" cy="131635"/>
                    </a:xfrm>
                    <a:prstGeom prst="donut">
                      <a:avLst>
                        <a:gd name="adj" fmla="val 24188"/>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285" name="Donut 664">
                      <a:extLst>
                        <a:ext uri="{FF2B5EF4-FFF2-40B4-BE49-F238E27FC236}">
                          <a16:creationId xmlns:a16="http://schemas.microsoft.com/office/drawing/2014/main" id="{28B954DA-DC05-40B4-8C87-1A24909DCB63}"/>
                        </a:ext>
                      </a:extLst>
                    </p:cNvPr>
                    <p:cNvSpPr/>
                    <p:nvPr/>
                  </p:nvSpPr>
                  <p:spPr>
                    <a:xfrm rot="1207053">
                      <a:off x="3828439" y="5490906"/>
                      <a:ext cx="249882" cy="250801"/>
                    </a:xfrm>
                    <a:prstGeom prst="donut">
                      <a:avLst>
                        <a:gd name="adj" fmla="val 11695"/>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grpSp>
              <p:grpSp>
                <p:nvGrpSpPr>
                  <p:cNvPr id="275" name="Group 274">
                    <a:extLst>
                      <a:ext uri="{FF2B5EF4-FFF2-40B4-BE49-F238E27FC236}">
                        <a16:creationId xmlns:a16="http://schemas.microsoft.com/office/drawing/2014/main" id="{82DC7BF6-6383-4C96-B47A-1216B5491A7C}"/>
                      </a:ext>
                    </a:extLst>
                  </p:cNvPr>
                  <p:cNvGrpSpPr/>
                  <p:nvPr/>
                </p:nvGrpSpPr>
                <p:grpSpPr>
                  <a:xfrm>
                    <a:off x="2460830" y="2706507"/>
                    <a:ext cx="388537" cy="388537"/>
                    <a:chOff x="3623076" y="5374341"/>
                    <a:chExt cx="172367" cy="172367"/>
                  </a:xfrm>
                  <a:grpFill/>
                </p:grpSpPr>
                <p:sp>
                  <p:nvSpPr>
                    <p:cNvPr id="280" name="Freeform 659">
                      <a:extLst>
                        <a:ext uri="{FF2B5EF4-FFF2-40B4-BE49-F238E27FC236}">
                          <a16:creationId xmlns:a16="http://schemas.microsoft.com/office/drawing/2014/main" id="{8BC6A430-E21E-4A51-BB27-BA04ED914E9E}"/>
                        </a:ext>
                      </a:extLst>
                    </p:cNvPr>
                    <p:cNvSpPr/>
                    <p:nvPr/>
                  </p:nvSpPr>
                  <p:spPr>
                    <a:xfrm rot="9859">
                      <a:off x="3623076" y="5374341"/>
                      <a:ext cx="172367" cy="172367"/>
                    </a:xfrm>
                    <a:custGeom>
                      <a:avLst/>
                      <a:gdLst>
                        <a:gd name="connsiteX0" fmla="*/ 249492 w 609317"/>
                        <a:gd name="connsiteY0" fmla="*/ 0 h 607090"/>
                        <a:gd name="connsiteX1" fmla="*/ 270758 w 609317"/>
                        <a:gd name="connsiteY1" fmla="*/ 52661 h 607090"/>
                        <a:gd name="connsiteX2" fmla="*/ 303159 w 609317"/>
                        <a:gd name="connsiteY2" fmla="*/ 49394 h 607090"/>
                        <a:gd name="connsiteX3" fmla="*/ 346914 w 609317"/>
                        <a:gd name="connsiteY3" fmla="*/ 53805 h 607090"/>
                        <a:gd name="connsiteX4" fmla="*/ 370549 w 609317"/>
                        <a:gd name="connsiteY4" fmla="*/ 5809 h 607090"/>
                        <a:gd name="connsiteX5" fmla="*/ 476628 w 609317"/>
                        <a:gd name="connsiteY5" fmla="*/ 58048 h 607090"/>
                        <a:gd name="connsiteX6" fmla="*/ 455482 w 609317"/>
                        <a:gd name="connsiteY6" fmla="*/ 100990 h 607090"/>
                        <a:gd name="connsiteX7" fmla="*/ 483468 w 609317"/>
                        <a:gd name="connsiteY7" fmla="*/ 124081 h 607090"/>
                        <a:gd name="connsiteX8" fmla="*/ 514605 w 609317"/>
                        <a:gd name="connsiteY8" fmla="*/ 161820 h 607090"/>
                        <a:gd name="connsiteX9" fmla="*/ 515175 w 609317"/>
                        <a:gd name="connsiteY9" fmla="*/ 162868 h 607090"/>
                        <a:gd name="connsiteX10" fmla="*/ 568498 w 609317"/>
                        <a:gd name="connsiteY10" fmla="*/ 143254 h 607090"/>
                        <a:gd name="connsiteX11" fmla="*/ 609317 w 609317"/>
                        <a:gd name="connsiteY11" fmla="*/ 254230 h 607090"/>
                        <a:gd name="connsiteX12" fmla="*/ 555109 w 609317"/>
                        <a:gd name="connsiteY12" fmla="*/ 274169 h 607090"/>
                        <a:gd name="connsiteX13" fmla="*/ 558155 w 609317"/>
                        <a:gd name="connsiteY13" fmla="*/ 304390 h 607090"/>
                        <a:gd name="connsiteX14" fmla="*/ 553106 w 609317"/>
                        <a:gd name="connsiteY14" fmla="*/ 354478 h 607090"/>
                        <a:gd name="connsiteX15" fmla="*/ 602818 w 609317"/>
                        <a:gd name="connsiteY15" fmla="*/ 379529 h 607090"/>
                        <a:gd name="connsiteX16" fmla="*/ 549606 w 609317"/>
                        <a:gd name="connsiteY16" fmla="*/ 485124 h 607090"/>
                        <a:gd name="connsiteX17" fmla="*/ 502643 w 609317"/>
                        <a:gd name="connsiteY17" fmla="*/ 461459 h 607090"/>
                        <a:gd name="connsiteX18" fmla="*/ 483468 w 609317"/>
                        <a:gd name="connsiteY18" fmla="*/ 484699 h 607090"/>
                        <a:gd name="connsiteX19" fmla="*/ 447347 w 609317"/>
                        <a:gd name="connsiteY19" fmla="*/ 514502 h 607090"/>
                        <a:gd name="connsiteX20" fmla="*/ 465994 w 609317"/>
                        <a:gd name="connsiteY20" fmla="*/ 566161 h 607090"/>
                        <a:gd name="connsiteX21" fmla="*/ 354772 w 609317"/>
                        <a:gd name="connsiteY21" fmla="*/ 606307 h 607090"/>
                        <a:gd name="connsiteX22" fmla="*/ 336619 w 609317"/>
                        <a:gd name="connsiteY22" fmla="*/ 556012 h 607090"/>
                        <a:gd name="connsiteX23" fmla="*/ 303159 w 609317"/>
                        <a:gd name="connsiteY23" fmla="*/ 559385 h 607090"/>
                        <a:gd name="connsiteX24" fmla="*/ 260167 w 609317"/>
                        <a:gd name="connsiteY24" fmla="*/ 555051 h 607090"/>
                        <a:gd name="connsiteX25" fmla="*/ 238591 w 609317"/>
                        <a:gd name="connsiteY25" fmla="*/ 607090 h 607090"/>
                        <a:gd name="connsiteX26" fmla="*/ 129362 w 609317"/>
                        <a:gd name="connsiteY26" fmla="*/ 561803 h 607090"/>
                        <a:gd name="connsiteX27" fmla="*/ 151522 w 609317"/>
                        <a:gd name="connsiteY27" fmla="*/ 508355 h 607090"/>
                        <a:gd name="connsiteX28" fmla="*/ 122849 w 609317"/>
                        <a:gd name="connsiteY28" fmla="*/ 484699 h 607090"/>
                        <a:gd name="connsiteX29" fmla="*/ 94796 w 609317"/>
                        <a:gd name="connsiteY29" fmla="*/ 450696 h 607090"/>
                        <a:gd name="connsiteX30" fmla="*/ 41770 w 609317"/>
                        <a:gd name="connsiteY30" fmla="*/ 470718 h 607090"/>
                        <a:gd name="connsiteX31" fmla="*/ 0 w 609317"/>
                        <a:gd name="connsiteY31" fmla="*/ 360097 h 607090"/>
                        <a:gd name="connsiteX32" fmla="*/ 51806 w 609317"/>
                        <a:gd name="connsiteY32" fmla="*/ 340536 h 607090"/>
                        <a:gd name="connsiteX33" fmla="*/ 48162 w 609317"/>
                        <a:gd name="connsiteY33" fmla="*/ 304389 h 607090"/>
                        <a:gd name="connsiteX34" fmla="*/ 52453 w 609317"/>
                        <a:gd name="connsiteY34" fmla="*/ 261827 h 607090"/>
                        <a:gd name="connsiteX35" fmla="*/ 4766 w 609317"/>
                        <a:gd name="connsiteY35" fmla="*/ 243184 h 607090"/>
                        <a:gd name="connsiteX36" fmla="*/ 47822 w 609317"/>
                        <a:gd name="connsiteY36" fmla="*/ 133057 h 607090"/>
                        <a:gd name="connsiteX37" fmla="*/ 98950 w 609317"/>
                        <a:gd name="connsiteY37" fmla="*/ 153046 h 607090"/>
                        <a:gd name="connsiteX38" fmla="*/ 122849 w 609317"/>
                        <a:gd name="connsiteY38" fmla="*/ 124080 h 607090"/>
                        <a:gd name="connsiteX39" fmla="*/ 159774 w 609317"/>
                        <a:gd name="connsiteY39" fmla="*/ 93614 h 607090"/>
                        <a:gd name="connsiteX40" fmla="*/ 139851 w 609317"/>
                        <a:gd name="connsiteY40" fmla="*/ 44277 h 607090"/>
                        <a:gd name="connsiteX41" fmla="*/ 249492 w 609317"/>
                        <a:gd name="connsiteY41" fmla="*/ 0 h 607090"/>
                        <a:gd name="connsiteX42" fmla="*/ 221866 w 609317"/>
                        <a:gd name="connsiteY42" fmla="*/ 111955 h 607090"/>
                        <a:gd name="connsiteX43" fmla="*/ 94311 w 609317"/>
                        <a:gd name="connsiteY43" fmla="*/ 304389 h 607090"/>
                        <a:gd name="connsiteX44" fmla="*/ 303158 w 609317"/>
                        <a:gd name="connsiteY44" fmla="*/ 513236 h 607090"/>
                        <a:gd name="connsiteX45" fmla="*/ 512005 w 609317"/>
                        <a:gd name="connsiteY45" fmla="*/ 304389 h 607090"/>
                        <a:gd name="connsiteX46" fmla="*/ 303159 w 609317"/>
                        <a:gd name="connsiteY46" fmla="*/ 95542 h 607090"/>
                        <a:gd name="connsiteX47" fmla="*/ 221866 w 609317"/>
                        <a:gd name="connsiteY47" fmla="*/ 111955 h 607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609317" h="607090">
                          <a:moveTo>
                            <a:pt x="249492" y="0"/>
                          </a:moveTo>
                          <a:lnTo>
                            <a:pt x="270758" y="52661"/>
                          </a:lnTo>
                          <a:lnTo>
                            <a:pt x="303159" y="49394"/>
                          </a:lnTo>
                          <a:lnTo>
                            <a:pt x="346914" y="53805"/>
                          </a:lnTo>
                          <a:lnTo>
                            <a:pt x="370549" y="5809"/>
                          </a:lnTo>
                          <a:lnTo>
                            <a:pt x="476628" y="58048"/>
                          </a:lnTo>
                          <a:lnTo>
                            <a:pt x="455482" y="100990"/>
                          </a:lnTo>
                          <a:lnTo>
                            <a:pt x="483468" y="124081"/>
                          </a:lnTo>
                          <a:cubicBezTo>
                            <a:pt x="495004" y="135617"/>
                            <a:pt x="505440" y="148254"/>
                            <a:pt x="514605" y="161820"/>
                          </a:cubicBezTo>
                          <a:lnTo>
                            <a:pt x="515175" y="162868"/>
                          </a:lnTo>
                          <a:lnTo>
                            <a:pt x="568498" y="143254"/>
                          </a:lnTo>
                          <a:lnTo>
                            <a:pt x="609317" y="254230"/>
                          </a:lnTo>
                          <a:lnTo>
                            <a:pt x="555109" y="274169"/>
                          </a:lnTo>
                          <a:lnTo>
                            <a:pt x="558155" y="304390"/>
                          </a:lnTo>
                          <a:lnTo>
                            <a:pt x="553106" y="354478"/>
                          </a:lnTo>
                          <a:lnTo>
                            <a:pt x="602818" y="379529"/>
                          </a:lnTo>
                          <a:lnTo>
                            <a:pt x="549606" y="485124"/>
                          </a:lnTo>
                          <a:lnTo>
                            <a:pt x="502643" y="461459"/>
                          </a:lnTo>
                          <a:lnTo>
                            <a:pt x="483468" y="484699"/>
                          </a:lnTo>
                          <a:lnTo>
                            <a:pt x="447347" y="514502"/>
                          </a:lnTo>
                          <a:lnTo>
                            <a:pt x="465994" y="566161"/>
                          </a:lnTo>
                          <a:lnTo>
                            <a:pt x="354772" y="606307"/>
                          </a:lnTo>
                          <a:lnTo>
                            <a:pt x="336619" y="556012"/>
                          </a:lnTo>
                          <a:lnTo>
                            <a:pt x="303159" y="559385"/>
                          </a:lnTo>
                          <a:lnTo>
                            <a:pt x="260167" y="555051"/>
                          </a:lnTo>
                          <a:lnTo>
                            <a:pt x="238591" y="607090"/>
                          </a:lnTo>
                          <a:lnTo>
                            <a:pt x="129362" y="561803"/>
                          </a:lnTo>
                          <a:lnTo>
                            <a:pt x="151522" y="508355"/>
                          </a:lnTo>
                          <a:lnTo>
                            <a:pt x="122849" y="484699"/>
                          </a:lnTo>
                          <a:lnTo>
                            <a:pt x="94796" y="450696"/>
                          </a:lnTo>
                          <a:lnTo>
                            <a:pt x="41770" y="470718"/>
                          </a:lnTo>
                          <a:lnTo>
                            <a:pt x="0" y="360097"/>
                          </a:lnTo>
                          <a:lnTo>
                            <a:pt x="51806" y="340536"/>
                          </a:lnTo>
                          <a:lnTo>
                            <a:pt x="48162" y="304389"/>
                          </a:lnTo>
                          <a:lnTo>
                            <a:pt x="52453" y="261827"/>
                          </a:lnTo>
                          <a:lnTo>
                            <a:pt x="4766" y="243184"/>
                          </a:lnTo>
                          <a:lnTo>
                            <a:pt x="47822" y="133057"/>
                          </a:lnTo>
                          <a:lnTo>
                            <a:pt x="98950" y="153046"/>
                          </a:lnTo>
                          <a:lnTo>
                            <a:pt x="122849" y="124080"/>
                          </a:lnTo>
                          <a:lnTo>
                            <a:pt x="159774" y="93614"/>
                          </a:lnTo>
                          <a:lnTo>
                            <a:pt x="139851" y="44277"/>
                          </a:lnTo>
                          <a:lnTo>
                            <a:pt x="249492" y="0"/>
                          </a:lnTo>
                          <a:close/>
                          <a:moveTo>
                            <a:pt x="221866" y="111955"/>
                          </a:moveTo>
                          <a:cubicBezTo>
                            <a:pt x="146907" y="143659"/>
                            <a:pt x="94311" y="217882"/>
                            <a:pt x="94311" y="304389"/>
                          </a:cubicBezTo>
                          <a:cubicBezTo>
                            <a:pt x="94311" y="419732"/>
                            <a:pt x="187815" y="513236"/>
                            <a:pt x="303158" y="513236"/>
                          </a:cubicBezTo>
                          <a:cubicBezTo>
                            <a:pt x="418502" y="513236"/>
                            <a:pt x="512005" y="419732"/>
                            <a:pt x="512005" y="304389"/>
                          </a:cubicBezTo>
                          <a:cubicBezTo>
                            <a:pt x="512005" y="189046"/>
                            <a:pt x="418501" y="95542"/>
                            <a:pt x="303159" y="95542"/>
                          </a:cubicBezTo>
                          <a:cubicBezTo>
                            <a:pt x="274323" y="95542"/>
                            <a:pt x="246852" y="101386"/>
                            <a:pt x="221866" y="111955"/>
                          </a:cubicBezTo>
                          <a:close/>
                        </a:path>
                      </a:pathLst>
                    </a:custGeom>
                    <a:grp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281" name="Donut 660">
                      <a:extLst>
                        <a:ext uri="{FF2B5EF4-FFF2-40B4-BE49-F238E27FC236}">
                          <a16:creationId xmlns:a16="http://schemas.microsoft.com/office/drawing/2014/main" id="{A78FA5DF-992E-434B-9FF0-2E9B4C333C7B}"/>
                        </a:ext>
                      </a:extLst>
                    </p:cNvPr>
                    <p:cNvSpPr/>
                    <p:nvPr/>
                  </p:nvSpPr>
                  <p:spPr>
                    <a:xfrm rot="9859">
                      <a:off x="3681091" y="5432916"/>
                      <a:ext cx="55488" cy="55692"/>
                    </a:xfrm>
                    <a:prstGeom prst="donut">
                      <a:avLst>
                        <a:gd name="adj" fmla="val 24188"/>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282" name="Donut 661">
                      <a:extLst>
                        <a:ext uri="{FF2B5EF4-FFF2-40B4-BE49-F238E27FC236}">
                          <a16:creationId xmlns:a16="http://schemas.microsoft.com/office/drawing/2014/main" id="{8DD95751-BEFF-4DEA-852E-21C7C366B6D2}"/>
                        </a:ext>
                      </a:extLst>
                    </p:cNvPr>
                    <p:cNvSpPr/>
                    <p:nvPr/>
                  </p:nvSpPr>
                  <p:spPr>
                    <a:xfrm rot="9859">
                      <a:off x="3655975" y="5407709"/>
                      <a:ext cx="105719" cy="106107"/>
                    </a:xfrm>
                    <a:prstGeom prst="donut">
                      <a:avLst>
                        <a:gd name="adj" fmla="val 11695"/>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grpSp>
              <p:grpSp>
                <p:nvGrpSpPr>
                  <p:cNvPr id="276" name="Group 275">
                    <a:extLst>
                      <a:ext uri="{FF2B5EF4-FFF2-40B4-BE49-F238E27FC236}">
                        <a16:creationId xmlns:a16="http://schemas.microsoft.com/office/drawing/2014/main" id="{5B2AB6BC-0084-4C02-8478-F153ACBA2E5C}"/>
                      </a:ext>
                    </a:extLst>
                  </p:cNvPr>
                  <p:cNvGrpSpPr/>
                  <p:nvPr/>
                </p:nvGrpSpPr>
                <p:grpSpPr>
                  <a:xfrm>
                    <a:off x="2213861" y="3105150"/>
                    <a:ext cx="540365" cy="540367"/>
                    <a:chOff x="3750812" y="5412413"/>
                    <a:chExt cx="407412" cy="407413"/>
                  </a:xfrm>
                  <a:grpFill/>
                </p:grpSpPr>
                <p:sp>
                  <p:nvSpPr>
                    <p:cNvPr id="277" name="Freeform 656">
                      <a:extLst>
                        <a:ext uri="{FF2B5EF4-FFF2-40B4-BE49-F238E27FC236}">
                          <a16:creationId xmlns:a16="http://schemas.microsoft.com/office/drawing/2014/main" id="{57C7CB01-9292-4672-AE62-4F2B7E64D3A3}"/>
                        </a:ext>
                      </a:extLst>
                    </p:cNvPr>
                    <p:cNvSpPr/>
                    <p:nvPr/>
                  </p:nvSpPr>
                  <p:spPr>
                    <a:xfrm rot="1207053">
                      <a:off x="3750812" y="5412413"/>
                      <a:ext cx="407412" cy="407413"/>
                    </a:xfrm>
                    <a:custGeom>
                      <a:avLst/>
                      <a:gdLst>
                        <a:gd name="connsiteX0" fmla="*/ 249492 w 609317"/>
                        <a:gd name="connsiteY0" fmla="*/ 0 h 607090"/>
                        <a:gd name="connsiteX1" fmla="*/ 270758 w 609317"/>
                        <a:gd name="connsiteY1" fmla="*/ 52661 h 607090"/>
                        <a:gd name="connsiteX2" fmla="*/ 303159 w 609317"/>
                        <a:gd name="connsiteY2" fmla="*/ 49394 h 607090"/>
                        <a:gd name="connsiteX3" fmla="*/ 346914 w 609317"/>
                        <a:gd name="connsiteY3" fmla="*/ 53805 h 607090"/>
                        <a:gd name="connsiteX4" fmla="*/ 370549 w 609317"/>
                        <a:gd name="connsiteY4" fmla="*/ 5809 h 607090"/>
                        <a:gd name="connsiteX5" fmla="*/ 476628 w 609317"/>
                        <a:gd name="connsiteY5" fmla="*/ 58048 h 607090"/>
                        <a:gd name="connsiteX6" fmla="*/ 455482 w 609317"/>
                        <a:gd name="connsiteY6" fmla="*/ 100990 h 607090"/>
                        <a:gd name="connsiteX7" fmla="*/ 483468 w 609317"/>
                        <a:gd name="connsiteY7" fmla="*/ 124081 h 607090"/>
                        <a:gd name="connsiteX8" fmla="*/ 514605 w 609317"/>
                        <a:gd name="connsiteY8" fmla="*/ 161820 h 607090"/>
                        <a:gd name="connsiteX9" fmla="*/ 515175 w 609317"/>
                        <a:gd name="connsiteY9" fmla="*/ 162868 h 607090"/>
                        <a:gd name="connsiteX10" fmla="*/ 568498 w 609317"/>
                        <a:gd name="connsiteY10" fmla="*/ 143254 h 607090"/>
                        <a:gd name="connsiteX11" fmla="*/ 609317 w 609317"/>
                        <a:gd name="connsiteY11" fmla="*/ 254230 h 607090"/>
                        <a:gd name="connsiteX12" fmla="*/ 555109 w 609317"/>
                        <a:gd name="connsiteY12" fmla="*/ 274169 h 607090"/>
                        <a:gd name="connsiteX13" fmla="*/ 558155 w 609317"/>
                        <a:gd name="connsiteY13" fmla="*/ 304390 h 607090"/>
                        <a:gd name="connsiteX14" fmla="*/ 553106 w 609317"/>
                        <a:gd name="connsiteY14" fmla="*/ 354478 h 607090"/>
                        <a:gd name="connsiteX15" fmla="*/ 602818 w 609317"/>
                        <a:gd name="connsiteY15" fmla="*/ 379529 h 607090"/>
                        <a:gd name="connsiteX16" fmla="*/ 549606 w 609317"/>
                        <a:gd name="connsiteY16" fmla="*/ 485124 h 607090"/>
                        <a:gd name="connsiteX17" fmla="*/ 502643 w 609317"/>
                        <a:gd name="connsiteY17" fmla="*/ 461459 h 607090"/>
                        <a:gd name="connsiteX18" fmla="*/ 483468 w 609317"/>
                        <a:gd name="connsiteY18" fmla="*/ 484699 h 607090"/>
                        <a:gd name="connsiteX19" fmla="*/ 447347 w 609317"/>
                        <a:gd name="connsiteY19" fmla="*/ 514502 h 607090"/>
                        <a:gd name="connsiteX20" fmla="*/ 465994 w 609317"/>
                        <a:gd name="connsiteY20" fmla="*/ 566161 h 607090"/>
                        <a:gd name="connsiteX21" fmla="*/ 354772 w 609317"/>
                        <a:gd name="connsiteY21" fmla="*/ 606307 h 607090"/>
                        <a:gd name="connsiteX22" fmla="*/ 336619 w 609317"/>
                        <a:gd name="connsiteY22" fmla="*/ 556012 h 607090"/>
                        <a:gd name="connsiteX23" fmla="*/ 303159 w 609317"/>
                        <a:gd name="connsiteY23" fmla="*/ 559385 h 607090"/>
                        <a:gd name="connsiteX24" fmla="*/ 260167 w 609317"/>
                        <a:gd name="connsiteY24" fmla="*/ 555051 h 607090"/>
                        <a:gd name="connsiteX25" fmla="*/ 238591 w 609317"/>
                        <a:gd name="connsiteY25" fmla="*/ 607090 h 607090"/>
                        <a:gd name="connsiteX26" fmla="*/ 129362 w 609317"/>
                        <a:gd name="connsiteY26" fmla="*/ 561803 h 607090"/>
                        <a:gd name="connsiteX27" fmla="*/ 151522 w 609317"/>
                        <a:gd name="connsiteY27" fmla="*/ 508355 h 607090"/>
                        <a:gd name="connsiteX28" fmla="*/ 122849 w 609317"/>
                        <a:gd name="connsiteY28" fmla="*/ 484699 h 607090"/>
                        <a:gd name="connsiteX29" fmla="*/ 94796 w 609317"/>
                        <a:gd name="connsiteY29" fmla="*/ 450696 h 607090"/>
                        <a:gd name="connsiteX30" fmla="*/ 41770 w 609317"/>
                        <a:gd name="connsiteY30" fmla="*/ 470718 h 607090"/>
                        <a:gd name="connsiteX31" fmla="*/ 0 w 609317"/>
                        <a:gd name="connsiteY31" fmla="*/ 360097 h 607090"/>
                        <a:gd name="connsiteX32" fmla="*/ 51806 w 609317"/>
                        <a:gd name="connsiteY32" fmla="*/ 340536 h 607090"/>
                        <a:gd name="connsiteX33" fmla="*/ 48162 w 609317"/>
                        <a:gd name="connsiteY33" fmla="*/ 304389 h 607090"/>
                        <a:gd name="connsiteX34" fmla="*/ 52453 w 609317"/>
                        <a:gd name="connsiteY34" fmla="*/ 261827 h 607090"/>
                        <a:gd name="connsiteX35" fmla="*/ 4766 w 609317"/>
                        <a:gd name="connsiteY35" fmla="*/ 243184 h 607090"/>
                        <a:gd name="connsiteX36" fmla="*/ 47822 w 609317"/>
                        <a:gd name="connsiteY36" fmla="*/ 133057 h 607090"/>
                        <a:gd name="connsiteX37" fmla="*/ 98950 w 609317"/>
                        <a:gd name="connsiteY37" fmla="*/ 153046 h 607090"/>
                        <a:gd name="connsiteX38" fmla="*/ 122849 w 609317"/>
                        <a:gd name="connsiteY38" fmla="*/ 124080 h 607090"/>
                        <a:gd name="connsiteX39" fmla="*/ 159774 w 609317"/>
                        <a:gd name="connsiteY39" fmla="*/ 93614 h 607090"/>
                        <a:gd name="connsiteX40" fmla="*/ 139851 w 609317"/>
                        <a:gd name="connsiteY40" fmla="*/ 44277 h 607090"/>
                        <a:gd name="connsiteX41" fmla="*/ 249492 w 609317"/>
                        <a:gd name="connsiteY41" fmla="*/ 0 h 607090"/>
                        <a:gd name="connsiteX42" fmla="*/ 221866 w 609317"/>
                        <a:gd name="connsiteY42" fmla="*/ 111955 h 607090"/>
                        <a:gd name="connsiteX43" fmla="*/ 94311 w 609317"/>
                        <a:gd name="connsiteY43" fmla="*/ 304389 h 607090"/>
                        <a:gd name="connsiteX44" fmla="*/ 303158 w 609317"/>
                        <a:gd name="connsiteY44" fmla="*/ 513236 h 607090"/>
                        <a:gd name="connsiteX45" fmla="*/ 512005 w 609317"/>
                        <a:gd name="connsiteY45" fmla="*/ 304389 h 607090"/>
                        <a:gd name="connsiteX46" fmla="*/ 303159 w 609317"/>
                        <a:gd name="connsiteY46" fmla="*/ 95542 h 607090"/>
                        <a:gd name="connsiteX47" fmla="*/ 221866 w 609317"/>
                        <a:gd name="connsiteY47" fmla="*/ 111955 h 607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609317" h="607090">
                          <a:moveTo>
                            <a:pt x="249492" y="0"/>
                          </a:moveTo>
                          <a:lnTo>
                            <a:pt x="270758" y="52661"/>
                          </a:lnTo>
                          <a:lnTo>
                            <a:pt x="303159" y="49394"/>
                          </a:lnTo>
                          <a:lnTo>
                            <a:pt x="346914" y="53805"/>
                          </a:lnTo>
                          <a:lnTo>
                            <a:pt x="370549" y="5809"/>
                          </a:lnTo>
                          <a:lnTo>
                            <a:pt x="476628" y="58048"/>
                          </a:lnTo>
                          <a:lnTo>
                            <a:pt x="455482" y="100990"/>
                          </a:lnTo>
                          <a:lnTo>
                            <a:pt x="483468" y="124081"/>
                          </a:lnTo>
                          <a:cubicBezTo>
                            <a:pt x="495004" y="135617"/>
                            <a:pt x="505440" y="148254"/>
                            <a:pt x="514605" y="161820"/>
                          </a:cubicBezTo>
                          <a:lnTo>
                            <a:pt x="515175" y="162868"/>
                          </a:lnTo>
                          <a:lnTo>
                            <a:pt x="568498" y="143254"/>
                          </a:lnTo>
                          <a:lnTo>
                            <a:pt x="609317" y="254230"/>
                          </a:lnTo>
                          <a:lnTo>
                            <a:pt x="555109" y="274169"/>
                          </a:lnTo>
                          <a:lnTo>
                            <a:pt x="558155" y="304390"/>
                          </a:lnTo>
                          <a:lnTo>
                            <a:pt x="553106" y="354478"/>
                          </a:lnTo>
                          <a:lnTo>
                            <a:pt x="602818" y="379529"/>
                          </a:lnTo>
                          <a:lnTo>
                            <a:pt x="549606" y="485124"/>
                          </a:lnTo>
                          <a:lnTo>
                            <a:pt x="502643" y="461459"/>
                          </a:lnTo>
                          <a:lnTo>
                            <a:pt x="483468" y="484699"/>
                          </a:lnTo>
                          <a:lnTo>
                            <a:pt x="447347" y="514502"/>
                          </a:lnTo>
                          <a:lnTo>
                            <a:pt x="465994" y="566161"/>
                          </a:lnTo>
                          <a:lnTo>
                            <a:pt x="354772" y="606307"/>
                          </a:lnTo>
                          <a:lnTo>
                            <a:pt x="336619" y="556012"/>
                          </a:lnTo>
                          <a:lnTo>
                            <a:pt x="303159" y="559385"/>
                          </a:lnTo>
                          <a:lnTo>
                            <a:pt x="260167" y="555051"/>
                          </a:lnTo>
                          <a:lnTo>
                            <a:pt x="238591" y="607090"/>
                          </a:lnTo>
                          <a:lnTo>
                            <a:pt x="129362" y="561803"/>
                          </a:lnTo>
                          <a:lnTo>
                            <a:pt x="151522" y="508355"/>
                          </a:lnTo>
                          <a:lnTo>
                            <a:pt x="122849" y="484699"/>
                          </a:lnTo>
                          <a:lnTo>
                            <a:pt x="94796" y="450696"/>
                          </a:lnTo>
                          <a:lnTo>
                            <a:pt x="41770" y="470718"/>
                          </a:lnTo>
                          <a:lnTo>
                            <a:pt x="0" y="360097"/>
                          </a:lnTo>
                          <a:lnTo>
                            <a:pt x="51806" y="340536"/>
                          </a:lnTo>
                          <a:lnTo>
                            <a:pt x="48162" y="304389"/>
                          </a:lnTo>
                          <a:lnTo>
                            <a:pt x="52453" y="261827"/>
                          </a:lnTo>
                          <a:lnTo>
                            <a:pt x="4766" y="243184"/>
                          </a:lnTo>
                          <a:lnTo>
                            <a:pt x="47822" y="133057"/>
                          </a:lnTo>
                          <a:lnTo>
                            <a:pt x="98950" y="153046"/>
                          </a:lnTo>
                          <a:lnTo>
                            <a:pt x="122849" y="124080"/>
                          </a:lnTo>
                          <a:lnTo>
                            <a:pt x="159774" y="93614"/>
                          </a:lnTo>
                          <a:lnTo>
                            <a:pt x="139851" y="44277"/>
                          </a:lnTo>
                          <a:lnTo>
                            <a:pt x="249492" y="0"/>
                          </a:lnTo>
                          <a:close/>
                          <a:moveTo>
                            <a:pt x="221866" y="111955"/>
                          </a:moveTo>
                          <a:cubicBezTo>
                            <a:pt x="146907" y="143659"/>
                            <a:pt x="94311" y="217882"/>
                            <a:pt x="94311" y="304389"/>
                          </a:cubicBezTo>
                          <a:cubicBezTo>
                            <a:pt x="94311" y="419732"/>
                            <a:pt x="187815" y="513236"/>
                            <a:pt x="303158" y="513236"/>
                          </a:cubicBezTo>
                          <a:cubicBezTo>
                            <a:pt x="418502" y="513236"/>
                            <a:pt x="512005" y="419732"/>
                            <a:pt x="512005" y="304389"/>
                          </a:cubicBezTo>
                          <a:cubicBezTo>
                            <a:pt x="512005" y="189046"/>
                            <a:pt x="418501" y="95542"/>
                            <a:pt x="303159" y="95542"/>
                          </a:cubicBezTo>
                          <a:cubicBezTo>
                            <a:pt x="274323" y="95542"/>
                            <a:pt x="246852" y="101386"/>
                            <a:pt x="221866" y="111955"/>
                          </a:cubicBezTo>
                          <a:close/>
                        </a:path>
                      </a:pathLst>
                    </a:custGeom>
                    <a:grp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278" name="Donut 657">
                      <a:extLst>
                        <a:ext uri="{FF2B5EF4-FFF2-40B4-BE49-F238E27FC236}">
                          <a16:creationId xmlns:a16="http://schemas.microsoft.com/office/drawing/2014/main" id="{90AD6C55-311D-4CF7-93A0-5D68AB5F82DA}"/>
                        </a:ext>
                      </a:extLst>
                    </p:cNvPr>
                    <p:cNvSpPr/>
                    <p:nvPr/>
                  </p:nvSpPr>
                  <p:spPr>
                    <a:xfrm rot="1207053">
                      <a:off x="3887806" y="5550487"/>
                      <a:ext cx="131154" cy="131635"/>
                    </a:xfrm>
                    <a:prstGeom prst="donut">
                      <a:avLst>
                        <a:gd name="adj" fmla="val 24188"/>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279" name="Donut 658">
                      <a:extLst>
                        <a:ext uri="{FF2B5EF4-FFF2-40B4-BE49-F238E27FC236}">
                          <a16:creationId xmlns:a16="http://schemas.microsoft.com/office/drawing/2014/main" id="{FDCE188D-0C9A-4C76-BCCD-BFF473570210}"/>
                        </a:ext>
                      </a:extLst>
                    </p:cNvPr>
                    <p:cNvSpPr/>
                    <p:nvPr/>
                  </p:nvSpPr>
                  <p:spPr>
                    <a:xfrm rot="1207053">
                      <a:off x="3828439" y="5490906"/>
                      <a:ext cx="249882" cy="250801"/>
                    </a:xfrm>
                    <a:prstGeom prst="donut">
                      <a:avLst>
                        <a:gd name="adj" fmla="val 11695"/>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grpSp>
            </p:grpSp>
            <p:sp>
              <p:nvSpPr>
                <p:cNvPr id="45" name="Freeform 424">
                  <a:extLst>
                    <a:ext uri="{FF2B5EF4-FFF2-40B4-BE49-F238E27FC236}">
                      <a16:creationId xmlns:a16="http://schemas.microsoft.com/office/drawing/2014/main" id="{20D822DF-4202-4CD7-A916-5EF4192D9868}"/>
                    </a:ext>
                  </a:extLst>
                </p:cNvPr>
                <p:cNvSpPr/>
                <p:nvPr/>
              </p:nvSpPr>
              <p:spPr>
                <a:xfrm>
                  <a:off x="1590116" y="1442279"/>
                  <a:ext cx="500436" cy="360783"/>
                </a:xfrm>
                <a:custGeom>
                  <a:avLst/>
                  <a:gdLst>
                    <a:gd name="connsiteX0" fmla="*/ 3577773 w 6589487"/>
                    <a:gd name="connsiteY0" fmla="*/ 0 h 4750652"/>
                    <a:gd name="connsiteX1" fmla="*/ 5442859 w 6589487"/>
                    <a:gd name="connsiteY1" fmla="*/ 1872343 h 4750652"/>
                    <a:gd name="connsiteX2" fmla="*/ 5404967 w 6589487"/>
                    <a:gd name="connsiteY2" fmla="*/ 2249685 h 4750652"/>
                    <a:gd name="connsiteX3" fmla="*/ 5365964 w 6589487"/>
                    <a:gd name="connsiteY3" fmla="*/ 2401966 h 4750652"/>
                    <a:gd name="connsiteX4" fmla="*/ 6589487 w 6589487"/>
                    <a:gd name="connsiteY4" fmla="*/ 3592283 h 4750652"/>
                    <a:gd name="connsiteX5" fmla="*/ 5457372 w 6589487"/>
                    <a:gd name="connsiteY5" fmla="*/ 4745717 h 4750652"/>
                    <a:gd name="connsiteX6" fmla="*/ 4441831 w 6589487"/>
                    <a:gd name="connsiteY6" fmla="*/ 4746171 h 4750652"/>
                    <a:gd name="connsiteX7" fmla="*/ 3972381 w 6589487"/>
                    <a:gd name="connsiteY7" fmla="*/ 4746171 h 4750652"/>
                    <a:gd name="connsiteX8" fmla="*/ 3972381 w 6589487"/>
                    <a:gd name="connsiteY8" fmla="*/ 3359603 h 4750652"/>
                    <a:gd name="connsiteX9" fmla="*/ 4982030 w 6589487"/>
                    <a:gd name="connsiteY9" fmla="*/ 3359603 h 4750652"/>
                    <a:gd name="connsiteX10" fmla="*/ 3467556 w 6589487"/>
                    <a:gd name="connsiteY10" fmla="*/ 1902278 h 4750652"/>
                    <a:gd name="connsiteX11" fmla="*/ 1953081 w 6589487"/>
                    <a:gd name="connsiteY11" fmla="*/ 3359603 h 4750652"/>
                    <a:gd name="connsiteX12" fmla="*/ 2905581 w 6589487"/>
                    <a:gd name="connsiteY12" fmla="*/ 3359603 h 4750652"/>
                    <a:gd name="connsiteX13" fmla="*/ 2905581 w 6589487"/>
                    <a:gd name="connsiteY13" fmla="*/ 4746171 h 4750652"/>
                    <a:gd name="connsiteX14" fmla="*/ 1827372 w 6589487"/>
                    <a:gd name="connsiteY14" fmla="*/ 4746171 h 4750652"/>
                    <a:gd name="connsiteX15" fmla="*/ 0 w 6589487"/>
                    <a:gd name="connsiteY15" fmla="*/ 3360057 h 4750652"/>
                    <a:gd name="connsiteX16" fmla="*/ 1603829 w 6589487"/>
                    <a:gd name="connsiteY16" fmla="*/ 1959428 h 4750652"/>
                    <a:gd name="connsiteX17" fmla="*/ 1717319 w 6589487"/>
                    <a:gd name="connsiteY17" fmla="*/ 1964433 h 4750652"/>
                    <a:gd name="connsiteX18" fmla="*/ 1712687 w 6589487"/>
                    <a:gd name="connsiteY18" fmla="*/ 1872343 h 4750652"/>
                    <a:gd name="connsiteX19" fmla="*/ 3577773 w 6589487"/>
                    <a:gd name="connsiteY19" fmla="*/ 0 h 4750652"/>
                    <a:gd name="connsiteX0" fmla="*/ 3577773 w 6589487"/>
                    <a:gd name="connsiteY0" fmla="*/ 0 h 4750652"/>
                    <a:gd name="connsiteX1" fmla="*/ 5442859 w 6589487"/>
                    <a:gd name="connsiteY1" fmla="*/ 1872343 h 4750652"/>
                    <a:gd name="connsiteX2" fmla="*/ 5404967 w 6589487"/>
                    <a:gd name="connsiteY2" fmla="*/ 2249685 h 4750652"/>
                    <a:gd name="connsiteX3" fmla="*/ 5365964 w 6589487"/>
                    <a:gd name="connsiteY3" fmla="*/ 2401966 h 4750652"/>
                    <a:gd name="connsiteX4" fmla="*/ 6589487 w 6589487"/>
                    <a:gd name="connsiteY4" fmla="*/ 3592283 h 4750652"/>
                    <a:gd name="connsiteX5" fmla="*/ 5457372 w 6589487"/>
                    <a:gd name="connsiteY5" fmla="*/ 4745717 h 4750652"/>
                    <a:gd name="connsiteX6" fmla="*/ 4441831 w 6589487"/>
                    <a:gd name="connsiteY6" fmla="*/ 4746171 h 4750652"/>
                    <a:gd name="connsiteX7" fmla="*/ 3972381 w 6589487"/>
                    <a:gd name="connsiteY7" fmla="*/ 4746171 h 4750652"/>
                    <a:gd name="connsiteX8" fmla="*/ 3972381 w 6589487"/>
                    <a:gd name="connsiteY8" fmla="*/ 3359603 h 4750652"/>
                    <a:gd name="connsiteX9" fmla="*/ 4982030 w 6589487"/>
                    <a:gd name="connsiteY9" fmla="*/ 3359603 h 4750652"/>
                    <a:gd name="connsiteX10" fmla="*/ 3467556 w 6589487"/>
                    <a:gd name="connsiteY10" fmla="*/ 1902278 h 4750652"/>
                    <a:gd name="connsiteX11" fmla="*/ 1953081 w 6589487"/>
                    <a:gd name="connsiteY11" fmla="*/ 3359603 h 4750652"/>
                    <a:gd name="connsiteX12" fmla="*/ 2905581 w 6589487"/>
                    <a:gd name="connsiteY12" fmla="*/ 3359603 h 4750652"/>
                    <a:gd name="connsiteX13" fmla="*/ 2905581 w 6589487"/>
                    <a:gd name="connsiteY13" fmla="*/ 4746171 h 4750652"/>
                    <a:gd name="connsiteX14" fmla="*/ 1827372 w 6589487"/>
                    <a:gd name="connsiteY14" fmla="*/ 4746171 h 4750652"/>
                    <a:gd name="connsiteX15" fmla="*/ 0 w 6589487"/>
                    <a:gd name="connsiteY15" fmla="*/ 3360057 h 4750652"/>
                    <a:gd name="connsiteX16" fmla="*/ 1603829 w 6589487"/>
                    <a:gd name="connsiteY16" fmla="*/ 1959428 h 4750652"/>
                    <a:gd name="connsiteX17" fmla="*/ 1717319 w 6589487"/>
                    <a:gd name="connsiteY17" fmla="*/ 1964433 h 4750652"/>
                    <a:gd name="connsiteX18" fmla="*/ 1712687 w 6589487"/>
                    <a:gd name="connsiteY18" fmla="*/ 1872343 h 4750652"/>
                    <a:gd name="connsiteX19" fmla="*/ 3577773 w 6589487"/>
                    <a:gd name="connsiteY19" fmla="*/ 0 h 4750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589487" h="4750652">
                      <a:moveTo>
                        <a:pt x="3577773" y="0"/>
                      </a:moveTo>
                      <a:cubicBezTo>
                        <a:pt x="4607832" y="0"/>
                        <a:pt x="5442859" y="838277"/>
                        <a:pt x="5442859" y="1872343"/>
                      </a:cubicBezTo>
                      <a:cubicBezTo>
                        <a:pt x="5442859" y="2001601"/>
                        <a:pt x="5429812" y="2127800"/>
                        <a:pt x="5404967" y="2249685"/>
                      </a:cubicBezTo>
                      <a:lnTo>
                        <a:pt x="5365964" y="2401966"/>
                      </a:lnTo>
                      <a:cubicBezTo>
                        <a:pt x="6431030" y="2655863"/>
                        <a:pt x="6581696" y="3109786"/>
                        <a:pt x="6589487" y="3592283"/>
                      </a:cubicBezTo>
                      <a:cubicBezTo>
                        <a:pt x="6569568" y="4141667"/>
                        <a:pt x="6082015" y="4724852"/>
                        <a:pt x="5457372" y="4745717"/>
                      </a:cubicBezTo>
                      <a:cubicBezTo>
                        <a:pt x="4940226" y="4749800"/>
                        <a:pt x="4736955" y="4734076"/>
                        <a:pt x="4441831" y="4746171"/>
                      </a:cubicBezTo>
                      <a:lnTo>
                        <a:pt x="3972381" y="4746171"/>
                      </a:lnTo>
                      <a:lnTo>
                        <a:pt x="3972381" y="3359603"/>
                      </a:lnTo>
                      <a:lnTo>
                        <a:pt x="4982030" y="3359603"/>
                      </a:lnTo>
                      <a:lnTo>
                        <a:pt x="3467556" y="1902278"/>
                      </a:lnTo>
                      <a:lnTo>
                        <a:pt x="1953081" y="3359603"/>
                      </a:lnTo>
                      <a:lnTo>
                        <a:pt x="2905581" y="3359603"/>
                      </a:lnTo>
                      <a:lnTo>
                        <a:pt x="2905581" y="4746171"/>
                      </a:lnTo>
                      <a:lnTo>
                        <a:pt x="1827372" y="4746171"/>
                      </a:lnTo>
                      <a:cubicBezTo>
                        <a:pt x="289334" y="4821162"/>
                        <a:pt x="86609" y="3938209"/>
                        <a:pt x="0" y="3360057"/>
                      </a:cubicBezTo>
                      <a:cubicBezTo>
                        <a:pt x="0" y="2586511"/>
                        <a:pt x="689484" y="1892753"/>
                        <a:pt x="1603829" y="1959428"/>
                      </a:cubicBezTo>
                      <a:lnTo>
                        <a:pt x="1717319" y="1964433"/>
                      </a:lnTo>
                      <a:lnTo>
                        <a:pt x="1712687" y="1872343"/>
                      </a:lnTo>
                      <a:cubicBezTo>
                        <a:pt x="1712687" y="838277"/>
                        <a:pt x="2547714" y="0"/>
                        <a:pt x="3577773" y="0"/>
                      </a:cubicBezTo>
                      <a:close/>
                    </a:path>
                  </a:pathLst>
                </a:custGeom>
                <a:solidFill>
                  <a:srgbClr val="096E3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46" name="Freeform 425">
                  <a:extLst>
                    <a:ext uri="{FF2B5EF4-FFF2-40B4-BE49-F238E27FC236}">
                      <a16:creationId xmlns:a16="http://schemas.microsoft.com/office/drawing/2014/main" id="{E8A97C2B-9882-4013-B7A5-9D1FC62215FB}"/>
                    </a:ext>
                  </a:extLst>
                </p:cNvPr>
                <p:cNvSpPr/>
                <p:nvPr/>
              </p:nvSpPr>
              <p:spPr>
                <a:xfrm>
                  <a:off x="889136" y="2340393"/>
                  <a:ext cx="566858" cy="568720"/>
                </a:xfrm>
                <a:custGeom>
                  <a:avLst/>
                  <a:gdLst>
                    <a:gd name="connsiteX0" fmla="*/ 1948254 w 3957687"/>
                    <a:gd name="connsiteY0" fmla="*/ 3207396 h 3959498"/>
                    <a:gd name="connsiteX1" fmla="*/ 1727621 w 3957687"/>
                    <a:gd name="connsiteY1" fmla="*/ 3255020 h 3959498"/>
                    <a:gd name="connsiteX2" fmla="*/ 1741296 w 3957687"/>
                    <a:gd name="connsiteY2" fmla="*/ 3318381 h 3959498"/>
                    <a:gd name="connsiteX3" fmla="*/ 1961930 w 3957687"/>
                    <a:gd name="connsiteY3" fmla="*/ 3270757 h 3959498"/>
                    <a:gd name="connsiteX4" fmla="*/ 1717313 w 3957687"/>
                    <a:gd name="connsiteY4" fmla="*/ 2855385 h 3959498"/>
                    <a:gd name="connsiteX5" fmla="*/ 1496679 w 3957687"/>
                    <a:gd name="connsiteY5" fmla="*/ 2903009 h 3959498"/>
                    <a:gd name="connsiteX6" fmla="*/ 1510356 w 3957687"/>
                    <a:gd name="connsiteY6" fmla="*/ 2966370 h 3959498"/>
                    <a:gd name="connsiteX7" fmla="*/ 1730990 w 3957687"/>
                    <a:gd name="connsiteY7" fmla="*/ 2918746 h 3959498"/>
                    <a:gd name="connsiteX8" fmla="*/ 1909784 w 3957687"/>
                    <a:gd name="connsiteY8" fmla="*/ 2526297 h 3959498"/>
                    <a:gd name="connsiteX9" fmla="*/ 1819266 w 3957687"/>
                    <a:gd name="connsiteY9" fmla="*/ 2541583 h 3959498"/>
                    <a:gd name="connsiteX10" fmla="*/ 1802830 w 3957687"/>
                    <a:gd name="connsiteY10" fmla="*/ 2544188 h 3959498"/>
                    <a:gd name="connsiteX11" fmla="*/ 2556624 w 3957687"/>
                    <a:gd name="connsiteY11" fmla="*/ 3708694 h 3959498"/>
                    <a:gd name="connsiteX12" fmla="*/ 2625428 w 3957687"/>
                    <a:gd name="connsiteY12" fmla="*/ 3723425 h 3959498"/>
                    <a:gd name="connsiteX13" fmla="*/ 2640160 w 3957687"/>
                    <a:gd name="connsiteY13" fmla="*/ 3654622 h 3959498"/>
                    <a:gd name="connsiteX14" fmla="*/ 3320868 w 3957687"/>
                    <a:gd name="connsiteY14" fmla="*/ 2231213 h 3959498"/>
                    <a:gd name="connsiteX15" fmla="*/ 3262164 w 3957687"/>
                    <a:gd name="connsiteY15" fmla="*/ 2246307 h 3959498"/>
                    <a:gd name="connsiteX16" fmla="*/ 3524847 w 3957687"/>
                    <a:gd name="connsiteY16" fmla="*/ 2508780 h 3959498"/>
                    <a:gd name="connsiteX17" fmla="*/ 3561738 w 3957687"/>
                    <a:gd name="connsiteY17" fmla="*/ 2508765 h 3959498"/>
                    <a:gd name="connsiteX18" fmla="*/ 3561723 w 3957687"/>
                    <a:gd name="connsiteY18" fmla="*/ 2471874 h 3959498"/>
                    <a:gd name="connsiteX19" fmla="*/ 2497962 w 3957687"/>
                    <a:gd name="connsiteY19" fmla="*/ 1932090 h 3959498"/>
                    <a:gd name="connsiteX20" fmla="*/ 143509 w 3957687"/>
                    <a:gd name="connsiteY20" fmla="*/ 2422096 h 3959498"/>
                    <a:gd name="connsiteX21" fmla="*/ 226964 w 3957687"/>
                    <a:gd name="connsiteY21" fmla="*/ 2480211 h 3959498"/>
                    <a:gd name="connsiteX22" fmla="*/ 1525826 w 3957687"/>
                    <a:gd name="connsiteY22" fmla="*/ 2143151 h 3959498"/>
                    <a:gd name="connsiteX23" fmla="*/ 1827176 w 3957687"/>
                    <a:gd name="connsiteY23" fmla="*/ 2104476 h 3959498"/>
                    <a:gd name="connsiteX24" fmla="*/ 1879908 w 3957687"/>
                    <a:gd name="connsiteY24" fmla="*/ 2091359 h 3959498"/>
                    <a:gd name="connsiteX25" fmla="*/ 1969458 w 3957687"/>
                    <a:gd name="connsiteY25" fmla="*/ 2086217 h 3959498"/>
                    <a:gd name="connsiteX26" fmla="*/ 2042803 w 3957687"/>
                    <a:gd name="connsiteY26" fmla="*/ 2076803 h 3959498"/>
                    <a:gd name="connsiteX27" fmla="*/ 3681278 w 3957687"/>
                    <a:gd name="connsiteY27" fmla="*/ 2057134 h 3959498"/>
                    <a:gd name="connsiteX28" fmla="*/ 3698240 w 3957687"/>
                    <a:gd name="connsiteY28" fmla="*/ 1924245 h 3959498"/>
                    <a:gd name="connsiteX29" fmla="*/ 2497962 w 3957687"/>
                    <a:gd name="connsiteY29" fmla="*/ 1932090 h 3959498"/>
                    <a:gd name="connsiteX30" fmla="*/ 3328936 w 3957687"/>
                    <a:gd name="connsiteY30" fmla="*/ 1307034 h 3959498"/>
                    <a:gd name="connsiteX31" fmla="*/ 3314021 w 3957687"/>
                    <a:gd name="connsiteY31" fmla="*/ 1320307 h 3959498"/>
                    <a:gd name="connsiteX32" fmla="*/ 3177737 w 3957687"/>
                    <a:gd name="connsiteY32" fmla="*/ 1601786 h 3959498"/>
                    <a:gd name="connsiteX33" fmla="*/ 3219183 w 3957687"/>
                    <a:gd name="connsiteY33" fmla="*/ 1597902 h 3959498"/>
                    <a:gd name="connsiteX34" fmla="*/ 3237084 w 3957687"/>
                    <a:gd name="connsiteY34" fmla="*/ 1598933 h 3959498"/>
                    <a:gd name="connsiteX35" fmla="*/ 3360979 w 3957687"/>
                    <a:gd name="connsiteY35" fmla="*/ 1343042 h 3959498"/>
                    <a:gd name="connsiteX36" fmla="*/ 3348868 w 3957687"/>
                    <a:gd name="connsiteY36" fmla="*/ 1308196 h 3959498"/>
                    <a:gd name="connsiteX37" fmla="*/ 3328936 w 3957687"/>
                    <a:gd name="connsiteY37" fmla="*/ 1307034 h 3959498"/>
                    <a:gd name="connsiteX38" fmla="*/ 1314483 w 3957687"/>
                    <a:gd name="connsiteY38" fmla="*/ 1399403 h 3959498"/>
                    <a:gd name="connsiteX39" fmla="*/ 1317876 w 3957687"/>
                    <a:gd name="connsiteY39" fmla="*/ 1464134 h 3959498"/>
                    <a:gd name="connsiteX40" fmla="*/ 1543281 w 3957687"/>
                    <a:gd name="connsiteY40" fmla="*/ 1452321 h 3959498"/>
                    <a:gd name="connsiteX41" fmla="*/ 1539889 w 3957687"/>
                    <a:gd name="connsiteY41" fmla="*/ 1387590 h 3959498"/>
                    <a:gd name="connsiteX42" fmla="*/ 1413719 w 3957687"/>
                    <a:gd name="connsiteY42" fmla="*/ 1018135 h 3959498"/>
                    <a:gd name="connsiteX43" fmla="*/ 1413719 w 3957687"/>
                    <a:gd name="connsiteY43" fmla="*/ 1082955 h 3959498"/>
                    <a:gd name="connsiteX44" fmla="*/ 1639434 w 3957687"/>
                    <a:gd name="connsiteY44" fmla="*/ 1082955 h 3959498"/>
                    <a:gd name="connsiteX45" fmla="*/ 1639434 w 3957687"/>
                    <a:gd name="connsiteY45" fmla="*/ 1018135 h 3959498"/>
                    <a:gd name="connsiteX46" fmla="*/ 2026856 w 3957687"/>
                    <a:gd name="connsiteY46" fmla="*/ 535996 h 3959498"/>
                    <a:gd name="connsiteX47" fmla="*/ 1987601 w 3957687"/>
                    <a:gd name="connsiteY47" fmla="*/ 574519 h 3959498"/>
                    <a:gd name="connsiteX48" fmla="*/ 1888458 w 3957687"/>
                    <a:gd name="connsiteY48" fmla="*/ 1040948 h 3959498"/>
                    <a:gd name="connsiteX49" fmla="*/ 1889009 w 3957687"/>
                    <a:gd name="connsiteY49" fmla="*/ 1043092 h 3959498"/>
                    <a:gd name="connsiteX50" fmla="*/ 1881677 w 3957687"/>
                    <a:gd name="connsiteY50" fmla="*/ 1092656 h 3959498"/>
                    <a:gd name="connsiteX51" fmla="*/ 1875160 w 3957687"/>
                    <a:gd name="connsiteY51" fmla="*/ 1103507 h 3959498"/>
                    <a:gd name="connsiteX52" fmla="*/ 1732359 w 3957687"/>
                    <a:gd name="connsiteY52" fmla="*/ 1775330 h 3959498"/>
                    <a:gd name="connsiteX53" fmla="*/ 1732319 w 3957687"/>
                    <a:gd name="connsiteY53" fmla="*/ 1779247 h 3959498"/>
                    <a:gd name="connsiteX54" fmla="*/ 1793482 w 3957687"/>
                    <a:gd name="connsiteY54" fmla="*/ 1769432 h 3959498"/>
                    <a:gd name="connsiteX55" fmla="*/ 1836728 w 3957687"/>
                    <a:gd name="connsiteY55" fmla="*/ 1762927 h 3959498"/>
                    <a:gd name="connsiteX56" fmla="*/ 2084933 w 3957687"/>
                    <a:gd name="connsiteY56" fmla="*/ 595208 h 3959498"/>
                    <a:gd name="connsiteX57" fmla="*/ 2046612 w 3957687"/>
                    <a:gd name="connsiteY57" fmla="*/ 536198 h 3959498"/>
                    <a:gd name="connsiteX58" fmla="*/ 2026856 w 3957687"/>
                    <a:gd name="connsiteY58" fmla="*/ 535996 h 3959498"/>
                    <a:gd name="connsiteX59" fmla="*/ 2167210 w 3957687"/>
                    <a:gd name="connsiteY59" fmla="*/ 28 h 3959498"/>
                    <a:gd name="connsiteX60" fmla="*/ 2368577 w 3957687"/>
                    <a:gd name="connsiteY60" fmla="*/ 181593 h 3959498"/>
                    <a:gd name="connsiteX61" fmla="*/ 2199345 w 3957687"/>
                    <a:gd name="connsiteY61" fmla="*/ 1611971 h 3959498"/>
                    <a:gd name="connsiteX62" fmla="*/ 2187932 w 3957687"/>
                    <a:gd name="connsiteY62" fmla="*/ 1711871 h 3959498"/>
                    <a:gd name="connsiteX63" fmla="*/ 2309197 w 3957687"/>
                    <a:gd name="connsiteY63" fmla="*/ 1695196 h 3959498"/>
                    <a:gd name="connsiteX64" fmla="*/ 2861866 w 3957687"/>
                    <a:gd name="connsiteY64" fmla="*/ 1631382 h 3959498"/>
                    <a:gd name="connsiteX65" fmla="*/ 3015524 w 3957687"/>
                    <a:gd name="connsiteY65" fmla="*/ 1616983 h 3959498"/>
                    <a:gd name="connsiteX66" fmla="*/ 3257901 w 3957687"/>
                    <a:gd name="connsiteY66" fmla="*/ 1184854 h 3959498"/>
                    <a:gd name="connsiteX67" fmla="*/ 3357257 w 3957687"/>
                    <a:gd name="connsiteY67" fmla="*/ 1134703 h 3959498"/>
                    <a:gd name="connsiteX68" fmla="*/ 3488236 w 3957687"/>
                    <a:gd name="connsiteY68" fmla="*/ 1252381 h 3959498"/>
                    <a:gd name="connsiteX69" fmla="*/ 3449682 w 3957687"/>
                    <a:gd name="connsiteY69" fmla="*/ 1526287 h 3959498"/>
                    <a:gd name="connsiteX70" fmla="*/ 3438115 w 3957687"/>
                    <a:gd name="connsiteY70" fmla="*/ 1610508 h 3959498"/>
                    <a:gd name="connsiteX71" fmla="*/ 3468826 w 3957687"/>
                    <a:gd name="connsiteY71" fmla="*/ 1612276 h 3959498"/>
                    <a:gd name="connsiteX72" fmla="*/ 3473583 w 3957687"/>
                    <a:gd name="connsiteY72" fmla="*/ 2191943 h 3959498"/>
                    <a:gd name="connsiteX73" fmla="*/ 3451431 w 3957687"/>
                    <a:gd name="connsiteY73" fmla="*/ 2197639 h 3959498"/>
                    <a:gd name="connsiteX74" fmla="*/ 3451857 w 3957687"/>
                    <a:gd name="connsiteY74" fmla="*/ 2198211 h 3959498"/>
                    <a:gd name="connsiteX75" fmla="*/ 3675253 w 3957687"/>
                    <a:gd name="connsiteY75" fmla="*/ 2474694 h 3959498"/>
                    <a:gd name="connsiteX76" fmla="*/ 3494759 w 3957687"/>
                    <a:gd name="connsiteY76" fmla="*/ 2632922 h 3959498"/>
                    <a:gd name="connsiteX77" fmla="*/ 3284218 w 3957687"/>
                    <a:gd name="connsiteY77" fmla="*/ 2453526 h 3959498"/>
                    <a:gd name="connsiteX78" fmla="*/ 3091292 w 3957687"/>
                    <a:gd name="connsiteY78" fmla="*/ 2290247 h 3959498"/>
                    <a:gd name="connsiteX79" fmla="*/ 3081158 w 3957687"/>
                    <a:gd name="connsiteY79" fmla="*/ 2292853 h 3959498"/>
                    <a:gd name="connsiteX80" fmla="*/ 2430771 w 3957687"/>
                    <a:gd name="connsiteY80" fmla="*/ 2433530 h 3959498"/>
                    <a:gd name="connsiteX81" fmla="*/ 2317207 w 3957687"/>
                    <a:gd name="connsiteY81" fmla="*/ 2454462 h 3959498"/>
                    <a:gd name="connsiteX82" fmla="*/ 2353078 w 3957687"/>
                    <a:gd name="connsiteY82" fmla="*/ 2529194 h 3959498"/>
                    <a:gd name="connsiteX83" fmla="*/ 2827732 w 3957687"/>
                    <a:gd name="connsiteY83" fmla="*/ 3557886 h 3959498"/>
                    <a:gd name="connsiteX84" fmla="*/ 2499317 w 3957687"/>
                    <a:gd name="connsiteY84" fmla="*/ 3893905 h 3959498"/>
                    <a:gd name="connsiteX85" fmla="*/ 2298325 w 3957687"/>
                    <a:gd name="connsiteY85" fmla="*/ 3606216 h 3959498"/>
                    <a:gd name="connsiteX86" fmla="*/ 2114060 w 3957687"/>
                    <a:gd name="connsiteY86" fmla="*/ 3342964 h 3959498"/>
                    <a:gd name="connsiteX87" fmla="*/ 2085254 w 3957687"/>
                    <a:gd name="connsiteY87" fmla="*/ 3354437 h 3959498"/>
                    <a:gd name="connsiteX88" fmla="*/ 1794763 w 3957687"/>
                    <a:gd name="connsiteY88" fmla="*/ 3407245 h 3959498"/>
                    <a:gd name="connsiteX89" fmla="*/ 1648055 w 3957687"/>
                    <a:gd name="connsiteY89" fmla="*/ 3305673 h 3959498"/>
                    <a:gd name="connsiteX90" fmla="*/ 1749628 w 3957687"/>
                    <a:gd name="connsiteY90" fmla="*/ 3158967 h 3959498"/>
                    <a:gd name="connsiteX91" fmla="*/ 1958369 w 3957687"/>
                    <a:gd name="connsiteY91" fmla="*/ 3121020 h 3959498"/>
                    <a:gd name="connsiteX92" fmla="*/ 1876322 w 3957687"/>
                    <a:gd name="connsiteY92" fmla="*/ 3004106 h 3959498"/>
                    <a:gd name="connsiteX93" fmla="*/ 1867732 w 3957687"/>
                    <a:gd name="connsiteY93" fmla="*/ 2991912 h 3959498"/>
                    <a:gd name="connsiteX94" fmla="*/ 1586157 w 3957687"/>
                    <a:gd name="connsiteY94" fmla="*/ 3043100 h 3959498"/>
                    <a:gd name="connsiteX95" fmla="*/ 1439450 w 3957687"/>
                    <a:gd name="connsiteY95" fmla="*/ 2941527 h 3959498"/>
                    <a:gd name="connsiteX96" fmla="*/ 1541023 w 3957687"/>
                    <a:gd name="connsiteY96" fmla="*/ 2794822 h 3959498"/>
                    <a:gd name="connsiteX97" fmla="*/ 1707579 w 3957687"/>
                    <a:gd name="connsiteY97" fmla="*/ 2764544 h 3959498"/>
                    <a:gd name="connsiteX98" fmla="*/ 1672386 w 3957687"/>
                    <a:gd name="connsiteY98" fmla="*/ 2714581 h 3959498"/>
                    <a:gd name="connsiteX99" fmla="*/ 1577170 w 3957687"/>
                    <a:gd name="connsiteY99" fmla="*/ 2579942 h 3959498"/>
                    <a:gd name="connsiteX100" fmla="*/ 1525398 w 3957687"/>
                    <a:gd name="connsiteY100" fmla="*/ 2588145 h 3959498"/>
                    <a:gd name="connsiteX101" fmla="*/ 678393 w 3957687"/>
                    <a:gd name="connsiteY101" fmla="*/ 2720874 h 3959498"/>
                    <a:gd name="connsiteX102" fmla="*/ 613937 w 3957687"/>
                    <a:gd name="connsiteY102" fmla="*/ 1966788 h 3959498"/>
                    <a:gd name="connsiteX103" fmla="*/ 1249977 w 3957687"/>
                    <a:gd name="connsiteY103" fmla="*/ 1858495 h 3959498"/>
                    <a:gd name="connsiteX104" fmla="*/ 1505287 w 3957687"/>
                    <a:gd name="connsiteY104" fmla="*/ 1815839 h 3959498"/>
                    <a:gd name="connsiteX105" fmla="*/ 1532267 w 3957687"/>
                    <a:gd name="connsiteY105" fmla="*/ 1656018 h 3959498"/>
                    <a:gd name="connsiteX106" fmla="*/ 1547521 w 3957687"/>
                    <a:gd name="connsiteY106" fmla="*/ 1585172 h 3959498"/>
                    <a:gd name="connsiteX107" fmla="*/ 1380431 w 3957687"/>
                    <a:gd name="connsiteY107" fmla="*/ 1593929 h 3959498"/>
                    <a:gd name="connsiteX108" fmla="*/ 1247827 w 3957687"/>
                    <a:gd name="connsiteY108" fmla="*/ 1474532 h 3959498"/>
                    <a:gd name="connsiteX109" fmla="*/ 1367224 w 3957687"/>
                    <a:gd name="connsiteY109" fmla="*/ 1341927 h 3959498"/>
                    <a:gd name="connsiteX110" fmla="*/ 1607044 w 3957687"/>
                    <a:gd name="connsiteY110" fmla="*/ 1329359 h 3959498"/>
                    <a:gd name="connsiteX111" fmla="*/ 1612725 w 3957687"/>
                    <a:gd name="connsiteY111" fmla="*/ 1306039 h 3959498"/>
                    <a:gd name="connsiteX112" fmla="*/ 1645764 w 3957687"/>
                    <a:gd name="connsiteY112" fmla="*/ 1182187 h 3959498"/>
                    <a:gd name="connsiteX113" fmla="*/ 1474763 w 3957687"/>
                    <a:gd name="connsiteY113" fmla="*/ 1191148 h 3959498"/>
                    <a:gd name="connsiteX114" fmla="*/ 1342158 w 3957687"/>
                    <a:gd name="connsiteY114" fmla="*/ 1071751 h 3959498"/>
                    <a:gd name="connsiteX115" fmla="*/ 1461556 w 3957687"/>
                    <a:gd name="connsiteY115" fmla="*/ 939146 h 3959498"/>
                    <a:gd name="connsiteX116" fmla="*/ 1714153 w 3957687"/>
                    <a:gd name="connsiteY116" fmla="*/ 925908 h 3959498"/>
                    <a:gd name="connsiteX117" fmla="*/ 1765124 w 3957687"/>
                    <a:gd name="connsiteY117" fmla="*/ 740233 h 3959498"/>
                    <a:gd name="connsiteX118" fmla="*/ 1899792 w 3957687"/>
                    <a:gd name="connsiteY118" fmla="*/ 213308 h 3959498"/>
                    <a:gd name="connsiteX119" fmla="*/ 2167210 w 3957687"/>
                    <a:gd name="connsiteY119" fmla="*/ 28 h 3959498"/>
                    <a:gd name="connsiteX0" fmla="*/ 1948254 w 3957687"/>
                    <a:gd name="connsiteY0" fmla="*/ 3207396 h 3959498"/>
                    <a:gd name="connsiteX1" fmla="*/ 1727621 w 3957687"/>
                    <a:gd name="connsiteY1" fmla="*/ 3255020 h 3959498"/>
                    <a:gd name="connsiteX2" fmla="*/ 1741296 w 3957687"/>
                    <a:gd name="connsiteY2" fmla="*/ 3318381 h 3959498"/>
                    <a:gd name="connsiteX3" fmla="*/ 1961930 w 3957687"/>
                    <a:gd name="connsiteY3" fmla="*/ 3270757 h 3959498"/>
                    <a:gd name="connsiteX4" fmla="*/ 1948254 w 3957687"/>
                    <a:gd name="connsiteY4" fmla="*/ 3207396 h 3959498"/>
                    <a:gd name="connsiteX5" fmla="*/ 1717313 w 3957687"/>
                    <a:gd name="connsiteY5" fmla="*/ 2855385 h 3959498"/>
                    <a:gd name="connsiteX6" fmla="*/ 1496679 w 3957687"/>
                    <a:gd name="connsiteY6" fmla="*/ 2903009 h 3959498"/>
                    <a:gd name="connsiteX7" fmla="*/ 1510356 w 3957687"/>
                    <a:gd name="connsiteY7" fmla="*/ 2966370 h 3959498"/>
                    <a:gd name="connsiteX8" fmla="*/ 1730990 w 3957687"/>
                    <a:gd name="connsiteY8" fmla="*/ 2918746 h 3959498"/>
                    <a:gd name="connsiteX9" fmla="*/ 1717313 w 3957687"/>
                    <a:gd name="connsiteY9" fmla="*/ 2855385 h 3959498"/>
                    <a:gd name="connsiteX10" fmla="*/ 1909784 w 3957687"/>
                    <a:gd name="connsiteY10" fmla="*/ 2526297 h 3959498"/>
                    <a:gd name="connsiteX11" fmla="*/ 1819266 w 3957687"/>
                    <a:gd name="connsiteY11" fmla="*/ 2541583 h 3959498"/>
                    <a:gd name="connsiteX12" fmla="*/ 1802830 w 3957687"/>
                    <a:gd name="connsiteY12" fmla="*/ 2544188 h 3959498"/>
                    <a:gd name="connsiteX13" fmla="*/ 2556624 w 3957687"/>
                    <a:gd name="connsiteY13" fmla="*/ 3708694 h 3959498"/>
                    <a:gd name="connsiteX14" fmla="*/ 2625428 w 3957687"/>
                    <a:gd name="connsiteY14" fmla="*/ 3723425 h 3959498"/>
                    <a:gd name="connsiteX15" fmla="*/ 2640160 w 3957687"/>
                    <a:gd name="connsiteY15" fmla="*/ 3654622 h 3959498"/>
                    <a:gd name="connsiteX16" fmla="*/ 1909784 w 3957687"/>
                    <a:gd name="connsiteY16" fmla="*/ 2526297 h 3959498"/>
                    <a:gd name="connsiteX17" fmla="*/ 3320868 w 3957687"/>
                    <a:gd name="connsiteY17" fmla="*/ 2231213 h 3959498"/>
                    <a:gd name="connsiteX18" fmla="*/ 3262164 w 3957687"/>
                    <a:gd name="connsiteY18" fmla="*/ 2246307 h 3959498"/>
                    <a:gd name="connsiteX19" fmla="*/ 3524847 w 3957687"/>
                    <a:gd name="connsiteY19" fmla="*/ 2508780 h 3959498"/>
                    <a:gd name="connsiteX20" fmla="*/ 3561738 w 3957687"/>
                    <a:gd name="connsiteY20" fmla="*/ 2508765 h 3959498"/>
                    <a:gd name="connsiteX21" fmla="*/ 3561723 w 3957687"/>
                    <a:gd name="connsiteY21" fmla="*/ 2471874 h 3959498"/>
                    <a:gd name="connsiteX22" fmla="*/ 3320868 w 3957687"/>
                    <a:gd name="connsiteY22" fmla="*/ 2231213 h 3959498"/>
                    <a:gd name="connsiteX23" fmla="*/ 2497962 w 3957687"/>
                    <a:gd name="connsiteY23" fmla="*/ 1932090 h 3959498"/>
                    <a:gd name="connsiteX24" fmla="*/ 143509 w 3957687"/>
                    <a:gd name="connsiteY24" fmla="*/ 2422096 h 3959498"/>
                    <a:gd name="connsiteX25" fmla="*/ 226964 w 3957687"/>
                    <a:gd name="connsiteY25" fmla="*/ 2480211 h 3959498"/>
                    <a:gd name="connsiteX26" fmla="*/ 1525826 w 3957687"/>
                    <a:gd name="connsiteY26" fmla="*/ 2143151 h 3959498"/>
                    <a:gd name="connsiteX27" fmla="*/ 1827176 w 3957687"/>
                    <a:gd name="connsiteY27" fmla="*/ 2104476 h 3959498"/>
                    <a:gd name="connsiteX28" fmla="*/ 1879908 w 3957687"/>
                    <a:gd name="connsiteY28" fmla="*/ 2091359 h 3959498"/>
                    <a:gd name="connsiteX29" fmla="*/ 2042803 w 3957687"/>
                    <a:gd name="connsiteY29" fmla="*/ 2076803 h 3959498"/>
                    <a:gd name="connsiteX30" fmla="*/ 3681278 w 3957687"/>
                    <a:gd name="connsiteY30" fmla="*/ 2057134 h 3959498"/>
                    <a:gd name="connsiteX31" fmla="*/ 3698240 w 3957687"/>
                    <a:gd name="connsiteY31" fmla="*/ 1924245 h 3959498"/>
                    <a:gd name="connsiteX32" fmla="*/ 2497962 w 3957687"/>
                    <a:gd name="connsiteY32" fmla="*/ 1932090 h 3959498"/>
                    <a:gd name="connsiteX33" fmla="*/ 3328936 w 3957687"/>
                    <a:gd name="connsiteY33" fmla="*/ 1307034 h 3959498"/>
                    <a:gd name="connsiteX34" fmla="*/ 3314021 w 3957687"/>
                    <a:gd name="connsiteY34" fmla="*/ 1320307 h 3959498"/>
                    <a:gd name="connsiteX35" fmla="*/ 3177737 w 3957687"/>
                    <a:gd name="connsiteY35" fmla="*/ 1601786 h 3959498"/>
                    <a:gd name="connsiteX36" fmla="*/ 3219183 w 3957687"/>
                    <a:gd name="connsiteY36" fmla="*/ 1597902 h 3959498"/>
                    <a:gd name="connsiteX37" fmla="*/ 3237084 w 3957687"/>
                    <a:gd name="connsiteY37" fmla="*/ 1598933 h 3959498"/>
                    <a:gd name="connsiteX38" fmla="*/ 3360979 w 3957687"/>
                    <a:gd name="connsiteY38" fmla="*/ 1343042 h 3959498"/>
                    <a:gd name="connsiteX39" fmla="*/ 3348868 w 3957687"/>
                    <a:gd name="connsiteY39" fmla="*/ 1308196 h 3959498"/>
                    <a:gd name="connsiteX40" fmla="*/ 3328936 w 3957687"/>
                    <a:gd name="connsiteY40" fmla="*/ 1307034 h 3959498"/>
                    <a:gd name="connsiteX41" fmla="*/ 1314483 w 3957687"/>
                    <a:gd name="connsiteY41" fmla="*/ 1399403 h 3959498"/>
                    <a:gd name="connsiteX42" fmla="*/ 1317876 w 3957687"/>
                    <a:gd name="connsiteY42" fmla="*/ 1464134 h 3959498"/>
                    <a:gd name="connsiteX43" fmla="*/ 1543281 w 3957687"/>
                    <a:gd name="connsiteY43" fmla="*/ 1452321 h 3959498"/>
                    <a:gd name="connsiteX44" fmla="*/ 1539889 w 3957687"/>
                    <a:gd name="connsiteY44" fmla="*/ 1387590 h 3959498"/>
                    <a:gd name="connsiteX45" fmla="*/ 1314483 w 3957687"/>
                    <a:gd name="connsiteY45" fmla="*/ 1399403 h 3959498"/>
                    <a:gd name="connsiteX46" fmla="*/ 1413719 w 3957687"/>
                    <a:gd name="connsiteY46" fmla="*/ 1018135 h 3959498"/>
                    <a:gd name="connsiteX47" fmla="*/ 1413719 w 3957687"/>
                    <a:gd name="connsiteY47" fmla="*/ 1082955 h 3959498"/>
                    <a:gd name="connsiteX48" fmla="*/ 1639434 w 3957687"/>
                    <a:gd name="connsiteY48" fmla="*/ 1082955 h 3959498"/>
                    <a:gd name="connsiteX49" fmla="*/ 1639434 w 3957687"/>
                    <a:gd name="connsiteY49" fmla="*/ 1018135 h 3959498"/>
                    <a:gd name="connsiteX50" fmla="*/ 1413719 w 3957687"/>
                    <a:gd name="connsiteY50" fmla="*/ 1018135 h 3959498"/>
                    <a:gd name="connsiteX51" fmla="*/ 2026856 w 3957687"/>
                    <a:gd name="connsiteY51" fmla="*/ 535996 h 3959498"/>
                    <a:gd name="connsiteX52" fmla="*/ 1987601 w 3957687"/>
                    <a:gd name="connsiteY52" fmla="*/ 574519 h 3959498"/>
                    <a:gd name="connsiteX53" fmla="*/ 1888458 w 3957687"/>
                    <a:gd name="connsiteY53" fmla="*/ 1040948 h 3959498"/>
                    <a:gd name="connsiteX54" fmla="*/ 1889009 w 3957687"/>
                    <a:gd name="connsiteY54" fmla="*/ 1043092 h 3959498"/>
                    <a:gd name="connsiteX55" fmla="*/ 1881677 w 3957687"/>
                    <a:gd name="connsiteY55" fmla="*/ 1092656 h 3959498"/>
                    <a:gd name="connsiteX56" fmla="*/ 1875160 w 3957687"/>
                    <a:gd name="connsiteY56" fmla="*/ 1103507 h 3959498"/>
                    <a:gd name="connsiteX57" fmla="*/ 1732359 w 3957687"/>
                    <a:gd name="connsiteY57" fmla="*/ 1775330 h 3959498"/>
                    <a:gd name="connsiteX58" fmla="*/ 1732319 w 3957687"/>
                    <a:gd name="connsiteY58" fmla="*/ 1779247 h 3959498"/>
                    <a:gd name="connsiteX59" fmla="*/ 1793482 w 3957687"/>
                    <a:gd name="connsiteY59" fmla="*/ 1769432 h 3959498"/>
                    <a:gd name="connsiteX60" fmla="*/ 1836728 w 3957687"/>
                    <a:gd name="connsiteY60" fmla="*/ 1762927 h 3959498"/>
                    <a:gd name="connsiteX61" fmla="*/ 2084933 w 3957687"/>
                    <a:gd name="connsiteY61" fmla="*/ 595208 h 3959498"/>
                    <a:gd name="connsiteX62" fmla="*/ 2046612 w 3957687"/>
                    <a:gd name="connsiteY62" fmla="*/ 536198 h 3959498"/>
                    <a:gd name="connsiteX63" fmla="*/ 2026856 w 3957687"/>
                    <a:gd name="connsiteY63" fmla="*/ 535996 h 3959498"/>
                    <a:gd name="connsiteX64" fmla="*/ 2167210 w 3957687"/>
                    <a:gd name="connsiteY64" fmla="*/ 28 h 3959498"/>
                    <a:gd name="connsiteX65" fmla="*/ 2368577 w 3957687"/>
                    <a:gd name="connsiteY65" fmla="*/ 181593 h 3959498"/>
                    <a:gd name="connsiteX66" fmla="*/ 2199345 w 3957687"/>
                    <a:gd name="connsiteY66" fmla="*/ 1611971 h 3959498"/>
                    <a:gd name="connsiteX67" fmla="*/ 2187932 w 3957687"/>
                    <a:gd name="connsiteY67" fmla="*/ 1711871 h 3959498"/>
                    <a:gd name="connsiteX68" fmla="*/ 2309197 w 3957687"/>
                    <a:gd name="connsiteY68" fmla="*/ 1695196 h 3959498"/>
                    <a:gd name="connsiteX69" fmla="*/ 2861866 w 3957687"/>
                    <a:gd name="connsiteY69" fmla="*/ 1631382 h 3959498"/>
                    <a:gd name="connsiteX70" fmla="*/ 3015524 w 3957687"/>
                    <a:gd name="connsiteY70" fmla="*/ 1616983 h 3959498"/>
                    <a:gd name="connsiteX71" fmla="*/ 3257901 w 3957687"/>
                    <a:gd name="connsiteY71" fmla="*/ 1184854 h 3959498"/>
                    <a:gd name="connsiteX72" fmla="*/ 3357257 w 3957687"/>
                    <a:gd name="connsiteY72" fmla="*/ 1134703 h 3959498"/>
                    <a:gd name="connsiteX73" fmla="*/ 3488236 w 3957687"/>
                    <a:gd name="connsiteY73" fmla="*/ 1252381 h 3959498"/>
                    <a:gd name="connsiteX74" fmla="*/ 3449682 w 3957687"/>
                    <a:gd name="connsiteY74" fmla="*/ 1526287 h 3959498"/>
                    <a:gd name="connsiteX75" fmla="*/ 3438115 w 3957687"/>
                    <a:gd name="connsiteY75" fmla="*/ 1610508 h 3959498"/>
                    <a:gd name="connsiteX76" fmla="*/ 3468826 w 3957687"/>
                    <a:gd name="connsiteY76" fmla="*/ 1612276 h 3959498"/>
                    <a:gd name="connsiteX77" fmla="*/ 3473583 w 3957687"/>
                    <a:gd name="connsiteY77" fmla="*/ 2191943 h 3959498"/>
                    <a:gd name="connsiteX78" fmla="*/ 3451431 w 3957687"/>
                    <a:gd name="connsiteY78" fmla="*/ 2197639 h 3959498"/>
                    <a:gd name="connsiteX79" fmla="*/ 3451857 w 3957687"/>
                    <a:gd name="connsiteY79" fmla="*/ 2198211 h 3959498"/>
                    <a:gd name="connsiteX80" fmla="*/ 3675253 w 3957687"/>
                    <a:gd name="connsiteY80" fmla="*/ 2474694 h 3959498"/>
                    <a:gd name="connsiteX81" fmla="*/ 3494759 w 3957687"/>
                    <a:gd name="connsiteY81" fmla="*/ 2632922 h 3959498"/>
                    <a:gd name="connsiteX82" fmla="*/ 3284218 w 3957687"/>
                    <a:gd name="connsiteY82" fmla="*/ 2453526 h 3959498"/>
                    <a:gd name="connsiteX83" fmla="*/ 3091292 w 3957687"/>
                    <a:gd name="connsiteY83" fmla="*/ 2290247 h 3959498"/>
                    <a:gd name="connsiteX84" fmla="*/ 3081158 w 3957687"/>
                    <a:gd name="connsiteY84" fmla="*/ 2292853 h 3959498"/>
                    <a:gd name="connsiteX85" fmla="*/ 2430771 w 3957687"/>
                    <a:gd name="connsiteY85" fmla="*/ 2433530 h 3959498"/>
                    <a:gd name="connsiteX86" fmla="*/ 2317207 w 3957687"/>
                    <a:gd name="connsiteY86" fmla="*/ 2454462 h 3959498"/>
                    <a:gd name="connsiteX87" fmla="*/ 2353078 w 3957687"/>
                    <a:gd name="connsiteY87" fmla="*/ 2529194 h 3959498"/>
                    <a:gd name="connsiteX88" fmla="*/ 2827732 w 3957687"/>
                    <a:gd name="connsiteY88" fmla="*/ 3557886 h 3959498"/>
                    <a:gd name="connsiteX89" fmla="*/ 2499317 w 3957687"/>
                    <a:gd name="connsiteY89" fmla="*/ 3893905 h 3959498"/>
                    <a:gd name="connsiteX90" fmla="*/ 2298325 w 3957687"/>
                    <a:gd name="connsiteY90" fmla="*/ 3606216 h 3959498"/>
                    <a:gd name="connsiteX91" fmla="*/ 2114060 w 3957687"/>
                    <a:gd name="connsiteY91" fmla="*/ 3342964 h 3959498"/>
                    <a:gd name="connsiteX92" fmla="*/ 2085254 w 3957687"/>
                    <a:gd name="connsiteY92" fmla="*/ 3354437 h 3959498"/>
                    <a:gd name="connsiteX93" fmla="*/ 1794763 w 3957687"/>
                    <a:gd name="connsiteY93" fmla="*/ 3407245 h 3959498"/>
                    <a:gd name="connsiteX94" fmla="*/ 1648055 w 3957687"/>
                    <a:gd name="connsiteY94" fmla="*/ 3305673 h 3959498"/>
                    <a:gd name="connsiteX95" fmla="*/ 1749628 w 3957687"/>
                    <a:gd name="connsiteY95" fmla="*/ 3158967 h 3959498"/>
                    <a:gd name="connsiteX96" fmla="*/ 1958369 w 3957687"/>
                    <a:gd name="connsiteY96" fmla="*/ 3121020 h 3959498"/>
                    <a:gd name="connsiteX97" fmla="*/ 1876322 w 3957687"/>
                    <a:gd name="connsiteY97" fmla="*/ 3004106 h 3959498"/>
                    <a:gd name="connsiteX98" fmla="*/ 1867732 w 3957687"/>
                    <a:gd name="connsiteY98" fmla="*/ 2991912 h 3959498"/>
                    <a:gd name="connsiteX99" fmla="*/ 1586157 w 3957687"/>
                    <a:gd name="connsiteY99" fmla="*/ 3043100 h 3959498"/>
                    <a:gd name="connsiteX100" fmla="*/ 1439450 w 3957687"/>
                    <a:gd name="connsiteY100" fmla="*/ 2941527 h 3959498"/>
                    <a:gd name="connsiteX101" fmla="*/ 1541023 w 3957687"/>
                    <a:gd name="connsiteY101" fmla="*/ 2794822 h 3959498"/>
                    <a:gd name="connsiteX102" fmla="*/ 1707579 w 3957687"/>
                    <a:gd name="connsiteY102" fmla="*/ 2764544 h 3959498"/>
                    <a:gd name="connsiteX103" fmla="*/ 1672386 w 3957687"/>
                    <a:gd name="connsiteY103" fmla="*/ 2714581 h 3959498"/>
                    <a:gd name="connsiteX104" fmla="*/ 1577170 w 3957687"/>
                    <a:gd name="connsiteY104" fmla="*/ 2579942 h 3959498"/>
                    <a:gd name="connsiteX105" fmla="*/ 1525398 w 3957687"/>
                    <a:gd name="connsiteY105" fmla="*/ 2588145 h 3959498"/>
                    <a:gd name="connsiteX106" fmla="*/ 678393 w 3957687"/>
                    <a:gd name="connsiteY106" fmla="*/ 2720874 h 3959498"/>
                    <a:gd name="connsiteX107" fmla="*/ 613937 w 3957687"/>
                    <a:gd name="connsiteY107" fmla="*/ 1966788 h 3959498"/>
                    <a:gd name="connsiteX108" fmla="*/ 1249977 w 3957687"/>
                    <a:gd name="connsiteY108" fmla="*/ 1858495 h 3959498"/>
                    <a:gd name="connsiteX109" fmla="*/ 1505287 w 3957687"/>
                    <a:gd name="connsiteY109" fmla="*/ 1815839 h 3959498"/>
                    <a:gd name="connsiteX110" fmla="*/ 1532267 w 3957687"/>
                    <a:gd name="connsiteY110" fmla="*/ 1656018 h 3959498"/>
                    <a:gd name="connsiteX111" fmla="*/ 1547521 w 3957687"/>
                    <a:gd name="connsiteY111" fmla="*/ 1585172 h 3959498"/>
                    <a:gd name="connsiteX112" fmla="*/ 1380431 w 3957687"/>
                    <a:gd name="connsiteY112" fmla="*/ 1593929 h 3959498"/>
                    <a:gd name="connsiteX113" fmla="*/ 1247827 w 3957687"/>
                    <a:gd name="connsiteY113" fmla="*/ 1474532 h 3959498"/>
                    <a:gd name="connsiteX114" fmla="*/ 1367224 w 3957687"/>
                    <a:gd name="connsiteY114" fmla="*/ 1341927 h 3959498"/>
                    <a:gd name="connsiteX115" fmla="*/ 1607044 w 3957687"/>
                    <a:gd name="connsiteY115" fmla="*/ 1329359 h 3959498"/>
                    <a:gd name="connsiteX116" fmla="*/ 1612725 w 3957687"/>
                    <a:gd name="connsiteY116" fmla="*/ 1306039 h 3959498"/>
                    <a:gd name="connsiteX117" fmla="*/ 1645764 w 3957687"/>
                    <a:gd name="connsiteY117" fmla="*/ 1182187 h 3959498"/>
                    <a:gd name="connsiteX118" fmla="*/ 1474763 w 3957687"/>
                    <a:gd name="connsiteY118" fmla="*/ 1191148 h 3959498"/>
                    <a:gd name="connsiteX119" fmla="*/ 1342158 w 3957687"/>
                    <a:gd name="connsiteY119" fmla="*/ 1071751 h 3959498"/>
                    <a:gd name="connsiteX120" fmla="*/ 1461556 w 3957687"/>
                    <a:gd name="connsiteY120" fmla="*/ 939146 h 3959498"/>
                    <a:gd name="connsiteX121" fmla="*/ 1714153 w 3957687"/>
                    <a:gd name="connsiteY121" fmla="*/ 925908 h 3959498"/>
                    <a:gd name="connsiteX122" fmla="*/ 1765124 w 3957687"/>
                    <a:gd name="connsiteY122" fmla="*/ 740233 h 3959498"/>
                    <a:gd name="connsiteX123" fmla="*/ 1899792 w 3957687"/>
                    <a:gd name="connsiteY123" fmla="*/ 213308 h 3959498"/>
                    <a:gd name="connsiteX124" fmla="*/ 2167210 w 3957687"/>
                    <a:gd name="connsiteY124" fmla="*/ 28 h 3959498"/>
                    <a:gd name="connsiteX0" fmla="*/ 1948254 w 3957687"/>
                    <a:gd name="connsiteY0" fmla="*/ 3207396 h 3959498"/>
                    <a:gd name="connsiteX1" fmla="*/ 1727621 w 3957687"/>
                    <a:gd name="connsiteY1" fmla="*/ 3255020 h 3959498"/>
                    <a:gd name="connsiteX2" fmla="*/ 1741296 w 3957687"/>
                    <a:gd name="connsiteY2" fmla="*/ 3318381 h 3959498"/>
                    <a:gd name="connsiteX3" fmla="*/ 1961930 w 3957687"/>
                    <a:gd name="connsiteY3" fmla="*/ 3270757 h 3959498"/>
                    <a:gd name="connsiteX4" fmla="*/ 1948254 w 3957687"/>
                    <a:gd name="connsiteY4" fmla="*/ 3207396 h 3959498"/>
                    <a:gd name="connsiteX5" fmla="*/ 1717313 w 3957687"/>
                    <a:gd name="connsiteY5" fmla="*/ 2855385 h 3959498"/>
                    <a:gd name="connsiteX6" fmla="*/ 1496679 w 3957687"/>
                    <a:gd name="connsiteY6" fmla="*/ 2903009 h 3959498"/>
                    <a:gd name="connsiteX7" fmla="*/ 1510356 w 3957687"/>
                    <a:gd name="connsiteY7" fmla="*/ 2966370 h 3959498"/>
                    <a:gd name="connsiteX8" fmla="*/ 1730990 w 3957687"/>
                    <a:gd name="connsiteY8" fmla="*/ 2918746 h 3959498"/>
                    <a:gd name="connsiteX9" fmla="*/ 1717313 w 3957687"/>
                    <a:gd name="connsiteY9" fmla="*/ 2855385 h 3959498"/>
                    <a:gd name="connsiteX10" fmla="*/ 1909784 w 3957687"/>
                    <a:gd name="connsiteY10" fmla="*/ 2526297 h 3959498"/>
                    <a:gd name="connsiteX11" fmla="*/ 1819266 w 3957687"/>
                    <a:gd name="connsiteY11" fmla="*/ 2541583 h 3959498"/>
                    <a:gd name="connsiteX12" fmla="*/ 1802830 w 3957687"/>
                    <a:gd name="connsiteY12" fmla="*/ 2544188 h 3959498"/>
                    <a:gd name="connsiteX13" fmla="*/ 2556624 w 3957687"/>
                    <a:gd name="connsiteY13" fmla="*/ 3708694 h 3959498"/>
                    <a:gd name="connsiteX14" fmla="*/ 2625428 w 3957687"/>
                    <a:gd name="connsiteY14" fmla="*/ 3723425 h 3959498"/>
                    <a:gd name="connsiteX15" fmla="*/ 2640160 w 3957687"/>
                    <a:gd name="connsiteY15" fmla="*/ 3654622 h 3959498"/>
                    <a:gd name="connsiteX16" fmla="*/ 1909784 w 3957687"/>
                    <a:gd name="connsiteY16" fmla="*/ 2526297 h 3959498"/>
                    <a:gd name="connsiteX17" fmla="*/ 3320868 w 3957687"/>
                    <a:gd name="connsiteY17" fmla="*/ 2231213 h 3959498"/>
                    <a:gd name="connsiteX18" fmla="*/ 3262164 w 3957687"/>
                    <a:gd name="connsiteY18" fmla="*/ 2246307 h 3959498"/>
                    <a:gd name="connsiteX19" fmla="*/ 3524847 w 3957687"/>
                    <a:gd name="connsiteY19" fmla="*/ 2508780 h 3959498"/>
                    <a:gd name="connsiteX20" fmla="*/ 3561738 w 3957687"/>
                    <a:gd name="connsiteY20" fmla="*/ 2508765 h 3959498"/>
                    <a:gd name="connsiteX21" fmla="*/ 3561723 w 3957687"/>
                    <a:gd name="connsiteY21" fmla="*/ 2471874 h 3959498"/>
                    <a:gd name="connsiteX22" fmla="*/ 3320868 w 3957687"/>
                    <a:gd name="connsiteY22" fmla="*/ 2231213 h 3959498"/>
                    <a:gd name="connsiteX23" fmla="*/ 2497962 w 3957687"/>
                    <a:gd name="connsiteY23" fmla="*/ 1932090 h 3959498"/>
                    <a:gd name="connsiteX24" fmla="*/ 143509 w 3957687"/>
                    <a:gd name="connsiteY24" fmla="*/ 2422096 h 3959498"/>
                    <a:gd name="connsiteX25" fmla="*/ 226964 w 3957687"/>
                    <a:gd name="connsiteY25" fmla="*/ 2480211 h 3959498"/>
                    <a:gd name="connsiteX26" fmla="*/ 1525826 w 3957687"/>
                    <a:gd name="connsiteY26" fmla="*/ 2143151 h 3959498"/>
                    <a:gd name="connsiteX27" fmla="*/ 1827176 w 3957687"/>
                    <a:gd name="connsiteY27" fmla="*/ 2104476 h 3959498"/>
                    <a:gd name="connsiteX28" fmla="*/ 2042803 w 3957687"/>
                    <a:gd name="connsiteY28" fmla="*/ 2076803 h 3959498"/>
                    <a:gd name="connsiteX29" fmla="*/ 3681278 w 3957687"/>
                    <a:gd name="connsiteY29" fmla="*/ 2057134 h 3959498"/>
                    <a:gd name="connsiteX30" fmla="*/ 3698240 w 3957687"/>
                    <a:gd name="connsiteY30" fmla="*/ 1924245 h 3959498"/>
                    <a:gd name="connsiteX31" fmla="*/ 2497962 w 3957687"/>
                    <a:gd name="connsiteY31" fmla="*/ 1932090 h 3959498"/>
                    <a:gd name="connsiteX32" fmla="*/ 3328936 w 3957687"/>
                    <a:gd name="connsiteY32" fmla="*/ 1307034 h 3959498"/>
                    <a:gd name="connsiteX33" fmla="*/ 3314021 w 3957687"/>
                    <a:gd name="connsiteY33" fmla="*/ 1320307 h 3959498"/>
                    <a:gd name="connsiteX34" fmla="*/ 3177737 w 3957687"/>
                    <a:gd name="connsiteY34" fmla="*/ 1601786 h 3959498"/>
                    <a:gd name="connsiteX35" fmla="*/ 3219183 w 3957687"/>
                    <a:gd name="connsiteY35" fmla="*/ 1597902 h 3959498"/>
                    <a:gd name="connsiteX36" fmla="*/ 3237084 w 3957687"/>
                    <a:gd name="connsiteY36" fmla="*/ 1598933 h 3959498"/>
                    <a:gd name="connsiteX37" fmla="*/ 3360979 w 3957687"/>
                    <a:gd name="connsiteY37" fmla="*/ 1343042 h 3959498"/>
                    <a:gd name="connsiteX38" fmla="*/ 3348868 w 3957687"/>
                    <a:gd name="connsiteY38" fmla="*/ 1308196 h 3959498"/>
                    <a:gd name="connsiteX39" fmla="*/ 3328936 w 3957687"/>
                    <a:gd name="connsiteY39" fmla="*/ 1307034 h 3959498"/>
                    <a:gd name="connsiteX40" fmla="*/ 1314483 w 3957687"/>
                    <a:gd name="connsiteY40" fmla="*/ 1399403 h 3959498"/>
                    <a:gd name="connsiteX41" fmla="*/ 1317876 w 3957687"/>
                    <a:gd name="connsiteY41" fmla="*/ 1464134 h 3959498"/>
                    <a:gd name="connsiteX42" fmla="*/ 1543281 w 3957687"/>
                    <a:gd name="connsiteY42" fmla="*/ 1452321 h 3959498"/>
                    <a:gd name="connsiteX43" fmla="*/ 1539889 w 3957687"/>
                    <a:gd name="connsiteY43" fmla="*/ 1387590 h 3959498"/>
                    <a:gd name="connsiteX44" fmla="*/ 1314483 w 3957687"/>
                    <a:gd name="connsiteY44" fmla="*/ 1399403 h 3959498"/>
                    <a:gd name="connsiteX45" fmla="*/ 1413719 w 3957687"/>
                    <a:gd name="connsiteY45" fmla="*/ 1018135 h 3959498"/>
                    <a:gd name="connsiteX46" fmla="*/ 1413719 w 3957687"/>
                    <a:gd name="connsiteY46" fmla="*/ 1082955 h 3959498"/>
                    <a:gd name="connsiteX47" fmla="*/ 1639434 w 3957687"/>
                    <a:gd name="connsiteY47" fmla="*/ 1082955 h 3959498"/>
                    <a:gd name="connsiteX48" fmla="*/ 1639434 w 3957687"/>
                    <a:gd name="connsiteY48" fmla="*/ 1018135 h 3959498"/>
                    <a:gd name="connsiteX49" fmla="*/ 1413719 w 3957687"/>
                    <a:gd name="connsiteY49" fmla="*/ 1018135 h 3959498"/>
                    <a:gd name="connsiteX50" fmla="*/ 2026856 w 3957687"/>
                    <a:gd name="connsiteY50" fmla="*/ 535996 h 3959498"/>
                    <a:gd name="connsiteX51" fmla="*/ 1987601 w 3957687"/>
                    <a:gd name="connsiteY51" fmla="*/ 574519 h 3959498"/>
                    <a:gd name="connsiteX52" fmla="*/ 1888458 w 3957687"/>
                    <a:gd name="connsiteY52" fmla="*/ 1040948 h 3959498"/>
                    <a:gd name="connsiteX53" fmla="*/ 1889009 w 3957687"/>
                    <a:gd name="connsiteY53" fmla="*/ 1043092 h 3959498"/>
                    <a:gd name="connsiteX54" fmla="*/ 1881677 w 3957687"/>
                    <a:gd name="connsiteY54" fmla="*/ 1092656 h 3959498"/>
                    <a:gd name="connsiteX55" fmla="*/ 1875160 w 3957687"/>
                    <a:gd name="connsiteY55" fmla="*/ 1103507 h 3959498"/>
                    <a:gd name="connsiteX56" fmla="*/ 1732359 w 3957687"/>
                    <a:gd name="connsiteY56" fmla="*/ 1775330 h 3959498"/>
                    <a:gd name="connsiteX57" fmla="*/ 1732319 w 3957687"/>
                    <a:gd name="connsiteY57" fmla="*/ 1779247 h 3959498"/>
                    <a:gd name="connsiteX58" fmla="*/ 1793482 w 3957687"/>
                    <a:gd name="connsiteY58" fmla="*/ 1769432 h 3959498"/>
                    <a:gd name="connsiteX59" fmla="*/ 1836728 w 3957687"/>
                    <a:gd name="connsiteY59" fmla="*/ 1762927 h 3959498"/>
                    <a:gd name="connsiteX60" fmla="*/ 2084933 w 3957687"/>
                    <a:gd name="connsiteY60" fmla="*/ 595208 h 3959498"/>
                    <a:gd name="connsiteX61" fmla="*/ 2046612 w 3957687"/>
                    <a:gd name="connsiteY61" fmla="*/ 536198 h 3959498"/>
                    <a:gd name="connsiteX62" fmla="*/ 2026856 w 3957687"/>
                    <a:gd name="connsiteY62" fmla="*/ 535996 h 3959498"/>
                    <a:gd name="connsiteX63" fmla="*/ 2167210 w 3957687"/>
                    <a:gd name="connsiteY63" fmla="*/ 28 h 3959498"/>
                    <a:gd name="connsiteX64" fmla="*/ 2368577 w 3957687"/>
                    <a:gd name="connsiteY64" fmla="*/ 181593 h 3959498"/>
                    <a:gd name="connsiteX65" fmla="*/ 2199345 w 3957687"/>
                    <a:gd name="connsiteY65" fmla="*/ 1611971 h 3959498"/>
                    <a:gd name="connsiteX66" fmla="*/ 2187932 w 3957687"/>
                    <a:gd name="connsiteY66" fmla="*/ 1711871 h 3959498"/>
                    <a:gd name="connsiteX67" fmla="*/ 2309197 w 3957687"/>
                    <a:gd name="connsiteY67" fmla="*/ 1695196 h 3959498"/>
                    <a:gd name="connsiteX68" fmla="*/ 2861866 w 3957687"/>
                    <a:gd name="connsiteY68" fmla="*/ 1631382 h 3959498"/>
                    <a:gd name="connsiteX69" fmla="*/ 3015524 w 3957687"/>
                    <a:gd name="connsiteY69" fmla="*/ 1616983 h 3959498"/>
                    <a:gd name="connsiteX70" fmla="*/ 3257901 w 3957687"/>
                    <a:gd name="connsiteY70" fmla="*/ 1184854 h 3959498"/>
                    <a:gd name="connsiteX71" fmla="*/ 3357257 w 3957687"/>
                    <a:gd name="connsiteY71" fmla="*/ 1134703 h 3959498"/>
                    <a:gd name="connsiteX72" fmla="*/ 3488236 w 3957687"/>
                    <a:gd name="connsiteY72" fmla="*/ 1252381 h 3959498"/>
                    <a:gd name="connsiteX73" fmla="*/ 3449682 w 3957687"/>
                    <a:gd name="connsiteY73" fmla="*/ 1526287 h 3959498"/>
                    <a:gd name="connsiteX74" fmla="*/ 3438115 w 3957687"/>
                    <a:gd name="connsiteY74" fmla="*/ 1610508 h 3959498"/>
                    <a:gd name="connsiteX75" fmla="*/ 3468826 w 3957687"/>
                    <a:gd name="connsiteY75" fmla="*/ 1612276 h 3959498"/>
                    <a:gd name="connsiteX76" fmla="*/ 3473583 w 3957687"/>
                    <a:gd name="connsiteY76" fmla="*/ 2191943 h 3959498"/>
                    <a:gd name="connsiteX77" fmla="*/ 3451431 w 3957687"/>
                    <a:gd name="connsiteY77" fmla="*/ 2197639 h 3959498"/>
                    <a:gd name="connsiteX78" fmla="*/ 3451857 w 3957687"/>
                    <a:gd name="connsiteY78" fmla="*/ 2198211 h 3959498"/>
                    <a:gd name="connsiteX79" fmla="*/ 3675253 w 3957687"/>
                    <a:gd name="connsiteY79" fmla="*/ 2474694 h 3959498"/>
                    <a:gd name="connsiteX80" fmla="*/ 3494759 w 3957687"/>
                    <a:gd name="connsiteY80" fmla="*/ 2632922 h 3959498"/>
                    <a:gd name="connsiteX81" fmla="*/ 3284218 w 3957687"/>
                    <a:gd name="connsiteY81" fmla="*/ 2453526 h 3959498"/>
                    <a:gd name="connsiteX82" fmla="*/ 3091292 w 3957687"/>
                    <a:gd name="connsiteY82" fmla="*/ 2290247 h 3959498"/>
                    <a:gd name="connsiteX83" fmla="*/ 3081158 w 3957687"/>
                    <a:gd name="connsiteY83" fmla="*/ 2292853 h 3959498"/>
                    <a:gd name="connsiteX84" fmla="*/ 2430771 w 3957687"/>
                    <a:gd name="connsiteY84" fmla="*/ 2433530 h 3959498"/>
                    <a:gd name="connsiteX85" fmla="*/ 2317207 w 3957687"/>
                    <a:gd name="connsiteY85" fmla="*/ 2454462 h 3959498"/>
                    <a:gd name="connsiteX86" fmla="*/ 2353078 w 3957687"/>
                    <a:gd name="connsiteY86" fmla="*/ 2529194 h 3959498"/>
                    <a:gd name="connsiteX87" fmla="*/ 2827732 w 3957687"/>
                    <a:gd name="connsiteY87" fmla="*/ 3557886 h 3959498"/>
                    <a:gd name="connsiteX88" fmla="*/ 2499317 w 3957687"/>
                    <a:gd name="connsiteY88" fmla="*/ 3893905 h 3959498"/>
                    <a:gd name="connsiteX89" fmla="*/ 2298325 w 3957687"/>
                    <a:gd name="connsiteY89" fmla="*/ 3606216 h 3959498"/>
                    <a:gd name="connsiteX90" fmla="*/ 2114060 w 3957687"/>
                    <a:gd name="connsiteY90" fmla="*/ 3342964 h 3959498"/>
                    <a:gd name="connsiteX91" fmla="*/ 2085254 w 3957687"/>
                    <a:gd name="connsiteY91" fmla="*/ 3354437 h 3959498"/>
                    <a:gd name="connsiteX92" fmla="*/ 1794763 w 3957687"/>
                    <a:gd name="connsiteY92" fmla="*/ 3407245 h 3959498"/>
                    <a:gd name="connsiteX93" fmla="*/ 1648055 w 3957687"/>
                    <a:gd name="connsiteY93" fmla="*/ 3305673 h 3959498"/>
                    <a:gd name="connsiteX94" fmla="*/ 1749628 w 3957687"/>
                    <a:gd name="connsiteY94" fmla="*/ 3158967 h 3959498"/>
                    <a:gd name="connsiteX95" fmla="*/ 1958369 w 3957687"/>
                    <a:gd name="connsiteY95" fmla="*/ 3121020 h 3959498"/>
                    <a:gd name="connsiteX96" fmla="*/ 1876322 w 3957687"/>
                    <a:gd name="connsiteY96" fmla="*/ 3004106 h 3959498"/>
                    <a:gd name="connsiteX97" fmla="*/ 1867732 w 3957687"/>
                    <a:gd name="connsiteY97" fmla="*/ 2991912 h 3959498"/>
                    <a:gd name="connsiteX98" fmla="*/ 1586157 w 3957687"/>
                    <a:gd name="connsiteY98" fmla="*/ 3043100 h 3959498"/>
                    <a:gd name="connsiteX99" fmla="*/ 1439450 w 3957687"/>
                    <a:gd name="connsiteY99" fmla="*/ 2941527 h 3959498"/>
                    <a:gd name="connsiteX100" fmla="*/ 1541023 w 3957687"/>
                    <a:gd name="connsiteY100" fmla="*/ 2794822 h 3959498"/>
                    <a:gd name="connsiteX101" fmla="*/ 1707579 w 3957687"/>
                    <a:gd name="connsiteY101" fmla="*/ 2764544 h 3959498"/>
                    <a:gd name="connsiteX102" fmla="*/ 1672386 w 3957687"/>
                    <a:gd name="connsiteY102" fmla="*/ 2714581 h 3959498"/>
                    <a:gd name="connsiteX103" fmla="*/ 1577170 w 3957687"/>
                    <a:gd name="connsiteY103" fmla="*/ 2579942 h 3959498"/>
                    <a:gd name="connsiteX104" fmla="*/ 1525398 w 3957687"/>
                    <a:gd name="connsiteY104" fmla="*/ 2588145 h 3959498"/>
                    <a:gd name="connsiteX105" fmla="*/ 678393 w 3957687"/>
                    <a:gd name="connsiteY105" fmla="*/ 2720874 h 3959498"/>
                    <a:gd name="connsiteX106" fmla="*/ 613937 w 3957687"/>
                    <a:gd name="connsiteY106" fmla="*/ 1966788 h 3959498"/>
                    <a:gd name="connsiteX107" fmla="*/ 1249977 w 3957687"/>
                    <a:gd name="connsiteY107" fmla="*/ 1858495 h 3959498"/>
                    <a:gd name="connsiteX108" fmla="*/ 1505287 w 3957687"/>
                    <a:gd name="connsiteY108" fmla="*/ 1815839 h 3959498"/>
                    <a:gd name="connsiteX109" fmla="*/ 1532267 w 3957687"/>
                    <a:gd name="connsiteY109" fmla="*/ 1656018 h 3959498"/>
                    <a:gd name="connsiteX110" fmla="*/ 1547521 w 3957687"/>
                    <a:gd name="connsiteY110" fmla="*/ 1585172 h 3959498"/>
                    <a:gd name="connsiteX111" fmla="*/ 1380431 w 3957687"/>
                    <a:gd name="connsiteY111" fmla="*/ 1593929 h 3959498"/>
                    <a:gd name="connsiteX112" fmla="*/ 1247827 w 3957687"/>
                    <a:gd name="connsiteY112" fmla="*/ 1474532 h 3959498"/>
                    <a:gd name="connsiteX113" fmla="*/ 1367224 w 3957687"/>
                    <a:gd name="connsiteY113" fmla="*/ 1341927 h 3959498"/>
                    <a:gd name="connsiteX114" fmla="*/ 1607044 w 3957687"/>
                    <a:gd name="connsiteY114" fmla="*/ 1329359 h 3959498"/>
                    <a:gd name="connsiteX115" fmla="*/ 1612725 w 3957687"/>
                    <a:gd name="connsiteY115" fmla="*/ 1306039 h 3959498"/>
                    <a:gd name="connsiteX116" fmla="*/ 1645764 w 3957687"/>
                    <a:gd name="connsiteY116" fmla="*/ 1182187 h 3959498"/>
                    <a:gd name="connsiteX117" fmla="*/ 1474763 w 3957687"/>
                    <a:gd name="connsiteY117" fmla="*/ 1191148 h 3959498"/>
                    <a:gd name="connsiteX118" fmla="*/ 1342158 w 3957687"/>
                    <a:gd name="connsiteY118" fmla="*/ 1071751 h 3959498"/>
                    <a:gd name="connsiteX119" fmla="*/ 1461556 w 3957687"/>
                    <a:gd name="connsiteY119" fmla="*/ 939146 h 3959498"/>
                    <a:gd name="connsiteX120" fmla="*/ 1714153 w 3957687"/>
                    <a:gd name="connsiteY120" fmla="*/ 925908 h 3959498"/>
                    <a:gd name="connsiteX121" fmla="*/ 1765124 w 3957687"/>
                    <a:gd name="connsiteY121" fmla="*/ 740233 h 3959498"/>
                    <a:gd name="connsiteX122" fmla="*/ 1899792 w 3957687"/>
                    <a:gd name="connsiteY122" fmla="*/ 213308 h 3959498"/>
                    <a:gd name="connsiteX123" fmla="*/ 2167210 w 3957687"/>
                    <a:gd name="connsiteY123" fmla="*/ 28 h 3959498"/>
                    <a:gd name="connsiteX0" fmla="*/ 1948254 w 3957687"/>
                    <a:gd name="connsiteY0" fmla="*/ 3207396 h 3959498"/>
                    <a:gd name="connsiteX1" fmla="*/ 1727621 w 3957687"/>
                    <a:gd name="connsiteY1" fmla="*/ 3255020 h 3959498"/>
                    <a:gd name="connsiteX2" fmla="*/ 1741296 w 3957687"/>
                    <a:gd name="connsiteY2" fmla="*/ 3318381 h 3959498"/>
                    <a:gd name="connsiteX3" fmla="*/ 1961930 w 3957687"/>
                    <a:gd name="connsiteY3" fmla="*/ 3270757 h 3959498"/>
                    <a:gd name="connsiteX4" fmla="*/ 1948254 w 3957687"/>
                    <a:gd name="connsiteY4" fmla="*/ 3207396 h 3959498"/>
                    <a:gd name="connsiteX5" fmla="*/ 1717313 w 3957687"/>
                    <a:gd name="connsiteY5" fmla="*/ 2855385 h 3959498"/>
                    <a:gd name="connsiteX6" fmla="*/ 1496679 w 3957687"/>
                    <a:gd name="connsiteY6" fmla="*/ 2903009 h 3959498"/>
                    <a:gd name="connsiteX7" fmla="*/ 1510356 w 3957687"/>
                    <a:gd name="connsiteY7" fmla="*/ 2966370 h 3959498"/>
                    <a:gd name="connsiteX8" fmla="*/ 1730990 w 3957687"/>
                    <a:gd name="connsiteY8" fmla="*/ 2918746 h 3959498"/>
                    <a:gd name="connsiteX9" fmla="*/ 1717313 w 3957687"/>
                    <a:gd name="connsiteY9" fmla="*/ 2855385 h 3959498"/>
                    <a:gd name="connsiteX10" fmla="*/ 1909784 w 3957687"/>
                    <a:gd name="connsiteY10" fmla="*/ 2526297 h 3959498"/>
                    <a:gd name="connsiteX11" fmla="*/ 1819266 w 3957687"/>
                    <a:gd name="connsiteY11" fmla="*/ 2541583 h 3959498"/>
                    <a:gd name="connsiteX12" fmla="*/ 1802830 w 3957687"/>
                    <a:gd name="connsiteY12" fmla="*/ 2544188 h 3959498"/>
                    <a:gd name="connsiteX13" fmla="*/ 2556624 w 3957687"/>
                    <a:gd name="connsiteY13" fmla="*/ 3708694 h 3959498"/>
                    <a:gd name="connsiteX14" fmla="*/ 2625428 w 3957687"/>
                    <a:gd name="connsiteY14" fmla="*/ 3723425 h 3959498"/>
                    <a:gd name="connsiteX15" fmla="*/ 2640160 w 3957687"/>
                    <a:gd name="connsiteY15" fmla="*/ 3654622 h 3959498"/>
                    <a:gd name="connsiteX16" fmla="*/ 1909784 w 3957687"/>
                    <a:gd name="connsiteY16" fmla="*/ 2526297 h 3959498"/>
                    <a:gd name="connsiteX17" fmla="*/ 3320868 w 3957687"/>
                    <a:gd name="connsiteY17" fmla="*/ 2231213 h 3959498"/>
                    <a:gd name="connsiteX18" fmla="*/ 3262164 w 3957687"/>
                    <a:gd name="connsiteY18" fmla="*/ 2246307 h 3959498"/>
                    <a:gd name="connsiteX19" fmla="*/ 3524847 w 3957687"/>
                    <a:gd name="connsiteY19" fmla="*/ 2508780 h 3959498"/>
                    <a:gd name="connsiteX20" fmla="*/ 3561738 w 3957687"/>
                    <a:gd name="connsiteY20" fmla="*/ 2508765 h 3959498"/>
                    <a:gd name="connsiteX21" fmla="*/ 3561723 w 3957687"/>
                    <a:gd name="connsiteY21" fmla="*/ 2471874 h 3959498"/>
                    <a:gd name="connsiteX22" fmla="*/ 3320868 w 3957687"/>
                    <a:gd name="connsiteY22" fmla="*/ 2231213 h 3959498"/>
                    <a:gd name="connsiteX23" fmla="*/ 2497962 w 3957687"/>
                    <a:gd name="connsiteY23" fmla="*/ 1932090 h 3959498"/>
                    <a:gd name="connsiteX24" fmla="*/ 143509 w 3957687"/>
                    <a:gd name="connsiteY24" fmla="*/ 2422096 h 3959498"/>
                    <a:gd name="connsiteX25" fmla="*/ 226964 w 3957687"/>
                    <a:gd name="connsiteY25" fmla="*/ 2480211 h 3959498"/>
                    <a:gd name="connsiteX26" fmla="*/ 1525826 w 3957687"/>
                    <a:gd name="connsiteY26" fmla="*/ 2143151 h 3959498"/>
                    <a:gd name="connsiteX27" fmla="*/ 1827176 w 3957687"/>
                    <a:gd name="connsiteY27" fmla="*/ 2104476 h 3959498"/>
                    <a:gd name="connsiteX28" fmla="*/ 2042803 w 3957687"/>
                    <a:gd name="connsiteY28" fmla="*/ 2076803 h 3959498"/>
                    <a:gd name="connsiteX29" fmla="*/ 3681278 w 3957687"/>
                    <a:gd name="connsiteY29" fmla="*/ 2057134 h 3959498"/>
                    <a:gd name="connsiteX30" fmla="*/ 3698240 w 3957687"/>
                    <a:gd name="connsiteY30" fmla="*/ 1924245 h 3959498"/>
                    <a:gd name="connsiteX31" fmla="*/ 2497962 w 3957687"/>
                    <a:gd name="connsiteY31" fmla="*/ 1932090 h 3959498"/>
                    <a:gd name="connsiteX32" fmla="*/ 3328936 w 3957687"/>
                    <a:gd name="connsiteY32" fmla="*/ 1307034 h 3959498"/>
                    <a:gd name="connsiteX33" fmla="*/ 3314021 w 3957687"/>
                    <a:gd name="connsiteY33" fmla="*/ 1320307 h 3959498"/>
                    <a:gd name="connsiteX34" fmla="*/ 3177737 w 3957687"/>
                    <a:gd name="connsiteY34" fmla="*/ 1601786 h 3959498"/>
                    <a:gd name="connsiteX35" fmla="*/ 3219183 w 3957687"/>
                    <a:gd name="connsiteY35" fmla="*/ 1597902 h 3959498"/>
                    <a:gd name="connsiteX36" fmla="*/ 3237084 w 3957687"/>
                    <a:gd name="connsiteY36" fmla="*/ 1598933 h 3959498"/>
                    <a:gd name="connsiteX37" fmla="*/ 3360979 w 3957687"/>
                    <a:gd name="connsiteY37" fmla="*/ 1343042 h 3959498"/>
                    <a:gd name="connsiteX38" fmla="*/ 3348868 w 3957687"/>
                    <a:gd name="connsiteY38" fmla="*/ 1308196 h 3959498"/>
                    <a:gd name="connsiteX39" fmla="*/ 3328936 w 3957687"/>
                    <a:gd name="connsiteY39" fmla="*/ 1307034 h 3959498"/>
                    <a:gd name="connsiteX40" fmla="*/ 1314483 w 3957687"/>
                    <a:gd name="connsiteY40" fmla="*/ 1399403 h 3959498"/>
                    <a:gd name="connsiteX41" fmla="*/ 1317876 w 3957687"/>
                    <a:gd name="connsiteY41" fmla="*/ 1464134 h 3959498"/>
                    <a:gd name="connsiteX42" fmla="*/ 1543281 w 3957687"/>
                    <a:gd name="connsiteY42" fmla="*/ 1452321 h 3959498"/>
                    <a:gd name="connsiteX43" fmla="*/ 1539889 w 3957687"/>
                    <a:gd name="connsiteY43" fmla="*/ 1387590 h 3959498"/>
                    <a:gd name="connsiteX44" fmla="*/ 1314483 w 3957687"/>
                    <a:gd name="connsiteY44" fmla="*/ 1399403 h 3959498"/>
                    <a:gd name="connsiteX45" fmla="*/ 1413719 w 3957687"/>
                    <a:gd name="connsiteY45" fmla="*/ 1018135 h 3959498"/>
                    <a:gd name="connsiteX46" fmla="*/ 1413719 w 3957687"/>
                    <a:gd name="connsiteY46" fmla="*/ 1082955 h 3959498"/>
                    <a:gd name="connsiteX47" fmla="*/ 1639434 w 3957687"/>
                    <a:gd name="connsiteY47" fmla="*/ 1082955 h 3959498"/>
                    <a:gd name="connsiteX48" fmla="*/ 1639434 w 3957687"/>
                    <a:gd name="connsiteY48" fmla="*/ 1018135 h 3959498"/>
                    <a:gd name="connsiteX49" fmla="*/ 1413719 w 3957687"/>
                    <a:gd name="connsiteY49" fmla="*/ 1018135 h 3959498"/>
                    <a:gd name="connsiteX50" fmla="*/ 2026856 w 3957687"/>
                    <a:gd name="connsiteY50" fmla="*/ 535996 h 3959498"/>
                    <a:gd name="connsiteX51" fmla="*/ 1987601 w 3957687"/>
                    <a:gd name="connsiteY51" fmla="*/ 574519 h 3959498"/>
                    <a:gd name="connsiteX52" fmla="*/ 1888458 w 3957687"/>
                    <a:gd name="connsiteY52" fmla="*/ 1040948 h 3959498"/>
                    <a:gd name="connsiteX53" fmla="*/ 1889009 w 3957687"/>
                    <a:gd name="connsiteY53" fmla="*/ 1043092 h 3959498"/>
                    <a:gd name="connsiteX54" fmla="*/ 1881677 w 3957687"/>
                    <a:gd name="connsiteY54" fmla="*/ 1092656 h 3959498"/>
                    <a:gd name="connsiteX55" fmla="*/ 1875160 w 3957687"/>
                    <a:gd name="connsiteY55" fmla="*/ 1103507 h 3959498"/>
                    <a:gd name="connsiteX56" fmla="*/ 1732359 w 3957687"/>
                    <a:gd name="connsiteY56" fmla="*/ 1775330 h 3959498"/>
                    <a:gd name="connsiteX57" fmla="*/ 1732319 w 3957687"/>
                    <a:gd name="connsiteY57" fmla="*/ 1779247 h 3959498"/>
                    <a:gd name="connsiteX58" fmla="*/ 1793482 w 3957687"/>
                    <a:gd name="connsiteY58" fmla="*/ 1769432 h 3959498"/>
                    <a:gd name="connsiteX59" fmla="*/ 1836728 w 3957687"/>
                    <a:gd name="connsiteY59" fmla="*/ 1762927 h 3959498"/>
                    <a:gd name="connsiteX60" fmla="*/ 2084933 w 3957687"/>
                    <a:gd name="connsiteY60" fmla="*/ 595208 h 3959498"/>
                    <a:gd name="connsiteX61" fmla="*/ 2046612 w 3957687"/>
                    <a:gd name="connsiteY61" fmla="*/ 536198 h 3959498"/>
                    <a:gd name="connsiteX62" fmla="*/ 2026856 w 3957687"/>
                    <a:gd name="connsiteY62" fmla="*/ 535996 h 3959498"/>
                    <a:gd name="connsiteX63" fmla="*/ 2167210 w 3957687"/>
                    <a:gd name="connsiteY63" fmla="*/ 28 h 3959498"/>
                    <a:gd name="connsiteX64" fmla="*/ 2368577 w 3957687"/>
                    <a:gd name="connsiteY64" fmla="*/ 181593 h 3959498"/>
                    <a:gd name="connsiteX65" fmla="*/ 2199345 w 3957687"/>
                    <a:gd name="connsiteY65" fmla="*/ 1611971 h 3959498"/>
                    <a:gd name="connsiteX66" fmla="*/ 2187932 w 3957687"/>
                    <a:gd name="connsiteY66" fmla="*/ 1711871 h 3959498"/>
                    <a:gd name="connsiteX67" fmla="*/ 2309197 w 3957687"/>
                    <a:gd name="connsiteY67" fmla="*/ 1695196 h 3959498"/>
                    <a:gd name="connsiteX68" fmla="*/ 2861866 w 3957687"/>
                    <a:gd name="connsiteY68" fmla="*/ 1631382 h 3959498"/>
                    <a:gd name="connsiteX69" fmla="*/ 3015524 w 3957687"/>
                    <a:gd name="connsiteY69" fmla="*/ 1616983 h 3959498"/>
                    <a:gd name="connsiteX70" fmla="*/ 3257901 w 3957687"/>
                    <a:gd name="connsiteY70" fmla="*/ 1184854 h 3959498"/>
                    <a:gd name="connsiteX71" fmla="*/ 3357257 w 3957687"/>
                    <a:gd name="connsiteY71" fmla="*/ 1134703 h 3959498"/>
                    <a:gd name="connsiteX72" fmla="*/ 3488236 w 3957687"/>
                    <a:gd name="connsiteY72" fmla="*/ 1252381 h 3959498"/>
                    <a:gd name="connsiteX73" fmla="*/ 3449682 w 3957687"/>
                    <a:gd name="connsiteY73" fmla="*/ 1526287 h 3959498"/>
                    <a:gd name="connsiteX74" fmla="*/ 3438115 w 3957687"/>
                    <a:gd name="connsiteY74" fmla="*/ 1610508 h 3959498"/>
                    <a:gd name="connsiteX75" fmla="*/ 3468826 w 3957687"/>
                    <a:gd name="connsiteY75" fmla="*/ 1612276 h 3959498"/>
                    <a:gd name="connsiteX76" fmla="*/ 3473583 w 3957687"/>
                    <a:gd name="connsiteY76" fmla="*/ 2191943 h 3959498"/>
                    <a:gd name="connsiteX77" fmla="*/ 3451431 w 3957687"/>
                    <a:gd name="connsiteY77" fmla="*/ 2197639 h 3959498"/>
                    <a:gd name="connsiteX78" fmla="*/ 3451857 w 3957687"/>
                    <a:gd name="connsiteY78" fmla="*/ 2198211 h 3959498"/>
                    <a:gd name="connsiteX79" fmla="*/ 3675253 w 3957687"/>
                    <a:gd name="connsiteY79" fmla="*/ 2474694 h 3959498"/>
                    <a:gd name="connsiteX80" fmla="*/ 3494759 w 3957687"/>
                    <a:gd name="connsiteY80" fmla="*/ 2632922 h 3959498"/>
                    <a:gd name="connsiteX81" fmla="*/ 3284218 w 3957687"/>
                    <a:gd name="connsiteY81" fmla="*/ 2453526 h 3959498"/>
                    <a:gd name="connsiteX82" fmla="*/ 3091292 w 3957687"/>
                    <a:gd name="connsiteY82" fmla="*/ 2290247 h 3959498"/>
                    <a:gd name="connsiteX83" fmla="*/ 3081158 w 3957687"/>
                    <a:gd name="connsiteY83" fmla="*/ 2292853 h 3959498"/>
                    <a:gd name="connsiteX84" fmla="*/ 2430771 w 3957687"/>
                    <a:gd name="connsiteY84" fmla="*/ 2433530 h 3959498"/>
                    <a:gd name="connsiteX85" fmla="*/ 2317207 w 3957687"/>
                    <a:gd name="connsiteY85" fmla="*/ 2454462 h 3959498"/>
                    <a:gd name="connsiteX86" fmla="*/ 2353078 w 3957687"/>
                    <a:gd name="connsiteY86" fmla="*/ 2529194 h 3959498"/>
                    <a:gd name="connsiteX87" fmla="*/ 2827732 w 3957687"/>
                    <a:gd name="connsiteY87" fmla="*/ 3557886 h 3959498"/>
                    <a:gd name="connsiteX88" fmla="*/ 2499317 w 3957687"/>
                    <a:gd name="connsiteY88" fmla="*/ 3893905 h 3959498"/>
                    <a:gd name="connsiteX89" fmla="*/ 2298325 w 3957687"/>
                    <a:gd name="connsiteY89" fmla="*/ 3606216 h 3959498"/>
                    <a:gd name="connsiteX90" fmla="*/ 2114060 w 3957687"/>
                    <a:gd name="connsiteY90" fmla="*/ 3342964 h 3959498"/>
                    <a:gd name="connsiteX91" fmla="*/ 2085254 w 3957687"/>
                    <a:gd name="connsiteY91" fmla="*/ 3354437 h 3959498"/>
                    <a:gd name="connsiteX92" fmla="*/ 1794763 w 3957687"/>
                    <a:gd name="connsiteY92" fmla="*/ 3407245 h 3959498"/>
                    <a:gd name="connsiteX93" fmla="*/ 1648055 w 3957687"/>
                    <a:gd name="connsiteY93" fmla="*/ 3305673 h 3959498"/>
                    <a:gd name="connsiteX94" fmla="*/ 1749628 w 3957687"/>
                    <a:gd name="connsiteY94" fmla="*/ 3158967 h 3959498"/>
                    <a:gd name="connsiteX95" fmla="*/ 1958369 w 3957687"/>
                    <a:gd name="connsiteY95" fmla="*/ 3121020 h 3959498"/>
                    <a:gd name="connsiteX96" fmla="*/ 1876322 w 3957687"/>
                    <a:gd name="connsiteY96" fmla="*/ 3004106 h 3959498"/>
                    <a:gd name="connsiteX97" fmla="*/ 1867732 w 3957687"/>
                    <a:gd name="connsiteY97" fmla="*/ 2991912 h 3959498"/>
                    <a:gd name="connsiteX98" fmla="*/ 1586157 w 3957687"/>
                    <a:gd name="connsiteY98" fmla="*/ 3043100 h 3959498"/>
                    <a:gd name="connsiteX99" fmla="*/ 1439450 w 3957687"/>
                    <a:gd name="connsiteY99" fmla="*/ 2941527 h 3959498"/>
                    <a:gd name="connsiteX100" fmla="*/ 1541023 w 3957687"/>
                    <a:gd name="connsiteY100" fmla="*/ 2794822 h 3959498"/>
                    <a:gd name="connsiteX101" fmla="*/ 1707579 w 3957687"/>
                    <a:gd name="connsiteY101" fmla="*/ 2764544 h 3959498"/>
                    <a:gd name="connsiteX102" fmla="*/ 1672386 w 3957687"/>
                    <a:gd name="connsiteY102" fmla="*/ 2714581 h 3959498"/>
                    <a:gd name="connsiteX103" fmla="*/ 1577170 w 3957687"/>
                    <a:gd name="connsiteY103" fmla="*/ 2579942 h 3959498"/>
                    <a:gd name="connsiteX104" fmla="*/ 1525398 w 3957687"/>
                    <a:gd name="connsiteY104" fmla="*/ 2588145 h 3959498"/>
                    <a:gd name="connsiteX105" fmla="*/ 678393 w 3957687"/>
                    <a:gd name="connsiteY105" fmla="*/ 2720874 h 3959498"/>
                    <a:gd name="connsiteX106" fmla="*/ 613937 w 3957687"/>
                    <a:gd name="connsiteY106" fmla="*/ 1966788 h 3959498"/>
                    <a:gd name="connsiteX107" fmla="*/ 1249977 w 3957687"/>
                    <a:gd name="connsiteY107" fmla="*/ 1858495 h 3959498"/>
                    <a:gd name="connsiteX108" fmla="*/ 1505287 w 3957687"/>
                    <a:gd name="connsiteY108" fmla="*/ 1815839 h 3959498"/>
                    <a:gd name="connsiteX109" fmla="*/ 1532267 w 3957687"/>
                    <a:gd name="connsiteY109" fmla="*/ 1656018 h 3959498"/>
                    <a:gd name="connsiteX110" fmla="*/ 1547521 w 3957687"/>
                    <a:gd name="connsiteY110" fmla="*/ 1585172 h 3959498"/>
                    <a:gd name="connsiteX111" fmla="*/ 1380431 w 3957687"/>
                    <a:gd name="connsiteY111" fmla="*/ 1593929 h 3959498"/>
                    <a:gd name="connsiteX112" fmla="*/ 1247827 w 3957687"/>
                    <a:gd name="connsiteY112" fmla="*/ 1474532 h 3959498"/>
                    <a:gd name="connsiteX113" fmla="*/ 1367224 w 3957687"/>
                    <a:gd name="connsiteY113" fmla="*/ 1341927 h 3959498"/>
                    <a:gd name="connsiteX114" fmla="*/ 1607044 w 3957687"/>
                    <a:gd name="connsiteY114" fmla="*/ 1329359 h 3959498"/>
                    <a:gd name="connsiteX115" fmla="*/ 1612725 w 3957687"/>
                    <a:gd name="connsiteY115" fmla="*/ 1306039 h 3959498"/>
                    <a:gd name="connsiteX116" fmla="*/ 1645764 w 3957687"/>
                    <a:gd name="connsiteY116" fmla="*/ 1182187 h 3959498"/>
                    <a:gd name="connsiteX117" fmla="*/ 1474763 w 3957687"/>
                    <a:gd name="connsiteY117" fmla="*/ 1191148 h 3959498"/>
                    <a:gd name="connsiteX118" fmla="*/ 1342158 w 3957687"/>
                    <a:gd name="connsiteY118" fmla="*/ 1071751 h 3959498"/>
                    <a:gd name="connsiteX119" fmla="*/ 1461556 w 3957687"/>
                    <a:gd name="connsiteY119" fmla="*/ 939146 h 3959498"/>
                    <a:gd name="connsiteX120" fmla="*/ 1714153 w 3957687"/>
                    <a:gd name="connsiteY120" fmla="*/ 925908 h 3959498"/>
                    <a:gd name="connsiteX121" fmla="*/ 1765124 w 3957687"/>
                    <a:gd name="connsiteY121" fmla="*/ 740233 h 3959498"/>
                    <a:gd name="connsiteX122" fmla="*/ 1899792 w 3957687"/>
                    <a:gd name="connsiteY122" fmla="*/ 213308 h 3959498"/>
                    <a:gd name="connsiteX123" fmla="*/ 2167210 w 3957687"/>
                    <a:gd name="connsiteY123" fmla="*/ 28 h 3959498"/>
                    <a:gd name="connsiteX0" fmla="*/ 1948254 w 3957687"/>
                    <a:gd name="connsiteY0" fmla="*/ 3207396 h 3959498"/>
                    <a:gd name="connsiteX1" fmla="*/ 1727621 w 3957687"/>
                    <a:gd name="connsiteY1" fmla="*/ 3255020 h 3959498"/>
                    <a:gd name="connsiteX2" fmla="*/ 1741296 w 3957687"/>
                    <a:gd name="connsiteY2" fmla="*/ 3318381 h 3959498"/>
                    <a:gd name="connsiteX3" fmla="*/ 1961930 w 3957687"/>
                    <a:gd name="connsiteY3" fmla="*/ 3270757 h 3959498"/>
                    <a:gd name="connsiteX4" fmla="*/ 1948254 w 3957687"/>
                    <a:gd name="connsiteY4" fmla="*/ 3207396 h 3959498"/>
                    <a:gd name="connsiteX5" fmla="*/ 1717313 w 3957687"/>
                    <a:gd name="connsiteY5" fmla="*/ 2855385 h 3959498"/>
                    <a:gd name="connsiteX6" fmla="*/ 1496679 w 3957687"/>
                    <a:gd name="connsiteY6" fmla="*/ 2903009 h 3959498"/>
                    <a:gd name="connsiteX7" fmla="*/ 1510356 w 3957687"/>
                    <a:gd name="connsiteY7" fmla="*/ 2966370 h 3959498"/>
                    <a:gd name="connsiteX8" fmla="*/ 1730990 w 3957687"/>
                    <a:gd name="connsiteY8" fmla="*/ 2918746 h 3959498"/>
                    <a:gd name="connsiteX9" fmla="*/ 1717313 w 3957687"/>
                    <a:gd name="connsiteY9" fmla="*/ 2855385 h 3959498"/>
                    <a:gd name="connsiteX10" fmla="*/ 1909784 w 3957687"/>
                    <a:gd name="connsiteY10" fmla="*/ 2526297 h 3959498"/>
                    <a:gd name="connsiteX11" fmla="*/ 1819266 w 3957687"/>
                    <a:gd name="connsiteY11" fmla="*/ 2541583 h 3959498"/>
                    <a:gd name="connsiteX12" fmla="*/ 1802830 w 3957687"/>
                    <a:gd name="connsiteY12" fmla="*/ 2544188 h 3959498"/>
                    <a:gd name="connsiteX13" fmla="*/ 2556624 w 3957687"/>
                    <a:gd name="connsiteY13" fmla="*/ 3708694 h 3959498"/>
                    <a:gd name="connsiteX14" fmla="*/ 2625428 w 3957687"/>
                    <a:gd name="connsiteY14" fmla="*/ 3723425 h 3959498"/>
                    <a:gd name="connsiteX15" fmla="*/ 2640160 w 3957687"/>
                    <a:gd name="connsiteY15" fmla="*/ 3654622 h 3959498"/>
                    <a:gd name="connsiteX16" fmla="*/ 1909784 w 3957687"/>
                    <a:gd name="connsiteY16" fmla="*/ 2526297 h 3959498"/>
                    <a:gd name="connsiteX17" fmla="*/ 3320868 w 3957687"/>
                    <a:gd name="connsiteY17" fmla="*/ 2231213 h 3959498"/>
                    <a:gd name="connsiteX18" fmla="*/ 3262164 w 3957687"/>
                    <a:gd name="connsiteY18" fmla="*/ 2246307 h 3959498"/>
                    <a:gd name="connsiteX19" fmla="*/ 3524847 w 3957687"/>
                    <a:gd name="connsiteY19" fmla="*/ 2508780 h 3959498"/>
                    <a:gd name="connsiteX20" fmla="*/ 3561738 w 3957687"/>
                    <a:gd name="connsiteY20" fmla="*/ 2508765 h 3959498"/>
                    <a:gd name="connsiteX21" fmla="*/ 3561723 w 3957687"/>
                    <a:gd name="connsiteY21" fmla="*/ 2471874 h 3959498"/>
                    <a:gd name="connsiteX22" fmla="*/ 3320868 w 3957687"/>
                    <a:gd name="connsiteY22" fmla="*/ 2231213 h 3959498"/>
                    <a:gd name="connsiteX23" fmla="*/ 2497962 w 3957687"/>
                    <a:gd name="connsiteY23" fmla="*/ 1932090 h 3959498"/>
                    <a:gd name="connsiteX24" fmla="*/ 143509 w 3957687"/>
                    <a:gd name="connsiteY24" fmla="*/ 2422096 h 3959498"/>
                    <a:gd name="connsiteX25" fmla="*/ 226964 w 3957687"/>
                    <a:gd name="connsiteY25" fmla="*/ 2480211 h 3959498"/>
                    <a:gd name="connsiteX26" fmla="*/ 1525826 w 3957687"/>
                    <a:gd name="connsiteY26" fmla="*/ 2143151 h 3959498"/>
                    <a:gd name="connsiteX27" fmla="*/ 1827176 w 3957687"/>
                    <a:gd name="connsiteY27" fmla="*/ 2104476 h 3959498"/>
                    <a:gd name="connsiteX28" fmla="*/ 2042803 w 3957687"/>
                    <a:gd name="connsiteY28" fmla="*/ 2076803 h 3959498"/>
                    <a:gd name="connsiteX29" fmla="*/ 3681278 w 3957687"/>
                    <a:gd name="connsiteY29" fmla="*/ 2057134 h 3959498"/>
                    <a:gd name="connsiteX30" fmla="*/ 3698240 w 3957687"/>
                    <a:gd name="connsiteY30" fmla="*/ 1924245 h 3959498"/>
                    <a:gd name="connsiteX31" fmla="*/ 2497962 w 3957687"/>
                    <a:gd name="connsiteY31" fmla="*/ 1932090 h 3959498"/>
                    <a:gd name="connsiteX32" fmla="*/ 3328936 w 3957687"/>
                    <a:gd name="connsiteY32" fmla="*/ 1307034 h 3959498"/>
                    <a:gd name="connsiteX33" fmla="*/ 3314021 w 3957687"/>
                    <a:gd name="connsiteY33" fmla="*/ 1320307 h 3959498"/>
                    <a:gd name="connsiteX34" fmla="*/ 3177737 w 3957687"/>
                    <a:gd name="connsiteY34" fmla="*/ 1601786 h 3959498"/>
                    <a:gd name="connsiteX35" fmla="*/ 3219183 w 3957687"/>
                    <a:gd name="connsiteY35" fmla="*/ 1597902 h 3959498"/>
                    <a:gd name="connsiteX36" fmla="*/ 3237084 w 3957687"/>
                    <a:gd name="connsiteY36" fmla="*/ 1598933 h 3959498"/>
                    <a:gd name="connsiteX37" fmla="*/ 3360979 w 3957687"/>
                    <a:gd name="connsiteY37" fmla="*/ 1343042 h 3959498"/>
                    <a:gd name="connsiteX38" fmla="*/ 3348868 w 3957687"/>
                    <a:gd name="connsiteY38" fmla="*/ 1308196 h 3959498"/>
                    <a:gd name="connsiteX39" fmla="*/ 3328936 w 3957687"/>
                    <a:gd name="connsiteY39" fmla="*/ 1307034 h 3959498"/>
                    <a:gd name="connsiteX40" fmla="*/ 1314483 w 3957687"/>
                    <a:gd name="connsiteY40" fmla="*/ 1399403 h 3959498"/>
                    <a:gd name="connsiteX41" fmla="*/ 1317876 w 3957687"/>
                    <a:gd name="connsiteY41" fmla="*/ 1464134 h 3959498"/>
                    <a:gd name="connsiteX42" fmla="*/ 1543281 w 3957687"/>
                    <a:gd name="connsiteY42" fmla="*/ 1452321 h 3959498"/>
                    <a:gd name="connsiteX43" fmla="*/ 1539889 w 3957687"/>
                    <a:gd name="connsiteY43" fmla="*/ 1387590 h 3959498"/>
                    <a:gd name="connsiteX44" fmla="*/ 1314483 w 3957687"/>
                    <a:gd name="connsiteY44" fmla="*/ 1399403 h 3959498"/>
                    <a:gd name="connsiteX45" fmla="*/ 1413719 w 3957687"/>
                    <a:gd name="connsiteY45" fmla="*/ 1018135 h 3959498"/>
                    <a:gd name="connsiteX46" fmla="*/ 1413719 w 3957687"/>
                    <a:gd name="connsiteY46" fmla="*/ 1082955 h 3959498"/>
                    <a:gd name="connsiteX47" fmla="*/ 1639434 w 3957687"/>
                    <a:gd name="connsiteY47" fmla="*/ 1082955 h 3959498"/>
                    <a:gd name="connsiteX48" fmla="*/ 1639434 w 3957687"/>
                    <a:gd name="connsiteY48" fmla="*/ 1018135 h 3959498"/>
                    <a:gd name="connsiteX49" fmla="*/ 1413719 w 3957687"/>
                    <a:gd name="connsiteY49" fmla="*/ 1018135 h 3959498"/>
                    <a:gd name="connsiteX50" fmla="*/ 2026856 w 3957687"/>
                    <a:gd name="connsiteY50" fmla="*/ 535996 h 3959498"/>
                    <a:gd name="connsiteX51" fmla="*/ 1987601 w 3957687"/>
                    <a:gd name="connsiteY51" fmla="*/ 574519 h 3959498"/>
                    <a:gd name="connsiteX52" fmla="*/ 1888458 w 3957687"/>
                    <a:gd name="connsiteY52" fmla="*/ 1040948 h 3959498"/>
                    <a:gd name="connsiteX53" fmla="*/ 1889009 w 3957687"/>
                    <a:gd name="connsiteY53" fmla="*/ 1043092 h 3959498"/>
                    <a:gd name="connsiteX54" fmla="*/ 1881677 w 3957687"/>
                    <a:gd name="connsiteY54" fmla="*/ 1092656 h 3959498"/>
                    <a:gd name="connsiteX55" fmla="*/ 1875160 w 3957687"/>
                    <a:gd name="connsiteY55" fmla="*/ 1103507 h 3959498"/>
                    <a:gd name="connsiteX56" fmla="*/ 1732359 w 3957687"/>
                    <a:gd name="connsiteY56" fmla="*/ 1775330 h 3959498"/>
                    <a:gd name="connsiteX57" fmla="*/ 1732319 w 3957687"/>
                    <a:gd name="connsiteY57" fmla="*/ 1779247 h 3959498"/>
                    <a:gd name="connsiteX58" fmla="*/ 1836728 w 3957687"/>
                    <a:gd name="connsiteY58" fmla="*/ 1762927 h 3959498"/>
                    <a:gd name="connsiteX59" fmla="*/ 2084933 w 3957687"/>
                    <a:gd name="connsiteY59" fmla="*/ 595208 h 3959498"/>
                    <a:gd name="connsiteX60" fmla="*/ 2046612 w 3957687"/>
                    <a:gd name="connsiteY60" fmla="*/ 536198 h 3959498"/>
                    <a:gd name="connsiteX61" fmla="*/ 2026856 w 3957687"/>
                    <a:gd name="connsiteY61" fmla="*/ 535996 h 3959498"/>
                    <a:gd name="connsiteX62" fmla="*/ 2167210 w 3957687"/>
                    <a:gd name="connsiteY62" fmla="*/ 28 h 3959498"/>
                    <a:gd name="connsiteX63" fmla="*/ 2368577 w 3957687"/>
                    <a:gd name="connsiteY63" fmla="*/ 181593 h 3959498"/>
                    <a:gd name="connsiteX64" fmla="*/ 2199345 w 3957687"/>
                    <a:gd name="connsiteY64" fmla="*/ 1611971 h 3959498"/>
                    <a:gd name="connsiteX65" fmla="*/ 2187932 w 3957687"/>
                    <a:gd name="connsiteY65" fmla="*/ 1711871 h 3959498"/>
                    <a:gd name="connsiteX66" fmla="*/ 2309197 w 3957687"/>
                    <a:gd name="connsiteY66" fmla="*/ 1695196 h 3959498"/>
                    <a:gd name="connsiteX67" fmla="*/ 2861866 w 3957687"/>
                    <a:gd name="connsiteY67" fmla="*/ 1631382 h 3959498"/>
                    <a:gd name="connsiteX68" fmla="*/ 3015524 w 3957687"/>
                    <a:gd name="connsiteY68" fmla="*/ 1616983 h 3959498"/>
                    <a:gd name="connsiteX69" fmla="*/ 3257901 w 3957687"/>
                    <a:gd name="connsiteY69" fmla="*/ 1184854 h 3959498"/>
                    <a:gd name="connsiteX70" fmla="*/ 3357257 w 3957687"/>
                    <a:gd name="connsiteY70" fmla="*/ 1134703 h 3959498"/>
                    <a:gd name="connsiteX71" fmla="*/ 3488236 w 3957687"/>
                    <a:gd name="connsiteY71" fmla="*/ 1252381 h 3959498"/>
                    <a:gd name="connsiteX72" fmla="*/ 3449682 w 3957687"/>
                    <a:gd name="connsiteY72" fmla="*/ 1526287 h 3959498"/>
                    <a:gd name="connsiteX73" fmla="*/ 3438115 w 3957687"/>
                    <a:gd name="connsiteY73" fmla="*/ 1610508 h 3959498"/>
                    <a:gd name="connsiteX74" fmla="*/ 3468826 w 3957687"/>
                    <a:gd name="connsiteY74" fmla="*/ 1612276 h 3959498"/>
                    <a:gd name="connsiteX75" fmla="*/ 3473583 w 3957687"/>
                    <a:gd name="connsiteY75" fmla="*/ 2191943 h 3959498"/>
                    <a:gd name="connsiteX76" fmla="*/ 3451431 w 3957687"/>
                    <a:gd name="connsiteY76" fmla="*/ 2197639 h 3959498"/>
                    <a:gd name="connsiteX77" fmla="*/ 3451857 w 3957687"/>
                    <a:gd name="connsiteY77" fmla="*/ 2198211 h 3959498"/>
                    <a:gd name="connsiteX78" fmla="*/ 3675253 w 3957687"/>
                    <a:gd name="connsiteY78" fmla="*/ 2474694 h 3959498"/>
                    <a:gd name="connsiteX79" fmla="*/ 3494759 w 3957687"/>
                    <a:gd name="connsiteY79" fmla="*/ 2632922 h 3959498"/>
                    <a:gd name="connsiteX80" fmla="*/ 3284218 w 3957687"/>
                    <a:gd name="connsiteY80" fmla="*/ 2453526 h 3959498"/>
                    <a:gd name="connsiteX81" fmla="*/ 3091292 w 3957687"/>
                    <a:gd name="connsiteY81" fmla="*/ 2290247 h 3959498"/>
                    <a:gd name="connsiteX82" fmla="*/ 3081158 w 3957687"/>
                    <a:gd name="connsiteY82" fmla="*/ 2292853 h 3959498"/>
                    <a:gd name="connsiteX83" fmla="*/ 2430771 w 3957687"/>
                    <a:gd name="connsiteY83" fmla="*/ 2433530 h 3959498"/>
                    <a:gd name="connsiteX84" fmla="*/ 2317207 w 3957687"/>
                    <a:gd name="connsiteY84" fmla="*/ 2454462 h 3959498"/>
                    <a:gd name="connsiteX85" fmla="*/ 2353078 w 3957687"/>
                    <a:gd name="connsiteY85" fmla="*/ 2529194 h 3959498"/>
                    <a:gd name="connsiteX86" fmla="*/ 2827732 w 3957687"/>
                    <a:gd name="connsiteY86" fmla="*/ 3557886 h 3959498"/>
                    <a:gd name="connsiteX87" fmla="*/ 2499317 w 3957687"/>
                    <a:gd name="connsiteY87" fmla="*/ 3893905 h 3959498"/>
                    <a:gd name="connsiteX88" fmla="*/ 2298325 w 3957687"/>
                    <a:gd name="connsiteY88" fmla="*/ 3606216 h 3959498"/>
                    <a:gd name="connsiteX89" fmla="*/ 2114060 w 3957687"/>
                    <a:gd name="connsiteY89" fmla="*/ 3342964 h 3959498"/>
                    <a:gd name="connsiteX90" fmla="*/ 2085254 w 3957687"/>
                    <a:gd name="connsiteY90" fmla="*/ 3354437 h 3959498"/>
                    <a:gd name="connsiteX91" fmla="*/ 1794763 w 3957687"/>
                    <a:gd name="connsiteY91" fmla="*/ 3407245 h 3959498"/>
                    <a:gd name="connsiteX92" fmla="*/ 1648055 w 3957687"/>
                    <a:gd name="connsiteY92" fmla="*/ 3305673 h 3959498"/>
                    <a:gd name="connsiteX93" fmla="*/ 1749628 w 3957687"/>
                    <a:gd name="connsiteY93" fmla="*/ 3158967 h 3959498"/>
                    <a:gd name="connsiteX94" fmla="*/ 1958369 w 3957687"/>
                    <a:gd name="connsiteY94" fmla="*/ 3121020 h 3959498"/>
                    <a:gd name="connsiteX95" fmla="*/ 1876322 w 3957687"/>
                    <a:gd name="connsiteY95" fmla="*/ 3004106 h 3959498"/>
                    <a:gd name="connsiteX96" fmla="*/ 1867732 w 3957687"/>
                    <a:gd name="connsiteY96" fmla="*/ 2991912 h 3959498"/>
                    <a:gd name="connsiteX97" fmla="*/ 1586157 w 3957687"/>
                    <a:gd name="connsiteY97" fmla="*/ 3043100 h 3959498"/>
                    <a:gd name="connsiteX98" fmla="*/ 1439450 w 3957687"/>
                    <a:gd name="connsiteY98" fmla="*/ 2941527 h 3959498"/>
                    <a:gd name="connsiteX99" fmla="*/ 1541023 w 3957687"/>
                    <a:gd name="connsiteY99" fmla="*/ 2794822 h 3959498"/>
                    <a:gd name="connsiteX100" fmla="*/ 1707579 w 3957687"/>
                    <a:gd name="connsiteY100" fmla="*/ 2764544 h 3959498"/>
                    <a:gd name="connsiteX101" fmla="*/ 1672386 w 3957687"/>
                    <a:gd name="connsiteY101" fmla="*/ 2714581 h 3959498"/>
                    <a:gd name="connsiteX102" fmla="*/ 1577170 w 3957687"/>
                    <a:gd name="connsiteY102" fmla="*/ 2579942 h 3959498"/>
                    <a:gd name="connsiteX103" fmla="*/ 1525398 w 3957687"/>
                    <a:gd name="connsiteY103" fmla="*/ 2588145 h 3959498"/>
                    <a:gd name="connsiteX104" fmla="*/ 678393 w 3957687"/>
                    <a:gd name="connsiteY104" fmla="*/ 2720874 h 3959498"/>
                    <a:gd name="connsiteX105" fmla="*/ 613937 w 3957687"/>
                    <a:gd name="connsiteY105" fmla="*/ 1966788 h 3959498"/>
                    <a:gd name="connsiteX106" fmla="*/ 1249977 w 3957687"/>
                    <a:gd name="connsiteY106" fmla="*/ 1858495 h 3959498"/>
                    <a:gd name="connsiteX107" fmla="*/ 1505287 w 3957687"/>
                    <a:gd name="connsiteY107" fmla="*/ 1815839 h 3959498"/>
                    <a:gd name="connsiteX108" fmla="*/ 1532267 w 3957687"/>
                    <a:gd name="connsiteY108" fmla="*/ 1656018 h 3959498"/>
                    <a:gd name="connsiteX109" fmla="*/ 1547521 w 3957687"/>
                    <a:gd name="connsiteY109" fmla="*/ 1585172 h 3959498"/>
                    <a:gd name="connsiteX110" fmla="*/ 1380431 w 3957687"/>
                    <a:gd name="connsiteY110" fmla="*/ 1593929 h 3959498"/>
                    <a:gd name="connsiteX111" fmla="*/ 1247827 w 3957687"/>
                    <a:gd name="connsiteY111" fmla="*/ 1474532 h 3959498"/>
                    <a:gd name="connsiteX112" fmla="*/ 1367224 w 3957687"/>
                    <a:gd name="connsiteY112" fmla="*/ 1341927 h 3959498"/>
                    <a:gd name="connsiteX113" fmla="*/ 1607044 w 3957687"/>
                    <a:gd name="connsiteY113" fmla="*/ 1329359 h 3959498"/>
                    <a:gd name="connsiteX114" fmla="*/ 1612725 w 3957687"/>
                    <a:gd name="connsiteY114" fmla="*/ 1306039 h 3959498"/>
                    <a:gd name="connsiteX115" fmla="*/ 1645764 w 3957687"/>
                    <a:gd name="connsiteY115" fmla="*/ 1182187 h 3959498"/>
                    <a:gd name="connsiteX116" fmla="*/ 1474763 w 3957687"/>
                    <a:gd name="connsiteY116" fmla="*/ 1191148 h 3959498"/>
                    <a:gd name="connsiteX117" fmla="*/ 1342158 w 3957687"/>
                    <a:gd name="connsiteY117" fmla="*/ 1071751 h 3959498"/>
                    <a:gd name="connsiteX118" fmla="*/ 1461556 w 3957687"/>
                    <a:gd name="connsiteY118" fmla="*/ 939146 h 3959498"/>
                    <a:gd name="connsiteX119" fmla="*/ 1714153 w 3957687"/>
                    <a:gd name="connsiteY119" fmla="*/ 925908 h 3959498"/>
                    <a:gd name="connsiteX120" fmla="*/ 1765124 w 3957687"/>
                    <a:gd name="connsiteY120" fmla="*/ 740233 h 3959498"/>
                    <a:gd name="connsiteX121" fmla="*/ 1899792 w 3957687"/>
                    <a:gd name="connsiteY121" fmla="*/ 213308 h 3959498"/>
                    <a:gd name="connsiteX122" fmla="*/ 2167210 w 3957687"/>
                    <a:gd name="connsiteY122" fmla="*/ 28 h 3959498"/>
                    <a:gd name="connsiteX0" fmla="*/ 1948254 w 3957687"/>
                    <a:gd name="connsiteY0" fmla="*/ 3207396 h 3959498"/>
                    <a:gd name="connsiteX1" fmla="*/ 1727621 w 3957687"/>
                    <a:gd name="connsiteY1" fmla="*/ 3255020 h 3959498"/>
                    <a:gd name="connsiteX2" fmla="*/ 1741296 w 3957687"/>
                    <a:gd name="connsiteY2" fmla="*/ 3318381 h 3959498"/>
                    <a:gd name="connsiteX3" fmla="*/ 1961930 w 3957687"/>
                    <a:gd name="connsiteY3" fmla="*/ 3270757 h 3959498"/>
                    <a:gd name="connsiteX4" fmla="*/ 1948254 w 3957687"/>
                    <a:gd name="connsiteY4" fmla="*/ 3207396 h 3959498"/>
                    <a:gd name="connsiteX5" fmla="*/ 1717313 w 3957687"/>
                    <a:gd name="connsiteY5" fmla="*/ 2855385 h 3959498"/>
                    <a:gd name="connsiteX6" fmla="*/ 1496679 w 3957687"/>
                    <a:gd name="connsiteY6" fmla="*/ 2903009 h 3959498"/>
                    <a:gd name="connsiteX7" fmla="*/ 1510356 w 3957687"/>
                    <a:gd name="connsiteY7" fmla="*/ 2966370 h 3959498"/>
                    <a:gd name="connsiteX8" fmla="*/ 1730990 w 3957687"/>
                    <a:gd name="connsiteY8" fmla="*/ 2918746 h 3959498"/>
                    <a:gd name="connsiteX9" fmla="*/ 1717313 w 3957687"/>
                    <a:gd name="connsiteY9" fmla="*/ 2855385 h 3959498"/>
                    <a:gd name="connsiteX10" fmla="*/ 1909784 w 3957687"/>
                    <a:gd name="connsiteY10" fmla="*/ 2526297 h 3959498"/>
                    <a:gd name="connsiteX11" fmla="*/ 1819266 w 3957687"/>
                    <a:gd name="connsiteY11" fmla="*/ 2541583 h 3959498"/>
                    <a:gd name="connsiteX12" fmla="*/ 1802830 w 3957687"/>
                    <a:gd name="connsiteY12" fmla="*/ 2544188 h 3959498"/>
                    <a:gd name="connsiteX13" fmla="*/ 2556624 w 3957687"/>
                    <a:gd name="connsiteY13" fmla="*/ 3708694 h 3959498"/>
                    <a:gd name="connsiteX14" fmla="*/ 2625428 w 3957687"/>
                    <a:gd name="connsiteY14" fmla="*/ 3723425 h 3959498"/>
                    <a:gd name="connsiteX15" fmla="*/ 2640160 w 3957687"/>
                    <a:gd name="connsiteY15" fmla="*/ 3654622 h 3959498"/>
                    <a:gd name="connsiteX16" fmla="*/ 1909784 w 3957687"/>
                    <a:gd name="connsiteY16" fmla="*/ 2526297 h 3959498"/>
                    <a:gd name="connsiteX17" fmla="*/ 3320868 w 3957687"/>
                    <a:gd name="connsiteY17" fmla="*/ 2231213 h 3959498"/>
                    <a:gd name="connsiteX18" fmla="*/ 3262164 w 3957687"/>
                    <a:gd name="connsiteY18" fmla="*/ 2246307 h 3959498"/>
                    <a:gd name="connsiteX19" fmla="*/ 3524847 w 3957687"/>
                    <a:gd name="connsiteY19" fmla="*/ 2508780 h 3959498"/>
                    <a:gd name="connsiteX20" fmla="*/ 3561738 w 3957687"/>
                    <a:gd name="connsiteY20" fmla="*/ 2508765 h 3959498"/>
                    <a:gd name="connsiteX21" fmla="*/ 3561723 w 3957687"/>
                    <a:gd name="connsiteY21" fmla="*/ 2471874 h 3959498"/>
                    <a:gd name="connsiteX22" fmla="*/ 3320868 w 3957687"/>
                    <a:gd name="connsiteY22" fmla="*/ 2231213 h 3959498"/>
                    <a:gd name="connsiteX23" fmla="*/ 2497962 w 3957687"/>
                    <a:gd name="connsiteY23" fmla="*/ 1932090 h 3959498"/>
                    <a:gd name="connsiteX24" fmla="*/ 143509 w 3957687"/>
                    <a:gd name="connsiteY24" fmla="*/ 2422096 h 3959498"/>
                    <a:gd name="connsiteX25" fmla="*/ 226964 w 3957687"/>
                    <a:gd name="connsiteY25" fmla="*/ 2480211 h 3959498"/>
                    <a:gd name="connsiteX26" fmla="*/ 1525826 w 3957687"/>
                    <a:gd name="connsiteY26" fmla="*/ 2143151 h 3959498"/>
                    <a:gd name="connsiteX27" fmla="*/ 1827176 w 3957687"/>
                    <a:gd name="connsiteY27" fmla="*/ 2104476 h 3959498"/>
                    <a:gd name="connsiteX28" fmla="*/ 2042803 w 3957687"/>
                    <a:gd name="connsiteY28" fmla="*/ 2076803 h 3959498"/>
                    <a:gd name="connsiteX29" fmla="*/ 3681278 w 3957687"/>
                    <a:gd name="connsiteY29" fmla="*/ 2057134 h 3959498"/>
                    <a:gd name="connsiteX30" fmla="*/ 3698240 w 3957687"/>
                    <a:gd name="connsiteY30" fmla="*/ 1924245 h 3959498"/>
                    <a:gd name="connsiteX31" fmla="*/ 2497962 w 3957687"/>
                    <a:gd name="connsiteY31" fmla="*/ 1932090 h 3959498"/>
                    <a:gd name="connsiteX32" fmla="*/ 3328936 w 3957687"/>
                    <a:gd name="connsiteY32" fmla="*/ 1307034 h 3959498"/>
                    <a:gd name="connsiteX33" fmla="*/ 3314021 w 3957687"/>
                    <a:gd name="connsiteY33" fmla="*/ 1320307 h 3959498"/>
                    <a:gd name="connsiteX34" fmla="*/ 3177737 w 3957687"/>
                    <a:gd name="connsiteY34" fmla="*/ 1601786 h 3959498"/>
                    <a:gd name="connsiteX35" fmla="*/ 3219183 w 3957687"/>
                    <a:gd name="connsiteY35" fmla="*/ 1597902 h 3959498"/>
                    <a:gd name="connsiteX36" fmla="*/ 3237084 w 3957687"/>
                    <a:gd name="connsiteY36" fmla="*/ 1598933 h 3959498"/>
                    <a:gd name="connsiteX37" fmla="*/ 3360979 w 3957687"/>
                    <a:gd name="connsiteY37" fmla="*/ 1343042 h 3959498"/>
                    <a:gd name="connsiteX38" fmla="*/ 3348868 w 3957687"/>
                    <a:gd name="connsiteY38" fmla="*/ 1308196 h 3959498"/>
                    <a:gd name="connsiteX39" fmla="*/ 3328936 w 3957687"/>
                    <a:gd name="connsiteY39" fmla="*/ 1307034 h 3959498"/>
                    <a:gd name="connsiteX40" fmla="*/ 1314483 w 3957687"/>
                    <a:gd name="connsiteY40" fmla="*/ 1399403 h 3959498"/>
                    <a:gd name="connsiteX41" fmla="*/ 1317876 w 3957687"/>
                    <a:gd name="connsiteY41" fmla="*/ 1464134 h 3959498"/>
                    <a:gd name="connsiteX42" fmla="*/ 1543281 w 3957687"/>
                    <a:gd name="connsiteY42" fmla="*/ 1452321 h 3959498"/>
                    <a:gd name="connsiteX43" fmla="*/ 1539889 w 3957687"/>
                    <a:gd name="connsiteY43" fmla="*/ 1387590 h 3959498"/>
                    <a:gd name="connsiteX44" fmla="*/ 1314483 w 3957687"/>
                    <a:gd name="connsiteY44" fmla="*/ 1399403 h 3959498"/>
                    <a:gd name="connsiteX45" fmla="*/ 1413719 w 3957687"/>
                    <a:gd name="connsiteY45" fmla="*/ 1018135 h 3959498"/>
                    <a:gd name="connsiteX46" fmla="*/ 1413719 w 3957687"/>
                    <a:gd name="connsiteY46" fmla="*/ 1082955 h 3959498"/>
                    <a:gd name="connsiteX47" fmla="*/ 1639434 w 3957687"/>
                    <a:gd name="connsiteY47" fmla="*/ 1082955 h 3959498"/>
                    <a:gd name="connsiteX48" fmla="*/ 1639434 w 3957687"/>
                    <a:gd name="connsiteY48" fmla="*/ 1018135 h 3959498"/>
                    <a:gd name="connsiteX49" fmla="*/ 1413719 w 3957687"/>
                    <a:gd name="connsiteY49" fmla="*/ 1018135 h 3959498"/>
                    <a:gd name="connsiteX50" fmla="*/ 2046612 w 3957687"/>
                    <a:gd name="connsiteY50" fmla="*/ 536198 h 3959498"/>
                    <a:gd name="connsiteX51" fmla="*/ 1987601 w 3957687"/>
                    <a:gd name="connsiteY51" fmla="*/ 574519 h 3959498"/>
                    <a:gd name="connsiteX52" fmla="*/ 1888458 w 3957687"/>
                    <a:gd name="connsiteY52" fmla="*/ 1040948 h 3959498"/>
                    <a:gd name="connsiteX53" fmla="*/ 1889009 w 3957687"/>
                    <a:gd name="connsiteY53" fmla="*/ 1043092 h 3959498"/>
                    <a:gd name="connsiteX54" fmla="*/ 1881677 w 3957687"/>
                    <a:gd name="connsiteY54" fmla="*/ 1092656 h 3959498"/>
                    <a:gd name="connsiteX55" fmla="*/ 1875160 w 3957687"/>
                    <a:gd name="connsiteY55" fmla="*/ 1103507 h 3959498"/>
                    <a:gd name="connsiteX56" fmla="*/ 1732359 w 3957687"/>
                    <a:gd name="connsiteY56" fmla="*/ 1775330 h 3959498"/>
                    <a:gd name="connsiteX57" fmla="*/ 1732319 w 3957687"/>
                    <a:gd name="connsiteY57" fmla="*/ 1779247 h 3959498"/>
                    <a:gd name="connsiteX58" fmla="*/ 1836728 w 3957687"/>
                    <a:gd name="connsiteY58" fmla="*/ 1762927 h 3959498"/>
                    <a:gd name="connsiteX59" fmla="*/ 2084933 w 3957687"/>
                    <a:gd name="connsiteY59" fmla="*/ 595208 h 3959498"/>
                    <a:gd name="connsiteX60" fmla="*/ 2046612 w 3957687"/>
                    <a:gd name="connsiteY60" fmla="*/ 536198 h 3959498"/>
                    <a:gd name="connsiteX61" fmla="*/ 2167210 w 3957687"/>
                    <a:gd name="connsiteY61" fmla="*/ 28 h 3959498"/>
                    <a:gd name="connsiteX62" fmla="*/ 2368577 w 3957687"/>
                    <a:gd name="connsiteY62" fmla="*/ 181593 h 3959498"/>
                    <a:gd name="connsiteX63" fmla="*/ 2199345 w 3957687"/>
                    <a:gd name="connsiteY63" fmla="*/ 1611971 h 3959498"/>
                    <a:gd name="connsiteX64" fmla="*/ 2187932 w 3957687"/>
                    <a:gd name="connsiteY64" fmla="*/ 1711871 h 3959498"/>
                    <a:gd name="connsiteX65" fmla="*/ 2309197 w 3957687"/>
                    <a:gd name="connsiteY65" fmla="*/ 1695196 h 3959498"/>
                    <a:gd name="connsiteX66" fmla="*/ 2861866 w 3957687"/>
                    <a:gd name="connsiteY66" fmla="*/ 1631382 h 3959498"/>
                    <a:gd name="connsiteX67" fmla="*/ 3015524 w 3957687"/>
                    <a:gd name="connsiteY67" fmla="*/ 1616983 h 3959498"/>
                    <a:gd name="connsiteX68" fmla="*/ 3257901 w 3957687"/>
                    <a:gd name="connsiteY68" fmla="*/ 1184854 h 3959498"/>
                    <a:gd name="connsiteX69" fmla="*/ 3357257 w 3957687"/>
                    <a:gd name="connsiteY69" fmla="*/ 1134703 h 3959498"/>
                    <a:gd name="connsiteX70" fmla="*/ 3488236 w 3957687"/>
                    <a:gd name="connsiteY70" fmla="*/ 1252381 h 3959498"/>
                    <a:gd name="connsiteX71" fmla="*/ 3449682 w 3957687"/>
                    <a:gd name="connsiteY71" fmla="*/ 1526287 h 3959498"/>
                    <a:gd name="connsiteX72" fmla="*/ 3438115 w 3957687"/>
                    <a:gd name="connsiteY72" fmla="*/ 1610508 h 3959498"/>
                    <a:gd name="connsiteX73" fmla="*/ 3468826 w 3957687"/>
                    <a:gd name="connsiteY73" fmla="*/ 1612276 h 3959498"/>
                    <a:gd name="connsiteX74" fmla="*/ 3473583 w 3957687"/>
                    <a:gd name="connsiteY74" fmla="*/ 2191943 h 3959498"/>
                    <a:gd name="connsiteX75" fmla="*/ 3451431 w 3957687"/>
                    <a:gd name="connsiteY75" fmla="*/ 2197639 h 3959498"/>
                    <a:gd name="connsiteX76" fmla="*/ 3451857 w 3957687"/>
                    <a:gd name="connsiteY76" fmla="*/ 2198211 h 3959498"/>
                    <a:gd name="connsiteX77" fmla="*/ 3675253 w 3957687"/>
                    <a:gd name="connsiteY77" fmla="*/ 2474694 h 3959498"/>
                    <a:gd name="connsiteX78" fmla="*/ 3494759 w 3957687"/>
                    <a:gd name="connsiteY78" fmla="*/ 2632922 h 3959498"/>
                    <a:gd name="connsiteX79" fmla="*/ 3284218 w 3957687"/>
                    <a:gd name="connsiteY79" fmla="*/ 2453526 h 3959498"/>
                    <a:gd name="connsiteX80" fmla="*/ 3091292 w 3957687"/>
                    <a:gd name="connsiteY80" fmla="*/ 2290247 h 3959498"/>
                    <a:gd name="connsiteX81" fmla="*/ 3081158 w 3957687"/>
                    <a:gd name="connsiteY81" fmla="*/ 2292853 h 3959498"/>
                    <a:gd name="connsiteX82" fmla="*/ 2430771 w 3957687"/>
                    <a:gd name="connsiteY82" fmla="*/ 2433530 h 3959498"/>
                    <a:gd name="connsiteX83" fmla="*/ 2317207 w 3957687"/>
                    <a:gd name="connsiteY83" fmla="*/ 2454462 h 3959498"/>
                    <a:gd name="connsiteX84" fmla="*/ 2353078 w 3957687"/>
                    <a:gd name="connsiteY84" fmla="*/ 2529194 h 3959498"/>
                    <a:gd name="connsiteX85" fmla="*/ 2827732 w 3957687"/>
                    <a:gd name="connsiteY85" fmla="*/ 3557886 h 3959498"/>
                    <a:gd name="connsiteX86" fmla="*/ 2499317 w 3957687"/>
                    <a:gd name="connsiteY86" fmla="*/ 3893905 h 3959498"/>
                    <a:gd name="connsiteX87" fmla="*/ 2298325 w 3957687"/>
                    <a:gd name="connsiteY87" fmla="*/ 3606216 h 3959498"/>
                    <a:gd name="connsiteX88" fmla="*/ 2114060 w 3957687"/>
                    <a:gd name="connsiteY88" fmla="*/ 3342964 h 3959498"/>
                    <a:gd name="connsiteX89" fmla="*/ 2085254 w 3957687"/>
                    <a:gd name="connsiteY89" fmla="*/ 3354437 h 3959498"/>
                    <a:gd name="connsiteX90" fmla="*/ 1794763 w 3957687"/>
                    <a:gd name="connsiteY90" fmla="*/ 3407245 h 3959498"/>
                    <a:gd name="connsiteX91" fmla="*/ 1648055 w 3957687"/>
                    <a:gd name="connsiteY91" fmla="*/ 3305673 h 3959498"/>
                    <a:gd name="connsiteX92" fmla="*/ 1749628 w 3957687"/>
                    <a:gd name="connsiteY92" fmla="*/ 3158967 h 3959498"/>
                    <a:gd name="connsiteX93" fmla="*/ 1958369 w 3957687"/>
                    <a:gd name="connsiteY93" fmla="*/ 3121020 h 3959498"/>
                    <a:gd name="connsiteX94" fmla="*/ 1876322 w 3957687"/>
                    <a:gd name="connsiteY94" fmla="*/ 3004106 h 3959498"/>
                    <a:gd name="connsiteX95" fmla="*/ 1867732 w 3957687"/>
                    <a:gd name="connsiteY95" fmla="*/ 2991912 h 3959498"/>
                    <a:gd name="connsiteX96" fmla="*/ 1586157 w 3957687"/>
                    <a:gd name="connsiteY96" fmla="*/ 3043100 h 3959498"/>
                    <a:gd name="connsiteX97" fmla="*/ 1439450 w 3957687"/>
                    <a:gd name="connsiteY97" fmla="*/ 2941527 h 3959498"/>
                    <a:gd name="connsiteX98" fmla="*/ 1541023 w 3957687"/>
                    <a:gd name="connsiteY98" fmla="*/ 2794822 h 3959498"/>
                    <a:gd name="connsiteX99" fmla="*/ 1707579 w 3957687"/>
                    <a:gd name="connsiteY99" fmla="*/ 2764544 h 3959498"/>
                    <a:gd name="connsiteX100" fmla="*/ 1672386 w 3957687"/>
                    <a:gd name="connsiteY100" fmla="*/ 2714581 h 3959498"/>
                    <a:gd name="connsiteX101" fmla="*/ 1577170 w 3957687"/>
                    <a:gd name="connsiteY101" fmla="*/ 2579942 h 3959498"/>
                    <a:gd name="connsiteX102" fmla="*/ 1525398 w 3957687"/>
                    <a:gd name="connsiteY102" fmla="*/ 2588145 h 3959498"/>
                    <a:gd name="connsiteX103" fmla="*/ 678393 w 3957687"/>
                    <a:gd name="connsiteY103" fmla="*/ 2720874 h 3959498"/>
                    <a:gd name="connsiteX104" fmla="*/ 613937 w 3957687"/>
                    <a:gd name="connsiteY104" fmla="*/ 1966788 h 3959498"/>
                    <a:gd name="connsiteX105" fmla="*/ 1249977 w 3957687"/>
                    <a:gd name="connsiteY105" fmla="*/ 1858495 h 3959498"/>
                    <a:gd name="connsiteX106" fmla="*/ 1505287 w 3957687"/>
                    <a:gd name="connsiteY106" fmla="*/ 1815839 h 3959498"/>
                    <a:gd name="connsiteX107" fmla="*/ 1532267 w 3957687"/>
                    <a:gd name="connsiteY107" fmla="*/ 1656018 h 3959498"/>
                    <a:gd name="connsiteX108" fmla="*/ 1547521 w 3957687"/>
                    <a:gd name="connsiteY108" fmla="*/ 1585172 h 3959498"/>
                    <a:gd name="connsiteX109" fmla="*/ 1380431 w 3957687"/>
                    <a:gd name="connsiteY109" fmla="*/ 1593929 h 3959498"/>
                    <a:gd name="connsiteX110" fmla="*/ 1247827 w 3957687"/>
                    <a:gd name="connsiteY110" fmla="*/ 1474532 h 3959498"/>
                    <a:gd name="connsiteX111" fmla="*/ 1367224 w 3957687"/>
                    <a:gd name="connsiteY111" fmla="*/ 1341927 h 3959498"/>
                    <a:gd name="connsiteX112" fmla="*/ 1607044 w 3957687"/>
                    <a:gd name="connsiteY112" fmla="*/ 1329359 h 3959498"/>
                    <a:gd name="connsiteX113" fmla="*/ 1612725 w 3957687"/>
                    <a:gd name="connsiteY113" fmla="*/ 1306039 h 3959498"/>
                    <a:gd name="connsiteX114" fmla="*/ 1645764 w 3957687"/>
                    <a:gd name="connsiteY114" fmla="*/ 1182187 h 3959498"/>
                    <a:gd name="connsiteX115" fmla="*/ 1474763 w 3957687"/>
                    <a:gd name="connsiteY115" fmla="*/ 1191148 h 3959498"/>
                    <a:gd name="connsiteX116" fmla="*/ 1342158 w 3957687"/>
                    <a:gd name="connsiteY116" fmla="*/ 1071751 h 3959498"/>
                    <a:gd name="connsiteX117" fmla="*/ 1461556 w 3957687"/>
                    <a:gd name="connsiteY117" fmla="*/ 939146 h 3959498"/>
                    <a:gd name="connsiteX118" fmla="*/ 1714153 w 3957687"/>
                    <a:gd name="connsiteY118" fmla="*/ 925908 h 3959498"/>
                    <a:gd name="connsiteX119" fmla="*/ 1765124 w 3957687"/>
                    <a:gd name="connsiteY119" fmla="*/ 740233 h 3959498"/>
                    <a:gd name="connsiteX120" fmla="*/ 1899792 w 3957687"/>
                    <a:gd name="connsiteY120" fmla="*/ 213308 h 3959498"/>
                    <a:gd name="connsiteX121" fmla="*/ 2167210 w 3957687"/>
                    <a:gd name="connsiteY121" fmla="*/ 28 h 3959498"/>
                    <a:gd name="connsiteX0" fmla="*/ 1948254 w 3957687"/>
                    <a:gd name="connsiteY0" fmla="*/ 3207396 h 3959498"/>
                    <a:gd name="connsiteX1" fmla="*/ 1727621 w 3957687"/>
                    <a:gd name="connsiteY1" fmla="*/ 3255020 h 3959498"/>
                    <a:gd name="connsiteX2" fmla="*/ 1741296 w 3957687"/>
                    <a:gd name="connsiteY2" fmla="*/ 3318381 h 3959498"/>
                    <a:gd name="connsiteX3" fmla="*/ 1961930 w 3957687"/>
                    <a:gd name="connsiteY3" fmla="*/ 3270757 h 3959498"/>
                    <a:gd name="connsiteX4" fmla="*/ 1948254 w 3957687"/>
                    <a:gd name="connsiteY4" fmla="*/ 3207396 h 3959498"/>
                    <a:gd name="connsiteX5" fmla="*/ 1717313 w 3957687"/>
                    <a:gd name="connsiteY5" fmla="*/ 2855385 h 3959498"/>
                    <a:gd name="connsiteX6" fmla="*/ 1496679 w 3957687"/>
                    <a:gd name="connsiteY6" fmla="*/ 2903009 h 3959498"/>
                    <a:gd name="connsiteX7" fmla="*/ 1510356 w 3957687"/>
                    <a:gd name="connsiteY7" fmla="*/ 2966370 h 3959498"/>
                    <a:gd name="connsiteX8" fmla="*/ 1730990 w 3957687"/>
                    <a:gd name="connsiteY8" fmla="*/ 2918746 h 3959498"/>
                    <a:gd name="connsiteX9" fmla="*/ 1717313 w 3957687"/>
                    <a:gd name="connsiteY9" fmla="*/ 2855385 h 3959498"/>
                    <a:gd name="connsiteX10" fmla="*/ 1909784 w 3957687"/>
                    <a:gd name="connsiteY10" fmla="*/ 2526297 h 3959498"/>
                    <a:gd name="connsiteX11" fmla="*/ 1819266 w 3957687"/>
                    <a:gd name="connsiteY11" fmla="*/ 2541583 h 3959498"/>
                    <a:gd name="connsiteX12" fmla="*/ 1802830 w 3957687"/>
                    <a:gd name="connsiteY12" fmla="*/ 2544188 h 3959498"/>
                    <a:gd name="connsiteX13" fmla="*/ 2556624 w 3957687"/>
                    <a:gd name="connsiteY13" fmla="*/ 3708694 h 3959498"/>
                    <a:gd name="connsiteX14" fmla="*/ 2625428 w 3957687"/>
                    <a:gd name="connsiteY14" fmla="*/ 3723425 h 3959498"/>
                    <a:gd name="connsiteX15" fmla="*/ 2640160 w 3957687"/>
                    <a:gd name="connsiteY15" fmla="*/ 3654622 h 3959498"/>
                    <a:gd name="connsiteX16" fmla="*/ 1909784 w 3957687"/>
                    <a:gd name="connsiteY16" fmla="*/ 2526297 h 3959498"/>
                    <a:gd name="connsiteX17" fmla="*/ 3320868 w 3957687"/>
                    <a:gd name="connsiteY17" fmla="*/ 2231213 h 3959498"/>
                    <a:gd name="connsiteX18" fmla="*/ 3262164 w 3957687"/>
                    <a:gd name="connsiteY18" fmla="*/ 2246307 h 3959498"/>
                    <a:gd name="connsiteX19" fmla="*/ 3524847 w 3957687"/>
                    <a:gd name="connsiteY19" fmla="*/ 2508780 h 3959498"/>
                    <a:gd name="connsiteX20" fmla="*/ 3561738 w 3957687"/>
                    <a:gd name="connsiteY20" fmla="*/ 2508765 h 3959498"/>
                    <a:gd name="connsiteX21" fmla="*/ 3561723 w 3957687"/>
                    <a:gd name="connsiteY21" fmla="*/ 2471874 h 3959498"/>
                    <a:gd name="connsiteX22" fmla="*/ 3320868 w 3957687"/>
                    <a:gd name="connsiteY22" fmla="*/ 2231213 h 3959498"/>
                    <a:gd name="connsiteX23" fmla="*/ 2497962 w 3957687"/>
                    <a:gd name="connsiteY23" fmla="*/ 1932090 h 3959498"/>
                    <a:gd name="connsiteX24" fmla="*/ 143509 w 3957687"/>
                    <a:gd name="connsiteY24" fmla="*/ 2422096 h 3959498"/>
                    <a:gd name="connsiteX25" fmla="*/ 226964 w 3957687"/>
                    <a:gd name="connsiteY25" fmla="*/ 2480211 h 3959498"/>
                    <a:gd name="connsiteX26" fmla="*/ 1525826 w 3957687"/>
                    <a:gd name="connsiteY26" fmla="*/ 2143151 h 3959498"/>
                    <a:gd name="connsiteX27" fmla="*/ 1827176 w 3957687"/>
                    <a:gd name="connsiteY27" fmla="*/ 2104476 h 3959498"/>
                    <a:gd name="connsiteX28" fmla="*/ 2042803 w 3957687"/>
                    <a:gd name="connsiteY28" fmla="*/ 2076803 h 3959498"/>
                    <a:gd name="connsiteX29" fmla="*/ 3681278 w 3957687"/>
                    <a:gd name="connsiteY29" fmla="*/ 2057134 h 3959498"/>
                    <a:gd name="connsiteX30" fmla="*/ 3698240 w 3957687"/>
                    <a:gd name="connsiteY30" fmla="*/ 1924245 h 3959498"/>
                    <a:gd name="connsiteX31" fmla="*/ 2497962 w 3957687"/>
                    <a:gd name="connsiteY31" fmla="*/ 1932090 h 3959498"/>
                    <a:gd name="connsiteX32" fmla="*/ 3328936 w 3957687"/>
                    <a:gd name="connsiteY32" fmla="*/ 1307034 h 3959498"/>
                    <a:gd name="connsiteX33" fmla="*/ 3314021 w 3957687"/>
                    <a:gd name="connsiteY33" fmla="*/ 1320307 h 3959498"/>
                    <a:gd name="connsiteX34" fmla="*/ 3177737 w 3957687"/>
                    <a:gd name="connsiteY34" fmla="*/ 1601786 h 3959498"/>
                    <a:gd name="connsiteX35" fmla="*/ 3219183 w 3957687"/>
                    <a:gd name="connsiteY35" fmla="*/ 1597902 h 3959498"/>
                    <a:gd name="connsiteX36" fmla="*/ 3237084 w 3957687"/>
                    <a:gd name="connsiteY36" fmla="*/ 1598933 h 3959498"/>
                    <a:gd name="connsiteX37" fmla="*/ 3360979 w 3957687"/>
                    <a:gd name="connsiteY37" fmla="*/ 1343042 h 3959498"/>
                    <a:gd name="connsiteX38" fmla="*/ 3348868 w 3957687"/>
                    <a:gd name="connsiteY38" fmla="*/ 1308196 h 3959498"/>
                    <a:gd name="connsiteX39" fmla="*/ 3328936 w 3957687"/>
                    <a:gd name="connsiteY39" fmla="*/ 1307034 h 3959498"/>
                    <a:gd name="connsiteX40" fmla="*/ 1314483 w 3957687"/>
                    <a:gd name="connsiteY40" fmla="*/ 1399403 h 3959498"/>
                    <a:gd name="connsiteX41" fmla="*/ 1317876 w 3957687"/>
                    <a:gd name="connsiteY41" fmla="*/ 1464134 h 3959498"/>
                    <a:gd name="connsiteX42" fmla="*/ 1543281 w 3957687"/>
                    <a:gd name="connsiteY42" fmla="*/ 1452321 h 3959498"/>
                    <a:gd name="connsiteX43" fmla="*/ 1539889 w 3957687"/>
                    <a:gd name="connsiteY43" fmla="*/ 1387590 h 3959498"/>
                    <a:gd name="connsiteX44" fmla="*/ 1314483 w 3957687"/>
                    <a:gd name="connsiteY44" fmla="*/ 1399403 h 3959498"/>
                    <a:gd name="connsiteX45" fmla="*/ 1413719 w 3957687"/>
                    <a:gd name="connsiteY45" fmla="*/ 1018135 h 3959498"/>
                    <a:gd name="connsiteX46" fmla="*/ 1413719 w 3957687"/>
                    <a:gd name="connsiteY46" fmla="*/ 1082955 h 3959498"/>
                    <a:gd name="connsiteX47" fmla="*/ 1639434 w 3957687"/>
                    <a:gd name="connsiteY47" fmla="*/ 1082955 h 3959498"/>
                    <a:gd name="connsiteX48" fmla="*/ 1639434 w 3957687"/>
                    <a:gd name="connsiteY48" fmla="*/ 1018135 h 3959498"/>
                    <a:gd name="connsiteX49" fmla="*/ 1413719 w 3957687"/>
                    <a:gd name="connsiteY49" fmla="*/ 1018135 h 3959498"/>
                    <a:gd name="connsiteX50" fmla="*/ 2084933 w 3957687"/>
                    <a:gd name="connsiteY50" fmla="*/ 595208 h 3959498"/>
                    <a:gd name="connsiteX51" fmla="*/ 1987601 w 3957687"/>
                    <a:gd name="connsiteY51" fmla="*/ 574519 h 3959498"/>
                    <a:gd name="connsiteX52" fmla="*/ 1888458 w 3957687"/>
                    <a:gd name="connsiteY52" fmla="*/ 1040948 h 3959498"/>
                    <a:gd name="connsiteX53" fmla="*/ 1889009 w 3957687"/>
                    <a:gd name="connsiteY53" fmla="*/ 1043092 h 3959498"/>
                    <a:gd name="connsiteX54" fmla="*/ 1881677 w 3957687"/>
                    <a:gd name="connsiteY54" fmla="*/ 1092656 h 3959498"/>
                    <a:gd name="connsiteX55" fmla="*/ 1875160 w 3957687"/>
                    <a:gd name="connsiteY55" fmla="*/ 1103507 h 3959498"/>
                    <a:gd name="connsiteX56" fmla="*/ 1732359 w 3957687"/>
                    <a:gd name="connsiteY56" fmla="*/ 1775330 h 3959498"/>
                    <a:gd name="connsiteX57" fmla="*/ 1732319 w 3957687"/>
                    <a:gd name="connsiteY57" fmla="*/ 1779247 h 3959498"/>
                    <a:gd name="connsiteX58" fmla="*/ 1836728 w 3957687"/>
                    <a:gd name="connsiteY58" fmla="*/ 1762927 h 3959498"/>
                    <a:gd name="connsiteX59" fmla="*/ 2084933 w 3957687"/>
                    <a:gd name="connsiteY59" fmla="*/ 595208 h 3959498"/>
                    <a:gd name="connsiteX60" fmla="*/ 2167210 w 3957687"/>
                    <a:gd name="connsiteY60" fmla="*/ 28 h 3959498"/>
                    <a:gd name="connsiteX61" fmla="*/ 2368577 w 3957687"/>
                    <a:gd name="connsiteY61" fmla="*/ 181593 h 3959498"/>
                    <a:gd name="connsiteX62" fmla="*/ 2199345 w 3957687"/>
                    <a:gd name="connsiteY62" fmla="*/ 1611971 h 3959498"/>
                    <a:gd name="connsiteX63" fmla="*/ 2187932 w 3957687"/>
                    <a:gd name="connsiteY63" fmla="*/ 1711871 h 3959498"/>
                    <a:gd name="connsiteX64" fmla="*/ 2309197 w 3957687"/>
                    <a:gd name="connsiteY64" fmla="*/ 1695196 h 3959498"/>
                    <a:gd name="connsiteX65" fmla="*/ 2861866 w 3957687"/>
                    <a:gd name="connsiteY65" fmla="*/ 1631382 h 3959498"/>
                    <a:gd name="connsiteX66" fmla="*/ 3015524 w 3957687"/>
                    <a:gd name="connsiteY66" fmla="*/ 1616983 h 3959498"/>
                    <a:gd name="connsiteX67" fmla="*/ 3257901 w 3957687"/>
                    <a:gd name="connsiteY67" fmla="*/ 1184854 h 3959498"/>
                    <a:gd name="connsiteX68" fmla="*/ 3357257 w 3957687"/>
                    <a:gd name="connsiteY68" fmla="*/ 1134703 h 3959498"/>
                    <a:gd name="connsiteX69" fmla="*/ 3488236 w 3957687"/>
                    <a:gd name="connsiteY69" fmla="*/ 1252381 h 3959498"/>
                    <a:gd name="connsiteX70" fmla="*/ 3449682 w 3957687"/>
                    <a:gd name="connsiteY70" fmla="*/ 1526287 h 3959498"/>
                    <a:gd name="connsiteX71" fmla="*/ 3438115 w 3957687"/>
                    <a:gd name="connsiteY71" fmla="*/ 1610508 h 3959498"/>
                    <a:gd name="connsiteX72" fmla="*/ 3468826 w 3957687"/>
                    <a:gd name="connsiteY72" fmla="*/ 1612276 h 3959498"/>
                    <a:gd name="connsiteX73" fmla="*/ 3473583 w 3957687"/>
                    <a:gd name="connsiteY73" fmla="*/ 2191943 h 3959498"/>
                    <a:gd name="connsiteX74" fmla="*/ 3451431 w 3957687"/>
                    <a:gd name="connsiteY74" fmla="*/ 2197639 h 3959498"/>
                    <a:gd name="connsiteX75" fmla="*/ 3451857 w 3957687"/>
                    <a:gd name="connsiteY75" fmla="*/ 2198211 h 3959498"/>
                    <a:gd name="connsiteX76" fmla="*/ 3675253 w 3957687"/>
                    <a:gd name="connsiteY76" fmla="*/ 2474694 h 3959498"/>
                    <a:gd name="connsiteX77" fmla="*/ 3494759 w 3957687"/>
                    <a:gd name="connsiteY77" fmla="*/ 2632922 h 3959498"/>
                    <a:gd name="connsiteX78" fmla="*/ 3284218 w 3957687"/>
                    <a:gd name="connsiteY78" fmla="*/ 2453526 h 3959498"/>
                    <a:gd name="connsiteX79" fmla="*/ 3091292 w 3957687"/>
                    <a:gd name="connsiteY79" fmla="*/ 2290247 h 3959498"/>
                    <a:gd name="connsiteX80" fmla="*/ 3081158 w 3957687"/>
                    <a:gd name="connsiteY80" fmla="*/ 2292853 h 3959498"/>
                    <a:gd name="connsiteX81" fmla="*/ 2430771 w 3957687"/>
                    <a:gd name="connsiteY81" fmla="*/ 2433530 h 3959498"/>
                    <a:gd name="connsiteX82" fmla="*/ 2317207 w 3957687"/>
                    <a:gd name="connsiteY82" fmla="*/ 2454462 h 3959498"/>
                    <a:gd name="connsiteX83" fmla="*/ 2353078 w 3957687"/>
                    <a:gd name="connsiteY83" fmla="*/ 2529194 h 3959498"/>
                    <a:gd name="connsiteX84" fmla="*/ 2827732 w 3957687"/>
                    <a:gd name="connsiteY84" fmla="*/ 3557886 h 3959498"/>
                    <a:gd name="connsiteX85" fmla="*/ 2499317 w 3957687"/>
                    <a:gd name="connsiteY85" fmla="*/ 3893905 h 3959498"/>
                    <a:gd name="connsiteX86" fmla="*/ 2298325 w 3957687"/>
                    <a:gd name="connsiteY86" fmla="*/ 3606216 h 3959498"/>
                    <a:gd name="connsiteX87" fmla="*/ 2114060 w 3957687"/>
                    <a:gd name="connsiteY87" fmla="*/ 3342964 h 3959498"/>
                    <a:gd name="connsiteX88" fmla="*/ 2085254 w 3957687"/>
                    <a:gd name="connsiteY88" fmla="*/ 3354437 h 3959498"/>
                    <a:gd name="connsiteX89" fmla="*/ 1794763 w 3957687"/>
                    <a:gd name="connsiteY89" fmla="*/ 3407245 h 3959498"/>
                    <a:gd name="connsiteX90" fmla="*/ 1648055 w 3957687"/>
                    <a:gd name="connsiteY90" fmla="*/ 3305673 h 3959498"/>
                    <a:gd name="connsiteX91" fmla="*/ 1749628 w 3957687"/>
                    <a:gd name="connsiteY91" fmla="*/ 3158967 h 3959498"/>
                    <a:gd name="connsiteX92" fmla="*/ 1958369 w 3957687"/>
                    <a:gd name="connsiteY92" fmla="*/ 3121020 h 3959498"/>
                    <a:gd name="connsiteX93" fmla="*/ 1876322 w 3957687"/>
                    <a:gd name="connsiteY93" fmla="*/ 3004106 h 3959498"/>
                    <a:gd name="connsiteX94" fmla="*/ 1867732 w 3957687"/>
                    <a:gd name="connsiteY94" fmla="*/ 2991912 h 3959498"/>
                    <a:gd name="connsiteX95" fmla="*/ 1586157 w 3957687"/>
                    <a:gd name="connsiteY95" fmla="*/ 3043100 h 3959498"/>
                    <a:gd name="connsiteX96" fmla="*/ 1439450 w 3957687"/>
                    <a:gd name="connsiteY96" fmla="*/ 2941527 h 3959498"/>
                    <a:gd name="connsiteX97" fmla="*/ 1541023 w 3957687"/>
                    <a:gd name="connsiteY97" fmla="*/ 2794822 h 3959498"/>
                    <a:gd name="connsiteX98" fmla="*/ 1707579 w 3957687"/>
                    <a:gd name="connsiteY98" fmla="*/ 2764544 h 3959498"/>
                    <a:gd name="connsiteX99" fmla="*/ 1672386 w 3957687"/>
                    <a:gd name="connsiteY99" fmla="*/ 2714581 h 3959498"/>
                    <a:gd name="connsiteX100" fmla="*/ 1577170 w 3957687"/>
                    <a:gd name="connsiteY100" fmla="*/ 2579942 h 3959498"/>
                    <a:gd name="connsiteX101" fmla="*/ 1525398 w 3957687"/>
                    <a:gd name="connsiteY101" fmla="*/ 2588145 h 3959498"/>
                    <a:gd name="connsiteX102" fmla="*/ 678393 w 3957687"/>
                    <a:gd name="connsiteY102" fmla="*/ 2720874 h 3959498"/>
                    <a:gd name="connsiteX103" fmla="*/ 613937 w 3957687"/>
                    <a:gd name="connsiteY103" fmla="*/ 1966788 h 3959498"/>
                    <a:gd name="connsiteX104" fmla="*/ 1249977 w 3957687"/>
                    <a:gd name="connsiteY104" fmla="*/ 1858495 h 3959498"/>
                    <a:gd name="connsiteX105" fmla="*/ 1505287 w 3957687"/>
                    <a:gd name="connsiteY105" fmla="*/ 1815839 h 3959498"/>
                    <a:gd name="connsiteX106" fmla="*/ 1532267 w 3957687"/>
                    <a:gd name="connsiteY106" fmla="*/ 1656018 h 3959498"/>
                    <a:gd name="connsiteX107" fmla="*/ 1547521 w 3957687"/>
                    <a:gd name="connsiteY107" fmla="*/ 1585172 h 3959498"/>
                    <a:gd name="connsiteX108" fmla="*/ 1380431 w 3957687"/>
                    <a:gd name="connsiteY108" fmla="*/ 1593929 h 3959498"/>
                    <a:gd name="connsiteX109" fmla="*/ 1247827 w 3957687"/>
                    <a:gd name="connsiteY109" fmla="*/ 1474532 h 3959498"/>
                    <a:gd name="connsiteX110" fmla="*/ 1367224 w 3957687"/>
                    <a:gd name="connsiteY110" fmla="*/ 1341927 h 3959498"/>
                    <a:gd name="connsiteX111" fmla="*/ 1607044 w 3957687"/>
                    <a:gd name="connsiteY111" fmla="*/ 1329359 h 3959498"/>
                    <a:gd name="connsiteX112" fmla="*/ 1612725 w 3957687"/>
                    <a:gd name="connsiteY112" fmla="*/ 1306039 h 3959498"/>
                    <a:gd name="connsiteX113" fmla="*/ 1645764 w 3957687"/>
                    <a:gd name="connsiteY113" fmla="*/ 1182187 h 3959498"/>
                    <a:gd name="connsiteX114" fmla="*/ 1474763 w 3957687"/>
                    <a:gd name="connsiteY114" fmla="*/ 1191148 h 3959498"/>
                    <a:gd name="connsiteX115" fmla="*/ 1342158 w 3957687"/>
                    <a:gd name="connsiteY115" fmla="*/ 1071751 h 3959498"/>
                    <a:gd name="connsiteX116" fmla="*/ 1461556 w 3957687"/>
                    <a:gd name="connsiteY116" fmla="*/ 939146 h 3959498"/>
                    <a:gd name="connsiteX117" fmla="*/ 1714153 w 3957687"/>
                    <a:gd name="connsiteY117" fmla="*/ 925908 h 3959498"/>
                    <a:gd name="connsiteX118" fmla="*/ 1765124 w 3957687"/>
                    <a:gd name="connsiteY118" fmla="*/ 740233 h 3959498"/>
                    <a:gd name="connsiteX119" fmla="*/ 1899792 w 3957687"/>
                    <a:gd name="connsiteY119" fmla="*/ 213308 h 3959498"/>
                    <a:gd name="connsiteX120" fmla="*/ 2167210 w 3957687"/>
                    <a:gd name="connsiteY120" fmla="*/ 28 h 3959498"/>
                    <a:gd name="connsiteX0" fmla="*/ 1948254 w 3957687"/>
                    <a:gd name="connsiteY0" fmla="*/ 3207396 h 3959498"/>
                    <a:gd name="connsiteX1" fmla="*/ 1727621 w 3957687"/>
                    <a:gd name="connsiteY1" fmla="*/ 3255020 h 3959498"/>
                    <a:gd name="connsiteX2" fmla="*/ 1741296 w 3957687"/>
                    <a:gd name="connsiteY2" fmla="*/ 3318381 h 3959498"/>
                    <a:gd name="connsiteX3" fmla="*/ 1961930 w 3957687"/>
                    <a:gd name="connsiteY3" fmla="*/ 3270757 h 3959498"/>
                    <a:gd name="connsiteX4" fmla="*/ 1948254 w 3957687"/>
                    <a:gd name="connsiteY4" fmla="*/ 3207396 h 3959498"/>
                    <a:gd name="connsiteX5" fmla="*/ 1717313 w 3957687"/>
                    <a:gd name="connsiteY5" fmla="*/ 2855385 h 3959498"/>
                    <a:gd name="connsiteX6" fmla="*/ 1496679 w 3957687"/>
                    <a:gd name="connsiteY6" fmla="*/ 2903009 h 3959498"/>
                    <a:gd name="connsiteX7" fmla="*/ 1510356 w 3957687"/>
                    <a:gd name="connsiteY7" fmla="*/ 2966370 h 3959498"/>
                    <a:gd name="connsiteX8" fmla="*/ 1730990 w 3957687"/>
                    <a:gd name="connsiteY8" fmla="*/ 2918746 h 3959498"/>
                    <a:gd name="connsiteX9" fmla="*/ 1717313 w 3957687"/>
                    <a:gd name="connsiteY9" fmla="*/ 2855385 h 3959498"/>
                    <a:gd name="connsiteX10" fmla="*/ 1909784 w 3957687"/>
                    <a:gd name="connsiteY10" fmla="*/ 2526297 h 3959498"/>
                    <a:gd name="connsiteX11" fmla="*/ 1819266 w 3957687"/>
                    <a:gd name="connsiteY11" fmla="*/ 2541583 h 3959498"/>
                    <a:gd name="connsiteX12" fmla="*/ 1802830 w 3957687"/>
                    <a:gd name="connsiteY12" fmla="*/ 2544188 h 3959498"/>
                    <a:gd name="connsiteX13" fmla="*/ 2556624 w 3957687"/>
                    <a:gd name="connsiteY13" fmla="*/ 3708694 h 3959498"/>
                    <a:gd name="connsiteX14" fmla="*/ 2625428 w 3957687"/>
                    <a:gd name="connsiteY14" fmla="*/ 3723425 h 3959498"/>
                    <a:gd name="connsiteX15" fmla="*/ 2640160 w 3957687"/>
                    <a:gd name="connsiteY15" fmla="*/ 3654622 h 3959498"/>
                    <a:gd name="connsiteX16" fmla="*/ 1909784 w 3957687"/>
                    <a:gd name="connsiteY16" fmla="*/ 2526297 h 3959498"/>
                    <a:gd name="connsiteX17" fmla="*/ 3320868 w 3957687"/>
                    <a:gd name="connsiteY17" fmla="*/ 2231213 h 3959498"/>
                    <a:gd name="connsiteX18" fmla="*/ 3262164 w 3957687"/>
                    <a:gd name="connsiteY18" fmla="*/ 2246307 h 3959498"/>
                    <a:gd name="connsiteX19" fmla="*/ 3524847 w 3957687"/>
                    <a:gd name="connsiteY19" fmla="*/ 2508780 h 3959498"/>
                    <a:gd name="connsiteX20" fmla="*/ 3561738 w 3957687"/>
                    <a:gd name="connsiteY20" fmla="*/ 2508765 h 3959498"/>
                    <a:gd name="connsiteX21" fmla="*/ 3561723 w 3957687"/>
                    <a:gd name="connsiteY21" fmla="*/ 2471874 h 3959498"/>
                    <a:gd name="connsiteX22" fmla="*/ 3320868 w 3957687"/>
                    <a:gd name="connsiteY22" fmla="*/ 2231213 h 3959498"/>
                    <a:gd name="connsiteX23" fmla="*/ 2497962 w 3957687"/>
                    <a:gd name="connsiteY23" fmla="*/ 1932090 h 3959498"/>
                    <a:gd name="connsiteX24" fmla="*/ 143509 w 3957687"/>
                    <a:gd name="connsiteY24" fmla="*/ 2422096 h 3959498"/>
                    <a:gd name="connsiteX25" fmla="*/ 226964 w 3957687"/>
                    <a:gd name="connsiteY25" fmla="*/ 2480211 h 3959498"/>
                    <a:gd name="connsiteX26" fmla="*/ 1525826 w 3957687"/>
                    <a:gd name="connsiteY26" fmla="*/ 2143151 h 3959498"/>
                    <a:gd name="connsiteX27" fmla="*/ 1827176 w 3957687"/>
                    <a:gd name="connsiteY27" fmla="*/ 2104476 h 3959498"/>
                    <a:gd name="connsiteX28" fmla="*/ 2042803 w 3957687"/>
                    <a:gd name="connsiteY28" fmla="*/ 2076803 h 3959498"/>
                    <a:gd name="connsiteX29" fmla="*/ 3681278 w 3957687"/>
                    <a:gd name="connsiteY29" fmla="*/ 2057134 h 3959498"/>
                    <a:gd name="connsiteX30" fmla="*/ 3698240 w 3957687"/>
                    <a:gd name="connsiteY30" fmla="*/ 1924245 h 3959498"/>
                    <a:gd name="connsiteX31" fmla="*/ 2497962 w 3957687"/>
                    <a:gd name="connsiteY31" fmla="*/ 1932090 h 3959498"/>
                    <a:gd name="connsiteX32" fmla="*/ 3328936 w 3957687"/>
                    <a:gd name="connsiteY32" fmla="*/ 1307034 h 3959498"/>
                    <a:gd name="connsiteX33" fmla="*/ 3314021 w 3957687"/>
                    <a:gd name="connsiteY33" fmla="*/ 1320307 h 3959498"/>
                    <a:gd name="connsiteX34" fmla="*/ 3177737 w 3957687"/>
                    <a:gd name="connsiteY34" fmla="*/ 1601786 h 3959498"/>
                    <a:gd name="connsiteX35" fmla="*/ 3219183 w 3957687"/>
                    <a:gd name="connsiteY35" fmla="*/ 1597902 h 3959498"/>
                    <a:gd name="connsiteX36" fmla="*/ 3237084 w 3957687"/>
                    <a:gd name="connsiteY36" fmla="*/ 1598933 h 3959498"/>
                    <a:gd name="connsiteX37" fmla="*/ 3360979 w 3957687"/>
                    <a:gd name="connsiteY37" fmla="*/ 1343042 h 3959498"/>
                    <a:gd name="connsiteX38" fmla="*/ 3348868 w 3957687"/>
                    <a:gd name="connsiteY38" fmla="*/ 1308196 h 3959498"/>
                    <a:gd name="connsiteX39" fmla="*/ 3328936 w 3957687"/>
                    <a:gd name="connsiteY39" fmla="*/ 1307034 h 3959498"/>
                    <a:gd name="connsiteX40" fmla="*/ 1314483 w 3957687"/>
                    <a:gd name="connsiteY40" fmla="*/ 1399403 h 3959498"/>
                    <a:gd name="connsiteX41" fmla="*/ 1317876 w 3957687"/>
                    <a:gd name="connsiteY41" fmla="*/ 1464134 h 3959498"/>
                    <a:gd name="connsiteX42" fmla="*/ 1543281 w 3957687"/>
                    <a:gd name="connsiteY42" fmla="*/ 1452321 h 3959498"/>
                    <a:gd name="connsiteX43" fmla="*/ 1539889 w 3957687"/>
                    <a:gd name="connsiteY43" fmla="*/ 1387590 h 3959498"/>
                    <a:gd name="connsiteX44" fmla="*/ 1314483 w 3957687"/>
                    <a:gd name="connsiteY44" fmla="*/ 1399403 h 3959498"/>
                    <a:gd name="connsiteX45" fmla="*/ 1413719 w 3957687"/>
                    <a:gd name="connsiteY45" fmla="*/ 1018135 h 3959498"/>
                    <a:gd name="connsiteX46" fmla="*/ 1413719 w 3957687"/>
                    <a:gd name="connsiteY46" fmla="*/ 1082955 h 3959498"/>
                    <a:gd name="connsiteX47" fmla="*/ 1639434 w 3957687"/>
                    <a:gd name="connsiteY47" fmla="*/ 1082955 h 3959498"/>
                    <a:gd name="connsiteX48" fmla="*/ 1639434 w 3957687"/>
                    <a:gd name="connsiteY48" fmla="*/ 1018135 h 3959498"/>
                    <a:gd name="connsiteX49" fmla="*/ 1413719 w 3957687"/>
                    <a:gd name="connsiteY49" fmla="*/ 1018135 h 3959498"/>
                    <a:gd name="connsiteX50" fmla="*/ 2084933 w 3957687"/>
                    <a:gd name="connsiteY50" fmla="*/ 595208 h 3959498"/>
                    <a:gd name="connsiteX51" fmla="*/ 1987601 w 3957687"/>
                    <a:gd name="connsiteY51" fmla="*/ 574519 h 3959498"/>
                    <a:gd name="connsiteX52" fmla="*/ 1888458 w 3957687"/>
                    <a:gd name="connsiteY52" fmla="*/ 1040948 h 3959498"/>
                    <a:gd name="connsiteX53" fmla="*/ 1889009 w 3957687"/>
                    <a:gd name="connsiteY53" fmla="*/ 1043092 h 3959498"/>
                    <a:gd name="connsiteX54" fmla="*/ 1881677 w 3957687"/>
                    <a:gd name="connsiteY54" fmla="*/ 1092656 h 3959498"/>
                    <a:gd name="connsiteX55" fmla="*/ 1875160 w 3957687"/>
                    <a:gd name="connsiteY55" fmla="*/ 1103507 h 3959498"/>
                    <a:gd name="connsiteX56" fmla="*/ 1732359 w 3957687"/>
                    <a:gd name="connsiteY56" fmla="*/ 1775330 h 3959498"/>
                    <a:gd name="connsiteX57" fmla="*/ 1732319 w 3957687"/>
                    <a:gd name="connsiteY57" fmla="*/ 1779247 h 3959498"/>
                    <a:gd name="connsiteX58" fmla="*/ 1836728 w 3957687"/>
                    <a:gd name="connsiteY58" fmla="*/ 1762927 h 3959498"/>
                    <a:gd name="connsiteX59" fmla="*/ 2084933 w 3957687"/>
                    <a:gd name="connsiteY59" fmla="*/ 595208 h 3959498"/>
                    <a:gd name="connsiteX60" fmla="*/ 2167210 w 3957687"/>
                    <a:gd name="connsiteY60" fmla="*/ 28 h 3959498"/>
                    <a:gd name="connsiteX61" fmla="*/ 2368577 w 3957687"/>
                    <a:gd name="connsiteY61" fmla="*/ 181593 h 3959498"/>
                    <a:gd name="connsiteX62" fmla="*/ 2199345 w 3957687"/>
                    <a:gd name="connsiteY62" fmla="*/ 1611971 h 3959498"/>
                    <a:gd name="connsiteX63" fmla="*/ 2187932 w 3957687"/>
                    <a:gd name="connsiteY63" fmla="*/ 1711871 h 3959498"/>
                    <a:gd name="connsiteX64" fmla="*/ 2309197 w 3957687"/>
                    <a:gd name="connsiteY64" fmla="*/ 1695196 h 3959498"/>
                    <a:gd name="connsiteX65" fmla="*/ 2861866 w 3957687"/>
                    <a:gd name="connsiteY65" fmla="*/ 1631382 h 3959498"/>
                    <a:gd name="connsiteX66" fmla="*/ 3015524 w 3957687"/>
                    <a:gd name="connsiteY66" fmla="*/ 1616983 h 3959498"/>
                    <a:gd name="connsiteX67" fmla="*/ 3257901 w 3957687"/>
                    <a:gd name="connsiteY67" fmla="*/ 1184854 h 3959498"/>
                    <a:gd name="connsiteX68" fmla="*/ 3357257 w 3957687"/>
                    <a:gd name="connsiteY68" fmla="*/ 1134703 h 3959498"/>
                    <a:gd name="connsiteX69" fmla="*/ 3488236 w 3957687"/>
                    <a:gd name="connsiteY69" fmla="*/ 1252381 h 3959498"/>
                    <a:gd name="connsiteX70" fmla="*/ 3449682 w 3957687"/>
                    <a:gd name="connsiteY70" fmla="*/ 1526287 h 3959498"/>
                    <a:gd name="connsiteX71" fmla="*/ 3438115 w 3957687"/>
                    <a:gd name="connsiteY71" fmla="*/ 1610508 h 3959498"/>
                    <a:gd name="connsiteX72" fmla="*/ 3468826 w 3957687"/>
                    <a:gd name="connsiteY72" fmla="*/ 1612276 h 3959498"/>
                    <a:gd name="connsiteX73" fmla="*/ 3473583 w 3957687"/>
                    <a:gd name="connsiteY73" fmla="*/ 2191943 h 3959498"/>
                    <a:gd name="connsiteX74" fmla="*/ 3451431 w 3957687"/>
                    <a:gd name="connsiteY74" fmla="*/ 2197639 h 3959498"/>
                    <a:gd name="connsiteX75" fmla="*/ 3451857 w 3957687"/>
                    <a:gd name="connsiteY75" fmla="*/ 2198211 h 3959498"/>
                    <a:gd name="connsiteX76" fmla="*/ 3675253 w 3957687"/>
                    <a:gd name="connsiteY76" fmla="*/ 2474694 h 3959498"/>
                    <a:gd name="connsiteX77" fmla="*/ 3494759 w 3957687"/>
                    <a:gd name="connsiteY77" fmla="*/ 2632922 h 3959498"/>
                    <a:gd name="connsiteX78" fmla="*/ 3284218 w 3957687"/>
                    <a:gd name="connsiteY78" fmla="*/ 2453526 h 3959498"/>
                    <a:gd name="connsiteX79" fmla="*/ 3091292 w 3957687"/>
                    <a:gd name="connsiteY79" fmla="*/ 2290247 h 3959498"/>
                    <a:gd name="connsiteX80" fmla="*/ 3081158 w 3957687"/>
                    <a:gd name="connsiteY80" fmla="*/ 2292853 h 3959498"/>
                    <a:gd name="connsiteX81" fmla="*/ 2317207 w 3957687"/>
                    <a:gd name="connsiteY81" fmla="*/ 2454462 h 3959498"/>
                    <a:gd name="connsiteX82" fmla="*/ 2353078 w 3957687"/>
                    <a:gd name="connsiteY82" fmla="*/ 2529194 h 3959498"/>
                    <a:gd name="connsiteX83" fmla="*/ 2827732 w 3957687"/>
                    <a:gd name="connsiteY83" fmla="*/ 3557886 h 3959498"/>
                    <a:gd name="connsiteX84" fmla="*/ 2499317 w 3957687"/>
                    <a:gd name="connsiteY84" fmla="*/ 3893905 h 3959498"/>
                    <a:gd name="connsiteX85" fmla="*/ 2298325 w 3957687"/>
                    <a:gd name="connsiteY85" fmla="*/ 3606216 h 3959498"/>
                    <a:gd name="connsiteX86" fmla="*/ 2114060 w 3957687"/>
                    <a:gd name="connsiteY86" fmla="*/ 3342964 h 3959498"/>
                    <a:gd name="connsiteX87" fmla="*/ 2085254 w 3957687"/>
                    <a:gd name="connsiteY87" fmla="*/ 3354437 h 3959498"/>
                    <a:gd name="connsiteX88" fmla="*/ 1794763 w 3957687"/>
                    <a:gd name="connsiteY88" fmla="*/ 3407245 h 3959498"/>
                    <a:gd name="connsiteX89" fmla="*/ 1648055 w 3957687"/>
                    <a:gd name="connsiteY89" fmla="*/ 3305673 h 3959498"/>
                    <a:gd name="connsiteX90" fmla="*/ 1749628 w 3957687"/>
                    <a:gd name="connsiteY90" fmla="*/ 3158967 h 3959498"/>
                    <a:gd name="connsiteX91" fmla="*/ 1958369 w 3957687"/>
                    <a:gd name="connsiteY91" fmla="*/ 3121020 h 3959498"/>
                    <a:gd name="connsiteX92" fmla="*/ 1876322 w 3957687"/>
                    <a:gd name="connsiteY92" fmla="*/ 3004106 h 3959498"/>
                    <a:gd name="connsiteX93" fmla="*/ 1867732 w 3957687"/>
                    <a:gd name="connsiteY93" fmla="*/ 2991912 h 3959498"/>
                    <a:gd name="connsiteX94" fmla="*/ 1586157 w 3957687"/>
                    <a:gd name="connsiteY94" fmla="*/ 3043100 h 3959498"/>
                    <a:gd name="connsiteX95" fmla="*/ 1439450 w 3957687"/>
                    <a:gd name="connsiteY95" fmla="*/ 2941527 h 3959498"/>
                    <a:gd name="connsiteX96" fmla="*/ 1541023 w 3957687"/>
                    <a:gd name="connsiteY96" fmla="*/ 2794822 h 3959498"/>
                    <a:gd name="connsiteX97" fmla="*/ 1707579 w 3957687"/>
                    <a:gd name="connsiteY97" fmla="*/ 2764544 h 3959498"/>
                    <a:gd name="connsiteX98" fmla="*/ 1672386 w 3957687"/>
                    <a:gd name="connsiteY98" fmla="*/ 2714581 h 3959498"/>
                    <a:gd name="connsiteX99" fmla="*/ 1577170 w 3957687"/>
                    <a:gd name="connsiteY99" fmla="*/ 2579942 h 3959498"/>
                    <a:gd name="connsiteX100" fmla="*/ 1525398 w 3957687"/>
                    <a:gd name="connsiteY100" fmla="*/ 2588145 h 3959498"/>
                    <a:gd name="connsiteX101" fmla="*/ 678393 w 3957687"/>
                    <a:gd name="connsiteY101" fmla="*/ 2720874 h 3959498"/>
                    <a:gd name="connsiteX102" fmla="*/ 613937 w 3957687"/>
                    <a:gd name="connsiteY102" fmla="*/ 1966788 h 3959498"/>
                    <a:gd name="connsiteX103" fmla="*/ 1249977 w 3957687"/>
                    <a:gd name="connsiteY103" fmla="*/ 1858495 h 3959498"/>
                    <a:gd name="connsiteX104" fmla="*/ 1505287 w 3957687"/>
                    <a:gd name="connsiteY104" fmla="*/ 1815839 h 3959498"/>
                    <a:gd name="connsiteX105" fmla="*/ 1532267 w 3957687"/>
                    <a:gd name="connsiteY105" fmla="*/ 1656018 h 3959498"/>
                    <a:gd name="connsiteX106" fmla="*/ 1547521 w 3957687"/>
                    <a:gd name="connsiteY106" fmla="*/ 1585172 h 3959498"/>
                    <a:gd name="connsiteX107" fmla="*/ 1380431 w 3957687"/>
                    <a:gd name="connsiteY107" fmla="*/ 1593929 h 3959498"/>
                    <a:gd name="connsiteX108" fmla="*/ 1247827 w 3957687"/>
                    <a:gd name="connsiteY108" fmla="*/ 1474532 h 3959498"/>
                    <a:gd name="connsiteX109" fmla="*/ 1367224 w 3957687"/>
                    <a:gd name="connsiteY109" fmla="*/ 1341927 h 3959498"/>
                    <a:gd name="connsiteX110" fmla="*/ 1607044 w 3957687"/>
                    <a:gd name="connsiteY110" fmla="*/ 1329359 h 3959498"/>
                    <a:gd name="connsiteX111" fmla="*/ 1612725 w 3957687"/>
                    <a:gd name="connsiteY111" fmla="*/ 1306039 h 3959498"/>
                    <a:gd name="connsiteX112" fmla="*/ 1645764 w 3957687"/>
                    <a:gd name="connsiteY112" fmla="*/ 1182187 h 3959498"/>
                    <a:gd name="connsiteX113" fmla="*/ 1474763 w 3957687"/>
                    <a:gd name="connsiteY113" fmla="*/ 1191148 h 3959498"/>
                    <a:gd name="connsiteX114" fmla="*/ 1342158 w 3957687"/>
                    <a:gd name="connsiteY114" fmla="*/ 1071751 h 3959498"/>
                    <a:gd name="connsiteX115" fmla="*/ 1461556 w 3957687"/>
                    <a:gd name="connsiteY115" fmla="*/ 939146 h 3959498"/>
                    <a:gd name="connsiteX116" fmla="*/ 1714153 w 3957687"/>
                    <a:gd name="connsiteY116" fmla="*/ 925908 h 3959498"/>
                    <a:gd name="connsiteX117" fmla="*/ 1765124 w 3957687"/>
                    <a:gd name="connsiteY117" fmla="*/ 740233 h 3959498"/>
                    <a:gd name="connsiteX118" fmla="*/ 1899792 w 3957687"/>
                    <a:gd name="connsiteY118" fmla="*/ 213308 h 3959498"/>
                    <a:gd name="connsiteX119" fmla="*/ 2167210 w 3957687"/>
                    <a:gd name="connsiteY119" fmla="*/ 28 h 3959498"/>
                    <a:gd name="connsiteX0" fmla="*/ 1948254 w 3957687"/>
                    <a:gd name="connsiteY0" fmla="*/ 3207396 h 3959498"/>
                    <a:gd name="connsiteX1" fmla="*/ 1727621 w 3957687"/>
                    <a:gd name="connsiteY1" fmla="*/ 3255020 h 3959498"/>
                    <a:gd name="connsiteX2" fmla="*/ 1741296 w 3957687"/>
                    <a:gd name="connsiteY2" fmla="*/ 3318381 h 3959498"/>
                    <a:gd name="connsiteX3" fmla="*/ 1961930 w 3957687"/>
                    <a:gd name="connsiteY3" fmla="*/ 3270757 h 3959498"/>
                    <a:gd name="connsiteX4" fmla="*/ 1948254 w 3957687"/>
                    <a:gd name="connsiteY4" fmla="*/ 3207396 h 3959498"/>
                    <a:gd name="connsiteX5" fmla="*/ 1717313 w 3957687"/>
                    <a:gd name="connsiteY5" fmla="*/ 2855385 h 3959498"/>
                    <a:gd name="connsiteX6" fmla="*/ 1496679 w 3957687"/>
                    <a:gd name="connsiteY6" fmla="*/ 2903009 h 3959498"/>
                    <a:gd name="connsiteX7" fmla="*/ 1510356 w 3957687"/>
                    <a:gd name="connsiteY7" fmla="*/ 2966370 h 3959498"/>
                    <a:gd name="connsiteX8" fmla="*/ 1730990 w 3957687"/>
                    <a:gd name="connsiteY8" fmla="*/ 2918746 h 3959498"/>
                    <a:gd name="connsiteX9" fmla="*/ 1717313 w 3957687"/>
                    <a:gd name="connsiteY9" fmla="*/ 2855385 h 3959498"/>
                    <a:gd name="connsiteX10" fmla="*/ 1909784 w 3957687"/>
                    <a:gd name="connsiteY10" fmla="*/ 2526297 h 3959498"/>
                    <a:gd name="connsiteX11" fmla="*/ 1819266 w 3957687"/>
                    <a:gd name="connsiteY11" fmla="*/ 2541583 h 3959498"/>
                    <a:gd name="connsiteX12" fmla="*/ 1802830 w 3957687"/>
                    <a:gd name="connsiteY12" fmla="*/ 2544188 h 3959498"/>
                    <a:gd name="connsiteX13" fmla="*/ 2556624 w 3957687"/>
                    <a:gd name="connsiteY13" fmla="*/ 3708694 h 3959498"/>
                    <a:gd name="connsiteX14" fmla="*/ 2625428 w 3957687"/>
                    <a:gd name="connsiteY14" fmla="*/ 3723425 h 3959498"/>
                    <a:gd name="connsiteX15" fmla="*/ 2640160 w 3957687"/>
                    <a:gd name="connsiteY15" fmla="*/ 3654622 h 3959498"/>
                    <a:gd name="connsiteX16" fmla="*/ 1909784 w 3957687"/>
                    <a:gd name="connsiteY16" fmla="*/ 2526297 h 3959498"/>
                    <a:gd name="connsiteX17" fmla="*/ 3320868 w 3957687"/>
                    <a:gd name="connsiteY17" fmla="*/ 2231213 h 3959498"/>
                    <a:gd name="connsiteX18" fmla="*/ 3262164 w 3957687"/>
                    <a:gd name="connsiteY18" fmla="*/ 2246307 h 3959498"/>
                    <a:gd name="connsiteX19" fmla="*/ 3524847 w 3957687"/>
                    <a:gd name="connsiteY19" fmla="*/ 2508780 h 3959498"/>
                    <a:gd name="connsiteX20" fmla="*/ 3561738 w 3957687"/>
                    <a:gd name="connsiteY20" fmla="*/ 2508765 h 3959498"/>
                    <a:gd name="connsiteX21" fmla="*/ 3561723 w 3957687"/>
                    <a:gd name="connsiteY21" fmla="*/ 2471874 h 3959498"/>
                    <a:gd name="connsiteX22" fmla="*/ 3320868 w 3957687"/>
                    <a:gd name="connsiteY22" fmla="*/ 2231213 h 3959498"/>
                    <a:gd name="connsiteX23" fmla="*/ 2497962 w 3957687"/>
                    <a:gd name="connsiteY23" fmla="*/ 1932090 h 3959498"/>
                    <a:gd name="connsiteX24" fmla="*/ 143509 w 3957687"/>
                    <a:gd name="connsiteY24" fmla="*/ 2422096 h 3959498"/>
                    <a:gd name="connsiteX25" fmla="*/ 226964 w 3957687"/>
                    <a:gd name="connsiteY25" fmla="*/ 2480211 h 3959498"/>
                    <a:gd name="connsiteX26" fmla="*/ 1525826 w 3957687"/>
                    <a:gd name="connsiteY26" fmla="*/ 2143151 h 3959498"/>
                    <a:gd name="connsiteX27" fmla="*/ 1827176 w 3957687"/>
                    <a:gd name="connsiteY27" fmla="*/ 2104476 h 3959498"/>
                    <a:gd name="connsiteX28" fmla="*/ 2042803 w 3957687"/>
                    <a:gd name="connsiteY28" fmla="*/ 2076803 h 3959498"/>
                    <a:gd name="connsiteX29" fmla="*/ 3681278 w 3957687"/>
                    <a:gd name="connsiteY29" fmla="*/ 2057134 h 3959498"/>
                    <a:gd name="connsiteX30" fmla="*/ 3698240 w 3957687"/>
                    <a:gd name="connsiteY30" fmla="*/ 1924245 h 3959498"/>
                    <a:gd name="connsiteX31" fmla="*/ 2497962 w 3957687"/>
                    <a:gd name="connsiteY31" fmla="*/ 1932090 h 3959498"/>
                    <a:gd name="connsiteX32" fmla="*/ 3328936 w 3957687"/>
                    <a:gd name="connsiteY32" fmla="*/ 1307034 h 3959498"/>
                    <a:gd name="connsiteX33" fmla="*/ 3314021 w 3957687"/>
                    <a:gd name="connsiteY33" fmla="*/ 1320307 h 3959498"/>
                    <a:gd name="connsiteX34" fmla="*/ 3177737 w 3957687"/>
                    <a:gd name="connsiteY34" fmla="*/ 1601786 h 3959498"/>
                    <a:gd name="connsiteX35" fmla="*/ 3219183 w 3957687"/>
                    <a:gd name="connsiteY35" fmla="*/ 1597902 h 3959498"/>
                    <a:gd name="connsiteX36" fmla="*/ 3237084 w 3957687"/>
                    <a:gd name="connsiteY36" fmla="*/ 1598933 h 3959498"/>
                    <a:gd name="connsiteX37" fmla="*/ 3360979 w 3957687"/>
                    <a:gd name="connsiteY37" fmla="*/ 1343042 h 3959498"/>
                    <a:gd name="connsiteX38" fmla="*/ 3348868 w 3957687"/>
                    <a:gd name="connsiteY38" fmla="*/ 1308196 h 3959498"/>
                    <a:gd name="connsiteX39" fmla="*/ 3328936 w 3957687"/>
                    <a:gd name="connsiteY39" fmla="*/ 1307034 h 3959498"/>
                    <a:gd name="connsiteX40" fmla="*/ 1314483 w 3957687"/>
                    <a:gd name="connsiteY40" fmla="*/ 1399403 h 3959498"/>
                    <a:gd name="connsiteX41" fmla="*/ 1317876 w 3957687"/>
                    <a:gd name="connsiteY41" fmla="*/ 1464134 h 3959498"/>
                    <a:gd name="connsiteX42" fmla="*/ 1543281 w 3957687"/>
                    <a:gd name="connsiteY42" fmla="*/ 1452321 h 3959498"/>
                    <a:gd name="connsiteX43" fmla="*/ 1539889 w 3957687"/>
                    <a:gd name="connsiteY43" fmla="*/ 1387590 h 3959498"/>
                    <a:gd name="connsiteX44" fmla="*/ 1314483 w 3957687"/>
                    <a:gd name="connsiteY44" fmla="*/ 1399403 h 3959498"/>
                    <a:gd name="connsiteX45" fmla="*/ 1413719 w 3957687"/>
                    <a:gd name="connsiteY45" fmla="*/ 1018135 h 3959498"/>
                    <a:gd name="connsiteX46" fmla="*/ 1413719 w 3957687"/>
                    <a:gd name="connsiteY46" fmla="*/ 1082955 h 3959498"/>
                    <a:gd name="connsiteX47" fmla="*/ 1639434 w 3957687"/>
                    <a:gd name="connsiteY47" fmla="*/ 1082955 h 3959498"/>
                    <a:gd name="connsiteX48" fmla="*/ 1639434 w 3957687"/>
                    <a:gd name="connsiteY48" fmla="*/ 1018135 h 3959498"/>
                    <a:gd name="connsiteX49" fmla="*/ 1413719 w 3957687"/>
                    <a:gd name="connsiteY49" fmla="*/ 1018135 h 3959498"/>
                    <a:gd name="connsiteX50" fmla="*/ 2084933 w 3957687"/>
                    <a:gd name="connsiteY50" fmla="*/ 595208 h 3959498"/>
                    <a:gd name="connsiteX51" fmla="*/ 1987601 w 3957687"/>
                    <a:gd name="connsiteY51" fmla="*/ 574519 h 3959498"/>
                    <a:gd name="connsiteX52" fmla="*/ 1888458 w 3957687"/>
                    <a:gd name="connsiteY52" fmla="*/ 1040948 h 3959498"/>
                    <a:gd name="connsiteX53" fmla="*/ 1889009 w 3957687"/>
                    <a:gd name="connsiteY53" fmla="*/ 1043092 h 3959498"/>
                    <a:gd name="connsiteX54" fmla="*/ 1881677 w 3957687"/>
                    <a:gd name="connsiteY54" fmla="*/ 1092656 h 3959498"/>
                    <a:gd name="connsiteX55" fmla="*/ 1875160 w 3957687"/>
                    <a:gd name="connsiteY55" fmla="*/ 1103507 h 3959498"/>
                    <a:gd name="connsiteX56" fmla="*/ 1732359 w 3957687"/>
                    <a:gd name="connsiteY56" fmla="*/ 1775330 h 3959498"/>
                    <a:gd name="connsiteX57" fmla="*/ 1732319 w 3957687"/>
                    <a:gd name="connsiteY57" fmla="*/ 1779247 h 3959498"/>
                    <a:gd name="connsiteX58" fmla="*/ 1836728 w 3957687"/>
                    <a:gd name="connsiteY58" fmla="*/ 1762927 h 3959498"/>
                    <a:gd name="connsiteX59" fmla="*/ 2084933 w 3957687"/>
                    <a:gd name="connsiteY59" fmla="*/ 595208 h 3959498"/>
                    <a:gd name="connsiteX60" fmla="*/ 2167210 w 3957687"/>
                    <a:gd name="connsiteY60" fmla="*/ 28 h 3959498"/>
                    <a:gd name="connsiteX61" fmla="*/ 2368577 w 3957687"/>
                    <a:gd name="connsiteY61" fmla="*/ 181593 h 3959498"/>
                    <a:gd name="connsiteX62" fmla="*/ 2199345 w 3957687"/>
                    <a:gd name="connsiteY62" fmla="*/ 1611971 h 3959498"/>
                    <a:gd name="connsiteX63" fmla="*/ 2187932 w 3957687"/>
                    <a:gd name="connsiteY63" fmla="*/ 1711871 h 3959498"/>
                    <a:gd name="connsiteX64" fmla="*/ 2309197 w 3957687"/>
                    <a:gd name="connsiteY64" fmla="*/ 1695196 h 3959498"/>
                    <a:gd name="connsiteX65" fmla="*/ 2861866 w 3957687"/>
                    <a:gd name="connsiteY65" fmla="*/ 1631382 h 3959498"/>
                    <a:gd name="connsiteX66" fmla="*/ 3015524 w 3957687"/>
                    <a:gd name="connsiteY66" fmla="*/ 1616983 h 3959498"/>
                    <a:gd name="connsiteX67" fmla="*/ 3257901 w 3957687"/>
                    <a:gd name="connsiteY67" fmla="*/ 1184854 h 3959498"/>
                    <a:gd name="connsiteX68" fmla="*/ 3357257 w 3957687"/>
                    <a:gd name="connsiteY68" fmla="*/ 1134703 h 3959498"/>
                    <a:gd name="connsiteX69" fmla="*/ 3488236 w 3957687"/>
                    <a:gd name="connsiteY69" fmla="*/ 1252381 h 3959498"/>
                    <a:gd name="connsiteX70" fmla="*/ 3449682 w 3957687"/>
                    <a:gd name="connsiteY70" fmla="*/ 1526287 h 3959498"/>
                    <a:gd name="connsiteX71" fmla="*/ 3438115 w 3957687"/>
                    <a:gd name="connsiteY71" fmla="*/ 1610508 h 3959498"/>
                    <a:gd name="connsiteX72" fmla="*/ 3468826 w 3957687"/>
                    <a:gd name="connsiteY72" fmla="*/ 1612276 h 3959498"/>
                    <a:gd name="connsiteX73" fmla="*/ 3473583 w 3957687"/>
                    <a:gd name="connsiteY73" fmla="*/ 2191943 h 3959498"/>
                    <a:gd name="connsiteX74" fmla="*/ 3451431 w 3957687"/>
                    <a:gd name="connsiteY74" fmla="*/ 2197639 h 3959498"/>
                    <a:gd name="connsiteX75" fmla="*/ 3451857 w 3957687"/>
                    <a:gd name="connsiteY75" fmla="*/ 2198211 h 3959498"/>
                    <a:gd name="connsiteX76" fmla="*/ 3675253 w 3957687"/>
                    <a:gd name="connsiteY76" fmla="*/ 2474694 h 3959498"/>
                    <a:gd name="connsiteX77" fmla="*/ 3494759 w 3957687"/>
                    <a:gd name="connsiteY77" fmla="*/ 2632922 h 3959498"/>
                    <a:gd name="connsiteX78" fmla="*/ 3284218 w 3957687"/>
                    <a:gd name="connsiteY78" fmla="*/ 2453526 h 3959498"/>
                    <a:gd name="connsiteX79" fmla="*/ 3091292 w 3957687"/>
                    <a:gd name="connsiteY79" fmla="*/ 2290247 h 3959498"/>
                    <a:gd name="connsiteX80" fmla="*/ 3081158 w 3957687"/>
                    <a:gd name="connsiteY80" fmla="*/ 2292853 h 3959498"/>
                    <a:gd name="connsiteX81" fmla="*/ 2317207 w 3957687"/>
                    <a:gd name="connsiteY81" fmla="*/ 2454462 h 3959498"/>
                    <a:gd name="connsiteX82" fmla="*/ 2827732 w 3957687"/>
                    <a:gd name="connsiteY82" fmla="*/ 3557886 h 3959498"/>
                    <a:gd name="connsiteX83" fmla="*/ 2499317 w 3957687"/>
                    <a:gd name="connsiteY83" fmla="*/ 3893905 h 3959498"/>
                    <a:gd name="connsiteX84" fmla="*/ 2298325 w 3957687"/>
                    <a:gd name="connsiteY84" fmla="*/ 3606216 h 3959498"/>
                    <a:gd name="connsiteX85" fmla="*/ 2114060 w 3957687"/>
                    <a:gd name="connsiteY85" fmla="*/ 3342964 h 3959498"/>
                    <a:gd name="connsiteX86" fmla="*/ 2085254 w 3957687"/>
                    <a:gd name="connsiteY86" fmla="*/ 3354437 h 3959498"/>
                    <a:gd name="connsiteX87" fmla="*/ 1794763 w 3957687"/>
                    <a:gd name="connsiteY87" fmla="*/ 3407245 h 3959498"/>
                    <a:gd name="connsiteX88" fmla="*/ 1648055 w 3957687"/>
                    <a:gd name="connsiteY88" fmla="*/ 3305673 h 3959498"/>
                    <a:gd name="connsiteX89" fmla="*/ 1749628 w 3957687"/>
                    <a:gd name="connsiteY89" fmla="*/ 3158967 h 3959498"/>
                    <a:gd name="connsiteX90" fmla="*/ 1958369 w 3957687"/>
                    <a:gd name="connsiteY90" fmla="*/ 3121020 h 3959498"/>
                    <a:gd name="connsiteX91" fmla="*/ 1876322 w 3957687"/>
                    <a:gd name="connsiteY91" fmla="*/ 3004106 h 3959498"/>
                    <a:gd name="connsiteX92" fmla="*/ 1867732 w 3957687"/>
                    <a:gd name="connsiteY92" fmla="*/ 2991912 h 3959498"/>
                    <a:gd name="connsiteX93" fmla="*/ 1586157 w 3957687"/>
                    <a:gd name="connsiteY93" fmla="*/ 3043100 h 3959498"/>
                    <a:gd name="connsiteX94" fmla="*/ 1439450 w 3957687"/>
                    <a:gd name="connsiteY94" fmla="*/ 2941527 h 3959498"/>
                    <a:gd name="connsiteX95" fmla="*/ 1541023 w 3957687"/>
                    <a:gd name="connsiteY95" fmla="*/ 2794822 h 3959498"/>
                    <a:gd name="connsiteX96" fmla="*/ 1707579 w 3957687"/>
                    <a:gd name="connsiteY96" fmla="*/ 2764544 h 3959498"/>
                    <a:gd name="connsiteX97" fmla="*/ 1672386 w 3957687"/>
                    <a:gd name="connsiteY97" fmla="*/ 2714581 h 3959498"/>
                    <a:gd name="connsiteX98" fmla="*/ 1577170 w 3957687"/>
                    <a:gd name="connsiteY98" fmla="*/ 2579942 h 3959498"/>
                    <a:gd name="connsiteX99" fmla="*/ 1525398 w 3957687"/>
                    <a:gd name="connsiteY99" fmla="*/ 2588145 h 3959498"/>
                    <a:gd name="connsiteX100" fmla="*/ 678393 w 3957687"/>
                    <a:gd name="connsiteY100" fmla="*/ 2720874 h 3959498"/>
                    <a:gd name="connsiteX101" fmla="*/ 613937 w 3957687"/>
                    <a:gd name="connsiteY101" fmla="*/ 1966788 h 3959498"/>
                    <a:gd name="connsiteX102" fmla="*/ 1249977 w 3957687"/>
                    <a:gd name="connsiteY102" fmla="*/ 1858495 h 3959498"/>
                    <a:gd name="connsiteX103" fmla="*/ 1505287 w 3957687"/>
                    <a:gd name="connsiteY103" fmla="*/ 1815839 h 3959498"/>
                    <a:gd name="connsiteX104" fmla="*/ 1532267 w 3957687"/>
                    <a:gd name="connsiteY104" fmla="*/ 1656018 h 3959498"/>
                    <a:gd name="connsiteX105" fmla="*/ 1547521 w 3957687"/>
                    <a:gd name="connsiteY105" fmla="*/ 1585172 h 3959498"/>
                    <a:gd name="connsiteX106" fmla="*/ 1380431 w 3957687"/>
                    <a:gd name="connsiteY106" fmla="*/ 1593929 h 3959498"/>
                    <a:gd name="connsiteX107" fmla="*/ 1247827 w 3957687"/>
                    <a:gd name="connsiteY107" fmla="*/ 1474532 h 3959498"/>
                    <a:gd name="connsiteX108" fmla="*/ 1367224 w 3957687"/>
                    <a:gd name="connsiteY108" fmla="*/ 1341927 h 3959498"/>
                    <a:gd name="connsiteX109" fmla="*/ 1607044 w 3957687"/>
                    <a:gd name="connsiteY109" fmla="*/ 1329359 h 3959498"/>
                    <a:gd name="connsiteX110" fmla="*/ 1612725 w 3957687"/>
                    <a:gd name="connsiteY110" fmla="*/ 1306039 h 3959498"/>
                    <a:gd name="connsiteX111" fmla="*/ 1645764 w 3957687"/>
                    <a:gd name="connsiteY111" fmla="*/ 1182187 h 3959498"/>
                    <a:gd name="connsiteX112" fmla="*/ 1474763 w 3957687"/>
                    <a:gd name="connsiteY112" fmla="*/ 1191148 h 3959498"/>
                    <a:gd name="connsiteX113" fmla="*/ 1342158 w 3957687"/>
                    <a:gd name="connsiteY113" fmla="*/ 1071751 h 3959498"/>
                    <a:gd name="connsiteX114" fmla="*/ 1461556 w 3957687"/>
                    <a:gd name="connsiteY114" fmla="*/ 939146 h 3959498"/>
                    <a:gd name="connsiteX115" fmla="*/ 1714153 w 3957687"/>
                    <a:gd name="connsiteY115" fmla="*/ 925908 h 3959498"/>
                    <a:gd name="connsiteX116" fmla="*/ 1765124 w 3957687"/>
                    <a:gd name="connsiteY116" fmla="*/ 740233 h 3959498"/>
                    <a:gd name="connsiteX117" fmla="*/ 1899792 w 3957687"/>
                    <a:gd name="connsiteY117" fmla="*/ 213308 h 3959498"/>
                    <a:gd name="connsiteX118" fmla="*/ 2167210 w 3957687"/>
                    <a:gd name="connsiteY118" fmla="*/ 28 h 3959498"/>
                    <a:gd name="connsiteX0" fmla="*/ 1948254 w 3957687"/>
                    <a:gd name="connsiteY0" fmla="*/ 3207396 h 3959498"/>
                    <a:gd name="connsiteX1" fmla="*/ 1727621 w 3957687"/>
                    <a:gd name="connsiteY1" fmla="*/ 3255020 h 3959498"/>
                    <a:gd name="connsiteX2" fmla="*/ 1741296 w 3957687"/>
                    <a:gd name="connsiteY2" fmla="*/ 3318381 h 3959498"/>
                    <a:gd name="connsiteX3" fmla="*/ 1961930 w 3957687"/>
                    <a:gd name="connsiteY3" fmla="*/ 3270757 h 3959498"/>
                    <a:gd name="connsiteX4" fmla="*/ 1948254 w 3957687"/>
                    <a:gd name="connsiteY4" fmla="*/ 3207396 h 3959498"/>
                    <a:gd name="connsiteX5" fmla="*/ 1717313 w 3957687"/>
                    <a:gd name="connsiteY5" fmla="*/ 2855385 h 3959498"/>
                    <a:gd name="connsiteX6" fmla="*/ 1496679 w 3957687"/>
                    <a:gd name="connsiteY6" fmla="*/ 2903009 h 3959498"/>
                    <a:gd name="connsiteX7" fmla="*/ 1510356 w 3957687"/>
                    <a:gd name="connsiteY7" fmla="*/ 2966370 h 3959498"/>
                    <a:gd name="connsiteX8" fmla="*/ 1730990 w 3957687"/>
                    <a:gd name="connsiteY8" fmla="*/ 2918746 h 3959498"/>
                    <a:gd name="connsiteX9" fmla="*/ 1717313 w 3957687"/>
                    <a:gd name="connsiteY9" fmla="*/ 2855385 h 3959498"/>
                    <a:gd name="connsiteX10" fmla="*/ 1909784 w 3957687"/>
                    <a:gd name="connsiteY10" fmla="*/ 2526297 h 3959498"/>
                    <a:gd name="connsiteX11" fmla="*/ 1819266 w 3957687"/>
                    <a:gd name="connsiteY11" fmla="*/ 2541583 h 3959498"/>
                    <a:gd name="connsiteX12" fmla="*/ 1802830 w 3957687"/>
                    <a:gd name="connsiteY12" fmla="*/ 2544188 h 3959498"/>
                    <a:gd name="connsiteX13" fmla="*/ 2556624 w 3957687"/>
                    <a:gd name="connsiteY13" fmla="*/ 3708694 h 3959498"/>
                    <a:gd name="connsiteX14" fmla="*/ 2625428 w 3957687"/>
                    <a:gd name="connsiteY14" fmla="*/ 3723425 h 3959498"/>
                    <a:gd name="connsiteX15" fmla="*/ 2640160 w 3957687"/>
                    <a:gd name="connsiteY15" fmla="*/ 3654622 h 3959498"/>
                    <a:gd name="connsiteX16" fmla="*/ 1909784 w 3957687"/>
                    <a:gd name="connsiteY16" fmla="*/ 2526297 h 3959498"/>
                    <a:gd name="connsiteX17" fmla="*/ 3320868 w 3957687"/>
                    <a:gd name="connsiteY17" fmla="*/ 2231213 h 3959498"/>
                    <a:gd name="connsiteX18" fmla="*/ 3262164 w 3957687"/>
                    <a:gd name="connsiteY18" fmla="*/ 2246307 h 3959498"/>
                    <a:gd name="connsiteX19" fmla="*/ 3524847 w 3957687"/>
                    <a:gd name="connsiteY19" fmla="*/ 2508780 h 3959498"/>
                    <a:gd name="connsiteX20" fmla="*/ 3561738 w 3957687"/>
                    <a:gd name="connsiteY20" fmla="*/ 2508765 h 3959498"/>
                    <a:gd name="connsiteX21" fmla="*/ 3561723 w 3957687"/>
                    <a:gd name="connsiteY21" fmla="*/ 2471874 h 3959498"/>
                    <a:gd name="connsiteX22" fmla="*/ 3320868 w 3957687"/>
                    <a:gd name="connsiteY22" fmla="*/ 2231213 h 3959498"/>
                    <a:gd name="connsiteX23" fmla="*/ 2497962 w 3957687"/>
                    <a:gd name="connsiteY23" fmla="*/ 1932090 h 3959498"/>
                    <a:gd name="connsiteX24" fmla="*/ 143509 w 3957687"/>
                    <a:gd name="connsiteY24" fmla="*/ 2422096 h 3959498"/>
                    <a:gd name="connsiteX25" fmla="*/ 226964 w 3957687"/>
                    <a:gd name="connsiteY25" fmla="*/ 2480211 h 3959498"/>
                    <a:gd name="connsiteX26" fmla="*/ 1525826 w 3957687"/>
                    <a:gd name="connsiteY26" fmla="*/ 2143151 h 3959498"/>
                    <a:gd name="connsiteX27" fmla="*/ 1827176 w 3957687"/>
                    <a:gd name="connsiteY27" fmla="*/ 2104476 h 3959498"/>
                    <a:gd name="connsiteX28" fmla="*/ 2042803 w 3957687"/>
                    <a:gd name="connsiteY28" fmla="*/ 2076803 h 3959498"/>
                    <a:gd name="connsiteX29" fmla="*/ 3681278 w 3957687"/>
                    <a:gd name="connsiteY29" fmla="*/ 2057134 h 3959498"/>
                    <a:gd name="connsiteX30" fmla="*/ 3698240 w 3957687"/>
                    <a:gd name="connsiteY30" fmla="*/ 1924245 h 3959498"/>
                    <a:gd name="connsiteX31" fmla="*/ 2497962 w 3957687"/>
                    <a:gd name="connsiteY31" fmla="*/ 1932090 h 3959498"/>
                    <a:gd name="connsiteX32" fmla="*/ 3328936 w 3957687"/>
                    <a:gd name="connsiteY32" fmla="*/ 1307034 h 3959498"/>
                    <a:gd name="connsiteX33" fmla="*/ 3314021 w 3957687"/>
                    <a:gd name="connsiteY33" fmla="*/ 1320307 h 3959498"/>
                    <a:gd name="connsiteX34" fmla="*/ 3177737 w 3957687"/>
                    <a:gd name="connsiteY34" fmla="*/ 1601786 h 3959498"/>
                    <a:gd name="connsiteX35" fmla="*/ 3219183 w 3957687"/>
                    <a:gd name="connsiteY35" fmla="*/ 1597902 h 3959498"/>
                    <a:gd name="connsiteX36" fmla="*/ 3237084 w 3957687"/>
                    <a:gd name="connsiteY36" fmla="*/ 1598933 h 3959498"/>
                    <a:gd name="connsiteX37" fmla="*/ 3360979 w 3957687"/>
                    <a:gd name="connsiteY37" fmla="*/ 1343042 h 3959498"/>
                    <a:gd name="connsiteX38" fmla="*/ 3348868 w 3957687"/>
                    <a:gd name="connsiteY38" fmla="*/ 1308196 h 3959498"/>
                    <a:gd name="connsiteX39" fmla="*/ 3328936 w 3957687"/>
                    <a:gd name="connsiteY39" fmla="*/ 1307034 h 3959498"/>
                    <a:gd name="connsiteX40" fmla="*/ 1314483 w 3957687"/>
                    <a:gd name="connsiteY40" fmla="*/ 1399403 h 3959498"/>
                    <a:gd name="connsiteX41" fmla="*/ 1317876 w 3957687"/>
                    <a:gd name="connsiteY41" fmla="*/ 1464134 h 3959498"/>
                    <a:gd name="connsiteX42" fmla="*/ 1543281 w 3957687"/>
                    <a:gd name="connsiteY42" fmla="*/ 1452321 h 3959498"/>
                    <a:gd name="connsiteX43" fmla="*/ 1539889 w 3957687"/>
                    <a:gd name="connsiteY43" fmla="*/ 1387590 h 3959498"/>
                    <a:gd name="connsiteX44" fmla="*/ 1314483 w 3957687"/>
                    <a:gd name="connsiteY44" fmla="*/ 1399403 h 3959498"/>
                    <a:gd name="connsiteX45" fmla="*/ 1413719 w 3957687"/>
                    <a:gd name="connsiteY45" fmla="*/ 1018135 h 3959498"/>
                    <a:gd name="connsiteX46" fmla="*/ 1413719 w 3957687"/>
                    <a:gd name="connsiteY46" fmla="*/ 1082955 h 3959498"/>
                    <a:gd name="connsiteX47" fmla="*/ 1639434 w 3957687"/>
                    <a:gd name="connsiteY47" fmla="*/ 1082955 h 3959498"/>
                    <a:gd name="connsiteX48" fmla="*/ 1639434 w 3957687"/>
                    <a:gd name="connsiteY48" fmla="*/ 1018135 h 3959498"/>
                    <a:gd name="connsiteX49" fmla="*/ 1413719 w 3957687"/>
                    <a:gd name="connsiteY49" fmla="*/ 1018135 h 3959498"/>
                    <a:gd name="connsiteX50" fmla="*/ 2084933 w 3957687"/>
                    <a:gd name="connsiteY50" fmla="*/ 595208 h 3959498"/>
                    <a:gd name="connsiteX51" fmla="*/ 1987601 w 3957687"/>
                    <a:gd name="connsiteY51" fmla="*/ 574519 h 3959498"/>
                    <a:gd name="connsiteX52" fmla="*/ 1888458 w 3957687"/>
                    <a:gd name="connsiteY52" fmla="*/ 1040948 h 3959498"/>
                    <a:gd name="connsiteX53" fmla="*/ 1889009 w 3957687"/>
                    <a:gd name="connsiteY53" fmla="*/ 1043092 h 3959498"/>
                    <a:gd name="connsiteX54" fmla="*/ 1881677 w 3957687"/>
                    <a:gd name="connsiteY54" fmla="*/ 1092656 h 3959498"/>
                    <a:gd name="connsiteX55" fmla="*/ 1875160 w 3957687"/>
                    <a:gd name="connsiteY55" fmla="*/ 1103507 h 3959498"/>
                    <a:gd name="connsiteX56" fmla="*/ 1732359 w 3957687"/>
                    <a:gd name="connsiteY56" fmla="*/ 1775330 h 3959498"/>
                    <a:gd name="connsiteX57" fmla="*/ 1732319 w 3957687"/>
                    <a:gd name="connsiteY57" fmla="*/ 1779247 h 3959498"/>
                    <a:gd name="connsiteX58" fmla="*/ 1836728 w 3957687"/>
                    <a:gd name="connsiteY58" fmla="*/ 1762927 h 3959498"/>
                    <a:gd name="connsiteX59" fmla="*/ 2084933 w 3957687"/>
                    <a:gd name="connsiteY59" fmla="*/ 595208 h 3959498"/>
                    <a:gd name="connsiteX60" fmla="*/ 2167210 w 3957687"/>
                    <a:gd name="connsiteY60" fmla="*/ 28 h 3959498"/>
                    <a:gd name="connsiteX61" fmla="*/ 2368577 w 3957687"/>
                    <a:gd name="connsiteY61" fmla="*/ 181593 h 3959498"/>
                    <a:gd name="connsiteX62" fmla="*/ 2187932 w 3957687"/>
                    <a:gd name="connsiteY62" fmla="*/ 1711871 h 3959498"/>
                    <a:gd name="connsiteX63" fmla="*/ 2309197 w 3957687"/>
                    <a:gd name="connsiteY63" fmla="*/ 1695196 h 3959498"/>
                    <a:gd name="connsiteX64" fmla="*/ 2861866 w 3957687"/>
                    <a:gd name="connsiteY64" fmla="*/ 1631382 h 3959498"/>
                    <a:gd name="connsiteX65" fmla="*/ 3015524 w 3957687"/>
                    <a:gd name="connsiteY65" fmla="*/ 1616983 h 3959498"/>
                    <a:gd name="connsiteX66" fmla="*/ 3257901 w 3957687"/>
                    <a:gd name="connsiteY66" fmla="*/ 1184854 h 3959498"/>
                    <a:gd name="connsiteX67" fmla="*/ 3357257 w 3957687"/>
                    <a:gd name="connsiteY67" fmla="*/ 1134703 h 3959498"/>
                    <a:gd name="connsiteX68" fmla="*/ 3488236 w 3957687"/>
                    <a:gd name="connsiteY68" fmla="*/ 1252381 h 3959498"/>
                    <a:gd name="connsiteX69" fmla="*/ 3449682 w 3957687"/>
                    <a:gd name="connsiteY69" fmla="*/ 1526287 h 3959498"/>
                    <a:gd name="connsiteX70" fmla="*/ 3438115 w 3957687"/>
                    <a:gd name="connsiteY70" fmla="*/ 1610508 h 3959498"/>
                    <a:gd name="connsiteX71" fmla="*/ 3468826 w 3957687"/>
                    <a:gd name="connsiteY71" fmla="*/ 1612276 h 3959498"/>
                    <a:gd name="connsiteX72" fmla="*/ 3473583 w 3957687"/>
                    <a:gd name="connsiteY72" fmla="*/ 2191943 h 3959498"/>
                    <a:gd name="connsiteX73" fmla="*/ 3451431 w 3957687"/>
                    <a:gd name="connsiteY73" fmla="*/ 2197639 h 3959498"/>
                    <a:gd name="connsiteX74" fmla="*/ 3451857 w 3957687"/>
                    <a:gd name="connsiteY74" fmla="*/ 2198211 h 3959498"/>
                    <a:gd name="connsiteX75" fmla="*/ 3675253 w 3957687"/>
                    <a:gd name="connsiteY75" fmla="*/ 2474694 h 3959498"/>
                    <a:gd name="connsiteX76" fmla="*/ 3494759 w 3957687"/>
                    <a:gd name="connsiteY76" fmla="*/ 2632922 h 3959498"/>
                    <a:gd name="connsiteX77" fmla="*/ 3284218 w 3957687"/>
                    <a:gd name="connsiteY77" fmla="*/ 2453526 h 3959498"/>
                    <a:gd name="connsiteX78" fmla="*/ 3091292 w 3957687"/>
                    <a:gd name="connsiteY78" fmla="*/ 2290247 h 3959498"/>
                    <a:gd name="connsiteX79" fmla="*/ 3081158 w 3957687"/>
                    <a:gd name="connsiteY79" fmla="*/ 2292853 h 3959498"/>
                    <a:gd name="connsiteX80" fmla="*/ 2317207 w 3957687"/>
                    <a:gd name="connsiteY80" fmla="*/ 2454462 h 3959498"/>
                    <a:gd name="connsiteX81" fmla="*/ 2827732 w 3957687"/>
                    <a:gd name="connsiteY81" fmla="*/ 3557886 h 3959498"/>
                    <a:gd name="connsiteX82" fmla="*/ 2499317 w 3957687"/>
                    <a:gd name="connsiteY82" fmla="*/ 3893905 h 3959498"/>
                    <a:gd name="connsiteX83" fmla="*/ 2298325 w 3957687"/>
                    <a:gd name="connsiteY83" fmla="*/ 3606216 h 3959498"/>
                    <a:gd name="connsiteX84" fmla="*/ 2114060 w 3957687"/>
                    <a:gd name="connsiteY84" fmla="*/ 3342964 h 3959498"/>
                    <a:gd name="connsiteX85" fmla="*/ 2085254 w 3957687"/>
                    <a:gd name="connsiteY85" fmla="*/ 3354437 h 3959498"/>
                    <a:gd name="connsiteX86" fmla="*/ 1794763 w 3957687"/>
                    <a:gd name="connsiteY86" fmla="*/ 3407245 h 3959498"/>
                    <a:gd name="connsiteX87" fmla="*/ 1648055 w 3957687"/>
                    <a:gd name="connsiteY87" fmla="*/ 3305673 h 3959498"/>
                    <a:gd name="connsiteX88" fmla="*/ 1749628 w 3957687"/>
                    <a:gd name="connsiteY88" fmla="*/ 3158967 h 3959498"/>
                    <a:gd name="connsiteX89" fmla="*/ 1958369 w 3957687"/>
                    <a:gd name="connsiteY89" fmla="*/ 3121020 h 3959498"/>
                    <a:gd name="connsiteX90" fmla="*/ 1876322 w 3957687"/>
                    <a:gd name="connsiteY90" fmla="*/ 3004106 h 3959498"/>
                    <a:gd name="connsiteX91" fmla="*/ 1867732 w 3957687"/>
                    <a:gd name="connsiteY91" fmla="*/ 2991912 h 3959498"/>
                    <a:gd name="connsiteX92" fmla="*/ 1586157 w 3957687"/>
                    <a:gd name="connsiteY92" fmla="*/ 3043100 h 3959498"/>
                    <a:gd name="connsiteX93" fmla="*/ 1439450 w 3957687"/>
                    <a:gd name="connsiteY93" fmla="*/ 2941527 h 3959498"/>
                    <a:gd name="connsiteX94" fmla="*/ 1541023 w 3957687"/>
                    <a:gd name="connsiteY94" fmla="*/ 2794822 h 3959498"/>
                    <a:gd name="connsiteX95" fmla="*/ 1707579 w 3957687"/>
                    <a:gd name="connsiteY95" fmla="*/ 2764544 h 3959498"/>
                    <a:gd name="connsiteX96" fmla="*/ 1672386 w 3957687"/>
                    <a:gd name="connsiteY96" fmla="*/ 2714581 h 3959498"/>
                    <a:gd name="connsiteX97" fmla="*/ 1577170 w 3957687"/>
                    <a:gd name="connsiteY97" fmla="*/ 2579942 h 3959498"/>
                    <a:gd name="connsiteX98" fmla="*/ 1525398 w 3957687"/>
                    <a:gd name="connsiteY98" fmla="*/ 2588145 h 3959498"/>
                    <a:gd name="connsiteX99" fmla="*/ 678393 w 3957687"/>
                    <a:gd name="connsiteY99" fmla="*/ 2720874 h 3959498"/>
                    <a:gd name="connsiteX100" fmla="*/ 613937 w 3957687"/>
                    <a:gd name="connsiteY100" fmla="*/ 1966788 h 3959498"/>
                    <a:gd name="connsiteX101" fmla="*/ 1249977 w 3957687"/>
                    <a:gd name="connsiteY101" fmla="*/ 1858495 h 3959498"/>
                    <a:gd name="connsiteX102" fmla="*/ 1505287 w 3957687"/>
                    <a:gd name="connsiteY102" fmla="*/ 1815839 h 3959498"/>
                    <a:gd name="connsiteX103" fmla="*/ 1532267 w 3957687"/>
                    <a:gd name="connsiteY103" fmla="*/ 1656018 h 3959498"/>
                    <a:gd name="connsiteX104" fmla="*/ 1547521 w 3957687"/>
                    <a:gd name="connsiteY104" fmla="*/ 1585172 h 3959498"/>
                    <a:gd name="connsiteX105" fmla="*/ 1380431 w 3957687"/>
                    <a:gd name="connsiteY105" fmla="*/ 1593929 h 3959498"/>
                    <a:gd name="connsiteX106" fmla="*/ 1247827 w 3957687"/>
                    <a:gd name="connsiteY106" fmla="*/ 1474532 h 3959498"/>
                    <a:gd name="connsiteX107" fmla="*/ 1367224 w 3957687"/>
                    <a:gd name="connsiteY107" fmla="*/ 1341927 h 3959498"/>
                    <a:gd name="connsiteX108" fmla="*/ 1607044 w 3957687"/>
                    <a:gd name="connsiteY108" fmla="*/ 1329359 h 3959498"/>
                    <a:gd name="connsiteX109" fmla="*/ 1612725 w 3957687"/>
                    <a:gd name="connsiteY109" fmla="*/ 1306039 h 3959498"/>
                    <a:gd name="connsiteX110" fmla="*/ 1645764 w 3957687"/>
                    <a:gd name="connsiteY110" fmla="*/ 1182187 h 3959498"/>
                    <a:gd name="connsiteX111" fmla="*/ 1474763 w 3957687"/>
                    <a:gd name="connsiteY111" fmla="*/ 1191148 h 3959498"/>
                    <a:gd name="connsiteX112" fmla="*/ 1342158 w 3957687"/>
                    <a:gd name="connsiteY112" fmla="*/ 1071751 h 3959498"/>
                    <a:gd name="connsiteX113" fmla="*/ 1461556 w 3957687"/>
                    <a:gd name="connsiteY113" fmla="*/ 939146 h 3959498"/>
                    <a:gd name="connsiteX114" fmla="*/ 1714153 w 3957687"/>
                    <a:gd name="connsiteY114" fmla="*/ 925908 h 3959498"/>
                    <a:gd name="connsiteX115" fmla="*/ 1765124 w 3957687"/>
                    <a:gd name="connsiteY115" fmla="*/ 740233 h 3959498"/>
                    <a:gd name="connsiteX116" fmla="*/ 1899792 w 3957687"/>
                    <a:gd name="connsiteY116" fmla="*/ 213308 h 3959498"/>
                    <a:gd name="connsiteX117" fmla="*/ 2167210 w 3957687"/>
                    <a:gd name="connsiteY117" fmla="*/ 28 h 3959498"/>
                    <a:gd name="connsiteX0" fmla="*/ 1948254 w 3957687"/>
                    <a:gd name="connsiteY0" fmla="*/ 3207396 h 3959498"/>
                    <a:gd name="connsiteX1" fmla="*/ 1727621 w 3957687"/>
                    <a:gd name="connsiteY1" fmla="*/ 3255020 h 3959498"/>
                    <a:gd name="connsiteX2" fmla="*/ 1741296 w 3957687"/>
                    <a:gd name="connsiteY2" fmla="*/ 3318381 h 3959498"/>
                    <a:gd name="connsiteX3" fmla="*/ 1961930 w 3957687"/>
                    <a:gd name="connsiteY3" fmla="*/ 3270757 h 3959498"/>
                    <a:gd name="connsiteX4" fmla="*/ 1948254 w 3957687"/>
                    <a:gd name="connsiteY4" fmla="*/ 3207396 h 3959498"/>
                    <a:gd name="connsiteX5" fmla="*/ 1717313 w 3957687"/>
                    <a:gd name="connsiteY5" fmla="*/ 2855385 h 3959498"/>
                    <a:gd name="connsiteX6" fmla="*/ 1496679 w 3957687"/>
                    <a:gd name="connsiteY6" fmla="*/ 2903009 h 3959498"/>
                    <a:gd name="connsiteX7" fmla="*/ 1510356 w 3957687"/>
                    <a:gd name="connsiteY7" fmla="*/ 2966370 h 3959498"/>
                    <a:gd name="connsiteX8" fmla="*/ 1730990 w 3957687"/>
                    <a:gd name="connsiteY8" fmla="*/ 2918746 h 3959498"/>
                    <a:gd name="connsiteX9" fmla="*/ 1717313 w 3957687"/>
                    <a:gd name="connsiteY9" fmla="*/ 2855385 h 3959498"/>
                    <a:gd name="connsiteX10" fmla="*/ 1909784 w 3957687"/>
                    <a:gd name="connsiteY10" fmla="*/ 2526297 h 3959498"/>
                    <a:gd name="connsiteX11" fmla="*/ 1819266 w 3957687"/>
                    <a:gd name="connsiteY11" fmla="*/ 2541583 h 3959498"/>
                    <a:gd name="connsiteX12" fmla="*/ 1802830 w 3957687"/>
                    <a:gd name="connsiteY12" fmla="*/ 2544188 h 3959498"/>
                    <a:gd name="connsiteX13" fmla="*/ 2556624 w 3957687"/>
                    <a:gd name="connsiteY13" fmla="*/ 3708694 h 3959498"/>
                    <a:gd name="connsiteX14" fmla="*/ 2625428 w 3957687"/>
                    <a:gd name="connsiteY14" fmla="*/ 3723425 h 3959498"/>
                    <a:gd name="connsiteX15" fmla="*/ 2640160 w 3957687"/>
                    <a:gd name="connsiteY15" fmla="*/ 3654622 h 3959498"/>
                    <a:gd name="connsiteX16" fmla="*/ 1909784 w 3957687"/>
                    <a:gd name="connsiteY16" fmla="*/ 2526297 h 3959498"/>
                    <a:gd name="connsiteX17" fmla="*/ 3320868 w 3957687"/>
                    <a:gd name="connsiteY17" fmla="*/ 2231213 h 3959498"/>
                    <a:gd name="connsiteX18" fmla="*/ 3262164 w 3957687"/>
                    <a:gd name="connsiteY18" fmla="*/ 2246307 h 3959498"/>
                    <a:gd name="connsiteX19" fmla="*/ 3524847 w 3957687"/>
                    <a:gd name="connsiteY19" fmla="*/ 2508780 h 3959498"/>
                    <a:gd name="connsiteX20" fmla="*/ 3561738 w 3957687"/>
                    <a:gd name="connsiteY20" fmla="*/ 2508765 h 3959498"/>
                    <a:gd name="connsiteX21" fmla="*/ 3561723 w 3957687"/>
                    <a:gd name="connsiteY21" fmla="*/ 2471874 h 3959498"/>
                    <a:gd name="connsiteX22" fmla="*/ 3320868 w 3957687"/>
                    <a:gd name="connsiteY22" fmla="*/ 2231213 h 3959498"/>
                    <a:gd name="connsiteX23" fmla="*/ 2497962 w 3957687"/>
                    <a:gd name="connsiteY23" fmla="*/ 1932090 h 3959498"/>
                    <a:gd name="connsiteX24" fmla="*/ 143509 w 3957687"/>
                    <a:gd name="connsiteY24" fmla="*/ 2422096 h 3959498"/>
                    <a:gd name="connsiteX25" fmla="*/ 226964 w 3957687"/>
                    <a:gd name="connsiteY25" fmla="*/ 2480211 h 3959498"/>
                    <a:gd name="connsiteX26" fmla="*/ 1525826 w 3957687"/>
                    <a:gd name="connsiteY26" fmla="*/ 2143151 h 3959498"/>
                    <a:gd name="connsiteX27" fmla="*/ 1827176 w 3957687"/>
                    <a:gd name="connsiteY27" fmla="*/ 2104476 h 3959498"/>
                    <a:gd name="connsiteX28" fmla="*/ 2042803 w 3957687"/>
                    <a:gd name="connsiteY28" fmla="*/ 2076803 h 3959498"/>
                    <a:gd name="connsiteX29" fmla="*/ 3681278 w 3957687"/>
                    <a:gd name="connsiteY29" fmla="*/ 2057134 h 3959498"/>
                    <a:gd name="connsiteX30" fmla="*/ 3698240 w 3957687"/>
                    <a:gd name="connsiteY30" fmla="*/ 1924245 h 3959498"/>
                    <a:gd name="connsiteX31" fmla="*/ 2497962 w 3957687"/>
                    <a:gd name="connsiteY31" fmla="*/ 1932090 h 3959498"/>
                    <a:gd name="connsiteX32" fmla="*/ 3328936 w 3957687"/>
                    <a:gd name="connsiteY32" fmla="*/ 1307034 h 3959498"/>
                    <a:gd name="connsiteX33" fmla="*/ 3314021 w 3957687"/>
                    <a:gd name="connsiteY33" fmla="*/ 1320307 h 3959498"/>
                    <a:gd name="connsiteX34" fmla="*/ 3177737 w 3957687"/>
                    <a:gd name="connsiteY34" fmla="*/ 1601786 h 3959498"/>
                    <a:gd name="connsiteX35" fmla="*/ 3219183 w 3957687"/>
                    <a:gd name="connsiteY35" fmla="*/ 1597902 h 3959498"/>
                    <a:gd name="connsiteX36" fmla="*/ 3237084 w 3957687"/>
                    <a:gd name="connsiteY36" fmla="*/ 1598933 h 3959498"/>
                    <a:gd name="connsiteX37" fmla="*/ 3360979 w 3957687"/>
                    <a:gd name="connsiteY37" fmla="*/ 1343042 h 3959498"/>
                    <a:gd name="connsiteX38" fmla="*/ 3348868 w 3957687"/>
                    <a:gd name="connsiteY38" fmla="*/ 1308196 h 3959498"/>
                    <a:gd name="connsiteX39" fmla="*/ 3328936 w 3957687"/>
                    <a:gd name="connsiteY39" fmla="*/ 1307034 h 3959498"/>
                    <a:gd name="connsiteX40" fmla="*/ 1314483 w 3957687"/>
                    <a:gd name="connsiteY40" fmla="*/ 1399403 h 3959498"/>
                    <a:gd name="connsiteX41" fmla="*/ 1317876 w 3957687"/>
                    <a:gd name="connsiteY41" fmla="*/ 1464134 h 3959498"/>
                    <a:gd name="connsiteX42" fmla="*/ 1543281 w 3957687"/>
                    <a:gd name="connsiteY42" fmla="*/ 1452321 h 3959498"/>
                    <a:gd name="connsiteX43" fmla="*/ 1539889 w 3957687"/>
                    <a:gd name="connsiteY43" fmla="*/ 1387590 h 3959498"/>
                    <a:gd name="connsiteX44" fmla="*/ 1314483 w 3957687"/>
                    <a:gd name="connsiteY44" fmla="*/ 1399403 h 3959498"/>
                    <a:gd name="connsiteX45" fmla="*/ 1413719 w 3957687"/>
                    <a:gd name="connsiteY45" fmla="*/ 1018135 h 3959498"/>
                    <a:gd name="connsiteX46" fmla="*/ 1413719 w 3957687"/>
                    <a:gd name="connsiteY46" fmla="*/ 1082955 h 3959498"/>
                    <a:gd name="connsiteX47" fmla="*/ 1639434 w 3957687"/>
                    <a:gd name="connsiteY47" fmla="*/ 1082955 h 3959498"/>
                    <a:gd name="connsiteX48" fmla="*/ 1639434 w 3957687"/>
                    <a:gd name="connsiteY48" fmla="*/ 1018135 h 3959498"/>
                    <a:gd name="connsiteX49" fmla="*/ 1413719 w 3957687"/>
                    <a:gd name="connsiteY49" fmla="*/ 1018135 h 3959498"/>
                    <a:gd name="connsiteX50" fmla="*/ 2084933 w 3957687"/>
                    <a:gd name="connsiteY50" fmla="*/ 595208 h 3959498"/>
                    <a:gd name="connsiteX51" fmla="*/ 1987601 w 3957687"/>
                    <a:gd name="connsiteY51" fmla="*/ 574519 h 3959498"/>
                    <a:gd name="connsiteX52" fmla="*/ 1888458 w 3957687"/>
                    <a:gd name="connsiteY52" fmla="*/ 1040948 h 3959498"/>
                    <a:gd name="connsiteX53" fmla="*/ 1889009 w 3957687"/>
                    <a:gd name="connsiteY53" fmla="*/ 1043092 h 3959498"/>
                    <a:gd name="connsiteX54" fmla="*/ 1881677 w 3957687"/>
                    <a:gd name="connsiteY54" fmla="*/ 1092656 h 3959498"/>
                    <a:gd name="connsiteX55" fmla="*/ 1875160 w 3957687"/>
                    <a:gd name="connsiteY55" fmla="*/ 1103507 h 3959498"/>
                    <a:gd name="connsiteX56" fmla="*/ 1732359 w 3957687"/>
                    <a:gd name="connsiteY56" fmla="*/ 1775330 h 3959498"/>
                    <a:gd name="connsiteX57" fmla="*/ 1732319 w 3957687"/>
                    <a:gd name="connsiteY57" fmla="*/ 1779247 h 3959498"/>
                    <a:gd name="connsiteX58" fmla="*/ 1836728 w 3957687"/>
                    <a:gd name="connsiteY58" fmla="*/ 1762927 h 3959498"/>
                    <a:gd name="connsiteX59" fmla="*/ 2084933 w 3957687"/>
                    <a:gd name="connsiteY59" fmla="*/ 595208 h 3959498"/>
                    <a:gd name="connsiteX60" fmla="*/ 2167210 w 3957687"/>
                    <a:gd name="connsiteY60" fmla="*/ 28 h 3959498"/>
                    <a:gd name="connsiteX61" fmla="*/ 2368577 w 3957687"/>
                    <a:gd name="connsiteY61" fmla="*/ 181593 h 3959498"/>
                    <a:gd name="connsiteX62" fmla="*/ 2187932 w 3957687"/>
                    <a:gd name="connsiteY62" fmla="*/ 1711871 h 3959498"/>
                    <a:gd name="connsiteX63" fmla="*/ 2861866 w 3957687"/>
                    <a:gd name="connsiteY63" fmla="*/ 1631382 h 3959498"/>
                    <a:gd name="connsiteX64" fmla="*/ 3015524 w 3957687"/>
                    <a:gd name="connsiteY64" fmla="*/ 1616983 h 3959498"/>
                    <a:gd name="connsiteX65" fmla="*/ 3257901 w 3957687"/>
                    <a:gd name="connsiteY65" fmla="*/ 1184854 h 3959498"/>
                    <a:gd name="connsiteX66" fmla="*/ 3357257 w 3957687"/>
                    <a:gd name="connsiteY66" fmla="*/ 1134703 h 3959498"/>
                    <a:gd name="connsiteX67" fmla="*/ 3488236 w 3957687"/>
                    <a:gd name="connsiteY67" fmla="*/ 1252381 h 3959498"/>
                    <a:gd name="connsiteX68" fmla="*/ 3449682 w 3957687"/>
                    <a:gd name="connsiteY68" fmla="*/ 1526287 h 3959498"/>
                    <a:gd name="connsiteX69" fmla="*/ 3438115 w 3957687"/>
                    <a:gd name="connsiteY69" fmla="*/ 1610508 h 3959498"/>
                    <a:gd name="connsiteX70" fmla="*/ 3468826 w 3957687"/>
                    <a:gd name="connsiteY70" fmla="*/ 1612276 h 3959498"/>
                    <a:gd name="connsiteX71" fmla="*/ 3473583 w 3957687"/>
                    <a:gd name="connsiteY71" fmla="*/ 2191943 h 3959498"/>
                    <a:gd name="connsiteX72" fmla="*/ 3451431 w 3957687"/>
                    <a:gd name="connsiteY72" fmla="*/ 2197639 h 3959498"/>
                    <a:gd name="connsiteX73" fmla="*/ 3451857 w 3957687"/>
                    <a:gd name="connsiteY73" fmla="*/ 2198211 h 3959498"/>
                    <a:gd name="connsiteX74" fmla="*/ 3675253 w 3957687"/>
                    <a:gd name="connsiteY74" fmla="*/ 2474694 h 3959498"/>
                    <a:gd name="connsiteX75" fmla="*/ 3494759 w 3957687"/>
                    <a:gd name="connsiteY75" fmla="*/ 2632922 h 3959498"/>
                    <a:gd name="connsiteX76" fmla="*/ 3284218 w 3957687"/>
                    <a:gd name="connsiteY76" fmla="*/ 2453526 h 3959498"/>
                    <a:gd name="connsiteX77" fmla="*/ 3091292 w 3957687"/>
                    <a:gd name="connsiteY77" fmla="*/ 2290247 h 3959498"/>
                    <a:gd name="connsiteX78" fmla="*/ 3081158 w 3957687"/>
                    <a:gd name="connsiteY78" fmla="*/ 2292853 h 3959498"/>
                    <a:gd name="connsiteX79" fmla="*/ 2317207 w 3957687"/>
                    <a:gd name="connsiteY79" fmla="*/ 2454462 h 3959498"/>
                    <a:gd name="connsiteX80" fmla="*/ 2827732 w 3957687"/>
                    <a:gd name="connsiteY80" fmla="*/ 3557886 h 3959498"/>
                    <a:gd name="connsiteX81" fmla="*/ 2499317 w 3957687"/>
                    <a:gd name="connsiteY81" fmla="*/ 3893905 h 3959498"/>
                    <a:gd name="connsiteX82" fmla="*/ 2298325 w 3957687"/>
                    <a:gd name="connsiteY82" fmla="*/ 3606216 h 3959498"/>
                    <a:gd name="connsiteX83" fmla="*/ 2114060 w 3957687"/>
                    <a:gd name="connsiteY83" fmla="*/ 3342964 h 3959498"/>
                    <a:gd name="connsiteX84" fmla="*/ 2085254 w 3957687"/>
                    <a:gd name="connsiteY84" fmla="*/ 3354437 h 3959498"/>
                    <a:gd name="connsiteX85" fmla="*/ 1794763 w 3957687"/>
                    <a:gd name="connsiteY85" fmla="*/ 3407245 h 3959498"/>
                    <a:gd name="connsiteX86" fmla="*/ 1648055 w 3957687"/>
                    <a:gd name="connsiteY86" fmla="*/ 3305673 h 3959498"/>
                    <a:gd name="connsiteX87" fmla="*/ 1749628 w 3957687"/>
                    <a:gd name="connsiteY87" fmla="*/ 3158967 h 3959498"/>
                    <a:gd name="connsiteX88" fmla="*/ 1958369 w 3957687"/>
                    <a:gd name="connsiteY88" fmla="*/ 3121020 h 3959498"/>
                    <a:gd name="connsiteX89" fmla="*/ 1876322 w 3957687"/>
                    <a:gd name="connsiteY89" fmla="*/ 3004106 h 3959498"/>
                    <a:gd name="connsiteX90" fmla="*/ 1867732 w 3957687"/>
                    <a:gd name="connsiteY90" fmla="*/ 2991912 h 3959498"/>
                    <a:gd name="connsiteX91" fmla="*/ 1586157 w 3957687"/>
                    <a:gd name="connsiteY91" fmla="*/ 3043100 h 3959498"/>
                    <a:gd name="connsiteX92" fmla="*/ 1439450 w 3957687"/>
                    <a:gd name="connsiteY92" fmla="*/ 2941527 h 3959498"/>
                    <a:gd name="connsiteX93" fmla="*/ 1541023 w 3957687"/>
                    <a:gd name="connsiteY93" fmla="*/ 2794822 h 3959498"/>
                    <a:gd name="connsiteX94" fmla="*/ 1707579 w 3957687"/>
                    <a:gd name="connsiteY94" fmla="*/ 2764544 h 3959498"/>
                    <a:gd name="connsiteX95" fmla="*/ 1672386 w 3957687"/>
                    <a:gd name="connsiteY95" fmla="*/ 2714581 h 3959498"/>
                    <a:gd name="connsiteX96" fmla="*/ 1577170 w 3957687"/>
                    <a:gd name="connsiteY96" fmla="*/ 2579942 h 3959498"/>
                    <a:gd name="connsiteX97" fmla="*/ 1525398 w 3957687"/>
                    <a:gd name="connsiteY97" fmla="*/ 2588145 h 3959498"/>
                    <a:gd name="connsiteX98" fmla="*/ 678393 w 3957687"/>
                    <a:gd name="connsiteY98" fmla="*/ 2720874 h 3959498"/>
                    <a:gd name="connsiteX99" fmla="*/ 613937 w 3957687"/>
                    <a:gd name="connsiteY99" fmla="*/ 1966788 h 3959498"/>
                    <a:gd name="connsiteX100" fmla="*/ 1249977 w 3957687"/>
                    <a:gd name="connsiteY100" fmla="*/ 1858495 h 3959498"/>
                    <a:gd name="connsiteX101" fmla="*/ 1505287 w 3957687"/>
                    <a:gd name="connsiteY101" fmla="*/ 1815839 h 3959498"/>
                    <a:gd name="connsiteX102" fmla="*/ 1532267 w 3957687"/>
                    <a:gd name="connsiteY102" fmla="*/ 1656018 h 3959498"/>
                    <a:gd name="connsiteX103" fmla="*/ 1547521 w 3957687"/>
                    <a:gd name="connsiteY103" fmla="*/ 1585172 h 3959498"/>
                    <a:gd name="connsiteX104" fmla="*/ 1380431 w 3957687"/>
                    <a:gd name="connsiteY104" fmla="*/ 1593929 h 3959498"/>
                    <a:gd name="connsiteX105" fmla="*/ 1247827 w 3957687"/>
                    <a:gd name="connsiteY105" fmla="*/ 1474532 h 3959498"/>
                    <a:gd name="connsiteX106" fmla="*/ 1367224 w 3957687"/>
                    <a:gd name="connsiteY106" fmla="*/ 1341927 h 3959498"/>
                    <a:gd name="connsiteX107" fmla="*/ 1607044 w 3957687"/>
                    <a:gd name="connsiteY107" fmla="*/ 1329359 h 3959498"/>
                    <a:gd name="connsiteX108" fmla="*/ 1612725 w 3957687"/>
                    <a:gd name="connsiteY108" fmla="*/ 1306039 h 3959498"/>
                    <a:gd name="connsiteX109" fmla="*/ 1645764 w 3957687"/>
                    <a:gd name="connsiteY109" fmla="*/ 1182187 h 3959498"/>
                    <a:gd name="connsiteX110" fmla="*/ 1474763 w 3957687"/>
                    <a:gd name="connsiteY110" fmla="*/ 1191148 h 3959498"/>
                    <a:gd name="connsiteX111" fmla="*/ 1342158 w 3957687"/>
                    <a:gd name="connsiteY111" fmla="*/ 1071751 h 3959498"/>
                    <a:gd name="connsiteX112" fmla="*/ 1461556 w 3957687"/>
                    <a:gd name="connsiteY112" fmla="*/ 939146 h 3959498"/>
                    <a:gd name="connsiteX113" fmla="*/ 1714153 w 3957687"/>
                    <a:gd name="connsiteY113" fmla="*/ 925908 h 3959498"/>
                    <a:gd name="connsiteX114" fmla="*/ 1765124 w 3957687"/>
                    <a:gd name="connsiteY114" fmla="*/ 740233 h 3959498"/>
                    <a:gd name="connsiteX115" fmla="*/ 1899792 w 3957687"/>
                    <a:gd name="connsiteY115" fmla="*/ 213308 h 3959498"/>
                    <a:gd name="connsiteX116" fmla="*/ 2167210 w 3957687"/>
                    <a:gd name="connsiteY116" fmla="*/ 28 h 3959498"/>
                    <a:gd name="connsiteX0" fmla="*/ 1948254 w 3957687"/>
                    <a:gd name="connsiteY0" fmla="*/ 3207396 h 3959498"/>
                    <a:gd name="connsiteX1" fmla="*/ 1727621 w 3957687"/>
                    <a:gd name="connsiteY1" fmla="*/ 3255020 h 3959498"/>
                    <a:gd name="connsiteX2" fmla="*/ 1741296 w 3957687"/>
                    <a:gd name="connsiteY2" fmla="*/ 3318381 h 3959498"/>
                    <a:gd name="connsiteX3" fmla="*/ 1961930 w 3957687"/>
                    <a:gd name="connsiteY3" fmla="*/ 3270757 h 3959498"/>
                    <a:gd name="connsiteX4" fmla="*/ 1948254 w 3957687"/>
                    <a:gd name="connsiteY4" fmla="*/ 3207396 h 3959498"/>
                    <a:gd name="connsiteX5" fmla="*/ 1717313 w 3957687"/>
                    <a:gd name="connsiteY5" fmla="*/ 2855385 h 3959498"/>
                    <a:gd name="connsiteX6" fmla="*/ 1496679 w 3957687"/>
                    <a:gd name="connsiteY6" fmla="*/ 2903009 h 3959498"/>
                    <a:gd name="connsiteX7" fmla="*/ 1510356 w 3957687"/>
                    <a:gd name="connsiteY7" fmla="*/ 2966370 h 3959498"/>
                    <a:gd name="connsiteX8" fmla="*/ 1730990 w 3957687"/>
                    <a:gd name="connsiteY8" fmla="*/ 2918746 h 3959498"/>
                    <a:gd name="connsiteX9" fmla="*/ 1717313 w 3957687"/>
                    <a:gd name="connsiteY9" fmla="*/ 2855385 h 3959498"/>
                    <a:gd name="connsiteX10" fmla="*/ 1909784 w 3957687"/>
                    <a:gd name="connsiteY10" fmla="*/ 2526297 h 3959498"/>
                    <a:gd name="connsiteX11" fmla="*/ 1819266 w 3957687"/>
                    <a:gd name="connsiteY11" fmla="*/ 2541583 h 3959498"/>
                    <a:gd name="connsiteX12" fmla="*/ 1802830 w 3957687"/>
                    <a:gd name="connsiteY12" fmla="*/ 2544188 h 3959498"/>
                    <a:gd name="connsiteX13" fmla="*/ 2556624 w 3957687"/>
                    <a:gd name="connsiteY13" fmla="*/ 3708694 h 3959498"/>
                    <a:gd name="connsiteX14" fmla="*/ 2625428 w 3957687"/>
                    <a:gd name="connsiteY14" fmla="*/ 3723425 h 3959498"/>
                    <a:gd name="connsiteX15" fmla="*/ 2640160 w 3957687"/>
                    <a:gd name="connsiteY15" fmla="*/ 3654622 h 3959498"/>
                    <a:gd name="connsiteX16" fmla="*/ 1909784 w 3957687"/>
                    <a:gd name="connsiteY16" fmla="*/ 2526297 h 3959498"/>
                    <a:gd name="connsiteX17" fmla="*/ 3320868 w 3957687"/>
                    <a:gd name="connsiteY17" fmla="*/ 2231213 h 3959498"/>
                    <a:gd name="connsiteX18" fmla="*/ 3262164 w 3957687"/>
                    <a:gd name="connsiteY18" fmla="*/ 2246307 h 3959498"/>
                    <a:gd name="connsiteX19" fmla="*/ 3524847 w 3957687"/>
                    <a:gd name="connsiteY19" fmla="*/ 2508780 h 3959498"/>
                    <a:gd name="connsiteX20" fmla="*/ 3561738 w 3957687"/>
                    <a:gd name="connsiteY20" fmla="*/ 2508765 h 3959498"/>
                    <a:gd name="connsiteX21" fmla="*/ 3561723 w 3957687"/>
                    <a:gd name="connsiteY21" fmla="*/ 2471874 h 3959498"/>
                    <a:gd name="connsiteX22" fmla="*/ 3320868 w 3957687"/>
                    <a:gd name="connsiteY22" fmla="*/ 2231213 h 3959498"/>
                    <a:gd name="connsiteX23" fmla="*/ 2497962 w 3957687"/>
                    <a:gd name="connsiteY23" fmla="*/ 1932090 h 3959498"/>
                    <a:gd name="connsiteX24" fmla="*/ 143509 w 3957687"/>
                    <a:gd name="connsiteY24" fmla="*/ 2422096 h 3959498"/>
                    <a:gd name="connsiteX25" fmla="*/ 226964 w 3957687"/>
                    <a:gd name="connsiteY25" fmla="*/ 2480211 h 3959498"/>
                    <a:gd name="connsiteX26" fmla="*/ 1525826 w 3957687"/>
                    <a:gd name="connsiteY26" fmla="*/ 2143151 h 3959498"/>
                    <a:gd name="connsiteX27" fmla="*/ 1827176 w 3957687"/>
                    <a:gd name="connsiteY27" fmla="*/ 2104476 h 3959498"/>
                    <a:gd name="connsiteX28" fmla="*/ 2042803 w 3957687"/>
                    <a:gd name="connsiteY28" fmla="*/ 2076803 h 3959498"/>
                    <a:gd name="connsiteX29" fmla="*/ 3681278 w 3957687"/>
                    <a:gd name="connsiteY29" fmla="*/ 2057134 h 3959498"/>
                    <a:gd name="connsiteX30" fmla="*/ 3698240 w 3957687"/>
                    <a:gd name="connsiteY30" fmla="*/ 1924245 h 3959498"/>
                    <a:gd name="connsiteX31" fmla="*/ 2497962 w 3957687"/>
                    <a:gd name="connsiteY31" fmla="*/ 1932090 h 3959498"/>
                    <a:gd name="connsiteX32" fmla="*/ 3328936 w 3957687"/>
                    <a:gd name="connsiteY32" fmla="*/ 1307034 h 3959498"/>
                    <a:gd name="connsiteX33" fmla="*/ 3314021 w 3957687"/>
                    <a:gd name="connsiteY33" fmla="*/ 1320307 h 3959498"/>
                    <a:gd name="connsiteX34" fmla="*/ 3177737 w 3957687"/>
                    <a:gd name="connsiteY34" fmla="*/ 1601786 h 3959498"/>
                    <a:gd name="connsiteX35" fmla="*/ 3219183 w 3957687"/>
                    <a:gd name="connsiteY35" fmla="*/ 1597902 h 3959498"/>
                    <a:gd name="connsiteX36" fmla="*/ 3237084 w 3957687"/>
                    <a:gd name="connsiteY36" fmla="*/ 1598933 h 3959498"/>
                    <a:gd name="connsiteX37" fmla="*/ 3360979 w 3957687"/>
                    <a:gd name="connsiteY37" fmla="*/ 1343042 h 3959498"/>
                    <a:gd name="connsiteX38" fmla="*/ 3348868 w 3957687"/>
                    <a:gd name="connsiteY38" fmla="*/ 1308196 h 3959498"/>
                    <a:gd name="connsiteX39" fmla="*/ 3328936 w 3957687"/>
                    <a:gd name="connsiteY39" fmla="*/ 1307034 h 3959498"/>
                    <a:gd name="connsiteX40" fmla="*/ 1314483 w 3957687"/>
                    <a:gd name="connsiteY40" fmla="*/ 1399403 h 3959498"/>
                    <a:gd name="connsiteX41" fmla="*/ 1317876 w 3957687"/>
                    <a:gd name="connsiteY41" fmla="*/ 1464134 h 3959498"/>
                    <a:gd name="connsiteX42" fmla="*/ 1543281 w 3957687"/>
                    <a:gd name="connsiteY42" fmla="*/ 1452321 h 3959498"/>
                    <a:gd name="connsiteX43" fmla="*/ 1539889 w 3957687"/>
                    <a:gd name="connsiteY43" fmla="*/ 1387590 h 3959498"/>
                    <a:gd name="connsiteX44" fmla="*/ 1314483 w 3957687"/>
                    <a:gd name="connsiteY44" fmla="*/ 1399403 h 3959498"/>
                    <a:gd name="connsiteX45" fmla="*/ 1413719 w 3957687"/>
                    <a:gd name="connsiteY45" fmla="*/ 1018135 h 3959498"/>
                    <a:gd name="connsiteX46" fmla="*/ 1413719 w 3957687"/>
                    <a:gd name="connsiteY46" fmla="*/ 1082955 h 3959498"/>
                    <a:gd name="connsiteX47" fmla="*/ 1639434 w 3957687"/>
                    <a:gd name="connsiteY47" fmla="*/ 1082955 h 3959498"/>
                    <a:gd name="connsiteX48" fmla="*/ 1639434 w 3957687"/>
                    <a:gd name="connsiteY48" fmla="*/ 1018135 h 3959498"/>
                    <a:gd name="connsiteX49" fmla="*/ 1413719 w 3957687"/>
                    <a:gd name="connsiteY49" fmla="*/ 1018135 h 3959498"/>
                    <a:gd name="connsiteX50" fmla="*/ 2084933 w 3957687"/>
                    <a:gd name="connsiteY50" fmla="*/ 595208 h 3959498"/>
                    <a:gd name="connsiteX51" fmla="*/ 1987601 w 3957687"/>
                    <a:gd name="connsiteY51" fmla="*/ 574519 h 3959498"/>
                    <a:gd name="connsiteX52" fmla="*/ 1888458 w 3957687"/>
                    <a:gd name="connsiteY52" fmla="*/ 1040948 h 3959498"/>
                    <a:gd name="connsiteX53" fmla="*/ 1889009 w 3957687"/>
                    <a:gd name="connsiteY53" fmla="*/ 1043092 h 3959498"/>
                    <a:gd name="connsiteX54" fmla="*/ 1881677 w 3957687"/>
                    <a:gd name="connsiteY54" fmla="*/ 1092656 h 3959498"/>
                    <a:gd name="connsiteX55" fmla="*/ 1875160 w 3957687"/>
                    <a:gd name="connsiteY55" fmla="*/ 1103507 h 3959498"/>
                    <a:gd name="connsiteX56" fmla="*/ 1732359 w 3957687"/>
                    <a:gd name="connsiteY56" fmla="*/ 1775330 h 3959498"/>
                    <a:gd name="connsiteX57" fmla="*/ 1732319 w 3957687"/>
                    <a:gd name="connsiteY57" fmla="*/ 1779247 h 3959498"/>
                    <a:gd name="connsiteX58" fmla="*/ 1836728 w 3957687"/>
                    <a:gd name="connsiteY58" fmla="*/ 1762927 h 3959498"/>
                    <a:gd name="connsiteX59" fmla="*/ 2084933 w 3957687"/>
                    <a:gd name="connsiteY59" fmla="*/ 595208 h 3959498"/>
                    <a:gd name="connsiteX60" fmla="*/ 2167210 w 3957687"/>
                    <a:gd name="connsiteY60" fmla="*/ 28 h 3959498"/>
                    <a:gd name="connsiteX61" fmla="*/ 2368577 w 3957687"/>
                    <a:gd name="connsiteY61" fmla="*/ 181593 h 3959498"/>
                    <a:gd name="connsiteX62" fmla="*/ 2187932 w 3957687"/>
                    <a:gd name="connsiteY62" fmla="*/ 1711871 h 3959498"/>
                    <a:gd name="connsiteX63" fmla="*/ 3015524 w 3957687"/>
                    <a:gd name="connsiteY63" fmla="*/ 1616983 h 3959498"/>
                    <a:gd name="connsiteX64" fmla="*/ 3257901 w 3957687"/>
                    <a:gd name="connsiteY64" fmla="*/ 1184854 h 3959498"/>
                    <a:gd name="connsiteX65" fmla="*/ 3357257 w 3957687"/>
                    <a:gd name="connsiteY65" fmla="*/ 1134703 h 3959498"/>
                    <a:gd name="connsiteX66" fmla="*/ 3488236 w 3957687"/>
                    <a:gd name="connsiteY66" fmla="*/ 1252381 h 3959498"/>
                    <a:gd name="connsiteX67" fmla="*/ 3449682 w 3957687"/>
                    <a:gd name="connsiteY67" fmla="*/ 1526287 h 3959498"/>
                    <a:gd name="connsiteX68" fmla="*/ 3438115 w 3957687"/>
                    <a:gd name="connsiteY68" fmla="*/ 1610508 h 3959498"/>
                    <a:gd name="connsiteX69" fmla="*/ 3468826 w 3957687"/>
                    <a:gd name="connsiteY69" fmla="*/ 1612276 h 3959498"/>
                    <a:gd name="connsiteX70" fmla="*/ 3473583 w 3957687"/>
                    <a:gd name="connsiteY70" fmla="*/ 2191943 h 3959498"/>
                    <a:gd name="connsiteX71" fmla="*/ 3451431 w 3957687"/>
                    <a:gd name="connsiteY71" fmla="*/ 2197639 h 3959498"/>
                    <a:gd name="connsiteX72" fmla="*/ 3451857 w 3957687"/>
                    <a:gd name="connsiteY72" fmla="*/ 2198211 h 3959498"/>
                    <a:gd name="connsiteX73" fmla="*/ 3675253 w 3957687"/>
                    <a:gd name="connsiteY73" fmla="*/ 2474694 h 3959498"/>
                    <a:gd name="connsiteX74" fmla="*/ 3494759 w 3957687"/>
                    <a:gd name="connsiteY74" fmla="*/ 2632922 h 3959498"/>
                    <a:gd name="connsiteX75" fmla="*/ 3284218 w 3957687"/>
                    <a:gd name="connsiteY75" fmla="*/ 2453526 h 3959498"/>
                    <a:gd name="connsiteX76" fmla="*/ 3091292 w 3957687"/>
                    <a:gd name="connsiteY76" fmla="*/ 2290247 h 3959498"/>
                    <a:gd name="connsiteX77" fmla="*/ 3081158 w 3957687"/>
                    <a:gd name="connsiteY77" fmla="*/ 2292853 h 3959498"/>
                    <a:gd name="connsiteX78" fmla="*/ 2317207 w 3957687"/>
                    <a:gd name="connsiteY78" fmla="*/ 2454462 h 3959498"/>
                    <a:gd name="connsiteX79" fmla="*/ 2827732 w 3957687"/>
                    <a:gd name="connsiteY79" fmla="*/ 3557886 h 3959498"/>
                    <a:gd name="connsiteX80" fmla="*/ 2499317 w 3957687"/>
                    <a:gd name="connsiteY80" fmla="*/ 3893905 h 3959498"/>
                    <a:gd name="connsiteX81" fmla="*/ 2298325 w 3957687"/>
                    <a:gd name="connsiteY81" fmla="*/ 3606216 h 3959498"/>
                    <a:gd name="connsiteX82" fmla="*/ 2114060 w 3957687"/>
                    <a:gd name="connsiteY82" fmla="*/ 3342964 h 3959498"/>
                    <a:gd name="connsiteX83" fmla="*/ 2085254 w 3957687"/>
                    <a:gd name="connsiteY83" fmla="*/ 3354437 h 3959498"/>
                    <a:gd name="connsiteX84" fmla="*/ 1794763 w 3957687"/>
                    <a:gd name="connsiteY84" fmla="*/ 3407245 h 3959498"/>
                    <a:gd name="connsiteX85" fmla="*/ 1648055 w 3957687"/>
                    <a:gd name="connsiteY85" fmla="*/ 3305673 h 3959498"/>
                    <a:gd name="connsiteX86" fmla="*/ 1749628 w 3957687"/>
                    <a:gd name="connsiteY86" fmla="*/ 3158967 h 3959498"/>
                    <a:gd name="connsiteX87" fmla="*/ 1958369 w 3957687"/>
                    <a:gd name="connsiteY87" fmla="*/ 3121020 h 3959498"/>
                    <a:gd name="connsiteX88" fmla="*/ 1876322 w 3957687"/>
                    <a:gd name="connsiteY88" fmla="*/ 3004106 h 3959498"/>
                    <a:gd name="connsiteX89" fmla="*/ 1867732 w 3957687"/>
                    <a:gd name="connsiteY89" fmla="*/ 2991912 h 3959498"/>
                    <a:gd name="connsiteX90" fmla="*/ 1586157 w 3957687"/>
                    <a:gd name="connsiteY90" fmla="*/ 3043100 h 3959498"/>
                    <a:gd name="connsiteX91" fmla="*/ 1439450 w 3957687"/>
                    <a:gd name="connsiteY91" fmla="*/ 2941527 h 3959498"/>
                    <a:gd name="connsiteX92" fmla="*/ 1541023 w 3957687"/>
                    <a:gd name="connsiteY92" fmla="*/ 2794822 h 3959498"/>
                    <a:gd name="connsiteX93" fmla="*/ 1707579 w 3957687"/>
                    <a:gd name="connsiteY93" fmla="*/ 2764544 h 3959498"/>
                    <a:gd name="connsiteX94" fmla="*/ 1672386 w 3957687"/>
                    <a:gd name="connsiteY94" fmla="*/ 2714581 h 3959498"/>
                    <a:gd name="connsiteX95" fmla="*/ 1577170 w 3957687"/>
                    <a:gd name="connsiteY95" fmla="*/ 2579942 h 3959498"/>
                    <a:gd name="connsiteX96" fmla="*/ 1525398 w 3957687"/>
                    <a:gd name="connsiteY96" fmla="*/ 2588145 h 3959498"/>
                    <a:gd name="connsiteX97" fmla="*/ 678393 w 3957687"/>
                    <a:gd name="connsiteY97" fmla="*/ 2720874 h 3959498"/>
                    <a:gd name="connsiteX98" fmla="*/ 613937 w 3957687"/>
                    <a:gd name="connsiteY98" fmla="*/ 1966788 h 3959498"/>
                    <a:gd name="connsiteX99" fmla="*/ 1249977 w 3957687"/>
                    <a:gd name="connsiteY99" fmla="*/ 1858495 h 3959498"/>
                    <a:gd name="connsiteX100" fmla="*/ 1505287 w 3957687"/>
                    <a:gd name="connsiteY100" fmla="*/ 1815839 h 3959498"/>
                    <a:gd name="connsiteX101" fmla="*/ 1532267 w 3957687"/>
                    <a:gd name="connsiteY101" fmla="*/ 1656018 h 3959498"/>
                    <a:gd name="connsiteX102" fmla="*/ 1547521 w 3957687"/>
                    <a:gd name="connsiteY102" fmla="*/ 1585172 h 3959498"/>
                    <a:gd name="connsiteX103" fmla="*/ 1380431 w 3957687"/>
                    <a:gd name="connsiteY103" fmla="*/ 1593929 h 3959498"/>
                    <a:gd name="connsiteX104" fmla="*/ 1247827 w 3957687"/>
                    <a:gd name="connsiteY104" fmla="*/ 1474532 h 3959498"/>
                    <a:gd name="connsiteX105" fmla="*/ 1367224 w 3957687"/>
                    <a:gd name="connsiteY105" fmla="*/ 1341927 h 3959498"/>
                    <a:gd name="connsiteX106" fmla="*/ 1607044 w 3957687"/>
                    <a:gd name="connsiteY106" fmla="*/ 1329359 h 3959498"/>
                    <a:gd name="connsiteX107" fmla="*/ 1612725 w 3957687"/>
                    <a:gd name="connsiteY107" fmla="*/ 1306039 h 3959498"/>
                    <a:gd name="connsiteX108" fmla="*/ 1645764 w 3957687"/>
                    <a:gd name="connsiteY108" fmla="*/ 1182187 h 3959498"/>
                    <a:gd name="connsiteX109" fmla="*/ 1474763 w 3957687"/>
                    <a:gd name="connsiteY109" fmla="*/ 1191148 h 3959498"/>
                    <a:gd name="connsiteX110" fmla="*/ 1342158 w 3957687"/>
                    <a:gd name="connsiteY110" fmla="*/ 1071751 h 3959498"/>
                    <a:gd name="connsiteX111" fmla="*/ 1461556 w 3957687"/>
                    <a:gd name="connsiteY111" fmla="*/ 939146 h 3959498"/>
                    <a:gd name="connsiteX112" fmla="*/ 1714153 w 3957687"/>
                    <a:gd name="connsiteY112" fmla="*/ 925908 h 3959498"/>
                    <a:gd name="connsiteX113" fmla="*/ 1765124 w 3957687"/>
                    <a:gd name="connsiteY113" fmla="*/ 740233 h 3959498"/>
                    <a:gd name="connsiteX114" fmla="*/ 1899792 w 3957687"/>
                    <a:gd name="connsiteY114" fmla="*/ 213308 h 3959498"/>
                    <a:gd name="connsiteX115" fmla="*/ 2167210 w 3957687"/>
                    <a:gd name="connsiteY115" fmla="*/ 28 h 3959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3957687" h="3959498">
                      <a:moveTo>
                        <a:pt x="1948254" y="3207396"/>
                      </a:moveTo>
                      <a:lnTo>
                        <a:pt x="1727621" y="3255020"/>
                      </a:lnTo>
                      <a:lnTo>
                        <a:pt x="1741296" y="3318381"/>
                      </a:lnTo>
                      <a:lnTo>
                        <a:pt x="1961930" y="3270757"/>
                      </a:lnTo>
                      <a:lnTo>
                        <a:pt x="1948254" y="3207396"/>
                      </a:lnTo>
                      <a:close/>
                      <a:moveTo>
                        <a:pt x="1717313" y="2855385"/>
                      </a:moveTo>
                      <a:lnTo>
                        <a:pt x="1496679" y="2903009"/>
                      </a:lnTo>
                      <a:lnTo>
                        <a:pt x="1510356" y="2966370"/>
                      </a:lnTo>
                      <a:lnTo>
                        <a:pt x="1730990" y="2918746"/>
                      </a:lnTo>
                      <a:lnTo>
                        <a:pt x="1717313" y="2855385"/>
                      </a:lnTo>
                      <a:close/>
                      <a:moveTo>
                        <a:pt x="1909784" y="2526297"/>
                      </a:moveTo>
                      <a:lnTo>
                        <a:pt x="1819266" y="2541583"/>
                      </a:lnTo>
                      <a:lnTo>
                        <a:pt x="1802830" y="2544188"/>
                      </a:lnTo>
                      <a:lnTo>
                        <a:pt x="2556624" y="3708694"/>
                      </a:lnTo>
                      <a:cubicBezTo>
                        <a:pt x="2571555" y="3731761"/>
                        <a:pt x="2602360" y="3738357"/>
                        <a:pt x="2625428" y="3723425"/>
                      </a:cubicBezTo>
                      <a:cubicBezTo>
                        <a:pt x="2648495" y="3708494"/>
                        <a:pt x="2655091" y="3677689"/>
                        <a:pt x="2640160" y="3654622"/>
                      </a:cubicBezTo>
                      <a:lnTo>
                        <a:pt x="1909784" y="2526297"/>
                      </a:lnTo>
                      <a:close/>
                      <a:moveTo>
                        <a:pt x="3320868" y="2231213"/>
                      </a:moveTo>
                      <a:lnTo>
                        <a:pt x="3262164" y="2246307"/>
                      </a:lnTo>
                      <a:lnTo>
                        <a:pt x="3524847" y="2508780"/>
                      </a:lnTo>
                      <a:cubicBezTo>
                        <a:pt x="3535038" y="2518963"/>
                        <a:pt x="3551554" y="2518957"/>
                        <a:pt x="3561738" y="2508765"/>
                      </a:cubicBezTo>
                      <a:cubicBezTo>
                        <a:pt x="3571921" y="2498574"/>
                        <a:pt x="3571914" y="2482058"/>
                        <a:pt x="3561723" y="2471874"/>
                      </a:cubicBezTo>
                      <a:lnTo>
                        <a:pt x="3320868" y="2231213"/>
                      </a:lnTo>
                      <a:close/>
                      <a:moveTo>
                        <a:pt x="2497962" y="1932090"/>
                      </a:moveTo>
                      <a:cubicBezTo>
                        <a:pt x="1915057" y="1961089"/>
                        <a:pt x="479086" y="2161539"/>
                        <a:pt x="143509" y="2422096"/>
                      </a:cubicBezTo>
                      <a:cubicBezTo>
                        <a:pt x="71069" y="2500389"/>
                        <a:pt x="190574" y="2511726"/>
                        <a:pt x="226964" y="2480211"/>
                      </a:cubicBezTo>
                      <a:cubicBezTo>
                        <a:pt x="533188" y="2334530"/>
                        <a:pt x="1013930" y="2221294"/>
                        <a:pt x="1525826" y="2143151"/>
                      </a:cubicBezTo>
                      <a:lnTo>
                        <a:pt x="1827176" y="2104476"/>
                      </a:lnTo>
                      <a:lnTo>
                        <a:pt x="2042803" y="2076803"/>
                      </a:lnTo>
                      <a:cubicBezTo>
                        <a:pt x="2731792" y="2004199"/>
                        <a:pt x="3391221" y="1995551"/>
                        <a:pt x="3681278" y="2057134"/>
                      </a:cubicBezTo>
                      <a:cubicBezTo>
                        <a:pt x="3760592" y="2041839"/>
                        <a:pt x="3764608" y="1925710"/>
                        <a:pt x="3698240" y="1924245"/>
                      </a:cubicBezTo>
                      <a:cubicBezTo>
                        <a:pt x="2872654" y="1913568"/>
                        <a:pt x="3077339" y="1910784"/>
                        <a:pt x="2497962" y="1932090"/>
                      </a:cubicBezTo>
                      <a:close/>
                      <a:moveTo>
                        <a:pt x="3328936" y="1307034"/>
                      </a:moveTo>
                      <a:cubicBezTo>
                        <a:pt x="3322631" y="1309224"/>
                        <a:pt x="3317161" y="1313823"/>
                        <a:pt x="3314021" y="1320307"/>
                      </a:cubicBezTo>
                      <a:lnTo>
                        <a:pt x="3177737" y="1601786"/>
                      </a:lnTo>
                      <a:lnTo>
                        <a:pt x="3219183" y="1597902"/>
                      </a:lnTo>
                      <a:lnTo>
                        <a:pt x="3237084" y="1598933"/>
                      </a:lnTo>
                      <a:lnTo>
                        <a:pt x="3360979" y="1343042"/>
                      </a:lnTo>
                      <a:cubicBezTo>
                        <a:pt x="3367258" y="1330075"/>
                        <a:pt x="3361836" y="1314474"/>
                        <a:pt x="3348868" y="1308196"/>
                      </a:cubicBezTo>
                      <a:cubicBezTo>
                        <a:pt x="3342384" y="1305056"/>
                        <a:pt x="3335242" y="1304842"/>
                        <a:pt x="3328936" y="1307034"/>
                      </a:cubicBezTo>
                      <a:close/>
                      <a:moveTo>
                        <a:pt x="1314483" y="1399403"/>
                      </a:moveTo>
                      <a:lnTo>
                        <a:pt x="1317876" y="1464134"/>
                      </a:lnTo>
                      <a:lnTo>
                        <a:pt x="1543281" y="1452321"/>
                      </a:lnTo>
                      <a:lnTo>
                        <a:pt x="1539889" y="1387590"/>
                      </a:lnTo>
                      <a:lnTo>
                        <a:pt x="1314483" y="1399403"/>
                      </a:lnTo>
                      <a:close/>
                      <a:moveTo>
                        <a:pt x="1413719" y="1018135"/>
                      </a:moveTo>
                      <a:lnTo>
                        <a:pt x="1413719" y="1082955"/>
                      </a:lnTo>
                      <a:lnTo>
                        <a:pt x="1639434" y="1082955"/>
                      </a:lnTo>
                      <a:lnTo>
                        <a:pt x="1639434" y="1018135"/>
                      </a:lnTo>
                      <a:lnTo>
                        <a:pt x="1413719" y="1018135"/>
                      </a:lnTo>
                      <a:close/>
                      <a:moveTo>
                        <a:pt x="2084933" y="595208"/>
                      </a:moveTo>
                      <a:cubicBezTo>
                        <a:pt x="2110078" y="397140"/>
                        <a:pt x="2020347" y="500229"/>
                        <a:pt x="1987601" y="574519"/>
                      </a:cubicBezTo>
                      <a:lnTo>
                        <a:pt x="1888458" y="1040948"/>
                      </a:lnTo>
                      <a:lnTo>
                        <a:pt x="1889009" y="1043092"/>
                      </a:lnTo>
                      <a:cubicBezTo>
                        <a:pt x="1889921" y="1060489"/>
                        <a:pt x="1887264" y="1077247"/>
                        <a:pt x="1881677" y="1092656"/>
                      </a:cubicBezTo>
                      <a:lnTo>
                        <a:pt x="1875160" y="1103507"/>
                      </a:lnTo>
                      <a:lnTo>
                        <a:pt x="1732359" y="1775330"/>
                      </a:lnTo>
                      <a:cubicBezTo>
                        <a:pt x="1732346" y="1776636"/>
                        <a:pt x="1732332" y="1777941"/>
                        <a:pt x="1732319" y="1779247"/>
                      </a:cubicBezTo>
                      <a:lnTo>
                        <a:pt x="1836728" y="1762927"/>
                      </a:lnTo>
                      <a:lnTo>
                        <a:pt x="2084933" y="595208"/>
                      </a:lnTo>
                      <a:close/>
                      <a:moveTo>
                        <a:pt x="2167210" y="28"/>
                      </a:moveTo>
                      <a:cubicBezTo>
                        <a:pt x="2283059" y="1618"/>
                        <a:pt x="2387897" y="69016"/>
                        <a:pt x="2368577" y="181593"/>
                      </a:cubicBezTo>
                      <a:cubicBezTo>
                        <a:pt x="2372031" y="466900"/>
                        <a:pt x="2197829" y="1459604"/>
                        <a:pt x="2187932" y="1711871"/>
                      </a:cubicBezTo>
                      <a:lnTo>
                        <a:pt x="3015524" y="1616983"/>
                      </a:lnTo>
                      <a:lnTo>
                        <a:pt x="3257901" y="1184854"/>
                      </a:lnTo>
                      <a:cubicBezTo>
                        <a:pt x="3276756" y="1148328"/>
                        <a:pt x="3316194" y="1133380"/>
                        <a:pt x="3357257" y="1134703"/>
                      </a:cubicBezTo>
                      <a:cubicBezTo>
                        <a:pt x="3425690" y="1136910"/>
                        <a:pt x="3498620" y="1184320"/>
                        <a:pt x="3488236" y="1252381"/>
                      </a:cubicBezTo>
                      <a:cubicBezTo>
                        <a:pt x="3474226" y="1348718"/>
                        <a:pt x="3461760" y="1438342"/>
                        <a:pt x="3449682" y="1526287"/>
                      </a:cubicBezTo>
                      <a:lnTo>
                        <a:pt x="3438115" y="1610508"/>
                      </a:lnTo>
                      <a:lnTo>
                        <a:pt x="3468826" y="1612276"/>
                      </a:lnTo>
                      <a:cubicBezTo>
                        <a:pt x="4008894" y="1669205"/>
                        <a:pt x="4221737" y="1886438"/>
                        <a:pt x="3473583" y="2191943"/>
                      </a:cubicBezTo>
                      <a:lnTo>
                        <a:pt x="3451431" y="2197639"/>
                      </a:lnTo>
                      <a:lnTo>
                        <a:pt x="3451857" y="2198211"/>
                      </a:lnTo>
                      <a:cubicBezTo>
                        <a:pt x="3526322" y="2290372"/>
                        <a:pt x="3610880" y="2355098"/>
                        <a:pt x="3675253" y="2474694"/>
                      </a:cubicBezTo>
                      <a:cubicBezTo>
                        <a:pt x="3730511" y="2569353"/>
                        <a:pt x="3577775" y="2705331"/>
                        <a:pt x="3494759" y="2632922"/>
                      </a:cubicBezTo>
                      <a:lnTo>
                        <a:pt x="3284218" y="2453526"/>
                      </a:lnTo>
                      <a:lnTo>
                        <a:pt x="3091292" y="2290247"/>
                      </a:lnTo>
                      <a:lnTo>
                        <a:pt x="3081158" y="2292853"/>
                      </a:lnTo>
                      <a:cubicBezTo>
                        <a:pt x="2952144" y="2320222"/>
                        <a:pt x="2438554" y="2415072"/>
                        <a:pt x="2317207" y="2454462"/>
                      </a:cubicBezTo>
                      <a:lnTo>
                        <a:pt x="2827732" y="3557886"/>
                      </a:lnTo>
                      <a:cubicBezTo>
                        <a:pt x="2991652" y="3815493"/>
                        <a:pt x="2620535" y="4087536"/>
                        <a:pt x="2499317" y="3893905"/>
                      </a:cubicBezTo>
                      <a:lnTo>
                        <a:pt x="2298325" y="3606216"/>
                      </a:lnTo>
                      <a:lnTo>
                        <a:pt x="2114060" y="3342964"/>
                      </a:lnTo>
                      <a:lnTo>
                        <a:pt x="2085254" y="3354437"/>
                      </a:lnTo>
                      <a:lnTo>
                        <a:pt x="1794763" y="3407245"/>
                      </a:lnTo>
                      <a:cubicBezTo>
                        <a:pt x="1726202" y="3419709"/>
                        <a:pt x="1660519" y="3374234"/>
                        <a:pt x="1648055" y="3305673"/>
                      </a:cubicBezTo>
                      <a:cubicBezTo>
                        <a:pt x="1635592" y="3237113"/>
                        <a:pt x="1681068" y="3171429"/>
                        <a:pt x="1749628" y="3158967"/>
                      </a:cubicBezTo>
                      <a:lnTo>
                        <a:pt x="1958369" y="3121020"/>
                      </a:lnTo>
                      <a:lnTo>
                        <a:pt x="1876322" y="3004106"/>
                      </a:lnTo>
                      <a:lnTo>
                        <a:pt x="1867732" y="2991912"/>
                      </a:lnTo>
                      <a:lnTo>
                        <a:pt x="1586157" y="3043100"/>
                      </a:lnTo>
                      <a:cubicBezTo>
                        <a:pt x="1517596" y="3055563"/>
                        <a:pt x="1451913" y="3010088"/>
                        <a:pt x="1439450" y="2941527"/>
                      </a:cubicBezTo>
                      <a:cubicBezTo>
                        <a:pt x="1426987" y="2872968"/>
                        <a:pt x="1472462" y="2807284"/>
                        <a:pt x="1541023" y="2794822"/>
                      </a:cubicBezTo>
                      <a:lnTo>
                        <a:pt x="1707579" y="2764544"/>
                      </a:lnTo>
                      <a:lnTo>
                        <a:pt x="1672386" y="2714581"/>
                      </a:lnTo>
                      <a:lnTo>
                        <a:pt x="1577170" y="2579942"/>
                      </a:lnTo>
                      <a:lnTo>
                        <a:pt x="1525398" y="2588145"/>
                      </a:lnTo>
                      <a:lnTo>
                        <a:pt x="678393" y="2720874"/>
                      </a:lnTo>
                      <a:cubicBezTo>
                        <a:pt x="-54639" y="2785231"/>
                        <a:pt x="-356756" y="2179055"/>
                        <a:pt x="613937" y="1966788"/>
                      </a:cubicBezTo>
                      <a:lnTo>
                        <a:pt x="1249977" y="1858495"/>
                      </a:lnTo>
                      <a:lnTo>
                        <a:pt x="1505287" y="1815839"/>
                      </a:lnTo>
                      <a:lnTo>
                        <a:pt x="1532267" y="1656018"/>
                      </a:lnTo>
                      <a:lnTo>
                        <a:pt x="1547521" y="1585172"/>
                      </a:lnTo>
                      <a:lnTo>
                        <a:pt x="1380431" y="1593929"/>
                      </a:lnTo>
                      <a:cubicBezTo>
                        <a:pt x="1310843" y="1597576"/>
                        <a:pt x="1251474" y="1544120"/>
                        <a:pt x="1247827" y="1474532"/>
                      </a:cubicBezTo>
                      <a:cubicBezTo>
                        <a:pt x="1244180" y="1404943"/>
                        <a:pt x="1297636" y="1345574"/>
                        <a:pt x="1367224" y="1341927"/>
                      </a:cubicBezTo>
                      <a:lnTo>
                        <a:pt x="1607044" y="1329359"/>
                      </a:lnTo>
                      <a:lnTo>
                        <a:pt x="1612725" y="1306039"/>
                      </a:lnTo>
                      <a:lnTo>
                        <a:pt x="1645764" y="1182187"/>
                      </a:lnTo>
                      <a:lnTo>
                        <a:pt x="1474763" y="1191148"/>
                      </a:lnTo>
                      <a:cubicBezTo>
                        <a:pt x="1405174" y="1194795"/>
                        <a:pt x="1345805" y="1141339"/>
                        <a:pt x="1342158" y="1071751"/>
                      </a:cubicBezTo>
                      <a:cubicBezTo>
                        <a:pt x="1338511" y="1002162"/>
                        <a:pt x="1391967" y="942793"/>
                        <a:pt x="1461556" y="939146"/>
                      </a:cubicBezTo>
                      <a:lnTo>
                        <a:pt x="1714153" y="925908"/>
                      </a:lnTo>
                      <a:lnTo>
                        <a:pt x="1765124" y="740233"/>
                      </a:lnTo>
                      <a:cubicBezTo>
                        <a:pt x="1816455" y="552618"/>
                        <a:pt x="1864831" y="371483"/>
                        <a:pt x="1899792" y="213308"/>
                      </a:cubicBezTo>
                      <a:cubicBezTo>
                        <a:pt x="1924506" y="62653"/>
                        <a:pt x="2051362" y="-1563"/>
                        <a:pt x="2167210" y="28"/>
                      </a:cubicBezTo>
                      <a:close/>
                    </a:path>
                  </a:pathLst>
                </a:custGeom>
                <a:solidFill>
                  <a:srgbClr val="CDCB20"/>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grpSp>
              <p:nvGrpSpPr>
                <p:cNvPr id="47" name="Group 46">
                  <a:extLst>
                    <a:ext uri="{FF2B5EF4-FFF2-40B4-BE49-F238E27FC236}">
                      <a16:creationId xmlns:a16="http://schemas.microsoft.com/office/drawing/2014/main" id="{98CE382B-3E86-4A6D-8243-6CC00CC499B6}"/>
                    </a:ext>
                  </a:extLst>
                </p:cNvPr>
                <p:cNvGrpSpPr/>
                <p:nvPr/>
              </p:nvGrpSpPr>
              <p:grpSpPr>
                <a:xfrm>
                  <a:off x="4238411" y="2642189"/>
                  <a:ext cx="419568" cy="289955"/>
                  <a:chOff x="8273736" y="1389820"/>
                  <a:chExt cx="498223" cy="344349"/>
                </a:xfrm>
                <a:solidFill>
                  <a:srgbClr val="CDCB20"/>
                </a:solidFill>
                <a:effectLst/>
              </p:grpSpPr>
              <p:grpSp>
                <p:nvGrpSpPr>
                  <p:cNvPr id="269" name="Group 268">
                    <a:extLst>
                      <a:ext uri="{FF2B5EF4-FFF2-40B4-BE49-F238E27FC236}">
                        <a16:creationId xmlns:a16="http://schemas.microsoft.com/office/drawing/2014/main" id="{4256E2B1-4504-496C-9873-3F39D5E97934}"/>
                      </a:ext>
                    </a:extLst>
                  </p:cNvPr>
                  <p:cNvGrpSpPr/>
                  <p:nvPr/>
                </p:nvGrpSpPr>
                <p:grpSpPr>
                  <a:xfrm>
                    <a:off x="8340962" y="1477214"/>
                    <a:ext cx="384685" cy="206908"/>
                    <a:chOff x="-2528049" y="-699248"/>
                    <a:chExt cx="13850472" cy="7449672"/>
                  </a:xfrm>
                  <a:grpFill/>
                </p:grpSpPr>
                <p:sp>
                  <p:nvSpPr>
                    <p:cNvPr id="271" name="Donut 650">
                      <a:extLst>
                        <a:ext uri="{FF2B5EF4-FFF2-40B4-BE49-F238E27FC236}">
                          <a16:creationId xmlns:a16="http://schemas.microsoft.com/office/drawing/2014/main" id="{BA572133-0FA1-43B6-91C5-A283790837F2}"/>
                        </a:ext>
                      </a:extLst>
                    </p:cNvPr>
                    <p:cNvSpPr/>
                    <p:nvPr/>
                  </p:nvSpPr>
                  <p:spPr>
                    <a:xfrm>
                      <a:off x="-2528049" y="-699248"/>
                      <a:ext cx="7449672" cy="7449672"/>
                    </a:xfrm>
                    <a:prstGeom prst="donut">
                      <a:avLst>
                        <a:gd name="adj" fmla="val 8858"/>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272" name="Oval 271">
                      <a:extLst>
                        <a:ext uri="{FF2B5EF4-FFF2-40B4-BE49-F238E27FC236}">
                          <a16:creationId xmlns:a16="http://schemas.microsoft.com/office/drawing/2014/main" id="{AC653300-77BD-4867-8D6A-5F38719FDAD8}"/>
                        </a:ext>
                      </a:extLst>
                    </p:cNvPr>
                    <p:cNvSpPr/>
                    <p:nvPr/>
                  </p:nvSpPr>
                  <p:spPr>
                    <a:xfrm>
                      <a:off x="-1021977" y="833718"/>
                      <a:ext cx="4356848" cy="4356848"/>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273" name="Oval 272">
                      <a:extLst>
                        <a:ext uri="{FF2B5EF4-FFF2-40B4-BE49-F238E27FC236}">
                          <a16:creationId xmlns:a16="http://schemas.microsoft.com/office/drawing/2014/main" id="{D91B110B-1B94-4DE7-825D-DE2B766F8446}"/>
                        </a:ext>
                      </a:extLst>
                    </p:cNvPr>
                    <p:cNvSpPr/>
                    <p:nvPr/>
                  </p:nvSpPr>
                  <p:spPr>
                    <a:xfrm>
                      <a:off x="8686801" y="-699245"/>
                      <a:ext cx="2635622" cy="2635622"/>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grpSp>
              <p:sp>
                <p:nvSpPr>
                  <p:cNvPr id="270" name="Freeform 649">
                    <a:extLst>
                      <a:ext uri="{FF2B5EF4-FFF2-40B4-BE49-F238E27FC236}">
                        <a16:creationId xmlns:a16="http://schemas.microsoft.com/office/drawing/2014/main" id="{48236389-65BF-4F17-B04F-6ADA958E4FEC}"/>
                      </a:ext>
                    </a:extLst>
                  </p:cNvPr>
                  <p:cNvSpPr/>
                  <p:nvPr/>
                </p:nvSpPr>
                <p:spPr>
                  <a:xfrm>
                    <a:off x="8273736" y="1389820"/>
                    <a:ext cx="498223" cy="344349"/>
                  </a:xfrm>
                  <a:custGeom>
                    <a:avLst/>
                    <a:gdLst>
                      <a:gd name="connsiteX0" fmla="*/ 69967 w 784326"/>
                      <a:gd name="connsiteY0" fmla="*/ 111710 h 542090"/>
                      <a:gd name="connsiteX1" fmla="*/ 38805 w 784326"/>
                      <a:gd name="connsiteY1" fmla="*/ 142872 h 542090"/>
                      <a:gd name="connsiteX2" fmla="*/ 38805 w 784326"/>
                      <a:gd name="connsiteY2" fmla="*/ 472123 h 542090"/>
                      <a:gd name="connsiteX3" fmla="*/ 69967 w 784326"/>
                      <a:gd name="connsiteY3" fmla="*/ 503285 h 542090"/>
                      <a:gd name="connsiteX4" fmla="*/ 716711 w 784326"/>
                      <a:gd name="connsiteY4" fmla="*/ 503285 h 542090"/>
                      <a:gd name="connsiteX5" fmla="*/ 747873 w 784326"/>
                      <a:gd name="connsiteY5" fmla="*/ 472123 h 542090"/>
                      <a:gd name="connsiteX6" fmla="*/ 747873 w 784326"/>
                      <a:gd name="connsiteY6" fmla="*/ 142872 h 542090"/>
                      <a:gd name="connsiteX7" fmla="*/ 716711 w 784326"/>
                      <a:gd name="connsiteY7" fmla="*/ 111710 h 542090"/>
                      <a:gd name="connsiteX8" fmla="*/ 182265 w 784326"/>
                      <a:gd name="connsiteY8" fmla="*/ 0 h 542090"/>
                      <a:gd name="connsiteX9" fmla="*/ 357474 w 784326"/>
                      <a:gd name="connsiteY9" fmla="*/ 0 h 542090"/>
                      <a:gd name="connsiteX10" fmla="*/ 357474 w 784326"/>
                      <a:gd name="connsiteY10" fmla="*/ 25870 h 542090"/>
                      <a:gd name="connsiteX11" fmla="*/ 404510 w 784326"/>
                      <a:gd name="connsiteY11" fmla="*/ 25870 h 542090"/>
                      <a:gd name="connsiteX12" fmla="*/ 404510 w 784326"/>
                      <a:gd name="connsiteY12" fmla="*/ 74082 h 542090"/>
                      <a:gd name="connsiteX13" fmla="*/ 530287 w 784326"/>
                      <a:gd name="connsiteY13" fmla="*/ 74082 h 542090"/>
                      <a:gd name="connsiteX14" fmla="*/ 533600 w 784326"/>
                      <a:gd name="connsiteY14" fmla="*/ 65704 h 542090"/>
                      <a:gd name="connsiteX15" fmla="*/ 568191 w 784326"/>
                      <a:gd name="connsiteY15" fmla="*/ 38805 h 542090"/>
                      <a:gd name="connsiteX16" fmla="*/ 620567 w 784326"/>
                      <a:gd name="connsiteY16" fmla="*/ 25870 h 542090"/>
                      <a:gd name="connsiteX17" fmla="*/ 661478 w 784326"/>
                      <a:gd name="connsiteY17" fmla="*/ 41157 h 542090"/>
                      <a:gd name="connsiteX18" fmla="*/ 697539 w 784326"/>
                      <a:gd name="connsiteY18" fmla="*/ 67321 h 542090"/>
                      <a:gd name="connsiteX19" fmla="*/ 700608 w 784326"/>
                      <a:gd name="connsiteY19" fmla="*/ 74082 h 542090"/>
                      <a:gd name="connsiteX20" fmla="*/ 712477 w 784326"/>
                      <a:gd name="connsiteY20" fmla="*/ 74082 h 542090"/>
                      <a:gd name="connsiteX21" fmla="*/ 784326 w 784326"/>
                      <a:gd name="connsiteY21" fmla="*/ 145931 h 542090"/>
                      <a:gd name="connsiteX22" fmla="*/ 784326 w 784326"/>
                      <a:gd name="connsiteY22" fmla="*/ 470241 h 542090"/>
                      <a:gd name="connsiteX23" fmla="*/ 712477 w 784326"/>
                      <a:gd name="connsiteY23" fmla="*/ 542090 h 542090"/>
                      <a:gd name="connsiteX24" fmla="*/ 71849 w 784326"/>
                      <a:gd name="connsiteY24" fmla="*/ 542090 h 542090"/>
                      <a:gd name="connsiteX25" fmla="*/ 0 w 784326"/>
                      <a:gd name="connsiteY25" fmla="*/ 470241 h 542090"/>
                      <a:gd name="connsiteX26" fmla="*/ 0 w 784326"/>
                      <a:gd name="connsiteY26" fmla="*/ 145931 h 542090"/>
                      <a:gd name="connsiteX27" fmla="*/ 71849 w 784326"/>
                      <a:gd name="connsiteY27" fmla="*/ 74082 h 542090"/>
                      <a:gd name="connsiteX28" fmla="*/ 132877 w 784326"/>
                      <a:gd name="connsiteY28" fmla="*/ 74082 h 542090"/>
                      <a:gd name="connsiteX29" fmla="*/ 132877 w 784326"/>
                      <a:gd name="connsiteY29" fmla="*/ 25870 h 542090"/>
                      <a:gd name="connsiteX30" fmla="*/ 182265 w 784326"/>
                      <a:gd name="connsiteY30" fmla="*/ 25870 h 542090"/>
                      <a:gd name="connsiteX0" fmla="*/ 69967 w 784326"/>
                      <a:gd name="connsiteY0" fmla="*/ 111710 h 542090"/>
                      <a:gd name="connsiteX1" fmla="*/ 38805 w 784326"/>
                      <a:gd name="connsiteY1" fmla="*/ 142872 h 542090"/>
                      <a:gd name="connsiteX2" fmla="*/ 38805 w 784326"/>
                      <a:gd name="connsiteY2" fmla="*/ 472123 h 542090"/>
                      <a:gd name="connsiteX3" fmla="*/ 69967 w 784326"/>
                      <a:gd name="connsiteY3" fmla="*/ 503285 h 542090"/>
                      <a:gd name="connsiteX4" fmla="*/ 716711 w 784326"/>
                      <a:gd name="connsiteY4" fmla="*/ 503285 h 542090"/>
                      <a:gd name="connsiteX5" fmla="*/ 747873 w 784326"/>
                      <a:gd name="connsiteY5" fmla="*/ 472123 h 542090"/>
                      <a:gd name="connsiteX6" fmla="*/ 747873 w 784326"/>
                      <a:gd name="connsiteY6" fmla="*/ 142872 h 542090"/>
                      <a:gd name="connsiteX7" fmla="*/ 716711 w 784326"/>
                      <a:gd name="connsiteY7" fmla="*/ 111710 h 542090"/>
                      <a:gd name="connsiteX8" fmla="*/ 69967 w 784326"/>
                      <a:gd name="connsiteY8" fmla="*/ 111710 h 542090"/>
                      <a:gd name="connsiteX9" fmla="*/ 182265 w 784326"/>
                      <a:gd name="connsiteY9" fmla="*/ 0 h 542090"/>
                      <a:gd name="connsiteX10" fmla="*/ 357474 w 784326"/>
                      <a:gd name="connsiteY10" fmla="*/ 0 h 542090"/>
                      <a:gd name="connsiteX11" fmla="*/ 357474 w 784326"/>
                      <a:gd name="connsiteY11" fmla="*/ 25870 h 542090"/>
                      <a:gd name="connsiteX12" fmla="*/ 404510 w 784326"/>
                      <a:gd name="connsiteY12" fmla="*/ 25870 h 542090"/>
                      <a:gd name="connsiteX13" fmla="*/ 404510 w 784326"/>
                      <a:gd name="connsiteY13" fmla="*/ 74082 h 542090"/>
                      <a:gd name="connsiteX14" fmla="*/ 530287 w 784326"/>
                      <a:gd name="connsiteY14" fmla="*/ 74082 h 542090"/>
                      <a:gd name="connsiteX15" fmla="*/ 533600 w 784326"/>
                      <a:gd name="connsiteY15" fmla="*/ 65704 h 542090"/>
                      <a:gd name="connsiteX16" fmla="*/ 620567 w 784326"/>
                      <a:gd name="connsiteY16" fmla="*/ 25870 h 542090"/>
                      <a:gd name="connsiteX17" fmla="*/ 661478 w 784326"/>
                      <a:gd name="connsiteY17" fmla="*/ 41157 h 542090"/>
                      <a:gd name="connsiteX18" fmla="*/ 697539 w 784326"/>
                      <a:gd name="connsiteY18" fmla="*/ 67321 h 542090"/>
                      <a:gd name="connsiteX19" fmla="*/ 700608 w 784326"/>
                      <a:gd name="connsiteY19" fmla="*/ 74082 h 542090"/>
                      <a:gd name="connsiteX20" fmla="*/ 712477 w 784326"/>
                      <a:gd name="connsiteY20" fmla="*/ 74082 h 542090"/>
                      <a:gd name="connsiteX21" fmla="*/ 784326 w 784326"/>
                      <a:gd name="connsiteY21" fmla="*/ 145931 h 542090"/>
                      <a:gd name="connsiteX22" fmla="*/ 784326 w 784326"/>
                      <a:gd name="connsiteY22" fmla="*/ 470241 h 542090"/>
                      <a:gd name="connsiteX23" fmla="*/ 712477 w 784326"/>
                      <a:gd name="connsiteY23" fmla="*/ 542090 h 542090"/>
                      <a:gd name="connsiteX24" fmla="*/ 71849 w 784326"/>
                      <a:gd name="connsiteY24" fmla="*/ 542090 h 542090"/>
                      <a:gd name="connsiteX25" fmla="*/ 0 w 784326"/>
                      <a:gd name="connsiteY25" fmla="*/ 470241 h 542090"/>
                      <a:gd name="connsiteX26" fmla="*/ 0 w 784326"/>
                      <a:gd name="connsiteY26" fmla="*/ 145931 h 542090"/>
                      <a:gd name="connsiteX27" fmla="*/ 71849 w 784326"/>
                      <a:gd name="connsiteY27" fmla="*/ 74082 h 542090"/>
                      <a:gd name="connsiteX28" fmla="*/ 132877 w 784326"/>
                      <a:gd name="connsiteY28" fmla="*/ 74082 h 542090"/>
                      <a:gd name="connsiteX29" fmla="*/ 132877 w 784326"/>
                      <a:gd name="connsiteY29" fmla="*/ 25870 h 542090"/>
                      <a:gd name="connsiteX30" fmla="*/ 182265 w 784326"/>
                      <a:gd name="connsiteY30" fmla="*/ 25870 h 542090"/>
                      <a:gd name="connsiteX31" fmla="*/ 182265 w 784326"/>
                      <a:gd name="connsiteY31" fmla="*/ 0 h 542090"/>
                      <a:gd name="connsiteX0" fmla="*/ 69967 w 784326"/>
                      <a:gd name="connsiteY0" fmla="*/ 111710 h 542090"/>
                      <a:gd name="connsiteX1" fmla="*/ 38805 w 784326"/>
                      <a:gd name="connsiteY1" fmla="*/ 142872 h 542090"/>
                      <a:gd name="connsiteX2" fmla="*/ 38805 w 784326"/>
                      <a:gd name="connsiteY2" fmla="*/ 472123 h 542090"/>
                      <a:gd name="connsiteX3" fmla="*/ 69967 w 784326"/>
                      <a:gd name="connsiteY3" fmla="*/ 503285 h 542090"/>
                      <a:gd name="connsiteX4" fmla="*/ 716711 w 784326"/>
                      <a:gd name="connsiteY4" fmla="*/ 503285 h 542090"/>
                      <a:gd name="connsiteX5" fmla="*/ 747873 w 784326"/>
                      <a:gd name="connsiteY5" fmla="*/ 472123 h 542090"/>
                      <a:gd name="connsiteX6" fmla="*/ 747873 w 784326"/>
                      <a:gd name="connsiteY6" fmla="*/ 142872 h 542090"/>
                      <a:gd name="connsiteX7" fmla="*/ 716711 w 784326"/>
                      <a:gd name="connsiteY7" fmla="*/ 111710 h 542090"/>
                      <a:gd name="connsiteX8" fmla="*/ 69967 w 784326"/>
                      <a:gd name="connsiteY8" fmla="*/ 111710 h 542090"/>
                      <a:gd name="connsiteX9" fmla="*/ 182265 w 784326"/>
                      <a:gd name="connsiteY9" fmla="*/ 0 h 542090"/>
                      <a:gd name="connsiteX10" fmla="*/ 357474 w 784326"/>
                      <a:gd name="connsiteY10" fmla="*/ 0 h 542090"/>
                      <a:gd name="connsiteX11" fmla="*/ 357474 w 784326"/>
                      <a:gd name="connsiteY11" fmla="*/ 25870 h 542090"/>
                      <a:gd name="connsiteX12" fmla="*/ 404510 w 784326"/>
                      <a:gd name="connsiteY12" fmla="*/ 25870 h 542090"/>
                      <a:gd name="connsiteX13" fmla="*/ 404510 w 784326"/>
                      <a:gd name="connsiteY13" fmla="*/ 74082 h 542090"/>
                      <a:gd name="connsiteX14" fmla="*/ 530287 w 784326"/>
                      <a:gd name="connsiteY14" fmla="*/ 74082 h 542090"/>
                      <a:gd name="connsiteX15" fmla="*/ 533600 w 784326"/>
                      <a:gd name="connsiteY15" fmla="*/ 65704 h 542090"/>
                      <a:gd name="connsiteX16" fmla="*/ 620567 w 784326"/>
                      <a:gd name="connsiteY16" fmla="*/ 25870 h 542090"/>
                      <a:gd name="connsiteX17" fmla="*/ 697539 w 784326"/>
                      <a:gd name="connsiteY17" fmla="*/ 67321 h 542090"/>
                      <a:gd name="connsiteX18" fmla="*/ 700608 w 784326"/>
                      <a:gd name="connsiteY18" fmla="*/ 74082 h 542090"/>
                      <a:gd name="connsiteX19" fmla="*/ 712477 w 784326"/>
                      <a:gd name="connsiteY19" fmla="*/ 74082 h 542090"/>
                      <a:gd name="connsiteX20" fmla="*/ 784326 w 784326"/>
                      <a:gd name="connsiteY20" fmla="*/ 145931 h 542090"/>
                      <a:gd name="connsiteX21" fmla="*/ 784326 w 784326"/>
                      <a:gd name="connsiteY21" fmla="*/ 470241 h 542090"/>
                      <a:gd name="connsiteX22" fmla="*/ 712477 w 784326"/>
                      <a:gd name="connsiteY22" fmla="*/ 542090 h 542090"/>
                      <a:gd name="connsiteX23" fmla="*/ 71849 w 784326"/>
                      <a:gd name="connsiteY23" fmla="*/ 542090 h 542090"/>
                      <a:gd name="connsiteX24" fmla="*/ 0 w 784326"/>
                      <a:gd name="connsiteY24" fmla="*/ 470241 h 542090"/>
                      <a:gd name="connsiteX25" fmla="*/ 0 w 784326"/>
                      <a:gd name="connsiteY25" fmla="*/ 145931 h 542090"/>
                      <a:gd name="connsiteX26" fmla="*/ 71849 w 784326"/>
                      <a:gd name="connsiteY26" fmla="*/ 74082 h 542090"/>
                      <a:gd name="connsiteX27" fmla="*/ 132877 w 784326"/>
                      <a:gd name="connsiteY27" fmla="*/ 74082 h 542090"/>
                      <a:gd name="connsiteX28" fmla="*/ 132877 w 784326"/>
                      <a:gd name="connsiteY28" fmla="*/ 25870 h 542090"/>
                      <a:gd name="connsiteX29" fmla="*/ 182265 w 784326"/>
                      <a:gd name="connsiteY29" fmla="*/ 25870 h 542090"/>
                      <a:gd name="connsiteX30" fmla="*/ 182265 w 784326"/>
                      <a:gd name="connsiteY30" fmla="*/ 0 h 542090"/>
                      <a:gd name="connsiteX0" fmla="*/ 69967 w 784326"/>
                      <a:gd name="connsiteY0" fmla="*/ 111710 h 542090"/>
                      <a:gd name="connsiteX1" fmla="*/ 38805 w 784326"/>
                      <a:gd name="connsiteY1" fmla="*/ 142872 h 542090"/>
                      <a:gd name="connsiteX2" fmla="*/ 38805 w 784326"/>
                      <a:gd name="connsiteY2" fmla="*/ 472123 h 542090"/>
                      <a:gd name="connsiteX3" fmla="*/ 69967 w 784326"/>
                      <a:gd name="connsiteY3" fmla="*/ 503285 h 542090"/>
                      <a:gd name="connsiteX4" fmla="*/ 716711 w 784326"/>
                      <a:gd name="connsiteY4" fmla="*/ 503285 h 542090"/>
                      <a:gd name="connsiteX5" fmla="*/ 747873 w 784326"/>
                      <a:gd name="connsiteY5" fmla="*/ 472123 h 542090"/>
                      <a:gd name="connsiteX6" fmla="*/ 747873 w 784326"/>
                      <a:gd name="connsiteY6" fmla="*/ 142872 h 542090"/>
                      <a:gd name="connsiteX7" fmla="*/ 716711 w 784326"/>
                      <a:gd name="connsiteY7" fmla="*/ 111710 h 542090"/>
                      <a:gd name="connsiteX8" fmla="*/ 69967 w 784326"/>
                      <a:gd name="connsiteY8" fmla="*/ 111710 h 542090"/>
                      <a:gd name="connsiteX9" fmla="*/ 182265 w 784326"/>
                      <a:gd name="connsiteY9" fmla="*/ 0 h 542090"/>
                      <a:gd name="connsiteX10" fmla="*/ 357474 w 784326"/>
                      <a:gd name="connsiteY10" fmla="*/ 0 h 542090"/>
                      <a:gd name="connsiteX11" fmla="*/ 357474 w 784326"/>
                      <a:gd name="connsiteY11" fmla="*/ 25870 h 542090"/>
                      <a:gd name="connsiteX12" fmla="*/ 404510 w 784326"/>
                      <a:gd name="connsiteY12" fmla="*/ 25870 h 542090"/>
                      <a:gd name="connsiteX13" fmla="*/ 404510 w 784326"/>
                      <a:gd name="connsiteY13" fmla="*/ 74082 h 542090"/>
                      <a:gd name="connsiteX14" fmla="*/ 530287 w 784326"/>
                      <a:gd name="connsiteY14" fmla="*/ 74082 h 542090"/>
                      <a:gd name="connsiteX15" fmla="*/ 533600 w 784326"/>
                      <a:gd name="connsiteY15" fmla="*/ 65704 h 542090"/>
                      <a:gd name="connsiteX16" fmla="*/ 620567 w 784326"/>
                      <a:gd name="connsiteY16" fmla="*/ 25870 h 542090"/>
                      <a:gd name="connsiteX17" fmla="*/ 697539 w 784326"/>
                      <a:gd name="connsiteY17" fmla="*/ 67321 h 542090"/>
                      <a:gd name="connsiteX18" fmla="*/ 700608 w 784326"/>
                      <a:gd name="connsiteY18" fmla="*/ 74082 h 542090"/>
                      <a:gd name="connsiteX19" fmla="*/ 712477 w 784326"/>
                      <a:gd name="connsiteY19" fmla="*/ 74082 h 542090"/>
                      <a:gd name="connsiteX20" fmla="*/ 784326 w 784326"/>
                      <a:gd name="connsiteY20" fmla="*/ 145931 h 542090"/>
                      <a:gd name="connsiteX21" fmla="*/ 784326 w 784326"/>
                      <a:gd name="connsiteY21" fmla="*/ 470241 h 542090"/>
                      <a:gd name="connsiteX22" fmla="*/ 712477 w 784326"/>
                      <a:gd name="connsiteY22" fmla="*/ 542090 h 542090"/>
                      <a:gd name="connsiteX23" fmla="*/ 71849 w 784326"/>
                      <a:gd name="connsiteY23" fmla="*/ 542090 h 542090"/>
                      <a:gd name="connsiteX24" fmla="*/ 0 w 784326"/>
                      <a:gd name="connsiteY24" fmla="*/ 470241 h 542090"/>
                      <a:gd name="connsiteX25" fmla="*/ 0 w 784326"/>
                      <a:gd name="connsiteY25" fmla="*/ 145931 h 542090"/>
                      <a:gd name="connsiteX26" fmla="*/ 71849 w 784326"/>
                      <a:gd name="connsiteY26" fmla="*/ 74082 h 542090"/>
                      <a:gd name="connsiteX27" fmla="*/ 132877 w 784326"/>
                      <a:gd name="connsiteY27" fmla="*/ 74082 h 542090"/>
                      <a:gd name="connsiteX28" fmla="*/ 132877 w 784326"/>
                      <a:gd name="connsiteY28" fmla="*/ 25870 h 542090"/>
                      <a:gd name="connsiteX29" fmla="*/ 182265 w 784326"/>
                      <a:gd name="connsiteY29" fmla="*/ 25870 h 542090"/>
                      <a:gd name="connsiteX30" fmla="*/ 182265 w 784326"/>
                      <a:gd name="connsiteY30" fmla="*/ 0 h 542090"/>
                      <a:gd name="connsiteX0" fmla="*/ 69967 w 784326"/>
                      <a:gd name="connsiteY0" fmla="*/ 111710 h 542090"/>
                      <a:gd name="connsiteX1" fmla="*/ 38805 w 784326"/>
                      <a:gd name="connsiteY1" fmla="*/ 142872 h 542090"/>
                      <a:gd name="connsiteX2" fmla="*/ 38805 w 784326"/>
                      <a:gd name="connsiteY2" fmla="*/ 472123 h 542090"/>
                      <a:gd name="connsiteX3" fmla="*/ 69967 w 784326"/>
                      <a:gd name="connsiteY3" fmla="*/ 503285 h 542090"/>
                      <a:gd name="connsiteX4" fmla="*/ 716711 w 784326"/>
                      <a:gd name="connsiteY4" fmla="*/ 503285 h 542090"/>
                      <a:gd name="connsiteX5" fmla="*/ 747873 w 784326"/>
                      <a:gd name="connsiteY5" fmla="*/ 472123 h 542090"/>
                      <a:gd name="connsiteX6" fmla="*/ 747873 w 784326"/>
                      <a:gd name="connsiteY6" fmla="*/ 142872 h 542090"/>
                      <a:gd name="connsiteX7" fmla="*/ 716711 w 784326"/>
                      <a:gd name="connsiteY7" fmla="*/ 111710 h 542090"/>
                      <a:gd name="connsiteX8" fmla="*/ 69967 w 784326"/>
                      <a:gd name="connsiteY8" fmla="*/ 111710 h 542090"/>
                      <a:gd name="connsiteX9" fmla="*/ 182265 w 784326"/>
                      <a:gd name="connsiteY9" fmla="*/ 0 h 542090"/>
                      <a:gd name="connsiteX10" fmla="*/ 357474 w 784326"/>
                      <a:gd name="connsiteY10" fmla="*/ 0 h 542090"/>
                      <a:gd name="connsiteX11" fmla="*/ 357474 w 784326"/>
                      <a:gd name="connsiteY11" fmla="*/ 25870 h 542090"/>
                      <a:gd name="connsiteX12" fmla="*/ 404510 w 784326"/>
                      <a:gd name="connsiteY12" fmla="*/ 25870 h 542090"/>
                      <a:gd name="connsiteX13" fmla="*/ 404510 w 784326"/>
                      <a:gd name="connsiteY13" fmla="*/ 74082 h 542090"/>
                      <a:gd name="connsiteX14" fmla="*/ 530287 w 784326"/>
                      <a:gd name="connsiteY14" fmla="*/ 74082 h 542090"/>
                      <a:gd name="connsiteX15" fmla="*/ 533600 w 784326"/>
                      <a:gd name="connsiteY15" fmla="*/ 65704 h 542090"/>
                      <a:gd name="connsiteX16" fmla="*/ 697539 w 784326"/>
                      <a:gd name="connsiteY16" fmla="*/ 67321 h 542090"/>
                      <a:gd name="connsiteX17" fmla="*/ 700608 w 784326"/>
                      <a:gd name="connsiteY17" fmla="*/ 74082 h 542090"/>
                      <a:gd name="connsiteX18" fmla="*/ 712477 w 784326"/>
                      <a:gd name="connsiteY18" fmla="*/ 74082 h 542090"/>
                      <a:gd name="connsiteX19" fmla="*/ 784326 w 784326"/>
                      <a:gd name="connsiteY19" fmla="*/ 145931 h 542090"/>
                      <a:gd name="connsiteX20" fmla="*/ 784326 w 784326"/>
                      <a:gd name="connsiteY20" fmla="*/ 470241 h 542090"/>
                      <a:gd name="connsiteX21" fmla="*/ 712477 w 784326"/>
                      <a:gd name="connsiteY21" fmla="*/ 542090 h 542090"/>
                      <a:gd name="connsiteX22" fmla="*/ 71849 w 784326"/>
                      <a:gd name="connsiteY22" fmla="*/ 542090 h 542090"/>
                      <a:gd name="connsiteX23" fmla="*/ 0 w 784326"/>
                      <a:gd name="connsiteY23" fmla="*/ 470241 h 542090"/>
                      <a:gd name="connsiteX24" fmla="*/ 0 w 784326"/>
                      <a:gd name="connsiteY24" fmla="*/ 145931 h 542090"/>
                      <a:gd name="connsiteX25" fmla="*/ 71849 w 784326"/>
                      <a:gd name="connsiteY25" fmla="*/ 74082 h 542090"/>
                      <a:gd name="connsiteX26" fmla="*/ 132877 w 784326"/>
                      <a:gd name="connsiteY26" fmla="*/ 74082 h 542090"/>
                      <a:gd name="connsiteX27" fmla="*/ 132877 w 784326"/>
                      <a:gd name="connsiteY27" fmla="*/ 25870 h 542090"/>
                      <a:gd name="connsiteX28" fmla="*/ 182265 w 784326"/>
                      <a:gd name="connsiteY28" fmla="*/ 25870 h 542090"/>
                      <a:gd name="connsiteX29" fmla="*/ 182265 w 784326"/>
                      <a:gd name="connsiteY29" fmla="*/ 0 h 542090"/>
                      <a:gd name="connsiteX0" fmla="*/ 69967 w 784326"/>
                      <a:gd name="connsiteY0" fmla="*/ 111710 h 542090"/>
                      <a:gd name="connsiteX1" fmla="*/ 38805 w 784326"/>
                      <a:gd name="connsiteY1" fmla="*/ 142872 h 542090"/>
                      <a:gd name="connsiteX2" fmla="*/ 38805 w 784326"/>
                      <a:gd name="connsiteY2" fmla="*/ 472123 h 542090"/>
                      <a:gd name="connsiteX3" fmla="*/ 69967 w 784326"/>
                      <a:gd name="connsiteY3" fmla="*/ 503285 h 542090"/>
                      <a:gd name="connsiteX4" fmla="*/ 716711 w 784326"/>
                      <a:gd name="connsiteY4" fmla="*/ 503285 h 542090"/>
                      <a:gd name="connsiteX5" fmla="*/ 747873 w 784326"/>
                      <a:gd name="connsiteY5" fmla="*/ 472123 h 542090"/>
                      <a:gd name="connsiteX6" fmla="*/ 747873 w 784326"/>
                      <a:gd name="connsiteY6" fmla="*/ 142872 h 542090"/>
                      <a:gd name="connsiteX7" fmla="*/ 716711 w 784326"/>
                      <a:gd name="connsiteY7" fmla="*/ 111710 h 542090"/>
                      <a:gd name="connsiteX8" fmla="*/ 69967 w 784326"/>
                      <a:gd name="connsiteY8" fmla="*/ 111710 h 542090"/>
                      <a:gd name="connsiteX9" fmla="*/ 182265 w 784326"/>
                      <a:gd name="connsiteY9" fmla="*/ 0 h 542090"/>
                      <a:gd name="connsiteX10" fmla="*/ 357474 w 784326"/>
                      <a:gd name="connsiteY10" fmla="*/ 0 h 542090"/>
                      <a:gd name="connsiteX11" fmla="*/ 357474 w 784326"/>
                      <a:gd name="connsiteY11" fmla="*/ 25870 h 542090"/>
                      <a:gd name="connsiteX12" fmla="*/ 404510 w 784326"/>
                      <a:gd name="connsiteY12" fmla="*/ 25870 h 542090"/>
                      <a:gd name="connsiteX13" fmla="*/ 404510 w 784326"/>
                      <a:gd name="connsiteY13" fmla="*/ 74082 h 542090"/>
                      <a:gd name="connsiteX14" fmla="*/ 530287 w 784326"/>
                      <a:gd name="connsiteY14" fmla="*/ 74082 h 542090"/>
                      <a:gd name="connsiteX15" fmla="*/ 533600 w 784326"/>
                      <a:gd name="connsiteY15" fmla="*/ 65704 h 542090"/>
                      <a:gd name="connsiteX16" fmla="*/ 697539 w 784326"/>
                      <a:gd name="connsiteY16" fmla="*/ 67321 h 542090"/>
                      <a:gd name="connsiteX17" fmla="*/ 700608 w 784326"/>
                      <a:gd name="connsiteY17" fmla="*/ 74082 h 542090"/>
                      <a:gd name="connsiteX18" fmla="*/ 712477 w 784326"/>
                      <a:gd name="connsiteY18" fmla="*/ 74082 h 542090"/>
                      <a:gd name="connsiteX19" fmla="*/ 784326 w 784326"/>
                      <a:gd name="connsiteY19" fmla="*/ 145931 h 542090"/>
                      <a:gd name="connsiteX20" fmla="*/ 784326 w 784326"/>
                      <a:gd name="connsiteY20" fmla="*/ 470241 h 542090"/>
                      <a:gd name="connsiteX21" fmla="*/ 712477 w 784326"/>
                      <a:gd name="connsiteY21" fmla="*/ 542090 h 542090"/>
                      <a:gd name="connsiteX22" fmla="*/ 71849 w 784326"/>
                      <a:gd name="connsiteY22" fmla="*/ 542090 h 542090"/>
                      <a:gd name="connsiteX23" fmla="*/ 0 w 784326"/>
                      <a:gd name="connsiteY23" fmla="*/ 470241 h 542090"/>
                      <a:gd name="connsiteX24" fmla="*/ 0 w 784326"/>
                      <a:gd name="connsiteY24" fmla="*/ 145931 h 542090"/>
                      <a:gd name="connsiteX25" fmla="*/ 71849 w 784326"/>
                      <a:gd name="connsiteY25" fmla="*/ 74082 h 542090"/>
                      <a:gd name="connsiteX26" fmla="*/ 132877 w 784326"/>
                      <a:gd name="connsiteY26" fmla="*/ 74082 h 542090"/>
                      <a:gd name="connsiteX27" fmla="*/ 132877 w 784326"/>
                      <a:gd name="connsiteY27" fmla="*/ 25870 h 542090"/>
                      <a:gd name="connsiteX28" fmla="*/ 182265 w 784326"/>
                      <a:gd name="connsiteY28" fmla="*/ 25870 h 542090"/>
                      <a:gd name="connsiteX29" fmla="*/ 182265 w 784326"/>
                      <a:gd name="connsiteY29" fmla="*/ 0 h 542090"/>
                      <a:gd name="connsiteX0" fmla="*/ 69967 w 784326"/>
                      <a:gd name="connsiteY0" fmla="*/ 111710 h 542090"/>
                      <a:gd name="connsiteX1" fmla="*/ 38805 w 784326"/>
                      <a:gd name="connsiteY1" fmla="*/ 142872 h 542090"/>
                      <a:gd name="connsiteX2" fmla="*/ 38805 w 784326"/>
                      <a:gd name="connsiteY2" fmla="*/ 472123 h 542090"/>
                      <a:gd name="connsiteX3" fmla="*/ 69967 w 784326"/>
                      <a:gd name="connsiteY3" fmla="*/ 503285 h 542090"/>
                      <a:gd name="connsiteX4" fmla="*/ 716711 w 784326"/>
                      <a:gd name="connsiteY4" fmla="*/ 503285 h 542090"/>
                      <a:gd name="connsiteX5" fmla="*/ 747873 w 784326"/>
                      <a:gd name="connsiteY5" fmla="*/ 472123 h 542090"/>
                      <a:gd name="connsiteX6" fmla="*/ 747873 w 784326"/>
                      <a:gd name="connsiteY6" fmla="*/ 142872 h 542090"/>
                      <a:gd name="connsiteX7" fmla="*/ 716711 w 784326"/>
                      <a:gd name="connsiteY7" fmla="*/ 111710 h 542090"/>
                      <a:gd name="connsiteX8" fmla="*/ 69967 w 784326"/>
                      <a:gd name="connsiteY8" fmla="*/ 111710 h 542090"/>
                      <a:gd name="connsiteX9" fmla="*/ 182265 w 784326"/>
                      <a:gd name="connsiteY9" fmla="*/ 0 h 542090"/>
                      <a:gd name="connsiteX10" fmla="*/ 357474 w 784326"/>
                      <a:gd name="connsiteY10" fmla="*/ 0 h 542090"/>
                      <a:gd name="connsiteX11" fmla="*/ 357474 w 784326"/>
                      <a:gd name="connsiteY11" fmla="*/ 25870 h 542090"/>
                      <a:gd name="connsiteX12" fmla="*/ 404510 w 784326"/>
                      <a:gd name="connsiteY12" fmla="*/ 25870 h 542090"/>
                      <a:gd name="connsiteX13" fmla="*/ 404510 w 784326"/>
                      <a:gd name="connsiteY13" fmla="*/ 74082 h 542090"/>
                      <a:gd name="connsiteX14" fmla="*/ 530287 w 784326"/>
                      <a:gd name="connsiteY14" fmla="*/ 74082 h 542090"/>
                      <a:gd name="connsiteX15" fmla="*/ 533600 w 784326"/>
                      <a:gd name="connsiteY15" fmla="*/ 65704 h 542090"/>
                      <a:gd name="connsiteX16" fmla="*/ 697539 w 784326"/>
                      <a:gd name="connsiteY16" fmla="*/ 67321 h 542090"/>
                      <a:gd name="connsiteX17" fmla="*/ 700608 w 784326"/>
                      <a:gd name="connsiteY17" fmla="*/ 74082 h 542090"/>
                      <a:gd name="connsiteX18" fmla="*/ 712477 w 784326"/>
                      <a:gd name="connsiteY18" fmla="*/ 74082 h 542090"/>
                      <a:gd name="connsiteX19" fmla="*/ 784326 w 784326"/>
                      <a:gd name="connsiteY19" fmla="*/ 145931 h 542090"/>
                      <a:gd name="connsiteX20" fmla="*/ 784326 w 784326"/>
                      <a:gd name="connsiteY20" fmla="*/ 470241 h 542090"/>
                      <a:gd name="connsiteX21" fmla="*/ 712477 w 784326"/>
                      <a:gd name="connsiteY21" fmla="*/ 542090 h 542090"/>
                      <a:gd name="connsiteX22" fmla="*/ 71849 w 784326"/>
                      <a:gd name="connsiteY22" fmla="*/ 542090 h 542090"/>
                      <a:gd name="connsiteX23" fmla="*/ 0 w 784326"/>
                      <a:gd name="connsiteY23" fmla="*/ 470241 h 542090"/>
                      <a:gd name="connsiteX24" fmla="*/ 0 w 784326"/>
                      <a:gd name="connsiteY24" fmla="*/ 145931 h 542090"/>
                      <a:gd name="connsiteX25" fmla="*/ 71849 w 784326"/>
                      <a:gd name="connsiteY25" fmla="*/ 74082 h 542090"/>
                      <a:gd name="connsiteX26" fmla="*/ 132877 w 784326"/>
                      <a:gd name="connsiteY26" fmla="*/ 74082 h 542090"/>
                      <a:gd name="connsiteX27" fmla="*/ 132877 w 784326"/>
                      <a:gd name="connsiteY27" fmla="*/ 25870 h 542090"/>
                      <a:gd name="connsiteX28" fmla="*/ 182265 w 784326"/>
                      <a:gd name="connsiteY28" fmla="*/ 25870 h 542090"/>
                      <a:gd name="connsiteX29" fmla="*/ 182265 w 784326"/>
                      <a:gd name="connsiteY29" fmla="*/ 0 h 542090"/>
                      <a:gd name="connsiteX0" fmla="*/ 69967 w 784326"/>
                      <a:gd name="connsiteY0" fmla="*/ 111710 h 542090"/>
                      <a:gd name="connsiteX1" fmla="*/ 38805 w 784326"/>
                      <a:gd name="connsiteY1" fmla="*/ 142872 h 542090"/>
                      <a:gd name="connsiteX2" fmla="*/ 38805 w 784326"/>
                      <a:gd name="connsiteY2" fmla="*/ 472123 h 542090"/>
                      <a:gd name="connsiteX3" fmla="*/ 69967 w 784326"/>
                      <a:gd name="connsiteY3" fmla="*/ 503285 h 542090"/>
                      <a:gd name="connsiteX4" fmla="*/ 716711 w 784326"/>
                      <a:gd name="connsiteY4" fmla="*/ 503285 h 542090"/>
                      <a:gd name="connsiteX5" fmla="*/ 747873 w 784326"/>
                      <a:gd name="connsiteY5" fmla="*/ 472123 h 542090"/>
                      <a:gd name="connsiteX6" fmla="*/ 747873 w 784326"/>
                      <a:gd name="connsiteY6" fmla="*/ 142872 h 542090"/>
                      <a:gd name="connsiteX7" fmla="*/ 716711 w 784326"/>
                      <a:gd name="connsiteY7" fmla="*/ 111710 h 542090"/>
                      <a:gd name="connsiteX8" fmla="*/ 69967 w 784326"/>
                      <a:gd name="connsiteY8" fmla="*/ 111710 h 542090"/>
                      <a:gd name="connsiteX9" fmla="*/ 182265 w 784326"/>
                      <a:gd name="connsiteY9" fmla="*/ 0 h 542090"/>
                      <a:gd name="connsiteX10" fmla="*/ 357474 w 784326"/>
                      <a:gd name="connsiteY10" fmla="*/ 0 h 542090"/>
                      <a:gd name="connsiteX11" fmla="*/ 357474 w 784326"/>
                      <a:gd name="connsiteY11" fmla="*/ 25870 h 542090"/>
                      <a:gd name="connsiteX12" fmla="*/ 404510 w 784326"/>
                      <a:gd name="connsiteY12" fmla="*/ 25870 h 542090"/>
                      <a:gd name="connsiteX13" fmla="*/ 404510 w 784326"/>
                      <a:gd name="connsiteY13" fmla="*/ 74082 h 542090"/>
                      <a:gd name="connsiteX14" fmla="*/ 530287 w 784326"/>
                      <a:gd name="connsiteY14" fmla="*/ 74082 h 542090"/>
                      <a:gd name="connsiteX15" fmla="*/ 533600 w 784326"/>
                      <a:gd name="connsiteY15" fmla="*/ 65704 h 542090"/>
                      <a:gd name="connsiteX16" fmla="*/ 697539 w 784326"/>
                      <a:gd name="connsiteY16" fmla="*/ 67321 h 542090"/>
                      <a:gd name="connsiteX17" fmla="*/ 700608 w 784326"/>
                      <a:gd name="connsiteY17" fmla="*/ 74082 h 542090"/>
                      <a:gd name="connsiteX18" fmla="*/ 712477 w 784326"/>
                      <a:gd name="connsiteY18" fmla="*/ 74082 h 542090"/>
                      <a:gd name="connsiteX19" fmla="*/ 784326 w 784326"/>
                      <a:gd name="connsiteY19" fmla="*/ 145931 h 542090"/>
                      <a:gd name="connsiteX20" fmla="*/ 784326 w 784326"/>
                      <a:gd name="connsiteY20" fmla="*/ 470241 h 542090"/>
                      <a:gd name="connsiteX21" fmla="*/ 712477 w 784326"/>
                      <a:gd name="connsiteY21" fmla="*/ 542090 h 542090"/>
                      <a:gd name="connsiteX22" fmla="*/ 71849 w 784326"/>
                      <a:gd name="connsiteY22" fmla="*/ 542090 h 542090"/>
                      <a:gd name="connsiteX23" fmla="*/ 0 w 784326"/>
                      <a:gd name="connsiteY23" fmla="*/ 470241 h 542090"/>
                      <a:gd name="connsiteX24" fmla="*/ 0 w 784326"/>
                      <a:gd name="connsiteY24" fmla="*/ 145931 h 542090"/>
                      <a:gd name="connsiteX25" fmla="*/ 71849 w 784326"/>
                      <a:gd name="connsiteY25" fmla="*/ 74082 h 542090"/>
                      <a:gd name="connsiteX26" fmla="*/ 132877 w 784326"/>
                      <a:gd name="connsiteY26" fmla="*/ 74082 h 542090"/>
                      <a:gd name="connsiteX27" fmla="*/ 132877 w 784326"/>
                      <a:gd name="connsiteY27" fmla="*/ 25870 h 542090"/>
                      <a:gd name="connsiteX28" fmla="*/ 182265 w 784326"/>
                      <a:gd name="connsiteY28" fmla="*/ 25870 h 542090"/>
                      <a:gd name="connsiteX29" fmla="*/ 182265 w 784326"/>
                      <a:gd name="connsiteY29" fmla="*/ 0 h 542090"/>
                      <a:gd name="connsiteX0" fmla="*/ 69967 w 784326"/>
                      <a:gd name="connsiteY0" fmla="*/ 111710 h 542090"/>
                      <a:gd name="connsiteX1" fmla="*/ 38805 w 784326"/>
                      <a:gd name="connsiteY1" fmla="*/ 142872 h 542090"/>
                      <a:gd name="connsiteX2" fmla="*/ 38805 w 784326"/>
                      <a:gd name="connsiteY2" fmla="*/ 472123 h 542090"/>
                      <a:gd name="connsiteX3" fmla="*/ 69967 w 784326"/>
                      <a:gd name="connsiteY3" fmla="*/ 503285 h 542090"/>
                      <a:gd name="connsiteX4" fmla="*/ 716711 w 784326"/>
                      <a:gd name="connsiteY4" fmla="*/ 503285 h 542090"/>
                      <a:gd name="connsiteX5" fmla="*/ 747873 w 784326"/>
                      <a:gd name="connsiteY5" fmla="*/ 472123 h 542090"/>
                      <a:gd name="connsiteX6" fmla="*/ 747873 w 784326"/>
                      <a:gd name="connsiteY6" fmla="*/ 142872 h 542090"/>
                      <a:gd name="connsiteX7" fmla="*/ 716711 w 784326"/>
                      <a:gd name="connsiteY7" fmla="*/ 111710 h 542090"/>
                      <a:gd name="connsiteX8" fmla="*/ 69967 w 784326"/>
                      <a:gd name="connsiteY8" fmla="*/ 111710 h 542090"/>
                      <a:gd name="connsiteX9" fmla="*/ 182265 w 784326"/>
                      <a:gd name="connsiteY9" fmla="*/ 0 h 542090"/>
                      <a:gd name="connsiteX10" fmla="*/ 357474 w 784326"/>
                      <a:gd name="connsiteY10" fmla="*/ 0 h 542090"/>
                      <a:gd name="connsiteX11" fmla="*/ 357474 w 784326"/>
                      <a:gd name="connsiteY11" fmla="*/ 25870 h 542090"/>
                      <a:gd name="connsiteX12" fmla="*/ 404510 w 784326"/>
                      <a:gd name="connsiteY12" fmla="*/ 25870 h 542090"/>
                      <a:gd name="connsiteX13" fmla="*/ 404510 w 784326"/>
                      <a:gd name="connsiteY13" fmla="*/ 74082 h 542090"/>
                      <a:gd name="connsiteX14" fmla="*/ 530287 w 784326"/>
                      <a:gd name="connsiteY14" fmla="*/ 74082 h 542090"/>
                      <a:gd name="connsiteX15" fmla="*/ 533600 w 784326"/>
                      <a:gd name="connsiteY15" fmla="*/ 65704 h 542090"/>
                      <a:gd name="connsiteX16" fmla="*/ 697539 w 784326"/>
                      <a:gd name="connsiteY16" fmla="*/ 67321 h 542090"/>
                      <a:gd name="connsiteX17" fmla="*/ 700608 w 784326"/>
                      <a:gd name="connsiteY17" fmla="*/ 74082 h 542090"/>
                      <a:gd name="connsiteX18" fmla="*/ 712477 w 784326"/>
                      <a:gd name="connsiteY18" fmla="*/ 74082 h 542090"/>
                      <a:gd name="connsiteX19" fmla="*/ 784326 w 784326"/>
                      <a:gd name="connsiteY19" fmla="*/ 145931 h 542090"/>
                      <a:gd name="connsiteX20" fmla="*/ 784326 w 784326"/>
                      <a:gd name="connsiteY20" fmla="*/ 470241 h 542090"/>
                      <a:gd name="connsiteX21" fmla="*/ 712477 w 784326"/>
                      <a:gd name="connsiteY21" fmla="*/ 542090 h 542090"/>
                      <a:gd name="connsiteX22" fmla="*/ 71849 w 784326"/>
                      <a:gd name="connsiteY22" fmla="*/ 542090 h 542090"/>
                      <a:gd name="connsiteX23" fmla="*/ 0 w 784326"/>
                      <a:gd name="connsiteY23" fmla="*/ 470241 h 542090"/>
                      <a:gd name="connsiteX24" fmla="*/ 0 w 784326"/>
                      <a:gd name="connsiteY24" fmla="*/ 145931 h 542090"/>
                      <a:gd name="connsiteX25" fmla="*/ 71849 w 784326"/>
                      <a:gd name="connsiteY25" fmla="*/ 74082 h 542090"/>
                      <a:gd name="connsiteX26" fmla="*/ 132877 w 784326"/>
                      <a:gd name="connsiteY26" fmla="*/ 74082 h 542090"/>
                      <a:gd name="connsiteX27" fmla="*/ 132877 w 784326"/>
                      <a:gd name="connsiteY27" fmla="*/ 25870 h 542090"/>
                      <a:gd name="connsiteX28" fmla="*/ 182265 w 784326"/>
                      <a:gd name="connsiteY28" fmla="*/ 25870 h 542090"/>
                      <a:gd name="connsiteX29" fmla="*/ 182265 w 784326"/>
                      <a:gd name="connsiteY29" fmla="*/ 0 h 542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84326" h="542090">
                        <a:moveTo>
                          <a:pt x="69967" y="111710"/>
                        </a:moveTo>
                        <a:cubicBezTo>
                          <a:pt x="52757" y="111710"/>
                          <a:pt x="38805" y="125662"/>
                          <a:pt x="38805" y="142872"/>
                        </a:cubicBezTo>
                        <a:lnTo>
                          <a:pt x="38805" y="472123"/>
                        </a:lnTo>
                        <a:cubicBezTo>
                          <a:pt x="38805" y="489333"/>
                          <a:pt x="52757" y="503285"/>
                          <a:pt x="69967" y="503285"/>
                        </a:cubicBezTo>
                        <a:lnTo>
                          <a:pt x="716711" y="503285"/>
                        </a:lnTo>
                        <a:cubicBezTo>
                          <a:pt x="733921" y="503285"/>
                          <a:pt x="747873" y="489333"/>
                          <a:pt x="747873" y="472123"/>
                        </a:cubicBezTo>
                        <a:lnTo>
                          <a:pt x="747873" y="142872"/>
                        </a:lnTo>
                        <a:cubicBezTo>
                          <a:pt x="747873" y="125662"/>
                          <a:pt x="733921" y="111710"/>
                          <a:pt x="716711" y="111710"/>
                        </a:cubicBezTo>
                        <a:lnTo>
                          <a:pt x="69967" y="111710"/>
                        </a:lnTo>
                        <a:close/>
                        <a:moveTo>
                          <a:pt x="182265" y="0"/>
                        </a:moveTo>
                        <a:lnTo>
                          <a:pt x="357474" y="0"/>
                        </a:lnTo>
                        <a:lnTo>
                          <a:pt x="357474" y="25870"/>
                        </a:lnTo>
                        <a:lnTo>
                          <a:pt x="404510" y="25870"/>
                        </a:lnTo>
                        <a:lnTo>
                          <a:pt x="404510" y="74082"/>
                        </a:lnTo>
                        <a:lnTo>
                          <a:pt x="530287" y="74082"/>
                        </a:lnTo>
                        <a:lnTo>
                          <a:pt x="533600" y="65704"/>
                        </a:lnTo>
                        <a:cubicBezTo>
                          <a:pt x="584551" y="-9459"/>
                          <a:pt x="677397" y="24581"/>
                          <a:pt x="697539" y="67321"/>
                        </a:cubicBezTo>
                        <a:lnTo>
                          <a:pt x="700608" y="74082"/>
                        </a:lnTo>
                        <a:lnTo>
                          <a:pt x="712477" y="74082"/>
                        </a:lnTo>
                        <a:cubicBezTo>
                          <a:pt x="752158" y="74082"/>
                          <a:pt x="784326" y="106250"/>
                          <a:pt x="784326" y="145931"/>
                        </a:cubicBezTo>
                        <a:lnTo>
                          <a:pt x="784326" y="470241"/>
                        </a:lnTo>
                        <a:cubicBezTo>
                          <a:pt x="784326" y="509922"/>
                          <a:pt x="752158" y="542090"/>
                          <a:pt x="712477" y="542090"/>
                        </a:cubicBezTo>
                        <a:lnTo>
                          <a:pt x="71849" y="542090"/>
                        </a:lnTo>
                        <a:cubicBezTo>
                          <a:pt x="32168" y="542090"/>
                          <a:pt x="0" y="509922"/>
                          <a:pt x="0" y="470241"/>
                        </a:cubicBezTo>
                        <a:lnTo>
                          <a:pt x="0" y="145931"/>
                        </a:lnTo>
                        <a:cubicBezTo>
                          <a:pt x="0" y="106250"/>
                          <a:pt x="32168" y="74082"/>
                          <a:pt x="71849" y="74082"/>
                        </a:cubicBezTo>
                        <a:lnTo>
                          <a:pt x="132877" y="74082"/>
                        </a:lnTo>
                        <a:lnTo>
                          <a:pt x="132877" y="25870"/>
                        </a:lnTo>
                        <a:lnTo>
                          <a:pt x="182265" y="25870"/>
                        </a:lnTo>
                        <a:lnTo>
                          <a:pt x="182265" y="0"/>
                        </a:lnTo>
                        <a:close/>
                      </a:path>
                    </a:pathLst>
                  </a:custGeom>
                  <a:grp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grpSp>
            <p:grpSp>
              <p:nvGrpSpPr>
                <p:cNvPr id="48" name="Group 47">
                  <a:extLst>
                    <a:ext uri="{FF2B5EF4-FFF2-40B4-BE49-F238E27FC236}">
                      <a16:creationId xmlns:a16="http://schemas.microsoft.com/office/drawing/2014/main" id="{A3A5BDF2-33BA-4F93-8D5A-39D890BCEE2A}"/>
                    </a:ext>
                  </a:extLst>
                </p:cNvPr>
                <p:cNvGrpSpPr/>
                <p:nvPr/>
              </p:nvGrpSpPr>
              <p:grpSpPr>
                <a:xfrm>
                  <a:off x="3434626" y="4368665"/>
                  <a:ext cx="285898" cy="314374"/>
                  <a:chOff x="2103752" y="723900"/>
                  <a:chExt cx="5370197" cy="5319384"/>
                </a:xfrm>
                <a:solidFill>
                  <a:srgbClr val="CDCB20"/>
                </a:solidFill>
                <a:effectLst/>
              </p:grpSpPr>
              <p:sp>
                <p:nvSpPr>
                  <p:cNvPr id="266" name="Freeform 645">
                    <a:extLst>
                      <a:ext uri="{FF2B5EF4-FFF2-40B4-BE49-F238E27FC236}">
                        <a16:creationId xmlns:a16="http://schemas.microsoft.com/office/drawing/2014/main" id="{A7EA7A91-8847-418C-9577-33C099A070C2}"/>
                      </a:ext>
                    </a:extLst>
                  </p:cNvPr>
                  <p:cNvSpPr/>
                  <p:nvPr/>
                </p:nvSpPr>
                <p:spPr>
                  <a:xfrm>
                    <a:off x="2103752" y="2908296"/>
                    <a:ext cx="5370197" cy="3134988"/>
                  </a:xfrm>
                  <a:custGeom>
                    <a:avLst/>
                    <a:gdLst>
                      <a:gd name="connsiteX0" fmla="*/ 419241 w 5370197"/>
                      <a:gd name="connsiteY0" fmla="*/ 0 h 3134984"/>
                      <a:gd name="connsiteX1" fmla="*/ 3611107 w 5370197"/>
                      <a:gd name="connsiteY1" fmla="*/ 0 h 3134984"/>
                      <a:gd name="connsiteX2" fmla="*/ 4030348 w 5370197"/>
                      <a:gd name="connsiteY2" fmla="*/ 419241 h 3134984"/>
                      <a:gd name="connsiteX3" fmla="*/ 4030348 w 5370197"/>
                      <a:gd name="connsiteY3" fmla="*/ 940896 h 3134984"/>
                      <a:gd name="connsiteX4" fmla="*/ 4121396 w 5370197"/>
                      <a:gd name="connsiteY4" fmla="*/ 893432 h 3134984"/>
                      <a:gd name="connsiteX5" fmla="*/ 4945694 w 5370197"/>
                      <a:gd name="connsiteY5" fmla="*/ 362268 h 3134984"/>
                      <a:gd name="connsiteX6" fmla="*/ 5365435 w 5370197"/>
                      <a:gd name="connsiteY6" fmla="*/ 586746 h 3134984"/>
                      <a:gd name="connsiteX7" fmla="*/ 5370197 w 5370197"/>
                      <a:gd name="connsiteY7" fmla="*/ 2671121 h 3134984"/>
                      <a:gd name="connsiteX8" fmla="*/ 4842507 w 5370197"/>
                      <a:gd name="connsiteY8" fmla="*/ 2965450 h 3134984"/>
                      <a:gd name="connsiteX9" fmla="*/ 4030348 w 5370197"/>
                      <a:gd name="connsiteY9" fmla="*/ 2378406 h 3134984"/>
                      <a:gd name="connsiteX10" fmla="*/ 4030348 w 5370197"/>
                      <a:gd name="connsiteY10" fmla="*/ 2715743 h 3134984"/>
                      <a:gd name="connsiteX11" fmla="*/ 3611107 w 5370197"/>
                      <a:gd name="connsiteY11" fmla="*/ 3134984 h 3134984"/>
                      <a:gd name="connsiteX12" fmla="*/ 419241 w 5370197"/>
                      <a:gd name="connsiteY12" fmla="*/ 3134984 h 3134984"/>
                      <a:gd name="connsiteX13" fmla="*/ 0 w 5370197"/>
                      <a:gd name="connsiteY13" fmla="*/ 2715743 h 3134984"/>
                      <a:gd name="connsiteX14" fmla="*/ 0 w 5370197"/>
                      <a:gd name="connsiteY14" fmla="*/ 419241 h 3134984"/>
                      <a:gd name="connsiteX15" fmla="*/ 419241 w 5370197"/>
                      <a:gd name="connsiteY15" fmla="*/ 0 h 3134984"/>
                      <a:gd name="connsiteX0" fmla="*/ 419241 w 5370197"/>
                      <a:gd name="connsiteY0" fmla="*/ 0 h 3134984"/>
                      <a:gd name="connsiteX1" fmla="*/ 3611107 w 5370197"/>
                      <a:gd name="connsiteY1" fmla="*/ 0 h 3134984"/>
                      <a:gd name="connsiteX2" fmla="*/ 4030348 w 5370197"/>
                      <a:gd name="connsiteY2" fmla="*/ 419241 h 3134984"/>
                      <a:gd name="connsiteX3" fmla="*/ 4030348 w 5370197"/>
                      <a:gd name="connsiteY3" fmla="*/ 940896 h 3134984"/>
                      <a:gd name="connsiteX4" fmla="*/ 4945694 w 5370197"/>
                      <a:gd name="connsiteY4" fmla="*/ 362268 h 3134984"/>
                      <a:gd name="connsiteX5" fmla="*/ 5365435 w 5370197"/>
                      <a:gd name="connsiteY5" fmla="*/ 586746 h 3134984"/>
                      <a:gd name="connsiteX6" fmla="*/ 5370197 w 5370197"/>
                      <a:gd name="connsiteY6" fmla="*/ 2671121 h 3134984"/>
                      <a:gd name="connsiteX7" fmla="*/ 4842507 w 5370197"/>
                      <a:gd name="connsiteY7" fmla="*/ 2965450 h 3134984"/>
                      <a:gd name="connsiteX8" fmla="*/ 4030348 w 5370197"/>
                      <a:gd name="connsiteY8" fmla="*/ 2378406 h 3134984"/>
                      <a:gd name="connsiteX9" fmla="*/ 4030348 w 5370197"/>
                      <a:gd name="connsiteY9" fmla="*/ 2715743 h 3134984"/>
                      <a:gd name="connsiteX10" fmla="*/ 3611107 w 5370197"/>
                      <a:gd name="connsiteY10" fmla="*/ 3134984 h 3134984"/>
                      <a:gd name="connsiteX11" fmla="*/ 419241 w 5370197"/>
                      <a:gd name="connsiteY11" fmla="*/ 3134984 h 3134984"/>
                      <a:gd name="connsiteX12" fmla="*/ 0 w 5370197"/>
                      <a:gd name="connsiteY12" fmla="*/ 2715743 h 3134984"/>
                      <a:gd name="connsiteX13" fmla="*/ 0 w 5370197"/>
                      <a:gd name="connsiteY13" fmla="*/ 419241 h 3134984"/>
                      <a:gd name="connsiteX14" fmla="*/ 419241 w 5370197"/>
                      <a:gd name="connsiteY14" fmla="*/ 0 h 313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370197" h="3134984">
                        <a:moveTo>
                          <a:pt x="419241" y="0"/>
                        </a:moveTo>
                        <a:lnTo>
                          <a:pt x="3611107" y="0"/>
                        </a:lnTo>
                        <a:cubicBezTo>
                          <a:pt x="3842647" y="0"/>
                          <a:pt x="4030348" y="187701"/>
                          <a:pt x="4030348" y="419241"/>
                        </a:cubicBezTo>
                        <a:lnTo>
                          <a:pt x="4030348" y="940896"/>
                        </a:lnTo>
                        <a:lnTo>
                          <a:pt x="4945694" y="362268"/>
                        </a:lnTo>
                        <a:cubicBezTo>
                          <a:pt x="5115142" y="290831"/>
                          <a:pt x="5365435" y="426823"/>
                          <a:pt x="5365435" y="586746"/>
                        </a:cubicBezTo>
                        <a:cubicBezTo>
                          <a:pt x="5363847" y="1324929"/>
                          <a:pt x="5362260" y="1996438"/>
                          <a:pt x="5370197" y="2671121"/>
                        </a:cubicBezTo>
                        <a:cubicBezTo>
                          <a:pt x="5327335" y="2991382"/>
                          <a:pt x="5043705" y="3105150"/>
                          <a:pt x="4842507" y="2965450"/>
                        </a:cubicBezTo>
                        <a:lnTo>
                          <a:pt x="4030348" y="2378406"/>
                        </a:lnTo>
                        <a:lnTo>
                          <a:pt x="4030348" y="2715743"/>
                        </a:lnTo>
                        <a:cubicBezTo>
                          <a:pt x="4030348" y="2947283"/>
                          <a:pt x="3842647" y="3134984"/>
                          <a:pt x="3611107" y="3134984"/>
                        </a:cubicBezTo>
                        <a:lnTo>
                          <a:pt x="419241" y="3134984"/>
                        </a:lnTo>
                        <a:cubicBezTo>
                          <a:pt x="187701" y="3134984"/>
                          <a:pt x="0" y="2947283"/>
                          <a:pt x="0" y="2715743"/>
                        </a:cubicBezTo>
                        <a:lnTo>
                          <a:pt x="0" y="419241"/>
                        </a:lnTo>
                        <a:cubicBezTo>
                          <a:pt x="0" y="187701"/>
                          <a:pt x="187701" y="0"/>
                          <a:pt x="419241" y="0"/>
                        </a:cubicBezTo>
                        <a:close/>
                      </a:path>
                    </a:pathLst>
                  </a:cu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267" name="Freeform 646">
                    <a:extLst>
                      <a:ext uri="{FF2B5EF4-FFF2-40B4-BE49-F238E27FC236}">
                        <a16:creationId xmlns:a16="http://schemas.microsoft.com/office/drawing/2014/main" id="{0686D217-678E-4ABE-B289-BA10FA8787DA}"/>
                      </a:ext>
                    </a:extLst>
                  </p:cNvPr>
                  <p:cNvSpPr/>
                  <p:nvPr/>
                </p:nvSpPr>
                <p:spPr>
                  <a:xfrm>
                    <a:off x="4279897" y="723900"/>
                    <a:ext cx="1854202" cy="1854197"/>
                  </a:xfrm>
                  <a:custGeom>
                    <a:avLst/>
                    <a:gdLst>
                      <a:gd name="connsiteX0" fmla="*/ 927100 w 1854200"/>
                      <a:gd name="connsiteY0" fmla="*/ 0 h 1854200"/>
                      <a:gd name="connsiteX1" fmla="*/ 1854200 w 1854200"/>
                      <a:gd name="connsiteY1" fmla="*/ 927100 h 1854200"/>
                      <a:gd name="connsiteX2" fmla="*/ 927100 w 1854200"/>
                      <a:gd name="connsiteY2" fmla="*/ 1854200 h 1854200"/>
                      <a:gd name="connsiteX3" fmla="*/ 0 w 1854200"/>
                      <a:gd name="connsiteY3" fmla="*/ 927100 h 1854200"/>
                      <a:gd name="connsiteX4" fmla="*/ 927100 w 1854200"/>
                      <a:gd name="connsiteY4" fmla="*/ 0 h 1854200"/>
                      <a:gd name="connsiteX5" fmla="*/ 927100 w 1854200"/>
                      <a:gd name="connsiteY5" fmla="*/ 527050 h 1854200"/>
                      <a:gd name="connsiteX6" fmla="*/ 527050 w 1854200"/>
                      <a:gd name="connsiteY6" fmla="*/ 927100 h 1854200"/>
                      <a:gd name="connsiteX7" fmla="*/ 927100 w 1854200"/>
                      <a:gd name="connsiteY7" fmla="*/ 1327150 h 1854200"/>
                      <a:gd name="connsiteX8" fmla="*/ 1327150 w 1854200"/>
                      <a:gd name="connsiteY8" fmla="*/ 927100 h 1854200"/>
                      <a:gd name="connsiteX9" fmla="*/ 927100 w 1854200"/>
                      <a:gd name="connsiteY9" fmla="*/ 527050 h 185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54200" h="1854200">
                        <a:moveTo>
                          <a:pt x="927100" y="0"/>
                        </a:moveTo>
                        <a:cubicBezTo>
                          <a:pt x="1439123" y="0"/>
                          <a:pt x="1854200" y="415077"/>
                          <a:pt x="1854200" y="927100"/>
                        </a:cubicBezTo>
                        <a:cubicBezTo>
                          <a:pt x="1854200" y="1439123"/>
                          <a:pt x="1439123" y="1854200"/>
                          <a:pt x="927100" y="1854200"/>
                        </a:cubicBezTo>
                        <a:cubicBezTo>
                          <a:pt x="415077" y="1854200"/>
                          <a:pt x="0" y="1439123"/>
                          <a:pt x="0" y="927100"/>
                        </a:cubicBezTo>
                        <a:cubicBezTo>
                          <a:pt x="0" y="415077"/>
                          <a:pt x="415077" y="0"/>
                          <a:pt x="927100" y="0"/>
                        </a:cubicBezTo>
                        <a:close/>
                        <a:moveTo>
                          <a:pt x="927100" y="527050"/>
                        </a:moveTo>
                        <a:cubicBezTo>
                          <a:pt x="706158" y="527050"/>
                          <a:pt x="527050" y="706158"/>
                          <a:pt x="527050" y="927100"/>
                        </a:cubicBezTo>
                        <a:cubicBezTo>
                          <a:pt x="527050" y="1148042"/>
                          <a:pt x="706158" y="1327150"/>
                          <a:pt x="927100" y="1327150"/>
                        </a:cubicBezTo>
                        <a:cubicBezTo>
                          <a:pt x="1148042" y="1327150"/>
                          <a:pt x="1327150" y="1148042"/>
                          <a:pt x="1327150" y="927100"/>
                        </a:cubicBezTo>
                        <a:cubicBezTo>
                          <a:pt x="1327150" y="706158"/>
                          <a:pt x="1148042" y="527050"/>
                          <a:pt x="927100" y="527050"/>
                        </a:cubicBezTo>
                        <a:close/>
                      </a:path>
                    </a:pathLst>
                  </a:cu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268" name="Freeform 647">
                    <a:extLst>
                      <a:ext uri="{FF2B5EF4-FFF2-40B4-BE49-F238E27FC236}">
                        <a16:creationId xmlns:a16="http://schemas.microsoft.com/office/drawing/2014/main" id="{749C5A38-07C2-48E5-8F30-E2F22C6AD43B}"/>
                      </a:ext>
                    </a:extLst>
                  </p:cNvPr>
                  <p:cNvSpPr/>
                  <p:nvPr/>
                </p:nvSpPr>
                <p:spPr>
                  <a:xfrm>
                    <a:off x="2103752" y="723900"/>
                    <a:ext cx="1854202" cy="1854197"/>
                  </a:xfrm>
                  <a:custGeom>
                    <a:avLst/>
                    <a:gdLst>
                      <a:gd name="connsiteX0" fmla="*/ 927100 w 1854200"/>
                      <a:gd name="connsiteY0" fmla="*/ 0 h 1854200"/>
                      <a:gd name="connsiteX1" fmla="*/ 1854200 w 1854200"/>
                      <a:gd name="connsiteY1" fmla="*/ 927100 h 1854200"/>
                      <a:gd name="connsiteX2" fmla="*/ 927100 w 1854200"/>
                      <a:gd name="connsiteY2" fmla="*/ 1854200 h 1854200"/>
                      <a:gd name="connsiteX3" fmla="*/ 0 w 1854200"/>
                      <a:gd name="connsiteY3" fmla="*/ 927100 h 1854200"/>
                      <a:gd name="connsiteX4" fmla="*/ 927100 w 1854200"/>
                      <a:gd name="connsiteY4" fmla="*/ 0 h 1854200"/>
                      <a:gd name="connsiteX5" fmla="*/ 927100 w 1854200"/>
                      <a:gd name="connsiteY5" fmla="*/ 527050 h 1854200"/>
                      <a:gd name="connsiteX6" fmla="*/ 527050 w 1854200"/>
                      <a:gd name="connsiteY6" fmla="*/ 927100 h 1854200"/>
                      <a:gd name="connsiteX7" fmla="*/ 927100 w 1854200"/>
                      <a:gd name="connsiteY7" fmla="*/ 1327150 h 1854200"/>
                      <a:gd name="connsiteX8" fmla="*/ 1327150 w 1854200"/>
                      <a:gd name="connsiteY8" fmla="*/ 927100 h 1854200"/>
                      <a:gd name="connsiteX9" fmla="*/ 927100 w 1854200"/>
                      <a:gd name="connsiteY9" fmla="*/ 527050 h 185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54200" h="1854200">
                        <a:moveTo>
                          <a:pt x="927100" y="0"/>
                        </a:moveTo>
                        <a:cubicBezTo>
                          <a:pt x="1439123" y="0"/>
                          <a:pt x="1854200" y="415077"/>
                          <a:pt x="1854200" y="927100"/>
                        </a:cubicBezTo>
                        <a:cubicBezTo>
                          <a:pt x="1854200" y="1439123"/>
                          <a:pt x="1439123" y="1854200"/>
                          <a:pt x="927100" y="1854200"/>
                        </a:cubicBezTo>
                        <a:cubicBezTo>
                          <a:pt x="415077" y="1854200"/>
                          <a:pt x="0" y="1439123"/>
                          <a:pt x="0" y="927100"/>
                        </a:cubicBezTo>
                        <a:cubicBezTo>
                          <a:pt x="0" y="415077"/>
                          <a:pt x="415077" y="0"/>
                          <a:pt x="927100" y="0"/>
                        </a:cubicBezTo>
                        <a:close/>
                        <a:moveTo>
                          <a:pt x="927100" y="527050"/>
                        </a:moveTo>
                        <a:cubicBezTo>
                          <a:pt x="706158" y="527050"/>
                          <a:pt x="527050" y="706158"/>
                          <a:pt x="527050" y="927100"/>
                        </a:cubicBezTo>
                        <a:cubicBezTo>
                          <a:pt x="527050" y="1148042"/>
                          <a:pt x="706158" y="1327150"/>
                          <a:pt x="927100" y="1327150"/>
                        </a:cubicBezTo>
                        <a:cubicBezTo>
                          <a:pt x="1148042" y="1327150"/>
                          <a:pt x="1327150" y="1148042"/>
                          <a:pt x="1327150" y="927100"/>
                        </a:cubicBezTo>
                        <a:cubicBezTo>
                          <a:pt x="1327150" y="706158"/>
                          <a:pt x="1148042" y="527050"/>
                          <a:pt x="927100" y="527050"/>
                        </a:cubicBezTo>
                        <a:close/>
                      </a:path>
                    </a:pathLst>
                  </a:cu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grpSp>
            <p:grpSp>
              <p:nvGrpSpPr>
                <p:cNvPr id="49" name="Group 48">
                  <a:extLst>
                    <a:ext uri="{FF2B5EF4-FFF2-40B4-BE49-F238E27FC236}">
                      <a16:creationId xmlns:a16="http://schemas.microsoft.com/office/drawing/2014/main" id="{E1CCD8B4-7B09-413B-BB05-44C8E8DC84FB}"/>
                    </a:ext>
                  </a:extLst>
                </p:cNvPr>
                <p:cNvGrpSpPr/>
                <p:nvPr/>
              </p:nvGrpSpPr>
              <p:grpSpPr>
                <a:xfrm>
                  <a:off x="986147" y="4377785"/>
                  <a:ext cx="417527" cy="324812"/>
                  <a:chOff x="4136249" y="1994230"/>
                  <a:chExt cx="2907174" cy="2239211"/>
                </a:xfrm>
                <a:solidFill>
                  <a:srgbClr val="066933"/>
                </a:solidFill>
                <a:effectLst/>
              </p:grpSpPr>
              <p:sp>
                <p:nvSpPr>
                  <p:cNvPr id="262" name="Freeform 641">
                    <a:extLst>
                      <a:ext uri="{FF2B5EF4-FFF2-40B4-BE49-F238E27FC236}">
                        <a16:creationId xmlns:a16="http://schemas.microsoft.com/office/drawing/2014/main" id="{01863A7F-25C1-4D85-B673-1A3D5116E112}"/>
                      </a:ext>
                    </a:extLst>
                  </p:cNvPr>
                  <p:cNvSpPr/>
                  <p:nvPr/>
                </p:nvSpPr>
                <p:spPr>
                  <a:xfrm>
                    <a:off x="4136249" y="1994230"/>
                    <a:ext cx="2907174" cy="904886"/>
                  </a:xfrm>
                  <a:custGeom>
                    <a:avLst/>
                    <a:gdLst>
                      <a:gd name="connsiteX0" fmla="*/ 1570762 w 3141524"/>
                      <a:gd name="connsiteY0" fmla="*/ 0 h 870935"/>
                      <a:gd name="connsiteX1" fmla="*/ 3135407 w 3141524"/>
                      <a:gd name="connsiteY1" fmla="*/ 853301 h 870935"/>
                      <a:gd name="connsiteX2" fmla="*/ 3141524 w 3141524"/>
                      <a:gd name="connsiteY2" fmla="*/ 870935 h 870935"/>
                      <a:gd name="connsiteX3" fmla="*/ 2756179 w 3141524"/>
                      <a:gd name="connsiteY3" fmla="*/ 870935 h 870935"/>
                      <a:gd name="connsiteX4" fmla="*/ 2715270 w 3141524"/>
                      <a:gd name="connsiteY4" fmla="*/ 823834 h 870935"/>
                      <a:gd name="connsiteX5" fmla="*/ 1577730 w 3141524"/>
                      <a:gd name="connsiteY5" fmla="*/ 361963 h 870935"/>
                      <a:gd name="connsiteX6" fmla="*/ 440190 w 3141524"/>
                      <a:gd name="connsiteY6" fmla="*/ 823834 h 870935"/>
                      <a:gd name="connsiteX7" fmla="*/ 399281 w 3141524"/>
                      <a:gd name="connsiteY7" fmla="*/ 870935 h 870935"/>
                      <a:gd name="connsiteX8" fmla="*/ 0 w 3141524"/>
                      <a:gd name="connsiteY8" fmla="*/ 870935 h 870935"/>
                      <a:gd name="connsiteX9" fmla="*/ 6117 w 3141524"/>
                      <a:gd name="connsiteY9" fmla="*/ 853301 h 870935"/>
                      <a:gd name="connsiteX10" fmla="*/ 1570762 w 3141524"/>
                      <a:gd name="connsiteY10" fmla="*/ 0 h 870935"/>
                      <a:gd name="connsiteX0" fmla="*/ 1570762 w 3141524"/>
                      <a:gd name="connsiteY0" fmla="*/ 0 h 870935"/>
                      <a:gd name="connsiteX1" fmla="*/ 3135407 w 3141524"/>
                      <a:gd name="connsiteY1" fmla="*/ 853301 h 870935"/>
                      <a:gd name="connsiteX2" fmla="*/ 3141524 w 3141524"/>
                      <a:gd name="connsiteY2" fmla="*/ 870935 h 870935"/>
                      <a:gd name="connsiteX3" fmla="*/ 2756179 w 3141524"/>
                      <a:gd name="connsiteY3" fmla="*/ 870935 h 870935"/>
                      <a:gd name="connsiteX4" fmla="*/ 2715270 w 3141524"/>
                      <a:gd name="connsiteY4" fmla="*/ 823834 h 870935"/>
                      <a:gd name="connsiteX5" fmla="*/ 1577730 w 3141524"/>
                      <a:gd name="connsiteY5" fmla="*/ 361963 h 870935"/>
                      <a:gd name="connsiteX6" fmla="*/ 440190 w 3141524"/>
                      <a:gd name="connsiteY6" fmla="*/ 823834 h 870935"/>
                      <a:gd name="connsiteX7" fmla="*/ 399281 w 3141524"/>
                      <a:gd name="connsiteY7" fmla="*/ 870935 h 870935"/>
                      <a:gd name="connsiteX8" fmla="*/ 0 w 3141524"/>
                      <a:gd name="connsiteY8" fmla="*/ 870935 h 870935"/>
                      <a:gd name="connsiteX9" fmla="*/ 1570762 w 3141524"/>
                      <a:gd name="connsiteY9" fmla="*/ 0 h 870935"/>
                      <a:gd name="connsiteX0" fmla="*/ 1458843 w 3029605"/>
                      <a:gd name="connsiteY0" fmla="*/ 1628 h 872563"/>
                      <a:gd name="connsiteX1" fmla="*/ 3023488 w 3029605"/>
                      <a:gd name="connsiteY1" fmla="*/ 854929 h 872563"/>
                      <a:gd name="connsiteX2" fmla="*/ 3029605 w 3029605"/>
                      <a:gd name="connsiteY2" fmla="*/ 872563 h 872563"/>
                      <a:gd name="connsiteX3" fmla="*/ 2644260 w 3029605"/>
                      <a:gd name="connsiteY3" fmla="*/ 872563 h 872563"/>
                      <a:gd name="connsiteX4" fmla="*/ 2603351 w 3029605"/>
                      <a:gd name="connsiteY4" fmla="*/ 825462 h 872563"/>
                      <a:gd name="connsiteX5" fmla="*/ 1465811 w 3029605"/>
                      <a:gd name="connsiteY5" fmla="*/ 363591 h 872563"/>
                      <a:gd name="connsiteX6" fmla="*/ 328271 w 3029605"/>
                      <a:gd name="connsiteY6" fmla="*/ 825462 h 872563"/>
                      <a:gd name="connsiteX7" fmla="*/ 287362 w 3029605"/>
                      <a:gd name="connsiteY7" fmla="*/ 872563 h 872563"/>
                      <a:gd name="connsiteX8" fmla="*/ 0 w 3029605"/>
                      <a:gd name="connsiteY8" fmla="*/ 658250 h 872563"/>
                      <a:gd name="connsiteX9" fmla="*/ 1458843 w 3029605"/>
                      <a:gd name="connsiteY9" fmla="*/ 1628 h 872563"/>
                      <a:gd name="connsiteX0" fmla="*/ 1483879 w 3054641"/>
                      <a:gd name="connsiteY0" fmla="*/ 3090 h 874025"/>
                      <a:gd name="connsiteX1" fmla="*/ 3048524 w 3054641"/>
                      <a:gd name="connsiteY1" fmla="*/ 856391 h 874025"/>
                      <a:gd name="connsiteX2" fmla="*/ 3054641 w 3054641"/>
                      <a:gd name="connsiteY2" fmla="*/ 874025 h 874025"/>
                      <a:gd name="connsiteX3" fmla="*/ 2669296 w 3054641"/>
                      <a:gd name="connsiteY3" fmla="*/ 874025 h 874025"/>
                      <a:gd name="connsiteX4" fmla="*/ 2628387 w 3054641"/>
                      <a:gd name="connsiteY4" fmla="*/ 826924 h 874025"/>
                      <a:gd name="connsiteX5" fmla="*/ 1490847 w 3054641"/>
                      <a:gd name="connsiteY5" fmla="*/ 365053 h 874025"/>
                      <a:gd name="connsiteX6" fmla="*/ 353307 w 3054641"/>
                      <a:gd name="connsiteY6" fmla="*/ 826924 h 874025"/>
                      <a:gd name="connsiteX7" fmla="*/ 312398 w 3054641"/>
                      <a:gd name="connsiteY7" fmla="*/ 874025 h 874025"/>
                      <a:gd name="connsiteX8" fmla="*/ 25036 w 3054641"/>
                      <a:gd name="connsiteY8" fmla="*/ 659712 h 874025"/>
                      <a:gd name="connsiteX9" fmla="*/ 1483879 w 3054641"/>
                      <a:gd name="connsiteY9" fmla="*/ 3090 h 874025"/>
                      <a:gd name="connsiteX0" fmla="*/ 1483187 w 3053949"/>
                      <a:gd name="connsiteY0" fmla="*/ 3090 h 893490"/>
                      <a:gd name="connsiteX1" fmla="*/ 3047832 w 3053949"/>
                      <a:gd name="connsiteY1" fmla="*/ 856391 h 893490"/>
                      <a:gd name="connsiteX2" fmla="*/ 3053949 w 3053949"/>
                      <a:gd name="connsiteY2" fmla="*/ 874025 h 893490"/>
                      <a:gd name="connsiteX3" fmla="*/ 2668604 w 3053949"/>
                      <a:gd name="connsiteY3" fmla="*/ 874025 h 893490"/>
                      <a:gd name="connsiteX4" fmla="*/ 2627695 w 3053949"/>
                      <a:gd name="connsiteY4" fmla="*/ 826924 h 893490"/>
                      <a:gd name="connsiteX5" fmla="*/ 1490155 w 3053949"/>
                      <a:gd name="connsiteY5" fmla="*/ 365053 h 893490"/>
                      <a:gd name="connsiteX6" fmla="*/ 352615 w 3053949"/>
                      <a:gd name="connsiteY6" fmla="*/ 826924 h 893490"/>
                      <a:gd name="connsiteX7" fmla="*/ 311706 w 3053949"/>
                      <a:gd name="connsiteY7" fmla="*/ 874025 h 893490"/>
                      <a:gd name="connsiteX8" fmla="*/ 24344 w 3053949"/>
                      <a:gd name="connsiteY8" fmla="*/ 659712 h 893490"/>
                      <a:gd name="connsiteX9" fmla="*/ 1483187 w 3053949"/>
                      <a:gd name="connsiteY9" fmla="*/ 3090 h 893490"/>
                      <a:gd name="connsiteX0" fmla="*/ 1456666 w 3027428"/>
                      <a:gd name="connsiteY0" fmla="*/ 4722 h 885253"/>
                      <a:gd name="connsiteX1" fmla="*/ 3021311 w 3027428"/>
                      <a:gd name="connsiteY1" fmla="*/ 858023 h 885253"/>
                      <a:gd name="connsiteX2" fmla="*/ 3027428 w 3027428"/>
                      <a:gd name="connsiteY2" fmla="*/ 875657 h 885253"/>
                      <a:gd name="connsiteX3" fmla="*/ 2642083 w 3027428"/>
                      <a:gd name="connsiteY3" fmla="*/ 875657 h 885253"/>
                      <a:gd name="connsiteX4" fmla="*/ 2601174 w 3027428"/>
                      <a:gd name="connsiteY4" fmla="*/ 828556 h 885253"/>
                      <a:gd name="connsiteX5" fmla="*/ 1463634 w 3027428"/>
                      <a:gd name="connsiteY5" fmla="*/ 366685 h 885253"/>
                      <a:gd name="connsiteX6" fmla="*/ 326094 w 3027428"/>
                      <a:gd name="connsiteY6" fmla="*/ 828556 h 885253"/>
                      <a:gd name="connsiteX7" fmla="*/ 285185 w 3027428"/>
                      <a:gd name="connsiteY7" fmla="*/ 875657 h 885253"/>
                      <a:gd name="connsiteX8" fmla="*/ 24017 w 3027428"/>
                      <a:gd name="connsiteY8" fmla="*/ 625625 h 885253"/>
                      <a:gd name="connsiteX9" fmla="*/ 1456666 w 3027428"/>
                      <a:gd name="connsiteY9" fmla="*/ 4722 h 885253"/>
                      <a:gd name="connsiteX0" fmla="*/ 1498704 w 3069466"/>
                      <a:gd name="connsiteY0" fmla="*/ 2047 h 872982"/>
                      <a:gd name="connsiteX1" fmla="*/ 3063349 w 3069466"/>
                      <a:gd name="connsiteY1" fmla="*/ 855348 h 872982"/>
                      <a:gd name="connsiteX2" fmla="*/ 3069466 w 3069466"/>
                      <a:gd name="connsiteY2" fmla="*/ 872982 h 872982"/>
                      <a:gd name="connsiteX3" fmla="*/ 2684121 w 3069466"/>
                      <a:gd name="connsiteY3" fmla="*/ 872982 h 872982"/>
                      <a:gd name="connsiteX4" fmla="*/ 2643212 w 3069466"/>
                      <a:gd name="connsiteY4" fmla="*/ 825881 h 872982"/>
                      <a:gd name="connsiteX5" fmla="*/ 1505672 w 3069466"/>
                      <a:gd name="connsiteY5" fmla="*/ 364010 h 872982"/>
                      <a:gd name="connsiteX6" fmla="*/ 368132 w 3069466"/>
                      <a:gd name="connsiteY6" fmla="*/ 825881 h 872982"/>
                      <a:gd name="connsiteX7" fmla="*/ 66055 w 3069466"/>
                      <a:gd name="connsiteY7" fmla="*/ 622950 h 872982"/>
                      <a:gd name="connsiteX8" fmla="*/ 1498704 w 3069466"/>
                      <a:gd name="connsiteY8" fmla="*/ 2047 h 872982"/>
                      <a:gd name="connsiteX0" fmla="*/ 1516561 w 3087323"/>
                      <a:gd name="connsiteY0" fmla="*/ 2084 h 894976"/>
                      <a:gd name="connsiteX1" fmla="*/ 3081206 w 3087323"/>
                      <a:gd name="connsiteY1" fmla="*/ 855385 h 894976"/>
                      <a:gd name="connsiteX2" fmla="*/ 3087323 w 3087323"/>
                      <a:gd name="connsiteY2" fmla="*/ 873019 h 894976"/>
                      <a:gd name="connsiteX3" fmla="*/ 2701978 w 3087323"/>
                      <a:gd name="connsiteY3" fmla="*/ 873019 h 894976"/>
                      <a:gd name="connsiteX4" fmla="*/ 2661069 w 3087323"/>
                      <a:gd name="connsiteY4" fmla="*/ 825918 h 894976"/>
                      <a:gd name="connsiteX5" fmla="*/ 1523529 w 3087323"/>
                      <a:gd name="connsiteY5" fmla="*/ 364047 h 894976"/>
                      <a:gd name="connsiteX6" fmla="*/ 314552 w 3087323"/>
                      <a:gd name="connsiteY6" fmla="*/ 887831 h 894976"/>
                      <a:gd name="connsiteX7" fmla="*/ 83912 w 3087323"/>
                      <a:gd name="connsiteY7" fmla="*/ 622987 h 894976"/>
                      <a:gd name="connsiteX8" fmla="*/ 1516561 w 3087323"/>
                      <a:gd name="connsiteY8" fmla="*/ 2084 h 894976"/>
                      <a:gd name="connsiteX0" fmla="*/ 1492340 w 3063102"/>
                      <a:gd name="connsiteY0" fmla="*/ 2084 h 895618"/>
                      <a:gd name="connsiteX1" fmla="*/ 3056985 w 3063102"/>
                      <a:gd name="connsiteY1" fmla="*/ 855385 h 895618"/>
                      <a:gd name="connsiteX2" fmla="*/ 3063102 w 3063102"/>
                      <a:gd name="connsiteY2" fmla="*/ 873019 h 895618"/>
                      <a:gd name="connsiteX3" fmla="*/ 2677757 w 3063102"/>
                      <a:gd name="connsiteY3" fmla="*/ 873019 h 895618"/>
                      <a:gd name="connsiteX4" fmla="*/ 2636848 w 3063102"/>
                      <a:gd name="connsiteY4" fmla="*/ 825918 h 895618"/>
                      <a:gd name="connsiteX5" fmla="*/ 1499308 w 3063102"/>
                      <a:gd name="connsiteY5" fmla="*/ 364047 h 895618"/>
                      <a:gd name="connsiteX6" fmla="*/ 290331 w 3063102"/>
                      <a:gd name="connsiteY6" fmla="*/ 887831 h 895618"/>
                      <a:gd name="connsiteX7" fmla="*/ 59691 w 3063102"/>
                      <a:gd name="connsiteY7" fmla="*/ 622987 h 895618"/>
                      <a:gd name="connsiteX8" fmla="*/ 1492340 w 3063102"/>
                      <a:gd name="connsiteY8" fmla="*/ 2084 h 895618"/>
                      <a:gd name="connsiteX0" fmla="*/ 1449808 w 3020570"/>
                      <a:gd name="connsiteY0" fmla="*/ 2084 h 895705"/>
                      <a:gd name="connsiteX1" fmla="*/ 3014453 w 3020570"/>
                      <a:gd name="connsiteY1" fmla="*/ 855385 h 895705"/>
                      <a:gd name="connsiteX2" fmla="*/ 3020570 w 3020570"/>
                      <a:gd name="connsiteY2" fmla="*/ 873019 h 895705"/>
                      <a:gd name="connsiteX3" fmla="*/ 2635225 w 3020570"/>
                      <a:gd name="connsiteY3" fmla="*/ 873019 h 895705"/>
                      <a:gd name="connsiteX4" fmla="*/ 2594316 w 3020570"/>
                      <a:gd name="connsiteY4" fmla="*/ 825918 h 895705"/>
                      <a:gd name="connsiteX5" fmla="*/ 1456776 w 3020570"/>
                      <a:gd name="connsiteY5" fmla="*/ 364047 h 895705"/>
                      <a:gd name="connsiteX6" fmla="*/ 247799 w 3020570"/>
                      <a:gd name="connsiteY6" fmla="*/ 887831 h 895705"/>
                      <a:gd name="connsiteX7" fmla="*/ 17159 w 3020570"/>
                      <a:gd name="connsiteY7" fmla="*/ 622987 h 895705"/>
                      <a:gd name="connsiteX8" fmla="*/ 1449808 w 3020570"/>
                      <a:gd name="connsiteY8" fmla="*/ 2084 h 895705"/>
                      <a:gd name="connsiteX0" fmla="*/ 1455227 w 3025989"/>
                      <a:gd name="connsiteY0" fmla="*/ 2084 h 896787"/>
                      <a:gd name="connsiteX1" fmla="*/ 3019872 w 3025989"/>
                      <a:gd name="connsiteY1" fmla="*/ 855385 h 896787"/>
                      <a:gd name="connsiteX2" fmla="*/ 3025989 w 3025989"/>
                      <a:gd name="connsiteY2" fmla="*/ 873019 h 896787"/>
                      <a:gd name="connsiteX3" fmla="*/ 2640644 w 3025989"/>
                      <a:gd name="connsiteY3" fmla="*/ 873019 h 896787"/>
                      <a:gd name="connsiteX4" fmla="*/ 2599735 w 3025989"/>
                      <a:gd name="connsiteY4" fmla="*/ 825918 h 896787"/>
                      <a:gd name="connsiteX5" fmla="*/ 1462195 w 3025989"/>
                      <a:gd name="connsiteY5" fmla="*/ 364047 h 896787"/>
                      <a:gd name="connsiteX6" fmla="*/ 253218 w 3025989"/>
                      <a:gd name="connsiteY6" fmla="*/ 887831 h 896787"/>
                      <a:gd name="connsiteX7" fmla="*/ 22578 w 3025989"/>
                      <a:gd name="connsiteY7" fmla="*/ 622987 h 896787"/>
                      <a:gd name="connsiteX8" fmla="*/ 1455227 w 3025989"/>
                      <a:gd name="connsiteY8" fmla="*/ 2084 h 896787"/>
                      <a:gd name="connsiteX0" fmla="*/ 1455548 w 3026310"/>
                      <a:gd name="connsiteY0" fmla="*/ 2084 h 894523"/>
                      <a:gd name="connsiteX1" fmla="*/ 3020193 w 3026310"/>
                      <a:gd name="connsiteY1" fmla="*/ 855385 h 894523"/>
                      <a:gd name="connsiteX2" fmla="*/ 3026310 w 3026310"/>
                      <a:gd name="connsiteY2" fmla="*/ 873019 h 894523"/>
                      <a:gd name="connsiteX3" fmla="*/ 2640965 w 3026310"/>
                      <a:gd name="connsiteY3" fmla="*/ 873019 h 894523"/>
                      <a:gd name="connsiteX4" fmla="*/ 2600056 w 3026310"/>
                      <a:gd name="connsiteY4" fmla="*/ 825918 h 894523"/>
                      <a:gd name="connsiteX5" fmla="*/ 1462516 w 3026310"/>
                      <a:gd name="connsiteY5" fmla="*/ 364047 h 894523"/>
                      <a:gd name="connsiteX6" fmla="*/ 248776 w 3026310"/>
                      <a:gd name="connsiteY6" fmla="*/ 885449 h 894523"/>
                      <a:gd name="connsiteX7" fmla="*/ 22899 w 3026310"/>
                      <a:gd name="connsiteY7" fmla="*/ 622987 h 894523"/>
                      <a:gd name="connsiteX8" fmla="*/ 1455548 w 3026310"/>
                      <a:gd name="connsiteY8" fmla="*/ 2084 h 894523"/>
                      <a:gd name="connsiteX0" fmla="*/ 1455878 w 3026640"/>
                      <a:gd name="connsiteY0" fmla="*/ 2084 h 885498"/>
                      <a:gd name="connsiteX1" fmla="*/ 3020523 w 3026640"/>
                      <a:gd name="connsiteY1" fmla="*/ 855385 h 885498"/>
                      <a:gd name="connsiteX2" fmla="*/ 3026640 w 3026640"/>
                      <a:gd name="connsiteY2" fmla="*/ 873019 h 885498"/>
                      <a:gd name="connsiteX3" fmla="*/ 2641295 w 3026640"/>
                      <a:gd name="connsiteY3" fmla="*/ 873019 h 885498"/>
                      <a:gd name="connsiteX4" fmla="*/ 2600386 w 3026640"/>
                      <a:gd name="connsiteY4" fmla="*/ 825918 h 885498"/>
                      <a:gd name="connsiteX5" fmla="*/ 1462846 w 3026640"/>
                      <a:gd name="connsiteY5" fmla="*/ 364047 h 885498"/>
                      <a:gd name="connsiteX6" fmla="*/ 244343 w 3026640"/>
                      <a:gd name="connsiteY6" fmla="*/ 875924 h 885498"/>
                      <a:gd name="connsiteX7" fmla="*/ 23229 w 3026640"/>
                      <a:gd name="connsiteY7" fmla="*/ 622987 h 885498"/>
                      <a:gd name="connsiteX8" fmla="*/ 1455878 w 3026640"/>
                      <a:gd name="connsiteY8" fmla="*/ 2084 h 885498"/>
                      <a:gd name="connsiteX0" fmla="*/ 1455878 w 3026640"/>
                      <a:gd name="connsiteY0" fmla="*/ 2084 h 885498"/>
                      <a:gd name="connsiteX1" fmla="*/ 3020523 w 3026640"/>
                      <a:gd name="connsiteY1" fmla="*/ 855385 h 885498"/>
                      <a:gd name="connsiteX2" fmla="*/ 3026640 w 3026640"/>
                      <a:gd name="connsiteY2" fmla="*/ 873019 h 885498"/>
                      <a:gd name="connsiteX3" fmla="*/ 2641295 w 3026640"/>
                      <a:gd name="connsiteY3" fmla="*/ 873019 h 885498"/>
                      <a:gd name="connsiteX4" fmla="*/ 2600386 w 3026640"/>
                      <a:gd name="connsiteY4" fmla="*/ 825918 h 885498"/>
                      <a:gd name="connsiteX5" fmla="*/ 1462846 w 3026640"/>
                      <a:gd name="connsiteY5" fmla="*/ 364047 h 885498"/>
                      <a:gd name="connsiteX6" fmla="*/ 244343 w 3026640"/>
                      <a:gd name="connsiteY6" fmla="*/ 875924 h 885498"/>
                      <a:gd name="connsiteX7" fmla="*/ 23229 w 3026640"/>
                      <a:gd name="connsiteY7" fmla="*/ 622987 h 885498"/>
                      <a:gd name="connsiteX8" fmla="*/ 1455878 w 3026640"/>
                      <a:gd name="connsiteY8" fmla="*/ 2084 h 885498"/>
                      <a:gd name="connsiteX0" fmla="*/ 1455878 w 3026640"/>
                      <a:gd name="connsiteY0" fmla="*/ 2084 h 885498"/>
                      <a:gd name="connsiteX1" fmla="*/ 3020523 w 3026640"/>
                      <a:gd name="connsiteY1" fmla="*/ 855385 h 885498"/>
                      <a:gd name="connsiteX2" fmla="*/ 3026640 w 3026640"/>
                      <a:gd name="connsiteY2" fmla="*/ 873019 h 885498"/>
                      <a:gd name="connsiteX3" fmla="*/ 2641295 w 3026640"/>
                      <a:gd name="connsiteY3" fmla="*/ 873019 h 885498"/>
                      <a:gd name="connsiteX4" fmla="*/ 2600386 w 3026640"/>
                      <a:gd name="connsiteY4" fmla="*/ 825918 h 885498"/>
                      <a:gd name="connsiteX5" fmla="*/ 1462846 w 3026640"/>
                      <a:gd name="connsiteY5" fmla="*/ 364047 h 885498"/>
                      <a:gd name="connsiteX6" fmla="*/ 244343 w 3026640"/>
                      <a:gd name="connsiteY6" fmla="*/ 875924 h 885498"/>
                      <a:gd name="connsiteX7" fmla="*/ 23229 w 3026640"/>
                      <a:gd name="connsiteY7" fmla="*/ 622987 h 885498"/>
                      <a:gd name="connsiteX8" fmla="*/ 1455878 w 3026640"/>
                      <a:gd name="connsiteY8" fmla="*/ 2084 h 885498"/>
                      <a:gd name="connsiteX0" fmla="*/ 1455388 w 3026150"/>
                      <a:gd name="connsiteY0" fmla="*/ 2084 h 890003"/>
                      <a:gd name="connsiteX1" fmla="*/ 3020033 w 3026150"/>
                      <a:gd name="connsiteY1" fmla="*/ 855385 h 890003"/>
                      <a:gd name="connsiteX2" fmla="*/ 3026150 w 3026150"/>
                      <a:gd name="connsiteY2" fmla="*/ 873019 h 890003"/>
                      <a:gd name="connsiteX3" fmla="*/ 2640805 w 3026150"/>
                      <a:gd name="connsiteY3" fmla="*/ 873019 h 890003"/>
                      <a:gd name="connsiteX4" fmla="*/ 2599896 w 3026150"/>
                      <a:gd name="connsiteY4" fmla="*/ 825918 h 890003"/>
                      <a:gd name="connsiteX5" fmla="*/ 1462356 w 3026150"/>
                      <a:gd name="connsiteY5" fmla="*/ 364047 h 890003"/>
                      <a:gd name="connsiteX6" fmla="*/ 250996 w 3026150"/>
                      <a:gd name="connsiteY6" fmla="*/ 880686 h 890003"/>
                      <a:gd name="connsiteX7" fmla="*/ 22739 w 3026150"/>
                      <a:gd name="connsiteY7" fmla="*/ 622987 h 890003"/>
                      <a:gd name="connsiteX8" fmla="*/ 1455388 w 3026150"/>
                      <a:gd name="connsiteY8" fmla="*/ 2084 h 890003"/>
                      <a:gd name="connsiteX0" fmla="*/ 1457512 w 3028274"/>
                      <a:gd name="connsiteY0" fmla="*/ 2084 h 887183"/>
                      <a:gd name="connsiteX1" fmla="*/ 3022157 w 3028274"/>
                      <a:gd name="connsiteY1" fmla="*/ 855385 h 887183"/>
                      <a:gd name="connsiteX2" fmla="*/ 3028274 w 3028274"/>
                      <a:gd name="connsiteY2" fmla="*/ 873019 h 887183"/>
                      <a:gd name="connsiteX3" fmla="*/ 2642929 w 3028274"/>
                      <a:gd name="connsiteY3" fmla="*/ 873019 h 887183"/>
                      <a:gd name="connsiteX4" fmla="*/ 2602020 w 3028274"/>
                      <a:gd name="connsiteY4" fmla="*/ 825918 h 887183"/>
                      <a:gd name="connsiteX5" fmla="*/ 1464480 w 3028274"/>
                      <a:gd name="connsiteY5" fmla="*/ 364047 h 887183"/>
                      <a:gd name="connsiteX6" fmla="*/ 253120 w 3028274"/>
                      <a:gd name="connsiteY6" fmla="*/ 880686 h 887183"/>
                      <a:gd name="connsiteX7" fmla="*/ 24863 w 3028274"/>
                      <a:gd name="connsiteY7" fmla="*/ 622987 h 887183"/>
                      <a:gd name="connsiteX8" fmla="*/ 1457512 w 3028274"/>
                      <a:gd name="connsiteY8" fmla="*/ 2084 h 887183"/>
                      <a:gd name="connsiteX0" fmla="*/ 1457871 w 3028633"/>
                      <a:gd name="connsiteY0" fmla="*/ 2084 h 892268"/>
                      <a:gd name="connsiteX1" fmla="*/ 3022516 w 3028633"/>
                      <a:gd name="connsiteY1" fmla="*/ 855385 h 892268"/>
                      <a:gd name="connsiteX2" fmla="*/ 3028633 w 3028633"/>
                      <a:gd name="connsiteY2" fmla="*/ 873019 h 892268"/>
                      <a:gd name="connsiteX3" fmla="*/ 2643288 w 3028633"/>
                      <a:gd name="connsiteY3" fmla="*/ 873019 h 892268"/>
                      <a:gd name="connsiteX4" fmla="*/ 2602379 w 3028633"/>
                      <a:gd name="connsiteY4" fmla="*/ 825918 h 892268"/>
                      <a:gd name="connsiteX5" fmla="*/ 1464839 w 3028633"/>
                      <a:gd name="connsiteY5" fmla="*/ 364047 h 892268"/>
                      <a:gd name="connsiteX6" fmla="*/ 253479 w 3028633"/>
                      <a:gd name="connsiteY6" fmla="*/ 880686 h 892268"/>
                      <a:gd name="connsiteX7" fmla="*/ 25222 w 3028633"/>
                      <a:gd name="connsiteY7" fmla="*/ 622987 h 892268"/>
                      <a:gd name="connsiteX8" fmla="*/ 1457871 w 3028633"/>
                      <a:gd name="connsiteY8" fmla="*/ 2084 h 892268"/>
                      <a:gd name="connsiteX0" fmla="*/ 1459401 w 3030163"/>
                      <a:gd name="connsiteY0" fmla="*/ 2084 h 894635"/>
                      <a:gd name="connsiteX1" fmla="*/ 3024046 w 3030163"/>
                      <a:gd name="connsiteY1" fmla="*/ 855385 h 894635"/>
                      <a:gd name="connsiteX2" fmla="*/ 3030163 w 3030163"/>
                      <a:gd name="connsiteY2" fmla="*/ 873019 h 894635"/>
                      <a:gd name="connsiteX3" fmla="*/ 2644818 w 3030163"/>
                      <a:gd name="connsiteY3" fmla="*/ 873019 h 894635"/>
                      <a:gd name="connsiteX4" fmla="*/ 2603909 w 3030163"/>
                      <a:gd name="connsiteY4" fmla="*/ 825918 h 894635"/>
                      <a:gd name="connsiteX5" fmla="*/ 1466369 w 3030163"/>
                      <a:gd name="connsiteY5" fmla="*/ 364047 h 894635"/>
                      <a:gd name="connsiteX6" fmla="*/ 255009 w 3030163"/>
                      <a:gd name="connsiteY6" fmla="*/ 880686 h 894635"/>
                      <a:gd name="connsiteX7" fmla="*/ 26752 w 3030163"/>
                      <a:gd name="connsiteY7" fmla="*/ 622987 h 894635"/>
                      <a:gd name="connsiteX8" fmla="*/ 1459401 w 3030163"/>
                      <a:gd name="connsiteY8" fmla="*/ 2084 h 894635"/>
                      <a:gd name="connsiteX0" fmla="*/ 1459401 w 3030163"/>
                      <a:gd name="connsiteY0" fmla="*/ 2084 h 890003"/>
                      <a:gd name="connsiteX1" fmla="*/ 3024046 w 3030163"/>
                      <a:gd name="connsiteY1" fmla="*/ 855385 h 890003"/>
                      <a:gd name="connsiteX2" fmla="*/ 3030163 w 3030163"/>
                      <a:gd name="connsiteY2" fmla="*/ 873019 h 890003"/>
                      <a:gd name="connsiteX3" fmla="*/ 2644818 w 3030163"/>
                      <a:gd name="connsiteY3" fmla="*/ 873019 h 890003"/>
                      <a:gd name="connsiteX4" fmla="*/ 2603909 w 3030163"/>
                      <a:gd name="connsiteY4" fmla="*/ 825918 h 890003"/>
                      <a:gd name="connsiteX5" fmla="*/ 1466369 w 3030163"/>
                      <a:gd name="connsiteY5" fmla="*/ 364047 h 890003"/>
                      <a:gd name="connsiteX6" fmla="*/ 255009 w 3030163"/>
                      <a:gd name="connsiteY6" fmla="*/ 880686 h 890003"/>
                      <a:gd name="connsiteX7" fmla="*/ 26752 w 3030163"/>
                      <a:gd name="connsiteY7" fmla="*/ 622987 h 890003"/>
                      <a:gd name="connsiteX8" fmla="*/ 1459401 w 3030163"/>
                      <a:gd name="connsiteY8" fmla="*/ 2084 h 890003"/>
                      <a:gd name="connsiteX0" fmla="*/ 1465274 w 3036036"/>
                      <a:gd name="connsiteY0" fmla="*/ 2395 h 889845"/>
                      <a:gd name="connsiteX1" fmla="*/ 3029919 w 3036036"/>
                      <a:gd name="connsiteY1" fmla="*/ 855696 h 889845"/>
                      <a:gd name="connsiteX2" fmla="*/ 3036036 w 3036036"/>
                      <a:gd name="connsiteY2" fmla="*/ 873330 h 889845"/>
                      <a:gd name="connsiteX3" fmla="*/ 2650691 w 3036036"/>
                      <a:gd name="connsiteY3" fmla="*/ 873330 h 889845"/>
                      <a:gd name="connsiteX4" fmla="*/ 2609782 w 3036036"/>
                      <a:gd name="connsiteY4" fmla="*/ 826229 h 889845"/>
                      <a:gd name="connsiteX5" fmla="*/ 1472242 w 3036036"/>
                      <a:gd name="connsiteY5" fmla="*/ 364358 h 889845"/>
                      <a:gd name="connsiteX6" fmla="*/ 260882 w 3036036"/>
                      <a:gd name="connsiteY6" fmla="*/ 880997 h 889845"/>
                      <a:gd name="connsiteX7" fmla="*/ 32625 w 3036036"/>
                      <a:gd name="connsiteY7" fmla="*/ 623298 h 889845"/>
                      <a:gd name="connsiteX8" fmla="*/ 1465274 w 3036036"/>
                      <a:gd name="connsiteY8" fmla="*/ 2395 h 889845"/>
                      <a:gd name="connsiteX0" fmla="*/ 1463861 w 3034623"/>
                      <a:gd name="connsiteY0" fmla="*/ 2469 h 890035"/>
                      <a:gd name="connsiteX1" fmla="*/ 3028506 w 3034623"/>
                      <a:gd name="connsiteY1" fmla="*/ 855770 h 890035"/>
                      <a:gd name="connsiteX2" fmla="*/ 3034623 w 3034623"/>
                      <a:gd name="connsiteY2" fmla="*/ 873404 h 890035"/>
                      <a:gd name="connsiteX3" fmla="*/ 2649278 w 3034623"/>
                      <a:gd name="connsiteY3" fmla="*/ 873404 h 890035"/>
                      <a:gd name="connsiteX4" fmla="*/ 2608369 w 3034623"/>
                      <a:gd name="connsiteY4" fmla="*/ 826303 h 890035"/>
                      <a:gd name="connsiteX5" fmla="*/ 1470829 w 3034623"/>
                      <a:gd name="connsiteY5" fmla="*/ 364432 h 890035"/>
                      <a:gd name="connsiteX6" fmla="*/ 259469 w 3034623"/>
                      <a:gd name="connsiteY6" fmla="*/ 881071 h 890035"/>
                      <a:gd name="connsiteX7" fmla="*/ 31212 w 3034623"/>
                      <a:gd name="connsiteY7" fmla="*/ 623372 h 890035"/>
                      <a:gd name="connsiteX8" fmla="*/ 1463861 w 3034623"/>
                      <a:gd name="connsiteY8" fmla="*/ 2469 h 890035"/>
                      <a:gd name="connsiteX0" fmla="*/ 1453176 w 3023938"/>
                      <a:gd name="connsiteY0" fmla="*/ 2652 h 889881"/>
                      <a:gd name="connsiteX1" fmla="*/ 3017821 w 3023938"/>
                      <a:gd name="connsiteY1" fmla="*/ 855953 h 889881"/>
                      <a:gd name="connsiteX2" fmla="*/ 3023938 w 3023938"/>
                      <a:gd name="connsiteY2" fmla="*/ 873587 h 889881"/>
                      <a:gd name="connsiteX3" fmla="*/ 2638593 w 3023938"/>
                      <a:gd name="connsiteY3" fmla="*/ 873587 h 889881"/>
                      <a:gd name="connsiteX4" fmla="*/ 2597684 w 3023938"/>
                      <a:gd name="connsiteY4" fmla="*/ 826486 h 889881"/>
                      <a:gd name="connsiteX5" fmla="*/ 1460144 w 3023938"/>
                      <a:gd name="connsiteY5" fmla="*/ 364615 h 889881"/>
                      <a:gd name="connsiteX6" fmla="*/ 248784 w 3023938"/>
                      <a:gd name="connsiteY6" fmla="*/ 881254 h 889881"/>
                      <a:gd name="connsiteX7" fmla="*/ 32434 w 3023938"/>
                      <a:gd name="connsiteY7" fmla="*/ 616412 h 889881"/>
                      <a:gd name="connsiteX8" fmla="*/ 1453176 w 3023938"/>
                      <a:gd name="connsiteY8" fmla="*/ 2652 h 889881"/>
                      <a:gd name="connsiteX0" fmla="*/ 1457439 w 3028201"/>
                      <a:gd name="connsiteY0" fmla="*/ 2652 h 889881"/>
                      <a:gd name="connsiteX1" fmla="*/ 3022084 w 3028201"/>
                      <a:gd name="connsiteY1" fmla="*/ 855953 h 889881"/>
                      <a:gd name="connsiteX2" fmla="*/ 3028201 w 3028201"/>
                      <a:gd name="connsiteY2" fmla="*/ 873587 h 889881"/>
                      <a:gd name="connsiteX3" fmla="*/ 2642856 w 3028201"/>
                      <a:gd name="connsiteY3" fmla="*/ 873587 h 889881"/>
                      <a:gd name="connsiteX4" fmla="*/ 2601947 w 3028201"/>
                      <a:gd name="connsiteY4" fmla="*/ 826486 h 889881"/>
                      <a:gd name="connsiteX5" fmla="*/ 1464407 w 3028201"/>
                      <a:gd name="connsiteY5" fmla="*/ 364615 h 889881"/>
                      <a:gd name="connsiteX6" fmla="*/ 253047 w 3028201"/>
                      <a:gd name="connsiteY6" fmla="*/ 881254 h 889881"/>
                      <a:gd name="connsiteX7" fmla="*/ 31934 w 3028201"/>
                      <a:gd name="connsiteY7" fmla="*/ 616412 h 889881"/>
                      <a:gd name="connsiteX8" fmla="*/ 1457439 w 3028201"/>
                      <a:gd name="connsiteY8" fmla="*/ 2652 h 889881"/>
                      <a:gd name="connsiteX0" fmla="*/ 1462312 w 3033074"/>
                      <a:gd name="connsiteY0" fmla="*/ 3336 h 890187"/>
                      <a:gd name="connsiteX1" fmla="*/ 3026957 w 3033074"/>
                      <a:gd name="connsiteY1" fmla="*/ 856637 h 890187"/>
                      <a:gd name="connsiteX2" fmla="*/ 3033074 w 3033074"/>
                      <a:gd name="connsiteY2" fmla="*/ 874271 h 890187"/>
                      <a:gd name="connsiteX3" fmla="*/ 2647729 w 3033074"/>
                      <a:gd name="connsiteY3" fmla="*/ 874271 h 890187"/>
                      <a:gd name="connsiteX4" fmla="*/ 2606820 w 3033074"/>
                      <a:gd name="connsiteY4" fmla="*/ 827170 h 890187"/>
                      <a:gd name="connsiteX5" fmla="*/ 1469280 w 3033074"/>
                      <a:gd name="connsiteY5" fmla="*/ 365299 h 890187"/>
                      <a:gd name="connsiteX6" fmla="*/ 257920 w 3033074"/>
                      <a:gd name="connsiteY6" fmla="*/ 881938 h 890187"/>
                      <a:gd name="connsiteX7" fmla="*/ 36807 w 3033074"/>
                      <a:gd name="connsiteY7" fmla="*/ 617096 h 890187"/>
                      <a:gd name="connsiteX8" fmla="*/ 1462312 w 3033074"/>
                      <a:gd name="connsiteY8" fmla="*/ 3336 h 890187"/>
                      <a:gd name="connsiteX0" fmla="*/ 1460787 w 3031549"/>
                      <a:gd name="connsiteY0" fmla="*/ 3454 h 890426"/>
                      <a:gd name="connsiteX1" fmla="*/ 3025432 w 3031549"/>
                      <a:gd name="connsiteY1" fmla="*/ 856755 h 890426"/>
                      <a:gd name="connsiteX2" fmla="*/ 3031549 w 3031549"/>
                      <a:gd name="connsiteY2" fmla="*/ 874389 h 890426"/>
                      <a:gd name="connsiteX3" fmla="*/ 2646204 w 3031549"/>
                      <a:gd name="connsiteY3" fmla="*/ 874389 h 890426"/>
                      <a:gd name="connsiteX4" fmla="*/ 2605295 w 3031549"/>
                      <a:gd name="connsiteY4" fmla="*/ 827288 h 890426"/>
                      <a:gd name="connsiteX5" fmla="*/ 1467755 w 3031549"/>
                      <a:gd name="connsiteY5" fmla="*/ 365417 h 890426"/>
                      <a:gd name="connsiteX6" fmla="*/ 256395 w 3031549"/>
                      <a:gd name="connsiteY6" fmla="*/ 882056 h 890426"/>
                      <a:gd name="connsiteX7" fmla="*/ 35282 w 3031549"/>
                      <a:gd name="connsiteY7" fmla="*/ 617214 h 890426"/>
                      <a:gd name="connsiteX8" fmla="*/ 1460787 w 3031549"/>
                      <a:gd name="connsiteY8" fmla="*/ 3454 h 890426"/>
                      <a:gd name="connsiteX0" fmla="*/ 1460787 w 3031549"/>
                      <a:gd name="connsiteY0" fmla="*/ 3454 h 890426"/>
                      <a:gd name="connsiteX1" fmla="*/ 3025432 w 3031549"/>
                      <a:gd name="connsiteY1" fmla="*/ 856755 h 890426"/>
                      <a:gd name="connsiteX2" fmla="*/ 3031549 w 3031549"/>
                      <a:gd name="connsiteY2" fmla="*/ 874389 h 890426"/>
                      <a:gd name="connsiteX3" fmla="*/ 2646204 w 3031549"/>
                      <a:gd name="connsiteY3" fmla="*/ 874389 h 890426"/>
                      <a:gd name="connsiteX4" fmla="*/ 1467755 w 3031549"/>
                      <a:gd name="connsiteY4" fmla="*/ 365417 h 890426"/>
                      <a:gd name="connsiteX5" fmla="*/ 256395 w 3031549"/>
                      <a:gd name="connsiteY5" fmla="*/ 882056 h 890426"/>
                      <a:gd name="connsiteX6" fmla="*/ 35282 w 3031549"/>
                      <a:gd name="connsiteY6" fmla="*/ 617214 h 890426"/>
                      <a:gd name="connsiteX7" fmla="*/ 1460787 w 3031549"/>
                      <a:gd name="connsiteY7" fmla="*/ 3454 h 890426"/>
                      <a:gd name="connsiteX0" fmla="*/ 1460787 w 3031549"/>
                      <a:gd name="connsiteY0" fmla="*/ 3454 h 890426"/>
                      <a:gd name="connsiteX1" fmla="*/ 3031549 w 3031549"/>
                      <a:gd name="connsiteY1" fmla="*/ 874389 h 890426"/>
                      <a:gd name="connsiteX2" fmla="*/ 2646204 w 3031549"/>
                      <a:gd name="connsiteY2" fmla="*/ 874389 h 890426"/>
                      <a:gd name="connsiteX3" fmla="*/ 1467755 w 3031549"/>
                      <a:gd name="connsiteY3" fmla="*/ 365417 h 890426"/>
                      <a:gd name="connsiteX4" fmla="*/ 256395 w 3031549"/>
                      <a:gd name="connsiteY4" fmla="*/ 882056 h 890426"/>
                      <a:gd name="connsiteX5" fmla="*/ 35282 w 3031549"/>
                      <a:gd name="connsiteY5" fmla="*/ 617214 h 890426"/>
                      <a:gd name="connsiteX6" fmla="*/ 1460787 w 3031549"/>
                      <a:gd name="connsiteY6" fmla="*/ 3454 h 890426"/>
                      <a:gd name="connsiteX0" fmla="*/ 1460787 w 2869624"/>
                      <a:gd name="connsiteY0" fmla="*/ 69 h 887041"/>
                      <a:gd name="connsiteX1" fmla="*/ 2869624 w 2869624"/>
                      <a:gd name="connsiteY1" fmla="*/ 575729 h 887041"/>
                      <a:gd name="connsiteX2" fmla="*/ 2646204 w 2869624"/>
                      <a:gd name="connsiteY2" fmla="*/ 871004 h 887041"/>
                      <a:gd name="connsiteX3" fmla="*/ 1467755 w 2869624"/>
                      <a:gd name="connsiteY3" fmla="*/ 362032 h 887041"/>
                      <a:gd name="connsiteX4" fmla="*/ 256395 w 2869624"/>
                      <a:gd name="connsiteY4" fmla="*/ 878671 h 887041"/>
                      <a:gd name="connsiteX5" fmla="*/ 35282 w 2869624"/>
                      <a:gd name="connsiteY5" fmla="*/ 613829 h 887041"/>
                      <a:gd name="connsiteX6" fmla="*/ 1460787 w 2869624"/>
                      <a:gd name="connsiteY6" fmla="*/ 69 h 887041"/>
                      <a:gd name="connsiteX0" fmla="*/ 1460787 w 2909111"/>
                      <a:gd name="connsiteY0" fmla="*/ 69 h 887041"/>
                      <a:gd name="connsiteX1" fmla="*/ 2869624 w 2909111"/>
                      <a:gd name="connsiteY1" fmla="*/ 575729 h 887041"/>
                      <a:gd name="connsiteX2" fmla="*/ 2646204 w 2909111"/>
                      <a:gd name="connsiteY2" fmla="*/ 871004 h 887041"/>
                      <a:gd name="connsiteX3" fmla="*/ 1467755 w 2909111"/>
                      <a:gd name="connsiteY3" fmla="*/ 362032 h 887041"/>
                      <a:gd name="connsiteX4" fmla="*/ 256395 w 2909111"/>
                      <a:gd name="connsiteY4" fmla="*/ 878671 h 887041"/>
                      <a:gd name="connsiteX5" fmla="*/ 35282 w 2909111"/>
                      <a:gd name="connsiteY5" fmla="*/ 613829 h 887041"/>
                      <a:gd name="connsiteX6" fmla="*/ 1460787 w 2909111"/>
                      <a:gd name="connsiteY6" fmla="*/ 69 h 887041"/>
                      <a:gd name="connsiteX0" fmla="*/ 1460787 w 2911841"/>
                      <a:gd name="connsiteY0" fmla="*/ 69 h 893677"/>
                      <a:gd name="connsiteX1" fmla="*/ 2869624 w 2911841"/>
                      <a:gd name="connsiteY1" fmla="*/ 575729 h 893677"/>
                      <a:gd name="connsiteX2" fmla="*/ 2646204 w 2911841"/>
                      <a:gd name="connsiteY2" fmla="*/ 871004 h 893677"/>
                      <a:gd name="connsiteX3" fmla="*/ 1467755 w 2911841"/>
                      <a:gd name="connsiteY3" fmla="*/ 362032 h 893677"/>
                      <a:gd name="connsiteX4" fmla="*/ 256395 w 2911841"/>
                      <a:gd name="connsiteY4" fmla="*/ 878671 h 893677"/>
                      <a:gd name="connsiteX5" fmla="*/ 35282 w 2911841"/>
                      <a:gd name="connsiteY5" fmla="*/ 613829 h 893677"/>
                      <a:gd name="connsiteX6" fmla="*/ 1460787 w 2911841"/>
                      <a:gd name="connsiteY6" fmla="*/ 69 h 893677"/>
                      <a:gd name="connsiteX0" fmla="*/ 1460787 w 2909841"/>
                      <a:gd name="connsiteY0" fmla="*/ 69 h 890967"/>
                      <a:gd name="connsiteX1" fmla="*/ 2869624 w 2909841"/>
                      <a:gd name="connsiteY1" fmla="*/ 575729 h 890967"/>
                      <a:gd name="connsiteX2" fmla="*/ 2627154 w 2909841"/>
                      <a:gd name="connsiteY2" fmla="*/ 867829 h 890967"/>
                      <a:gd name="connsiteX3" fmla="*/ 1467755 w 2909841"/>
                      <a:gd name="connsiteY3" fmla="*/ 362032 h 890967"/>
                      <a:gd name="connsiteX4" fmla="*/ 256395 w 2909841"/>
                      <a:gd name="connsiteY4" fmla="*/ 878671 h 890967"/>
                      <a:gd name="connsiteX5" fmla="*/ 35282 w 2909841"/>
                      <a:gd name="connsiteY5" fmla="*/ 613829 h 890967"/>
                      <a:gd name="connsiteX6" fmla="*/ 1460787 w 2909841"/>
                      <a:gd name="connsiteY6" fmla="*/ 69 h 890967"/>
                      <a:gd name="connsiteX0" fmla="*/ 1460787 w 2909215"/>
                      <a:gd name="connsiteY0" fmla="*/ 69 h 890967"/>
                      <a:gd name="connsiteX1" fmla="*/ 2869624 w 2909215"/>
                      <a:gd name="connsiteY1" fmla="*/ 575729 h 890967"/>
                      <a:gd name="connsiteX2" fmla="*/ 2620804 w 2909215"/>
                      <a:gd name="connsiteY2" fmla="*/ 867829 h 890967"/>
                      <a:gd name="connsiteX3" fmla="*/ 1467755 w 2909215"/>
                      <a:gd name="connsiteY3" fmla="*/ 362032 h 890967"/>
                      <a:gd name="connsiteX4" fmla="*/ 256395 w 2909215"/>
                      <a:gd name="connsiteY4" fmla="*/ 878671 h 890967"/>
                      <a:gd name="connsiteX5" fmla="*/ 35282 w 2909215"/>
                      <a:gd name="connsiteY5" fmla="*/ 613829 h 890967"/>
                      <a:gd name="connsiteX6" fmla="*/ 1460787 w 2909215"/>
                      <a:gd name="connsiteY6" fmla="*/ 69 h 890967"/>
                      <a:gd name="connsiteX0" fmla="*/ 1460787 w 2910387"/>
                      <a:gd name="connsiteY0" fmla="*/ 69 h 887041"/>
                      <a:gd name="connsiteX1" fmla="*/ 2869624 w 2910387"/>
                      <a:gd name="connsiteY1" fmla="*/ 575729 h 887041"/>
                      <a:gd name="connsiteX2" fmla="*/ 2620804 w 2910387"/>
                      <a:gd name="connsiteY2" fmla="*/ 867829 h 887041"/>
                      <a:gd name="connsiteX3" fmla="*/ 1467755 w 2910387"/>
                      <a:gd name="connsiteY3" fmla="*/ 362032 h 887041"/>
                      <a:gd name="connsiteX4" fmla="*/ 256395 w 2910387"/>
                      <a:gd name="connsiteY4" fmla="*/ 878671 h 887041"/>
                      <a:gd name="connsiteX5" fmla="*/ 35282 w 2910387"/>
                      <a:gd name="connsiteY5" fmla="*/ 613829 h 887041"/>
                      <a:gd name="connsiteX6" fmla="*/ 1460787 w 2910387"/>
                      <a:gd name="connsiteY6" fmla="*/ 69 h 887041"/>
                      <a:gd name="connsiteX0" fmla="*/ 1460787 w 2910690"/>
                      <a:gd name="connsiteY0" fmla="*/ 69 h 887041"/>
                      <a:gd name="connsiteX1" fmla="*/ 2869624 w 2910690"/>
                      <a:gd name="connsiteY1" fmla="*/ 575729 h 887041"/>
                      <a:gd name="connsiteX2" fmla="*/ 2620804 w 2910690"/>
                      <a:gd name="connsiteY2" fmla="*/ 867829 h 887041"/>
                      <a:gd name="connsiteX3" fmla="*/ 1467755 w 2910690"/>
                      <a:gd name="connsiteY3" fmla="*/ 362032 h 887041"/>
                      <a:gd name="connsiteX4" fmla="*/ 256395 w 2910690"/>
                      <a:gd name="connsiteY4" fmla="*/ 878671 h 887041"/>
                      <a:gd name="connsiteX5" fmla="*/ 35282 w 2910690"/>
                      <a:gd name="connsiteY5" fmla="*/ 613829 h 887041"/>
                      <a:gd name="connsiteX6" fmla="*/ 1460787 w 2910690"/>
                      <a:gd name="connsiteY6" fmla="*/ 69 h 887041"/>
                      <a:gd name="connsiteX0" fmla="*/ 1460787 w 2910690"/>
                      <a:gd name="connsiteY0" fmla="*/ 69 h 887041"/>
                      <a:gd name="connsiteX1" fmla="*/ 2869624 w 2910690"/>
                      <a:gd name="connsiteY1" fmla="*/ 575729 h 887041"/>
                      <a:gd name="connsiteX2" fmla="*/ 2620804 w 2910690"/>
                      <a:gd name="connsiteY2" fmla="*/ 867829 h 887041"/>
                      <a:gd name="connsiteX3" fmla="*/ 1467755 w 2910690"/>
                      <a:gd name="connsiteY3" fmla="*/ 362032 h 887041"/>
                      <a:gd name="connsiteX4" fmla="*/ 256395 w 2910690"/>
                      <a:gd name="connsiteY4" fmla="*/ 878671 h 887041"/>
                      <a:gd name="connsiteX5" fmla="*/ 35282 w 2910690"/>
                      <a:gd name="connsiteY5" fmla="*/ 613829 h 887041"/>
                      <a:gd name="connsiteX6" fmla="*/ 1460787 w 2910690"/>
                      <a:gd name="connsiteY6" fmla="*/ 69 h 887041"/>
                      <a:gd name="connsiteX0" fmla="*/ 1460787 w 2910690"/>
                      <a:gd name="connsiteY0" fmla="*/ 69 h 887041"/>
                      <a:gd name="connsiteX1" fmla="*/ 2869624 w 2910690"/>
                      <a:gd name="connsiteY1" fmla="*/ 575729 h 887041"/>
                      <a:gd name="connsiteX2" fmla="*/ 2620804 w 2910690"/>
                      <a:gd name="connsiteY2" fmla="*/ 867829 h 887041"/>
                      <a:gd name="connsiteX3" fmla="*/ 1467755 w 2910690"/>
                      <a:gd name="connsiteY3" fmla="*/ 362032 h 887041"/>
                      <a:gd name="connsiteX4" fmla="*/ 256395 w 2910690"/>
                      <a:gd name="connsiteY4" fmla="*/ 878671 h 887041"/>
                      <a:gd name="connsiteX5" fmla="*/ 35282 w 2910690"/>
                      <a:gd name="connsiteY5" fmla="*/ 613829 h 887041"/>
                      <a:gd name="connsiteX6" fmla="*/ 1460787 w 2910690"/>
                      <a:gd name="connsiteY6" fmla="*/ 69 h 887041"/>
                      <a:gd name="connsiteX0" fmla="*/ 1460787 w 2910690"/>
                      <a:gd name="connsiteY0" fmla="*/ 69 h 887041"/>
                      <a:gd name="connsiteX1" fmla="*/ 2869624 w 2910690"/>
                      <a:gd name="connsiteY1" fmla="*/ 575729 h 887041"/>
                      <a:gd name="connsiteX2" fmla="*/ 2620804 w 2910690"/>
                      <a:gd name="connsiteY2" fmla="*/ 867829 h 887041"/>
                      <a:gd name="connsiteX3" fmla="*/ 1467755 w 2910690"/>
                      <a:gd name="connsiteY3" fmla="*/ 362032 h 887041"/>
                      <a:gd name="connsiteX4" fmla="*/ 256395 w 2910690"/>
                      <a:gd name="connsiteY4" fmla="*/ 878671 h 887041"/>
                      <a:gd name="connsiteX5" fmla="*/ 35282 w 2910690"/>
                      <a:gd name="connsiteY5" fmla="*/ 613829 h 887041"/>
                      <a:gd name="connsiteX6" fmla="*/ 1460787 w 2910690"/>
                      <a:gd name="connsiteY6" fmla="*/ 69 h 887041"/>
                      <a:gd name="connsiteX0" fmla="*/ 1460787 w 2910690"/>
                      <a:gd name="connsiteY0" fmla="*/ 587 h 887559"/>
                      <a:gd name="connsiteX1" fmla="*/ 2869624 w 2910690"/>
                      <a:gd name="connsiteY1" fmla="*/ 576247 h 887559"/>
                      <a:gd name="connsiteX2" fmla="*/ 2620804 w 2910690"/>
                      <a:gd name="connsiteY2" fmla="*/ 868347 h 887559"/>
                      <a:gd name="connsiteX3" fmla="*/ 1467755 w 2910690"/>
                      <a:gd name="connsiteY3" fmla="*/ 362550 h 887559"/>
                      <a:gd name="connsiteX4" fmla="*/ 256395 w 2910690"/>
                      <a:gd name="connsiteY4" fmla="*/ 879189 h 887559"/>
                      <a:gd name="connsiteX5" fmla="*/ 35282 w 2910690"/>
                      <a:gd name="connsiteY5" fmla="*/ 614347 h 887559"/>
                      <a:gd name="connsiteX6" fmla="*/ 1460787 w 2910690"/>
                      <a:gd name="connsiteY6" fmla="*/ 587 h 887559"/>
                      <a:gd name="connsiteX0" fmla="*/ 1460787 w 2910690"/>
                      <a:gd name="connsiteY0" fmla="*/ 182 h 887154"/>
                      <a:gd name="connsiteX1" fmla="*/ 2869624 w 2910690"/>
                      <a:gd name="connsiteY1" fmla="*/ 575842 h 887154"/>
                      <a:gd name="connsiteX2" fmla="*/ 2620804 w 2910690"/>
                      <a:gd name="connsiteY2" fmla="*/ 867942 h 887154"/>
                      <a:gd name="connsiteX3" fmla="*/ 1467755 w 2910690"/>
                      <a:gd name="connsiteY3" fmla="*/ 362145 h 887154"/>
                      <a:gd name="connsiteX4" fmla="*/ 256395 w 2910690"/>
                      <a:gd name="connsiteY4" fmla="*/ 878784 h 887154"/>
                      <a:gd name="connsiteX5" fmla="*/ 35282 w 2910690"/>
                      <a:gd name="connsiteY5" fmla="*/ 613942 h 887154"/>
                      <a:gd name="connsiteX6" fmla="*/ 1460787 w 2910690"/>
                      <a:gd name="connsiteY6" fmla="*/ 182 h 887154"/>
                      <a:gd name="connsiteX0" fmla="*/ 1460787 w 2925633"/>
                      <a:gd name="connsiteY0" fmla="*/ 182 h 887154"/>
                      <a:gd name="connsiteX1" fmla="*/ 2869624 w 2925633"/>
                      <a:gd name="connsiteY1" fmla="*/ 575842 h 887154"/>
                      <a:gd name="connsiteX2" fmla="*/ 2620804 w 2925633"/>
                      <a:gd name="connsiteY2" fmla="*/ 867942 h 887154"/>
                      <a:gd name="connsiteX3" fmla="*/ 1467755 w 2925633"/>
                      <a:gd name="connsiteY3" fmla="*/ 362145 h 887154"/>
                      <a:gd name="connsiteX4" fmla="*/ 256395 w 2925633"/>
                      <a:gd name="connsiteY4" fmla="*/ 878784 h 887154"/>
                      <a:gd name="connsiteX5" fmla="*/ 35282 w 2925633"/>
                      <a:gd name="connsiteY5" fmla="*/ 613942 h 887154"/>
                      <a:gd name="connsiteX6" fmla="*/ 1460787 w 2925633"/>
                      <a:gd name="connsiteY6" fmla="*/ 182 h 887154"/>
                      <a:gd name="connsiteX0" fmla="*/ 1460787 w 2925633"/>
                      <a:gd name="connsiteY0" fmla="*/ 182 h 887154"/>
                      <a:gd name="connsiteX1" fmla="*/ 2869624 w 2925633"/>
                      <a:gd name="connsiteY1" fmla="*/ 575842 h 887154"/>
                      <a:gd name="connsiteX2" fmla="*/ 2620804 w 2925633"/>
                      <a:gd name="connsiteY2" fmla="*/ 867942 h 887154"/>
                      <a:gd name="connsiteX3" fmla="*/ 1467755 w 2925633"/>
                      <a:gd name="connsiteY3" fmla="*/ 362145 h 887154"/>
                      <a:gd name="connsiteX4" fmla="*/ 256395 w 2925633"/>
                      <a:gd name="connsiteY4" fmla="*/ 878784 h 887154"/>
                      <a:gd name="connsiteX5" fmla="*/ 35282 w 2925633"/>
                      <a:gd name="connsiteY5" fmla="*/ 613942 h 887154"/>
                      <a:gd name="connsiteX6" fmla="*/ 1460787 w 2925633"/>
                      <a:gd name="connsiteY6" fmla="*/ 182 h 887154"/>
                      <a:gd name="connsiteX0" fmla="*/ 1460787 w 2925633"/>
                      <a:gd name="connsiteY0" fmla="*/ 182 h 908356"/>
                      <a:gd name="connsiteX1" fmla="*/ 2869624 w 2925633"/>
                      <a:gd name="connsiteY1" fmla="*/ 575842 h 908356"/>
                      <a:gd name="connsiteX2" fmla="*/ 2620804 w 2925633"/>
                      <a:gd name="connsiteY2" fmla="*/ 867942 h 908356"/>
                      <a:gd name="connsiteX3" fmla="*/ 256395 w 2925633"/>
                      <a:gd name="connsiteY3" fmla="*/ 878784 h 908356"/>
                      <a:gd name="connsiteX4" fmla="*/ 35282 w 2925633"/>
                      <a:gd name="connsiteY4" fmla="*/ 613942 h 908356"/>
                      <a:gd name="connsiteX5" fmla="*/ 1460787 w 2925633"/>
                      <a:gd name="connsiteY5" fmla="*/ 182 h 908356"/>
                      <a:gd name="connsiteX0" fmla="*/ 1460787 w 2925633"/>
                      <a:gd name="connsiteY0" fmla="*/ 182 h 887154"/>
                      <a:gd name="connsiteX1" fmla="*/ 2869624 w 2925633"/>
                      <a:gd name="connsiteY1" fmla="*/ 575842 h 887154"/>
                      <a:gd name="connsiteX2" fmla="*/ 2620804 w 2925633"/>
                      <a:gd name="connsiteY2" fmla="*/ 867942 h 887154"/>
                      <a:gd name="connsiteX3" fmla="*/ 256395 w 2925633"/>
                      <a:gd name="connsiteY3" fmla="*/ 878784 h 887154"/>
                      <a:gd name="connsiteX4" fmla="*/ 35282 w 2925633"/>
                      <a:gd name="connsiteY4" fmla="*/ 613942 h 887154"/>
                      <a:gd name="connsiteX5" fmla="*/ 1460787 w 2925633"/>
                      <a:gd name="connsiteY5" fmla="*/ 182 h 887154"/>
                      <a:gd name="connsiteX0" fmla="*/ 1460787 w 2925633"/>
                      <a:gd name="connsiteY0" fmla="*/ 182 h 887154"/>
                      <a:gd name="connsiteX1" fmla="*/ 2869624 w 2925633"/>
                      <a:gd name="connsiteY1" fmla="*/ 575842 h 887154"/>
                      <a:gd name="connsiteX2" fmla="*/ 2620804 w 2925633"/>
                      <a:gd name="connsiteY2" fmla="*/ 867942 h 887154"/>
                      <a:gd name="connsiteX3" fmla="*/ 256395 w 2925633"/>
                      <a:gd name="connsiteY3" fmla="*/ 878784 h 887154"/>
                      <a:gd name="connsiteX4" fmla="*/ 35282 w 2925633"/>
                      <a:gd name="connsiteY4" fmla="*/ 613942 h 887154"/>
                      <a:gd name="connsiteX5" fmla="*/ 1460787 w 2925633"/>
                      <a:gd name="connsiteY5" fmla="*/ 182 h 887154"/>
                      <a:gd name="connsiteX0" fmla="*/ 1460787 w 2925633"/>
                      <a:gd name="connsiteY0" fmla="*/ 182 h 887154"/>
                      <a:gd name="connsiteX1" fmla="*/ 2869624 w 2925633"/>
                      <a:gd name="connsiteY1" fmla="*/ 575842 h 887154"/>
                      <a:gd name="connsiteX2" fmla="*/ 2620804 w 2925633"/>
                      <a:gd name="connsiteY2" fmla="*/ 867942 h 887154"/>
                      <a:gd name="connsiteX3" fmla="*/ 256395 w 2925633"/>
                      <a:gd name="connsiteY3" fmla="*/ 878784 h 887154"/>
                      <a:gd name="connsiteX4" fmla="*/ 35282 w 2925633"/>
                      <a:gd name="connsiteY4" fmla="*/ 613942 h 887154"/>
                      <a:gd name="connsiteX5" fmla="*/ 1460787 w 2925633"/>
                      <a:gd name="connsiteY5" fmla="*/ 182 h 887154"/>
                      <a:gd name="connsiteX0" fmla="*/ 1460787 w 2922934"/>
                      <a:gd name="connsiteY0" fmla="*/ 182 h 893381"/>
                      <a:gd name="connsiteX1" fmla="*/ 2869624 w 2922934"/>
                      <a:gd name="connsiteY1" fmla="*/ 575842 h 893381"/>
                      <a:gd name="connsiteX2" fmla="*/ 2620804 w 2922934"/>
                      <a:gd name="connsiteY2" fmla="*/ 867942 h 893381"/>
                      <a:gd name="connsiteX3" fmla="*/ 256395 w 2922934"/>
                      <a:gd name="connsiteY3" fmla="*/ 878784 h 893381"/>
                      <a:gd name="connsiteX4" fmla="*/ 35282 w 2922934"/>
                      <a:gd name="connsiteY4" fmla="*/ 613942 h 893381"/>
                      <a:gd name="connsiteX5" fmla="*/ 1460787 w 2922934"/>
                      <a:gd name="connsiteY5" fmla="*/ 182 h 893381"/>
                      <a:gd name="connsiteX0" fmla="*/ 1460787 w 2924594"/>
                      <a:gd name="connsiteY0" fmla="*/ 182 h 899679"/>
                      <a:gd name="connsiteX1" fmla="*/ 2869624 w 2924594"/>
                      <a:gd name="connsiteY1" fmla="*/ 575842 h 899679"/>
                      <a:gd name="connsiteX2" fmla="*/ 2620804 w 2924594"/>
                      <a:gd name="connsiteY2" fmla="*/ 867942 h 899679"/>
                      <a:gd name="connsiteX3" fmla="*/ 256395 w 2924594"/>
                      <a:gd name="connsiteY3" fmla="*/ 878784 h 899679"/>
                      <a:gd name="connsiteX4" fmla="*/ 35282 w 2924594"/>
                      <a:gd name="connsiteY4" fmla="*/ 613942 h 899679"/>
                      <a:gd name="connsiteX5" fmla="*/ 1460787 w 2924594"/>
                      <a:gd name="connsiteY5" fmla="*/ 182 h 899679"/>
                      <a:gd name="connsiteX0" fmla="*/ 1460787 w 2925633"/>
                      <a:gd name="connsiteY0" fmla="*/ 182 h 902236"/>
                      <a:gd name="connsiteX1" fmla="*/ 2869624 w 2925633"/>
                      <a:gd name="connsiteY1" fmla="*/ 575842 h 902236"/>
                      <a:gd name="connsiteX2" fmla="*/ 2620804 w 2925633"/>
                      <a:gd name="connsiteY2" fmla="*/ 867942 h 902236"/>
                      <a:gd name="connsiteX3" fmla="*/ 256395 w 2925633"/>
                      <a:gd name="connsiteY3" fmla="*/ 878784 h 902236"/>
                      <a:gd name="connsiteX4" fmla="*/ 35282 w 2925633"/>
                      <a:gd name="connsiteY4" fmla="*/ 613942 h 902236"/>
                      <a:gd name="connsiteX5" fmla="*/ 1460787 w 2925633"/>
                      <a:gd name="connsiteY5" fmla="*/ 182 h 902236"/>
                      <a:gd name="connsiteX0" fmla="*/ 1460787 w 2925633"/>
                      <a:gd name="connsiteY0" fmla="*/ 182 h 902236"/>
                      <a:gd name="connsiteX1" fmla="*/ 2869624 w 2925633"/>
                      <a:gd name="connsiteY1" fmla="*/ 575842 h 902236"/>
                      <a:gd name="connsiteX2" fmla="*/ 2620804 w 2925633"/>
                      <a:gd name="connsiteY2" fmla="*/ 867942 h 902236"/>
                      <a:gd name="connsiteX3" fmla="*/ 256395 w 2925633"/>
                      <a:gd name="connsiteY3" fmla="*/ 878784 h 902236"/>
                      <a:gd name="connsiteX4" fmla="*/ 35282 w 2925633"/>
                      <a:gd name="connsiteY4" fmla="*/ 613942 h 902236"/>
                      <a:gd name="connsiteX5" fmla="*/ 1460787 w 2925633"/>
                      <a:gd name="connsiteY5" fmla="*/ 182 h 902236"/>
                      <a:gd name="connsiteX0" fmla="*/ 1483628 w 2948474"/>
                      <a:gd name="connsiteY0" fmla="*/ 109 h 902163"/>
                      <a:gd name="connsiteX1" fmla="*/ 2892465 w 2948474"/>
                      <a:gd name="connsiteY1" fmla="*/ 575769 h 902163"/>
                      <a:gd name="connsiteX2" fmla="*/ 2643645 w 2948474"/>
                      <a:gd name="connsiteY2" fmla="*/ 867869 h 902163"/>
                      <a:gd name="connsiteX3" fmla="*/ 326861 w 2948474"/>
                      <a:gd name="connsiteY3" fmla="*/ 866011 h 902163"/>
                      <a:gd name="connsiteX4" fmla="*/ 58123 w 2948474"/>
                      <a:gd name="connsiteY4" fmla="*/ 613869 h 902163"/>
                      <a:gd name="connsiteX5" fmla="*/ 1483628 w 2948474"/>
                      <a:gd name="connsiteY5" fmla="*/ 109 h 902163"/>
                      <a:gd name="connsiteX0" fmla="*/ 1488765 w 2953611"/>
                      <a:gd name="connsiteY0" fmla="*/ 109 h 902163"/>
                      <a:gd name="connsiteX1" fmla="*/ 2897602 w 2953611"/>
                      <a:gd name="connsiteY1" fmla="*/ 575769 h 902163"/>
                      <a:gd name="connsiteX2" fmla="*/ 2648782 w 2953611"/>
                      <a:gd name="connsiteY2" fmla="*/ 867869 h 902163"/>
                      <a:gd name="connsiteX3" fmla="*/ 331998 w 2953611"/>
                      <a:gd name="connsiteY3" fmla="*/ 866011 h 902163"/>
                      <a:gd name="connsiteX4" fmla="*/ 63260 w 2953611"/>
                      <a:gd name="connsiteY4" fmla="*/ 613869 h 902163"/>
                      <a:gd name="connsiteX5" fmla="*/ 1488765 w 2953611"/>
                      <a:gd name="connsiteY5" fmla="*/ 109 h 902163"/>
                      <a:gd name="connsiteX0" fmla="*/ 1483972 w 2948818"/>
                      <a:gd name="connsiteY0" fmla="*/ 109 h 902163"/>
                      <a:gd name="connsiteX1" fmla="*/ 2892809 w 2948818"/>
                      <a:gd name="connsiteY1" fmla="*/ 575769 h 902163"/>
                      <a:gd name="connsiteX2" fmla="*/ 2643989 w 2948818"/>
                      <a:gd name="connsiteY2" fmla="*/ 867869 h 902163"/>
                      <a:gd name="connsiteX3" fmla="*/ 327205 w 2948818"/>
                      <a:gd name="connsiteY3" fmla="*/ 866011 h 902163"/>
                      <a:gd name="connsiteX4" fmla="*/ 58467 w 2948818"/>
                      <a:gd name="connsiteY4" fmla="*/ 613869 h 902163"/>
                      <a:gd name="connsiteX5" fmla="*/ 1483972 w 2948818"/>
                      <a:gd name="connsiteY5" fmla="*/ 109 h 902163"/>
                      <a:gd name="connsiteX0" fmla="*/ 1483972 w 2948818"/>
                      <a:gd name="connsiteY0" fmla="*/ 109 h 902163"/>
                      <a:gd name="connsiteX1" fmla="*/ 2892809 w 2948818"/>
                      <a:gd name="connsiteY1" fmla="*/ 575769 h 902163"/>
                      <a:gd name="connsiteX2" fmla="*/ 2643989 w 2948818"/>
                      <a:gd name="connsiteY2" fmla="*/ 867869 h 902163"/>
                      <a:gd name="connsiteX3" fmla="*/ 327205 w 2948818"/>
                      <a:gd name="connsiteY3" fmla="*/ 866011 h 902163"/>
                      <a:gd name="connsiteX4" fmla="*/ 58467 w 2948818"/>
                      <a:gd name="connsiteY4" fmla="*/ 613869 h 902163"/>
                      <a:gd name="connsiteX5" fmla="*/ 1483972 w 2948818"/>
                      <a:gd name="connsiteY5" fmla="*/ 109 h 902163"/>
                      <a:gd name="connsiteX0" fmla="*/ 1483972 w 2948818"/>
                      <a:gd name="connsiteY0" fmla="*/ 109 h 902163"/>
                      <a:gd name="connsiteX1" fmla="*/ 2892809 w 2948818"/>
                      <a:gd name="connsiteY1" fmla="*/ 575769 h 902163"/>
                      <a:gd name="connsiteX2" fmla="*/ 2643989 w 2948818"/>
                      <a:gd name="connsiteY2" fmla="*/ 867869 h 902163"/>
                      <a:gd name="connsiteX3" fmla="*/ 327205 w 2948818"/>
                      <a:gd name="connsiteY3" fmla="*/ 866011 h 902163"/>
                      <a:gd name="connsiteX4" fmla="*/ 58467 w 2948818"/>
                      <a:gd name="connsiteY4" fmla="*/ 613869 h 902163"/>
                      <a:gd name="connsiteX5" fmla="*/ 1483972 w 2948818"/>
                      <a:gd name="connsiteY5" fmla="*/ 109 h 902163"/>
                      <a:gd name="connsiteX0" fmla="*/ 1483972 w 2948818"/>
                      <a:gd name="connsiteY0" fmla="*/ 109 h 902163"/>
                      <a:gd name="connsiteX1" fmla="*/ 2892809 w 2948818"/>
                      <a:gd name="connsiteY1" fmla="*/ 575769 h 902163"/>
                      <a:gd name="connsiteX2" fmla="*/ 2643989 w 2948818"/>
                      <a:gd name="connsiteY2" fmla="*/ 867869 h 902163"/>
                      <a:gd name="connsiteX3" fmla="*/ 327205 w 2948818"/>
                      <a:gd name="connsiteY3" fmla="*/ 866011 h 902163"/>
                      <a:gd name="connsiteX4" fmla="*/ 58467 w 2948818"/>
                      <a:gd name="connsiteY4" fmla="*/ 613869 h 902163"/>
                      <a:gd name="connsiteX5" fmla="*/ 1483972 w 2948818"/>
                      <a:gd name="connsiteY5" fmla="*/ 109 h 902163"/>
                      <a:gd name="connsiteX0" fmla="*/ 1483972 w 2948818"/>
                      <a:gd name="connsiteY0" fmla="*/ 109 h 902163"/>
                      <a:gd name="connsiteX1" fmla="*/ 2892809 w 2948818"/>
                      <a:gd name="connsiteY1" fmla="*/ 575769 h 902163"/>
                      <a:gd name="connsiteX2" fmla="*/ 2643989 w 2948818"/>
                      <a:gd name="connsiteY2" fmla="*/ 867869 h 902163"/>
                      <a:gd name="connsiteX3" fmla="*/ 327205 w 2948818"/>
                      <a:gd name="connsiteY3" fmla="*/ 866011 h 902163"/>
                      <a:gd name="connsiteX4" fmla="*/ 58467 w 2948818"/>
                      <a:gd name="connsiteY4" fmla="*/ 613869 h 902163"/>
                      <a:gd name="connsiteX5" fmla="*/ 1483972 w 2948818"/>
                      <a:gd name="connsiteY5" fmla="*/ 109 h 902163"/>
                      <a:gd name="connsiteX0" fmla="*/ 1458394 w 2923240"/>
                      <a:gd name="connsiteY0" fmla="*/ 109 h 902163"/>
                      <a:gd name="connsiteX1" fmla="*/ 2867231 w 2923240"/>
                      <a:gd name="connsiteY1" fmla="*/ 575769 h 902163"/>
                      <a:gd name="connsiteX2" fmla="*/ 2618411 w 2923240"/>
                      <a:gd name="connsiteY2" fmla="*/ 867869 h 902163"/>
                      <a:gd name="connsiteX3" fmla="*/ 301627 w 2923240"/>
                      <a:gd name="connsiteY3" fmla="*/ 866011 h 902163"/>
                      <a:gd name="connsiteX4" fmla="*/ 32889 w 2923240"/>
                      <a:gd name="connsiteY4" fmla="*/ 613869 h 902163"/>
                      <a:gd name="connsiteX5" fmla="*/ 1458394 w 2923240"/>
                      <a:gd name="connsiteY5" fmla="*/ 109 h 902163"/>
                      <a:gd name="connsiteX0" fmla="*/ 1458394 w 2923240"/>
                      <a:gd name="connsiteY0" fmla="*/ 109 h 902163"/>
                      <a:gd name="connsiteX1" fmla="*/ 2867231 w 2923240"/>
                      <a:gd name="connsiteY1" fmla="*/ 575769 h 902163"/>
                      <a:gd name="connsiteX2" fmla="*/ 2618411 w 2923240"/>
                      <a:gd name="connsiteY2" fmla="*/ 867869 h 902163"/>
                      <a:gd name="connsiteX3" fmla="*/ 301627 w 2923240"/>
                      <a:gd name="connsiteY3" fmla="*/ 866011 h 902163"/>
                      <a:gd name="connsiteX4" fmla="*/ 32889 w 2923240"/>
                      <a:gd name="connsiteY4" fmla="*/ 613869 h 902163"/>
                      <a:gd name="connsiteX5" fmla="*/ 1458394 w 2923240"/>
                      <a:gd name="connsiteY5" fmla="*/ 109 h 902163"/>
                      <a:gd name="connsiteX0" fmla="*/ 1458394 w 2923240"/>
                      <a:gd name="connsiteY0" fmla="*/ 136 h 902190"/>
                      <a:gd name="connsiteX1" fmla="*/ 2867231 w 2923240"/>
                      <a:gd name="connsiteY1" fmla="*/ 575796 h 902190"/>
                      <a:gd name="connsiteX2" fmla="*/ 2618411 w 2923240"/>
                      <a:gd name="connsiteY2" fmla="*/ 867896 h 902190"/>
                      <a:gd name="connsiteX3" fmla="*/ 301627 w 2923240"/>
                      <a:gd name="connsiteY3" fmla="*/ 866038 h 902190"/>
                      <a:gd name="connsiteX4" fmla="*/ 32889 w 2923240"/>
                      <a:gd name="connsiteY4" fmla="*/ 613896 h 902190"/>
                      <a:gd name="connsiteX5" fmla="*/ 1458394 w 2923240"/>
                      <a:gd name="connsiteY5" fmla="*/ 136 h 902190"/>
                      <a:gd name="connsiteX0" fmla="*/ 1458394 w 2923240"/>
                      <a:gd name="connsiteY0" fmla="*/ 222 h 902276"/>
                      <a:gd name="connsiteX1" fmla="*/ 2867231 w 2923240"/>
                      <a:gd name="connsiteY1" fmla="*/ 575882 h 902276"/>
                      <a:gd name="connsiteX2" fmla="*/ 2618411 w 2923240"/>
                      <a:gd name="connsiteY2" fmla="*/ 867982 h 902276"/>
                      <a:gd name="connsiteX3" fmla="*/ 301627 w 2923240"/>
                      <a:gd name="connsiteY3" fmla="*/ 866124 h 902276"/>
                      <a:gd name="connsiteX4" fmla="*/ 32889 w 2923240"/>
                      <a:gd name="connsiteY4" fmla="*/ 613982 h 902276"/>
                      <a:gd name="connsiteX5" fmla="*/ 1458394 w 2923240"/>
                      <a:gd name="connsiteY5" fmla="*/ 222 h 902276"/>
                      <a:gd name="connsiteX0" fmla="*/ 32889 w 3027601"/>
                      <a:gd name="connsiteY0" fmla="*/ 238044 h 516649"/>
                      <a:gd name="connsiteX1" fmla="*/ 2867231 w 3027601"/>
                      <a:gd name="connsiteY1" fmla="*/ 199944 h 516649"/>
                      <a:gd name="connsiteX2" fmla="*/ 2618411 w 3027601"/>
                      <a:gd name="connsiteY2" fmla="*/ 492044 h 516649"/>
                      <a:gd name="connsiteX3" fmla="*/ 301627 w 3027601"/>
                      <a:gd name="connsiteY3" fmla="*/ 490186 h 516649"/>
                      <a:gd name="connsiteX4" fmla="*/ 32889 w 3027601"/>
                      <a:gd name="connsiteY4" fmla="*/ 238044 h 516649"/>
                      <a:gd name="connsiteX0" fmla="*/ 32889 w 3027601"/>
                      <a:gd name="connsiteY0" fmla="*/ 450774 h 729379"/>
                      <a:gd name="connsiteX1" fmla="*/ 2867231 w 3027601"/>
                      <a:gd name="connsiteY1" fmla="*/ 412674 h 729379"/>
                      <a:gd name="connsiteX2" fmla="*/ 2618411 w 3027601"/>
                      <a:gd name="connsiteY2" fmla="*/ 704774 h 729379"/>
                      <a:gd name="connsiteX3" fmla="*/ 301627 w 3027601"/>
                      <a:gd name="connsiteY3" fmla="*/ 702916 h 729379"/>
                      <a:gd name="connsiteX4" fmla="*/ 32889 w 3027601"/>
                      <a:gd name="connsiteY4" fmla="*/ 450774 h 729379"/>
                      <a:gd name="connsiteX0" fmla="*/ 32889 w 3027601"/>
                      <a:gd name="connsiteY0" fmla="*/ 631360 h 909965"/>
                      <a:gd name="connsiteX1" fmla="*/ 2867231 w 3027601"/>
                      <a:gd name="connsiteY1" fmla="*/ 593260 h 909965"/>
                      <a:gd name="connsiteX2" fmla="*/ 2618411 w 3027601"/>
                      <a:gd name="connsiteY2" fmla="*/ 885360 h 909965"/>
                      <a:gd name="connsiteX3" fmla="*/ 301627 w 3027601"/>
                      <a:gd name="connsiteY3" fmla="*/ 883502 h 909965"/>
                      <a:gd name="connsiteX4" fmla="*/ 32889 w 3027601"/>
                      <a:gd name="connsiteY4" fmla="*/ 631360 h 909965"/>
                      <a:gd name="connsiteX0" fmla="*/ 32889 w 3027601"/>
                      <a:gd name="connsiteY0" fmla="*/ 601133 h 879738"/>
                      <a:gd name="connsiteX1" fmla="*/ 2867231 w 3027601"/>
                      <a:gd name="connsiteY1" fmla="*/ 563033 h 879738"/>
                      <a:gd name="connsiteX2" fmla="*/ 2618411 w 3027601"/>
                      <a:gd name="connsiteY2" fmla="*/ 855133 h 879738"/>
                      <a:gd name="connsiteX3" fmla="*/ 301627 w 3027601"/>
                      <a:gd name="connsiteY3" fmla="*/ 853275 h 879738"/>
                      <a:gd name="connsiteX4" fmla="*/ 32889 w 3027601"/>
                      <a:gd name="connsiteY4" fmla="*/ 601133 h 879738"/>
                      <a:gd name="connsiteX0" fmla="*/ 32889 w 3027601"/>
                      <a:gd name="connsiteY0" fmla="*/ 608642 h 887247"/>
                      <a:gd name="connsiteX1" fmla="*/ 2867231 w 3027601"/>
                      <a:gd name="connsiteY1" fmla="*/ 570542 h 887247"/>
                      <a:gd name="connsiteX2" fmla="*/ 2618411 w 3027601"/>
                      <a:gd name="connsiteY2" fmla="*/ 862642 h 887247"/>
                      <a:gd name="connsiteX3" fmla="*/ 301627 w 3027601"/>
                      <a:gd name="connsiteY3" fmla="*/ 860784 h 887247"/>
                      <a:gd name="connsiteX4" fmla="*/ 32889 w 3027601"/>
                      <a:gd name="connsiteY4" fmla="*/ 608642 h 887247"/>
                      <a:gd name="connsiteX0" fmla="*/ 32889 w 3027601"/>
                      <a:gd name="connsiteY0" fmla="*/ 609896 h 888501"/>
                      <a:gd name="connsiteX1" fmla="*/ 2867231 w 3027601"/>
                      <a:gd name="connsiteY1" fmla="*/ 571796 h 888501"/>
                      <a:gd name="connsiteX2" fmla="*/ 2618411 w 3027601"/>
                      <a:gd name="connsiteY2" fmla="*/ 863896 h 888501"/>
                      <a:gd name="connsiteX3" fmla="*/ 301627 w 3027601"/>
                      <a:gd name="connsiteY3" fmla="*/ 862038 h 888501"/>
                      <a:gd name="connsiteX4" fmla="*/ 32889 w 3027601"/>
                      <a:gd name="connsiteY4" fmla="*/ 609896 h 888501"/>
                      <a:gd name="connsiteX0" fmla="*/ 32889 w 3027601"/>
                      <a:gd name="connsiteY0" fmla="*/ 612409 h 891014"/>
                      <a:gd name="connsiteX1" fmla="*/ 2867231 w 3027601"/>
                      <a:gd name="connsiteY1" fmla="*/ 574309 h 891014"/>
                      <a:gd name="connsiteX2" fmla="*/ 2618411 w 3027601"/>
                      <a:gd name="connsiteY2" fmla="*/ 866409 h 891014"/>
                      <a:gd name="connsiteX3" fmla="*/ 301627 w 3027601"/>
                      <a:gd name="connsiteY3" fmla="*/ 864551 h 891014"/>
                      <a:gd name="connsiteX4" fmla="*/ 32889 w 3027601"/>
                      <a:gd name="connsiteY4" fmla="*/ 612409 h 891014"/>
                      <a:gd name="connsiteX0" fmla="*/ 32889 w 2918420"/>
                      <a:gd name="connsiteY0" fmla="*/ 612409 h 903581"/>
                      <a:gd name="connsiteX1" fmla="*/ 2867231 w 2918420"/>
                      <a:gd name="connsiteY1" fmla="*/ 574309 h 903581"/>
                      <a:gd name="connsiteX2" fmla="*/ 2618411 w 2918420"/>
                      <a:gd name="connsiteY2" fmla="*/ 866409 h 903581"/>
                      <a:gd name="connsiteX3" fmla="*/ 301627 w 2918420"/>
                      <a:gd name="connsiteY3" fmla="*/ 864551 h 903581"/>
                      <a:gd name="connsiteX4" fmla="*/ 32889 w 2918420"/>
                      <a:gd name="connsiteY4" fmla="*/ 612409 h 903581"/>
                      <a:gd name="connsiteX0" fmla="*/ 32889 w 2913433"/>
                      <a:gd name="connsiteY0" fmla="*/ 612409 h 904861"/>
                      <a:gd name="connsiteX1" fmla="*/ 2867231 w 2913433"/>
                      <a:gd name="connsiteY1" fmla="*/ 574309 h 904861"/>
                      <a:gd name="connsiteX2" fmla="*/ 2618411 w 2913433"/>
                      <a:gd name="connsiteY2" fmla="*/ 866409 h 904861"/>
                      <a:gd name="connsiteX3" fmla="*/ 301627 w 2913433"/>
                      <a:gd name="connsiteY3" fmla="*/ 864551 h 904861"/>
                      <a:gd name="connsiteX4" fmla="*/ 32889 w 2913433"/>
                      <a:gd name="connsiteY4" fmla="*/ 612409 h 904861"/>
                      <a:gd name="connsiteX0" fmla="*/ 32889 w 2922200"/>
                      <a:gd name="connsiteY0" fmla="*/ 612409 h 901968"/>
                      <a:gd name="connsiteX1" fmla="*/ 2867231 w 2922200"/>
                      <a:gd name="connsiteY1" fmla="*/ 574309 h 901968"/>
                      <a:gd name="connsiteX2" fmla="*/ 2618411 w 2922200"/>
                      <a:gd name="connsiteY2" fmla="*/ 866409 h 901968"/>
                      <a:gd name="connsiteX3" fmla="*/ 301627 w 2922200"/>
                      <a:gd name="connsiteY3" fmla="*/ 864551 h 901968"/>
                      <a:gd name="connsiteX4" fmla="*/ 32889 w 2922200"/>
                      <a:gd name="connsiteY4" fmla="*/ 612409 h 901968"/>
                      <a:gd name="connsiteX0" fmla="*/ 32889 w 2926010"/>
                      <a:gd name="connsiteY0" fmla="*/ 612409 h 900096"/>
                      <a:gd name="connsiteX1" fmla="*/ 2867231 w 2926010"/>
                      <a:gd name="connsiteY1" fmla="*/ 574309 h 900096"/>
                      <a:gd name="connsiteX2" fmla="*/ 2618411 w 2926010"/>
                      <a:gd name="connsiteY2" fmla="*/ 866409 h 900096"/>
                      <a:gd name="connsiteX3" fmla="*/ 301627 w 2926010"/>
                      <a:gd name="connsiteY3" fmla="*/ 864551 h 900096"/>
                      <a:gd name="connsiteX4" fmla="*/ 32889 w 2926010"/>
                      <a:gd name="connsiteY4" fmla="*/ 612409 h 900096"/>
                      <a:gd name="connsiteX0" fmla="*/ 32889 w 2922200"/>
                      <a:gd name="connsiteY0" fmla="*/ 612409 h 900096"/>
                      <a:gd name="connsiteX1" fmla="*/ 2867231 w 2922200"/>
                      <a:gd name="connsiteY1" fmla="*/ 574309 h 900096"/>
                      <a:gd name="connsiteX2" fmla="*/ 2618411 w 2922200"/>
                      <a:gd name="connsiteY2" fmla="*/ 866409 h 900096"/>
                      <a:gd name="connsiteX3" fmla="*/ 301627 w 2922200"/>
                      <a:gd name="connsiteY3" fmla="*/ 864551 h 900096"/>
                      <a:gd name="connsiteX4" fmla="*/ 32889 w 2922200"/>
                      <a:gd name="connsiteY4" fmla="*/ 612409 h 900096"/>
                      <a:gd name="connsiteX0" fmla="*/ 32889 w 2923993"/>
                      <a:gd name="connsiteY0" fmla="*/ 612409 h 903940"/>
                      <a:gd name="connsiteX1" fmla="*/ 2867231 w 2923993"/>
                      <a:gd name="connsiteY1" fmla="*/ 574309 h 903940"/>
                      <a:gd name="connsiteX2" fmla="*/ 2618411 w 2923993"/>
                      <a:gd name="connsiteY2" fmla="*/ 866409 h 903940"/>
                      <a:gd name="connsiteX3" fmla="*/ 301627 w 2923993"/>
                      <a:gd name="connsiteY3" fmla="*/ 864551 h 903940"/>
                      <a:gd name="connsiteX4" fmla="*/ 32889 w 2923993"/>
                      <a:gd name="connsiteY4" fmla="*/ 612409 h 903940"/>
                      <a:gd name="connsiteX0" fmla="*/ 32889 w 2923993"/>
                      <a:gd name="connsiteY0" fmla="*/ 612409 h 902654"/>
                      <a:gd name="connsiteX1" fmla="*/ 2867231 w 2923993"/>
                      <a:gd name="connsiteY1" fmla="*/ 574309 h 902654"/>
                      <a:gd name="connsiteX2" fmla="*/ 2618411 w 2923993"/>
                      <a:gd name="connsiteY2" fmla="*/ 866409 h 902654"/>
                      <a:gd name="connsiteX3" fmla="*/ 301627 w 2923993"/>
                      <a:gd name="connsiteY3" fmla="*/ 864551 h 902654"/>
                      <a:gd name="connsiteX4" fmla="*/ 32889 w 2923993"/>
                      <a:gd name="connsiteY4" fmla="*/ 612409 h 902654"/>
                      <a:gd name="connsiteX0" fmla="*/ 32889 w 2916355"/>
                      <a:gd name="connsiteY0" fmla="*/ 612409 h 901927"/>
                      <a:gd name="connsiteX1" fmla="*/ 2867231 w 2916355"/>
                      <a:gd name="connsiteY1" fmla="*/ 574309 h 901927"/>
                      <a:gd name="connsiteX2" fmla="*/ 2618411 w 2916355"/>
                      <a:gd name="connsiteY2" fmla="*/ 866409 h 901927"/>
                      <a:gd name="connsiteX3" fmla="*/ 301627 w 2916355"/>
                      <a:gd name="connsiteY3" fmla="*/ 864551 h 901927"/>
                      <a:gd name="connsiteX4" fmla="*/ 32889 w 2916355"/>
                      <a:gd name="connsiteY4" fmla="*/ 612409 h 901927"/>
                      <a:gd name="connsiteX0" fmla="*/ 32889 w 2920159"/>
                      <a:gd name="connsiteY0" fmla="*/ 612409 h 902288"/>
                      <a:gd name="connsiteX1" fmla="*/ 2867231 w 2920159"/>
                      <a:gd name="connsiteY1" fmla="*/ 574309 h 902288"/>
                      <a:gd name="connsiteX2" fmla="*/ 2618411 w 2920159"/>
                      <a:gd name="connsiteY2" fmla="*/ 866409 h 902288"/>
                      <a:gd name="connsiteX3" fmla="*/ 301627 w 2920159"/>
                      <a:gd name="connsiteY3" fmla="*/ 864551 h 902288"/>
                      <a:gd name="connsiteX4" fmla="*/ 32889 w 2920159"/>
                      <a:gd name="connsiteY4" fmla="*/ 612409 h 902288"/>
                      <a:gd name="connsiteX0" fmla="*/ 34190 w 2907173"/>
                      <a:gd name="connsiteY0" fmla="*/ 610245 h 904886"/>
                      <a:gd name="connsiteX1" fmla="*/ 2854245 w 2907173"/>
                      <a:gd name="connsiteY1" fmla="*/ 576907 h 904886"/>
                      <a:gd name="connsiteX2" fmla="*/ 2605425 w 2907173"/>
                      <a:gd name="connsiteY2" fmla="*/ 869007 h 904886"/>
                      <a:gd name="connsiteX3" fmla="*/ 288641 w 2907173"/>
                      <a:gd name="connsiteY3" fmla="*/ 867149 h 904886"/>
                      <a:gd name="connsiteX4" fmla="*/ 34190 w 2907173"/>
                      <a:gd name="connsiteY4" fmla="*/ 610245 h 9048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7173" h="904886">
                        <a:moveTo>
                          <a:pt x="34190" y="610245"/>
                        </a:moveTo>
                        <a:cubicBezTo>
                          <a:pt x="884066" y="-311254"/>
                          <a:pt x="2213775" y="-78201"/>
                          <a:pt x="2854245" y="576907"/>
                        </a:cubicBezTo>
                        <a:cubicBezTo>
                          <a:pt x="3024815" y="819265"/>
                          <a:pt x="2740223" y="980132"/>
                          <a:pt x="2605425" y="869007"/>
                        </a:cubicBezTo>
                        <a:cubicBezTo>
                          <a:pt x="2030187" y="360697"/>
                          <a:pt x="1176761" y="80807"/>
                          <a:pt x="288641" y="867149"/>
                        </a:cubicBezTo>
                        <a:cubicBezTo>
                          <a:pt x="162211" y="960312"/>
                          <a:pt x="-91929" y="786312"/>
                          <a:pt x="34190" y="610245"/>
                        </a:cubicBezTo>
                        <a:close/>
                      </a:path>
                    </a:pathLst>
                  </a:cu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263" name="Freeform 642">
                    <a:extLst>
                      <a:ext uri="{FF2B5EF4-FFF2-40B4-BE49-F238E27FC236}">
                        <a16:creationId xmlns:a16="http://schemas.microsoft.com/office/drawing/2014/main" id="{087E49D6-DF59-4653-B689-35FD8D5F758C}"/>
                      </a:ext>
                    </a:extLst>
                  </p:cNvPr>
                  <p:cNvSpPr/>
                  <p:nvPr/>
                </p:nvSpPr>
                <p:spPr>
                  <a:xfrm>
                    <a:off x="4532508" y="2545210"/>
                    <a:ext cx="2102895" cy="752049"/>
                  </a:xfrm>
                  <a:custGeom>
                    <a:avLst/>
                    <a:gdLst>
                      <a:gd name="connsiteX0" fmla="*/ 1570762 w 3141524"/>
                      <a:gd name="connsiteY0" fmla="*/ 0 h 870935"/>
                      <a:gd name="connsiteX1" fmla="*/ 3135407 w 3141524"/>
                      <a:gd name="connsiteY1" fmla="*/ 853301 h 870935"/>
                      <a:gd name="connsiteX2" fmla="*/ 3141524 w 3141524"/>
                      <a:gd name="connsiteY2" fmla="*/ 870935 h 870935"/>
                      <a:gd name="connsiteX3" fmla="*/ 2756179 w 3141524"/>
                      <a:gd name="connsiteY3" fmla="*/ 870935 h 870935"/>
                      <a:gd name="connsiteX4" fmla="*/ 2715270 w 3141524"/>
                      <a:gd name="connsiteY4" fmla="*/ 823834 h 870935"/>
                      <a:gd name="connsiteX5" fmla="*/ 1577730 w 3141524"/>
                      <a:gd name="connsiteY5" fmla="*/ 361963 h 870935"/>
                      <a:gd name="connsiteX6" fmla="*/ 440190 w 3141524"/>
                      <a:gd name="connsiteY6" fmla="*/ 823834 h 870935"/>
                      <a:gd name="connsiteX7" fmla="*/ 399281 w 3141524"/>
                      <a:gd name="connsiteY7" fmla="*/ 870935 h 870935"/>
                      <a:gd name="connsiteX8" fmla="*/ 0 w 3141524"/>
                      <a:gd name="connsiteY8" fmla="*/ 870935 h 870935"/>
                      <a:gd name="connsiteX9" fmla="*/ 6117 w 3141524"/>
                      <a:gd name="connsiteY9" fmla="*/ 853301 h 870935"/>
                      <a:gd name="connsiteX10" fmla="*/ 1570762 w 3141524"/>
                      <a:gd name="connsiteY10" fmla="*/ 0 h 870935"/>
                      <a:gd name="connsiteX0" fmla="*/ 1570762 w 3141524"/>
                      <a:gd name="connsiteY0" fmla="*/ 0 h 870935"/>
                      <a:gd name="connsiteX1" fmla="*/ 3135407 w 3141524"/>
                      <a:gd name="connsiteY1" fmla="*/ 853301 h 870935"/>
                      <a:gd name="connsiteX2" fmla="*/ 3141524 w 3141524"/>
                      <a:gd name="connsiteY2" fmla="*/ 870935 h 870935"/>
                      <a:gd name="connsiteX3" fmla="*/ 2756179 w 3141524"/>
                      <a:gd name="connsiteY3" fmla="*/ 870935 h 870935"/>
                      <a:gd name="connsiteX4" fmla="*/ 2715270 w 3141524"/>
                      <a:gd name="connsiteY4" fmla="*/ 823834 h 870935"/>
                      <a:gd name="connsiteX5" fmla="*/ 1577730 w 3141524"/>
                      <a:gd name="connsiteY5" fmla="*/ 361963 h 870935"/>
                      <a:gd name="connsiteX6" fmla="*/ 440190 w 3141524"/>
                      <a:gd name="connsiteY6" fmla="*/ 823834 h 870935"/>
                      <a:gd name="connsiteX7" fmla="*/ 399281 w 3141524"/>
                      <a:gd name="connsiteY7" fmla="*/ 870935 h 870935"/>
                      <a:gd name="connsiteX8" fmla="*/ 0 w 3141524"/>
                      <a:gd name="connsiteY8" fmla="*/ 870935 h 870935"/>
                      <a:gd name="connsiteX9" fmla="*/ 1570762 w 3141524"/>
                      <a:gd name="connsiteY9" fmla="*/ 0 h 870935"/>
                      <a:gd name="connsiteX0" fmla="*/ 1458843 w 3029605"/>
                      <a:gd name="connsiteY0" fmla="*/ 1628 h 872563"/>
                      <a:gd name="connsiteX1" fmla="*/ 3023488 w 3029605"/>
                      <a:gd name="connsiteY1" fmla="*/ 854929 h 872563"/>
                      <a:gd name="connsiteX2" fmla="*/ 3029605 w 3029605"/>
                      <a:gd name="connsiteY2" fmla="*/ 872563 h 872563"/>
                      <a:gd name="connsiteX3" fmla="*/ 2644260 w 3029605"/>
                      <a:gd name="connsiteY3" fmla="*/ 872563 h 872563"/>
                      <a:gd name="connsiteX4" fmla="*/ 2603351 w 3029605"/>
                      <a:gd name="connsiteY4" fmla="*/ 825462 h 872563"/>
                      <a:gd name="connsiteX5" fmla="*/ 1465811 w 3029605"/>
                      <a:gd name="connsiteY5" fmla="*/ 363591 h 872563"/>
                      <a:gd name="connsiteX6" fmla="*/ 328271 w 3029605"/>
                      <a:gd name="connsiteY6" fmla="*/ 825462 h 872563"/>
                      <a:gd name="connsiteX7" fmla="*/ 287362 w 3029605"/>
                      <a:gd name="connsiteY7" fmla="*/ 872563 h 872563"/>
                      <a:gd name="connsiteX8" fmla="*/ 0 w 3029605"/>
                      <a:gd name="connsiteY8" fmla="*/ 658250 h 872563"/>
                      <a:gd name="connsiteX9" fmla="*/ 1458843 w 3029605"/>
                      <a:gd name="connsiteY9" fmla="*/ 1628 h 872563"/>
                      <a:gd name="connsiteX0" fmla="*/ 1483879 w 3054641"/>
                      <a:gd name="connsiteY0" fmla="*/ 3090 h 874025"/>
                      <a:gd name="connsiteX1" fmla="*/ 3048524 w 3054641"/>
                      <a:gd name="connsiteY1" fmla="*/ 856391 h 874025"/>
                      <a:gd name="connsiteX2" fmla="*/ 3054641 w 3054641"/>
                      <a:gd name="connsiteY2" fmla="*/ 874025 h 874025"/>
                      <a:gd name="connsiteX3" fmla="*/ 2669296 w 3054641"/>
                      <a:gd name="connsiteY3" fmla="*/ 874025 h 874025"/>
                      <a:gd name="connsiteX4" fmla="*/ 2628387 w 3054641"/>
                      <a:gd name="connsiteY4" fmla="*/ 826924 h 874025"/>
                      <a:gd name="connsiteX5" fmla="*/ 1490847 w 3054641"/>
                      <a:gd name="connsiteY5" fmla="*/ 365053 h 874025"/>
                      <a:gd name="connsiteX6" fmla="*/ 353307 w 3054641"/>
                      <a:gd name="connsiteY6" fmla="*/ 826924 h 874025"/>
                      <a:gd name="connsiteX7" fmla="*/ 312398 w 3054641"/>
                      <a:gd name="connsiteY7" fmla="*/ 874025 h 874025"/>
                      <a:gd name="connsiteX8" fmla="*/ 25036 w 3054641"/>
                      <a:gd name="connsiteY8" fmla="*/ 659712 h 874025"/>
                      <a:gd name="connsiteX9" fmla="*/ 1483879 w 3054641"/>
                      <a:gd name="connsiteY9" fmla="*/ 3090 h 874025"/>
                      <a:gd name="connsiteX0" fmla="*/ 1483187 w 3053949"/>
                      <a:gd name="connsiteY0" fmla="*/ 3090 h 893490"/>
                      <a:gd name="connsiteX1" fmla="*/ 3047832 w 3053949"/>
                      <a:gd name="connsiteY1" fmla="*/ 856391 h 893490"/>
                      <a:gd name="connsiteX2" fmla="*/ 3053949 w 3053949"/>
                      <a:gd name="connsiteY2" fmla="*/ 874025 h 893490"/>
                      <a:gd name="connsiteX3" fmla="*/ 2668604 w 3053949"/>
                      <a:gd name="connsiteY3" fmla="*/ 874025 h 893490"/>
                      <a:gd name="connsiteX4" fmla="*/ 2627695 w 3053949"/>
                      <a:gd name="connsiteY4" fmla="*/ 826924 h 893490"/>
                      <a:gd name="connsiteX5" fmla="*/ 1490155 w 3053949"/>
                      <a:gd name="connsiteY5" fmla="*/ 365053 h 893490"/>
                      <a:gd name="connsiteX6" fmla="*/ 352615 w 3053949"/>
                      <a:gd name="connsiteY6" fmla="*/ 826924 h 893490"/>
                      <a:gd name="connsiteX7" fmla="*/ 311706 w 3053949"/>
                      <a:gd name="connsiteY7" fmla="*/ 874025 h 893490"/>
                      <a:gd name="connsiteX8" fmla="*/ 24344 w 3053949"/>
                      <a:gd name="connsiteY8" fmla="*/ 659712 h 893490"/>
                      <a:gd name="connsiteX9" fmla="*/ 1483187 w 3053949"/>
                      <a:gd name="connsiteY9" fmla="*/ 3090 h 893490"/>
                      <a:gd name="connsiteX0" fmla="*/ 1456666 w 3027428"/>
                      <a:gd name="connsiteY0" fmla="*/ 4722 h 885253"/>
                      <a:gd name="connsiteX1" fmla="*/ 3021311 w 3027428"/>
                      <a:gd name="connsiteY1" fmla="*/ 858023 h 885253"/>
                      <a:gd name="connsiteX2" fmla="*/ 3027428 w 3027428"/>
                      <a:gd name="connsiteY2" fmla="*/ 875657 h 885253"/>
                      <a:gd name="connsiteX3" fmla="*/ 2642083 w 3027428"/>
                      <a:gd name="connsiteY3" fmla="*/ 875657 h 885253"/>
                      <a:gd name="connsiteX4" fmla="*/ 2601174 w 3027428"/>
                      <a:gd name="connsiteY4" fmla="*/ 828556 h 885253"/>
                      <a:gd name="connsiteX5" fmla="*/ 1463634 w 3027428"/>
                      <a:gd name="connsiteY5" fmla="*/ 366685 h 885253"/>
                      <a:gd name="connsiteX6" fmla="*/ 326094 w 3027428"/>
                      <a:gd name="connsiteY6" fmla="*/ 828556 h 885253"/>
                      <a:gd name="connsiteX7" fmla="*/ 285185 w 3027428"/>
                      <a:gd name="connsiteY7" fmla="*/ 875657 h 885253"/>
                      <a:gd name="connsiteX8" fmla="*/ 24017 w 3027428"/>
                      <a:gd name="connsiteY8" fmla="*/ 625625 h 885253"/>
                      <a:gd name="connsiteX9" fmla="*/ 1456666 w 3027428"/>
                      <a:gd name="connsiteY9" fmla="*/ 4722 h 885253"/>
                      <a:gd name="connsiteX0" fmla="*/ 1498704 w 3069466"/>
                      <a:gd name="connsiteY0" fmla="*/ 2047 h 872982"/>
                      <a:gd name="connsiteX1" fmla="*/ 3063349 w 3069466"/>
                      <a:gd name="connsiteY1" fmla="*/ 855348 h 872982"/>
                      <a:gd name="connsiteX2" fmla="*/ 3069466 w 3069466"/>
                      <a:gd name="connsiteY2" fmla="*/ 872982 h 872982"/>
                      <a:gd name="connsiteX3" fmla="*/ 2684121 w 3069466"/>
                      <a:gd name="connsiteY3" fmla="*/ 872982 h 872982"/>
                      <a:gd name="connsiteX4" fmla="*/ 2643212 w 3069466"/>
                      <a:gd name="connsiteY4" fmla="*/ 825881 h 872982"/>
                      <a:gd name="connsiteX5" fmla="*/ 1505672 w 3069466"/>
                      <a:gd name="connsiteY5" fmla="*/ 364010 h 872982"/>
                      <a:gd name="connsiteX6" fmla="*/ 368132 w 3069466"/>
                      <a:gd name="connsiteY6" fmla="*/ 825881 h 872982"/>
                      <a:gd name="connsiteX7" fmla="*/ 66055 w 3069466"/>
                      <a:gd name="connsiteY7" fmla="*/ 622950 h 872982"/>
                      <a:gd name="connsiteX8" fmla="*/ 1498704 w 3069466"/>
                      <a:gd name="connsiteY8" fmla="*/ 2047 h 872982"/>
                      <a:gd name="connsiteX0" fmla="*/ 1516561 w 3087323"/>
                      <a:gd name="connsiteY0" fmla="*/ 2084 h 894976"/>
                      <a:gd name="connsiteX1" fmla="*/ 3081206 w 3087323"/>
                      <a:gd name="connsiteY1" fmla="*/ 855385 h 894976"/>
                      <a:gd name="connsiteX2" fmla="*/ 3087323 w 3087323"/>
                      <a:gd name="connsiteY2" fmla="*/ 873019 h 894976"/>
                      <a:gd name="connsiteX3" fmla="*/ 2701978 w 3087323"/>
                      <a:gd name="connsiteY3" fmla="*/ 873019 h 894976"/>
                      <a:gd name="connsiteX4" fmla="*/ 2661069 w 3087323"/>
                      <a:gd name="connsiteY4" fmla="*/ 825918 h 894976"/>
                      <a:gd name="connsiteX5" fmla="*/ 1523529 w 3087323"/>
                      <a:gd name="connsiteY5" fmla="*/ 364047 h 894976"/>
                      <a:gd name="connsiteX6" fmla="*/ 314552 w 3087323"/>
                      <a:gd name="connsiteY6" fmla="*/ 887831 h 894976"/>
                      <a:gd name="connsiteX7" fmla="*/ 83912 w 3087323"/>
                      <a:gd name="connsiteY7" fmla="*/ 622987 h 894976"/>
                      <a:gd name="connsiteX8" fmla="*/ 1516561 w 3087323"/>
                      <a:gd name="connsiteY8" fmla="*/ 2084 h 894976"/>
                      <a:gd name="connsiteX0" fmla="*/ 1492340 w 3063102"/>
                      <a:gd name="connsiteY0" fmla="*/ 2084 h 895618"/>
                      <a:gd name="connsiteX1" fmla="*/ 3056985 w 3063102"/>
                      <a:gd name="connsiteY1" fmla="*/ 855385 h 895618"/>
                      <a:gd name="connsiteX2" fmla="*/ 3063102 w 3063102"/>
                      <a:gd name="connsiteY2" fmla="*/ 873019 h 895618"/>
                      <a:gd name="connsiteX3" fmla="*/ 2677757 w 3063102"/>
                      <a:gd name="connsiteY3" fmla="*/ 873019 h 895618"/>
                      <a:gd name="connsiteX4" fmla="*/ 2636848 w 3063102"/>
                      <a:gd name="connsiteY4" fmla="*/ 825918 h 895618"/>
                      <a:gd name="connsiteX5" fmla="*/ 1499308 w 3063102"/>
                      <a:gd name="connsiteY5" fmla="*/ 364047 h 895618"/>
                      <a:gd name="connsiteX6" fmla="*/ 290331 w 3063102"/>
                      <a:gd name="connsiteY6" fmla="*/ 887831 h 895618"/>
                      <a:gd name="connsiteX7" fmla="*/ 59691 w 3063102"/>
                      <a:gd name="connsiteY7" fmla="*/ 622987 h 895618"/>
                      <a:gd name="connsiteX8" fmla="*/ 1492340 w 3063102"/>
                      <a:gd name="connsiteY8" fmla="*/ 2084 h 895618"/>
                      <a:gd name="connsiteX0" fmla="*/ 1449808 w 3020570"/>
                      <a:gd name="connsiteY0" fmla="*/ 2084 h 895705"/>
                      <a:gd name="connsiteX1" fmla="*/ 3014453 w 3020570"/>
                      <a:gd name="connsiteY1" fmla="*/ 855385 h 895705"/>
                      <a:gd name="connsiteX2" fmla="*/ 3020570 w 3020570"/>
                      <a:gd name="connsiteY2" fmla="*/ 873019 h 895705"/>
                      <a:gd name="connsiteX3" fmla="*/ 2635225 w 3020570"/>
                      <a:gd name="connsiteY3" fmla="*/ 873019 h 895705"/>
                      <a:gd name="connsiteX4" fmla="*/ 2594316 w 3020570"/>
                      <a:gd name="connsiteY4" fmla="*/ 825918 h 895705"/>
                      <a:gd name="connsiteX5" fmla="*/ 1456776 w 3020570"/>
                      <a:gd name="connsiteY5" fmla="*/ 364047 h 895705"/>
                      <a:gd name="connsiteX6" fmla="*/ 247799 w 3020570"/>
                      <a:gd name="connsiteY6" fmla="*/ 887831 h 895705"/>
                      <a:gd name="connsiteX7" fmla="*/ 17159 w 3020570"/>
                      <a:gd name="connsiteY7" fmla="*/ 622987 h 895705"/>
                      <a:gd name="connsiteX8" fmla="*/ 1449808 w 3020570"/>
                      <a:gd name="connsiteY8" fmla="*/ 2084 h 895705"/>
                      <a:gd name="connsiteX0" fmla="*/ 1455227 w 3025989"/>
                      <a:gd name="connsiteY0" fmla="*/ 2084 h 896787"/>
                      <a:gd name="connsiteX1" fmla="*/ 3019872 w 3025989"/>
                      <a:gd name="connsiteY1" fmla="*/ 855385 h 896787"/>
                      <a:gd name="connsiteX2" fmla="*/ 3025989 w 3025989"/>
                      <a:gd name="connsiteY2" fmla="*/ 873019 h 896787"/>
                      <a:gd name="connsiteX3" fmla="*/ 2640644 w 3025989"/>
                      <a:gd name="connsiteY3" fmla="*/ 873019 h 896787"/>
                      <a:gd name="connsiteX4" fmla="*/ 2599735 w 3025989"/>
                      <a:gd name="connsiteY4" fmla="*/ 825918 h 896787"/>
                      <a:gd name="connsiteX5" fmla="*/ 1462195 w 3025989"/>
                      <a:gd name="connsiteY5" fmla="*/ 364047 h 896787"/>
                      <a:gd name="connsiteX6" fmla="*/ 253218 w 3025989"/>
                      <a:gd name="connsiteY6" fmla="*/ 887831 h 896787"/>
                      <a:gd name="connsiteX7" fmla="*/ 22578 w 3025989"/>
                      <a:gd name="connsiteY7" fmla="*/ 622987 h 896787"/>
                      <a:gd name="connsiteX8" fmla="*/ 1455227 w 3025989"/>
                      <a:gd name="connsiteY8" fmla="*/ 2084 h 896787"/>
                      <a:gd name="connsiteX0" fmla="*/ 1455548 w 3026310"/>
                      <a:gd name="connsiteY0" fmla="*/ 2084 h 894523"/>
                      <a:gd name="connsiteX1" fmla="*/ 3020193 w 3026310"/>
                      <a:gd name="connsiteY1" fmla="*/ 855385 h 894523"/>
                      <a:gd name="connsiteX2" fmla="*/ 3026310 w 3026310"/>
                      <a:gd name="connsiteY2" fmla="*/ 873019 h 894523"/>
                      <a:gd name="connsiteX3" fmla="*/ 2640965 w 3026310"/>
                      <a:gd name="connsiteY3" fmla="*/ 873019 h 894523"/>
                      <a:gd name="connsiteX4" fmla="*/ 2600056 w 3026310"/>
                      <a:gd name="connsiteY4" fmla="*/ 825918 h 894523"/>
                      <a:gd name="connsiteX5" fmla="*/ 1462516 w 3026310"/>
                      <a:gd name="connsiteY5" fmla="*/ 364047 h 894523"/>
                      <a:gd name="connsiteX6" fmla="*/ 248776 w 3026310"/>
                      <a:gd name="connsiteY6" fmla="*/ 885449 h 894523"/>
                      <a:gd name="connsiteX7" fmla="*/ 22899 w 3026310"/>
                      <a:gd name="connsiteY7" fmla="*/ 622987 h 894523"/>
                      <a:gd name="connsiteX8" fmla="*/ 1455548 w 3026310"/>
                      <a:gd name="connsiteY8" fmla="*/ 2084 h 894523"/>
                      <a:gd name="connsiteX0" fmla="*/ 1455878 w 3026640"/>
                      <a:gd name="connsiteY0" fmla="*/ 2084 h 885498"/>
                      <a:gd name="connsiteX1" fmla="*/ 3020523 w 3026640"/>
                      <a:gd name="connsiteY1" fmla="*/ 855385 h 885498"/>
                      <a:gd name="connsiteX2" fmla="*/ 3026640 w 3026640"/>
                      <a:gd name="connsiteY2" fmla="*/ 873019 h 885498"/>
                      <a:gd name="connsiteX3" fmla="*/ 2641295 w 3026640"/>
                      <a:gd name="connsiteY3" fmla="*/ 873019 h 885498"/>
                      <a:gd name="connsiteX4" fmla="*/ 2600386 w 3026640"/>
                      <a:gd name="connsiteY4" fmla="*/ 825918 h 885498"/>
                      <a:gd name="connsiteX5" fmla="*/ 1462846 w 3026640"/>
                      <a:gd name="connsiteY5" fmla="*/ 364047 h 885498"/>
                      <a:gd name="connsiteX6" fmla="*/ 244343 w 3026640"/>
                      <a:gd name="connsiteY6" fmla="*/ 875924 h 885498"/>
                      <a:gd name="connsiteX7" fmla="*/ 23229 w 3026640"/>
                      <a:gd name="connsiteY7" fmla="*/ 622987 h 885498"/>
                      <a:gd name="connsiteX8" fmla="*/ 1455878 w 3026640"/>
                      <a:gd name="connsiteY8" fmla="*/ 2084 h 885498"/>
                      <a:gd name="connsiteX0" fmla="*/ 1455878 w 3026640"/>
                      <a:gd name="connsiteY0" fmla="*/ 2084 h 885498"/>
                      <a:gd name="connsiteX1" fmla="*/ 3020523 w 3026640"/>
                      <a:gd name="connsiteY1" fmla="*/ 855385 h 885498"/>
                      <a:gd name="connsiteX2" fmla="*/ 3026640 w 3026640"/>
                      <a:gd name="connsiteY2" fmla="*/ 873019 h 885498"/>
                      <a:gd name="connsiteX3" fmla="*/ 2641295 w 3026640"/>
                      <a:gd name="connsiteY3" fmla="*/ 873019 h 885498"/>
                      <a:gd name="connsiteX4" fmla="*/ 2600386 w 3026640"/>
                      <a:gd name="connsiteY4" fmla="*/ 825918 h 885498"/>
                      <a:gd name="connsiteX5" fmla="*/ 1462846 w 3026640"/>
                      <a:gd name="connsiteY5" fmla="*/ 364047 h 885498"/>
                      <a:gd name="connsiteX6" fmla="*/ 244343 w 3026640"/>
                      <a:gd name="connsiteY6" fmla="*/ 875924 h 885498"/>
                      <a:gd name="connsiteX7" fmla="*/ 23229 w 3026640"/>
                      <a:gd name="connsiteY7" fmla="*/ 622987 h 885498"/>
                      <a:gd name="connsiteX8" fmla="*/ 1455878 w 3026640"/>
                      <a:gd name="connsiteY8" fmla="*/ 2084 h 885498"/>
                      <a:gd name="connsiteX0" fmla="*/ 1455878 w 3026640"/>
                      <a:gd name="connsiteY0" fmla="*/ 2084 h 885498"/>
                      <a:gd name="connsiteX1" fmla="*/ 3020523 w 3026640"/>
                      <a:gd name="connsiteY1" fmla="*/ 855385 h 885498"/>
                      <a:gd name="connsiteX2" fmla="*/ 3026640 w 3026640"/>
                      <a:gd name="connsiteY2" fmla="*/ 873019 h 885498"/>
                      <a:gd name="connsiteX3" fmla="*/ 2641295 w 3026640"/>
                      <a:gd name="connsiteY3" fmla="*/ 873019 h 885498"/>
                      <a:gd name="connsiteX4" fmla="*/ 2600386 w 3026640"/>
                      <a:gd name="connsiteY4" fmla="*/ 825918 h 885498"/>
                      <a:gd name="connsiteX5" fmla="*/ 1462846 w 3026640"/>
                      <a:gd name="connsiteY5" fmla="*/ 364047 h 885498"/>
                      <a:gd name="connsiteX6" fmla="*/ 244343 w 3026640"/>
                      <a:gd name="connsiteY6" fmla="*/ 875924 h 885498"/>
                      <a:gd name="connsiteX7" fmla="*/ 23229 w 3026640"/>
                      <a:gd name="connsiteY7" fmla="*/ 622987 h 885498"/>
                      <a:gd name="connsiteX8" fmla="*/ 1455878 w 3026640"/>
                      <a:gd name="connsiteY8" fmla="*/ 2084 h 885498"/>
                      <a:gd name="connsiteX0" fmla="*/ 1455388 w 3026150"/>
                      <a:gd name="connsiteY0" fmla="*/ 2084 h 890003"/>
                      <a:gd name="connsiteX1" fmla="*/ 3020033 w 3026150"/>
                      <a:gd name="connsiteY1" fmla="*/ 855385 h 890003"/>
                      <a:gd name="connsiteX2" fmla="*/ 3026150 w 3026150"/>
                      <a:gd name="connsiteY2" fmla="*/ 873019 h 890003"/>
                      <a:gd name="connsiteX3" fmla="*/ 2640805 w 3026150"/>
                      <a:gd name="connsiteY3" fmla="*/ 873019 h 890003"/>
                      <a:gd name="connsiteX4" fmla="*/ 2599896 w 3026150"/>
                      <a:gd name="connsiteY4" fmla="*/ 825918 h 890003"/>
                      <a:gd name="connsiteX5" fmla="*/ 1462356 w 3026150"/>
                      <a:gd name="connsiteY5" fmla="*/ 364047 h 890003"/>
                      <a:gd name="connsiteX6" fmla="*/ 250996 w 3026150"/>
                      <a:gd name="connsiteY6" fmla="*/ 880686 h 890003"/>
                      <a:gd name="connsiteX7" fmla="*/ 22739 w 3026150"/>
                      <a:gd name="connsiteY7" fmla="*/ 622987 h 890003"/>
                      <a:gd name="connsiteX8" fmla="*/ 1455388 w 3026150"/>
                      <a:gd name="connsiteY8" fmla="*/ 2084 h 890003"/>
                      <a:gd name="connsiteX0" fmla="*/ 1457512 w 3028274"/>
                      <a:gd name="connsiteY0" fmla="*/ 2084 h 887183"/>
                      <a:gd name="connsiteX1" fmla="*/ 3022157 w 3028274"/>
                      <a:gd name="connsiteY1" fmla="*/ 855385 h 887183"/>
                      <a:gd name="connsiteX2" fmla="*/ 3028274 w 3028274"/>
                      <a:gd name="connsiteY2" fmla="*/ 873019 h 887183"/>
                      <a:gd name="connsiteX3" fmla="*/ 2642929 w 3028274"/>
                      <a:gd name="connsiteY3" fmla="*/ 873019 h 887183"/>
                      <a:gd name="connsiteX4" fmla="*/ 2602020 w 3028274"/>
                      <a:gd name="connsiteY4" fmla="*/ 825918 h 887183"/>
                      <a:gd name="connsiteX5" fmla="*/ 1464480 w 3028274"/>
                      <a:gd name="connsiteY5" fmla="*/ 364047 h 887183"/>
                      <a:gd name="connsiteX6" fmla="*/ 253120 w 3028274"/>
                      <a:gd name="connsiteY6" fmla="*/ 880686 h 887183"/>
                      <a:gd name="connsiteX7" fmla="*/ 24863 w 3028274"/>
                      <a:gd name="connsiteY7" fmla="*/ 622987 h 887183"/>
                      <a:gd name="connsiteX8" fmla="*/ 1457512 w 3028274"/>
                      <a:gd name="connsiteY8" fmla="*/ 2084 h 887183"/>
                      <a:gd name="connsiteX0" fmla="*/ 1457871 w 3028633"/>
                      <a:gd name="connsiteY0" fmla="*/ 2084 h 892268"/>
                      <a:gd name="connsiteX1" fmla="*/ 3022516 w 3028633"/>
                      <a:gd name="connsiteY1" fmla="*/ 855385 h 892268"/>
                      <a:gd name="connsiteX2" fmla="*/ 3028633 w 3028633"/>
                      <a:gd name="connsiteY2" fmla="*/ 873019 h 892268"/>
                      <a:gd name="connsiteX3" fmla="*/ 2643288 w 3028633"/>
                      <a:gd name="connsiteY3" fmla="*/ 873019 h 892268"/>
                      <a:gd name="connsiteX4" fmla="*/ 2602379 w 3028633"/>
                      <a:gd name="connsiteY4" fmla="*/ 825918 h 892268"/>
                      <a:gd name="connsiteX5" fmla="*/ 1464839 w 3028633"/>
                      <a:gd name="connsiteY5" fmla="*/ 364047 h 892268"/>
                      <a:gd name="connsiteX6" fmla="*/ 253479 w 3028633"/>
                      <a:gd name="connsiteY6" fmla="*/ 880686 h 892268"/>
                      <a:gd name="connsiteX7" fmla="*/ 25222 w 3028633"/>
                      <a:gd name="connsiteY7" fmla="*/ 622987 h 892268"/>
                      <a:gd name="connsiteX8" fmla="*/ 1457871 w 3028633"/>
                      <a:gd name="connsiteY8" fmla="*/ 2084 h 892268"/>
                      <a:gd name="connsiteX0" fmla="*/ 1459401 w 3030163"/>
                      <a:gd name="connsiteY0" fmla="*/ 2084 h 894635"/>
                      <a:gd name="connsiteX1" fmla="*/ 3024046 w 3030163"/>
                      <a:gd name="connsiteY1" fmla="*/ 855385 h 894635"/>
                      <a:gd name="connsiteX2" fmla="*/ 3030163 w 3030163"/>
                      <a:gd name="connsiteY2" fmla="*/ 873019 h 894635"/>
                      <a:gd name="connsiteX3" fmla="*/ 2644818 w 3030163"/>
                      <a:gd name="connsiteY3" fmla="*/ 873019 h 894635"/>
                      <a:gd name="connsiteX4" fmla="*/ 2603909 w 3030163"/>
                      <a:gd name="connsiteY4" fmla="*/ 825918 h 894635"/>
                      <a:gd name="connsiteX5" fmla="*/ 1466369 w 3030163"/>
                      <a:gd name="connsiteY5" fmla="*/ 364047 h 894635"/>
                      <a:gd name="connsiteX6" fmla="*/ 255009 w 3030163"/>
                      <a:gd name="connsiteY6" fmla="*/ 880686 h 894635"/>
                      <a:gd name="connsiteX7" fmla="*/ 26752 w 3030163"/>
                      <a:gd name="connsiteY7" fmla="*/ 622987 h 894635"/>
                      <a:gd name="connsiteX8" fmla="*/ 1459401 w 3030163"/>
                      <a:gd name="connsiteY8" fmla="*/ 2084 h 894635"/>
                      <a:gd name="connsiteX0" fmla="*/ 1459401 w 3030163"/>
                      <a:gd name="connsiteY0" fmla="*/ 2084 h 890003"/>
                      <a:gd name="connsiteX1" fmla="*/ 3024046 w 3030163"/>
                      <a:gd name="connsiteY1" fmla="*/ 855385 h 890003"/>
                      <a:gd name="connsiteX2" fmla="*/ 3030163 w 3030163"/>
                      <a:gd name="connsiteY2" fmla="*/ 873019 h 890003"/>
                      <a:gd name="connsiteX3" fmla="*/ 2644818 w 3030163"/>
                      <a:gd name="connsiteY3" fmla="*/ 873019 h 890003"/>
                      <a:gd name="connsiteX4" fmla="*/ 2603909 w 3030163"/>
                      <a:gd name="connsiteY4" fmla="*/ 825918 h 890003"/>
                      <a:gd name="connsiteX5" fmla="*/ 1466369 w 3030163"/>
                      <a:gd name="connsiteY5" fmla="*/ 364047 h 890003"/>
                      <a:gd name="connsiteX6" fmla="*/ 255009 w 3030163"/>
                      <a:gd name="connsiteY6" fmla="*/ 880686 h 890003"/>
                      <a:gd name="connsiteX7" fmla="*/ 26752 w 3030163"/>
                      <a:gd name="connsiteY7" fmla="*/ 622987 h 890003"/>
                      <a:gd name="connsiteX8" fmla="*/ 1459401 w 3030163"/>
                      <a:gd name="connsiteY8" fmla="*/ 2084 h 890003"/>
                      <a:gd name="connsiteX0" fmla="*/ 1465274 w 3036036"/>
                      <a:gd name="connsiteY0" fmla="*/ 2395 h 889845"/>
                      <a:gd name="connsiteX1" fmla="*/ 3029919 w 3036036"/>
                      <a:gd name="connsiteY1" fmla="*/ 855696 h 889845"/>
                      <a:gd name="connsiteX2" fmla="*/ 3036036 w 3036036"/>
                      <a:gd name="connsiteY2" fmla="*/ 873330 h 889845"/>
                      <a:gd name="connsiteX3" fmla="*/ 2650691 w 3036036"/>
                      <a:gd name="connsiteY3" fmla="*/ 873330 h 889845"/>
                      <a:gd name="connsiteX4" fmla="*/ 2609782 w 3036036"/>
                      <a:gd name="connsiteY4" fmla="*/ 826229 h 889845"/>
                      <a:gd name="connsiteX5" fmla="*/ 1472242 w 3036036"/>
                      <a:gd name="connsiteY5" fmla="*/ 364358 h 889845"/>
                      <a:gd name="connsiteX6" fmla="*/ 260882 w 3036036"/>
                      <a:gd name="connsiteY6" fmla="*/ 880997 h 889845"/>
                      <a:gd name="connsiteX7" fmla="*/ 32625 w 3036036"/>
                      <a:gd name="connsiteY7" fmla="*/ 623298 h 889845"/>
                      <a:gd name="connsiteX8" fmla="*/ 1465274 w 3036036"/>
                      <a:gd name="connsiteY8" fmla="*/ 2395 h 889845"/>
                      <a:gd name="connsiteX0" fmla="*/ 1463861 w 3034623"/>
                      <a:gd name="connsiteY0" fmla="*/ 2469 h 890035"/>
                      <a:gd name="connsiteX1" fmla="*/ 3028506 w 3034623"/>
                      <a:gd name="connsiteY1" fmla="*/ 855770 h 890035"/>
                      <a:gd name="connsiteX2" fmla="*/ 3034623 w 3034623"/>
                      <a:gd name="connsiteY2" fmla="*/ 873404 h 890035"/>
                      <a:gd name="connsiteX3" fmla="*/ 2649278 w 3034623"/>
                      <a:gd name="connsiteY3" fmla="*/ 873404 h 890035"/>
                      <a:gd name="connsiteX4" fmla="*/ 2608369 w 3034623"/>
                      <a:gd name="connsiteY4" fmla="*/ 826303 h 890035"/>
                      <a:gd name="connsiteX5" fmla="*/ 1470829 w 3034623"/>
                      <a:gd name="connsiteY5" fmla="*/ 364432 h 890035"/>
                      <a:gd name="connsiteX6" fmla="*/ 259469 w 3034623"/>
                      <a:gd name="connsiteY6" fmla="*/ 881071 h 890035"/>
                      <a:gd name="connsiteX7" fmla="*/ 31212 w 3034623"/>
                      <a:gd name="connsiteY7" fmla="*/ 623372 h 890035"/>
                      <a:gd name="connsiteX8" fmla="*/ 1463861 w 3034623"/>
                      <a:gd name="connsiteY8" fmla="*/ 2469 h 890035"/>
                      <a:gd name="connsiteX0" fmla="*/ 1453176 w 3023938"/>
                      <a:gd name="connsiteY0" fmla="*/ 2652 h 889881"/>
                      <a:gd name="connsiteX1" fmla="*/ 3017821 w 3023938"/>
                      <a:gd name="connsiteY1" fmla="*/ 855953 h 889881"/>
                      <a:gd name="connsiteX2" fmla="*/ 3023938 w 3023938"/>
                      <a:gd name="connsiteY2" fmla="*/ 873587 h 889881"/>
                      <a:gd name="connsiteX3" fmla="*/ 2638593 w 3023938"/>
                      <a:gd name="connsiteY3" fmla="*/ 873587 h 889881"/>
                      <a:gd name="connsiteX4" fmla="*/ 2597684 w 3023938"/>
                      <a:gd name="connsiteY4" fmla="*/ 826486 h 889881"/>
                      <a:gd name="connsiteX5" fmla="*/ 1460144 w 3023938"/>
                      <a:gd name="connsiteY5" fmla="*/ 364615 h 889881"/>
                      <a:gd name="connsiteX6" fmla="*/ 248784 w 3023938"/>
                      <a:gd name="connsiteY6" fmla="*/ 881254 h 889881"/>
                      <a:gd name="connsiteX7" fmla="*/ 32434 w 3023938"/>
                      <a:gd name="connsiteY7" fmla="*/ 616412 h 889881"/>
                      <a:gd name="connsiteX8" fmla="*/ 1453176 w 3023938"/>
                      <a:gd name="connsiteY8" fmla="*/ 2652 h 889881"/>
                      <a:gd name="connsiteX0" fmla="*/ 1457439 w 3028201"/>
                      <a:gd name="connsiteY0" fmla="*/ 2652 h 889881"/>
                      <a:gd name="connsiteX1" fmla="*/ 3022084 w 3028201"/>
                      <a:gd name="connsiteY1" fmla="*/ 855953 h 889881"/>
                      <a:gd name="connsiteX2" fmla="*/ 3028201 w 3028201"/>
                      <a:gd name="connsiteY2" fmla="*/ 873587 h 889881"/>
                      <a:gd name="connsiteX3" fmla="*/ 2642856 w 3028201"/>
                      <a:gd name="connsiteY3" fmla="*/ 873587 h 889881"/>
                      <a:gd name="connsiteX4" fmla="*/ 2601947 w 3028201"/>
                      <a:gd name="connsiteY4" fmla="*/ 826486 h 889881"/>
                      <a:gd name="connsiteX5" fmla="*/ 1464407 w 3028201"/>
                      <a:gd name="connsiteY5" fmla="*/ 364615 h 889881"/>
                      <a:gd name="connsiteX6" fmla="*/ 253047 w 3028201"/>
                      <a:gd name="connsiteY6" fmla="*/ 881254 h 889881"/>
                      <a:gd name="connsiteX7" fmla="*/ 31934 w 3028201"/>
                      <a:gd name="connsiteY7" fmla="*/ 616412 h 889881"/>
                      <a:gd name="connsiteX8" fmla="*/ 1457439 w 3028201"/>
                      <a:gd name="connsiteY8" fmla="*/ 2652 h 889881"/>
                      <a:gd name="connsiteX0" fmla="*/ 1462312 w 3033074"/>
                      <a:gd name="connsiteY0" fmla="*/ 3336 h 890187"/>
                      <a:gd name="connsiteX1" fmla="*/ 3026957 w 3033074"/>
                      <a:gd name="connsiteY1" fmla="*/ 856637 h 890187"/>
                      <a:gd name="connsiteX2" fmla="*/ 3033074 w 3033074"/>
                      <a:gd name="connsiteY2" fmla="*/ 874271 h 890187"/>
                      <a:gd name="connsiteX3" fmla="*/ 2647729 w 3033074"/>
                      <a:gd name="connsiteY3" fmla="*/ 874271 h 890187"/>
                      <a:gd name="connsiteX4" fmla="*/ 2606820 w 3033074"/>
                      <a:gd name="connsiteY4" fmla="*/ 827170 h 890187"/>
                      <a:gd name="connsiteX5" fmla="*/ 1469280 w 3033074"/>
                      <a:gd name="connsiteY5" fmla="*/ 365299 h 890187"/>
                      <a:gd name="connsiteX6" fmla="*/ 257920 w 3033074"/>
                      <a:gd name="connsiteY6" fmla="*/ 881938 h 890187"/>
                      <a:gd name="connsiteX7" fmla="*/ 36807 w 3033074"/>
                      <a:gd name="connsiteY7" fmla="*/ 617096 h 890187"/>
                      <a:gd name="connsiteX8" fmla="*/ 1462312 w 3033074"/>
                      <a:gd name="connsiteY8" fmla="*/ 3336 h 890187"/>
                      <a:gd name="connsiteX0" fmla="*/ 1460787 w 3031549"/>
                      <a:gd name="connsiteY0" fmla="*/ 3454 h 890426"/>
                      <a:gd name="connsiteX1" fmla="*/ 3025432 w 3031549"/>
                      <a:gd name="connsiteY1" fmla="*/ 856755 h 890426"/>
                      <a:gd name="connsiteX2" fmla="*/ 3031549 w 3031549"/>
                      <a:gd name="connsiteY2" fmla="*/ 874389 h 890426"/>
                      <a:gd name="connsiteX3" fmla="*/ 2646204 w 3031549"/>
                      <a:gd name="connsiteY3" fmla="*/ 874389 h 890426"/>
                      <a:gd name="connsiteX4" fmla="*/ 2605295 w 3031549"/>
                      <a:gd name="connsiteY4" fmla="*/ 827288 h 890426"/>
                      <a:gd name="connsiteX5" fmla="*/ 1467755 w 3031549"/>
                      <a:gd name="connsiteY5" fmla="*/ 365417 h 890426"/>
                      <a:gd name="connsiteX6" fmla="*/ 256395 w 3031549"/>
                      <a:gd name="connsiteY6" fmla="*/ 882056 h 890426"/>
                      <a:gd name="connsiteX7" fmla="*/ 35282 w 3031549"/>
                      <a:gd name="connsiteY7" fmla="*/ 617214 h 890426"/>
                      <a:gd name="connsiteX8" fmla="*/ 1460787 w 3031549"/>
                      <a:gd name="connsiteY8" fmla="*/ 3454 h 890426"/>
                      <a:gd name="connsiteX0" fmla="*/ 1460787 w 3031549"/>
                      <a:gd name="connsiteY0" fmla="*/ 3454 h 890426"/>
                      <a:gd name="connsiteX1" fmla="*/ 3025432 w 3031549"/>
                      <a:gd name="connsiteY1" fmla="*/ 856755 h 890426"/>
                      <a:gd name="connsiteX2" fmla="*/ 3031549 w 3031549"/>
                      <a:gd name="connsiteY2" fmla="*/ 874389 h 890426"/>
                      <a:gd name="connsiteX3" fmla="*/ 2646204 w 3031549"/>
                      <a:gd name="connsiteY3" fmla="*/ 874389 h 890426"/>
                      <a:gd name="connsiteX4" fmla="*/ 1467755 w 3031549"/>
                      <a:gd name="connsiteY4" fmla="*/ 365417 h 890426"/>
                      <a:gd name="connsiteX5" fmla="*/ 256395 w 3031549"/>
                      <a:gd name="connsiteY5" fmla="*/ 882056 h 890426"/>
                      <a:gd name="connsiteX6" fmla="*/ 35282 w 3031549"/>
                      <a:gd name="connsiteY6" fmla="*/ 617214 h 890426"/>
                      <a:gd name="connsiteX7" fmla="*/ 1460787 w 3031549"/>
                      <a:gd name="connsiteY7" fmla="*/ 3454 h 890426"/>
                      <a:gd name="connsiteX0" fmla="*/ 1460787 w 3031549"/>
                      <a:gd name="connsiteY0" fmla="*/ 3454 h 890426"/>
                      <a:gd name="connsiteX1" fmla="*/ 3031549 w 3031549"/>
                      <a:gd name="connsiteY1" fmla="*/ 874389 h 890426"/>
                      <a:gd name="connsiteX2" fmla="*/ 2646204 w 3031549"/>
                      <a:gd name="connsiteY2" fmla="*/ 874389 h 890426"/>
                      <a:gd name="connsiteX3" fmla="*/ 1467755 w 3031549"/>
                      <a:gd name="connsiteY3" fmla="*/ 365417 h 890426"/>
                      <a:gd name="connsiteX4" fmla="*/ 256395 w 3031549"/>
                      <a:gd name="connsiteY4" fmla="*/ 882056 h 890426"/>
                      <a:gd name="connsiteX5" fmla="*/ 35282 w 3031549"/>
                      <a:gd name="connsiteY5" fmla="*/ 617214 h 890426"/>
                      <a:gd name="connsiteX6" fmla="*/ 1460787 w 3031549"/>
                      <a:gd name="connsiteY6" fmla="*/ 3454 h 890426"/>
                      <a:gd name="connsiteX0" fmla="*/ 1460787 w 2869624"/>
                      <a:gd name="connsiteY0" fmla="*/ 69 h 887041"/>
                      <a:gd name="connsiteX1" fmla="*/ 2869624 w 2869624"/>
                      <a:gd name="connsiteY1" fmla="*/ 575729 h 887041"/>
                      <a:gd name="connsiteX2" fmla="*/ 2646204 w 2869624"/>
                      <a:gd name="connsiteY2" fmla="*/ 871004 h 887041"/>
                      <a:gd name="connsiteX3" fmla="*/ 1467755 w 2869624"/>
                      <a:gd name="connsiteY3" fmla="*/ 362032 h 887041"/>
                      <a:gd name="connsiteX4" fmla="*/ 256395 w 2869624"/>
                      <a:gd name="connsiteY4" fmla="*/ 878671 h 887041"/>
                      <a:gd name="connsiteX5" fmla="*/ 35282 w 2869624"/>
                      <a:gd name="connsiteY5" fmla="*/ 613829 h 887041"/>
                      <a:gd name="connsiteX6" fmla="*/ 1460787 w 2869624"/>
                      <a:gd name="connsiteY6" fmla="*/ 69 h 887041"/>
                      <a:gd name="connsiteX0" fmla="*/ 1460787 w 2909111"/>
                      <a:gd name="connsiteY0" fmla="*/ 69 h 887041"/>
                      <a:gd name="connsiteX1" fmla="*/ 2869624 w 2909111"/>
                      <a:gd name="connsiteY1" fmla="*/ 575729 h 887041"/>
                      <a:gd name="connsiteX2" fmla="*/ 2646204 w 2909111"/>
                      <a:gd name="connsiteY2" fmla="*/ 871004 h 887041"/>
                      <a:gd name="connsiteX3" fmla="*/ 1467755 w 2909111"/>
                      <a:gd name="connsiteY3" fmla="*/ 362032 h 887041"/>
                      <a:gd name="connsiteX4" fmla="*/ 256395 w 2909111"/>
                      <a:gd name="connsiteY4" fmla="*/ 878671 h 887041"/>
                      <a:gd name="connsiteX5" fmla="*/ 35282 w 2909111"/>
                      <a:gd name="connsiteY5" fmla="*/ 613829 h 887041"/>
                      <a:gd name="connsiteX6" fmla="*/ 1460787 w 2909111"/>
                      <a:gd name="connsiteY6" fmla="*/ 69 h 887041"/>
                      <a:gd name="connsiteX0" fmla="*/ 1460787 w 2911841"/>
                      <a:gd name="connsiteY0" fmla="*/ 69 h 893677"/>
                      <a:gd name="connsiteX1" fmla="*/ 2869624 w 2911841"/>
                      <a:gd name="connsiteY1" fmla="*/ 575729 h 893677"/>
                      <a:gd name="connsiteX2" fmla="*/ 2646204 w 2911841"/>
                      <a:gd name="connsiteY2" fmla="*/ 871004 h 893677"/>
                      <a:gd name="connsiteX3" fmla="*/ 1467755 w 2911841"/>
                      <a:gd name="connsiteY3" fmla="*/ 362032 h 893677"/>
                      <a:gd name="connsiteX4" fmla="*/ 256395 w 2911841"/>
                      <a:gd name="connsiteY4" fmla="*/ 878671 h 893677"/>
                      <a:gd name="connsiteX5" fmla="*/ 35282 w 2911841"/>
                      <a:gd name="connsiteY5" fmla="*/ 613829 h 893677"/>
                      <a:gd name="connsiteX6" fmla="*/ 1460787 w 2911841"/>
                      <a:gd name="connsiteY6" fmla="*/ 69 h 893677"/>
                      <a:gd name="connsiteX0" fmla="*/ 1460787 w 2909841"/>
                      <a:gd name="connsiteY0" fmla="*/ 69 h 890967"/>
                      <a:gd name="connsiteX1" fmla="*/ 2869624 w 2909841"/>
                      <a:gd name="connsiteY1" fmla="*/ 575729 h 890967"/>
                      <a:gd name="connsiteX2" fmla="*/ 2627154 w 2909841"/>
                      <a:gd name="connsiteY2" fmla="*/ 867829 h 890967"/>
                      <a:gd name="connsiteX3" fmla="*/ 1467755 w 2909841"/>
                      <a:gd name="connsiteY3" fmla="*/ 362032 h 890967"/>
                      <a:gd name="connsiteX4" fmla="*/ 256395 w 2909841"/>
                      <a:gd name="connsiteY4" fmla="*/ 878671 h 890967"/>
                      <a:gd name="connsiteX5" fmla="*/ 35282 w 2909841"/>
                      <a:gd name="connsiteY5" fmla="*/ 613829 h 890967"/>
                      <a:gd name="connsiteX6" fmla="*/ 1460787 w 2909841"/>
                      <a:gd name="connsiteY6" fmla="*/ 69 h 890967"/>
                      <a:gd name="connsiteX0" fmla="*/ 1460787 w 2909215"/>
                      <a:gd name="connsiteY0" fmla="*/ 69 h 890967"/>
                      <a:gd name="connsiteX1" fmla="*/ 2869624 w 2909215"/>
                      <a:gd name="connsiteY1" fmla="*/ 575729 h 890967"/>
                      <a:gd name="connsiteX2" fmla="*/ 2620804 w 2909215"/>
                      <a:gd name="connsiteY2" fmla="*/ 867829 h 890967"/>
                      <a:gd name="connsiteX3" fmla="*/ 1467755 w 2909215"/>
                      <a:gd name="connsiteY3" fmla="*/ 362032 h 890967"/>
                      <a:gd name="connsiteX4" fmla="*/ 256395 w 2909215"/>
                      <a:gd name="connsiteY4" fmla="*/ 878671 h 890967"/>
                      <a:gd name="connsiteX5" fmla="*/ 35282 w 2909215"/>
                      <a:gd name="connsiteY5" fmla="*/ 613829 h 890967"/>
                      <a:gd name="connsiteX6" fmla="*/ 1460787 w 2909215"/>
                      <a:gd name="connsiteY6" fmla="*/ 69 h 890967"/>
                      <a:gd name="connsiteX0" fmla="*/ 1460787 w 2910387"/>
                      <a:gd name="connsiteY0" fmla="*/ 69 h 887041"/>
                      <a:gd name="connsiteX1" fmla="*/ 2869624 w 2910387"/>
                      <a:gd name="connsiteY1" fmla="*/ 575729 h 887041"/>
                      <a:gd name="connsiteX2" fmla="*/ 2620804 w 2910387"/>
                      <a:gd name="connsiteY2" fmla="*/ 867829 h 887041"/>
                      <a:gd name="connsiteX3" fmla="*/ 1467755 w 2910387"/>
                      <a:gd name="connsiteY3" fmla="*/ 362032 h 887041"/>
                      <a:gd name="connsiteX4" fmla="*/ 256395 w 2910387"/>
                      <a:gd name="connsiteY4" fmla="*/ 878671 h 887041"/>
                      <a:gd name="connsiteX5" fmla="*/ 35282 w 2910387"/>
                      <a:gd name="connsiteY5" fmla="*/ 613829 h 887041"/>
                      <a:gd name="connsiteX6" fmla="*/ 1460787 w 2910387"/>
                      <a:gd name="connsiteY6" fmla="*/ 69 h 887041"/>
                      <a:gd name="connsiteX0" fmla="*/ 1460787 w 2910690"/>
                      <a:gd name="connsiteY0" fmla="*/ 69 h 887041"/>
                      <a:gd name="connsiteX1" fmla="*/ 2869624 w 2910690"/>
                      <a:gd name="connsiteY1" fmla="*/ 575729 h 887041"/>
                      <a:gd name="connsiteX2" fmla="*/ 2620804 w 2910690"/>
                      <a:gd name="connsiteY2" fmla="*/ 867829 h 887041"/>
                      <a:gd name="connsiteX3" fmla="*/ 1467755 w 2910690"/>
                      <a:gd name="connsiteY3" fmla="*/ 362032 h 887041"/>
                      <a:gd name="connsiteX4" fmla="*/ 256395 w 2910690"/>
                      <a:gd name="connsiteY4" fmla="*/ 878671 h 887041"/>
                      <a:gd name="connsiteX5" fmla="*/ 35282 w 2910690"/>
                      <a:gd name="connsiteY5" fmla="*/ 613829 h 887041"/>
                      <a:gd name="connsiteX6" fmla="*/ 1460787 w 2910690"/>
                      <a:gd name="connsiteY6" fmla="*/ 69 h 887041"/>
                      <a:gd name="connsiteX0" fmla="*/ 1460787 w 2910690"/>
                      <a:gd name="connsiteY0" fmla="*/ 69 h 887041"/>
                      <a:gd name="connsiteX1" fmla="*/ 2869624 w 2910690"/>
                      <a:gd name="connsiteY1" fmla="*/ 575729 h 887041"/>
                      <a:gd name="connsiteX2" fmla="*/ 2620804 w 2910690"/>
                      <a:gd name="connsiteY2" fmla="*/ 867829 h 887041"/>
                      <a:gd name="connsiteX3" fmla="*/ 1467755 w 2910690"/>
                      <a:gd name="connsiteY3" fmla="*/ 362032 h 887041"/>
                      <a:gd name="connsiteX4" fmla="*/ 256395 w 2910690"/>
                      <a:gd name="connsiteY4" fmla="*/ 878671 h 887041"/>
                      <a:gd name="connsiteX5" fmla="*/ 35282 w 2910690"/>
                      <a:gd name="connsiteY5" fmla="*/ 613829 h 887041"/>
                      <a:gd name="connsiteX6" fmla="*/ 1460787 w 2910690"/>
                      <a:gd name="connsiteY6" fmla="*/ 69 h 887041"/>
                      <a:gd name="connsiteX0" fmla="*/ 1460787 w 2910690"/>
                      <a:gd name="connsiteY0" fmla="*/ 69 h 887041"/>
                      <a:gd name="connsiteX1" fmla="*/ 2869624 w 2910690"/>
                      <a:gd name="connsiteY1" fmla="*/ 575729 h 887041"/>
                      <a:gd name="connsiteX2" fmla="*/ 2620804 w 2910690"/>
                      <a:gd name="connsiteY2" fmla="*/ 867829 h 887041"/>
                      <a:gd name="connsiteX3" fmla="*/ 1467755 w 2910690"/>
                      <a:gd name="connsiteY3" fmla="*/ 362032 h 887041"/>
                      <a:gd name="connsiteX4" fmla="*/ 256395 w 2910690"/>
                      <a:gd name="connsiteY4" fmla="*/ 878671 h 887041"/>
                      <a:gd name="connsiteX5" fmla="*/ 35282 w 2910690"/>
                      <a:gd name="connsiteY5" fmla="*/ 613829 h 887041"/>
                      <a:gd name="connsiteX6" fmla="*/ 1460787 w 2910690"/>
                      <a:gd name="connsiteY6" fmla="*/ 69 h 887041"/>
                      <a:gd name="connsiteX0" fmla="*/ 1460787 w 2910690"/>
                      <a:gd name="connsiteY0" fmla="*/ 69 h 887041"/>
                      <a:gd name="connsiteX1" fmla="*/ 2869624 w 2910690"/>
                      <a:gd name="connsiteY1" fmla="*/ 575729 h 887041"/>
                      <a:gd name="connsiteX2" fmla="*/ 2620804 w 2910690"/>
                      <a:gd name="connsiteY2" fmla="*/ 867829 h 887041"/>
                      <a:gd name="connsiteX3" fmla="*/ 1467755 w 2910690"/>
                      <a:gd name="connsiteY3" fmla="*/ 362032 h 887041"/>
                      <a:gd name="connsiteX4" fmla="*/ 256395 w 2910690"/>
                      <a:gd name="connsiteY4" fmla="*/ 878671 h 887041"/>
                      <a:gd name="connsiteX5" fmla="*/ 35282 w 2910690"/>
                      <a:gd name="connsiteY5" fmla="*/ 613829 h 887041"/>
                      <a:gd name="connsiteX6" fmla="*/ 1460787 w 2910690"/>
                      <a:gd name="connsiteY6" fmla="*/ 69 h 887041"/>
                      <a:gd name="connsiteX0" fmla="*/ 1460787 w 2910690"/>
                      <a:gd name="connsiteY0" fmla="*/ 587 h 887559"/>
                      <a:gd name="connsiteX1" fmla="*/ 2869624 w 2910690"/>
                      <a:gd name="connsiteY1" fmla="*/ 576247 h 887559"/>
                      <a:gd name="connsiteX2" fmla="*/ 2620804 w 2910690"/>
                      <a:gd name="connsiteY2" fmla="*/ 868347 h 887559"/>
                      <a:gd name="connsiteX3" fmla="*/ 1467755 w 2910690"/>
                      <a:gd name="connsiteY3" fmla="*/ 362550 h 887559"/>
                      <a:gd name="connsiteX4" fmla="*/ 256395 w 2910690"/>
                      <a:gd name="connsiteY4" fmla="*/ 879189 h 887559"/>
                      <a:gd name="connsiteX5" fmla="*/ 35282 w 2910690"/>
                      <a:gd name="connsiteY5" fmla="*/ 614347 h 887559"/>
                      <a:gd name="connsiteX6" fmla="*/ 1460787 w 2910690"/>
                      <a:gd name="connsiteY6" fmla="*/ 587 h 887559"/>
                      <a:gd name="connsiteX0" fmla="*/ 1460787 w 2910690"/>
                      <a:gd name="connsiteY0" fmla="*/ 182 h 887154"/>
                      <a:gd name="connsiteX1" fmla="*/ 2869624 w 2910690"/>
                      <a:gd name="connsiteY1" fmla="*/ 575842 h 887154"/>
                      <a:gd name="connsiteX2" fmla="*/ 2620804 w 2910690"/>
                      <a:gd name="connsiteY2" fmla="*/ 867942 h 887154"/>
                      <a:gd name="connsiteX3" fmla="*/ 1467755 w 2910690"/>
                      <a:gd name="connsiteY3" fmla="*/ 362145 h 887154"/>
                      <a:gd name="connsiteX4" fmla="*/ 256395 w 2910690"/>
                      <a:gd name="connsiteY4" fmla="*/ 878784 h 887154"/>
                      <a:gd name="connsiteX5" fmla="*/ 35282 w 2910690"/>
                      <a:gd name="connsiteY5" fmla="*/ 613942 h 887154"/>
                      <a:gd name="connsiteX6" fmla="*/ 1460787 w 2910690"/>
                      <a:gd name="connsiteY6" fmla="*/ 182 h 887154"/>
                      <a:gd name="connsiteX0" fmla="*/ 1460787 w 2925633"/>
                      <a:gd name="connsiteY0" fmla="*/ 182 h 887154"/>
                      <a:gd name="connsiteX1" fmla="*/ 2869624 w 2925633"/>
                      <a:gd name="connsiteY1" fmla="*/ 575842 h 887154"/>
                      <a:gd name="connsiteX2" fmla="*/ 2620804 w 2925633"/>
                      <a:gd name="connsiteY2" fmla="*/ 867942 h 887154"/>
                      <a:gd name="connsiteX3" fmla="*/ 1467755 w 2925633"/>
                      <a:gd name="connsiteY3" fmla="*/ 362145 h 887154"/>
                      <a:gd name="connsiteX4" fmla="*/ 256395 w 2925633"/>
                      <a:gd name="connsiteY4" fmla="*/ 878784 h 887154"/>
                      <a:gd name="connsiteX5" fmla="*/ 35282 w 2925633"/>
                      <a:gd name="connsiteY5" fmla="*/ 613942 h 887154"/>
                      <a:gd name="connsiteX6" fmla="*/ 1460787 w 2925633"/>
                      <a:gd name="connsiteY6" fmla="*/ 182 h 887154"/>
                      <a:gd name="connsiteX0" fmla="*/ 1460787 w 2925633"/>
                      <a:gd name="connsiteY0" fmla="*/ 182 h 887154"/>
                      <a:gd name="connsiteX1" fmla="*/ 2869624 w 2925633"/>
                      <a:gd name="connsiteY1" fmla="*/ 575842 h 887154"/>
                      <a:gd name="connsiteX2" fmla="*/ 2620804 w 2925633"/>
                      <a:gd name="connsiteY2" fmla="*/ 867942 h 887154"/>
                      <a:gd name="connsiteX3" fmla="*/ 1467755 w 2925633"/>
                      <a:gd name="connsiteY3" fmla="*/ 362145 h 887154"/>
                      <a:gd name="connsiteX4" fmla="*/ 256395 w 2925633"/>
                      <a:gd name="connsiteY4" fmla="*/ 878784 h 887154"/>
                      <a:gd name="connsiteX5" fmla="*/ 35282 w 2925633"/>
                      <a:gd name="connsiteY5" fmla="*/ 613942 h 887154"/>
                      <a:gd name="connsiteX6" fmla="*/ 1460787 w 2925633"/>
                      <a:gd name="connsiteY6" fmla="*/ 182 h 887154"/>
                      <a:gd name="connsiteX0" fmla="*/ 1460787 w 2925633"/>
                      <a:gd name="connsiteY0" fmla="*/ 182 h 908356"/>
                      <a:gd name="connsiteX1" fmla="*/ 2869624 w 2925633"/>
                      <a:gd name="connsiteY1" fmla="*/ 575842 h 908356"/>
                      <a:gd name="connsiteX2" fmla="*/ 2620804 w 2925633"/>
                      <a:gd name="connsiteY2" fmla="*/ 867942 h 908356"/>
                      <a:gd name="connsiteX3" fmla="*/ 256395 w 2925633"/>
                      <a:gd name="connsiteY3" fmla="*/ 878784 h 908356"/>
                      <a:gd name="connsiteX4" fmla="*/ 35282 w 2925633"/>
                      <a:gd name="connsiteY4" fmla="*/ 613942 h 908356"/>
                      <a:gd name="connsiteX5" fmla="*/ 1460787 w 2925633"/>
                      <a:gd name="connsiteY5" fmla="*/ 182 h 908356"/>
                      <a:gd name="connsiteX0" fmla="*/ 1460787 w 2925633"/>
                      <a:gd name="connsiteY0" fmla="*/ 182 h 887154"/>
                      <a:gd name="connsiteX1" fmla="*/ 2869624 w 2925633"/>
                      <a:gd name="connsiteY1" fmla="*/ 575842 h 887154"/>
                      <a:gd name="connsiteX2" fmla="*/ 2620804 w 2925633"/>
                      <a:gd name="connsiteY2" fmla="*/ 867942 h 887154"/>
                      <a:gd name="connsiteX3" fmla="*/ 256395 w 2925633"/>
                      <a:gd name="connsiteY3" fmla="*/ 878784 h 887154"/>
                      <a:gd name="connsiteX4" fmla="*/ 35282 w 2925633"/>
                      <a:gd name="connsiteY4" fmla="*/ 613942 h 887154"/>
                      <a:gd name="connsiteX5" fmla="*/ 1460787 w 2925633"/>
                      <a:gd name="connsiteY5" fmla="*/ 182 h 887154"/>
                      <a:gd name="connsiteX0" fmla="*/ 1460787 w 2925633"/>
                      <a:gd name="connsiteY0" fmla="*/ 182 h 887154"/>
                      <a:gd name="connsiteX1" fmla="*/ 2869624 w 2925633"/>
                      <a:gd name="connsiteY1" fmla="*/ 575842 h 887154"/>
                      <a:gd name="connsiteX2" fmla="*/ 2620804 w 2925633"/>
                      <a:gd name="connsiteY2" fmla="*/ 867942 h 887154"/>
                      <a:gd name="connsiteX3" fmla="*/ 256395 w 2925633"/>
                      <a:gd name="connsiteY3" fmla="*/ 878784 h 887154"/>
                      <a:gd name="connsiteX4" fmla="*/ 35282 w 2925633"/>
                      <a:gd name="connsiteY4" fmla="*/ 613942 h 887154"/>
                      <a:gd name="connsiteX5" fmla="*/ 1460787 w 2925633"/>
                      <a:gd name="connsiteY5" fmla="*/ 182 h 887154"/>
                      <a:gd name="connsiteX0" fmla="*/ 1460787 w 2925633"/>
                      <a:gd name="connsiteY0" fmla="*/ 182 h 887154"/>
                      <a:gd name="connsiteX1" fmla="*/ 2869624 w 2925633"/>
                      <a:gd name="connsiteY1" fmla="*/ 575842 h 887154"/>
                      <a:gd name="connsiteX2" fmla="*/ 2620804 w 2925633"/>
                      <a:gd name="connsiteY2" fmla="*/ 867942 h 887154"/>
                      <a:gd name="connsiteX3" fmla="*/ 256395 w 2925633"/>
                      <a:gd name="connsiteY3" fmla="*/ 878784 h 887154"/>
                      <a:gd name="connsiteX4" fmla="*/ 35282 w 2925633"/>
                      <a:gd name="connsiteY4" fmla="*/ 613942 h 887154"/>
                      <a:gd name="connsiteX5" fmla="*/ 1460787 w 2925633"/>
                      <a:gd name="connsiteY5" fmla="*/ 182 h 887154"/>
                      <a:gd name="connsiteX0" fmla="*/ 1460787 w 2922934"/>
                      <a:gd name="connsiteY0" fmla="*/ 182 h 893381"/>
                      <a:gd name="connsiteX1" fmla="*/ 2869624 w 2922934"/>
                      <a:gd name="connsiteY1" fmla="*/ 575842 h 893381"/>
                      <a:gd name="connsiteX2" fmla="*/ 2620804 w 2922934"/>
                      <a:gd name="connsiteY2" fmla="*/ 867942 h 893381"/>
                      <a:gd name="connsiteX3" fmla="*/ 256395 w 2922934"/>
                      <a:gd name="connsiteY3" fmla="*/ 878784 h 893381"/>
                      <a:gd name="connsiteX4" fmla="*/ 35282 w 2922934"/>
                      <a:gd name="connsiteY4" fmla="*/ 613942 h 893381"/>
                      <a:gd name="connsiteX5" fmla="*/ 1460787 w 2922934"/>
                      <a:gd name="connsiteY5" fmla="*/ 182 h 893381"/>
                      <a:gd name="connsiteX0" fmla="*/ 1460787 w 2924594"/>
                      <a:gd name="connsiteY0" fmla="*/ 182 h 899679"/>
                      <a:gd name="connsiteX1" fmla="*/ 2869624 w 2924594"/>
                      <a:gd name="connsiteY1" fmla="*/ 575842 h 899679"/>
                      <a:gd name="connsiteX2" fmla="*/ 2620804 w 2924594"/>
                      <a:gd name="connsiteY2" fmla="*/ 867942 h 899679"/>
                      <a:gd name="connsiteX3" fmla="*/ 256395 w 2924594"/>
                      <a:gd name="connsiteY3" fmla="*/ 878784 h 899679"/>
                      <a:gd name="connsiteX4" fmla="*/ 35282 w 2924594"/>
                      <a:gd name="connsiteY4" fmla="*/ 613942 h 899679"/>
                      <a:gd name="connsiteX5" fmla="*/ 1460787 w 2924594"/>
                      <a:gd name="connsiteY5" fmla="*/ 182 h 899679"/>
                      <a:gd name="connsiteX0" fmla="*/ 1460787 w 2925633"/>
                      <a:gd name="connsiteY0" fmla="*/ 182 h 902236"/>
                      <a:gd name="connsiteX1" fmla="*/ 2869624 w 2925633"/>
                      <a:gd name="connsiteY1" fmla="*/ 575842 h 902236"/>
                      <a:gd name="connsiteX2" fmla="*/ 2620804 w 2925633"/>
                      <a:gd name="connsiteY2" fmla="*/ 867942 h 902236"/>
                      <a:gd name="connsiteX3" fmla="*/ 256395 w 2925633"/>
                      <a:gd name="connsiteY3" fmla="*/ 878784 h 902236"/>
                      <a:gd name="connsiteX4" fmla="*/ 35282 w 2925633"/>
                      <a:gd name="connsiteY4" fmla="*/ 613942 h 902236"/>
                      <a:gd name="connsiteX5" fmla="*/ 1460787 w 2925633"/>
                      <a:gd name="connsiteY5" fmla="*/ 182 h 902236"/>
                      <a:gd name="connsiteX0" fmla="*/ 1460787 w 2925633"/>
                      <a:gd name="connsiteY0" fmla="*/ 182 h 902236"/>
                      <a:gd name="connsiteX1" fmla="*/ 2869624 w 2925633"/>
                      <a:gd name="connsiteY1" fmla="*/ 575842 h 902236"/>
                      <a:gd name="connsiteX2" fmla="*/ 2620804 w 2925633"/>
                      <a:gd name="connsiteY2" fmla="*/ 867942 h 902236"/>
                      <a:gd name="connsiteX3" fmla="*/ 256395 w 2925633"/>
                      <a:gd name="connsiteY3" fmla="*/ 878784 h 902236"/>
                      <a:gd name="connsiteX4" fmla="*/ 35282 w 2925633"/>
                      <a:gd name="connsiteY4" fmla="*/ 613942 h 902236"/>
                      <a:gd name="connsiteX5" fmla="*/ 1460787 w 2925633"/>
                      <a:gd name="connsiteY5" fmla="*/ 182 h 902236"/>
                      <a:gd name="connsiteX0" fmla="*/ 1483628 w 2948474"/>
                      <a:gd name="connsiteY0" fmla="*/ 109 h 902163"/>
                      <a:gd name="connsiteX1" fmla="*/ 2892465 w 2948474"/>
                      <a:gd name="connsiteY1" fmla="*/ 575769 h 902163"/>
                      <a:gd name="connsiteX2" fmla="*/ 2643645 w 2948474"/>
                      <a:gd name="connsiteY2" fmla="*/ 867869 h 902163"/>
                      <a:gd name="connsiteX3" fmla="*/ 326861 w 2948474"/>
                      <a:gd name="connsiteY3" fmla="*/ 866011 h 902163"/>
                      <a:gd name="connsiteX4" fmla="*/ 58123 w 2948474"/>
                      <a:gd name="connsiteY4" fmla="*/ 613869 h 902163"/>
                      <a:gd name="connsiteX5" fmla="*/ 1483628 w 2948474"/>
                      <a:gd name="connsiteY5" fmla="*/ 109 h 902163"/>
                      <a:gd name="connsiteX0" fmla="*/ 1488765 w 2953611"/>
                      <a:gd name="connsiteY0" fmla="*/ 109 h 902163"/>
                      <a:gd name="connsiteX1" fmla="*/ 2897602 w 2953611"/>
                      <a:gd name="connsiteY1" fmla="*/ 575769 h 902163"/>
                      <a:gd name="connsiteX2" fmla="*/ 2648782 w 2953611"/>
                      <a:gd name="connsiteY2" fmla="*/ 867869 h 902163"/>
                      <a:gd name="connsiteX3" fmla="*/ 331998 w 2953611"/>
                      <a:gd name="connsiteY3" fmla="*/ 866011 h 902163"/>
                      <a:gd name="connsiteX4" fmla="*/ 63260 w 2953611"/>
                      <a:gd name="connsiteY4" fmla="*/ 613869 h 902163"/>
                      <a:gd name="connsiteX5" fmla="*/ 1488765 w 2953611"/>
                      <a:gd name="connsiteY5" fmla="*/ 109 h 902163"/>
                      <a:gd name="connsiteX0" fmla="*/ 1483972 w 2948818"/>
                      <a:gd name="connsiteY0" fmla="*/ 109 h 902163"/>
                      <a:gd name="connsiteX1" fmla="*/ 2892809 w 2948818"/>
                      <a:gd name="connsiteY1" fmla="*/ 575769 h 902163"/>
                      <a:gd name="connsiteX2" fmla="*/ 2643989 w 2948818"/>
                      <a:gd name="connsiteY2" fmla="*/ 867869 h 902163"/>
                      <a:gd name="connsiteX3" fmla="*/ 327205 w 2948818"/>
                      <a:gd name="connsiteY3" fmla="*/ 866011 h 902163"/>
                      <a:gd name="connsiteX4" fmla="*/ 58467 w 2948818"/>
                      <a:gd name="connsiteY4" fmla="*/ 613869 h 902163"/>
                      <a:gd name="connsiteX5" fmla="*/ 1483972 w 2948818"/>
                      <a:gd name="connsiteY5" fmla="*/ 109 h 902163"/>
                      <a:gd name="connsiteX0" fmla="*/ 1483972 w 2948818"/>
                      <a:gd name="connsiteY0" fmla="*/ 109 h 902163"/>
                      <a:gd name="connsiteX1" fmla="*/ 2892809 w 2948818"/>
                      <a:gd name="connsiteY1" fmla="*/ 575769 h 902163"/>
                      <a:gd name="connsiteX2" fmla="*/ 2643989 w 2948818"/>
                      <a:gd name="connsiteY2" fmla="*/ 867869 h 902163"/>
                      <a:gd name="connsiteX3" fmla="*/ 327205 w 2948818"/>
                      <a:gd name="connsiteY3" fmla="*/ 866011 h 902163"/>
                      <a:gd name="connsiteX4" fmla="*/ 58467 w 2948818"/>
                      <a:gd name="connsiteY4" fmla="*/ 613869 h 902163"/>
                      <a:gd name="connsiteX5" fmla="*/ 1483972 w 2948818"/>
                      <a:gd name="connsiteY5" fmla="*/ 109 h 902163"/>
                      <a:gd name="connsiteX0" fmla="*/ 1483972 w 2948818"/>
                      <a:gd name="connsiteY0" fmla="*/ 109 h 902163"/>
                      <a:gd name="connsiteX1" fmla="*/ 2892809 w 2948818"/>
                      <a:gd name="connsiteY1" fmla="*/ 575769 h 902163"/>
                      <a:gd name="connsiteX2" fmla="*/ 2643989 w 2948818"/>
                      <a:gd name="connsiteY2" fmla="*/ 867869 h 902163"/>
                      <a:gd name="connsiteX3" fmla="*/ 327205 w 2948818"/>
                      <a:gd name="connsiteY3" fmla="*/ 866011 h 902163"/>
                      <a:gd name="connsiteX4" fmla="*/ 58467 w 2948818"/>
                      <a:gd name="connsiteY4" fmla="*/ 613869 h 902163"/>
                      <a:gd name="connsiteX5" fmla="*/ 1483972 w 2948818"/>
                      <a:gd name="connsiteY5" fmla="*/ 109 h 902163"/>
                      <a:gd name="connsiteX0" fmla="*/ 1483972 w 2948818"/>
                      <a:gd name="connsiteY0" fmla="*/ 109 h 902163"/>
                      <a:gd name="connsiteX1" fmla="*/ 2892809 w 2948818"/>
                      <a:gd name="connsiteY1" fmla="*/ 575769 h 902163"/>
                      <a:gd name="connsiteX2" fmla="*/ 2643989 w 2948818"/>
                      <a:gd name="connsiteY2" fmla="*/ 867869 h 902163"/>
                      <a:gd name="connsiteX3" fmla="*/ 327205 w 2948818"/>
                      <a:gd name="connsiteY3" fmla="*/ 866011 h 902163"/>
                      <a:gd name="connsiteX4" fmla="*/ 58467 w 2948818"/>
                      <a:gd name="connsiteY4" fmla="*/ 613869 h 902163"/>
                      <a:gd name="connsiteX5" fmla="*/ 1483972 w 2948818"/>
                      <a:gd name="connsiteY5" fmla="*/ 109 h 902163"/>
                      <a:gd name="connsiteX0" fmla="*/ 1483972 w 2948818"/>
                      <a:gd name="connsiteY0" fmla="*/ 109 h 902163"/>
                      <a:gd name="connsiteX1" fmla="*/ 2892809 w 2948818"/>
                      <a:gd name="connsiteY1" fmla="*/ 575769 h 902163"/>
                      <a:gd name="connsiteX2" fmla="*/ 2643989 w 2948818"/>
                      <a:gd name="connsiteY2" fmla="*/ 867869 h 902163"/>
                      <a:gd name="connsiteX3" fmla="*/ 327205 w 2948818"/>
                      <a:gd name="connsiteY3" fmla="*/ 866011 h 902163"/>
                      <a:gd name="connsiteX4" fmla="*/ 58467 w 2948818"/>
                      <a:gd name="connsiteY4" fmla="*/ 613869 h 902163"/>
                      <a:gd name="connsiteX5" fmla="*/ 1483972 w 2948818"/>
                      <a:gd name="connsiteY5" fmla="*/ 109 h 902163"/>
                      <a:gd name="connsiteX0" fmla="*/ 1458394 w 2923240"/>
                      <a:gd name="connsiteY0" fmla="*/ 109 h 902163"/>
                      <a:gd name="connsiteX1" fmla="*/ 2867231 w 2923240"/>
                      <a:gd name="connsiteY1" fmla="*/ 575769 h 902163"/>
                      <a:gd name="connsiteX2" fmla="*/ 2618411 w 2923240"/>
                      <a:gd name="connsiteY2" fmla="*/ 867869 h 902163"/>
                      <a:gd name="connsiteX3" fmla="*/ 301627 w 2923240"/>
                      <a:gd name="connsiteY3" fmla="*/ 866011 h 902163"/>
                      <a:gd name="connsiteX4" fmla="*/ 32889 w 2923240"/>
                      <a:gd name="connsiteY4" fmla="*/ 613869 h 902163"/>
                      <a:gd name="connsiteX5" fmla="*/ 1458394 w 2923240"/>
                      <a:gd name="connsiteY5" fmla="*/ 109 h 902163"/>
                      <a:gd name="connsiteX0" fmla="*/ 1458394 w 2923240"/>
                      <a:gd name="connsiteY0" fmla="*/ 109 h 902163"/>
                      <a:gd name="connsiteX1" fmla="*/ 2867231 w 2923240"/>
                      <a:gd name="connsiteY1" fmla="*/ 575769 h 902163"/>
                      <a:gd name="connsiteX2" fmla="*/ 2618411 w 2923240"/>
                      <a:gd name="connsiteY2" fmla="*/ 867869 h 902163"/>
                      <a:gd name="connsiteX3" fmla="*/ 301627 w 2923240"/>
                      <a:gd name="connsiteY3" fmla="*/ 866011 h 902163"/>
                      <a:gd name="connsiteX4" fmla="*/ 32889 w 2923240"/>
                      <a:gd name="connsiteY4" fmla="*/ 613869 h 902163"/>
                      <a:gd name="connsiteX5" fmla="*/ 1458394 w 2923240"/>
                      <a:gd name="connsiteY5" fmla="*/ 109 h 902163"/>
                      <a:gd name="connsiteX0" fmla="*/ 1458394 w 2923240"/>
                      <a:gd name="connsiteY0" fmla="*/ 136 h 902190"/>
                      <a:gd name="connsiteX1" fmla="*/ 2867231 w 2923240"/>
                      <a:gd name="connsiteY1" fmla="*/ 575796 h 902190"/>
                      <a:gd name="connsiteX2" fmla="*/ 2618411 w 2923240"/>
                      <a:gd name="connsiteY2" fmla="*/ 867896 h 902190"/>
                      <a:gd name="connsiteX3" fmla="*/ 301627 w 2923240"/>
                      <a:gd name="connsiteY3" fmla="*/ 866038 h 902190"/>
                      <a:gd name="connsiteX4" fmla="*/ 32889 w 2923240"/>
                      <a:gd name="connsiteY4" fmla="*/ 613896 h 902190"/>
                      <a:gd name="connsiteX5" fmla="*/ 1458394 w 2923240"/>
                      <a:gd name="connsiteY5" fmla="*/ 136 h 902190"/>
                      <a:gd name="connsiteX0" fmla="*/ 1458394 w 2923240"/>
                      <a:gd name="connsiteY0" fmla="*/ 222 h 902276"/>
                      <a:gd name="connsiteX1" fmla="*/ 2867231 w 2923240"/>
                      <a:gd name="connsiteY1" fmla="*/ 575882 h 902276"/>
                      <a:gd name="connsiteX2" fmla="*/ 2618411 w 2923240"/>
                      <a:gd name="connsiteY2" fmla="*/ 867982 h 902276"/>
                      <a:gd name="connsiteX3" fmla="*/ 301627 w 2923240"/>
                      <a:gd name="connsiteY3" fmla="*/ 866124 h 902276"/>
                      <a:gd name="connsiteX4" fmla="*/ 32889 w 2923240"/>
                      <a:gd name="connsiteY4" fmla="*/ 613982 h 902276"/>
                      <a:gd name="connsiteX5" fmla="*/ 1458394 w 2923240"/>
                      <a:gd name="connsiteY5" fmla="*/ 222 h 902276"/>
                      <a:gd name="connsiteX0" fmla="*/ 32889 w 3027601"/>
                      <a:gd name="connsiteY0" fmla="*/ 238044 h 516649"/>
                      <a:gd name="connsiteX1" fmla="*/ 2867231 w 3027601"/>
                      <a:gd name="connsiteY1" fmla="*/ 199944 h 516649"/>
                      <a:gd name="connsiteX2" fmla="*/ 2618411 w 3027601"/>
                      <a:gd name="connsiteY2" fmla="*/ 492044 h 516649"/>
                      <a:gd name="connsiteX3" fmla="*/ 301627 w 3027601"/>
                      <a:gd name="connsiteY3" fmla="*/ 490186 h 516649"/>
                      <a:gd name="connsiteX4" fmla="*/ 32889 w 3027601"/>
                      <a:gd name="connsiteY4" fmla="*/ 238044 h 516649"/>
                      <a:gd name="connsiteX0" fmla="*/ 32889 w 3027601"/>
                      <a:gd name="connsiteY0" fmla="*/ 450774 h 729379"/>
                      <a:gd name="connsiteX1" fmla="*/ 2867231 w 3027601"/>
                      <a:gd name="connsiteY1" fmla="*/ 412674 h 729379"/>
                      <a:gd name="connsiteX2" fmla="*/ 2618411 w 3027601"/>
                      <a:gd name="connsiteY2" fmla="*/ 704774 h 729379"/>
                      <a:gd name="connsiteX3" fmla="*/ 301627 w 3027601"/>
                      <a:gd name="connsiteY3" fmla="*/ 702916 h 729379"/>
                      <a:gd name="connsiteX4" fmla="*/ 32889 w 3027601"/>
                      <a:gd name="connsiteY4" fmla="*/ 450774 h 729379"/>
                      <a:gd name="connsiteX0" fmla="*/ 32889 w 3027601"/>
                      <a:gd name="connsiteY0" fmla="*/ 631360 h 909965"/>
                      <a:gd name="connsiteX1" fmla="*/ 2867231 w 3027601"/>
                      <a:gd name="connsiteY1" fmla="*/ 593260 h 909965"/>
                      <a:gd name="connsiteX2" fmla="*/ 2618411 w 3027601"/>
                      <a:gd name="connsiteY2" fmla="*/ 885360 h 909965"/>
                      <a:gd name="connsiteX3" fmla="*/ 301627 w 3027601"/>
                      <a:gd name="connsiteY3" fmla="*/ 883502 h 909965"/>
                      <a:gd name="connsiteX4" fmla="*/ 32889 w 3027601"/>
                      <a:gd name="connsiteY4" fmla="*/ 631360 h 909965"/>
                      <a:gd name="connsiteX0" fmla="*/ 32889 w 3027601"/>
                      <a:gd name="connsiteY0" fmla="*/ 601133 h 879738"/>
                      <a:gd name="connsiteX1" fmla="*/ 2867231 w 3027601"/>
                      <a:gd name="connsiteY1" fmla="*/ 563033 h 879738"/>
                      <a:gd name="connsiteX2" fmla="*/ 2618411 w 3027601"/>
                      <a:gd name="connsiteY2" fmla="*/ 855133 h 879738"/>
                      <a:gd name="connsiteX3" fmla="*/ 301627 w 3027601"/>
                      <a:gd name="connsiteY3" fmla="*/ 853275 h 879738"/>
                      <a:gd name="connsiteX4" fmla="*/ 32889 w 3027601"/>
                      <a:gd name="connsiteY4" fmla="*/ 601133 h 879738"/>
                      <a:gd name="connsiteX0" fmla="*/ 32889 w 3027601"/>
                      <a:gd name="connsiteY0" fmla="*/ 608642 h 887247"/>
                      <a:gd name="connsiteX1" fmla="*/ 2867231 w 3027601"/>
                      <a:gd name="connsiteY1" fmla="*/ 570542 h 887247"/>
                      <a:gd name="connsiteX2" fmla="*/ 2618411 w 3027601"/>
                      <a:gd name="connsiteY2" fmla="*/ 862642 h 887247"/>
                      <a:gd name="connsiteX3" fmla="*/ 301627 w 3027601"/>
                      <a:gd name="connsiteY3" fmla="*/ 860784 h 887247"/>
                      <a:gd name="connsiteX4" fmla="*/ 32889 w 3027601"/>
                      <a:gd name="connsiteY4" fmla="*/ 608642 h 887247"/>
                      <a:gd name="connsiteX0" fmla="*/ 32889 w 3027601"/>
                      <a:gd name="connsiteY0" fmla="*/ 609896 h 888501"/>
                      <a:gd name="connsiteX1" fmla="*/ 2867231 w 3027601"/>
                      <a:gd name="connsiteY1" fmla="*/ 571796 h 888501"/>
                      <a:gd name="connsiteX2" fmla="*/ 2618411 w 3027601"/>
                      <a:gd name="connsiteY2" fmla="*/ 863896 h 888501"/>
                      <a:gd name="connsiteX3" fmla="*/ 301627 w 3027601"/>
                      <a:gd name="connsiteY3" fmla="*/ 862038 h 888501"/>
                      <a:gd name="connsiteX4" fmla="*/ 32889 w 3027601"/>
                      <a:gd name="connsiteY4" fmla="*/ 609896 h 888501"/>
                      <a:gd name="connsiteX0" fmla="*/ 32889 w 3027601"/>
                      <a:gd name="connsiteY0" fmla="*/ 612409 h 891014"/>
                      <a:gd name="connsiteX1" fmla="*/ 2867231 w 3027601"/>
                      <a:gd name="connsiteY1" fmla="*/ 574309 h 891014"/>
                      <a:gd name="connsiteX2" fmla="*/ 2618411 w 3027601"/>
                      <a:gd name="connsiteY2" fmla="*/ 866409 h 891014"/>
                      <a:gd name="connsiteX3" fmla="*/ 301627 w 3027601"/>
                      <a:gd name="connsiteY3" fmla="*/ 864551 h 891014"/>
                      <a:gd name="connsiteX4" fmla="*/ 32889 w 3027601"/>
                      <a:gd name="connsiteY4" fmla="*/ 612409 h 891014"/>
                      <a:gd name="connsiteX0" fmla="*/ 32889 w 2918420"/>
                      <a:gd name="connsiteY0" fmla="*/ 612409 h 903581"/>
                      <a:gd name="connsiteX1" fmla="*/ 2867231 w 2918420"/>
                      <a:gd name="connsiteY1" fmla="*/ 574309 h 903581"/>
                      <a:gd name="connsiteX2" fmla="*/ 2618411 w 2918420"/>
                      <a:gd name="connsiteY2" fmla="*/ 866409 h 903581"/>
                      <a:gd name="connsiteX3" fmla="*/ 301627 w 2918420"/>
                      <a:gd name="connsiteY3" fmla="*/ 864551 h 903581"/>
                      <a:gd name="connsiteX4" fmla="*/ 32889 w 2918420"/>
                      <a:gd name="connsiteY4" fmla="*/ 612409 h 903581"/>
                      <a:gd name="connsiteX0" fmla="*/ 32889 w 2913433"/>
                      <a:gd name="connsiteY0" fmla="*/ 612409 h 904861"/>
                      <a:gd name="connsiteX1" fmla="*/ 2867231 w 2913433"/>
                      <a:gd name="connsiteY1" fmla="*/ 574309 h 904861"/>
                      <a:gd name="connsiteX2" fmla="*/ 2618411 w 2913433"/>
                      <a:gd name="connsiteY2" fmla="*/ 866409 h 904861"/>
                      <a:gd name="connsiteX3" fmla="*/ 301627 w 2913433"/>
                      <a:gd name="connsiteY3" fmla="*/ 864551 h 904861"/>
                      <a:gd name="connsiteX4" fmla="*/ 32889 w 2913433"/>
                      <a:gd name="connsiteY4" fmla="*/ 612409 h 904861"/>
                      <a:gd name="connsiteX0" fmla="*/ 32889 w 2922200"/>
                      <a:gd name="connsiteY0" fmla="*/ 612409 h 901968"/>
                      <a:gd name="connsiteX1" fmla="*/ 2867231 w 2922200"/>
                      <a:gd name="connsiteY1" fmla="*/ 574309 h 901968"/>
                      <a:gd name="connsiteX2" fmla="*/ 2618411 w 2922200"/>
                      <a:gd name="connsiteY2" fmla="*/ 866409 h 901968"/>
                      <a:gd name="connsiteX3" fmla="*/ 301627 w 2922200"/>
                      <a:gd name="connsiteY3" fmla="*/ 864551 h 901968"/>
                      <a:gd name="connsiteX4" fmla="*/ 32889 w 2922200"/>
                      <a:gd name="connsiteY4" fmla="*/ 612409 h 901968"/>
                      <a:gd name="connsiteX0" fmla="*/ 32889 w 2926010"/>
                      <a:gd name="connsiteY0" fmla="*/ 612409 h 900096"/>
                      <a:gd name="connsiteX1" fmla="*/ 2867231 w 2926010"/>
                      <a:gd name="connsiteY1" fmla="*/ 574309 h 900096"/>
                      <a:gd name="connsiteX2" fmla="*/ 2618411 w 2926010"/>
                      <a:gd name="connsiteY2" fmla="*/ 866409 h 900096"/>
                      <a:gd name="connsiteX3" fmla="*/ 301627 w 2926010"/>
                      <a:gd name="connsiteY3" fmla="*/ 864551 h 900096"/>
                      <a:gd name="connsiteX4" fmla="*/ 32889 w 2926010"/>
                      <a:gd name="connsiteY4" fmla="*/ 612409 h 900096"/>
                      <a:gd name="connsiteX0" fmla="*/ 32889 w 2922200"/>
                      <a:gd name="connsiteY0" fmla="*/ 612409 h 900096"/>
                      <a:gd name="connsiteX1" fmla="*/ 2867231 w 2922200"/>
                      <a:gd name="connsiteY1" fmla="*/ 574309 h 900096"/>
                      <a:gd name="connsiteX2" fmla="*/ 2618411 w 2922200"/>
                      <a:gd name="connsiteY2" fmla="*/ 866409 h 900096"/>
                      <a:gd name="connsiteX3" fmla="*/ 301627 w 2922200"/>
                      <a:gd name="connsiteY3" fmla="*/ 864551 h 900096"/>
                      <a:gd name="connsiteX4" fmla="*/ 32889 w 2922200"/>
                      <a:gd name="connsiteY4" fmla="*/ 612409 h 900096"/>
                      <a:gd name="connsiteX0" fmla="*/ 32889 w 2923993"/>
                      <a:gd name="connsiteY0" fmla="*/ 612409 h 903940"/>
                      <a:gd name="connsiteX1" fmla="*/ 2867231 w 2923993"/>
                      <a:gd name="connsiteY1" fmla="*/ 574309 h 903940"/>
                      <a:gd name="connsiteX2" fmla="*/ 2618411 w 2923993"/>
                      <a:gd name="connsiteY2" fmla="*/ 866409 h 903940"/>
                      <a:gd name="connsiteX3" fmla="*/ 301627 w 2923993"/>
                      <a:gd name="connsiteY3" fmla="*/ 864551 h 903940"/>
                      <a:gd name="connsiteX4" fmla="*/ 32889 w 2923993"/>
                      <a:gd name="connsiteY4" fmla="*/ 612409 h 903940"/>
                      <a:gd name="connsiteX0" fmla="*/ 32889 w 2923993"/>
                      <a:gd name="connsiteY0" fmla="*/ 612409 h 902654"/>
                      <a:gd name="connsiteX1" fmla="*/ 2867231 w 2923993"/>
                      <a:gd name="connsiteY1" fmla="*/ 574309 h 902654"/>
                      <a:gd name="connsiteX2" fmla="*/ 2618411 w 2923993"/>
                      <a:gd name="connsiteY2" fmla="*/ 866409 h 902654"/>
                      <a:gd name="connsiteX3" fmla="*/ 301627 w 2923993"/>
                      <a:gd name="connsiteY3" fmla="*/ 864551 h 902654"/>
                      <a:gd name="connsiteX4" fmla="*/ 32889 w 2923993"/>
                      <a:gd name="connsiteY4" fmla="*/ 612409 h 902654"/>
                      <a:gd name="connsiteX0" fmla="*/ 32889 w 2916355"/>
                      <a:gd name="connsiteY0" fmla="*/ 612409 h 901927"/>
                      <a:gd name="connsiteX1" fmla="*/ 2867231 w 2916355"/>
                      <a:gd name="connsiteY1" fmla="*/ 574309 h 901927"/>
                      <a:gd name="connsiteX2" fmla="*/ 2618411 w 2916355"/>
                      <a:gd name="connsiteY2" fmla="*/ 866409 h 901927"/>
                      <a:gd name="connsiteX3" fmla="*/ 301627 w 2916355"/>
                      <a:gd name="connsiteY3" fmla="*/ 864551 h 901927"/>
                      <a:gd name="connsiteX4" fmla="*/ 32889 w 2916355"/>
                      <a:gd name="connsiteY4" fmla="*/ 612409 h 901927"/>
                      <a:gd name="connsiteX0" fmla="*/ 32889 w 2920159"/>
                      <a:gd name="connsiteY0" fmla="*/ 612409 h 902288"/>
                      <a:gd name="connsiteX1" fmla="*/ 2867231 w 2920159"/>
                      <a:gd name="connsiteY1" fmla="*/ 574309 h 902288"/>
                      <a:gd name="connsiteX2" fmla="*/ 2618411 w 2920159"/>
                      <a:gd name="connsiteY2" fmla="*/ 866409 h 902288"/>
                      <a:gd name="connsiteX3" fmla="*/ 301627 w 2920159"/>
                      <a:gd name="connsiteY3" fmla="*/ 864551 h 902288"/>
                      <a:gd name="connsiteX4" fmla="*/ 32889 w 2920159"/>
                      <a:gd name="connsiteY4" fmla="*/ 612409 h 902288"/>
                      <a:gd name="connsiteX0" fmla="*/ 27580 w 2914850"/>
                      <a:gd name="connsiteY0" fmla="*/ 612409 h 902288"/>
                      <a:gd name="connsiteX1" fmla="*/ 2861922 w 2914850"/>
                      <a:gd name="connsiteY1" fmla="*/ 574309 h 902288"/>
                      <a:gd name="connsiteX2" fmla="*/ 2613102 w 2914850"/>
                      <a:gd name="connsiteY2" fmla="*/ 866409 h 902288"/>
                      <a:gd name="connsiteX3" fmla="*/ 368031 w 2914850"/>
                      <a:gd name="connsiteY3" fmla="*/ 873717 h 902288"/>
                      <a:gd name="connsiteX4" fmla="*/ 27580 w 2914850"/>
                      <a:gd name="connsiteY4" fmla="*/ 612409 h 902288"/>
                      <a:gd name="connsiteX0" fmla="*/ 30252 w 2878405"/>
                      <a:gd name="connsiteY0" fmla="*/ 563806 h 966716"/>
                      <a:gd name="connsiteX1" fmla="*/ 2825477 w 2878405"/>
                      <a:gd name="connsiteY1" fmla="*/ 638737 h 966716"/>
                      <a:gd name="connsiteX2" fmla="*/ 2576657 w 2878405"/>
                      <a:gd name="connsiteY2" fmla="*/ 930837 h 966716"/>
                      <a:gd name="connsiteX3" fmla="*/ 331586 w 2878405"/>
                      <a:gd name="connsiteY3" fmla="*/ 938145 h 966716"/>
                      <a:gd name="connsiteX4" fmla="*/ 30252 w 2878405"/>
                      <a:gd name="connsiteY4" fmla="*/ 563806 h 966716"/>
                      <a:gd name="connsiteX0" fmla="*/ 40764 w 2888917"/>
                      <a:gd name="connsiteY0" fmla="*/ 563807 h 966717"/>
                      <a:gd name="connsiteX1" fmla="*/ 2835989 w 2888917"/>
                      <a:gd name="connsiteY1" fmla="*/ 638738 h 966717"/>
                      <a:gd name="connsiteX2" fmla="*/ 2587169 w 2888917"/>
                      <a:gd name="connsiteY2" fmla="*/ 930838 h 966717"/>
                      <a:gd name="connsiteX3" fmla="*/ 342098 w 2888917"/>
                      <a:gd name="connsiteY3" fmla="*/ 938146 h 966717"/>
                      <a:gd name="connsiteX4" fmla="*/ 40764 w 2888917"/>
                      <a:gd name="connsiteY4" fmla="*/ 563807 h 966717"/>
                      <a:gd name="connsiteX0" fmla="*/ 44561 w 2892714"/>
                      <a:gd name="connsiteY0" fmla="*/ 563807 h 966723"/>
                      <a:gd name="connsiteX1" fmla="*/ 2839786 w 2892714"/>
                      <a:gd name="connsiteY1" fmla="*/ 638738 h 966723"/>
                      <a:gd name="connsiteX2" fmla="*/ 2590966 w 2892714"/>
                      <a:gd name="connsiteY2" fmla="*/ 930838 h 966723"/>
                      <a:gd name="connsiteX3" fmla="*/ 345895 w 2892714"/>
                      <a:gd name="connsiteY3" fmla="*/ 938146 h 966723"/>
                      <a:gd name="connsiteX4" fmla="*/ 44561 w 2892714"/>
                      <a:gd name="connsiteY4" fmla="*/ 563807 h 966723"/>
                      <a:gd name="connsiteX0" fmla="*/ 44562 w 2892715"/>
                      <a:gd name="connsiteY0" fmla="*/ 563807 h 966724"/>
                      <a:gd name="connsiteX1" fmla="*/ 2839787 w 2892715"/>
                      <a:gd name="connsiteY1" fmla="*/ 638738 h 966724"/>
                      <a:gd name="connsiteX2" fmla="*/ 2590967 w 2892715"/>
                      <a:gd name="connsiteY2" fmla="*/ 930838 h 966724"/>
                      <a:gd name="connsiteX3" fmla="*/ 345896 w 2892715"/>
                      <a:gd name="connsiteY3" fmla="*/ 938146 h 966724"/>
                      <a:gd name="connsiteX4" fmla="*/ 44562 w 2892715"/>
                      <a:gd name="connsiteY4" fmla="*/ 563807 h 966724"/>
                      <a:gd name="connsiteX0" fmla="*/ 44562 w 2885097"/>
                      <a:gd name="connsiteY0" fmla="*/ 563807 h 988307"/>
                      <a:gd name="connsiteX1" fmla="*/ 2839787 w 2885097"/>
                      <a:gd name="connsiteY1" fmla="*/ 638738 h 988307"/>
                      <a:gd name="connsiteX2" fmla="*/ 2519253 w 2885097"/>
                      <a:gd name="connsiteY2" fmla="*/ 955277 h 988307"/>
                      <a:gd name="connsiteX3" fmla="*/ 345896 w 2885097"/>
                      <a:gd name="connsiteY3" fmla="*/ 938146 h 988307"/>
                      <a:gd name="connsiteX4" fmla="*/ 44562 w 2885097"/>
                      <a:gd name="connsiteY4" fmla="*/ 563807 h 988307"/>
                      <a:gd name="connsiteX0" fmla="*/ 44562 w 2885097"/>
                      <a:gd name="connsiteY0" fmla="*/ 563807 h 988308"/>
                      <a:gd name="connsiteX1" fmla="*/ 2839787 w 2885097"/>
                      <a:gd name="connsiteY1" fmla="*/ 638738 h 988308"/>
                      <a:gd name="connsiteX2" fmla="*/ 2519253 w 2885097"/>
                      <a:gd name="connsiteY2" fmla="*/ 955277 h 988308"/>
                      <a:gd name="connsiteX3" fmla="*/ 345896 w 2885097"/>
                      <a:gd name="connsiteY3" fmla="*/ 938146 h 988308"/>
                      <a:gd name="connsiteX4" fmla="*/ 44562 w 2885097"/>
                      <a:gd name="connsiteY4" fmla="*/ 563807 h 988308"/>
                      <a:gd name="connsiteX0" fmla="*/ 44562 w 2885097"/>
                      <a:gd name="connsiteY0" fmla="*/ 563807 h 988308"/>
                      <a:gd name="connsiteX1" fmla="*/ 2839787 w 2885097"/>
                      <a:gd name="connsiteY1" fmla="*/ 638738 h 988308"/>
                      <a:gd name="connsiteX2" fmla="*/ 2519253 w 2885097"/>
                      <a:gd name="connsiteY2" fmla="*/ 955277 h 988308"/>
                      <a:gd name="connsiteX3" fmla="*/ 345896 w 2885097"/>
                      <a:gd name="connsiteY3" fmla="*/ 938146 h 988308"/>
                      <a:gd name="connsiteX4" fmla="*/ 44562 w 2885097"/>
                      <a:gd name="connsiteY4" fmla="*/ 563807 h 988308"/>
                      <a:gd name="connsiteX0" fmla="*/ 44562 w 2885097"/>
                      <a:gd name="connsiteY0" fmla="*/ 563807 h 988308"/>
                      <a:gd name="connsiteX1" fmla="*/ 2839787 w 2885097"/>
                      <a:gd name="connsiteY1" fmla="*/ 638738 h 988308"/>
                      <a:gd name="connsiteX2" fmla="*/ 2519253 w 2885097"/>
                      <a:gd name="connsiteY2" fmla="*/ 955277 h 988308"/>
                      <a:gd name="connsiteX3" fmla="*/ 345896 w 2885097"/>
                      <a:gd name="connsiteY3" fmla="*/ 938146 h 988308"/>
                      <a:gd name="connsiteX4" fmla="*/ 44562 w 2885097"/>
                      <a:gd name="connsiteY4" fmla="*/ 563807 h 988308"/>
                      <a:gd name="connsiteX0" fmla="*/ 44562 w 2881494"/>
                      <a:gd name="connsiteY0" fmla="*/ 563807 h 975666"/>
                      <a:gd name="connsiteX1" fmla="*/ 2839787 w 2881494"/>
                      <a:gd name="connsiteY1" fmla="*/ 638738 h 975666"/>
                      <a:gd name="connsiteX2" fmla="*/ 2519253 w 2881494"/>
                      <a:gd name="connsiteY2" fmla="*/ 955277 h 975666"/>
                      <a:gd name="connsiteX3" fmla="*/ 345896 w 2881494"/>
                      <a:gd name="connsiteY3" fmla="*/ 938146 h 975666"/>
                      <a:gd name="connsiteX4" fmla="*/ 44562 w 2881494"/>
                      <a:gd name="connsiteY4" fmla="*/ 563807 h 975666"/>
                      <a:gd name="connsiteX0" fmla="*/ 44562 w 2881977"/>
                      <a:gd name="connsiteY0" fmla="*/ 563807 h 975666"/>
                      <a:gd name="connsiteX1" fmla="*/ 2839787 w 2881977"/>
                      <a:gd name="connsiteY1" fmla="*/ 638738 h 975666"/>
                      <a:gd name="connsiteX2" fmla="*/ 2519253 w 2881977"/>
                      <a:gd name="connsiteY2" fmla="*/ 955277 h 975666"/>
                      <a:gd name="connsiteX3" fmla="*/ 345896 w 2881977"/>
                      <a:gd name="connsiteY3" fmla="*/ 938146 h 975666"/>
                      <a:gd name="connsiteX4" fmla="*/ 44562 w 2881977"/>
                      <a:gd name="connsiteY4" fmla="*/ 563807 h 975666"/>
                      <a:gd name="connsiteX0" fmla="*/ 44562 w 2831509"/>
                      <a:gd name="connsiteY0" fmla="*/ 602775 h 1008917"/>
                      <a:gd name="connsiteX1" fmla="*/ 2784373 w 2831509"/>
                      <a:gd name="connsiteY1" fmla="*/ 586059 h 1008917"/>
                      <a:gd name="connsiteX2" fmla="*/ 2519253 w 2831509"/>
                      <a:gd name="connsiteY2" fmla="*/ 994245 h 1008917"/>
                      <a:gd name="connsiteX3" fmla="*/ 345896 w 2831509"/>
                      <a:gd name="connsiteY3" fmla="*/ 977114 h 1008917"/>
                      <a:gd name="connsiteX4" fmla="*/ 44562 w 2831509"/>
                      <a:gd name="connsiteY4" fmla="*/ 602775 h 1008917"/>
                      <a:gd name="connsiteX0" fmla="*/ 44562 w 2849231"/>
                      <a:gd name="connsiteY0" fmla="*/ 602775 h 1011018"/>
                      <a:gd name="connsiteX1" fmla="*/ 2784373 w 2849231"/>
                      <a:gd name="connsiteY1" fmla="*/ 586059 h 1011018"/>
                      <a:gd name="connsiteX2" fmla="*/ 2519253 w 2849231"/>
                      <a:gd name="connsiteY2" fmla="*/ 994245 h 1011018"/>
                      <a:gd name="connsiteX3" fmla="*/ 345896 w 2849231"/>
                      <a:gd name="connsiteY3" fmla="*/ 977114 h 1011018"/>
                      <a:gd name="connsiteX4" fmla="*/ 44562 w 2849231"/>
                      <a:gd name="connsiteY4" fmla="*/ 602775 h 1011018"/>
                      <a:gd name="connsiteX0" fmla="*/ 44562 w 2854419"/>
                      <a:gd name="connsiteY0" fmla="*/ 602775 h 1010850"/>
                      <a:gd name="connsiteX1" fmla="*/ 2784373 w 2854419"/>
                      <a:gd name="connsiteY1" fmla="*/ 586059 h 1010850"/>
                      <a:gd name="connsiteX2" fmla="*/ 2519253 w 2854419"/>
                      <a:gd name="connsiteY2" fmla="*/ 994245 h 1010850"/>
                      <a:gd name="connsiteX3" fmla="*/ 345896 w 2854419"/>
                      <a:gd name="connsiteY3" fmla="*/ 977114 h 1010850"/>
                      <a:gd name="connsiteX4" fmla="*/ 44562 w 2854419"/>
                      <a:gd name="connsiteY4" fmla="*/ 602775 h 1010850"/>
                      <a:gd name="connsiteX0" fmla="*/ 44562 w 2859415"/>
                      <a:gd name="connsiteY0" fmla="*/ 602775 h 1015867"/>
                      <a:gd name="connsiteX1" fmla="*/ 2784373 w 2859415"/>
                      <a:gd name="connsiteY1" fmla="*/ 586059 h 1015867"/>
                      <a:gd name="connsiteX2" fmla="*/ 2519253 w 2859415"/>
                      <a:gd name="connsiteY2" fmla="*/ 994245 h 1015867"/>
                      <a:gd name="connsiteX3" fmla="*/ 345896 w 2859415"/>
                      <a:gd name="connsiteY3" fmla="*/ 977114 h 1015867"/>
                      <a:gd name="connsiteX4" fmla="*/ 44562 w 2859415"/>
                      <a:gd name="connsiteY4" fmla="*/ 602775 h 1015867"/>
                      <a:gd name="connsiteX0" fmla="*/ 44562 w 2861498"/>
                      <a:gd name="connsiteY0" fmla="*/ 602775 h 1014841"/>
                      <a:gd name="connsiteX1" fmla="*/ 2784373 w 2861498"/>
                      <a:gd name="connsiteY1" fmla="*/ 586059 h 1014841"/>
                      <a:gd name="connsiteX2" fmla="*/ 2519253 w 2861498"/>
                      <a:gd name="connsiteY2" fmla="*/ 994245 h 1014841"/>
                      <a:gd name="connsiteX3" fmla="*/ 345896 w 2861498"/>
                      <a:gd name="connsiteY3" fmla="*/ 977114 h 1014841"/>
                      <a:gd name="connsiteX4" fmla="*/ 44562 w 2861498"/>
                      <a:gd name="connsiteY4" fmla="*/ 602775 h 1014841"/>
                      <a:gd name="connsiteX0" fmla="*/ 44562 w 2854753"/>
                      <a:gd name="connsiteY0" fmla="*/ 602775 h 1015422"/>
                      <a:gd name="connsiteX1" fmla="*/ 2784373 w 2854753"/>
                      <a:gd name="connsiteY1" fmla="*/ 586059 h 1015422"/>
                      <a:gd name="connsiteX2" fmla="*/ 2519253 w 2854753"/>
                      <a:gd name="connsiteY2" fmla="*/ 994245 h 1015422"/>
                      <a:gd name="connsiteX3" fmla="*/ 345896 w 2854753"/>
                      <a:gd name="connsiteY3" fmla="*/ 977114 h 1015422"/>
                      <a:gd name="connsiteX4" fmla="*/ 44562 w 2854753"/>
                      <a:gd name="connsiteY4" fmla="*/ 602775 h 1015422"/>
                      <a:gd name="connsiteX0" fmla="*/ 44562 w 2854753"/>
                      <a:gd name="connsiteY0" fmla="*/ 584528 h 997175"/>
                      <a:gd name="connsiteX1" fmla="*/ 2784373 w 2854753"/>
                      <a:gd name="connsiteY1" fmla="*/ 567812 h 997175"/>
                      <a:gd name="connsiteX2" fmla="*/ 2519253 w 2854753"/>
                      <a:gd name="connsiteY2" fmla="*/ 975998 h 997175"/>
                      <a:gd name="connsiteX3" fmla="*/ 345896 w 2854753"/>
                      <a:gd name="connsiteY3" fmla="*/ 958867 h 997175"/>
                      <a:gd name="connsiteX4" fmla="*/ 44562 w 2854753"/>
                      <a:gd name="connsiteY4" fmla="*/ 584528 h 997175"/>
                      <a:gd name="connsiteX0" fmla="*/ 44562 w 2854753"/>
                      <a:gd name="connsiteY0" fmla="*/ 588718 h 992199"/>
                      <a:gd name="connsiteX1" fmla="*/ 2784373 w 2854753"/>
                      <a:gd name="connsiteY1" fmla="*/ 562836 h 992199"/>
                      <a:gd name="connsiteX2" fmla="*/ 2519253 w 2854753"/>
                      <a:gd name="connsiteY2" fmla="*/ 971022 h 992199"/>
                      <a:gd name="connsiteX3" fmla="*/ 345896 w 2854753"/>
                      <a:gd name="connsiteY3" fmla="*/ 953891 h 992199"/>
                      <a:gd name="connsiteX4" fmla="*/ 44562 w 2854753"/>
                      <a:gd name="connsiteY4" fmla="*/ 588718 h 992199"/>
                      <a:gd name="connsiteX0" fmla="*/ 44562 w 2854753"/>
                      <a:gd name="connsiteY0" fmla="*/ 585921 h 995510"/>
                      <a:gd name="connsiteX1" fmla="*/ 2784373 w 2854753"/>
                      <a:gd name="connsiteY1" fmla="*/ 566147 h 995510"/>
                      <a:gd name="connsiteX2" fmla="*/ 2519253 w 2854753"/>
                      <a:gd name="connsiteY2" fmla="*/ 974333 h 995510"/>
                      <a:gd name="connsiteX3" fmla="*/ 345896 w 2854753"/>
                      <a:gd name="connsiteY3" fmla="*/ 957202 h 995510"/>
                      <a:gd name="connsiteX4" fmla="*/ 44562 w 2854753"/>
                      <a:gd name="connsiteY4" fmla="*/ 585921 h 995510"/>
                      <a:gd name="connsiteX0" fmla="*/ 44562 w 2854753"/>
                      <a:gd name="connsiteY0" fmla="*/ 552445 h 962034"/>
                      <a:gd name="connsiteX1" fmla="*/ 2784373 w 2854753"/>
                      <a:gd name="connsiteY1" fmla="*/ 532671 h 962034"/>
                      <a:gd name="connsiteX2" fmla="*/ 2519253 w 2854753"/>
                      <a:gd name="connsiteY2" fmla="*/ 940857 h 962034"/>
                      <a:gd name="connsiteX3" fmla="*/ 345896 w 2854753"/>
                      <a:gd name="connsiteY3" fmla="*/ 923726 h 962034"/>
                      <a:gd name="connsiteX4" fmla="*/ 44562 w 2854753"/>
                      <a:gd name="connsiteY4" fmla="*/ 552445 h 962034"/>
                      <a:gd name="connsiteX0" fmla="*/ 44562 w 2854753"/>
                      <a:gd name="connsiteY0" fmla="*/ 554809 h 964398"/>
                      <a:gd name="connsiteX1" fmla="*/ 2784373 w 2854753"/>
                      <a:gd name="connsiteY1" fmla="*/ 535035 h 964398"/>
                      <a:gd name="connsiteX2" fmla="*/ 2519253 w 2854753"/>
                      <a:gd name="connsiteY2" fmla="*/ 943221 h 964398"/>
                      <a:gd name="connsiteX3" fmla="*/ 345896 w 2854753"/>
                      <a:gd name="connsiteY3" fmla="*/ 926090 h 964398"/>
                      <a:gd name="connsiteX4" fmla="*/ 44562 w 2854753"/>
                      <a:gd name="connsiteY4" fmla="*/ 554809 h 964398"/>
                      <a:gd name="connsiteX0" fmla="*/ 53452 w 2863643"/>
                      <a:gd name="connsiteY0" fmla="*/ 554809 h 964398"/>
                      <a:gd name="connsiteX1" fmla="*/ 2793263 w 2863643"/>
                      <a:gd name="connsiteY1" fmla="*/ 535035 h 964398"/>
                      <a:gd name="connsiteX2" fmla="*/ 2528143 w 2863643"/>
                      <a:gd name="connsiteY2" fmla="*/ 943221 h 964398"/>
                      <a:gd name="connsiteX3" fmla="*/ 354786 w 2863643"/>
                      <a:gd name="connsiteY3" fmla="*/ 926090 h 964398"/>
                      <a:gd name="connsiteX4" fmla="*/ 53452 w 2863643"/>
                      <a:gd name="connsiteY4" fmla="*/ 554809 h 964398"/>
                      <a:gd name="connsiteX0" fmla="*/ 44562 w 2854753"/>
                      <a:gd name="connsiteY0" fmla="*/ 554809 h 964398"/>
                      <a:gd name="connsiteX1" fmla="*/ 2784373 w 2854753"/>
                      <a:gd name="connsiteY1" fmla="*/ 535035 h 964398"/>
                      <a:gd name="connsiteX2" fmla="*/ 2519253 w 2854753"/>
                      <a:gd name="connsiteY2" fmla="*/ 943221 h 964398"/>
                      <a:gd name="connsiteX3" fmla="*/ 345896 w 2854753"/>
                      <a:gd name="connsiteY3" fmla="*/ 926090 h 964398"/>
                      <a:gd name="connsiteX4" fmla="*/ 44562 w 2854753"/>
                      <a:gd name="connsiteY4" fmla="*/ 554809 h 964398"/>
                      <a:gd name="connsiteX0" fmla="*/ 49617 w 2859808"/>
                      <a:gd name="connsiteY0" fmla="*/ 554809 h 964398"/>
                      <a:gd name="connsiteX1" fmla="*/ 2789428 w 2859808"/>
                      <a:gd name="connsiteY1" fmla="*/ 535035 h 964398"/>
                      <a:gd name="connsiteX2" fmla="*/ 2524308 w 2859808"/>
                      <a:gd name="connsiteY2" fmla="*/ 943221 h 964398"/>
                      <a:gd name="connsiteX3" fmla="*/ 350951 w 2859808"/>
                      <a:gd name="connsiteY3" fmla="*/ 926090 h 964398"/>
                      <a:gd name="connsiteX4" fmla="*/ 49617 w 2859808"/>
                      <a:gd name="connsiteY4" fmla="*/ 554809 h 964398"/>
                      <a:gd name="connsiteX0" fmla="*/ 51677 w 2861868"/>
                      <a:gd name="connsiteY0" fmla="*/ 554809 h 964398"/>
                      <a:gd name="connsiteX1" fmla="*/ 2791488 w 2861868"/>
                      <a:gd name="connsiteY1" fmla="*/ 535035 h 964398"/>
                      <a:gd name="connsiteX2" fmla="*/ 2526368 w 2861868"/>
                      <a:gd name="connsiteY2" fmla="*/ 943221 h 964398"/>
                      <a:gd name="connsiteX3" fmla="*/ 353011 w 2861868"/>
                      <a:gd name="connsiteY3" fmla="*/ 926090 h 964398"/>
                      <a:gd name="connsiteX4" fmla="*/ 51677 w 2861868"/>
                      <a:gd name="connsiteY4" fmla="*/ 554809 h 964398"/>
                      <a:gd name="connsiteX0" fmla="*/ 52396 w 2862587"/>
                      <a:gd name="connsiteY0" fmla="*/ 554809 h 964398"/>
                      <a:gd name="connsiteX1" fmla="*/ 2792207 w 2862587"/>
                      <a:gd name="connsiteY1" fmla="*/ 535035 h 964398"/>
                      <a:gd name="connsiteX2" fmla="*/ 2527087 w 2862587"/>
                      <a:gd name="connsiteY2" fmla="*/ 943221 h 964398"/>
                      <a:gd name="connsiteX3" fmla="*/ 353730 w 2862587"/>
                      <a:gd name="connsiteY3" fmla="*/ 926090 h 964398"/>
                      <a:gd name="connsiteX4" fmla="*/ 52396 w 2862587"/>
                      <a:gd name="connsiteY4" fmla="*/ 554809 h 964398"/>
                      <a:gd name="connsiteX0" fmla="*/ 52396 w 2862587"/>
                      <a:gd name="connsiteY0" fmla="*/ 554809 h 964398"/>
                      <a:gd name="connsiteX1" fmla="*/ 2792207 w 2862587"/>
                      <a:gd name="connsiteY1" fmla="*/ 535035 h 964398"/>
                      <a:gd name="connsiteX2" fmla="*/ 2527087 w 2862587"/>
                      <a:gd name="connsiteY2" fmla="*/ 943221 h 964398"/>
                      <a:gd name="connsiteX3" fmla="*/ 353730 w 2862587"/>
                      <a:gd name="connsiteY3" fmla="*/ 926090 h 964398"/>
                      <a:gd name="connsiteX4" fmla="*/ 52396 w 2862587"/>
                      <a:gd name="connsiteY4" fmla="*/ 554809 h 964398"/>
                      <a:gd name="connsiteX0" fmla="*/ 52396 w 2862587"/>
                      <a:gd name="connsiteY0" fmla="*/ 554809 h 964398"/>
                      <a:gd name="connsiteX1" fmla="*/ 2792207 w 2862587"/>
                      <a:gd name="connsiteY1" fmla="*/ 535035 h 964398"/>
                      <a:gd name="connsiteX2" fmla="*/ 2527087 w 2862587"/>
                      <a:gd name="connsiteY2" fmla="*/ 943221 h 964398"/>
                      <a:gd name="connsiteX3" fmla="*/ 353730 w 2862587"/>
                      <a:gd name="connsiteY3" fmla="*/ 926090 h 964398"/>
                      <a:gd name="connsiteX4" fmla="*/ 52396 w 2862587"/>
                      <a:gd name="connsiteY4" fmla="*/ 554809 h 964398"/>
                      <a:gd name="connsiteX0" fmla="*/ 52396 w 2862587"/>
                      <a:gd name="connsiteY0" fmla="*/ 554809 h 964398"/>
                      <a:gd name="connsiteX1" fmla="*/ 2792207 w 2862587"/>
                      <a:gd name="connsiteY1" fmla="*/ 535035 h 964398"/>
                      <a:gd name="connsiteX2" fmla="*/ 2527087 w 2862587"/>
                      <a:gd name="connsiteY2" fmla="*/ 943221 h 964398"/>
                      <a:gd name="connsiteX3" fmla="*/ 353730 w 2862587"/>
                      <a:gd name="connsiteY3" fmla="*/ 926090 h 964398"/>
                      <a:gd name="connsiteX4" fmla="*/ 52396 w 2862587"/>
                      <a:gd name="connsiteY4" fmla="*/ 554809 h 964398"/>
                      <a:gd name="connsiteX0" fmla="*/ 57637 w 2867828"/>
                      <a:gd name="connsiteY0" fmla="*/ 554809 h 964398"/>
                      <a:gd name="connsiteX1" fmla="*/ 2797448 w 2867828"/>
                      <a:gd name="connsiteY1" fmla="*/ 535035 h 964398"/>
                      <a:gd name="connsiteX2" fmla="*/ 2532328 w 2867828"/>
                      <a:gd name="connsiteY2" fmla="*/ 943221 h 964398"/>
                      <a:gd name="connsiteX3" fmla="*/ 358971 w 2867828"/>
                      <a:gd name="connsiteY3" fmla="*/ 926090 h 964398"/>
                      <a:gd name="connsiteX4" fmla="*/ 57637 w 2867828"/>
                      <a:gd name="connsiteY4" fmla="*/ 554809 h 964398"/>
                      <a:gd name="connsiteX0" fmla="*/ 57638 w 2881369"/>
                      <a:gd name="connsiteY0" fmla="*/ 554809 h 964398"/>
                      <a:gd name="connsiteX1" fmla="*/ 2797449 w 2881369"/>
                      <a:gd name="connsiteY1" fmla="*/ 535035 h 964398"/>
                      <a:gd name="connsiteX2" fmla="*/ 2532329 w 2881369"/>
                      <a:gd name="connsiteY2" fmla="*/ 943221 h 964398"/>
                      <a:gd name="connsiteX3" fmla="*/ 358972 w 2881369"/>
                      <a:gd name="connsiteY3" fmla="*/ 926090 h 964398"/>
                      <a:gd name="connsiteX4" fmla="*/ 57638 w 2881369"/>
                      <a:gd name="connsiteY4" fmla="*/ 554809 h 964398"/>
                      <a:gd name="connsiteX0" fmla="*/ 57638 w 2878646"/>
                      <a:gd name="connsiteY0" fmla="*/ 554809 h 964801"/>
                      <a:gd name="connsiteX1" fmla="*/ 2797449 w 2878646"/>
                      <a:gd name="connsiteY1" fmla="*/ 535035 h 964801"/>
                      <a:gd name="connsiteX2" fmla="*/ 2532329 w 2878646"/>
                      <a:gd name="connsiteY2" fmla="*/ 943221 h 964801"/>
                      <a:gd name="connsiteX3" fmla="*/ 358972 w 2878646"/>
                      <a:gd name="connsiteY3" fmla="*/ 926090 h 964801"/>
                      <a:gd name="connsiteX4" fmla="*/ 57638 w 2878646"/>
                      <a:gd name="connsiteY4" fmla="*/ 554809 h 9648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8646" h="964801">
                        <a:moveTo>
                          <a:pt x="57638" y="554809"/>
                        </a:moveTo>
                        <a:cubicBezTo>
                          <a:pt x="900995" y="-241438"/>
                          <a:pt x="2156979" y="-120073"/>
                          <a:pt x="2797449" y="535035"/>
                        </a:cubicBezTo>
                        <a:cubicBezTo>
                          <a:pt x="3036474" y="832381"/>
                          <a:pt x="2686687" y="1032961"/>
                          <a:pt x="2532329" y="943221"/>
                        </a:cubicBezTo>
                        <a:cubicBezTo>
                          <a:pt x="1950573" y="489900"/>
                          <a:pt x="1256869" y="203899"/>
                          <a:pt x="358972" y="926090"/>
                        </a:cubicBezTo>
                        <a:cubicBezTo>
                          <a:pt x="164088" y="1040636"/>
                          <a:pt x="-123894" y="773646"/>
                          <a:pt x="57638" y="554809"/>
                        </a:cubicBezTo>
                        <a:close/>
                      </a:path>
                    </a:pathLst>
                  </a:cu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264" name="Freeform 643">
                    <a:extLst>
                      <a:ext uri="{FF2B5EF4-FFF2-40B4-BE49-F238E27FC236}">
                        <a16:creationId xmlns:a16="http://schemas.microsoft.com/office/drawing/2014/main" id="{F085D1C3-CD66-4610-93FC-6A6356C30209}"/>
                      </a:ext>
                    </a:extLst>
                  </p:cNvPr>
                  <p:cNvSpPr/>
                  <p:nvPr/>
                </p:nvSpPr>
                <p:spPr>
                  <a:xfrm>
                    <a:off x="4950863" y="3111285"/>
                    <a:ext cx="1310002" cy="577666"/>
                  </a:xfrm>
                  <a:custGeom>
                    <a:avLst/>
                    <a:gdLst>
                      <a:gd name="connsiteX0" fmla="*/ 1570762 w 3141524"/>
                      <a:gd name="connsiteY0" fmla="*/ 0 h 870935"/>
                      <a:gd name="connsiteX1" fmla="*/ 3135407 w 3141524"/>
                      <a:gd name="connsiteY1" fmla="*/ 853301 h 870935"/>
                      <a:gd name="connsiteX2" fmla="*/ 3141524 w 3141524"/>
                      <a:gd name="connsiteY2" fmla="*/ 870935 h 870935"/>
                      <a:gd name="connsiteX3" fmla="*/ 2756179 w 3141524"/>
                      <a:gd name="connsiteY3" fmla="*/ 870935 h 870935"/>
                      <a:gd name="connsiteX4" fmla="*/ 2715270 w 3141524"/>
                      <a:gd name="connsiteY4" fmla="*/ 823834 h 870935"/>
                      <a:gd name="connsiteX5" fmla="*/ 1577730 w 3141524"/>
                      <a:gd name="connsiteY5" fmla="*/ 361963 h 870935"/>
                      <a:gd name="connsiteX6" fmla="*/ 440190 w 3141524"/>
                      <a:gd name="connsiteY6" fmla="*/ 823834 h 870935"/>
                      <a:gd name="connsiteX7" fmla="*/ 399281 w 3141524"/>
                      <a:gd name="connsiteY7" fmla="*/ 870935 h 870935"/>
                      <a:gd name="connsiteX8" fmla="*/ 0 w 3141524"/>
                      <a:gd name="connsiteY8" fmla="*/ 870935 h 870935"/>
                      <a:gd name="connsiteX9" fmla="*/ 6117 w 3141524"/>
                      <a:gd name="connsiteY9" fmla="*/ 853301 h 870935"/>
                      <a:gd name="connsiteX10" fmla="*/ 1570762 w 3141524"/>
                      <a:gd name="connsiteY10" fmla="*/ 0 h 870935"/>
                      <a:gd name="connsiteX0" fmla="*/ 1570762 w 3141524"/>
                      <a:gd name="connsiteY0" fmla="*/ 0 h 870935"/>
                      <a:gd name="connsiteX1" fmla="*/ 3135407 w 3141524"/>
                      <a:gd name="connsiteY1" fmla="*/ 853301 h 870935"/>
                      <a:gd name="connsiteX2" fmla="*/ 3141524 w 3141524"/>
                      <a:gd name="connsiteY2" fmla="*/ 870935 h 870935"/>
                      <a:gd name="connsiteX3" fmla="*/ 2756179 w 3141524"/>
                      <a:gd name="connsiteY3" fmla="*/ 870935 h 870935"/>
                      <a:gd name="connsiteX4" fmla="*/ 2715270 w 3141524"/>
                      <a:gd name="connsiteY4" fmla="*/ 823834 h 870935"/>
                      <a:gd name="connsiteX5" fmla="*/ 1577730 w 3141524"/>
                      <a:gd name="connsiteY5" fmla="*/ 361963 h 870935"/>
                      <a:gd name="connsiteX6" fmla="*/ 440190 w 3141524"/>
                      <a:gd name="connsiteY6" fmla="*/ 823834 h 870935"/>
                      <a:gd name="connsiteX7" fmla="*/ 399281 w 3141524"/>
                      <a:gd name="connsiteY7" fmla="*/ 870935 h 870935"/>
                      <a:gd name="connsiteX8" fmla="*/ 0 w 3141524"/>
                      <a:gd name="connsiteY8" fmla="*/ 870935 h 870935"/>
                      <a:gd name="connsiteX9" fmla="*/ 1570762 w 3141524"/>
                      <a:gd name="connsiteY9" fmla="*/ 0 h 870935"/>
                      <a:gd name="connsiteX0" fmla="*/ 1458843 w 3029605"/>
                      <a:gd name="connsiteY0" fmla="*/ 1628 h 872563"/>
                      <a:gd name="connsiteX1" fmla="*/ 3023488 w 3029605"/>
                      <a:gd name="connsiteY1" fmla="*/ 854929 h 872563"/>
                      <a:gd name="connsiteX2" fmla="*/ 3029605 w 3029605"/>
                      <a:gd name="connsiteY2" fmla="*/ 872563 h 872563"/>
                      <a:gd name="connsiteX3" fmla="*/ 2644260 w 3029605"/>
                      <a:gd name="connsiteY3" fmla="*/ 872563 h 872563"/>
                      <a:gd name="connsiteX4" fmla="*/ 2603351 w 3029605"/>
                      <a:gd name="connsiteY4" fmla="*/ 825462 h 872563"/>
                      <a:gd name="connsiteX5" fmla="*/ 1465811 w 3029605"/>
                      <a:gd name="connsiteY5" fmla="*/ 363591 h 872563"/>
                      <a:gd name="connsiteX6" fmla="*/ 328271 w 3029605"/>
                      <a:gd name="connsiteY6" fmla="*/ 825462 h 872563"/>
                      <a:gd name="connsiteX7" fmla="*/ 287362 w 3029605"/>
                      <a:gd name="connsiteY7" fmla="*/ 872563 h 872563"/>
                      <a:gd name="connsiteX8" fmla="*/ 0 w 3029605"/>
                      <a:gd name="connsiteY8" fmla="*/ 658250 h 872563"/>
                      <a:gd name="connsiteX9" fmla="*/ 1458843 w 3029605"/>
                      <a:gd name="connsiteY9" fmla="*/ 1628 h 872563"/>
                      <a:gd name="connsiteX0" fmla="*/ 1483879 w 3054641"/>
                      <a:gd name="connsiteY0" fmla="*/ 3090 h 874025"/>
                      <a:gd name="connsiteX1" fmla="*/ 3048524 w 3054641"/>
                      <a:gd name="connsiteY1" fmla="*/ 856391 h 874025"/>
                      <a:gd name="connsiteX2" fmla="*/ 3054641 w 3054641"/>
                      <a:gd name="connsiteY2" fmla="*/ 874025 h 874025"/>
                      <a:gd name="connsiteX3" fmla="*/ 2669296 w 3054641"/>
                      <a:gd name="connsiteY3" fmla="*/ 874025 h 874025"/>
                      <a:gd name="connsiteX4" fmla="*/ 2628387 w 3054641"/>
                      <a:gd name="connsiteY4" fmla="*/ 826924 h 874025"/>
                      <a:gd name="connsiteX5" fmla="*/ 1490847 w 3054641"/>
                      <a:gd name="connsiteY5" fmla="*/ 365053 h 874025"/>
                      <a:gd name="connsiteX6" fmla="*/ 353307 w 3054641"/>
                      <a:gd name="connsiteY6" fmla="*/ 826924 h 874025"/>
                      <a:gd name="connsiteX7" fmla="*/ 312398 w 3054641"/>
                      <a:gd name="connsiteY7" fmla="*/ 874025 h 874025"/>
                      <a:gd name="connsiteX8" fmla="*/ 25036 w 3054641"/>
                      <a:gd name="connsiteY8" fmla="*/ 659712 h 874025"/>
                      <a:gd name="connsiteX9" fmla="*/ 1483879 w 3054641"/>
                      <a:gd name="connsiteY9" fmla="*/ 3090 h 874025"/>
                      <a:gd name="connsiteX0" fmla="*/ 1483187 w 3053949"/>
                      <a:gd name="connsiteY0" fmla="*/ 3090 h 893490"/>
                      <a:gd name="connsiteX1" fmla="*/ 3047832 w 3053949"/>
                      <a:gd name="connsiteY1" fmla="*/ 856391 h 893490"/>
                      <a:gd name="connsiteX2" fmla="*/ 3053949 w 3053949"/>
                      <a:gd name="connsiteY2" fmla="*/ 874025 h 893490"/>
                      <a:gd name="connsiteX3" fmla="*/ 2668604 w 3053949"/>
                      <a:gd name="connsiteY3" fmla="*/ 874025 h 893490"/>
                      <a:gd name="connsiteX4" fmla="*/ 2627695 w 3053949"/>
                      <a:gd name="connsiteY4" fmla="*/ 826924 h 893490"/>
                      <a:gd name="connsiteX5" fmla="*/ 1490155 w 3053949"/>
                      <a:gd name="connsiteY5" fmla="*/ 365053 h 893490"/>
                      <a:gd name="connsiteX6" fmla="*/ 352615 w 3053949"/>
                      <a:gd name="connsiteY6" fmla="*/ 826924 h 893490"/>
                      <a:gd name="connsiteX7" fmla="*/ 311706 w 3053949"/>
                      <a:gd name="connsiteY7" fmla="*/ 874025 h 893490"/>
                      <a:gd name="connsiteX8" fmla="*/ 24344 w 3053949"/>
                      <a:gd name="connsiteY8" fmla="*/ 659712 h 893490"/>
                      <a:gd name="connsiteX9" fmla="*/ 1483187 w 3053949"/>
                      <a:gd name="connsiteY9" fmla="*/ 3090 h 893490"/>
                      <a:gd name="connsiteX0" fmla="*/ 1456666 w 3027428"/>
                      <a:gd name="connsiteY0" fmla="*/ 4722 h 885253"/>
                      <a:gd name="connsiteX1" fmla="*/ 3021311 w 3027428"/>
                      <a:gd name="connsiteY1" fmla="*/ 858023 h 885253"/>
                      <a:gd name="connsiteX2" fmla="*/ 3027428 w 3027428"/>
                      <a:gd name="connsiteY2" fmla="*/ 875657 h 885253"/>
                      <a:gd name="connsiteX3" fmla="*/ 2642083 w 3027428"/>
                      <a:gd name="connsiteY3" fmla="*/ 875657 h 885253"/>
                      <a:gd name="connsiteX4" fmla="*/ 2601174 w 3027428"/>
                      <a:gd name="connsiteY4" fmla="*/ 828556 h 885253"/>
                      <a:gd name="connsiteX5" fmla="*/ 1463634 w 3027428"/>
                      <a:gd name="connsiteY5" fmla="*/ 366685 h 885253"/>
                      <a:gd name="connsiteX6" fmla="*/ 326094 w 3027428"/>
                      <a:gd name="connsiteY6" fmla="*/ 828556 h 885253"/>
                      <a:gd name="connsiteX7" fmla="*/ 285185 w 3027428"/>
                      <a:gd name="connsiteY7" fmla="*/ 875657 h 885253"/>
                      <a:gd name="connsiteX8" fmla="*/ 24017 w 3027428"/>
                      <a:gd name="connsiteY8" fmla="*/ 625625 h 885253"/>
                      <a:gd name="connsiteX9" fmla="*/ 1456666 w 3027428"/>
                      <a:gd name="connsiteY9" fmla="*/ 4722 h 885253"/>
                      <a:gd name="connsiteX0" fmla="*/ 1498704 w 3069466"/>
                      <a:gd name="connsiteY0" fmla="*/ 2047 h 872982"/>
                      <a:gd name="connsiteX1" fmla="*/ 3063349 w 3069466"/>
                      <a:gd name="connsiteY1" fmla="*/ 855348 h 872982"/>
                      <a:gd name="connsiteX2" fmla="*/ 3069466 w 3069466"/>
                      <a:gd name="connsiteY2" fmla="*/ 872982 h 872982"/>
                      <a:gd name="connsiteX3" fmla="*/ 2684121 w 3069466"/>
                      <a:gd name="connsiteY3" fmla="*/ 872982 h 872982"/>
                      <a:gd name="connsiteX4" fmla="*/ 2643212 w 3069466"/>
                      <a:gd name="connsiteY4" fmla="*/ 825881 h 872982"/>
                      <a:gd name="connsiteX5" fmla="*/ 1505672 w 3069466"/>
                      <a:gd name="connsiteY5" fmla="*/ 364010 h 872982"/>
                      <a:gd name="connsiteX6" fmla="*/ 368132 w 3069466"/>
                      <a:gd name="connsiteY6" fmla="*/ 825881 h 872982"/>
                      <a:gd name="connsiteX7" fmla="*/ 66055 w 3069466"/>
                      <a:gd name="connsiteY7" fmla="*/ 622950 h 872982"/>
                      <a:gd name="connsiteX8" fmla="*/ 1498704 w 3069466"/>
                      <a:gd name="connsiteY8" fmla="*/ 2047 h 872982"/>
                      <a:gd name="connsiteX0" fmla="*/ 1516561 w 3087323"/>
                      <a:gd name="connsiteY0" fmla="*/ 2084 h 894976"/>
                      <a:gd name="connsiteX1" fmla="*/ 3081206 w 3087323"/>
                      <a:gd name="connsiteY1" fmla="*/ 855385 h 894976"/>
                      <a:gd name="connsiteX2" fmla="*/ 3087323 w 3087323"/>
                      <a:gd name="connsiteY2" fmla="*/ 873019 h 894976"/>
                      <a:gd name="connsiteX3" fmla="*/ 2701978 w 3087323"/>
                      <a:gd name="connsiteY3" fmla="*/ 873019 h 894976"/>
                      <a:gd name="connsiteX4" fmla="*/ 2661069 w 3087323"/>
                      <a:gd name="connsiteY4" fmla="*/ 825918 h 894976"/>
                      <a:gd name="connsiteX5" fmla="*/ 1523529 w 3087323"/>
                      <a:gd name="connsiteY5" fmla="*/ 364047 h 894976"/>
                      <a:gd name="connsiteX6" fmla="*/ 314552 w 3087323"/>
                      <a:gd name="connsiteY6" fmla="*/ 887831 h 894976"/>
                      <a:gd name="connsiteX7" fmla="*/ 83912 w 3087323"/>
                      <a:gd name="connsiteY7" fmla="*/ 622987 h 894976"/>
                      <a:gd name="connsiteX8" fmla="*/ 1516561 w 3087323"/>
                      <a:gd name="connsiteY8" fmla="*/ 2084 h 894976"/>
                      <a:gd name="connsiteX0" fmla="*/ 1492340 w 3063102"/>
                      <a:gd name="connsiteY0" fmla="*/ 2084 h 895618"/>
                      <a:gd name="connsiteX1" fmla="*/ 3056985 w 3063102"/>
                      <a:gd name="connsiteY1" fmla="*/ 855385 h 895618"/>
                      <a:gd name="connsiteX2" fmla="*/ 3063102 w 3063102"/>
                      <a:gd name="connsiteY2" fmla="*/ 873019 h 895618"/>
                      <a:gd name="connsiteX3" fmla="*/ 2677757 w 3063102"/>
                      <a:gd name="connsiteY3" fmla="*/ 873019 h 895618"/>
                      <a:gd name="connsiteX4" fmla="*/ 2636848 w 3063102"/>
                      <a:gd name="connsiteY4" fmla="*/ 825918 h 895618"/>
                      <a:gd name="connsiteX5" fmla="*/ 1499308 w 3063102"/>
                      <a:gd name="connsiteY5" fmla="*/ 364047 h 895618"/>
                      <a:gd name="connsiteX6" fmla="*/ 290331 w 3063102"/>
                      <a:gd name="connsiteY6" fmla="*/ 887831 h 895618"/>
                      <a:gd name="connsiteX7" fmla="*/ 59691 w 3063102"/>
                      <a:gd name="connsiteY7" fmla="*/ 622987 h 895618"/>
                      <a:gd name="connsiteX8" fmla="*/ 1492340 w 3063102"/>
                      <a:gd name="connsiteY8" fmla="*/ 2084 h 895618"/>
                      <a:gd name="connsiteX0" fmla="*/ 1449808 w 3020570"/>
                      <a:gd name="connsiteY0" fmla="*/ 2084 h 895705"/>
                      <a:gd name="connsiteX1" fmla="*/ 3014453 w 3020570"/>
                      <a:gd name="connsiteY1" fmla="*/ 855385 h 895705"/>
                      <a:gd name="connsiteX2" fmla="*/ 3020570 w 3020570"/>
                      <a:gd name="connsiteY2" fmla="*/ 873019 h 895705"/>
                      <a:gd name="connsiteX3" fmla="*/ 2635225 w 3020570"/>
                      <a:gd name="connsiteY3" fmla="*/ 873019 h 895705"/>
                      <a:gd name="connsiteX4" fmla="*/ 2594316 w 3020570"/>
                      <a:gd name="connsiteY4" fmla="*/ 825918 h 895705"/>
                      <a:gd name="connsiteX5" fmla="*/ 1456776 w 3020570"/>
                      <a:gd name="connsiteY5" fmla="*/ 364047 h 895705"/>
                      <a:gd name="connsiteX6" fmla="*/ 247799 w 3020570"/>
                      <a:gd name="connsiteY6" fmla="*/ 887831 h 895705"/>
                      <a:gd name="connsiteX7" fmla="*/ 17159 w 3020570"/>
                      <a:gd name="connsiteY7" fmla="*/ 622987 h 895705"/>
                      <a:gd name="connsiteX8" fmla="*/ 1449808 w 3020570"/>
                      <a:gd name="connsiteY8" fmla="*/ 2084 h 895705"/>
                      <a:gd name="connsiteX0" fmla="*/ 1455227 w 3025989"/>
                      <a:gd name="connsiteY0" fmla="*/ 2084 h 896787"/>
                      <a:gd name="connsiteX1" fmla="*/ 3019872 w 3025989"/>
                      <a:gd name="connsiteY1" fmla="*/ 855385 h 896787"/>
                      <a:gd name="connsiteX2" fmla="*/ 3025989 w 3025989"/>
                      <a:gd name="connsiteY2" fmla="*/ 873019 h 896787"/>
                      <a:gd name="connsiteX3" fmla="*/ 2640644 w 3025989"/>
                      <a:gd name="connsiteY3" fmla="*/ 873019 h 896787"/>
                      <a:gd name="connsiteX4" fmla="*/ 2599735 w 3025989"/>
                      <a:gd name="connsiteY4" fmla="*/ 825918 h 896787"/>
                      <a:gd name="connsiteX5" fmla="*/ 1462195 w 3025989"/>
                      <a:gd name="connsiteY5" fmla="*/ 364047 h 896787"/>
                      <a:gd name="connsiteX6" fmla="*/ 253218 w 3025989"/>
                      <a:gd name="connsiteY6" fmla="*/ 887831 h 896787"/>
                      <a:gd name="connsiteX7" fmla="*/ 22578 w 3025989"/>
                      <a:gd name="connsiteY7" fmla="*/ 622987 h 896787"/>
                      <a:gd name="connsiteX8" fmla="*/ 1455227 w 3025989"/>
                      <a:gd name="connsiteY8" fmla="*/ 2084 h 896787"/>
                      <a:gd name="connsiteX0" fmla="*/ 1455548 w 3026310"/>
                      <a:gd name="connsiteY0" fmla="*/ 2084 h 894523"/>
                      <a:gd name="connsiteX1" fmla="*/ 3020193 w 3026310"/>
                      <a:gd name="connsiteY1" fmla="*/ 855385 h 894523"/>
                      <a:gd name="connsiteX2" fmla="*/ 3026310 w 3026310"/>
                      <a:gd name="connsiteY2" fmla="*/ 873019 h 894523"/>
                      <a:gd name="connsiteX3" fmla="*/ 2640965 w 3026310"/>
                      <a:gd name="connsiteY3" fmla="*/ 873019 h 894523"/>
                      <a:gd name="connsiteX4" fmla="*/ 2600056 w 3026310"/>
                      <a:gd name="connsiteY4" fmla="*/ 825918 h 894523"/>
                      <a:gd name="connsiteX5" fmla="*/ 1462516 w 3026310"/>
                      <a:gd name="connsiteY5" fmla="*/ 364047 h 894523"/>
                      <a:gd name="connsiteX6" fmla="*/ 248776 w 3026310"/>
                      <a:gd name="connsiteY6" fmla="*/ 885449 h 894523"/>
                      <a:gd name="connsiteX7" fmla="*/ 22899 w 3026310"/>
                      <a:gd name="connsiteY7" fmla="*/ 622987 h 894523"/>
                      <a:gd name="connsiteX8" fmla="*/ 1455548 w 3026310"/>
                      <a:gd name="connsiteY8" fmla="*/ 2084 h 894523"/>
                      <a:gd name="connsiteX0" fmla="*/ 1455878 w 3026640"/>
                      <a:gd name="connsiteY0" fmla="*/ 2084 h 885498"/>
                      <a:gd name="connsiteX1" fmla="*/ 3020523 w 3026640"/>
                      <a:gd name="connsiteY1" fmla="*/ 855385 h 885498"/>
                      <a:gd name="connsiteX2" fmla="*/ 3026640 w 3026640"/>
                      <a:gd name="connsiteY2" fmla="*/ 873019 h 885498"/>
                      <a:gd name="connsiteX3" fmla="*/ 2641295 w 3026640"/>
                      <a:gd name="connsiteY3" fmla="*/ 873019 h 885498"/>
                      <a:gd name="connsiteX4" fmla="*/ 2600386 w 3026640"/>
                      <a:gd name="connsiteY4" fmla="*/ 825918 h 885498"/>
                      <a:gd name="connsiteX5" fmla="*/ 1462846 w 3026640"/>
                      <a:gd name="connsiteY5" fmla="*/ 364047 h 885498"/>
                      <a:gd name="connsiteX6" fmla="*/ 244343 w 3026640"/>
                      <a:gd name="connsiteY6" fmla="*/ 875924 h 885498"/>
                      <a:gd name="connsiteX7" fmla="*/ 23229 w 3026640"/>
                      <a:gd name="connsiteY7" fmla="*/ 622987 h 885498"/>
                      <a:gd name="connsiteX8" fmla="*/ 1455878 w 3026640"/>
                      <a:gd name="connsiteY8" fmla="*/ 2084 h 885498"/>
                      <a:gd name="connsiteX0" fmla="*/ 1455878 w 3026640"/>
                      <a:gd name="connsiteY0" fmla="*/ 2084 h 885498"/>
                      <a:gd name="connsiteX1" fmla="*/ 3020523 w 3026640"/>
                      <a:gd name="connsiteY1" fmla="*/ 855385 h 885498"/>
                      <a:gd name="connsiteX2" fmla="*/ 3026640 w 3026640"/>
                      <a:gd name="connsiteY2" fmla="*/ 873019 h 885498"/>
                      <a:gd name="connsiteX3" fmla="*/ 2641295 w 3026640"/>
                      <a:gd name="connsiteY3" fmla="*/ 873019 h 885498"/>
                      <a:gd name="connsiteX4" fmla="*/ 2600386 w 3026640"/>
                      <a:gd name="connsiteY4" fmla="*/ 825918 h 885498"/>
                      <a:gd name="connsiteX5" fmla="*/ 1462846 w 3026640"/>
                      <a:gd name="connsiteY5" fmla="*/ 364047 h 885498"/>
                      <a:gd name="connsiteX6" fmla="*/ 244343 w 3026640"/>
                      <a:gd name="connsiteY6" fmla="*/ 875924 h 885498"/>
                      <a:gd name="connsiteX7" fmla="*/ 23229 w 3026640"/>
                      <a:gd name="connsiteY7" fmla="*/ 622987 h 885498"/>
                      <a:gd name="connsiteX8" fmla="*/ 1455878 w 3026640"/>
                      <a:gd name="connsiteY8" fmla="*/ 2084 h 885498"/>
                      <a:gd name="connsiteX0" fmla="*/ 1455878 w 3026640"/>
                      <a:gd name="connsiteY0" fmla="*/ 2084 h 885498"/>
                      <a:gd name="connsiteX1" fmla="*/ 3020523 w 3026640"/>
                      <a:gd name="connsiteY1" fmla="*/ 855385 h 885498"/>
                      <a:gd name="connsiteX2" fmla="*/ 3026640 w 3026640"/>
                      <a:gd name="connsiteY2" fmla="*/ 873019 h 885498"/>
                      <a:gd name="connsiteX3" fmla="*/ 2641295 w 3026640"/>
                      <a:gd name="connsiteY3" fmla="*/ 873019 h 885498"/>
                      <a:gd name="connsiteX4" fmla="*/ 2600386 w 3026640"/>
                      <a:gd name="connsiteY4" fmla="*/ 825918 h 885498"/>
                      <a:gd name="connsiteX5" fmla="*/ 1462846 w 3026640"/>
                      <a:gd name="connsiteY5" fmla="*/ 364047 h 885498"/>
                      <a:gd name="connsiteX6" fmla="*/ 244343 w 3026640"/>
                      <a:gd name="connsiteY6" fmla="*/ 875924 h 885498"/>
                      <a:gd name="connsiteX7" fmla="*/ 23229 w 3026640"/>
                      <a:gd name="connsiteY7" fmla="*/ 622987 h 885498"/>
                      <a:gd name="connsiteX8" fmla="*/ 1455878 w 3026640"/>
                      <a:gd name="connsiteY8" fmla="*/ 2084 h 885498"/>
                      <a:gd name="connsiteX0" fmla="*/ 1455388 w 3026150"/>
                      <a:gd name="connsiteY0" fmla="*/ 2084 h 890003"/>
                      <a:gd name="connsiteX1" fmla="*/ 3020033 w 3026150"/>
                      <a:gd name="connsiteY1" fmla="*/ 855385 h 890003"/>
                      <a:gd name="connsiteX2" fmla="*/ 3026150 w 3026150"/>
                      <a:gd name="connsiteY2" fmla="*/ 873019 h 890003"/>
                      <a:gd name="connsiteX3" fmla="*/ 2640805 w 3026150"/>
                      <a:gd name="connsiteY3" fmla="*/ 873019 h 890003"/>
                      <a:gd name="connsiteX4" fmla="*/ 2599896 w 3026150"/>
                      <a:gd name="connsiteY4" fmla="*/ 825918 h 890003"/>
                      <a:gd name="connsiteX5" fmla="*/ 1462356 w 3026150"/>
                      <a:gd name="connsiteY5" fmla="*/ 364047 h 890003"/>
                      <a:gd name="connsiteX6" fmla="*/ 250996 w 3026150"/>
                      <a:gd name="connsiteY6" fmla="*/ 880686 h 890003"/>
                      <a:gd name="connsiteX7" fmla="*/ 22739 w 3026150"/>
                      <a:gd name="connsiteY7" fmla="*/ 622987 h 890003"/>
                      <a:gd name="connsiteX8" fmla="*/ 1455388 w 3026150"/>
                      <a:gd name="connsiteY8" fmla="*/ 2084 h 890003"/>
                      <a:gd name="connsiteX0" fmla="*/ 1457512 w 3028274"/>
                      <a:gd name="connsiteY0" fmla="*/ 2084 h 887183"/>
                      <a:gd name="connsiteX1" fmla="*/ 3022157 w 3028274"/>
                      <a:gd name="connsiteY1" fmla="*/ 855385 h 887183"/>
                      <a:gd name="connsiteX2" fmla="*/ 3028274 w 3028274"/>
                      <a:gd name="connsiteY2" fmla="*/ 873019 h 887183"/>
                      <a:gd name="connsiteX3" fmla="*/ 2642929 w 3028274"/>
                      <a:gd name="connsiteY3" fmla="*/ 873019 h 887183"/>
                      <a:gd name="connsiteX4" fmla="*/ 2602020 w 3028274"/>
                      <a:gd name="connsiteY4" fmla="*/ 825918 h 887183"/>
                      <a:gd name="connsiteX5" fmla="*/ 1464480 w 3028274"/>
                      <a:gd name="connsiteY5" fmla="*/ 364047 h 887183"/>
                      <a:gd name="connsiteX6" fmla="*/ 253120 w 3028274"/>
                      <a:gd name="connsiteY6" fmla="*/ 880686 h 887183"/>
                      <a:gd name="connsiteX7" fmla="*/ 24863 w 3028274"/>
                      <a:gd name="connsiteY7" fmla="*/ 622987 h 887183"/>
                      <a:gd name="connsiteX8" fmla="*/ 1457512 w 3028274"/>
                      <a:gd name="connsiteY8" fmla="*/ 2084 h 887183"/>
                      <a:gd name="connsiteX0" fmla="*/ 1457871 w 3028633"/>
                      <a:gd name="connsiteY0" fmla="*/ 2084 h 892268"/>
                      <a:gd name="connsiteX1" fmla="*/ 3022516 w 3028633"/>
                      <a:gd name="connsiteY1" fmla="*/ 855385 h 892268"/>
                      <a:gd name="connsiteX2" fmla="*/ 3028633 w 3028633"/>
                      <a:gd name="connsiteY2" fmla="*/ 873019 h 892268"/>
                      <a:gd name="connsiteX3" fmla="*/ 2643288 w 3028633"/>
                      <a:gd name="connsiteY3" fmla="*/ 873019 h 892268"/>
                      <a:gd name="connsiteX4" fmla="*/ 2602379 w 3028633"/>
                      <a:gd name="connsiteY4" fmla="*/ 825918 h 892268"/>
                      <a:gd name="connsiteX5" fmla="*/ 1464839 w 3028633"/>
                      <a:gd name="connsiteY5" fmla="*/ 364047 h 892268"/>
                      <a:gd name="connsiteX6" fmla="*/ 253479 w 3028633"/>
                      <a:gd name="connsiteY6" fmla="*/ 880686 h 892268"/>
                      <a:gd name="connsiteX7" fmla="*/ 25222 w 3028633"/>
                      <a:gd name="connsiteY7" fmla="*/ 622987 h 892268"/>
                      <a:gd name="connsiteX8" fmla="*/ 1457871 w 3028633"/>
                      <a:gd name="connsiteY8" fmla="*/ 2084 h 892268"/>
                      <a:gd name="connsiteX0" fmla="*/ 1459401 w 3030163"/>
                      <a:gd name="connsiteY0" fmla="*/ 2084 h 894635"/>
                      <a:gd name="connsiteX1" fmla="*/ 3024046 w 3030163"/>
                      <a:gd name="connsiteY1" fmla="*/ 855385 h 894635"/>
                      <a:gd name="connsiteX2" fmla="*/ 3030163 w 3030163"/>
                      <a:gd name="connsiteY2" fmla="*/ 873019 h 894635"/>
                      <a:gd name="connsiteX3" fmla="*/ 2644818 w 3030163"/>
                      <a:gd name="connsiteY3" fmla="*/ 873019 h 894635"/>
                      <a:gd name="connsiteX4" fmla="*/ 2603909 w 3030163"/>
                      <a:gd name="connsiteY4" fmla="*/ 825918 h 894635"/>
                      <a:gd name="connsiteX5" fmla="*/ 1466369 w 3030163"/>
                      <a:gd name="connsiteY5" fmla="*/ 364047 h 894635"/>
                      <a:gd name="connsiteX6" fmla="*/ 255009 w 3030163"/>
                      <a:gd name="connsiteY6" fmla="*/ 880686 h 894635"/>
                      <a:gd name="connsiteX7" fmla="*/ 26752 w 3030163"/>
                      <a:gd name="connsiteY7" fmla="*/ 622987 h 894635"/>
                      <a:gd name="connsiteX8" fmla="*/ 1459401 w 3030163"/>
                      <a:gd name="connsiteY8" fmla="*/ 2084 h 894635"/>
                      <a:gd name="connsiteX0" fmla="*/ 1459401 w 3030163"/>
                      <a:gd name="connsiteY0" fmla="*/ 2084 h 890003"/>
                      <a:gd name="connsiteX1" fmla="*/ 3024046 w 3030163"/>
                      <a:gd name="connsiteY1" fmla="*/ 855385 h 890003"/>
                      <a:gd name="connsiteX2" fmla="*/ 3030163 w 3030163"/>
                      <a:gd name="connsiteY2" fmla="*/ 873019 h 890003"/>
                      <a:gd name="connsiteX3" fmla="*/ 2644818 w 3030163"/>
                      <a:gd name="connsiteY3" fmla="*/ 873019 h 890003"/>
                      <a:gd name="connsiteX4" fmla="*/ 2603909 w 3030163"/>
                      <a:gd name="connsiteY4" fmla="*/ 825918 h 890003"/>
                      <a:gd name="connsiteX5" fmla="*/ 1466369 w 3030163"/>
                      <a:gd name="connsiteY5" fmla="*/ 364047 h 890003"/>
                      <a:gd name="connsiteX6" fmla="*/ 255009 w 3030163"/>
                      <a:gd name="connsiteY6" fmla="*/ 880686 h 890003"/>
                      <a:gd name="connsiteX7" fmla="*/ 26752 w 3030163"/>
                      <a:gd name="connsiteY7" fmla="*/ 622987 h 890003"/>
                      <a:gd name="connsiteX8" fmla="*/ 1459401 w 3030163"/>
                      <a:gd name="connsiteY8" fmla="*/ 2084 h 890003"/>
                      <a:gd name="connsiteX0" fmla="*/ 1465274 w 3036036"/>
                      <a:gd name="connsiteY0" fmla="*/ 2395 h 889845"/>
                      <a:gd name="connsiteX1" fmla="*/ 3029919 w 3036036"/>
                      <a:gd name="connsiteY1" fmla="*/ 855696 h 889845"/>
                      <a:gd name="connsiteX2" fmla="*/ 3036036 w 3036036"/>
                      <a:gd name="connsiteY2" fmla="*/ 873330 h 889845"/>
                      <a:gd name="connsiteX3" fmla="*/ 2650691 w 3036036"/>
                      <a:gd name="connsiteY3" fmla="*/ 873330 h 889845"/>
                      <a:gd name="connsiteX4" fmla="*/ 2609782 w 3036036"/>
                      <a:gd name="connsiteY4" fmla="*/ 826229 h 889845"/>
                      <a:gd name="connsiteX5" fmla="*/ 1472242 w 3036036"/>
                      <a:gd name="connsiteY5" fmla="*/ 364358 h 889845"/>
                      <a:gd name="connsiteX6" fmla="*/ 260882 w 3036036"/>
                      <a:gd name="connsiteY6" fmla="*/ 880997 h 889845"/>
                      <a:gd name="connsiteX7" fmla="*/ 32625 w 3036036"/>
                      <a:gd name="connsiteY7" fmla="*/ 623298 h 889845"/>
                      <a:gd name="connsiteX8" fmla="*/ 1465274 w 3036036"/>
                      <a:gd name="connsiteY8" fmla="*/ 2395 h 889845"/>
                      <a:gd name="connsiteX0" fmla="*/ 1463861 w 3034623"/>
                      <a:gd name="connsiteY0" fmla="*/ 2469 h 890035"/>
                      <a:gd name="connsiteX1" fmla="*/ 3028506 w 3034623"/>
                      <a:gd name="connsiteY1" fmla="*/ 855770 h 890035"/>
                      <a:gd name="connsiteX2" fmla="*/ 3034623 w 3034623"/>
                      <a:gd name="connsiteY2" fmla="*/ 873404 h 890035"/>
                      <a:gd name="connsiteX3" fmla="*/ 2649278 w 3034623"/>
                      <a:gd name="connsiteY3" fmla="*/ 873404 h 890035"/>
                      <a:gd name="connsiteX4" fmla="*/ 2608369 w 3034623"/>
                      <a:gd name="connsiteY4" fmla="*/ 826303 h 890035"/>
                      <a:gd name="connsiteX5" fmla="*/ 1470829 w 3034623"/>
                      <a:gd name="connsiteY5" fmla="*/ 364432 h 890035"/>
                      <a:gd name="connsiteX6" fmla="*/ 259469 w 3034623"/>
                      <a:gd name="connsiteY6" fmla="*/ 881071 h 890035"/>
                      <a:gd name="connsiteX7" fmla="*/ 31212 w 3034623"/>
                      <a:gd name="connsiteY7" fmla="*/ 623372 h 890035"/>
                      <a:gd name="connsiteX8" fmla="*/ 1463861 w 3034623"/>
                      <a:gd name="connsiteY8" fmla="*/ 2469 h 890035"/>
                      <a:gd name="connsiteX0" fmla="*/ 1453176 w 3023938"/>
                      <a:gd name="connsiteY0" fmla="*/ 2652 h 889881"/>
                      <a:gd name="connsiteX1" fmla="*/ 3017821 w 3023938"/>
                      <a:gd name="connsiteY1" fmla="*/ 855953 h 889881"/>
                      <a:gd name="connsiteX2" fmla="*/ 3023938 w 3023938"/>
                      <a:gd name="connsiteY2" fmla="*/ 873587 h 889881"/>
                      <a:gd name="connsiteX3" fmla="*/ 2638593 w 3023938"/>
                      <a:gd name="connsiteY3" fmla="*/ 873587 h 889881"/>
                      <a:gd name="connsiteX4" fmla="*/ 2597684 w 3023938"/>
                      <a:gd name="connsiteY4" fmla="*/ 826486 h 889881"/>
                      <a:gd name="connsiteX5" fmla="*/ 1460144 w 3023938"/>
                      <a:gd name="connsiteY5" fmla="*/ 364615 h 889881"/>
                      <a:gd name="connsiteX6" fmla="*/ 248784 w 3023938"/>
                      <a:gd name="connsiteY6" fmla="*/ 881254 h 889881"/>
                      <a:gd name="connsiteX7" fmla="*/ 32434 w 3023938"/>
                      <a:gd name="connsiteY7" fmla="*/ 616412 h 889881"/>
                      <a:gd name="connsiteX8" fmla="*/ 1453176 w 3023938"/>
                      <a:gd name="connsiteY8" fmla="*/ 2652 h 889881"/>
                      <a:gd name="connsiteX0" fmla="*/ 1457439 w 3028201"/>
                      <a:gd name="connsiteY0" fmla="*/ 2652 h 889881"/>
                      <a:gd name="connsiteX1" fmla="*/ 3022084 w 3028201"/>
                      <a:gd name="connsiteY1" fmla="*/ 855953 h 889881"/>
                      <a:gd name="connsiteX2" fmla="*/ 3028201 w 3028201"/>
                      <a:gd name="connsiteY2" fmla="*/ 873587 h 889881"/>
                      <a:gd name="connsiteX3" fmla="*/ 2642856 w 3028201"/>
                      <a:gd name="connsiteY3" fmla="*/ 873587 h 889881"/>
                      <a:gd name="connsiteX4" fmla="*/ 2601947 w 3028201"/>
                      <a:gd name="connsiteY4" fmla="*/ 826486 h 889881"/>
                      <a:gd name="connsiteX5" fmla="*/ 1464407 w 3028201"/>
                      <a:gd name="connsiteY5" fmla="*/ 364615 h 889881"/>
                      <a:gd name="connsiteX6" fmla="*/ 253047 w 3028201"/>
                      <a:gd name="connsiteY6" fmla="*/ 881254 h 889881"/>
                      <a:gd name="connsiteX7" fmla="*/ 31934 w 3028201"/>
                      <a:gd name="connsiteY7" fmla="*/ 616412 h 889881"/>
                      <a:gd name="connsiteX8" fmla="*/ 1457439 w 3028201"/>
                      <a:gd name="connsiteY8" fmla="*/ 2652 h 889881"/>
                      <a:gd name="connsiteX0" fmla="*/ 1462312 w 3033074"/>
                      <a:gd name="connsiteY0" fmla="*/ 3336 h 890187"/>
                      <a:gd name="connsiteX1" fmla="*/ 3026957 w 3033074"/>
                      <a:gd name="connsiteY1" fmla="*/ 856637 h 890187"/>
                      <a:gd name="connsiteX2" fmla="*/ 3033074 w 3033074"/>
                      <a:gd name="connsiteY2" fmla="*/ 874271 h 890187"/>
                      <a:gd name="connsiteX3" fmla="*/ 2647729 w 3033074"/>
                      <a:gd name="connsiteY3" fmla="*/ 874271 h 890187"/>
                      <a:gd name="connsiteX4" fmla="*/ 2606820 w 3033074"/>
                      <a:gd name="connsiteY4" fmla="*/ 827170 h 890187"/>
                      <a:gd name="connsiteX5" fmla="*/ 1469280 w 3033074"/>
                      <a:gd name="connsiteY5" fmla="*/ 365299 h 890187"/>
                      <a:gd name="connsiteX6" fmla="*/ 257920 w 3033074"/>
                      <a:gd name="connsiteY6" fmla="*/ 881938 h 890187"/>
                      <a:gd name="connsiteX7" fmla="*/ 36807 w 3033074"/>
                      <a:gd name="connsiteY7" fmla="*/ 617096 h 890187"/>
                      <a:gd name="connsiteX8" fmla="*/ 1462312 w 3033074"/>
                      <a:gd name="connsiteY8" fmla="*/ 3336 h 890187"/>
                      <a:gd name="connsiteX0" fmla="*/ 1460787 w 3031549"/>
                      <a:gd name="connsiteY0" fmla="*/ 3454 h 890426"/>
                      <a:gd name="connsiteX1" fmla="*/ 3025432 w 3031549"/>
                      <a:gd name="connsiteY1" fmla="*/ 856755 h 890426"/>
                      <a:gd name="connsiteX2" fmla="*/ 3031549 w 3031549"/>
                      <a:gd name="connsiteY2" fmla="*/ 874389 h 890426"/>
                      <a:gd name="connsiteX3" fmla="*/ 2646204 w 3031549"/>
                      <a:gd name="connsiteY3" fmla="*/ 874389 h 890426"/>
                      <a:gd name="connsiteX4" fmla="*/ 2605295 w 3031549"/>
                      <a:gd name="connsiteY4" fmla="*/ 827288 h 890426"/>
                      <a:gd name="connsiteX5" fmla="*/ 1467755 w 3031549"/>
                      <a:gd name="connsiteY5" fmla="*/ 365417 h 890426"/>
                      <a:gd name="connsiteX6" fmla="*/ 256395 w 3031549"/>
                      <a:gd name="connsiteY6" fmla="*/ 882056 h 890426"/>
                      <a:gd name="connsiteX7" fmla="*/ 35282 w 3031549"/>
                      <a:gd name="connsiteY7" fmla="*/ 617214 h 890426"/>
                      <a:gd name="connsiteX8" fmla="*/ 1460787 w 3031549"/>
                      <a:gd name="connsiteY8" fmla="*/ 3454 h 890426"/>
                      <a:gd name="connsiteX0" fmla="*/ 1460787 w 3031549"/>
                      <a:gd name="connsiteY0" fmla="*/ 3454 h 890426"/>
                      <a:gd name="connsiteX1" fmla="*/ 3025432 w 3031549"/>
                      <a:gd name="connsiteY1" fmla="*/ 856755 h 890426"/>
                      <a:gd name="connsiteX2" fmla="*/ 3031549 w 3031549"/>
                      <a:gd name="connsiteY2" fmla="*/ 874389 h 890426"/>
                      <a:gd name="connsiteX3" fmla="*/ 2646204 w 3031549"/>
                      <a:gd name="connsiteY3" fmla="*/ 874389 h 890426"/>
                      <a:gd name="connsiteX4" fmla="*/ 1467755 w 3031549"/>
                      <a:gd name="connsiteY4" fmla="*/ 365417 h 890426"/>
                      <a:gd name="connsiteX5" fmla="*/ 256395 w 3031549"/>
                      <a:gd name="connsiteY5" fmla="*/ 882056 h 890426"/>
                      <a:gd name="connsiteX6" fmla="*/ 35282 w 3031549"/>
                      <a:gd name="connsiteY6" fmla="*/ 617214 h 890426"/>
                      <a:gd name="connsiteX7" fmla="*/ 1460787 w 3031549"/>
                      <a:gd name="connsiteY7" fmla="*/ 3454 h 890426"/>
                      <a:gd name="connsiteX0" fmla="*/ 1460787 w 3031549"/>
                      <a:gd name="connsiteY0" fmla="*/ 3454 h 890426"/>
                      <a:gd name="connsiteX1" fmla="*/ 3031549 w 3031549"/>
                      <a:gd name="connsiteY1" fmla="*/ 874389 h 890426"/>
                      <a:gd name="connsiteX2" fmla="*/ 2646204 w 3031549"/>
                      <a:gd name="connsiteY2" fmla="*/ 874389 h 890426"/>
                      <a:gd name="connsiteX3" fmla="*/ 1467755 w 3031549"/>
                      <a:gd name="connsiteY3" fmla="*/ 365417 h 890426"/>
                      <a:gd name="connsiteX4" fmla="*/ 256395 w 3031549"/>
                      <a:gd name="connsiteY4" fmla="*/ 882056 h 890426"/>
                      <a:gd name="connsiteX5" fmla="*/ 35282 w 3031549"/>
                      <a:gd name="connsiteY5" fmla="*/ 617214 h 890426"/>
                      <a:gd name="connsiteX6" fmla="*/ 1460787 w 3031549"/>
                      <a:gd name="connsiteY6" fmla="*/ 3454 h 890426"/>
                      <a:gd name="connsiteX0" fmla="*/ 1460787 w 2869624"/>
                      <a:gd name="connsiteY0" fmla="*/ 69 h 887041"/>
                      <a:gd name="connsiteX1" fmla="*/ 2869624 w 2869624"/>
                      <a:gd name="connsiteY1" fmla="*/ 575729 h 887041"/>
                      <a:gd name="connsiteX2" fmla="*/ 2646204 w 2869624"/>
                      <a:gd name="connsiteY2" fmla="*/ 871004 h 887041"/>
                      <a:gd name="connsiteX3" fmla="*/ 1467755 w 2869624"/>
                      <a:gd name="connsiteY3" fmla="*/ 362032 h 887041"/>
                      <a:gd name="connsiteX4" fmla="*/ 256395 w 2869624"/>
                      <a:gd name="connsiteY4" fmla="*/ 878671 h 887041"/>
                      <a:gd name="connsiteX5" fmla="*/ 35282 w 2869624"/>
                      <a:gd name="connsiteY5" fmla="*/ 613829 h 887041"/>
                      <a:gd name="connsiteX6" fmla="*/ 1460787 w 2869624"/>
                      <a:gd name="connsiteY6" fmla="*/ 69 h 887041"/>
                      <a:gd name="connsiteX0" fmla="*/ 1460787 w 2909111"/>
                      <a:gd name="connsiteY0" fmla="*/ 69 h 887041"/>
                      <a:gd name="connsiteX1" fmla="*/ 2869624 w 2909111"/>
                      <a:gd name="connsiteY1" fmla="*/ 575729 h 887041"/>
                      <a:gd name="connsiteX2" fmla="*/ 2646204 w 2909111"/>
                      <a:gd name="connsiteY2" fmla="*/ 871004 h 887041"/>
                      <a:gd name="connsiteX3" fmla="*/ 1467755 w 2909111"/>
                      <a:gd name="connsiteY3" fmla="*/ 362032 h 887041"/>
                      <a:gd name="connsiteX4" fmla="*/ 256395 w 2909111"/>
                      <a:gd name="connsiteY4" fmla="*/ 878671 h 887041"/>
                      <a:gd name="connsiteX5" fmla="*/ 35282 w 2909111"/>
                      <a:gd name="connsiteY5" fmla="*/ 613829 h 887041"/>
                      <a:gd name="connsiteX6" fmla="*/ 1460787 w 2909111"/>
                      <a:gd name="connsiteY6" fmla="*/ 69 h 887041"/>
                      <a:gd name="connsiteX0" fmla="*/ 1460787 w 2911841"/>
                      <a:gd name="connsiteY0" fmla="*/ 69 h 893677"/>
                      <a:gd name="connsiteX1" fmla="*/ 2869624 w 2911841"/>
                      <a:gd name="connsiteY1" fmla="*/ 575729 h 893677"/>
                      <a:gd name="connsiteX2" fmla="*/ 2646204 w 2911841"/>
                      <a:gd name="connsiteY2" fmla="*/ 871004 h 893677"/>
                      <a:gd name="connsiteX3" fmla="*/ 1467755 w 2911841"/>
                      <a:gd name="connsiteY3" fmla="*/ 362032 h 893677"/>
                      <a:gd name="connsiteX4" fmla="*/ 256395 w 2911841"/>
                      <a:gd name="connsiteY4" fmla="*/ 878671 h 893677"/>
                      <a:gd name="connsiteX5" fmla="*/ 35282 w 2911841"/>
                      <a:gd name="connsiteY5" fmla="*/ 613829 h 893677"/>
                      <a:gd name="connsiteX6" fmla="*/ 1460787 w 2911841"/>
                      <a:gd name="connsiteY6" fmla="*/ 69 h 893677"/>
                      <a:gd name="connsiteX0" fmla="*/ 1460787 w 2909841"/>
                      <a:gd name="connsiteY0" fmla="*/ 69 h 890967"/>
                      <a:gd name="connsiteX1" fmla="*/ 2869624 w 2909841"/>
                      <a:gd name="connsiteY1" fmla="*/ 575729 h 890967"/>
                      <a:gd name="connsiteX2" fmla="*/ 2627154 w 2909841"/>
                      <a:gd name="connsiteY2" fmla="*/ 867829 h 890967"/>
                      <a:gd name="connsiteX3" fmla="*/ 1467755 w 2909841"/>
                      <a:gd name="connsiteY3" fmla="*/ 362032 h 890967"/>
                      <a:gd name="connsiteX4" fmla="*/ 256395 w 2909841"/>
                      <a:gd name="connsiteY4" fmla="*/ 878671 h 890967"/>
                      <a:gd name="connsiteX5" fmla="*/ 35282 w 2909841"/>
                      <a:gd name="connsiteY5" fmla="*/ 613829 h 890967"/>
                      <a:gd name="connsiteX6" fmla="*/ 1460787 w 2909841"/>
                      <a:gd name="connsiteY6" fmla="*/ 69 h 890967"/>
                      <a:gd name="connsiteX0" fmla="*/ 1460787 w 2909215"/>
                      <a:gd name="connsiteY0" fmla="*/ 69 h 890967"/>
                      <a:gd name="connsiteX1" fmla="*/ 2869624 w 2909215"/>
                      <a:gd name="connsiteY1" fmla="*/ 575729 h 890967"/>
                      <a:gd name="connsiteX2" fmla="*/ 2620804 w 2909215"/>
                      <a:gd name="connsiteY2" fmla="*/ 867829 h 890967"/>
                      <a:gd name="connsiteX3" fmla="*/ 1467755 w 2909215"/>
                      <a:gd name="connsiteY3" fmla="*/ 362032 h 890967"/>
                      <a:gd name="connsiteX4" fmla="*/ 256395 w 2909215"/>
                      <a:gd name="connsiteY4" fmla="*/ 878671 h 890967"/>
                      <a:gd name="connsiteX5" fmla="*/ 35282 w 2909215"/>
                      <a:gd name="connsiteY5" fmla="*/ 613829 h 890967"/>
                      <a:gd name="connsiteX6" fmla="*/ 1460787 w 2909215"/>
                      <a:gd name="connsiteY6" fmla="*/ 69 h 890967"/>
                      <a:gd name="connsiteX0" fmla="*/ 1460787 w 2910387"/>
                      <a:gd name="connsiteY0" fmla="*/ 69 h 887041"/>
                      <a:gd name="connsiteX1" fmla="*/ 2869624 w 2910387"/>
                      <a:gd name="connsiteY1" fmla="*/ 575729 h 887041"/>
                      <a:gd name="connsiteX2" fmla="*/ 2620804 w 2910387"/>
                      <a:gd name="connsiteY2" fmla="*/ 867829 h 887041"/>
                      <a:gd name="connsiteX3" fmla="*/ 1467755 w 2910387"/>
                      <a:gd name="connsiteY3" fmla="*/ 362032 h 887041"/>
                      <a:gd name="connsiteX4" fmla="*/ 256395 w 2910387"/>
                      <a:gd name="connsiteY4" fmla="*/ 878671 h 887041"/>
                      <a:gd name="connsiteX5" fmla="*/ 35282 w 2910387"/>
                      <a:gd name="connsiteY5" fmla="*/ 613829 h 887041"/>
                      <a:gd name="connsiteX6" fmla="*/ 1460787 w 2910387"/>
                      <a:gd name="connsiteY6" fmla="*/ 69 h 887041"/>
                      <a:gd name="connsiteX0" fmla="*/ 1460787 w 2910690"/>
                      <a:gd name="connsiteY0" fmla="*/ 69 h 887041"/>
                      <a:gd name="connsiteX1" fmla="*/ 2869624 w 2910690"/>
                      <a:gd name="connsiteY1" fmla="*/ 575729 h 887041"/>
                      <a:gd name="connsiteX2" fmla="*/ 2620804 w 2910690"/>
                      <a:gd name="connsiteY2" fmla="*/ 867829 h 887041"/>
                      <a:gd name="connsiteX3" fmla="*/ 1467755 w 2910690"/>
                      <a:gd name="connsiteY3" fmla="*/ 362032 h 887041"/>
                      <a:gd name="connsiteX4" fmla="*/ 256395 w 2910690"/>
                      <a:gd name="connsiteY4" fmla="*/ 878671 h 887041"/>
                      <a:gd name="connsiteX5" fmla="*/ 35282 w 2910690"/>
                      <a:gd name="connsiteY5" fmla="*/ 613829 h 887041"/>
                      <a:gd name="connsiteX6" fmla="*/ 1460787 w 2910690"/>
                      <a:gd name="connsiteY6" fmla="*/ 69 h 887041"/>
                      <a:gd name="connsiteX0" fmla="*/ 1460787 w 2910690"/>
                      <a:gd name="connsiteY0" fmla="*/ 69 h 887041"/>
                      <a:gd name="connsiteX1" fmla="*/ 2869624 w 2910690"/>
                      <a:gd name="connsiteY1" fmla="*/ 575729 h 887041"/>
                      <a:gd name="connsiteX2" fmla="*/ 2620804 w 2910690"/>
                      <a:gd name="connsiteY2" fmla="*/ 867829 h 887041"/>
                      <a:gd name="connsiteX3" fmla="*/ 1467755 w 2910690"/>
                      <a:gd name="connsiteY3" fmla="*/ 362032 h 887041"/>
                      <a:gd name="connsiteX4" fmla="*/ 256395 w 2910690"/>
                      <a:gd name="connsiteY4" fmla="*/ 878671 h 887041"/>
                      <a:gd name="connsiteX5" fmla="*/ 35282 w 2910690"/>
                      <a:gd name="connsiteY5" fmla="*/ 613829 h 887041"/>
                      <a:gd name="connsiteX6" fmla="*/ 1460787 w 2910690"/>
                      <a:gd name="connsiteY6" fmla="*/ 69 h 887041"/>
                      <a:gd name="connsiteX0" fmla="*/ 1460787 w 2910690"/>
                      <a:gd name="connsiteY0" fmla="*/ 69 h 887041"/>
                      <a:gd name="connsiteX1" fmla="*/ 2869624 w 2910690"/>
                      <a:gd name="connsiteY1" fmla="*/ 575729 h 887041"/>
                      <a:gd name="connsiteX2" fmla="*/ 2620804 w 2910690"/>
                      <a:gd name="connsiteY2" fmla="*/ 867829 h 887041"/>
                      <a:gd name="connsiteX3" fmla="*/ 1467755 w 2910690"/>
                      <a:gd name="connsiteY3" fmla="*/ 362032 h 887041"/>
                      <a:gd name="connsiteX4" fmla="*/ 256395 w 2910690"/>
                      <a:gd name="connsiteY4" fmla="*/ 878671 h 887041"/>
                      <a:gd name="connsiteX5" fmla="*/ 35282 w 2910690"/>
                      <a:gd name="connsiteY5" fmla="*/ 613829 h 887041"/>
                      <a:gd name="connsiteX6" fmla="*/ 1460787 w 2910690"/>
                      <a:gd name="connsiteY6" fmla="*/ 69 h 887041"/>
                      <a:gd name="connsiteX0" fmla="*/ 1460787 w 2910690"/>
                      <a:gd name="connsiteY0" fmla="*/ 69 h 887041"/>
                      <a:gd name="connsiteX1" fmla="*/ 2869624 w 2910690"/>
                      <a:gd name="connsiteY1" fmla="*/ 575729 h 887041"/>
                      <a:gd name="connsiteX2" fmla="*/ 2620804 w 2910690"/>
                      <a:gd name="connsiteY2" fmla="*/ 867829 h 887041"/>
                      <a:gd name="connsiteX3" fmla="*/ 1467755 w 2910690"/>
                      <a:gd name="connsiteY3" fmla="*/ 362032 h 887041"/>
                      <a:gd name="connsiteX4" fmla="*/ 256395 w 2910690"/>
                      <a:gd name="connsiteY4" fmla="*/ 878671 h 887041"/>
                      <a:gd name="connsiteX5" fmla="*/ 35282 w 2910690"/>
                      <a:gd name="connsiteY5" fmla="*/ 613829 h 887041"/>
                      <a:gd name="connsiteX6" fmla="*/ 1460787 w 2910690"/>
                      <a:gd name="connsiteY6" fmla="*/ 69 h 887041"/>
                      <a:gd name="connsiteX0" fmla="*/ 1460787 w 2910690"/>
                      <a:gd name="connsiteY0" fmla="*/ 587 h 887559"/>
                      <a:gd name="connsiteX1" fmla="*/ 2869624 w 2910690"/>
                      <a:gd name="connsiteY1" fmla="*/ 576247 h 887559"/>
                      <a:gd name="connsiteX2" fmla="*/ 2620804 w 2910690"/>
                      <a:gd name="connsiteY2" fmla="*/ 868347 h 887559"/>
                      <a:gd name="connsiteX3" fmla="*/ 1467755 w 2910690"/>
                      <a:gd name="connsiteY3" fmla="*/ 362550 h 887559"/>
                      <a:gd name="connsiteX4" fmla="*/ 256395 w 2910690"/>
                      <a:gd name="connsiteY4" fmla="*/ 879189 h 887559"/>
                      <a:gd name="connsiteX5" fmla="*/ 35282 w 2910690"/>
                      <a:gd name="connsiteY5" fmla="*/ 614347 h 887559"/>
                      <a:gd name="connsiteX6" fmla="*/ 1460787 w 2910690"/>
                      <a:gd name="connsiteY6" fmla="*/ 587 h 887559"/>
                      <a:gd name="connsiteX0" fmla="*/ 1460787 w 2910690"/>
                      <a:gd name="connsiteY0" fmla="*/ 182 h 887154"/>
                      <a:gd name="connsiteX1" fmla="*/ 2869624 w 2910690"/>
                      <a:gd name="connsiteY1" fmla="*/ 575842 h 887154"/>
                      <a:gd name="connsiteX2" fmla="*/ 2620804 w 2910690"/>
                      <a:gd name="connsiteY2" fmla="*/ 867942 h 887154"/>
                      <a:gd name="connsiteX3" fmla="*/ 1467755 w 2910690"/>
                      <a:gd name="connsiteY3" fmla="*/ 362145 h 887154"/>
                      <a:gd name="connsiteX4" fmla="*/ 256395 w 2910690"/>
                      <a:gd name="connsiteY4" fmla="*/ 878784 h 887154"/>
                      <a:gd name="connsiteX5" fmla="*/ 35282 w 2910690"/>
                      <a:gd name="connsiteY5" fmla="*/ 613942 h 887154"/>
                      <a:gd name="connsiteX6" fmla="*/ 1460787 w 2910690"/>
                      <a:gd name="connsiteY6" fmla="*/ 182 h 887154"/>
                      <a:gd name="connsiteX0" fmla="*/ 1460787 w 2925633"/>
                      <a:gd name="connsiteY0" fmla="*/ 182 h 887154"/>
                      <a:gd name="connsiteX1" fmla="*/ 2869624 w 2925633"/>
                      <a:gd name="connsiteY1" fmla="*/ 575842 h 887154"/>
                      <a:gd name="connsiteX2" fmla="*/ 2620804 w 2925633"/>
                      <a:gd name="connsiteY2" fmla="*/ 867942 h 887154"/>
                      <a:gd name="connsiteX3" fmla="*/ 1467755 w 2925633"/>
                      <a:gd name="connsiteY3" fmla="*/ 362145 h 887154"/>
                      <a:gd name="connsiteX4" fmla="*/ 256395 w 2925633"/>
                      <a:gd name="connsiteY4" fmla="*/ 878784 h 887154"/>
                      <a:gd name="connsiteX5" fmla="*/ 35282 w 2925633"/>
                      <a:gd name="connsiteY5" fmla="*/ 613942 h 887154"/>
                      <a:gd name="connsiteX6" fmla="*/ 1460787 w 2925633"/>
                      <a:gd name="connsiteY6" fmla="*/ 182 h 887154"/>
                      <a:gd name="connsiteX0" fmla="*/ 1460787 w 2925633"/>
                      <a:gd name="connsiteY0" fmla="*/ 182 h 887154"/>
                      <a:gd name="connsiteX1" fmla="*/ 2869624 w 2925633"/>
                      <a:gd name="connsiteY1" fmla="*/ 575842 h 887154"/>
                      <a:gd name="connsiteX2" fmla="*/ 2620804 w 2925633"/>
                      <a:gd name="connsiteY2" fmla="*/ 867942 h 887154"/>
                      <a:gd name="connsiteX3" fmla="*/ 1467755 w 2925633"/>
                      <a:gd name="connsiteY3" fmla="*/ 362145 h 887154"/>
                      <a:gd name="connsiteX4" fmla="*/ 256395 w 2925633"/>
                      <a:gd name="connsiteY4" fmla="*/ 878784 h 887154"/>
                      <a:gd name="connsiteX5" fmla="*/ 35282 w 2925633"/>
                      <a:gd name="connsiteY5" fmla="*/ 613942 h 887154"/>
                      <a:gd name="connsiteX6" fmla="*/ 1460787 w 2925633"/>
                      <a:gd name="connsiteY6" fmla="*/ 182 h 887154"/>
                      <a:gd name="connsiteX0" fmla="*/ 1460787 w 2925633"/>
                      <a:gd name="connsiteY0" fmla="*/ 182 h 908356"/>
                      <a:gd name="connsiteX1" fmla="*/ 2869624 w 2925633"/>
                      <a:gd name="connsiteY1" fmla="*/ 575842 h 908356"/>
                      <a:gd name="connsiteX2" fmla="*/ 2620804 w 2925633"/>
                      <a:gd name="connsiteY2" fmla="*/ 867942 h 908356"/>
                      <a:gd name="connsiteX3" fmla="*/ 256395 w 2925633"/>
                      <a:gd name="connsiteY3" fmla="*/ 878784 h 908356"/>
                      <a:gd name="connsiteX4" fmla="*/ 35282 w 2925633"/>
                      <a:gd name="connsiteY4" fmla="*/ 613942 h 908356"/>
                      <a:gd name="connsiteX5" fmla="*/ 1460787 w 2925633"/>
                      <a:gd name="connsiteY5" fmla="*/ 182 h 908356"/>
                      <a:gd name="connsiteX0" fmla="*/ 1460787 w 2925633"/>
                      <a:gd name="connsiteY0" fmla="*/ 182 h 887154"/>
                      <a:gd name="connsiteX1" fmla="*/ 2869624 w 2925633"/>
                      <a:gd name="connsiteY1" fmla="*/ 575842 h 887154"/>
                      <a:gd name="connsiteX2" fmla="*/ 2620804 w 2925633"/>
                      <a:gd name="connsiteY2" fmla="*/ 867942 h 887154"/>
                      <a:gd name="connsiteX3" fmla="*/ 256395 w 2925633"/>
                      <a:gd name="connsiteY3" fmla="*/ 878784 h 887154"/>
                      <a:gd name="connsiteX4" fmla="*/ 35282 w 2925633"/>
                      <a:gd name="connsiteY4" fmla="*/ 613942 h 887154"/>
                      <a:gd name="connsiteX5" fmla="*/ 1460787 w 2925633"/>
                      <a:gd name="connsiteY5" fmla="*/ 182 h 887154"/>
                      <a:gd name="connsiteX0" fmla="*/ 1460787 w 2925633"/>
                      <a:gd name="connsiteY0" fmla="*/ 182 h 887154"/>
                      <a:gd name="connsiteX1" fmla="*/ 2869624 w 2925633"/>
                      <a:gd name="connsiteY1" fmla="*/ 575842 h 887154"/>
                      <a:gd name="connsiteX2" fmla="*/ 2620804 w 2925633"/>
                      <a:gd name="connsiteY2" fmla="*/ 867942 h 887154"/>
                      <a:gd name="connsiteX3" fmla="*/ 256395 w 2925633"/>
                      <a:gd name="connsiteY3" fmla="*/ 878784 h 887154"/>
                      <a:gd name="connsiteX4" fmla="*/ 35282 w 2925633"/>
                      <a:gd name="connsiteY4" fmla="*/ 613942 h 887154"/>
                      <a:gd name="connsiteX5" fmla="*/ 1460787 w 2925633"/>
                      <a:gd name="connsiteY5" fmla="*/ 182 h 887154"/>
                      <a:gd name="connsiteX0" fmla="*/ 1460787 w 2925633"/>
                      <a:gd name="connsiteY0" fmla="*/ 182 h 887154"/>
                      <a:gd name="connsiteX1" fmla="*/ 2869624 w 2925633"/>
                      <a:gd name="connsiteY1" fmla="*/ 575842 h 887154"/>
                      <a:gd name="connsiteX2" fmla="*/ 2620804 w 2925633"/>
                      <a:gd name="connsiteY2" fmla="*/ 867942 h 887154"/>
                      <a:gd name="connsiteX3" fmla="*/ 256395 w 2925633"/>
                      <a:gd name="connsiteY3" fmla="*/ 878784 h 887154"/>
                      <a:gd name="connsiteX4" fmla="*/ 35282 w 2925633"/>
                      <a:gd name="connsiteY4" fmla="*/ 613942 h 887154"/>
                      <a:gd name="connsiteX5" fmla="*/ 1460787 w 2925633"/>
                      <a:gd name="connsiteY5" fmla="*/ 182 h 887154"/>
                      <a:gd name="connsiteX0" fmla="*/ 1460787 w 2922934"/>
                      <a:gd name="connsiteY0" fmla="*/ 182 h 893381"/>
                      <a:gd name="connsiteX1" fmla="*/ 2869624 w 2922934"/>
                      <a:gd name="connsiteY1" fmla="*/ 575842 h 893381"/>
                      <a:gd name="connsiteX2" fmla="*/ 2620804 w 2922934"/>
                      <a:gd name="connsiteY2" fmla="*/ 867942 h 893381"/>
                      <a:gd name="connsiteX3" fmla="*/ 256395 w 2922934"/>
                      <a:gd name="connsiteY3" fmla="*/ 878784 h 893381"/>
                      <a:gd name="connsiteX4" fmla="*/ 35282 w 2922934"/>
                      <a:gd name="connsiteY4" fmla="*/ 613942 h 893381"/>
                      <a:gd name="connsiteX5" fmla="*/ 1460787 w 2922934"/>
                      <a:gd name="connsiteY5" fmla="*/ 182 h 893381"/>
                      <a:gd name="connsiteX0" fmla="*/ 1460787 w 2924594"/>
                      <a:gd name="connsiteY0" fmla="*/ 182 h 899679"/>
                      <a:gd name="connsiteX1" fmla="*/ 2869624 w 2924594"/>
                      <a:gd name="connsiteY1" fmla="*/ 575842 h 899679"/>
                      <a:gd name="connsiteX2" fmla="*/ 2620804 w 2924594"/>
                      <a:gd name="connsiteY2" fmla="*/ 867942 h 899679"/>
                      <a:gd name="connsiteX3" fmla="*/ 256395 w 2924594"/>
                      <a:gd name="connsiteY3" fmla="*/ 878784 h 899679"/>
                      <a:gd name="connsiteX4" fmla="*/ 35282 w 2924594"/>
                      <a:gd name="connsiteY4" fmla="*/ 613942 h 899679"/>
                      <a:gd name="connsiteX5" fmla="*/ 1460787 w 2924594"/>
                      <a:gd name="connsiteY5" fmla="*/ 182 h 899679"/>
                      <a:gd name="connsiteX0" fmla="*/ 1460787 w 2925633"/>
                      <a:gd name="connsiteY0" fmla="*/ 182 h 902236"/>
                      <a:gd name="connsiteX1" fmla="*/ 2869624 w 2925633"/>
                      <a:gd name="connsiteY1" fmla="*/ 575842 h 902236"/>
                      <a:gd name="connsiteX2" fmla="*/ 2620804 w 2925633"/>
                      <a:gd name="connsiteY2" fmla="*/ 867942 h 902236"/>
                      <a:gd name="connsiteX3" fmla="*/ 256395 w 2925633"/>
                      <a:gd name="connsiteY3" fmla="*/ 878784 h 902236"/>
                      <a:gd name="connsiteX4" fmla="*/ 35282 w 2925633"/>
                      <a:gd name="connsiteY4" fmla="*/ 613942 h 902236"/>
                      <a:gd name="connsiteX5" fmla="*/ 1460787 w 2925633"/>
                      <a:gd name="connsiteY5" fmla="*/ 182 h 902236"/>
                      <a:gd name="connsiteX0" fmla="*/ 1460787 w 2925633"/>
                      <a:gd name="connsiteY0" fmla="*/ 182 h 902236"/>
                      <a:gd name="connsiteX1" fmla="*/ 2869624 w 2925633"/>
                      <a:gd name="connsiteY1" fmla="*/ 575842 h 902236"/>
                      <a:gd name="connsiteX2" fmla="*/ 2620804 w 2925633"/>
                      <a:gd name="connsiteY2" fmla="*/ 867942 h 902236"/>
                      <a:gd name="connsiteX3" fmla="*/ 256395 w 2925633"/>
                      <a:gd name="connsiteY3" fmla="*/ 878784 h 902236"/>
                      <a:gd name="connsiteX4" fmla="*/ 35282 w 2925633"/>
                      <a:gd name="connsiteY4" fmla="*/ 613942 h 902236"/>
                      <a:gd name="connsiteX5" fmla="*/ 1460787 w 2925633"/>
                      <a:gd name="connsiteY5" fmla="*/ 182 h 902236"/>
                      <a:gd name="connsiteX0" fmla="*/ 1483628 w 2948474"/>
                      <a:gd name="connsiteY0" fmla="*/ 109 h 902163"/>
                      <a:gd name="connsiteX1" fmla="*/ 2892465 w 2948474"/>
                      <a:gd name="connsiteY1" fmla="*/ 575769 h 902163"/>
                      <a:gd name="connsiteX2" fmla="*/ 2643645 w 2948474"/>
                      <a:gd name="connsiteY2" fmla="*/ 867869 h 902163"/>
                      <a:gd name="connsiteX3" fmla="*/ 326861 w 2948474"/>
                      <a:gd name="connsiteY3" fmla="*/ 866011 h 902163"/>
                      <a:gd name="connsiteX4" fmla="*/ 58123 w 2948474"/>
                      <a:gd name="connsiteY4" fmla="*/ 613869 h 902163"/>
                      <a:gd name="connsiteX5" fmla="*/ 1483628 w 2948474"/>
                      <a:gd name="connsiteY5" fmla="*/ 109 h 902163"/>
                      <a:gd name="connsiteX0" fmla="*/ 1488765 w 2953611"/>
                      <a:gd name="connsiteY0" fmla="*/ 109 h 902163"/>
                      <a:gd name="connsiteX1" fmla="*/ 2897602 w 2953611"/>
                      <a:gd name="connsiteY1" fmla="*/ 575769 h 902163"/>
                      <a:gd name="connsiteX2" fmla="*/ 2648782 w 2953611"/>
                      <a:gd name="connsiteY2" fmla="*/ 867869 h 902163"/>
                      <a:gd name="connsiteX3" fmla="*/ 331998 w 2953611"/>
                      <a:gd name="connsiteY3" fmla="*/ 866011 h 902163"/>
                      <a:gd name="connsiteX4" fmla="*/ 63260 w 2953611"/>
                      <a:gd name="connsiteY4" fmla="*/ 613869 h 902163"/>
                      <a:gd name="connsiteX5" fmla="*/ 1488765 w 2953611"/>
                      <a:gd name="connsiteY5" fmla="*/ 109 h 902163"/>
                      <a:gd name="connsiteX0" fmla="*/ 1483972 w 2948818"/>
                      <a:gd name="connsiteY0" fmla="*/ 109 h 902163"/>
                      <a:gd name="connsiteX1" fmla="*/ 2892809 w 2948818"/>
                      <a:gd name="connsiteY1" fmla="*/ 575769 h 902163"/>
                      <a:gd name="connsiteX2" fmla="*/ 2643989 w 2948818"/>
                      <a:gd name="connsiteY2" fmla="*/ 867869 h 902163"/>
                      <a:gd name="connsiteX3" fmla="*/ 327205 w 2948818"/>
                      <a:gd name="connsiteY3" fmla="*/ 866011 h 902163"/>
                      <a:gd name="connsiteX4" fmla="*/ 58467 w 2948818"/>
                      <a:gd name="connsiteY4" fmla="*/ 613869 h 902163"/>
                      <a:gd name="connsiteX5" fmla="*/ 1483972 w 2948818"/>
                      <a:gd name="connsiteY5" fmla="*/ 109 h 902163"/>
                      <a:gd name="connsiteX0" fmla="*/ 1483972 w 2948818"/>
                      <a:gd name="connsiteY0" fmla="*/ 109 h 902163"/>
                      <a:gd name="connsiteX1" fmla="*/ 2892809 w 2948818"/>
                      <a:gd name="connsiteY1" fmla="*/ 575769 h 902163"/>
                      <a:gd name="connsiteX2" fmla="*/ 2643989 w 2948818"/>
                      <a:gd name="connsiteY2" fmla="*/ 867869 h 902163"/>
                      <a:gd name="connsiteX3" fmla="*/ 327205 w 2948818"/>
                      <a:gd name="connsiteY3" fmla="*/ 866011 h 902163"/>
                      <a:gd name="connsiteX4" fmla="*/ 58467 w 2948818"/>
                      <a:gd name="connsiteY4" fmla="*/ 613869 h 902163"/>
                      <a:gd name="connsiteX5" fmla="*/ 1483972 w 2948818"/>
                      <a:gd name="connsiteY5" fmla="*/ 109 h 902163"/>
                      <a:gd name="connsiteX0" fmla="*/ 1483972 w 2948818"/>
                      <a:gd name="connsiteY0" fmla="*/ 109 h 902163"/>
                      <a:gd name="connsiteX1" fmla="*/ 2892809 w 2948818"/>
                      <a:gd name="connsiteY1" fmla="*/ 575769 h 902163"/>
                      <a:gd name="connsiteX2" fmla="*/ 2643989 w 2948818"/>
                      <a:gd name="connsiteY2" fmla="*/ 867869 h 902163"/>
                      <a:gd name="connsiteX3" fmla="*/ 327205 w 2948818"/>
                      <a:gd name="connsiteY3" fmla="*/ 866011 h 902163"/>
                      <a:gd name="connsiteX4" fmla="*/ 58467 w 2948818"/>
                      <a:gd name="connsiteY4" fmla="*/ 613869 h 902163"/>
                      <a:gd name="connsiteX5" fmla="*/ 1483972 w 2948818"/>
                      <a:gd name="connsiteY5" fmla="*/ 109 h 902163"/>
                      <a:gd name="connsiteX0" fmla="*/ 1483972 w 2948818"/>
                      <a:gd name="connsiteY0" fmla="*/ 109 h 902163"/>
                      <a:gd name="connsiteX1" fmla="*/ 2892809 w 2948818"/>
                      <a:gd name="connsiteY1" fmla="*/ 575769 h 902163"/>
                      <a:gd name="connsiteX2" fmla="*/ 2643989 w 2948818"/>
                      <a:gd name="connsiteY2" fmla="*/ 867869 h 902163"/>
                      <a:gd name="connsiteX3" fmla="*/ 327205 w 2948818"/>
                      <a:gd name="connsiteY3" fmla="*/ 866011 h 902163"/>
                      <a:gd name="connsiteX4" fmla="*/ 58467 w 2948818"/>
                      <a:gd name="connsiteY4" fmla="*/ 613869 h 902163"/>
                      <a:gd name="connsiteX5" fmla="*/ 1483972 w 2948818"/>
                      <a:gd name="connsiteY5" fmla="*/ 109 h 902163"/>
                      <a:gd name="connsiteX0" fmla="*/ 1483972 w 2948818"/>
                      <a:gd name="connsiteY0" fmla="*/ 109 h 902163"/>
                      <a:gd name="connsiteX1" fmla="*/ 2892809 w 2948818"/>
                      <a:gd name="connsiteY1" fmla="*/ 575769 h 902163"/>
                      <a:gd name="connsiteX2" fmla="*/ 2643989 w 2948818"/>
                      <a:gd name="connsiteY2" fmla="*/ 867869 h 902163"/>
                      <a:gd name="connsiteX3" fmla="*/ 327205 w 2948818"/>
                      <a:gd name="connsiteY3" fmla="*/ 866011 h 902163"/>
                      <a:gd name="connsiteX4" fmla="*/ 58467 w 2948818"/>
                      <a:gd name="connsiteY4" fmla="*/ 613869 h 902163"/>
                      <a:gd name="connsiteX5" fmla="*/ 1483972 w 2948818"/>
                      <a:gd name="connsiteY5" fmla="*/ 109 h 902163"/>
                      <a:gd name="connsiteX0" fmla="*/ 1458394 w 2923240"/>
                      <a:gd name="connsiteY0" fmla="*/ 109 h 902163"/>
                      <a:gd name="connsiteX1" fmla="*/ 2867231 w 2923240"/>
                      <a:gd name="connsiteY1" fmla="*/ 575769 h 902163"/>
                      <a:gd name="connsiteX2" fmla="*/ 2618411 w 2923240"/>
                      <a:gd name="connsiteY2" fmla="*/ 867869 h 902163"/>
                      <a:gd name="connsiteX3" fmla="*/ 301627 w 2923240"/>
                      <a:gd name="connsiteY3" fmla="*/ 866011 h 902163"/>
                      <a:gd name="connsiteX4" fmla="*/ 32889 w 2923240"/>
                      <a:gd name="connsiteY4" fmla="*/ 613869 h 902163"/>
                      <a:gd name="connsiteX5" fmla="*/ 1458394 w 2923240"/>
                      <a:gd name="connsiteY5" fmla="*/ 109 h 902163"/>
                      <a:gd name="connsiteX0" fmla="*/ 1458394 w 2923240"/>
                      <a:gd name="connsiteY0" fmla="*/ 109 h 902163"/>
                      <a:gd name="connsiteX1" fmla="*/ 2867231 w 2923240"/>
                      <a:gd name="connsiteY1" fmla="*/ 575769 h 902163"/>
                      <a:gd name="connsiteX2" fmla="*/ 2618411 w 2923240"/>
                      <a:gd name="connsiteY2" fmla="*/ 867869 h 902163"/>
                      <a:gd name="connsiteX3" fmla="*/ 301627 w 2923240"/>
                      <a:gd name="connsiteY3" fmla="*/ 866011 h 902163"/>
                      <a:gd name="connsiteX4" fmla="*/ 32889 w 2923240"/>
                      <a:gd name="connsiteY4" fmla="*/ 613869 h 902163"/>
                      <a:gd name="connsiteX5" fmla="*/ 1458394 w 2923240"/>
                      <a:gd name="connsiteY5" fmla="*/ 109 h 902163"/>
                      <a:gd name="connsiteX0" fmla="*/ 1458394 w 2923240"/>
                      <a:gd name="connsiteY0" fmla="*/ 136 h 902190"/>
                      <a:gd name="connsiteX1" fmla="*/ 2867231 w 2923240"/>
                      <a:gd name="connsiteY1" fmla="*/ 575796 h 902190"/>
                      <a:gd name="connsiteX2" fmla="*/ 2618411 w 2923240"/>
                      <a:gd name="connsiteY2" fmla="*/ 867896 h 902190"/>
                      <a:gd name="connsiteX3" fmla="*/ 301627 w 2923240"/>
                      <a:gd name="connsiteY3" fmla="*/ 866038 h 902190"/>
                      <a:gd name="connsiteX4" fmla="*/ 32889 w 2923240"/>
                      <a:gd name="connsiteY4" fmla="*/ 613896 h 902190"/>
                      <a:gd name="connsiteX5" fmla="*/ 1458394 w 2923240"/>
                      <a:gd name="connsiteY5" fmla="*/ 136 h 902190"/>
                      <a:gd name="connsiteX0" fmla="*/ 1458394 w 2923240"/>
                      <a:gd name="connsiteY0" fmla="*/ 222 h 902276"/>
                      <a:gd name="connsiteX1" fmla="*/ 2867231 w 2923240"/>
                      <a:gd name="connsiteY1" fmla="*/ 575882 h 902276"/>
                      <a:gd name="connsiteX2" fmla="*/ 2618411 w 2923240"/>
                      <a:gd name="connsiteY2" fmla="*/ 867982 h 902276"/>
                      <a:gd name="connsiteX3" fmla="*/ 301627 w 2923240"/>
                      <a:gd name="connsiteY3" fmla="*/ 866124 h 902276"/>
                      <a:gd name="connsiteX4" fmla="*/ 32889 w 2923240"/>
                      <a:gd name="connsiteY4" fmla="*/ 613982 h 902276"/>
                      <a:gd name="connsiteX5" fmla="*/ 1458394 w 2923240"/>
                      <a:gd name="connsiteY5" fmla="*/ 222 h 902276"/>
                      <a:gd name="connsiteX0" fmla="*/ 32889 w 3027601"/>
                      <a:gd name="connsiteY0" fmla="*/ 238044 h 516649"/>
                      <a:gd name="connsiteX1" fmla="*/ 2867231 w 3027601"/>
                      <a:gd name="connsiteY1" fmla="*/ 199944 h 516649"/>
                      <a:gd name="connsiteX2" fmla="*/ 2618411 w 3027601"/>
                      <a:gd name="connsiteY2" fmla="*/ 492044 h 516649"/>
                      <a:gd name="connsiteX3" fmla="*/ 301627 w 3027601"/>
                      <a:gd name="connsiteY3" fmla="*/ 490186 h 516649"/>
                      <a:gd name="connsiteX4" fmla="*/ 32889 w 3027601"/>
                      <a:gd name="connsiteY4" fmla="*/ 238044 h 516649"/>
                      <a:gd name="connsiteX0" fmla="*/ 32889 w 3027601"/>
                      <a:gd name="connsiteY0" fmla="*/ 450774 h 729379"/>
                      <a:gd name="connsiteX1" fmla="*/ 2867231 w 3027601"/>
                      <a:gd name="connsiteY1" fmla="*/ 412674 h 729379"/>
                      <a:gd name="connsiteX2" fmla="*/ 2618411 w 3027601"/>
                      <a:gd name="connsiteY2" fmla="*/ 704774 h 729379"/>
                      <a:gd name="connsiteX3" fmla="*/ 301627 w 3027601"/>
                      <a:gd name="connsiteY3" fmla="*/ 702916 h 729379"/>
                      <a:gd name="connsiteX4" fmla="*/ 32889 w 3027601"/>
                      <a:gd name="connsiteY4" fmla="*/ 450774 h 729379"/>
                      <a:gd name="connsiteX0" fmla="*/ 32889 w 3027601"/>
                      <a:gd name="connsiteY0" fmla="*/ 631360 h 909965"/>
                      <a:gd name="connsiteX1" fmla="*/ 2867231 w 3027601"/>
                      <a:gd name="connsiteY1" fmla="*/ 593260 h 909965"/>
                      <a:gd name="connsiteX2" fmla="*/ 2618411 w 3027601"/>
                      <a:gd name="connsiteY2" fmla="*/ 885360 h 909965"/>
                      <a:gd name="connsiteX3" fmla="*/ 301627 w 3027601"/>
                      <a:gd name="connsiteY3" fmla="*/ 883502 h 909965"/>
                      <a:gd name="connsiteX4" fmla="*/ 32889 w 3027601"/>
                      <a:gd name="connsiteY4" fmla="*/ 631360 h 909965"/>
                      <a:gd name="connsiteX0" fmla="*/ 32889 w 3027601"/>
                      <a:gd name="connsiteY0" fmla="*/ 601133 h 879738"/>
                      <a:gd name="connsiteX1" fmla="*/ 2867231 w 3027601"/>
                      <a:gd name="connsiteY1" fmla="*/ 563033 h 879738"/>
                      <a:gd name="connsiteX2" fmla="*/ 2618411 w 3027601"/>
                      <a:gd name="connsiteY2" fmla="*/ 855133 h 879738"/>
                      <a:gd name="connsiteX3" fmla="*/ 301627 w 3027601"/>
                      <a:gd name="connsiteY3" fmla="*/ 853275 h 879738"/>
                      <a:gd name="connsiteX4" fmla="*/ 32889 w 3027601"/>
                      <a:gd name="connsiteY4" fmla="*/ 601133 h 879738"/>
                      <a:gd name="connsiteX0" fmla="*/ 32889 w 3027601"/>
                      <a:gd name="connsiteY0" fmla="*/ 608642 h 887247"/>
                      <a:gd name="connsiteX1" fmla="*/ 2867231 w 3027601"/>
                      <a:gd name="connsiteY1" fmla="*/ 570542 h 887247"/>
                      <a:gd name="connsiteX2" fmla="*/ 2618411 w 3027601"/>
                      <a:gd name="connsiteY2" fmla="*/ 862642 h 887247"/>
                      <a:gd name="connsiteX3" fmla="*/ 301627 w 3027601"/>
                      <a:gd name="connsiteY3" fmla="*/ 860784 h 887247"/>
                      <a:gd name="connsiteX4" fmla="*/ 32889 w 3027601"/>
                      <a:gd name="connsiteY4" fmla="*/ 608642 h 887247"/>
                      <a:gd name="connsiteX0" fmla="*/ 32889 w 3027601"/>
                      <a:gd name="connsiteY0" fmla="*/ 609896 h 888501"/>
                      <a:gd name="connsiteX1" fmla="*/ 2867231 w 3027601"/>
                      <a:gd name="connsiteY1" fmla="*/ 571796 h 888501"/>
                      <a:gd name="connsiteX2" fmla="*/ 2618411 w 3027601"/>
                      <a:gd name="connsiteY2" fmla="*/ 863896 h 888501"/>
                      <a:gd name="connsiteX3" fmla="*/ 301627 w 3027601"/>
                      <a:gd name="connsiteY3" fmla="*/ 862038 h 888501"/>
                      <a:gd name="connsiteX4" fmla="*/ 32889 w 3027601"/>
                      <a:gd name="connsiteY4" fmla="*/ 609896 h 888501"/>
                      <a:gd name="connsiteX0" fmla="*/ 32889 w 3027601"/>
                      <a:gd name="connsiteY0" fmla="*/ 612409 h 891014"/>
                      <a:gd name="connsiteX1" fmla="*/ 2867231 w 3027601"/>
                      <a:gd name="connsiteY1" fmla="*/ 574309 h 891014"/>
                      <a:gd name="connsiteX2" fmla="*/ 2618411 w 3027601"/>
                      <a:gd name="connsiteY2" fmla="*/ 866409 h 891014"/>
                      <a:gd name="connsiteX3" fmla="*/ 301627 w 3027601"/>
                      <a:gd name="connsiteY3" fmla="*/ 864551 h 891014"/>
                      <a:gd name="connsiteX4" fmla="*/ 32889 w 3027601"/>
                      <a:gd name="connsiteY4" fmla="*/ 612409 h 891014"/>
                      <a:gd name="connsiteX0" fmla="*/ 32889 w 2918420"/>
                      <a:gd name="connsiteY0" fmla="*/ 612409 h 903581"/>
                      <a:gd name="connsiteX1" fmla="*/ 2867231 w 2918420"/>
                      <a:gd name="connsiteY1" fmla="*/ 574309 h 903581"/>
                      <a:gd name="connsiteX2" fmla="*/ 2618411 w 2918420"/>
                      <a:gd name="connsiteY2" fmla="*/ 866409 h 903581"/>
                      <a:gd name="connsiteX3" fmla="*/ 301627 w 2918420"/>
                      <a:gd name="connsiteY3" fmla="*/ 864551 h 903581"/>
                      <a:gd name="connsiteX4" fmla="*/ 32889 w 2918420"/>
                      <a:gd name="connsiteY4" fmla="*/ 612409 h 903581"/>
                      <a:gd name="connsiteX0" fmla="*/ 32889 w 2913433"/>
                      <a:gd name="connsiteY0" fmla="*/ 612409 h 904861"/>
                      <a:gd name="connsiteX1" fmla="*/ 2867231 w 2913433"/>
                      <a:gd name="connsiteY1" fmla="*/ 574309 h 904861"/>
                      <a:gd name="connsiteX2" fmla="*/ 2618411 w 2913433"/>
                      <a:gd name="connsiteY2" fmla="*/ 866409 h 904861"/>
                      <a:gd name="connsiteX3" fmla="*/ 301627 w 2913433"/>
                      <a:gd name="connsiteY3" fmla="*/ 864551 h 904861"/>
                      <a:gd name="connsiteX4" fmla="*/ 32889 w 2913433"/>
                      <a:gd name="connsiteY4" fmla="*/ 612409 h 904861"/>
                      <a:gd name="connsiteX0" fmla="*/ 32889 w 2922200"/>
                      <a:gd name="connsiteY0" fmla="*/ 612409 h 901968"/>
                      <a:gd name="connsiteX1" fmla="*/ 2867231 w 2922200"/>
                      <a:gd name="connsiteY1" fmla="*/ 574309 h 901968"/>
                      <a:gd name="connsiteX2" fmla="*/ 2618411 w 2922200"/>
                      <a:gd name="connsiteY2" fmla="*/ 866409 h 901968"/>
                      <a:gd name="connsiteX3" fmla="*/ 301627 w 2922200"/>
                      <a:gd name="connsiteY3" fmla="*/ 864551 h 901968"/>
                      <a:gd name="connsiteX4" fmla="*/ 32889 w 2922200"/>
                      <a:gd name="connsiteY4" fmla="*/ 612409 h 901968"/>
                      <a:gd name="connsiteX0" fmla="*/ 32889 w 2926010"/>
                      <a:gd name="connsiteY0" fmla="*/ 612409 h 900096"/>
                      <a:gd name="connsiteX1" fmla="*/ 2867231 w 2926010"/>
                      <a:gd name="connsiteY1" fmla="*/ 574309 h 900096"/>
                      <a:gd name="connsiteX2" fmla="*/ 2618411 w 2926010"/>
                      <a:gd name="connsiteY2" fmla="*/ 866409 h 900096"/>
                      <a:gd name="connsiteX3" fmla="*/ 301627 w 2926010"/>
                      <a:gd name="connsiteY3" fmla="*/ 864551 h 900096"/>
                      <a:gd name="connsiteX4" fmla="*/ 32889 w 2926010"/>
                      <a:gd name="connsiteY4" fmla="*/ 612409 h 900096"/>
                      <a:gd name="connsiteX0" fmla="*/ 32889 w 2922200"/>
                      <a:gd name="connsiteY0" fmla="*/ 612409 h 900096"/>
                      <a:gd name="connsiteX1" fmla="*/ 2867231 w 2922200"/>
                      <a:gd name="connsiteY1" fmla="*/ 574309 h 900096"/>
                      <a:gd name="connsiteX2" fmla="*/ 2618411 w 2922200"/>
                      <a:gd name="connsiteY2" fmla="*/ 866409 h 900096"/>
                      <a:gd name="connsiteX3" fmla="*/ 301627 w 2922200"/>
                      <a:gd name="connsiteY3" fmla="*/ 864551 h 900096"/>
                      <a:gd name="connsiteX4" fmla="*/ 32889 w 2922200"/>
                      <a:gd name="connsiteY4" fmla="*/ 612409 h 900096"/>
                      <a:gd name="connsiteX0" fmla="*/ 32889 w 2923993"/>
                      <a:gd name="connsiteY0" fmla="*/ 612409 h 903940"/>
                      <a:gd name="connsiteX1" fmla="*/ 2867231 w 2923993"/>
                      <a:gd name="connsiteY1" fmla="*/ 574309 h 903940"/>
                      <a:gd name="connsiteX2" fmla="*/ 2618411 w 2923993"/>
                      <a:gd name="connsiteY2" fmla="*/ 866409 h 903940"/>
                      <a:gd name="connsiteX3" fmla="*/ 301627 w 2923993"/>
                      <a:gd name="connsiteY3" fmla="*/ 864551 h 903940"/>
                      <a:gd name="connsiteX4" fmla="*/ 32889 w 2923993"/>
                      <a:gd name="connsiteY4" fmla="*/ 612409 h 903940"/>
                      <a:gd name="connsiteX0" fmla="*/ 32889 w 2923993"/>
                      <a:gd name="connsiteY0" fmla="*/ 612409 h 902654"/>
                      <a:gd name="connsiteX1" fmla="*/ 2867231 w 2923993"/>
                      <a:gd name="connsiteY1" fmla="*/ 574309 h 902654"/>
                      <a:gd name="connsiteX2" fmla="*/ 2618411 w 2923993"/>
                      <a:gd name="connsiteY2" fmla="*/ 866409 h 902654"/>
                      <a:gd name="connsiteX3" fmla="*/ 301627 w 2923993"/>
                      <a:gd name="connsiteY3" fmla="*/ 864551 h 902654"/>
                      <a:gd name="connsiteX4" fmla="*/ 32889 w 2923993"/>
                      <a:gd name="connsiteY4" fmla="*/ 612409 h 902654"/>
                      <a:gd name="connsiteX0" fmla="*/ 32889 w 2916355"/>
                      <a:gd name="connsiteY0" fmla="*/ 612409 h 901927"/>
                      <a:gd name="connsiteX1" fmla="*/ 2867231 w 2916355"/>
                      <a:gd name="connsiteY1" fmla="*/ 574309 h 901927"/>
                      <a:gd name="connsiteX2" fmla="*/ 2618411 w 2916355"/>
                      <a:gd name="connsiteY2" fmla="*/ 866409 h 901927"/>
                      <a:gd name="connsiteX3" fmla="*/ 301627 w 2916355"/>
                      <a:gd name="connsiteY3" fmla="*/ 864551 h 901927"/>
                      <a:gd name="connsiteX4" fmla="*/ 32889 w 2916355"/>
                      <a:gd name="connsiteY4" fmla="*/ 612409 h 901927"/>
                      <a:gd name="connsiteX0" fmla="*/ 32889 w 2920159"/>
                      <a:gd name="connsiteY0" fmla="*/ 612409 h 902288"/>
                      <a:gd name="connsiteX1" fmla="*/ 2867231 w 2920159"/>
                      <a:gd name="connsiteY1" fmla="*/ 574309 h 902288"/>
                      <a:gd name="connsiteX2" fmla="*/ 2618411 w 2920159"/>
                      <a:gd name="connsiteY2" fmla="*/ 866409 h 902288"/>
                      <a:gd name="connsiteX3" fmla="*/ 301627 w 2920159"/>
                      <a:gd name="connsiteY3" fmla="*/ 864551 h 902288"/>
                      <a:gd name="connsiteX4" fmla="*/ 32889 w 2920159"/>
                      <a:gd name="connsiteY4" fmla="*/ 612409 h 902288"/>
                      <a:gd name="connsiteX0" fmla="*/ 18890 w 2906160"/>
                      <a:gd name="connsiteY0" fmla="*/ 612409 h 927948"/>
                      <a:gd name="connsiteX1" fmla="*/ 2853232 w 2906160"/>
                      <a:gd name="connsiteY1" fmla="*/ 574309 h 927948"/>
                      <a:gd name="connsiteX2" fmla="*/ 2604412 w 2906160"/>
                      <a:gd name="connsiteY2" fmla="*/ 866409 h 927948"/>
                      <a:gd name="connsiteX3" fmla="*/ 561270 w 2906160"/>
                      <a:gd name="connsiteY3" fmla="*/ 905043 h 927948"/>
                      <a:gd name="connsiteX4" fmla="*/ 18890 w 2906160"/>
                      <a:gd name="connsiteY4" fmla="*/ 612409 h 927948"/>
                      <a:gd name="connsiteX0" fmla="*/ 11715 w 3287847"/>
                      <a:gd name="connsiteY0" fmla="*/ 594343 h 947622"/>
                      <a:gd name="connsiteX1" fmla="*/ 3234919 w 3287847"/>
                      <a:gd name="connsiteY1" fmla="*/ 596735 h 947622"/>
                      <a:gd name="connsiteX2" fmla="*/ 2986099 w 3287847"/>
                      <a:gd name="connsiteY2" fmla="*/ 888835 h 947622"/>
                      <a:gd name="connsiteX3" fmla="*/ 942957 w 3287847"/>
                      <a:gd name="connsiteY3" fmla="*/ 927469 h 947622"/>
                      <a:gd name="connsiteX4" fmla="*/ 11715 w 3287847"/>
                      <a:gd name="connsiteY4" fmla="*/ 594343 h 947622"/>
                      <a:gd name="connsiteX0" fmla="*/ 0 w 3276132"/>
                      <a:gd name="connsiteY0" fmla="*/ 594343 h 1033762"/>
                      <a:gd name="connsiteX1" fmla="*/ 3223204 w 3276132"/>
                      <a:gd name="connsiteY1" fmla="*/ 596735 h 1033762"/>
                      <a:gd name="connsiteX2" fmla="*/ 2974384 w 3276132"/>
                      <a:gd name="connsiteY2" fmla="*/ 888835 h 1033762"/>
                      <a:gd name="connsiteX3" fmla="*/ 931242 w 3276132"/>
                      <a:gd name="connsiteY3" fmla="*/ 927469 h 1033762"/>
                      <a:gd name="connsiteX4" fmla="*/ 0 w 3276132"/>
                      <a:gd name="connsiteY4" fmla="*/ 594343 h 1033762"/>
                      <a:gd name="connsiteX0" fmla="*/ 0 w 3276132"/>
                      <a:gd name="connsiteY0" fmla="*/ 594343 h 1061630"/>
                      <a:gd name="connsiteX1" fmla="*/ 3223204 w 3276132"/>
                      <a:gd name="connsiteY1" fmla="*/ 596735 h 1061630"/>
                      <a:gd name="connsiteX2" fmla="*/ 2974384 w 3276132"/>
                      <a:gd name="connsiteY2" fmla="*/ 888835 h 1061630"/>
                      <a:gd name="connsiteX3" fmla="*/ 931242 w 3276132"/>
                      <a:gd name="connsiteY3" fmla="*/ 927469 h 1061630"/>
                      <a:gd name="connsiteX4" fmla="*/ 0 w 3276132"/>
                      <a:gd name="connsiteY4" fmla="*/ 594343 h 1061630"/>
                      <a:gd name="connsiteX0" fmla="*/ 4016 w 3280148"/>
                      <a:gd name="connsiteY0" fmla="*/ 733892 h 1201179"/>
                      <a:gd name="connsiteX1" fmla="*/ 3227220 w 3280148"/>
                      <a:gd name="connsiteY1" fmla="*/ 736284 h 1201179"/>
                      <a:gd name="connsiteX2" fmla="*/ 2978400 w 3280148"/>
                      <a:gd name="connsiteY2" fmla="*/ 1028384 h 1201179"/>
                      <a:gd name="connsiteX3" fmla="*/ 935258 w 3280148"/>
                      <a:gd name="connsiteY3" fmla="*/ 1067018 h 1201179"/>
                      <a:gd name="connsiteX4" fmla="*/ 4016 w 3280148"/>
                      <a:gd name="connsiteY4" fmla="*/ 733892 h 1201179"/>
                      <a:gd name="connsiteX0" fmla="*/ 3339 w 3817873"/>
                      <a:gd name="connsiteY0" fmla="*/ 895975 h 1363262"/>
                      <a:gd name="connsiteX1" fmla="*/ 3795434 w 3817873"/>
                      <a:gd name="connsiteY1" fmla="*/ 540682 h 1363262"/>
                      <a:gd name="connsiteX2" fmla="*/ 2977723 w 3817873"/>
                      <a:gd name="connsiteY2" fmla="*/ 1190467 h 1363262"/>
                      <a:gd name="connsiteX3" fmla="*/ 934581 w 3817873"/>
                      <a:gd name="connsiteY3" fmla="*/ 1229101 h 1363262"/>
                      <a:gd name="connsiteX4" fmla="*/ 3339 w 3817873"/>
                      <a:gd name="connsiteY4" fmla="*/ 895975 h 1363262"/>
                      <a:gd name="connsiteX0" fmla="*/ 3339 w 3822681"/>
                      <a:gd name="connsiteY0" fmla="*/ 895975 h 1363262"/>
                      <a:gd name="connsiteX1" fmla="*/ 3795434 w 3822681"/>
                      <a:gd name="connsiteY1" fmla="*/ 540682 h 1363262"/>
                      <a:gd name="connsiteX2" fmla="*/ 3150550 w 3822681"/>
                      <a:gd name="connsiteY2" fmla="*/ 1332192 h 1363262"/>
                      <a:gd name="connsiteX3" fmla="*/ 934581 w 3822681"/>
                      <a:gd name="connsiteY3" fmla="*/ 1229101 h 1363262"/>
                      <a:gd name="connsiteX4" fmla="*/ 3339 w 3822681"/>
                      <a:gd name="connsiteY4" fmla="*/ 895975 h 1363262"/>
                      <a:gd name="connsiteX0" fmla="*/ 3339 w 3879328"/>
                      <a:gd name="connsiteY0" fmla="*/ 895975 h 1363628"/>
                      <a:gd name="connsiteX1" fmla="*/ 3795434 w 3879328"/>
                      <a:gd name="connsiteY1" fmla="*/ 540682 h 1363628"/>
                      <a:gd name="connsiteX2" fmla="*/ 3150550 w 3879328"/>
                      <a:gd name="connsiteY2" fmla="*/ 1332192 h 1363628"/>
                      <a:gd name="connsiteX3" fmla="*/ 934581 w 3879328"/>
                      <a:gd name="connsiteY3" fmla="*/ 1229101 h 1363628"/>
                      <a:gd name="connsiteX4" fmla="*/ 3339 w 3879328"/>
                      <a:gd name="connsiteY4" fmla="*/ 895975 h 1363628"/>
                      <a:gd name="connsiteX0" fmla="*/ 3339 w 3879328"/>
                      <a:gd name="connsiteY0" fmla="*/ 895975 h 1363628"/>
                      <a:gd name="connsiteX1" fmla="*/ 3795434 w 3879328"/>
                      <a:gd name="connsiteY1" fmla="*/ 540682 h 1363628"/>
                      <a:gd name="connsiteX2" fmla="*/ 3150550 w 3879328"/>
                      <a:gd name="connsiteY2" fmla="*/ 1332192 h 1363628"/>
                      <a:gd name="connsiteX3" fmla="*/ 934581 w 3879328"/>
                      <a:gd name="connsiteY3" fmla="*/ 1229101 h 1363628"/>
                      <a:gd name="connsiteX4" fmla="*/ 3339 w 3879328"/>
                      <a:gd name="connsiteY4" fmla="*/ 895975 h 1363628"/>
                      <a:gd name="connsiteX0" fmla="*/ 3339 w 3874090"/>
                      <a:gd name="connsiteY0" fmla="*/ 895975 h 1371045"/>
                      <a:gd name="connsiteX1" fmla="*/ 3795434 w 3874090"/>
                      <a:gd name="connsiteY1" fmla="*/ 540682 h 1371045"/>
                      <a:gd name="connsiteX2" fmla="*/ 3150550 w 3874090"/>
                      <a:gd name="connsiteY2" fmla="*/ 1332192 h 1371045"/>
                      <a:gd name="connsiteX3" fmla="*/ 934581 w 3874090"/>
                      <a:gd name="connsiteY3" fmla="*/ 1229101 h 1371045"/>
                      <a:gd name="connsiteX4" fmla="*/ 3339 w 3874090"/>
                      <a:gd name="connsiteY4" fmla="*/ 895975 h 1371045"/>
                      <a:gd name="connsiteX0" fmla="*/ 3339 w 3874090"/>
                      <a:gd name="connsiteY0" fmla="*/ 895975 h 1382940"/>
                      <a:gd name="connsiteX1" fmla="*/ 3795434 w 3874090"/>
                      <a:gd name="connsiteY1" fmla="*/ 540682 h 1382940"/>
                      <a:gd name="connsiteX2" fmla="*/ 3150550 w 3874090"/>
                      <a:gd name="connsiteY2" fmla="*/ 1332192 h 1382940"/>
                      <a:gd name="connsiteX3" fmla="*/ 934581 w 3874090"/>
                      <a:gd name="connsiteY3" fmla="*/ 1229101 h 1382940"/>
                      <a:gd name="connsiteX4" fmla="*/ 3339 w 3874090"/>
                      <a:gd name="connsiteY4" fmla="*/ 895975 h 1382940"/>
                      <a:gd name="connsiteX0" fmla="*/ 3339 w 3861537"/>
                      <a:gd name="connsiteY0" fmla="*/ 895975 h 1378882"/>
                      <a:gd name="connsiteX1" fmla="*/ 3795434 w 3861537"/>
                      <a:gd name="connsiteY1" fmla="*/ 540682 h 1378882"/>
                      <a:gd name="connsiteX2" fmla="*/ 3150550 w 3861537"/>
                      <a:gd name="connsiteY2" fmla="*/ 1332192 h 1378882"/>
                      <a:gd name="connsiteX3" fmla="*/ 934581 w 3861537"/>
                      <a:gd name="connsiteY3" fmla="*/ 1229101 h 1378882"/>
                      <a:gd name="connsiteX4" fmla="*/ 3339 w 3861537"/>
                      <a:gd name="connsiteY4" fmla="*/ 895975 h 1378882"/>
                      <a:gd name="connsiteX0" fmla="*/ 3339 w 3870401"/>
                      <a:gd name="connsiteY0" fmla="*/ 895975 h 1363629"/>
                      <a:gd name="connsiteX1" fmla="*/ 3795434 w 3870401"/>
                      <a:gd name="connsiteY1" fmla="*/ 540682 h 1363629"/>
                      <a:gd name="connsiteX2" fmla="*/ 3150550 w 3870401"/>
                      <a:gd name="connsiteY2" fmla="*/ 1332192 h 1363629"/>
                      <a:gd name="connsiteX3" fmla="*/ 934581 w 3870401"/>
                      <a:gd name="connsiteY3" fmla="*/ 1229101 h 1363629"/>
                      <a:gd name="connsiteX4" fmla="*/ 3339 w 3870401"/>
                      <a:gd name="connsiteY4" fmla="*/ 895975 h 1363629"/>
                      <a:gd name="connsiteX0" fmla="*/ 3339 w 3870401"/>
                      <a:gd name="connsiteY0" fmla="*/ 895975 h 1363629"/>
                      <a:gd name="connsiteX1" fmla="*/ 3795434 w 3870401"/>
                      <a:gd name="connsiteY1" fmla="*/ 540682 h 1363629"/>
                      <a:gd name="connsiteX2" fmla="*/ 3150550 w 3870401"/>
                      <a:gd name="connsiteY2" fmla="*/ 1332192 h 1363629"/>
                      <a:gd name="connsiteX3" fmla="*/ 934581 w 3870401"/>
                      <a:gd name="connsiteY3" fmla="*/ 1229101 h 1363629"/>
                      <a:gd name="connsiteX4" fmla="*/ 3339 w 3870401"/>
                      <a:gd name="connsiteY4" fmla="*/ 895975 h 1363629"/>
                      <a:gd name="connsiteX0" fmla="*/ 3339 w 3862569"/>
                      <a:gd name="connsiteY0" fmla="*/ 895975 h 1369150"/>
                      <a:gd name="connsiteX1" fmla="*/ 3795434 w 3862569"/>
                      <a:gd name="connsiteY1" fmla="*/ 540682 h 1369150"/>
                      <a:gd name="connsiteX2" fmla="*/ 3150550 w 3862569"/>
                      <a:gd name="connsiteY2" fmla="*/ 1332192 h 1369150"/>
                      <a:gd name="connsiteX3" fmla="*/ 934581 w 3862569"/>
                      <a:gd name="connsiteY3" fmla="*/ 1229101 h 1369150"/>
                      <a:gd name="connsiteX4" fmla="*/ 3339 w 3862569"/>
                      <a:gd name="connsiteY4" fmla="*/ 895975 h 1369150"/>
                      <a:gd name="connsiteX0" fmla="*/ 3339 w 3859533"/>
                      <a:gd name="connsiteY0" fmla="*/ 895975 h 1372968"/>
                      <a:gd name="connsiteX1" fmla="*/ 3795434 w 3859533"/>
                      <a:gd name="connsiteY1" fmla="*/ 540682 h 1372968"/>
                      <a:gd name="connsiteX2" fmla="*/ 3150550 w 3859533"/>
                      <a:gd name="connsiteY2" fmla="*/ 1332192 h 1372968"/>
                      <a:gd name="connsiteX3" fmla="*/ 934581 w 3859533"/>
                      <a:gd name="connsiteY3" fmla="*/ 1229101 h 1372968"/>
                      <a:gd name="connsiteX4" fmla="*/ 3339 w 3859533"/>
                      <a:gd name="connsiteY4" fmla="*/ 895975 h 1372968"/>
                      <a:gd name="connsiteX0" fmla="*/ 3339 w 3859533"/>
                      <a:gd name="connsiteY0" fmla="*/ 895975 h 1372968"/>
                      <a:gd name="connsiteX1" fmla="*/ 3795434 w 3859533"/>
                      <a:gd name="connsiteY1" fmla="*/ 540682 h 1372968"/>
                      <a:gd name="connsiteX2" fmla="*/ 3150550 w 3859533"/>
                      <a:gd name="connsiteY2" fmla="*/ 1332192 h 1372968"/>
                      <a:gd name="connsiteX3" fmla="*/ 934581 w 3859533"/>
                      <a:gd name="connsiteY3" fmla="*/ 1229101 h 1372968"/>
                      <a:gd name="connsiteX4" fmla="*/ 3339 w 3859533"/>
                      <a:gd name="connsiteY4" fmla="*/ 895975 h 1372968"/>
                      <a:gd name="connsiteX0" fmla="*/ 3339 w 3859533"/>
                      <a:gd name="connsiteY0" fmla="*/ 895975 h 1372968"/>
                      <a:gd name="connsiteX1" fmla="*/ 3795434 w 3859533"/>
                      <a:gd name="connsiteY1" fmla="*/ 540682 h 1372968"/>
                      <a:gd name="connsiteX2" fmla="*/ 3150550 w 3859533"/>
                      <a:gd name="connsiteY2" fmla="*/ 1332192 h 1372968"/>
                      <a:gd name="connsiteX3" fmla="*/ 934581 w 3859533"/>
                      <a:gd name="connsiteY3" fmla="*/ 1229101 h 1372968"/>
                      <a:gd name="connsiteX4" fmla="*/ 3339 w 3859533"/>
                      <a:gd name="connsiteY4" fmla="*/ 895975 h 1372968"/>
                      <a:gd name="connsiteX0" fmla="*/ 3572 w 3859766"/>
                      <a:gd name="connsiteY0" fmla="*/ 1057826 h 1534819"/>
                      <a:gd name="connsiteX1" fmla="*/ 3795667 w 3859766"/>
                      <a:gd name="connsiteY1" fmla="*/ 702533 h 1534819"/>
                      <a:gd name="connsiteX2" fmla="*/ 3150783 w 3859766"/>
                      <a:gd name="connsiteY2" fmla="*/ 1494043 h 1534819"/>
                      <a:gd name="connsiteX3" fmla="*/ 934814 w 3859766"/>
                      <a:gd name="connsiteY3" fmla="*/ 1390952 h 1534819"/>
                      <a:gd name="connsiteX4" fmla="*/ 3572 w 3859766"/>
                      <a:gd name="connsiteY4" fmla="*/ 1057826 h 1534819"/>
                      <a:gd name="connsiteX0" fmla="*/ 1 w 3856195"/>
                      <a:gd name="connsiteY0" fmla="*/ 1143414 h 1620407"/>
                      <a:gd name="connsiteX1" fmla="*/ 3792096 w 3856195"/>
                      <a:gd name="connsiteY1" fmla="*/ 788121 h 1620407"/>
                      <a:gd name="connsiteX2" fmla="*/ 3147212 w 3856195"/>
                      <a:gd name="connsiteY2" fmla="*/ 1579631 h 1620407"/>
                      <a:gd name="connsiteX3" fmla="*/ 931243 w 3856195"/>
                      <a:gd name="connsiteY3" fmla="*/ 1476540 h 1620407"/>
                      <a:gd name="connsiteX4" fmla="*/ 1 w 3856195"/>
                      <a:gd name="connsiteY4" fmla="*/ 1143414 h 1620407"/>
                      <a:gd name="connsiteX0" fmla="*/ 0 w 3885000"/>
                      <a:gd name="connsiteY0" fmla="*/ 1066705 h 1692173"/>
                      <a:gd name="connsiteX1" fmla="*/ 3820901 w 3885000"/>
                      <a:gd name="connsiteY1" fmla="*/ 859887 h 1692173"/>
                      <a:gd name="connsiteX2" fmla="*/ 3176017 w 3885000"/>
                      <a:gd name="connsiteY2" fmla="*/ 1651397 h 1692173"/>
                      <a:gd name="connsiteX3" fmla="*/ 960048 w 3885000"/>
                      <a:gd name="connsiteY3" fmla="*/ 1548306 h 1692173"/>
                      <a:gd name="connsiteX4" fmla="*/ 0 w 3885000"/>
                      <a:gd name="connsiteY4" fmla="*/ 1066705 h 1692173"/>
                      <a:gd name="connsiteX0" fmla="*/ 0 w 3885000"/>
                      <a:gd name="connsiteY0" fmla="*/ 909295 h 1534763"/>
                      <a:gd name="connsiteX1" fmla="*/ 3820901 w 3885000"/>
                      <a:gd name="connsiteY1" fmla="*/ 702477 h 1534763"/>
                      <a:gd name="connsiteX2" fmla="*/ 3176017 w 3885000"/>
                      <a:gd name="connsiteY2" fmla="*/ 1493987 h 1534763"/>
                      <a:gd name="connsiteX3" fmla="*/ 960048 w 3885000"/>
                      <a:gd name="connsiteY3" fmla="*/ 1390896 h 1534763"/>
                      <a:gd name="connsiteX4" fmla="*/ 0 w 3885000"/>
                      <a:gd name="connsiteY4" fmla="*/ 909295 h 1534763"/>
                      <a:gd name="connsiteX0" fmla="*/ 0 w 3885000"/>
                      <a:gd name="connsiteY0" fmla="*/ 992590 h 1618058"/>
                      <a:gd name="connsiteX1" fmla="*/ 3820901 w 3885000"/>
                      <a:gd name="connsiteY1" fmla="*/ 785772 h 1618058"/>
                      <a:gd name="connsiteX2" fmla="*/ 3176017 w 3885000"/>
                      <a:gd name="connsiteY2" fmla="*/ 1577282 h 1618058"/>
                      <a:gd name="connsiteX3" fmla="*/ 960048 w 3885000"/>
                      <a:gd name="connsiteY3" fmla="*/ 1474191 h 1618058"/>
                      <a:gd name="connsiteX4" fmla="*/ 0 w 3885000"/>
                      <a:gd name="connsiteY4" fmla="*/ 992590 h 1618058"/>
                      <a:gd name="connsiteX0" fmla="*/ 0 w 3885000"/>
                      <a:gd name="connsiteY0" fmla="*/ 986984 h 1612452"/>
                      <a:gd name="connsiteX1" fmla="*/ 3820901 w 3885000"/>
                      <a:gd name="connsiteY1" fmla="*/ 780166 h 1612452"/>
                      <a:gd name="connsiteX2" fmla="*/ 3176017 w 3885000"/>
                      <a:gd name="connsiteY2" fmla="*/ 1571676 h 1612452"/>
                      <a:gd name="connsiteX3" fmla="*/ 960048 w 3885000"/>
                      <a:gd name="connsiteY3" fmla="*/ 1468585 h 1612452"/>
                      <a:gd name="connsiteX4" fmla="*/ 0 w 3885000"/>
                      <a:gd name="connsiteY4" fmla="*/ 986984 h 1612452"/>
                      <a:gd name="connsiteX0" fmla="*/ 0 w 3930966"/>
                      <a:gd name="connsiteY0" fmla="*/ 986984 h 1612730"/>
                      <a:gd name="connsiteX1" fmla="*/ 3820901 w 3930966"/>
                      <a:gd name="connsiteY1" fmla="*/ 780166 h 1612730"/>
                      <a:gd name="connsiteX2" fmla="*/ 3176017 w 3930966"/>
                      <a:gd name="connsiteY2" fmla="*/ 1571676 h 1612730"/>
                      <a:gd name="connsiteX3" fmla="*/ 960048 w 3930966"/>
                      <a:gd name="connsiteY3" fmla="*/ 1468585 h 1612730"/>
                      <a:gd name="connsiteX4" fmla="*/ 0 w 3930966"/>
                      <a:gd name="connsiteY4" fmla="*/ 986984 h 1612730"/>
                      <a:gd name="connsiteX0" fmla="*/ 0 w 3940274"/>
                      <a:gd name="connsiteY0" fmla="*/ 986984 h 1612452"/>
                      <a:gd name="connsiteX1" fmla="*/ 3820901 w 3940274"/>
                      <a:gd name="connsiteY1" fmla="*/ 780166 h 1612452"/>
                      <a:gd name="connsiteX2" fmla="*/ 3176017 w 3940274"/>
                      <a:gd name="connsiteY2" fmla="*/ 1571676 h 1612452"/>
                      <a:gd name="connsiteX3" fmla="*/ 960048 w 3940274"/>
                      <a:gd name="connsiteY3" fmla="*/ 1468585 h 1612452"/>
                      <a:gd name="connsiteX4" fmla="*/ 0 w 3940274"/>
                      <a:gd name="connsiteY4" fmla="*/ 986984 h 1612452"/>
                      <a:gd name="connsiteX0" fmla="*/ 0 w 3930966"/>
                      <a:gd name="connsiteY0" fmla="*/ 986984 h 1613583"/>
                      <a:gd name="connsiteX1" fmla="*/ 3820901 w 3930966"/>
                      <a:gd name="connsiteY1" fmla="*/ 780166 h 1613583"/>
                      <a:gd name="connsiteX2" fmla="*/ 3176017 w 3930966"/>
                      <a:gd name="connsiteY2" fmla="*/ 1571676 h 1613583"/>
                      <a:gd name="connsiteX3" fmla="*/ 960048 w 3930966"/>
                      <a:gd name="connsiteY3" fmla="*/ 1468585 h 1613583"/>
                      <a:gd name="connsiteX4" fmla="*/ 0 w 3930966"/>
                      <a:gd name="connsiteY4" fmla="*/ 986984 h 1613583"/>
                      <a:gd name="connsiteX0" fmla="*/ 0 w 3940274"/>
                      <a:gd name="connsiteY0" fmla="*/ 986984 h 1613875"/>
                      <a:gd name="connsiteX1" fmla="*/ 3820901 w 3940274"/>
                      <a:gd name="connsiteY1" fmla="*/ 780166 h 1613875"/>
                      <a:gd name="connsiteX2" fmla="*/ 3176017 w 3940274"/>
                      <a:gd name="connsiteY2" fmla="*/ 1571676 h 1613875"/>
                      <a:gd name="connsiteX3" fmla="*/ 960048 w 3940274"/>
                      <a:gd name="connsiteY3" fmla="*/ 1468585 h 1613875"/>
                      <a:gd name="connsiteX4" fmla="*/ 0 w 3940274"/>
                      <a:gd name="connsiteY4" fmla="*/ 986984 h 1613875"/>
                      <a:gd name="connsiteX0" fmla="*/ 0 w 3924694"/>
                      <a:gd name="connsiteY0" fmla="*/ 986984 h 1621995"/>
                      <a:gd name="connsiteX1" fmla="*/ 3820901 w 3924694"/>
                      <a:gd name="connsiteY1" fmla="*/ 780166 h 1621995"/>
                      <a:gd name="connsiteX2" fmla="*/ 3176017 w 3924694"/>
                      <a:gd name="connsiteY2" fmla="*/ 1571676 h 1621995"/>
                      <a:gd name="connsiteX3" fmla="*/ 960048 w 3924694"/>
                      <a:gd name="connsiteY3" fmla="*/ 1468585 h 1621995"/>
                      <a:gd name="connsiteX4" fmla="*/ 0 w 3924694"/>
                      <a:gd name="connsiteY4" fmla="*/ 986984 h 1621995"/>
                      <a:gd name="connsiteX0" fmla="*/ 0 w 3938009"/>
                      <a:gd name="connsiteY0" fmla="*/ 986984 h 1621995"/>
                      <a:gd name="connsiteX1" fmla="*/ 3820901 w 3938009"/>
                      <a:gd name="connsiteY1" fmla="*/ 780166 h 1621995"/>
                      <a:gd name="connsiteX2" fmla="*/ 3176017 w 3938009"/>
                      <a:gd name="connsiteY2" fmla="*/ 1571676 h 1621995"/>
                      <a:gd name="connsiteX3" fmla="*/ 960048 w 3938009"/>
                      <a:gd name="connsiteY3" fmla="*/ 1468585 h 1621995"/>
                      <a:gd name="connsiteX4" fmla="*/ 0 w 3938009"/>
                      <a:gd name="connsiteY4" fmla="*/ 986984 h 1621995"/>
                      <a:gd name="connsiteX0" fmla="*/ 0 w 3938009"/>
                      <a:gd name="connsiteY0" fmla="*/ 986984 h 1621995"/>
                      <a:gd name="connsiteX1" fmla="*/ 3820901 w 3938009"/>
                      <a:gd name="connsiteY1" fmla="*/ 780166 h 1621995"/>
                      <a:gd name="connsiteX2" fmla="*/ 3176017 w 3938009"/>
                      <a:gd name="connsiteY2" fmla="*/ 1571676 h 1621995"/>
                      <a:gd name="connsiteX3" fmla="*/ 960048 w 3938009"/>
                      <a:gd name="connsiteY3" fmla="*/ 1468585 h 1621995"/>
                      <a:gd name="connsiteX4" fmla="*/ 0 w 3938009"/>
                      <a:gd name="connsiteY4" fmla="*/ 986984 h 1621995"/>
                      <a:gd name="connsiteX0" fmla="*/ 0 w 3934353"/>
                      <a:gd name="connsiteY0" fmla="*/ 986984 h 1590057"/>
                      <a:gd name="connsiteX1" fmla="*/ 3820901 w 3934353"/>
                      <a:gd name="connsiteY1" fmla="*/ 780166 h 1590057"/>
                      <a:gd name="connsiteX2" fmla="*/ 3154412 w 3934353"/>
                      <a:gd name="connsiteY2" fmla="*/ 1537929 h 1590057"/>
                      <a:gd name="connsiteX3" fmla="*/ 960048 w 3934353"/>
                      <a:gd name="connsiteY3" fmla="*/ 1468585 h 1590057"/>
                      <a:gd name="connsiteX4" fmla="*/ 0 w 3934353"/>
                      <a:gd name="connsiteY4" fmla="*/ 986984 h 1590057"/>
                      <a:gd name="connsiteX0" fmla="*/ 0 w 3930884"/>
                      <a:gd name="connsiteY0" fmla="*/ 986984 h 1596437"/>
                      <a:gd name="connsiteX1" fmla="*/ 3820901 w 3930884"/>
                      <a:gd name="connsiteY1" fmla="*/ 780166 h 1596437"/>
                      <a:gd name="connsiteX2" fmla="*/ 3132808 w 3930884"/>
                      <a:gd name="connsiteY2" fmla="*/ 1544680 h 1596437"/>
                      <a:gd name="connsiteX3" fmla="*/ 960048 w 3930884"/>
                      <a:gd name="connsiteY3" fmla="*/ 1468585 h 1596437"/>
                      <a:gd name="connsiteX4" fmla="*/ 0 w 3930884"/>
                      <a:gd name="connsiteY4" fmla="*/ 986984 h 1596437"/>
                      <a:gd name="connsiteX0" fmla="*/ 0 w 3927848"/>
                      <a:gd name="connsiteY0" fmla="*/ 986984 h 1597871"/>
                      <a:gd name="connsiteX1" fmla="*/ 3820901 w 3927848"/>
                      <a:gd name="connsiteY1" fmla="*/ 780166 h 1597871"/>
                      <a:gd name="connsiteX2" fmla="*/ 3132808 w 3927848"/>
                      <a:gd name="connsiteY2" fmla="*/ 1544680 h 1597871"/>
                      <a:gd name="connsiteX3" fmla="*/ 960048 w 3927848"/>
                      <a:gd name="connsiteY3" fmla="*/ 1468585 h 1597871"/>
                      <a:gd name="connsiteX4" fmla="*/ 0 w 3927848"/>
                      <a:gd name="connsiteY4" fmla="*/ 986984 h 1597871"/>
                      <a:gd name="connsiteX0" fmla="*/ 3100 w 3930948"/>
                      <a:gd name="connsiteY0" fmla="*/ 986984 h 1597871"/>
                      <a:gd name="connsiteX1" fmla="*/ 3824001 w 3930948"/>
                      <a:gd name="connsiteY1" fmla="*/ 780166 h 1597871"/>
                      <a:gd name="connsiteX2" fmla="*/ 3135908 w 3930948"/>
                      <a:gd name="connsiteY2" fmla="*/ 1544680 h 1597871"/>
                      <a:gd name="connsiteX3" fmla="*/ 963148 w 3930948"/>
                      <a:gd name="connsiteY3" fmla="*/ 1468585 h 1597871"/>
                      <a:gd name="connsiteX4" fmla="*/ 3100 w 3930948"/>
                      <a:gd name="connsiteY4" fmla="*/ 986984 h 1597871"/>
                      <a:gd name="connsiteX0" fmla="*/ 8341 w 3936189"/>
                      <a:gd name="connsiteY0" fmla="*/ 986984 h 1597871"/>
                      <a:gd name="connsiteX1" fmla="*/ 3829242 w 3936189"/>
                      <a:gd name="connsiteY1" fmla="*/ 780166 h 1597871"/>
                      <a:gd name="connsiteX2" fmla="*/ 3141149 w 3936189"/>
                      <a:gd name="connsiteY2" fmla="*/ 1544680 h 1597871"/>
                      <a:gd name="connsiteX3" fmla="*/ 968389 w 3936189"/>
                      <a:gd name="connsiteY3" fmla="*/ 1468585 h 1597871"/>
                      <a:gd name="connsiteX4" fmla="*/ 8341 w 3936189"/>
                      <a:gd name="connsiteY4" fmla="*/ 986984 h 1597871"/>
                      <a:gd name="connsiteX0" fmla="*/ 11707 w 3939555"/>
                      <a:gd name="connsiteY0" fmla="*/ 986984 h 1597871"/>
                      <a:gd name="connsiteX1" fmla="*/ 3832608 w 3939555"/>
                      <a:gd name="connsiteY1" fmla="*/ 780166 h 1597871"/>
                      <a:gd name="connsiteX2" fmla="*/ 3144515 w 3939555"/>
                      <a:gd name="connsiteY2" fmla="*/ 1544680 h 1597871"/>
                      <a:gd name="connsiteX3" fmla="*/ 971755 w 3939555"/>
                      <a:gd name="connsiteY3" fmla="*/ 1468585 h 1597871"/>
                      <a:gd name="connsiteX4" fmla="*/ 11707 w 3939555"/>
                      <a:gd name="connsiteY4" fmla="*/ 986984 h 1597871"/>
                      <a:gd name="connsiteX0" fmla="*/ 12124 w 3939972"/>
                      <a:gd name="connsiteY0" fmla="*/ 986984 h 1602885"/>
                      <a:gd name="connsiteX1" fmla="*/ 3833025 w 3939972"/>
                      <a:gd name="connsiteY1" fmla="*/ 780166 h 1602885"/>
                      <a:gd name="connsiteX2" fmla="*/ 3144932 w 3939972"/>
                      <a:gd name="connsiteY2" fmla="*/ 1544680 h 1602885"/>
                      <a:gd name="connsiteX3" fmla="*/ 972172 w 3939972"/>
                      <a:gd name="connsiteY3" fmla="*/ 1468585 h 1602885"/>
                      <a:gd name="connsiteX4" fmla="*/ 12124 w 3939972"/>
                      <a:gd name="connsiteY4" fmla="*/ 986984 h 1602885"/>
                      <a:gd name="connsiteX0" fmla="*/ 12124 w 3939972"/>
                      <a:gd name="connsiteY0" fmla="*/ 986984 h 1602885"/>
                      <a:gd name="connsiteX1" fmla="*/ 3833025 w 3939972"/>
                      <a:gd name="connsiteY1" fmla="*/ 780166 h 1602885"/>
                      <a:gd name="connsiteX2" fmla="*/ 3144932 w 3939972"/>
                      <a:gd name="connsiteY2" fmla="*/ 1544680 h 1602885"/>
                      <a:gd name="connsiteX3" fmla="*/ 972172 w 3939972"/>
                      <a:gd name="connsiteY3" fmla="*/ 1468585 h 1602885"/>
                      <a:gd name="connsiteX4" fmla="*/ 12124 w 3939972"/>
                      <a:gd name="connsiteY4" fmla="*/ 986984 h 1602885"/>
                      <a:gd name="connsiteX0" fmla="*/ 8652 w 3936500"/>
                      <a:gd name="connsiteY0" fmla="*/ 986984 h 1601142"/>
                      <a:gd name="connsiteX1" fmla="*/ 3829553 w 3936500"/>
                      <a:gd name="connsiteY1" fmla="*/ 780166 h 1601142"/>
                      <a:gd name="connsiteX2" fmla="*/ 3141460 w 3936500"/>
                      <a:gd name="connsiteY2" fmla="*/ 1544680 h 1601142"/>
                      <a:gd name="connsiteX3" fmla="*/ 968700 w 3936500"/>
                      <a:gd name="connsiteY3" fmla="*/ 1468585 h 1601142"/>
                      <a:gd name="connsiteX4" fmla="*/ 8652 w 3936500"/>
                      <a:gd name="connsiteY4" fmla="*/ 986984 h 1601142"/>
                      <a:gd name="connsiteX0" fmla="*/ 8652 w 3936500"/>
                      <a:gd name="connsiteY0" fmla="*/ 969702 h 1583860"/>
                      <a:gd name="connsiteX1" fmla="*/ 3829553 w 3936500"/>
                      <a:gd name="connsiteY1" fmla="*/ 762884 h 1583860"/>
                      <a:gd name="connsiteX2" fmla="*/ 3141460 w 3936500"/>
                      <a:gd name="connsiteY2" fmla="*/ 1527398 h 1583860"/>
                      <a:gd name="connsiteX3" fmla="*/ 968700 w 3936500"/>
                      <a:gd name="connsiteY3" fmla="*/ 1451303 h 1583860"/>
                      <a:gd name="connsiteX4" fmla="*/ 8652 w 3936500"/>
                      <a:gd name="connsiteY4" fmla="*/ 969702 h 1583860"/>
                      <a:gd name="connsiteX0" fmla="*/ 8652 w 3936500"/>
                      <a:gd name="connsiteY0" fmla="*/ 980463 h 1594621"/>
                      <a:gd name="connsiteX1" fmla="*/ 3829553 w 3936500"/>
                      <a:gd name="connsiteY1" fmla="*/ 773645 h 1594621"/>
                      <a:gd name="connsiteX2" fmla="*/ 3141460 w 3936500"/>
                      <a:gd name="connsiteY2" fmla="*/ 1538159 h 1594621"/>
                      <a:gd name="connsiteX3" fmla="*/ 968700 w 3936500"/>
                      <a:gd name="connsiteY3" fmla="*/ 1462064 h 1594621"/>
                      <a:gd name="connsiteX4" fmla="*/ 8652 w 3936500"/>
                      <a:gd name="connsiteY4" fmla="*/ 980463 h 1594621"/>
                      <a:gd name="connsiteX0" fmla="*/ 8652 w 3924410"/>
                      <a:gd name="connsiteY0" fmla="*/ 980463 h 1594621"/>
                      <a:gd name="connsiteX1" fmla="*/ 3829553 w 3924410"/>
                      <a:gd name="connsiteY1" fmla="*/ 773645 h 1594621"/>
                      <a:gd name="connsiteX2" fmla="*/ 3141460 w 3924410"/>
                      <a:gd name="connsiteY2" fmla="*/ 1538159 h 1594621"/>
                      <a:gd name="connsiteX3" fmla="*/ 968700 w 3924410"/>
                      <a:gd name="connsiteY3" fmla="*/ 1462064 h 1594621"/>
                      <a:gd name="connsiteX4" fmla="*/ 8652 w 3924410"/>
                      <a:gd name="connsiteY4" fmla="*/ 980463 h 1594621"/>
                      <a:gd name="connsiteX0" fmla="*/ 8652 w 3924410"/>
                      <a:gd name="connsiteY0" fmla="*/ 946862 h 1561020"/>
                      <a:gd name="connsiteX1" fmla="*/ 3829553 w 3924410"/>
                      <a:gd name="connsiteY1" fmla="*/ 740044 h 1561020"/>
                      <a:gd name="connsiteX2" fmla="*/ 3141460 w 3924410"/>
                      <a:gd name="connsiteY2" fmla="*/ 1504558 h 1561020"/>
                      <a:gd name="connsiteX3" fmla="*/ 968700 w 3924410"/>
                      <a:gd name="connsiteY3" fmla="*/ 1428463 h 1561020"/>
                      <a:gd name="connsiteX4" fmla="*/ 8652 w 3924410"/>
                      <a:gd name="connsiteY4" fmla="*/ 946862 h 1561020"/>
                      <a:gd name="connsiteX0" fmla="*/ 8652 w 3924410"/>
                      <a:gd name="connsiteY0" fmla="*/ 972040 h 1586198"/>
                      <a:gd name="connsiteX1" fmla="*/ 3829553 w 3924410"/>
                      <a:gd name="connsiteY1" fmla="*/ 765222 h 1586198"/>
                      <a:gd name="connsiteX2" fmla="*/ 3141460 w 3924410"/>
                      <a:gd name="connsiteY2" fmla="*/ 1529736 h 1586198"/>
                      <a:gd name="connsiteX3" fmla="*/ 968700 w 3924410"/>
                      <a:gd name="connsiteY3" fmla="*/ 1453641 h 1586198"/>
                      <a:gd name="connsiteX4" fmla="*/ 8652 w 3924410"/>
                      <a:gd name="connsiteY4" fmla="*/ 972040 h 1586198"/>
                      <a:gd name="connsiteX0" fmla="*/ 8652 w 3924410"/>
                      <a:gd name="connsiteY0" fmla="*/ 949653 h 1563811"/>
                      <a:gd name="connsiteX1" fmla="*/ 3829553 w 3924410"/>
                      <a:gd name="connsiteY1" fmla="*/ 742835 h 1563811"/>
                      <a:gd name="connsiteX2" fmla="*/ 3141460 w 3924410"/>
                      <a:gd name="connsiteY2" fmla="*/ 1507349 h 1563811"/>
                      <a:gd name="connsiteX3" fmla="*/ 968700 w 3924410"/>
                      <a:gd name="connsiteY3" fmla="*/ 1431254 h 1563811"/>
                      <a:gd name="connsiteX4" fmla="*/ 8652 w 3924410"/>
                      <a:gd name="connsiteY4" fmla="*/ 949653 h 1563811"/>
                      <a:gd name="connsiteX0" fmla="*/ 8652 w 3930443"/>
                      <a:gd name="connsiteY0" fmla="*/ 949653 h 1563811"/>
                      <a:gd name="connsiteX1" fmla="*/ 3829553 w 3930443"/>
                      <a:gd name="connsiteY1" fmla="*/ 742835 h 1563811"/>
                      <a:gd name="connsiteX2" fmla="*/ 3141460 w 3930443"/>
                      <a:gd name="connsiteY2" fmla="*/ 1507349 h 1563811"/>
                      <a:gd name="connsiteX3" fmla="*/ 968700 w 3930443"/>
                      <a:gd name="connsiteY3" fmla="*/ 1431254 h 1563811"/>
                      <a:gd name="connsiteX4" fmla="*/ 8652 w 3930443"/>
                      <a:gd name="connsiteY4" fmla="*/ 949653 h 1563811"/>
                      <a:gd name="connsiteX0" fmla="*/ 8718 w 3923309"/>
                      <a:gd name="connsiteY0" fmla="*/ 965652 h 1561402"/>
                      <a:gd name="connsiteX1" fmla="*/ 3822419 w 3923309"/>
                      <a:gd name="connsiteY1" fmla="*/ 731839 h 1561402"/>
                      <a:gd name="connsiteX2" fmla="*/ 3134326 w 3923309"/>
                      <a:gd name="connsiteY2" fmla="*/ 1496353 h 1561402"/>
                      <a:gd name="connsiteX3" fmla="*/ 961566 w 3923309"/>
                      <a:gd name="connsiteY3" fmla="*/ 1420258 h 1561402"/>
                      <a:gd name="connsiteX4" fmla="*/ 8718 w 3923309"/>
                      <a:gd name="connsiteY4" fmla="*/ 965652 h 1561402"/>
                      <a:gd name="connsiteX0" fmla="*/ 8586 w 3937577"/>
                      <a:gd name="connsiteY0" fmla="*/ 965652 h 1561402"/>
                      <a:gd name="connsiteX1" fmla="*/ 3836687 w 3937577"/>
                      <a:gd name="connsiteY1" fmla="*/ 731839 h 1561402"/>
                      <a:gd name="connsiteX2" fmla="*/ 3148594 w 3937577"/>
                      <a:gd name="connsiteY2" fmla="*/ 1496353 h 1561402"/>
                      <a:gd name="connsiteX3" fmla="*/ 975834 w 3937577"/>
                      <a:gd name="connsiteY3" fmla="*/ 1420258 h 1561402"/>
                      <a:gd name="connsiteX4" fmla="*/ 8586 w 3937577"/>
                      <a:gd name="connsiteY4" fmla="*/ 965652 h 1561402"/>
                      <a:gd name="connsiteX0" fmla="*/ 8586 w 3937577"/>
                      <a:gd name="connsiteY0" fmla="*/ 1003201 h 1598951"/>
                      <a:gd name="connsiteX1" fmla="*/ 3836687 w 3937577"/>
                      <a:gd name="connsiteY1" fmla="*/ 769388 h 1598951"/>
                      <a:gd name="connsiteX2" fmla="*/ 3148594 w 3937577"/>
                      <a:gd name="connsiteY2" fmla="*/ 1533902 h 1598951"/>
                      <a:gd name="connsiteX3" fmla="*/ 975834 w 3937577"/>
                      <a:gd name="connsiteY3" fmla="*/ 1457807 h 1598951"/>
                      <a:gd name="connsiteX4" fmla="*/ 8586 w 3937577"/>
                      <a:gd name="connsiteY4" fmla="*/ 1003201 h 1598951"/>
                      <a:gd name="connsiteX0" fmla="*/ 8586 w 3937577"/>
                      <a:gd name="connsiteY0" fmla="*/ 1011485 h 1607235"/>
                      <a:gd name="connsiteX1" fmla="*/ 3836687 w 3937577"/>
                      <a:gd name="connsiteY1" fmla="*/ 777672 h 1607235"/>
                      <a:gd name="connsiteX2" fmla="*/ 3148594 w 3937577"/>
                      <a:gd name="connsiteY2" fmla="*/ 1542186 h 1607235"/>
                      <a:gd name="connsiteX3" fmla="*/ 975834 w 3937577"/>
                      <a:gd name="connsiteY3" fmla="*/ 1466091 h 1607235"/>
                      <a:gd name="connsiteX4" fmla="*/ 8586 w 3937577"/>
                      <a:gd name="connsiteY4" fmla="*/ 1011485 h 1607235"/>
                      <a:gd name="connsiteX0" fmla="*/ 8586 w 3937577"/>
                      <a:gd name="connsiteY0" fmla="*/ 1008722 h 1604472"/>
                      <a:gd name="connsiteX1" fmla="*/ 3836687 w 3937577"/>
                      <a:gd name="connsiteY1" fmla="*/ 774909 h 1604472"/>
                      <a:gd name="connsiteX2" fmla="*/ 3148594 w 3937577"/>
                      <a:gd name="connsiteY2" fmla="*/ 1539423 h 1604472"/>
                      <a:gd name="connsiteX3" fmla="*/ 975834 w 3937577"/>
                      <a:gd name="connsiteY3" fmla="*/ 1463328 h 1604472"/>
                      <a:gd name="connsiteX4" fmla="*/ 8586 w 3937577"/>
                      <a:gd name="connsiteY4" fmla="*/ 1008722 h 1604472"/>
                      <a:gd name="connsiteX0" fmla="*/ 8586 w 3937577"/>
                      <a:gd name="connsiteY0" fmla="*/ 1002008 h 1597758"/>
                      <a:gd name="connsiteX1" fmla="*/ 3836687 w 3937577"/>
                      <a:gd name="connsiteY1" fmla="*/ 768195 h 1597758"/>
                      <a:gd name="connsiteX2" fmla="*/ 3148594 w 3937577"/>
                      <a:gd name="connsiteY2" fmla="*/ 1532709 h 1597758"/>
                      <a:gd name="connsiteX3" fmla="*/ 975834 w 3937577"/>
                      <a:gd name="connsiteY3" fmla="*/ 1456614 h 1597758"/>
                      <a:gd name="connsiteX4" fmla="*/ 8586 w 3937577"/>
                      <a:gd name="connsiteY4" fmla="*/ 1002008 h 1597758"/>
                      <a:gd name="connsiteX0" fmla="*/ 8586 w 3937577"/>
                      <a:gd name="connsiteY0" fmla="*/ 977779 h 1573529"/>
                      <a:gd name="connsiteX1" fmla="*/ 3836687 w 3937577"/>
                      <a:gd name="connsiteY1" fmla="*/ 743966 h 1573529"/>
                      <a:gd name="connsiteX2" fmla="*/ 3148594 w 3937577"/>
                      <a:gd name="connsiteY2" fmla="*/ 1508480 h 1573529"/>
                      <a:gd name="connsiteX3" fmla="*/ 975834 w 3937577"/>
                      <a:gd name="connsiteY3" fmla="*/ 1432385 h 1573529"/>
                      <a:gd name="connsiteX4" fmla="*/ 8586 w 3937577"/>
                      <a:gd name="connsiteY4" fmla="*/ 977779 h 1573529"/>
                      <a:gd name="connsiteX0" fmla="*/ 8586 w 3937577"/>
                      <a:gd name="connsiteY0" fmla="*/ 966972 h 1562722"/>
                      <a:gd name="connsiteX1" fmla="*/ 3836687 w 3937577"/>
                      <a:gd name="connsiteY1" fmla="*/ 733159 h 1562722"/>
                      <a:gd name="connsiteX2" fmla="*/ 3148594 w 3937577"/>
                      <a:gd name="connsiteY2" fmla="*/ 1497673 h 1562722"/>
                      <a:gd name="connsiteX3" fmla="*/ 975834 w 3937577"/>
                      <a:gd name="connsiteY3" fmla="*/ 1421578 h 1562722"/>
                      <a:gd name="connsiteX4" fmla="*/ 8586 w 3937577"/>
                      <a:gd name="connsiteY4" fmla="*/ 966972 h 1562722"/>
                      <a:gd name="connsiteX0" fmla="*/ 8586 w 3937577"/>
                      <a:gd name="connsiteY0" fmla="*/ 960553 h 1556303"/>
                      <a:gd name="connsiteX1" fmla="*/ 3836687 w 3937577"/>
                      <a:gd name="connsiteY1" fmla="*/ 726740 h 1556303"/>
                      <a:gd name="connsiteX2" fmla="*/ 3148594 w 3937577"/>
                      <a:gd name="connsiteY2" fmla="*/ 1491254 h 1556303"/>
                      <a:gd name="connsiteX3" fmla="*/ 975834 w 3937577"/>
                      <a:gd name="connsiteY3" fmla="*/ 1415159 h 1556303"/>
                      <a:gd name="connsiteX4" fmla="*/ 8586 w 3937577"/>
                      <a:gd name="connsiteY4" fmla="*/ 960553 h 1556303"/>
                      <a:gd name="connsiteX0" fmla="*/ 8586 w 3937577"/>
                      <a:gd name="connsiteY0" fmla="*/ 960553 h 1556303"/>
                      <a:gd name="connsiteX1" fmla="*/ 3836687 w 3937577"/>
                      <a:gd name="connsiteY1" fmla="*/ 726740 h 1556303"/>
                      <a:gd name="connsiteX2" fmla="*/ 3148594 w 3937577"/>
                      <a:gd name="connsiteY2" fmla="*/ 1491254 h 1556303"/>
                      <a:gd name="connsiteX3" fmla="*/ 975834 w 3937577"/>
                      <a:gd name="connsiteY3" fmla="*/ 1415159 h 1556303"/>
                      <a:gd name="connsiteX4" fmla="*/ 8586 w 3937577"/>
                      <a:gd name="connsiteY4" fmla="*/ 960553 h 1556303"/>
                      <a:gd name="connsiteX0" fmla="*/ 8586 w 3937577"/>
                      <a:gd name="connsiteY0" fmla="*/ 1014583 h 1610333"/>
                      <a:gd name="connsiteX1" fmla="*/ 3836687 w 3937577"/>
                      <a:gd name="connsiteY1" fmla="*/ 780770 h 1610333"/>
                      <a:gd name="connsiteX2" fmla="*/ 3148594 w 3937577"/>
                      <a:gd name="connsiteY2" fmla="*/ 1545284 h 1610333"/>
                      <a:gd name="connsiteX3" fmla="*/ 975834 w 3937577"/>
                      <a:gd name="connsiteY3" fmla="*/ 1469189 h 1610333"/>
                      <a:gd name="connsiteX4" fmla="*/ 8586 w 3937577"/>
                      <a:gd name="connsiteY4" fmla="*/ 1014583 h 1610333"/>
                      <a:gd name="connsiteX0" fmla="*/ 8586 w 3937577"/>
                      <a:gd name="connsiteY0" fmla="*/ 1000319 h 1596069"/>
                      <a:gd name="connsiteX1" fmla="*/ 3836687 w 3937577"/>
                      <a:gd name="connsiteY1" fmla="*/ 766506 h 1596069"/>
                      <a:gd name="connsiteX2" fmla="*/ 3148594 w 3937577"/>
                      <a:gd name="connsiteY2" fmla="*/ 1531020 h 1596069"/>
                      <a:gd name="connsiteX3" fmla="*/ 975834 w 3937577"/>
                      <a:gd name="connsiteY3" fmla="*/ 1454925 h 1596069"/>
                      <a:gd name="connsiteX4" fmla="*/ 8586 w 3937577"/>
                      <a:gd name="connsiteY4" fmla="*/ 1000319 h 1596069"/>
                      <a:gd name="connsiteX0" fmla="*/ 8586 w 3937577"/>
                      <a:gd name="connsiteY0" fmla="*/ 994064 h 1589814"/>
                      <a:gd name="connsiteX1" fmla="*/ 3836687 w 3937577"/>
                      <a:gd name="connsiteY1" fmla="*/ 760251 h 1589814"/>
                      <a:gd name="connsiteX2" fmla="*/ 3148594 w 3937577"/>
                      <a:gd name="connsiteY2" fmla="*/ 1524765 h 1589814"/>
                      <a:gd name="connsiteX3" fmla="*/ 975834 w 3937577"/>
                      <a:gd name="connsiteY3" fmla="*/ 1448670 h 1589814"/>
                      <a:gd name="connsiteX4" fmla="*/ 8586 w 3937577"/>
                      <a:gd name="connsiteY4" fmla="*/ 994064 h 1589814"/>
                      <a:gd name="connsiteX0" fmla="*/ 8586 w 3937577"/>
                      <a:gd name="connsiteY0" fmla="*/ 1011233 h 1606983"/>
                      <a:gd name="connsiteX1" fmla="*/ 3836687 w 3937577"/>
                      <a:gd name="connsiteY1" fmla="*/ 777420 h 1606983"/>
                      <a:gd name="connsiteX2" fmla="*/ 3148594 w 3937577"/>
                      <a:gd name="connsiteY2" fmla="*/ 1541934 h 1606983"/>
                      <a:gd name="connsiteX3" fmla="*/ 975834 w 3937577"/>
                      <a:gd name="connsiteY3" fmla="*/ 1465839 h 1606983"/>
                      <a:gd name="connsiteX4" fmla="*/ 8586 w 3937577"/>
                      <a:gd name="connsiteY4" fmla="*/ 1011233 h 1606983"/>
                      <a:gd name="connsiteX0" fmla="*/ 8586 w 3937577"/>
                      <a:gd name="connsiteY0" fmla="*/ 1005505 h 1601255"/>
                      <a:gd name="connsiteX1" fmla="*/ 3836687 w 3937577"/>
                      <a:gd name="connsiteY1" fmla="*/ 771692 h 1601255"/>
                      <a:gd name="connsiteX2" fmla="*/ 3148594 w 3937577"/>
                      <a:gd name="connsiteY2" fmla="*/ 1536206 h 1601255"/>
                      <a:gd name="connsiteX3" fmla="*/ 975834 w 3937577"/>
                      <a:gd name="connsiteY3" fmla="*/ 1460111 h 1601255"/>
                      <a:gd name="connsiteX4" fmla="*/ 8586 w 3937577"/>
                      <a:gd name="connsiteY4" fmla="*/ 1005505 h 1601255"/>
                      <a:gd name="connsiteX0" fmla="*/ 8991 w 3894777"/>
                      <a:gd name="connsiteY0" fmla="*/ 1005505 h 1601255"/>
                      <a:gd name="connsiteX1" fmla="*/ 3793887 w 3894777"/>
                      <a:gd name="connsiteY1" fmla="*/ 771692 h 1601255"/>
                      <a:gd name="connsiteX2" fmla="*/ 3105794 w 3894777"/>
                      <a:gd name="connsiteY2" fmla="*/ 1536206 h 1601255"/>
                      <a:gd name="connsiteX3" fmla="*/ 933034 w 3894777"/>
                      <a:gd name="connsiteY3" fmla="*/ 1460111 h 1601255"/>
                      <a:gd name="connsiteX4" fmla="*/ 8991 w 3894777"/>
                      <a:gd name="connsiteY4" fmla="*/ 1005505 h 1601255"/>
                      <a:gd name="connsiteX0" fmla="*/ 29201 w 3914987"/>
                      <a:gd name="connsiteY0" fmla="*/ 1005505 h 1597610"/>
                      <a:gd name="connsiteX1" fmla="*/ 3814097 w 3914987"/>
                      <a:gd name="connsiteY1" fmla="*/ 771692 h 1597610"/>
                      <a:gd name="connsiteX2" fmla="*/ 3126004 w 3914987"/>
                      <a:gd name="connsiteY2" fmla="*/ 1536206 h 1597610"/>
                      <a:gd name="connsiteX3" fmla="*/ 953244 w 3914987"/>
                      <a:gd name="connsiteY3" fmla="*/ 1460111 h 1597610"/>
                      <a:gd name="connsiteX4" fmla="*/ 29201 w 3914987"/>
                      <a:gd name="connsiteY4" fmla="*/ 1005505 h 1597610"/>
                      <a:gd name="connsiteX0" fmla="*/ 6868 w 3892654"/>
                      <a:gd name="connsiteY0" fmla="*/ 1005505 h 1590145"/>
                      <a:gd name="connsiteX1" fmla="*/ 3791764 w 3892654"/>
                      <a:gd name="connsiteY1" fmla="*/ 771692 h 1590145"/>
                      <a:gd name="connsiteX2" fmla="*/ 3103671 w 3892654"/>
                      <a:gd name="connsiteY2" fmla="*/ 1536206 h 1590145"/>
                      <a:gd name="connsiteX3" fmla="*/ 930911 w 3892654"/>
                      <a:gd name="connsiteY3" fmla="*/ 1460111 h 1590145"/>
                      <a:gd name="connsiteX4" fmla="*/ 6868 w 3892654"/>
                      <a:gd name="connsiteY4" fmla="*/ 1005505 h 1590145"/>
                      <a:gd name="connsiteX0" fmla="*/ 6868 w 3917231"/>
                      <a:gd name="connsiteY0" fmla="*/ 1013900 h 1597752"/>
                      <a:gd name="connsiteX1" fmla="*/ 3820568 w 3917231"/>
                      <a:gd name="connsiteY1" fmla="*/ 766588 h 1597752"/>
                      <a:gd name="connsiteX2" fmla="*/ 3103671 w 3917231"/>
                      <a:gd name="connsiteY2" fmla="*/ 1544601 h 1597752"/>
                      <a:gd name="connsiteX3" fmla="*/ 930911 w 3917231"/>
                      <a:gd name="connsiteY3" fmla="*/ 1468506 h 1597752"/>
                      <a:gd name="connsiteX4" fmla="*/ 6868 w 3917231"/>
                      <a:gd name="connsiteY4" fmla="*/ 1013900 h 1597752"/>
                      <a:gd name="connsiteX0" fmla="*/ 6868 w 3959487"/>
                      <a:gd name="connsiteY0" fmla="*/ 1013900 h 1596318"/>
                      <a:gd name="connsiteX1" fmla="*/ 3820568 w 3959487"/>
                      <a:gd name="connsiteY1" fmla="*/ 766588 h 1596318"/>
                      <a:gd name="connsiteX2" fmla="*/ 3103671 w 3959487"/>
                      <a:gd name="connsiteY2" fmla="*/ 1544601 h 1596318"/>
                      <a:gd name="connsiteX3" fmla="*/ 930911 w 3959487"/>
                      <a:gd name="connsiteY3" fmla="*/ 1468506 h 1596318"/>
                      <a:gd name="connsiteX4" fmla="*/ 6868 w 3959487"/>
                      <a:gd name="connsiteY4" fmla="*/ 1013900 h 1596318"/>
                      <a:gd name="connsiteX0" fmla="*/ 6868 w 3961577"/>
                      <a:gd name="connsiteY0" fmla="*/ 1013900 h 1637178"/>
                      <a:gd name="connsiteX1" fmla="*/ 3820568 w 3961577"/>
                      <a:gd name="connsiteY1" fmla="*/ 766588 h 1637178"/>
                      <a:gd name="connsiteX2" fmla="*/ 3103671 w 3961577"/>
                      <a:gd name="connsiteY2" fmla="*/ 1544601 h 1637178"/>
                      <a:gd name="connsiteX3" fmla="*/ 930911 w 3961577"/>
                      <a:gd name="connsiteY3" fmla="*/ 1468506 h 1637178"/>
                      <a:gd name="connsiteX4" fmla="*/ 6868 w 3961577"/>
                      <a:gd name="connsiteY4" fmla="*/ 1013900 h 16371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61577" h="1637178">
                        <a:moveTo>
                          <a:pt x="6868" y="1013900"/>
                        </a:moveTo>
                        <a:cubicBezTo>
                          <a:pt x="273451" y="18161"/>
                          <a:pt x="2546401" y="-543149"/>
                          <a:pt x="3820568" y="766588"/>
                        </a:cubicBezTo>
                        <a:cubicBezTo>
                          <a:pt x="4199970" y="1056190"/>
                          <a:pt x="3764154" y="1918929"/>
                          <a:pt x="3103671" y="1544601"/>
                        </a:cubicBezTo>
                        <a:cubicBezTo>
                          <a:pt x="2550030" y="1238758"/>
                          <a:pt x="1819031" y="682164"/>
                          <a:pt x="930911" y="1468506"/>
                        </a:cubicBezTo>
                        <a:cubicBezTo>
                          <a:pt x="739672" y="1683145"/>
                          <a:pt x="-83245" y="1682626"/>
                          <a:pt x="6868" y="1013900"/>
                        </a:cubicBezTo>
                        <a:close/>
                      </a:path>
                    </a:pathLst>
                  </a:cu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265" name="Oval 264">
                    <a:extLst>
                      <a:ext uri="{FF2B5EF4-FFF2-40B4-BE49-F238E27FC236}">
                        <a16:creationId xmlns:a16="http://schemas.microsoft.com/office/drawing/2014/main" id="{5B0B27A1-2960-4AA3-9D36-CAD7AFCCCF86}"/>
                      </a:ext>
                    </a:extLst>
                  </p:cNvPr>
                  <p:cNvSpPr/>
                  <p:nvPr/>
                </p:nvSpPr>
                <p:spPr>
                  <a:xfrm>
                    <a:off x="5312041" y="3693694"/>
                    <a:ext cx="539747" cy="539747"/>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grpSp>
            <p:grpSp>
              <p:nvGrpSpPr>
                <p:cNvPr id="50" name="Group 49">
                  <a:extLst>
                    <a:ext uri="{FF2B5EF4-FFF2-40B4-BE49-F238E27FC236}">
                      <a16:creationId xmlns:a16="http://schemas.microsoft.com/office/drawing/2014/main" id="{49F28889-691A-4FD7-B9AB-42D426877F61}"/>
                    </a:ext>
                  </a:extLst>
                </p:cNvPr>
                <p:cNvGrpSpPr/>
                <p:nvPr/>
              </p:nvGrpSpPr>
              <p:grpSpPr>
                <a:xfrm>
                  <a:off x="4296135" y="3176759"/>
                  <a:ext cx="438097" cy="435656"/>
                  <a:chOff x="7731096" y="2660580"/>
                  <a:chExt cx="574827" cy="571605"/>
                </a:xfrm>
                <a:solidFill>
                  <a:srgbClr val="CDCB20"/>
                </a:solidFill>
                <a:effectLst/>
              </p:grpSpPr>
              <p:sp>
                <p:nvSpPr>
                  <p:cNvPr id="251" name="Rounded Rectangle 630">
                    <a:extLst>
                      <a:ext uri="{FF2B5EF4-FFF2-40B4-BE49-F238E27FC236}">
                        <a16:creationId xmlns:a16="http://schemas.microsoft.com/office/drawing/2014/main" id="{F0859C38-7F98-47AF-8CAE-C461C14348EE}"/>
                      </a:ext>
                    </a:extLst>
                  </p:cNvPr>
                  <p:cNvSpPr/>
                  <p:nvPr/>
                </p:nvSpPr>
                <p:spPr>
                  <a:xfrm rot="3847631" flipH="1">
                    <a:off x="8228361" y="2706997"/>
                    <a:ext cx="30121" cy="59879"/>
                  </a:xfrm>
                  <a:prstGeom prst="roundRect">
                    <a:avLst>
                      <a:gd name="adj" fmla="val 37579"/>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252" name="Rounded Rectangle 631">
                    <a:extLst>
                      <a:ext uri="{FF2B5EF4-FFF2-40B4-BE49-F238E27FC236}">
                        <a16:creationId xmlns:a16="http://schemas.microsoft.com/office/drawing/2014/main" id="{DD4F4218-12CB-492A-8A9A-381E1C735E57}"/>
                      </a:ext>
                    </a:extLst>
                  </p:cNvPr>
                  <p:cNvSpPr/>
                  <p:nvPr/>
                </p:nvSpPr>
                <p:spPr>
                  <a:xfrm rot="5400000" flipH="1">
                    <a:off x="8261409" y="2837956"/>
                    <a:ext cx="29150" cy="59879"/>
                  </a:xfrm>
                  <a:prstGeom prst="roundRect">
                    <a:avLst>
                      <a:gd name="adj" fmla="val 37579"/>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253" name="Rounded Rectangle 632">
                    <a:extLst>
                      <a:ext uri="{FF2B5EF4-FFF2-40B4-BE49-F238E27FC236}">
                        <a16:creationId xmlns:a16="http://schemas.microsoft.com/office/drawing/2014/main" id="{93A33C5A-C626-4513-A326-4568B106DE7F}"/>
                      </a:ext>
                    </a:extLst>
                  </p:cNvPr>
                  <p:cNvSpPr/>
                  <p:nvPr/>
                </p:nvSpPr>
                <p:spPr>
                  <a:xfrm rot="7100166" flipH="1">
                    <a:off x="8230044" y="2966990"/>
                    <a:ext cx="29150" cy="59879"/>
                  </a:xfrm>
                  <a:prstGeom prst="roundRect">
                    <a:avLst>
                      <a:gd name="adj" fmla="val 37579"/>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254" name="Rounded Rectangle 633">
                    <a:extLst>
                      <a:ext uri="{FF2B5EF4-FFF2-40B4-BE49-F238E27FC236}">
                        <a16:creationId xmlns:a16="http://schemas.microsoft.com/office/drawing/2014/main" id="{761584F6-A06E-4EBB-8F62-EC987419475D}"/>
                      </a:ext>
                    </a:extLst>
                  </p:cNvPr>
                  <p:cNvSpPr/>
                  <p:nvPr/>
                </p:nvSpPr>
                <p:spPr>
                  <a:xfrm rot="17752369">
                    <a:off x="7779746" y="2706997"/>
                    <a:ext cx="30121" cy="59879"/>
                  </a:xfrm>
                  <a:prstGeom prst="roundRect">
                    <a:avLst>
                      <a:gd name="adj" fmla="val 37579"/>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255" name="Freeform 634">
                    <a:extLst>
                      <a:ext uri="{FF2B5EF4-FFF2-40B4-BE49-F238E27FC236}">
                        <a16:creationId xmlns:a16="http://schemas.microsoft.com/office/drawing/2014/main" id="{43FA4A3D-25C6-47C6-8438-D1AB85B0E173}"/>
                      </a:ext>
                    </a:extLst>
                  </p:cNvPr>
                  <p:cNvSpPr/>
                  <p:nvPr/>
                </p:nvSpPr>
                <p:spPr>
                  <a:xfrm flipH="1">
                    <a:off x="7809997" y="2660580"/>
                    <a:ext cx="418460" cy="571605"/>
                  </a:xfrm>
                  <a:custGeom>
                    <a:avLst/>
                    <a:gdLst>
                      <a:gd name="connsiteX0" fmla="*/ 209227 w 418454"/>
                      <a:gd name="connsiteY0" fmla="*/ 0 h 571606"/>
                      <a:gd name="connsiteX1" fmla="*/ 0 w 418454"/>
                      <a:gd name="connsiteY1" fmla="*/ 209830 h 571606"/>
                      <a:gd name="connsiteX2" fmla="*/ 109497 w 418454"/>
                      <a:gd name="connsiteY2" fmla="*/ 394335 h 571606"/>
                      <a:gd name="connsiteX3" fmla="*/ 116134 w 418454"/>
                      <a:gd name="connsiteY3" fmla="*/ 397541 h 571606"/>
                      <a:gd name="connsiteX4" fmla="*/ 114408 w 418454"/>
                      <a:gd name="connsiteY4" fmla="*/ 403104 h 571606"/>
                      <a:gd name="connsiteX5" fmla="*/ 113356 w 418454"/>
                      <a:gd name="connsiteY5" fmla="*/ 413535 h 571606"/>
                      <a:gd name="connsiteX6" fmla="*/ 113356 w 418454"/>
                      <a:gd name="connsiteY6" fmla="*/ 496934 h 571606"/>
                      <a:gd name="connsiteX7" fmla="*/ 165115 w 418454"/>
                      <a:gd name="connsiteY7" fmla="*/ 548693 h 571606"/>
                      <a:gd name="connsiteX8" fmla="*/ 168300 w 418454"/>
                      <a:gd name="connsiteY8" fmla="*/ 548693 h 571606"/>
                      <a:gd name="connsiteX9" fmla="*/ 171522 w 418454"/>
                      <a:gd name="connsiteY9" fmla="*/ 554061 h 571606"/>
                      <a:gd name="connsiteX10" fmla="*/ 208021 w 418454"/>
                      <a:gd name="connsiteY10" fmla="*/ 571606 h 571606"/>
                      <a:gd name="connsiteX11" fmla="*/ 244520 w 418454"/>
                      <a:gd name="connsiteY11" fmla="*/ 554061 h 571606"/>
                      <a:gd name="connsiteX12" fmla="*/ 247742 w 418454"/>
                      <a:gd name="connsiteY12" fmla="*/ 548693 h 571606"/>
                      <a:gd name="connsiteX13" fmla="*/ 252132 w 418454"/>
                      <a:gd name="connsiteY13" fmla="*/ 548693 h 571606"/>
                      <a:gd name="connsiteX14" fmla="*/ 303891 w 418454"/>
                      <a:gd name="connsiteY14" fmla="*/ 496934 h 571606"/>
                      <a:gd name="connsiteX15" fmla="*/ 303891 w 418454"/>
                      <a:gd name="connsiteY15" fmla="*/ 413535 h 571606"/>
                      <a:gd name="connsiteX16" fmla="*/ 302840 w 418454"/>
                      <a:gd name="connsiteY16" fmla="*/ 403104 h 571606"/>
                      <a:gd name="connsiteX17" fmla="*/ 301270 w 418454"/>
                      <a:gd name="connsiteY17" fmla="*/ 398048 h 571606"/>
                      <a:gd name="connsiteX18" fmla="*/ 308957 w 418454"/>
                      <a:gd name="connsiteY18" fmla="*/ 394335 h 571606"/>
                      <a:gd name="connsiteX19" fmla="*/ 418454 w 418454"/>
                      <a:gd name="connsiteY19" fmla="*/ 209830 h 571606"/>
                      <a:gd name="connsiteX20" fmla="*/ 209227 w 418454"/>
                      <a:gd name="connsiteY20" fmla="*/ 0 h 571606"/>
                      <a:gd name="connsiteX21" fmla="*/ 208625 w 418454"/>
                      <a:gd name="connsiteY21" fmla="*/ 39796 h 571606"/>
                      <a:gd name="connsiteX22" fmla="*/ 377454 w 418454"/>
                      <a:gd name="connsiteY22" fmla="*/ 209228 h 571606"/>
                      <a:gd name="connsiteX23" fmla="*/ 289099 w 418454"/>
                      <a:gd name="connsiteY23" fmla="*/ 358210 h 571606"/>
                      <a:gd name="connsiteX24" fmla="*/ 268921 w 418454"/>
                      <a:gd name="connsiteY24" fmla="*/ 376448 h 571606"/>
                      <a:gd name="connsiteX25" fmla="*/ 234784 w 418454"/>
                      <a:gd name="connsiteY25" fmla="*/ 417905 h 571606"/>
                      <a:gd name="connsiteX26" fmla="*/ 182645 w 418454"/>
                      <a:gd name="connsiteY26" fmla="*/ 417905 h 571606"/>
                      <a:gd name="connsiteX27" fmla="*/ 144626 w 418454"/>
                      <a:gd name="connsiteY27" fmla="*/ 374077 h 571606"/>
                      <a:gd name="connsiteX28" fmla="*/ 128151 w 418454"/>
                      <a:gd name="connsiteY28" fmla="*/ 358210 h 571606"/>
                      <a:gd name="connsiteX29" fmla="*/ 39796 w 418454"/>
                      <a:gd name="connsiteY29" fmla="*/ 209228 h 571606"/>
                      <a:gd name="connsiteX30" fmla="*/ 208625 w 418454"/>
                      <a:gd name="connsiteY30" fmla="*/ 39796 h 571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18454" h="571606">
                        <a:moveTo>
                          <a:pt x="209227" y="0"/>
                        </a:moveTo>
                        <a:cubicBezTo>
                          <a:pt x="93674" y="0"/>
                          <a:pt x="0" y="93944"/>
                          <a:pt x="0" y="209830"/>
                        </a:cubicBezTo>
                        <a:cubicBezTo>
                          <a:pt x="0" y="289502"/>
                          <a:pt x="44275" y="358802"/>
                          <a:pt x="109497" y="394335"/>
                        </a:cubicBezTo>
                        <a:lnTo>
                          <a:pt x="116134" y="397541"/>
                        </a:lnTo>
                        <a:lnTo>
                          <a:pt x="114408" y="403104"/>
                        </a:lnTo>
                        <a:cubicBezTo>
                          <a:pt x="113718" y="406473"/>
                          <a:pt x="113356" y="409962"/>
                          <a:pt x="113356" y="413535"/>
                        </a:cubicBezTo>
                        <a:lnTo>
                          <a:pt x="113356" y="496934"/>
                        </a:lnTo>
                        <a:cubicBezTo>
                          <a:pt x="113356" y="525520"/>
                          <a:pt x="136529" y="548693"/>
                          <a:pt x="165115" y="548693"/>
                        </a:cubicBezTo>
                        <a:lnTo>
                          <a:pt x="168300" y="548693"/>
                        </a:lnTo>
                        <a:lnTo>
                          <a:pt x="171522" y="554061"/>
                        </a:lnTo>
                        <a:cubicBezTo>
                          <a:pt x="179432" y="564646"/>
                          <a:pt x="192827" y="571606"/>
                          <a:pt x="208021" y="571606"/>
                        </a:cubicBezTo>
                        <a:cubicBezTo>
                          <a:pt x="223214" y="571606"/>
                          <a:pt x="236610" y="564646"/>
                          <a:pt x="244520" y="554061"/>
                        </a:cubicBezTo>
                        <a:lnTo>
                          <a:pt x="247742" y="548693"/>
                        </a:lnTo>
                        <a:lnTo>
                          <a:pt x="252132" y="548693"/>
                        </a:lnTo>
                        <a:cubicBezTo>
                          <a:pt x="280718" y="548693"/>
                          <a:pt x="303891" y="525520"/>
                          <a:pt x="303891" y="496934"/>
                        </a:cubicBezTo>
                        <a:lnTo>
                          <a:pt x="303891" y="413535"/>
                        </a:lnTo>
                        <a:cubicBezTo>
                          <a:pt x="303891" y="409962"/>
                          <a:pt x="303529" y="406473"/>
                          <a:pt x="302840" y="403104"/>
                        </a:cubicBezTo>
                        <a:lnTo>
                          <a:pt x="301270" y="398048"/>
                        </a:lnTo>
                        <a:lnTo>
                          <a:pt x="308957" y="394335"/>
                        </a:lnTo>
                        <a:cubicBezTo>
                          <a:pt x="374178" y="358802"/>
                          <a:pt x="418454" y="289502"/>
                          <a:pt x="418454" y="209830"/>
                        </a:cubicBezTo>
                        <a:cubicBezTo>
                          <a:pt x="418454" y="93944"/>
                          <a:pt x="324780" y="0"/>
                          <a:pt x="209227" y="0"/>
                        </a:cubicBezTo>
                        <a:close/>
                        <a:moveTo>
                          <a:pt x="208625" y="39796"/>
                        </a:moveTo>
                        <a:cubicBezTo>
                          <a:pt x="301866" y="39796"/>
                          <a:pt x="377454" y="115653"/>
                          <a:pt x="377454" y="209228"/>
                        </a:cubicBezTo>
                        <a:cubicBezTo>
                          <a:pt x="377454" y="273561"/>
                          <a:pt x="341727" y="328778"/>
                          <a:pt x="289099" y="358210"/>
                        </a:cubicBezTo>
                        <a:cubicBezTo>
                          <a:pt x="281262" y="363920"/>
                          <a:pt x="276387" y="364816"/>
                          <a:pt x="268921" y="376448"/>
                        </a:cubicBezTo>
                        <a:cubicBezTo>
                          <a:pt x="259273" y="407388"/>
                          <a:pt x="263312" y="417905"/>
                          <a:pt x="234784" y="417905"/>
                        </a:cubicBezTo>
                        <a:lnTo>
                          <a:pt x="182645" y="417905"/>
                        </a:lnTo>
                        <a:cubicBezTo>
                          <a:pt x="143366" y="417931"/>
                          <a:pt x="160608" y="389174"/>
                          <a:pt x="144626" y="374077"/>
                        </a:cubicBezTo>
                        <a:cubicBezTo>
                          <a:pt x="136049" y="363728"/>
                          <a:pt x="134877" y="363746"/>
                          <a:pt x="128151" y="358210"/>
                        </a:cubicBezTo>
                        <a:cubicBezTo>
                          <a:pt x="75523" y="329519"/>
                          <a:pt x="39796" y="273561"/>
                          <a:pt x="39796" y="209228"/>
                        </a:cubicBezTo>
                        <a:cubicBezTo>
                          <a:pt x="39796" y="115653"/>
                          <a:pt x="115383" y="39796"/>
                          <a:pt x="208625" y="39796"/>
                        </a:cubicBezTo>
                        <a:close/>
                      </a:path>
                    </a:pathLst>
                  </a:custGeom>
                  <a:grp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256" name="Rounded Rectangle 635">
                    <a:extLst>
                      <a:ext uri="{FF2B5EF4-FFF2-40B4-BE49-F238E27FC236}">
                        <a16:creationId xmlns:a16="http://schemas.microsoft.com/office/drawing/2014/main" id="{7EBADBD2-0D5A-4EDB-9EE5-3D221CB2E10C}"/>
                      </a:ext>
                    </a:extLst>
                  </p:cNvPr>
                  <p:cNvSpPr/>
                  <p:nvPr/>
                </p:nvSpPr>
                <p:spPr>
                  <a:xfrm rot="16200000">
                    <a:off x="7746461" y="2837955"/>
                    <a:ext cx="29150" cy="59879"/>
                  </a:xfrm>
                  <a:prstGeom prst="roundRect">
                    <a:avLst>
                      <a:gd name="adj" fmla="val 37579"/>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257" name="Rounded Rectangle 636">
                    <a:extLst>
                      <a:ext uri="{FF2B5EF4-FFF2-40B4-BE49-F238E27FC236}">
                        <a16:creationId xmlns:a16="http://schemas.microsoft.com/office/drawing/2014/main" id="{090E31DE-61DE-4B67-9B51-72491764025D}"/>
                      </a:ext>
                    </a:extLst>
                  </p:cNvPr>
                  <p:cNvSpPr/>
                  <p:nvPr/>
                </p:nvSpPr>
                <p:spPr>
                  <a:xfrm rot="14499834">
                    <a:off x="7781427" y="2966990"/>
                    <a:ext cx="29150" cy="59879"/>
                  </a:xfrm>
                  <a:prstGeom prst="roundRect">
                    <a:avLst>
                      <a:gd name="adj" fmla="val 37579"/>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258" name="Rectangle 22">
                    <a:extLst>
                      <a:ext uri="{FF2B5EF4-FFF2-40B4-BE49-F238E27FC236}">
                        <a16:creationId xmlns:a16="http://schemas.microsoft.com/office/drawing/2014/main" id="{E08C520C-6E10-4486-AFB4-955C0CD8232B}"/>
                      </a:ext>
                    </a:extLst>
                  </p:cNvPr>
                  <p:cNvSpPr/>
                  <p:nvPr/>
                </p:nvSpPr>
                <p:spPr>
                  <a:xfrm flipH="1">
                    <a:off x="7948660" y="2812759"/>
                    <a:ext cx="147124" cy="45608"/>
                  </a:xfrm>
                  <a:custGeom>
                    <a:avLst/>
                    <a:gdLst>
                      <a:gd name="connsiteX0" fmla="*/ 0 w 1658983"/>
                      <a:gd name="connsiteY0" fmla="*/ 0 h 496389"/>
                      <a:gd name="connsiteX1" fmla="*/ 1658983 w 1658983"/>
                      <a:gd name="connsiteY1" fmla="*/ 0 h 496389"/>
                      <a:gd name="connsiteX2" fmla="*/ 1658983 w 1658983"/>
                      <a:gd name="connsiteY2" fmla="*/ 496389 h 496389"/>
                      <a:gd name="connsiteX3" fmla="*/ 0 w 1658983"/>
                      <a:gd name="connsiteY3" fmla="*/ 496389 h 496389"/>
                      <a:gd name="connsiteX4" fmla="*/ 0 w 1658983"/>
                      <a:gd name="connsiteY4" fmla="*/ 0 h 496389"/>
                      <a:gd name="connsiteX0" fmla="*/ 0 w 1685109"/>
                      <a:gd name="connsiteY0" fmla="*/ 0 h 496389"/>
                      <a:gd name="connsiteX1" fmla="*/ 1685109 w 1685109"/>
                      <a:gd name="connsiteY1" fmla="*/ 156754 h 496389"/>
                      <a:gd name="connsiteX2" fmla="*/ 1658983 w 1685109"/>
                      <a:gd name="connsiteY2" fmla="*/ 496389 h 496389"/>
                      <a:gd name="connsiteX3" fmla="*/ 0 w 1685109"/>
                      <a:gd name="connsiteY3" fmla="*/ 496389 h 496389"/>
                      <a:gd name="connsiteX4" fmla="*/ 0 w 1685109"/>
                      <a:gd name="connsiteY4" fmla="*/ 0 h 496389"/>
                      <a:gd name="connsiteX0" fmla="*/ 91440 w 1685109"/>
                      <a:gd name="connsiteY0" fmla="*/ 52252 h 339635"/>
                      <a:gd name="connsiteX1" fmla="*/ 1685109 w 1685109"/>
                      <a:gd name="connsiteY1" fmla="*/ 0 h 339635"/>
                      <a:gd name="connsiteX2" fmla="*/ 1658983 w 1685109"/>
                      <a:gd name="connsiteY2" fmla="*/ 339635 h 339635"/>
                      <a:gd name="connsiteX3" fmla="*/ 0 w 1685109"/>
                      <a:gd name="connsiteY3" fmla="*/ 339635 h 339635"/>
                      <a:gd name="connsiteX4" fmla="*/ 91440 w 1685109"/>
                      <a:gd name="connsiteY4" fmla="*/ 52252 h 339635"/>
                      <a:gd name="connsiteX0" fmla="*/ 0 w 1593669"/>
                      <a:gd name="connsiteY0" fmla="*/ 52252 h 352698"/>
                      <a:gd name="connsiteX1" fmla="*/ 1593669 w 1593669"/>
                      <a:gd name="connsiteY1" fmla="*/ 0 h 352698"/>
                      <a:gd name="connsiteX2" fmla="*/ 1567543 w 1593669"/>
                      <a:gd name="connsiteY2" fmla="*/ 339635 h 352698"/>
                      <a:gd name="connsiteX3" fmla="*/ 91440 w 1593669"/>
                      <a:gd name="connsiteY3" fmla="*/ 352698 h 352698"/>
                      <a:gd name="connsiteX4" fmla="*/ 0 w 1593669"/>
                      <a:gd name="connsiteY4" fmla="*/ 52252 h 352698"/>
                      <a:gd name="connsiteX0" fmla="*/ 0 w 1593669"/>
                      <a:gd name="connsiteY0" fmla="*/ 145960 h 446406"/>
                      <a:gd name="connsiteX1" fmla="*/ 1593669 w 1593669"/>
                      <a:gd name="connsiteY1" fmla="*/ 93708 h 446406"/>
                      <a:gd name="connsiteX2" fmla="*/ 1567543 w 1593669"/>
                      <a:gd name="connsiteY2" fmla="*/ 433343 h 446406"/>
                      <a:gd name="connsiteX3" fmla="*/ 91440 w 1593669"/>
                      <a:gd name="connsiteY3" fmla="*/ 446406 h 446406"/>
                      <a:gd name="connsiteX4" fmla="*/ 0 w 1593669"/>
                      <a:gd name="connsiteY4" fmla="*/ 145960 h 446406"/>
                      <a:gd name="connsiteX0" fmla="*/ 0 w 1593669"/>
                      <a:gd name="connsiteY0" fmla="*/ 193446 h 493892"/>
                      <a:gd name="connsiteX1" fmla="*/ 1593669 w 1593669"/>
                      <a:gd name="connsiteY1" fmla="*/ 141194 h 493892"/>
                      <a:gd name="connsiteX2" fmla="*/ 1567543 w 1593669"/>
                      <a:gd name="connsiteY2" fmla="*/ 480829 h 493892"/>
                      <a:gd name="connsiteX3" fmla="*/ 91440 w 1593669"/>
                      <a:gd name="connsiteY3" fmla="*/ 493892 h 493892"/>
                      <a:gd name="connsiteX4" fmla="*/ 0 w 1593669"/>
                      <a:gd name="connsiteY4" fmla="*/ 193446 h 493892"/>
                      <a:gd name="connsiteX0" fmla="*/ 0 w 1593669"/>
                      <a:gd name="connsiteY0" fmla="*/ 193446 h 493892"/>
                      <a:gd name="connsiteX1" fmla="*/ 1593669 w 1593669"/>
                      <a:gd name="connsiteY1" fmla="*/ 141194 h 493892"/>
                      <a:gd name="connsiteX2" fmla="*/ 1567543 w 1593669"/>
                      <a:gd name="connsiteY2" fmla="*/ 480829 h 493892"/>
                      <a:gd name="connsiteX3" fmla="*/ 91440 w 1593669"/>
                      <a:gd name="connsiteY3" fmla="*/ 493892 h 493892"/>
                      <a:gd name="connsiteX4" fmla="*/ 0 w 1593669"/>
                      <a:gd name="connsiteY4" fmla="*/ 193446 h 493892"/>
                      <a:gd name="connsiteX0" fmla="*/ 0 w 1593669"/>
                      <a:gd name="connsiteY0" fmla="*/ 193446 h 494033"/>
                      <a:gd name="connsiteX1" fmla="*/ 1593669 w 1593669"/>
                      <a:gd name="connsiteY1" fmla="*/ 141194 h 494033"/>
                      <a:gd name="connsiteX2" fmla="*/ 1567543 w 1593669"/>
                      <a:gd name="connsiteY2" fmla="*/ 480829 h 494033"/>
                      <a:gd name="connsiteX3" fmla="*/ 91440 w 1593669"/>
                      <a:gd name="connsiteY3" fmla="*/ 493892 h 494033"/>
                      <a:gd name="connsiteX4" fmla="*/ 0 w 1593669"/>
                      <a:gd name="connsiteY4" fmla="*/ 193446 h 4940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3669" h="494033">
                        <a:moveTo>
                          <a:pt x="0" y="193446"/>
                        </a:moveTo>
                        <a:cubicBezTo>
                          <a:pt x="596538" y="-111354"/>
                          <a:pt x="1180011" y="1857"/>
                          <a:pt x="1593669" y="141194"/>
                        </a:cubicBezTo>
                        <a:lnTo>
                          <a:pt x="1567543" y="480829"/>
                        </a:lnTo>
                        <a:cubicBezTo>
                          <a:pt x="657498" y="106360"/>
                          <a:pt x="100148" y="502601"/>
                          <a:pt x="91440" y="493892"/>
                        </a:cubicBezTo>
                        <a:lnTo>
                          <a:pt x="0" y="193446"/>
                        </a:lnTo>
                        <a:close/>
                      </a:path>
                    </a:pathLst>
                  </a:cu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259" name="Rounded Rectangle 638">
                    <a:extLst>
                      <a:ext uri="{FF2B5EF4-FFF2-40B4-BE49-F238E27FC236}">
                        <a16:creationId xmlns:a16="http://schemas.microsoft.com/office/drawing/2014/main" id="{CAA776C5-53DE-427B-A509-2A40B7CC2711}"/>
                      </a:ext>
                    </a:extLst>
                  </p:cNvPr>
                  <p:cNvSpPr/>
                  <p:nvPr/>
                </p:nvSpPr>
                <p:spPr>
                  <a:xfrm rot="1017622" flipH="1">
                    <a:off x="8067851" y="2788341"/>
                    <a:ext cx="30121" cy="201211"/>
                  </a:xfrm>
                  <a:prstGeom prst="roundRect">
                    <a:avLst>
                      <a:gd name="adj" fmla="val 45238"/>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260" name="Rounded Rectangle 639">
                    <a:extLst>
                      <a:ext uri="{FF2B5EF4-FFF2-40B4-BE49-F238E27FC236}">
                        <a16:creationId xmlns:a16="http://schemas.microsoft.com/office/drawing/2014/main" id="{7A6477C9-1BF3-4009-A7FD-57925D07E9A0}"/>
                      </a:ext>
                    </a:extLst>
                  </p:cNvPr>
                  <p:cNvSpPr/>
                  <p:nvPr/>
                </p:nvSpPr>
                <p:spPr>
                  <a:xfrm rot="20661205" flipH="1">
                    <a:off x="7939843" y="2787184"/>
                    <a:ext cx="31108" cy="201211"/>
                  </a:xfrm>
                  <a:prstGeom prst="roundRect">
                    <a:avLst>
                      <a:gd name="adj" fmla="val 45238"/>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261" name="Rounded Rectangle 640">
                    <a:extLst>
                      <a:ext uri="{FF2B5EF4-FFF2-40B4-BE49-F238E27FC236}">
                        <a16:creationId xmlns:a16="http://schemas.microsoft.com/office/drawing/2014/main" id="{0E73F7BE-8948-4272-86A4-841C38249F5E}"/>
                      </a:ext>
                    </a:extLst>
                  </p:cNvPr>
                  <p:cNvSpPr/>
                  <p:nvPr/>
                </p:nvSpPr>
                <p:spPr>
                  <a:xfrm flipH="1">
                    <a:off x="8003825" y="2781103"/>
                    <a:ext cx="30121" cy="104986"/>
                  </a:xfrm>
                  <a:prstGeom prst="roundRect">
                    <a:avLst>
                      <a:gd name="adj" fmla="val 45238"/>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grpSp>
            <p:grpSp>
              <p:nvGrpSpPr>
                <p:cNvPr id="51" name="Group 50">
                  <a:extLst>
                    <a:ext uri="{FF2B5EF4-FFF2-40B4-BE49-F238E27FC236}">
                      <a16:creationId xmlns:a16="http://schemas.microsoft.com/office/drawing/2014/main" id="{CDCD3556-31AB-48A1-8890-B32DA9FDBD5D}"/>
                    </a:ext>
                  </a:extLst>
                </p:cNvPr>
                <p:cNvGrpSpPr/>
                <p:nvPr/>
              </p:nvGrpSpPr>
              <p:grpSpPr>
                <a:xfrm>
                  <a:off x="1070709" y="1638710"/>
                  <a:ext cx="535684" cy="514613"/>
                  <a:chOff x="3935383" y="1145036"/>
                  <a:chExt cx="1786203" cy="1712740"/>
                </a:xfrm>
                <a:solidFill>
                  <a:srgbClr val="CDCB20"/>
                </a:solidFill>
                <a:effectLst/>
              </p:grpSpPr>
              <p:sp>
                <p:nvSpPr>
                  <p:cNvPr id="240" name="Freeform 619">
                    <a:extLst>
                      <a:ext uri="{FF2B5EF4-FFF2-40B4-BE49-F238E27FC236}">
                        <a16:creationId xmlns:a16="http://schemas.microsoft.com/office/drawing/2014/main" id="{3D4348B5-A483-4969-B042-B7521E834BD3}"/>
                      </a:ext>
                    </a:extLst>
                  </p:cNvPr>
                  <p:cNvSpPr/>
                  <p:nvPr/>
                </p:nvSpPr>
                <p:spPr>
                  <a:xfrm>
                    <a:off x="3935383" y="2500847"/>
                    <a:ext cx="1786203" cy="356929"/>
                  </a:xfrm>
                  <a:custGeom>
                    <a:avLst/>
                    <a:gdLst>
                      <a:gd name="connsiteX0" fmla="*/ 182564 w 1833851"/>
                      <a:gd name="connsiteY0" fmla="*/ 0 h 368709"/>
                      <a:gd name="connsiteX1" fmla="*/ 1524980 w 1833851"/>
                      <a:gd name="connsiteY1" fmla="*/ 15875 h 368709"/>
                      <a:gd name="connsiteX2" fmla="*/ 1833851 w 1833851"/>
                      <a:gd name="connsiteY2" fmla="*/ 347749 h 368709"/>
                      <a:gd name="connsiteX3" fmla="*/ 0 w 1833851"/>
                      <a:gd name="connsiteY3" fmla="*/ 368709 h 368709"/>
                      <a:gd name="connsiteX0" fmla="*/ 182564 w 1804888"/>
                      <a:gd name="connsiteY0" fmla="*/ 0 h 368709"/>
                      <a:gd name="connsiteX1" fmla="*/ 1524980 w 1804888"/>
                      <a:gd name="connsiteY1" fmla="*/ 15875 h 368709"/>
                      <a:gd name="connsiteX2" fmla="*/ 1804888 w 1804888"/>
                      <a:gd name="connsiteY2" fmla="*/ 347749 h 368709"/>
                      <a:gd name="connsiteX3" fmla="*/ 0 w 1804888"/>
                      <a:gd name="connsiteY3" fmla="*/ 368709 h 368709"/>
                      <a:gd name="connsiteX4" fmla="*/ 182564 w 1804888"/>
                      <a:gd name="connsiteY4" fmla="*/ 0 h 368709"/>
                      <a:gd name="connsiteX0" fmla="*/ 182564 w 1784200"/>
                      <a:gd name="connsiteY0" fmla="*/ 0 h 368709"/>
                      <a:gd name="connsiteX1" fmla="*/ 1524980 w 1784200"/>
                      <a:gd name="connsiteY1" fmla="*/ 15875 h 368709"/>
                      <a:gd name="connsiteX2" fmla="*/ 1784200 w 1784200"/>
                      <a:gd name="connsiteY2" fmla="*/ 360161 h 368709"/>
                      <a:gd name="connsiteX3" fmla="*/ 0 w 1784200"/>
                      <a:gd name="connsiteY3" fmla="*/ 368709 h 368709"/>
                      <a:gd name="connsiteX4" fmla="*/ 182564 w 1784200"/>
                      <a:gd name="connsiteY4" fmla="*/ 0 h 368709"/>
                      <a:gd name="connsiteX0" fmla="*/ 182564 w 1784200"/>
                      <a:gd name="connsiteY0" fmla="*/ 0 h 368709"/>
                      <a:gd name="connsiteX1" fmla="*/ 1524980 w 1784200"/>
                      <a:gd name="connsiteY1" fmla="*/ 15875 h 368709"/>
                      <a:gd name="connsiteX2" fmla="*/ 1784200 w 1784200"/>
                      <a:gd name="connsiteY2" fmla="*/ 360161 h 368709"/>
                      <a:gd name="connsiteX3" fmla="*/ 0 w 1784200"/>
                      <a:gd name="connsiteY3" fmla="*/ 368709 h 368709"/>
                      <a:gd name="connsiteX4" fmla="*/ 182564 w 1784200"/>
                      <a:gd name="connsiteY4" fmla="*/ 0 h 368709"/>
                      <a:gd name="connsiteX0" fmla="*/ 182564 w 1784200"/>
                      <a:gd name="connsiteY0" fmla="*/ 0 h 368709"/>
                      <a:gd name="connsiteX1" fmla="*/ 1524980 w 1784200"/>
                      <a:gd name="connsiteY1" fmla="*/ 15875 h 368709"/>
                      <a:gd name="connsiteX2" fmla="*/ 1784200 w 1784200"/>
                      <a:gd name="connsiteY2" fmla="*/ 360161 h 368709"/>
                      <a:gd name="connsiteX3" fmla="*/ 0 w 1784200"/>
                      <a:gd name="connsiteY3" fmla="*/ 368709 h 368709"/>
                      <a:gd name="connsiteX4" fmla="*/ 182564 w 1784200"/>
                      <a:gd name="connsiteY4" fmla="*/ 0 h 368709"/>
                      <a:gd name="connsiteX0" fmla="*/ 182564 w 1784200"/>
                      <a:gd name="connsiteY0" fmla="*/ 0 h 368709"/>
                      <a:gd name="connsiteX1" fmla="*/ 1524980 w 1784200"/>
                      <a:gd name="connsiteY1" fmla="*/ 15875 h 368709"/>
                      <a:gd name="connsiteX2" fmla="*/ 1784200 w 1784200"/>
                      <a:gd name="connsiteY2" fmla="*/ 360161 h 368709"/>
                      <a:gd name="connsiteX3" fmla="*/ 0 w 1784200"/>
                      <a:gd name="connsiteY3" fmla="*/ 368709 h 368709"/>
                      <a:gd name="connsiteX4" fmla="*/ 182564 w 1784200"/>
                      <a:gd name="connsiteY4" fmla="*/ 0 h 368709"/>
                      <a:gd name="connsiteX0" fmla="*/ 182564 w 1784200"/>
                      <a:gd name="connsiteY0" fmla="*/ 0 h 368709"/>
                      <a:gd name="connsiteX1" fmla="*/ 1524980 w 1784200"/>
                      <a:gd name="connsiteY1" fmla="*/ 15875 h 368709"/>
                      <a:gd name="connsiteX2" fmla="*/ 1784200 w 1784200"/>
                      <a:gd name="connsiteY2" fmla="*/ 360161 h 368709"/>
                      <a:gd name="connsiteX3" fmla="*/ 0 w 1784200"/>
                      <a:gd name="connsiteY3" fmla="*/ 368709 h 368709"/>
                      <a:gd name="connsiteX4" fmla="*/ 182564 w 1784200"/>
                      <a:gd name="connsiteY4" fmla="*/ 0 h 368709"/>
                      <a:gd name="connsiteX0" fmla="*/ 182564 w 1784200"/>
                      <a:gd name="connsiteY0" fmla="*/ 0 h 368709"/>
                      <a:gd name="connsiteX1" fmla="*/ 1524980 w 1784200"/>
                      <a:gd name="connsiteY1" fmla="*/ 15875 h 368709"/>
                      <a:gd name="connsiteX2" fmla="*/ 1784200 w 1784200"/>
                      <a:gd name="connsiteY2" fmla="*/ 360161 h 368709"/>
                      <a:gd name="connsiteX3" fmla="*/ 0 w 1784200"/>
                      <a:gd name="connsiteY3" fmla="*/ 368709 h 368709"/>
                      <a:gd name="connsiteX4" fmla="*/ 182564 w 1784200"/>
                      <a:gd name="connsiteY4" fmla="*/ 0 h 368709"/>
                      <a:gd name="connsiteX0" fmla="*/ 182564 w 1784200"/>
                      <a:gd name="connsiteY0" fmla="*/ 0 h 368709"/>
                      <a:gd name="connsiteX1" fmla="*/ 1524980 w 1784200"/>
                      <a:gd name="connsiteY1" fmla="*/ 15875 h 368709"/>
                      <a:gd name="connsiteX2" fmla="*/ 1784200 w 1784200"/>
                      <a:gd name="connsiteY2" fmla="*/ 360161 h 368709"/>
                      <a:gd name="connsiteX3" fmla="*/ 0 w 1784200"/>
                      <a:gd name="connsiteY3" fmla="*/ 368709 h 368709"/>
                      <a:gd name="connsiteX4" fmla="*/ 182564 w 1784200"/>
                      <a:gd name="connsiteY4" fmla="*/ 0 h 368709"/>
                      <a:gd name="connsiteX0" fmla="*/ 182564 w 1784200"/>
                      <a:gd name="connsiteY0" fmla="*/ 0 h 368709"/>
                      <a:gd name="connsiteX1" fmla="*/ 1524980 w 1784200"/>
                      <a:gd name="connsiteY1" fmla="*/ 15875 h 368709"/>
                      <a:gd name="connsiteX2" fmla="*/ 1784200 w 1784200"/>
                      <a:gd name="connsiteY2" fmla="*/ 360161 h 368709"/>
                      <a:gd name="connsiteX3" fmla="*/ 0 w 1784200"/>
                      <a:gd name="connsiteY3" fmla="*/ 368709 h 368709"/>
                      <a:gd name="connsiteX4" fmla="*/ 182564 w 1784200"/>
                      <a:gd name="connsiteY4" fmla="*/ 0 h 368709"/>
                      <a:gd name="connsiteX0" fmla="*/ 182564 w 1784200"/>
                      <a:gd name="connsiteY0" fmla="*/ 0 h 368709"/>
                      <a:gd name="connsiteX1" fmla="*/ 1524980 w 1784200"/>
                      <a:gd name="connsiteY1" fmla="*/ 15875 h 368709"/>
                      <a:gd name="connsiteX2" fmla="*/ 1784200 w 1784200"/>
                      <a:gd name="connsiteY2" fmla="*/ 360161 h 368709"/>
                      <a:gd name="connsiteX3" fmla="*/ 0 w 1784200"/>
                      <a:gd name="connsiteY3" fmla="*/ 368709 h 368709"/>
                      <a:gd name="connsiteX4" fmla="*/ 182564 w 1784200"/>
                      <a:gd name="connsiteY4" fmla="*/ 0 h 368709"/>
                      <a:gd name="connsiteX0" fmla="*/ 182564 w 1784200"/>
                      <a:gd name="connsiteY0" fmla="*/ 0 h 360161"/>
                      <a:gd name="connsiteX1" fmla="*/ 1524980 w 1784200"/>
                      <a:gd name="connsiteY1" fmla="*/ 15875 h 360161"/>
                      <a:gd name="connsiteX2" fmla="*/ 1784200 w 1784200"/>
                      <a:gd name="connsiteY2" fmla="*/ 360161 h 360161"/>
                      <a:gd name="connsiteX3" fmla="*/ 0 w 1784200"/>
                      <a:gd name="connsiteY3" fmla="*/ 356803 h 360161"/>
                      <a:gd name="connsiteX4" fmla="*/ 182564 w 1784200"/>
                      <a:gd name="connsiteY4" fmla="*/ 0 h 360161"/>
                      <a:gd name="connsiteX0" fmla="*/ 182564 w 1784200"/>
                      <a:gd name="connsiteY0" fmla="*/ 0 h 360161"/>
                      <a:gd name="connsiteX1" fmla="*/ 1524980 w 1784200"/>
                      <a:gd name="connsiteY1" fmla="*/ 7875 h 360161"/>
                      <a:gd name="connsiteX2" fmla="*/ 1784200 w 1784200"/>
                      <a:gd name="connsiteY2" fmla="*/ 360161 h 360161"/>
                      <a:gd name="connsiteX3" fmla="*/ 0 w 1784200"/>
                      <a:gd name="connsiteY3" fmla="*/ 356803 h 360161"/>
                      <a:gd name="connsiteX4" fmla="*/ 182564 w 1784200"/>
                      <a:gd name="connsiteY4" fmla="*/ 0 h 360161"/>
                      <a:gd name="connsiteX0" fmla="*/ 182564 w 1784200"/>
                      <a:gd name="connsiteY0" fmla="*/ 0 h 360161"/>
                      <a:gd name="connsiteX1" fmla="*/ 1524980 w 1784200"/>
                      <a:gd name="connsiteY1" fmla="*/ 5875 h 360161"/>
                      <a:gd name="connsiteX2" fmla="*/ 1784200 w 1784200"/>
                      <a:gd name="connsiteY2" fmla="*/ 360161 h 360161"/>
                      <a:gd name="connsiteX3" fmla="*/ 0 w 1784200"/>
                      <a:gd name="connsiteY3" fmla="*/ 356803 h 360161"/>
                      <a:gd name="connsiteX4" fmla="*/ 182564 w 1784200"/>
                      <a:gd name="connsiteY4" fmla="*/ 0 h 360161"/>
                      <a:gd name="connsiteX0" fmla="*/ 182564 w 1784200"/>
                      <a:gd name="connsiteY0" fmla="*/ 0 h 360161"/>
                      <a:gd name="connsiteX1" fmla="*/ 1524980 w 1784200"/>
                      <a:gd name="connsiteY1" fmla="*/ 3875 h 360161"/>
                      <a:gd name="connsiteX2" fmla="*/ 1784200 w 1784200"/>
                      <a:gd name="connsiteY2" fmla="*/ 360161 h 360161"/>
                      <a:gd name="connsiteX3" fmla="*/ 0 w 1784200"/>
                      <a:gd name="connsiteY3" fmla="*/ 356803 h 360161"/>
                      <a:gd name="connsiteX4" fmla="*/ 182564 w 1784200"/>
                      <a:gd name="connsiteY4" fmla="*/ 0 h 360161"/>
                      <a:gd name="connsiteX0" fmla="*/ 182564 w 1784200"/>
                      <a:gd name="connsiteY0" fmla="*/ 0 h 360161"/>
                      <a:gd name="connsiteX1" fmla="*/ 1526980 w 1784200"/>
                      <a:gd name="connsiteY1" fmla="*/ 1875 h 360161"/>
                      <a:gd name="connsiteX2" fmla="*/ 1784200 w 1784200"/>
                      <a:gd name="connsiteY2" fmla="*/ 360161 h 360161"/>
                      <a:gd name="connsiteX3" fmla="*/ 0 w 1784200"/>
                      <a:gd name="connsiteY3" fmla="*/ 356803 h 360161"/>
                      <a:gd name="connsiteX4" fmla="*/ 182564 w 1784200"/>
                      <a:gd name="connsiteY4" fmla="*/ 0 h 360161"/>
                      <a:gd name="connsiteX0" fmla="*/ 182564 w 1784200"/>
                      <a:gd name="connsiteY0" fmla="*/ 0 h 360161"/>
                      <a:gd name="connsiteX1" fmla="*/ 1526980 w 1784200"/>
                      <a:gd name="connsiteY1" fmla="*/ 1875 h 360161"/>
                      <a:gd name="connsiteX2" fmla="*/ 1784200 w 1784200"/>
                      <a:gd name="connsiteY2" fmla="*/ 360161 h 360161"/>
                      <a:gd name="connsiteX3" fmla="*/ 0 w 1784200"/>
                      <a:gd name="connsiteY3" fmla="*/ 356803 h 360161"/>
                      <a:gd name="connsiteX4" fmla="*/ 182564 w 1784200"/>
                      <a:gd name="connsiteY4" fmla="*/ 0 h 360161"/>
                      <a:gd name="connsiteX0" fmla="*/ 182564 w 1784200"/>
                      <a:gd name="connsiteY0" fmla="*/ 125 h 360286"/>
                      <a:gd name="connsiteX1" fmla="*/ 1526980 w 1784200"/>
                      <a:gd name="connsiteY1" fmla="*/ 0 h 360286"/>
                      <a:gd name="connsiteX2" fmla="*/ 1784200 w 1784200"/>
                      <a:gd name="connsiteY2" fmla="*/ 360286 h 360286"/>
                      <a:gd name="connsiteX3" fmla="*/ 0 w 1784200"/>
                      <a:gd name="connsiteY3" fmla="*/ 356928 h 360286"/>
                      <a:gd name="connsiteX4" fmla="*/ 182564 w 1784200"/>
                      <a:gd name="connsiteY4" fmla="*/ 125 h 360286"/>
                      <a:gd name="connsiteX0" fmla="*/ 182564 w 1784200"/>
                      <a:gd name="connsiteY0" fmla="*/ 125 h 358286"/>
                      <a:gd name="connsiteX1" fmla="*/ 1526980 w 1784200"/>
                      <a:gd name="connsiteY1" fmla="*/ 0 h 358286"/>
                      <a:gd name="connsiteX2" fmla="*/ 1784200 w 1784200"/>
                      <a:gd name="connsiteY2" fmla="*/ 358286 h 358286"/>
                      <a:gd name="connsiteX3" fmla="*/ 0 w 1784200"/>
                      <a:gd name="connsiteY3" fmla="*/ 356928 h 358286"/>
                      <a:gd name="connsiteX4" fmla="*/ 182564 w 1784200"/>
                      <a:gd name="connsiteY4" fmla="*/ 125 h 358286"/>
                      <a:gd name="connsiteX0" fmla="*/ 182564 w 1786200"/>
                      <a:gd name="connsiteY0" fmla="*/ 125 h 356928"/>
                      <a:gd name="connsiteX1" fmla="*/ 1526980 w 1786200"/>
                      <a:gd name="connsiteY1" fmla="*/ 0 h 356928"/>
                      <a:gd name="connsiteX2" fmla="*/ 1786200 w 1786200"/>
                      <a:gd name="connsiteY2" fmla="*/ 356286 h 356928"/>
                      <a:gd name="connsiteX3" fmla="*/ 0 w 1786200"/>
                      <a:gd name="connsiteY3" fmla="*/ 356928 h 356928"/>
                      <a:gd name="connsiteX4" fmla="*/ 182564 w 1786200"/>
                      <a:gd name="connsiteY4" fmla="*/ 125 h 356928"/>
                      <a:gd name="connsiteX0" fmla="*/ 182564 w 1786200"/>
                      <a:gd name="connsiteY0" fmla="*/ 125 h 356928"/>
                      <a:gd name="connsiteX1" fmla="*/ 1526980 w 1786200"/>
                      <a:gd name="connsiteY1" fmla="*/ 0 h 356928"/>
                      <a:gd name="connsiteX2" fmla="*/ 1786200 w 1786200"/>
                      <a:gd name="connsiteY2" fmla="*/ 356286 h 356928"/>
                      <a:gd name="connsiteX3" fmla="*/ 0 w 1786200"/>
                      <a:gd name="connsiteY3" fmla="*/ 356928 h 356928"/>
                      <a:gd name="connsiteX4" fmla="*/ 182564 w 1786200"/>
                      <a:gd name="connsiteY4" fmla="*/ 125 h 356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6200" h="356928">
                        <a:moveTo>
                          <a:pt x="182564" y="125"/>
                        </a:moveTo>
                        <a:lnTo>
                          <a:pt x="1526980" y="0"/>
                        </a:lnTo>
                        <a:lnTo>
                          <a:pt x="1786200" y="356286"/>
                        </a:lnTo>
                        <a:lnTo>
                          <a:pt x="0" y="356928"/>
                        </a:lnTo>
                        <a:lnTo>
                          <a:pt x="182564" y="125"/>
                        </a:lnTo>
                        <a:close/>
                      </a:path>
                    </a:pathLst>
                  </a:cu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241" name="Rectangle 6">
                    <a:extLst>
                      <a:ext uri="{FF2B5EF4-FFF2-40B4-BE49-F238E27FC236}">
                        <a16:creationId xmlns:a16="http://schemas.microsoft.com/office/drawing/2014/main" id="{6F0EC205-6AE5-4855-A6FD-0A21DB7F5DE1}"/>
                      </a:ext>
                    </a:extLst>
                  </p:cNvPr>
                  <p:cNvSpPr/>
                  <p:nvPr/>
                </p:nvSpPr>
                <p:spPr>
                  <a:xfrm>
                    <a:off x="4699802" y="1512802"/>
                    <a:ext cx="624612" cy="828216"/>
                  </a:xfrm>
                  <a:custGeom>
                    <a:avLst/>
                    <a:gdLst>
                      <a:gd name="connsiteX0" fmla="*/ 0 w 152400"/>
                      <a:gd name="connsiteY0" fmla="*/ 0 h 1219200"/>
                      <a:gd name="connsiteX1" fmla="*/ 152400 w 152400"/>
                      <a:gd name="connsiteY1" fmla="*/ 0 h 1219200"/>
                      <a:gd name="connsiteX2" fmla="*/ 152400 w 152400"/>
                      <a:gd name="connsiteY2" fmla="*/ 1219200 h 1219200"/>
                      <a:gd name="connsiteX3" fmla="*/ 0 w 152400"/>
                      <a:gd name="connsiteY3" fmla="*/ 1219200 h 1219200"/>
                      <a:gd name="connsiteX4" fmla="*/ 0 w 152400"/>
                      <a:gd name="connsiteY4" fmla="*/ 0 h 1219200"/>
                      <a:gd name="connsiteX0" fmla="*/ 453292 w 605692"/>
                      <a:gd name="connsiteY0" fmla="*/ 0 h 1219200"/>
                      <a:gd name="connsiteX1" fmla="*/ 605692 w 605692"/>
                      <a:gd name="connsiteY1" fmla="*/ 0 h 1219200"/>
                      <a:gd name="connsiteX2" fmla="*/ 605692 w 605692"/>
                      <a:gd name="connsiteY2" fmla="*/ 1219200 h 1219200"/>
                      <a:gd name="connsiteX3" fmla="*/ 0 w 605692"/>
                      <a:gd name="connsiteY3" fmla="*/ 1090246 h 1219200"/>
                      <a:gd name="connsiteX4" fmla="*/ 453292 w 605692"/>
                      <a:gd name="connsiteY4" fmla="*/ 0 h 1219200"/>
                      <a:gd name="connsiteX0" fmla="*/ 586153 w 738553"/>
                      <a:gd name="connsiteY0" fmla="*/ 0 h 1438031"/>
                      <a:gd name="connsiteX1" fmla="*/ 738553 w 738553"/>
                      <a:gd name="connsiteY1" fmla="*/ 0 h 1438031"/>
                      <a:gd name="connsiteX2" fmla="*/ 0 w 738553"/>
                      <a:gd name="connsiteY2" fmla="*/ 1438031 h 1438031"/>
                      <a:gd name="connsiteX3" fmla="*/ 132861 w 738553"/>
                      <a:gd name="connsiteY3" fmla="*/ 1090246 h 1438031"/>
                      <a:gd name="connsiteX4" fmla="*/ 586153 w 738553"/>
                      <a:gd name="connsiteY4" fmla="*/ 0 h 1438031"/>
                      <a:gd name="connsiteX0" fmla="*/ 586153 w 1094393"/>
                      <a:gd name="connsiteY0" fmla="*/ 0 h 1438031"/>
                      <a:gd name="connsiteX1" fmla="*/ 738553 w 1094393"/>
                      <a:gd name="connsiteY1" fmla="*/ 0 h 1438031"/>
                      <a:gd name="connsiteX2" fmla="*/ 1064846 w 1094393"/>
                      <a:gd name="connsiteY2" fmla="*/ 1184031 h 1438031"/>
                      <a:gd name="connsiteX3" fmla="*/ 0 w 1094393"/>
                      <a:gd name="connsiteY3" fmla="*/ 1438031 h 1438031"/>
                      <a:gd name="connsiteX4" fmla="*/ 132861 w 1094393"/>
                      <a:gd name="connsiteY4" fmla="*/ 1090246 h 1438031"/>
                      <a:gd name="connsiteX5" fmla="*/ 586153 w 1094393"/>
                      <a:gd name="connsiteY5" fmla="*/ 0 h 1438031"/>
                      <a:gd name="connsiteX0" fmla="*/ 586153 w 1339865"/>
                      <a:gd name="connsiteY0" fmla="*/ 0 h 1438031"/>
                      <a:gd name="connsiteX1" fmla="*/ 738553 w 1339865"/>
                      <a:gd name="connsiteY1" fmla="*/ 0 h 1438031"/>
                      <a:gd name="connsiteX2" fmla="*/ 1330569 w 1339865"/>
                      <a:gd name="connsiteY2" fmla="*/ 523631 h 1438031"/>
                      <a:gd name="connsiteX3" fmla="*/ 1064846 w 1339865"/>
                      <a:gd name="connsiteY3" fmla="*/ 1184031 h 1438031"/>
                      <a:gd name="connsiteX4" fmla="*/ 0 w 1339865"/>
                      <a:gd name="connsiteY4" fmla="*/ 1438031 h 1438031"/>
                      <a:gd name="connsiteX5" fmla="*/ 132861 w 1339865"/>
                      <a:gd name="connsiteY5" fmla="*/ 1090246 h 1438031"/>
                      <a:gd name="connsiteX6" fmla="*/ 586153 w 1339865"/>
                      <a:gd name="connsiteY6" fmla="*/ 0 h 1438031"/>
                      <a:gd name="connsiteX0" fmla="*/ 586153 w 1330569"/>
                      <a:gd name="connsiteY0" fmla="*/ 0 h 1438031"/>
                      <a:gd name="connsiteX1" fmla="*/ 738553 w 1330569"/>
                      <a:gd name="connsiteY1" fmla="*/ 0 h 1438031"/>
                      <a:gd name="connsiteX2" fmla="*/ 1330569 w 1330569"/>
                      <a:gd name="connsiteY2" fmla="*/ 523631 h 1438031"/>
                      <a:gd name="connsiteX3" fmla="*/ 1064846 w 1330569"/>
                      <a:gd name="connsiteY3" fmla="*/ 1184031 h 1438031"/>
                      <a:gd name="connsiteX4" fmla="*/ 0 w 1330569"/>
                      <a:gd name="connsiteY4" fmla="*/ 1438031 h 1438031"/>
                      <a:gd name="connsiteX5" fmla="*/ 132861 w 1330569"/>
                      <a:gd name="connsiteY5" fmla="*/ 1090246 h 1438031"/>
                      <a:gd name="connsiteX6" fmla="*/ 586153 w 1330569"/>
                      <a:gd name="connsiteY6" fmla="*/ 0 h 1438031"/>
                      <a:gd name="connsiteX0" fmla="*/ 586153 w 1330569"/>
                      <a:gd name="connsiteY0" fmla="*/ 0 h 1438031"/>
                      <a:gd name="connsiteX1" fmla="*/ 738553 w 1330569"/>
                      <a:gd name="connsiteY1" fmla="*/ 0 h 1438031"/>
                      <a:gd name="connsiteX2" fmla="*/ 1330569 w 1330569"/>
                      <a:gd name="connsiteY2" fmla="*/ 523631 h 1438031"/>
                      <a:gd name="connsiteX3" fmla="*/ 1064846 w 1330569"/>
                      <a:gd name="connsiteY3" fmla="*/ 1184031 h 1438031"/>
                      <a:gd name="connsiteX4" fmla="*/ 0 w 1330569"/>
                      <a:gd name="connsiteY4" fmla="*/ 1438031 h 1438031"/>
                      <a:gd name="connsiteX5" fmla="*/ 132861 w 1330569"/>
                      <a:gd name="connsiteY5" fmla="*/ 1090246 h 1438031"/>
                      <a:gd name="connsiteX6" fmla="*/ 586153 w 1330569"/>
                      <a:gd name="connsiteY6" fmla="*/ 0 h 1438031"/>
                      <a:gd name="connsiteX0" fmla="*/ 586153 w 1330569"/>
                      <a:gd name="connsiteY0" fmla="*/ 0 h 1438031"/>
                      <a:gd name="connsiteX1" fmla="*/ 738553 w 1330569"/>
                      <a:gd name="connsiteY1" fmla="*/ 0 h 1438031"/>
                      <a:gd name="connsiteX2" fmla="*/ 1330569 w 1330569"/>
                      <a:gd name="connsiteY2" fmla="*/ 523631 h 1438031"/>
                      <a:gd name="connsiteX3" fmla="*/ 1064846 w 1330569"/>
                      <a:gd name="connsiteY3" fmla="*/ 1184031 h 1438031"/>
                      <a:gd name="connsiteX4" fmla="*/ 0 w 1330569"/>
                      <a:gd name="connsiteY4" fmla="*/ 1438031 h 1438031"/>
                      <a:gd name="connsiteX5" fmla="*/ 132861 w 1330569"/>
                      <a:gd name="connsiteY5" fmla="*/ 1090246 h 1438031"/>
                      <a:gd name="connsiteX6" fmla="*/ 586153 w 1330569"/>
                      <a:gd name="connsiteY6" fmla="*/ 0 h 1438031"/>
                      <a:gd name="connsiteX0" fmla="*/ 586153 w 1330569"/>
                      <a:gd name="connsiteY0" fmla="*/ 379047 h 1817078"/>
                      <a:gd name="connsiteX1" fmla="*/ 754184 w 1330569"/>
                      <a:gd name="connsiteY1" fmla="*/ 0 h 1817078"/>
                      <a:gd name="connsiteX2" fmla="*/ 1330569 w 1330569"/>
                      <a:gd name="connsiteY2" fmla="*/ 902678 h 1817078"/>
                      <a:gd name="connsiteX3" fmla="*/ 1064846 w 1330569"/>
                      <a:gd name="connsiteY3" fmla="*/ 1563078 h 1817078"/>
                      <a:gd name="connsiteX4" fmla="*/ 0 w 1330569"/>
                      <a:gd name="connsiteY4" fmla="*/ 1817078 h 1817078"/>
                      <a:gd name="connsiteX5" fmla="*/ 132861 w 1330569"/>
                      <a:gd name="connsiteY5" fmla="*/ 1469293 h 1817078"/>
                      <a:gd name="connsiteX6" fmla="*/ 586153 w 1330569"/>
                      <a:gd name="connsiteY6" fmla="*/ 379047 h 1817078"/>
                      <a:gd name="connsiteX0" fmla="*/ 621322 w 1330569"/>
                      <a:gd name="connsiteY0" fmla="*/ 367324 h 1817078"/>
                      <a:gd name="connsiteX1" fmla="*/ 754184 w 1330569"/>
                      <a:gd name="connsiteY1" fmla="*/ 0 h 1817078"/>
                      <a:gd name="connsiteX2" fmla="*/ 1330569 w 1330569"/>
                      <a:gd name="connsiteY2" fmla="*/ 902678 h 1817078"/>
                      <a:gd name="connsiteX3" fmla="*/ 1064846 w 1330569"/>
                      <a:gd name="connsiteY3" fmla="*/ 1563078 h 1817078"/>
                      <a:gd name="connsiteX4" fmla="*/ 0 w 1330569"/>
                      <a:gd name="connsiteY4" fmla="*/ 1817078 h 1817078"/>
                      <a:gd name="connsiteX5" fmla="*/ 132861 w 1330569"/>
                      <a:gd name="connsiteY5" fmla="*/ 1469293 h 1817078"/>
                      <a:gd name="connsiteX6" fmla="*/ 621322 w 1330569"/>
                      <a:gd name="connsiteY6" fmla="*/ 367324 h 1817078"/>
                      <a:gd name="connsiteX0" fmla="*/ 621322 w 1330569"/>
                      <a:gd name="connsiteY0" fmla="*/ 367324 h 1817078"/>
                      <a:gd name="connsiteX1" fmla="*/ 754184 w 1330569"/>
                      <a:gd name="connsiteY1" fmla="*/ 0 h 1817078"/>
                      <a:gd name="connsiteX2" fmla="*/ 1330569 w 1330569"/>
                      <a:gd name="connsiteY2" fmla="*/ 902678 h 1817078"/>
                      <a:gd name="connsiteX3" fmla="*/ 1064846 w 1330569"/>
                      <a:gd name="connsiteY3" fmla="*/ 1563078 h 1817078"/>
                      <a:gd name="connsiteX4" fmla="*/ 0 w 1330569"/>
                      <a:gd name="connsiteY4" fmla="*/ 1817078 h 1817078"/>
                      <a:gd name="connsiteX5" fmla="*/ 132861 w 1330569"/>
                      <a:gd name="connsiteY5" fmla="*/ 1469293 h 1817078"/>
                      <a:gd name="connsiteX6" fmla="*/ 621322 w 1330569"/>
                      <a:gd name="connsiteY6" fmla="*/ 367324 h 1817078"/>
                      <a:gd name="connsiteX0" fmla="*/ 621322 w 1342322"/>
                      <a:gd name="connsiteY0" fmla="*/ 367324 h 1817078"/>
                      <a:gd name="connsiteX1" fmla="*/ 754184 w 1342322"/>
                      <a:gd name="connsiteY1" fmla="*/ 0 h 1817078"/>
                      <a:gd name="connsiteX2" fmla="*/ 1330569 w 1342322"/>
                      <a:gd name="connsiteY2" fmla="*/ 902678 h 1817078"/>
                      <a:gd name="connsiteX3" fmla="*/ 1064846 w 1342322"/>
                      <a:gd name="connsiteY3" fmla="*/ 1563078 h 1817078"/>
                      <a:gd name="connsiteX4" fmla="*/ 0 w 1342322"/>
                      <a:gd name="connsiteY4" fmla="*/ 1817078 h 1817078"/>
                      <a:gd name="connsiteX5" fmla="*/ 132861 w 1342322"/>
                      <a:gd name="connsiteY5" fmla="*/ 1469293 h 1817078"/>
                      <a:gd name="connsiteX6" fmla="*/ 621322 w 1342322"/>
                      <a:gd name="connsiteY6" fmla="*/ 367324 h 1817078"/>
                      <a:gd name="connsiteX0" fmla="*/ 621322 w 1342003"/>
                      <a:gd name="connsiteY0" fmla="*/ 367324 h 1817078"/>
                      <a:gd name="connsiteX1" fmla="*/ 754184 w 1342003"/>
                      <a:gd name="connsiteY1" fmla="*/ 0 h 1817078"/>
                      <a:gd name="connsiteX2" fmla="*/ 1330569 w 1342003"/>
                      <a:gd name="connsiteY2" fmla="*/ 902678 h 1817078"/>
                      <a:gd name="connsiteX3" fmla="*/ 1064846 w 1342003"/>
                      <a:gd name="connsiteY3" fmla="*/ 1563078 h 1817078"/>
                      <a:gd name="connsiteX4" fmla="*/ 0 w 1342003"/>
                      <a:gd name="connsiteY4" fmla="*/ 1817078 h 1817078"/>
                      <a:gd name="connsiteX5" fmla="*/ 132861 w 1342003"/>
                      <a:gd name="connsiteY5" fmla="*/ 1469293 h 1817078"/>
                      <a:gd name="connsiteX6" fmla="*/ 621322 w 1342003"/>
                      <a:gd name="connsiteY6" fmla="*/ 367324 h 1817078"/>
                      <a:gd name="connsiteX0" fmla="*/ 621322 w 1342003"/>
                      <a:gd name="connsiteY0" fmla="*/ 367324 h 1817078"/>
                      <a:gd name="connsiteX1" fmla="*/ 754184 w 1342003"/>
                      <a:gd name="connsiteY1" fmla="*/ 0 h 1817078"/>
                      <a:gd name="connsiteX2" fmla="*/ 1330569 w 1342003"/>
                      <a:gd name="connsiteY2" fmla="*/ 902678 h 1817078"/>
                      <a:gd name="connsiteX3" fmla="*/ 1064846 w 1342003"/>
                      <a:gd name="connsiteY3" fmla="*/ 1563078 h 1817078"/>
                      <a:gd name="connsiteX4" fmla="*/ 0 w 1342003"/>
                      <a:gd name="connsiteY4" fmla="*/ 1817078 h 1817078"/>
                      <a:gd name="connsiteX5" fmla="*/ 132861 w 1342003"/>
                      <a:gd name="connsiteY5" fmla="*/ 1469293 h 1817078"/>
                      <a:gd name="connsiteX6" fmla="*/ 1119554 w 1342003"/>
                      <a:gd name="connsiteY6" fmla="*/ 722924 h 1817078"/>
                      <a:gd name="connsiteX7" fmla="*/ 621322 w 1342003"/>
                      <a:gd name="connsiteY7" fmla="*/ 367324 h 1817078"/>
                      <a:gd name="connsiteX0" fmla="*/ 621322 w 1342003"/>
                      <a:gd name="connsiteY0" fmla="*/ 367324 h 1817078"/>
                      <a:gd name="connsiteX1" fmla="*/ 754184 w 1342003"/>
                      <a:gd name="connsiteY1" fmla="*/ 0 h 1817078"/>
                      <a:gd name="connsiteX2" fmla="*/ 1330569 w 1342003"/>
                      <a:gd name="connsiteY2" fmla="*/ 902678 h 1817078"/>
                      <a:gd name="connsiteX3" fmla="*/ 1064846 w 1342003"/>
                      <a:gd name="connsiteY3" fmla="*/ 1563078 h 1817078"/>
                      <a:gd name="connsiteX4" fmla="*/ 0 w 1342003"/>
                      <a:gd name="connsiteY4" fmla="*/ 1817078 h 1817078"/>
                      <a:gd name="connsiteX5" fmla="*/ 132861 w 1342003"/>
                      <a:gd name="connsiteY5" fmla="*/ 1469293 h 1817078"/>
                      <a:gd name="connsiteX6" fmla="*/ 1119554 w 1342003"/>
                      <a:gd name="connsiteY6" fmla="*/ 722924 h 1817078"/>
                      <a:gd name="connsiteX7" fmla="*/ 621322 w 1342003"/>
                      <a:gd name="connsiteY7" fmla="*/ 367324 h 1817078"/>
                      <a:gd name="connsiteX0" fmla="*/ 621322 w 1342003"/>
                      <a:gd name="connsiteY0" fmla="*/ 367324 h 1817078"/>
                      <a:gd name="connsiteX1" fmla="*/ 754184 w 1342003"/>
                      <a:gd name="connsiteY1" fmla="*/ 0 h 1817078"/>
                      <a:gd name="connsiteX2" fmla="*/ 1330569 w 1342003"/>
                      <a:gd name="connsiteY2" fmla="*/ 902678 h 1817078"/>
                      <a:gd name="connsiteX3" fmla="*/ 1064846 w 1342003"/>
                      <a:gd name="connsiteY3" fmla="*/ 1563078 h 1817078"/>
                      <a:gd name="connsiteX4" fmla="*/ 0 w 1342003"/>
                      <a:gd name="connsiteY4" fmla="*/ 1817078 h 1817078"/>
                      <a:gd name="connsiteX5" fmla="*/ 132861 w 1342003"/>
                      <a:gd name="connsiteY5" fmla="*/ 1469293 h 1817078"/>
                      <a:gd name="connsiteX6" fmla="*/ 1119554 w 1342003"/>
                      <a:gd name="connsiteY6" fmla="*/ 722924 h 1817078"/>
                      <a:gd name="connsiteX7" fmla="*/ 621322 w 1342003"/>
                      <a:gd name="connsiteY7" fmla="*/ 367324 h 1817078"/>
                      <a:gd name="connsiteX0" fmla="*/ 621322 w 1342003"/>
                      <a:gd name="connsiteY0" fmla="*/ 367324 h 1897537"/>
                      <a:gd name="connsiteX1" fmla="*/ 754184 w 1342003"/>
                      <a:gd name="connsiteY1" fmla="*/ 0 h 1897537"/>
                      <a:gd name="connsiteX2" fmla="*/ 1330569 w 1342003"/>
                      <a:gd name="connsiteY2" fmla="*/ 902678 h 1897537"/>
                      <a:gd name="connsiteX3" fmla="*/ 1064846 w 1342003"/>
                      <a:gd name="connsiteY3" fmla="*/ 1563078 h 1897537"/>
                      <a:gd name="connsiteX4" fmla="*/ 0 w 1342003"/>
                      <a:gd name="connsiteY4" fmla="*/ 1817078 h 1897537"/>
                      <a:gd name="connsiteX5" fmla="*/ 132861 w 1342003"/>
                      <a:gd name="connsiteY5" fmla="*/ 1469293 h 1897537"/>
                      <a:gd name="connsiteX6" fmla="*/ 1119554 w 1342003"/>
                      <a:gd name="connsiteY6" fmla="*/ 722924 h 1897537"/>
                      <a:gd name="connsiteX7" fmla="*/ 621322 w 1342003"/>
                      <a:gd name="connsiteY7" fmla="*/ 367324 h 1897537"/>
                      <a:gd name="connsiteX0" fmla="*/ 621322 w 1342003"/>
                      <a:gd name="connsiteY0" fmla="*/ 367324 h 1900353"/>
                      <a:gd name="connsiteX1" fmla="*/ 754184 w 1342003"/>
                      <a:gd name="connsiteY1" fmla="*/ 0 h 1900353"/>
                      <a:gd name="connsiteX2" fmla="*/ 1330569 w 1342003"/>
                      <a:gd name="connsiteY2" fmla="*/ 902678 h 1900353"/>
                      <a:gd name="connsiteX3" fmla="*/ 1064846 w 1342003"/>
                      <a:gd name="connsiteY3" fmla="*/ 1563078 h 1900353"/>
                      <a:gd name="connsiteX4" fmla="*/ 0 w 1342003"/>
                      <a:gd name="connsiteY4" fmla="*/ 1817078 h 1900353"/>
                      <a:gd name="connsiteX5" fmla="*/ 132861 w 1342003"/>
                      <a:gd name="connsiteY5" fmla="*/ 1469293 h 1900353"/>
                      <a:gd name="connsiteX6" fmla="*/ 1119554 w 1342003"/>
                      <a:gd name="connsiteY6" fmla="*/ 722924 h 1900353"/>
                      <a:gd name="connsiteX7" fmla="*/ 621322 w 1342003"/>
                      <a:gd name="connsiteY7" fmla="*/ 367324 h 1900353"/>
                      <a:gd name="connsiteX0" fmla="*/ 621322 w 1342003"/>
                      <a:gd name="connsiteY0" fmla="*/ 367324 h 1900353"/>
                      <a:gd name="connsiteX1" fmla="*/ 754184 w 1342003"/>
                      <a:gd name="connsiteY1" fmla="*/ 0 h 1900353"/>
                      <a:gd name="connsiteX2" fmla="*/ 1330569 w 1342003"/>
                      <a:gd name="connsiteY2" fmla="*/ 902678 h 1900353"/>
                      <a:gd name="connsiteX3" fmla="*/ 1064846 w 1342003"/>
                      <a:gd name="connsiteY3" fmla="*/ 1563078 h 1900353"/>
                      <a:gd name="connsiteX4" fmla="*/ 0 w 1342003"/>
                      <a:gd name="connsiteY4" fmla="*/ 1817078 h 1900353"/>
                      <a:gd name="connsiteX5" fmla="*/ 132861 w 1342003"/>
                      <a:gd name="connsiteY5" fmla="*/ 1469293 h 1900353"/>
                      <a:gd name="connsiteX6" fmla="*/ 822569 w 1342003"/>
                      <a:gd name="connsiteY6" fmla="*/ 1481016 h 1900353"/>
                      <a:gd name="connsiteX7" fmla="*/ 1119554 w 1342003"/>
                      <a:gd name="connsiteY7" fmla="*/ 722924 h 1900353"/>
                      <a:gd name="connsiteX8" fmla="*/ 621322 w 1342003"/>
                      <a:gd name="connsiteY8" fmla="*/ 367324 h 1900353"/>
                      <a:gd name="connsiteX0" fmla="*/ 621322 w 1342003"/>
                      <a:gd name="connsiteY0" fmla="*/ 367324 h 1900353"/>
                      <a:gd name="connsiteX1" fmla="*/ 754184 w 1342003"/>
                      <a:gd name="connsiteY1" fmla="*/ 0 h 1900353"/>
                      <a:gd name="connsiteX2" fmla="*/ 1330569 w 1342003"/>
                      <a:gd name="connsiteY2" fmla="*/ 902678 h 1900353"/>
                      <a:gd name="connsiteX3" fmla="*/ 1064846 w 1342003"/>
                      <a:gd name="connsiteY3" fmla="*/ 1563078 h 1900353"/>
                      <a:gd name="connsiteX4" fmla="*/ 0 w 1342003"/>
                      <a:gd name="connsiteY4" fmla="*/ 1817078 h 1900353"/>
                      <a:gd name="connsiteX5" fmla="*/ 132861 w 1342003"/>
                      <a:gd name="connsiteY5" fmla="*/ 1469293 h 1900353"/>
                      <a:gd name="connsiteX6" fmla="*/ 822569 w 1342003"/>
                      <a:gd name="connsiteY6" fmla="*/ 1481016 h 1900353"/>
                      <a:gd name="connsiteX7" fmla="*/ 1119554 w 1342003"/>
                      <a:gd name="connsiteY7" fmla="*/ 722924 h 1900353"/>
                      <a:gd name="connsiteX8" fmla="*/ 621322 w 1342003"/>
                      <a:gd name="connsiteY8" fmla="*/ 367324 h 1900353"/>
                      <a:gd name="connsiteX0" fmla="*/ 621322 w 1342003"/>
                      <a:gd name="connsiteY0" fmla="*/ 367324 h 1900353"/>
                      <a:gd name="connsiteX1" fmla="*/ 754184 w 1342003"/>
                      <a:gd name="connsiteY1" fmla="*/ 0 h 1900353"/>
                      <a:gd name="connsiteX2" fmla="*/ 1330569 w 1342003"/>
                      <a:gd name="connsiteY2" fmla="*/ 902678 h 1900353"/>
                      <a:gd name="connsiteX3" fmla="*/ 1064846 w 1342003"/>
                      <a:gd name="connsiteY3" fmla="*/ 1563078 h 1900353"/>
                      <a:gd name="connsiteX4" fmla="*/ 0 w 1342003"/>
                      <a:gd name="connsiteY4" fmla="*/ 1817078 h 1900353"/>
                      <a:gd name="connsiteX5" fmla="*/ 132861 w 1342003"/>
                      <a:gd name="connsiteY5" fmla="*/ 1469293 h 1900353"/>
                      <a:gd name="connsiteX6" fmla="*/ 822569 w 1342003"/>
                      <a:gd name="connsiteY6" fmla="*/ 1481016 h 1900353"/>
                      <a:gd name="connsiteX7" fmla="*/ 1119554 w 1342003"/>
                      <a:gd name="connsiteY7" fmla="*/ 722924 h 1900353"/>
                      <a:gd name="connsiteX8" fmla="*/ 621322 w 1342003"/>
                      <a:gd name="connsiteY8" fmla="*/ 367324 h 1900353"/>
                      <a:gd name="connsiteX0" fmla="*/ 621322 w 1342003"/>
                      <a:gd name="connsiteY0" fmla="*/ 367324 h 1900353"/>
                      <a:gd name="connsiteX1" fmla="*/ 754184 w 1342003"/>
                      <a:gd name="connsiteY1" fmla="*/ 0 h 1900353"/>
                      <a:gd name="connsiteX2" fmla="*/ 1330569 w 1342003"/>
                      <a:gd name="connsiteY2" fmla="*/ 902678 h 1900353"/>
                      <a:gd name="connsiteX3" fmla="*/ 1064846 w 1342003"/>
                      <a:gd name="connsiteY3" fmla="*/ 1563078 h 1900353"/>
                      <a:gd name="connsiteX4" fmla="*/ 0 w 1342003"/>
                      <a:gd name="connsiteY4" fmla="*/ 1817078 h 1900353"/>
                      <a:gd name="connsiteX5" fmla="*/ 132861 w 1342003"/>
                      <a:gd name="connsiteY5" fmla="*/ 1469293 h 1900353"/>
                      <a:gd name="connsiteX6" fmla="*/ 822569 w 1342003"/>
                      <a:gd name="connsiteY6" fmla="*/ 1481016 h 1900353"/>
                      <a:gd name="connsiteX7" fmla="*/ 1119554 w 1342003"/>
                      <a:gd name="connsiteY7" fmla="*/ 722924 h 1900353"/>
                      <a:gd name="connsiteX8" fmla="*/ 621322 w 1342003"/>
                      <a:gd name="connsiteY8" fmla="*/ 367324 h 1900353"/>
                      <a:gd name="connsiteX0" fmla="*/ 621322 w 1342003"/>
                      <a:gd name="connsiteY0" fmla="*/ 367324 h 1900353"/>
                      <a:gd name="connsiteX1" fmla="*/ 754184 w 1342003"/>
                      <a:gd name="connsiteY1" fmla="*/ 0 h 1900353"/>
                      <a:gd name="connsiteX2" fmla="*/ 1330569 w 1342003"/>
                      <a:gd name="connsiteY2" fmla="*/ 902678 h 1900353"/>
                      <a:gd name="connsiteX3" fmla="*/ 1064846 w 1342003"/>
                      <a:gd name="connsiteY3" fmla="*/ 1563078 h 1900353"/>
                      <a:gd name="connsiteX4" fmla="*/ 0 w 1342003"/>
                      <a:gd name="connsiteY4" fmla="*/ 1817078 h 1900353"/>
                      <a:gd name="connsiteX5" fmla="*/ 132861 w 1342003"/>
                      <a:gd name="connsiteY5" fmla="*/ 1469293 h 1900353"/>
                      <a:gd name="connsiteX6" fmla="*/ 822569 w 1342003"/>
                      <a:gd name="connsiteY6" fmla="*/ 1481016 h 1900353"/>
                      <a:gd name="connsiteX7" fmla="*/ 1119554 w 1342003"/>
                      <a:gd name="connsiteY7" fmla="*/ 722924 h 1900353"/>
                      <a:gd name="connsiteX8" fmla="*/ 621322 w 1342003"/>
                      <a:gd name="connsiteY8" fmla="*/ 367324 h 1900353"/>
                      <a:gd name="connsiteX0" fmla="*/ 621322 w 1342003"/>
                      <a:gd name="connsiteY0" fmla="*/ 367324 h 1900353"/>
                      <a:gd name="connsiteX1" fmla="*/ 754184 w 1342003"/>
                      <a:gd name="connsiteY1" fmla="*/ 0 h 1900353"/>
                      <a:gd name="connsiteX2" fmla="*/ 1330569 w 1342003"/>
                      <a:gd name="connsiteY2" fmla="*/ 902678 h 1900353"/>
                      <a:gd name="connsiteX3" fmla="*/ 1064846 w 1342003"/>
                      <a:gd name="connsiteY3" fmla="*/ 1563078 h 1900353"/>
                      <a:gd name="connsiteX4" fmla="*/ 0 w 1342003"/>
                      <a:gd name="connsiteY4" fmla="*/ 1817078 h 1900353"/>
                      <a:gd name="connsiteX5" fmla="*/ 132861 w 1342003"/>
                      <a:gd name="connsiteY5" fmla="*/ 1469293 h 1900353"/>
                      <a:gd name="connsiteX6" fmla="*/ 822569 w 1342003"/>
                      <a:gd name="connsiteY6" fmla="*/ 1481016 h 1900353"/>
                      <a:gd name="connsiteX7" fmla="*/ 1119554 w 1342003"/>
                      <a:gd name="connsiteY7" fmla="*/ 722924 h 1900353"/>
                      <a:gd name="connsiteX8" fmla="*/ 621322 w 1342003"/>
                      <a:gd name="connsiteY8" fmla="*/ 367324 h 1900353"/>
                      <a:gd name="connsiteX0" fmla="*/ 621322 w 1342003"/>
                      <a:gd name="connsiteY0" fmla="*/ 367324 h 1900353"/>
                      <a:gd name="connsiteX1" fmla="*/ 754184 w 1342003"/>
                      <a:gd name="connsiteY1" fmla="*/ 0 h 1900353"/>
                      <a:gd name="connsiteX2" fmla="*/ 1330569 w 1342003"/>
                      <a:gd name="connsiteY2" fmla="*/ 902678 h 1900353"/>
                      <a:gd name="connsiteX3" fmla="*/ 1064846 w 1342003"/>
                      <a:gd name="connsiteY3" fmla="*/ 1563078 h 1900353"/>
                      <a:gd name="connsiteX4" fmla="*/ 0 w 1342003"/>
                      <a:gd name="connsiteY4" fmla="*/ 1817078 h 1900353"/>
                      <a:gd name="connsiteX5" fmla="*/ 132861 w 1342003"/>
                      <a:gd name="connsiteY5" fmla="*/ 1469293 h 1900353"/>
                      <a:gd name="connsiteX6" fmla="*/ 822569 w 1342003"/>
                      <a:gd name="connsiteY6" fmla="*/ 1481016 h 1900353"/>
                      <a:gd name="connsiteX7" fmla="*/ 1119554 w 1342003"/>
                      <a:gd name="connsiteY7" fmla="*/ 722924 h 1900353"/>
                      <a:gd name="connsiteX8" fmla="*/ 621322 w 1342003"/>
                      <a:gd name="connsiteY8" fmla="*/ 367324 h 1900353"/>
                      <a:gd name="connsiteX0" fmla="*/ 630802 w 1342003"/>
                      <a:gd name="connsiteY0" fmla="*/ 281174 h 1900353"/>
                      <a:gd name="connsiteX1" fmla="*/ 754184 w 1342003"/>
                      <a:gd name="connsiteY1" fmla="*/ 0 h 1900353"/>
                      <a:gd name="connsiteX2" fmla="*/ 1330569 w 1342003"/>
                      <a:gd name="connsiteY2" fmla="*/ 902678 h 1900353"/>
                      <a:gd name="connsiteX3" fmla="*/ 1064846 w 1342003"/>
                      <a:gd name="connsiteY3" fmla="*/ 1563078 h 1900353"/>
                      <a:gd name="connsiteX4" fmla="*/ 0 w 1342003"/>
                      <a:gd name="connsiteY4" fmla="*/ 1817078 h 1900353"/>
                      <a:gd name="connsiteX5" fmla="*/ 132861 w 1342003"/>
                      <a:gd name="connsiteY5" fmla="*/ 1469293 h 1900353"/>
                      <a:gd name="connsiteX6" fmla="*/ 822569 w 1342003"/>
                      <a:gd name="connsiteY6" fmla="*/ 1481016 h 1900353"/>
                      <a:gd name="connsiteX7" fmla="*/ 1119554 w 1342003"/>
                      <a:gd name="connsiteY7" fmla="*/ 722924 h 1900353"/>
                      <a:gd name="connsiteX8" fmla="*/ 630802 w 1342003"/>
                      <a:gd name="connsiteY8" fmla="*/ 281174 h 1900353"/>
                      <a:gd name="connsiteX0" fmla="*/ 597623 w 1342003"/>
                      <a:gd name="connsiteY0" fmla="*/ 276388 h 1900353"/>
                      <a:gd name="connsiteX1" fmla="*/ 754184 w 1342003"/>
                      <a:gd name="connsiteY1" fmla="*/ 0 h 1900353"/>
                      <a:gd name="connsiteX2" fmla="*/ 1330569 w 1342003"/>
                      <a:gd name="connsiteY2" fmla="*/ 902678 h 1900353"/>
                      <a:gd name="connsiteX3" fmla="*/ 1064846 w 1342003"/>
                      <a:gd name="connsiteY3" fmla="*/ 1563078 h 1900353"/>
                      <a:gd name="connsiteX4" fmla="*/ 0 w 1342003"/>
                      <a:gd name="connsiteY4" fmla="*/ 1817078 h 1900353"/>
                      <a:gd name="connsiteX5" fmla="*/ 132861 w 1342003"/>
                      <a:gd name="connsiteY5" fmla="*/ 1469293 h 1900353"/>
                      <a:gd name="connsiteX6" fmla="*/ 822569 w 1342003"/>
                      <a:gd name="connsiteY6" fmla="*/ 1481016 h 1900353"/>
                      <a:gd name="connsiteX7" fmla="*/ 1119554 w 1342003"/>
                      <a:gd name="connsiteY7" fmla="*/ 722924 h 1900353"/>
                      <a:gd name="connsiteX8" fmla="*/ 597623 w 1342003"/>
                      <a:gd name="connsiteY8" fmla="*/ 276388 h 1900353"/>
                      <a:gd name="connsiteX0" fmla="*/ 597623 w 1342003"/>
                      <a:gd name="connsiteY0" fmla="*/ 276388 h 1900353"/>
                      <a:gd name="connsiteX1" fmla="*/ 754184 w 1342003"/>
                      <a:gd name="connsiteY1" fmla="*/ 0 h 1900353"/>
                      <a:gd name="connsiteX2" fmla="*/ 1330569 w 1342003"/>
                      <a:gd name="connsiteY2" fmla="*/ 902678 h 1900353"/>
                      <a:gd name="connsiteX3" fmla="*/ 1064846 w 1342003"/>
                      <a:gd name="connsiteY3" fmla="*/ 1563078 h 1900353"/>
                      <a:gd name="connsiteX4" fmla="*/ 0 w 1342003"/>
                      <a:gd name="connsiteY4" fmla="*/ 1817078 h 1900353"/>
                      <a:gd name="connsiteX5" fmla="*/ 132861 w 1342003"/>
                      <a:gd name="connsiteY5" fmla="*/ 1469293 h 1900353"/>
                      <a:gd name="connsiteX6" fmla="*/ 822569 w 1342003"/>
                      <a:gd name="connsiteY6" fmla="*/ 1481016 h 1900353"/>
                      <a:gd name="connsiteX7" fmla="*/ 1095855 w 1342003"/>
                      <a:gd name="connsiteY7" fmla="*/ 859327 h 1900353"/>
                      <a:gd name="connsiteX8" fmla="*/ 597623 w 1342003"/>
                      <a:gd name="connsiteY8" fmla="*/ 276388 h 1900353"/>
                      <a:gd name="connsiteX0" fmla="*/ 597623 w 1342003"/>
                      <a:gd name="connsiteY0" fmla="*/ 276388 h 1900353"/>
                      <a:gd name="connsiteX1" fmla="*/ 754184 w 1342003"/>
                      <a:gd name="connsiteY1" fmla="*/ 0 h 1900353"/>
                      <a:gd name="connsiteX2" fmla="*/ 1330569 w 1342003"/>
                      <a:gd name="connsiteY2" fmla="*/ 902678 h 1900353"/>
                      <a:gd name="connsiteX3" fmla="*/ 1064846 w 1342003"/>
                      <a:gd name="connsiteY3" fmla="*/ 1563078 h 1900353"/>
                      <a:gd name="connsiteX4" fmla="*/ 0 w 1342003"/>
                      <a:gd name="connsiteY4" fmla="*/ 1817078 h 1900353"/>
                      <a:gd name="connsiteX5" fmla="*/ 132861 w 1342003"/>
                      <a:gd name="connsiteY5" fmla="*/ 1469293 h 1900353"/>
                      <a:gd name="connsiteX6" fmla="*/ 822569 w 1342003"/>
                      <a:gd name="connsiteY6" fmla="*/ 1481016 h 1900353"/>
                      <a:gd name="connsiteX7" fmla="*/ 1095855 w 1342003"/>
                      <a:gd name="connsiteY7" fmla="*/ 859327 h 1900353"/>
                      <a:gd name="connsiteX8" fmla="*/ 597623 w 1342003"/>
                      <a:gd name="connsiteY8" fmla="*/ 276388 h 1900353"/>
                      <a:gd name="connsiteX0" fmla="*/ 597623 w 1342003"/>
                      <a:gd name="connsiteY0" fmla="*/ 276388 h 1853117"/>
                      <a:gd name="connsiteX1" fmla="*/ 754184 w 1342003"/>
                      <a:gd name="connsiteY1" fmla="*/ 0 h 1853117"/>
                      <a:gd name="connsiteX2" fmla="*/ 1330569 w 1342003"/>
                      <a:gd name="connsiteY2" fmla="*/ 902678 h 1853117"/>
                      <a:gd name="connsiteX3" fmla="*/ 1064846 w 1342003"/>
                      <a:gd name="connsiteY3" fmla="*/ 1563078 h 1853117"/>
                      <a:gd name="connsiteX4" fmla="*/ 0 w 1342003"/>
                      <a:gd name="connsiteY4" fmla="*/ 1745581 h 1853117"/>
                      <a:gd name="connsiteX5" fmla="*/ 132861 w 1342003"/>
                      <a:gd name="connsiteY5" fmla="*/ 1469293 h 1853117"/>
                      <a:gd name="connsiteX6" fmla="*/ 822569 w 1342003"/>
                      <a:gd name="connsiteY6" fmla="*/ 1481016 h 1853117"/>
                      <a:gd name="connsiteX7" fmla="*/ 1095855 w 1342003"/>
                      <a:gd name="connsiteY7" fmla="*/ 859327 h 1853117"/>
                      <a:gd name="connsiteX8" fmla="*/ 597623 w 1342003"/>
                      <a:gd name="connsiteY8" fmla="*/ 276388 h 1853117"/>
                      <a:gd name="connsiteX0" fmla="*/ 597623 w 1342003"/>
                      <a:gd name="connsiteY0" fmla="*/ 276388 h 1853117"/>
                      <a:gd name="connsiteX1" fmla="*/ 754184 w 1342003"/>
                      <a:gd name="connsiteY1" fmla="*/ 0 h 1853117"/>
                      <a:gd name="connsiteX2" fmla="*/ 1330569 w 1342003"/>
                      <a:gd name="connsiteY2" fmla="*/ 902678 h 1853117"/>
                      <a:gd name="connsiteX3" fmla="*/ 1064846 w 1342003"/>
                      <a:gd name="connsiteY3" fmla="*/ 1563078 h 1853117"/>
                      <a:gd name="connsiteX4" fmla="*/ 0 w 1342003"/>
                      <a:gd name="connsiteY4" fmla="*/ 1745581 h 1853117"/>
                      <a:gd name="connsiteX5" fmla="*/ 116521 w 1342003"/>
                      <a:gd name="connsiteY5" fmla="*/ 1491292 h 1853117"/>
                      <a:gd name="connsiteX6" fmla="*/ 822569 w 1342003"/>
                      <a:gd name="connsiteY6" fmla="*/ 1481016 h 1853117"/>
                      <a:gd name="connsiteX7" fmla="*/ 1095855 w 1342003"/>
                      <a:gd name="connsiteY7" fmla="*/ 859327 h 1853117"/>
                      <a:gd name="connsiteX8" fmla="*/ 597623 w 1342003"/>
                      <a:gd name="connsiteY8" fmla="*/ 276388 h 1853117"/>
                      <a:gd name="connsiteX0" fmla="*/ 635750 w 1342003"/>
                      <a:gd name="connsiteY0" fmla="*/ 221390 h 1853117"/>
                      <a:gd name="connsiteX1" fmla="*/ 754184 w 1342003"/>
                      <a:gd name="connsiteY1" fmla="*/ 0 h 1853117"/>
                      <a:gd name="connsiteX2" fmla="*/ 1330569 w 1342003"/>
                      <a:gd name="connsiteY2" fmla="*/ 902678 h 1853117"/>
                      <a:gd name="connsiteX3" fmla="*/ 1064846 w 1342003"/>
                      <a:gd name="connsiteY3" fmla="*/ 1563078 h 1853117"/>
                      <a:gd name="connsiteX4" fmla="*/ 0 w 1342003"/>
                      <a:gd name="connsiteY4" fmla="*/ 1745581 h 1853117"/>
                      <a:gd name="connsiteX5" fmla="*/ 116521 w 1342003"/>
                      <a:gd name="connsiteY5" fmla="*/ 1491292 h 1853117"/>
                      <a:gd name="connsiteX6" fmla="*/ 822569 w 1342003"/>
                      <a:gd name="connsiteY6" fmla="*/ 1481016 h 1853117"/>
                      <a:gd name="connsiteX7" fmla="*/ 1095855 w 1342003"/>
                      <a:gd name="connsiteY7" fmla="*/ 859327 h 1853117"/>
                      <a:gd name="connsiteX8" fmla="*/ 635750 w 1342003"/>
                      <a:gd name="connsiteY8" fmla="*/ 221390 h 1853117"/>
                      <a:gd name="connsiteX0" fmla="*/ 613963 w 1320216"/>
                      <a:gd name="connsiteY0" fmla="*/ 221390 h 1821947"/>
                      <a:gd name="connsiteX1" fmla="*/ 732397 w 1320216"/>
                      <a:gd name="connsiteY1" fmla="*/ 0 h 1821947"/>
                      <a:gd name="connsiteX2" fmla="*/ 1308782 w 1320216"/>
                      <a:gd name="connsiteY2" fmla="*/ 902678 h 1821947"/>
                      <a:gd name="connsiteX3" fmla="*/ 1043059 w 1320216"/>
                      <a:gd name="connsiteY3" fmla="*/ 1563078 h 1821947"/>
                      <a:gd name="connsiteX4" fmla="*/ 0 w 1320216"/>
                      <a:gd name="connsiteY4" fmla="*/ 1690583 h 1821947"/>
                      <a:gd name="connsiteX5" fmla="*/ 94734 w 1320216"/>
                      <a:gd name="connsiteY5" fmla="*/ 1491292 h 1821947"/>
                      <a:gd name="connsiteX6" fmla="*/ 800782 w 1320216"/>
                      <a:gd name="connsiteY6" fmla="*/ 1481016 h 1821947"/>
                      <a:gd name="connsiteX7" fmla="*/ 1074068 w 1320216"/>
                      <a:gd name="connsiteY7" fmla="*/ 859327 h 1821947"/>
                      <a:gd name="connsiteX8" fmla="*/ 613963 w 1320216"/>
                      <a:gd name="connsiteY8" fmla="*/ 221390 h 1821947"/>
                      <a:gd name="connsiteX0" fmla="*/ 613963 w 1310195"/>
                      <a:gd name="connsiteY0" fmla="*/ 221390 h 1821947"/>
                      <a:gd name="connsiteX1" fmla="*/ 732397 w 1310195"/>
                      <a:gd name="connsiteY1" fmla="*/ 0 h 1821947"/>
                      <a:gd name="connsiteX2" fmla="*/ 1308782 w 1310195"/>
                      <a:gd name="connsiteY2" fmla="*/ 902678 h 1821947"/>
                      <a:gd name="connsiteX3" fmla="*/ 1043059 w 1310195"/>
                      <a:gd name="connsiteY3" fmla="*/ 1563078 h 1821947"/>
                      <a:gd name="connsiteX4" fmla="*/ 0 w 1310195"/>
                      <a:gd name="connsiteY4" fmla="*/ 1690583 h 1821947"/>
                      <a:gd name="connsiteX5" fmla="*/ 94734 w 1310195"/>
                      <a:gd name="connsiteY5" fmla="*/ 1491292 h 1821947"/>
                      <a:gd name="connsiteX6" fmla="*/ 800782 w 1310195"/>
                      <a:gd name="connsiteY6" fmla="*/ 1481016 h 1821947"/>
                      <a:gd name="connsiteX7" fmla="*/ 1074068 w 1310195"/>
                      <a:gd name="connsiteY7" fmla="*/ 859327 h 1821947"/>
                      <a:gd name="connsiteX8" fmla="*/ 613963 w 1310195"/>
                      <a:gd name="connsiteY8" fmla="*/ 221390 h 1821947"/>
                      <a:gd name="connsiteX0" fmla="*/ 613963 w 1312421"/>
                      <a:gd name="connsiteY0" fmla="*/ 221390 h 1821947"/>
                      <a:gd name="connsiteX1" fmla="*/ 732397 w 1312421"/>
                      <a:gd name="connsiteY1" fmla="*/ 0 h 1821947"/>
                      <a:gd name="connsiteX2" fmla="*/ 1308782 w 1312421"/>
                      <a:gd name="connsiteY2" fmla="*/ 902678 h 1821947"/>
                      <a:gd name="connsiteX3" fmla="*/ 1043059 w 1312421"/>
                      <a:gd name="connsiteY3" fmla="*/ 1563078 h 1821947"/>
                      <a:gd name="connsiteX4" fmla="*/ 0 w 1312421"/>
                      <a:gd name="connsiteY4" fmla="*/ 1690583 h 1821947"/>
                      <a:gd name="connsiteX5" fmla="*/ 94734 w 1312421"/>
                      <a:gd name="connsiteY5" fmla="*/ 1491292 h 1821947"/>
                      <a:gd name="connsiteX6" fmla="*/ 800782 w 1312421"/>
                      <a:gd name="connsiteY6" fmla="*/ 1481016 h 1821947"/>
                      <a:gd name="connsiteX7" fmla="*/ 1074068 w 1312421"/>
                      <a:gd name="connsiteY7" fmla="*/ 859327 h 1821947"/>
                      <a:gd name="connsiteX8" fmla="*/ 613963 w 1312421"/>
                      <a:gd name="connsiteY8" fmla="*/ 221390 h 1821947"/>
                      <a:gd name="connsiteX0" fmla="*/ 613963 w 1312421"/>
                      <a:gd name="connsiteY0" fmla="*/ 221390 h 1821947"/>
                      <a:gd name="connsiteX1" fmla="*/ 732397 w 1312421"/>
                      <a:gd name="connsiteY1" fmla="*/ 0 h 1821947"/>
                      <a:gd name="connsiteX2" fmla="*/ 1308782 w 1312421"/>
                      <a:gd name="connsiteY2" fmla="*/ 902678 h 1821947"/>
                      <a:gd name="connsiteX3" fmla="*/ 1043059 w 1312421"/>
                      <a:gd name="connsiteY3" fmla="*/ 1563078 h 1821947"/>
                      <a:gd name="connsiteX4" fmla="*/ 0 w 1312421"/>
                      <a:gd name="connsiteY4" fmla="*/ 1690583 h 1821947"/>
                      <a:gd name="connsiteX5" fmla="*/ 94734 w 1312421"/>
                      <a:gd name="connsiteY5" fmla="*/ 1491292 h 1821947"/>
                      <a:gd name="connsiteX6" fmla="*/ 800782 w 1312421"/>
                      <a:gd name="connsiteY6" fmla="*/ 1481016 h 1821947"/>
                      <a:gd name="connsiteX7" fmla="*/ 1074068 w 1312421"/>
                      <a:gd name="connsiteY7" fmla="*/ 859327 h 1821947"/>
                      <a:gd name="connsiteX8" fmla="*/ 613963 w 1312421"/>
                      <a:gd name="connsiteY8" fmla="*/ 221390 h 1821947"/>
                      <a:gd name="connsiteX0" fmla="*/ 613963 w 1312421"/>
                      <a:gd name="connsiteY0" fmla="*/ 221390 h 1690583"/>
                      <a:gd name="connsiteX1" fmla="*/ 732397 w 1312421"/>
                      <a:gd name="connsiteY1" fmla="*/ 0 h 1690583"/>
                      <a:gd name="connsiteX2" fmla="*/ 1308782 w 1312421"/>
                      <a:gd name="connsiteY2" fmla="*/ 902678 h 1690583"/>
                      <a:gd name="connsiteX3" fmla="*/ 0 w 1312421"/>
                      <a:gd name="connsiteY3" fmla="*/ 1690583 h 1690583"/>
                      <a:gd name="connsiteX4" fmla="*/ 94734 w 1312421"/>
                      <a:gd name="connsiteY4" fmla="*/ 1491292 h 1690583"/>
                      <a:gd name="connsiteX5" fmla="*/ 800782 w 1312421"/>
                      <a:gd name="connsiteY5" fmla="*/ 1481016 h 1690583"/>
                      <a:gd name="connsiteX6" fmla="*/ 1074068 w 1312421"/>
                      <a:gd name="connsiteY6" fmla="*/ 859327 h 1690583"/>
                      <a:gd name="connsiteX7" fmla="*/ 613963 w 1312421"/>
                      <a:gd name="connsiteY7" fmla="*/ 221390 h 1690583"/>
                      <a:gd name="connsiteX0" fmla="*/ 613963 w 1312421"/>
                      <a:gd name="connsiteY0" fmla="*/ 221390 h 1752158"/>
                      <a:gd name="connsiteX1" fmla="*/ 732397 w 1312421"/>
                      <a:gd name="connsiteY1" fmla="*/ 0 h 1752158"/>
                      <a:gd name="connsiteX2" fmla="*/ 1308782 w 1312421"/>
                      <a:gd name="connsiteY2" fmla="*/ 902678 h 1752158"/>
                      <a:gd name="connsiteX3" fmla="*/ 0 w 1312421"/>
                      <a:gd name="connsiteY3" fmla="*/ 1690583 h 1752158"/>
                      <a:gd name="connsiteX4" fmla="*/ 94734 w 1312421"/>
                      <a:gd name="connsiteY4" fmla="*/ 1491292 h 1752158"/>
                      <a:gd name="connsiteX5" fmla="*/ 800782 w 1312421"/>
                      <a:gd name="connsiteY5" fmla="*/ 1481016 h 1752158"/>
                      <a:gd name="connsiteX6" fmla="*/ 1074068 w 1312421"/>
                      <a:gd name="connsiteY6" fmla="*/ 859327 h 1752158"/>
                      <a:gd name="connsiteX7" fmla="*/ 613963 w 1312421"/>
                      <a:gd name="connsiteY7" fmla="*/ 221390 h 1752158"/>
                      <a:gd name="connsiteX0" fmla="*/ 613963 w 1312421"/>
                      <a:gd name="connsiteY0" fmla="*/ 221390 h 1757194"/>
                      <a:gd name="connsiteX1" fmla="*/ 732397 w 1312421"/>
                      <a:gd name="connsiteY1" fmla="*/ 0 h 1757194"/>
                      <a:gd name="connsiteX2" fmla="*/ 1308782 w 1312421"/>
                      <a:gd name="connsiteY2" fmla="*/ 902678 h 1757194"/>
                      <a:gd name="connsiteX3" fmla="*/ 0 w 1312421"/>
                      <a:gd name="connsiteY3" fmla="*/ 1690583 h 1757194"/>
                      <a:gd name="connsiteX4" fmla="*/ 94734 w 1312421"/>
                      <a:gd name="connsiteY4" fmla="*/ 1491292 h 1757194"/>
                      <a:gd name="connsiteX5" fmla="*/ 800782 w 1312421"/>
                      <a:gd name="connsiteY5" fmla="*/ 1481016 h 1757194"/>
                      <a:gd name="connsiteX6" fmla="*/ 1074068 w 1312421"/>
                      <a:gd name="connsiteY6" fmla="*/ 859327 h 1757194"/>
                      <a:gd name="connsiteX7" fmla="*/ 613963 w 1312421"/>
                      <a:gd name="connsiteY7" fmla="*/ 221390 h 1757194"/>
                      <a:gd name="connsiteX0" fmla="*/ 613963 w 1312421"/>
                      <a:gd name="connsiteY0" fmla="*/ 221390 h 1757194"/>
                      <a:gd name="connsiteX1" fmla="*/ 732397 w 1312421"/>
                      <a:gd name="connsiteY1" fmla="*/ 0 h 1757194"/>
                      <a:gd name="connsiteX2" fmla="*/ 1308782 w 1312421"/>
                      <a:gd name="connsiteY2" fmla="*/ 902678 h 1757194"/>
                      <a:gd name="connsiteX3" fmla="*/ 0 w 1312421"/>
                      <a:gd name="connsiteY3" fmla="*/ 1690583 h 1757194"/>
                      <a:gd name="connsiteX4" fmla="*/ 94734 w 1312421"/>
                      <a:gd name="connsiteY4" fmla="*/ 1491292 h 1757194"/>
                      <a:gd name="connsiteX5" fmla="*/ 800782 w 1312421"/>
                      <a:gd name="connsiteY5" fmla="*/ 1481016 h 1757194"/>
                      <a:gd name="connsiteX6" fmla="*/ 613963 w 1312421"/>
                      <a:gd name="connsiteY6" fmla="*/ 221390 h 1757194"/>
                      <a:gd name="connsiteX0" fmla="*/ 613963 w 1312421"/>
                      <a:gd name="connsiteY0" fmla="*/ 221390 h 1757194"/>
                      <a:gd name="connsiteX1" fmla="*/ 732397 w 1312421"/>
                      <a:gd name="connsiteY1" fmla="*/ 0 h 1757194"/>
                      <a:gd name="connsiteX2" fmla="*/ 1308782 w 1312421"/>
                      <a:gd name="connsiteY2" fmla="*/ 902678 h 1757194"/>
                      <a:gd name="connsiteX3" fmla="*/ 0 w 1312421"/>
                      <a:gd name="connsiteY3" fmla="*/ 1690583 h 1757194"/>
                      <a:gd name="connsiteX4" fmla="*/ 94734 w 1312421"/>
                      <a:gd name="connsiteY4" fmla="*/ 1491292 h 1757194"/>
                      <a:gd name="connsiteX5" fmla="*/ 1002310 w 1312421"/>
                      <a:gd name="connsiteY5" fmla="*/ 953035 h 1757194"/>
                      <a:gd name="connsiteX6" fmla="*/ 613963 w 1312421"/>
                      <a:gd name="connsiteY6" fmla="*/ 221390 h 1757194"/>
                      <a:gd name="connsiteX0" fmla="*/ 613963 w 1312421"/>
                      <a:gd name="connsiteY0" fmla="*/ 221390 h 1757194"/>
                      <a:gd name="connsiteX1" fmla="*/ 732397 w 1312421"/>
                      <a:gd name="connsiteY1" fmla="*/ 0 h 1757194"/>
                      <a:gd name="connsiteX2" fmla="*/ 1308782 w 1312421"/>
                      <a:gd name="connsiteY2" fmla="*/ 902678 h 1757194"/>
                      <a:gd name="connsiteX3" fmla="*/ 0 w 1312421"/>
                      <a:gd name="connsiteY3" fmla="*/ 1690583 h 1757194"/>
                      <a:gd name="connsiteX4" fmla="*/ 94734 w 1312421"/>
                      <a:gd name="connsiteY4" fmla="*/ 1491292 h 1757194"/>
                      <a:gd name="connsiteX5" fmla="*/ 1002310 w 1312421"/>
                      <a:gd name="connsiteY5" fmla="*/ 953035 h 1757194"/>
                      <a:gd name="connsiteX6" fmla="*/ 613963 w 1312421"/>
                      <a:gd name="connsiteY6" fmla="*/ 221390 h 1757194"/>
                      <a:gd name="connsiteX0" fmla="*/ 613963 w 1312421"/>
                      <a:gd name="connsiteY0" fmla="*/ 221390 h 1757194"/>
                      <a:gd name="connsiteX1" fmla="*/ 732397 w 1312421"/>
                      <a:gd name="connsiteY1" fmla="*/ 0 h 1757194"/>
                      <a:gd name="connsiteX2" fmla="*/ 1308782 w 1312421"/>
                      <a:gd name="connsiteY2" fmla="*/ 902678 h 1757194"/>
                      <a:gd name="connsiteX3" fmla="*/ 0 w 1312421"/>
                      <a:gd name="connsiteY3" fmla="*/ 1690583 h 1757194"/>
                      <a:gd name="connsiteX4" fmla="*/ 94734 w 1312421"/>
                      <a:gd name="connsiteY4" fmla="*/ 1491292 h 1757194"/>
                      <a:gd name="connsiteX5" fmla="*/ 1002310 w 1312421"/>
                      <a:gd name="connsiteY5" fmla="*/ 953035 h 1757194"/>
                      <a:gd name="connsiteX6" fmla="*/ 613963 w 1312421"/>
                      <a:gd name="connsiteY6" fmla="*/ 221390 h 1757194"/>
                      <a:gd name="connsiteX0" fmla="*/ 613963 w 1312421"/>
                      <a:gd name="connsiteY0" fmla="*/ 221390 h 1757194"/>
                      <a:gd name="connsiteX1" fmla="*/ 732397 w 1312421"/>
                      <a:gd name="connsiteY1" fmla="*/ 0 h 1757194"/>
                      <a:gd name="connsiteX2" fmla="*/ 1308782 w 1312421"/>
                      <a:gd name="connsiteY2" fmla="*/ 902678 h 1757194"/>
                      <a:gd name="connsiteX3" fmla="*/ 0 w 1312421"/>
                      <a:gd name="connsiteY3" fmla="*/ 1690583 h 1757194"/>
                      <a:gd name="connsiteX4" fmla="*/ 94734 w 1312421"/>
                      <a:gd name="connsiteY4" fmla="*/ 1491292 h 1757194"/>
                      <a:gd name="connsiteX5" fmla="*/ 1002310 w 1312421"/>
                      <a:gd name="connsiteY5" fmla="*/ 953035 h 1757194"/>
                      <a:gd name="connsiteX6" fmla="*/ 613963 w 1312421"/>
                      <a:gd name="connsiteY6" fmla="*/ 221390 h 1757194"/>
                      <a:gd name="connsiteX0" fmla="*/ 613963 w 1312421"/>
                      <a:gd name="connsiteY0" fmla="*/ 221390 h 1757194"/>
                      <a:gd name="connsiteX1" fmla="*/ 732397 w 1312421"/>
                      <a:gd name="connsiteY1" fmla="*/ 0 h 1757194"/>
                      <a:gd name="connsiteX2" fmla="*/ 1308782 w 1312421"/>
                      <a:gd name="connsiteY2" fmla="*/ 902678 h 1757194"/>
                      <a:gd name="connsiteX3" fmla="*/ 0 w 1312421"/>
                      <a:gd name="connsiteY3" fmla="*/ 1690583 h 1757194"/>
                      <a:gd name="connsiteX4" fmla="*/ 94734 w 1312421"/>
                      <a:gd name="connsiteY4" fmla="*/ 1491292 h 1757194"/>
                      <a:gd name="connsiteX5" fmla="*/ 1002310 w 1312421"/>
                      <a:gd name="connsiteY5" fmla="*/ 953035 h 1757194"/>
                      <a:gd name="connsiteX6" fmla="*/ 613963 w 1312421"/>
                      <a:gd name="connsiteY6" fmla="*/ 221390 h 1757194"/>
                      <a:gd name="connsiteX0" fmla="*/ 625135 w 1312421"/>
                      <a:gd name="connsiteY0" fmla="*/ 170633 h 1757194"/>
                      <a:gd name="connsiteX1" fmla="*/ 732397 w 1312421"/>
                      <a:gd name="connsiteY1" fmla="*/ 0 h 1757194"/>
                      <a:gd name="connsiteX2" fmla="*/ 1308782 w 1312421"/>
                      <a:gd name="connsiteY2" fmla="*/ 902678 h 1757194"/>
                      <a:gd name="connsiteX3" fmla="*/ 0 w 1312421"/>
                      <a:gd name="connsiteY3" fmla="*/ 1690583 h 1757194"/>
                      <a:gd name="connsiteX4" fmla="*/ 94734 w 1312421"/>
                      <a:gd name="connsiteY4" fmla="*/ 1491292 h 1757194"/>
                      <a:gd name="connsiteX5" fmla="*/ 1002310 w 1312421"/>
                      <a:gd name="connsiteY5" fmla="*/ 953035 h 1757194"/>
                      <a:gd name="connsiteX6" fmla="*/ 625135 w 1312421"/>
                      <a:gd name="connsiteY6" fmla="*/ 170633 h 1757194"/>
                      <a:gd name="connsiteX0" fmla="*/ 625135 w 1312421"/>
                      <a:gd name="connsiteY0" fmla="*/ 170633 h 1757194"/>
                      <a:gd name="connsiteX1" fmla="*/ 732397 w 1312421"/>
                      <a:gd name="connsiteY1" fmla="*/ 0 h 1757194"/>
                      <a:gd name="connsiteX2" fmla="*/ 1308782 w 1312421"/>
                      <a:gd name="connsiteY2" fmla="*/ 902678 h 1757194"/>
                      <a:gd name="connsiteX3" fmla="*/ 0 w 1312421"/>
                      <a:gd name="connsiteY3" fmla="*/ 1690583 h 1757194"/>
                      <a:gd name="connsiteX4" fmla="*/ 94734 w 1312421"/>
                      <a:gd name="connsiteY4" fmla="*/ 1491292 h 1757194"/>
                      <a:gd name="connsiteX5" fmla="*/ 1013480 w 1312421"/>
                      <a:gd name="connsiteY5" fmla="*/ 953036 h 1757194"/>
                      <a:gd name="connsiteX6" fmla="*/ 625135 w 1312421"/>
                      <a:gd name="connsiteY6" fmla="*/ 170633 h 1757194"/>
                      <a:gd name="connsiteX0" fmla="*/ 625135 w 1312421"/>
                      <a:gd name="connsiteY0" fmla="*/ 170633 h 1757194"/>
                      <a:gd name="connsiteX1" fmla="*/ 732397 w 1312421"/>
                      <a:gd name="connsiteY1" fmla="*/ 0 h 1757194"/>
                      <a:gd name="connsiteX2" fmla="*/ 1308782 w 1312421"/>
                      <a:gd name="connsiteY2" fmla="*/ 902678 h 1757194"/>
                      <a:gd name="connsiteX3" fmla="*/ 0 w 1312421"/>
                      <a:gd name="connsiteY3" fmla="*/ 1690583 h 1757194"/>
                      <a:gd name="connsiteX4" fmla="*/ 94734 w 1312421"/>
                      <a:gd name="connsiteY4" fmla="*/ 1491292 h 1757194"/>
                      <a:gd name="connsiteX5" fmla="*/ 1046991 w 1312421"/>
                      <a:gd name="connsiteY5" fmla="*/ 958675 h 1757194"/>
                      <a:gd name="connsiteX6" fmla="*/ 625135 w 1312421"/>
                      <a:gd name="connsiteY6" fmla="*/ 170633 h 1757194"/>
                      <a:gd name="connsiteX0" fmla="*/ 625135 w 1312421"/>
                      <a:gd name="connsiteY0" fmla="*/ 170633 h 1757194"/>
                      <a:gd name="connsiteX1" fmla="*/ 732397 w 1312421"/>
                      <a:gd name="connsiteY1" fmla="*/ 0 h 1757194"/>
                      <a:gd name="connsiteX2" fmla="*/ 1308782 w 1312421"/>
                      <a:gd name="connsiteY2" fmla="*/ 902678 h 1757194"/>
                      <a:gd name="connsiteX3" fmla="*/ 0 w 1312421"/>
                      <a:gd name="connsiteY3" fmla="*/ 1690583 h 1757194"/>
                      <a:gd name="connsiteX4" fmla="*/ 94734 w 1312421"/>
                      <a:gd name="connsiteY4" fmla="*/ 1491292 h 1757194"/>
                      <a:gd name="connsiteX5" fmla="*/ 1069333 w 1312421"/>
                      <a:gd name="connsiteY5" fmla="*/ 958675 h 1757194"/>
                      <a:gd name="connsiteX6" fmla="*/ 625135 w 1312421"/>
                      <a:gd name="connsiteY6" fmla="*/ 170633 h 1757194"/>
                      <a:gd name="connsiteX0" fmla="*/ 625135 w 1312421"/>
                      <a:gd name="connsiteY0" fmla="*/ 170633 h 1757194"/>
                      <a:gd name="connsiteX1" fmla="*/ 732397 w 1312421"/>
                      <a:gd name="connsiteY1" fmla="*/ 0 h 1757194"/>
                      <a:gd name="connsiteX2" fmla="*/ 1308782 w 1312421"/>
                      <a:gd name="connsiteY2" fmla="*/ 902678 h 1757194"/>
                      <a:gd name="connsiteX3" fmla="*/ 0 w 1312421"/>
                      <a:gd name="connsiteY3" fmla="*/ 1690583 h 1757194"/>
                      <a:gd name="connsiteX4" fmla="*/ 94734 w 1312421"/>
                      <a:gd name="connsiteY4" fmla="*/ 1491292 h 1757194"/>
                      <a:gd name="connsiteX5" fmla="*/ 1069333 w 1312421"/>
                      <a:gd name="connsiteY5" fmla="*/ 958675 h 1757194"/>
                      <a:gd name="connsiteX6" fmla="*/ 625135 w 1312421"/>
                      <a:gd name="connsiteY6" fmla="*/ 170633 h 1757194"/>
                      <a:gd name="connsiteX0" fmla="*/ 625135 w 1312421"/>
                      <a:gd name="connsiteY0" fmla="*/ 170633 h 1757194"/>
                      <a:gd name="connsiteX1" fmla="*/ 732397 w 1312421"/>
                      <a:gd name="connsiteY1" fmla="*/ 0 h 1757194"/>
                      <a:gd name="connsiteX2" fmla="*/ 1308782 w 1312421"/>
                      <a:gd name="connsiteY2" fmla="*/ 902678 h 1757194"/>
                      <a:gd name="connsiteX3" fmla="*/ 0 w 1312421"/>
                      <a:gd name="connsiteY3" fmla="*/ 1690583 h 1757194"/>
                      <a:gd name="connsiteX4" fmla="*/ 94734 w 1312421"/>
                      <a:gd name="connsiteY4" fmla="*/ 1491292 h 1757194"/>
                      <a:gd name="connsiteX5" fmla="*/ 1069333 w 1312421"/>
                      <a:gd name="connsiteY5" fmla="*/ 958675 h 1757194"/>
                      <a:gd name="connsiteX6" fmla="*/ 625135 w 1312421"/>
                      <a:gd name="connsiteY6" fmla="*/ 170633 h 1757194"/>
                      <a:gd name="connsiteX0" fmla="*/ 625135 w 1312421"/>
                      <a:gd name="connsiteY0" fmla="*/ 170633 h 1757194"/>
                      <a:gd name="connsiteX1" fmla="*/ 732397 w 1312421"/>
                      <a:gd name="connsiteY1" fmla="*/ 0 h 1757194"/>
                      <a:gd name="connsiteX2" fmla="*/ 1308782 w 1312421"/>
                      <a:gd name="connsiteY2" fmla="*/ 902678 h 1757194"/>
                      <a:gd name="connsiteX3" fmla="*/ 0 w 1312421"/>
                      <a:gd name="connsiteY3" fmla="*/ 1690583 h 1757194"/>
                      <a:gd name="connsiteX4" fmla="*/ 94734 w 1312421"/>
                      <a:gd name="connsiteY4" fmla="*/ 1491292 h 1757194"/>
                      <a:gd name="connsiteX5" fmla="*/ 1069333 w 1312421"/>
                      <a:gd name="connsiteY5" fmla="*/ 958675 h 1757194"/>
                      <a:gd name="connsiteX6" fmla="*/ 625135 w 1312421"/>
                      <a:gd name="connsiteY6" fmla="*/ 170633 h 1757194"/>
                      <a:gd name="connsiteX0" fmla="*/ 625135 w 1312421"/>
                      <a:gd name="connsiteY0" fmla="*/ 170633 h 1757194"/>
                      <a:gd name="connsiteX1" fmla="*/ 732397 w 1312421"/>
                      <a:gd name="connsiteY1" fmla="*/ 0 h 1757194"/>
                      <a:gd name="connsiteX2" fmla="*/ 1308782 w 1312421"/>
                      <a:gd name="connsiteY2" fmla="*/ 902678 h 1757194"/>
                      <a:gd name="connsiteX3" fmla="*/ 0 w 1312421"/>
                      <a:gd name="connsiteY3" fmla="*/ 1690583 h 1757194"/>
                      <a:gd name="connsiteX4" fmla="*/ 74833 w 1312421"/>
                      <a:gd name="connsiteY4" fmla="*/ 1511349 h 1757194"/>
                      <a:gd name="connsiteX5" fmla="*/ 1069333 w 1312421"/>
                      <a:gd name="connsiteY5" fmla="*/ 958675 h 1757194"/>
                      <a:gd name="connsiteX6" fmla="*/ 625135 w 1312421"/>
                      <a:gd name="connsiteY6" fmla="*/ 170633 h 1757194"/>
                      <a:gd name="connsiteX0" fmla="*/ 625135 w 1312421"/>
                      <a:gd name="connsiteY0" fmla="*/ 170633 h 1757194"/>
                      <a:gd name="connsiteX1" fmla="*/ 732397 w 1312421"/>
                      <a:gd name="connsiteY1" fmla="*/ 0 h 1757194"/>
                      <a:gd name="connsiteX2" fmla="*/ 1308782 w 1312421"/>
                      <a:gd name="connsiteY2" fmla="*/ 902678 h 1757194"/>
                      <a:gd name="connsiteX3" fmla="*/ 0 w 1312421"/>
                      <a:gd name="connsiteY3" fmla="*/ 1690583 h 1757194"/>
                      <a:gd name="connsiteX4" fmla="*/ 74833 w 1312421"/>
                      <a:gd name="connsiteY4" fmla="*/ 1511349 h 1757194"/>
                      <a:gd name="connsiteX5" fmla="*/ 1069333 w 1312421"/>
                      <a:gd name="connsiteY5" fmla="*/ 958675 h 1757194"/>
                      <a:gd name="connsiteX6" fmla="*/ 625135 w 1312421"/>
                      <a:gd name="connsiteY6" fmla="*/ 170633 h 1757194"/>
                      <a:gd name="connsiteX0" fmla="*/ 625135 w 1312421"/>
                      <a:gd name="connsiteY0" fmla="*/ 170633 h 1757194"/>
                      <a:gd name="connsiteX1" fmla="*/ 732397 w 1312421"/>
                      <a:gd name="connsiteY1" fmla="*/ 0 h 1757194"/>
                      <a:gd name="connsiteX2" fmla="*/ 1308782 w 1312421"/>
                      <a:gd name="connsiteY2" fmla="*/ 902678 h 1757194"/>
                      <a:gd name="connsiteX3" fmla="*/ 0 w 1312421"/>
                      <a:gd name="connsiteY3" fmla="*/ 1690583 h 1757194"/>
                      <a:gd name="connsiteX4" fmla="*/ 74833 w 1312421"/>
                      <a:gd name="connsiteY4" fmla="*/ 1511349 h 1757194"/>
                      <a:gd name="connsiteX5" fmla="*/ 1069333 w 1312421"/>
                      <a:gd name="connsiteY5" fmla="*/ 958675 h 1757194"/>
                      <a:gd name="connsiteX6" fmla="*/ 625135 w 1312421"/>
                      <a:gd name="connsiteY6" fmla="*/ 170633 h 1757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12421" h="1757194">
                        <a:moveTo>
                          <a:pt x="625135" y="170633"/>
                        </a:moveTo>
                        <a:cubicBezTo>
                          <a:pt x="669422" y="48192"/>
                          <a:pt x="703870" y="31734"/>
                          <a:pt x="732397" y="0"/>
                        </a:cubicBezTo>
                        <a:cubicBezTo>
                          <a:pt x="1047292" y="145887"/>
                          <a:pt x="1349133" y="514732"/>
                          <a:pt x="1308782" y="902678"/>
                        </a:cubicBezTo>
                        <a:cubicBezTo>
                          <a:pt x="1273864" y="1266939"/>
                          <a:pt x="937647" y="1977467"/>
                          <a:pt x="0" y="1690583"/>
                        </a:cubicBezTo>
                        <a:cubicBezTo>
                          <a:pt x="31578" y="1624153"/>
                          <a:pt x="43255" y="1577779"/>
                          <a:pt x="74833" y="1511349"/>
                        </a:cubicBezTo>
                        <a:cubicBezTo>
                          <a:pt x="101658" y="1387158"/>
                          <a:pt x="813830" y="1839435"/>
                          <a:pt x="1069333" y="958675"/>
                        </a:cubicBezTo>
                        <a:cubicBezTo>
                          <a:pt x="1139530" y="356539"/>
                          <a:pt x="631085" y="257975"/>
                          <a:pt x="625135" y="170633"/>
                        </a:cubicBezTo>
                        <a:close/>
                      </a:path>
                    </a:pathLst>
                  </a:custGeom>
                  <a:grp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242" name="Rectangle 4">
                    <a:extLst>
                      <a:ext uri="{FF2B5EF4-FFF2-40B4-BE49-F238E27FC236}">
                        <a16:creationId xmlns:a16="http://schemas.microsoft.com/office/drawing/2014/main" id="{A226AB0E-004F-4EBA-B2BE-96DE29C589F1}"/>
                      </a:ext>
                    </a:extLst>
                  </p:cNvPr>
                  <p:cNvSpPr/>
                  <p:nvPr/>
                </p:nvSpPr>
                <p:spPr>
                  <a:xfrm>
                    <a:off x="4725668" y="2244657"/>
                    <a:ext cx="206981" cy="261696"/>
                  </a:xfrm>
                  <a:custGeom>
                    <a:avLst/>
                    <a:gdLst>
                      <a:gd name="connsiteX0" fmla="*/ 0 w 381000"/>
                      <a:gd name="connsiteY0" fmla="*/ 0 h 457200"/>
                      <a:gd name="connsiteX1" fmla="*/ 381000 w 381000"/>
                      <a:gd name="connsiteY1" fmla="*/ 0 h 457200"/>
                      <a:gd name="connsiteX2" fmla="*/ 381000 w 381000"/>
                      <a:gd name="connsiteY2" fmla="*/ 457200 h 457200"/>
                      <a:gd name="connsiteX3" fmla="*/ 0 w 381000"/>
                      <a:gd name="connsiteY3" fmla="*/ 457200 h 457200"/>
                      <a:gd name="connsiteX4" fmla="*/ 0 w 381000"/>
                      <a:gd name="connsiteY4" fmla="*/ 0 h 457200"/>
                      <a:gd name="connsiteX0" fmla="*/ 0 w 381000"/>
                      <a:gd name="connsiteY0" fmla="*/ 0 h 483325"/>
                      <a:gd name="connsiteX1" fmla="*/ 381000 w 381000"/>
                      <a:gd name="connsiteY1" fmla="*/ 0 h 483325"/>
                      <a:gd name="connsiteX2" fmla="*/ 381000 w 381000"/>
                      <a:gd name="connsiteY2" fmla="*/ 457200 h 483325"/>
                      <a:gd name="connsiteX3" fmla="*/ 29029 w 381000"/>
                      <a:gd name="connsiteY3" fmla="*/ 483325 h 483325"/>
                      <a:gd name="connsiteX4" fmla="*/ 0 w 381000"/>
                      <a:gd name="connsiteY4" fmla="*/ 0 h 483325"/>
                      <a:gd name="connsiteX0" fmla="*/ 0 w 473891"/>
                      <a:gd name="connsiteY0" fmla="*/ 0 h 494937"/>
                      <a:gd name="connsiteX1" fmla="*/ 381000 w 473891"/>
                      <a:gd name="connsiteY1" fmla="*/ 0 h 494937"/>
                      <a:gd name="connsiteX2" fmla="*/ 473891 w 473891"/>
                      <a:gd name="connsiteY2" fmla="*/ 494937 h 494937"/>
                      <a:gd name="connsiteX3" fmla="*/ 29029 w 473891"/>
                      <a:gd name="connsiteY3" fmla="*/ 483325 h 494937"/>
                      <a:gd name="connsiteX4" fmla="*/ 0 w 473891"/>
                      <a:gd name="connsiteY4" fmla="*/ 0 h 494937"/>
                      <a:gd name="connsiteX0" fmla="*/ 40639 w 444862"/>
                      <a:gd name="connsiteY0" fmla="*/ 104503 h 494937"/>
                      <a:gd name="connsiteX1" fmla="*/ 351971 w 444862"/>
                      <a:gd name="connsiteY1" fmla="*/ 0 h 494937"/>
                      <a:gd name="connsiteX2" fmla="*/ 444862 w 444862"/>
                      <a:gd name="connsiteY2" fmla="*/ 494937 h 494937"/>
                      <a:gd name="connsiteX3" fmla="*/ 0 w 444862"/>
                      <a:gd name="connsiteY3" fmla="*/ 483325 h 494937"/>
                      <a:gd name="connsiteX4" fmla="*/ 40639 w 444862"/>
                      <a:gd name="connsiteY4" fmla="*/ 104503 h 494937"/>
                      <a:gd name="connsiteX0" fmla="*/ 40639 w 444862"/>
                      <a:gd name="connsiteY0" fmla="*/ 40640 h 431074"/>
                      <a:gd name="connsiteX1" fmla="*/ 264885 w 444862"/>
                      <a:gd name="connsiteY1" fmla="*/ 0 h 431074"/>
                      <a:gd name="connsiteX2" fmla="*/ 444862 w 444862"/>
                      <a:gd name="connsiteY2" fmla="*/ 431074 h 431074"/>
                      <a:gd name="connsiteX3" fmla="*/ 0 w 444862"/>
                      <a:gd name="connsiteY3" fmla="*/ 419462 h 431074"/>
                      <a:gd name="connsiteX4" fmla="*/ 40639 w 444862"/>
                      <a:gd name="connsiteY4" fmla="*/ 40640 h 431074"/>
                      <a:gd name="connsiteX0" fmla="*/ 40639 w 444862"/>
                      <a:gd name="connsiteY0" fmla="*/ 40640 h 431074"/>
                      <a:gd name="connsiteX1" fmla="*/ 264885 w 444862"/>
                      <a:gd name="connsiteY1" fmla="*/ 0 h 431074"/>
                      <a:gd name="connsiteX2" fmla="*/ 444862 w 444862"/>
                      <a:gd name="connsiteY2" fmla="*/ 431074 h 431074"/>
                      <a:gd name="connsiteX3" fmla="*/ 0 w 444862"/>
                      <a:gd name="connsiteY3" fmla="*/ 419462 h 431074"/>
                      <a:gd name="connsiteX4" fmla="*/ 40639 w 444862"/>
                      <a:gd name="connsiteY4" fmla="*/ 40640 h 431074"/>
                      <a:gd name="connsiteX0" fmla="*/ 40639 w 444862"/>
                      <a:gd name="connsiteY0" fmla="*/ 97605 h 488039"/>
                      <a:gd name="connsiteX1" fmla="*/ 264885 w 444862"/>
                      <a:gd name="connsiteY1" fmla="*/ 56965 h 488039"/>
                      <a:gd name="connsiteX2" fmla="*/ 444862 w 444862"/>
                      <a:gd name="connsiteY2" fmla="*/ 488039 h 488039"/>
                      <a:gd name="connsiteX3" fmla="*/ 0 w 444862"/>
                      <a:gd name="connsiteY3" fmla="*/ 476427 h 488039"/>
                      <a:gd name="connsiteX4" fmla="*/ 40639 w 444862"/>
                      <a:gd name="connsiteY4" fmla="*/ 97605 h 488039"/>
                      <a:gd name="connsiteX0" fmla="*/ 40639 w 444862"/>
                      <a:gd name="connsiteY0" fmla="*/ 139753 h 530187"/>
                      <a:gd name="connsiteX1" fmla="*/ 264885 w 444862"/>
                      <a:gd name="connsiteY1" fmla="*/ 99113 h 530187"/>
                      <a:gd name="connsiteX2" fmla="*/ 444862 w 444862"/>
                      <a:gd name="connsiteY2" fmla="*/ 530187 h 530187"/>
                      <a:gd name="connsiteX3" fmla="*/ 0 w 444862"/>
                      <a:gd name="connsiteY3" fmla="*/ 518575 h 530187"/>
                      <a:gd name="connsiteX4" fmla="*/ 40639 w 444862"/>
                      <a:gd name="connsiteY4" fmla="*/ 139753 h 530187"/>
                      <a:gd name="connsiteX0" fmla="*/ 40639 w 444862"/>
                      <a:gd name="connsiteY0" fmla="*/ 163677 h 554111"/>
                      <a:gd name="connsiteX1" fmla="*/ 264885 w 444862"/>
                      <a:gd name="connsiteY1" fmla="*/ 123037 h 554111"/>
                      <a:gd name="connsiteX2" fmla="*/ 444862 w 444862"/>
                      <a:gd name="connsiteY2" fmla="*/ 554111 h 554111"/>
                      <a:gd name="connsiteX3" fmla="*/ 0 w 444862"/>
                      <a:gd name="connsiteY3" fmla="*/ 542499 h 554111"/>
                      <a:gd name="connsiteX4" fmla="*/ 40639 w 444862"/>
                      <a:gd name="connsiteY4" fmla="*/ 163677 h 554111"/>
                      <a:gd name="connsiteX0" fmla="*/ 40639 w 444862"/>
                      <a:gd name="connsiteY0" fmla="*/ 163677 h 554111"/>
                      <a:gd name="connsiteX1" fmla="*/ 264885 w 444862"/>
                      <a:gd name="connsiteY1" fmla="*/ 123037 h 554111"/>
                      <a:gd name="connsiteX2" fmla="*/ 444862 w 444862"/>
                      <a:gd name="connsiteY2" fmla="*/ 554111 h 554111"/>
                      <a:gd name="connsiteX3" fmla="*/ 0 w 444862"/>
                      <a:gd name="connsiteY3" fmla="*/ 542499 h 554111"/>
                      <a:gd name="connsiteX4" fmla="*/ 40639 w 444862"/>
                      <a:gd name="connsiteY4" fmla="*/ 163677 h 554111"/>
                      <a:gd name="connsiteX0" fmla="*/ 40639 w 444862"/>
                      <a:gd name="connsiteY0" fmla="*/ 163677 h 554111"/>
                      <a:gd name="connsiteX1" fmla="*/ 264885 w 444862"/>
                      <a:gd name="connsiteY1" fmla="*/ 123037 h 554111"/>
                      <a:gd name="connsiteX2" fmla="*/ 444862 w 444862"/>
                      <a:gd name="connsiteY2" fmla="*/ 554111 h 554111"/>
                      <a:gd name="connsiteX3" fmla="*/ 0 w 444862"/>
                      <a:gd name="connsiteY3" fmla="*/ 546743 h 554111"/>
                      <a:gd name="connsiteX4" fmla="*/ 40639 w 444862"/>
                      <a:gd name="connsiteY4" fmla="*/ 163677 h 554111"/>
                      <a:gd name="connsiteX0" fmla="*/ 40639 w 444862"/>
                      <a:gd name="connsiteY0" fmla="*/ 163677 h 555230"/>
                      <a:gd name="connsiteX1" fmla="*/ 264885 w 444862"/>
                      <a:gd name="connsiteY1" fmla="*/ 123037 h 555230"/>
                      <a:gd name="connsiteX2" fmla="*/ 444862 w 444862"/>
                      <a:gd name="connsiteY2" fmla="*/ 554111 h 555230"/>
                      <a:gd name="connsiteX3" fmla="*/ 0 w 444862"/>
                      <a:gd name="connsiteY3" fmla="*/ 555230 h 555230"/>
                      <a:gd name="connsiteX4" fmla="*/ 40639 w 444862"/>
                      <a:gd name="connsiteY4" fmla="*/ 163677 h 5552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862" h="555230">
                        <a:moveTo>
                          <a:pt x="40639" y="163677"/>
                        </a:moveTo>
                        <a:cubicBezTo>
                          <a:pt x="57331" y="-9527"/>
                          <a:pt x="158204" y="-78227"/>
                          <a:pt x="264885" y="123037"/>
                        </a:cubicBezTo>
                        <a:cubicBezTo>
                          <a:pt x="336488" y="266728"/>
                          <a:pt x="381967" y="395906"/>
                          <a:pt x="444862" y="554111"/>
                        </a:cubicBezTo>
                        <a:lnTo>
                          <a:pt x="0" y="555230"/>
                        </a:lnTo>
                        <a:cubicBezTo>
                          <a:pt x="13546" y="428956"/>
                          <a:pt x="27093" y="289951"/>
                          <a:pt x="40639" y="163677"/>
                        </a:cubicBezTo>
                        <a:close/>
                      </a:path>
                    </a:pathLst>
                  </a:custGeom>
                  <a:grp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243" name="Oval 242">
                    <a:extLst>
                      <a:ext uri="{FF2B5EF4-FFF2-40B4-BE49-F238E27FC236}">
                        <a16:creationId xmlns:a16="http://schemas.microsoft.com/office/drawing/2014/main" id="{756708DD-ADDA-496D-87E2-1A9235186589}"/>
                      </a:ext>
                    </a:extLst>
                  </p:cNvPr>
                  <p:cNvSpPr/>
                  <p:nvPr/>
                </p:nvSpPr>
                <p:spPr>
                  <a:xfrm>
                    <a:off x="4772884" y="2291362"/>
                    <a:ext cx="51425" cy="52617"/>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244" name="Freeform 623">
                    <a:extLst>
                      <a:ext uri="{FF2B5EF4-FFF2-40B4-BE49-F238E27FC236}">
                        <a16:creationId xmlns:a16="http://schemas.microsoft.com/office/drawing/2014/main" id="{C7E45674-C548-4DC1-99CD-B03DCDCE4660}"/>
                      </a:ext>
                    </a:extLst>
                  </p:cNvPr>
                  <p:cNvSpPr/>
                  <p:nvPr/>
                </p:nvSpPr>
                <p:spPr>
                  <a:xfrm rot="21431382">
                    <a:off x="4656678" y="1757970"/>
                    <a:ext cx="184123" cy="243086"/>
                  </a:xfrm>
                  <a:custGeom>
                    <a:avLst/>
                    <a:gdLst>
                      <a:gd name="connsiteX0" fmla="*/ 232610 w 623102"/>
                      <a:gd name="connsiteY0" fmla="*/ 0 h 752168"/>
                      <a:gd name="connsiteX1" fmla="*/ 579324 w 623102"/>
                      <a:gd name="connsiteY1" fmla="*/ 137630 h 752168"/>
                      <a:gd name="connsiteX2" fmla="*/ 555248 w 623102"/>
                      <a:gd name="connsiteY2" fmla="*/ 188275 h 752168"/>
                      <a:gd name="connsiteX3" fmla="*/ 597712 w 623102"/>
                      <a:gd name="connsiteY3" fmla="*/ 206130 h 752168"/>
                      <a:gd name="connsiteX4" fmla="*/ 619852 w 623102"/>
                      <a:gd name="connsiteY4" fmla="*/ 260398 h 752168"/>
                      <a:gd name="connsiteX5" fmla="*/ 596563 w 623102"/>
                      <a:gd name="connsiteY5" fmla="*/ 315786 h 752168"/>
                      <a:gd name="connsiteX6" fmla="*/ 542294 w 623102"/>
                      <a:gd name="connsiteY6" fmla="*/ 337926 h 752168"/>
                      <a:gd name="connsiteX7" fmla="*/ 493799 w 623102"/>
                      <a:gd name="connsiteY7" fmla="*/ 317535 h 752168"/>
                      <a:gd name="connsiteX8" fmla="*/ 287177 w 623102"/>
                      <a:gd name="connsiteY8" fmla="*/ 752168 h 752168"/>
                      <a:gd name="connsiteX9" fmla="*/ 0 w 623102"/>
                      <a:gd name="connsiteY9" fmla="*/ 623036 h 752168"/>
                      <a:gd name="connsiteX10" fmla="*/ 113612 w 623102"/>
                      <a:gd name="connsiteY10" fmla="*/ 312416 h 752168"/>
                      <a:gd name="connsiteX11" fmla="*/ 162873 w 623102"/>
                      <a:gd name="connsiteY11" fmla="*/ 178386 h 752168"/>
                      <a:gd name="connsiteX12" fmla="*/ 124428 w 623102"/>
                      <a:gd name="connsiteY12" fmla="*/ 162221 h 752168"/>
                      <a:gd name="connsiteX13" fmla="*/ 102288 w 623102"/>
                      <a:gd name="connsiteY13" fmla="*/ 107953 h 752168"/>
                      <a:gd name="connsiteX14" fmla="*/ 125578 w 623102"/>
                      <a:gd name="connsiteY14" fmla="*/ 52565 h 752168"/>
                      <a:gd name="connsiteX15" fmla="*/ 179846 w 623102"/>
                      <a:gd name="connsiteY15" fmla="*/ 30425 h 752168"/>
                      <a:gd name="connsiteX16" fmla="*/ 214789 w 623102"/>
                      <a:gd name="connsiteY16" fmla="*/ 45118 h 752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23102" h="752168">
                        <a:moveTo>
                          <a:pt x="232610" y="0"/>
                        </a:moveTo>
                        <a:lnTo>
                          <a:pt x="579324" y="137630"/>
                        </a:lnTo>
                        <a:lnTo>
                          <a:pt x="555248" y="188275"/>
                        </a:lnTo>
                        <a:lnTo>
                          <a:pt x="597712" y="206130"/>
                        </a:lnTo>
                        <a:cubicBezTo>
                          <a:pt x="618812" y="215002"/>
                          <a:pt x="628724" y="239299"/>
                          <a:pt x="619852" y="260398"/>
                        </a:cubicBezTo>
                        <a:lnTo>
                          <a:pt x="596563" y="315786"/>
                        </a:lnTo>
                        <a:cubicBezTo>
                          <a:pt x="587691" y="336886"/>
                          <a:pt x="563394" y="346798"/>
                          <a:pt x="542294" y="337926"/>
                        </a:cubicBezTo>
                        <a:lnTo>
                          <a:pt x="493799" y="317535"/>
                        </a:lnTo>
                        <a:lnTo>
                          <a:pt x="287177" y="752168"/>
                        </a:lnTo>
                        <a:lnTo>
                          <a:pt x="0" y="623036"/>
                        </a:lnTo>
                        <a:cubicBezTo>
                          <a:pt x="36774" y="527575"/>
                          <a:pt x="74744" y="420145"/>
                          <a:pt x="113612" y="312416"/>
                        </a:cubicBezTo>
                        <a:lnTo>
                          <a:pt x="162873" y="178386"/>
                        </a:lnTo>
                        <a:lnTo>
                          <a:pt x="124428" y="162221"/>
                        </a:lnTo>
                        <a:cubicBezTo>
                          <a:pt x="103328" y="153349"/>
                          <a:pt x="93416" y="129053"/>
                          <a:pt x="102288" y="107953"/>
                        </a:cubicBezTo>
                        <a:lnTo>
                          <a:pt x="125578" y="52565"/>
                        </a:lnTo>
                        <a:cubicBezTo>
                          <a:pt x="134450" y="31466"/>
                          <a:pt x="158746" y="21553"/>
                          <a:pt x="179846" y="30425"/>
                        </a:cubicBezTo>
                        <a:lnTo>
                          <a:pt x="214789" y="45118"/>
                        </a:lnTo>
                        <a:close/>
                      </a:path>
                    </a:pathLst>
                  </a:custGeom>
                  <a:grp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245" name="Rectangle 8">
                    <a:extLst>
                      <a:ext uri="{FF2B5EF4-FFF2-40B4-BE49-F238E27FC236}">
                        <a16:creationId xmlns:a16="http://schemas.microsoft.com/office/drawing/2014/main" id="{4BADF5E5-17C9-43CC-8BD6-68CD53A0DFDF}"/>
                      </a:ext>
                    </a:extLst>
                  </p:cNvPr>
                  <p:cNvSpPr/>
                  <p:nvPr/>
                </p:nvSpPr>
                <p:spPr>
                  <a:xfrm rot="1163011">
                    <a:off x="4745083" y="1309169"/>
                    <a:ext cx="252889" cy="515149"/>
                  </a:xfrm>
                  <a:custGeom>
                    <a:avLst/>
                    <a:gdLst>
                      <a:gd name="connsiteX0" fmla="*/ 0 w 381000"/>
                      <a:gd name="connsiteY0" fmla="*/ 0 h 762000"/>
                      <a:gd name="connsiteX1" fmla="*/ 381000 w 381000"/>
                      <a:gd name="connsiteY1" fmla="*/ 0 h 762000"/>
                      <a:gd name="connsiteX2" fmla="*/ 381000 w 381000"/>
                      <a:gd name="connsiteY2" fmla="*/ 762000 h 762000"/>
                      <a:gd name="connsiteX3" fmla="*/ 0 w 381000"/>
                      <a:gd name="connsiteY3" fmla="*/ 762000 h 762000"/>
                      <a:gd name="connsiteX4" fmla="*/ 0 w 381000"/>
                      <a:gd name="connsiteY4" fmla="*/ 0 h 762000"/>
                      <a:gd name="connsiteX0" fmla="*/ 0 w 407703"/>
                      <a:gd name="connsiteY0" fmla="*/ 0 h 873773"/>
                      <a:gd name="connsiteX1" fmla="*/ 407703 w 407703"/>
                      <a:gd name="connsiteY1" fmla="*/ 111773 h 873773"/>
                      <a:gd name="connsiteX2" fmla="*/ 407703 w 407703"/>
                      <a:gd name="connsiteY2" fmla="*/ 873773 h 873773"/>
                      <a:gd name="connsiteX3" fmla="*/ 26703 w 407703"/>
                      <a:gd name="connsiteY3" fmla="*/ 873773 h 873773"/>
                      <a:gd name="connsiteX4" fmla="*/ 0 w 407703"/>
                      <a:gd name="connsiteY4" fmla="*/ 0 h 873773"/>
                      <a:gd name="connsiteX0" fmla="*/ 0 w 517939"/>
                      <a:gd name="connsiteY0" fmla="*/ 0 h 873773"/>
                      <a:gd name="connsiteX1" fmla="*/ 517939 w 517939"/>
                      <a:gd name="connsiteY1" fmla="*/ 37647 h 873773"/>
                      <a:gd name="connsiteX2" fmla="*/ 407703 w 517939"/>
                      <a:gd name="connsiteY2" fmla="*/ 873773 h 873773"/>
                      <a:gd name="connsiteX3" fmla="*/ 26703 w 517939"/>
                      <a:gd name="connsiteY3" fmla="*/ 873773 h 873773"/>
                      <a:gd name="connsiteX4" fmla="*/ 0 w 517939"/>
                      <a:gd name="connsiteY4" fmla="*/ 0 h 873773"/>
                      <a:gd name="connsiteX0" fmla="*/ 0 w 517939"/>
                      <a:gd name="connsiteY0" fmla="*/ 72218 h 945991"/>
                      <a:gd name="connsiteX1" fmla="*/ 418594 w 517939"/>
                      <a:gd name="connsiteY1" fmla="*/ 674 h 945991"/>
                      <a:gd name="connsiteX2" fmla="*/ 517939 w 517939"/>
                      <a:gd name="connsiteY2" fmla="*/ 109865 h 945991"/>
                      <a:gd name="connsiteX3" fmla="*/ 407703 w 517939"/>
                      <a:gd name="connsiteY3" fmla="*/ 945991 h 945991"/>
                      <a:gd name="connsiteX4" fmla="*/ 26703 w 517939"/>
                      <a:gd name="connsiteY4" fmla="*/ 945991 h 945991"/>
                      <a:gd name="connsiteX5" fmla="*/ 0 w 517939"/>
                      <a:gd name="connsiteY5" fmla="*/ 72218 h 945991"/>
                      <a:gd name="connsiteX0" fmla="*/ 0 w 517939"/>
                      <a:gd name="connsiteY0" fmla="*/ 91187 h 964960"/>
                      <a:gd name="connsiteX1" fmla="*/ 112686 w 517939"/>
                      <a:gd name="connsiteY1" fmla="*/ 11151 h 964960"/>
                      <a:gd name="connsiteX2" fmla="*/ 418594 w 517939"/>
                      <a:gd name="connsiteY2" fmla="*/ 19643 h 964960"/>
                      <a:gd name="connsiteX3" fmla="*/ 517939 w 517939"/>
                      <a:gd name="connsiteY3" fmla="*/ 128834 h 964960"/>
                      <a:gd name="connsiteX4" fmla="*/ 407703 w 517939"/>
                      <a:gd name="connsiteY4" fmla="*/ 964960 h 964960"/>
                      <a:gd name="connsiteX5" fmla="*/ 26703 w 517939"/>
                      <a:gd name="connsiteY5" fmla="*/ 964960 h 964960"/>
                      <a:gd name="connsiteX6" fmla="*/ 0 w 517939"/>
                      <a:gd name="connsiteY6" fmla="*/ 91187 h 964960"/>
                      <a:gd name="connsiteX0" fmla="*/ 0 w 517939"/>
                      <a:gd name="connsiteY0" fmla="*/ 91187 h 964960"/>
                      <a:gd name="connsiteX1" fmla="*/ 112686 w 517939"/>
                      <a:gd name="connsiteY1" fmla="*/ 11151 h 964960"/>
                      <a:gd name="connsiteX2" fmla="*/ 418594 w 517939"/>
                      <a:gd name="connsiteY2" fmla="*/ 19643 h 964960"/>
                      <a:gd name="connsiteX3" fmla="*/ 517939 w 517939"/>
                      <a:gd name="connsiteY3" fmla="*/ 128834 h 964960"/>
                      <a:gd name="connsiteX4" fmla="*/ 407703 w 517939"/>
                      <a:gd name="connsiteY4" fmla="*/ 964960 h 964960"/>
                      <a:gd name="connsiteX5" fmla="*/ 26703 w 517939"/>
                      <a:gd name="connsiteY5" fmla="*/ 964960 h 964960"/>
                      <a:gd name="connsiteX6" fmla="*/ 0 w 517939"/>
                      <a:gd name="connsiteY6" fmla="*/ 91187 h 964960"/>
                      <a:gd name="connsiteX0" fmla="*/ 0 w 517939"/>
                      <a:gd name="connsiteY0" fmla="*/ 91187 h 964960"/>
                      <a:gd name="connsiteX1" fmla="*/ 112686 w 517939"/>
                      <a:gd name="connsiteY1" fmla="*/ 11151 h 964960"/>
                      <a:gd name="connsiteX2" fmla="*/ 418594 w 517939"/>
                      <a:gd name="connsiteY2" fmla="*/ 19643 h 964960"/>
                      <a:gd name="connsiteX3" fmla="*/ 517939 w 517939"/>
                      <a:gd name="connsiteY3" fmla="*/ 128834 h 964960"/>
                      <a:gd name="connsiteX4" fmla="*/ 407703 w 517939"/>
                      <a:gd name="connsiteY4" fmla="*/ 964960 h 964960"/>
                      <a:gd name="connsiteX5" fmla="*/ 26703 w 517939"/>
                      <a:gd name="connsiteY5" fmla="*/ 964960 h 964960"/>
                      <a:gd name="connsiteX6" fmla="*/ 0 w 517939"/>
                      <a:gd name="connsiteY6" fmla="*/ 91187 h 964960"/>
                      <a:gd name="connsiteX0" fmla="*/ 0 w 517939"/>
                      <a:gd name="connsiteY0" fmla="*/ 80036 h 953809"/>
                      <a:gd name="connsiteX1" fmla="*/ 112686 w 517939"/>
                      <a:gd name="connsiteY1" fmla="*/ 0 h 953809"/>
                      <a:gd name="connsiteX2" fmla="*/ 418594 w 517939"/>
                      <a:gd name="connsiteY2" fmla="*/ 8492 h 953809"/>
                      <a:gd name="connsiteX3" fmla="*/ 517939 w 517939"/>
                      <a:gd name="connsiteY3" fmla="*/ 117683 h 953809"/>
                      <a:gd name="connsiteX4" fmla="*/ 407703 w 517939"/>
                      <a:gd name="connsiteY4" fmla="*/ 953809 h 953809"/>
                      <a:gd name="connsiteX5" fmla="*/ 26703 w 517939"/>
                      <a:gd name="connsiteY5" fmla="*/ 953809 h 953809"/>
                      <a:gd name="connsiteX6" fmla="*/ 0 w 517939"/>
                      <a:gd name="connsiteY6" fmla="*/ 80036 h 953809"/>
                      <a:gd name="connsiteX0" fmla="*/ 0 w 517939"/>
                      <a:gd name="connsiteY0" fmla="*/ 80036 h 953809"/>
                      <a:gd name="connsiteX1" fmla="*/ 112686 w 517939"/>
                      <a:gd name="connsiteY1" fmla="*/ 0 h 953809"/>
                      <a:gd name="connsiteX2" fmla="*/ 418594 w 517939"/>
                      <a:gd name="connsiteY2" fmla="*/ 8492 h 953809"/>
                      <a:gd name="connsiteX3" fmla="*/ 517939 w 517939"/>
                      <a:gd name="connsiteY3" fmla="*/ 117683 h 953809"/>
                      <a:gd name="connsiteX4" fmla="*/ 407703 w 517939"/>
                      <a:gd name="connsiteY4" fmla="*/ 953809 h 953809"/>
                      <a:gd name="connsiteX5" fmla="*/ 26703 w 517939"/>
                      <a:gd name="connsiteY5" fmla="*/ 953809 h 953809"/>
                      <a:gd name="connsiteX6" fmla="*/ 0 w 517939"/>
                      <a:gd name="connsiteY6" fmla="*/ 80036 h 953809"/>
                      <a:gd name="connsiteX0" fmla="*/ 0 w 517939"/>
                      <a:gd name="connsiteY0" fmla="*/ 80036 h 953809"/>
                      <a:gd name="connsiteX1" fmla="*/ 112686 w 517939"/>
                      <a:gd name="connsiteY1" fmla="*/ 0 h 953809"/>
                      <a:gd name="connsiteX2" fmla="*/ 420964 w 517939"/>
                      <a:gd name="connsiteY2" fmla="*/ 15230 h 953809"/>
                      <a:gd name="connsiteX3" fmla="*/ 517939 w 517939"/>
                      <a:gd name="connsiteY3" fmla="*/ 117683 h 953809"/>
                      <a:gd name="connsiteX4" fmla="*/ 407703 w 517939"/>
                      <a:gd name="connsiteY4" fmla="*/ 953809 h 953809"/>
                      <a:gd name="connsiteX5" fmla="*/ 26703 w 517939"/>
                      <a:gd name="connsiteY5" fmla="*/ 953809 h 953809"/>
                      <a:gd name="connsiteX6" fmla="*/ 0 w 517939"/>
                      <a:gd name="connsiteY6" fmla="*/ 80036 h 953809"/>
                      <a:gd name="connsiteX0" fmla="*/ 0 w 517939"/>
                      <a:gd name="connsiteY0" fmla="*/ 80036 h 953809"/>
                      <a:gd name="connsiteX1" fmla="*/ 112686 w 517939"/>
                      <a:gd name="connsiteY1" fmla="*/ 0 h 953809"/>
                      <a:gd name="connsiteX2" fmla="*/ 414890 w 517939"/>
                      <a:gd name="connsiteY2" fmla="*/ 12318 h 953809"/>
                      <a:gd name="connsiteX3" fmla="*/ 517939 w 517939"/>
                      <a:gd name="connsiteY3" fmla="*/ 117683 h 953809"/>
                      <a:gd name="connsiteX4" fmla="*/ 407703 w 517939"/>
                      <a:gd name="connsiteY4" fmla="*/ 953809 h 953809"/>
                      <a:gd name="connsiteX5" fmla="*/ 26703 w 517939"/>
                      <a:gd name="connsiteY5" fmla="*/ 953809 h 953809"/>
                      <a:gd name="connsiteX6" fmla="*/ 0 w 517939"/>
                      <a:gd name="connsiteY6" fmla="*/ 80036 h 953809"/>
                      <a:gd name="connsiteX0" fmla="*/ 0 w 517939"/>
                      <a:gd name="connsiteY0" fmla="*/ 80036 h 953809"/>
                      <a:gd name="connsiteX1" fmla="*/ 112686 w 517939"/>
                      <a:gd name="connsiteY1" fmla="*/ 0 h 953809"/>
                      <a:gd name="connsiteX2" fmla="*/ 414890 w 517939"/>
                      <a:gd name="connsiteY2" fmla="*/ 12318 h 953809"/>
                      <a:gd name="connsiteX3" fmla="*/ 517939 w 517939"/>
                      <a:gd name="connsiteY3" fmla="*/ 117683 h 953809"/>
                      <a:gd name="connsiteX4" fmla="*/ 407703 w 517939"/>
                      <a:gd name="connsiteY4" fmla="*/ 953809 h 953809"/>
                      <a:gd name="connsiteX5" fmla="*/ 26703 w 517939"/>
                      <a:gd name="connsiteY5" fmla="*/ 953809 h 953809"/>
                      <a:gd name="connsiteX6" fmla="*/ 0 w 517939"/>
                      <a:gd name="connsiteY6" fmla="*/ 80036 h 953809"/>
                      <a:gd name="connsiteX0" fmla="*/ 0 w 518267"/>
                      <a:gd name="connsiteY0" fmla="*/ 80036 h 953809"/>
                      <a:gd name="connsiteX1" fmla="*/ 112686 w 518267"/>
                      <a:gd name="connsiteY1" fmla="*/ 0 h 953809"/>
                      <a:gd name="connsiteX2" fmla="*/ 414890 w 518267"/>
                      <a:gd name="connsiteY2" fmla="*/ 12318 h 953809"/>
                      <a:gd name="connsiteX3" fmla="*/ 517939 w 518267"/>
                      <a:gd name="connsiteY3" fmla="*/ 117683 h 953809"/>
                      <a:gd name="connsiteX4" fmla="*/ 407703 w 518267"/>
                      <a:gd name="connsiteY4" fmla="*/ 953809 h 953809"/>
                      <a:gd name="connsiteX5" fmla="*/ 26703 w 518267"/>
                      <a:gd name="connsiteY5" fmla="*/ 953809 h 953809"/>
                      <a:gd name="connsiteX6" fmla="*/ 0 w 518267"/>
                      <a:gd name="connsiteY6" fmla="*/ 80036 h 953809"/>
                      <a:gd name="connsiteX0" fmla="*/ 0 w 518267"/>
                      <a:gd name="connsiteY0" fmla="*/ 80036 h 997614"/>
                      <a:gd name="connsiteX1" fmla="*/ 112686 w 518267"/>
                      <a:gd name="connsiteY1" fmla="*/ 0 h 997614"/>
                      <a:gd name="connsiteX2" fmla="*/ 414890 w 518267"/>
                      <a:gd name="connsiteY2" fmla="*/ 12318 h 997614"/>
                      <a:gd name="connsiteX3" fmla="*/ 517939 w 518267"/>
                      <a:gd name="connsiteY3" fmla="*/ 117683 h 997614"/>
                      <a:gd name="connsiteX4" fmla="*/ 491272 w 518267"/>
                      <a:gd name="connsiteY4" fmla="*/ 997614 h 997614"/>
                      <a:gd name="connsiteX5" fmla="*/ 26703 w 518267"/>
                      <a:gd name="connsiteY5" fmla="*/ 953809 h 997614"/>
                      <a:gd name="connsiteX6" fmla="*/ 0 w 518267"/>
                      <a:gd name="connsiteY6" fmla="*/ 80036 h 997614"/>
                      <a:gd name="connsiteX0" fmla="*/ 24962 w 543229"/>
                      <a:gd name="connsiteY0" fmla="*/ 80036 h 997614"/>
                      <a:gd name="connsiteX1" fmla="*/ 137648 w 543229"/>
                      <a:gd name="connsiteY1" fmla="*/ 0 h 997614"/>
                      <a:gd name="connsiteX2" fmla="*/ 439852 w 543229"/>
                      <a:gd name="connsiteY2" fmla="*/ 12318 h 997614"/>
                      <a:gd name="connsiteX3" fmla="*/ 542901 w 543229"/>
                      <a:gd name="connsiteY3" fmla="*/ 117683 h 997614"/>
                      <a:gd name="connsiteX4" fmla="*/ 516234 w 543229"/>
                      <a:gd name="connsiteY4" fmla="*/ 997614 h 997614"/>
                      <a:gd name="connsiteX5" fmla="*/ 0 w 543229"/>
                      <a:gd name="connsiteY5" fmla="*/ 971987 h 997614"/>
                      <a:gd name="connsiteX6" fmla="*/ 24962 w 543229"/>
                      <a:gd name="connsiteY6" fmla="*/ 80036 h 997614"/>
                      <a:gd name="connsiteX0" fmla="*/ 24962 w 543229"/>
                      <a:gd name="connsiteY0" fmla="*/ 80036 h 1085760"/>
                      <a:gd name="connsiteX1" fmla="*/ 137648 w 543229"/>
                      <a:gd name="connsiteY1" fmla="*/ 0 h 1085760"/>
                      <a:gd name="connsiteX2" fmla="*/ 439852 w 543229"/>
                      <a:gd name="connsiteY2" fmla="*/ 12318 h 1085760"/>
                      <a:gd name="connsiteX3" fmla="*/ 542901 w 543229"/>
                      <a:gd name="connsiteY3" fmla="*/ 117683 h 1085760"/>
                      <a:gd name="connsiteX4" fmla="*/ 516234 w 543229"/>
                      <a:gd name="connsiteY4" fmla="*/ 997614 h 1085760"/>
                      <a:gd name="connsiteX5" fmla="*/ 388337 w 543229"/>
                      <a:gd name="connsiteY5" fmla="*/ 1085615 h 1085760"/>
                      <a:gd name="connsiteX6" fmla="*/ 0 w 543229"/>
                      <a:gd name="connsiteY6" fmla="*/ 971987 h 1085760"/>
                      <a:gd name="connsiteX7" fmla="*/ 24962 w 543229"/>
                      <a:gd name="connsiteY7" fmla="*/ 80036 h 1085760"/>
                      <a:gd name="connsiteX0" fmla="*/ 24962 w 543229"/>
                      <a:gd name="connsiteY0" fmla="*/ 80036 h 1085760"/>
                      <a:gd name="connsiteX1" fmla="*/ 137648 w 543229"/>
                      <a:gd name="connsiteY1" fmla="*/ 0 h 1085760"/>
                      <a:gd name="connsiteX2" fmla="*/ 439852 w 543229"/>
                      <a:gd name="connsiteY2" fmla="*/ 12318 h 1085760"/>
                      <a:gd name="connsiteX3" fmla="*/ 542901 w 543229"/>
                      <a:gd name="connsiteY3" fmla="*/ 117683 h 1085760"/>
                      <a:gd name="connsiteX4" fmla="*/ 516234 w 543229"/>
                      <a:gd name="connsiteY4" fmla="*/ 997614 h 1085760"/>
                      <a:gd name="connsiteX5" fmla="*/ 388337 w 543229"/>
                      <a:gd name="connsiteY5" fmla="*/ 1085615 h 1085760"/>
                      <a:gd name="connsiteX6" fmla="*/ 86131 w 543229"/>
                      <a:gd name="connsiteY6" fmla="*/ 1073298 h 1085760"/>
                      <a:gd name="connsiteX7" fmla="*/ 0 w 543229"/>
                      <a:gd name="connsiteY7" fmla="*/ 971987 h 1085760"/>
                      <a:gd name="connsiteX8" fmla="*/ 24962 w 543229"/>
                      <a:gd name="connsiteY8" fmla="*/ 80036 h 1085760"/>
                      <a:gd name="connsiteX0" fmla="*/ 24962 w 543229"/>
                      <a:gd name="connsiteY0" fmla="*/ 80036 h 1085760"/>
                      <a:gd name="connsiteX1" fmla="*/ 137648 w 543229"/>
                      <a:gd name="connsiteY1" fmla="*/ 0 h 1085760"/>
                      <a:gd name="connsiteX2" fmla="*/ 439852 w 543229"/>
                      <a:gd name="connsiteY2" fmla="*/ 12318 h 1085760"/>
                      <a:gd name="connsiteX3" fmla="*/ 542901 w 543229"/>
                      <a:gd name="connsiteY3" fmla="*/ 117683 h 1085760"/>
                      <a:gd name="connsiteX4" fmla="*/ 516234 w 543229"/>
                      <a:gd name="connsiteY4" fmla="*/ 997614 h 1085760"/>
                      <a:gd name="connsiteX5" fmla="*/ 388337 w 543229"/>
                      <a:gd name="connsiteY5" fmla="*/ 1085615 h 1085760"/>
                      <a:gd name="connsiteX6" fmla="*/ 86131 w 543229"/>
                      <a:gd name="connsiteY6" fmla="*/ 1073298 h 1085760"/>
                      <a:gd name="connsiteX7" fmla="*/ 0 w 543229"/>
                      <a:gd name="connsiteY7" fmla="*/ 971987 h 1085760"/>
                      <a:gd name="connsiteX8" fmla="*/ 24962 w 543229"/>
                      <a:gd name="connsiteY8" fmla="*/ 80036 h 1085760"/>
                      <a:gd name="connsiteX0" fmla="*/ 24962 w 543229"/>
                      <a:gd name="connsiteY0" fmla="*/ 80036 h 1092490"/>
                      <a:gd name="connsiteX1" fmla="*/ 137648 w 543229"/>
                      <a:gd name="connsiteY1" fmla="*/ 0 h 1092490"/>
                      <a:gd name="connsiteX2" fmla="*/ 439852 w 543229"/>
                      <a:gd name="connsiteY2" fmla="*/ 12318 h 1092490"/>
                      <a:gd name="connsiteX3" fmla="*/ 542901 w 543229"/>
                      <a:gd name="connsiteY3" fmla="*/ 117683 h 1092490"/>
                      <a:gd name="connsiteX4" fmla="*/ 516234 w 543229"/>
                      <a:gd name="connsiteY4" fmla="*/ 997614 h 1092490"/>
                      <a:gd name="connsiteX5" fmla="*/ 390708 w 543229"/>
                      <a:gd name="connsiteY5" fmla="*/ 1092354 h 1092490"/>
                      <a:gd name="connsiteX6" fmla="*/ 86131 w 543229"/>
                      <a:gd name="connsiteY6" fmla="*/ 1073298 h 1092490"/>
                      <a:gd name="connsiteX7" fmla="*/ 0 w 543229"/>
                      <a:gd name="connsiteY7" fmla="*/ 971987 h 1092490"/>
                      <a:gd name="connsiteX8" fmla="*/ 24962 w 543229"/>
                      <a:gd name="connsiteY8" fmla="*/ 80036 h 1092490"/>
                      <a:gd name="connsiteX0" fmla="*/ 24962 w 543229"/>
                      <a:gd name="connsiteY0" fmla="*/ 80036 h 1092490"/>
                      <a:gd name="connsiteX1" fmla="*/ 137648 w 543229"/>
                      <a:gd name="connsiteY1" fmla="*/ 0 h 1092490"/>
                      <a:gd name="connsiteX2" fmla="*/ 439852 w 543229"/>
                      <a:gd name="connsiteY2" fmla="*/ 12318 h 1092490"/>
                      <a:gd name="connsiteX3" fmla="*/ 542901 w 543229"/>
                      <a:gd name="connsiteY3" fmla="*/ 117683 h 1092490"/>
                      <a:gd name="connsiteX4" fmla="*/ 516234 w 543229"/>
                      <a:gd name="connsiteY4" fmla="*/ 997614 h 1092490"/>
                      <a:gd name="connsiteX5" fmla="*/ 390708 w 543229"/>
                      <a:gd name="connsiteY5" fmla="*/ 1092354 h 1092490"/>
                      <a:gd name="connsiteX6" fmla="*/ 86131 w 543229"/>
                      <a:gd name="connsiteY6" fmla="*/ 1073298 h 1092490"/>
                      <a:gd name="connsiteX7" fmla="*/ 0 w 543229"/>
                      <a:gd name="connsiteY7" fmla="*/ 971987 h 1092490"/>
                      <a:gd name="connsiteX8" fmla="*/ 24962 w 543229"/>
                      <a:gd name="connsiteY8" fmla="*/ 80036 h 1092490"/>
                      <a:gd name="connsiteX0" fmla="*/ 25193 w 543460"/>
                      <a:gd name="connsiteY0" fmla="*/ 80036 h 1092490"/>
                      <a:gd name="connsiteX1" fmla="*/ 137879 w 543460"/>
                      <a:gd name="connsiteY1" fmla="*/ 0 h 1092490"/>
                      <a:gd name="connsiteX2" fmla="*/ 440083 w 543460"/>
                      <a:gd name="connsiteY2" fmla="*/ 12318 h 1092490"/>
                      <a:gd name="connsiteX3" fmla="*/ 543132 w 543460"/>
                      <a:gd name="connsiteY3" fmla="*/ 117683 h 1092490"/>
                      <a:gd name="connsiteX4" fmla="*/ 516465 w 543460"/>
                      <a:gd name="connsiteY4" fmla="*/ 997614 h 1092490"/>
                      <a:gd name="connsiteX5" fmla="*/ 390939 w 543460"/>
                      <a:gd name="connsiteY5" fmla="*/ 1092354 h 1092490"/>
                      <a:gd name="connsiteX6" fmla="*/ 86362 w 543460"/>
                      <a:gd name="connsiteY6" fmla="*/ 1073298 h 1092490"/>
                      <a:gd name="connsiteX7" fmla="*/ 231 w 543460"/>
                      <a:gd name="connsiteY7" fmla="*/ 971987 h 1092490"/>
                      <a:gd name="connsiteX8" fmla="*/ 25193 w 543460"/>
                      <a:gd name="connsiteY8" fmla="*/ 80036 h 1092490"/>
                      <a:gd name="connsiteX0" fmla="*/ 25258 w 543525"/>
                      <a:gd name="connsiteY0" fmla="*/ 80036 h 1092490"/>
                      <a:gd name="connsiteX1" fmla="*/ 137944 w 543525"/>
                      <a:gd name="connsiteY1" fmla="*/ 0 h 1092490"/>
                      <a:gd name="connsiteX2" fmla="*/ 440148 w 543525"/>
                      <a:gd name="connsiteY2" fmla="*/ 12318 h 1092490"/>
                      <a:gd name="connsiteX3" fmla="*/ 543197 w 543525"/>
                      <a:gd name="connsiteY3" fmla="*/ 117683 h 1092490"/>
                      <a:gd name="connsiteX4" fmla="*/ 516530 w 543525"/>
                      <a:gd name="connsiteY4" fmla="*/ 997614 h 1092490"/>
                      <a:gd name="connsiteX5" fmla="*/ 391004 w 543525"/>
                      <a:gd name="connsiteY5" fmla="*/ 1092354 h 1092490"/>
                      <a:gd name="connsiteX6" fmla="*/ 86427 w 543525"/>
                      <a:gd name="connsiteY6" fmla="*/ 1073298 h 1092490"/>
                      <a:gd name="connsiteX7" fmla="*/ 296 w 543525"/>
                      <a:gd name="connsiteY7" fmla="*/ 971987 h 1092490"/>
                      <a:gd name="connsiteX8" fmla="*/ 25258 w 543525"/>
                      <a:gd name="connsiteY8" fmla="*/ 80036 h 1092490"/>
                      <a:gd name="connsiteX0" fmla="*/ 25266 w 543533"/>
                      <a:gd name="connsiteY0" fmla="*/ 80036 h 1092490"/>
                      <a:gd name="connsiteX1" fmla="*/ 137952 w 543533"/>
                      <a:gd name="connsiteY1" fmla="*/ 0 h 1092490"/>
                      <a:gd name="connsiteX2" fmla="*/ 440156 w 543533"/>
                      <a:gd name="connsiteY2" fmla="*/ 12318 h 1092490"/>
                      <a:gd name="connsiteX3" fmla="*/ 543205 w 543533"/>
                      <a:gd name="connsiteY3" fmla="*/ 117683 h 1092490"/>
                      <a:gd name="connsiteX4" fmla="*/ 516538 w 543533"/>
                      <a:gd name="connsiteY4" fmla="*/ 997614 h 1092490"/>
                      <a:gd name="connsiteX5" fmla="*/ 391012 w 543533"/>
                      <a:gd name="connsiteY5" fmla="*/ 1092354 h 1092490"/>
                      <a:gd name="connsiteX6" fmla="*/ 86435 w 543533"/>
                      <a:gd name="connsiteY6" fmla="*/ 1073298 h 1092490"/>
                      <a:gd name="connsiteX7" fmla="*/ 304 w 543533"/>
                      <a:gd name="connsiteY7" fmla="*/ 971987 h 1092490"/>
                      <a:gd name="connsiteX8" fmla="*/ 25266 w 543533"/>
                      <a:gd name="connsiteY8" fmla="*/ 80036 h 1092490"/>
                      <a:gd name="connsiteX0" fmla="*/ 25266 w 543533"/>
                      <a:gd name="connsiteY0" fmla="*/ 80036 h 1093825"/>
                      <a:gd name="connsiteX1" fmla="*/ 137952 w 543533"/>
                      <a:gd name="connsiteY1" fmla="*/ 0 h 1093825"/>
                      <a:gd name="connsiteX2" fmla="*/ 440156 w 543533"/>
                      <a:gd name="connsiteY2" fmla="*/ 12318 h 1093825"/>
                      <a:gd name="connsiteX3" fmla="*/ 543205 w 543533"/>
                      <a:gd name="connsiteY3" fmla="*/ 117683 h 1093825"/>
                      <a:gd name="connsiteX4" fmla="*/ 516538 w 543533"/>
                      <a:gd name="connsiteY4" fmla="*/ 997614 h 1093825"/>
                      <a:gd name="connsiteX5" fmla="*/ 391012 w 543533"/>
                      <a:gd name="connsiteY5" fmla="*/ 1092354 h 1093825"/>
                      <a:gd name="connsiteX6" fmla="*/ 86435 w 543533"/>
                      <a:gd name="connsiteY6" fmla="*/ 1073298 h 1093825"/>
                      <a:gd name="connsiteX7" fmla="*/ 304 w 543533"/>
                      <a:gd name="connsiteY7" fmla="*/ 971987 h 1093825"/>
                      <a:gd name="connsiteX8" fmla="*/ 25266 w 543533"/>
                      <a:gd name="connsiteY8" fmla="*/ 80036 h 1093825"/>
                      <a:gd name="connsiteX0" fmla="*/ 25266 w 543533"/>
                      <a:gd name="connsiteY0" fmla="*/ 80036 h 1094589"/>
                      <a:gd name="connsiteX1" fmla="*/ 137952 w 543533"/>
                      <a:gd name="connsiteY1" fmla="*/ 0 h 1094589"/>
                      <a:gd name="connsiteX2" fmla="*/ 440156 w 543533"/>
                      <a:gd name="connsiteY2" fmla="*/ 12318 h 1094589"/>
                      <a:gd name="connsiteX3" fmla="*/ 543205 w 543533"/>
                      <a:gd name="connsiteY3" fmla="*/ 117683 h 1094589"/>
                      <a:gd name="connsiteX4" fmla="*/ 516538 w 543533"/>
                      <a:gd name="connsiteY4" fmla="*/ 997614 h 1094589"/>
                      <a:gd name="connsiteX5" fmla="*/ 391012 w 543533"/>
                      <a:gd name="connsiteY5" fmla="*/ 1092354 h 1094589"/>
                      <a:gd name="connsiteX6" fmla="*/ 86435 w 543533"/>
                      <a:gd name="connsiteY6" fmla="*/ 1073298 h 1094589"/>
                      <a:gd name="connsiteX7" fmla="*/ 304 w 543533"/>
                      <a:gd name="connsiteY7" fmla="*/ 971987 h 1094589"/>
                      <a:gd name="connsiteX8" fmla="*/ 25266 w 543533"/>
                      <a:gd name="connsiteY8" fmla="*/ 80036 h 1094589"/>
                      <a:gd name="connsiteX0" fmla="*/ 25266 w 543533"/>
                      <a:gd name="connsiteY0" fmla="*/ 80036 h 1092970"/>
                      <a:gd name="connsiteX1" fmla="*/ 137952 w 543533"/>
                      <a:gd name="connsiteY1" fmla="*/ 0 h 1092970"/>
                      <a:gd name="connsiteX2" fmla="*/ 440156 w 543533"/>
                      <a:gd name="connsiteY2" fmla="*/ 12318 h 1092970"/>
                      <a:gd name="connsiteX3" fmla="*/ 543205 w 543533"/>
                      <a:gd name="connsiteY3" fmla="*/ 117683 h 1092970"/>
                      <a:gd name="connsiteX4" fmla="*/ 516538 w 543533"/>
                      <a:gd name="connsiteY4" fmla="*/ 997614 h 1092970"/>
                      <a:gd name="connsiteX5" fmla="*/ 391012 w 543533"/>
                      <a:gd name="connsiteY5" fmla="*/ 1092354 h 1092970"/>
                      <a:gd name="connsiteX6" fmla="*/ 86435 w 543533"/>
                      <a:gd name="connsiteY6" fmla="*/ 1073298 h 1092970"/>
                      <a:gd name="connsiteX7" fmla="*/ 304 w 543533"/>
                      <a:gd name="connsiteY7" fmla="*/ 971987 h 1092970"/>
                      <a:gd name="connsiteX8" fmla="*/ 25266 w 543533"/>
                      <a:gd name="connsiteY8" fmla="*/ 80036 h 1092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3533" h="1092970">
                        <a:moveTo>
                          <a:pt x="25266" y="80036"/>
                        </a:moveTo>
                        <a:cubicBezTo>
                          <a:pt x="39462" y="11570"/>
                          <a:pt x="67271" y="2148"/>
                          <a:pt x="137952" y="0"/>
                        </a:cubicBezTo>
                        <a:cubicBezTo>
                          <a:pt x="212461" y="1553"/>
                          <a:pt x="378889" y="15319"/>
                          <a:pt x="440156" y="12318"/>
                        </a:cubicBezTo>
                        <a:cubicBezTo>
                          <a:pt x="525922" y="14204"/>
                          <a:pt x="546501" y="81938"/>
                          <a:pt x="543205" y="117683"/>
                        </a:cubicBezTo>
                        <a:lnTo>
                          <a:pt x="516538" y="997614"/>
                        </a:lnTo>
                        <a:cubicBezTo>
                          <a:pt x="518013" y="1037514"/>
                          <a:pt x="484461" y="1099835"/>
                          <a:pt x="391012" y="1092354"/>
                        </a:cubicBezTo>
                        <a:cubicBezTo>
                          <a:pt x="315070" y="1084573"/>
                          <a:pt x="157886" y="1082659"/>
                          <a:pt x="86435" y="1073298"/>
                        </a:cubicBezTo>
                        <a:cubicBezTo>
                          <a:pt x="41710" y="1072929"/>
                          <a:pt x="-4182" y="1047728"/>
                          <a:pt x="304" y="971987"/>
                        </a:cubicBezTo>
                        <a:lnTo>
                          <a:pt x="25266" y="80036"/>
                        </a:lnTo>
                        <a:close/>
                      </a:path>
                    </a:pathLst>
                  </a:cu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246" name="Oval 245">
                    <a:extLst>
                      <a:ext uri="{FF2B5EF4-FFF2-40B4-BE49-F238E27FC236}">
                        <a16:creationId xmlns:a16="http://schemas.microsoft.com/office/drawing/2014/main" id="{5B3436F5-BE3B-4ABE-AE90-8F57597E2E81}"/>
                      </a:ext>
                    </a:extLst>
                  </p:cNvPr>
                  <p:cNvSpPr/>
                  <p:nvPr/>
                </p:nvSpPr>
                <p:spPr>
                  <a:xfrm>
                    <a:off x="4893203" y="1483061"/>
                    <a:ext cx="240879" cy="232917"/>
                  </a:xfrm>
                  <a:prstGeom prst="ellipse">
                    <a:avLst/>
                  </a:prstGeom>
                  <a:grp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247" name="Rectangle 11">
                    <a:extLst>
                      <a:ext uri="{FF2B5EF4-FFF2-40B4-BE49-F238E27FC236}">
                        <a16:creationId xmlns:a16="http://schemas.microsoft.com/office/drawing/2014/main" id="{0EBD33D1-044D-4F0F-80C2-7DCDB5ADB426}"/>
                      </a:ext>
                    </a:extLst>
                  </p:cNvPr>
                  <p:cNvSpPr/>
                  <p:nvPr/>
                </p:nvSpPr>
                <p:spPr>
                  <a:xfrm rot="1487839">
                    <a:off x="4323518" y="2042139"/>
                    <a:ext cx="656167" cy="130468"/>
                  </a:xfrm>
                  <a:custGeom>
                    <a:avLst/>
                    <a:gdLst>
                      <a:gd name="connsiteX0" fmla="*/ 0 w 990600"/>
                      <a:gd name="connsiteY0" fmla="*/ 0 h 152400"/>
                      <a:gd name="connsiteX1" fmla="*/ 990600 w 990600"/>
                      <a:gd name="connsiteY1" fmla="*/ 0 h 152400"/>
                      <a:gd name="connsiteX2" fmla="*/ 990600 w 990600"/>
                      <a:gd name="connsiteY2" fmla="*/ 152400 h 152400"/>
                      <a:gd name="connsiteX3" fmla="*/ 0 w 990600"/>
                      <a:gd name="connsiteY3" fmla="*/ 152400 h 152400"/>
                      <a:gd name="connsiteX4" fmla="*/ 0 w 990600"/>
                      <a:gd name="connsiteY4" fmla="*/ 0 h 152400"/>
                      <a:gd name="connsiteX0" fmla="*/ 0 w 1169856"/>
                      <a:gd name="connsiteY0" fmla="*/ 77571 h 229971"/>
                      <a:gd name="connsiteX1" fmla="*/ 1169856 w 1169856"/>
                      <a:gd name="connsiteY1" fmla="*/ 0 h 229971"/>
                      <a:gd name="connsiteX2" fmla="*/ 990600 w 1169856"/>
                      <a:gd name="connsiteY2" fmla="*/ 229971 h 229971"/>
                      <a:gd name="connsiteX3" fmla="*/ 0 w 1169856"/>
                      <a:gd name="connsiteY3" fmla="*/ 229971 h 229971"/>
                      <a:gd name="connsiteX4" fmla="*/ 0 w 1169856"/>
                      <a:gd name="connsiteY4" fmla="*/ 77571 h 229971"/>
                      <a:gd name="connsiteX0" fmla="*/ 0 w 1188503"/>
                      <a:gd name="connsiteY0" fmla="*/ 77571 h 229971"/>
                      <a:gd name="connsiteX1" fmla="*/ 1169856 w 1188503"/>
                      <a:gd name="connsiteY1" fmla="*/ 0 h 229971"/>
                      <a:gd name="connsiteX2" fmla="*/ 1188503 w 1188503"/>
                      <a:gd name="connsiteY2" fmla="*/ 204116 h 229971"/>
                      <a:gd name="connsiteX3" fmla="*/ 0 w 1188503"/>
                      <a:gd name="connsiteY3" fmla="*/ 229971 h 229971"/>
                      <a:gd name="connsiteX4" fmla="*/ 0 w 1188503"/>
                      <a:gd name="connsiteY4" fmla="*/ 77571 h 229971"/>
                      <a:gd name="connsiteX0" fmla="*/ 129045 w 1317548"/>
                      <a:gd name="connsiteY0" fmla="*/ 77571 h 268606"/>
                      <a:gd name="connsiteX1" fmla="*/ 1298901 w 1317548"/>
                      <a:gd name="connsiteY1" fmla="*/ 0 h 268606"/>
                      <a:gd name="connsiteX2" fmla="*/ 1317548 w 1317548"/>
                      <a:gd name="connsiteY2" fmla="*/ 204116 h 268606"/>
                      <a:gd name="connsiteX3" fmla="*/ 0 w 1317548"/>
                      <a:gd name="connsiteY3" fmla="*/ 268606 h 268606"/>
                      <a:gd name="connsiteX4" fmla="*/ 129045 w 1317548"/>
                      <a:gd name="connsiteY4" fmla="*/ 77571 h 268606"/>
                      <a:gd name="connsiteX0" fmla="*/ 0 w 1329368"/>
                      <a:gd name="connsiteY0" fmla="*/ 84945 h 268606"/>
                      <a:gd name="connsiteX1" fmla="*/ 1310721 w 1329368"/>
                      <a:gd name="connsiteY1" fmla="*/ 0 h 268606"/>
                      <a:gd name="connsiteX2" fmla="*/ 1329368 w 1329368"/>
                      <a:gd name="connsiteY2" fmla="*/ 204116 h 268606"/>
                      <a:gd name="connsiteX3" fmla="*/ 11820 w 1329368"/>
                      <a:gd name="connsiteY3" fmla="*/ 268606 h 268606"/>
                      <a:gd name="connsiteX4" fmla="*/ 0 w 1329368"/>
                      <a:gd name="connsiteY4" fmla="*/ 84945 h 268606"/>
                      <a:gd name="connsiteX0" fmla="*/ 151 w 1329519"/>
                      <a:gd name="connsiteY0" fmla="*/ 84945 h 276759"/>
                      <a:gd name="connsiteX1" fmla="*/ 1310872 w 1329519"/>
                      <a:gd name="connsiteY1" fmla="*/ 0 h 276759"/>
                      <a:gd name="connsiteX2" fmla="*/ 1329519 w 1329519"/>
                      <a:gd name="connsiteY2" fmla="*/ 204116 h 276759"/>
                      <a:gd name="connsiteX3" fmla="*/ 0 w 1329519"/>
                      <a:gd name="connsiteY3" fmla="*/ 276759 h 276759"/>
                      <a:gd name="connsiteX4" fmla="*/ 151 w 1329519"/>
                      <a:gd name="connsiteY4" fmla="*/ 84945 h 276759"/>
                      <a:gd name="connsiteX0" fmla="*/ 0 w 1338014"/>
                      <a:gd name="connsiteY0" fmla="*/ 88940 h 276759"/>
                      <a:gd name="connsiteX1" fmla="*/ 1319367 w 1338014"/>
                      <a:gd name="connsiteY1" fmla="*/ 0 h 276759"/>
                      <a:gd name="connsiteX2" fmla="*/ 1338014 w 1338014"/>
                      <a:gd name="connsiteY2" fmla="*/ 204116 h 276759"/>
                      <a:gd name="connsiteX3" fmla="*/ 8495 w 1338014"/>
                      <a:gd name="connsiteY3" fmla="*/ 276759 h 276759"/>
                      <a:gd name="connsiteX4" fmla="*/ 0 w 1338014"/>
                      <a:gd name="connsiteY4" fmla="*/ 88940 h 276759"/>
                      <a:gd name="connsiteX0" fmla="*/ 0 w 1338014"/>
                      <a:gd name="connsiteY0" fmla="*/ 88940 h 276253"/>
                      <a:gd name="connsiteX1" fmla="*/ 1319367 w 1338014"/>
                      <a:gd name="connsiteY1" fmla="*/ 0 h 276253"/>
                      <a:gd name="connsiteX2" fmla="*/ 1338014 w 1338014"/>
                      <a:gd name="connsiteY2" fmla="*/ 204116 h 276253"/>
                      <a:gd name="connsiteX3" fmla="*/ 26624 w 1338014"/>
                      <a:gd name="connsiteY3" fmla="*/ 276253 h 276253"/>
                      <a:gd name="connsiteX4" fmla="*/ 0 w 1338014"/>
                      <a:gd name="connsiteY4" fmla="*/ 88940 h 276253"/>
                      <a:gd name="connsiteX0" fmla="*/ 1 w 1317562"/>
                      <a:gd name="connsiteY0" fmla="*/ 82112 h 276253"/>
                      <a:gd name="connsiteX1" fmla="*/ 1298915 w 1317562"/>
                      <a:gd name="connsiteY1" fmla="*/ 0 h 276253"/>
                      <a:gd name="connsiteX2" fmla="*/ 1317562 w 1317562"/>
                      <a:gd name="connsiteY2" fmla="*/ 204116 h 276253"/>
                      <a:gd name="connsiteX3" fmla="*/ 6172 w 1317562"/>
                      <a:gd name="connsiteY3" fmla="*/ 276253 h 276253"/>
                      <a:gd name="connsiteX4" fmla="*/ 1 w 1317562"/>
                      <a:gd name="connsiteY4" fmla="*/ 82112 h 276253"/>
                      <a:gd name="connsiteX0" fmla="*/ 10577 w 1328138"/>
                      <a:gd name="connsiteY0" fmla="*/ 82112 h 276253"/>
                      <a:gd name="connsiteX1" fmla="*/ 1309491 w 1328138"/>
                      <a:gd name="connsiteY1" fmla="*/ 0 h 276253"/>
                      <a:gd name="connsiteX2" fmla="*/ 1328138 w 1328138"/>
                      <a:gd name="connsiteY2" fmla="*/ 204116 h 276253"/>
                      <a:gd name="connsiteX3" fmla="*/ 16748 w 1328138"/>
                      <a:gd name="connsiteY3" fmla="*/ 276253 h 276253"/>
                      <a:gd name="connsiteX4" fmla="*/ 10577 w 1328138"/>
                      <a:gd name="connsiteY4" fmla="*/ 82112 h 276253"/>
                      <a:gd name="connsiteX0" fmla="*/ 17221 w 1334782"/>
                      <a:gd name="connsiteY0" fmla="*/ 82112 h 276253"/>
                      <a:gd name="connsiteX1" fmla="*/ 1316135 w 1334782"/>
                      <a:gd name="connsiteY1" fmla="*/ 0 h 276253"/>
                      <a:gd name="connsiteX2" fmla="*/ 1334782 w 1334782"/>
                      <a:gd name="connsiteY2" fmla="*/ 204116 h 276253"/>
                      <a:gd name="connsiteX3" fmla="*/ 23392 w 1334782"/>
                      <a:gd name="connsiteY3" fmla="*/ 276253 h 276253"/>
                      <a:gd name="connsiteX4" fmla="*/ 17221 w 1334782"/>
                      <a:gd name="connsiteY4" fmla="*/ 82112 h 276253"/>
                      <a:gd name="connsiteX0" fmla="*/ 21284 w 1338845"/>
                      <a:gd name="connsiteY0" fmla="*/ 82112 h 276253"/>
                      <a:gd name="connsiteX1" fmla="*/ 1320198 w 1338845"/>
                      <a:gd name="connsiteY1" fmla="*/ 0 h 276253"/>
                      <a:gd name="connsiteX2" fmla="*/ 1338845 w 1338845"/>
                      <a:gd name="connsiteY2" fmla="*/ 204116 h 276253"/>
                      <a:gd name="connsiteX3" fmla="*/ 27455 w 1338845"/>
                      <a:gd name="connsiteY3" fmla="*/ 276253 h 276253"/>
                      <a:gd name="connsiteX4" fmla="*/ 21284 w 1338845"/>
                      <a:gd name="connsiteY4" fmla="*/ 82112 h 276253"/>
                      <a:gd name="connsiteX0" fmla="*/ 25646 w 1343207"/>
                      <a:gd name="connsiteY0" fmla="*/ 82112 h 276253"/>
                      <a:gd name="connsiteX1" fmla="*/ 1324560 w 1343207"/>
                      <a:gd name="connsiteY1" fmla="*/ 0 h 276253"/>
                      <a:gd name="connsiteX2" fmla="*/ 1343207 w 1343207"/>
                      <a:gd name="connsiteY2" fmla="*/ 204116 h 276253"/>
                      <a:gd name="connsiteX3" fmla="*/ 31817 w 1343207"/>
                      <a:gd name="connsiteY3" fmla="*/ 276253 h 276253"/>
                      <a:gd name="connsiteX4" fmla="*/ 25646 w 1343207"/>
                      <a:gd name="connsiteY4" fmla="*/ 82112 h 276253"/>
                      <a:gd name="connsiteX0" fmla="*/ 26715 w 1344276"/>
                      <a:gd name="connsiteY0" fmla="*/ 82112 h 276809"/>
                      <a:gd name="connsiteX1" fmla="*/ 1325629 w 1344276"/>
                      <a:gd name="connsiteY1" fmla="*/ 0 h 276809"/>
                      <a:gd name="connsiteX2" fmla="*/ 1344276 w 1344276"/>
                      <a:gd name="connsiteY2" fmla="*/ 204116 h 276809"/>
                      <a:gd name="connsiteX3" fmla="*/ 32886 w 1344276"/>
                      <a:gd name="connsiteY3" fmla="*/ 276253 h 276809"/>
                      <a:gd name="connsiteX4" fmla="*/ 26715 w 1344276"/>
                      <a:gd name="connsiteY4" fmla="*/ 82112 h 276809"/>
                      <a:gd name="connsiteX0" fmla="*/ 26715 w 1344276"/>
                      <a:gd name="connsiteY0" fmla="*/ 82112 h 276809"/>
                      <a:gd name="connsiteX1" fmla="*/ 1325629 w 1344276"/>
                      <a:gd name="connsiteY1" fmla="*/ 0 h 276809"/>
                      <a:gd name="connsiteX2" fmla="*/ 1344276 w 1344276"/>
                      <a:gd name="connsiteY2" fmla="*/ 204116 h 276809"/>
                      <a:gd name="connsiteX3" fmla="*/ 32886 w 1344276"/>
                      <a:gd name="connsiteY3" fmla="*/ 276253 h 276809"/>
                      <a:gd name="connsiteX4" fmla="*/ 26715 w 1344276"/>
                      <a:gd name="connsiteY4" fmla="*/ 82112 h 276809"/>
                      <a:gd name="connsiteX0" fmla="*/ 26715 w 1345958"/>
                      <a:gd name="connsiteY0" fmla="*/ 82112 h 276809"/>
                      <a:gd name="connsiteX1" fmla="*/ 1325629 w 1345958"/>
                      <a:gd name="connsiteY1" fmla="*/ 0 h 276809"/>
                      <a:gd name="connsiteX2" fmla="*/ 1344276 w 1345958"/>
                      <a:gd name="connsiteY2" fmla="*/ 204116 h 276809"/>
                      <a:gd name="connsiteX3" fmla="*/ 32886 w 1345958"/>
                      <a:gd name="connsiteY3" fmla="*/ 276253 h 276809"/>
                      <a:gd name="connsiteX4" fmla="*/ 26715 w 1345958"/>
                      <a:gd name="connsiteY4" fmla="*/ 82112 h 276809"/>
                      <a:gd name="connsiteX0" fmla="*/ 26715 w 1346732"/>
                      <a:gd name="connsiteY0" fmla="*/ 82112 h 276809"/>
                      <a:gd name="connsiteX1" fmla="*/ 1325629 w 1346732"/>
                      <a:gd name="connsiteY1" fmla="*/ 0 h 276809"/>
                      <a:gd name="connsiteX2" fmla="*/ 1344276 w 1346732"/>
                      <a:gd name="connsiteY2" fmla="*/ 204116 h 276809"/>
                      <a:gd name="connsiteX3" fmla="*/ 32886 w 1346732"/>
                      <a:gd name="connsiteY3" fmla="*/ 276253 h 276809"/>
                      <a:gd name="connsiteX4" fmla="*/ 26715 w 1346732"/>
                      <a:gd name="connsiteY4" fmla="*/ 82112 h 276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6732" h="276809">
                        <a:moveTo>
                          <a:pt x="26715" y="82112"/>
                        </a:moveTo>
                        <a:lnTo>
                          <a:pt x="1325629" y="0"/>
                        </a:lnTo>
                        <a:cubicBezTo>
                          <a:pt x="1344967" y="22630"/>
                          <a:pt x="1350551" y="180146"/>
                          <a:pt x="1344276" y="204116"/>
                        </a:cubicBezTo>
                        <a:lnTo>
                          <a:pt x="32886" y="276253"/>
                        </a:lnTo>
                        <a:cubicBezTo>
                          <a:pt x="2864" y="289163"/>
                          <a:pt x="-20099" y="73225"/>
                          <a:pt x="26715" y="82112"/>
                        </a:cubicBezTo>
                        <a:close/>
                      </a:path>
                    </a:pathLst>
                  </a:cu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248" name="Rectangle 247">
                    <a:extLst>
                      <a:ext uri="{FF2B5EF4-FFF2-40B4-BE49-F238E27FC236}">
                        <a16:creationId xmlns:a16="http://schemas.microsoft.com/office/drawing/2014/main" id="{95B67EA2-AF50-4602-8F57-80891473533B}"/>
                      </a:ext>
                    </a:extLst>
                  </p:cNvPr>
                  <p:cNvSpPr/>
                  <p:nvPr/>
                </p:nvSpPr>
                <p:spPr>
                  <a:xfrm rot="1129445">
                    <a:off x="4639157" y="2261419"/>
                    <a:ext cx="83974" cy="31244"/>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249" name="Rectangle 13">
                    <a:extLst>
                      <a:ext uri="{FF2B5EF4-FFF2-40B4-BE49-F238E27FC236}">
                        <a16:creationId xmlns:a16="http://schemas.microsoft.com/office/drawing/2014/main" id="{2E1855CE-AB0C-4D89-A0D0-E39724A55DC2}"/>
                      </a:ext>
                    </a:extLst>
                  </p:cNvPr>
                  <p:cNvSpPr/>
                  <p:nvPr/>
                </p:nvSpPr>
                <p:spPr>
                  <a:xfrm rot="1245123">
                    <a:off x="4409869" y="2192855"/>
                    <a:ext cx="246344" cy="58741"/>
                  </a:xfrm>
                  <a:custGeom>
                    <a:avLst/>
                    <a:gdLst>
                      <a:gd name="connsiteX0" fmla="*/ 0 w 381000"/>
                      <a:gd name="connsiteY0" fmla="*/ 0 h 121226"/>
                      <a:gd name="connsiteX1" fmla="*/ 381000 w 381000"/>
                      <a:gd name="connsiteY1" fmla="*/ 0 h 121226"/>
                      <a:gd name="connsiteX2" fmla="*/ 381000 w 381000"/>
                      <a:gd name="connsiteY2" fmla="*/ 121226 h 121226"/>
                      <a:gd name="connsiteX3" fmla="*/ 0 w 381000"/>
                      <a:gd name="connsiteY3" fmla="*/ 121226 h 121226"/>
                      <a:gd name="connsiteX4" fmla="*/ 0 w 381000"/>
                      <a:gd name="connsiteY4" fmla="*/ 0 h 121226"/>
                      <a:gd name="connsiteX0" fmla="*/ 0 w 390750"/>
                      <a:gd name="connsiteY0" fmla="*/ 1148 h 122374"/>
                      <a:gd name="connsiteX1" fmla="*/ 390750 w 390750"/>
                      <a:gd name="connsiteY1" fmla="*/ 0 h 122374"/>
                      <a:gd name="connsiteX2" fmla="*/ 381000 w 390750"/>
                      <a:gd name="connsiteY2" fmla="*/ 122374 h 122374"/>
                      <a:gd name="connsiteX3" fmla="*/ 0 w 390750"/>
                      <a:gd name="connsiteY3" fmla="*/ 122374 h 122374"/>
                      <a:gd name="connsiteX4" fmla="*/ 0 w 390750"/>
                      <a:gd name="connsiteY4" fmla="*/ 1148 h 122374"/>
                      <a:gd name="connsiteX0" fmla="*/ 0 w 396049"/>
                      <a:gd name="connsiteY0" fmla="*/ 1148 h 122374"/>
                      <a:gd name="connsiteX1" fmla="*/ 390750 w 396049"/>
                      <a:gd name="connsiteY1" fmla="*/ 0 h 122374"/>
                      <a:gd name="connsiteX2" fmla="*/ 396049 w 396049"/>
                      <a:gd name="connsiteY2" fmla="*/ 121767 h 122374"/>
                      <a:gd name="connsiteX3" fmla="*/ 0 w 396049"/>
                      <a:gd name="connsiteY3" fmla="*/ 122374 h 122374"/>
                      <a:gd name="connsiteX4" fmla="*/ 0 w 396049"/>
                      <a:gd name="connsiteY4" fmla="*/ 1148 h 122374"/>
                      <a:gd name="connsiteX0" fmla="*/ 0 w 417525"/>
                      <a:gd name="connsiteY0" fmla="*/ 1148 h 122374"/>
                      <a:gd name="connsiteX1" fmla="*/ 390750 w 417525"/>
                      <a:gd name="connsiteY1" fmla="*/ 0 h 122374"/>
                      <a:gd name="connsiteX2" fmla="*/ 396049 w 417525"/>
                      <a:gd name="connsiteY2" fmla="*/ 121767 h 122374"/>
                      <a:gd name="connsiteX3" fmla="*/ 0 w 417525"/>
                      <a:gd name="connsiteY3" fmla="*/ 122374 h 122374"/>
                      <a:gd name="connsiteX4" fmla="*/ 0 w 417525"/>
                      <a:gd name="connsiteY4" fmla="*/ 1148 h 122374"/>
                      <a:gd name="connsiteX0" fmla="*/ 0 w 426796"/>
                      <a:gd name="connsiteY0" fmla="*/ 1152 h 122378"/>
                      <a:gd name="connsiteX1" fmla="*/ 390750 w 426796"/>
                      <a:gd name="connsiteY1" fmla="*/ 4 h 122378"/>
                      <a:gd name="connsiteX2" fmla="*/ 396049 w 426796"/>
                      <a:gd name="connsiteY2" fmla="*/ 121771 h 122378"/>
                      <a:gd name="connsiteX3" fmla="*/ 0 w 426796"/>
                      <a:gd name="connsiteY3" fmla="*/ 122378 h 122378"/>
                      <a:gd name="connsiteX4" fmla="*/ 0 w 426796"/>
                      <a:gd name="connsiteY4" fmla="*/ 1152 h 122378"/>
                      <a:gd name="connsiteX0" fmla="*/ 0 w 476698"/>
                      <a:gd name="connsiteY0" fmla="*/ 0 h 125234"/>
                      <a:gd name="connsiteX1" fmla="*/ 440652 w 476698"/>
                      <a:gd name="connsiteY1" fmla="*/ 2860 h 125234"/>
                      <a:gd name="connsiteX2" fmla="*/ 445951 w 476698"/>
                      <a:gd name="connsiteY2" fmla="*/ 124627 h 125234"/>
                      <a:gd name="connsiteX3" fmla="*/ 49902 w 476698"/>
                      <a:gd name="connsiteY3" fmla="*/ 125234 h 125234"/>
                      <a:gd name="connsiteX4" fmla="*/ 0 w 476698"/>
                      <a:gd name="connsiteY4" fmla="*/ 0 h 125234"/>
                      <a:gd name="connsiteX0" fmla="*/ 0 w 476698"/>
                      <a:gd name="connsiteY0" fmla="*/ 0 h 124627"/>
                      <a:gd name="connsiteX1" fmla="*/ 440652 w 476698"/>
                      <a:gd name="connsiteY1" fmla="*/ 2860 h 124627"/>
                      <a:gd name="connsiteX2" fmla="*/ 445951 w 476698"/>
                      <a:gd name="connsiteY2" fmla="*/ 124627 h 124627"/>
                      <a:gd name="connsiteX3" fmla="*/ 3070 w 476698"/>
                      <a:gd name="connsiteY3" fmla="*/ 122607 h 124627"/>
                      <a:gd name="connsiteX4" fmla="*/ 0 w 476698"/>
                      <a:gd name="connsiteY4" fmla="*/ 0 h 124627"/>
                      <a:gd name="connsiteX0" fmla="*/ 1066 w 477764"/>
                      <a:gd name="connsiteY0" fmla="*/ 0 h 124627"/>
                      <a:gd name="connsiteX1" fmla="*/ 441718 w 477764"/>
                      <a:gd name="connsiteY1" fmla="*/ 2860 h 124627"/>
                      <a:gd name="connsiteX2" fmla="*/ 447017 w 477764"/>
                      <a:gd name="connsiteY2" fmla="*/ 124627 h 124627"/>
                      <a:gd name="connsiteX3" fmla="*/ 222 w 477764"/>
                      <a:gd name="connsiteY3" fmla="*/ 118997 h 124627"/>
                      <a:gd name="connsiteX4" fmla="*/ 1066 w 477764"/>
                      <a:gd name="connsiteY4" fmla="*/ 0 h 124627"/>
                      <a:gd name="connsiteX0" fmla="*/ 12232 w 488930"/>
                      <a:gd name="connsiteY0" fmla="*/ 0 h 124627"/>
                      <a:gd name="connsiteX1" fmla="*/ 452884 w 488930"/>
                      <a:gd name="connsiteY1" fmla="*/ 2860 h 124627"/>
                      <a:gd name="connsiteX2" fmla="*/ 458183 w 488930"/>
                      <a:gd name="connsiteY2" fmla="*/ 124627 h 124627"/>
                      <a:gd name="connsiteX3" fmla="*/ 11388 w 488930"/>
                      <a:gd name="connsiteY3" fmla="*/ 118997 h 124627"/>
                      <a:gd name="connsiteX4" fmla="*/ 12232 w 488930"/>
                      <a:gd name="connsiteY4" fmla="*/ 0 h 124627"/>
                      <a:gd name="connsiteX0" fmla="*/ 18587 w 495285"/>
                      <a:gd name="connsiteY0" fmla="*/ 0 h 124627"/>
                      <a:gd name="connsiteX1" fmla="*/ 459239 w 495285"/>
                      <a:gd name="connsiteY1" fmla="*/ 2860 h 124627"/>
                      <a:gd name="connsiteX2" fmla="*/ 464538 w 495285"/>
                      <a:gd name="connsiteY2" fmla="*/ 124627 h 124627"/>
                      <a:gd name="connsiteX3" fmla="*/ 17743 w 495285"/>
                      <a:gd name="connsiteY3" fmla="*/ 118997 h 124627"/>
                      <a:gd name="connsiteX4" fmla="*/ 18587 w 495285"/>
                      <a:gd name="connsiteY4" fmla="*/ 0 h 124627"/>
                      <a:gd name="connsiteX0" fmla="*/ 18012 w 494710"/>
                      <a:gd name="connsiteY0" fmla="*/ 0 h 124627"/>
                      <a:gd name="connsiteX1" fmla="*/ 458664 w 494710"/>
                      <a:gd name="connsiteY1" fmla="*/ 2860 h 124627"/>
                      <a:gd name="connsiteX2" fmla="*/ 463963 w 494710"/>
                      <a:gd name="connsiteY2" fmla="*/ 124627 h 124627"/>
                      <a:gd name="connsiteX3" fmla="*/ 17168 w 494710"/>
                      <a:gd name="connsiteY3" fmla="*/ 118997 h 124627"/>
                      <a:gd name="connsiteX4" fmla="*/ 18012 w 494710"/>
                      <a:gd name="connsiteY4" fmla="*/ 0 h 124627"/>
                      <a:gd name="connsiteX0" fmla="*/ 19203 w 495901"/>
                      <a:gd name="connsiteY0" fmla="*/ 0 h 124627"/>
                      <a:gd name="connsiteX1" fmla="*/ 459855 w 495901"/>
                      <a:gd name="connsiteY1" fmla="*/ 2860 h 124627"/>
                      <a:gd name="connsiteX2" fmla="*/ 465154 w 495901"/>
                      <a:gd name="connsiteY2" fmla="*/ 124627 h 124627"/>
                      <a:gd name="connsiteX3" fmla="*/ 18359 w 495901"/>
                      <a:gd name="connsiteY3" fmla="*/ 118997 h 124627"/>
                      <a:gd name="connsiteX4" fmla="*/ 19203 w 495901"/>
                      <a:gd name="connsiteY4" fmla="*/ 0 h 124627"/>
                      <a:gd name="connsiteX0" fmla="*/ 20172 w 496870"/>
                      <a:gd name="connsiteY0" fmla="*/ 0 h 124627"/>
                      <a:gd name="connsiteX1" fmla="*/ 460824 w 496870"/>
                      <a:gd name="connsiteY1" fmla="*/ 2860 h 124627"/>
                      <a:gd name="connsiteX2" fmla="*/ 466123 w 496870"/>
                      <a:gd name="connsiteY2" fmla="*/ 124627 h 124627"/>
                      <a:gd name="connsiteX3" fmla="*/ 19328 w 496870"/>
                      <a:gd name="connsiteY3" fmla="*/ 118997 h 124627"/>
                      <a:gd name="connsiteX4" fmla="*/ 20172 w 496870"/>
                      <a:gd name="connsiteY4" fmla="*/ 0 h 124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6870" h="124627">
                        <a:moveTo>
                          <a:pt x="20172" y="0"/>
                        </a:moveTo>
                        <a:lnTo>
                          <a:pt x="460824" y="2860"/>
                        </a:lnTo>
                        <a:cubicBezTo>
                          <a:pt x="497844" y="2079"/>
                          <a:pt x="516555" y="107549"/>
                          <a:pt x="466123" y="124627"/>
                        </a:cubicBezTo>
                        <a:lnTo>
                          <a:pt x="19328" y="118997"/>
                        </a:lnTo>
                        <a:cubicBezTo>
                          <a:pt x="-5815" y="115279"/>
                          <a:pt x="-7352" y="5849"/>
                          <a:pt x="20172" y="0"/>
                        </a:cubicBezTo>
                        <a:close/>
                      </a:path>
                    </a:pathLst>
                  </a:cu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250" name="Freeform 629">
                    <a:extLst>
                      <a:ext uri="{FF2B5EF4-FFF2-40B4-BE49-F238E27FC236}">
                        <a16:creationId xmlns:a16="http://schemas.microsoft.com/office/drawing/2014/main" id="{86E181E6-D8F8-4AC3-9CBB-606E2DAAF606}"/>
                      </a:ext>
                    </a:extLst>
                  </p:cNvPr>
                  <p:cNvSpPr/>
                  <p:nvPr/>
                </p:nvSpPr>
                <p:spPr>
                  <a:xfrm rot="1475205">
                    <a:off x="4932553" y="1145036"/>
                    <a:ext cx="137180" cy="200295"/>
                  </a:xfrm>
                  <a:custGeom>
                    <a:avLst/>
                    <a:gdLst>
                      <a:gd name="connsiteX0" fmla="*/ 0 w 631754"/>
                      <a:gd name="connsiteY0" fmla="*/ 56223 h 922421"/>
                      <a:gd name="connsiteX1" fmla="*/ 0 w 631754"/>
                      <a:gd name="connsiteY1" fmla="*/ 56223 h 922421"/>
                      <a:gd name="connsiteX2" fmla="*/ 0 w 631754"/>
                      <a:gd name="connsiteY2" fmla="*/ 56224 h 922421"/>
                      <a:gd name="connsiteX3" fmla="*/ 56224 w 631754"/>
                      <a:gd name="connsiteY3" fmla="*/ 0 h 922421"/>
                      <a:gd name="connsiteX4" fmla="*/ 575530 w 631754"/>
                      <a:gd name="connsiteY4" fmla="*/ 0 h 922421"/>
                      <a:gd name="connsiteX5" fmla="*/ 631754 w 631754"/>
                      <a:gd name="connsiteY5" fmla="*/ 56224 h 922421"/>
                      <a:gd name="connsiteX6" fmla="*/ 631753 w 631754"/>
                      <a:gd name="connsiteY6" fmla="*/ 56224 h 922421"/>
                      <a:gd name="connsiteX7" fmla="*/ 575529 w 631754"/>
                      <a:gd name="connsiteY7" fmla="*/ 112448 h 922421"/>
                      <a:gd name="connsiteX8" fmla="*/ 508382 w 631754"/>
                      <a:gd name="connsiteY8" fmla="*/ 112448 h 922421"/>
                      <a:gd name="connsiteX9" fmla="*/ 508382 w 631754"/>
                      <a:gd name="connsiteY9" fmla="*/ 809973 h 922421"/>
                      <a:gd name="connsiteX10" fmla="*/ 575530 w 631754"/>
                      <a:gd name="connsiteY10" fmla="*/ 809973 h 922421"/>
                      <a:gd name="connsiteX11" fmla="*/ 631754 w 631754"/>
                      <a:gd name="connsiteY11" fmla="*/ 866197 h 922421"/>
                      <a:gd name="connsiteX12" fmla="*/ 631753 w 631754"/>
                      <a:gd name="connsiteY12" fmla="*/ 866197 h 922421"/>
                      <a:gd name="connsiteX13" fmla="*/ 575529 w 631754"/>
                      <a:gd name="connsiteY13" fmla="*/ 922421 h 922421"/>
                      <a:gd name="connsiteX14" fmla="*/ 56224 w 631754"/>
                      <a:gd name="connsiteY14" fmla="*/ 922420 h 922421"/>
                      <a:gd name="connsiteX15" fmla="*/ 4419 w 631754"/>
                      <a:gd name="connsiteY15" fmla="*/ 888081 h 922421"/>
                      <a:gd name="connsiteX16" fmla="*/ 0 w 631754"/>
                      <a:gd name="connsiteY16" fmla="*/ 866197 h 922421"/>
                      <a:gd name="connsiteX17" fmla="*/ 4419 w 631754"/>
                      <a:gd name="connsiteY17" fmla="*/ 844312 h 922421"/>
                      <a:gd name="connsiteX18" fmla="*/ 56224 w 631754"/>
                      <a:gd name="connsiteY18" fmla="*/ 809973 h 922421"/>
                      <a:gd name="connsiteX19" fmla="*/ 123371 w 631754"/>
                      <a:gd name="connsiteY19" fmla="*/ 809973 h 922421"/>
                      <a:gd name="connsiteX20" fmla="*/ 123371 w 631754"/>
                      <a:gd name="connsiteY20" fmla="*/ 112447 h 922421"/>
                      <a:gd name="connsiteX21" fmla="*/ 56224 w 631754"/>
                      <a:gd name="connsiteY21" fmla="*/ 112447 h 922421"/>
                      <a:gd name="connsiteX22" fmla="*/ 4419 w 631754"/>
                      <a:gd name="connsiteY22" fmla="*/ 78108 h 922421"/>
                      <a:gd name="connsiteX23" fmla="*/ 0 w 631754"/>
                      <a:gd name="connsiteY23" fmla="*/ 56223 h 922421"/>
                      <a:gd name="connsiteX24" fmla="*/ 4419 w 631754"/>
                      <a:gd name="connsiteY24" fmla="*/ 34339 h 922421"/>
                      <a:gd name="connsiteX25" fmla="*/ 56224 w 631754"/>
                      <a:gd name="connsiteY25" fmla="*/ 0 h 922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31754" h="922421">
                        <a:moveTo>
                          <a:pt x="0" y="56223"/>
                        </a:moveTo>
                        <a:lnTo>
                          <a:pt x="0" y="56223"/>
                        </a:lnTo>
                        <a:lnTo>
                          <a:pt x="0" y="56224"/>
                        </a:lnTo>
                        <a:close/>
                        <a:moveTo>
                          <a:pt x="56224" y="0"/>
                        </a:moveTo>
                        <a:lnTo>
                          <a:pt x="575530" y="0"/>
                        </a:lnTo>
                        <a:cubicBezTo>
                          <a:pt x="606582" y="0"/>
                          <a:pt x="631754" y="25172"/>
                          <a:pt x="631754" y="56224"/>
                        </a:cubicBezTo>
                        <a:lnTo>
                          <a:pt x="631753" y="56224"/>
                        </a:lnTo>
                        <a:cubicBezTo>
                          <a:pt x="631753" y="87276"/>
                          <a:pt x="606581" y="112448"/>
                          <a:pt x="575529" y="112448"/>
                        </a:cubicBezTo>
                        <a:lnTo>
                          <a:pt x="508382" y="112448"/>
                        </a:lnTo>
                        <a:lnTo>
                          <a:pt x="508382" y="809973"/>
                        </a:lnTo>
                        <a:lnTo>
                          <a:pt x="575530" y="809973"/>
                        </a:lnTo>
                        <a:cubicBezTo>
                          <a:pt x="606582" y="809973"/>
                          <a:pt x="631754" y="835145"/>
                          <a:pt x="631754" y="866197"/>
                        </a:cubicBezTo>
                        <a:lnTo>
                          <a:pt x="631753" y="866197"/>
                        </a:lnTo>
                        <a:cubicBezTo>
                          <a:pt x="631753" y="897249"/>
                          <a:pt x="606581" y="922421"/>
                          <a:pt x="575529" y="922421"/>
                        </a:cubicBezTo>
                        <a:lnTo>
                          <a:pt x="56224" y="922420"/>
                        </a:lnTo>
                        <a:cubicBezTo>
                          <a:pt x="32935" y="922420"/>
                          <a:pt x="12954" y="908261"/>
                          <a:pt x="4419" y="888081"/>
                        </a:cubicBezTo>
                        <a:lnTo>
                          <a:pt x="0" y="866197"/>
                        </a:lnTo>
                        <a:lnTo>
                          <a:pt x="4419" y="844312"/>
                        </a:lnTo>
                        <a:cubicBezTo>
                          <a:pt x="12954" y="824132"/>
                          <a:pt x="32935" y="809973"/>
                          <a:pt x="56224" y="809973"/>
                        </a:cubicBezTo>
                        <a:lnTo>
                          <a:pt x="123371" y="809973"/>
                        </a:lnTo>
                        <a:lnTo>
                          <a:pt x="123371" y="112447"/>
                        </a:lnTo>
                        <a:lnTo>
                          <a:pt x="56224" y="112447"/>
                        </a:lnTo>
                        <a:cubicBezTo>
                          <a:pt x="32935" y="112447"/>
                          <a:pt x="12954" y="98288"/>
                          <a:pt x="4419" y="78108"/>
                        </a:cubicBezTo>
                        <a:lnTo>
                          <a:pt x="0" y="56223"/>
                        </a:lnTo>
                        <a:lnTo>
                          <a:pt x="4419" y="34339"/>
                        </a:lnTo>
                        <a:cubicBezTo>
                          <a:pt x="12954" y="14159"/>
                          <a:pt x="32935" y="0"/>
                          <a:pt x="56224" y="0"/>
                        </a:cubicBezTo>
                        <a:close/>
                      </a:path>
                    </a:pathLst>
                  </a:cu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grpSp>
            <p:grpSp>
              <p:nvGrpSpPr>
                <p:cNvPr id="52" name="Group 51">
                  <a:extLst>
                    <a:ext uri="{FF2B5EF4-FFF2-40B4-BE49-F238E27FC236}">
                      <a16:creationId xmlns:a16="http://schemas.microsoft.com/office/drawing/2014/main" id="{04460C9E-EE97-447F-9D46-C6819AC735EB}"/>
                    </a:ext>
                  </a:extLst>
                </p:cNvPr>
                <p:cNvGrpSpPr/>
                <p:nvPr/>
              </p:nvGrpSpPr>
              <p:grpSpPr>
                <a:xfrm>
                  <a:off x="2112746" y="1427367"/>
                  <a:ext cx="372971" cy="376866"/>
                  <a:chOff x="2103752" y="723900"/>
                  <a:chExt cx="5370198" cy="5319384"/>
                </a:xfrm>
                <a:solidFill>
                  <a:srgbClr val="CDCB20"/>
                </a:solidFill>
                <a:effectLst/>
              </p:grpSpPr>
              <p:sp>
                <p:nvSpPr>
                  <p:cNvPr id="237" name="Freeform 616">
                    <a:extLst>
                      <a:ext uri="{FF2B5EF4-FFF2-40B4-BE49-F238E27FC236}">
                        <a16:creationId xmlns:a16="http://schemas.microsoft.com/office/drawing/2014/main" id="{42AB5719-A0FC-41F5-B76C-134AEC727393}"/>
                      </a:ext>
                    </a:extLst>
                  </p:cNvPr>
                  <p:cNvSpPr/>
                  <p:nvPr/>
                </p:nvSpPr>
                <p:spPr>
                  <a:xfrm>
                    <a:off x="2103752" y="2908301"/>
                    <a:ext cx="5370198" cy="3134983"/>
                  </a:xfrm>
                  <a:custGeom>
                    <a:avLst/>
                    <a:gdLst>
                      <a:gd name="connsiteX0" fmla="*/ 419241 w 5370197"/>
                      <a:gd name="connsiteY0" fmla="*/ 0 h 3134984"/>
                      <a:gd name="connsiteX1" fmla="*/ 3611107 w 5370197"/>
                      <a:gd name="connsiteY1" fmla="*/ 0 h 3134984"/>
                      <a:gd name="connsiteX2" fmla="*/ 4030348 w 5370197"/>
                      <a:gd name="connsiteY2" fmla="*/ 419241 h 3134984"/>
                      <a:gd name="connsiteX3" fmla="*/ 4030348 w 5370197"/>
                      <a:gd name="connsiteY3" fmla="*/ 940896 h 3134984"/>
                      <a:gd name="connsiteX4" fmla="*/ 4121396 w 5370197"/>
                      <a:gd name="connsiteY4" fmla="*/ 893432 h 3134984"/>
                      <a:gd name="connsiteX5" fmla="*/ 4945694 w 5370197"/>
                      <a:gd name="connsiteY5" fmla="*/ 362268 h 3134984"/>
                      <a:gd name="connsiteX6" fmla="*/ 5365435 w 5370197"/>
                      <a:gd name="connsiteY6" fmla="*/ 586746 h 3134984"/>
                      <a:gd name="connsiteX7" fmla="*/ 5370197 w 5370197"/>
                      <a:gd name="connsiteY7" fmla="*/ 2671121 h 3134984"/>
                      <a:gd name="connsiteX8" fmla="*/ 4842507 w 5370197"/>
                      <a:gd name="connsiteY8" fmla="*/ 2965450 h 3134984"/>
                      <a:gd name="connsiteX9" fmla="*/ 4030348 w 5370197"/>
                      <a:gd name="connsiteY9" fmla="*/ 2378406 h 3134984"/>
                      <a:gd name="connsiteX10" fmla="*/ 4030348 w 5370197"/>
                      <a:gd name="connsiteY10" fmla="*/ 2715743 h 3134984"/>
                      <a:gd name="connsiteX11" fmla="*/ 3611107 w 5370197"/>
                      <a:gd name="connsiteY11" fmla="*/ 3134984 h 3134984"/>
                      <a:gd name="connsiteX12" fmla="*/ 419241 w 5370197"/>
                      <a:gd name="connsiteY12" fmla="*/ 3134984 h 3134984"/>
                      <a:gd name="connsiteX13" fmla="*/ 0 w 5370197"/>
                      <a:gd name="connsiteY13" fmla="*/ 2715743 h 3134984"/>
                      <a:gd name="connsiteX14" fmla="*/ 0 w 5370197"/>
                      <a:gd name="connsiteY14" fmla="*/ 419241 h 3134984"/>
                      <a:gd name="connsiteX15" fmla="*/ 419241 w 5370197"/>
                      <a:gd name="connsiteY15" fmla="*/ 0 h 3134984"/>
                      <a:gd name="connsiteX0" fmla="*/ 419241 w 5370197"/>
                      <a:gd name="connsiteY0" fmla="*/ 0 h 3134984"/>
                      <a:gd name="connsiteX1" fmla="*/ 3611107 w 5370197"/>
                      <a:gd name="connsiteY1" fmla="*/ 0 h 3134984"/>
                      <a:gd name="connsiteX2" fmla="*/ 4030348 w 5370197"/>
                      <a:gd name="connsiteY2" fmla="*/ 419241 h 3134984"/>
                      <a:gd name="connsiteX3" fmla="*/ 4030348 w 5370197"/>
                      <a:gd name="connsiteY3" fmla="*/ 940896 h 3134984"/>
                      <a:gd name="connsiteX4" fmla="*/ 4945694 w 5370197"/>
                      <a:gd name="connsiteY4" fmla="*/ 362268 h 3134984"/>
                      <a:gd name="connsiteX5" fmla="*/ 5365435 w 5370197"/>
                      <a:gd name="connsiteY5" fmla="*/ 586746 h 3134984"/>
                      <a:gd name="connsiteX6" fmla="*/ 5370197 w 5370197"/>
                      <a:gd name="connsiteY6" fmla="*/ 2671121 h 3134984"/>
                      <a:gd name="connsiteX7" fmla="*/ 4842507 w 5370197"/>
                      <a:gd name="connsiteY7" fmla="*/ 2965450 h 3134984"/>
                      <a:gd name="connsiteX8" fmla="*/ 4030348 w 5370197"/>
                      <a:gd name="connsiteY8" fmla="*/ 2378406 h 3134984"/>
                      <a:gd name="connsiteX9" fmla="*/ 4030348 w 5370197"/>
                      <a:gd name="connsiteY9" fmla="*/ 2715743 h 3134984"/>
                      <a:gd name="connsiteX10" fmla="*/ 3611107 w 5370197"/>
                      <a:gd name="connsiteY10" fmla="*/ 3134984 h 3134984"/>
                      <a:gd name="connsiteX11" fmla="*/ 419241 w 5370197"/>
                      <a:gd name="connsiteY11" fmla="*/ 3134984 h 3134984"/>
                      <a:gd name="connsiteX12" fmla="*/ 0 w 5370197"/>
                      <a:gd name="connsiteY12" fmla="*/ 2715743 h 3134984"/>
                      <a:gd name="connsiteX13" fmla="*/ 0 w 5370197"/>
                      <a:gd name="connsiteY13" fmla="*/ 419241 h 3134984"/>
                      <a:gd name="connsiteX14" fmla="*/ 419241 w 5370197"/>
                      <a:gd name="connsiteY14" fmla="*/ 0 h 313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370197" h="3134984">
                        <a:moveTo>
                          <a:pt x="419241" y="0"/>
                        </a:moveTo>
                        <a:lnTo>
                          <a:pt x="3611107" y="0"/>
                        </a:lnTo>
                        <a:cubicBezTo>
                          <a:pt x="3842647" y="0"/>
                          <a:pt x="4030348" y="187701"/>
                          <a:pt x="4030348" y="419241"/>
                        </a:cubicBezTo>
                        <a:lnTo>
                          <a:pt x="4030348" y="940896"/>
                        </a:lnTo>
                        <a:lnTo>
                          <a:pt x="4945694" y="362268"/>
                        </a:lnTo>
                        <a:cubicBezTo>
                          <a:pt x="5115142" y="290831"/>
                          <a:pt x="5365435" y="426823"/>
                          <a:pt x="5365435" y="586746"/>
                        </a:cubicBezTo>
                        <a:cubicBezTo>
                          <a:pt x="5363847" y="1324929"/>
                          <a:pt x="5362260" y="1996438"/>
                          <a:pt x="5370197" y="2671121"/>
                        </a:cubicBezTo>
                        <a:cubicBezTo>
                          <a:pt x="5327335" y="2991382"/>
                          <a:pt x="5043705" y="3105150"/>
                          <a:pt x="4842507" y="2965450"/>
                        </a:cubicBezTo>
                        <a:lnTo>
                          <a:pt x="4030348" y="2378406"/>
                        </a:lnTo>
                        <a:lnTo>
                          <a:pt x="4030348" y="2715743"/>
                        </a:lnTo>
                        <a:cubicBezTo>
                          <a:pt x="4030348" y="2947283"/>
                          <a:pt x="3842647" y="3134984"/>
                          <a:pt x="3611107" y="3134984"/>
                        </a:cubicBezTo>
                        <a:lnTo>
                          <a:pt x="419241" y="3134984"/>
                        </a:lnTo>
                        <a:cubicBezTo>
                          <a:pt x="187701" y="3134984"/>
                          <a:pt x="0" y="2947283"/>
                          <a:pt x="0" y="2715743"/>
                        </a:cubicBezTo>
                        <a:lnTo>
                          <a:pt x="0" y="419241"/>
                        </a:lnTo>
                        <a:cubicBezTo>
                          <a:pt x="0" y="187701"/>
                          <a:pt x="187701" y="0"/>
                          <a:pt x="419241" y="0"/>
                        </a:cubicBezTo>
                        <a:close/>
                      </a:path>
                    </a:pathLst>
                  </a:cu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238" name="Freeform 617">
                    <a:extLst>
                      <a:ext uri="{FF2B5EF4-FFF2-40B4-BE49-F238E27FC236}">
                        <a16:creationId xmlns:a16="http://schemas.microsoft.com/office/drawing/2014/main" id="{2B7B77C1-E365-426B-94F7-ABF83179693F}"/>
                      </a:ext>
                    </a:extLst>
                  </p:cNvPr>
                  <p:cNvSpPr/>
                  <p:nvPr/>
                </p:nvSpPr>
                <p:spPr>
                  <a:xfrm>
                    <a:off x="4279897" y="723900"/>
                    <a:ext cx="1854194" cy="1854201"/>
                  </a:xfrm>
                  <a:custGeom>
                    <a:avLst/>
                    <a:gdLst>
                      <a:gd name="connsiteX0" fmla="*/ 927100 w 1854200"/>
                      <a:gd name="connsiteY0" fmla="*/ 0 h 1854200"/>
                      <a:gd name="connsiteX1" fmla="*/ 1854200 w 1854200"/>
                      <a:gd name="connsiteY1" fmla="*/ 927100 h 1854200"/>
                      <a:gd name="connsiteX2" fmla="*/ 927100 w 1854200"/>
                      <a:gd name="connsiteY2" fmla="*/ 1854200 h 1854200"/>
                      <a:gd name="connsiteX3" fmla="*/ 0 w 1854200"/>
                      <a:gd name="connsiteY3" fmla="*/ 927100 h 1854200"/>
                      <a:gd name="connsiteX4" fmla="*/ 927100 w 1854200"/>
                      <a:gd name="connsiteY4" fmla="*/ 0 h 1854200"/>
                      <a:gd name="connsiteX5" fmla="*/ 927100 w 1854200"/>
                      <a:gd name="connsiteY5" fmla="*/ 527050 h 1854200"/>
                      <a:gd name="connsiteX6" fmla="*/ 527050 w 1854200"/>
                      <a:gd name="connsiteY6" fmla="*/ 927100 h 1854200"/>
                      <a:gd name="connsiteX7" fmla="*/ 927100 w 1854200"/>
                      <a:gd name="connsiteY7" fmla="*/ 1327150 h 1854200"/>
                      <a:gd name="connsiteX8" fmla="*/ 1327150 w 1854200"/>
                      <a:gd name="connsiteY8" fmla="*/ 927100 h 1854200"/>
                      <a:gd name="connsiteX9" fmla="*/ 927100 w 1854200"/>
                      <a:gd name="connsiteY9" fmla="*/ 527050 h 185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54200" h="1854200">
                        <a:moveTo>
                          <a:pt x="927100" y="0"/>
                        </a:moveTo>
                        <a:cubicBezTo>
                          <a:pt x="1439123" y="0"/>
                          <a:pt x="1854200" y="415077"/>
                          <a:pt x="1854200" y="927100"/>
                        </a:cubicBezTo>
                        <a:cubicBezTo>
                          <a:pt x="1854200" y="1439123"/>
                          <a:pt x="1439123" y="1854200"/>
                          <a:pt x="927100" y="1854200"/>
                        </a:cubicBezTo>
                        <a:cubicBezTo>
                          <a:pt x="415077" y="1854200"/>
                          <a:pt x="0" y="1439123"/>
                          <a:pt x="0" y="927100"/>
                        </a:cubicBezTo>
                        <a:cubicBezTo>
                          <a:pt x="0" y="415077"/>
                          <a:pt x="415077" y="0"/>
                          <a:pt x="927100" y="0"/>
                        </a:cubicBezTo>
                        <a:close/>
                        <a:moveTo>
                          <a:pt x="927100" y="527050"/>
                        </a:moveTo>
                        <a:cubicBezTo>
                          <a:pt x="706158" y="527050"/>
                          <a:pt x="527050" y="706158"/>
                          <a:pt x="527050" y="927100"/>
                        </a:cubicBezTo>
                        <a:cubicBezTo>
                          <a:pt x="527050" y="1148042"/>
                          <a:pt x="706158" y="1327150"/>
                          <a:pt x="927100" y="1327150"/>
                        </a:cubicBezTo>
                        <a:cubicBezTo>
                          <a:pt x="1148042" y="1327150"/>
                          <a:pt x="1327150" y="1148042"/>
                          <a:pt x="1327150" y="927100"/>
                        </a:cubicBezTo>
                        <a:cubicBezTo>
                          <a:pt x="1327150" y="706158"/>
                          <a:pt x="1148042" y="527050"/>
                          <a:pt x="927100" y="527050"/>
                        </a:cubicBezTo>
                        <a:close/>
                      </a:path>
                    </a:pathLst>
                  </a:cu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239" name="Freeform 618">
                    <a:extLst>
                      <a:ext uri="{FF2B5EF4-FFF2-40B4-BE49-F238E27FC236}">
                        <a16:creationId xmlns:a16="http://schemas.microsoft.com/office/drawing/2014/main" id="{800CA019-8D41-489E-B724-08586822B6A5}"/>
                      </a:ext>
                    </a:extLst>
                  </p:cNvPr>
                  <p:cNvSpPr/>
                  <p:nvPr/>
                </p:nvSpPr>
                <p:spPr>
                  <a:xfrm>
                    <a:off x="2103752" y="723900"/>
                    <a:ext cx="1854194" cy="1854201"/>
                  </a:xfrm>
                  <a:custGeom>
                    <a:avLst/>
                    <a:gdLst>
                      <a:gd name="connsiteX0" fmla="*/ 927100 w 1854200"/>
                      <a:gd name="connsiteY0" fmla="*/ 0 h 1854200"/>
                      <a:gd name="connsiteX1" fmla="*/ 1854200 w 1854200"/>
                      <a:gd name="connsiteY1" fmla="*/ 927100 h 1854200"/>
                      <a:gd name="connsiteX2" fmla="*/ 927100 w 1854200"/>
                      <a:gd name="connsiteY2" fmla="*/ 1854200 h 1854200"/>
                      <a:gd name="connsiteX3" fmla="*/ 0 w 1854200"/>
                      <a:gd name="connsiteY3" fmla="*/ 927100 h 1854200"/>
                      <a:gd name="connsiteX4" fmla="*/ 927100 w 1854200"/>
                      <a:gd name="connsiteY4" fmla="*/ 0 h 1854200"/>
                      <a:gd name="connsiteX5" fmla="*/ 927100 w 1854200"/>
                      <a:gd name="connsiteY5" fmla="*/ 527050 h 1854200"/>
                      <a:gd name="connsiteX6" fmla="*/ 527050 w 1854200"/>
                      <a:gd name="connsiteY6" fmla="*/ 927100 h 1854200"/>
                      <a:gd name="connsiteX7" fmla="*/ 927100 w 1854200"/>
                      <a:gd name="connsiteY7" fmla="*/ 1327150 h 1854200"/>
                      <a:gd name="connsiteX8" fmla="*/ 1327150 w 1854200"/>
                      <a:gd name="connsiteY8" fmla="*/ 927100 h 1854200"/>
                      <a:gd name="connsiteX9" fmla="*/ 927100 w 1854200"/>
                      <a:gd name="connsiteY9" fmla="*/ 527050 h 185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54200" h="1854200">
                        <a:moveTo>
                          <a:pt x="927100" y="0"/>
                        </a:moveTo>
                        <a:cubicBezTo>
                          <a:pt x="1439123" y="0"/>
                          <a:pt x="1854200" y="415077"/>
                          <a:pt x="1854200" y="927100"/>
                        </a:cubicBezTo>
                        <a:cubicBezTo>
                          <a:pt x="1854200" y="1439123"/>
                          <a:pt x="1439123" y="1854200"/>
                          <a:pt x="927100" y="1854200"/>
                        </a:cubicBezTo>
                        <a:cubicBezTo>
                          <a:pt x="415077" y="1854200"/>
                          <a:pt x="0" y="1439123"/>
                          <a:pt x="0" y="927100"/>
                        </a:cubicBezTo>
                        <a:cubicBezTo>
                          <a:pt x="0" y="415077"/>
                          <a:pt x="415077" y="0"/>
                          <a:pt x="927100" y="0"/>
                        </a:cubicBezTo>
                        <a:close/>
                        <a:moveTo>
                          <a:pt x="927100" y="527050"/>
                        </a:moveTo>
                        <a:cubicBezTo>
                          <a:pt x="706158" y="527050"/>
                          <a:pt x="527050" y="706158"/>
                          <a:pt x="527050" y="927100"/>
                        </a:cubicBezTo>
                        <a:cubicBezTo>
                          <a:pt x="527050" y="1148042"/>
                          <a:pt x="706158" y="1327150"/>
                          <a:pt x="927100" y="1327150"/>
                        </a:cubicBezTo>
                        <a:cubicBezTo>
                          <a:pt x="1148042" y="1327150"/>
                          <a:pt x="1327150" y="1148042"/>
                          <a:pt x="1327150" y="927100"/>
                        </a:cubicBezTo>
                        <a:cubicBezTo>
                          <a:pt x="1327150" y="706158"/>
                          <a:pt x="1148042" y="527050"/>
                          <a:pt x="927100" y="527050"/>
                        </a:cubicBezTo>
                        <a:close/>
                      </a:path>
                    </a:pathLst>
                  </a:cu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grpSp>
            <p:grpSp>
              <p:nvGrpSpPr>
                <p:cNvPr id="53" name="Group 52">
                  <a:extLst>
                    <a:ext uri="{FF2B5EF4-FFF2-40B4-BE49-F238E27FC236}">
                      <a16:creationId xmlns:a16="http://schemas.microsoft.com/office/drawing/2014/main" id="{D46B99D0-9B32-4F66-8F5F-FF6AFA0D487B}"/>
                    </a:ext>
                  </a:extLst>
                </p:cNvPr>
                <p:cNvGrpSpPr/>
                <p:nvPr/>
              </p:nvGrpSpPr>
              <p:grpSpPr>
                <a:xfrm>
                  <a:off x="3681490" y="2350913"/>
                  <a:ext cx="485341" cy="404700"/>
                  <a:chOff x="5336740" y="5410195"/>
                  <a:chExt cx="783117" cy="653001"/>
                </a:xfrm>
                <a:solidFill>
                  <a:srgbClr val="066933"/>
                </a:solidFill>
                <a:effectLst/>
              </p:grpSpPr>
              <p:sp>
                <p:nvSpPr>
                  <p:cNvPr id="235" name="Freeform 614">
                    <a:extLst>
                      <a:ext uri="{FF2B5EF4-FFF2-40B4-BE49-F238E27FC236}">
                        <a16:creationId xmlns:a16="http://schemas.microsoft.com/office/drawing/2014/main" id="{5087A267-FD10-49B8-A1FE-439FE4E46BA3}"/>
                      </a:ext>
                    </a:extLst>
                  </p:cNvPr>
                  <p:cNvSpPr/>
                  <p:nvPr/>
                </p:nvSpPr>
                <p:spPr>
                  <a:xfrm>
                    <a:off x="5336740" y="5410195"/>
                    <a:ext cx="783117" cy="653001"/>
                  </a:xfrm>
                  <a:custGeom>
                    <a:avLst/>
                    <a:gdLst>
                      <a:gd name="connsiteX0" fmla="*/ 590865 w 783118"/>
                      <a:gd name="connsiteY0" fmla="*/ 607382 h 653002"/>
                      <a:gd name="connsiteX1" fmla="*/ 608231 w 783118"/>
                      <a:gd name="connsiteY1" fmla="*/ 653002 h 653002"/>
                      <a:gd name="connsiteX2" fmla="*/ 184155 w 783118"/>
                      <a:gd name="connsiteY2" fmla="*/ 653002 h 653002"/>
                      <a:gd name="connsiteX3" fmla="*/ 193260 w 783118"/>
                      <a:gd name="connsiteY3" fmla="*/ 607413 h 653002"/>
                      <a:gd name="connsiteX4" fmla="*/ 73462 w 783118"/>
                      <a:gd name="connsiteY4" fmla="*/ 49754 h 653002"/>
                      <a:gd name="connsiteX5" fmla="*/ 73462 w 783118"/>
                      <a:gd name="connsiteY5" fmla="*/ 480634 h 653002"/>
                      <a:gd name="connsiteX6" fmla="*/ 709654 w 783118"/>
                      <a:gd name="connsiteY6" fmla="*/ 480634 h 653002"/>
                      <a:gd name="connsiteX7" fmla="*/ 709654 w 783118"/>
                      <a:gd name="connsiteY7" fmla="*/ 49754 h 653002"/>
                      <a:gd name="connsiteX8" fmla="*/ 0 w 783118"/>
                      <a:gd name="connsiteY8" fmla="*/ 0 h 653002"/>
                      <a:gd name="connsiteX9" fmla="*/ 783118 w 783118"/>
                      <a:gd name="connsiteY9" fmla="*/ 0 h 653002"/>
                      <a:gd name="connsiteX10" fmla="*/ 783118 w 783118"/>
                      <a:gd name="connsiteY10" fmla="*/ 530390 h 653002"/>
                      <a:gd name="connsiteX11" fmla="*/ 541722 w 783118"/>
                      <a:gd name="connsiteY11" fmla="*/ 530390 h 653002"/>
                      <a:gd name="connsiteX12" fmla="*/ 541722 w 783118"/>
                      <a:gd name="connsiteY12" fmla="*/ 607380 h 653002"/>
                      <a:gd name="connsiteX13" fmla="*/ 251747 w 783118"/>
                      <a:gd name="connsiteY13" fmla="*/ 607380 h 653002"/>
                      <a:gd name="connsiteX14" fmla="*/ 251747 w 783118"/>
                      <a:gd name="connsiteY14" fmla="*/ 530390 h 653002"/>
                      <a:gd name="connsiteX15" fmla="*/ 0 w 783118"/>
                      <a:gd name="connsiteY15" fmla="*/ 530390 h 653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83118" h="653002">
                        <a:moveTo>
                          <a:pt x="590865" y="607382"/>
                        </a:moveTo>
                        <a:lnTo>
                          <a:pt x="608231" y="653002"/>
                        </a:lnTo>
                        <a:lnTo>
                          <a:pt x="184155" y="653002"/>
                        </a:lnTo>
                        <a:cubicBezTo>
                          <a:pt x="187397" y="638490"/>
                          <a:pt x="193260" y="607413"/>
                          <a:pt x="193260" y="607413"/>
                        </a:cubicBezTo>
                        <a:close/>
                        <a:moveTo>
                          <a:pt x="73462" y="49754"/>
                        </a:moveTo>
                        <a:lnTo>
                          <a:pt x="73462" y="480634"/>
                        </a:lnTo>
                        <a:lnTo>
                          <a:pt x="709654" y="480634"/>
                        </a:lnTo>
                        <a:lnTo>
                          <a:pt x="709654" y="49754"/>
                        </a:lnTo>
                        <a:close/>
                        <a:moveTo>
                          <a:pt x="0" y="0"/>
                        </a:moveTo>
                        <a:lnTo>
                          <a:pt x="783118" y="0"/>
                        </a:lnTo>
                        <a:lnTo>
                          <a:pt x="783118" y="530390"/>
                        </a:lnTo>
                        <a:lnTo>
                          <a:pt x="541722" y="530390"/>
                        </a:lnTo>
                        <a:lnTo>
                          <a:pt x="541722" y="607380"/>
                        </a:lnTo>
                        <a:lnTo>
                          <a:pt x="251747" y="607380"/>
                        </a:lnTo>
                        <a:lnTo>
                          <a:pt x="251747" y="530390"/>
                        </a:lnTo>
                        <a:lnTo>
                          <a:pt x="0" y="530390"/>
                        </a:lnTo>
                        <a:close/>
                      </a:path>
                    </a:pathLst>
                  </a:custGeom>
                  <a:grpFill/>
                  <a:ln w="12700" cap="flat" cmpd="sng" algn="ctr">
                    <a:noFill/>
                    <a:prstDash val="solid"/>
                    <a:miter lim="800000"/>
                  </a:ln>
                  <a:effectLst/>
                </p:spPr>
                <p:txBody>
                  <a:bodyPr wrap="square" rtlCol="0" anchor="b">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236" name="Rectangle 836">
                    <a:extLst>
                      <a:ext uri="{FF2B5EF4-FFF2-40B4-BE49-F238E27FC236}">
                        <a16:creationId xmlns:a16="http://schemas.microsoft.com/office/drawing/2014/main" id="{35155226-E4C9-4FB5-9169-90319C4DC912}"/>
                      </a:ext>
                    </a:extLst>
                  </p:cNvPr>
                  <p:cNvSpPr/>
                  <p:nvPr/>
                </p:nvSpPr>
                <p:spPr>
                  <a:xfrm>
                    <a:off x="5438038" y="5515256"/>
                    <a:ext cx="580529" cy="320278"/>
                  </a:xfrm>
                  <a:custGeom>
                    <a:avLst/>
                    <a:gdLst>
                      <a:gd name="connsiteX0" fmla="*/ 0 w 2831399"/>
                      <a:gd name="connsiteY0" fmla="*/ 0 h 1145476"/>
                      <a:gd name="connsiteX1" fmla="*/ 2831399 w 2831399"/>
                      <a:gd name="connsiteY1" fmla="*/ 0 h 1145476"/>
                      <a:gd name="connsiteX2" fmla="*/ 2831399 w 2831399"/>
                      <a:gd name="connsiteY2" fmla="*/ 1145476 h 1145476"/>
                      <a:gd name="connsiteX3" fmla="*/ 0 w 2831399"/>
                      <a:gd name="connsiteY3" fmla="*/ 1145476 h 1145476"/>
                      <a:gd name="connsiteX4" fmla="*/ 0 w 2831399"/>
                      <a:gd name="connsiteY4" fmla="*/ 0 h 1145476"/>
                      <a:gd name="connsiteX0" fmla="*/ 457200 w 3288599"/>
                      <a:gd name="connsiteY0" fmla="*/ 0 h 1145476"/>
                      <a:gd name="connsiteX1" fmla="*/ 3288599 w 3288599"/>
                      <a:gd name="connsiteY1" fmla="*/ 0 h 1145476"/>
                      <a:gd name="connsiteX2" fmla="*/ 3288599 w 3288599"/>
                      <a:gd name="connsiteY2" fmla="*/ 1145476 h 1145476"/>
                      <a:gd name="connsiteX3" fmla="*/ 0 w 3288599"/>
                      <a:gd name="connsiteY3" fmla="*/ 754951 h 1145476"/>
                      <a:gd name="connsiteX4" fmla="*/ 457200 w 3288599"/>
                      <a:gd name="connsiteY4" fmla="*/ 0 h 1145476"/>
                      <a:gd name="connsiteX0" fmla="*/ 695607 w 3288599"/>
                      <a:gd name="connsiteY0" fmla="*/ 99589 h 1145476"/>
                      <a:gd name="connsiteX1" fmla="*/ 3288599 w 3288599"/>
                      <a:gd name="connsiteY1" fmla="*/ 0 h 1145476"/>
                      <a:gd name="connsiteX2" fmla="*/ 3288599 w 3288599"/>
                      <a:gd name="connsiteY2" fmla="*/ 1145476 h 1145476"/>
                      <a:gd name="connsiteX3" fmla="*/ 0 w 3288599"/>
                      <a:gd name="connsiteY3" fmla="*/ 754951 h 1145476"/>
                      <a:gd name="connsiteX4" fmla="*/ 695607 w 3288599"/>
                      <a:gd name="connsiteY4" fmla="*/ 99589 h 1145476"/>
                      <a:gd name="connsiteX0" fmla="*/ 695607 w 3288599"/>
                      <a:gd name="connsiteY0" fmla="*/ 99589 h 1145476"/>
                      <a:gd name="connsiteX1" fmla="*/ 1113010 w 3288599"/>
                      <a:gd name="connsiteY1" fmla="*/ 80059 h 1145476"/>
                      <a:gd name="connsiteX2" fmla="*/ 3288599 w 3288599"/>
                      <a:gd name="connsiteY2" fmla="*/ 0 h 1145476"/>
                      <a:gd name="connsiteX3" fmla="*/ 3288599 w 3288599"/>
                      <a:gd name="connsiteY3" fmla="*/ 1145476 h 1145476"/>
                      <a:gd name="connsiteX4" fmla="*/ 0 w 3288599"/>
                      <a:gd name="connsiteY4" fmla="*/ 754951 h 1145476"/>
                      <a:gd name="connsiteX5" fmla="*/ 695607 w 3288599"/>
                      <a:gd name="connsiteY5" fmla="*/ 99589 h 1145476"/>
                      <a:gd name="connsiteX0" fmla="*/ 695607 w 3288599"/>
                      <a:gd name="connsiteY0" fmla="*/ 99589 h 1145476"/>
                      <a:gd name="connsiteX1" fmla="*/ 862531 w 3288599"/>
                      <a:gd name="connsiteY1" fmla="*/ 357698 h 1145476"/>
                      <a:gd name="connsiteX2" fmla="*/ 3288599 w 3288599"/>
                      <a:gd name="connsiteY2" fmla="*/ 0 h 1145476"/>
                      <a:gd name="connsiteX3" fmla="*/ 3288599 w 3288599"/>
                      <a:gd name="connsiteY3" fmla="*/ 1145476 h 1145476"/>
                      <a:gd name="connsiteX4" fmla="*/ 0 w 3288599"/>
                      <a:gd name="connsiteY4" fmla="*/ 754951 h 1145476"/>
                      <a:gd name="connsiteX5" fmla="*/ 695607 w 3288599"/>
                      <a:gd name="connsiteY5" fmla="*/ 99589 h 1145476"/>
                      <a:gd name="connsiteX0" fmla="*/ 695607 w 3288599"/>
                      <a:gd name="connsiteY0" fmla="*/ 99589 h 1145476"/>
                      <a:gd name="connsiteX1" fmla="*/ 862531 w 3288599"/>
                      <a:gd name="connsiteY1" fmla="*/ 357698 h 1145476"/>
                      <a:gd name="connsiteX2" fmla="*/ 1541540 w 3288599"/>
                      <a:gd name="connsiteY2" fmla="*/ 258110 h 1145476"/>
                      <a:gd name="connsiteX3" fmla="*/ 3288599 w 3288599"/>
                      <a:gd name="connsiteY3" fmla="*/ 0 h 1145476"/>
                      <a:gd name="connsiteX4" fmla="*/ 3288599 w 3288599"/>
                      <a:gd name="connsiteY4" fmla="*/ 1145476 h 1145476"/>
                      <a:gd name="connsiteX5" fmla="*/ 0 w 3288599"/>
                      <a:gd name="connsiteY5" fmla="*/ 754951 h 1145476"/>
                      <a:gd name="connsiteX6" fmla="*/ 695607 w 3288599"/>
                      <a:gd name="connsiteY6" fmla="*/ 99589 h 1145476"/>
                      <a:gd name="connsiteX0" fmla="*/ 695607 w 3288599"/>
                      <a:gd name="connsiteY0" fmla="*/ 212671 h 1258558"/>
                      <a:gd name="connsiteX1" fmla="*/ 862531 w 3288599"/>
                      <a:gd name="connsiteY1" fmla="*/ 470780 h 1258558"/>
                      <a:gd name="connsiteX2" fmla="*/ 1194491 w 3288599"/>
                      <a:gd name="connsiteY2" fmla="*/ 0 h 1258558"/>
                      <a:gd name="connsiteX3" fmla="*/ 3288599 w 3288599"/>
                      <a:gd name="connsiteY3" fmla="*/ 113082 h 1258558"/>
                      <a:gd name="connsiteX4" fmla="*/ 3288599 w 3288599"/>
                      <a:gd name="connsiteY4" fmla="*/ 1258558 h 1258558"/>
                      <a:gd name="connsiteX5" fmla="*/ 0 w 3288599"/>
                      <a:gd name="connsiteY5" fmla="*/ 868033 h 1258558"/>
                      <a:gd name="connsiteX6" fmla="*/ 695607 w 3288599"/>
                      <a:gd name="connsiteY6" fmla="*/ 212671 h 1258558"/>
                      <a:gd name="connsiteX0" fmla="*/ 695607 w 3288599"/>
                      <a:gd name="connsiteY0" fmla="*/ 266992 h 1312879"/>
                      <a:gd name="connsiteX1" fmla="*/ 862531 w 3288599"/>
                      <a:gd name="connsiteY1" fmla="*/ 525101 h 1312879"/>
                      <a:gd name="connsiteX2" fmla="*/ 1194491 w 3288599"/>
                      <a:gd name="connsiteY2" fmla="*/ 0 h 1312879"/>
                      <a:gd name="connsiteX3" fmla="*/ 3288599 w 3288599"/>
                      <a:gd name="connsiteY3" fmla="*/ 167403 h 1312879"/>
                      <a:gd name="connsiteX4" fmla="*/ 3288599 w 3288599"/>
                      <a:gd name="connsiteY4" fmla="*/ 1312879 h 1312879"/>
                      <a:gd name="connsiteX5" fmla="*/ 0 w 3288599"/>
                      <a:gd name="connsiteY5" fmla="*/ 922354 h 1312879"/>
                      <a:gd name="connsiteX6" fmla="*/ 695607 w 3288599"/>
                      <a:gd name="connsiteY6" fmla="*/ 266992 h 1312879"/>
                      <a:gd name="connsiteX0" fmla="*/ 695607 w 3288599"/>
                      <a:gd name="connsiteY0" fmla="*/ 266992 h 1312879"/>
                      <a:gd name="connsiteX1" fmla="*/ 862531 w 3288599"/>
                      <a:gd name="connsiteY1" fmla="*/ 525101 h 1312879"/>
                      <a:gd name="connsiteX2" fmla="*/ 1194491 w 3288599"/>
                      <a:gd name="connsiteY2" fmla="*/ 0 h 1312879"/>
                      <a:gd name="connsiteX3" fmla="*/ 1704503 w 3288599"/>
                      <a:gd name="connsiteY3" fmla="*/ 39233 h 1312879"/>
                      <a:gd name="connsiteX4" fmla="*/ 3288599 w 3288599"/>
                      <a:gd name="connsiteY4" fmla="*/ 167403 h 1312879"/>
                      <a:gd name="connsiteX5" fmla="*/ 3288599 w 3288599"/>
                      <a:gd name="connsiteY5" fmla="*/ 1312879 h 1312879"/>
                      <a:gd name="connsiteX6" fmla="*/ 0 w 3288599"/>
                      <a:gd name="connsiteY6" fmla="*/ 922354 h 1312879"/>
                      <a:gd name="connsiteX7" fmla="*/ 695607 w 3288599"/>
                      <a:gd name="connsiteY7" fmla="*/ 266992 h 1312879"/>
                      <a:gd name="connsiteX0" fmla="*/ 695607 w 3288599"/>
                      <a:gd name="connsiteY0" fmla="*/ 266992 h 1312879"/>
                      <a:gd name="connsiteX1" fmla="*/ 862531 w 3288599"/>
                      <a:gd name="connsiteY1" fmla="*/ 525101 h 1312879"/>
                      <a:gd name="connsiteX2" fmla="*/ 1194491 w 3288599"/>
                      <a:gd name="connsiteY2" fmla="*/ 0 h 1312879"/>
                      <a:gd name="connsiteX3" fmla="*/ 1303133 w 3288599"/>
                      <a:gd name="connsiteY3" fmla="*/ 603565 h 1312879"/>
                      <a:gd name="connsiteX4" fmla="*/ 3288599 w 3288599"/>
                      <a:gd name="connsiteY4" fmla="*/ 167403 h 1312879"/>
                      <a:gd name="connsiteX5" fmla="*/ 3288599 w 3288599"/>
                      <a:gd name="connsiteY5" fmla="*/ 1312879 h 1312879"/>
                      <a:gd name="connsiteX6" fmla="*/ 0 w 3288599"/>
                      <a:gd name="connsiteY6" fmla="*/ 922354 h 1312879"/>
                      <a:gd name="connsiteX7" fmla="*/ 695607 w 3288599"/>
                      <a:gd name="connsiteY7" fmla="*/ 266992 h 1312879"/>
                      <a:gd name="connsiteX0" fmla="*/ 695607 w 3288599"/>
                      <a:gd name="connsiteY0" fmla="*/ 266992 h 1312879"/>
                      <a:gd name="connsiteX1" fmla="*/ 862531 w 3288599"/>
                      <a:gd name="connsiteY1" fmla="*/ 525101 h 1312879"/>
                      <a:gd name="connsiteX2" fmla="*/ 1194491 w 3288599"/>
                      <a:gd name="connsiteY2" fmla="*/ 0 h 1312879"/>
                      <a:gd name="connsiteX3" fmla="*/ 1303133 w 3288599"/>
                      <a:gd name="connsiteY3" fmla="*/ 603565 h 1312879"/>
                      <a:gd name="connsiteX4" fmla="*/ 1761841 w 3288599"/>
                      <a:gd name="connsiteY4" fmla="*/ 506995 h 1312879"/>
                      <a:gd name="connsiteX5" fmla="*/ 3288599 w 3288599"/>
                      <a:gd name="connsiteY5" fmla="*/ 167403 h 1312879"/>
                      <a:gd name="connsiteX6" fmla="*/ 3288599 w 3288599"/>
                      <a:gd name="connsiteY6" fmla="*/ 1312879 h 1312879"/>
                      <a:gd name="connsiteX7" fmla="*/ 0 w 3288599"/>
                      <a:gd name="connsiteY7" fmla="*/ 922354 h 1312879"/>
                      <a:gd name="connsiteX8" fmla="*/ 695607 w 3288599"/>
                      <a:gd name="connsiteY8" fmla="*/ 266992 h 1312879"/>
                      <a:gd name="connsiteX0" fmla="*/ 695607 w 3288599"/>
                      <a:gd name="connsiteY0" fmla="*/ 266992 h 1312879"/>
                      <a:gd name="connsiteX1" fmla="*/ 862531 w 3288599"/>
                      <a:gd name="connsiteY1" fmla="*/ 525101 h 1312879"/>
                      <a:gd name="connsiteX2" fmla="*/ 1194491 w 3288599"/>
                      <a:gd name="connsiteY2" fmla="*/ 0 h 1312879"/>
                      <a:gd name="connsiteX3" fmla="*/ 1303133 w 3288599"/>
                      <a:gd name="connsiteY3" fmla="*/ 603565 h 1312879"/>
                      <a:gd name="connsiteX4" fmla="*/ 1535505 w 3288599"/>
                      <a:gd name="connsiteY4" fmla="*/ 271605 h 1312879"/>
                      <a:gd name="connsiteX5" fmla="*/ 3288599 w 3288599"/>
                      <a:gd name="connsiteY5" fmla="*/ 167403 h 1312879"/>
                      <a:gd name="connsiteX6" fmla="*/ 3288599 w 3288599"/>
                      <a:gd name="connsiteY6" fmla="*/ 1312879 h 1312879"/>
                      <a:gd name="connsiteX7" fmla="*/ 0 w 3288599"/>
                      <a:gd name="connsiteY7" fmla="*/ 922354 h 1312879"/>
                      <a:gd name="connsiteX8" fmla="*/ 695607 w 3288599"/>
                      <a:gd name="connsiteY8" fmla="*/ 266992 h 1312879"/>
                      <a:gd name="connsiteX0" fmla="*/ 695607 w 3288599"/>
                      <a:gd name="connsiteY0" fmla="*/ 266992 h 1312879"/>
                      <a:gd name="connsiteX1" fmla="*/ 862531 w 3288599"/>
                      <a:gd name="connsiteY1" fmla="*/ 525101 h 1312879"/>
                      <a:gd name="connsiteX2" fmla="*/ 1194491 w 3288599"/>
                      <a:gd name="connsiteY2" fmla="*/ 0 h 1312879"/>
                      <a:gd name="connsiteX3" fmla="*/ 1303133 w 3288599"/>
                      <a:gd name="connsiteY3" fmla="*/ 603565 h 1312879"/>
                      <a:gd name="connsiteX4" fmla="*/ 1535505 w 3288599"/>
                      <a:gd name="connsiteY4" fmla="*/ 271605 h 1312879"/>
                      <a:gd name="connsiteX5" fmla="*/ 1936875 w 3288599"/>
                      <a:gd name="connsiteY5" fmla="*/ 244445 h 1312879"/>
                      <a:gd name="connsiteX6" fmla="*/ 3288599 w 3288599"/>
                      <a:gd name="connsiteY6" fmla="*/ 167403 h 1312879"/>
                      <a:gd name="connsiteX7" fmla="*/ 3288599 w 3288599"/>
                      <a:gd name="connsiteY7" fmla="*/ 1312879 h 1312879"/>
                      <a:gd name="connsiteX8" fmla="*/ 0 w 3288599"/>
                      <a:gd name="connsiteY8" fmla="*/ 922354 h 1312879"/>
                      <a:gd name="connsiteX9" fmla="*/ 695607 w 3288599"/>
                      <a:gd name="connsiteY9" fmla="*/ 266992 h 1312879"/>
                      <a:gd name="connsiteX0" fmla="*/ 695607 w 3288599"/>
                      <a:gd name="connsiteY0" fmla="*/ 266992 h 1312879"/>
                      <a:gd name="connsiteX1" fmla="*/ 862531 w 3288599"/>
                      <a:gd name="connsiteY1" fmla="*/ 525101 h 1312879"/>
                      <a:gd name="connsiteX2" fmla="*/ 1194491 w 3288599"/>
                      <a:gd name="connsiteY2" fmla="*/ 0 h 1312879"/>
                      <a:gd name="connsiteX3" fmla="*/ 1303133 w 3288599"/>
                      <a:gd name="connsiteY3" fmla="*/ 603565 h 1312879"/>
                      <a:gd name="connsiteX4" fmla="*/ 1535505 w 3288599"/>
                      <a:gd name="connsiteY4" fmla="*/ 271605 h 1312879"/>
                      <a:gd name="connsiteX5" fmla="*/ 1562665 w 3288599"/>
                      <a:gd name="connsiteY5" fmla="*/ 368176 h 1312879"/>
                      <a:gd name="connsiteX6" fmla="*/ 3288599 w 3288599"/>
                      <a:gd name="connsiteY6" fmla="*/ 167403 h 1312879"/>
                      <a:gd name="connsiteX7" fmla="*/ 3288599 w 3288599"/>
                      <a:gd name="connsiteY7" fmla="*/ 1312879 h 1312879"/>
                      <a:gd name="connsiteX8" fmla="*/ 0 w 3288599"/>
                      <a:gd name="connsiteY8" fmla="*/ 922354 h 1312879"/>
                      <a:gd name="connsiteX9" fmla="*/ 695607 w 3288599"/>
                      <a:gd name="connsiteY9" fmla="*/ 266992 h 1312879"/>
                      <a:gd name="connsiteX0" fmla="*/ 695607 w 3288599"/>
                      <a:gd name="connsiteY0" fmla="*/ 266992 h 1312879"/>
                      <a:gd name="connsiteX1" fmla="*/ 862531 w 3288599"/>
                      <a:gd name="connsiteY1" fmla="*/ 525101 h 1312879"/>
                      <a:gd name="connsiteX2" fmla="*/ 1194491 w 3288599"/>
                      <a:gd name="connsiteY2" fmla="*/ 0 h 1312879"/>
                      <a:gd name="connsiteX3" fmla="*/ 1303133 w 3288599"/>
                      <a:gd name="connsiteY3" fmla="*/ 603565 h 1312879"/>
                      <a:gd name="connsiteX4" fmla="*/ 1535505 w 3288599"/>
                      <a:gd name="connsiteY4" fmla="*/ 271605 h 1312879"/>
                      <a:gd name="connsiteX5" fmla="*/ 1562665 w 3288599"/>
                      <a:gd name="connsiteY5" fmla="*/ 368176 h 1312879"/>
                      <a:gd name="connsiteX6" fmla="*/ 1930839 w 3288599"/>
                      <a:gd name="connsiteY6" fmla="*/ 325926 h 1312879"/>
                      <a:gd name="connsiteX7" fmla="*/ 3288599 w 3288599"/>
                      <a:gd name="connsiteY7" fmla="*/ 167403 h 1312879"/>
                      <a:gd name="connsiteX8" fmla="*/ 3288599 w 3288599"/>
                      <a:gd name="connsiteY8" fmla="*/ 1312879 h 1312879"/>
                      <a:gd name="connsiteX9" fmla="*/ 0 w 3288599"/>
                      <a:gd name="connsiteY9" fmla="*/ 922354 h 1312879"/>
                      <a:gd name="connsiteX10" fmla="*/ 695607 w 3288599"/>
                      <a:gd name="connsiteY10" fmla="*/ 266992 h 1312879"/>
                      <a:gd name="connsiteX0" fmla="*/ 695607 w 3288599"/>
                      <a:gd name="connsiteY0" fmla="*/ 701557 h 1747444"/>
                      <a:gd name="connsiteX1" fmla="*/ 862531 w 3288599"/>
                      <a:gd name="connsiteY1" fmla="*/ 959666 h 1747444"/>
                      <a:gd name="connsiteX2" fmla="*/ 1194491 w 3288599"/>
                      <a:gd name="connsiteY2" fmla="*/ 434565 h 1747444"/>
                      <a:gd name="connsiteX3" fmla="*/ 1303133 w 3288599"/>
                      <a:gd name="connsiteY3" fmla="*/ 1038130 h 1747444"/>
                      <a:gd name="connsiteX4" fmla="*/ 1535505 w 3288599"/>
                      <a:gd name="connsiteY4" fmla="*/ 706170 h 1747444"/>
                      <a:gd name="connsiteX5" fmla="*/ 1562665 w 3288599"/>
                      <a:gd name="connsiteY5" fmla="*/ 802741 h 1747444"/>
                      <a:gd name="connsiteX6" fmla="*/ 1997231 w 3288599"/>
                      <a:gd name="connsiteY6" fmla="*/ 0 h 1747444"/>
                      <a:gd name="connsiteX7" fmla="*/ 3288599 w 3288599"/>
                      <a:gd name="connsiteY7" fmla="*/ 601968 h 1747444"/>
                      <a:gd name="connsiteX8" fmla="*/ 3288599 w 3288599"/>
                      <a:gd name="connsiteY8" fmla="*/ 1747444 h 1747444"/>
                      <a:gd name="connsiteX9" fmla="*/ 0 w 3288599"/>
                      <a:gd name="connsiteY9" fmla="*/ 1356919 h 1747444"/>
                      <a:gd name="connsiteX10" fmla="*/ 695607 w 3288599"/>
                      <a:gd name="connsiteY10" fmla="*/ 701557 h 1747444"/>
                      <a:gd name="connsiteX0" fmla="*/ 695607 w 3288599"/>
                      <a:gd name="connsiteY0" fmla="*/ 728717 h 1774604"/>
                      <a:gd name="connsiteX1" fmla="*/ 862531 w 3288599"/>
                      <a:gd name="connsiteY1" fmla="*/ 986826 h 1774604"/>
                      <a:gd name="connsiteX2" fmla="*/ 1194491 w 3288599"/>
                      <a:gd name="connsiteY2" fmla="*/ 461725 h 1774604"/>
                      <a:gd name="connsiteX3" fmla="*/ 1303133 w 3288599"/>
                      <a:gd name="connsiteY3" fmla="*/ 1065290 h 1774604"/>
                      <a:gd name="connsiteX4" fmla="*/ 1535505 w 3288599"/>
                      <a:gd name="connsiteY4" fmla="*/ 733330 h 1774604"/>
                      <a:gd name="connsiteX5" fmla="*/ 1562665 w 3288599"/>
                      <a:gd name="connsiteY5" fmla="*/ 829901 h 1774604"/>
                      <a:gd name="connsiteX6" fmla="*/ 2012320 w 3288599"/>
                      <a:gd name="connsiteY6" fmla="*/ 0 h 1774604"/>
                      <a:gd name="connsiteX7" fmla="*/ 3288599 w 3288599"/>
                      <a:gd name="connsiteY7" fmla="*/ 629128 h 1774604"/>
                      <a:gd name="connsiteX8" fmla="*/ 3288599 w 3288599"/>
                      <a:gd name="connsiteY8" fmla="*/ 1774604 h 1774604"/>
                      <a:gd name="connsiteX9" fmla="*/ 0 w 3288599"/>
                      <a:gd name="connsiteY9" fmla="*/ 1384079 h 1774604"/>
                      <a:gd name="connsiteX10" fmla="*/ 695607 w 3288599"/>
                      <a:gd name="connsiteY10" fmla="*/ 728717 h 1774604"/>
                      <a:gd name="connsiteX0" fmla="*/ 695607 w 3288599"/>
                      <a:gd name="connsiteY0" fmla="*/ 728717 h 1774604"/>
                      <a:gd name="connsiteX1" fmla="*/ 862531 w 3288599"/>
                      <a:gd name="connsiteY1" fmla="*/ 986826 h 1774604"/>
                      <a:gd name="connsiteX2" fmla="*/ 1194491 w 3288599"/>
                      <a:gd name="connsiteY2" fmla="*/ 461725 h 1774604"/>
                      <a:gd name="connsiteX3" fmla="*/ 1303133 w 3288599"/>
                      <a:gd name="connsiteY3" fmla="*/ 1065290 h 1774604"/>
                      <a:gd name="connsiteX4" fmla="*/ 1535505 w 3288599"/>
                      <a:gd name="connsiteY4" fmla="*/ 733330 h 1774604"/>
                      <a:gd name="connsiteX5" fmla="*/ 1562665 w 3288599"/>
                      <a:gd name="connsiteY5" fmla="*/ 829901 h 1774604"/>
                      <a:gd name="connsiteX6" fmla="*/ 2012320 w 3288599"/>
                      <a:gd name="connsiteY6" fmla="*/ 0 h 1774604"/>
                      <a:gd name="connsiteX7" fmla="*/ 3288599 w 3288599"/>
                      <a:gd name="connsiteY7" fmla="*/ 629128 h 1774604"/>
                      <a:gd name="connsiteX8" fmla="*/ 2440851 w 3288599"/>
                      <a:gd name="connsiteY8" fmla="*/ 211247 h 1774604"/>
                      <a:gd name="connsiteX9" fmla="*/ 3288599 w 3288599"/>
                      <a:gd name="connsiteY9" fmla="*/ 1774604 h 1774604"/>
                      <a:gd name="connsiteX10" fmla="*/ 0 w 3288599"/>
                      <a:gd name="connsiteY10" fmla="*/ 1384079 h 1774604"/>
                      <a:gd name="connsiteX11" fmla="*/ 695607 w 3288599"/>
                      <a:gd name="connsiteY11" fmla="*/ 728717 h 1774604"/>
                      <a:gd name="connsiteX0" fmla="*/ 695607 w 3288599"/>
                      <a:gd name="connsiteY0" fmla="*/ 728717 h 1774604"/>
                      <a:gd name="connsiteX1" fmla="*/ 862531 w 3288599"/>
                      <a:gd name="connsiteY1" fmla="*/ 986826 h 1774604"/>
                      <a:gd name="connsiteX2" fmla="*/ 1194491 w 3288599"/>
                      <a:gd name="connsiteY2" fmla="*/ 461725 h 1774604"/>
                      <a:gd name="connsiteX3" fmla="*/ 1303133 w 3288599"/>
                      <a:gd name="connsiteY3" fmla="*/ 1065290 h 1774604"/>
                      <a:gd name="connsiteX4" fmla="*/ 1535505 w 3288599"/>
                      <a:gd name="connsiteY4" fmla="*/ 733330 h 1774604"/>
                      <a:gd name="connsiteX5" fmla="*/ 1562665 w 3288599"/>
                      <a:gd name="connsiteY5" fmla="*/ 829901 h 1774604"/>
                      <a:gd name="connsiteX6" fmla="*/ 2012320 w 3288599"/>
                      <a:gd name="connsiteY6" fmla="*/ 0 h 1774604"/>
                      <a:gd name="connsiteX7" fmla="*/ 2283925 w 3288599"/>
                      <a:gd name="connsiteY7" fmla="*/ 141837 h 1774604"/>
                      <a:gd name="connsiteX8" fmla="*/ 3288599 w 3288599"/>
                      <a:gd name="connsiteY8" fmla="*/ 629128 h 1774604"/>
                      <a:gd name="connsiteX9" fmla="*/ 2440851 w 3288599"/>
                      <a:gd name="connsiteY9" fmla="*/ 211247 h 1774604"/>
                      <a:gd name="connsiteX10" fmla="*/ 3288599 w 3288599"/>
                      <a:gd name="connsiteY10" fmla="*/ 1774604 h 1774604"/>
                      <a:gd name="connsiteX11" fmla="*/ 0 w 3288599"/>
                      <a:gd name="connsiteY11" fmla="*/ 1384079 h 1774604"/>
                      <a:gd name="connsiteX12" fmla="*/ 695607 w 3288599"/>
                      <a:gd name="connsiteY12" fmla="*/ 728717 h 1774604"/>
                      <a:gd name="connsiteX0" fmla="*/ 695607 w 3288599"/>
                      <a:gd name="connsiteY0" fmla="*/ 728717 h 1774604"/>
                      <a:gd name="connsiteX1" fmla="*/ 862531 w 3288599"/>
                      <a:gd name="connsiteY1" fmla="*/ 986826 h 1774604"/>
                      <a:gd name="connsiteX2" fmla="*/ 1194491 w 3288599"/>
                      <a:gd name="connsiteY2" fmla="*/ 461725 h 1774604"/>
                      <a:gd name="connsiteX3" fmla="*/ 1303133 w 3288599"/>
                      <a:gd name="connsiteY3" fmla="*/ 1065290 h 1774604"/>
                      <a:gd name="connsiteX4" fmla="*/ 1535505 w 3288599"/>
                      <a:gd name="connsiteY4" fmla="*/ 733330 h 1774604"/>
                      <a:gd name="connsiteX5" fmla="*/ 1562665 w 3288599"/>
                      <a:gd name="connsiteY5" fmla="*/ 829901 h 1774604"/>
                      <a:gd name="connsiteX6" fmla="*/ 2012320 w 3288599"/>
                      <a:gd name="connsiteY6" fmla="*/ 0 h 1774604"/>
                      <a:gd name="connsiteX7" fmla="*/ 2096820 w 3288599"/>
                      <a:gd name="connsiteY7" fmla="*/ 893275 h 1774604"/>
                      <a:gd name="connsiteX8" fmla="*/ 3288599 w 3288599"/>
                      <a:gd name="connsiteY8" fmla="*/ 629128 h 1774604"/>
                      <a:gd name="connsiteX9" fmla="*/ 2440851 w 3288599"/>
                      <a:gd name="connsiteY9" fmla="*/ 211247 h 1774604"/>
                      <a:gd name="connsiteX10" fmla="*/ 3288599 w 3288599"/>
                      <a:gd name="connsiteY10" fmla="*/ 1774604 h 1774604"/>
                      <a:gd name="connsiteX11" fmla="*/ 0 w 3288599"/>
                      <a:gd name="connsiteY11" fmla="*/ 1384079 h 1774604"/>
                      <a:gd name="connsiteX12" fmla="*/ 695607 w 3288599"/>
                      <a:gd name="connsiteY12" fmla="*/ 728717 h 1774604"/>
                      <a:gd name="connsiteX0" fmla="*/ 695607 w 3306966"/>
                      <a:gd name="connsiteY0" fmla="*/ 728717 h 1774604"/>
                      <a:gd name="connsiteX1" fmla="*/ 862531 w 3306966"/>
                      <a:gd name="connsiteY1" fmla="*/ 986826 h 1774604"/>
                      <a:gd name="connsiteX2" fmla="*/ 1194491 w 3306966"/>
                      <a:gd name="connsiteY2" fmla="*/ 461725 h 1774604"/>
                      <a:gd name="connsiteX3" fmla="*/ 1303133 w 3306966"/>
                      <a:gd name="connsiteY3" fmla="*/ 1065290 h 1774604"/>
                      <a:gd name="connsiteX4" fmla="*/ 1535505 w 3306966"/>
                      <a:gd name="connsiteY4" fmla="*/ 733330 h 1774604"/>
                      <a:gd name="connsiteX5" fmla="*/ 1562665 w 3306966"/>
                      <a:gd name="connsiteY5" fmla="*/ 829901 h 1774604"/>
                      <a:gd name="connsiteX6" fmla="*/ 2012320 w 3306966"/>
                      <a:gd name="connsiteY6" fmla="*/ 0 h 1774604"/>
                      <a:gd name="connsiteX7" fmla="*/ 2096820 w 3306966"/>
                      <a:gd name="connsiteY7" fmla="*/ 893275 h 1774604"/>
                      <a:gd name="connsiteX8" fmla="*/ 3288599 w 3306966"/>
                      <a:gd name="connsiteY8" fmla="*/ 629128 h 1774604"/>
                      <a:gd name="connsiteX9" fmla="*/ 3306966 w 3306966"/>
                      <a:gd name="connsiteY9" fmla="*/ 796704 h 1774604"/>
                      <a:gd name="connsiteX10" fmla="*/ 3288599 w 3306966"/>
                      <a:gd name="connsiteY10" fmla="*/ 1774604 h 1774604"/>
                      <a:gd name="connsiteX11" fmla="*/ 0 w 3306966"/>
                      <a:gd name="connsiteY11" fmla="*/ 1384079 h 1774604"/>
                      <a:gd name="connsiteX12" fmla="*/ 695607 w 3306966"/>
                      <a:gd name="connsiteY12" fmla="*/ 728717 h 1774604"/>
                      <a:gd name="connsiteX0" fmla="*/ 695607 w 3306966"/>
                      <a:gd name="connsiteY0" fmla="*/ 728717 h 1774604"/>
                      <a:gd name="connsiteX1" fmla="*/ 862531 w 3306966"/>
                      <a:gd name="connsiteY1" fmla="*/ 986826 h 1774604"/>
                      <a:gd name="connsiteX2" fmla="*/ 1194491 w 3306966"/>
                      <a:gd name="connsiteY2" fmla="*/ 461725 h 1774604"/>
                      <a:gd name="connsiteX3" fmla="*/ 1303133 w 3306966"/>
                      <a:gd name="connsiteY3" fmla="*/ 1065290 h 1774604"/>
                      <a:gd name="connsiteX4" fmla="*/ 1535505 w 3306966"/>
                      <a:gd name="connsiteY4" fmla="*/ 733330 h 1774604"/>
                      <a:gd name="connsiteX5" fmla="*/ 1562665 w 3306966"/>
                      <a:gd name="connsiteY5" fmla="*/ 829901 h 1774604"/>
                      <a:gd name="connsiteX6" fmla="*/ 2012320 w 3306966"/>
                      <a:gd name="connsiteY6" fmla="*/ 0 h 1774604"/>
                      <a:gd name="connsiteX7" fmla="*/ 2096820 w 3306966"/>
                      <a:gd name="connsiteY7" fmla="*/ 893275 h 1774604"/>
                      <a:gd name="connsiteX8" fmla="*/ 2341003 w 3306966"/>
                      <a:gd name="connsiteY8" fmla="*/ 689484 h 1774604"/>
                      <a:gd name="connsiteX9" fmla="*/ 3306966 w 3306966"/>
                      <a:gd name="connsiteY9" fmla="*/ 796704 h 1774604"/>
                      <a:gd name="connsiteX10" fmla="*/ 3288599 w 3306966"/>
                      <a:gd name="connsiteY10" fmla="*/ 1774604 h 1774604"/>
                      <a:gd name="connsiteX11" fmla="*/ 0 w 3306966"/>
                      <a:gd name="connsiteY11" fmla="*/ 1384079 h 1774604"/>
                      <a:gd name="connsiteX12" fmla="*/ 695607 w 3306966"/>
                      <a:gd name="connsiteY12" fmla="*/ 728717 h 1774604"/>
                      <a:gd name="connsiteX0" fmla="*/ 695607 w 3306966"/>
                      <a:gd name="connsiteY0" fmla="*/ 728717 h 1774604"/>
                      <a:gd name="connsiteX1" fmla="*/ 862531 w 3306966"/>
                      <a:gd name="connsiteY1" fmla="*/ 986826 h 1774604"/>
                      <a:gd name="connsiteX2" fmla="*/ 1194491 w 3306966"/>
                      <a:gd name="connsiteY2" fmla="*/ 461725 h 1774604"/>
                      <a:gd name="connsiteX3" fmla="*/ 1303133 w 3306966"/>
                      <a:gd name="connsiteY3" fmla="*/ 1065290 h 1774604"/>
                      <a:gd name="connsiteX4" fmla="*/ 1535505 w 3306966"/>
                      <a:gd name="connsiteY4" fmla="*/ 733330 h 1774604"/>
                      <a:gd name="connsiteX5" fmla="*/ 1562665 w 3306966"/>
                      <a:gd name="connsiteY5" fmla="*/ 829901 h 1774604"/>
                      <a:gd name="connsiteX6" fmla="*/ 2012320 w 3306966"/>
                      <a:gd name="connsiteY6" fmla="*/ 0 h 1774604"/>
                      <a:gd name="connsiteX7" fmla="*/ 2096820 w 3306966"/>
                      <a:gd name="connsiteY7" fmla="*/ 893275 h 1774604"/>
                      <a:gd name="connsiteX8" fmla="*/ 2325914 w 3306966"/>
                      <a:gd name="connsiteY8" fmla="*/ 680430 h 1774604"/>
                      <a:gd name="connsiteX9" fmla="*/ 3306966 w 3306966"/>
                      <a:gd name="connsiteY9" fmla="*/ 796704 h 1774604"/>
                      <a:gd name="connsiteX10" fmla="*/ 3288599 w 3306966"/>
                      <a:gd name="connsiteY10" fmla="*/ 1774604 h 1774604"/>
                      <a:gd name="connsiteX11" fmla="*/ 0 w 3306966"/>
                      <a:gd name="connsiteY11" fmla="*/ 1384079 h 1774604"/>
                      <a:gd name="connsiteX12" fmla="*/ 695607 w 3306966"/>
                      <a:gd name="connsiteY12" fmla="*/ 728717 h 1774604"/>
                      <a:gd name="connsiteX0" fmla="*/ 695607 w 3288599"/>
                      <a:gd name="connsiteY0" fmla="*/ 728717 h 1774604"/>
                      <a:gd name="connsiteX1" fmla="*/ 862531 w 3288599"/>
                      <a:gd name="connsiteY1" fmla="*/ 986826 h 1774604"/>
                      <a:gd name="connsiteX2" fmla="*/ 1194491 w 3288599"/>
                      <a:gd name="connsiteY2" fmla="*/ 461725 h 1774604"/>
                      <a:gd name="connsiteX3" fmla="*/ 1303133 w 3288599"/>
                      <a:gd name="connsiteY3" fmla="*/ 1065290 h 1774604"/>
                      <a:gd name="connsiteX4" fmla="*/ 1535505 w 3288599"/>
                      <a:gd name="connsiteY4" fmla="*/ 733330 h 1774604"/>
                      <a:gd name="connsiteX5" fmla="*/ 1562665 w 3288599"/>
                      <a:gd name="connsiteY5" fmla="*/ 829901 h 1774604"/>
                      <a:gd name="connsiteX6" fmla="*/ 2012320 w 3288599"/>
                      <a:gd name="connsiteY6" fmla="*/ 0 h 1774604"/>
                      <a:gd name="connsiteX7" fmla="*/ 2096820 w 3288599"/>
                      <a:gd name="connsiteY7" fmla="*/ 893275 h 1774604"/>
                      <a:gd name="connsiteX8" fmla="*/ 2325914 w 3288599"/>
                      <a:gd name="connsiteY8" fmla="*/ 680430 h 1774604"/>
                      <a:gd name="connsiteX9" fmla="*/ 2458958 w 3288599"/>
                      <a:gd name="connsiteY9" fmla="*/ 1017005 h 1774604"/>
                      <a:gd name="connsiteX10" fmla="*/ 3288599 w 3288599"/>
                      <a:gd name="connsiteY10" fmla="*/ 1774604 h 1774604"/>
                      <a:gd name="connsiteX11" fmla="*/ 0 w 3288599"/>
                      <a:gd name="connsiteY11" fmla="*/ 1384079 h 1774604"/>
                      <a:gd name="connsiteX12" fmla="*/ 695607 w 3288599"/>
                      <a:gd name="connsiteY12" fmla="*/ 728717 h 1774604"/>
                      <a:gd name="connsiteX0" fmla="*/ 695607 w 3288599"/>
                      <a:gd name="connsiteY0" fmla="*/ 728717 h 1774604"/>
                      <a:gd name="connsiteX1" fmla="*/ 862531 w 3288599"/>
                      <a:gd name="connsiteY1" fmla="*/ 986826 h 1774604"/>
                      <a:gd name="connsiteX2" fmla="*/ 1194491 w 3288599"/>
                      <a:gd name="connsiteY2" fmla="*/ 461725 h 1774604"/>
                      <a:gd name="connsiteX3" fmla="*/ 1303133 w 3288599"/>
                      <a:gd name="connsiteY3" fmla="*/ 1065290 h 1774604"/>
                      <a:gd name="connsiteX4" fmla="*/ 1535505 w 3288599"/>
                      <a:gd name="connsiteY4" fmla="*/ 733330 h 1774604"/>
                      <a:gd name="connsiteX5" fmla="*/ 1562665 w 3288599"/>
                      <a:gd name="connsiteY5" fmla="*/ 829901 h 1774604"/>
                      <a:gd name="connsiteX6" fmla="*/ 2012320 w 3288599"/>
                      <a:gd name="connsiteY6" fmla="*/ 0 h 1774604"/>
                      <a:gd name="connsiteX7" fmla="*/ 2096820 w 3288599"/>
                      <a:gd name="connsiteY7" fmla="*/ 893275 h 1774604"/>
                      <a:gd name="connsiteX8" fmla="*/ 2325914 w 3288599"/>
                      <a:gd name="connsiteY8" fmla="*/ 680430 h 1774604"/>
                      <a:gd name="connsiteX9" fmla="*/ 2458958 w 3288599"/>
                      <a:gd name="connsiteY9" fmla="*/ 1017005 h 1774604"/>
                      <a:gd name="connsiteX10" fmla="*/ 2646063 w 3288599"/>
                      <a:gd name="connsiteY10" fmla="*/ 1195057 h 1774604"/>
                      <a:gd name="connsiteX11" fmla="*/ 3288599 w 3288599"/>
                      <a:gd name="connsiteY11" fmla="*/ 1774604 h 1774604"/>
                      <a:gd name="connsiteX12" fmla="*/ 0 w 3288599"/>
                      <a:gd name="connsiteY12" fmla="*/ 1384079 h 1774604"/>
                      <a:gd name="connsiteX13" fmla="*/ 695607 w 3288599"/>
                      <a:gd name="connsiteY13" fmla="*/ 728717 h 1774604"/>
                      <a:gd name="connsiteX0" fmla="*/ 695607 w 3288599"/>
                      <a:gd name="connsiteY0" fmla="*/ 728717 h 1774604"/>
                      <a:gd name="connsiteX1" fmla="*/ 862531 w 3288599"/>
                      <a:gd name="connsiteY1" fmla="*/ 986826 h 1774604"/>
                      <a:gd name="connsiteX2" fmla="*/ 1194491 w 3288599"/>
                      <a:gd name="connsiteY2" fmla="*/ 461725 h 1774604"/>
                      <a:gd name="connsiteX3" fmla="*/ 1303133 w 3288599"/>
                      <a:gd name="connsiteY3" fmla="*/ 1065290 h 1774604"/>
                      <a:gd name="connsiteX4" fmla="*/ 1535505 w 3288599"/>
                      <a:gd name="connsiteY4" fmla="*/ 733330 h 1774604"/>
                      <a:gd name="connsiteX5" fmla="*/ 1562665 w 3288599"/>
                      <a:gd name="connsiteY5" fmla="*/ 829901 h 1774604"/>
                      <a:gd name="connsiteX6" fmla="*/ 2012320 w 3288599"/>
                      <a:gd name="connsiteY6" fmla="*/ 0 h 1774604"/>
                      <a:gd name="connsiteX7" fmla="*/ 2096820 w 3288599"/>
                      <a:gd name="connsiteY7" fmla="*/ 893275 h 1774604"/>
                      <a:gd name="connsiteX8" fmla="*/ 2325914 w 3288599"/>
                      <a:gd name="connsiteY8" fmla="*/ 680430 h 1774604"/>
                      <a:gd name="connsiteX9" fmla="*/ 2458958 w 3288599"/>
                      <a:gd name="connsiteY9" fmla="*/ 1017005 h 1774604"/>
                      <a:gd name="connsiteX10" fmla="*/ 2799972 w 3288599"/>
                      <a:gd name="connsiteY10" fmla="*/ 353085 h 1774604"/>
                      <a:gd name="connsiteX11" fmla="*/ 3288599 w 3288599"/>
                      <a:gd name="connsiteY11" fmla="*/ 1774604 h 1774604"/>
                      <a:gd name="connsiteX12" fmla="*/ 0 w 3288599"/>
                      <a:gd name="connsiteY12" fmla="*/ 1384079 h 1774604"/>
                      <a:gd name="connsiteX13" fmla="*/ 695607 w 3288599"/>
                      <a:gd name="connsiteY13" fmla="*/ 728717 h 1774604"/>
                      <a:gd name="connsiteX0" fmla="*/ 695607 w 3288599"/>
                      <a:gd name="connsiteY0" fmla="*/ 728717 h 1774604"/>
                      <a:gd name="connsiteX1" fmla="*/ 862531 w 3288599"/>
                      <a:gd name="connsiteY1" fmla="*/ 986826 h 1774604"/>
                      <a:gd name="connsiteX2" fmla="*/ 1194491 w 3288599"/>
                      <a:gd name="connsiteY2" fmla="*/ 461725 h 1774604"/>
                      <a:gd name="connsiteX3" fmla="*/ 1303133 w 3288599"/>
                      <a:gd name="connsiteY3" fmla="*/ 1065290 h 1774604"/>
                      <a:gd name="connsiteX4" fmla="*/ 1535505 w 3288599"/>
                      <a:gd name="connsiteY4" fmla="*/ 733330 h 1774604"/>
                      <a:gd name="connsiteX5" fmla="*/ 1562665 w 3288599"/>
                      <a:gd name="connsiteY5" fmla="*/ 829901 h 1774604"/>
                      <a:gd name="connsiteX6" fmla="*/ 2012320 w 3288599"/>
                      <a:gd name="connsiteY6" fmla="*/ 0 h 1774604"/>
                      <a:gd name="connsiteX7" fmla="*/ 2096820 w 3288599"/>
                      <a:gd name="connsiteY7" fmla="*/ 893275 h 1774604"/>
                      <a:gd name="connsiteX8" fmla="*/ 2325914 w 3288599"/>
                      <a:gd name="connsiteY8" fmla="*/ 680430 h 1774604"/>
                      <a:gd name="connsiteX9" fmla="*/ 2458958 w 3288599"/>
                      <a:gd name="connsiteY9" fmla="*/ 1017005 h 1774604"/>
                      <a:gd name="connsiteX10" fmla="*/ 2799972 w 3288599"/>
                      <a:gd name="connsiteY10" fmla="*/ 353085 h 1774604"/>
                      <a:gd name="connsiteX11" fmla="*/ 2978024 w 3288599"/>
                      <a:gd name="connsiteY11" fmla="*/ 878186 h 1774604"/>
                      <a:gd name="connsiteX12" fmla="*/ 3288599 w 3288599"/>
                      <a:gd name="connsiteY12" fmla="*/ 1774604 h 1774604"/>
                      <a:gd name="connsiteX13" fmla="*/ 0 w 3288599"/>
                      <a:gd name="connsiteY13" fmla="*/ 1384079 h 1774604"/>
                      <a:gd name="connsiteX14" fmla="*/ 695607 w 3288599"/>
                      <a:gd name="connsiteY14" fmla="*/ 728717 h 1774604"/>
                      <a:gd name="connsiteX0" fmla="*/ 695607 w 3288599"/>
                      <a:gd name="connsiteY0" fmla="*/ 728717 h 1774604"/>
                      <a:gd name="connsiteX1" fmla="*/ 862531 w 3288599"/>
                      <a:gd name="connsiteY1" fmla="*/ 986826 h 1774604"/>
                      <a:gd name="connsiteX2" fmla="*/ 1194491 w 3288599"/>
                      <a:gd name="connsiteY2" fmla="*/ 461725 h 1774604"/>
                      <a:gd name="connsiteX3" fmla="*/ 1303133 w 3288599"/>
                      <a:gd name="connsiteY3" fmla="*/ 1065290 h 1774604"/>
                      <a:gd name="connsiteX4" fmla="*/ 1535505 w 3288599"/>
                      <a:gd name="connsiteY4" fmla="*/ 733330 h 1774604"/>
                      <a:gd name="connsiteX5" fmla="*/ 1562665 w 3288599"/>
                      <a:gd name="connsiteY5" fmla="*/ 829901 h 1774604"/>
                      <a:gd name="connsiteX6" fmla="*/ 2012320 w 3288599"/>
                      <a:gd name="connsiteY6" fmla="*/ 0 h 1774604"/>
                      <a:gd name="connsiteX7" fmla="*/ 2096820 w 3288599"/>
                      <a:gd name="connsiteY7" fmla="*/ 893275 h 1774604"/>
                      <a:gd name="connsiteX8" fmla="*/ 2325914 w 3288599"/>
                      <a:gd name="connsiteY8" fmla="*/ 680430 h 1774604"/>
                      <a:gd name="connsiteX9" fmla="*/ 2458958 w 3288599"/>
                      <a:gd name="connsiteY9" fmla="*/ 1017005 h 1774604"/>
                      <a:gd name="connsiteX10" fmla="*/ 2799972 w 3288599"/>
                      <a:gd name="connsiteY10" fmla="*/ 353085 h 1774604"/>
                      <a:gd name="connsiteX11" fmla="*/ 2812044 w 3288599"/>
                      <a:gd name="connsiteY11" fmla="*/ 1327842 h 1774604"/>
                      <a:gd name="connsiteX12" fmla="*/ 3288599 w 3288599"/>
                      <a:gd name="connsiteY12" fmla="*/ 1774604 h 1774604"/>
                      <a:gd name="connsiteX13" fmla="*/ 0 w 3288599"/>
                      <a:gd name="connsiteY13" fmla="*/ 1384079 h 1774604"/>
                      <a:gd name="connsiteX14" fmla="*/ 695607 w 3288599"/>
                      <a:gd name="connsiteY14" fmla="*/ 728717 h 1774604"/>
                      <a:gd name="connsiteX0" fmla="*/ 695607 w 3065280"/>
                      <a:gd name="connsiteY0" fmla="*/ 728717 h 1384079"/>
                      <a:gd name="connsiteX1" fmla="*/ 862531 w 3065280"/>
                      <a:gd name="connsiteY1" fmla="*/ 986826 h 1384079"/>
                      <a:gd name="connsiteX2" fmla="*/ 1194491 w 3065280"/>
                      <a:gd name="connsiteY2" fmla="*/ 461725 h 1384079"/>
                      <a:gd name="connsiteX3" fmla="*/ 1303133 w 3065280"/>
                      <a:gd name="connsiteY3" fmla="*/ 1065290 h 1384079"/>
                      <a:gd name="connsiteX4" fmla="*/ 1535505 w 3065280"/>
                      <a:gd name="connsiteY4" fmla="*/ 733330 h 1384079"/>
                      <a:gd name="connsiteX5" fmla="*/ 1562665 w 3065280"/>
                      <a:gd name="connsiteY5" fmla="*/ 829901 h 1384079"/>
                      <a:gd name="connsiteX6" fmla="*/ 2012320 w 3065280"/>
                      <a:gd name="connsiteY6" fmla="*/ 0 h 1384079"/>
                      <a:gd name="connsiteX7" fmla="*/ 2096820 w 3065280"/>
                      <a:gd name="connsiteY7" fmla="*/ 893275 h 1384079"/>
                      <a:gd name="connsiteX8" fmla="*/ 2325914 w 3065280"/>
                      <a:gd name="connsiteY8" fmla="*/ 680430 h 1384079"/>
                      <a:gd name="connsiteX9" fmla="*/ 2458958 w 3065280"/>
                      <a:gd name="connsiteY9" fmla="*/ 1017005 h 1384079"/>
                      <a:gd name="connsiteX10" fmla="*/ 2799972 w 3065280"/>
                      <a:gd name="connsiteY10" fmla="*/ 353085 h 1384079"/>
                      <a:gd name="connsiteX11" fmla="*/ 2812044 w 3065280"/>
                      <a:gd name="connsiteY11" fmla="*/ 1327842 h 1384079"/>
                      <a:gd name="connsiteX12" fmla="*/ 3065280 w 3065280"/>
                      <a:gd name="connsiteY12" fmla="*/ 863221 h 1384079"/>
                      <a:gd name="connsiteX13" fmla="*/ 0 w 3065280"/>
                      <a:gd name="connsiteY13" fmla="*/ 1384079 h 1384079"/>
                      <a:gd name="connsiteX14" fmla="*/ 695607 w 3065280"/>
                      <a:gd name="connsiteY14" fmla="*/ 728717 h 1384079"/>
                      <a:gd name="connsiteX0" fmla="*/ 695607 w 3065280"/>
                      <a:gd name="connsiteY0" fmla="*/ 728717 h 1384079"/>
                      <a:gd name="connsiteX1" fmla="*/ 862531 w 3065280"/>
                      <a:gd name="connsiteY1" fmla="*/ 986826 h 1384079"/>
                      <a:gd name="connsiteX2" fmla="*/ 1194491 w 3065280"/>
                      <a:gd name="connsiteY2" fmla="*/ 461725 h 1384079"/>
                      <a:gd name="connsiteX3" fmla="*/ 1303133 w 3065280"/>
                      <a:gd name="connsiteY3" fmla="*/ 1065290 h 1384079"/>
                      <a:gd name="connsiteX4" fmla="*/ 1535505 w 3065280"/>
                      <a:gd name="connsiteY4" fmla="*/ 733330 h 1384079"/>
                      <a:gd name="connsiteX5" fmla="*/ 1562665 w 3065280"/>
                      <a:gd name="connsiteY5" fmla="*/ 829901 h 1384079"/>
                      <a:gd name="connsiteX6" fmla="*/ 2012320 w 3065280"/>
                      <a:gd name="connsiteY6" fmla="*/ 0 h 1384079"/>
                      <a:gd name="connsiteX7" fmla="*/ 2096820 w 3065280"/>
                      <a:gd name="connsiteY7" fmla="*/ 893275 h 1384079"/>
                      <a:gd name="connsiteX8" fmla="*/ 2325914 w 3065280"/>
                      <a:gd name="connsiteY8" fmla="*/ 680430 h 1384079"/>
                      <a:gd name="connsiteX9" fmla="*/ 2458958 w 3065280"/>
                      <a:gd name="connsiteY9" fmla="*/ 1017005 h 1384079"/>
                      <a:gd name="connsiteX10" fmla="*/ 2799972 w 3065280"/>
                      <a:gd name="connsiteY10" fmla="*/ 353085 h 1384079"/>
                      <a:gd name="connsiteX11" fmla="*/ 2812044 w 3065280"/>
                      <a:gd name="connsiteY11" fmla="*/ 1327842 h 1384079"/>
                      <a:gd name="connsiteX12" fmla="*/ 3065280 w 3065280"/>
                      <a:gd name="connsiteY12" fmla="*/ 863221 h 1384079"/>
                      <a:gd name="connsiteX13" fmla="*/ 2546475 w 3065280"/>
                      <a:gd name="connsiteY13" fmla="*/ 950614 h 1384079"/>
                      <a:gd name="connsiteX14" fmla="*/ 0 w 3065280"/>
                      <a:gd name="connsiteY14" fmla="*/ 1384079 h 1384079"/>
                      <a:gd name="connsiteX15" fmla="*/ 695607 w 3065280"/>
                      <a:gd name="connsiteY15" fmla="*/ 728717 h 1384079"/>
                      <a:gd name="connsiteX0" fmla="*/ 695607 w 3306966"/>
                      <a:gd name="connsiteY0" fmla="*/ 728717 h 1384079"/>
                      <a:gd name="connsiteX1" fmla="*/ 862531 w 3306966"/>
                      <a:gd name="connsiteY1" fmla="*/ 986826 h 1384079"/>
                      <a:gd name="connsiteX2" fmla="*/ 1194491 w 3306966"/>
                      <a:gd name="connsiteY2" fmla="*/ 461725 h 1384079"/>
                      <a:gd name="connsiteX3" fmla="*/ 1303133 w 3306966"/>
                      <a:gd name="connsiteY3" fmla="*/ 1065290 h 1384079"/>
                      <a:gd name="connsiteX4" fmla="*/ 1535505 w 3306966"/>
                      <a:gd name="connsiteY4" fmla="*/ 733330 h 1384079"/>
                      <a:gd name="connsiteX5" fmla="*/ 1562665 w 3306966"/>
                      <a:gd name="connsiteY5" fmla="*/ 829901 h 1384079"/>
                      <a:gd name="connsiteX6" fmla="*/ 2012320 w 3306966"/>
                      <a:gd name="connsiteY6" fmla="*/ 0 h 1384079"/>
                      <a:gd name="connsiteX7" fmla="*/ 2096820 w 3306966"/>
                      <a:gd name="connsiteY7" fmla="*/ 893275 h 1384079"/>
                      <a:gd name="connsiteX8" fmla="*/ 2325914 w 3306966"/>
                      <a:gd name="connsiteY8" fmla="*/ 680430 h 1384079"/>
                      <a:gd name="connsiteX9" fmla="*/ 2458958 w 3306966"/>
                      <a:gd name="connsiteY9" fmla="*/ 1017005 h 1384079"/>
                      <a:gd name="connsiteX10" fmla="*/ 2799972 w 3306966"/>
                      <a:gd name="connsiteY10" fmla="*/ 353085 h 1384079"/>
                      <a:gd name="connsiteX11" fmla="*/ 2812044 w 3306966"/>
                      <a:gd name="connsiteY11" fmla="*/ 1327842 h 1384079"/>
                      <a:gd name="connsiteX12" fmla="*/ 3065280 w 3306966"/>
                      <a:gd name="connsiteY12" fmla="*/ 863221 h 1384079"/>
                      <a:gd name="connsiteX13" fmla="*/ 3306966 w 3306966"/>
                      <a:gd name="connsiteY13" fmla="*/ 1050202 h 1384079"/>
                      <a:gd name="connsiteX14" fmla="*/ 0 w 3306966"/>
                      <a:gd name="connsiteY14" fmla="*/ 1384079 h 1384079"/>
                      <a:gd name="connsiteX15" fmla="*/ 695607 w 3306966"/>
                      <a:gd name="connsiteY15" fmla="*/ 728717 h 1384079"/>
                      <a:gd name="connsiteX0" fmla="*/ 695607 w 3306966"/>
                      <a:gd name="connsiteY0" fmla="*/ 728717 h 1384079"/>
                      <a:gd name="connsiteX1" fmla="*/ 862531 w 3306966"/>
                      <a:gd name="connsiteY1" fmla="*/ 986826 h 1384079"/>
                      <a:gd name="connsiteX2" fmla="*/ 1194491 w 3306966"/>
                      <a:gd name="connsiteY2" fmla="*/ 461725 h 1384079"/>
                      <a:gd name="connsiteX3" fmla="*/ 1303133 w 3306966"/>
                      <a:gd name="connsiteY3" fmla="*/ 1065290 h 1384079"/>
                      <a:gd name="connsiteX4" fmla="*/ 1535505 w 3306966"/>
                      <a:gd name="connsiteY4" fmla="*/ 733330 h 1384079"/>
                      <a:gd name="connsiteX5" fmla="*/ 1562665 w 3306966"/>
                      <a:gd name="connsiteY5" fmla="*/ 829901 h 1384079"/>
                      <a:gd name="connsiteX6" fmla="*/ 2012320 w 3306966"/>
                      <a:gd name="connsiteY6" fmla="*/ 0 h 1384079"/>
                      <a:gd name="connsiteX7" fmla="*/ 2096820 w 3306966"/>
                      <a:gd name="connsiteY7" fmla="*/ 893275 h 1384079"/>
                      <a:gd name="connsiteX8" fmla="*/ 2325914 w 3306966"/>
                      <a:gd name="connsiteY8" fmla="*/ 680430 h 1384079"/>
                      <a:gd name="connsiteX9" fmla="*/ 2458958 w 3306966"/>
                      <a:gd name="connsiteY9" fmla="*/ 1017005 h 1384079"/>
                      <a:gd name="connsiteX10" fmla="*/ 2799972 w 3306966"/>
                      <a:gd name="connsiteY10" fmla="*/ 353085 h 1384079"/>
                      <a:gd name="connsiteX11" fmla="*/ 2812044 w 3306966"/>
                      <a:gd name="connsiteY11" fmla="*/ 1327842 h 1384079"/>
                      <a:gd name="connsiteX12" fmla="*/ 3065280 w 3306966"/>
                      <a:gd name="connsiteY12" fmla="*/ 863221 h 1384079"/>
                      <a:gd name="connsiteX13" fmla="*/ 3306966 w 3306966"/>
                      <a:gd name="connsiteY13" fmla="*/ 1050202 h 1384079"/>
                      <a:gd name="connsiteX14" fmla="*/ 2851275 w 3306966"/>
                      <a:gd name="connsiteY14" fmla="*/ 1092452 h 1384079"/>
                      <a:gd name="connsiteX15" fmla="*/ 0 w 3306966"/>
                      <a:gd name="connsiteY15" fmla="*/ 1384079 h 1384079"/>
                      <a:gd name="connsiteX16" fmla="*/ 695607 w 3306966"/>
                      <a:gd name="connsiteY16" fmla="*/ 728717 h 1384079"/>
                      <a:gd name="connsiteX0" fmla="*/ 695607 w 3632891"/>
                      <a:gd name="connsiteY0" fmla="*/ 728717 h 1384079"/>
                      <a:gd name="connsiteX1" fmla="*/ 862531 w 3632891"/>
                      <a:gd name="connsiteY1" fmla="*/ 986826 h 1384079"/>
                      <a:gd name="connsiteX2" fmla="*/ 1194491 w 3632891"/>
                      <a:gd name="connsiteY2" fmla="*/ 461725 h 1384079"/>
                      <a:gd name="connsiteX3" fmla="*/ 1303133 w 3632891"/>
                      <a:gd name="connsiteY3" fmla="*/ 1065290 h 1384079"/>
                      <a:gd name="connsiteX4" fmla="*/ 1535505 w 3632891"/>
                      <a:gd name="connsiteY4" fmla="*/ 733330 h 1384079"/>
                      <a:gd name="connsiteX5" fmla="*/ 1562665 w 3632891"/>
                      <a:gd name="connsiteY5" fmla="*/ 829901 h 1384079"/>
                      <a:gd name="connsiteX6" fmla="*/ 2012320 w 3632891"/>
                      <a:gd name="connsiteY6" fmla="*/ 0 h 1384079"/>
                      <a:gd name="connsiteX7" fmla="*/ 2096820 w 3632891"/>
                      <a:gd name="connsiteY7" fmla="*/ 893275 h 1384079"/>
                      <a:gd name="connsiteX8" fmla="*/ 2325914 w 3632891"/>
                      <a:gd name="connsiteY8" fmla="*/ 680430 h 1384079"/>
                      <a:gd name="connsiteX9" fmla="*/ 2458958 w 3632891"/>
                      <a:gd name="connsiteY9" fmla="*/ 1017005 h 1384079"/>
                      <a:gd name="connsiteX10" fmla="*/ 2799972 w 3632891"/>
                      <a:gd name="connsiteY10" fmla="*/ 353085 h 1384079"/>
                      <a:gd name="connsiteX11" fmla="*/ 2812044 w 3632891"/>
                      <a:gd name="connsiteY11" fmla="*/ 1327842 h 1384079"/>
                      <a:gd name="connsiteX12" fmla="*/ 3065280 w 3632891"/>
                      <a:gd name="connsiteY12" fmla="*/ 863221 h 1384079"/>
                      <a:gd name="connsiteX13" fmla="*/ 3306966 w 3632891"/>
                      <a:gd name="connsiteY13" fmla="*/ 1050202 h 1384079"/>
                      <a:gd name="connsiteX14" fmla="*/ 3632891 w 3632891"/>
                      <a:gd name="connsiteY14" fmla="*/ 1053220 h 1384079"/>
                      <a:gd name="connsiteX15" fmla="*/ 0 w 3632891"/>
                      <a:gd name="connsiteY15" fmla="*/ 1384079 h 1384079"/>
                      <a:gd name="connsiteX16" fmla="*/ 695607 w 3632891"/>
                      <a:gd name="connsiteY16" fmla="*/ 728717 h 1384079"/>
                      <a:gd name="connsiteX0" fmla="*/ 695607 w 3632891"/>
                      <a:gd name="connsiteY0" fmla="*/ 728717 h 1384079"/>
                      <a:gd name="connsiteX1" fmla="*/ 862531 w 3632891"/>
                      <a:gd name="connsiteY1" fmla="*/ 986826 h 1384079"/>
                      <a:gd name="connsiteX2" fmla="*/ 1194491 w 3632891"/>
                      <a:gd name="connsiteY2" fmla="*/ 461725 h 1384079"/>
                      <a:gd name="connsiteX3" fmla="*/ 1303133 w 3632891"/>
                      <a:gd name="connsiteY3" fmla="*/ 1065290 h 1384079"/>
                      <a:gd name="connsiteX4" fmla="*/ 1535505 w 3632891"/>
                      <a:gd name="connsiteY4" fmla="*/ 733330 h 1384079"/>
                      <a:gd name="connsiteX5" fmla="*/ 1562665 w 3632891"/>
                      <a:gd name="connsiteY5" fmla="*/ 829901 h 1384079"/>
                      <a:gd name="connsiteX6" fmla="*/ 2012320 w 3632891"/>
                      <a:gd name="connsiteY6" fmla="*/ 0 h 1384079"/>
                      <a:gd name="connsiteX7" fmla="*/ 2096820 w 3632891"/>
                      <a:gd name="connsiteY7" fmla="*/ 893275 h 1384079"/>
                      <a:gd name="connsiteX8" fmla="*/ 2325914 w 3632891"/>
                      <a:gd name="connsiteY8" fmla="*/ 680430 h 1384079"/>
                      <a:gd name="connsiteX9" fmla="*/ 2458958 w 3632891"/>
                      <a:gd name="connsiteY9" fmla="*/ 1017005 h 1384079"/>
                      <a:gd name="connsiteX10" fmla="*/ 2799972 w 3632891"/>
                      <a:gd name="connsiteY10" fmla="*/ 353085 h 1384079"/>
                      <a:gd name="connsiteX11" fmla="*/ 2812044 w 3632891"/>
                      <a:gd name="connsiteY11" fmla="*/ 1327842 h 1384079"/>
                      <a:gd name="connsiteX12" fmla="*/ 3065280 w 3632891"/>
                      <a:gd name="connsiteY12" fmla="*/ 863221 h 1384079"/>
                      <a:gd name="connsiteX13" fmla="*/ 3306966 w 3632891"/>
                      <a:gd name="connsiteY13" fmla="*/ 1050202 h 1384079"/>
                      <a:gd name="connsiteX14" fmla="*/ 3632891 w 3632891"/>
                      <a:gd name="connsiteY14" fmla="*/ 1053220 h 1384079"/>
                      <a:gd name="connsiteX15" fmla="*/ 2851275 w 3632891"/>
                      <a:gd name="connsiteY15" fmla="*/ 1122630 h 1384079"/>
                      <a:gd name="connsiteX16" fmla="*/ 0 w 3632891"/>
                      <a:gd name="connsiteY16" fmla="*/ 1384079 h 1384079"/>
                      <a:gd name="connsiteX17" fmla="*/ 695607 w 3632891"/>
                      <a:gd name="connsiteY17" fmla="*/ 728717 h 1384079"/>
                      <a:gd name="connsiteX0" fmla="*/ 695607 w 3632891"/>
                      <a:gd name="connsiteY0" fmla="*/ 728717 h 1384079"/>
                      <a:gd name="connsiteX1" fmla="*/ 862531 w 3632891"/>
                      <a:gd name="connsiteY1" fmla="*/ 986826 h 1384079"/>
                      <a:gd name="connsiteX2" fmla="*/ 1194491 w 3632891"/>
                      <a:gd name="connsiteY2" fmla="*/ 461725 h 1384079"/>
                      <a:gd name="connsiteX3" fmla="*/ 1303133 w 3632891"/>
                      <a:gd name="connsiteY3" fmla="*/ 1065290 h 1384079"/>
                      <a:gd name="connsiteX4" fmla="*/ 1535505 w 3632891"/>
                      <a:gd name="connsiteY4" fmla="*/ 733330 h 1384079"/>
                      <a:gd name="connsiteX5" fmla="*/ 1562665 w 3632891"/>
                      <a:gd name="connsiteY5" fmla="*/ 829901 h 1384079"/>
                      <a:gd name="connsiteX6" fmla="*/ 2012320 w 3632891"/>
                      <a:gd name="connsiteY6" fmla="*/ 0 h 1384079"/>
                      <a:gd name="connsiteX7" fmla="*/ 2096820 w 3632891"/>
                      <a:gd name="connsiteY7" fmla="*/ 893275 h 1384079"/>
                      <a:gd name="connsiteX8" fmla="*/ 2325914 w 3632891"/>
                      <a:gd name="connsiteY8" fmla="*/ 680430 h 1384079"/>
                      <a:gd name="connsiteX9" fmla="*/ 2458958 w 3632891"/>
                      <a:gd name="connsiteY9" fmla="*/ 1017005 h 1384079"/>
                      <a:gd name="connsiteX10" fmla="*/ 2799972 w 3632891"/>
                      <a:gd name="connsiteY10" fmla="*/ 353085 h 1384079"/>
                      <a:gd name="connsiteX11" fmla="*/ 2812044 w 3632891"/>
                      <a:gd name="connsiteY11" fmla="*/ 1327842 h 1384079"/>
                      <a:gd name="connsiteX12" fmla="*/ 3065280 w 3632891"/>
                      <a:gd name="connsiteY12" fmla="*/ 863221 h 1384079"/>
                      <a:gd name="connsiteX13" fmla="*/ 3306966 w 3632891"/>
                      <a:gd name="connsiteY13" fmla="*/ 1050202 h 1384079"/>
                      <a:gd name="connsiteX14" fmla="*/ 3632891 w 3632891"/>
                      <a:gd name="connsiteY14" fmla="*/ 1053220 h 1384079"/>
                      <a:gd name="connsiteX15" fmla="*/ 3626855 w 3632891"/>
                      <a:gd name="connsiteY15" fmla="*/ 1146773 h 1384079"/>
                      <a:gd name="connsiteX16" fmla="*/ 0 w 3632891"/>
                      <a:gd name="connsiteY16" fmla="*/ 1384079 h 1384079"/>
                      <a:gd name="connsiteX17" fmla="*/ 695607 w 3632891"/>
                      <a:gd name="connsiteY17" fmla="*/ 728717 h 1384079"/>
                      <a:gd name="connsiteX0" fmla="*/ 695607 w 3632891"/>
                      <a:gd name="connsiteY0" fmla="*/ 728717 h 1384079"/>
                      <a:gd name="connsiteX1" fmla="*/ 862531 w 3632891"/>
                      <a:gd name="connsiteY1" fmla="*/ 986826 h 1384079"/>
                      <a:gd name="connsiteX2" fmla="*/ 1194491 w 3632891"/>
                      <a:gd name="connsiteY2" fmla="*/ 461725 h 1384079"/>
                      <a:gd name="connsiteX3" fmla="*/ 1303133 w 3632891"/>
                      <a:gd name="connsiteY3" fmla="*/ 1065290 h 1384079"/>
                      <a:gd name="connsiteX4" fmla="*/ 1535505 w 3632891"/>
                      <a:gd name="connsiteY4" fmla="*/ 733330 h 1384079"/>
                      <a:gd name="connsiteX5" fmla="*/ 1562665 w 3632891"/>
                      <a:gd name="connsiteY5" fmla="*/ 829901 h 1384079"/>
                      <a:gd name="connsiteX6" fmla="*/ 2012320 w 3632891"/>
                      <a:gd name="connsiteY6" fmla="*/ 0 h 1384079"/>
                      <a:gd name="connsiteX7" fmla="*/ 2096820 w 3632891"/>
                      <a:gd name="connsiteY7" fmla="*/ 893275 h 1384079"/>
                      <a:gd name="connsiteX8" fmla="*/ 2325914 w 3632891"/>
                      <a:gd name="connsiteY8" fmla="*/ 680430 h 1384079"/>
                      <a:gd name="connsiteX9" fmla="*/ 2458958 w 3632891"/>
                      <a:gd name="connsiteY9" fmla="*/ 1017005 h 1384079"/>
                      <a:gd name="connsiteX10" fmla="*/ 2799972 w 3632891"/>
                      <a:gd name="connsiteY10" fmla="*/ 353085 h 1384079"/>
                      <a:gd name="connsiteX11" fmla="*/ 2812044 w 3632891"/>
                      <a:gd name="connsiteY11" fmla="*/ 1327842 h 1384079"/>
                      <a:gd name="connsiteX12" fmla="*/ 3065280 w 3632891"/>
                      <a:gd name="connsiteY12" fmla="*/ 863221 h 1384079"/>
                      <a:gd name="connsiteX13" fmla="*/ 3306966 w 3632891"/>
                      <a:gd name="connsiteY13" fmla="*/ 1050202 h 1384079"/>
                      <a:gd name="connsiteX14" fmla="*/ 3632891 w 3632891"/>
                      <a:gd name="connsiteY14" fmla="*/ 1053220 h 1384079"/>
                      <a:gd name="connsiteX15" fmla="*/ 3626855 w 3632891"/>
                      <a:gd name="connsiteY15" fmla="*/ 1146773 h 1384079"/>
                      <a:gd name="connsiteX16" fmla="*/ 3008202 w 3632891"/>
                      <a:gd name="connsiteY16" fmla="*/ 1186004 h 1384079"/>
                      <a:gd name="connsiteX17" fmla="*/ 0 w 3632891"/>
                      <a:gd name="connsiteY17" fmla="*/ 1384079 h 1384079"/>
                      <a:gd name="connsiteX18" fmla="*/ 695607 w 3632891"/>
                      <a:gd name="connsiteY18" fmla="*/ 728717 h 1384079"/>
                      <a:gd name="connsiteX0" fmla="*/ 695607 w 3632891"/>
                      <a:gd name="connsiteY0" fmla="*/ 728717 h 1384079"/>
                      <a:gd name="connsiteX1" fmla="*/ 862531 w 3632891"/>
                      <a:gd name="connsiteY1" fmla="*/ 986826 h 1384079"/>
                      <a:gd name="connsiteX2" fmla="*/ 1194491 w 3632891"/>
                      <a:gd name="connsiteY2" fmla="*/ 461725 h 1384079"/>
                      <a:gd name="connsiteX3" fmla="*/ 1303133 w 3632891"/>
                      <a:gd name="connsiteY3" fmla="*/ 1065290 h 1384079"/>
                      <a:gd name="connsiteX4" fmla="*/ 1535505 w 3632891"/>
                      <a:gd name="connsiteY4" fmla="*/ 733330 h 1384079"/>
                      <a:gd name="connsiteX5" fmla="*/ 1562665 w 3632891"/>
                      <a:gd name="connsiteY5" fmla="*/ 829901 h 1384079"/>
                      <a:gd name="connsiteX6" fmla="*/ 2012320 w 3632891"/>
                      <a:gd name="connsiteY6" fmla="*/ 0 h 1384079"/>
                      <a:gd name="connsiteX7" fmla="*/ 2096820 w 3632891"/>
                      <a:gd name="connsiteY7" fmla="*/ 893275 h 1384079"/>
                      <a:gd name="connsiteX8" fmla="*/ 2325914 w 3632891"/>
                      <a:gd name="connsiteY8" fmla="*/ 680430 h 1384079"/>
                      <a:gd name="connsiteX9" fmla="*/ 2458958 w 3632891"/>
                      <a:gd name="connsiteY9" fmla="*/ 1017005 h 1384079"/>
                      <a:gd name="connsiteX10" fmla="*/ 2799972 w 3632891"/>
                      <a:gd name="connsiteY10" fmla="*/ 353085 h 1384079"/>
                      <a:gd name="connsiteX11" fmla="*/ 2812044 w 3632891"/>
                      <a:gd name="connsiteY11" fmla="*/ 1327842 h 1384079"/>
                      <a:gd name="connsiteX12" fmla="*/ 3065280 w 3632891"/>
                      <a:gd name="connsiteY12" fmla="*/ 863221 h 1384079"/>
                      <a:gd name="connsiteX13" fmla="*/ 3306966 w 3632891"/>
                      <a:gd name="connsiteY13" fmla="*/ 1050202 h 1384079"/>
                      <a:gd name="connsiteX14" fmla="*/ 3632891 w 3632891"/>
                      <a:gd name="connsiteY14" fmla="*/ 1053220 h 1384079"/>
                      <a:gd name="connsiteX15" fmla="*/ 3626855 w 3632891"/>
                      <a:gd name="connsiteY15" fmla="*/ 1146773 h 1384079"/>
                      <a:gd name="connsiteX16" fmla="*/ 3122879 w 3632891"/>
                      <a:gd name="connsiteY16" fmla="*/ 1089433 h 1384079"/>
                      <a:gd name="connsiteX17" fmla="*/ 0 w 3632891"/>
                      <a:gd name="connsiteY17" fmla="*/ 1384079 h 1384079"/>
                      <a:gd name="connsiteX18" fmla="*/ 695607 w 3632891"/>
                      <a:gd name="connsiteY18" fmla="*/ 728717 h 1384079"/>
                      <a:gd name="connsiteX0" fmla="*/ 695607 w 3632891"/>
                      <a:gd name="connsiteY0" fmla="*/ 728717 h 1384079"/>
                      <a:gd name="connsiteX1" fmla="*/ 862531 w 3632891"/>
                      <a:gd name="connsiteY1" fmla="*/ 986826 h 1384079"/>
                      <a:gd name="connsiteX2" fmla="*/ 1194491 w 3632891"/>
                      <a:gd name="connsiteY2" fmla="*/ 461725 h 1384079"/>
                      <a:gd name="connsiteX3" fmla="*/ 1303133 w 3632891"/>
                      <a:gd name="connsiteY3" fmla="*/ 1065290 h 1384079"/>
                      <a:gd name="connsiteX4" fmla="*/ 1535505 w 3632891"/>
                      <a:gd name="connsiteY4" fmla="*/ 733330 h 1384079"/>
                      <a:gd name="connsiteX5" fmla="*/ 1562665 w 3632891"/>
                      <a:gd name="connsiteY5" fmla="*/ 829901 h 1384079"/>
                      <a:gd name="connsiteX6" fmla="*/ 2012320 w 3632891"/>
                      <a:gd name="connsiteY6" fmla="*/ 0 h 1384079"/>
                      <a:gd name="connsiteX7" fmla="*/ 2096820 w 3632891"/>
                      <a:gd name="connsiteY7" fmla="*/ 893275 h 1384079"/>
                      <a:gd name="connsiteX8" fmla="*/ 2325914 w 3632891"/>
                      <a:gd name="connsiteY8" fmla="*/ 680430 h 1384079"/>
                      <a:gd name="connsiteX9" fmla="*/ 2458958 w 3632891"/>
                      <a:gd name="connsiteY9" fmla="*/ 1017005 h 1384079"/>
                      <a:gd name="connsiteX10" fmla="*/ 2799972 w 3632891"/>
                      <a:gd name="connsiteY10" fmla="*/ 353085 h 1384079"/>
                      <a:gd name="connsiteX11" fmla="*/ 2812044 w 3632891"/>
                      <a:gd name="connsiteY11" fmla="*/ 1327842 h 1384079"/>
                      <a:gd name="connsiteX12" fmla="*/ 3065280 w 3632891"/>
                      <a:gd name="connsiteY12" fmla="*/ 863221 h 1384079"/>
                      <a:gd name="connsiteX13" fmla="*/ 3306966 w 3632891"/>
                      <a:gd name="connsiteY13" fmla="*/ 1050202 h 1384079"/>
                      <a:gd name="connsiteX14" fmla="*/ 3632891 w 3632891"/>
                      <a:gd name="connsiteY14" fmla="*/ 1053220 h 1384079"/>
                      <a:gd name="connsiteX15" fmla="*/ 3626855 w 3632891"/>
                      <a:gd name="connsiteY15" fmla="*/ 1146773 h 1384079"/>
                      <a:gd name="connsiteX16" fmla="*/ 3122879 w 3632891"/>
                      <a:gd name="connsiteY16" fmla="*/ 1089433 h 1384079"/>
                      <a:gd name="connsiteX17" fmla="*/ 0 w 3632891"/>
                      <a:gd name="connsiteY17" fmla="*/ 1384079 h 1384079"/>
                      <a:gd name="connsiteX18" fmla="*/ 695607 w 3632891"/>
                      <a:gd name="connsiteY18" fmla="*/ 728717 h 1384079"/>
                      <a:gd name="connsiteX0" fmla="*/ 695607 w 3632891"/>
                      <a:gd name="connsiteY0" fmla="*/ 728717 h 1384079"/>
                      <a:gd name="connsiteX1" fmla="*/ 862531 w 3632891"/>
                      <a:gd name="connsiteY1" fmla="*/ 986826 h 1384079"/>
                      <a:gd name="connsiteX2" fmla="*/ 1194491 w 3632891"/>
                      <a:gd name="connsiteY2" fmla="*/ 461725 h 1384079"/>
                      <a:gd name="connsiteX3" fmla="*/ 1303133 w 3632891"/>
                      <a:gd name="connsiteY3" fmla="*/ 1065290 h 1384079"/>
                      <a:gd name="connsiteX4" fmla="*/ 1535505 w 3632891"/>
                      <a:gd name="connsiteY4" fmla="*/ 733330 h 1384079"/>
                      <a:gd name="connsiteX5" fmla="*/ 1562665 w 3632891"/>
                      <a:gd name="connsiteY5" fmla="*/ 829901 h 1384079"/>
                      <a:gd name="connsiteX6" fmla="*/ 2012320 w 3632891"/>
                      <a:gd name="connsiteY6" fmla="*/ 0 h 1384079"/>
                      <a:gd name="connsiteX7" fmla="*/ 2096820 w 3632891"/>
                      <a:gd name="connsiteY7" fmla="*/ 893275 h 1384079"/>
                      <a:gd name="connsiteX8" fmla="*/ 2325914 w 3632891"/>
                      <a:gd name="connsiteY8" fmla="*/ 680430 h 1384079"/>
                      <a:gd name="connsiteX9" fmla="*/ 2458958 w 3632891"/>
                      <a:gd name="connsiteY9" fmla="*/ 1017005 h 1384079"/>
                      <a:gd name="connsiteX10" fmla="*/ 2799972 w 3632891"/>
                      <a:gd name="connsiteY10" fmla="*/ 353085 h 1384079"/>
                      <a:gd name="connsiteX11" fmla="*/ 2812044 w 3632891"/>
                      <a:gd name="connsiteY11" fmla="*/ 1327842 h 1384079"/>
                      <a:gd name="connsiteX12" fmla="*/ 3065280 w 3632891"/>
                      <a:gd name="connsiteY12" fmla="*/ 863221 h 1384079"/>
                      <a:gd name="connsiteX13" fmla="*/ 3306966 w 3632891"/>
                      <a:gd name="connsiteY13" fmla="*/ 1050202 h 1384079"/>
                      <a:gd name="connsiteX14" fmla="*/ 3632891 w 3632891"/>
                      <a:gd name="connsiteY14" fmla="*/ 1053220 h 1384079"/>
                      <a:gd name="connsiteX15" fmla="*/ 3626855 w 3632891"/>
                      <a:gd name="connsiteY15" fmla="*/ 1146773 h 1384079"/>
                      <a:gd name="connsiteX16" fmla="*/ 3213413 w 3632891"/>
                      <a:gd name="connsiteY16" fmla="*/ 1140736 h 1384079"/>
                      <a:gd name="connsiteX17" fmla="*/ 0 w 3632891"/>
                      <a:gd name="connsiteY17" fmla="*/ 1384079 h 1384079"/>
                      <a:gd name="connsiteX18" fmla="*/ 695607 w 3632891"/>
                      <a:gd name="connsiteY18" fmla="*/ 728717 h 1384079"/>
                      <a:gd name="connsiteX0" fmla="*/ 695607 w 3632891"/>
                      <a:gd name="connsiteY0" fmla="*/ 728717 h 1384079"/>
                      <a:gd name="connsiteX1" fmla="*/ 862531 w 3632891"/>
                      <a:gd name="connsiteY1" fmla="*/ 986826 h 1384079"/>
                      <a:gd name="connsiteX2" fmla="*/ 1194491 w 3632891"/>
                      <a:gd name="connsiteY2" fmla="*/ 461725 h 1384079"/>
                      <a:gd name="connsiteX3" fmla="*/ 1303133 w 3632891"/>
                      <a:gd name="connsiteY3" fmla="*/ 1065290 h 1384079"/>
                      <a:gd name="connsiteX4" fmla="*/ 1535505 w 3632891"/>
                      <a:gd name="connsiteY4" fmla="*/ 733330 h 1384079"/>
                      <a:gd name="connsiteX5" fmla="*/ 1562665 w 3632891"/>
                      <a:gd name="connsiteY5" fmla="*/ 829901 h 1384079"/>
                      <a:gd name="connsiteX6" fmla="*/ 2012320 w 3632891"/>
                      <a:gd name="connsiteY6" fmla="*/ 0 h 1384079"/>
                      <a:gd name="connsiteX7" fmla="*/ 2096820 w 3632891"/>
                      <a:gd name="connsiteY7" fmla="*/ 893275 h 1384079"/>
                      <a:gd name="connsiteX8" fmla="*/ 2325914 w 3632891"/>
                      <a:gd name="connsiteY8" fmla="*/ 680430 h 1384079"/>
                      <a:gd name="connsiteX9" fmla="*/ 2458958 w 3632891"/>
                      <a:gd name="connsiteY9" fmla="*/ 1017005 h 1384079"/>
                      <a:gd name="connsiteX10" fmla="*/ 2799972 w 3632891"/>
                      <a:gd name="connsiteY10" fmla="*/ 353085 h 1384079"/>
                      <a:gd name="connsiteX11" fmla="*/ 2812044 w 3632891"/>
                      <a:gd name="connsiteY11" fmla="*/ 1327842 h 1384079"/>
                      <a:gd name="connsiteX12" fmla="*/ 3065280 w 3632891"/>
                      <a:gd name="connsiteY12" fmla="*/ 863221 h 1384079"/>
                      <a:gd name="connsiteX13" fmla="*/ 3306966 w 3632891"/>
                      <a:gd name="connsiteY13" fmla="*/ 1050202 h 1384079"/>
                      <a:gd name="connsiteX14" fmla="*/ 3632891 w 3632891"/>
                      <a:gd name="connsiteY14" fmla="*/ 1053220 h 1384079"/>
                      <a:gd name="connsiteX15" fmla="*/ 3626855 w 3632891"/>
                      <a:gd name="connsiteY15" fmla="*/ 1146773 h 1384079"/>
                      <a:gd name="connsiteX16" fmla="*/ 3198324 w 3632891"/>
                      <a:gd name="connsiteY16" fmla="*/ 1146772 h 1384079"/>
                      <a:gd name="connsiteX17" fmla="*/ 0 w 3632891"/>
                      <a:gd name="connsiteY17" fmla="*/ 1384079 h 1384079"/>
                      <a:gd name="connsiteX18" fmla="*/ 695607 w 3632891"/>
                      <a:gd name="connsiteY18" fmla="*/ 728717 h 1384079"/>
                      <a:gd name="connsiteX0" fmla="*/ 695607 w 3632891"/>
                      <a:gd name="connsiteY0" fmla="*/ 728717 h 1384079"/>
                      <a:gd name="connsiteX1" fmla="*/ 862531 w 3632891"/>
                      <a:gd name="connsiteY1" fmla="*/ 986826 h 1384079"/>
                      <a:gd name="connsiteX2" fmla="*/ 1194491 w 3632891"/>
                      <a:gd name="connsiteY2" fmla="*/ 461725 h 1384079"/>
                      <a:gd name="connsiteX3" fmla="*/ 1303133 w 3632891"/>
                      <a:gd name="connsiteY3" fmla="*/ 1065290 h 1384079"/>
                      <a:gd name="connsiteX4" fmla="*/ 1535505 w 3632891"/>
                      <a:gd name="connsiteY4" fmla="*/ 733330 h 1384079"/>
                      <a:gd name="connsiteX5" fmla="*/ 1562665 w 3632891"/>
                      <a:gd name="connsiteY5" fmla="*/ 829901 h 1384079"/>
                      <a:gd name="connsiteX6" fmla="*/ 2012320 w 3632891"/>
                      <a:gd name="connsiteY6" fmla="*/ 0 h 1384079"/>
                      <a:gd name="connsiteX7" fmla="*/ 2096820 w 3632891"/>
                      <a:gd name="connsiteY7" fmla="*/ 893275 h 1384079"/>
                      <a:gd name="connsiteX8" fmla="*/ 2325914 w 3632891"/>
                      <a:gd name="connsiteY8" fmla="*/ 680430 h 1384079"/>
                      <a:gd name="connsiteX9" fmla="*/ 2458958 w 3632891"/>
                      <a:gd name="connsiteY9" fmla="*/ 1017005 h 1384079"/>
                      <a:gd name="connsiteX10" fmla="*/ 2799972 w 3632891"/>
                      <a:gd name="connsiteY10" fmla="*/ 353085 h 1384079"/>
                      <a:gd name="connsiteX11" fmla="*/ 2812044 w 3632891"/>
                      <a:gd name="connsiteY11" fmla="*/ 1327842 h 1384079"/>
                      <a:gd name="connsiteX12" fmla="*/ 3065280 w 3632891"/>
                      <a:gd name="connsiteY12" fmla="*/ 863221 h 1384079"/>
                      <a:gd name="connsiteX13" fmla="*/ 3306966 w 3632891"/>
                      <a:gd name="connsiteY13" fmla="*/ 1050202 h 1384079"/>
                      <a:gd name="connsiteX14" fmla="*/ 3632891 w 3632891"/>
                      <a:gd name="connsiteY14" fmla="*/ 1053220 h 1384079"/>
                      <a:gd name="connsiteX15" fmla="*/ 3626855 w 3632891"/>
                      <a:gd name="connsiteY15" fmla="*/ 1146773 h 1384079"/>
                      <a:gd name="connsiteX16" fmla="*/ 3198324 w 3632891"/>
                      <a:gd name="connsiteY16" fmla="*/ 1146772 h 1384079"/>
                      <a:gd name="connsiteX17" fmla="*/ 0 w 3632891"/>
                      <a:gd name="connsiteY17" fmla="*/ 1384079 h 1384079"/>
                      <a:gd name="connsiteX18" fmla="*/ 695607 w 3632891"/>
                      <a:gd name="connsiteY18" fmla="*/ 728717 h 1384079"/>
                      <a:gd name="connsiteX0" fmla="*/ 695607 w 3632891"/>
                      <a:gd name="connsiteY0" fmla="*/ 728717 h 1384079"/>
                      <a:gd name="connsiteX1" fmla="*/ 862531 w 3632891"/>
                      <a:gd name="connsiteY1" fmla="*/ 986826 h 1384079"/>
                      <a:gd name="connsiteX2" fmla="*/ 1194491 w 3632891"/>
                      <a:gd name="connsiteY2" fmla="*/ 461725 h 1384079"/>
                      <a:gd name="connsiteX3" fmla="*/ 1303133 w 3632891"/>
                      <a:gd name="connsiteY3" fmla="*/ 1065290 h 1384079"/>
                      <a:gd name="connsiteX4" fmla="*/ 1535505 w 3632891"/>
                      <a:gd name="connsiteY4" fmla="*/ 733330 h 1384079"/>
                      <a:gd name="connsiteX5" fmla="*/ 1562665 w 3632891"/>
                      <a:gd name="connsiteY5" fmla="*/ 829901 h 1384079"/>
                      <a:gd name="connsiteX6" fmla="*/ 2012320 w 3632891"/>
                      <a:gd name="connsiteY6" fmla="*/ 0 h 1384079"/>
                      <a:gd name="connsiteX7" fmla="*/ 2096820 w 3632891"/>
                      <a:gd name="connsiteY7" fmla="*/ 893275 h 1384079"/>
                      <a:gd name="connsiteX8" fmla="*/ 2325914 w 3632891"/>
                      <a:gd name="connsiteY8" fmla="*/ 680430 h 1384079"/>
                      <a:gd name="connsiteX9" fmla="*/ 2458958 w 3632891"/>
                      <a:gd name="connsiteY9" fmla="*/ 1017005 h 1384079"/>
                      <a:gd name="connsiteX10" fmla="*/ 2799972 w 3632891"/>
                      <a:gd name="connsiteY10" fmla="*/ 353085 h 1384079"/>
                      <a:gd name="connsiteX11" fmla="*/ 2812044 w 3632891"/>
                      <a:gd name="connsiteY11" fmla="*/ 1327842 h 1384079"/>
                      <a:gd name="connsiteX12" fmla="*/ 3065280 w 3632891"/>
                      <a:gd name="connsiteY12" fmla="*/ 863221 h 1384079"/>
                      <a:gd name="connsiteX13" fmla="*/ 3306966 w 3632891"/>
                      <a:gd name="connsiteY13" fmla="*/ 1050202 h 1384079"/>
                      <a:gd name="connsiteX14" fmla="*/ 3632891 w 3632891"/>
                      <a:gd name="connsiteY14" fmla="*/ 1053220 h 1384079"/>
                      <a:gd name="connsiteX15" fmla="*/ 3626855 w 3632891"/>
                      <a:gd name="connsiteY15" fmla="*/ 1146773 h 1384079"/>
                      <a:gd name="connsiteX16" fmla="*/ 3198324 w 3632891"/>
                      <a:gd name="connsiteY16" fmla="*/ 1146772 h 1384079"/>
                      <a:gd name="connsiteX17" fmla="*/ 0 w 3632891"/>
                      <a:gd name="connsiteY17" fmla="*/ 1384079 h 1384079"/>
                      <a:gd name="connsiteX18" fmla="*/ 695607 w 3632891"/>
                      <a:gd name="connsiteY18" fmla="*/ 728717 h 1384079"/>
                      <a:gd name="connsiteX0" fmla="*/ 695607 w 3632891"/>
                      <a:gd name="connsiteY0" fmla="*/ 728717 h 1384079"/>
                      <a:gd name="connsiteX1" fmla="*/ 862531 w 3632891"/>
                      <a:gd name="connsiteY1" fmla="*/ 986826 h 1384079"/>
                      <a:gd name="connsiteX2" fmla="*/ 1194491 w 3632891"/>
                      <a:gd name="connsiteY2" fmla="*/ 461725 h 1384079"/>
                      <a:gd name="connsiteX3" fmla="*/ 1303133 w 3632891"/>
                      <a:gd name="connsiteY3" fmla="*/ 1065290 h 1384079"/>
                      <a:gd name="connsiteX4" fmla="*/ 1535505 w 3632891"/>
                      <a:gd name="connsiteY4" fmla="*/ 733330 h 1384079"/>
                      <a:gd name="connsiteX5" fmla="*/ 1562665 w 3632891"/>
                      <a:gd name="connsiteY5" fmla="*/ 829901 h 1384079"/>
                      <a:gd name="connsiteX6" fmla="*/ 2012320 w 3632891"/>
                      <a:gd name="connsiteY6" fmla="*/ 0 h 1384079"/>
                      <a:gd name="connsiteX7" fmla="*/ 2096820 w 3632891"/>
                      <a:gd name="connsiteY7" fmla="*/ 893275 h 1384079"/>
                      <a:gd name="connsiteX8" fmla="*/ 2325914 w 3632891"/>
                      <a:gd name="connsiteY8" fmla="*/ 680430 h 1384079"/>
                      <a:gd name="connsiteX9" fmla="*/ 2458958 w 3632891"/>
                      <a:gd name="connsiteY9" fmla="*/ 1017005 h 1384079"/>
                      <a:gd name="connsiteX10" fmla="*/ 2799972 w 3632891"/>
                      <a:gd name="connsiteY10" fmla="*/ 353085 h 1384079"/>
                      <a:gd name="connsiteX11" fmla="*/ 2812044 w 3632891"/>
                      <a:gd name="connsiteY11" fmla="*/ 1327842 h 1384079"/>
                      <a:gd name="connsiteX12" fmla="*/ 3065280 w 3632891"/>
                      <a:gd name="connsiteY12" fmla="*/ 863221 h 1384079"/>
                      <a:gd name="connsiteX13" fmla="*/ 3306966 w 3632891"/>
                      <a:gd name="connsiteY13" fmla="*/ 1050202 h 1384079"/>
                      <a:gd name="connsiteX14" fmla="*/ 3632891 w 3632891"/>
                      <a:gd name="connsiteY14" fmla="*/ 1053220 h 1384079"/>
                      <a:gd name="connsiteX15" fmla="*/ 3626855 w 3632891"/>
                      <a:gd name="connsiteY15" fmla="*/ 1146773 h 1384079"/>
                      <a:gd name="connsiteX16" fmla="*/ 3198324 w 3632891"/>
                      <a:gd name="connsiteY16" fmla="*/ 1146772 h 1384079"/>
                      <a:gd name="connsiteX17" fmla="*/ 0 w 3632891"/>
                      <a:gd name="connsiteY17" fmla="*/ 1384079 h 1384079"/>
                      <a:gd name="connsiteX18" fmla="*/ 695607 w 3632891"/>
                      <a:gd name="connsiteY18" fmla="*/ 728717 h 1384079"/>
                      <a:gd name="connsiteX0" fmla="*/ 695607 w 3632891"/>
                      <a:gd name="connsiteY0" fmla="*/ 728717 h 1384079"/>
                      <a:gd name="connsiteX1" fmla="*/ 862531 w 3632891"/>
                      <a:gd name="connsiteY1" fmla="*/ 986826 h 1384079"/>
                      <a:gd name="connsiteX2" fmla="*/ 1194491 w 3632891"/>
                      <a:gd name="connsiteY2" fmla="*/ 461725 h 1384079"/>
                      <a:gd name="connsiteX3" fmla="*/ 1303133 w 3632891"/>
                      <a:gd name="connsiteY3" fmla="*/ 1065290 h 1384079"/>
                      <a:gd name="connsiteX4" fmla="*/ 1535505 w 3632891"/>
                      <a:gd name="connsiteY4" fmla="*/ 733330 h 1384079"/>
                      <a:gd name="connsiteX5" fmla="*/ 1562665 w 3632891"/>
                      <a:gd name="connsiteY5" fmla="*/ 829901 h 1384079"/>
                      <a:gd name="connsiteX6" fmla="*/ 2012320 w 3632891"/>
                      <a:gd name="connsiteY6" fmla="*/ 0 h 1384079"/>
                      <a:gd name="connsiteX7" fmla="*/ 2096820 w 3632891"/>
                      <a:gd name="connsiteY7" fmla="*/ 893275 h 1384079"/>
                      <a:gd name="connsiteX8" fmla="*/ 2325914 w 3632891"/>
                      <a:gd name="connsiteY8" fmla="*/ 680430 h 1384079"/>
                      <a:gd name="connsiteX9" fmla="*/ 2458958 w 3632891"/>
                      <a:gd name="connsiteY9" fmla="*/ 1017005 h 1384079"/>
                      <a:gd name="connsiteX10" fmla="*/ 2799972 w 3632891"/>
                      <a:gd name="connsiteY10" fmla="*/ 353085 h 1384079"/>
                      <a:gd name="connsiteX11" fmla="*/ 2812044 w 3632891"/>
                      <a:gd name="connsiteY11" fmla="*/ 1327842 h 1384079"/>
                      <a:gd name="connsiteX12" fmla="*/ 3065280 w 3632891"/>
                      <a:gd name="connsiteY12" fmla="*/ 863221 h 1384079"/>
                      <a:gd name="connsiteX13" fmla="*/ 3306966 w 3632891"/>
                      <a:gd name="connsiteY13" fmla="*/ 1050202 h 1384079"/>
                      <a:gd name="connsiteX14" fmla="*/ 3632891 w 3632891"/>
                      <a:gd name="connsiteY14" fmla="*/ 1053220 h 1384079"/>
                      <a:gd name="connsiteX15" fmla="*/ 3626855 w 3632891"/>
                      <a:gd name="connsiteY15" fmla="*/ 1146773 h 1384079"/>
                      <a:gd name="connsiteX16" fmla="*/ 3198324 w 3632891"/>
                      <a:gd name="connsiteY16" fmla="*/ 1146772 h 1384079"/>
                      <a:gd name="connsiteX17" fmla="*/ 2996213 w 3632891"/>
                      <a:gd name="connsiteY17" fmla="*/ 1164066 h 1384079"/>
                      <a:gd name="connsiteX18" fmla="*/ 0 w 3632891"/>
                      <a:gd name="connsiteY18" fmla="*/ 1384079 h 1384079"/>
                      <a:gd name="connsiteX19" fmla="*/ 695607 w 3632891"/>
                      <a:gd name="connsiteY19" fmla="*/ 728717 h 1384079"/>
                      <a:gd name="connsiteX0" fmla="*/ 695607 w 3632891"/>
                      <a:gd name="connsiteY0" fmla="*/ 728717 h 1384079"/>
                      <a:gd name="connsiteX1" fmla="*/ 862531 w 3632891"/>
                      <a:gd name="connsiteY1" fmla="*/ 986826 h 1384079"/>
                      <a:gd name="connsiteX2" fmla="*/ 1194491 w 3632891"/>
                      <a:gd name="connsiteY2" fmla="*/ 461725 h 1384079"/>
                      <a:gd name="connsiteX3" fmla="*/ 1303133 w 3632891"/>
                      <a:gd name="connsiteY3" fmla="*/ 1065290 h 1384079"/>
                      <a:gd name="connsiteX4" fmla="*/ 1535505 w 3632891"/>
                      <a:gd name="connsiteY4" fmla="*/ 733330 h 1384079"/>
                      <a:gd name="connsiteX5" fmla="*/ 1562665 w 3632891"/>
                      <a:gd name="connsiteY5" fmla="*/ 829901 h 1384079"/>
                      <a:gd name="connsiteX6" fmla="*/ 2012320 w 3632891"/>
                      <a:gd name="connsiteY6" fmla="*/ 0 h 1384079"/>
                      <a:gd name="connsiteX7" fmla="*/ 2096820 w 3632891"/>
                      <a:gd name="connsiteY7" fmla="*/ 893275 h 1384079"/>
                      <a:gd name="connsiteX8" fmla="*/ 2325914 w 3632891"/>
                      <a:gd name="connsiteY8" fmla="*/ 680430 h 1384079"/>
                      <a:gd name="connsiteX9" fmla="*/ 2458958 w 3632891"/>
                      <a:gd name="connsiteY9" fmla="*/ 1017005 h 1384079"/>
                      <a:gd name="connsiteX10" fmla="*/ 2799972 w 3632891"/>
                      <a:gd name="connsiteY10" fmla="*/ 353085 h 1384079"/>
                      <a:gd name="connsiteX11" fmla="*/ 2812044 w 3632891"/>
                      <a:gd name="connsiteY11" fmla="*/ 1327842 h 1384079"/>
                      <a:gd name="connsiteX12" fmla="*/ 3065280 w 3632891"/>
                      <a:gd name="connsiteY12" fmla="*/ 863221 h 1384079"/>
                      <a:gd name="connsiteX13" fmla="*/ 3306966 w 3632891"/>
                      <a:gd name="connsiteY13" fmla="*/ 1050202 h 1384079"/>
                      <a:gd name="connsiteX14" fmla="*/ 3632891 w 3632891"/>
                      <a:gd name="connsiteY14" fmla="*/ 1053220 h 1384079"/>
                      <a:gd name="connsiteX15" fmla="*/ 3626855 w 3632891"/>
                      <a:gd name="connsiteY15" fmla="*/ 1146773 h 1384079"/>
                      <a:gd name="connsiteX16" fmla="*/ 3198324 w 3632891"/>
                      <a:gd name="connsiteY16" fmla="*/ 1146772 h 1384079"/>
                      <a:gd name="connsiteX17" fmla="*/ 3125774 w 3632891"/>
                      <a:gd name="connsiteY17" fmla="*/ 1084336 h 1384079"/>
                      <a:gd name="connsiteX18" fmla="*/ 0 w 3632891"/>
                      <a:gd name="connsiteY18" fmla="*/ 1384079 h 1384079"/>
                      <a:gd name="connsiteX19" fmla="*/ 695607 w 3632891"/>
                      <a:gd name="connsiteY19" fmla="*/ 728717 h 1384079"/>
                      <a:gd name="connsiteX0" fmla="*/ 695607 w 3632891"/>
                      <a:gd name="connsiteY0" fmla="*/ 728717 h 1384079"/>
                      <a:gd name="connsiteX1" fmla="*/ 862531 w 3632891"/>
                      <a:gd name="connsiteY1" fmla="*/ 986826 h 1384079"/>
                      <a:gd name="connsiteX2" fmla="*/ 1194491 w 3632891"/>
                      <a:gd name="connsiteY2" fmla="*/ 461725 h 1384079"/>
                      <a:gd name="connsiteX3" fmla="*/ 1303133 w 3632891"/>
                      <a:gd name="connsiteY3" fmla="*/ 1065290 h 1384079"/>
                      <a:gd name="connsiteX4" fmla="*/ 1535505 w 3632891"/>
                      <a:gd name="connsiteY4" fmla="*/ 733330 h 1384079"/>
                      <a:gd name="connsiteX5" fmla="*/ 1562665 w 3632891"/>
                      <a:gd name="connsiteY5" fmla="*/ 829901 h 1384079"/>
                      <a:gd name="connsiteX6" fmla="*/ 2012320 w 3632891"/>
                      <a:gd name="connsiteY6" fmla="*/ 0 h 1384079"/>
                      <a:gd name="connsiteX7" fmla="*/ 2096820 w 3632891"/>
                      <a:gd name="connsiteY7" fmla="*/ 893275 h 1384079"/>
                      <a:gd name="connsiteX8" fmla="*/ 2325914 w 3632891"/>
                      <a:gd name="connsiteY8" fmla="*/ 680430 h 1384079"/>
                      <a:gd name="connsiteX9" fmla="*/ 2458958 w 3632891"/>
                      <a:gd name="connsiteY9" fmla="*/ 1017005 h 1384079"/>
                      <a:gd name="connsiteX10" fmla="*/ 2799972 w 3632891"/>
                      <a:gd name="connsiteY10" fmla="*/ 353085 h 1384079"/>
                      <a:gd name="connsiteX11" fmla="*/ 2812044 w 3632891"/>
                      <a:gd name="connsiteY11" fmla="*/ 1327842 h 1384079"/>
                      <a:gd name="connsiteX12" fmla="*/ 3065280 w 3632891"/>
                      <a:gd name="connsiteY12" fmla="*/ 863221 h 1384079"/>
                      <a:gd name="connsiteX13" fmla="*/ 3306966 w 3632891"/>
                      <a:gd name="connsiteY13" fmla="*/ 1050202 h 1384079"/>
                      <a:gd name="connsiteX14" fmla="*/ 3632891 w 3632891"/>
                      <a:gd name="connsiteY14" fmla="*/ 1053220 h 1384079"/>
                      <a:gd name="connsiteX15" fmla="*/ 3626855 w 3632891"/>
                      <a:gd name="connsiteY15" fmla="*/ 1146773 h 1384079"/>
                      <a:gd name="connsiteX16" fmla="*/ 3188358 w 3632891"/>
                      <a:gd name="connsiteY16" fmla="*/ 1156739 h 1384079"/>
                      <a:gd name="connsiteX17" fmla="*/ 3125774 w 3632891"/>
                      <a:gd name="connsiteY17" fmla="*/ 1084336 h 1384079"/>
                      <a:gd name="connsiteX18" fmla="*/ 0 w 3632891"/>
                      <a:gd name="connsiteY18" fmla="*/ 1384079 h 1384079"/>
                      <a:gd name="connsiteX19" fmla="*/ 695607 w 3632891"/>
                      <a:gd name="connsiteY19" fmla="*/ 728717 h 1384079"/>
                      <a:gd name="connsiteX0" fmla="*/ 695607 w 3632891"/>
                      <a:gd name="connsiteY0" fmla="*/ 728717 h 1384079"/>
                      <a:gd name="connsiteX1" fmla="*/ 862531 w 3632891"/>
                      <a:gd name="connsiteY1" fmla="*/ 986826 h 1384079"/>
                      <a:gd name="connsiteX2" fmla="*/ 1194491 w 3632891"/>
                      <a:gd name="connsiteY2" fmla="*/ 461725 h 1384079"/>
                      <a:gd name="connsiteX3" fmla="*/ 1303133 w 3632891"/>
                      <a:gd name="connsiteY3" fmla="*/ 1065290 h 1384079"/>
                      <a:gd name="connsiteX4" fmla="*/ 1535505 w 3632891"/>
                      <a:gd name="connsiteY4" fmla="*/ 733330 h 1384079"/>
                      <a:gd name="connsiteX5" fmla="*/ 1562665 w 3632891"/>
                      <a:gd name="connsiteY5" fmla="*/ 829901 h 1384079"/>
                      <a:gd name="connsiteX6" fmla="*/ 2012320 w 3632891"/>
                      <a:gd name="connsiteY6" fmla="*/ 0 h 1384079"/>
                      <a:gd name="connsiteX7" fmla="*/ 2096820 w 3632891"/>
                      <a:gd name="connsiteY7" fmla="*/ 893275 h 1384079"/>
                      <a:gd name="connsiteX8" fmla="*/ 2325914 w 3632891"/>
                      <a:gd name="connsiteY8" fmla="*/ 680430 h 1384079"/>
                      <a:gd name="connsiteX9" fmla="*/ 2458958 w 3632891"/>
                      <a:gd name="connsiteY9" fmla="*/ 1017005 h 1384079"/>
                      <a:gd name="connsiteX10" fmla="*/ 2799972 w 3632891"/>
                      <a:gd name="connsiteY10" fmla="*/ 353085 h 1384079"/>
                      <a:gd name="connsiteX11" fmla="*/ 2812044 w 3632891"/>
                      <a:gd name="connsiteY11" fmla="*/ 1327842 h 1384079"/>
                      <a:gd name="connsiteX12" fmla="*/ 3065280 w 3632891"/>
                      <a:gd name="connsiteY12" fmla="*/ 863221 h 1384079"/>
                      <a:gd name="connsiteX13" fmla="*/ 3306966 w 3632891"/>
                      <a:gd name="connsiteY13" fmla="*/ 1050202 h 1384079"/>
                      <a:gd name="connsiteX14" fmla="*/ 3632891 w 3632891"/>
                      <a:gd name="connsiteY14" fmla="*/ 1053220 h 1384079"/>
                      <a:gd name="connsiteX15" fmla="*/ 3626855 w 3632891"/>
                      <a:gd name="connsiteY15" fmla="*/ 1146773 h 1384079"/>
                      <a:gd name="connsiteX16" fmla="*/ 3188358 w 3632891"/>
                      <a:gd name="connsiteY16" fmla="*/ 1156739 h 1384079"/>
                      <a:gd name="connsiteX17" fmla="*/ 3125774 w 3632891"/>
                      <a:gd name="connsiteY17" fmla="*/ 1084336 h 1384079"/>
                      <a:gd name="connsiteX18" fmla="*/ 2816821 w 3632891"/>
                      <a:gd name="connsiteY18" fmla="*/ 1116726 h 1384079"/>
                      <a:gd name="connsiteX19" fmla="*/ 0 w 3632891"/>
                      <a:gd name="connsiteY19" fmla="*/ 1384079 h 1384079"/>
                      <a:gd name="connsiteX20" fmla="*/ 695607 w 3632891"/>
                      <a:gd name="connsiteY20" fmla="*/ 728717 h 1384079"/>
                      <a:gd name="connsiteX0" fmla="*/ 695607 w 3632891"/>
                      <a:gd name="connsiteY0" fmla="*/ 728717 h 1976311"/>
                      <a:gd name="connsiteX1" fmla="*/ 862531 w 3632891"/>
                      <a:gd name="connsiteY1" fmla="*/ 986826 h 1976311"/>
                      <a:gd name="connsiteX2" fmla="*/ 1194491 w 3632891"/>
                      <a:gd name="connsiteY2" fmla="*/ 461725 h 1976311"/>
                      <a:gd name="connsiteX3" fmla="*/ 1303133 w 3632891"/>
                      <a:gd name="connsiteY3" fmla="*/ 1065290 h 1976311"/>
                      <a:gd name="connsiteX4" fmla="*/ 1535505 w 3632891"/>
                      <a:gd name="connsiteY4" fmla="*/ 733330 h 1976311"/>
                      <a:gd name="connsiteX5" fmla="*/ 1562665 w 3632891"/>
                      <a:gd name="connsiteY5" fmla="*/ 829901 h 1976311"/>
                      <a:gd name="connsiteX6" fmla="*/ 2012320 w 3632891"/>
                      <a:gd name="connsiteY6" fmla="*/ 0 h 1976311"/>
                      <a:gd name="connsiteX7" fmla="*/ 2096820 w 3632891"/>
                      <a:gd name="connsiteY7" fmla="*/ 893275 h 1976311"/>
                      <a:gd name="connsiteX8" fmla="*/ 2325914 w 3632891"/>
                      <a:gd name="connsiteY8" fmla="*/ 680430 h 1976311"/>
                      <a:gd name="connsiteX9" fmla="*/ 2458958 w 3632891"/>
                      <a:gd name="connsiteY9" fmla="*/ 1017005 h 1976311"/>
                      <a:gd name="connsiteX10" fmla="*/ 2799972 w 3632891"/>
                      <a:gd name="connsiteY10" fmla="*/ 353085 h 1976311"/>
                      <a:gd name="connsiteX11" fmla="*/ 2812044 w 3632891"/>
                      <a:gd name="connsiteY11" fmla="*/ 1327842 h 1976311"/>
                      <a:gd name="connsiteX12" fmla="*/ 3065280 w 3632891"/>
                      <a:gd name="connsiteY12" fmla="*/ 863221 h 1976311"/>
                      <a:gd name="connsiteX13" fmla="*/ 3306966 w 3632891"/>
                      <a:gd name="connsiteY13" fmla="*/ 1050202 h 1976311"/>
                      <a:gd name="connsiteX14" fmla="*/ 3632891 w 3632891"/>
                      <a:gd name="connsiteY14" fmla="*/ 1053220 h 1976311"/>
                      <a:gd name="connsiteX15" fmla="*/ 3626855 w 3632891"/>
                      <a:gd name="connsiteY15" fmla="*/ 1146773 h 1976311"/>
                      <a:gd name="connsiteX16" fmla="*/ 3188358 w 3632891"/>
                      <a:gd name="connsiteY16" fmla="*/ 1156739 h 1976311"/>
                      <a:gd name="connsiteX17" fmla="*/ 3125774 w 3632891"/>
                      <a:gd name="connsiteY17" fmla="*/ 1084336 h 1976311"/>
                      <a:gd name="connsiteX18" fmla="*/ 2637429 w 3632891"/>
                      <a:gd name="connsiteY18" fmla="*/ 1976311 h 1976311"/>
                      <a:gd name="connsiteX19" fmla="*/ 0 w 3632891"/>
                      <a:gd name="connsiteY19" fmla="*/ 1384079 h 1976311"/>
                      <a:gd name="connsiteX20" fmla="*/ 695607 w 3632891"/>
                      <a:gd name="connsiteY20" fmla="*/ 728717 h 1976311"/>
                      <a:gd name="connsiteX0" fmla="*/ 695607 w 3632891"/>
                      <a:gd name="connsiteY0" fmla="*/ 728717 h 1976311"/>
                      <a:gd name="connsiteX1" fmla="*/ 862531 w 3632891"/>
                      <a:gd name="connsiteY1" fmla="*/ 986826 h 1976311"/>
                      <a:gd name="connsiteX2" fmla="*/ 1194491 w 3632891"/>
                      <a:gd name="connsiteY2" fmla="*/ 461725 h 1976311"/>
                      <a:gd name="connsiteX3" fmla="*/ 1303133 w 3632891"/>
                      <a:gd name="connsiteY3" fmla="*/ 1065290 h 1976311"/>
                      <a:gd name="connsiteX4" fmla="*/ 1535505 w 3632891"/>
                      <a:gd name="connsiteY4" fmla="*/ 733330 h 1976311"/>
                      <a:gd name="connsiteX5" fmla="*/ 1562665 w 3632891"/>
                      <a:gd name="connsiteY5" fmla="*/ 829901 h 1976311"/>
                      <a:gd name="connsiteX6" fmla="*/ 2012320 w 3632891"/>
                      <a:gd name="connsiteY6" fmla="*/ 0 h 1976311"/>
                      <a:gd name="connsiteX7" fmla="*/ 2096820 w 3632891"/>
                      <a:gd name="connsiteY7" fmla="*/ 893275 h 1976311"/>
                      <a:gd name="connsiteX8" fmla="*/ 2325914 w 3632891"/>
                      <a:gd name="connsiteY8" fmla="*/ 680430 h 1976311"/>
                      <a:gd name="connsiteX9" fmla="*/ 2458958 w 3632891"/>
                      <a:gd name="connsiteY9" fmla="*/ 1017005 h 1976311"/>
                      <a:gd name="connsiteX10" fmla="*/ 2799972 w 3632891"/>
                      <a:gd name="connsiteY10" fmla="*/ 353085 h 1976311"/>
                      <a:gd name="connsiteX11" fmla="*/ 2812044 w 3632891"/>
                      <a:gd name="connsiteY11" fmla="*/ 1327842 h 1976311"/>
                      <a:gd name="connsiteX12" fmla="*/ 3065280 w 3632891"/>
                      <a:gd name="connsiteY12" fmla="*/ 863221 h 1976311"/>
                      <a:gd name="connsiteX13" fmla="*/ 3306966 w 3632891"/>
                      <a:gd name="connsiteY13" fmla="*/ 1050202 h 1976311"/>
                      <a:gd name="connsiteX14" fmla="*/ 3632891 w 3632891"/>
                      <a:gd name="connsiteY14" fmla="*/ 1053220 h 1976311"/>
                      <a:gd name="connsiteX15" fmla="*/ 3626855 w 3632891"/>
                      <a:gd name="connsiteY15" fmla="*/ 1146773 h 1976311"/>
                      <a:gd name="connsiteX16" fmla="*/ 3188358 w 3632891"/>
                      <a:gd name="connsiteY16" fmla="*/ 1156739 h 1976311"/>
                      <a:gd name="connsiteX17" fmla="*/ 3125774 w 3632891"/>
                      <a:gd name="connsiteY17" fmla="*/ 1084336 h 1976311"/>
                      <a:gd name="connsiteX18" fmla="*/ 2637429 w 3632891"/>
                      <a:gd name="connsiteY18" fmla="*/ 1976311 h 1976311"/>
                      <a:gd name="connsiteX19" fmla="*/ 0 w 3632891"/>
                      <a:gd name="connsiteY19" fmla="*/ 1384079 h 1976311"/>
                      <a:gd name="connsiteX20" fmla="*/ 1750436 w 3632891"/>
                      <a:gd name="connsiteY20" fmla="*/ 1776988 h 1976311"/>
                      <a:gd name="connsiteX21" fmla="*/ 695607 w 3632891"/>
                      <a:gd name="connsiteY21" fmla="*/ 728717 h 1976311"/>
                      <a:gd name="connsiteX0" fmla="*/ 695607 w 3632891"/>
                      <a:gd name="connsiteY0" fmla="*/ 728717 h 1976311"/>
                      <a:gd name="connsiteX1" fmla="*/ 862531 w 3632891"/>
                      <a:gd name="connsiteY1" fmla="*/ 986826 h 1976311"/>
                      <a:gd name="connsiteX2" fmla="*/ 1194491 w 3632891"/>
                      <a:gd name="connsiteY2" fmla="*/ 461725 h 1976311"/>
                      <a:gd name="connsiteX3" fmla="*/ 1303133 w 3632891"/>
                      <a:gd name="connsiteY3" fmla="*/ 1065290 h 1976311"/>
                      <a:gd name="connsiteX4" fmla="*/ 1535505 w 3632891"/>
                      <a:gd name="connsiteY4" fmla="*/ 733330 h 1976311"/>
                      <a:gd name="connsiteX5" fmla="*/ 1562665 w 3632891"/>
                      <a:gd name="connsiteY5" fmla="*/ 829901 h 1976311"/>
                      <a:gd name="connsiteX6" fmla="*/ 2012320 w 3632891"/>
                      <a:gd name="connsiteY6" fmla="*/ 0 h 1976311"/>
                      <a:gd name="connsiteX7" fmla="*/ 2096820 w 3632891"/>
                      <a:gd name="connsiteY7" fmla="*/ 893275 h 1976311"/>
                      <a:gd name="connsiteX8" fmla="*/ 2325914 w 3632891"/>
                      <a:gd name="connsiteY8" fmla="*/ 680430 h 1976311"/>
                      <a:gd name="connsiteX9" fmla="*/ 2458958 w 3632891"/>
                      <a:gd name="connsiteY9" fmla="*/ 1017005 h 1976311"/>
                      <a:gd name="connsiteX10" fmla="*/ 2799972 w 3632891"/>
                      <a:gd name="connsiteY10" fmla="*/ 353085 h 1976311"/>
                      <a:gd name="connsiteX11" fmla="*/ 2812044 w 3632891"/>
                      <a:gd name="connsiteY11" fmla="*/ 1327842 h 1976311"/>
                      <a:gd name="connsiteX12" fmla="*/ 3065280 w 3632891"/>
                      <a:gd name="connsiteY12" fmla="*/ 863221 h 1976311"/>
                      <a:gd name="connsiteX13" fmla="*/ 3306966 w 3632891"/>
                      <a:gd name="connsiteY13" fmla="*/ 1050202 h 1976311"/>
                      <a:gd name="connsiteX14" fmla="*/ 3632891 w 3632891"/>
                      <a:gd name="connsiteY14" fmla="*/ 1053220 h 1976311"/>
                      <a:gd name="connsiteX15" fmla="*/ 3626855 w 3632891"/>
                      <a:gd name="connsiteY15" fmla="*/ 1146773 h 1976311"/>
                      <a:gd name="connsiteX16" fmla="*/ 3188358 w 3632891"/>
                      <a:gd name="connsiteY16" fmla="*/ 1156739 h 1976311"/>
                      <a:gd name="connsiteX17" fmla="*/ 3125774 w 3632891"/>
                      <a:gd name="connsiteY17" fmla="*/ 1084336 h 1976311"/>
                      <a:gd name="connsiteX18" fmla="*/ 2637429 w 3632891"/>
                      <a:gd name="connsiteY18" fmla="*/ 1976311 h 1976311"/>
                      <a:gd name="connsiteX19" fmla="*/ 2151576 w 3632891"/>
                      <a:gd name="connsiteY19" fmla="*/ 1866684 h 1976311"/>
                      <a:gd name="connsiteX20" fmla="*/ 0 w 3632891"/>
                      <a:gd name="connsiteY20" fmla="*/ 1384079 h 1976311"/>
                      <a:gd name="connsiteX21" fmla="*/ 1750436 w 3632891"/>
                      <a:gd name="connsiteY21" fmla="*/ 1776988 h 1976311"/>
                      <a:gd name="connsiteX22" fmla="*/ 695607 w 3632891"/>
                      <a:gd name="connsiteY22" fmla="*/ 728717 h 1976311"/>
                      <a:gd name="connsiteX0" fmla="*/ 695607 w 3632891"/>
                      <a:gd name="connsiteY0" fmla="*/ 728717 h 1976311"/>
                      <a:gd name="connsiteX1" fmla="*/ 862531 w 3632891"/>
                      <a:gd name="connsiteY1" fmla="*/ 986826 h 1976311"/>
                      <a:gd name="connsiteX2" fmla="*/ 1194491 w 3632891"/>
                      <a:gd name="connsiteY2" fmla="*/ 461725 h 1976311"/>
                      <a:gd name="connsiteX3" fmla="*/ 1303133 w 3632891"/>
                      <a:gd name="connsiteY3" fmla="*/ 1065290 h 1976311"/>
                      <a:gd name="connsiteX4" fmla="*/ 1535505 w 3632891"/>
                      <a:gd name="connsiteY4" fmla="*/ 733330 h 1976311"/>
                      <a:gd name="connsiteX5" fmla="*/ 1562665 w 3632891"/>
                      <a:gd name="connsiteY5" fmla="*/ 829901 h 1976311"/>
                      <a:gd name="connsiteX6" fmla="*/ 2012320 w 3632891"/>
                      <a:gd name="connsiteY6" fmla="*/ 0 h 1976311"/>
                      <a:gd name="connsiteX7" fmla="*/ 2096820 w 3632891"/>
                      <a:gd name="connsiteY7" fmla="*/ 893275 h 1976311"/>
                      <a:gd name="connsiteX8" fmla="*/ 2325914 w 3632891"/>
                      <a:gd name="connsiteY8" fmla="*/ 680430 h 1976311"/>
                      <a:gd name="connsiteX9" fmla="*/ 2458958 w 3632891"/>
                      <a:gd name="connsiteY9" fmla="*/ 1017005 h 1976311"/>
                      <a:gd name="connsiteX10" fmla="*/ 2799972 w 3632891"/>
                      <a:gd name="connsiteY10" fmla="*/ 353085 h 1976311"/>
                      <a:gd name="connsiteX11" fmla="*/ 2812044 w 3632891"/>
                      <a:gd name="connsiteY11" fmla="*/ 1327842 h 1976311"/>
                      <a:gd name="connsiteX12" fmla="*/ 3065280 w 3632891"/>
                      <a:gd name="connsiteY12" fmla="*/ 863221 h 1976311"/>
                      <a:gd name="connsiteX13" fmla="*/ 3306966 w 3632891"/>
                      <a:gd name="connsiteY13" fmla="*/ 1050202 h 1976311"/>
                      <a:gd name="connsiteX14" fmla="*/ 3632891 w 3632891"/>
                      <a:gd name="connsiteY14" fmla="*/ 1053220 h 1976311"/>
                      <a:gd name="connsiteX15" fmla="*/ 3626855 w 3632891"/>
                      <a:gd name="connsiteY15" fmla="*/ 1146773 h 1976311"/>
                      <a:gd name="connsiteX16" fmla="*/ 3188358 w 3632891"/>
                      <a:gd name="connsiteY16" fmla="*/ 1156739 h 1976311"/>
                      <a:gd name="connsiteX17" fmla="*/ 3125774 w 3632891"/>
                      <a:gd name="connsiteY17" fmla="*/ 1084336 h 1976311"/>
                      <a:gd name="connsiteX18" fmla="*/ 2637429 w 3632891"/>
                      <a:gd name="connsiteY18" fmla="*/ 1976311 h 1976311"/>
                      <a:gd name="connsiteX19" fmla="*/ 2639920 w 3632891"/>
                      <a:gd name="connsiteY19" fmla="*/ 1029522 h 1976311"/>
                      <a:gd name="connsiteX20" fmla="*/ 0 w 3632891"/>
                      <a:gd name="connsiteY20" fmla="*/ 1384079 h 1976311"/>
                      <a:gd name="connsiteX21" fmla="*/ 1750436 w 3632891"/>
                      <a:gd name="connsiteY21" fmla="*/ 1776988 h 1976311"/>
                      <a:gd name="connsiteX22" fmla="*/ 695607 w 3632891"/>
                      <a:gd name="connsiteY22" fmla="*/ 728717 h 1976311"/>
                      <a:gd name="connsiteX0" fmla="*/ 695607 w 3632891"/>
                      <a:gd name="connsiteY0" fmla="*/ 728717 h 1976311"/>
                      <a:gd name="connsiteX1" fmla="*/ 862531 w 3632891"/>
                      <a:gd name="connsiteY1" fmla="*/ 986826 h 1976311"/>
                      <a:gd name="connsiteX2" fmla="*/ 1194491 w 3632891"/>
                      <a:gd name="connsiteY2" fmla="*/ 461725 h 1976311"/>
                      <a:gd name="connsiteX3" fmla="*/ 1303133 w 3632891"/>
                      <a:gd name="connsiteY3" fmla="*/ 1065290 h 1976311"/>
                      <a:gd name="connsiteX4" fmla="*/ 1535505 w 3632891"/>
                      <a:gd name="connsiteY4" fmla="*/ 733330 h 1976311"/>
                      <a:gd name="connsiteX5" fmla="*/ 1562665 w 3632891"/>
                      <a:gd name="connsiteY5" fmla="*/ 829901 h 1976311"/>
                      <a:gd name="connsiteX6" fmla="*/ 2012320 w 3632891"/>
                      <a:gd name="connsiteY6" fmla="*/ 0 h 1976311"/>
                      <a:gd name="connsiteX7" fmla="*/ 2096820 w 3632891"/>
                      <a:gd name="connsiteY7" fmla="*/ 893275 h 1976311"/>
                      <a:gd name="connsiteX8" fmla="*/ 2325914 w 3632891"/>
                      <a:gd name="connsiteY8" fmla="*/ 680430 h 1976311"/>
                      <a:gd name="connsiteX9" fmla="*/ 2458958 w 3632891"/>
                      <a:gd name="connsiteY9" fmla="*/ 1017005 h 1976311"/>
                      <a:gd name="connsiteX10" fmla="*/ 2799972 w 3632891"/>
                      <a:gd name="connsiteY10" fmla="*/ 353085 h 1976311"/>
                      <a:gd name="connsiteX11" fmla="*/ 2812044 w 3632891"/>
                      <a:gd name="connsiteY11" fmla="*/ 1327842 h 1976311"/>
                      <a:gd name="connsiteX12" fmla="*/ 3065280 w 3632891"/>
                      <a:gd name="connsiteY12" fmla="*/ 863221 h 1976311"/>
                      <a:gd name="connsiteX13" fmla="*/ 3306966 w 3632891"/>
                      <a:gd name="connsiteY13" fmla="*/ 1050202 h 1976311"/>
                      <a:gd name="connsiteX14" fmla="*/ 3632891 w 3632891"/>
                      <a:gd name="connsiteY14" fmla="*/ 1053220 h 1976311"/>
                      <a:gd name="connsiteX15" fmla="*/ 3626855 w 3632891"/>
                      <a:gd name="connsiteY15" fmla="*/ 1146773 h 1976311"/>
                      <a:gd name="connsiteX16" fmla="*/ 3188358 w 3632891"/>
                      <a:gd name="connsiteY16" fmla="*/ 1156739 h 1976311"/>
                      <a:gd name="connsiteX17" fmla="*/ 3125774 w 3632891"/>
                      <a:gd name="connsiteY17" fmla="*/ 1084336 h 1976311"/>
                      <a:gd name="connsiteX18" fmla="*/ 2637429 w 3632891"/>
                      <a:gd name="connsiteY18" fmla="*/ 1976311 h 1976311"/>
                      <a:gd name="connsiteX19" fmla="*/ 2639920 w 3632891"/>
                      <a:gd name="connsiteY19" fmla="*/ 1029522 h 1976311"/>
                      <a:gd name="connsiteX20" fmla="*/ 0 w 3632891"/>
                      <a:gd name="connsiteY20" fmla="*/ 1384079 h 1976311"/>
                      <a:gd name="connsiteX21" fmla="*/ 1755419 w 3632891"/>
                      <a:gd name="connsiteY21" fmla="*/ 1146625 h 1976311"/>
                      <a:gd name="connsiteX22" fmla="*/ 1750436 w 3632891"/>
                      <a:gd name="connsiteY22" fmla="*/ 1776988 h 1976311"/>
                      <a:gd name="connsiteX23" fmla="*/ 695607 w 3632891"/>
                      <a:gd name="connsiteY23" fmla="*/ 728717 h 1976311"/>
                      <a:gd name="connsiteX0" fmla="*/ 695607 w 3632891"/>
                      <a:gd name="connsiteY0" fmla="*/ 728717 h 1976311"/>
                      <a:gd name="connsiteX1" fmla="*/ 862531 w 3632891"/>
                      <a:gd name="connsiteY1" fmla="*/ 986826 h 1976311"/>
                      <a:gd name="connsiteX2" fmla="*/ 1194491 w 3632891"/>
                      <a:gd name="connsiteY2" fmla="*/ 461725 h 1976311"/>
                      <a:gd name="connsiteX3" fmla="*/ 1303133 w 3632891"/>
                      <a:gd name="connsiteY3" fmla="*/ 1065290 h 1976311"/>
                      <a:gd name="connsiteX4" fmla="*/ 1535505 w 3632891"/>
                      <a:gd name="connsiteY4" fmla="*/ 733330 h 1976311"/>
                      <a:gd name="connsiteX5" fmla="*/ 1562665 w 3632891"/>
                      <a:gd name="connsiteY5" fmla="*/ 829901 h 1976311"/>
                      <a:gd name="connsiteX6" fmla="*/ 2012320 w 3632891"/>
                      <a:gd name="connsiteY6" fmla="*/ 0 h 1976311"/>
                      <a:gd name="connsiteX7" fmla="*/ 2096820 w 3632891"/>
                      <a:gd name="connsiteY7" fmla="*/ 893275 h 1976311"/>
                      <a:gd name="connsiteX8" fmla="*/ 2325914 w 3632891"/>
                      <a:gd name="connsiteY8" fmla="*/ 680430 h 1976311"/>
                      <a:gd name="connsiteX9" fmla="*/ 2458958 w 3632891"/>
                      <a:gd name="connsiteY9" fmla="*/ 1017005 h 1976311"/>
                      <a:gd name="connsiteX10" fmla="*/ 2799972 w 3632891"/>
                      <a:gd name="connsiteY10" fmla="*/ 353085 h 1976311"/>
                      <a:gd name="connsiteX11" fmla="*/ 2812044 w 3632891"/>
                      <a:gd name="connsiteY11" fmla="*/ 1327842 h 1976311"/>
                      <a:gd name="connsiteX12" fmla="*/ 3065280 w 3632891"/>
                      <a:gd name="connsiteY12" fmla="*/ 863221 h 1976311"/>
                      <a:gd name="connsiteX13" fmla="*/ 3306966 w 3632891"/>
                      <a:gd name="connsiteY13" fmla="*/ 1050202 h 1976311"/>
                      <a:gd name="connsiteX14" fmla="*/ 3632891 w 3632891"/>
                      <a:gd name="connsiteY14" fmla="*/ 1053220 h 1976311"/>
                      <a:gd name="connsiteX15" fmla="*/ 3626855 w 3632891"/>
                      <a:gd name="connsiteY15" fmla="*/ 1146773 h 1976311"/>
                      <a:gd name="connsiteX16" fmla="*/ 3188358 w 3632891"/>
                      <a:gd name="connsiteY16" fmla="*/ 1156739 h 1976311"/>
                      <a:gd name="connsiteX17" fmla="*/ 3125774 w 3632891"/>
                      <a:gd name="connsiteY17" fmla="*/ 1084336 h 1976311"/>
                      <a:gd name="connsiteX18" fmla="*/ 2637429 w 3632891"/>
                      <a:gd name="connsiteY18" fmla="*/ 1976311 h 1976311"/>
                      <a:gd name="connsiteX19" fmla="*/ 2639920 w 3632891"/>
                      <a:gd name="connsiteY19" fmla="*/ 1029522 h 1976311"/>
                      <a:gd name="connsiteX20" fmla="*/ 0 w 3632891"/>
                      <a:gd name="connsiteY20" fmla="*/ 1384079 h 1976311"/>
                      <a:gd name="connsiteX21" fmla="*/ 1685656 w 3632891"/>
                      <a:gd name="connsiteY21" fmla="*/ 1515375 h 1976311"/>
                      <a:gd name="connsiteX22" fmla="*/ 1750436 w 3632891"/>
                      <a:gd name="connsiteY22" fmla="*/ 1776988 h 1976311"/>
                      <a:gd name="connsiteX23" fmla="*/ 695607 w 3632891"/>
                      <a:gd name="connsiteY23" fmla="*/ 728717 h 1976311"/>
                      <a:gd name="connsiteX0" fmla="*/ 695607 w 3632891"/>
                      <a:gd name="connsiteY0" fmla="*/ 728717 h 1976311"/>
                      <a:gd name="connsiteX1" fmla="*/ 862531 w 3632891"/>
                      <a:gd name="connsiteY1" fmla="*/ 986826 h 1976311"/>
                      <a:gd name="connsiteX2" fmla="*/ 1194491 w 3632891"/>
                      <a:gd name="connsiteY2" fmla="*/ 461725 h 1976311"/>
                      <a:gd name="connsiteX3" fmla="*/ 1303133 w 3632891"/>
                      <a:gd name="connsiteY3" fmla="*/ 1065290 h 1976311"/>
                      <a:gd name="connsiteX4" fmla="*/ 1535505 w 3632891"/>
                      <a:gd name="connsiteY4" fmla="*/ 733330 h 1976311"/>
                      <a:gd name="connsiteX5" fmla="*/ 1562665 w 3632891"/>
                      <a:gd name="connsiteY5" fmla="*/ 829901 h 1976311"/>
                      <a:gd name="connsiteX6" fmla="*/ 2012320 w 3632891"/>
                      <a:gd name="connsiteY6" fmla="*/ 0 h 1976311"/>
                      <a:gd name="connsiteX7" fmla="*/ 2096820 w 3632891"/>
                      <a:gd name="connsiteY7" fmla="*/ 893275 h 1976311"/>
                      <a:gd name="connsiteX8" fmla="*/ 2325914 w 3632891"/>
                      <a:gd name="connsiteY8" fmla="*/ 680430 h 1976311"/>
                      <a:gd name="connsiteX9" fmla="*/ 2458958 w 3632891"/>
                      <a:gd name="connsiteY9" fmla="*/ 1017005 h 1976311"/>
                      <a:gd name="connsiteX10" fmla="*/ 2799972 w 3632891"/>
                      <a:gd name="connsiteY10" fmla="*/ 353085 h 1976311"/>
                      <a:gd name="connsiteX11" fmla="*/ 2812044 w 3632891"/>
                      <a:gd name="connsiteY11" fmla="*/ 1327842 h 1976311"/>
                      <a:gd name="connsiteX12" fmla="*/ 3065280 w 3632891"/>
                      <a:gd name="connsiteY12" fmla="*/ 863221 h 1976311"/>
                      <a:gd name="connsiteX13" fmla="*/ 3306966 w 3632891"/>
                      <a:gd name="connsiteY13" fmla="*/ 1050202 h 1976311"/>
                      <a:gd name="connsiteX14" fmla="*/ 3632891 w 3632891"/>
                      <a:gd name="connsiteY14" fmla="*/ 1053220 h 1976311"/>
                      <a:gd name="connsiteX15" fmla="*/ 3626855 w 3632891"/>
                      <a:gd name="connsiteY15" fmla="*/ 1146773 h 1976311"/>
                      <a:gd name="connsiteX16" fmla="*/ 3188358 w 3632891"/>
                      <a:gd name="connsiteY16" fmla="*/ 1156739 h 1976311"/>
                      <a:gd name="connsiteX17" fmla="*/ 3125774 w 3632891"/>
                      <a:gd name="connsiteY17" fmla="*/ 1084336 h 1976311"/>
                      <a:gd name="connsiteX18" fmla="*/ 2637429 w 3632891"/>
                      <a:gd name="connsiteY18" fmla="*/ 1976311 h 1976311"/>
                      <a:gd name="connsiteX19" fmla="*/ 2639920 w 3632891"/>
                      <a:gd name="connsiteY19" fmla="*/ 1029522 h 1976311"/>
                      <a:gd name="connsiteX20" fmla="*/ 1780335 w 3632891"/>
                      <a:gd name="connsiteY20" fmla="*/ 1149116 h 1976311"/>
                      <a:gd name="connsiteX21" fmla="*/ 0 w 3632891"/>
                      <a:gd name="connsiteY21" fmla="*/ 1384079 h 1976311"/>
                      <a:gd name="connsiteX22" fmla="*/ 1685656 w 3632891"/>
                      <a:gd name="connsiteY22" fmla="*/ 1515375 h 1976311"/>
                      <a:gd name="connsiteX23" fmla="*/ 1750436 w 3632891"/>
                      <a:gd name="connsiteY23" fmla="*/ 1776988 h 1976311"/>
                      <a:gd name="connsiteX24" fmla="*/ 695607 w 3632891"/>
                      <a:gd name="connsiteY24" fmla="*/ 728717 h 1976311"/>
                      <a:gd name="connsiteX0" fmla="*/ 695607 w 3632891"/>
                      <a:gd name="connsiteY0" fmla="*/ 728717 h 1976311"/>
                      <a:gd name="connsiteX1" fmla="*/ 862531 w 3632891"/>
                      <a:gd name="connsiteY1" fmla="*/ 986826 h 1976311"/>
                      <a:gd name="connsiteX2" fmla="*/ 1194491 w 3632891"/>
                      <a:gd name="connsiteY2" fmla="*/ 461725 h 1976311"/>
                      <a:gd name="connsiteX3" fmla="*/ 1303133 w 3632891"/>
                      <a:gd name="connsiteY3" fmla="*/ 1065290 h 1976311"/>
                      <a:gd name="connsiteX4" fmla="*/ 1535505 w 3632891"/>
                      <a:gd name="connsiteY4" fmla="*/ 733330 h 1976311"/>
                      <a:gd name="connsiteX5" fmla="*/ 1562665 w 3632891"/>
                      <a:gd name="connsiteY5" fmla="*/ 829901 h 1976311"/>
                      <a:gd name="connsiteX6" fmla="*/ 2012320 w 3632891"/>
                      <a:gd name="connsiteY6" fmla="*/ 0 h 1976311"/>
                      <a:gd name="connsiteX7" fmla="*/ 2096820 w 3632891"/>
                      <a:gd name="connsiteY7" fmla="*/ 893275 h 1976311"/>
                      <a:gd name="connsiteX8" fmla="*/ 2325914 w 3632891"/>
                      <a:gd name="connsiteY8" fmla="*/ 680430 h 1976311"/>
                      <a:gd name="connsiteX9" fmla="*/ 2458958 w 3632891"/>
                      <a:gd name="connsiteY9" fmla="*/ 1017005 h 1976311"/>
                      <a:gd name="connsiteX10" fmla="*/ 2799972 w 3632891"/>
                      <a:gd name="connsiteY10" fmla="*/ 353085 h 1976311"/>
                      <a:gd name="connsiteX11" fmla="*/ 2812044 w 3632891"/>
                      <a:gd name="connsiteY11" fmla="*/ 1327842 h 1976311"/>
                      <a:gd name="connsiteX12" fmla="*/ 3065280 w 3632891"/>
                      <a:gd name="connsiteY12" fmla="*/ 863221 h 1976311"/>
                      <a:gd name="connsiteX13" fmla="*/ 3306966 w 3632891"/>
                      <a:gd name="connsiteY13" fmla="*/ 1050202 h 1976311"/>
                      <a:gd name="connsiteX14" fmla="*/ 3632891 w 3632891"/>
                      <a:gd name="connsiteY14" fmla="*/ 1053220 h 1976311"/>
                      <a:gd name="connsiteX15" fmla="*/ 3626855 w 3632891"/>
                      <a:gd name="connsiteY15" fmla="*/ 1146773 h 1976311"/>
                      <a:gd name="connsiteX16" fmla="*/ 3188358 w 3632891"/>
                      <a:gd name="connsiteY16" fmla="*/ 1156739 h 1976311"/>
                      <a:gd name="connsiteX17" fmla="*/ 3125774 w 3632891"/>
                      <a:gd name="connsiteY17" fmla="*/ 1084336 h 1976311"/>
                      <a:gd name="connsiteX18" fmla="*/ 2637429 w 3632891"/>
                      <a:gd name="connsiteY18" fmla="*/ 1976311 h 1976311"/>
                      <a:gd name="connsiteX19" fmla="*/ 2639920 w 3632891"/>
                      <a:gd name="connsiteY19" fmla="*/ 1029522 h 1976311"/>
                      <a:gd name="connsiteX20" fmla="*/ 2415681 w 3632891"/>
                      <a:gd name="connsiteY20" fmla="*/ 1430662 h 1976311"/>
                      <a:gd name="connsiteX21" fmla="*/ 0 w 3632891"/>
                      <a:gd name="connsiteY21" fmla="*/ 1384079 h 1976311"/>
                      <a:gd name="connsiteX22" fmla="*/ 1685656 w 3632891"/>
                      <a:gd name="connsiteY22" fmla="*/ 1515375 h 1976311"/>
                      <a:gd name="connsiteX23" fmla="*/ 1750436 w 3632891"/>
                      <a:gd name="connsiteY23" fmla="*/ 1776988 h 1976311"/>
                      <a:gd name="connsiteX24" fmla="*/ 695607 w 3632891"/>
                      <a:gd name="connsiteY24" fmla="*/ 728717 h 1976311"/>
                      <a:gd name="connsiteX0" fmla="*/ 695607 w 3632891"/>
                      <a:gd name="connsiteY0" fmla="*/ 728717 h 1976311"/>
                      <a:gd name="connsiteX1" fmla="*/ 862531 w 3632891"/>
                      <a:gd name="connsiteY1" fmla="*/ 986826 h 1976311"/>
                      <a:gd name="connsiteX2" fmla="*/ 1194491 w 3632891"/>
                      <a:gd name="connsiteY2" fmla="*/ 461725 h 1976311"/>
                      <a:gd name="connsiteX3" fmla="*/ 1303133 w 3632891"/>
                      <a:gd name="connsiteY3" fmla="*/ 1065290 h 1976311"/>
                      <a:gd name="connsiteX4" fmla="*/ 1535505 w 3632891"/>
                      <a:gd name="connsiteY4" fmla="*/ 733330 h 1976311"/>
                      <a:gd name="connsiteX5" fmla="*/ 1562665 w 3632891"/>
                      <a:gd name="connsiteY5" fmla="*/ 829901 h 1976311"/>
                      <a:gd name="connsiteX6" fmla="*/ 2012320 w 3632891"/>
                      <a:gd name="connsiteY6" fmla="*/ 0 h 1976311"/>
                      <a:gd name="connsiteX7" fmla="*/ 2096820 w 3632891"/>
                      <a:gd name="connsiteY7" fmla="*/ 893275 h 1976311"/>
                      <a:gd name="connsiteX8" fmla="*/ 2325914 w 3632891"/>
                      <a:gd name="connsiteY8" fmla="*/ 680430 h 1976311"/>
                      <a:gd name="connsiteX9" fmla="*/ 2458958 w 3632891"/>
                      <a:gd name="connsiteY9" fmla="*/ 1017005 h 1976311"/>
                      <a:gd name="connsiteX10" fmla="*/ 2799972 w 3632891"/>
                      <a:gd name="connsiteY10" fmla="*/ 353085 h 1976311"/>
                      <a:gd name="connsiteX11" fmla="*/ 2812044 w 3632891"/>
                      <a:gd name="connsiteY11" fmla="*/ 1327842 h 1976311"/>
                      <a:gd name="connsiteX12" fmla="*/ 3065280 w 3632891"/>
                      <a:gd name="connsiteY12" fmla="*/ 863221 h 1976311"/>
                      <a:gd name="connsiteX13" fmla="*/ 3306966 w 3632891"/>
                      <a:gd name="connsiteY13" fmla="*/ 1050202 h 1976311"/>
                      <a:gd name="connsiteX14" fmla="*/ 3632891 w 3632891"/>
                      <a:gd name="connsiteY14" fmla="*/ 1053220 h 1976311"/>
                      <a:gd name="connsiteX15" fmla="*/ 3626855 w 3632891"/>
                      <a:gd name="connsiteY15" fmla="*/ 1146773 h 1976311"/>
                      <a:gd name="connsiteX16" fmla="*/ 3188358 w 3632891"/>
                      <a:gd name="connsiteY16" fmla="*/ 1156739 h 1976311"/>
                      <a:gd name="connsiteX17" fmla="*/ 3125774 w 3632891"/>
                      <a:gd name="connsiteY17" fmla="*/ 1084336 h 1976311"/>
                      <a:gd name="connsiteX18" fmla="*/ 2637429 w 3632891"/>
                      <a:gd name="connsiteY18" fmla="*/ 1976311 h 1976311"/>
                      <a:gd name="connsiteX19" fmla="*/ 2639920 w 3632891"/>
                      <a:gd name="connsiteY19" fmla="*/ 1029522 h 1976311"/>
                      <a:gd name="connsiteX20" fmla="*/ 2415681 w 3632891"/>
                      <a:gd name="connsiteY20" fmla="*/ 1430662 h 1976311"/>
                      <a:gd name="connsiteX21" fmla="*/ 1899929 w 3632891"/>
                      <a:gd name="connsiteY21" fmla="*/ 1415712 h 1976311"/>
                      <a:gd name="connsiteX22" fmla="*/ 0 w 3632891"/>
                      <a:gd name="connsiteY22" fmla="*/ 1384079 h 1976311"/>
                      <a:gd name="connsiteX23" fmla="*/ 1685656 w 3632891"/>
                      <a:gd name="connsiteY23" fmla="*/ 1515375 h 1976311"/>
                      <a:gd name="connsiteX24" fmla="*/ 1750436 w 3632891"/>
                      <a:gd name="connsiteY24" fmla="*/ 1776988 h 1976311"/>
                      <a:gd name="connsiteX25" fmla="*/ 695607 w 3632891"/>
                      <a:gd name="connsiteY25" fmla="*/ 728717 h 1976311"/>
                      <a:gd name="connsiteX0" fmla="*/ 695607 w 3632891"/>
                      <a:gd name="connsiteY0" fmla="*/ 728717 h 1976311"/>
                      <a:gd name="connsiteX1" fmla="*/ 862531 w 3632891"/>
                      <a:gd name="connsiteY1" fmla="*/ 986826 h 1976311"/>
                      <a:gd name="connsiteX2" fmla="*/ 1194491 w 3632891"/>
                      <a:gd name="connsiteY2" fmla="*/ 461725 h 1976311"/>
                      <a:gd name="connsiteX3" fmla="*/ 1303133 w 3632891"/>
                      <a:gd name="connsiteY3" fmla="*/ 1065290 h 1976311"/>
                      <a:gd name="connsiteX4" fmla="*/ 1535505 w 3632891"/>
                      <a:gd name="connsiteY4" fmla="*/ 733330 h 1976311"/>
                      <a:gd name="connsiteX5" fmla="*/ 1562665 w 3632891"/>
                      <a:gd name="connsiteY5" fmla="*/ 829901 h 1976311"/>
                      <a:gd name="connsiteX6" fmla="*/ 2012320 w 3632891"/>
                      <a:gd name="connsiteY6" fmla="*/ 0 h 1976311"/>
                      <a:gd name="connsiteX7" fmla="*/ 2096820 w 3632891"/>
                      <a:gd name="connsiteY7" fmla="*/ 893275 h 1976311"/>
                      <a:gd name="connsiteX8" fmla="*/ 2325914 w 3632891"/>
                      <a:gd name="connsiteY8" fmla="*/ 680430 h 1976311"/>
                      <a:gd name="connsiteX9" fmla="*/ 2458958 w 3632891"/>
                      <a:gd name="connsiteY9" fmla="*/ 1017005 h 1976311"/>
                      <a:gd name="connsiteX10" fmla="*/ 2799972 w 3632891"/>
                      <a:gd name="connsiteY10" fmla="*/ 353085 h 1976311"/>
                      <a:gd name="connsiteX11" fmla="*/ 2812044 w 3632891"/>
                      <a:gd name="connsiteY11" fmla="*/ 1327842 h 1976311"/>
                      <a:gd name="connsiteX12" fmla="*/ 3065280 w 3632891"/>
                      <a:gd name="connsiteY12" fmla="*/ 863221 h 1976311"/>
                      <a:gd name="connsiteX13" fmla="*/ 3306966 w 3632891"/>
                      <a:gd name="connsiteY13" fmla="*/ 1050202 h 1976311"/>
                      <a:gd name="connsiteX14" fmla="*/ 3632891 w 3632891"/>
                      <a:gd name="connsiteY14" fmla="*/ 1053220 h 1976311"/>
                      <a:gd name="connsiteX15" fmla="*/ 3626855 w 3632891"/>
                      <a:gd name="connsiteY15" fmla="*/ 1146773 h 1976311"/>
                      <a:gd name="connsiteX16" fmla="*/ 3188358 w 3632891"/>
                      <a:gd name="connsiteY16" fmla="*/ 1156739 h 1976311"/>
                      <a:gd name="connsiteX17" fmla="*/ 3125774 w 3632891"/>
                      <a:gd name="connsiteY17" fmla="*/ 1084336 h 1976311"/>
                      <a:gd name="connsiteX18" fmla="*/ 2637429 w 3632891"/>
                      <a:gd name="connsiteY18" fmla="*/ 1976311 h 1976311"/>
                      <a:gd name="connsiteX19" fmla="*/ 2639920 w 3632891"/>
                      <a:gd name="connsiteY19" fmla="*/ 1029522 h 1976311"/>
                      <a:gd name="connsiteX20" fmla="*/ 2415681 w 3632891"/>
                      <a:gd name="connsiteY20" fmla="*/ 1430662 h 1976311"/>
                      <a:gd name="connsiteX21" fmla="*/ 2261204 w 3632891"/>
                      <a:gd name="connsiteY21" fmla="*/ 959757 h 1976311"/>
                      <a:gd name="connsiteX22" fmla="*/ 0 w 3632891"/>
                      <a:gd name="connsiteY22" fmla="*/ 1384079 h 1976311"/>
                      <a:gd name="connsiteX23" fmla="*/ 1685656 w 3632891"/>
                      <a:gd name="connsiteY23" fmla="*/ 1515375 h 1976311"/>
                      <a:gd name="connsiteX24" fmla="*/ 1750436 w 3632891"/>
                      <a:gd name="connsiteY24" fmla="*/ 1776988 h 1976311"/>
                      <a:gd name="connsiteX25" fmla="*/ 695607 w 3632891"/>
                      <a:gd name="connsiteY25" fmla="*/ 728717 h 1976311"/>
                      <a:gd name="connsiteX0" fmla="*/ 695607 w 3632891"/>
                      <a:gd name="connsiteY0" fmla="*/ 728717 h 1976311"/>
                      <a:gd name="connsiteX1" fmla="*/ 862531 w 3632891"/>
                      <a:gd name="connsiteY1" fmla="*/ 986826 h 1976311"/>
                      <a:gd name="connsiteX2" fmla="*/ 1194491 w 3632891"/>
                      <a:gd name="connsiteY2" fmla="*/ 461725 h 1976311"/>
                      <a:gd name="connsiteX3" fmla="*/ 1303133 w 3632891"/>
                      <a:gd name="connsiteY3" fmla="*/ 1065290 h 1976311"/>
                      <a:gd name="connsiteX4" fmla="*/ 1535505 w 3632891"/>
                      <a:gd name="connsiteY4" fmla="*/ 733330 h 1976311"/>
                      <a:gd name="connsiteX5" fmla="*/ 1562665 w 3632891"/>
                      <a:gd name="connsiteY5" fmla="*/ 829901 h 1976311"/>
                      <a:gd name="connsiteX6" fmla="*/ 2012320 w 3632891"/>
                      <a:gd name="connsiteY6" fmla="*/ 0 h 1976311"/>
                      <a:gd name="connsiteX7" fmla="*/ 2096820 w 3632891"/>
                      <a:gd name="connsiteY7" fmla="*/ 893275 h 1976311"/>
                      <a:gd name="connsiteX8" fmla="*/ 2325914 w 3632891"/>
                      <a:gd name="connsiteY8" fmla="*/ 680430 h 1976311"/>
                      <a:gd name="connsiteX9" fmla="*/ 2458958 w 3632891"/>
                      <a:gd name="connsiteY9" fmla="*/ 1017005 h 1976311"/>
                      <a:gd name="connsiteX10" fmla="*/ 2799972 w 3632891"/>
                      <a:gd name="connsiteY10" fmla="*/ 353085 h 1976311"/>
                      <a:gd name="connsiteX11" fmla="*/ 2812044 w 3632891"/>
                      <a:gd name="connsiteY11" fmla="*/ 1327842 h 1976311"/>
                      <a:gd name="connsiteX12" fmla="*/ 3065280 w 3632891"/>
                      <a:gd name="connsiteY12" fmla="*/ 863221 h 1976311"/>
                      <a:gd name="connsiteX13" fmla="*/ 3306966 w 3632891"/>
                      <a:gd name="connsiteY13" fmla="*/ 1050202 h 1976311"/>
                      <a:gd name="connsiteX14" fmla="*/ 3632891 w 3632891"/>
                      <a:gd name="connsiteY14" fmla="*/ 1053220 h 1976311"/>
                      <a:gd name="connsiteX15" fmla="*/ 3626855 w 3632891"/>
                      <a:gd name="connsiteY15" fmla="*/ 1146773 h 1976311"/>
                      <a:gd name="connsiteX16" fmla="*/ 3188358 w 3632891"/>
                      <a:gd name="connsiteY16" fmla="*/ 1156739 h 1976311"/>
                      <a:gd name="connsiteX17" fmla="*/ 3125774 w 3632891"/>
                      <a:gd name="connsiteY17" fmla="*/ 1084336 h 1976311"/>
                      <a:gd name="connsiteX18" fmla="*/ 2637429 w 3632891"/>
                      <a:gd name="connsiteY18" fmla="*/ 1976311 h 1976311"/>
                      <a:gd name="connsiteX19" fmla="*/ 2639920 w 3632891"/>
                      <a:gd name="connsiteY19" fmla="*/ 1029522 h 1976311"/>
                      <a:gd name="connsiteX20" fmla="*/ 2415681 w 3632891"/>
                      <a:gd name="connsiteY20" fmla="*/ 1430662 h 1976311"/>
                      <a:gd name="connsiteX21" fmla="*/ 2261204 w 3632891"/>
                      <a:gd name="connsiteY21" fmla="*/ 959757 h 1976311"/>
                      <a:gd name="connsiteX22" fmla="*/ 1730504 w 3632891"/>
                      <a:gd name="connsiteY22" fmla="*/ 1051946 h 1976311"/>
                      <a:gd name="connsiteX23" fmla="*/ 0 w 3632891"/>
                      <a:gd name="connsiteY23" fmla="*/ 1384079 h 1976311"/>
                      <a:gd name="connsiteX24" fmla="*/ 1685656 w 3632891"/>
                      <a:gd name="connsiteY24" fmla="*/ 1515375 h 1976311"/>
                      <a:gd name="connsiteX25" fmla="*/ 1750436 w 3632891"/>
                      <a:gd name="connsiteY25" fmla="*/ 1776988 h 1976311"/>
                      <a:gd name="connsiteX26" fmla="*/ 695607 w 3632891"/>
                      <a:gd name="connsiteY26" fmla="*/ 728717 h 1976311"/>
                      <a:gd name="connsiteX0" fmla="*/ 695607 w 3632891"/>
                      <a:gd name="connsiteY0" fmla="*/ 728717 h 1976311"/>
                      <a:gd name="connsiteX1" fmla="*/ 862531 w 3632891"/>
                      <a:gd name="connsiteY1" fmla="*/ 986826 h 1976311"/>
                      <a:gd name="connsiteX2" fmla="*/ 1194491 w 3632891"/>
                      <a:gd name="connsiteY2" fmla="*/ 461725 h 1976311"/>
                      <a:gd name="connsiteX3" fmla="*/ 1303133 w 3632891"/>
                      <a:gd name="connsiteY3" fmla="*/ 1065290 h 1976311"/>
                      <a:gd name="connsiteX4" fmla="*/ 1535505 w 3632891"/>
                      <a:gd name="connsiteY4" fmla="*/ 733330 h 1976311"/>
                      <a:gd name="connsiteX5" fmla="*/ 1562665 w 3632891"/>
                      <a:gd name="connsiteY5" fmla="*/ 829901 h 1976311"/>
                      <a:gd name="connsiteX6" fmla="*/ 2012320 w 3632891"/>
                      <a:gd name="connsiteY6" fmla="*/ 0 h 1976311"/>
                      <a:gd name="connsiteX7" fmla="*/ 2096820 w 3632891"/>
                      <a:gd name="connsiteY7" fmla="*/ 893275 h 1976311"/>
                      <a:gd name="connsiteX8" fmla="*/ 2325914 w 3632891"/>
                      <a:gd name="connsiteY8" fmla="*/ 680430 h 1976311"/>
                      <a:gd name="connsiteX9" fmla="*/ 2458958 w 3632891"/>
                      <a:gd name="connsiteY9" fmla="*/ 1017005 h 1976311"/>
                      <a:gd name="connsiteX10" fmla="*/ 2799972 w 3632891"/>
                      <a:gd name="connsiteY10" fmla="*/ 353085 h 1976311"/>
                      <a:gd name="connsiteX11" fmla="*/ 2812044 w 3632891"/>
                      <a:gd name="connsiteY11" fmla="*/ 1327842 h 1976311"/>
                      <a:gd name="connsiteX12" fmla="*/ 3065280 w 3632891"/>
                      <a:gd name="connsiteY12" fmla="*/ 863221 h 1976311"/>
                      <a:gd name="connsiteX13" fmla="*/ 3306966 w 3632891"/>
                      <a:gd name="connsiteY13" fmla="*/ 1050202 h 1976311"/>
                      <a:gd name="connsiteX14" fmla="*/ 3632891 w 3632891"/>
                      <a:gd name="connsiteY14" fmla="*/ 1053220 h 1976311"/>
                      <a:gd name="connsiteX15" fmla="*/ 3626855 w 3632891"/>
                      <a:gd name="connsiteY15" fmla="*/ 1146773 h 1976311"/>
                      <a:gd name="connsiteX16" fmla="*/ 3188358 w 3632891"/>
                      <a:gd name="connsiteY16" fmla="*/ 1156739 h 1976311"/>
                      <a:gd name="connsiteX17" fmla="*/ 3125774 w 3632891"/>
                      <a:gd name="connsiteY17" fmla="*/ 1084336 h 1976311"/>
                      <a:gd name="connsiteX18" fmla="*/ 2637429 w 3632891"/>
                      <a:gd name="connsiteY18" fmla="*/ 1976311 h 1976311"/>
                      <a:gd name="connsiteX19" fmla="*/ 2639920 w 3632891"/>
                      <a:gd name="connsiteY19" fmla="*/ 1029522 h 1976311"/>
                      <a:gd name="connsiteX20" fmla="*/ 2415681 w 3632891"/>
                      <a:gd name="connsiteY20" fmla="*/ 1430662 h 1976311"/>
                      <a:gd name="connsiteX21" fmla="*/ 2261204 w 3632891"/>
                      <a:gd name="connsiteY21" fmla="*/ 959757 h 1976311"/>
                      <a:gd name="connsiteX22" fmla="*/ 1984642 w 3632891"/>
                      <a:gd name="connsiteY22" fmla="*/ 1203931 h 1976311"/>
                      <a:gd name="connsiteX23" fmla="*/ 0 w 3632891"/>
                      <a:gd name="connsiteY23" fmla="*/ 1384079 h 1976311"/>
                      <a:gd name="connsiteX24" fmla="*/ 1685656 w 3632891"/>
                      <a:gd name="connsiteY24" fmla="*/ 1515375 h 1976311"/>
                      <a:gd name="connsiteX25" fmla="*/ 1750436 w 3632891"/>
                      <a:gd name="connsiteY25" fmla="*/ 1776988 h 1976311"/>
                      <a:gd name="connsiteX26" fmla="*/ 695607 w 3632891"/>
                      <a:gd name="connsiteY26" fmla="*/ 728717 h 1976311"/>
                      <a:gd name="connsiteX0" fmla="*/ 695607 w 3632891"/>
                      <a:gd name="connsiteY0" fmla="*/ 728717 h 1976311"/>
                      <a:gd name="connsiteX1" fmla="*/ 862531 w 3632891"/>
                      <a:gd name="connsiteY1" fmla="*/ 986826 h 1976311"/>
                      <a:gd name="connsiteX2" fmla="*/ 1194491 w 3632891"/>
                      <a:gd name="connsiteY2" fmla="*/ 461725 h 1976311"/>
                      <a:gd name="connsiteX3" fmla="*/ 1303133 w 3632891"/>
                      <a:gd name="connsiteY3" fmla="*/ 1065290 h 1976311"/>
                      <a:gd name="connsiteX4" fmla="*/ 1535505 w 3632891"/>
                      <a:gd name="connsiteY4" fmla="*/ 733330 h 1976311"/>
                      <a:gd name="connsiteX5" fmla="*/ 1562665 w 3632891"/>
                      <a:gd name="connsiteY5" fmla="*/ 829901 h 1976311"/>
                      <a:gd name="connsiteX6" fmla="*/ 2012320 w 3632891"/>
                      <a:gd name="connsiteY6" fmla="*/ 0 h 1976311"/>
                      <a:gd name="connsiteX7" fmla="*/ 2096820 w 3632891"/>
                      <a:gd name="connsiteY7" fmla="*/ 893275 h 1976311"/>
                      <a:gd name="connsiteX8" fmla="*/ 2325914 w 3632891"/>
                      <a:gd name="connsiteY8" fmla="*/ 680430 h 1976311"/>
                      <a:gd name="connsiteX9" fmla="*/ 2458958 w 3632891"/>
                      <a:gd name="connsiteY9" fmla="*/ 1017005 h 1976311"/>
                      <a:gd name="connsiteX10" fmla="*/ 2799972 w 3632891"/>
                      <a:gd name="connsiteY10" fmla="*/ 353085 h 1976311"/>
                      <a:gd name="connsiteX11" fmla="*/ 2812044 w 3632891"/>
                      <a:gd name="connsiteY11" fmla="*/ 1327842 h 1976311"/>
                      <a:gd name="connsiteX12" fmla="*/ 3065280 w 3632891"/>
                      <a:gd name="connsiteY12" fmla="*/ 863221 h 1976311"/>
                      <a:gd name="connsiteX13" fmla="*/ 3306966 w 3632891"/>
                      <a:gd name="connsiteY13" fmla="*/ 1050202 h 1976311"/>
                      <a:gd name="connsiteX14" fmla="*/ 3632891 w 3632891"/>
                      <a:gd name="connsiteY14" fmla="*/ 1053220 h 1976311"/>
                      <a:gd name="connsiteX15" fmla="*/ 3626855 w 3632891"/>
                      <a:gd name="connsiteY15" fmla="*/ 1146773 h 1976311"/>
                      <a:gd name="connsiteX16" fmla="*/ 3188358 w 3632891"/>
                      <a:gd name="connsiteY16" fmla="*/ 1156739 h 1976311"/>
                      <a:gd name="connsiteX17" fmla="*/ 3125774 w 3632891"/>
                      <a:gd name="connsiteY17" fmla="*/ 1084336 h 1976311"/>
                      <a:gd name="connsiteX18" fmla="*/ 2637429 w 3632891"/>
                      <a:gd name="connsiteY18" fmla="*/ 1976311 h 1976311"/>
                      <a:gd name="connsiteX19" fmla="*/ 2639920 w 3632891"/>
                      <a:gd name="connsiteY19" fmla="*/ 1029522 h 1976311"/>
                      <a:gd name="connsiteX20" fmla="*/ 2415681 w 3632891"/>
                      <a:gd name="connsiteY20" fmla="*/ 1430662 h 1976311"/>
                      <a:gd name="connsiteX21" fmla="*/ 2261204 w 3632891"/>
                      <a:gd name="connsiteY21" fmla="*/ 959757 h 1976311"/>
                      <a:gd name="connsiteX22" fmla="*/ 1984642 w 3632891"/>
                      <a:gd name="connsiteY22" fmla="*/ 1203931 h 1976311"/>
                      <a:gd name="connsiteX23" fmla="*/ 1483840 w 3632891"/>
                      <a:gd name="connsiteY23" fmla="*/ 1253762 h 1976311"/>
                      <a:gd name="connsiteX24" fmla="*/ 0 w 3632891"/>
                      <a:gd name="connsiteY24" fmla="*/ 1384079 h 1976311"/>
                      <a:gd name="connsiteX25" fmla="*/ 1685656 w 3632891"/>
                      <a:gd name="connsiteY25" fmla="*/ 1515375 h 1976311"/>
                      <a:gd name="connsiteX26" fmla="*/ 1750436 w 3632891"/>
                      <a:gd name="connsiteY26" fmla="*/ 1776988 h 1976311"/>
                      <a:gd name="connsiteX27" fmla="*/ 695607 w 3632891"/>
                      <a:gd name="connsiteY27" fmla="*/ 728717 h 1976311"/>
                      <a:gd name="connsiteX0" fmla="*/ 695607 w 3632891"/>
                      <a:gd name="connsiteY0" fmla="*/ 728717 h 1976311"/>
                      <a:gd name="connsiteX1" fmla="*/ 862531 w 3632891"/>
                      <a:gd name="connsiteY1" fmla="*/ 986826 h 1976311"/>
                      <a:gd name="connsiteX2" fmla="*/ 1194491 w 3632891"/>
                      <a:gd name="connsiteY2" fmla="*/ 461725 h 1976311"/>
                      <a:gd name="connsiteX3" fmla="*/ 1303133 w 3632891"/>
                      <a:gd name="connsiteY3" fmla="*/ 1065290 h 1976311"/>
                      <a:gd name="connsiteX4" fmla="*/ 1535505 w 3632891"/>
                      <a:gd name="connsiteY4" fmla="*/ 733330 h 1976311"/>
                      <a:gd name="connsiteX5" fmla="*/ 1562665 w 3632891"/>
                      <a:gd name="connsiteY5" fmla="*/ 829901 h 1976311"/>
                      <a:gd name="connsiteX6" fmla="*/ 2012320 w 3632891"/>
                      <a:gd name="connsiteY6" fmla="*/ 0 h 1976311"/>
                      <a:gd name="connsiteX7" fmla="*/ 2096820 w 3632891"/>
                      <a:gd name="connsiteY7" fmla="*/ 893275 h 1976311"/>
                      <a:gd name="connsiteX8" fmla="*/ 2325914 w 3632891"/>
                      <a:gd name="connsiteY8" fmla="*/ 680430 h 1976311"/>
                      <a:gd name="connsiteX9" fmla="*/ 2458958 w 3632891"/>
                      <a:gd name="connsiteY9" fmla="*/ 1017005 h 1976311"/>
                      <a:gd name="connsiteX10" fmla="*/ 2799972 w 3632891"/>
                      <a:gd name="connsiteY10" fmla="*/ 353085 h 1976311"/>
                      <a:gd name="connsiteX11" fmla="*/ 2812044 w 3632891"/>
                      <a:gd name="connsiteY11" fmla="*/ 1327842 h 1976311"/>
                      <a:gd name="connsiteX12" fmla="*/ 3065280 w 3632891"/>
                      <a:gd name="connsiteY12" fmla="*/ 863221 h 1976311"/>
                      <a:gd name="connsiteX13" fmla="*/ 3306966 w 3632891"/>
                      <a:gd name="connsiteY13" fmla="*/ 1050202 h 1976311"/>
                      <a:gd name="connsiteX14" fmla="*/ 3632891 w 3632891"/>
                      <a:gd name="connsiteY14" fmla="*/ 1053220 h 1976311"/>
                      <a:gd name="connsiteX15" fmla="*/ 3626855 w 3632891"/>
                      <a:gd name="connsiteY15" fmla="*/ 1146773 h 1976311"/>
                      <a:gd name="connsiteX16" fmla="*/ 3188358 w 3632891"/>
                      <a:gd name="connsiteY16" fmla="*/ 1156739 h 1976311"/>
                      <a:gd name="connsiteX17" fmla="*/ 3125774 w 3632891"/>
                      <a:gd name="connsiteY17" fmla="*/ 1084336 h 1976311"/>
                      <a:gd name="connsiteX18" fmla="*/ 2637429 w 3632891"/>
                      <a:gd name="connsiteY18" fmla="*/ 1976311 h 1976311"/>
                      <a:gd name="connsiteX19" fmla="*/ 2639920 w 3632891"/>
                      <a:gd name="connsiteY19" fmla="*/ 1029522 h 1976311"/>
                      <a:gd name="connsiteX20" fmla="*/ 2415681 w 3632891"/>
                      <a:gd name="connsiteY20" fmla="*/ 1430662 h 1976311"/>
                      <a:gd name="connsiteX21" fmla="*/ 2261204 w 3632891"/>
                      <a:gd name="connsiteY21" fmla="*/ 959757 h 1976311"/>
                      <a:gd name="connsiteX22" fmla="*/ 1984642 w 3632891"/>
                      <a:gd name="connsiteY22" fmla="*/ 1203931 h 1976311"/>
                      <a:gd name="connsiteX23" fmla="*/ 1892455 w 3632891"/>
                      <a:gd name="connsiteY23" fmla="*/ 688180 h 1976311"/>
                      <a:gd name="connsiteX24" fmla="*/ 0 w 3632891"/>
                      <a:gd name="connsiteY24" fmla="*/ 1384079 h 1976311"/>
                      <a:gd name="connsiteX25" fmla="*/ 1685656 w 3632891"/>
                      <a:gd name="connsiteY25" fmla="*/ 1515375 h 1976311"/>
                      <a:gd name="connsiteX26" fmla="*/ 1750436 w 3632891"/>
                      <a:gd name="connsiteY26" fmla="*/ 1776988 h 1976311"/>
                      <a:gd name="connsiteX27" fmla="*/ 695607 w 3632891"/>
                      <a:gd name="connsiteY27" fmla="*/ 728717 h 1976311"/>
                      <a:gd name="connsiteX0" fmla="*/ 695607 w 3632891"/>
                      <a:gd name="connsiteY0" fmla="*/ 728717 h 1976311"/>
                      <a:gd name="connsiteX1" fmla="*/ 862531 w 3632891"/>
                      <a:gd name="connsiteY1" fmla="*/ 986826 h 1976311"/>
                      <a:gd name="connsiteX2" fmla="*/ 1194491 w 3632891"/>
                      <a:gd name="connsiteY2" fmla="*/ 461725 h 1976311"/>
                      <a:gd name="connsiteX3" fmla="*/ 1303133 w 3632891"/>
                      <a:gd name="connsiteY3" fmla="*/ 1065290 h 1976311"/>
                      <a:gd name="connsiteX4" fmla="*/ 1535505 w 3632891"/>
                      <a:gd name="connsiteY4" fmla="*/ 733330 h 1976311"/>
                      <a:gd name="connsiteX5" fmla="*/ 1562665 w 3632891"/>
                      <a:gd name="connsiteY5" fmla="*/ 829901 h 1976311"/>
                      <a:gd name="connsiteX6" fmla="*/ 2012320 w 3632891"/>
                      <a:gd name="connsiteY6" fmla="*/ 0 h 1976311"/>
                      <a:gd name="connsiteX7" fmla="*/ 2096820 w 3632891"/>
                      <a:gd name="connsiteY7" fmla="*/ 893275 h 1976311"/>
                      <a:gd name="connsiteX8" fmla="*/ 2325914 w 3632891"/>
                      <a:gd name="connsiteY8" fmla="*/ 680430 h 1976311"/>
                      <a:gd name="connsiteX9" fmla="*/ 2458958 w 3632891"/>
                      <a:gd name="connsiteY9" fmla="*/ 1017005 h 1976311"/>
                      <a:gd name="connsiteX10" fmla="*/ 2799972 w 3632891"/>
                      <a:gd name="connsiteY10" fmla="*/ 353085 h 1976311"/>
                      <a:gd name="connsiteX11" fmla="*/ 2812044 w 3632891"/>
                      <a:gd name="connsiteY11" fmla="*/ 1327842 h 1976311"/>
                      <a:gd name="connsiteX12" fmla="*/ 3065280 w 3632891"/>
                      <a:gd name="connsiteY12" fmla="*/ 863221 h 1976311"/>
                      <a:gd name="connsiteX13" fmla="*/ 3306966 w 3632891"/>
                      <a:gd name="connsiteY13" fmla="*/ 1050202 h 1976311"/>
                      <a:gd name="connsiteX14" fmla="*/ 3632891 w 3632891"/>
                      <a:gd name="connsiteY14" fmla="*/ 1053220 h 1976311"/>
                      <a:gd name="connsiteX15" fmla="*/ 3626855 w 3632891"/>
                      <a:gd name="connsiteY15" fmla="*/ 1146773 h 1976311"/>
                      <a:gd name="connsiteX16" fmla="*/ 3188358 w 3632891"/>
                      <a:gd name="connsiteY16" fmla="*/ 1156739 h 1976311"/>
                      <a:gd name="connsiteX17" fmla="*/ 3125774 w 3632891"/>
                      <a:gd name="connsiteY17" fmla="*/ 1084336 h 1976311"/>
                      <a:gd name="connsiteX18" fmla="*/ 2637429 w 3632891"/>
                      <a:gd name="connsiteY18" fmla="*/ 1976311 h 1976311"/>
                      <a:gd name="connsiteX19" fmla="*/ 2639920 w 3632891"/>
                      <a:gd name="connsiteY19" fmla="*/ 1029522 h 1976311"/>
                      <a:gd name="connsiteX20" fmla="*/ 2415681 w 3632891"/>
                      <a:gd name="connsiteY20" fmla="*/ 1430662 h 1976311"/>
                      <a:gd name="connsiteX21" fmla="*/ 2261204 w 3632891"/>
                      <a:gd name="connsiteY21" fmla="*/ 959757 h 1976311"/>
                      <a:gd name="connsiteX22" fmla="*/ 1984642 w 3632891"/>
                      <a:gd name="connsiteY22" fmla="*/ 1203931 h 1976311"/>
                      <a:gd name="connsiteX23" fmla="*/ 1897438 w 3632891"/>
                      <a:gd name="connsiteY23" fmla="*/ 543670 h 1976311"/>
                      <a:gd name="connsiteX24" fmla="*/ 0 w 3632891"/>
                      <a:gd name="connsiteY24" fmla="*/ 1384079 h 1976311"/>
                      <a:gd name="connsiteX25" fmla="*/ 1685656 w 3632891"/>
                      <a:gd name="connsiteY25" fmla="*/ 1515375 h 1976311"/>
                      <a:gd name="connsiteX26" fmla="*/ 1750436 w 3632891"/>
                      <a:gd name="connsiteY26" fmla="*/ 1776988 h 1976311"/>
                      <a:gd name="connsiteX27" fmla="*/ 695607 w 3632891"/>
                      <a:gd name="connsiteY27" fmla="*/ 728717 h 1976311"/>
                      <a:gd name="connsiteX0" fmla="*/ 695607 w 3632891"/>
                      <a:gd name="connsiteY0" fmla="*/ 728717 h 1976311"/>
                      <a:gd name="connsiteX1" fmla="*/ 862531 w 3632891"/>
                      <a:gd name="connsiteY1" fmla="*/ 986826 h 1976311"/>
                      <a:gd name="connsiteX2" fmla="*/ 1194491 w 3632891"/>
                      <a:gd name="connsiteY2" fmla="*/ 461725 h 1976311"/>
                      <a:gd name="connsiteX3" fmla="*/ 1303133 w 3632891"/>
                      <a:gd name="connsiteY3" fmla="*/ 1065290 h 1976311"/>
                      <a:gd name="connsiteX4" fmla="*/ 1535505 w 3632891"/>
                      <a:gd name="connsiteY4" fmla="*/ 733330 h 1976311"/>
                      <a:gd name="connsiteX5" fmla="*/ 1562665 w 3632891"/>
                      <a:gd name="connsiteY5" fmla="*/ 829901 h 1976311"/>
                      <a:gd name="connsiteX6" fmla="*/ 2012320 w 3632891"/>
                      <a:gd name="connsiteY6" fmla="*/ 0 h 1976311"/>
                      <a:gd name="connsiteX7" fmla="*/ 2096820 w 3632891"/>
                      <a:gd name="connsiteY7" fmla="*/ 893275 h 1976311"/>
                      <a:gd name="connsiteX8" fmla="*/ 2325914 w 3632891"/>
                      <a:gd name="connsiteY8" fmla="*/ 680430 h 1976311"/>
                      <a:gd name="connsiteX9" fmla="*/ 2458958 w 3632891"/>
                      <a:gd name="connsiteY9" fmla="*/ 1017005 h 1976311"/>
                      <a:gd name="connsiteX10" fmla="*/ 2799972 w 3632891"/>
                      <a:gd name="connsiteY10" fmla="*/ 353085 h 1976311"/>
                      <a:gd name="connsiteX11" fmla="*/ 2812044 w 3632891"/>
                      <a:gd name="connsiteY11" fmla="*/ 1327842 h 1976311"/>
                      <a:gd name="connsiteX12" fmla="*/ 3065280 w 3632891"/>
                      <a:gd name="connsiteY12" fmla="*/ 863221 h 1976311"/>
                      <a:gd name="connsiteX13" fmla="*/ 3306966 w 3632891"/>
                      <a:gd name="connsiteY13" fmla="*/ 1050202 h 1976311"/>
                      <a:gd name="connsiteX14" fmla="*/ 3632891 w 3632891"/>
                      <a:gd name="connsiteY14" fmla="*/ 1053220 h 1976311"/>
                      <a:gd name="connsiteX15" fmla="*/ 3626855 w 3632891"/>
                      <a:gd name="connsiteY15" fmla="*/ 1146773 h 1976311"/>
                      <a:gd name="connsiteX16" fmla="*/ 3188358 w 3632891"/>
                      <a:gd name="connsiteY16" fmla="*/ 1156739 h 1976311"/>
                      <a:gd name="connsiteX17" fmla="*/ 3125774 w 3632891"/>
                      <a:gd name="connsiteY17" fmla="*/ 1084336 h 1976311"/>
                      <a:gd name="connsiteX18" fmla="*/ 2637429 w 3632891"/>
                      <a:gd name="connsiteY18" fmla="*/ 1976311 h 1976311"/>
                      <a:gd name="connsiteX19" fmla="*/ 2639920 w 3632891"/>
                      <a:gd name="connsiteY19" fmla="*/ 1029522 h 1976311"/>
                      <a:gd name="connsiteX20" fmla="*/ 2415681 w 3632891"/>
                      <a:gd name="connsiteY20" fmla="*/ 1430662 h 1976311"/>
                      <a:gd name="connsiteX21" fmla="*/ 2261204 w 3632891"/>
                      <a:gd name="connsiteY21" fmla="*/ 959757 h 1976311"/>
                      <a:gd name="connsiteX22" fmla="*/ 1964710 w 3632891"/>
                      <a:gd name="connsiteY22" fmla="*/ 1211406 h 1976311"/>
                      <a:gd name="connsiteX23" fmla="*/ 1897438 w 3632891"/>
                      <a:gd name="connsiteY23" fmla="*/ 543670 h 1976311"/>
                      <a:gd name="connsiteX24" fmla="*/ 0 w 3632891"/>
                      <a:gd name="connsiteY24" fmla="*/ 1384079 h 1976311"/>
                      <a:gd name="connsiteX25" fmla="*/ 1685656 w 3632891"/>
                      <a:gd name="connsiteY25" fmla="*/ 1515375 h 1976311"/>
                      <a:gd name="connsiteX26" fmla="*/ 1750436 w 3632891"/>
                      <a:gd name="connsiteY26" fmla="*/ 1776988 h 1976311"/>
                      <a:gd name="connsiteX27" fmla="*/ 695607 w 3632891"/>
                      <a:gd name="connsiteY27" fmla="*/ 728717 h 1976311"/>
                      <a:gd name="connsiteX0" fmla="*/ 695607 w 3632891"/>
                      <a:gd name="connsiteY0" fmla="*/ 728717 h 1976311"/>
                      <a:gd name="connsiteX1" fmla="*/ 862531 w 3632891"/>
                      <a:gd name="connsiteY1" fmla="*/ 986826 h 1976311"/>
                      <a:gd name="connsiteX2" fmla="*/ 1194491 w 3632891"/>
                      <a:gd name="connsiteY2" fmla="*/ 461725 h 1976311"/>
                      <a:gd name="connsiteX3" fmla="*/ 1303133 w 3632891"/>
                      <a:gd name="connsiteY3" fmla="*/ 1065290 h 1976311"/>
                      <a:gd name="connsiteX4" fmla="*/ 1535505 w 3632891"/>
                      <a:gd name="connsiteY4" fmla="*/ 733330 h 1976311"/>
                      <a:gd name="connsiteX5" fmla="*/ 1562665 w 3632891"/>
                      <a:gd name="connsiteY5" fmla="*/ 829901 h 1976311"/>
                      <a:gd name="connsiteX6" fmla="*/ 2012320 w 3632891"/>
                      <a:gd name="connsiteY6" fmla="*/ 0 h 1976311"/>
                      <a:gd name="connsiteX7" fmla="*/ 2096820 w 3632891"/>
                      <a:gd name="connsiteY7" fmla="*/ 893275 h 1976311"/>
                      <a:gd name="connsiteX8" fmla="*/ 2325914 w 3632891"/>
                      <a:gd name="connsiteY8" fmla="*/ 680430 h 1976311"/>
                      <a:gd name="connsiteX9" fmla="*/ 2458958 w 3632891"/>
                      <a:gd name="connsiteY9" fmla="*/ 1017005 h 1976311"/>
                      <a:gd name="connsiteX10" fmla="*/ 2799972 w 3632891"/>
                      <a:gd name="connsiteY10" fmla="*/ 353085 h 1976311"/>
                      <a:gd name="connsiteX11" fmla="*/ 2812044 w 3632891"/>
                      <a:gd name="connsiteY11" fmla="*/ 1327842 h 1976311"/>
                      <a:gd name="connsiteX12" fmla="*/ 3065280 w 3632891"/>
                      <a:gd name="connsiteY12" fmla="*/ 863221 h 1976311"/>
                      <a:gd name="connsiteX13" fmla="*/ 3306966 w 3632891"/>
                      <a:gd name="connsiteY13" fmla="*/ 1050202 h 1976311"/>
                      <a:gd name="connsiteX14" fmla="*/ 3632891 w 3632891"/>
                      <a:gd name="connsiteY14" fmla="*/ 1053220 h 1976311"/>
                      <a:gd name="connsiteX15" fmla="*/ 3626855 w 3632891"/>
                      <a:gd name="connsiteY15" fmla="*/ 1146773 h 1976311"/>
                      <a:gd name="connsiteX16" fmla="*/ 3188358 w 3632891"/>
                      <a:gd name="connsiteY16" fmla="*/ 1156739 h 1976311"/>
                      <a:gd name="connsiteX17" fmla="*/ 3125774 w 3632891"/>
                      <a:gd name="connsiteY17" fmla="*/ 1084336 h 1976311"/>
                      <a:gd name="connsiteX18" fmla="*/ 2637429 w 3632891"/>
                      <a:gd name="connsiteY18" fmla="*/ 1976311 h 1976311"/>
                      <a:gd name="connsiteX19" fmla="*/ 2639920 w 3632891"/>
                      <a:gd name="connsiteY19" fmla="*/ 1029522 h 1976311"/>
                      <a:gd name="connsiteX20" fmla="*/ 2415681 w 3632891"/>
                      <a:gd name="connsiteY20" fmla="*/ 1430662 h 1976311"/>
                      <a:gd name="connsiteX21" fmla="*/ 2261204 w 3632891"/>
                      <a:gd name="connsiteY21" fmla="*/ 959757 h 1976311"/>
                      <a:gd name="connsiteX22" fmla="*/ 1964710 w 3632891"/>
                      <a:gd name="connsiteY22" fmla="*/ 1211406 h 1976311"/>
                      <a:gd name="connsiteX23" fmla="*/ 1897438 w 3632891"/>
                      <a:gd name="connsiteY23" fmla="*/ 543670 h 1976311"/>
                      <a:gd name="connsiteX24" fmla="*/ 1389161 w 3632891"/>
                      <a:gd name="connsiteY24" fmla="*/ 765417 h 1976311"/>
                      <a:gd name="connsiteX25" fmla="*/ 0 w 3632891"/>
                      <a:gd name="connsiteY25" fmla="*/ 1384079 h 1976311"/>
                      <a:gd name="connsiteX26" fmla="*/ 1685656 w 3632891"/>
                      <a:gd name="connsiteY26" fmla="*/ 1515375 h 1976311"/>
                      <a:gd name="connsiteX27" fmla="*/ 1750436 w 3632891"/>
                      <a:gd name="connsiteY27" fmla="*/ 1776988 h 1976311"/>
                      <a:gd name="connsiteX28" fmla="*/ 695607 w 3632891"/>
                      <a:gd name="connsiteY28" fmla="*/ 728717 h 1976311"/>
                      <a:gd name="connsiteX0" fmla="*/ 695607 w 3632891"/>
                      <a:gd name="connsiteY0" fmla="*/ 728717 h 1976311"/>
                      <a:gd name="connsiteX1" fmla="*/ 862531 w 3632891"/>
                      <a:gd name="connsiteY1" fmla="*/ 986826 h 1976311"/>
                      <a:gd name="connsiteX2" fmla="*/ 1194491 w 3632891"/>
                      <a:gd name="connsiteY2" fmla="*/ 461725 h 1976311"/>
                      <a:gd name="connsiteX3" fmla="*/ 1303133 w 3632891"/>
                      <a:gd name="connsiteY3" fmla="*/ 1065290 h 1976311"/>
                      <a:gd name="connsiteX4" fmla="*/ 1535505 w 3632891"/>
                      <a:gd name="connsiteY4" fmla="*/ 733330 h 1976311"/>
                      <a:gd name="connsiteX5" fmla="*/ 1562665 w 3632891"/>
                      <a:gd name="connsiteY5" fmla="*/ 829901 h 1976311"/>
                      <a:gd name="connsiteX6" fmla="*/ 2012320 w 3632891"/>
                      <a:gd name="connsiteY6" fmla="*/ 0 h 1976311"/>
                      <a:gd name="connsiteX7" fmla="*/ 2096820 w 3632891"/>
                      <a:gd name="connsiteY7" fmla="*/ 893275 h 1976311"/>
                      <a:gd name="connsiteX8" fmla="*/ 2325914 w 3632891"/>
                      <a:gd name="connsiteY8" fmla="*/ 680430 h 1976311"/>
                      <a:gd name="connsiteX9" fmla="*/ 2458958 w 3632891"/>
                      <a:gd name="connsiteY9" fmla="*/ 1017005 h 1976311"/>
                      <a:gd name="connsiteX10" fmla="*/ 2799972 w 3632891"/>
                      <a:gd name="connsiteY10" fmla="*/ 353085 h 1976311"/>
                      <a:gd name="connsiteX11" fmla="*/ 2812044 w 3632891"/>
                      <a:gd name="connsiteY11" fmla="*/ 1327842 h 1976311"/>
                      <a:gd name="connsiteX12" fmla="*/ 3065280 w 3632891"/>
                      <a:gd name="connsiteY12" fmla="*/ 863221 h 1976311"/>
                      <a:gd name="connsiteX13" fmla="*/ 3306966 w 3632891"/>
                      <a:gd name="connsiteY13" fmla="*/ 1050202 h 1976311"/>
                      <a:gd name="connsiteX14" fmla="*/ 3632891 w 3632891"/>
                      <a:gd name="connsiteY14" fmla="*/ 1053220 h 1976311"/>
                      <a:gd name="connsiteX15" fmla="*/ 3626855 w 3632891"/>
                      <a:gd name="connsiteY15" fmla="*/ 1146773 h 1976311"/>
                      <a:gd name="connsiteX16" fmla="*/ 3188358 w 3632891"/>
                      <a:gd name="connsiteY16" fmla="*/ 1156739 h 1976311"/>
                      <a:gd name="connsiteX17" fmla="*/ 3125774 w 3632891"/>
                      <a:gd name="connsiteY17" fmla="*/ 1084336 h 1976311"/>
                      <a:gd name="connsiteX18" fmla="*/ 2637429 w 3632891"/>
                      <a:gd name="connsiteY18" fmla="*/ 1976311 h 1976311"/>
                      <a:gd name="connsiteX19" fmla="*/ 2639920 w 3632891"/>
                      <a:gd name="connsiteY19" fmla="*/ 1029522 h 1976311"/>
                      <a:gd name="connsiteX20" fmla="*/ 2415681 w 3632891"/>
                      <a:gd name="connsiteY20" fmla="*/ 1430662 h 1976311"/>
                      <a:gd name="connsiteX21" fmla="*/ 2261204 w 3632891"/>
                      <a:gd name="connsiteY21" fmla="*/ 959757 h 1976311"/>
                      <a:gd name="connsiteX22" fmla="*/ 1964710 w 3632891"/>
                      <a:gd name="connsiteY22" fmla="*/ 1211406 h 1976311"/>
                      <a:gd name="connsiteX23" fmla="*/ 1897438 w 3632891"/>
                      <a:gd name="connsiteY23" fmla="*/ 543670 h 1976311"/>
                      <a:gd name="connsiteX24" fmla="*/ 1471382 w 3632891"/>
                      <a:gd name="connsiteY24" fmla="*/ 894978 h 1976311"/>
                      <a:gd name="connsiteX25" fmla="*/ 0 w 3632891"/>
                      <a:gd name="connsiteY25" fmla="*/ 1384079 h 1976311"/>
                      <a:gd name="connsiteX26" fmla="*/ 1685656 w 3632891"/>
                      <a:gd name="connsiteY26" fmla="*/ 1515375 h 1976311"/>
                      <a:gd name="connsiteX27" fmla="*/ 1750436 w 3632891"/>
                      <a:gd name="connsiteY27" fmla="*/ 1776988 h 1976311"/>
                      <a:gd name="connsiteX28" fmla="*/ 695607 w 3632891"/>
                      <a:gd name="connsiteY28" fmla="*/ 728717 h 1976311"/>
                      <a:gd name="connsiteX0" fmla="*/ 695607 w 3632891"/>
                      <a:gd name="connsiteY0" fmla="*/ 728717 h 1976311"/>
                      <a:gd name="connsiteX1" fmla="*/ 862531 w 3632891"/>
                      <a:gd name="connsiteY1" fmla="*/ 986826 h 1976311"/>
                      <a:gd name="connsiteX2" fmla="*/ 1194491 w 3632891"/>
                      <a:gd name="connsiteY2" fmla="*/ 461725 h 1976311"/>
                      <a:gd name="connsiteX3" fmla="*/ 1303133 w 3632891"/>
                      <a:gd name="connsiteY3" fmla="*/ 1065290 h 1976311"/>
                      <a:gd name="connsiteX4" fmla="*/ 1535505 w 3632891"/>
                      <a:gd name="connsiteY4" fmla="*/ 733330 h 1976311"/>
                      <a:gd name="connsiteX5" fmla="*/ 1562665 w 3632891"/>
                      <a:gd name="connsiteY5" fmla="*/ 829901 h 1976311"/>
                      <a:gd name="connsiteX6" fmla="*/ 2012320 w 3632891"/>
                      <a:gd name="connsiteY6" fmla="*/ 0 h 1976311"/>
                      <a:gd name="connsiteX7" fmla="*/ 2096820 w 3632891"/>
                      <a:gd name="connsiteY7" fmla="*/ 893275 h 1976311"/>
                      <a:gd name="connsiteX8" fmla="*/ 2325914 w 3632891"/>
                      <a:gd name="connsiteY8" fmla="*/ 680430 h 1976311"/>
                      <a:gd name="connsiteX9" fmla="*/ 2458958 w 3632891"/>
                      <a:gd name="connsiteY9" fmla="*/ 1017005 h 1976311"/>
                      <a:gd name="connsiteX10" fmla="*/ 2799972 w 3632891"/>
                      <a:gd name="connsiteY10" fmla="*/ 353085 h 1976311"/>
                      <a:gd name="connsiteX11" fmla="*/ 2812044 w 3632891"/>
                      <a:gd name="connsiteY11" fmla="*/ 1327842 h 1976311"/>
                      <a:gd name="connsiteX12" fmla="*/ 3065280 w 3632891"/>
                      <a:gd name="connsiteY12" fmla="*/ 863221 h 1976311"/>
                      <a:gd name="connsiteX13" fmla="*/ 3306966 w 3632891"/>
                      <a:gd name="connsiteY13" fmla="*/ 1050202 h 1976311"/>
                      <a:gd name="connsiteX14" fmla="*/ 3632891 w 3632891"/>
                      <a:gd name="connsiteY14" fmla="*/ 1053220 h 1976311"/>
                      <a:gd name="connsiteX15" fmla="*/ 3626855 w 3632891"/>
                      <a:gd name="connsiteY15" fmla="*/ 1146773 h 1976311"/>
                      <a:gd name="connsiteX16" fmla="*/ 3188358 w 3632891"/>
                      <a:gd name="connsiteY16" fmla="*/ 1156739 h 1976311"/>
                      <a:gd name="connsiteX17" fmla="*/ 3125774 w 3632891"/>
                      <a:gd name="connsiteY17" fmla="*/ 1084336 h 1976311"/>
                      <a:gd name="connsiteX18" fmla="*/ 2637429 w 3632891"/>
                      <a:gd name="connsiteY18" fmla="*/ 1976311 h 1976311"/>
                      <a:gd name="connsiteX19" fmla="*/ 2639920 w 3632891"/>
                      <a:gd name="connsiteY19" fmla="*/ 1029522 h 1976311"/>
                      <a:gd name="connsiteX20" fmla="*/ 2415681 w 3632891"/>
                      <a:gd name="connsiteY20" fmla="*/ 1430662 h 1976311"/>
                      <a:gd name="connsiteX21" fmla="*/ 2261204 w 3632891"/>
                      <a:gd name="connsiteY21" fmla="*/ 959757 h 1976311"/>
                      <a:gd name="connsiteX22" fmla="*/ 1964710 w 3632891"/>
                      <a:gd name="connsiteY22" fmla="*/ 1211406 h 1976311"/>
                      <a:gd name="connsiteX23" fmla="*/ 1897438 w 3632891"/>
                      <a:gd name="connsiteY23" fmla="*/ 543670 h 1976311"/>
                      <a:gd name="connsiteX24" fmla="*/ 1471382 w 3632891"/>
                      <a:gd name="connsiteY24" fmla="*/ 894978 h 1976311"/>
                      <a:gd name="connsiteX25" fmla="*/ 0 w 3632891"/>
                      <a:gd name="connsiteY25" fmla="*/ 1384079 h 1976311"/>
                      <a:gd name="connsiteX26" fmla="*/ 1685656 w 3632891"/>
                      <a:gd name="connsiteY26" fmla="*/ 1515375 h 1976311"/>
                      <a:gd name="connsiteX27" fmla="*/ 1750436 w 3632891"/>
                      <a:gd name="connsiteY27" fmla="*/ 1776988 h 1976311"/>
                      <a:gd name="connsiteX28" fmla="*/ 695607 w 3632891"/>
                      <a:gd name="connsiteY28" fmla="*/ 728717 h 1976311"/>
                      <a:gd name="connsiteX0" fmla="*/ 695607 w 3632891"/>
                      <a:gd name="connsiteY0" fmla="*/ 728717 h 1976311"/>
                      <a:gd name="connsiteX1" fmla="*/ 862531 w 3632891"/>
                      <a:gd name="connsiteY1" fmla="*/ 986826 h 1976311"/>
                      <a:gd name="connsiteX2" fmla="*/ 1194491 w 3632891"/>
                      <a:gd name="connsiteY2" fmla="*/ 461725 h 1976311"/>
                      <a:gd name="connsiteX3" fmla="*/ 1303133 w 3632891"/>
                      <a:gd name="connsiteY3" fmla="*/ 1065290 h 1976311"/>
                      <a:gd name="connsiteX4" fmla="*/ 1535505 w 3632891"/>
                      <a:gd name="connsiteY4" fmla="*/ 733330 h 1976311"/>
                      <a:gd name="connsiteX5" fmla="*/ 1562665 w 3632891"/>
                      <a:gd name="connsiteY5" fmla="*/ 829901 h 1976311"/>
                      <a:gd name="connsiteX6" fmla="*/ 2012320 w 3632891"/>
                      <a:gd name="connsiteY6" fmla="*/ 0 h 1976311"/>
                      <a:gd name="connsiteX7" fmla="*/ 2096820 w 3632891"/>
                      <a:gd name="connsiteY7" fmla="*/ 893275 h 1976311"/>
                      <a:gd name="connsiteX8" fmla="*/ 2325914 w 3632891"/>
                      <a:gd name="connsiteY8" fmla="*/ 680430 h 1976311"/>
                      <a:gd name="connsiteX9" fmla="*/ 2458958 w 3632891"/>
                      <a:gd name="connsiteY9" fmla="*/ 1017005 h 1976311"/>
                      <a:gd name="connsiteX10" fmla="*/ 2799972 w 3632891"/>
                      <a:gd name="connsiteY10" fmla="*/ 353085 h 1976311"/>
                      <a:gd name="connsiteX11" fmla="*/ 2812044 w 3632891"/>
                      <a:gd name="connsiteY11" fmla="*/ 1327842 h 1976311"/>
                      <a:gd name="connsiteX12" fmla="*/ 3065280 w 3632891"/>
                      <a:gd name="connsiteY12" fmla="*/ 863221 h 1976311"/>
                      <a:gd name="connsiteX13" fmla="*/ 3306966 w 3632891"/>
                      <a:gd name="connsiteY13" fmla="*/ 1050202 h 1976311"/>
                      <a:gd name="connsiteX14" fmla="*/ 3632891 w 3632891"/>
                      <a:gd name="connsiteY14" fmla="*/ 1053220 h 1976311"/>
                      <a:gd name="connsiteX15" fmla="*/ 3626855 w 3632891"/>
                      <a:gd name="connsiteY15" fmla="*/ 1146773 h 1976311"/>
                      <a:gd name="connsiteX16" fmla="*/ 3188358 w 3632891"/>
                      <a:gd name="connsiteY16" fmla="*/ 1156739 h 1976311"/>
                      <a:gd name="connsiteX17" fmla="*/ 3125774 w 3632891"/>
                      <a:gd name="connsiteY17" fmla="*/ 1084336 h 1976311"/>
                      <a:gd name="connsiteX18" fmla="*/ 2637429 w 3632891"/>
                      <a:gd name="connsiteY18" fmla="*/ 1976311 h 1976311"/>
                      <a:gd name="connsiteX19" fmla="*/ 2639920 w 3632891"/>
                      <a:gd name="connsiteY19" fmla="*/ 1029522 h 1976311"/>
                      <a:gd name="connsiteX20" fmla="*/ 2415681 w 3632891"/>
                      <a:gd name="connsiteY20" fmla="*/ 1430662 h 1976311"/>
                      <a:gd name="connsiteX21" fmla="*/ 2261204 w 3632891"/>
                      <a:gd name="connsiteY21" fmla="*/ 959757 h 1976311"/>
                      <a:gd name="connsiteX22" fmla="*/ 1964710 w 3632891"/>
                      <a:gd name="connsiteY22" fmla="*/ 1211406 h 1976311"/>
                      <a:gd name="connsiteX23" fmla="*/ 1897438 w 3632891"/>
                      <a:gd name="connsiteY23" fmla="*/ 543670 h 1976311"/>
                      <a:gd name="connsiteX24" fmla="*/ 1510218 w 3632891"/>
                      <a:gd name="connsiteY24" fmla="*/ 1251559 h 1976311"/>
                      <a:gd name="connsiteX25" fmla="*/ 0 w 3632891"/>
                      <a:gd name="connsiteY25" fmla="*/ 1384079 h 1976311"/>
                      <a:gd name="connsiteX26" fmla="*/ 1685656 w 3632891"/>
                      <a:gd name="connsiteY26" fmla="*/ 1515375 h 1976311"/>
                      <a:gd name="connsiteX27" fmla="*/ 1750436 w 3632891"/>
                      <a:gd name="connsiteY27" fmla="*/ 1776988 h 1976311"/>
                      <a:gd name="connsiteX28" fmla="*/ 695607 w 3632891"/>
                      <a:gd name="connsiteY28" fmla="*/ 728717 h 1976311"/>
                      <a:gd name="connsiteX0" fmla="*/ 695607 w 3632891"/>
                      <a:gd name="connsiteY0" fmla="*/ 728717 h 1976311"/>
                      <a:gd name="connsiteX1" fmla="*/ 862531 w 3632891"/>
                      <a:gd name="connsiteY1" fmla="*/ 986826 h 1976311"/>
                      <a:gd name="connsiteX2" fmla="*/ 1194491 w 3632891"/>
                      <a:gd name="connsiteY2" fmla="*/ 461725 h 1976311"/>
                      <a:gd name="connsiteX3" fmla="*/ 1303133 w 3632891"/>
                      <a:gd name="connsiteY3" fmla="*/ 1065290 h 1976311"/>
                      <a:gd name="connsiteX4" fmla="*/ 1535505 w 3632891"/>
                      <a:gd name="connsiteY4" fmla="*/ 733330 h 1976311"/>
                      <a:gd name="connsiteX5" fmla="*/ 1562665 w 3632891"/>
                      <a:gd name="connsiteY5" fmla="*/ 829901 h 1976311"/>
                      <a:gd name="connsiteX6" fmla="*/ 2012320 w 3632891"/>
                      <a:gd name="connsiteY6" fmla="*/ 0 h 1976311"/>
                      <a:gd name="connsiteX7" fmla="*/ 2096820 w 3632891"/>
                      <a:gd name="connsiteY7" fmla="*/ 893275 h 1976311"/>
                      <a:gd name="connsiteX8" fmla="*/ 2325914 w 3632891"/>
                      <a:gd name="connsiteY8" fmla="*/ 680430 h 1976311"/>
                      <a:gd name="connsiteX9" fmla="*/ 2458958 w 3632891"/>
                      <a:gd name="connsiteY9" fmla="*/ 1017005 h 1976311"/>
                      <a:gd name="connsiteX10" fmla="*/ 2799972 w 3632891"/>
                      <a:gd name="connsiteY10" fmla="*/ 353085 h 1976311"/>
                      <a:gd name="connsiteX11" fmla="*/ 2812044 w 3632891"/>
                      <a:gd name="connsiteY11" fmla="*/ 1327842 h 1976311"/>
                      <a:gd name="connsiteX12" fmla="*/ 3065280 w 3632891"/>
                      <a:gd name="connsiteY12" fmla="*/ 863221 h 1976311"/>
                      <a:gd name="connsiteX13" fmla="*/ 3306966 w 3632891"/>
                      <a:gd name="connsiteY13" fmla="*/ 1050202 h 1976311"/>
                      <a:gd name="connsiteX14" fmla="*/ 3632891 w 3632891"/>
                      <a:gd name="connsiteY14" fmla="*/ 1053220 h 1976311"/>
                      <a:gd name="connsiteX15" fmla="*/ 3626855 w 3632891"/>
                      <a:gd name="connsiteY15" fmla="*/ 1146773 h 1976311"/>
                      <a:gd name="connsiteX16" fmla="*/ 3188358 w 3632891"/>
                      <a:gd name="connsiteY16" fmla="*/ 1156739 h 1976311"/>
                      <a:gd name="connsiteX17" fmla="*/ 3125774 w 3632891"/>
                      <a:gd name="connsiteY17" fmla="*/ 1084336 h 1976311"/>
                      <a:gd name="connsiteX18" fmla="*/ 2637429 w 3632891"/>
                      <a:gd name="connsiteY18" fmla="*/ 1976311 h 1976311"/>
                      <a:gd name="connsiteX19" fmla="*/ 2639920 w 3632891"/>
                      <a:gd name="connsiteY19" fmla="*/ 1029522 h 1976311"/>
                      <a:gd name="connsiteX20" fmla="*/ 2415681 w 3632891"/>
                      <a:gd name="connsiteY20" fmla="*/ 1430662 h 1976311"/>
                      <a:gd name="connsiteX21" fmla="*/ 2261204 w 3632891"/>
                      <a:gd name="connsiteY21" fmla="*/ 959757 h 1976311"/>
                      <a:gd name="connsiteX22" fmla="*/ 1964710 w 3632891"/>
                      <a:gd name="connsiteY22" fmla="*/ 1211406 h 1976311"/>
                      <a:gd name="connsiteX23" fmla="*/ 1897438 w 3632891"/>
                      <a:gd name="connsiteY23" fmla="*/ 543670 h 1976311"/>
                      <a:gd name="connsiteX24" fmla="*/ 1510218 w 3632891"/>
                      <a:gd name="connsiteY24" fmla="*/ 1251559 h 1976311"/>
                      <a:gd name="connsiteX25" fmla="*/ 0 w 3632891"/>
                      <a:gd name="connsiteY25" fmla="*/ 1384079 h 1976311"/>
                      <a:gd name="connsiteX26" fmla="*/ 1685656 w 3632891"/>
                      <a:gd name="connsiteY26" fmla="*/ 1515375 h 1976311"/>
                      <a:gd name="connsiteX27" fmla="*/ 1750436 w 3632891"/>
                      <a:gd name="connsiteY27" fmla="*/ 1776988 h 1976311"/>
                      <a:gd name="connsiteX28" fmla="*/ 695607 w 3632891"/>
                      <a:gd name="connsiteY28" fmla="*/ 728717 h 1976311"/>
                      <a:gd name="connsiteX0" fmla="*/ 695607 w 3632891"/>
                      <a:gd name="connsiteY0" fmla="*/ 728717 h 1976311"/>
                      <a:gd name="connsiteX1" fmla="*/ 862531 w 3632891"/>
                      <a:gd name="connsiteY1" fmla="*/ 986826 h 1976311"/>
                      <a:gd name="connsiteX2" fmla="*/ 1194491 w 3632891"/>
                      <a:gd name="connsiteY2" fmla="*/ 461725 h 1976311"/>
                      <a:gd name="connsiteX3" fmla="*/ 1303133 w 3632891"/>
                      <a:gd name="connsiteY3" fmla="*/ 1065290 h 1976311"/>
                      <a:gd name="connsiteX4" fmla="*/ 1535505 w 3632891"/>
                      <a:gd name="connsiteY4" fmla="*/ 733330 h 1976311"/>
                      <a:gd name="connsiteX5" fmla="*/ 1562665 w 3632891"/>
                      <a:gd name="connsiteY5" fmla="*/ 829901 h 1976311"/>
                      <a:gd name="connsiteX6" fmla="*/ 2012320 w 3632891"/>
                      <a:gd name="connsiteY6" fmla="*/ 0 h 1976311"/>
                      <a:gd name="connsiteX7" fmla="*/ 2096820 w 3632891"/>
                      <a:gd name="connsiteY7" fmla="*/ 893275 h 1976311"/>
                      <a:gd name="connsiteX8" fmla="*/ 2325914 w 3632891"/>
                      <a:gd name="connsiteY8" fmla="*/ 680430 h 1976311"/>
                      <a:gd name="connsiteX9" fmla="*/ 2458958 w 3632891"/>
                      <a:gd name="connsiteY9" fmla="*/ 1017005 h 1976311"/>
                      <a:gd name="connsiteX10" fmla="*/ 2799972 w 3632891"/>
                      <a:gd name="connsiteY10" fmla="*/ 353085 h 1976311"/>
                      <a:gd name="connsiteX11" fmla="*/ 2812044 w 3632891"/>
                      <a:gd name="connsiteY11" fmla="*/ 1327842 h 1976311"/>
                      <a:gd name="connsiteX12" fmla="*/ 3065280 w 3632891"/>
                      <a:gd name="connsiteY12" fmla="*/ 863221 h 1976311"/>
                      <a:gd name="connsiteX13" fmla="*/ 3306966 w 3632891"/>
                      <a:gd name="connsiteY13" fmla="*/ 1050202 h 1976311"/>
                      <a:gd name="connsiteX14" fmla="*/ 3632891 w 3632891"/>
                      <a:gd name="connsiteY14" fmla="*/ 1053220 h 1976311"/>
                      <a:gd name="connsiteX15" fmla="*/ 3626855 w 3632891"/>
                      <a:gd name="connsiteY15" fmla="*/ 1146773 h 1976311"/>
                      <a:gd name="connsiteX16" fmla="*/ 3188358 w 3632891"/>
                      <a:gd name="connsiteY16" fmla="*/ 1156739 h 1976311"/>
                      <a:gd name="connsiteX17" fmla="*/ 3125774 w 3632891"/>
                      <a:gd name="connsiteY17" fmla="*/ 1084336 h 1976311"/>
                      <a:gd name="connsiteX18" fmla="*/ 2637429 w 3632891"/>
                      <a:gd name="connsiteY18" fmla="*/ 1976311 h 1976311"/>
                      <a:gd name="connsiteX19" fmla="*/ 2639920 w 3632891"/>
                      <a:gd name="connsiteY19" fmla="*/ 1029522 h 1976311"/>
                      <a:gd name="connsiteX20" fmla="*/ 2415681 w 3632891"/>
                      <a:gd name="connsiteY20" fmla="*/ 1430662 h 1976311"/>
                      <a:gd name="connsiteX21" fmla="*/ 2261204 w 3632891"/>
                      <a:gd name="connsiteY21" fmla="*/ 959757 h 1976311"/>
                      <a:gd name="connsiteX22" fmla="*/ 1964710 w 3632891"/>
                      <a:gd name="connsiteY22" fmla="*/ 1211406 h 1976311"/>
                      <a:gd name="connsiteX23" fmla="*/ 1897438 w 3632891"/>
                      <a:gd name="connsiteY23" fmla="*/ 543670 h 1976311"/>
                      <a:gd name="connsiteX24" fmla="*/ 1510218 w 3632891"/>
                      <a:gd name="connsiteY24" fmla="*/ 1251559 h 1976311"/>
                      <a:gd name="connsiteX25" fmla="*/ 0 w 3632891"/>
                      <a:gd name="connsiteY25" fmla="*/ 1384079 h 1976311"/>
                      <a:gd name="connsiteX26" fmla="*/ 1685656 w 3632891"/>
                      <a:gd name="connsiteY26" fmla="*/ 1515375 h 1976311"/>
                      <a:gd name="connsiteX27" fmla="*/ 1750436 w 3632891"/>
                      <a:gd name="connsiteY27" fmla="*/ 1776988 h 1976311"/>
                      <a:gd name="connsiteX28" fmla="*/ 695607 w 3632891"/>
                      <a:gd name="connsiteY28" fmla="*/ 728717 h 1976311"/>
                      <a:gd name="connsiteX0" fmla="*/ 695607 w 3632891"/>
                      <a:gd name="connsiteY0" fmla="*/ 728717 h 1976311"/>
                      <a:gd name="connsiteX1" fmla="*/ 862531 w 3632891"/>
                      <a:gd name="connsiteY1" fmla="*/ 986826 h 1976311"/>
                      <a:gd name="connsiteX2" fmla="*/ 1194491 w 3632891"/>
                      <a:gd name="connsiteY2" fmla="*/ 461725 h 1976311"/>
                      <a:gd name="connsiteX3" fmla="*/ 1303133 w 3632891"/>
                      <a:gd name="connsiteY3" fmla="*/ 1065290 h 1976311"/>
                      <a:gd name="connsiteX4" fmla="*/ 1535505 w 3632891"/>
                      <a:gd name="connsiteY4" fmla="*/ 733330 h 1976311"/>
                      <a:gd name="connsiteX5" fmla="*/ 1562665 w 3632891"/>
                      <a:gd name="connsiteY5" fmla="*/ 829901 h 1976311"/>
                      <a:gd name="connsiteX6" fmla="*/ 2012320 w 3632891"/>
                      <a:gd name="connsiteY6" fmla="*/ 0 h 1976311"/>
                      <a:gd name="connsiteX7" fmla="*/ 2096820 w 3632891"/>
                      <a:gd name="connsiteY7" fmla="*/ 893275 h 1976311"/>
                      <a:gd name="connsiteX8" fmla="*/ 2325914 w 3632891"/>
                      <a:gd name="connsiteY8" fmla="*/ 680430 h 1976311"/>
                      <a:gd name="connsiteX9" fmla="*/ 2458958 w 3632891"/>
                      <a:gd name="connsiteY9" fmla="*/ 1017005 h 1976311"/>
                      <a:gd name="connsiteX10" fmla="*/ 2799972 w 3632891"/>
                      <a:gd name="connsiteY10" fmla="*/ 353085 h 1976311"/>
                      <a:gd name="connsiteX11" fmla="*/ 2812044 w 3632891"/>
                      <a:gd name="connsiteY11" fmla="*/ 1327842 h 1976311"/>
                      <a:gd name="connsiteX12" fmla="*/ 3065280 w 3632891"/>
                      <a:gd name="connsiteY12" fmla="*/ 863221 h 1976311"/>
                      <a:gd name="connsiteX13" fmla="*/ 3306966 w 3632891"/>
                      <a:gd name="connsiteY13" fmla="*/ 1050202 h 1976311"/>
                      <a:gd name="connsiteX14" fmla="*/ 3632891 w 3632891"/>
                      <a:gd name="connsiteY14" fmla="*/ 1053220 h 1976311"/>
                      <a:gd name="connsiteX15" fmla="*/ 3626855 w 3632891"/>
                      <a:gd name="connsiteY15" fmla="*/ 1146773 h 1976311"/>
                      <a:gd name="connsiteX16" fmla="*/ 3188358 w 3632891"/>
                      <a:gd name="connsiteY16" fmla="*/ 1156739 h 1976311"/>
                      <a:gd name="connsiteX17" fmla="*/ 3125774 w 3632891"/>
                      <a:gd name="connsiteY17" fmla="*/ 1084336 h 1976311"/>
                      <a:gd name="connsiteX18" fmla="*/ 2637429 w 3632891"/>
                      <a:gd name="connsiteY18" fmla="*/ 1976311 h 1976311"/>
                      <a:gd name="connsiteX19" fmla="*/ 2639920 w 3632891"/>
                      <a:gd name="connsiteY19" fmla="*/ 1029522 h 1976311"/>
                      <a:gd name="connsiteX20" fmla="*/ 2415681 w 3632891"/>
                      <a:gd name="connsiteY20" fmla="*/ 1430662 h 1976311"/>
                      <a:gd name="connsiteX21" fmla="*/ 2261204 w 3632891"/>
                      <a:gd name="connsiteY21" fmla="*/ 959757 h 1976311"/>
                      <a:gd name="connsiteX22" fmla="*/ 1964710 w 3632891"/>
                      <a:gd name="connsiteY22" fmla="*/ 1211406 h 1976311"/>
                      <a:gd name="connsiteX23" fmla="*/ 1897438 w 3632891"/>
                      <a:gd name="connsiteY23" fmla="*/ 543670 h 1976311"/>
                      <a:gd name="connsiteX24" fmla="*/ 1510218 w 3632891"/>
                      <a:gd name="connsiteY24" fmla="*/ 1251559 h 1976311"/>
                      <a:gd name="connsiteX25" fmla="*/ 0 w 3632891"/>
                      <a:gd name="connsiteY25" fmla="*/ 1384079 h 1976311"/>
                      <a:gd name="connsiteX26" fmla="*/ 1685656 w 3632891"/>
                      <a:gd name="connsiteY26" fmla="*/ 1515375 h 1976311"/>
                      <a:gd name="connsiteX27" fmla="*/ 1750436 w 3632891"/>
                      <a:gd name="connsiteY27" fmla="*/ 1776988 h 1976311"/>
                      <a:gd name="connsiteX28" fmla="*/ 695607 w 3632891"/>
                      <a:gd name="connsiteY28" fmla="*/ 728717 h 1976311"/>
                      <a:gd name="connsiteX0" fmla="*/ 695607 w 3632891"/>
                      <a:gd name="connsiteY0" fmla="*/ 728717 h 1976311"/>
                      <a:gd name="connsiteX1" fmla="*/ 862531 w 3632891"/>
                      <a:gd name="connsiteY1" fmla="*/ 986826 h 1976311"/>
                      <a:gd name="connsiteX2" fmla="*/ 1194491 w 3632891"/>
                      <a:gd name="connsiteY2" fmla="*/ 461725 h 1976311"/>
                      <a:gd name="connsiteX3" fmla="*/ 1303133 w 3632891"/>
                      <a:gd name="connsiteY3" fmla="*/ 1065290 h 1976311"/>
                      <a:gd name="connsiteX4" fmla="*/ 1535505 w 3632891"/>
                      <a:gd name="connsiteY4" fmla="*/ 733330 h 1976311"/>
                      <a:gd name="connsiteX5" fmla="*/ 1562665 w 3632891"/>
                      <a:gd name="connsiteY5" fmla="*/ 829901 h 1976311"/>
                      <a:gd name="connsiteX6" fmla="*/ 2012320 w 3632891"/>
                      <a:gd name="connsiteY6" fmla="*/ 0 h 1976311"/>
                      <a:gd name="connsiteX7" fmla="*/ 2096820 w 3632891"/>
                      <a:gd name="connsiteY7" fmla="*/ 893275 h 1976311"/>
                      <a:gd name="connsiteX8" fmla="*/ 2325914 w 3632891"/>
                      <a:gd name="connsiteY8" fmla="*/ 680430 h 1976311"/>
                      <a:gd name="connsiteX9" fmla="*/ 2458958 w 3632891"/>
                      <a:gd name="connsiteY9" fmla="*/ 1017005 h 1976311"/>
                      <a:gd name="connsiteX10" fmla="*/ 2799972 w 3632891"/>
                      <a:gd name="connsiteY10" fmla="*/ 353085 h 1976311"/>
                      <a:gd name="connsiteX11" fmla="*/ 2812044 w 3632891"/>
                      <a:gd name="connsiteY11" fmla="*/ 1327842 h 1976311"/>
                      <a:gd name="connsiteX12" fmla="*/ 3065280 w 3632891"/>
                      <a:gd name="connsiteY12" fmla="*/ 863221 h 1976311"/>
                      <a:gd name="connsiteX13" fmla="*/ 3306966 w 3632891"/>
                      <a:gd name="connsiteY13" fmla="*/ 1050202 h 1976311"/>
                      <a:gd name="connsiteX14" fmla="*/ 3632891 w 3632891"/>
                      <a:gd name="connsiteY14" fmla="*/ 1053220 h 1976311"/>
                      <a:gd name="connsiteX15" fmla="*/ 3626855 w 3632891"/>
                      <a:gd name="connsiteY15" fmla="*/ 1146773 h 1976311"/>
                      <a:gd name="connsiteX16" fmla="*/ 3188358 w 3632891"/>
                      <a:gd name="connsiteY16" fmla="*/ 1156739 h 1976311"/>
                      <a:gd name="connsiteX17" fmla="*/ 3125774 w 3632891"/>
                      <a:gd name="connsiteY17" fmla="*/ 1084336 h 1976311"/>
                      <a:gd name="connsiteX18" fmla="*/ 2637429 w 3632891"/>
                      <a:gd name="connsiteY18" fmla="*/ 1976311 h 1976311"/>
                      <a:gd name="connsiteX19" fmla="*/ 2639920 w 3632891"/>
                      <a:gd name="connsiteY19" fmla="*/ 1029522 h 1976311"/>
                      <a:gd name="connsiteX20" fmla="*/ 2415681 w 3632891"/>
                      <a:gd name="connsiteY20" fmla="*/ 1430662 h 1976311"/>
                      <a:gd name="connsiteX21" fmla="*/ 2261204 w 3632891"/>
                      <a:gd name="connsiteY21" fmla="*/ 959757 h 1976311"/>
                      <a:gd name="connsiteX22" fmla="*/ 1964710 w 3632891"/>
                      <a:gd name="connsiteY22" fmla="*/ 1211406 h 1976311"/>
                      <a:gd name="connsiteX23" fmla="*/ 1897438 w 3632891"/>
                      <a:gd name="connsiteY23" fmla="*/ 543670 h 1976311"/>
                      <a:gd name="connsiteX24" fmla="*/ 1510218 w 3632891"/>
                      <a:gd name="connsiteY24" fmla="*/ 1251559 h 1976311"/>
                      <a:gd name="connsiteX25" fmla="*/ 1139448 w 3632891"/>
                      <a:gd name="connsiteY25" fmla="*/ 1285930 h 1976311"/>
                      <a:gd name="connsiteX26" fmla="*/ 0 w 3632891"/>
                      <a:gd name="connsiteY26" fmla="*/ 1384079 h 1976311"/>
                      <a:gd name="connsiteX27" fmla="*/ 1685656 w 3632891"/>
                      <a:gd name="connsiteY27" fmla="*/ 1515375 h 1976311"/>
                      <a:gd name="connsiteX28" fmla="*/ 1750436 w 3632891"/>
                      <a:gd name="connsiteY28" fmla="*/ 1776988 h 1976311"/>
                      <a:gd name="connsiteX29" fmla="*/ 695607 w 3632891"/>
                      <a:gd name="connsiteY29" fmla="*/ 728717 h 1976311"/>
                      <a:gd name="connsiteX0" fmla="*/ 695607 w 3632891"/>
                      <a:gd name="connsiteY0" fmla="*/ 728717 h 1976311"/>
                      <a:gd name="connsiteX1" fmla="*/ 862531 w 3632891"/>
                      <a:gd name="connsiteY1" fmla="*/ 986826 h 1976311"/>
                      <a:gd name="connsiteX2" fmla="*/ 1194491 w 3632891"/>
                      <a:gd name="connsiteY2" fmla="*/ 461725 h 1976311"/>
                      <a:gd name="connsiteX3" fmla="*/ 1303133 w 3632891"/>
                      <a:gd name="connsiteY3" fmla="*/ 1065290 h 1976311"/>
                      <a:gd name="connsiteX4" fmla="*/ 1535505 w 3632891"/>
                      <a:gd name="connsiteY4" fmla="*/ 733330 h 1976311"/>
                      <a:gd name="connsiteX5" fmla="*/ 1562665 w 3632891"/>
                      <a:gd name="connsiteY5" fmla="*/ 829901 h 1976311"/>
                      <a:gd name="connsiteX6" fmla="*/ 2012320 w 3632891"/>
                      <a:gd name="connsiteY6" fmla="*/ 0 h 1976311"/>
                      <a:gd name="connsiteX7" fmla="*/ 2096820 w 3632891"/>
                      <a:gd name="connsiteY7" fmla="*/ 893275 h 1976311"/>
                      <a:gd name="connsiteX8" fmla="*/ 2325914 w 3632891"/>
                      <a:gd name="connsiteY8" fmla="*/ 680430 h 1976311"/>
                      <a:gd name="connsiteX9" fmla="*/ 2458958 w 3632891"/>
                      <a:gd name="connsiteY9" fmla="*/ 1017005 h 1976311"/>
                      <a:gd name="connsiteX10" fmla="*/ 2799972 w 3632891"/>
                      <a:gd name="connsiteY10" fmla="*/ 353085 h 1976311"/>
                      <a:gd name="connsiteX11" fmla="*/ 2812044 w 3632891"/>
                      <a:gd name="connsiteY11" fmla="*/ 1327842 h 1976311"/>
                      <a:gd name="connsiteX12" fmla="*/ 3065280 w 3632891"/>
                      <a:gd name="connsiteY12" fmla="*/ 863221 h 1976311"/>
                      <a:gd name="connsiteX13" fmla="*/ 3306966 w 3632891"/>
                      <a:gd name="connsiteY13" fmla="*/ 1050202 h 1976311"/>
                      <a:gd name="connsiteX14" fmla="*/ 3632891 w 3632891"/>
                      <a:gd name="connsiteY14" fmla="*/ 1053220 h 1976311"/>
                      <a:gd name="connsiteX15" fmla="*/ 3626855 w 3632891"/>
                      <a:gd name="connsiteY15" fmla="*/ 1146773 h 1976311"/>
                      <a:gd name="connsiteX16" fmla="*/ 3188358 w 3632891"/>
                      <a:gd name="connsiteY16" fmla="*/ 1156739 h 1976311"/>
                      <a:gd name="connsiteX17" fmla="*/ 3125774 w 3632891"/>
                      <a:gd name="connsiteY17" fmla="*/ 1084336 h 1976311"/>
                      <a:gd name="connsiteX18" fmla="*/ 2637429 w 3632891"/>
                      <a:gd name="connsiteY18" fmla="*/ 1976311 h 1976311"/>
                      <a:gd name="connsiteX19" fmla="*/ 2639920 w 3632891"/>
                      <a:gd name="connsiteY19" fmla="*/ 1029522 h 1976311"/>
                      <a:gd name="connsiteX20" fmla="*/ 2415681 w 3632891"/>
                      <a:gd name="connsiteY20" fmla="*/ 1430662 h 1976311"/>
                      <a:gd name="connsiteX21" fmla="*/ 2261204 w 3632891"/>
                      <a:gd name="connsiteY21" fmla="*/ 959757 h 1976311"/>
                      <a:gd name="connsiteX22" fmla="*/ 1964710 w 3632891"/>
                      <a:gd name="connsiteY22" fmla="*/ 1211406 h 1976311"/>
                      <a:gd name="connsiteX23" fmla="*/ 1897438 w 3632891"/>
                      <a:gd name="connsiteY23" fmla="*/ 543670 h 1976311"/>
                      <a:gd name="connsiteX24" fmla="*/ 1510218 w 3632891"/>
                      <a:gd name="connsiteY24" fmla="*/ 1251559 h 1976311"/>
                      <a:gd name="connsiteX25" fmla="*/ 1446602 w 3632891"/>
                      <a:gd name="connsiteY25" fmla="*/ 1088222 h 1976311"/>
                      <a:gd name="connsiteX26" fmla="*/ 0 w 3632891"/>
                      <a:gd name="connsiteY26" fmla="*/ 1384079 h 1976311"/>
                      <a:gd name="connsiteX27" fmla="*/ 1685656 w 3632891"/>
                      <a:gd name="connsiteY27" fmla="*/ 1515375 h 1976311"/>
                      <a:gd name="connsiteX28" fmla="*/ 1750436 w 3632891"/>
                      <a:gd name="connsiteY28" fmla="*/ 1776988 h 1976311"/>
                      <a:gd name="connsiteX29" fmla="*/ 695607 w 3632891"/>
                      <a:gd name="connsiteY29" fmla="*/ 728717 h 1976311"/>
                      <a:gd name="connsiteX0" fmla="*/ 695607 w 3632891"/>
                      <a:gd name="connsiteY0" fmla="*/ 728717 h 1976311"/>
                      <a:gd name="connsiteX1" fmla="*/ 862531 w 3632891"/>
                      <a:gd name="connsiteY1" fmla="*/ 986826 h 1976311"/>
                      <a:gd name="connsiteX2" fmla="*/ 1194491 w 3632891"/>
                      <a:gd name="connsiteY2" fmla="*/ 461725 h 1976311"/>
                      <a:gd name="connsiteX3" fmla="*/ 1303133 w 3632891"/>
                      <a:gd name="connsiteY3" fmla="*/ 1065290 h 1976311"/>
                      <a:gd name="connsiteX4" fmla="*/ 1535505 w 3632891"/>
                      <a:gd name="connsiteY4" fmla="*/ 733330 h 1976311"/>
                      <a:gd name="connsiteX5" fmla="*/ 1562665 w 3632891"/>
                      <a:gd name="connsiteY5" fmla="*/ 829901 h 1976311"/>
                      <a:gd name="connsiteX6" fmla="*/ 2012320 w 3632891"/>
                      <a:gd name="connsiteY6" fmla="*/ 0 h 1976311"/>
                      <a:gd name="connsiteX7" fmla="*/ 2096820 w 3632891"/>
                      <a:gd name="connsiteY7" fmla="*/ 893275 h 1976311"/>
                      <a:gd name="connsiteX8" fmla="*/ 2325914 w 3632891"/>
                      <a:gd name="connsiteY8" fmla="*/ 680430 h 1976311"/>
                      <a:gd name="connsiteX9" fmla="*/ 2458958 w 3632891"/>
                      <a:gd name="connsiteY9" fmla="*/ 1017005 h 1976311"/>
                      <a:gd name="connsiteX10" fmla="*/ 2799972 w 3632891"/>
                      <a:gd name="connsiteY10" fmla="*/ 353085 h 1976311"/>
                      <a:gd name="connsiteX11" fmla="*/ 2812044 w 3632891"/>
                      <a:gd name="connsiteY11" fmla="*/ 1327842 h 1976311"/>
                      <a:gd name="connsiteX12" fmla="*/ 3065280 w 3632891"/>
                      <a:gd name="connsiteY12" fmla="*/ 863221 h 1976311"/>
                      <a:gd name="connsiteX13" fmla="*/ 3306966 w 3632891"/>
                      <a:gd name="connsiteY13" fmla="*/ 1050202 h 1976311"/>
                      <a:gd name="connsiteX14" fmla="*/ 3632891 w 3632891"/>
                      <a:gd name="connsiteY14" fmla="*/ 1053220 h 1976311"/>
                      <a:gd name="connsiteX15" fmla="*/ 3626855 w 3632891"/>
                      <a:gd name="connsiteY15" fmla="*/ 1146773 h 1976311"/>
                      <a:gd name="connsiteX16" fmla="*/ 3188358 w 3632891"/>
                      <a:gd name="connsiteY16" fmla="*/ 1156739 h 1976311"/>
                      <a:gd name="connsiteX17" fmla="*/ 3125774 w 3632891"/>
                      <a:gd name="connsiteY17" fmla="*/ 1084336 h 1976311"/>
                      <a:gd name="connsiteX18" fmla="*/ 2637429 w 3632891"/>
                      <a:gd name="connsiteY18" fmla="*/ 1976311 h 1976311"/>
                      <a:gd name="connsiteX19" fmla="*/ 2639920 w 3632891"/>
                      <a:gd name="connsiteY19" fmla="*/ 1029522 h 1976311"/>
                      <a:gd name="connsiteX20" fmla="*/ 2415681 w 3632891"/>
                      <a:gd name="connsiteY20" fmla="*/ 1430662 h 1976311"/>
                      <a:gd name="connsiteX21" fmla="*/ 2261204 w 3632891"/>
                      <a:gd name="connsiteY21" fmla="*/ 959757 h 1976311"/>
                      <a:gd name="connsiteX22" fmla="*/ 1964710 w 3632891"/>
                      <a:gd name="connsiteY22" fmla="*/ 1211406 h 1976311"/>
                      <a:gd name="connsiteX23" fmla="*/ 1897438 w 3632891"/>
                      <a:gd name="connsiteY23" fmla="*/ 543670 h 1976311"/>
                      <a:gd name="connsiteX24" fmla="*/ 1510218 w 3632891"/>
                      <a:gd name="connsiteY24" fmla="*/ 1251559 h 1976311"/>
                      <a:gd name="connsiteX25" fmla="*/ 1446602 w 3632891"/>
                      <a:gd name="connsiteY25" fmla="*/ 1088222 h 1976311"/>
                      <a:gd name="connsiteX26" fmla="*/ 705196 w 3632891"/>
                      <a:gd name="connsiteY26" fmla="*/ 1243564 h 1976311"/>
                      <a:gd name="connsiteX27" fmla="*/ 0 w 3632891"/>
                      <a:gd name="connsiteY27" fmla="*/ 1384079 h 1976311"/>
                      <a:gd name="connsiteX28" fmla="*/ 1685656 w 3632891"/>
                      <a:gd name="connsiteY28" fmla="*/ 1515375 h 1976311"/>
                      <a:gd name="connsiteX29" fmla="*/ 1750436 w 3632891"/>
                      <a:gd name="connsiteY29" fmla="*/ 1776988 h 1976311"/>
                      <a:gd name="connsiteX30" fmla="*/ 695607 w 3632891"/>
                      <a:gd name="connsiteY30" fmla="*/ 728717 h 1976311"/>
                      <a:gd name="connsiteX0" fmla="*/ 695607 w 3632891"/>
                      <a:gd name="connsiteY0" fmla="*/ 728717 h 1976311"/>
                      <a:gd name="connsiteX1" fmla="*/ 862531 w 3632891"/>
                      <a:gd name="connsiteY1" fmla="*/ 986826 h 1976311"/>
                      <a:gd name="connsiteX2" fmla="*/ 1194491 w 3632891"/>
                      <a:gd name="connsiteY2" fmla="*/ 461725 h 1976311"/>
                      <a:gd name="connsiteX3" fmla="*/ 1303133 w 3632891"/>
                      <a:gd name="connsiteY3" fmla="*/ 1065290 h 1976311"/>
                      <a:gd name="connsiteX4" fmla="*/ 1535505 w 3632891"/>
                      <a:gd name="connsiteY4" fmla="*/ 733330 h 1976311"/>
                      <a:gd name="connsiteX5" fmla="*/ 1562665 w 3632891"/>
                      <a:gd name="connsiteY5" fmla="*/ 829901 h 1976311"/>
                      <a:gd name="connsiteX6" fmla="*/ 2012320 w 3632891"/>
                      <a:gd name="connsiteY6" fmla="*/ 0 h 1976311"/>
                      <a:gd name="connsiteX7" fmla="*/ 2096820 w 3632891"/>
                      <a:gd name="connsiteY7" fmla="*/ 893275 h 1976311"/>
                      <a:gd name="connsiteX8" fmla="*/ 2325914 w 3632891"/>
                      <a:gd name="connsiteY8" fmla="*/ 680430 h 1976311"/>
                      <a:gd name="connsiteX9" fmla="*/ 2458958 w 3632891"/>
                      <a:gd name="connsiteY9" fmla="*/ 1017005 h 1976311"/>
                      <a:gd name="connsiteX10" fmla="*/ 2799972 w 3632891"/>
                      <a:gd name="connsiteY10" fmla="*/ 353085 h 1976311"/>
                      <a:gd name="connsiteX11" fmla="*/ 2812044 w 3632891"/>
                      <a:gd name="connsiteY11" fmla="*/ 1327842 h 1976311"/>
                      <a:gd name="connsiteX12" fmla="*/ 3065280 w 3632891"/>
                      <a:gd name="connsiteY12" fmla="*/ 863221 h 1976311"/>
                      <a:gd name="connsiteX13" fmla="*/ 3306966 w 3632891"/>
                      <a:gd name="connsiteY13" fmla="*/ 1050202 h 1976311"/>
                      <a:gd name="connsiteX14" fmla="*/ 3632891 w 3632891"/>
                      <a:gd name="connsiteY14" fmla="*/ 1053220 h 1976311"/>
                      <a:gd name="connsiteX15" fmla="*/ 3626855 w 3632891"/>
                      <a:gd name="connsiteY15" fmla="*/ 1146773 h 1976311"/>
                      <a:gd name="connsiteX16" fmla="*/ 3188358 w 3632891"/>
                      <a:gd name="connsiteY16" fmla="*/ 1156739 h 1976311"/>
                      <a:gd name="connsiteX17" fmla="*/ 3125774 w 3632891"/>
                      <a:gd name="connsiteY17" fmla="*/ 1084336 h 1976311"/>
                      <a:gd name="connsiteX18" fmla="*/ 2637429 w 3632891"/>
                      <a:gd name="connsiteY18" fmla="*/ 1976311 h 1976311"/>
                      <a:gd name="connsiteX19" fmla="*/ 2639920 w 3632891"/>
                      <a:gd name="connsiteY19" fmla="*/ 1029522 h 1976311"/>
                      <a:gd name="connsiteX20" fmla="*/ 2415681 w 3632891"/>
                      <a:gd name="connsiteY20" fmla="*/ 1430662 h 1976311"/>
                      <a:gd name="connsiteX21" fmla="*/ 2261204 w 3632891"/>
                      <a:gd name="connsiteY21" fmla="*/ 959757 h 1976311"/>
                      <a:gd name="connsiteX22" fmla="*/ 1964710 w 3632891"/>
                      <a:gd name="connsiteY22" fmla="*/ 1211406 h 1976311"/>
                      <a:gd name="connsiteX23" fmla="*/ 1897438 w 3632891"/>
                      <a:gd name="connsiteY23" fmla="*/ 543670 h 1976311"/>
                      <a:gd name="connsiteX24" fmla="*/ 1510218 w 3632891"/>
                      <a:gd name="connsiteY24" fmla="*/ 1251559 h 1976311"/>
                      <a:gd name="connsiteX25" fmla="*/ 1446602 w 3632891"/>
                      <a:gd name="connsiteY25" fmla="*/ 1088222 h 1976311"/>
                      <a:gd name="connsiteX26" fmla="*/ 1192405 w 3632891"/>
                      <a:gd name="connsiteY26" fmla="*/ 1483638 h 1976311"/>
                      <a:gd name="connsiteX27" fmla="*/ 0 w 3632891"/>
                      <a:gd name="connsiteY27" fmla="*/ 1384079 h 1976311"/>
                      <a:gd name="connsiteX28" fmla="*/ 1685656 w 3632891"/>
                      <a:gd name="connsiteY28" fmla="*/ 1515375 h 1976311"/>
                      <a:gd name="connsiteX29" fmla="*/ 1750436 w 3632891"/>
                      <a:gd name="connsiteY29" fmla="*/ 1776988 h 1976311"/>
                      <a:gd name="connsiteX30" fmla="*/ 695607 w 3632891"/>
                      <a:gd name="connsiteY30" fmla="*/ 728717 h 1976311"/>
                      <a:gd name="connsiteX0" fmla="*/ 695607 w 3632891"/>
                      <a:gd name="connsiteY0" fmla="*/ 728717 h 1976311"/>
                      <a:gd name="connsiteX1" fmla="*/ 862531 w 3632891"/>
                      <a:gd name="connsiteY1" fmla="*/ 986826 h 1976311"/>
                      <a:gd name="connsiteX2" fmla="*/ 1194491 w 3632891"/>
                      <a:gd name="connsiteY2" fmla="*/ 461725 h 1976311"/>
                      <a:gd name="connsiteX3" fmla="*/ 1303133 w 3632891"/>
                      <a:gd name="connsiteY3" fmla="*/ 1065290 h 1976311"/>
                      <a:gd name="connsiteX4" fmla="*/ 1535505 w 3632891"/>
                      <a:gd name="connsiteY4" fmla="*/ 733330 h 1976311"/>
                      <a:gd name="connsiteX5" fmla="*/ 1562665 w 3632891"/>
                      <a:gd name="connsiteY5" fmla="*/ 829901 h 1976311"/>
                      <a:gd name="connsiteX6" fmla="*/ 2012320 w 3632891"/>
                      <a:gd name="connsiteY6" fmla="*/ 0 h 1976311"/>
                      <a:gd name="connsiteX7" fmla="*/ 2096820 w 3632891"/>
                      <a:gd name="connsiteY7" fmla="*/ 893275 h 1976311"/>
                      <a:gd name="connsiteX8" fmla="*/ 2325914 w 3632891"/>
                      <a:gd name="connsiteY8" fmla="*/ 680430 h 1976311"/>
                      <a:gd name="connsiteX9" fmla="*/ 2458958 w 3632891"/>
                      <a:gd name="connsiteY9" fmla="*/ 1017005 h 1976311"/>
                      <a:gd name="connsiteX10" fmla="*/ 2799972 w 3632891"/>
                      <a:gd name="connsiteY10" fmla="*/ 353085 h 1976311"/>
                      <a:gd name="connsiteX11" fmla="*/ 2812044 w 3632891"/>
                      <a:gd name="connsiteY11" fmla="*/ 1327842 h 1976311"/>
                      <a:gd name="connsiteX12" fmla="*/ 3065280 w 3632891"/>
                      <a:gd name="connsiteY12" fmla="*/ 863221 h 1976311"/>
                      <a:gd name="connsiteX13" fmla="*/ 3306966 w 3632891"/>
                      <a:gd name="connsiteY13" fmla="*/ 1050202 h 1976311"/>
                      <a:gd name="connsiteX14" fmla="*/ 3632891 w 3632891"/>
                      <a:gd name="connsiteY14" fmla="*/ 1053220 h 1976311"/>
                      <a:gd name="connsiteX15" fmla="*/ 3626855 w 3632891"/>
                      <a:gd name="connsiteY15" fmla="*/ 1146773 h 1976311"/>
                      <a:gd name="connsiteX16" fmla="*/ 3188358 w 3632891"/>
                      <a:gd name="connsiteY16" fmla="*/ 1156739 h 1976311"/>
                      <a:gd name="connsiteX17" fmla="*/ 3125774 w 3632891"/>
                      <a:gd name="connsiteY17" fmla="*/ 1084336 h 1976311"/>
                      <a:gd name="connsiteX18" fmla="*/ 2637429 w 3632891"/>
                      <a:gd name="connsiteY18" fmla="*/ 1976311 h 1976311"/>
                      <a:gd name="connsiteX19" fmla="*/ 2639920 w 3632891"/>
                      <a:gd name="connsiteY19" fmla="*/ 1029522 h 1976311"/>
                      <a:gd name="connsiteX20" fmla="*/ 2415681 w 3632891"/>
                      <a:gd name="connsiteY20" fmla="*/ 1430662 h 1976311"/>
                      <a:gd name="connsiteX21" fmla="*/ 2261204 w 3632891"/>
                      <a:gd name="connsiteY21" fmla="*/ 959757 h 1976311"/>
                      <a:gd name="connsiteX22" fmla="*/ 1964710 w 3632891"/>
                      <a:gd name="connsiteY22" fmla="*/ 1211406 h 1976311"/>
                      <a:gd name="connsiteX23" fmla="*/ 1897438 w 3632891"/>
                      <a:gd name="connsiteY23" fmla="*/ 543670 h 1976311"/>
                      <a:gd name="connsiteX24" fmla="*/ 1510218 w 3632891"/>
                      <a:gd name="connsiteY24" fmla="*/ 1251559 h 1976311"/>
                      <a:gd name="connsiteX25" fmla="*/ 1446602 w 3632891"/>
                      <a:gd name="connsiteY25" fmla="*/ 1088222 h 1976311"/>
                      <a:gd name="connsiteX26" fmla="*/ 1192405 w 3632891"/>
                      <a:gd name="connsiteY26" fmla="*/ 1483638 h 1976311"/>
                      <a:gd name="connsiteX27" fmla="*/ 0 w 3632891"/>
                      <a:gd name="connsiteY27" fmla="*/ 1384079 h 1976311"/>
                      <a:gd name="connsiteX28" fmla="*/ 726379 w 3632891"/>
                      <a:gd name="connsiteY28" fmla="*/ 1444803 h 1976311"/>
                      <a:gd name="connsiteX29" fmla="*/ 1685656 w 3632891"/>
                      <a:gd name="connsiteY29" fmla="*/ 1515375 h 1976311"/>
                      <a:gd name="connsiteX30" fmla="*/ 1750436 w 3632891"/>
                      <a:gd name="connsiteY30" fmla="*/ 1776988 h 1976311"/>
                      <a:gd name="connsiteX31" fmla="*/ 695607 w 3632891"/>
                      <a:gd name="connsiteY31" fmla="*/ 728717 h 1976311"/>
                      <a:gd name="connsiteX0" fmla="*/ 695607 w 3632891"/>
                      <a:gd name="connsiteY0" fmla="*/ 728717 h 1976311"/>
                      <a:gd name="connsiteX1" fmla="*/ 862531 w 3632891"/>
                      <a:gd name="connsiteY1" fmla="*/ 986826 h 1976311"/>
                      <a:gd name="connsiteX2" fmla="*/ 1194491 w 3632891"/>
                      <a:gd name="connsiteY2" fmla="*/ 461725 h 1976311"/>
                      <a:gd name="connsiteX3" fmla="*/ 1303133 w 3632891"/>
                      <a:gd name="connsiteY3" fmla="*/ 1065290 h 1976311"/>
                      <a:gd name="connsiteX4" fmla="*/ 1535505 w 3632891"/>
                      <a:gd name="connsiteY4" fmla="*/ 733330 h 1976311"/>
                      <a:gd name="connsiteX5" fmla="*/ 1562665 w 3632891"/>
                      <a:gd name="connsiteY5" fmla="*/ 829901 h 1976311"/>
                      <a:gd name="connsiteX6" fmla="*/ 2012320 w 3632891"/>
                      <a:gd name="connsiteY6" fmla="*/ 0 h 1976311"/>
                      <a:gd name="connsiteX7" fmla="*/ 2096820 w 3632891"/>
                      <a:gd name="connsiteY7" fmla="*/ 893275 h 1976311"/>
                      <a:gd name="connsiteX8" fmla="*/ 2325914 w 3632891"/>
                      <a:gd name="connsiteY8" fmla="*/ 680430 h 1976311"/>
                      <a:gd name="connsiteX9" fmla="*/ 2458958 w 3632891"/>
                      <a:gd name="connsiteY9" fmla="*/ 1017005 h 1976311"/>
                      <a:gd name="connsiteX10" fmla="*/ 2799972 w 3632891"/>
                      <a:gd name="connsiteY10" fmla="*/ 353085 h 1976311"/>
                      <a:gd name="connsiteX11" fmla="*/ 2812044 w 3632891"/>
                      <a:gd name="connsiteY11" fmla="*/ 1327842 h 1976311"/>
                      <a:gd name="connsiteX12" fmla="*/ 3065280 w 3632891"/>
                      <a:gd name="connsiteY12" fmla="*/ 863221 h 1976311"/>
                      <a:gd name="connsiteX13" fmla="*/ 3306966 w 3632891"/>
                      <a:gd name="connsiteY13" fmla="*/ 1050202 h 1976311"/>
                      <a:gd name="connsiteX14" fmla="*/ 3632891 w 3632891"/>
                      <a:gd name="connsiteY14" fmla="*/ 1053220 h 1976311"/>
                      <a:gd name="connsiteX15" fmla="*/ 3626855 w 3632891"/>
                      <a:gd name="connsiteY15" fmla="*/ 1146773 h 1976311"/>
                      <a:gd name="connsiteX16" fmla="*/ 3188358 w 3632891"/>
                      <a:gd name="connsiteY16" fmla="*/ 1156739 h 1976311"/>
                      <a:gd name="connsiteX17" fmla="*/ 3125774 w 3632891"/>
                      <a:gd name="connsiteY17" fmla="*/ 1084336 h 1976311"/>
                      <a:gd name="connsiteX18" fmla="*/ 2637429 w 3632891"/>
                      <a:gd name="connsiteY18" fmla="*/ 1976311 h 1976311"/>
                      <a:gd name="connsiteX19" fmla="*/ 2639920 w 3632891"/>
                      <a:gd name="connsiteY19" fmla="*/ 1029522 h 1976311"/>
                      <a:gd name="connsiteX20" fmla="*/ 2415681 w 3632891"/>
                      <a:gd name="connsiteY20" fmla="*/ 1430662 h 1976311"/>
                      <a:gd name="connsiteX21" fmla="*/ 2261204 w 3632891"/>
                      <a:gd name="connsiteY21" fmla="*/ 959757 h 1976311"/>
                      <a:gd name="connsiteX22" fmla="*/ 1964710 w 3632891"/>
                      <a:gd name="connsiteY22" fmla="*/ 1211406 h 1976311"/>
                      <a:gd name="connsiteX23" fmla="*/ 1897438 w 3632891"/>
                      <a:gd name="connsiteY23" fmla="*/ 543670 h 1976311"/>
                      <a:gd name="connsiteX24" fmla="*/ 1510218 w 3632891"/>
                      <a:gd name="connsiteY24" fmla="*/ 1251559 h 1976311"/>
                      <a:gd name="connsiteX25" fmla="*/ 1446602 w 3632891"/>
                      <a:gd name="connsiteY25" fmla="*/ 1088222 h 1976311"/>
                      <a:gd name="connsiteX26" fmla="*/ 1192405 w 3632891"/>
                      <a:gd name="connsiteY26" fmla="*/ 1483638 h 1976311"/>
                      <a:gd name="connsiteX27" fmla="*/ 0 w 3632891"/>
                      <a:gd name="connsiteY27" fmla="*/ 1384079 h 1976311"/>
                      <a:gd name="connsiteX28" fmla="*/ 726379 w 3632891"/>
                      <a:gd name="connsiteY28" fmla="*/ 1444803 h 1976311"/>
                      <a:gd name="connsiteX29" fmla="*/ 1018391 w 3632891"/>
                      <a:gd name="connsiteY29" fmla="*/ 1670717 h 1976311"/>
                      <a:gd name="connsiteX30" fmla="*/ 1750436 w 3632891"/>
                      <a:gd name="connsiteY30" fmla="*/ 1776988 h 1976311"/>
                      <a:gd name="connsiteX31" fmla="*/ 695607 w 3632891"/>
                      <a:gd name="connsiteY31" fmla="*/ 728717 h 1976311"/>
                      <a:gd name="connsiteX0" fmla="*/ 695607 w 3632891"/>
                      <a:gd name="connsiteY0" fmla="*/ 728717 h 1976311"/>
                      <a:gd name="connsiteX1" fmla="*/ 862531 w 3632891"/>
                      <a:gd name="connsiteY1" fmla="*/ 986826 h 1976311"/>
                      <a:gd name="connsiteX2" fmla="*/ 1194491 w 3632891"/>
                      <a:gd name="connsiteY2" fmla="*/ 461725 h 1976311"/>
                      <a:gd name="connsiteX3" fmla="*/ 1303133 w 3632891"/>
                      <a:gd name="connsiteY3" fmla="*/ 1065290 h 1976311"/>
                      <a:gd name="connsiteX4" fmla="*/ 1535505 w 3632891"/>
                      <a:gd name="connsiteY4" fmla="*/ 733330 h 1976311"/>
                      <a:gd name="connsiteX5" fmla="*/ 1562665 w 3632891"/>
                      <a:gd name="connsiteY5" fmla="*/ 829901 h 1976311"/>
                      <a:gd name="connsiteX6" fmla="*/ 2012320 w 3632891"/>
                      <a:gd name="connsiteY6" fmla="*/ 0 h 1976311"/>
                      <a:gd name="connsiteX7" fmla="*/ 2096820 w 3632891"/>
                      <a:gd name="connsiteY7" fmla="*/ 893275 h 1976311"/>
                      <a:gd name="connsiteX8" fmla="*/ 2325914 w 3632891"/>
                      <a:gd name="connsiteY8" fmla="*/ 680430 h 1976311"/>
                      <a:gd name="connsiteX9" fmla="*/ 2458958 w 3632891"/>
                      <a:gd name="connsiteY9" fmla="*/ 1017005 h 1976311"/>
                      <a:gd name="connsiteX10" fmla="*/ 2799972 w 3632891"/>
                      <a:gd name="connsiteY10" fmla="*/ 353085 h 1976311"/>
                      <a:gd name="connsiteX11" fmla="*/ 2812044 w 3632891"/>
                      <a:gd name="connsiteY11" fmla="*/ 1327842 h 1976311"/>
                      <a:gd name="connsiteX12" fmla="*/ 3065280 w 3632891"/>
                      <a:gd name="connsiteY12" fmla="*/ 863221 h 1976311"/>
                      <a:gd name="connsiteX13" fmla="*/ 3306966 w 3632891"/>
                      <a:gd name="connsiteY13" fmla="*/ 1050202 h 1976311"/>
                      <a:gd name="connsiteX14" fmla="*/ 3632891 w 3632891"/>
                      <a:gd name="connsiteY14" fmla="*/ 1053220 h 1976311"/>
                      <a:gd name="connsiteX15" fmla="*/ 3626855 w 3632891"/>
                      <a:gd name="connsiteY15" fmla="*/ 1146773 h 1976311"/>
                      <a:gd name="connsiteX16" fmla="*/ 3188358 w 3632891"/>
                      <a:gd name="connsiteY16" fmla="*/ 1156739 h 1976311"/>
                      <a:gd name="connsiteX17" fmla="*/ 3125774 w 3632891"/>
                      <a:gd name="connsiteY17" fmla="*/ 1084336 h 1976311"/>
                      <a:gd name="connsiteX18" fmla="*/ 2637429 w 3632891"/>
                      <a:gd name="connsiteY18" fmla="*/ 1976311 h 1976311"/>
                      <a:gd name="connsiteX19" fmla="*/ 2639920 w 3632891"/>
                      <a:gd name="connsiteY19" fmla="*/ 1029522 h 1976311"/>
                      <a:gd name="connsiteX20" fmla="*/ 2415681 w 3632891"/>
                      <a:gd name="connsiteY20" fmla="*/ 1430662 h 1976311"/>
                      <a:gd name="connsiteX21" fmla="*/ 2261204 w 3632891"/>
                      <a:gd name="connsiteY21" fmla="*/ 959757 h 1976311"/>
                      <a:gd name="connsiteX22" fmla="*/ 1964710 w 3632891"/>
                      <a:gd name="connsiteY22" fmla="*/ 1211406 h 1976311"/>
                      <a:gd name="connsiteX23" fmla="*/ 1897438 w 3632891"/>
                      <a:gd name="connsiteY23" fmla="*/ 543670 h 1976311"/>
                      <a:gd name="connsiteX24" fmla="*/ 1510218 w 3632891"/>
                      <a:gd name="connsiteY24" fmla="*/ 1251559 h 1976311"/>
                      <a:gd name="connsiteX25" fmla="*/ 1446602 w 3632891"/>
                      <a:gd name="connsiteY25" fmla="*/ 1088222 h 1976311"/>
                      <a:gd name="connsiteX26" fmla="*/ 1192405 w 3632891"/>
                      <a:gd name="connsiteY26" fmla="*/ 1483638 h 1976311"/>
                      <a:gd name="connsiteX27" fmla="*/ 0 w 3632891"/>
                      <a:gd name="connsiteY27" fmla="*/ 1384079 h 1976311"/>
                      <a:gd name="connsiteX28" fmla="*/ 726379 w 3632891"/>
                      <a:gd name="connsiteY28" fmla="*/ 1444803 h 1976311"/>
                      <a:gd name="connsiteX29" fmla="*/ 1018391 w 3632891"/>
                      <a:gd name="connsiteY29" fmla="*/ 1670717 h 1976311"/>
                      <a:gd name="connsiteX30" fmla="*/ 1178495 w 3632891"/>
                      <a:gd name="connsiteY30" fmla="*/ 1685195 h 1976311"/>
                      <a:gd name="connsiteX31" fmla="*/ 695607 w 3632891"/>
                      <a:gd name="connsiteY31" fmla="*/ 728717 h 1976311"/>
                      <a:gd name="connsiteX0" fmla="*/ 695607 w 3632891"/>
                      <a:gd name="connsiteY0" fmla="*/ 728717 h 1976311"/>
                      <a:gd name="connsiteX1" fmla="*/ 862531 w 3632891"/>
                      <a:gd name="connsiteY1" fmla="*/ 986826 h 1976311"/>
                      <a:gd name="connsiteX2" fmla="*/ 1194491 w 3632891"/>
                      <a:gd name="connsiteY2" fmla="*/ 461725 h 1976311"/>
                      <a:gd name="connsiteX3" fmla="*/ 1303133 w 3632891"/>
                      <a:gd name="connsiteY3" fmla="*/ 1065290 h 1976311"/>
                      <a:gd name="connsiteX4" fmla="*/ 1535505 w 3632891"/>
                      <a:gd name="connsiteY4" fmla="*/ 733330 h 1976311"/>
                      <a:gd name="connsiteX5" fmla="*/ 1562665 w 3632891"/>
                      <a:gd name="connsiteY5" fmla="*/ 829901 h 1976311"/>
                      <a:gd name="connsiteX6" fmla="*/ 2012320 w 3632891"/>
                      <a:gd name="connsiteY6" fmla="*/ 0 h 1976311"/>
                      <a:gd name="connsiteX7" fmla="*/ 2096820 w 3632891"/>
                      <a:gd name="connsiteY7" fmla="*/ 893275 h 1976311"/>
                      <a:gd name="connsiteX8" fmla="*/ 2325914 w 3632891"/>
                      <a:gd name="connsiteY8" fmla="*/ 680430 h 1976311"/>
                      <a:gd name="connsiteX9" fmla="*/ 2458958 w 3632891"/>
                      <a:gd name="connsiteY9" fmla="*/ 1017005 h 1976311"/>
                      <a:gd name="connsiteX10" fmla="*/ 2799972 w 3632891"/>
                      <a:gd name="connsiteY10" fmla="*/ 353085 h 1976311"/>
                      <a:gd name="connsiteX11" fmla="*/ 2812044 w 3632891"/>
                      <a:gd name="connsiteY11" fmla="*/ 1327842 h 1976311"/>
                      <a:gd name="connsiteX12" fmla="*/ 3065280 w 3632891"/>
                      <a:gd name="connsiteY12" fmla="*/ 863221 h 1976311"/>
                      <a:gd name="connsiteX13" fmla="*/ 3306966 w 3632891"/>
                      <a:gd name="connsiteY13" fmla="*/ 1050202 h 1976311"/>
                      <a:gd name="connsiteX14" fmla="*/ 3632891 w 3632891"/>
                      <a:gd name="connsiteY14" fmla="*/ 1053220 h 1976311"/>
                      <a:gd name="connsiteX15" fmla="*/ 3626855 w 3632891"/>
                      <a:gd name="connsiteY15" fmla="*/ 1146773 h 1976311"/>
                      <a:gd name="connsiteX16" fmla="*/ 3188358 w 3632891"/>
                      <a:gd name="connsiteY16" fmla="*/ 1156739 h 1976311"/>
                      <a:gd name="connsiteX17" fmla="*/ 3125774 w 3632891"/>
                      <a:gd name="connsiteY17" fmla="*/ 1084336 h 1976311"/>
                      <a:gd name="connsiteX18" fmla="*/ 2637429 w 3632891"/>
                      <a:gd name="connsiteY18" fmla="*/ 1976311 h 1976311"/>
                      <a:gd name="connsiteX19" fmla="*/ 2639920 w 3632891"/>
                      <a:gd name="connsiteY19" fmla="*/ 1029522 h 1976311"/>
                      <a:gd name="connsiteX20" fmla="*/ 2415681 w 3632891"/>
                      <a:gd name="connsiteY20" fmla="*/ 1430662 h 1976311"/>
                      <a:gd name="connsiteX21" fmla="*/ 2261204 w 3632891"/>
                      <a:gd name="connsiteY21" fmla="*/ 959757 h 1976311"/>
                      <a:gd name="connsiteX22" fmla="*/ 1964710 w 3632891"/>
                      <a:gd name="connsiteY22" fmla="*/ 1211406 h 1976311"/>
                      <a:gd name="connsiteX23" fmla="*/ 1897438 w 3632891"/>
                      <a:gd name="connsiteY23" fmla="*/ 543670 h 1976311"/>
                      <a:gd name="connsiteX24" fmla="*/ 1510218 w 3632891"/>
                      <a:gd name="connsiteY24" fmla="*/ 1251559 h 1976311"/>
                      <a:gd name="connsiteX25" fmla="*/ 1446602 w 3632891"/>
                      <a:gd name="connsiteY25" fmla="*/ 1088222 h 1976311"/>
                      <a:gd name="connsiteX26" fmla="*/ 1192405 w 3632891"/>
                      <a:gd name="connsiteY26" fmla="*/ 1483638 h 1976311"/>
                      <a:gd name="connsiteX27" fmla="*/ 0 w 3632891"/>
                      <a:gd name="connsiteY27" fmla="*/ 1384079 h 1976311"/>
                      <a:gd name="connsiteX28" fmla="*/ 726379 w 3632891"/>
                      <a:gd name="connsiteY28" fmla="*/ 1444803 h 1976311"/>
                      <a:gd name="connsiteX29" fmla="*/ 1018391 w 3632891"/>
                      <a:gd name="connsiteY29" fmla="*/ 1670717 h 1976311"/>
                      <a:gd name="connsiteX30" fmla="*/ 603023 w 3632891"/>
                      <a:gd name="connsiteY30" fmla="*/ 1462774 h 1976311"/>
                      <a:gd name="connsiteX31" fmla="*/ 695607 w 3632891"/>
                      <a:gd name="connsiteY31" fmla="*/ 728717 h 1976311"/>
                      <a:gd name="connsiteX0" fmla="*/ 695607 w 3632891"/>
                      <a:gd name="connsiteY0" fmla="*/ 728717 h 1976311"/>
                      <a:gd name="connsiteX1" fmla="*/ 862531 w 3632891"/>
                      <a:gd name="connsiteY1" fmla="*/ 986826 h 1976311"/>
                      <a:gd name="connsiteX2" fmla="*/ 1194491 w 3632891"/>
                      <a:gd name="connsiteY2" fmla="*/ 461725 h 1976311"/>
                      <a:gd name="connsiteX3" fmla="*/ 1303133 w 3632891"/>
                      <a:gd name="connsiteY3" fmla="*/ 1065290 h 1976311"/>
                      <a:gd name="connsiteX4" fmla="*/ 1535505 w 3632891"/>
                      <a:gd name="connsiteY4" fmla="*/ 733330 h 1976311"/>
                      <a:gd name="connsiteX5" fmla="*/ 1562665 w 3632891"/>
                      <a:gd name="connsiteY5" fmla="*/ 829901 h 1976311"/>
                      <a:gd name="connsiteX6" fmla="*/ 2012320 w 3632891"/>
                      <a:gd name="connsiteY6" fmla="*/ 0 h 1976311"/>
                      <a:gd name="connsiteX7" fmla="*/ 2096820 w 3632891"/>
                      <a:gd name="connsiteY7" fmla="*/ 893275 h 1976311"/>
                      <a:gd name="connsiteX8" fmla="*/ 2325914 w 3632891"/>
                      <a:gd name="connsiteY8" fmla="*/ 680430 h 1976311"/>
                      <a:gd name="connsiteX9" fmla="*/ 2458958 w 3632891"/>
                      <a:gd name="connsiteY9" fmla="*/ 1017005 h 1976311"/>
                      <a:gd name="connsiteX10" fmla="*/ 2799972 w 3632891"/>
                      <a:gd name="connsiteY10" fmla="*/ 353085 h 1976311"/>
                      <a:gd name="connsiteX11" fmla="*/ 2812044 w 3632891"/>
                      <a:gd name="connsiteY11" fmla="*/ 1327842 h 1976311"/>
                      <a:gd name="connsiteX12" fmla="*/ 3065280 w 3632891"/>
                      <a:gd name="connsiteY12" fmla="*/ 863221 h 1976311"/>
                      <a:gd name="connsiteX13" fmla="*/ 3306966 w 3632891"/>
                      <a:gd name="connsiteY13" fmla="*/ 1050202 h 1976311"/>
                      <a:gd name="connsiteX14" fmla="*/ 3632891 w 3632891"/>
                      <a:gd name="connsiteY14" fmla="*/ 1053220 h 1976311"/>
                      <a:gd name="connsiteX15" fmla="*/ 3626855 w 3632891"/>
                      <a:gd name="connsiteY15" fmla="*/ 1146773 h 1976311"/>
                      <a:gd name="connsiteX16" fmla="*/ 3188358 w 3632891"/>
                      <a:gd name="connsiteY16" fmla="*/ 1156739 h 1976311"/>
                      <a:gd name="connsiteX17" fmla="*/ 3125774 w 3632891"/>
                      <a:gd name="connsiteY17" fmla="*/ 1084336 h 1976311"/>
                      <a:gd name="connsiteX18" fmla="*/ 2637429 w 3632891"/>
                      <a:gd name="connsiteY18" fmla="*/ 1976311 h 1976311"/>
                      <a:gd name="connsiteX19" fmla="*/ 2639920 w 3632891"/>
                      <a:gd name="connsiteY19" fmla="*/ 1029522 h 1976311"/>
                      <a:gd name="connsiteX20" fmla="*/ 2415681 w 3632891"/>
                      <a:gd name="connsiteY20" fmla="*/ 1430662 h 1976311"/>
                      <a:gd name="connsiteX21" fmla="*/ 2261204 w 3632891"/>
                      <a:gd name="connsiteY21" fmla="*/ 959757 h 1976311"/>
                      <a:gd name="connsiteX22" fmla="*/ 1964710 w 3632891"/>
                      <a:gd name="connsiteY22" fmla="*/ 1211406 h 1976311"/>
                      <a:gd name="connsiteX23" fmla="*/ 1897438 w 3632891"/>
                      <a:gd name="connsiteY23" fmla="*/ 543670 h 1976311"/>
                      <a:gd name="connsiteX24" fmla="*/ 1510218 w 3632891"/>
                      <a:gd name="connsiteY24" fmla="*/ 1251559 h 1976311"/>
                      <a:gd name="connsiteX25" fmla="*/ 1446602 w 3632891"/>
                      <a:gd name="connsiteY25" fmla="*/ 1088222 h 1976311"/>
                      <a:gd name="connsiteX26" fmla="*/ 1192405 w 3632891"/>
                      <a:gd name="connsiteY26" fmla="*/ 1483638 h 1976311"/>
                      <a:gd name="connsiteX27" fmla="*/ 0 w 3632891"/>
                      <a:gd name="connsiteY27" fmla="*/ 1384079 h 1976311"/>
                      <a:gd name="connsiteX28" fmla="*/ 726379 w 3632891"/>
                      <a:gd name="connsiteY28" fmla="*/ 1444803 h 1976311"/>
                      <a:gd name="connsiteX29" fmla="*/ 1018391 w 3632891"/>
                      <a:gd name="connsiteY29" fmla="*/ 1670717 h 1976311"/>
                      <a:gd name="connsiteX30" fmla="*/ 355888 w 3632891"/>
                      <a:gd name="connsiteY30" fmla="*/ 1385103 h 1976311"/>
                      <a:gd name="connsiteX31" fmla="*/ 695607 w 3632891"/>
                      <a:gd name="connsiteY31" fmla="*/ 728717 h 1976311"/>
                      <a:gd name="connsiteX0" fmla="*/ 695607 w 3632891"/>
                      <a:gd name="connsiteY0" fmla="*/ 728717 h 1976311"/>
                      <a:gd name="connsiteX1" fmla="*/ 862531 w 3632891"/>
                      <a:gd name="connsiteY1" fmla="*/ 986826 h 1976311"/>
                      <a:gd name="connsiteX2" fmla="*/ 1194491 w 3632891"/>
                      <a:gd name="connsiteY2" fmla="*/ 461725 h 1976311"/>
                      <a:gd name="connsiteX3" fmla="*/ 1303133 w 3632891"/>
                      <a:gd name="connsiteY3" fmla="*/ 1065290 h 1976311"/>
                      <a:gd name="connsiteX4" fmla="*/ 1535505 w 3632891"/>
                      <a:gd name="connsiteY4" fmla="*/ 733330 h 1976311"/>
                      <a:gd name="connsiteX5" fmla="*/ 1562665 w 3632891"/>
                      <a:gd name="connsiteY5" fmla="*/ 829901 h 1976311"/>
                      <a:gd name="connsiteX6" fmla="*/ 2012320 w 3632891"/>
                      <a:gd name="connsiteY6" fmla="*/ 0 h 1976311"/>
                      <a:gd name="connsiteX7" fmla="*/ 2096820 w 3632891"/>
                      <a:gd name="connsiteY7" fmla="*/ 893275 h 1976311"/>
                      <a:gd name="connsiteX8" fmla="*/ 2325914 w 3632891"/>
                      <a:gd name="connsiteY8" fmla="*/ 680430 h 1976311"/>
                      <a:gd name="connsiteX9" fmla="*/ 2458958 w 3632891"/>
                      <a:gd name="connsiteY9" fmla="*/ 1017005 h 1976311"/>
                      <a:gd name="connsiteX10" fmla="*/ 2799972 w 3632891"/>
                      <a:gd name="connsiteY10" fmla="*/ 353085 h 1976311"/>
                      <a:gd name="connsiteX11" fmla="*/ 2812044 w 3632891"/>
                      <a:gd name="connsiteY11" fmla="*/ 1327842 h 1976311"/>
                      <a:gd name="connsiteX12" fmla="*/ 3065280 w 3632891"/>
                      <a:gd name="connsiteY12" fmla="*/ 863221 h 1976311"/>
                      <a:gd name="connsiteX13" fmla="*/ 3306966 w 3632891"/>
                      <a:gd name="connsiteY13" fmla="*/ 1050202 h 1976311"/>
                      <a:gd name="connsiteX14" fmla="*/ 3632891 w 3632891"/>
                      <a:gd name="connsiteY14" fmla="*/ 1053220 h 1976311"/>
                      <a:gd name="connsiteX15" fmla="*/ 3626855 w 3632891"/>
                      <a:gd name="connsiteY15" fmla="*/ 1146773 h 1976311"/>
                      <a:gd name="connsiteX16" fmla="*/ 3188358 w 3632891"/>
                      <a:gd name="connsiteY16" fmla="*/ 1156739 h 1976311"/>
                      <a:gd name="connsiteX17" fmla="*/ 3125774 w 3632891"/>
                      <a:gd name="connsiteY17" fmla="*/ 1084336 h 1976311"/>
                      <a:gd name="connsiteX18" fmla="*/ 2637429 w 3632891"/>
                      <a:gd name="connsiteY18" fmla="*/ 1976311 h 1976311"/>
                      <a:gd name="connsiteX19" fmla="*/ 2639920 w 3632891"/>
                      <a:gd name="connsiteY19" fmla="*/ 1029522 h 1976311"/>
                      <a:gd name="connsiteX20" fmla="*/ 2415681 w 3632891"/>
                      <a:gd name="connsiteY20" fmla="*/ 1430662 h 1976311"/>
                      <a:gd name="connsiteX21" fmla="*/ 2261204 w 3632891"/>
                      <a:gd name="connsiteY21" fmla="*/ 959757 h 1976311"/>
                      <a:gd name="connsiteX22" fmla="*/ 1964710 w 3632891"/>
                      <a:gd name="connsiteY22" fmla="*/ 1211406 h 1976311"/>
                      <a:gd name="connsiteX23" fmla="*/ 1897438 w 3632891"/>
                      <a:gd name="connsiteY23" fmla="*/ 543670 h 1976311"/>
                      <a:gd name="connsiteX24" fmla="*/ 1510218 w 3632891"/>
                      <a:gd name="connsiteY24" fmla="*/ 1251559 h 1976311"/>
                      <a:gd name="connsiteX25" fmla="*/ 1446602 w 3632891"/>
                      <a:gd name="connsiteY25" fmla="*/ 1088222 h 1976311"/>
                      <a:gd name="connsiteX26" fmla="*/ 1192405 w 3632891"/>
                      <a:gd name="connsiteY26" fmla="*/ 1483638 h 1976311"/>
                      <a:gd name="connsiteX27" fmla="*/ 0 w 3632891"/>
                      <a:gd name="connsiteY27" fmla="*/ 1384079 h 1976311"/>
                      <a:gd name="connsiteX28" fmla="*/ 726379 w 3632891"/>
                      <a:gd name="connsiteY28" fmla="*/ 1444803 h 1976311"/>
                      <a:gd name="connsiteX29" fmla="*/ 340534 w 3632891"/>
                      <a:gd name="connsiteY29" fmla="*/ 1607168 h 1976311"/>
                      <a:gd name="connsiteX30" fmla="*/ 355888 w 3632891"/>
                      <a:gd name="connsiteY30" fmla="*/ 1385103 h 1976311"/>
                      <a:gd name="connsiteX31" fmla="*/ 695607 w 3632891"/>
                      <a:gd name="connsiteY31" fmla="*/ 728717 h 1976311"/>
                      <a:gd name="connsiteX0" fmla="*/ 695607 w 3632891"/>
                      <a:gd name="connsiteY0" fmla="*/ 728717 h 1976311"/>
                      <a:gd name="connsiteX1" fmla="*/ 862531 w 3632891"/>
                      <a:gd name="connsiteY1" fmla="*/ 986826 h 1976311"/>
                      <a:gd name="connsiteX2" fmla="*/ 1194491 w 3632891"/>
                      <a:gd name="connsiteY2" fmla="*/ 461725 h 1976311"/>
                      <a:gd name="connsiteX3" fmla="*/ 1303133 w 3632891"/>
                      <a:gd name="connsiteY3" fmla="*/ 1065290 h 1976311"/>
                      <a:gd name="connsiteX4" fmla="*/ 1535505 w 3632891"/>
                      <a:gd name="connsiteY4" fmla="*/ 733330 h 1976311"/>
                      <a:gd name="connsiteX5" fmla="*/ 1562665 w 3632891"/>
                      <a:gd name="connsiteY5" fmla="*/ 829901 h 1976311"/>
                      <a:gd name="connsiteX6" fmla="*/ 2012320 w 3632891"/>
                      <a:gd name="connsiteY6" fmla="*/ 0 h 1976311"/>
                      <a:gd name="connsiteX7" fmla="*/ 2096820 w 3632891"/>
                      <a:gd name="connsiteY7" fmla="*/ 893275 h 1976311"/>
                      <a:gd name="connsiteX8" fmla="*/ 2325914 w 3632891"/>
                      <a:gd name="connsiteY8" fmla="*/ 680430 h 1976311"/>
                      <a:gd name="connsiteX9" fmla="*/ 2458958 w 3632891"/>
                      <a:gd name="connsiteY9" fmla="*/ 1017005 h 1976311"/>
                      <a:gd name="connsiteX10" fmla="*/ 2799972 w 3632891"/>
                      <a:gd name="connsiteY10" fmla="*/ 353085 h 1976311"/>
                      <a:gd name="connsiteX11" fmla="*/ 2812044 w 3632891"/>
                      <a:gd name="connsiteY11" fmla="*/ 1327842 h 1976311"/>
                      <a:gd name="connsiteX12" fmla="*/ 3065280 w 3632891"/>
                      <a:gd name="connsiteY12" fmla="*/ 863221 h 1976311"/>
                      <a:gd name="connsiteX13" fmla="*/ 3306966 w 3632891"/>
                      <a:gd name="connsiteY13" fmla="*/ 1050202 h 1976311"/>
                      <a:gd name="connsiteX14" fmla="*/ 3632891 w 3632891"/>
                      <a:gd name="connsiteY14" fmla="*/ 1053220 h 1976311"/>
                      <a:gd name="connsiteX15" fmla="*/ 3626855 w 3632891"/>
                      <a:gd name="connsiteY15" fmla="*/ 1146773 h 1976311"/>
                      <a:gd name="connsiteX16" fmla="*/ 3188358 w 3632891"/>
                      <a:gd name="connsiteY16" fmla="*/ 1156739 h 1976311"/>
                      <a:gd name="connsiteX17" fmla="*/ 3125774 w 3632891"/>
                      <a:gd name="connsiteY17" fmla="*/ 1084336 h 1976311"/>
                      <a:gd name="connsiteX18" fmla="*/ 2637429 w 3632891"/>
                      <a:gd name="connsiteY18" fmla="*/ 1976311 h 1976311"/>
                      <a:gd name="connsiteX19" fmla="*/ 2639920 w 3632891"/>
                      <a:gd name="connsiteY19" fmla="*/ 1029522 h 1976311"/>
                      <a:gd name="connsiteX20" fmla="*/ 2415681 w 3632891"/>
                      <a:gd name="connsiteY20" fmla="*/ 1430662 h 1976311"/>
                      <a:gd name="connsiteX21" fmla="*/ 2261204 w 3632891"/>
                      <a:gd name="connsiteY21" fmla="*/ 959757 h 1976311"/>
                      <a:gd name="connsiteX22" fmla="*/ 1964710 w 3632891"/>
                      <a:gd name="connsiteY22" fmla="*/ 1211406 h 1976311"/>
                      <a:gd name="connsiteX23" fmla="*/ 1897438 w 3632891"/>
                      <a:gd name="connsiteY23" fmla="*/ 543670 h 1976311"/>
                      <a:gd name="connsiteX24" fmla="*/ 1510218 w 3632891"/>
                      <a:gd name="connsiteY24" fmla="*/ 1251559 h 1976311"/>
                      <a:gd name="connsiteX25" fmla="*/ 1446602 w 3632891"/>
                      <a:gd name="connsiteY25" fmla="*/ 1088222 h 1976311"/>
                      <a:gd name="connsiteX26" fmla="*/ 1192405 w 3632891"/>
                      <a:gd name="connsiteY26" fmla="*/ 1483638 h 1976311"/>
                      <a:gd name="connsiteX27" fmla="*/ 0 w 3632891"/>
                      <a:gd name="connsiteY27" fmla="*/ 1384079 h 1976311"/>
                      <a:gd name="connsiteX28" fmla="*/ 698135 w 3632891"/>
                      <a:gd name="connsiteY28" fmla="*/ 1624859 h 1976311"/>
                      <a:gd name="connsiteX29" fmla="*/ 340534 w 3632891"/>
                      <a:gd name="connsiteY29" fmla="*/ 1607168 h 1976311"/>
                      <a:gd name="connsiteX30" fmla="*/ 355888 w 3632891"/>
                      <a:gd name="connsiteY30" fmla="*/ 1385103 h 1976311"/>
                      <a:gd name="connsiteX31" fmla="*/ 695607 w 3632891"/>
                      <a:gd name="connsiteY31" fmla="*/ 728717 h 1976311"/>
                      <a:gd name="connsiteX0" fmla="*/ 695607 w 3632891"/>
                      <a:gd name="connsiteY0" fmla="*/ 728717 h 1976311"/>
                      <a:gd name="connsiteX1" fmla="*/ 862531 w 3632891"/>
                      <a:gd name="connsiteY1" fmla="*/ 986826 h 1976311"/>
                      <a:gd name="connsiteX2" fmla="*/ 1194491 w 3632891"/>
                      <a:gd name="connsiteY2" fmla="*/ 461725 h 1976311"/>
                      <a:gd name="connsiteX3" fmla="*/ 1303133 w 3632891"/>
                      <a:gd name="connsiteY3" fmla="*/ 1065290 h 1976311"/>
                      <a:gd name="connsiteX4" fmla="*/ 1535505 w 3632891"/>
                      <a:gd name="connsiteY4" fmla="*/ 733330 h 1976311"/>
                      <a:gd name="connsiteX5" fmla="*/ 1562665 w 3632891"/>
                      <a:gd name="connsiteY5" fmla="*/ 829901 h 1976311"/>
                      <a:gd name="connsiteX6" fmla="*/ 2012320 w 3632891"/>
                      <a:gd name="connsiteY6" fmla="*/ 0 h 1976311"/>
                      <a:gd name="connsiteX7" fmla="*/ 2096820 w 3632891"/>
                      <a:gd name="connsiteY7" fmla="*/ 893275 h 1976311"/>
                      <a:gd name="connsiteX8" fmla="*/ 2325914 w 3632891"/>
                      <a:gd name="connsiteY8" fmla="*/ 680430 h 1976311"/>
                      <a:gd name="connsiteX9" fmla="*/ 2458958 w 3632891"/>
                      <a:gd name="connsiteY9" fmla="*/ 1017005 h 1976311"/>
                      <a:gd name="connsiteX10" fmla="*/ 2799972 w 3632891"/>
                      <a:gd name="connsiteY10" fmla="*/ 353085 h 1976311"/>
                      <a:gd name="connsiteX11" fmla="*/ 2812044 w 3632891"/>
                      <a:gd name="connsiteY11" fmla="*/ 1327842 h 1976311"/>
                      <a:gd name="connsiteX12" fmla="*/ 3065280 w 3632891"/>
                      <a:gd name="connsiteY12" fmla="*/ 863221 h 1976311"/>
                      <a:gd name="connsiteX13" fmla="*/ 3306966 w 3632891"/>
                      <a:gd name="connsiteY13" fmla="*/ 1050202 h 1976311"/>
                      <a:gd name="connsiteX14" fmla="*/ 3632891 w 3632891"/>
                      <a:gd name="connsiteY14" fmla="*/ 1053220 h 1976311"/>
                      <a:gd name="connsiteX15" fmla="*/ 3626855 w 3632891"/>
                      <a:gd name="connsiteY15" fmla="*/ 1146773 h 1976311"/>
                      <a:gd name="connsiteX16" fmla="*/ 3188358 w 3632891"/>
                      <a:gd name="connsiteY16" fmla="*/ 1156739 h 1976311"/>
                      <a:gd name="connsiteX17" fmla="*/ 3125774 w 3632891"/>
                      <a:gd name="connsiteY17" fmla="*/ 1084336 h 1976311"/>
                      <a:gd name="connsiteX18" fmla="*/ 2637429 w 3632891"/>
                      <a:gd name="connsiteY18" fmla="*/ 1976311 h 1976311"/>
                      <a:gd name="connsiteX19" fmla="*/ 2639920 w 3632891"/>
                      <a:gd name="connsiteY19" fmla="*/ 1029522 h 1976311"/>
                      <a:gd name="connsiteX20" fmla="*/ 2415681 w 3632891"/>
                      <a:gd name="connsiteY20" fmla="*/ 1430662 h 1976311"/>
                      <a:gd name="connsiteX21" fmla="*/ 2261204 w 3632891"/>
                      <a:gd name="connsiteY21" fmla="*/ 959757 h 1976311"/>
                      <a:gd name="connsiteX22" fmla="*/ 1964710 w 3632891"/>
                      <a:gd name="connsiteY22" fmla="*/ 1211406 h 1976311"/>
                      <a:gd name="connsiteX23" fmla="*/ 1897438 w 3632891"/>
                      <a:gd name="connsiteY23" fmla="*/ 543670 h 1976311"/>
                      <a:gd name="connsiteX24" fmla="*/ 1510218 w 3632891"/>
                      <a:gd name="connsiteY24" fmla="*/ 1251559 h 1976311"/>
                      <a:gd name="connsiteX25" fmla="*/ 1446602 w 3632891"/>
                      <a:gd name="connsiteY25" fmla="*/ 1088222 h 1976311"/>
                      <a:gd name="connsiteX26" fmla="*/ 1192405 w 3632891"/>
                      <a:gd name="connsiteY26" fmla="*/ 1483638 h 1976311"/>
                      <a:gd name="connsiteX27" fmla="*/ 0 w 3632891"/>
                      <a:gd name="connsiteY27" fmla="*/ 1384079 h 1976311"/>
                      <a:gd name="connsiteX28" fmla="*/ 207395 w 3632891"/>
                      <a:gd name="connsiteY28" fmla="*/ 1564840 h 1976311"/>
                      <a:gd name="connsiteX29" fmla="*/ 340534 w 3632891"/>
                      <a:gd name="connsiteY29" fmla="*/ 1607168 h 1976311"/>
                      <a:gd name="connsiteX30" fmla="*/ 355888 w 3632891"/>
                      <a:gd name="connsiteY30" fmla="*/ 1385103 h 1976311"/>
                      <a:gd name="connsiteX31" fmla="*/ 695607 w 3632891"/>
                      <a:gd name="connsiteY31" fmla="*/ 728717 h 1976311"/>
                      <a:gd name="connsiteX0" fmla="*/ 695607 w 3632891"/>
                      <a:gd name="connsiteY0" fmla="*/ 728717 h 1976311"/>
                      <a:gd name="connsiteX1" fmla="*/ 862531 w 3632891"/>
                      <a:gd name="connsiteY1" fmla="*/ 986826 h 1976311"/>
                      <a:gd name="connsiteX2" fmla="*/ 1194491 w 3632891"/>
                      <a:gd name="connsiteY2" fmla="*/ 461725 h 1976311"/>
                      <a:gd name="connsiteX3" fmla="*/ 1303133 w 3632891"/>
                      <a:gd name="connsiteY3" fmla="*/ 1065290 h 1976311"/>
                      <a:gd name="connsiteX4" fmla="*/ 1535505 w 3632891"/>
                      <a:gd name="connsiteY4" fmla="*/ 733330 h 1976311"/>
                      <a:gd name="connsiteX5" fmla="*/ 1562665 w 3632891"/>
                      <a:gd name="connsiteY5" fmla="*/ 829901 h 1976311"/>
                      <a:gd name="connsiteX6" fmla="*/ 2012320 w 3632891"/>
                      <a:gd name="connsiteY6" fmla="*/ 0 h 1976311"/>
                      <a:gd name="connsiteX7" fmla="*/ 2096820 w 3632891"/>
                      <a:gd name="connsiteY7" fmla="*/ 893275 h 1976311"/>
                      <a:gd name="connsiteX8" fmla="*/ 2325914 w 3632891"/>
                      <a:gd name="connsiteY8" fmla="*/ 680430 h 1976311"/>
                      <a:gd name="connsiteX9" fmla="*/ 2458958 w 3632891"/>
                      <a:gd name="connsiteY9" fmla="*/ 1017005 h 1976311"/>
                      <a:gd name="connsiteX10" fmla="*/ 2799972 w 3632891"/>
                      <a:gd name="connsiteY10" fmla="*/ 353085 h 1976311"/>
                      <a:gd name="connsiteX11" fmla="*/ 2812044 w 3632891"/>
                      <a:gd name="connsiteY11" fmla="*/ 1327842 h 1976311"/>
                      <a:gd name="connsiteX12" fmla="*/ 3065280 w 3632891"/>
                      <a:gd name="connsiteY12" fmla="*/ 863221 h 1976311"/>
                      <a:gd name="connsiteX13" fmla="*/ 3306966 w 3632891"/>
                      <a:gd name="connsiteY13" fmla="*/ 1050202 h 1976311"/>
                      <a:gd name="connsiteX14" fmla="*/ 3632891 w 3632891"/>
                      <a:gd name="connsiteY14" fmla="*/ 1053220 h 1976311"/>
                      <a:gd name="connsiteX15" fmla="*/ 3626855 w 3632891"/>
                      <a:gd name="connsiteY15" fmla="*/ 1146773 h 1976311"/>
                      <a:gd name="connsiteX16" fmla="*/ 3188358 w 3632891"/>
                      <a:gd name="connsiteY16" fmla="*/ 1156739 h 1976311"/>
                      <a:gd name="connsiteX17" fmla="*/ 3125774 w 3632891"/>
                      <a:gd name="connsiteY17" fmla="*/ 1084336 h 1976311"/>
                      <a:gd name="connsiteX18" fmla="*/ 2637429 w 3632891"/>
                      <a:gd name="connsiteY18" fmla="*/ 1976311 h 1976311"/>
                      <a:gd name="connsiteX19" fmla="*/ 2639920 w 3632891"/>
                      <a:gd name="connsiteY19" fmla="*/ 1029522 h 1976311"/>
                      <a:gd name="connsiteX20" fmla="*/ 2415681 w 3632891"/>
                      <a:gd name="connsiteY20" fmla="*/ 1430662 h 1976311"/>
                      <a:gd name="connsiteX21" fmla="*/ 2261204 w 3632891"/>
                      <a:gd name="connsiteY21" fmla="*/ 959757 h 1976311"/>
                      <a:gd name="connsiteX22" fmla="*/ 1964710 w 3632891"/>
                      <a:gd name="connsiteY22" fmla="*/ 1211406 h 1976311"/>
                      <a:gd name="connsiteX23" fmla="*/ 1897438 w 3632891"/>
                      <a:gd name="connsiteY23" fmla="*/ 543670 h 1976311"/>
                      <a:gd name="connsiteX24" fmla="*/ 1510218 w 3632891"/>
                      <a:gd name="connsiteY24" fmla="*/ 1251559 h 1976311"/>
                      <a:gd name="connsiteX25" fmla="*/ 1446602 w 3632891"/>
                      <a:gd name="connsiteY25" fmla="*/ 1088222 h 1976311"/>
                      <a:gd name="connsiteX26" fmla="*/ 1192405 w 3632891"/>
                      <a:gd name="connsiteY26" fmla="*/ 1483638 h 1976311"/>
                      <a:gd name="connsiteX27" fmla="*/ 0 w 3632891"/>
                      <a:gd name="connsiteY27" fmla="*/ 1384079 h 1976311"/>
                      <a:gd name="connsiteX28" fmla="*/ 207395 w 3632891"/>
                      <a:gd name="connsiteY28" fmla="*/ 1564840 h 1976311"/>
                      <a:gd name="connsiteX29" fmla="*/ 58094 w 3632891"/>
                      <a:gd name="connsiteY29" fmla="*/ 1367094 h 1976311"/>
                      <a:gd name="connsiteX30" fmla="*/ 355888 w 3632891"/>
                      <a:gd name="connsiteY30" fmla="*/ 1385103 h 1976311"/>
                      <a:gd name="connsiteX31" fmla="*/ 695607 w 3632891"/>
                      <a:gd name="connsiteY31" fmla="*/ 728717 h 1976311"/>
                      <a:gd name="connsiteX0" fmla="*/ 637513 w 3574797"/>
                      <a:gd name="connsiteY0" fmla="*/ 728717 h 1976311"/>
                      <a:gd name="connsiteX1" fmla="*/ 804437 w 3574797"/>
                      <a:gd name="connsiteY1" fmla="*/ 986826 h 1976311"/>
                      <a:gd name="connsiteX2" fmla="*/ 1136397 w 3574797"/>
                      <a:gd name="connsiteY2" fmla="*/ 461725 h 1976311"/>
                      <a:gd name="connsiteX3" fmla="*/ 1245039 w 3574797"/>
                      <a:gd name="connsiteY3" fmla="*/ 1065290 h 1976311"/>
                      <a:gd name="connsiteX4" fmla="*/ 1477411 w 3574797"/>
                      <a:gd name="connsiteY4" fmla="*/ 733330 h 1976311"/>
                      <a:gd name="connsiteX5" fmla="*/ 1504571 w 3574797"/>
                      <a:gd name="connsiteY5" fmla="*/ 829901 h 1976311"/>
                      <a:gd name="connsiteX6" fmla="*/ 1954226 w 3574797"/>
                      <a:gd name="connsiteY6" fmla="*/ 0 h 1976311"/>
                      <a:gd name="connsiteX7" fmla="*/ 2038726 w 3574797"/>
                      <a:gd name="connsiteY7" fmla="*/ 893275 h 1976311"/>
                      <a:gd name="connsiteX8" fmla="*/ 2267820 w 3574797"/>
                      <a:gd name="connsiteY8" fmla="*/ 680430 h 1976311"/>
                      <a:gd name="connsiteX9" fmla="*/ 2400864 w 3574797"/>
                      <a:gd name="connsiteY9" fmla="*/ 1017005 h 1976311"/>
                      <a:gd name="connsiteX10" fmla="*/ 2741878 w 3574797"/>
                      <a:gd name="connsiteY10" fmla="*/ 353085 h 1976311"/>
                      <a:gd name="connsiteX11" fmla="*/ 2753950 w 3574797"/>
                      <a:gd name="connsiteY11" fmla="*/ 1327842 h 1976311"/>
                      <a:gd name="connsiteX12" fmla="*/ 3007186 w 3574797"/>
                      <a:gd name="connsiteY12" fmla="*/ 863221 h 1976311"/>
                      <a:gd name="connsiteX13" fmla="*/ 3248872 w 3574797"/>
                      <a:gd name="connsiteY13" fmla="*/ 1050202 h 1976311"/>
                      <a:gd name="connsiteX14" fmla="*/ 3574797 w 3574797"/>
                      <a:gd name="connsiteY14" fmla="*/ 1053220 h 1976311"/>
                      <a:gd name="connsiteX15" fmla="*/ 3568761 w 3574797"/>
                      <a:gd name="connsiteY15" fmla="*/ 1146773 h 1976311"/>
                      <a:gd name="connsiteX16" fmla="*/ 3130264 w 3574797"/>
                      <a:gd name="connsiteY16" fmla="*/ 1156739 h 1976311"/>
                      <a:gd name="connsiteX17" fmla="*/ 3067680 w 3574797"/>
                      <a:gd name="connsiteY17" fmla="*/ 1084336 h 1976311"/>
                      <a:gd name="connsiteX18" fmla="*/ 2579335 w 3574797"/>
                      <a:gd name="connsiteY18" fmla="*/ 1976311 h 1976311"/>
                      <a:gd name="connsiteX19" fmla="*/ 2581826 w 3574797"/>
                      <a:gd name="connsiteY19" fmla="*/ 1029522 h 1976311"/>
                      <a:gd name="connsiteX20" fmla="*/ 2357587 w 3574797"/>
                      <a:gd name="connsiteY20" fmla="*/ 1430662 h 1976311"/>
                      <a:gd name="connsiteX21" fmla="*/ 2203110 w 3574797"/>
                      <a:gd name="connsiteY21" fmla="*/ 959757 h 1976311"/>
                      <a:gd name="connsiteX22" fmla="*/ 1906616 w 3574797"/>
                      <a:gd name="connsiteY22" fmla="*/ 1211406 h 1976311"/>
                      <a:gd name="connsiteX23" fmla="*/ 1839344 w 3574797"/>
                      <a:gd name="connsiteY23" fmla="*/ 543670 h 1976311"/>
                      <a:gd name="connsiteX24" fmla="*/ 1452124 w 3574797"/>
                      <a:gd name="connsiteY24" fmla="*/ 1251559 h 1976311"/>
                      <a:gd name="connsiteX25" fmla="*/ 1388508 w 3574797"/>
                      <a:gd name="connsiteY25" fmla="*/ 1088222 h 1976311"/>
                      <a:gd name="connsiteX26" fmla="*/ 1134311 w 3574797"/>
                      <a:gd name="connsiteY26" fmla="*/ 1483638 h 1976311"/>
                      <a:gd name="connsiteX27" fmla="*/ 294956 w 3574797"/>
                      <a:gd name="connsiteY27" fmla="*/ 1638275 h 1976311"/>
                      <a:gd name="connsiteX28" fmla="*/ 149301 w 3574797"/>
                      <a:gd name="connsiteY28" fmla="*/ 1564840 h 1976311"/>
                      <a:gd name="connsiteX29" fmla="*/ 0 w 3574797"/>
                      <a:gd name="connsiteY29" fmla="*/ 1367094 h 1976311"/>
                      <a:gd name="connsiteX30" fmla="*/ 297794 w 3574797"/>
                      <a:gd name="connsiteY30" fmla="*/ 1385103 h 1976311"/>
                      <a:gd name="connsiteX31" fmla="*/ 637513 w 3574797"/>
                      <a:gd name="connsiteY31" fmla="*/ 728717 h 1976311"/>
                      <a:gd name="connsiteX0" fmla="*/ 700042 w 3637326"/>
                      <a:gd name="connsiteY0" fmla="*/ 728717 h 1976311"/>
                      <a:gd name="connsiteX1" fmla="*/ 866966 w 3637326"/>
                      <a:gd name="connsiteY1" fmla="*/ 986826 h 1976311"/>
                      <a:gd name="connsiteX2" fmla="*/ 1198926 w 3637326"/>
                      <a:gd name="connsiteY2" fmla="*/ 461725 h 1976311"/>
                      <a:gd name="connsiteX3" fmla="*/ 1307568 w 3637326"/>
                      <a:gd name="connsiteY3" fmla="*/ 1065290 h 1976311"/>
                      <a:gd name="connsiteX4" fmla="*/ 1539940 w 3637326"/>
                      <a:gd name="connsiteY4" fmla="*/ 733330 h 1976311"/>
                      <a:gd name="connsiteX5" fmla="*/ 1567100 w 3637326"/>
                      <a:gd name="connsiteY5" fmla="*/ 829901 h 1976311"/>
                      <a:gd name="connsiteX6" fmla="*/ 2016755 w 3637326"/>
                      <a:gd name="connsiteY6" fmla="*/ 0 h 1976311"/>
                      <a:gd name="connsiteX7" fmla="*/ 2101255 w 3637326"/>
                      <a:gd name="connsiteY7" fmla="*/ 893275 h 1976311"/>
                      <a:gd name="connsiteX8" fmla="*/ 2330349 w 3637326"/>
                      <a:gd name="connsiteY8" fmla="*/ 680430 h 1976311"/>
                      <a:gd name="connsiteX9" fmla="*/ 2463393 w 3637326"/>
                      <a:gd name="connsiteY9" fmla="*/ 1017005 h 1976311"/>
                      <a:gd name="connsiteX10" fmla="*/ 2804407 w 3637326"/>
                      <a:gd name="connsiteY10" fmla="*/ 353085 h 1976311"/>
                      <a:gd name="connsiteX11" fmla="*/ 2816479 w 3637326"/>
                      <a:gd name="connsiteY11" fmla="*/ 1327842 h 1976311"/>
                      <a:gd name="connsiteX12" fmla="*/ 3069715 w 3637326"/>
                      <a:gd name="connsiteY12" fmla="*/ 863221 h 1976311"/>
                      <a:gd name="connsiteX13" fmla="*/ 3311401 w 3637326"/>
                      <a:gd name="connsiteY13" fmla="*/ 1050202 h 1976311"/>
                      <a:gd name="connsiteX14" fmla="*/ 3637326 w 3637326"/>
                      <a:gd name="connsiteY14" fmla="*/ 1053220 h 1976311"/>
                      <a:gd name="connsiteX15" fmla="*/ 3631290 w 3637326"/>
                      <a:gd name="connsiteY15" fmla="*/ 1146773 h 1976311"/>
                      <a:gd name="connsiteX16" fmla="*/ 3192793 w 3637326"/>
                      <a:gd name="connsiteY16" fmla="*/ 1156739 h 1976311"/>
                      <a:gd name="connsiteX17" fmla="*/ 3130209 w 3637326"/>
                      <a:gd name="connsiteY17" fmla="*/ 1084336 h 1976311"/>
                      <a:gd name="connsiteX18" fmla="*/ 2641864 w 3637326"/>
                      <a:gd name="connsiteY18" fmla="*/ 1976311 h 1976311"/>
                      <a:gd name="connsiteX19" fmla="*/ 2644355 w 3637326"/>
                      <a:gd name="connsiteY19" fmla="*/ 1029522 h 1976311"/>
                      <a:gd name="connsiteX20" fmla="*/ 2420116 w 3637326"/>
                      <a:gd name="connsiteY20" fmla="*/ 1430662 h 1976311"/>
                      <a:gd name="connsiteX21" fmla="*/ 2265639 w 3637326"/>
                      <a:gd name="connsiteY21" fmla="*/ 959757 h 1976311"/>
                      <a:gd name="connsiteX22" fmla="*/ 1969145 w 3637326"/>
                      <a:gd name="connsiteY22" fmla="*/ 1211406 h 1976311"/>
                      <a:gd name="connsiteX23" fmla="*/ 1901873 w 3637326"/>
                      <a:gd name="connsiteY23" fmla="*/ 543670 h 1976311"/>
                      <a:gd name="connsiteX24" fmla="*/ 1514653 w 3637326"/>
                      <a:gd name="connsiteY24" fmla="*/ 1251559 h 1976311"/>
                      <a:gd name="connsiteX25" fmla="*/ 1451037 w 3637326"/>
                      <a:gd name="connsiteY25" fmla="*/ 1088222 h 1976311"/>
                      <a:gd name="connsiteX26" fmla="*/ 1196840 w 3637326"/>
                      <a:gd name="connsiteY26" fmla="*/ 1483638 h 1976311"/>
                      <a:gd name="connsiteX27" fmla="*/ 357485 w 3637326"/>
                      <a:gd name="connsiteY27" fmla="*/ 1638275 h 1976311"/>
                      <a:gd name="connsiteX28" fmla="*/ 0 w 3637326"/>
                      <a:gd name="connsiteY28" fmla="*/ 1476577 h 1976311"/>
                      <a:gd name="connsiteX29" fmla="*/ 62529 w 3637326"/>
                      <a:gd name="connsiteY29" fmla="*/ 1367094 h 1976311"/>
                      <a:gd name="connsiteX30" fmla="*/ 360323 w 3637326"/>
                      <a:gd name="connsiteY30" fmla="*/ 1385103 h 1976311"/>
                      <a:gd name="connsiteX31" fmla="*/ 700042 w 3637326"/>
                      <a:gd name="connsiteY31" fmla="*/ 728717 h 1976311"/>
                      <a:gd name="connsiteX0" fmla="*/ 701062 w 3638346"/>
                      <a:gd name="connsiteY0" fmla="*/ 728717 h 1976311"/>
                      <a:gd name="connsiteX1" fmla="*/ 867986 w 3638346"/>
                      <a:gd name="connsiteY1" fmla="*/ 986826 h 1976311"/>
                      <a:gd name="connsiteX2" fmla="*/ 1199946 w 3638346"/>
                      <a:gd name="connsiteY2" fmla="*/ 461725 h 1976311"/>
                      <a:gd name="connsiteX3" fmla="*/ 1308588 w 3638346"/>
                      <a:gd name="connsiteY3" fmla="*/ 1065290 h 1976311"/>
                      <a:gd name="connsiteX4" fmla="*/ 1540960 w 3638346"/>
                      <a:gd name="connsiteY4" fmla="*/ 733330 h 1976311"/>
                      <a:gd name="connsiteX5" fmla="*/ 1568120 w 3638346"/>
                      <a:gd name="connsiteY5" fmla="*/ 829901 h 1976311"/>
                      <a:gd name="connsiteX6" fmla="*/ 2017775 w 3638346"/>
                      <a:gd name="connsiteY6" fmla="*/ 0 h 1976311"/>
                      <a:gd name="connsiteX7" fmla="*/ 2102275 w 3638346"/>
                      <a:gd name="connsiteY7" fmla="*/ 893275 h 1976311"/>
                      <a:gd name="connsiteX8" fmla="*/ 2331369 w 3638346"/>
                      <a:gd name="connsiteY8" fmla="*/ 680430 h 1976311"/>
                      <a:gd name="connsiteX9" fmla="*/ 2464413 w 3638346"/>
                      <a:gd name="connsiteY9" fmla="*/ 1017005 h 1976311"/>
                      <a:gd name="connsiteX10" fmla="*/ 2805427 w 3638346"/>
                      <a:gd name="connsiteY10" fmla="*/ 353085 h 1976311"/>
                      <a:gd name="connsiteX11" fmla="*/ 2817499 w 3638346"/>
                      <a:gd name="connsiteY11" fmla="*/ 1327842 h 1976311"/>
                      <a:gd name="connsiteX12" fmla="*/ 3070735 w 3638346"/>
                      <a:gd name="connsiteY12" fmla="*/ 863221 h 1976311"/>
                      <a:gd name="connsiteX13" fmla="*/ 3312421 w 3638346"/>
                      <a:gd name="connsiteY13" fmla="*/ 1050202 h 1976311"/>
                      <a:gd name="connsiteX14" fmla="*/ 3638346 w 3638346"/>
                      <a:gd name="connsiteY14" fmla="*/ 1053220 h 1976311"/>
                      <a:gd name="connsiteX15" fmla="*/ 3632310 w 3638346"/>
                      <a:gd name="connsiteY15" fmla="*/ 1146773 h 1976311"/>
                      <a:gd name="connsiteX16" fmla="*/ 3193813 w 3638346"/>
                      <a:gd name="connsiteY16" fmla="*/ 1156739 h 1976311"/>
                      <a:gd name="connsiteX17" fmla="*/ 3131229 w 3638346"/>
                      <a:gd name="connsiteY17" fmla="*/ 1084336 h 1976311"/>
                      <a:gd name="connsiteX18" fmla="*/ 2642884 w 3638346"/>
                      <a:gd name="connsiteY18" fmla="*/ 1976311 h 1976311"/>
                      <a:gd name="connsiteX19" fmla="*/ 2645375 w 3638346"/>
                      <a:gd name="connsiteY19" fmla="*/ 1029522 h 1976311"/>
                      <a:gd name="connsiteX20" fmla="*/ 2421136 w 3638346"/>
                      <a:gd name="connsiteY20" fmla="*/ 1430662 h 1976311"/>
                      <a:gd name="connsiteX21" fmla="*/ 2266659 w 3638346"/>
                      <a:gd name="connsiteY21" fmla="*/ 959757 h 1976311"/>
                      <a:gd name="connsiteX22" fmla="*/ 1970165 w 3638346"/>
                      <a:gd name="connsiteY22" fmla="*/ 1211406 h 1976311"/>
                      <a:gd name="connsiteX23" fmla="*/ 1902893 w 3638346"/>
                      <a:gd name="connsiteY23" fmla="*/ 543670 h 1976311"/>
                      <a:gd name="connsiteX24" fmla="*/ 1515673 w 3638346"/>
                      <a:gd name="connsiteY24" fmla="*/ 1251559 h 1976311"/>
                      <a:gd name="connsiteX25" fmla="*/ 1452057 w 3638346"/>
                      <a:gd name="connsiteY25" fmla="*/ 1088222 h 1976311"/>
                      <a:gd name="connsiteX26" fmla="*/ 1197860 w 3638346"/>
                      <a:gd name="connsiteY26" fmla="*/ 1483638 h 1976311"/>
                      <a:gd name="connsiteX27" fmla="*/ 358505 w 3638346"/>
                      <a:gd name="connsiteY27" fmla="*/ 1638275 h 1976311"/>
                      <a:gd name="connsiteX28" fmla="*/ 1020 w 3638346"/>
                      <a:gd name="connsiteY28" fmla="*/ 1476577 h 1976311"/>
                      <a:gd name="connsiteX29" fmla="*/ 0 w 3638346"/>
                      <a:gd name="connsiteY29" fmla="*/ 1377686 h 1976311"/>
                      <a:gd name="connsiteX30" fmla="*/ 361343 w 3638346"/>
                      <a:gd name="connsiteY30" fmla="*/ 1385103 h 1976311"/>
                      <a:gd name="connsiteX31" fmla="*/ 701062 w 3638346"/>
                      <a:gd name="connsiteY31" fmla="*/ 728717 h 1976311"/>
                      <a:gd name="connsiteX0" fmla="*/ 701062 w 3638346"/>
                      <a:gd name="connsiteY0" fmla="*/ 728717 h 1976311"/>
                      <a:gd name="connsiteX1" fmla="*/ 867986 w 3638346"/>
                      <a:gd name="connsiteY1" fmla="*/ 986826 h 1976311"/>
                      <a:gd name="connsiteX2" fmla="*/ 1199946 w 3638346"/>
                      <a:gd name="connsiteY2" fmla="*/ 461725 h 1976311"/>
                      <a:gd name="connsiteX3" fmla="*/ 1308588 w 3638346"/>
                      <a:gd name="connsiteY3" fmla="*/ 1065290 h 1976311"/>
                      <a:gd name="connsiteX4" fmla="*/ 1540960 w 3638346"/>
                      <a:gd name="connsiteY4" fmla="*/ 733330 h 1976311"/>
                      <a:gd name="connsiteX5" fmla="*/ 1568120 w 3638346"/>
                      <a:gd name="connsiteY5" fmla="*/ 829901 h 1976311"/>
                      <a:gd name="connsiteX6" fmla="*/ 2017775 w 3638346"/>
                      <a:gd name="connsiteY6" fmla="*/ 0 h 1976311"/>
                      <a:gd name="connsiteX7" fmla="*/ 2102275 w 3638346"/>
                      <a:gd name="connsiteY7" fmla="*/ 893275 h 1976311"/>
                      <a:gd name="connsiteX8" fmla="*/ 2331369 w 3638346"/>
                      <a:gd name="connsiteY8" fmla="*/ 680430 h 1976311"/>
                      <a:gd name="connsiteX9" fmla="*/ 2464413 w 3638346"/>
                      <a:gd name="connsiteY9" fmla="*/ 1017005 h 1976311"/>
                      <a:gd name="connsiteX10" fmla="*/ 2805427 w 3638346"/>
                      <a:gd name="connsiteY10" fmla="*/ 353085 h 1976311"/>
                      <a:gd name="connsiteX11" fmla="*/ 2817499 w 3638346"/>
                      <a:gd name="connsiteY11" fmla="*/ 1327842 h 1976311"/>
                      <a:gd name="connsiteX12" fmla="*/ 3070735 w 3638346"/>
                      <a:gd name="connsiteY12" fmla="*/ 863221 h 1976311"/>
                      <a:gd name="connsiteX13" fmla="*/ 3312421 w 3638346"/>
                      <a:gd name="connsiteY13" fmla="*/ 1050202 h 1976311"/>
                      <a:gd name="connsiteX14" fmla="*/ 3638346 w 3638346"/>
                      <a:gd name="connsiteY14" fmla="*/ 1053220 h 1976311"/>
                      <a:gd name="connsiteX15" fmla="*/ 3632310 w 3638346"/>
                      <a:gd name="connsiteY15" fmla="*/ 1146773 h 1976311"/>
                      <a:gd name="connsiteX16" fmla="*/ 3193813 w 3638346"/>
                      <a:gd name="connsiteY16" fmla="*/ 1156739 h 1976311"/>
                      <a:gd name="connsiteX17" fmla="*/ 3131229 w 3638346"/>
                      <a:gd name="connsiteY17" fmla="*/ 1084336 h 1976311"/>
                      <a:gd name="connsiteX18" fmla="*/ 2642884 w 3638346"/>
                      <a:gd name="connsiteY18" fmla="*/ 1976311 h 1976311"/>
                      <a:gd name="connsiteX19" fmla="*/ 2645375 w 3638346"/>
                      <a:gd name="connsiteY19" fmla="*/ 1029522 h 1976311"/>
                      <a:gd name="connsiteX20" fmla="*/ 2421136 w 3638346"/>
                      <a:gd name="connsiteY20" fmla="*/ 1430662 h 1976311"/>
                      <a:gd name="connsiteX21" fmla="*/ 2266659 w 3638346"/>
                      <a:gd name="connsiteY21" fmla="*/ 959757 h 1976311"/>
                      <a:gd name="connsiteX22" fmla="*/ 1970165 w 3638346"/>
                      <a:gd name="connsiteY22" fmla="*/ 1211406 h 1976311"/>
                      <a:gd name="connsiteX23" fmla="*/ 1902893 w 3638346"/>
                      <a:gd name="connsiteY23" fmla="*/ 543670 h 1976311"/>
                      <a:gd name="connsiteX24" fmla="*/ 1515673 w 3638346"/>
                      <a:gd name="connsiteY24" fmla="*/ 1251559 h 1976311"/>
                      <a:gd name="connsiteX25" fmla="*/ 1452057 w 3638346"/>
                      <a:gd name="connsiteY25" fmla="*/ 1088222 h 1976311"/>
                      <a:gd name="connsiteX26" fmla="*/ 1197860 w 3638346"/>
                      <a:gd name="connsiteY26" fmla="*/ 1483638 h 1976311"/>
                      <a:gd name="connsiteX27" fmla="*/ 475012 w 3638346"/>
                      <a:gd name="connsiteY27" fmla="*/ 1465280 h 1976311"/>
                      <a:gd name="connsiteX28" fmla="*/ 1020 w 3638346"/>
                      <a:gd name="connsiteY28" fmla="*/ 1476577 h 1976311"/>
                      <a:gd name="connsiteX29" fmla="*/ 0 w 3638346"/>
                      <a:gd name="connsiteY29" fmla="*/ 1377686 h 1976311"/>
                      <a:gd name="connsiteX30" fmla="*/ 361343 w 3638346"/>
                      <a:gd name="connsiteY30" fmla="*/ 1385103 h 1976311"/>
                      <a:gd name="connsiteX31" fmla="*/ 701062 w 3638346"/>
                      <a:gd name="connsiteY31" fmla="*/ 728717 h 1976311"/>
                      <a:gd name="connsiteX0" fmla="*/ 701062 w 3638346"/>
                      <a:gd name="connsiteY0" fmla="*/ 728717 h 1976311"/>
                      <a:gd name="connsiteX1" fmla="*/ 867986 w 3638346"/>
                      <a:gd name="connsiteY1" fmla="*/ 986826 h 1976311"/>
                      <a:gd name="connsiteX2" fmla="*/ 1199946 w 3638346"/>
                      <a:gd name="connsiteY2" fmla="*/ 461725 h 1976311"/>
                      <a:gd name="connsiteX3" fmla="*/ 1308588 w 3638346"/>
                      <a:gd name="connsiteY3" fmla="*/ 1065290 h 1976311"/>
                      <a:gd name="connsiteX4" fmla="*/ 1540960 w 3638346"/>
                      <a:gd name="connsiteY4" fmla="*/ 733330 h 1976311"/>
                      <a:gd name="connsiteX5" fmla="*/ 1568120 w 3638346"/>
                      <a:gd name="connsiteY5" fmla="*/ 829901 h 1976311"/>
                      <a:gd name="connsiteX6" fmla="*/ 2017775 w 3638346"/>
                      <a:gd name="connsiteY6" fmla="*/ 0 h 1976311"/>
                      <a:gd name="connsiteX7" fmla="*/ 2102275 w 3638346"/>
                      <a:gd name="connsiteY7" fmla="*/ 893275 h 1976311"/>
                      <a:gd name="connsiteX8" fmla="*/ 2331369 w 3638346"/>
                      <a:gd name="connsiteY8" fmla="*/ 680430 h 1976311"/>
                      <a:gd name="connsiteX9" fmla="*/ 2464413 w 3638346"/>
                      <a:gd name="connsiteY9" fmla="*/ 1017005 h 1976311"/>
                      <a:gd name="connsiteX10" fmla="*/ 2805427 w 3638346"/>
                      <a:gd name="connsiteY10" fmla="*/ 353085 h 1976311"/>
                      <a:gd name="connsiteX11" fmla="*/ 2817499 w 3638346"/>
                      <a:gd name="connsiteY11" fmla="*/ 1327842 h 1976311"/>
                      <a:gd name="connsiteX12" fmla="*/ 3070735 w 3638346"/>
                      <a:gd name="connsiteY12" fmla="*/ 863221 h 1976311"/>
                      <a:gd name="connsiteX13" fmla="*/ 3312421 w 3638346"/>
                      <a:gd name="connsiteY13" fmla="*/ 1050202 h 1976311"/>
                      <a:gd name="connsiteX14" fmla="*/ 3638346 w 3638346"/>
                      <a:gd name="connsiteY14" fmla="*/ 1053220 h 1976311"/>
                      <a:gd name="connsiteX15" fmla="*/ 3632310 w 3638346"/>
                      <a:gd name="connsiteY15" fmla="*/ 1146773 h 1976311"/>
                      <a:gd name="connsiteX16" fmla="*/ 3193813 w 3638346"/>
                      <a:gd name="connsiteY16" fmla="*/ 1156739 h 1976311"/>
                      <a:gd name="connsiteX17" fmla="*/ 3131229 w 3638346"/>
                      <a:gd name="connsiteY17" fmla="*/ 1084336 h 1976311"/>
                      <a:gd name="connsiteX18" fmla="*/ 2642884 w 3638346"/>
                      <a:gd name="connsiteY18" fmla="*/ 1976311 h 1976311"/>
                      <a:gd name="connsiteX19" fmla="*/ 2645375 w 3638346"/>
                      <a:gd name="connsiteY19" fmla="*/ 1029522 h 1976311"/>
                      <a:gd name="connsiteX20" fmla="*/ 2421136 w 3638346"/>
                      <a:gd name="connsiteY20" fmla="*/ 1430662 h 1976311"/>
                      <a:gd name="connsiteX21" fmla="*/ 2266659 w 3638346"/>
                      <a:gd name="connsiteY21" fmla="*/ 959757 h 1976311"/>
                      <a:gd name="connsiteX22" fmla="*/ 1970165 w 3638346"/>
                      <a:gd name="connsiteY22" fmla="*/ 1211406 h 1976311"/>
                      <a:gd name="connsiteX23" fmla="*/ 1902893 w 3638346"/>
                      <a:gd name="connsiteY23" fmla="*/ 543670 h 1976311"/>
                      <a:gd name="connsiteX24" fmla="*/ 1515673 w 3638346"/>
                      <a:gd name="connsiteY24" fmla="*/ 1251559 h 1976311"/>
                      <a:gd name="connsiteX25" fmla="*/ 1452057 w 3638346"/>
                      <a:gd name="connsiteY25" fmla="*/ 1088222 h 1976311"/>
                      <a:gd name="connsiteX26" fmla="*/ 1197860 w 3638346"/>
                      <a:gd name="connsiteY26" fmla="*/ 1483638 h 1976311"/>
                      <a:gd name="connsiteX27" fmla="*/ 813035 w 3638346"/>
                      <a:gd name="connsiteY27" fmla="*/ 1480108 h 1976311"/>
                      <a:gd name="connsiteX28" fmla="*/ 475012 w 3638346"/>
                      <a:gd name="connsiteY28" fmla="*/ 1465280 h 1976311"/>
                      <a:gd name="connsiteX29" fmla="*/ 1020 w 3638346"/>
                      <a:gd name="connsiteY29" fmla="*/ 1476577 h 1976311"/>
                      <a:gd name="connsiteX30" fmla="*/ 0 w 3638346"/>
                      <a:gd name="connsiteY30" fmla="*/ 1377686 h 1976311"/>
                      <a:gd name="connsiteX31" fmla="*/ 361343 w 3638346"/>
                      <a:gd name="connsiteY31" fmla="*/ 1385103 h 1976311"/>
                      <a:gd name="connsiteX32" fmla="*/ 701062 w 3638346"/>
                      <a:gd name="connsiteY32" fmla="*/ 728717 h 1976311"/>
                      <a:gd name="connsiteX0" fmla="*/ 701062 w 3638346"/>
                      <a:gd name="connsiteY0" fmla="*/ 728717 h 1976311"/>
                      <a:gd name="connsiteX1" fmla="*/ 867986 w 3638346"/>
                      <a:gd name="connsiteY1" fmla="*/ 986826 h 1976311"/>
                      <a:gd name="connsiteX2" fmla="*/ 1199946 w 3638346"/>
                      <a:gd name="connsiteY2" fmla="*/ 461725 h 1976311"/>
                      <a:gd name="connsiteX3" fmla="*/ 1308588 w 3638346"/>
                      <a:gd name="connsiteY3" fmla="*/ 1065290 h 1976311"/>
                      <a:gd name="connsiteX4" fmla="*/ 1540960 w 3638346"/>
                      <a:gd name="connsiteY4" fmla="*/ 733330 h 1976311"/>
                      <a:gd name="connsiteX5" fmla="*/ 1568120 w 3638346"/>
                      <a:gd name="connsiteY5" fmla="*/ 829901 h 1976311"/>
                      <a:gd name="connsiteX6" fmla="*/ 2017775 w 3638346"/>
                      <a:gd name="connsiteY6" fmla="*/ 0 h 1976311"/>
                      <a:gd name="connsiteX7" fmla="*/ 2102275 w 3638346"/>
                      <a:gd name="connsiteY7" fmla="*/ 893275 h 1976311"/>
                      <a:gd name="connsiteX8" fmla="*/ 2331369 w 3638346"/>
                      <a:gd name="connsiteY8" fmla="*/ 680430 h 1976311"/>
                      <a:gd name="connsiteX9" fmla="*/ 2464413 w 3638346"/>
                      <a:gd name="connsiteY9" fmla="*/ 1017005 h 1976311"/>
                      <a:gd name="connsiteX10" fmla="*/ 2805427 w 3638346"/>
                      <a:gd name="connsiteY10" fmla="*/ 353085 h 1976311"/>
                      <a:gd name="connsiteX11" fmla="*/ 2817499 w 3638346"/>
                      <a:gd name="connsiteY11" fmla="*/ 1327842 h 1976311"/>
                      <a:gd name="connsiteX12" fmla="*/ 3070735 w 3638346"/>
                      <a:gd name="connsiteY12" fmla="*/ 863221 h 1976311"/>
                      <a:gd name="connsiteX13" fmla="*/ 3312421 w 3638346"/>
                      <a:gd name="connsiteY13" fmla="*/ 1050202 h 1976311"/>
                      <a:gd name="connsiteX14" fmla="*/ 3638346 w 3638346"/>
                      <a:gd name="connsiteY14" fmla="*/ 1053220 h 1976311"/>
                      <a:gd name="connsiteX15" fmla="*/ 3632310 w 3638346"/>
                      <a:gd name="connsiteY15" fmla="*/ 1146773 h 1976311"/>
                      <a:gd name="connsiteX16" fmla="*/ 3193813 w 3638346"/>
                      <a:gd name="connsiteY16" fmla="*/ 1156739 h 1976311"/>
                      <a:gd name="connsiteX17" fmla="*/ 3131229 w 3638346"/>
                      <a:gd name="connsiteY17" fmla="*/ 1084336 h 1976311"/>
                      <a:gd name="connsiteX18" fmla="*/ 2642884 w 3638346"/>
                      <a:gd name="connsiteY18" fmla="*/ 1976311 h 1976311"/>
                      <a:gd name="connsiteX19" fmla="*/ 2645375 w 3638346"/>
                      <a:gd name="connsiteY19" fmla="*/ 1029522 h 1976311"/>
                      <a:gd name="connsiteX20" fmla="*/ 2421136 w 3638346"/>
                      <a:gd name="connsiteY20" fmla="*/ 1430662 h 1976311"/>
                      <a:gd name="connsiteX21" fmla="*/ 2266659 w 3638346"/>
                      <a:gd name="connsiteY21" fmla="*/ 959757 h 1976311"/>
                      <a:gd name="connsiteX22" fmla="*/ 1970165 w 3638346"/>
                      <a:gd name="connsiteY22" fmla="*/ 1211406 h 1976311"/>
                      <a:gd name="connsiteX23" fmla="*/ 1902893 w 3638346"/>
                      <a:gd name="connsiteY23" fmla="*/ 543670 h 1976311"/>
                      <a:gd name="connsiteX24" fmla="*/ 1515673 w 3638346"/>
                      <a:gd name="connsiteY24" fmla="*/ 1251559 h 1976311"/>
                      <a:gd name="connsiteX25" fmla="*/ 1452057 w 3638346"/>
                      <a:gd name="connsiteY25" fmla="*/ 1088222 h 1976311"/>
                      <a:gd name="connsiteX26" fmla="*/ 1197860 w 3638346"/>
                      <a:gd name="connsiteY26" fmla="*/ 1483638 h 1976311"/>
                      <a:gd name="connsiteX27" fmla="*/ 1088414 w 3638346"/>
                      <a:gd name="connsiteY27" fmla="*/ 908167 h 1976311"/>
                      <a:gd name="connsiteX28" fmla="*/ 475012 w 3638346"/>
                      <a:gd name="connsiteY28" fmla="*/ 1465280 h 1976311"/>
                      <a:gd name="connsiteX29" fmla="*/ 1020 w 3638346"/>
                      <a:gd name="connsiteY29" fmla="*/ 1476577 h 1976311"/>
                      <a:gd name="connsiteX30" fmla="*/ 0 w 3638346"/>
                      <a:gd name="connsiteY30" fmla="*/ 1377686 h 1976311"/>
                      <a:gd name="connsiteX31" fmla="*/ 361343 w 3638346"/>
                      <a:gd name="connsiteY31" fmla="*/ 1385103 h 1976311"/>
                      <a:gd name="connsiteX32" fmla="*/ 701062 w 3638346"/>
                      <a:gd name="connsiteY32" fmla="*/ 728717 h 1976311"/>
                      <a:gd name="connsiteX0" fmla="*/ 701062 w 3638346"/>
                      <a:gd name="connsiteY0" fmla="*/ 728717 h 1976311"/>
                      <a:gd name="connsiteX1" fmla="*/ 867986 w 3638346"/>
                      <a:gd name="connsiteY1" fmla="*/ 986826 h 1976311"/>
                      <a:gd name="connsiteX2" fmla="*/ 1199946 w 3638346"/>
                      <a:gd name="connsiteY2" fmla="*/ 461725 h 1976311"/>
                      <a:gd name="connsiteX3" fmla="*/ 1308588 w 3638346"/>
                      <a:gd name="connsiteY3" fmla="*/ 1065290 h 1976311"/>
                      <a:gd name="connsiteX4" fmla="*/ 1540960 w 3638346"/>
                      <a:gd name="connsiteY4" fmla="*/ 733330 h 1976311"/>
                      <a:gd name="connsiteX5" fmla="*/ 1568120 w 3638346"/>
                      <a:gd name="connsiteY5" fmla="*/ 829901 h 1976311"/>
                      <a:gd name="connsiteX6" fmla="*/ 2017775 w 3638346"/>
                      <a:gd name="connsiteY6" fmla="*/ 0 h 1976311"/>
                      <a:gd name="connsiteX7" fmla="*/ 2102275 w 3638346"/>
                      <a:gd name="connsiteY7" fmla="*/ 893275 h 1976311"/>
                      <a:gd name="connsiteX8" fmla="*/ 2331369 w 3638346"/>
                      <a:gd name="connsiteY8" fmla="*/ 680430 h 1976311"/>
                      <a:gd name="connsiteX9" fmla="*/ 2464413 w 3638346"/>
                      <a:gd name="connsiteY9" fmla="*/ 1017005 h 1976311"/>
                      <a:gd name="connsiteX10" fmla="*/ 2805427 w 3638346"/>
                      <a:gd name="connsiteY10" fmla="*/ 353085 h 1976311"/>
                      <a:gd name="connsiteX11" fmla="*/ 2817499 w 3638346"/>
                      <a:gd name="connsiteY11" fmla="*/ 1327842 h 1976311"/>
                      <a:gd name="connsiteX12" fmla="*/ 3070735 w 3638346"/>
                      <a:gd name="connsiteY12" fmla="*/ 863221 h 1976311"/>
                      <a:gd name="connsiteX13" fmla="*/ 3312421 w 3638346"/>
                      <a:gd name="connsiteY13" fmla="*/ 1050202 h 1976311"/>
                      <a:gd name="connsiteX14" fmla="*/ 3638346 w 3638346"/>
                      <a:gd name="connsiteY14" fmla="*/ 1053220 h 1976311"/>
                      <a:gd name="connsiteX15" fmla="*/ 3632310 w 3638346"/>
                      <a:gd name="connsiteY15" fmla="*/ 1146773 h 1976311"/>
                      <a:gd name="connsiteX16" fmla="*/ 3193813 w 3638346"/>
                      <a:gd name="connsiteY16" fmla="*/ 1156739 h 1976311"/>
                      <a:gd name="connsiteX17" fmla="*/ 3131229 w 3638346"/>
                      <a:gd name="connsiteY17" fmla="*/ 1084336 h 1976311"/>
                      <a:gd name="connsiteX18" fmla="*/ 2642884 w 3638346"/>
                      <a:gd name="connsiteY18" fmla="*/ 1976311 h 1976311"/>
                      <a:gd name="connsiteX19" fmla="*/ 2645375 w 3638346"/>
                      <a:gd name="connsiteY19" fmla="*/ 1029522 h 1976311"/>
                      <a:gd name="connsiteX20" fmla="*/ 2421136 w 3638346"/>
                      <a:gd name="connsiteY20" fmla="*/ 1430662 h 1976311"/>
                      <a:gd name="connsiteX21" fmla="*/ 2266659 w 3638346"/>
                      <a:gd name="connsiteY21" fmla="*/ 959757 h 1976311"/>
                      <a:gd name="connsiteX22" fmla="*/ 1970165 w 3638346"/>
                      <a:gd name="connsiteY22" fmla="*/ 1211406 h 1976311"/>
                      <a:gd name="connsiteX23" fmla="*/ 1902893 w 3638346"/>
                      <a:gd name="connsiteY23" fmla="*/ 543670 h 1976311"/>
                      <a:gd name="connsiteX24" fmla="*/ 1515673 w 3638346"/>
                      <a:gd name="connsiteY24" fmla="*/ 1251559 h 1976311"/>
                      <a:gd name="connsiteX25" fmla="*/ 1452057 w 3638346"/>
                      <a:gd name="connsiteY25" fmla="*/ 1088222 h 1976311"/>
                      <a:gd name="connsiteX26" fmla="*/ 1197860 w 3638346"/>
                      <a:gd name="connsiteY26" fmla="*/ 1483638 h 1976311"/>
                      <a:gd name="connsiteX27" fmla="*/ 1088414 w 3638346"/>
                      <a:gd name="connsiteY27" fmla="*/ 908167 h 1976311"/>
                      <a:gd name="connsiteX28" fmla="*/ 742425 w 3638346"/>
                      <a:gd name="connsiteY28" fmla="*/ 1208259 h 1976311"/>
                      <a:gd name="connsiteX29" fmla="*/ 475012 w 3638346"/>
                      <a:gd name="connsiteY29" fmla="*/ 1465280 h 1976311"/>
                      <a:gd name="connsiteX30" fmla="*/ 1020 w 3638346"/>
                      <a:gd name="connsiteY30" fmla="*/ 1476577 h 1976311"/>
                      <a:gd name="connsiteX31" fmla="*/ 0 w 3638346"/>
                      <a:gd name="connsiteY31" fmla="*/ 1377686 h 1976311"/>
                      <a:gd name="connsiteX32" fmla="*/ 361343 w 3638346"/>
                      <a:gd name="connsiteY32" fmla="*/ 1385103 h 1976311"/>
                      <a:gd name="connsiteX33" fmla="*/ 701062 w 3638346"/>
                      <a:gd name="connsiteY33" fmla="*/ 728717 h 1976311"/>
                      <a:gd name="connsiteX0" fmla="*/ 701062 w 3638346"/>
                      <a:gd name="connsiteY0" fmla="*/ 728717 h 1976311"/>
                      <a:gd name="connsiteX1" fmla="*/ 867986 w 3638346"/>
                      <a:gd name="connsiteY1" fmla="*/ 986826 h 1976311"/>
                      <a:gd name="connsiteX2" fmla="*/ 1199946 w 3638346"/>
                      <a:gd name="connsiteY2" fmla="*/ 461725 h 1976311"/>
                      <a:gd name="connsiteX3" fmla="*/ 1308588 w 3638346"/>
                      <a:gd name="connsiteY3" fmla="*/ 1065290 h 1976311"/>
                      <a:gd name="connsiteX4" fmla="*/ 1540960 w 3638346"/>
                      <a:gd name="connsiteY4" fmla="*/ 733330 h 1976311"/>
                      <a:gd name="connsiteX5" fmla="*/ 1568120 w 3638346"/>
                      <a:gd name="connsiteY5" fmla="*/ 829901 h 1976311"/>
                      <a:gd name="connsiteX6" fmla="*/ 2017775 w 3638346"/>
                      <a:gd name="connsiteY6" fmla="*/ 0 h 1976311"/>
                      <a:gd name="connsiteX7" fmla="*/ 2102275 w 3638346"/>
                      <a:gd name="connsiteY7" fmla="*/ 893275 h 1976311"/>
                      <a:gd name="connsiteX8" fmla="*/ 2331369 w 3638346"/>
                      <a:gd name="connsiteY8" fmla="*/ 680430 h 1976311"/>
                      <a:gd name="connsiteX9" fmla="*/ 2464413 w 3638346"/>
                      <a:gd name="connsiteY9" fmla="*/ 1017005 h 1976311"/>
                      <a:gd name="connsiteX10" fmla="*/ 2805427 w 3638346"/>
                      <a:gd name="connsiteY10" fmla="*/ 353085 h 1976311"/>
                      <a:gd name="connsiteX11" fmla="*/ 2817499 w 3638346"/>
                      <a:gd name="connsiteY11" fmla="*/ 1327842 h 1976311"/>
                      <a:gd name="connsiteX12" fmla="*/ 3070735 w 3638346"/>
                      <a:gd name="connsiteY12" fmla="*/ 863221 h 1976311"/>
                      <a:gd name="connsiteX13" fmla="*/ 3312421 w 3638346"/>
                      <a:gd name="connsiteY13" fmla="*/ 1050202 h 1976311"/>
                      <a:gd name="connsiteX14" fmla="*/ 3638346 w 3638346"/>
                      <a:gd name="connsiteY14" fmla="*/ 1053220 h 1976311"/>
                      <a:gd name="connsiteX15" fmla="*/ 3632310 w 3638346"/>
                      <a:gd name="connsiteY15" fmla="*/ 1146773 h 1976311"/>
                      <a:gd name="connsiteX16" fmla="*/ 3193813 w 3638346"/>
                      <a:gd name="connsiteY16" fmla="*/ 1156739 h 1976311"/>
                      <a:gd name="connsiteX17" fmla="*/ 3131229 w 3638346"/>
                      <a:gd name="connsiteY17" fmla="*/ 1084336 h 1976311"/>
                      <a:gd name="connsiteX18" fmla="*/ 2642884 w 3638346"/>
                      <a:gd name="connsiteY18" fmla="*/ 1976311 h 1976311"/>
                      <a:gd name="connsiteX19" fmla="*/ 2645375 w 3638346"/>
                      <a:gd name="connsiteY19" fmla="*/ 1029522 h 1976311"/>
                      <a:gd name="connsiteX20" fmla="*/ 2421136 w 3638346"/>
                      <a:gd name="connsiteY20" fmla="*/ 1430662 h 1976311"/>
                      <a:gd name="connsiteX21" fmla="*/ 2266659 w 3638346"/>
                      <a:gd name="connsiteY21" fmla="*/ 959757 h 1976311"/>
                      <a:gd name="connsiteX22" fmla="*/ 1970165 w 3638346"/>
                      <a:gd name="connsiteY22" fmla="*/ 1211406 h 1976311"/>
                      <a:gd name="connsiteX23" fmla="*/ 1902893 w 3638346"/>
                      <a:gd name="connsiteY23" fmla="*/ 543670 h 1976311"/>
                      <a:gd name="connsiteX24" fmla="*/ 1515673 w 3638346"/>
                      <a:gd name="connsiteY24" fmla="*/ 1251559 h 1976311"/>
                      <a:gd name="connsiteX25" fmla="*/ 1452057 w 3638346"/>
                      <a:gd name="connsiteY25" fmla="*/ 1088222 h 1976311"/>
                      <a:gd name="connsiteX26" fmla="*/ 1197860 w 3638346"/>
                      <a:gd name="connsiteY26" fmla="*/ 1483638 h 1976311"/>
                      <a:gd name="connsiteX27" fmla="*/ 1088414 w 3638346"/>
                      <a:gd name="connsiteY27" fmla="*/ 908167 h 1976311"/>
                      <a:gd name="connsiteX28" fmla="*/ 887176 w 3638346"/>
                      <a:gd name="connsiteY28" fmla="*/ 1282399 h 1976311"/>
                      <a:gd name="connsiteX29" fmla="*/ 475012 w 3638346"/>
                      <a:gd name="connsiteY29" fmla="*/ 1465280 h 1976311"/>
                      <a:gd name="connsiteX30" fmla="*/ 1020 w 3638346"/>
                      <a:gd name="connsiteY30" fmla="*/ 1476577 h 1976311"/>
                      <a:gd name="connsiteX31" fmla="*/ 0 w 3638346"/>
                      <a:gd name="connsiteY31" fmla="*/ 1377686 h 1976311"/>
                      <a:gd name="connsiteX32" fmla="*/ 361343 w 3638346"/>
                      <a:gd name="connsiteY32" fmla="*/ 1385103 h 1976311"/>
                      <a:gd name="connsiteX33" fmla="*/ 701062 w 3638346"/>
                      <a:gd name="connsiteY33" fmla="*/ 728717 h 1976311"/>
                      <a:gd name="connsiteX0" fmla="*/ 701062 w 3638346"/>
                      <a:gd name="connsiteY0" fmla="*/ 728717 h 1976311"/>
                      <a:gd name="connsiteX1" fmla="*/ 867986 w 3638346"/>
                      <a:gd name="connsiteY1" fmla="*/ 986826 h 1976311"/>
                      <a:gd name="connsiteX2" fmla="*/ 1199946 w 3638346"/>
                      <a:gd name="connsiteY2" fmla="*/ 461725 h 1976311"/>
                      <a:gd name="connsiteX3" fmla="*/ 1308588 w 3638346"/>
                      <a:gd name="connsiteY3" fmla="*/ 1065290 h 1976311"/>
                      <a:gd name="connsiteX4" fmla="*/ 1540960 w 3638346"/>
                      <a:gd name="connsiteY4" fmla="*/ 733330 h 1976311"/>
                      <a:gd name="connsiteX5" fmla="*/ 1568120 w 3638346"/>
                      <a:gd name="connsiteY5" fmla="*/ 829901 h 1976311"/>
                      <a:gd name="connsiteX6" fmla="*/ 2017775 w 3638346"/>
                      <a:gd name="connsiteY6" fmla="*/ 0 h 1976311"/>
                      <a:gd name="connsiteX7" fmla="*/ 2102275 w 3638346"/>
                      <a:gd name="connsiteY7" fmla="*/ 893275 h 1976311"/>
                      <a:gd name="connsiteX8" fmla="*/ 2331369 w 3638346"/>
                      <a:gd name="connsiteY8" fmla="*/ 680430 h 1976311"/>
                      <a:gd name="connsiteX9" fmla="*/ 2464413 w 3638346"/>
                      <a:gd name="connsiteY9" fmla="*/ 1017005 h 1976311"/>
                      <a:gd name="connsiteX10" fmla="*/ 2805427 w 3638346"/>
                      <a:gd name="connsiteY10" fmla="*/ 353085 h 1976311"/>
                      <a:gd name="connsiteX11" fmla="*/ 2817499 w 3638346"/>
                      <a:gd name="connsiteY11" fmla="*/ 1327842 h 1976311"/>
                      <a:gd name="connsiteX12" fmla="*/ 3070735 w 3638346"/>
                      <a:gd name="connsiteY12" fmla="*/ 863221 h 1976311"/>
                      <a:gd name="connsiteX13" fmla="*/ 3312421 w 3638346"/>
                      <a:gd name="connsiteY13" fmla="*/ 1050202 h 1976311"/>
                      <a:gd name="connsiteX14" fmla="*/ 3638346 w 3638346"/>
                      <a:gd name="connsiteY14" fmla="*/ 1053220 h 1976311"/>
                      <a:gd name="connsiteX15" fmla="*/ 3632310 w 3638346"/>
                      <a:gd name="connsiteY15" fmla="*/ 1146773 h 1976311"/>
                      <a:gd name="connsiteX16" fmla="*/ 3193813 w 3638346"/>
                      <a:gd name="connsiteY16" fmla="*/ 1156739 h 1976311"/>
                      <a:gd name="connsiteX17" fmla="*/ 3131229 w 3638346"/>
                      <a:gd name="connsiteY17" fmla="*/ 1084336 h 1976311"/>
                      <a:gd name="connsiteX18" fmla="*/ 2642884 w 3638346"/>
                      <a:gd name="connsiteY18" fmla="*/ 1976311 h 1976311"/>
                      <a:gd name="connsiteX19" fmla="*/ 2645375 w 3638346"/>
                      <a:gd name="connsiteY19" fmla="*/ 1029522 h 1976311"/>
                      <a:gd name="connsiteX20" fmla="*/ 2421136 w 3638346"/>
                      <a:gd name="connsiteY20" fmla="*/ 1430662 h 1976311"/>
                      <a:gd name="connsiteX21" fmla="*/ 2266659 w 3638346"/>
                      <a:gd name="connsiteY21" fmla="*/ 959757 h 1976311"/>
                      <a:gd name="connsiteX22" fmla="*/ 1970165 w 3638346"/>
                      <a:gd name="connsiteY22" fmla="*/ 1211406 h 1976311"/>
                      <a:gd name="connsiteX23" fmla="*/ 1902893 w 3638346"/>
                      <a:gd name="connsiteY23" fmla="*/ 543670 h 1976311"/>
                      <a:gd name="connsiteX24" fmla="*/ 1515673 w 3638346"/>
                      <a:gd name="connsiteY24" fmla="*/ 1251559 h 1976311"/>
                      <a:gd name="connsiteX25" fmla="*/ 1452057 w 3638346"/>
                      <a:gd name="connsiteY25" fmla="*/ 1088222 h 1976311"/>
                      <a:gd name="connsiteX26" fmla="*/ 1197860 w 3638346"/>
                      <a:gd name="connsiteY26" fmla="*/ 1483638 h 1976311"/>
                      <a:gd name="connsiteX27" fmla="*/ 1088414 w 3638346"/>
                      <a:gd name="connsiteY27" fmla="*/ 908167 h 1976311"/>
                      <a:gd name="connsiteX28" fmla="*/ 887176 w 3638346"/>
                      <a:gd name="connsiteY28" fmla="*/ 1282399 h 1976311"/>
                      <a:gd name="connsiteX29" fmla="*/ 647102 w 3638346"/>
                      <a:gd name="connsiteY29" fmla="*/ 1388315 h 1976311"/>
                      <a:gd name="connsiteX30" fmla="*/ 475012 w 3638346"/>
                      <a:gd name="connsiteY30" fmla="*/ 1465280 h 1976311"/>
                      <a:gd name="connsiteX31" fmla="*/ 1020 w 3638346"/>
                      <a:gd name="connsiteY31" fmla="*/ 1476577 h 1976311"/>
                      <a:gd name="connsiteX32" fmla="*/ 0 w 3638346"/>
                      <a:gd name="connsiteY32" fmla="*/ 1377686 h 1976311"/>
                      <a:gd name="connsiteX33" fmla="*/ 361343 w 3638346"/>
                      <a:gd name="connsiteY33" fmla="*/ 1385103 h 1976311"/>
                      <a:gd name="connsiteX34" fmla="*/ 701062 w 3638346"/>
                      <a:gd name="connsiteY34" fmla="*/ 728717 h 1976311"/>
                      <a:gd name="connsiteX0" fmla="*/ 701062 w 3638346"/>
                      <a:gd name="connsiteY0" fmla="*/ 728717 h 1976311"/>
                      <a:gd name="connsiteX1" fmla="*/ 867986 w 3638346"/>
                      <a:gd name="connsiteY1" fmla="*/ 986826 h 1976311"/>
                      <a:gd name="connsiteX2" fmla="*/ 1199946 w 3638346"/>
                      <a:gd name="connsiteY2" fmla="*/ 461725 h 1976311"/>
                      <a:gd name="connsiteX3" fmla="*/ 1308588 w 3638346"/>
                      <a:gd name="connsiteY3" fmla="*/ 1065290 h 1976311"/>
                      <a:gd name="connsiteX4" fmla="*/ 1540960 w 3638346"/>
                      <a:gd name="connsiteY4" fmla="*/ 733330 h 1976311"/>
                      <a:gd name="connsiteX5" fmla="*/ 1568120 w 3638346"/>
                      <a:gd name="connsiteY5" fmla="*/ 829901 h 1976311"/>
                      <a:gd name="connsiteX6" fmla="*/ 2017775 w 3638346"/>
                      <a:gd name="connsiteY6" fmla="*/ 0 h 1976311"/>
                      <a:gd name="connsiteX7" fmla="*/ 2102275 w 3638346"/>
                      <a:gd name="connsiteY7" fmla="*/ 893275 h 1976311"/>
                      <a:gd name="connsiteX8" fmla="*/ 2331369 w 3638346"/>
                      <a:gd name="connsiteY8" fmla="*/ 680430 h 1976311"/>
                      <a:gd name="connsiteX9" fmla="*/ 2464413 w 3638346"/>
                      <a:gd name="connsiteY9" fmla="*/ 1017005 h 1976311"/>
                      <a:gd name="connsiteX10" fmla="*/ 2805427 w 3638346"/>
                      <a:gd name="connsiteY10" fmla="*/ 353085 h 1976311"/>
                      <a:gd name="connsiteX11" fmla="*/ 2817499 w 3638346"/>
                      <a:gd name="connsiteY11" fmla="*/ 1327842 h 1976311"/>
                      <a:gd name="connsiteX12" fmla="*/ 3070735 w 3638346"/>
                      <a:gd name="connsiteY12" fmla="*/ 863221 h 1976311"/>
                      <a:gd name="connsiteX13" fmla="*/ 3312421 w 3638346"/>
                      <a:gd name="connsiteY13" fmla="*/ 1050202 h 1976311"/>
                      <a:gd name="connsiteX14" fmla="*/ 3638346 w 3638346"/>
                      <a:gd name="connsiteY14" fmla="*/ 1053220 h 1976311"/>
                      <a:gd name="connsiteX15" fmla="*/ 3632310 w 3638346"/>
                      <a:gd name="connsiteY15" fmla="*/ 1146773 h 1976311"/>
                      <a:gd name="connsiteX16" fmla="*/ 3193813 w 3638346"/>
                      <a:gd name="connsiteY16" fmla="*/ 1156739 h 1976311"/>
                      <a:gd name="connsiteX17" fmla="*/ 3131229 w 3638346"/>
                      <a:gd name="connsiteY17" fmla="*/ 1084336 h 1976311"/>
                      <a:gd name="connsiteX18" fmla="*/ 2642884 w 3638346"/>
                      <a:gd name="connsiteY18" fmla="*/ 1976311 h 1976311"/>
                      <a:gd name="connsiteX19" fmla="*/ 2645375 w 3638346"/>
                      <a:gd name="connsiteY19" fmla="*/ 1029522 h 1976311"/>
                      <a:gd name="connsiteX20" fmla="*/ 2421136 w 3638346"/>
                      <a:gd name="connsiteY20" fmla="*/ 1430662 h 1976311"/>
                      <a:gd name="connsiteX21" fmla="*/ 2266659 w 3638346"/>
                      <a:gd name="connsiteY21" fmla="*/ 959757 h 1976311"/>
                      <a:gd name="connsiteX22" fmla="*/ 1970165 w 3638346"/>
                      <a:gd name="connsiteY22" fmla="*/ 1211406 h 1976311"/>
                      <a:gd name="connsiteX23" fmla="*/ 1902893 w 3638346"/>
                      <a:gd name="connsiteY23" fmla="*/ 543670 h 1976311"/>
                      <a:gd name="connsiteX24" fmla="*/ 1515673 w 3638346"/>
                      <a:gd name="connsiteY24" fmla="*/ 1251559 h 1976311"/>
                      <a:gd name="connsiteX25" fmla="*/ 1452057 w 3638346"/>
                      <a:gd name="connsiteY25" fmla="*/ 1088222 h 1976311"/>
                      <a:gd name="connsiteX26" fmla="*/ 1197860 w 3638346"/>
                      <a:gd name="connsiteY26" fmla="*/ 1483638 h 1976311"/>
                      <a:gd name="connsiteX27" fmla="*/ 1088414 w 3638346"/>
                      <a:gd name="connsiteY27" fmla="*/ 908167 h 1976311"/>
                      <a:gd name="connsiteX28" fmla="*/ 887176 w 3638346"/>
                      <a:gd name="connsiteY28" fmla="*/ 1282399 h 1976311"/>
                      <a:gd name="connsiteX29" fmla="*/ 714181 w 3638346"/>
                      <a:gd name="connsiteY29" fmla="*/ 1045856 h 1976311"/>
                      <a:gd name="connsiteX30" fmla="*/ 475012 w 3638346"/>
                      <a:gd name="connsiteY30" fmla="*/ 1465280 h 1976311"/>
                      <a:gd name="connsiteX31" fmla="*/ 1020 w 3638346"/>
                      <a:gd name="connsiteY31" fmla="*/ 1476577 h 1976311"/>
                      <a:gd name="connsiteX32" fmla="*/ 0 w 3638346"/>
                      <a:gd name="connsiteY32" fmla="*/ 1377686 h 1976311"/>
                      <a:gd name="connsiteX33" fmla="*/ 361343 w 3638346"/>
                      <a:gd name="connsiteY33" fmla="*/ 1385103 h 1976311"/>
                      <a:gd name="connsiteX34" fmla="*/ 701062 w 3638346"/>
                      <a:gd name="connsiteY34" fmla="*/ 728717 h 1976311"/>
                      <a:gd name="connsiteX0" fmla="*/ 701062 w 3638346"/>
                      <a:gd name="connsiteY0" fmla="*/ 728717 h 1976311"/>
                      <a:gd name="connsiteX1" fmla="*/ 867986 w 3638346"/>
                      <a:gd name="connsiteY1" fmla="*/ 986826 h 1976311"/>
                      <a:gd name="connsiteX2" fmla="*/ 1199946 w 3638346"/>
                      <a:gd name="connsiteY2" fmla="*/ 461725 h 1976311"/>
                      <a:gd name="connsiteX3" fmla="*/ 1308588 w 3638346"/>
                      <a:gd name="connsiteY3" fmla="*/ 1065290 h 1976311"/>
                      <a:gd name="connsiteX4" fmla="*/ 1540960 w 3638346"/>
                      <a:gd name="connsiteY4" fmla="*/ 733330 h 1976311"/>
                      <a:gd name="connsiteX5" fmla="*/ 1568120 w 3638346"/>
                      <a:gd name="connsiteY5" fmla="*/ 829901 h 1976311"/>
                      <a:gd name="connsiteX6" fmla="*/ 2017775 w 3638346"/>
                      <a:gd name="connsiteY6" fmla="*/ 0 h 1976311"/>
                      <a:gd name="connsiteX7" fmla="*/ 2102275 w 3638346"/>
                      <a:gd name="connsiteY7" fmla="*/ 893275 h 1976311"/>
                      <a:gd name="connsiteX8" fmla="*/ 2331369 w 3638346"/>
                      <a:gd name="connsiteY8" fmla="*/ 680430 h 1976311"/>
                      <a:gd name="connsiteX9" fmla="*/ 2464413 w 3638346"/>
                      <a:gd name="connsiteY9" fmla="*/ 1017005 h 1976311"/>
                      <a:gd name="connsiteX10" fmla="*/ 2805427 w 3638346"/>
                      <a:gd name="connsiteY10" fmla="*/ 353085 h 1976311"/>
                      <a:gd name="connsiteX11" fmla="*/ 2817499 w 3638346"/>
                      <a:gd name="connsiteY11" fmla="*/ 1327842 h 1976311"/>
                      <a:gd name="connsiteX12" fmla="*/ 3070735 w 3638346"/>
                      <a:gd name="connsiteY12" fmla="*/ 863221 h 1976311"/>
                      <a:gd name="connsiteX13" fmla="*/ 3312421 w 3638346"/>
                      <a:gd name="connsiteY13" fmla="*/ 1050202 h 1976311"/>
                      <a:gd name="connsiteX14" fmla="*/ 3638346 w 3638346"/>
                      <a:gd name="connsiteY14" fmla="*/ 1053220 h 1976311"/>
                      <a:gd name="connsiteX15" fmla="*/ 3632310 w 3638346"/>
                      <a:gd name="connsiteY15" fmla="*/ 1146773 h 1976311"/>
                      <a:gd name="connsiteX16" fmla="*/ 3193813 w 3638346"/>
                      <a:gd name="connsiteY16" fmla="*/ 1156739 h 1976311"/>
                      <a:gd name="connsiteX17" fmla="*/ 3131229 w 3638346"/>
                      <a:gd name="connsiteY17" fmla="*/ 1084336 h 1976311"/>
                      <a:gd name="connsiteX18" fmla="*/ 2642884 w 3638346"/>
                      <a:gd name="connsiteY18" fmla="*/ 1976311 h 1976311"/>
                      <a:gd name="connsiteX19" fmla="*/ 2645375 w 3638346"/>
                      <a:gd name="connsiteY19" fmla="*/ 1029522 h 1976311"/>
                      <a:gd name="connsiteX20" fmla="*/ 2421136 w 3638346"/>
                      <a:gd name="connsiteY20" fmla="*/ 1430662 h 1976311"/>
                      <a:gd name="connsiteX21" fmla="*/ 2266659 w 3638346"/>
                      <a:gd name="connsiteY21" fmla="*/ 959757 h 1976311"/>
                      <a:gd name="connsiteX22" fmla="*/ 1970165 w 3638346"/>
                      <a:gd name="connsiteY22" fmla="*/ 1211406 h 1976311"/>
                      <a:gd name="connsiteX23" fmla="*/ 1902893 w 3638346"/>
                      <a:gd name="connsiteY23" fmla="*/ 543670 h 1976311"/>
                      <a:gd name="connsiteX24" fmla="*/ 1515673 w 3638346"/>
                      <a:gd name="connsiteY24" fmla="*/ 1251559 h 1976311"/>
                      <a:gd name="connsiteX25" fmla="*/ 1452057 w 3638346"/>
                      <a:gd name="connsiteY25" fmla="*/ 1088222 h 1976311"/>
                      <a:gd name="connsiteX26" fmla="*/ 1197860 w 3638346"/>
                      <a:gd name="connsiteY26" fmla="*/ 1483638 h 1976311"/>
                      <a:gd name="connsiteX27" fmla="*/ 1088414 w 3638346"/>
                      <a:gd name="connsiteY27" fmla="*/ 908167 h 1976311"/>
                      <a:gd name="connsiteX28" fmla="*/ 880115 w 3638346"/>
                      <a:gd name="connsiteY28" fmla="*/ 1303582 h 1976311"/>
                      <a:gd name="connsiteX29" fmla="*/ 714181 w 3638346"/>
                      <a:gd name="connsiteY29" fmla="*/ 1045856 h 1976311"/>
                      <a:gd name="connsiteX30" fmla="*/ 475012 w 3638346"/>
                      <a:gd name="connsiteY30" fmla="*/ 1465280 h 1976311"/>
                      <a:gd name="connsiteX31" fmla="*/ 1020 w 3638346"/>
                      <a:gd name="connsiteY31" fmla="*/ 1476577 h 1976311"/>
                      <a:gd name="connsiteX32" fmla="*/ 0 w 3638346"/>
                      <a:gd name="connsiteY32" fmla="*/ 1377686 h 1976311"/>
                      <a:gd name="connsiteX33" fmla="*/ 361343 w 3638346"/>
                      <a:gd name="connsiteY33" fmla="*/ 1385103 h 1976311"/>
                      <a:gd name="connsiteX34" fmla="*/ 701062 w 3638346"/>
                      <a:gd name="connsiteY34" fmla="*/ 728717 h 1976311"/>
                      <a:gd name="connsiteX0" fmla="*/ 701062 w 3638346"/>
                      <a:gd name="connsiteY0" fmla="*/ 728717 h 1976311"/>
                      <a:gd name="connsiteX1" fmla="*/ 867986 w 3638346"/>
                      <a:gd name="connsiteY1" fmla="*/ 986826 h 1976311"/>
                      <a:gd name="connsiteX2" fmla="*/ 1199946 w 3638346"/>
                      <a:gd name="connsiteY2" fmla="*/ 461725 h 1976311"/>
                      <a:gd name="connsiteX3" fmla="*/ 1308588 w 3638346"/>
                      <a:gd name="connsiteY3" fmla="*/ 1065290 h 1976311"/>
                      <a:gd name="connsiteX4" fmla="*/ 1540960 w 3638346"/>
                      <a:gd name="connsiteY4" fmla="*/ 733330 h 1976311"/>
                      <a:gd name="connsiteX5" fmla="*/ 1568120 w 3638346"/>
                      <a:gd name="connsiteY5" fmla="*/ 829901 h 1976311"/>
                      <a:gd name="connsiteX6" fmla="*/ 2017775 w 3638346"/>
                      <a:gd name="connsiteY6" fmla="*/ 0 h 1976311"/>
                      <a:gd name="connsiteX7" fmla="*/ 2102275 w 3638346"/>
                      <a:gd name="connsiteY7" fmla="*/ 893275 h 1976311"/>
                      <a:gd name="connsiteX8" fmla="*/ 2331369 w 3638346"/>
                      <a:gd name="connsiteY8" fmla="*/ 680430 h 1976311"/>
                      <a:gd name="connsiteX9" fmla="*/ 2464413 w 3638346"/>
                      <a:gd name="connsiteY9" fmla="*/ 1017005 h 1976311"/>
                      <a:gd name="connsiteX10" fmla="*/ 2805427 w 3638346"/>
                      <a:gd name="connsiteY10" fmla="*/ 353085 h 1976311"/>
                      <a:gd name="connsiteX11" fmla="*/ 2817499 w 3638346"/>
                      <a:gd name="connsiteY11" fmla="*/ 1327842 h 1976311"/>
                      <a:gd name="connsiteX12" fmla="*/ 3070735 w 3638346"/>
                      <a:gd name="connsiteY12" fmla="*/ 863221 h 1976311"/>
                      <a:gd name="connsiteX13" fmla="*/ 3312421 w 3638346"/>
                      <a:gd name="connsiteY13" fmla="*/ 1050202 h 1976311"/>
                      <a:gd name="connsiteX14" fmla="*/ 3638346 w 3638346"/>
                      <a:gd name="connsiteY14" fmla="*/ 1053220 h 1976311"/>
                      <a:gd name="connsiteX15" fmla="*/ 3632310 w 3638346"/>
                      <a:gd name="connsiteY15" fmla="*/ 1146773 h 1976311"/>
                      <a:gd name="connsiteX16" fmla="*/ 3193813 w 3638346"/>
                      <a:gd name="connsiteY16" fmla="*/ 1156739 h 1976311"/>
                      <a:gd name="connsiteX17" fmla="*/ 3131229 w 3638346"/>
                      <a:gd name="connsiteY17" fmla="*/ 1084336 h 1976311"/>
                      <a:gd name="connsiteX18" fmla="*/ 2642884 w 3638346"/>
                      <a:gd name="connsiteY18" fmla="*/ 1976311 h 1976311"/>
                      <a:gd name="connsiteX19" fmla="*/ 2645375 w 3638346"/>
                      <a:gd name="connsiteY19" fmla="*/ 1029522 h 1976311"/>
                      <a:gd name="connsiteX20" fmla="*/ 2421136 w 3638346"/>
                      <a:gd name="connsiteY20" fmla="*/ 1430662 h 1976311"/>
                      <a:gd name="connsiteX21" fmla="*/ 2266659 w 3638346"/>
                      <a:gd name="connsiteY21" fmla="*/ 959757 h 1976311"/>
                      <a:gd name="connsiteX22" fmla="*/ 1970165 w 3638346"/>
                      <a:gd name="connsiteY22" fmla="*/ 1211406 h 1976311"/>
                      <a:gd name="connsiteX23" fmla="*/ 1902893 w 3638346"/>
                      <a:gd name="connsiteY23" fmla="*/ 543670 h 1976311"/>
                      <a:gd name="connsiteX24" fmla="*/ 1515673 w 3638346"/>
                      <a:gd name="connsiteY24" fmla="*/ 1251559 h 1976311"/>
                      <a:gd name="connsiteX25" fmla="*/ 1452057 w 3638346"/>
                      <a:gd name="connsiteY25" fmla="*/ 1088222 h 1976311"/>
                      <a:gd name="connsiteX26" fmla="*/ 1197860 w 3638346"/>
                      <a:gd name="connsiteY26" fmla="*/ 1483638 h 1976311"/>
                      <a:gd name="connsiteX27" fmla="*/ 1088414 w 3638346"/>
                      <a:gd name="connsiteY27" fmla="*/ 908167 h 1976311"/>
                      <a:gd name="connsiteX28" fmla="*/ 880115 w 3638346"/>
                      <a:gd name="connsiteY28" fmla="*/ 1303582 h 1976311"/>
                      <a:gd name="connsiteX29" fmla="*/ 714181 w 3638346"/>
                      <a:gd name="connsiteY29" fmla="*/ 1045856 h 1976311"/>
                      <a:gd name="connsiteX30" fmla="*/ 485604 w 3638346"/>
                      <a:gd name="connsiteY30" fmla="*/ 1468811 h 1976311"/>
                      <a:gd name="connsiteX31" fmla="*/ 1020 w 3638346"/>
                      <a:gd name="connsiteY31" fmla="*/ 1476577 h 1976311"/>
                      <a:gd name="connsiteX32" fmla="*/ 0 w 3638346"/>
                      <a:gd name="connsiteY32" fmla="*/ 1377686 h 1976311"/>
                      <a:gd name="connsiteX33" fmla="*/ 361343 w 3638346"/>
                      <a:gd name="connsiteY33" fmla="*/ 1385103 h 1976311"/>
                      <a:gd name="connsiteX34" fmla="*/ 701062 w 3638346"/>
                      <a:gd name="connsiteY34" fmla="*/ 728717 h 1976311"/>
                      <a:gd name="connsiteX0" fmla="*/ 701062 w 3638346"/>
                      <a:gd name="connsiteY0" fmla="*/ 728717 h 1976311"/>
                      <a:gd name="connsiteX1" fmla="*/ 867986 w 3638346"/>
                      <a:gd name="connsiteY1" fmla="*/ 986826 h 1976311"/>
                      <a:gd name="connsiteX2" fmla="*/ 1199946 w 3638346"/>
                      <a:gd name="connsiteY2" fmla="*/ 461725 h 1976311"/>
                      <a:gd name="connsiteX3" fmla="*/ 1308588 w 3638346"/>
                      <a:gd name="connsiteY3" fmla="*/ 1065290 h 1976311"/>
                      <a:gd name="connsiteX4" fmla="*/ 1540960 w 3638346"/>
                      <a:gd name="connsiteY4" fmla="*/ 733330 h 1976311"/>
                      <a:gd name="connsiteX5" fmla="*/ 1568120 w 3638346"/>
                      <a:gd name="connsiteY5" fmla="*/ 829901 h 1976311"/>
                      <a:gd name="connsiteX6" fmla="*/ 2017775 w 3638346"/>
                      <a:gd name="connsiteY6" fmla="*/ 0 h 1976311"/>
                      <a:gd name="connsiteX7" fmla="*/ 2102275 w 3638346"/>
                      <a:gd name="connsiteY7" fmla="*/ 893275 h 1976311"/>
                      <a:gd name="connsiteX8" fmla="*/ 2331369 w 3638346"/>
                      <a:gd name="connsiteY8" fmla="*/ 680430 h 1976311"/>
                      <a:gd name="connsiteX9" fmla="*/ 2464413 w 3638346"/>
                      <a:gd name="connsiteY9" fmla="*/ 1017005 h 1976311"/>
                      <a:gd name="connsiteX10" fmla="*/ 2805427 w 3638346"/>
                      <a:gd name="connsiteY10" fmla="*/ 353085 h 1976311"/>
                      <a:gd name="connsiteX11" fmla="*/ 2817499 w 3638346"/>
                      <a:gd name="connsiteY11" fmla="*/ 1327842 h 1976311"/>
                      <a:gd name="connsiteX12" fmla="*/ 3070735 w 3638346"/>
                      <a:gd name="connsiteY12" fmla="*/ 863221 h 1976311"/>
                      <a:gd name="connsiteX13" fmla="*/ 3312421 w 3638346"/>
                      <a:gd name="connsiteY13" fmla="*/ 1050202 h 1976311"/>
                      <a:gd name="connsiteX14" fmla="*/ 3638346 w 3638346"/>
                      <a:gd name="connsiteY14" fmla="*/ 1053220 h 1976311"/>
                      <a:gd name="connsiteX15" fmla="*/ 3632310 w 3638346"/>
                      <a:gd name="connsiteY15" fmla="*/ 1146773 h 1976311"/>
                      <a:gd name="connsiteX16" fmla="*/ 3193813 w 3638346"/>
                      <a:gd name="connsiteY16" fmla="*/ 1156739 h 1976311"/>
                      <a:gd name="connsiteX17" fmla="*/ 3131229 w 3638346"/>
                      <a:gd name="connsiteY17" fmla="*/ 1084336 h 1976311"/>
                      <a:gd name="connsiteX18" fmla="*/ 2642884 w 3638346"/>
                      <a:gd name="connsiteY18" fmla="*/ 1976311 h 1976311"/>
                      <a:gd name="connsiteX19" fmla="*/ 2645375 w 3638346"/>
                      <a:gd name="connsiteY19" fmla="*/ 1029522 h 1976311"/>
                      <a:gd name="connsiteX20" fmla="*/ 2421136 w 3638346"/>
                      <a:gd name="connsiteY20" fmla="*/ 1430662 h 1976311"/>
                      <a:gd name="connsiteX21" fmla="*/ 2266659 w 3638346"/>
                      <a:gd name="connsiteY21" fmla="*/ 959757 h 1976311"/>
                      <a:gd name="connsiteX22" fmla="*/ 1970165 w 3638346"/>
                      <a:gd name="connsiteY22" fmla="*/ 1211406 h 1976311"/>
                      <a:gd name="connsiteX23" fmla="*/ 1902893 w 3638346"/>
                      <a:gd name="connsiteY23" fmla="*/ 543670 h 1976311"/>
                      <a:gd name="connsiteX24" fmla="*/ 1515673 w 3638346"/>
                      <a:gd name="connsiteY24" fmla="*/ 1251559 h 1976311"/>
                      <a:gd name="connsiteX25" fmla="*/ 1452057 w 3638346"/>
                      <a:gd name="connsiteY25" fmla="*/ 1088222 h 1976311"/>
                      <a:gd name="connsiteX26" fmla="*/ 1197860 w 3638346"/>
                      <a:gd name="connsiteY26" fmla="*/ 1483638 h 1976311"/>
                      <a:gd name="connsiteX27" fmla="*/ 1088414 w 3638346"/>
                      <a:gd name="connsiteY27" fmla="*/ 908167 h 1976311"/>
                      <a:gd name="connsiteX28" fmla="*/ 880115 w 3638346"/>
                      <a:gd name="connsiteY28" fmla="*/ 1303582 h 1976311"/>
                      <a:gd name="connsiteX29" fmla="*/ 714181 w 3638346"/>
                      <a:gd name="connsiteY29" fmla="*/ 1045856 h 1976311"/>
                      <a:gd name="connsiteX30" fmla="*/ 485604 w 3638346"/>
                      <a:gd name="connsiteY30" fmla="*/ 1468811 h 1976311"/>
                      <a:gd name="connsiteX31" fmla="*/ 1020 w 3638346"/>
                      <a:gd name="connsiteY31" fmla="*/ 1476577 h 1976311"/>
                      <a:gd name="connsiteX32" fmla="*/ 0 w 3638346"/>
                      <a:gd name="connsiteY32" fmla="*/ 1377686 h 1976311"/>
                      <a:gd name="connsiteX33" fmla="*/ 361343 w 3638346"/>
                      <a:gd name="connsiteY33" fmla="*/ 1385103 h 1976311"/>
                      <a:gd name="connsiteX34" fmla="*/ 701062 w 3638346"/>
                      <a:gd name="connsiteY34" fmla="*/ 728717 h 1976311"/>
                      <a:gd name="connsiteX0" fmla="*/ 701062 w 3638346"/>
                      <a:gd name="connsiteY0" fmla="*/ 728717 h 1976311"/>
                      <a:gd name="connsiteX1" fmla="*/ 867986 w 3638346"/>
                      <a:gd name="connsiteY1" fmla="*/ 986826 h 1976311"/>
                      <a:gd name="connsiteX2" fmla="*/ 1199946 w 3638346"/>
                      <a:gd name="connsiteY2" fmla="*/ 461725 h 1976311"/>
                      <a:gd name="connsiteX3" fmla="*/ 1308588 w 3638346"/>
                      <a:gd name="connsiteY3" fmla="*/ 1065290 h 1976311"/>
                      <a:gd name="connsiteX4" fmla="*/ 1540960 w 3638346"/>
                      <a:gd name="connsiteY4" fmla="*/ 733330 h 1976311"/>
                      <a:gd name="connsiteX5" fmla="*/ 1568120 w 3638346"/>
                      <a:gd name="connsiteY5" fmla="*/ 829901 h 1976311"/>
                      <a:gd name="connsiteX6" fmla="*/ 2017775 w 3638346"/>
                      <a:gd name="connsiteY6" fmla="*/ 0 h 1976311"/>
                      <a:gd name="connsiteX7" fmla="*/ 2102275 w 3638346"/>
                      <a:gd name="connsiteY7" fmla="*/ 893275 h 1976311"/>
                      <a:gd name="connsiteX8" fmla="*/ 2331369 w 3638346"/>
                      <a:gd name="connsiteY8" fmla="*/ 680430 h 1976311"/>
                      <a:gd name="connsiteX9" fmla="*/ 2464413 w 3638346"/>
                      <a:gd name="connsiteY9" fmla="*/ 1017005 h 1976311"/>
                      <a:gd name="connsiteX10" fmla="*/ 2805427 w 3638346"/>
                      <a:gd name="connsiteY10" fmla="*/ 353085 h 1976311"/>
                      <a:gd name="connsiteX11" fmla="*/ 2817499 w 3638346"/>
                      <a:gd name="connsiteY11" fmla="*/ 1327842 h 1976311"/>
                      <a:gd name="connsiteX12" fmla="*/ 3070735 w 3638346"/>
                      <a:gd name="connsiteY12" fmla="*/ 863221 h 1976311"/>
                      <a:gd name="connsiteX13" fmla="*/ 3312421 w 3638346"/>
                      <a:gd name="connsiteY13" fmla="*/ 1050202 h 1976311"/>
                      <a:gd name="connsiteX14" fmla="*/ 3638346 w 3638346"/>
                      <a:gd name="connsiteY14" fmla="*/ 1053220 h 1976311"/>
                      <a:gd name="connsiteX15" fmla="*/ 3632310 w 3638346"/>
                      <a:gd name="connsiteY15" fmla="*/ 1146773 h 1976311"/>
                      <a:gd name="connsiteX16" fmla="*/ 3193813 w 3638346"/>
                      <a:gd name="connsiteY16" fmla="*/ 1156739 h 1976311"/>
                      <a:gd name="connsiteX17" fmla="*/ 3131229 w 3638346"/>
                      <a:gd name="connsiteY17" fmla="*/ 1084336 h 1976311"/>
                      <a:gd name="connsiteX18" fmla="*/ 2642884 w 3638346"/>
                      <a:gd name="connsiteY18" fmla="*/ 1976311 h 1976311"/>
                      <a:gd name="connsiteX19" fmla="*/ 2645375 w 3638346"/>
                      <a:gd name="connsiteY19" fmla="*/ 1029522 h 1976311"/>
                      <a:gd name="connsiteX20" fmla="*/ 2421136 w 3638346"/>
                      <a:gd name="connsiteY20" fmla="*/ 1430662 h 1976311"/>
                      <a:gd name="connsiteX21" fmla="*/ 2266659 w 3638346"/>
                      <a:gd name="connsiteY21" fmla="*/ 959757 h 1976311"/>
                      <a:gd name="connsiteX22" fmla="*/ 1970165 w 3638346"/>
                      <a:gd name="connsiteY22" fmla="*/ 1211406 h 1976311"/>
                      <a:gd name="connsiteX23" fmla="*/ 1902893 w 3638346"/>
                      <a:gd name="connsiteY23" fmla="*/ 543670 h 1976311"/>
                      <a:gd name="connsiteX24" fmla="*/ 1515673 w 3638346"/>
                      <a:gd name="connsiteY24" fmla="*/ 1251559 h 1976311"/>
                      <a:gd name="connsiteX25" fmla="*/ 1452057 w 3638346"/>
                      <a:gd name="connsiteY25" fmla="*/ 1088222 h 1976311"/>
                      <a:gd name="connsiteX26" fmla="*/ 1197860 w 3638346"/>
                      <a:gd name="connsiteY26" fmla="*/ 1483638 h 1976311"/>
                      <a:gd name="connsiteX27" fmla="*/ 1088414 w 3638346"/>
                      <a:gd name="connsiteY27" fmla="*/ 908167 h 1976311"/>
                      <a:gd name="connsiteX28" fmla="*/ 880115 w 3638346"/>
                      <a:gd name="connsiteY28" fmla="*/ 1303582 h 1976311"/>
                      <a:gd name="connsiteX29" fmla="*/ 714181 w 3638346"/>
                      <a:gd name="connsiteY29" fmla="*/ 1045856 h 1976311"/>
                      <a:gd name="connsiteX30" fmla="*/ 485604 w 3638346"/>
                      <a:gd name="connsiteY30" fmla="*/ 1468811 h 1976311"/>
                      <a:gd name="connsiteX31" fmla="*/ 1020 w 3638346"/>
                      <a:gd name="connsiteY31" fmla="*/ 1476577 h 1976311"/>
                      <a:gd name="connsiteX32" fmla="*/ 0 w 3638346"/>
                      <a:gd name="connsiteY32" fmla="*/ 1377686 h 1976311"/>
                      <a:gd name="connsiteX33" fmla="*/ 361343 w 3638346"/>
                      <a:gd name="connsiteY33" fmla="*/ 1385103 h 1976311"/>
                      <a:gd name="connsiteX34" fmla="*/ 701062 w 3638346"/>
                      <a:gd name="connsiteY34" fmla="*/ 728717 h 1976311"/>
                      <a:gd name="connsiteX0" fmla="*/ 701062 w 3638346"/>
                      <a:gd name="connsiteY0" fmla="*/ 728717 h 1976311"/>
                      <a:gd name="connsiteX1" fmla="*/ 867986 w 3638346"/>
                      <a:gd name="connsiteY1" fmla="*/ 986826 h 1976311"/>
                      <a:gd name="connsiteX2" fmla="*/ 1199946 w 3638346"/>
                      <a:gd name="connsiteY2" fmla="*/ 461725 h 1976311"/>
                      <a:gd name="connsiteX3" fmla="*/ 1308588 w 3638346"/>
                      <a:gd name="connsiteY3" fmla="*/ 1065290 h 1976311"/>
                      <a:gd name="connsiteX4" fmla="*/ 1540960 w 3638346"/>
                      <a:gd name="connsiteY4" fmla="*/ 733330 h 1976311"/>
                      <a:gd name="connsiteX5" fmla="*/ 1568120 w 3638346"/>
                      <a:gd name="connsiteY5" fmla="*/ 829901 h 1976311"/>
                      <a:gd name="connsiteX6" fmla="*/ 2017775 w 3638346"/>
                      <a:gd name="connsiteY6" fmla="*/ 0 h 1976311"/>
                      <a:gd name="connsiteX7" fmla="*/ 2102275 w 3638346"/>
                      <a:gd name="connsiteY7" fmla="*/ 893275 h 1976311"/>
                      <a:gd name="connsiteX8" fmla="*/ 2331369 w 3638346"/>
                      <a:gd name="connsiteY8" fmla="*/ 680430 h 1976311"/>
                      <a:gd name="connsiteX9" fmla="*/ 2464413 w 3638346"/>
                      <a:gd name="connsiteY9" fmla="*/ 1017005 h 1976311"/>
                      <a:gd name="connsiteX10" fmla="*/ 2805427 w 3638346"/>
                      <a:gd name="connsiteY10" fmla="*/ 353085 h 1976311"/>
                      <a:gd name="connsiteX11" fmla="*/ 2817499 w 3638346"/>
                      <a:gd name="connsiteY11" fmla="*/ 1327842 h 1976311"/>
                      <a:gd name="connsiteX12" fmla="*/ 3070735 w 3638346"/>
                      <a:gd name="connsiteY12" fmla="*/ 863221 h 1976311"/>
                      <a:gd name="connsiteX13" fmla="*/ 3312421 w 3638346"/>
                      <a:gd name="connsiteY13" fmla="*/ 1050202 h 1976311"/>
                      <a:gd name="connsiteX14" fmla="*/ 3638346 w 3638346"/>
                      <a:gd name="connsiteY14" fmla="*/ 1053220 h 1976311"/>
                      <a:gd name="connsiteX15" fmla="*/ 3632310 w 3638346"/>
                      <a:gd name="connsiteY15" fmla="*/ 1146773 h 1976311"/>
                      <a:gd name="connsiteX16" fmla="*/ 3193813 w 3638346"/>
                      <a:gd name="connsiteY16" fmla="*/ 1156739 h 1976311"/>
                      <a:gd name="connsiteX17" fmla="*/ 3131229 w 3638346"/>
                      <a:gd name="connsiteY17" fmla="*/ 1084336 h 1976311"/>
                      <a:gd name="connsiteX18" fmla="*/ 2642884 w 3638346"/>
                      <a:gd name="connsiteY18" fmla="*/ 1976311 h 1976311"/>
                      <a:gd name="connsiteX19" fmla="*/ 2645375 w 3638346"/>
                      <a:gd name="connsiteY19" fmla="*/ 1029522 h 1976311"/>
                      <a:gd name="connsiteX20" fmla="*/ 2421136 w 3638346"/>
                      <a:gd name="connsiteY20" fmla="*/ 1430662 h 1976311"/>
                      <a:gd name="connsiteX21" fmla="*/ 2266659 w 3638346"/>
                      <a:gd name="connsiteY21" fmla="*/ 959757 h 1976311"/>
                      <a:gd name="connsiteX22" fmla="*/ 1970165 w 3638346"/>
                      <a:gd name="connsiteY22" fmla="*/ 1211406 h 1976311"/>
                      <a:gd name="connsiteX23" fmla="*/ 1902893 w 3638346"/>
                      <a:gd name="connsiteY23" fmla="*/ 543670 h 1976311"/>
                      <a:gd name="connsiteX24" fmla="*/ 1515673 w 3638346"/>
                      <a:gd name="connsiteY24" fmla="*/ 1251559 h 1976311"/>
                      <a:gd name="connsiteX25" fmla="*/ 1452057 w 3638346"/>
                      <a:gd name="connsiteY25" fmla="*/ 1088222 h 1976311"/>
                      <a:gd name="connsiteX26" fmla="*/ 1197860 w 3638346"/>
                      <a:gd name="connsiteY26" fmla="*/ 1483638 h 1976311"/>
                      <a:gd name="connsiteX27" fmla="*/ 1088414 w 3638346"/>
                      <a:gd name="connsiteY27" fmla="*/ 908167 h 1976311"/>
                      <a:gd name="connsiteX28" fmla="*/ 880115 w 3638346"/>
                      <a:gd name="connsiteY28" fmla="*/ 1303582 h 1976311"/>
                      <a:gd name="connsiteX29" fmla="*/ 714181 w 3638346"/>
                      <a:gd name="connsiteY29" fmla="*/ 1045856 h 1976311"/>
                      <a:gd name="connsiteX30" fmla="*/ 485604 w 3638346"/>
                      <a:gd name="connsiteY30" fmla="*/ 1468811 h 1976311"/>
                      <a:gd name="connsiteX31" fmla="*/ 1020 w 3638346"/>
                      <a:gd name="connsiteY31" fmla="*/ 1476577 h 1976311"/>
                      <a:gd name="connsiteX32" fmla="*/ 0 w 3638346"/>
                      <a:gd name="connsiteY32" fmla="*/ 1377686 h 1976311"/>
                      <a:gd name="connsiteX33" fmla="*/ 361343 w 3638346"/>
                      <a:gd name="connsiteY33" fmla="*/ 1385103 h 1976311"/>
                      <a:gd name="connsiteX34" fmla="*/ 701062 w 3638346"/>
                      <a:gd name="connsiteY34" fmla="*/ 728717 h 1976311"/>
                      <a:gd name="connsiteX0" fmla="*/ 701062 w 3638346"/>
                      <a:gd name="connsiteY0" fmla="*/ 728717 h 1976311"/>
                      <a:gd name="connsiteX1" fmla="*/ 867986 w 3638346"/>
                      <a:gd name="connsiteY1" fmla="*/ 986826 h 1976311"/>
                      <a:gd name="connsiteX2" fmla="*/ 1199946 w 3638346"/>
                      <a:gd name="connsiteY2" fmla="*/ 461725 h 1976311"/>
                      <a:gd name="connsiteX3" fmla="*/ 1308588 w 3638346"/>
                      <a:gd name="connsiteY3" fmla="*/ 1065290 h 1976311"/>
                      <a:gd name="connsiteX4" fmla="*/ 1540960 w 3638346"/>
                      <a:gd name="connsiteY4" fmla="*/ 733330 h 1976311"/>
                      <a:gd name="connsiteX5" fmla="*/ 1568120 w 3638346"/>
                      <a:gd name="connsiteY5" fmla="*/ 829901 h 1976311"/>
                      <a:gd name="connsiteX6" fmla="*/ 2017775 w 3638346"/>
                      <a:gd name="connsiteY6" fmla="*/ 0 h 1976311"/>
                      <a:gd name="connsiteX7" fmla="*/ 2102275 w 3638346"/>
                      <a:gd name="connsiteY7" fmla="*/ 893275 h 1976311"/>
                      <a:gd name="connsiteX8" fmla="*/ 2331369 w 3638346"/>
                      <a:gd name="connsiteY8" fmla="*/ 680430 h 1976311"/>
                      <a:gd name="connsiteX9" fmla="*/ 2464413 w 3638346"/>
                      <a:gd name="connsiteY9" fmla="*/ 1017005 h 1976311"/>
                      <a:gd name="connsiteX10" fmla="*/ 2805427 w 3638346"/>
                      <a:gd name="connsiteY10" fmla="*/ 353085 h 1976311"/>
                      <a:gd name="connsiteX11" fmla="*/ 2817499 w 3638346"/>
                      <a:gd name="connsiteY11" fmla="*/ 1327842 h 1976311"/>
                      <a:gd name="connsiteX12" fmla="*/ 3070735 w 3638346"/>
                      <a:gd name="connsiteY12" fmla="*/ 863221 h 1976311"/>
                      <a:gd name="connsiteX13" fmla="*/ 3312421 w 3638346"/>
                      <a:gd name="connsiteY13" fmla="*/ 1050202 h 1976311"/>
                      <a:gd name="connsiteX14" fmla="*/ 3638346 w 3638346"/>
                      <a:gd name="connsiteY14" fmla="*/ 1053220 h 1976311"/>
                      <a:gd name="connsiteX15" fmla="*/ 3632310 w 3638346"/>
                      <a:gd name="connsiteY15" fmla="*/ 1146773 h 1976311"/>
                      <a:gd name="connsiteX16" fmla="*/ 3193813 w 3638346"/>
                      <a:gd name="connsiteY16" fmla="*/ 1156739 h 1976311"/>
                      <a:gd name="connsiteX17" fmla="*/ 3131229 w 3638346"/>
                      <a:gd name="connsiteY17" fmla="*/ 1084336 h 1976311"/>
                      <a:gd name="connsiteX18" fmla="*/ 2642884 w 3638346"/>
                      <a:gd name="connsiteY18" fmla="*/ 1976311 h 1976311"/>
                      <a:gd name="connsiteX19" fmla="*/ 2645375 w 3638346"/>
                      <a:gd name="connsiteY19" fmla="*/ 1029522 h 1976311"/>
                      <a:gd name="connsiteX20" fmla="*/ 2421136 w 3638346"/>
                      <a:gd name="connsiteY20" fmla="*/ 1430662 h 1976311"/>
                      <a:gd name="connsiteX21" fmla="*/ 2266659 w 3638346"/>
                      <a:gd name="connsiteY21" fmla="*/ 959757 h 1976311"/>
                      <a:gd name="connsiteX22" fmla="*/ 1970165 w 3638346"/>
                      <a:gd name="connsiteY22" fmla="*/ 1211406 h 1976311"/>
                      <a:gd name="connsiteX23" fmla="*/ 1902893 w 3638346"/>
                      <a:gd name="connsiteY23" fmla="*/ 543670 h 1976311"/>
                      <a:gd name="connsiteX24" fmla="*/ 1515673 w 3638346"/>
                      <a:gd name="connsiteY24" fmla="*/ 1251559 h 1976311"/>
                      <a:gd name="connsiteX25" fmla="*/ 1452057 w 3638346"/>
                      <a:gd name="connsiteY25" fmla="*/ 1088222 h 1976311"/>
                      <a:gd name="connsiteX26" fmla="*/ 1197860 w 3638346"/>
                      <a:gd name="connsiteY26" fmla="*/ 1483638 h 1976311"/>
                      <a:gd name="connsiteX27" fmla="*/ 1088414 w 3638346"/>
                      <a:gd name="connsiteY27" fmla="*/ 908167 h 1976311"/>
                      <a:gd name="connsiteX28" fmla="*/ 880115 w 3638346"/>
                      <a:gd name="connsiteY28" fmla="*/ 1303582 h 1976311"/>
                      <a:gd name="connsiteX29" fmla="*/ 714181 w 3638346"/>
                      <a:gd name="connsiteY29" fmla="*/ 1045856 h 1976311"/>
                      <a:gd name="connsiteX30" fmla="*/ 485604 w 3638346"/>
                      <a:gd name="connsiteY30" fmla="*/ 1468811 h 1976311"/>
                      <a:gd name="connsiteX31" fmla="*/ 1020 w 3638346"/>
                      <a:gd name="connsiteY31" fmla="*/ 1476577 h 1976311"/>
                      <a:gd name="connsiteX32" fmla="*/ 0 w 3638346"/>
                      <a:gd name="connsiteY32" fmla="*/ 1377686 h 1976311"/>
                      <a:gd name="connsiteX33" fmla="*/ 361343 w 3638346"/>
                      <a:gd name="connsiteY33" fmla="*/ 1385103 h 1976311"/>
                      <a:gd name="connsiteX34" fmla="*/ 701062 w 3638346"/>
                      <a:gd name="connsiteY34" fmla="*/ 728717 h 1976311"/>
                      <a:gd name="connsiteX0" fmla="*/ 701062 w 3638346"/>
                      <a:gd name="connsiteY0" fmla="*/ 728717 h 1976311"/>
                      <a:gd name="connsiteX1" fmla="*/ 867986 w 3638346"/>
                      <a:gd name="connsiteY1" fmla="*/ 986826 h 1976311"/>
                      <a:gd name="connsiteX2" fmla="*/ 1199946 w 3638346"/>
                      <a:gd name="connsiteY2" fmla="*/ 461725 h 1976311"/>
                      <a:gd name="connsiteX3" fmla="*/ 1308588 w 3638346"/>
                      <a:gd name="connsiteY3" fmla="*/ 1065290 h 1976311"/>
                      <a:gd name="connsiteX4" fmla="*/ 1540960 w 3638346"/>
                      <a:gd name="connsiteY4" fmla="*/ 733330 h 1976311"/>
                      <a:gd name="connsiteX5" fmla="*/ 1568120 w 3638346"/>
                      <a:gd name="connsiteY5" fmla="*/ 829901 h 1976311"/>
                      <a:gd name="connsiteX6" fmla="*/ 2017775 w 3638346"/>
                      <a:gd name="connsiteY6" fmla="*/ 0 h 1976311"/>
                      <a:gd name="connsiteX7" fmla="*/ 2102275 w 3638346"/>
                      <a:gd name="connsiteY7" fmla="*/ 893275 h 1976311"/>
                      <a:gd name="connsiteX8" fmla="*/ 2331369 w 3638346"/>
                      <a:gd name="connsiteY8" fmla="*/ 680430 h 1976311"/>
                      <a:gd name="connsiteX9" fmla="*/ 2464413 w 3638346"/>
                      <a:gd name="connsiteY9" fmla="*/ 1017005 h 1976311"/>
                      <a:gd name="connsiteX10" fmla="*/ 2805427 w 3638346"/>
                      <a:gd name="connsiteY10" fmla="*/ 353085 h 1976311"/>
                      <a:gd name="connsiteX11" fmla="*/ 2817499 w 3638346"/>
                      <a:gd name="connsiteY11" fmla="*/ 1327842 h 1976311"/>
                      <a:gd name="connsiteX12" fmla="*/ 3070735 w 3638346"/>
                      <a:gd name="connsiteY12" fmla="*/ 863221 h 1976311"/>
                      <a:gd name="connsiteX13" fmla="*/ 3312421 w 3638346"/>
                      <a:gd name="connsiteY13" fmla="*/ 1050202 h 1976311"/>
                      <a:gd name="connsiteX14" fmla="*/ 3638346 w 3638346"/>
                      <a:gd name="connsiteY14" fmla="*/ 1053220 h 1976311"/>
                      <a:gd name="connsiteX15" fmla="*/ 3632310 w 3638346"/>
                      <a:gd name="connsiteY15" fmla="*/ 1146773 h 1976311"/>
                      <a:gd name="connsiteX16" fmla="*/ 3193813 w 3638346"/>
                      <a:gd name="connsiteY16" fmla="*/ 1156739 h 1976311"/>
                      <a:gd name="connsiteX17" fmla="*/ 3131229 w 3638346"/>
                      <a:gd name="connsiteY17" fmla="*/ 1084336 h 1976311"/>
                      <a:gd name="connsiteX18" fmla="*/ 2642884 w 3638346"/>
                      <a:gd name="connsiteY18" fmla="*/ 1976311 h 1976311"/>
                      <a:gd name="connsiteX19" fmla="*/ 2645375 w 3638346"/>
                      <a:gd name="connsiteY19" fmla="*/ 1029522 h 1976311"/>
                      <a:gd name="connsiteX20" fmla="*/ 2421136 w 3638346"/>
                      <a:gd name="connsiteY20" fmla="*/ 1430662 h 1976311"/>
                      <a:gd name="connsiteX21" fmla="*/ 2266659 w 3638346"/>
                      <a:gd name="connsiteY21" fmla="*/ 959757 h 1976311"/>
                      <a:gd name="connsiteX22" fmla="*/ 1970165 w 3638346"/>
                      <a:gd name="connsiteY22" fmla="*/ 1211406 h 1976311"/>
                      <a:gd name="connsiteX23" fmla="*/ 1902893 w 3638346"/>
                      <a:gd name="connsiteY23" fmla="*/ 543670 h 1976311"/>
                      <a:gd name="connsiteX24" fmla="*/ 1515673 w 3638346"/>
                      <a:gd name="connsiteY24" fmla="*/ 1251559 h 1976311"/>
                      <a:gd name="connsiteX25" fmla="*/ 1452057 w 3638346"/>
                      <a:gd name="connsiteY25" fmla="*/ 1088222 h 1976311"/>
                      <a:gd name="connsiteX26" fmla="*/ 1197860 w 3638346"/>
                      <a:gd name="connsiteY26" fmla="*/ 1483638 h 1976311"/>
                      <a:gd name="connsiteX27" fmla="*/ 1088414 w 3638346"/>
                      <a:gd name="connsiteY27" fmla="*/ 908167 h 1976311"/>
                      <a:gd name="connsiteX28" fmla="*/ 880115 w 3638346"/>
                      <a:gd name="connsiteY28" fmla="*/ 1303582 h 1976311"/>
                      <a:gd name="connsiteX29" fmla="*/ 714181 w 3638346"/>
                      <a:gd name="connsiteY29" fmla="*/ 1045856 h 1976311"/>
                      <a:gd name="connsiteX30" fmla="*/ 485604 w 3638346"/>
                      <a:gd name="connsiteY30" fmla="*/ 1468811 h 1976311"/>
                      <a:gd name="connsiteX31" fmla="*/ 1020 w 3638346"/>
                      <a:gd name="connsiteY31" fmla="*/ 1476577 h 1976311"/>
                      <a:gd name="connsiteX32" fmla="*/ 0 w 3638346"/>
                      <a:gd name="connsiteY32" fmla="*/ 1377686 h 1976311"/>
                      <a:gd name="connsiteX33" fmla="*/ 361343 w 3638346"/>
                      <a:gd name="connsiteY33" fmla="*/ 1385103 h 1976311"/>
                      <a:gd name="connsiteX34" fmla="*/ 701062 w 3638346"/>
                      <a:gd name="connsiteY34" fmla="*/ 728717 h 1976311"/>
                      <a:gd name="connsiteX0" fmla="*/ 701062 w 3638346"/>
                      <a:gd name="connsiteY0" fmla="*/ 728717 h 1976311"/>
                      <a:gd name="connsiteX1" fmla="*/ 867986 w 3638346"/>
                      <a:gd name="connsiteY1" fmla="*/ 986826 h 1976311"/>
                      <a:gd name="connsiteX2" fmla="*/ 1199946 w 3638346"/>
                      <a:gd name="connsiteY2" fmla="*/ 461725 h 1976311"/>
                      <a:gd name="connsiteX3" fmla="*/ 1308588 w 3638346"/>
                      <a:gd name="connsiteY3" fmla="*/ 1065290 h 1976311"/>
                      <a:gd name="connsiteX4" fmla="*/ 1540960 w 3638346"/>
                      <a:gd name="connsiteY4" fmla="*/ 733330 h 1976311"/>
                      <a:gd name="connsiteX5" fmla="*/ 1568120 w 3638346"/>
                      <a:gd name="connsiteY5" fmla="*/ 829901 h 1976311"/>
                      <a:gd name="connsiteX6" fmla="*/ 2017775 w 3638346"/>
                      <a:gd name="connsiteY6" fmla="*/ 0 h 1976311"/>
                      <a:gd name="connsiteX7" fmla="*/ 2102275 w 3638346"/>
                      <a:gd name="connsiteY7" fmla="*/ 893275 h 1976311"/>
                      <a:gd name="connsiteX8" fmla="*/ 2331369 w 3638346"/>
                      <a:gd name="connsiteY8" fmla="*/ 680430 h 1976311"/>
                      <a:gd name="connsiteX9" fmla="*/ 2464413 w 3638346"/>
                      <a:gd name="connsiteY9" fmla="*/ 1017005 h 1976311"/>
                      <a:gd name="connsiteX10" fmla="*/ 2805427 w 3638346"/>
                      <a:gd name="connsiteY10" fmla="*/ 353085 h 1976311"/>
                      <a:gd name="connsiteX11" fmla="*/ 2817499 w 3638346"/>
                      <a:gd name="connsiteY11" fmla="*/ 1327842 h 1976311"/>
                      <a:gd name="connsiteX12" fmla="*/ 3070735 w 3638346"/>
                      <a:gd name="connsiteY12" fmla="*/ 863221 h 1976311"/>
                      <a:gd name="connsiteX13" fmla="*/ 3312421 w 3638346"/>
                      <a:gd name="connsiteY13" fmla="*/ 1050202 h 1976311"/>
                      <a:gd name="connsiteX14" fmla="*/ 3638346 w 3638346"/>
                      <a:gd name="connsiteY14" fmla="*/ 1053220 h 1976311"/>
                      <a:gd name="connsiteX15" fmla="*/ 3632310 w 3638346"/>
                      <a:gd name="connsiteY15" fmla="*/ 1146773 h 1976311"/>
                      <a:gd name="connsiteX16" fmla="*/ 3193813 w 3638346"/>
                      <a:gd name="connsiteY16" fmla="*/ 1156739 h 1976311"/>
                      <a:gd name="connsiteX17" fmla="*/ 3131229 w 3638346"/>
                      <a:gd name="connsiteY17" fmla="*/ 1084336 h 1976311"/>
                      <a:gd name="connsiteX18" fmla="*/ 2642884 w 3638346"/>
                      <a:gd name="connsiteY18" fmla="*/ 1976311 h 1976311"/>
                      <a:gd name="connsiteX19" fmla="*/ 2645375 w 3638346"/>
                      <a:gd name="connsiteY19" fmla="*/ 1029522 h 1976311"/>
                      <a:gd name="connsiteX20" fmla="*/ 2421136 w 3638346"/>
                      <a:gd name="connsiteY20" fmla="*/ 1430662 h 1976311"/>
                      <a:gd name="connsiteX21" fmla="*/ 2266659 w 3638346"/>
                      <a:gd name="connsiteY21" fmla="*/ 959757 h 1976311"/>
                      <a:gd name="connsiteX22" fmla="*/ 1970165 w 3638346"/>
                      <a:gd name="connsiteY22" fmla="*/ 1211406 h 1976311"/>
                      <a:gd name="connsiteX23" fmla="*/ 1902893 w 3638346"/>
                      <a:gd name="connsiteY23" fmla="*/ 543670 h 1976311"/>
                      <a:gd name="connsiteX24" fmla="*/ 1515673 w 3638346"/>
                      <a:gd name="connsiteY24" fmla="*/ 1251559 h 1976311"/>
                      <a:gd name="connsiteX25" fmla="*/ 1452057 w 3638346"/>
                      <a:gd name="connsiteY25" fmla="*/ 1088222 h 1976311"/>
                      <a:gd name="connsiteX26" fmla="*/ 1197860 w 3638346"/>
                      <a:gd name="connsiteY26" fmla="*/ 1483638 h 1976311"/>
                      <a:gd name="connsiteX27" fmla="*/ 1088414 w 3638346"/>
                      <a:gd name="connsiteY27" fmla="*/ 908167 h 1976311"/>
                      <a:gd name="connsiteX28" fmla="*/ 880115 w 3638346"/>
                      <a:gd name="connsiteY28" fmla="*/ 1303582 h 1976311"/>
                      <a:gd name="connsiteX29" fmla="*/ 714181 w 3638346"/>
                      <a:gd name="connsiteY29" fmla="*/ 1045856 h 1976311"/>
                      <a:gd name="connsiteX30" fmla="*/ 485604 w 3638346"/>
                      <a:gd name="connsiteY30" fmla="*/ 1468811 h 1976311"/>
                      <a:gd name="connsiteX31" fmla="*/ 3625 w 3638346"/>
                      <a:gd name="connsiteY31" fmla="*/ 1466156 h 1976311"/>
                      <a:gd name="connsiteX32" fmla="*/ 0 w 3638346"/>
                      <a:gd name="connsiteY32" fmla="*/ 1377686 h 1976311"/>
                      <a:gd name="connsiteX33" fmla="*/ 361343 w 3638346"/>
                      <a:gd name="connsiteY33" fmla="*/ 1385103 h 1976311"/>
                      <a:gd name="connsiteX34" fmla="*/ 701062 w 3638346"/>
                      <a:gd name="connsiteY34" fmla="*/ 728717 h 1976311"/>
                      <a:gd name="connsiteX0" fmla="*/ 701062 w 3638346"/>
                      <a:gd name="connsiteY0" fmla="*/ 728717 h 1976311"/>
                      <a:gd name="connsiteX1" fmla="*/ 867986 w 3638346"/>
                      <a:gd name="connsiteY1" fmla="*/ 986826 h 1976311"/>
                      <a:gd name="connsiteX2" fmla="*/ 1199946 w 3638346"/>
                      <a:gd name="connsiteY2" fmla="*/ 461725 h 1976311"/>
                      <a:gd name="connsiteX3" fmla="*/ 1308588 w 3638346"/>
                      <a:gd name="connsiteY3" fmla="*/ 1065290 h 1976311"/>
                      <a:gd name="connsiteX4" fmla="*/ 1540960 w 3638346"/>
                      <a:gd name="connsiteY4" fmla="*/ 733330 h 1976311"/>
                      <a:gd name="connsiteX5" fmla="*/ 1568120 w 3638346"/>
                      <a:gd name="connsiteY5" fmla="*/ 829901 h 1976311"/>
                      <a:gd name="connsiteX6" fmla="*/ 2017775 w 3638346"/>
                      <a:gd name="connsiteY6" fmla="*/ 0 h 1976311"/>
                      <a:gd name="connsiteX7" fmla="*/ 2102275 w 3638346"/>
                      <a:gd name="connsiteY7" fmla="*/ 893275 h 1976311"/>
                      <a:gd name="connsiteX8" fmla="*/ 2331369 w 3638346"/>
                      <a:gd name="connsiteY8" fmla="*/ 680430 h 1976311"/>
                      <a:gd name="connsiteX9" fmla="*/ 2464413 w 3638346"/>
                      <a:gd name="connsiteY9" fmla="*/ 1017005 h 1976311"/>
                      <a:gd name="connsiteX10" fmla="*/ 2805427 w 3638346"/>
                      <a:gd name="connsiteY10" fmla="*/ 353085 h 1976311"/>
                      <a:gd name="connsiteX11" fmla="*/ 2817499 w 3638346"/>
                      <a:gd name="connsiteY11" fmla="*/ 1327842 h 1976311"/>
                      <a:gd name="connsiteX12" fmla="*/ 3070735 w 3638346"/>
                      <a:gd name="connsiteY12" fmla="*/ 863221 h 1976311"/>
                      <a:gd name="connsiteX13" fmla="*/ 3312421 w 3638346"/>
                      <a:gd name="connsiteY13" fmla="*/ 1050202 h 1976311"/>
                      <a:gd name="connsiteX14" fmla="*/ 3638346 w 3638346"/>
                      <a:gd name="connsiteY14" fmla="*/ 1053220 h 1976311"/>
                      <a:gd name="connsiteX15" fmla="*/ 3632310 w 3638346"/>
                      <a:gd name="connsiteY15" fmla="*/ 1146773 h 1976311"/>
                      <a:gd name="connsiteX16" fmla="*/ 3193813 w 3638346"/>
                      <a:gd name="connsiteY16" fmla="*/ 1156739 h 1976311"/>
                      <a:gd name="connsiteX17" fmla="*/ 3131229 w 3638346"/>
                      <a:gd name="connsiteY17" fmla="*/ 1084336 h 1976311"/>
                      <a:gd name="connsiteX18" fmla="*/ 2642884 w 3638346"/>
                      <a:gd name="connsiteY18" fmla="*/ 1976311 h 1976311"/>
                      <a:gd name="connsiteX19" fmla="*/ 2645375 w 3638346"/>
                      <a:gd name="connsiteY19" fmla="*/ 1029522 h 1976311"/>
                      <a:gd name="connsiteX20" fmla="*/ 2421136 w 3638346"/>
                      <a:gd name="connsiteY20" fmla="*/ 1430662 h 1976311"/>
                      <a:gd name="connsiteX21" fmla="*/ 2266659 w 3638346"/>
                      <a:gd name="connsiteY21" fmla="*/ 959757 h 1976311"/>
                      <a:gd name="connsiteX22" fmla="*/ 1970165 w 3638346"/>
                      <a:gd name="connsiteY22" fmla="*/ 1211406 h 1976311"/>
                      <a:gd name="connsiteX23" fmla="*/ 1902893 w 3638346"/>
                      <a:gd name="connsiteY23" fmla="*/ 543670 h 1976311"/>
                      <a:gd name="connsiteX24" fmla="*/ 1515673 w 3638346"/>
                      <a:gd name="connsiteY24" fmla="*/ 1251559 h 1976311"/>
                      <a:gd name="connsiteX25" fmla="*/ 1452057 w 3638346"/>
                      <a:gd name="connsiteY25" fmla="*/ 1088222 h 1976311"/>
                      <a:gd name="connsiteX26" fmla="*/ 1197860 w 3638346"/>
                      <a:gd name="connsiteY26" fmla="*/ 1483638 h 1976311"/>
                      <a:gd name="connsiteX27" fmla="*/ 1088414 w 3638346"/>
                      <a:gd name="connsiteY27" fmla="*/ 908167 h 1976311"/>
                      <a:gd name="connsiteX28" fmla="*/ 880115 w 3638346"/>
                      <a:gd name="connsiteY28" fmla="*/ 1303582 h 1976311"/>
                      <a:gd name="connsiteX29" fmla="*/ 714181 w 3638346"/>
                      <a:gd name="connsiteY29" fmla="*/ 1045856 h 1976311"/>
                      <a:gd name="connsiteX30" fmla="*/ 485604 w 3638346"/>
                      <a:gd name="connsiteY30" fmla="*/ 1466206 h 1976311"/>
                      <a:gd name="connsiteX31" fmla="*/ 3625 w 3638346"/>
                      <a:gd name="connsiteY31" fmla="*/ 1466156 h 1976311"/>
                      <a:gd name="connsiteX32" fmla="*/ 0 w 3638346"/>
                      <a:gd name="connsiteY32" fmla="*/ 1377686 h 1976311"/>
                      <a:gd name="connsiteX33" fmla="*/ 361343 w 3638346"/>
                      <a:gd name="connsiteY33" fmla="*/ 1385103 h 1976311"/>
                      <a:gd name="connsiteX34" fmla="*/ 701062 w 3638346"/>
                      <a:gd name="connsiteY34" fmla="*/ 728717 h 1976311"/>
                      <a:gd name="connsiteX0" fmla="*/ 697437 w 3634721"/>
                      <a:gd name="connsiteY0" fmla="*/ 728717 h 1976311"/>
                      <a:gd name="connsiteX1" fmla="*/ 864361 w 3634721"/>
                      <a:gd name="connsiteY1" fmla="*/ 986826 h 1976311"/>
                      <a:gd name="connsiteX2" fmla="*/ 1196321 w 3634721"/>
                      <a:gd name="connsiteY2" fmla="*/ 461725 h 1976311"/>
                      <a:gd name="connsiteX3" fmla="*/ 1304963 w 3634721"/>
                      <a:gd name="connsiteY3" fmla="*/ 1065290 h 1976311"/>
                      <a:gd name="connsiteX4" fmla="*/ 1537335 w 3634721"/>
                      <a:gd name="connsiteY4" fmla="*/ 733330 h 1976311"/>
                      <a:gd name="connsiteX5" fmla="*/ 1564495 w 3634721"/>
                      <a:gd name="connsiteY5" fmla="*/ 829901 h 1976311"/>
                      <a:gd name="connsiteX6" fmla="*/ 2014150 w 3634721"/>
                      <a:gd name="connsiteY6" fmla="*/ 0 h 1976311"/>
                      <a:gd name="connsiteX7" fmla="*/ 2098650 w 3634721"/>
                      <a:gd name="connsiteY7" fmla="*/ 893275 h 1976311"/>
                      <a:gd name="connsiteX8" fmla="*/ 2327744 w 3634721"/>
                      <a:gd name="connsiteY8" fmla="*/ 680430 h 1976311"/>
                      <a:gd name="connsiteX9" fmla="*/ 2460788 w 3634721"/>
                      <a:gd name="connsiteY9" fmla="*/ 1017005 h 1976311"/>
                      <a:gd name="connsiteX10" fmla="*/ 2801802 w 3634721"/>
                      <a:gd name="connsiteY10" fmla="*/ 353085 h 1976311"/>
                      <a:gd name="connsiteX11" fmla="*/ 2813874 w 3634721"/>
                      <a:gd name="connsiteY11" fmla="*/ 1327842 h 1976311"/>
                      <a:gd name="connsiteX12" fmla="*/ 3067110 w 3634721"/>
                      <a:gd name="connsiteY12" fmla="*/ 863221 h 1976311"/>
                      <a:gd name="connsiteX13" fmla="*/ 3308796 w 3634721"/>
                      <a:gd name="connsiteY13" fmla="*/ 1050202 h 1976311"/>
                      <a:gd name="connsiteX14" fmla="*/ 3634721 w 3634721"/>
                      <a:gd name="connsiteY14" fmla="*/ 1053220 h 1976311"/>
                      <a:gd name="connsiteX15" fmla="*/ 3628685 w 3634721"/>
                      <a:gd name="connsiteY15" fmla="*/ 1146773 h 1976311"/>
                      <a:gd name="connsiteX16" fmla="*/ 3190188 w 3634721"/>
                      <a:gd name="connsiteY16" fmla="*/ 1156739 h 1976311"/>
                      <a:gd name="connsiteX17" fmla="*/ 3127604 w 3634721"/>
                      <a:gd name="connsiteY17" fmla="*/ 1084336 h 1976311"/>
                      <a:gd name="connsiteX18" fmla="*/ 2639259 w 3634721"/>
                      <a:gd name="connsiteY18" fmla="*/ 1976311 h 1976311"/>
                      <a:gd name="connsiteX19" fmla="*/ 2641750 w 3634721"/>
                      <a:gd name="connsiteY19" fmla="*/ 1029522 h 1976311"/>
                      <a:gd name="connsiteX20" fmla="*/ 2417511 w 3634721"/>
                      <a:gd name="connsiteY20" fmla="*/ 1430662 h 1976311"/>
                      <a:gd name="connsiteX21" fmla="*/ 2263034 w 3634721"/>
                      <a:gd name="connsiteY21" fmla="*/ 959757 h 1976311"/>
                      <a:gd name="connsiteX22" fmla="*/ 1966540 w 3634721"/>
                      <a:gd name="connsiteY22" fmla="*/ 1211406 h 1976311"/>
                      <a:gd name="connsiteX23" fmla="*/ 1899268 w 3634721"/>
                      <a:gd name="connsiteY23" fmla="*/ 543670 h 1976311"/>
                      <a:gd name="connsiteX24" fmla="*/ 1512048 w 3634721"/>
                      <a:gd name="connsiteY24" fmla="*/ 1251559 h 1976311"/>
                      <a:gd name="connsiteX25" fmla="*/ 1448432 w 3634721"/>
                      <a:gd name="connsiteY25" fmla="*/ 1088222 h 1976311"/>
                      <a:gd name="connsiteX26" fmla="*/ 1194235 w 3634721"/>
                      <a:gd name="connsiteY26" fmla="*/ 1483638 h 1976311"/>
                      <a:gd name="connsiteX27" fmla="*/ 1084789 w 3634721"/>
                      <a:gd name="connsiteY27" fmla="*/ 908167 h 1976311"/>
                      <a:gd name="connsiteX28" fmla="*/ 876490 w 3634721"/>
                      <a:gd name="connsiteY28" fmla="*/ 1303582 h 1976311"/>
                      <a:gd name="connsiteX29" fmla="*/ 710556 w 3634721"/>
                      <a:gd name="connsiteY29" fmla="*/ 1045856 h 1976311"/>
                      <a:gd name="connsiteX30" fmla="*/ 481979 w 3634721"/>
                      <a:gd name="connsiteY30" fmla="*/ 1466206 h 1976311"/>
                      <a:gd name="connsiteX31" fmla="*/ 0 w 3634721"/>
                      <a:gd name="connsiteY31" fmla="*/ 1466156 h 1976311"/>
                      <a:gd name="connsiteX32" fmla="*/ 4190 w 3634721"/>
                      <a:gd name="connsiteY32" fmla="*/ 1372476 h 1976311"/>
                      <a:gd name="connsiteX33" fmla="*/ 357718 w 3634721"/>
                      <a:gd name="connsiteY33" fmla="*/ 1385103 h 1976311"/>
                      <a:gd name="connsiteX34" fmla="*/ 697437 w 3634721"/>
                      <a:gd name="connsiteY34" fmla="*/ 728717 h 1976311"/>
                      <a:gd name="connsiteX0" fmla="*/ 701062 w 3638346"/>
                      <a:gd name="connsiteY0" fmla="*/ 728717 h 1976311"/>
                      <a:gd name="connsiteX1" fmla="*/ 867986 w 3638346"/>
                      <a:gd name="connsiteY1" fmla="*/ 986826 h 1976311"/>
                      <a:gd name="connsiteX2" fmla="*/ 1199946 w 3638346"/>
                      <a:gd name="connsiteY2" fmla="*/ 461725 h 1976311"/>
                      <a:gd name="connsiteX3" fmla="*/ 1308588 w 3638346"/>
                      <a:gd name="connsiteY3" fmla="*/ 1065290 h 1976311"/>
                      <a:gd name="connsiteX4" fmla="*/ 1540960 w 3638346"/>
                      <a:gd name="connsiteY4" fmla="*/ 733330 h 1976311"/>
                      <a:gd name="connsiteX5" fmla="*/ 1568120 w 3638346"/>
                      <a:gd name="connsiteY5" fmla="*/ 829901 h 1976311"/>
                      <a:gd name="connsiteX6" fmla="*/ 2017775 w 3638346"/>
                      <a:gd name="connsiteY6" fmla="*/ 0 h 1976311"/>
                      <a:gd name="connsiteX7" fmla="*/ 2102275 w 3638346"/>
                      <a:gd name="connsiteY7" fmla="*/ 893275 h 1976311"/>
                      <a:gd name="connsiteX8" fmla="*/ 2331369 w 3638346"/>
                      <a:gd name="connsiteY8" fmla="*/ 680430 h 1976311"/>
                      <a:gd name="connsiteX9" fmla="*/ 2464413 w 3638346"/>
                      <a:gd name="connsiteY9" fmla="*/ 1017005 h 1976311"/>
                      <a:gd name="connsiteX10" fmla="*/ 2805427 w 3638346"/>
                      <a:gd name="connsiteY10" fmla="*/ 353085 h 1976311"/>
                      <a:gd name="connsiteX11" fmla="*/ 2817499 w 3638346"/>
                      <a:gd name="connsiteY11" fmla="*/ 1327842 h 1976311"/>
                      <a:gd name="connsiteX12" fmla="*/ 3070735 w 3638346"/>
                      <a:gd name="connsiteY12" fmla="*/ 863221 h 1976311"/>
                      <a:gd name="connsiteX13" fmla="*/ 3312421 w 3638346"/>
                      <a:gd name="connsiteY13" fmla="*/ 1050202 h 1976311"/>
                      <a:gd name="connsiteX14" fmla="*/ 3638346 w 3638346"/>
                      <a:gd name="connsiteY14" fmla="*/ 1053220 h 1976311"/>
                      <a:gd name="connsiteX15" fmla="*/ 3632310 w 3638346"/>
                      <a:gd name="connsiteY15" fmla="*/ 1146773 h 1976311"/>
                      <a:gd name="connsiteX16" fmla="*/ 3193813 w 3638346"/>
                      <a:gd name="connsiteY16" fmla="*/ 1156739 h 1976311"/>
                      <a:gd name="connsiteX17" fmla="*/ 3131229 w 3638346"/>
                      <a:gd name="connsiteY17" fmla="*/ 1084336 h 1976311"/>
                      <a:gd name="connsiteX18" fmla="*/ 2642884 w 3638346"/>
                      <a:gd name="connsiteY18" fmla="*/ 1976311 h 1976311"/>
                      <a:gd name="connsiteX19" fmla="*/ 2645375 w 3638346"/>
                      <a:gd name="connsiteY19" fmla="*/ 1029522 h 1976311"/>
                      <a:gd name="connsiteX20" fmla="*/ 2421136 w 3638346"/>
                      <a:gd name="connsiteY20" fmla="*/ 1430662 h 1976311"/>
                      <a:gd name="connsiteX21" fmla="*/ 2266659 w 3638346"/>
                      <a:gd name="connsiteY21" fmla="*/ 959757 h 1976311"/>
                      <a:gd name="connsiteX22" fmla="*/ 1970165 w 3638346"/>
                      <a:gd name="connsiteY22" fmla="*/ 1211406 h 1976311"/>
                      <a:gd name="connsiteX23" fmla="*/ 1902893 w 3638346"/>
                      <a:gd name="connsiteY23" fmla="*/ 543670 h 1976311"/>
                      <a:gd name="connsiteX24" fmla="*/ 1515673 w 3638346"/>
                      <a:gd name="connsiteY24" fmla="*/ 1251559 h 1976311"/>
                      <a:gd name="connsiteX25" fmla="*/ 1452057 w 3638346"/>
                      <a:gd name="connsiteY25" fmla="*/ 1088222 h 1976311"/>
                      <a:gd name="connsiteX26" fmla="*/ 1197860 w 3638346"/>
                      <a:gd name="connsiteY26" fmla="*/ 1483638 h 1976311"/>
                      <a:gd name="connsiteX27" fmla="*/ 1088414 w 3638346"/>
                      <a:gd name="connsiteY27" fmla="*/ 908167 h 1976311"/>
                      <a:gd name="connsiteX28" fmla="*/ 880115 w 3638346"/>
                      <a:gd name="connsiteY28" fmla="*/ 1303582 h 1976311"/>
                      <a:gd name="connsiteX29" fmla="*/ 714181 w 3638346"/>
                      <a:gd name="connsiteY29" fmla="*/ 1045856 h 1976311"/>
                      <a:gd name="connsiteX30" fmla="*/ 485604 w 3638346"/>
                      <a:gd name="connsiteY30" fmla="*/ 1466206 h 1976311"/>
                      <a:gd name="connsiteX31" fmla="*/ 3625 w 3638346"/>
                      <a:gd name="connsiteY31" fmla="*/ 1466156 h 1976311"/>
                      <a:gd name="connsiteX32" fmla="*/ 0 w 3638346"/>
                      <a:gd name="connsiteY32" fmla="*/ 1372476 h 1976311"/>
                      <a:gd name="connsiteX33" fmla="*/ 361343 w 3638346"/>
                      <a:gd name="connsiteY33" fmla="*/ 1385103 h 1976311"/>
                      <a:gd name="connsiteX34" fmla="*/ 701062 w 3638346"/>
                      <a:gd name="connsiteY34" fmla="*/ 728717 h 1976311"/>
                      <a:gd name="connsiteX0" fmla="*/ 697437 w 3634721"/>
                      <a:gd name="connsiteY0" fmla="*/ 728717 h 1976311"/>
                      <a:gd name="connsiteX1" fmla="*/ 864361 w 3634721"/>
                      <a:gd name="connsiteY1" fmla="*/ 986826 h 1976311"/>
                      <a:gd name="connsiteX2" fmla="*/ 1196321 w 3634721"/>
                      <a:gd name="connsiteY2" fmla="*/ 461725 h 1976311"/>
                      <a:gd name="connsiteX3" fmla="*/ 1304963 w 3634721"/>
                      <a:gd name="connsiteY3" fmla="*/ 1065290 h 1976311"/>
                      <a:gd name="connsiteX4" fmla="*/ 1537335 w 3634721"/>
                      <a:gd name="connsiteY4" fmla="*/ 733330 h 1976311"/>
                      <a:gd name="connsiteX5" fmla="*/ 1564495 w 3634721"/>
                      <a:gd name="connsiteY5" fmla="*/ 829901 h 1976311"/>
                      <a:gd name="connsiteX6" fmla="*/ 2014150 w 3634721"/>
                      <a:gd name="connsiteY6" fmla="*/ 0 h 1976311"/>
                      <a:gd name="connsiteX7" fmla="*/ 2098650 w 3634721"/>
                      <a:gd name="connsiteY7" fmla="*/ 893275 h 1976311"/>
                      <a:gd name="connsiteX8" fmla="*/ 2327744 w 3634721"/>
                      <a:gd name="connsiteY8" fmla="*/ 680430 h 1976311"/>
                      <a:gd name="connsiteX9" fmla="*/ 2460788 w 3634721"/>
                      <a:gd name="connsiteY9" fmla="*/ 1017005 h 1976311"/>
                      <a:gd name="connsiteX10" fmla="*/ 2801802 w 3634721"/>
                      <a:gd name="connsiteY10" fmla="*/ 353085 h 1976311"/>
                      <a:gd name="connsiteX11" fmla="*/ 2813874 w 3634721"/>
                      <a:gd name="connsiteY11" fmla="*/ 1327842 h 1976311"/>
                      <a:gd name="connsiteX12" fmla="*/ 3067110 w 3634721"/>
                      <a:gd name="connsiteY12" fmla="*/ 863221 h 1976311"/>
                      <a:gd name="connsiteX13" fmla="*/ 3308796 w 3634721"/>
                      <a:gd name="connsiteY13" fmla="*/ 1050202 h 1976311"/>
                      <a:gd name="connsiteX14" fmla="*/ 3634721 w 3634721"/>
                      <a:gd name="connsiteY14" fmla="*/ 1053220 h 1976311"/>
                      <a:gd name="connsiteX15" fmla="*/ 3628685 w 3634721"/>
                      <a:gd name="connsiteY15" fmla="*/ 1146773 h 1976311"/>
                      <a:gd name="connsiteX16" fmla="*/ 3190188 w 3634721"/>
                      <a:gd name="connsiteY16" fmla="*/ 1156739 h 1976311"/>
                      <a:gd name="connsiteX17" fmla="*/ 3127604 w 3634721"/>
                      <a:gd name="connsiteY17" fmla="*/ 1084336 h 1976311"/>
                      <a:gd name="connsiteX18" fmla="*/ 2639259 w 3634721"/>
                      <a:gd name="connsiteY18" fmla="*/ 1976311 h 1976311"/>
                      <a:gd name="connsiteX19" fmla="*/ 2641750 w 3634721"/>
                      <a:gd name="connsiteY19" fmla="*/ 1029522 h 1976311"/>
                      <a:gd name="connsiteX20" fmla="*/ 2417511 w 3634721"/>
                      <a:gd name="connsiteY20" fmla="*/ 1430662 h 1976311"/>
                      <a:gd name="connsiteX21" fmla="*/ 2263034 w 3634721"/>
                      <a:gd name="connsiteY21" fmla="*/ 959757 h 1976311"/>
                      <a:gd name="connsiteX22" fmla="*/ 1966540 w 3634721"/>
                      <a:gd name="connsiteY22" fmla="*/ 1211406 h 1976311"/>
                      <a:gd name="connsiteX23" fmla="*/ 1899268 w 3634721"/>
                      <a:gd name="connsiteY23" fmla="*/ 543670 h 1976311"/>
                      <a:gd name="connsiteX24" fmla="*/ 1512048 w 3634721"/>
                      <a:gd name="connsiteY24" fmla="*/ 1251559 h 1976311"/>
                      <a:gd name="connsiteX25" fmla="*/ 1448432 w 3634721"/>
                      <a:gd name="connsiteY25" fmla="*/ 1088222 h 1976311"/>
                      <a:gd name="connsiteX26" fmla="*/ 1194235 w 3634721"/>
                      <a:gd name="connsiteY26" fmla="*/ 1483638 h 1976311"/>
                      <a:gd name="connsiteX27" fmla="*/ 1084789 w 3634721"/>
                      <a:gd name="connsiteY27" fmla="*/ 908167 h 1976311"/>
                      <a:gd name="connsiteX28" fmla="*/ 876490 w 3634721"/>
                      <a:gd name="connsiteY28" fmla="*/ 1303582 h 1976311"/>
                      <a:gd name="connsiteX29" fmla="*/ 710556 w 3634721"/>
                      <a:gd name="connsiteY29" fmla="*/ 1045856 h 1976311"/>
                      <a:gd name="connsiteX30" fmla="*/ 481979 w 3634721"/>
                      <a:gd name="connsiteY30" fmla="*/ 1466206 h 1976311"/>
                      <a:gd name="connsiteX31" fmla="*/ 0 w 3634721"/>
                      <a:gd name="connsiteY31" fmla="*/ 1466156 h 1976311"/>
                      <a:gd name="connsiteX32" fmla="*/ 1585 w 3634721"/>
                      <a:gd name="connsiteY32" fmla="*/ 1372476 h 1976311"/>
                      <a:gd name="connsiteX33" fmla="*/ 357718 w 3634721"/>
                      <a:gd name="connsiteY33" fmla="*/ 1385103 h 1976311"/>
                      <a:gd name="connsiteX34" fmla="*/ 697437 w 3634721"/>
                      <a:gd name="connsiteY34" fmla="*/ 728717 h 1976311"/>
                      <a:gd name="connsiteX0" fmla="*/ 699881 w 3637165"/>
                      <a:gd name="connsiteY0" fmla="*/ 728717 h 1976311"/>
                      <a:gd name="connsiteX1" fmla="*/ 866805 w 3637165"/>
                      <a:gd name="connsiteY1" fmla="*/ 986826 h 1976311"/>
                      <a:gd name="connsiteX2" fmla="*/ 1198765 w 3637165"/>
                      <a:gd name="connsiteY2" fmla="*/ 461725 h 1976311"/>
                      <a:gd name="connsiteX3" fmla="*/ 1307407 w 3637165"/>
                      <a:gd name="connsiteY3" fmla="*/ 1065290 h 1976311"/>
                      <a:gd name="connsiteX4" fmla="*/ 1539779 w 3637165"/>
                      <a:gd name="connsiteY4" fmla="*/ 733330 h 1976311"/>
                      <a:gd name="connsiteX5" fmla="*/ 1566939 w 3637165"/>
                      <a:gd name="connsiteY5" fmla="*/ 829901 h 1976311"/>
                      <a:gd name="connsiteX6" fmla="*/ 2016594 w 3637165"/>
                      <a:gd name="connsiteY6" fmla="*/ 0 h 1976311"/>
                      <a:gd name="connsiteX7" fmla="*/ 2101094 w 3637165"/>
                      <a:gd name="connsiteY7" fmla="*/ 893275 h 1976311"/>
                      <a:gd name="connsiteX8" fmla="*/ 2330188 w 3637165"/>
                      <a:gd name="connsiteY8" fmla="*/ 680430 h 1976311"/>
                      <a:gd name="connsiteX9" fmla="*/ 2463232 w 3637165"/>
                      <a:gd name="connsiteY9" fmla="*/ 1017005 h 1976311"/>
                      <a:gd name="connsiteX10" fmla="*/ 2804246 w 3637165"/>
                      <a:gd name="connsiteY10" fmla="*/ 353085 h 1976311"/>
                      <a:gd name="connsiteX11" fmla="*/ 2816318 w 3637165"/>
                      <a:gd name="connsiteY11" fmla="*/ 1327842 h 1976311"/>
                      <a:gd name="connsiteX12" fmla="*/ 3069554 w 3637165"/>
                      <a:gd name="connsiteY12" fmla="*/ 863221 h 1976311"/>
                      <a:gd name="connsiteX13" fmla="*/ 3311240 w 3637165"/>
                      <a:gd name="connsiteY13" fmla="*/ 1050202 h 1976311"/>
                      <a:gd name="connsiteX14" fmla="*/ 3637165 w 3637165"/>
                      <a:gd name="connsiteY14" fmla="*/ 1053220 h 1976311"/>
                      <a:gd name="connsiteX15" fmla="*/ 3631129 w 3637165"/>
                      <a:gd name="connsiteY15" fmla="*/ 1146773 h 1976311"/>
                      <a:gd name="connsiteX16" fmla="*/ 3192632 w 3637165"/>
                      <a:gd name="connsiteY16" fmla="*/ 1156739 h 1976311"/>
                      <a:gd name="connsiteX17" fmla="*/ 3130048 w 3637165"/>
                      <a:gd name="connsiteY17" fmla="*/ 1084336 h 1976311"/>
                      <a:gd name="connsiteX18" fmla="*/ 2641703 w 3637165"/>
                      <a:gd name="connsiteY18" fmla="*/ 1976311 h 1976311"/>
                      <a:gd name="connsiteX19" fmla="*/ 2644194 w 3637165"/>
                      <a:gd name="connsiteY19" fmla="*/ 1029522 h 1976311"/>
                      <a:gd name="connsiteX20" fmla="*/ 2419955 w 3637165"/>
                      <a:gd name="connsiteY20" fmla="*/ 1430662 h 1976311"/>
                      <a:gd name="connsiteX21" fmla="*/ 2265478 w 3637165"/>
                      <a:gd name="connsiteY21" fmla="*/ 959757 h 1976311"/>
                      <a:gd name="connsiteX22" fmla="*/ 1968984 w 3637165"/>
                      <a:gd name="connsiteY22" fmla="*/ 1211406 h 1976311"/>
                      <a:gd name="connsiteX23" fmla="*/ 1901712 w 3637165"/>
                      <a:gd name="connsiteY23" fmla="*/ 543670 h 1976311"/>
                      <a:gd name="connsiteX24" fmla="*/ 1514492 w 3637165"/>
                      <a:gd name="connsiteY24" fmla="*/ 1251559 h 1976311"/>
                      <a:gd name="connsiteX25" fmla="*/ 1450876 w 3637165"/>
                      <a:gd name="connsiteY25" fmla="*/ 1088222 h 1976311"/>
                      <a:gd name="connsiteX26" fmla="*/ 1196679 w 3637165"/>
                      <a:gd name="connsiteY26" fmla="*/ 1483638 h 1976311"/>
                      <a:gd name="connsiteX27" fmla="*/ 1087233 w 3637165"/>
                      <a:gd name="connsiteY27" fmla="*/ 908167 h 1976311"/>
                      <a:gd name="connsiteX28" fmla="*/ 878934 w 3637165"/>
                      <a:gd name="connsiteY28" fmla="*/ 1303582 h 1976311"/>
                      <a:gd name="connsiteX29" fmla="*/ 713000 w 3637165"/>
                      <a:gd name="connsiteY29" fmla="*/ 1045856 h 1976311"/>
                      <a:gd name="connsiteX30" fmla="*/ 484423 w 3637165"/>
                      <a:gd name="connsiteY30" fmla="*/ 1466206 h 1976311"/>
                      <a:gd name="connsiteX31" fmla="*/ 2444 w 3637165"/>
                      <a:gd name="connsiteY31" fmla="*/ 1466156 h 1976311"/>
                      <a:gd name="connsiteX32" fmla="*/ 4029 w 3637165"/>
                      <a:gd name="connsiteY32" fmla="*/ 1372476 h 1976311"/>
                      <a:gd name="connsiteX33" fmla="*/ 360162 w 3637165"/>
                      <a:gd name="connsiteY33" fmla="*/ 1385103 h 1976311"/>
                      <a:gd name="connsiteX34" fmla="*/ 699881 w 3637165"/>
                      <a:gd name="connsiteY34" fmla="*/ 728717 h 1976311"/>
                      <a:gd name="connsiteX0" fmla="*/ 707966 w 3645250"/>
                      <a:gd name="connsiteY0" fmla="*/ 728717 h 1976311"/>
                      <a:gd name="connsiteX1" fmla="*/ 874890 w 3645250"/>
                      <a:gd name="connsiteY1" fmla="*/ 986826 h 1976311"/>
                      <a:gd name="connsiteX2" fmla="*/ 1206850 w 3645250"/>
                      <a:gd name="connsiteY2" fmla="*/ 461725 h 1976311"/>
                      <a:gd name="connsiteX3" fmla="*/ 1315492 w 3645250"/>
                      <a:gd name="connsiteY3" fmla="*/ 1065290 h 1976311"/>
                      <a:gd name="connsiteX4" fmla="*/ 1547864 w 3645250"/>
                      <a:gd name="connsiteY4" fmla="*/ 733330 h 1976311"/>
                      <a:gd name="connsiteX5" fmla="*/ 1575024 w 3645250"/>
                      <a:gd name="connsiteY5" fmla="*/ 829901 h 1976311"/>
                      <a:gd name="connsiteX6" fmla="*/ 2024679 w 3645250"/>
                      <a:gd name="connsiteY6" fmla="*/ 0 h 1976311"/>
                      <a:gd name="connsiteX7" fmla="*/ 2109179 w 3645250"/>
                      <a:gd name="connsiteY7" fmla="*/ 893275 h 1976311"/>
                      <a:gd name="connsiteX8" fmla="*/ 2338273 w 3645250"/>
                      <a:gd name="connsiteY8" fmla="*/ 680430 h 1976311"/>
                      <a:gd name="connsiteX9" fmla="*/ 2471317 w 3645250"/>
                      <a:gd name="connsiteY9" fmla="*/ 1017005 h 1976311"/>
                      <a:gd name="connsiteX10" fmla="*/ 2812331 w 3645250"/>
                      <a:gd name="connsiteY10" fmla="*/ 353085 h 1976311"/>
                      <a:gd name="connsiteX11" fmla="*/ 2824403 w 3645250"/>
                      <a:gd name="connsiteY11" fmla="*/ 1327842 h 1976311"/>
                      <a:gd name="connsiteX12" fmla="*/ 3077639 w 3645250"/>
                      <a:gd name="connsiteY12" fmla="*/ 863221 h 1976311"/>
                      <a:gd name="connsiteX13" fmla="*/ 3319325 w 3645250"/>
                      <a:gd name="connsiteY13" fmla="*/ 1050202 h 1976311"/>
                      <a:gd name="connsiteX14" fmla="*/ 3645250 w 3645250"/>
                      <a:gd name="connsiteY14" fmla="*/ 1053220 h 1976311"/>
                      <a:gd name="connsiteX15" fmla="*/ 3639214 w 3645250"/>
                      <a:gd name="connsiteY15" fmla="*/ 1146773 h 1976311"/>
                      <a:gd name="connsiteX16" fmla="*/ 3200717 w 3645250"/>
                      <a:gd name="connsiteY16" fmla="*/ 1156739 h 1976311"/>
                      <a:gd name="connsiteX17" fmla="*/ 3138133 w 3645250"/>
                      <a:gd name="connsiteY17" fmla="*/ 1084336 h 1976311"/>
                      <a:gd name="connsiteX18" fmla="*/ 2649788 w 3645250"/>
                      <a:gd name="connsiteY18" fmla="*/ 1976311 h 1976311"/>
                      <a:gd name="connsiteX19" fmla="*/ 2652279 w 3645250"/>
                      <a:gd name="connsiteY19" fmla="*/ 1029522 h 1976311"/>
                      <a:gd name="connsiteX20" fmla="*/ 2428040 w 3645250"/>
                      <a:gd name="connsiteY20" fmla="*/ 1430662 h 1976311"/>
                      <a:gd name="connsiteX21" fmla="*/ 2273563 w 3645250"/>
                      <a:gd name="connsiteY21" fmla="*/ 959757 h 1976311"/>
                      <a:gd name="connsiteX22" fmla="*/ 1977069 w 3645250"/>
                      <a:gd name="connsiteY22" fmla="*/ 1211406 h 1976311"/>
                      <a:gd name="connsiteX23" fmla="*/ 1909797 w 3645250"/>
                      <a:gd name="connsiteY23" fmla="*/ 543670 h 1976311"/>
                      <a:gd name="connsiteX24" fmla="*/ 1522577 w 3645250"/>
                      <a:gd name="connsiteY24" fmla="*/ 1251559 h 1976311"/>
                      <a:gd name="connsiteX25" fmla="*/ 1458961 w 3645250"/>
                      <a:gd name="connsiteY25" fmla="*/ 1088222 h 1976311"/>
                      <a:gd name="connsiteX26" fmla="*/ 1204764 w 3645250"/>
                      <a:gd name="connsiteY26" fmla="*/ 1483638 h 1976311"/>
                      <a:gd name="connsiteX27" fmla="*/ 1095318 w 3645250"/>
                      <a:gd name="connsiteY27" fmla="*/ 908167 h 1976311"/>
                      <a:gd name="connsiteX28" fmla="*/ 887019 w 3645250"/>
                      <a:gd name="connsiteY28" fmla="*/ 1303582 h 1976311"/>
                      <a:gd name="connsiteX29" fmla="*/ 721085 w 3645250"/>
                      <a:gd name="connsiteY29" fmla="*/ 1045856 h 1976311"/>
                      <a:gd name="connsiteX30" fmla="*/ 492508 w 3645250"/>
                      <a:gd name="connsiteY30" fmla="*/ 1466206 h 1976311"/>
                      <a:gd name="connsiteX31" fmla="*/ 10529 w 3645250"/>
                      <a:gd name="connsiteY31" fmla="*/ 1466156 h 1976311"/>
                      <a:gd name="connsiteX32" fmla="*/ 12114 w 3645250"/>
                      <a:gd name="connsiteY32" fmla="*/ 1372476 h 1976311"/>
                      <a:gd name="connsiteX33" fmla="*/ 368247 w 3645250"/>
                      <a:gd name="connsiteY33" fmla="*/ 1385103 h 1976311"/>
                      <a:gd name="connsiteX34" fmla="*/ 707966 w 3645250"/>
                      <a:gd name="connsiteY34" fmla="*/ 728717 h 1976311"/>
                      <a:gd name="connsiteX0" fmla="*/ 697630 w 3634914"/>
                      <a:gd name="connsiteY0" fmla="*/ 728717 h 1976311"/>
                      <a:gd name="connsiteX1" fmla="*/ 864554 w 3634914"/>
                      <a:gd name="connsiteY1" fmla="*/ 986826 h 1976311"/>
                      <a:gd name="connsiteX2" fmla="*/ 1196514 w 3634914"/>
                      <a:gd name="connsiteY2" fmla="*/ 461725 h 1976311"/>
                      <a:gd name="connsiteX3" fmla="*/ 1305156 w 3634914"/>
                      <a:gd name="connsiteY3" fmla="*/ 1065290 h 1976311"/>
                      <a:gd name="connsiteX4" fmla="*/ 1537528 w 3634914"/>
                      <a:gd name="connsiteY4" fmla="*/ 733330 h 1976311"/>
                      <a:gd name="connsiteX5" fmla="*/ 1564688 w 3634914"/>
                      <a:gd name="connsiteY5" fmla="*/ 829901 h 1976311"/>
                      <a:gd name="connsiteX6" fmla="*/ 2014343 w 3634914"/>
                      <a:gd name="connsiteY6" fmla="*/ 0 h 1976311"/>
                      <a:gd name="connsiteX7" fmla="*/ 2098843 w 3634914"/>
                      <a:gd name="connsiteY7" fmla="*/ 893275 h 1976311"/>
                      <a:gd name="connsiteX8" fmla="*/ 2327937 w 3634914"/>
                      <a:gd name="connsiteY8" fmla="*/ 680430 h 1976311"/>
                      <a:gd name="connsiteX9" fmla="*/ 2460981 w 3634914"/>
                      <a:gd name="connsiteY9" fmla="*/ 1017005 h 1976311"/>
                      <a:gd name="connsiteX10" fmla="*/ 2801995 w 3634914"/>
                      <a:gd name="connsiteY10" fmla="*/ 353085 h 1976311"/>
                      <a:gd name="connsiteX11" fmla="*/ 2814067 w 3634914"/>
                      <a:gd name="connsiteY11" fmla="*/ 1327842 h 1976311"/>
                      <a:gd name="connsiteX12" fmla="*/ 3067303 w 3634914"/>
                      <a:gd name="connsiteY12" fmla="*/ 863221 h 1976311"/>
                      <a:gd name="connsiteX13" fmla="*/ 3308989 w 3634914"/>
                      <a:gd name="connsiteY13" fmla="*/ 1050202 h 1976311"/>
                      <a:gd name="connsiteX14" fmla="*/ 3634914 w 3634914"/>
                      <a:gd name="connsiteY14" fmla="*/ 1053220 h 1976311"/>
                      <a:gd name="connsiteX15" fmla="*/ 3628878 w 3634914"/>
                      <a:gd name="connsiteY15" fmla="*/ 1146773 h 1976311"/>
                      <a:gd name="connsiteX16" fmla="*/ 3190381 w 3634914"/>
                      <a:gd name="connsiteY16" fmla="*/ 1156739 h 1976311"/>
                      <a:gd name="connsiteX17" fmla="*/ 3127797 w 3634914"/>
                      <a:gd name="connsiteY17" fmla="*/ 1084336 h 1976311"/>
                      <a:gd name="connsiteX18" fmla="*/ 2639452 w 3634914"/>
                      <a:gd name="connsiteY18" fmla="*/ 1976311 h 1976311"/>
                      <a:gd name="connsiteX19" fmla="*/ 2641943 w 3634914"/>
                      <a:gd name="connsiteY19" fmla="*/ 1029522 h 1976311"/>
                      <a:gd name="connsiteX20" fmla="*/ 2417704 w 3634914"/>
                      <a:gd name="connsiteY20" fmla="*/ 1430662 h 1976311"/>
                      <a:gd name="connsiteX21" fmla="*/ 2263227 w 3634914"/>
                      <a:gd name="connsiteY21" fmla="*/ 959757 h 1976311"/>
                      <a:gd name="connsiteX22" fmla="*/ 1966733 w 3634914"/>
                      <a:gd name="connsiteY22" fmla="*/ 1211406 h 1976311"/>
                      <a:gd name="connsiteX23" fmla="*/ 1899461 w 3634914"/>
                      <a:gd name="connsiteY23" fmla="*/ 543670 h 1976311"/>
                      <a:gd name="connsiteX24" fmla="*/ 1512241 w 3634914"/>
                      <a:gd name="connsiteY24" fmla="*/ 1251559 h 1976311"/>
                      <a:gd name="connsiteX25" fmla="*/ 1448625 w 3634914"/>
                      <a:gd name="connsiteY25" fmla="*/ 1088222 h 1976311"/>
                      <a:gd name="connsiteX26" fmla="*/ 1194428 w 3634914"/>
                      <a:gd name="connsiteY26" fmla="*/ 1483638 h 1976311"/>
                      <a:gd name="connsiteX27" fmla="*/ 1084982 w 3634914"/>
                      <a:gd name="connsiteY27" fmla="*/ 908167 h 1976311"/>
                      <a:gd name="connsiteX28" fmla="*/ 876683 w 3634914"/>
                      <a:gd name="connsiteY28" fmla="*/ 1303582 h 1976311"/>
                      <a:gd name="connsiteX29" fmla="*/ 710749 w 3634914"/>
                      <a:gd name="connsiteY29" fmla="*/ 1045856 h 1976311"/>
                      <a:gd name="connsiteX30" fmla="*/ 482172 w 3634914"/>
                      <a:gd name="connsiteY30" fmla="*/ 1466206 h 1976311"/>
                      <a:gd name="connsiteX31" fmla="*/ 193 w 3634914"/>
                      <a:gd name="connsiteY31" fmla="*/ 1466156 h 1976311"/>
                      <a:gd name="connsiteX32" fmla="*/ 1778 w 3634914"/>
                      <a:gd name="connsiteY32" fmla="*/ 1372476 h 1976311"/>
                      <a:gd name="connsiteX33" fmla="*/ 357911 w 3634914"/>
                      <a:gd name="connsiteY33" fmla="*/ 1385103 h 1976311"/>
                      <a:gd name="connsiteX34" fmla="*/ 697630 w 3634914"/>
                      <a:gd name="connsiteY34" fmla="*/ 728717 h 1976311"/>
                      <a:gd name="connsiteX0" fmla="*/ 697630 w 3634914"/>
                      <a:gd name="connsiteY0" fmla="*/ 728717 h 1976311"/>
                      <a:gd name="connsiteX1" fmla="*/ 864554 w 3634914"/>
                      <a:gd name="connsiteY1" fmla="*/ 986826 h 1976311"/>
                      <a:gd name="connsiteX2" fmla="*/ 1196514 w 3634914"/>
                      <a:gd name="connsiteY2" fmla="*/ 461725 h 1976311"/>
                      <a:gd name="connsiteX3" fmla="*/ 1305156 w 3634914"/>
                      <a:gd name="connsiteY3" fmla="*/ 1065290 h 1976311"/>
                      <a:gd name="connsiteX4" fmla="*/ 1537528 w 3634914"/>
                      <a:gd name="connsiteY4" fmla="*/ 733330 h 1976311"/>
                      <a:gd name="connsiteX5" fmla="*/ 1564688 w 3634914"/>
                      <a:gd name="connsiteY5" fmla="*/ 829901 h 1976311"/>
                      <a:gd name="connsiteX6" fmla="*/ 2014343 w 3634914"/>
                      <a:gd name="connsiteY6" fmla="*/ 0 h 1976311"/>
                      <a:gd name="connsiteX7" fmla="*/ 2098843 w 3634914"/>
                      <a:gd name="connsiteY7" fmla="*/ 893275 h 1976311"/>
                      <a:gd name="connsiteX8" fmla="*/ 2327937 w 3634914"/>
                      <a:gd name="connsiteY8" fmla="*/ 680430 h 1976311"/>
                      <a:gd name="connsiteX9" fmla="*/ 2460981 w 3634914"/>
                      <a:gd name="connsiteY9" fmla="*/ 1017005 h 1976311"/>
                      <a:gd name="connsiteX10" fmla="*/ 2801995 w 3634914"/>
                      <a:gd name="connsiteY10" fmla="*/ 353085 h 1976311"/>
                      <a:gd name="connsiteX11" fmla="*/ 2814067 w 3634914"/>
                      <a:gd name="connsiteY11" fmla="*/ 1327842 h 1976311"/>
                      <a:gd name="connsiteX12" fmla="*/ 3067303 w 3634914"/>
                      <a:gd name="connsiteY12" fmla="*/ 863221 h 1976311"/>
                      <a:gd name="connsiteX13" fmla="*/ 3308989 w 3634914"/>
                      <a:gd name="connsiteY13" fmla="*/ 1050202 h 1976311"/>
                      <a:gd name="connsiteX14" fmla="*/ 3634914 w 3634914"/>
                      <a:gd name="connsiteY14" fmla="*/ 1053220 h 1976311"/>
                      <a:gd name="connsiteX15" fmla="*/ 3628878 w 3634914"/>
                      <a:gd name="connsiteY15" fmla="*/ 1146773 h 1976311"/>
                      <a:gd name="connsiteX16" fmla="*/ 3190381 w 3634914"/>
                      <a:gd name="connsiteY16" fmla="*/ 1156739 h 1976311"/>
                      <a:gd name="connsiteX17" fmla="*/ 3127797 w 3634914"/>
                      <a:gd name="connsiteY17" fmla="*/ 1084336 h 1976311"/>
                      <a:gd name="connsiteX18" fmla="*/ 2639452 w 3634914"/>
                      <a:gd name="connsiteY18" fmla="*/ 1976311 h 1976311"/>
                      <a:gd name="connsiteX19" fmla="*/ 2641943 w 3634914"/>
                      <a:gd name="connsiteY19" fmla="*/ 1029522 h 1976311"/>
                      <a:gd name="connsiteX20" fmla="*/ 2417704 w 3634914"/>
                      <a:gd name="connsiteY20" fmla="*/ 1430662 h 1976311"/>
                      <a:gd name="connsiteX21" fmla="*/ 2263227 w 3634914"/>
                      <a:gd name="connsiteY21" fmla="*/ 959757 h 1976311"/>
                      <a:gd name="connsiteX22" fmla="*/ 1966733 w 3634914"/>
                      <a:gd name="connsiteY22" fmla="*/ 1211406 h 1976311"/>
                      <a:gd name="connsiteX23" fmla="*/ 1899461 w 3634914"/>
                      <a:gd name="connsiteY23" fmla="*/ 543670 h 1976311"/>
                      <a:gd name="connsiteX24" fmla="*/ 1512241 w 3634914"/>
                      <a:gd name="connsiteY24" fmla="*/ 1251559 h 1976311"/>
                      <a:gd name="connsiteX25" fmla="*/ 1448625 w 3634914"/>
                      <a:gd name="connsiteY25" fmla="*/ 1088222 h 1976311"/>
                      <a:gd name="connsiteX26" fmla="*/ 1194428 w 3634914"/>
                      <a:gd name="connsiteY26" fmla="*/ 1483638 h 1976311"/>
                      <a:gd name="connsiteX27" fmla="*/ 1084982 w 3634914"/>
                      <a:gd name="connsiteY27" fmla="*/ 908167 h 1976311"/>
                      <a:gd name="connsiteX28" fmla="*/ 876683 w 3634914"/>
                      <a:gd name="connsiteY28" fmla="*/ 1303582 h 1976311"/>
                      <a:gd name="connsiteX29" fmla="*/ 710749 w 3634914"/>
                      <a:gd name="connsiteY29" fmla="*/ 1045856 h 1976311"/>
                      <a:gd name="connsiteX30" fmla="*/ 482172 w 3634914"/>
                      <a:gd name="connsiteY30" fmla="*/ 1466206 h 1976311"/>
                      <a:gd name="connsiteX31" fmla="*/ 193 w 3634914"/>
                      <a:gd name="connsiteY31" fmla="*/ 1466156 h 1976311"/>
                      <a:gd name="connsiteX32" fmla="*/ 1778 w 3634914"/>
                      <a:gd name="connsiteY32" fmla="*/ 1372476 h 1976311"/>
                      <a:gd name="connsiteX33" fmla="*/ 357911 w 3634914"/>
                      <a:gd name="connsiteY33" fmla="*/ 1382498 h 1976311"/>
                      <a:gd name="connsiteX34" fmla="*/ 697630 w 3634914"/>
                      <a:gd name="connsiteY34" fmla="*/ 728717 h 1976311"/>
                      <a:gd name="connsiteX0" fmla="*/ 697630 w 3634914"/>
                      <a:gd name="connsiteY0" fmla="*/ 728717 h 1976311"/>
                      <a:gd name="connsiteX1" fmla="*/ 864554 w 3634914"/>
                      <a:gd name="connsiteY1" fmla="*/ 986826 h 1976311"/>
                      <a:gd name="connsiteX2" fmla="*/ 1196514 w 3634914"/>
                      <a:gd name="connsiteY2" fmla="*/ 461725 h 1976311"/>
                      <a:gd name="connsiteX3" fmla="*/ 1305156 w 3634914"/>
                      <a:gd name="connsiteY3" fmla="*/ 1065290 h 1976311"/>
                      <a:gd name="connsiteX4" fmla="*/ 1537528 w 3634914"/>
                      <a:gd name="connsiteY4" fmla="*/ 733330 h 1976311"/>
                      <a:gd name="connsiteX5" fmla="*/ 1564688 w 3634914"/>
                      <a:gd name="connsiteY5" fmla="*/ 829901 h 1976311"/>
                      <a:gd name="connsiteX6" fmla="*/ 2014343 w 3634914"/>
                      <a:gd name="connsiteY6" fmla="*/ 0 h 1976311"/>
                      <a:gd name="connsiteX7" fmla="*/ 2098843 w 3634914"/>
                      <a:gd name="connsiteY7" fmla="*/ 893275 h 1976311"/>
                      <a:gd name="connsiteX8" fmla="*/ 2327937 w 3634914"/>
                      <a:gd name="connsiteY8" fmla="*/ 680430 h 1976311"/>
                      <a:gd name="connsiteX9" fmla="*/ 2460981 w 3634914"/>
                      <a:gd name="connsiteY9" fmla="*/ 1017005 h 1976311"/>
                      <a:gd name="connsiteX10" fmla="*/ 2801995 w 3634914"/>
                      <a:gd name="connsiteY10" fmla="*/ 353085 h 1976311"/>
                      <a:gd name="connsiteX11" fmla="*/ 2814067 w 3634914"/>
                      <a:gd name="connsiteY11" fmla="*/ 1327842 h 1976311"/>
                      <a:gd name="connsiteX12" fmla="*/ 3067303 w 3634914"/>
                      <a:gd name="connsiteY12" fmla="*/ 863221 h 1976311"/>
                      <a:gd name="connsiteX13" fmla="*/ 3308989 w 3634914"/>
                      <a:gd name="connsiteY13" fmla="*/ 1050202 h 1976311"/>
                      <a:gd name="connsiteX14" fmla="*/ 3634914 w 3634914"/>
                      <a:gd name="connsiteY14" fmla="*/ 1053220 h 1976311"/>
                      <a:gd name="connsiteX15" fmla="*/ 3628878 w 3634914"/>
                      <a:gd name="connsiteY15" fmla="*/ 1146773 h 1976311"/>
                      <a:gd name="connsiteX16" fmla="*/ 3190381 w 3634914"/>
                      <a:gd name="connsiteY16" fmla="*/ 1156739 h 1976311"/>
                      <a:gd name="connsiteX17" fmla="*/ 3127797 w 3634914"/>
                      <a:gd name="connsiteY17" fmla="*/ 1084336 h 1976311"/>
                      <a:gd name="connsiteX18" fmla="*/ 2639452 w 3634914"/>
                      <a:gd name="connsiteY18" fmla="*/ 1976311 h 1976311"/>
                      <a:gd name="connsiteX19" fmla="*/ 2641943 w 3634914"/>
                      <a:gd name="connsiteY19" fmla="*/ 1029522 h 1976311"/>
                      <a:gd name="connsiteX20" fmla="*/ 2417704 w 3634914"/>
                      <a:gd name="connsiteY20" fmla="*/ 1430662 h 1976311"/>
                      <a:gd name="connsiteX21" fmla="*/ 2263227 w 3634914"/>
                      <a:gd name="connsiteY21" fmla="*/ 959757 h 1976311"/>
                      <a:gd name="connsiteX22" fmla="*/ 1966733 w 3634914"/>
                      <a:gd name="connsiteY22" fmla="*/ 1211406 h 1976311"/>
                      <a:gd name="connsiteX23" fmla="*/ 1899461 w 3634914"/>
                      <a:gd name="connsiteY23" fmla="*/ 543670 h 1976311"/>
                      <a:gd name="connsiteX24" fmla="*/ 1512241 w 3634914"/>
                      <a:gd name="connsiteY24" fmla="*/ 1251559 h 1976311"/>
                      <a:gd name="connsiteX25" fmla="*/ 1448625 w 3634914"/>
                      <a:gd name="connsiteY25" fmla="*/ 1088222 h 1976311"/>
                      <a:gd name="connsiteX26" fmla="*/ 1194428 w 3634914"/>
                      <a:gd name="connsiteY26" fmla="*/ 1483638 h 1976311"/>
                      <a:gd name="connsiteX27" fmla="*/ 1084982 w 3634914"/>
                      <a:gd name="connsiteY27" fmla="*/ 908167 h 1976311"/>
                      <a:gd name="connsiteX28" fmla="*/ 876683 w 3634914"/>
                      <a:gd name="connsiteY28" fmla="*/ 1303582 h 1976311"/>
                      <a:gd name="connsiteX29" fmla="*/ 710749 w 3634914"/>
                      <a:gd name="connsiteY29" fmla="*/ 1045856 h 1976311"/>
                      <a:gd name="connsiteX30" fmla="*/ 482172 w 3634914"/>
                      <a:gd name="connsiteY30" fmla="*/ 1466206 h 1976311"/>
                      <a:gd name="connsiteX31" fmla="*/ 193 w 3634914"/>
                      <a:gd name="connsiteY31" fmla="*/ 1466156 h 1976311"/>
                      <a:gd name="connsiteX32" fmla="*/ 1778 w 3634914"/>
                      <a:gd name="connsiteY32" fmla="*/ 1372476 h 1976311"/>
                      <a:gd name="connsiteX33" fmla="*/ 357911 w 3634914"/>
                      <a:gd name="connsiteY33" fmla="*/ 1377288 h 1976311"/>
                      <a:gd name="connsiteX34" fmla="*/ 697630 w 3634914"/>
                      <a:gd name="connsiteY34" fmla="*/ 728717 h 1976311"/>
                      <a:gd name="connsiteX0" fmla="*/ 697630 w 3634914"/>
                      <a:gd name="connsiteY0" fmla="*/ 728717 h 1976311"/>
                      <a:gd name="connsiteX1" fmla="*/ 864554 w 3634914"/>
                      <a:gd name="connsiteY1" fmla="*/ 986826 h 1976311"/>
                      <a:gd name="connsiteX2" fmla="*/ 1196514 w 3634914"/>
                      <a:gd name="connsiteY2" fmla="*/ 461725 h 1976311"/>
                      <a:gd name="connsiteX3" fmla="*/ 1305156 w 3634914"/>
                      <a:gd name="connsiteY3" fmla="*/ 1065290 h 1976311"/>
                      <a:gd name="connsiteX4" fmla="*/ 1537528 w 3634914"/>
                      <a:gd name="connsiteY4" fmla="*/ 733330 h 1976311"/>
                      <a:gd name="connsiteX5" fmla="*/ 1564688 w 3634914"/>
                      <a:gd name="connsiteY5" fmla="*/ 829901 h 1976311"/>
                      <a:gd name="connsiteX6" fmla="*/ 2014343 w 3634914"/>
                      <a:gd name="connsiteY6" fmla="*/ 0 h 1976311"/>
                      <a:gd name="connsiteX7" fmla="*/ 2098843 w 3634914"/>
                      <a:gd name="connsiteY7" fmla="*/ 893275 h 1976311"/>
                      <a:gd name="connsiteX8" fmla="*/ 2327937 w 3634914"/>
                      <a:gd name="connsiteY8" fmla="*/ 680430 h 1976311"/>
                      <a:gd name="connsiteX9" fmla="*/ 2460981 w 3634914"/>
                      <a:gd name="connsiteY9" fmla="*/ 1017005 h 1976311"/>
                      <a:gd name="connsiteX10" fmla="*/ 2801995 w 3634914"/>
                      <a:gd name="connsiteY10" fmla="*/ 353085 h 1976311"/>
                      <a:gd name="connsiteX11" fmla="*/ 2814067 w 3634914"/>
                      <a:gd name="connsiteY11" fmla="*/ 1327842 h 1976311"/>
                      <a:gd name="connsiteX12" fmla="*/ 3067303 w 3634914"/>
                      <a:gd name="connsiteY12" fmla="*/ 863221 h 1976311"/>
                      <a:gd name="connsiteX13" fmla="*/ 3308989 w 3634914"/>
                      <a:gd name="connsiteY13" fmla="*/ 1050202 h 1976311"/>
                      <a:gd name="connsiteX14" fmla="*/ 3634914 w 3634914"/>
                      <a:gd name="connsiteY14" fmla="*/ 1053220 h 1976311"/>
                      <a:gd name="connsiteX15" fmla="*/ 3628878 w 3634914"/>
                      <a:gd name="connsiteY15" fmla="*/ 1146773 h 1976311"/>
                      <a:gd name="connsiteX16" fmla="*/ 3190381 w 3634914"/>
                      <a:gd name="connsiteY16" fmla="*/ 1156739 h 1976311"/>
                      <a:gd name="connsiteX17" fmla="*/ 3127797 w 3634914"/>
                      <a:gd name="connsiteY17" fmla="*/ 1084336 h 1976311"/>
                      <a:gd name="connsiteX18" fmla="*/ 2639452 w 3634914"/>
                      <a:gd name="connsiteY18" fmla="*/ 1976311 h 1976311"/>
                      <a:gd name="connsiteX19" fmla="*/ 2641943 w 3634914"/>
                      <a:gd name="connsiteY19" fmla="*/ 1029522 h 1976311"/>
                      <a:gd name="connsiteX20" fmla="*/ 2417704 w 3634914"/>
                      <a:gd name="connsiteY20" fmla="*/ 1430662 h 1976311"/>
                      <a:gd name="connsiteX21" fmla="*/ 2263227 w 3634914"/>
                      <a:gd name="connsiteY21" fmla="*/ 959757 h 1976311"/>
                      <a:gd name="connsiteX22" fmla="*/ 1966733 w 3634914"/>
                      <a:gd name="connsiteY22" fmla="*/ 1211406 h 1976311"/>
                      <a:gd name="connsiteX23" fmla="*/ 1899461 w 3634914"/>
                      <a:gd name="connsiteY23" fmla="*/ 543670 h 1976311"/>
                      <a:gd name="connsiteX24" fmla="*/ 1512241 w 3634914"/>
                      <a:gd name="connsiteY24" fmla="*/ 1251559 h 1976311"/>
                      <a:gd name="connsiteX25" fmla="*/ 1448625 w 3634914"/>
                      <a:gd name="connsiteY25" fmla="*/ 1088222 h 1976311"/>
                      <a:gd name="connsiteX26" fmla="*/ 1194428 w 3634914"/>
                      <a:gd name="connsiteY26" fmla="*/ 1483638 h 1976311"/>
                      <a:gd name="connsiteX27" fmla="*/ 1084982 w 3634914"/>
                      <a:gd name="connsiteY27" fmla="*/ 908167 h 1976311"/>
                      <a:gd name="connsiteX28" fmla="*/ 876683 w 3634914"/>
                      <a:gd name="connsiteY28" fmla="*/ 1303582 h 1976311"/>
                      <a:gd name="connsiteX29" fmla="*/ 710749 w 3634914"/>
                      <a:gd name="connsiteY29" fmla="*/ 1045856 h 1976311"/>
                      <a:gd name="connsiteX30" fmla="*/ 482172 w 3634914"/>
                      <a:gd name="connsiteY30" fmla="*/ 1466206 h 1976311"/>
                      <a:gd name="connsiteX31" fmla="*/ 193 w 3634914"/>
                      <a:gd name="connsiteY31" fmla="*/ 1466156 h 1976311"/>
                      <a:gd name="connsiteX32" fmla="*/ 1778 w 3634914"/>
                      <a:gd name="connsiteY32" fmla="*/ 1372476 h 1976311"/>
                      <a:gd name="connsiteX33" fmla="*/ 357911 w 3634914"/>
                      <a:gd name="connsiteY33" fmla="*/ 1366867 h 1976311"/>
                      <a:gd name="connsiteX34" fmla="*/ 697630 w 3634914"/>
                      <a:gd name="connsiteY34" fmla="*/ 728717 h 1976311"/>
                      <a:gd name="connsiteX0" fmla="*/ 697630 w 3634914"/>
                      <a:gd name="connsiteY0" fmla="*/ 728717 h 1976311"/>
                      <a:gd name="connsiteX1" fmla="*/ 864554 w 3634914"/>
                      <a:gd name="connsiteY1" fmla="*/ 986826 h 1976311"/>
                      <a:gd name="connsiteX2" fmla="*/ 1196514 w 3634914"/>
                      <a:gd name="connsiteY2" fmla="*/ 461725 h 1976311"/>
                      <a:gd name="connsiteX3" fmla="*/ 1305156 w 3634914"/>
                      <a:gd name="connsiteY3" fmla="*/ 1065290 h 1976311"/>
                      <a:gd name="connsiteX4" fmla="*/ 1537528 w 3634914"/>
                      <a:gd name="connsiteY4" fmla="*/ 733330 h 1976311"/>
                      <a:gd name="connsiteX5" fmla="*/ 1564688 w 3634914"/>
                      <a:gd name="connsiteY5" fmla="*/ 829901 h 1976311"/>
                      <a:gd name="connsiteX6" fmla="*/ 2014343 w 3634914"/>
                      <a:gd name="connsiteY6" fmla="*/ 0 h 1976311"/>
                      <a:gd name="connsiteX7" fmla="*/ 2098843 w 3634914"/>
                      <a:gd name="connsiteY7" fmla="*/ 893275 h 1976311"/>
                      <a:gd name="connsiteX8" fmla="*/ 2327937 w 3634914"/>
                      <a:gd name="connsiteY8" fmla="*/ 680430 h 1976311"/>
                      <a:gd name="connsiteX9" fmla="*/ 2460981 w 3634914"/>
                      <a:gd name="connsiteY9" fmla="*/ 1017005 h 1976311"/>
                      <a:gd name="connsiteX10" fmla="*/ 2801995 w 3634914"/>
                      <a:gd name="connsiteY10" fmla="*/ 353085 h 1976311"/>
                      <a:gd name="connsiteX11" fmla="*/ 2814067 w 3634914"/>
                      <a:gd name="connsiteY11" fmla="*/ 1327842 h 1976311"/>
                      <a:gd name="connsiteX12" fmla="*/ 3067303 w 3634914"/>
                      <a:gd name="connsiteY12" fmla="*/ 863221 h 1976311"/>
                      <a:gd name="connsiteX13" fmla="*/ 3308989 w 3634914"/>
                      <a:gd name="connsiteY13" fmla="*/ 1050202 h 1976311"/>
                      <a:gd name="connsiteX14" fmla="*/ 3634914 w 3634914"/>
                      <a:gd name="connsiteY14" fmla="*/ 1053220 h 1976311"/>
                      <a:gd name="connsiteX15" fmla="*/ 3628878 w 3634914"/>
                      <a:gd name="connsiteY15" fmla="*/ 1146773 h 1976311"/>
                      <a:gd name="connsiteX16" fmla="*/ 3190381 w 3634914"/>
                      <a:gd name="connsiteY16" fmla="*/ 1156739 h 1976311"/>
                      <a:gd name="connsiteX17" fmla="*/ 3127797 w 3634914"/>
                      <a:gd name="connsiteY17" fmla="*/ 1084336 h 1976311"/>
                      <a:gd name="connsiteX18" fmla="*/ 2639452 w 3634914"/>
                      <a:gd name="connsiteY18" fmla="*/ 1976311 h 1976311"/>
                      <a:gd name="connsiteX19" fmla="*/ 2641943 w 3634914"/>
                      <a:gd name="connsiteY19" fmla="*/ 1029522 h 1976311"/>
                      <a:gd name="connsiteX20" fmla="*/ 2417704 w 3634914"/>
                      <a:gd name="connsiteY20" fmla="*/ 1430662 h 1976311"/>
                      <a:gd name="connsiteX21" fmla="*/ 2263227 w 3634914"/>
                      <a:gd name="connsiteY21" fmla="*/ 959757 h 1976311"/>
                      <a:gd name="connsiteX22" fmla="*/ 1966733 w 3634914"/>
                      <a:gd name="connsiteY22" fmla="*/ 1211406 h 1976311"/>
                      <a:gd name="connsiteX23" fmla="*/ 1899461 w 3634914"/>
                      <a:gd name="connsiteY23" fmla="*/ 543670 h 1976311"/>
                      <a:gd name="connsiteX24" fmla="*/ 1512241 w 3634914"/>
                      <a:gd name="connsiteY24" fmla="*/ 1251559 h 1976311"/>
                      <a:gd name="connsiteX25" fmla="*/ 1448625 w 3634914"/>
                      <a:gd name="connsiteY25" fmla="*/ 1088222 h 1976311"/>
                      <a:gd name="connsiteX26" fmla="*/ 1194428 w 3634914"/>
                      <a:gd name="connsiteY26" fmla="*/ 1483638 h 1976311"/>
                      <a:gd name="connsiteX27" fmla="*/ 1084982 w 3634914"/>
                      <a:gd name="connsiteY27" fmla="*/ 908167 h 1976311"/>
                      <a:gd name="connsiteX28" fmla="*/ 876683 w 3634914"/>
                      <a:gd name="connsiteY28" fmla="*/ 1303582 h 1976311"/>
                      <a:gd name="connsiteX29" fmla="*/ 710749 w 3634914"/>
                      <a:gd name="connsiteY29" fmla="*/ 1045856 h 1976311"/>
                      <a:gd name="connsiteX30" fmla="*/ 482172 w 3634914"/>
                      <a:gd name="connsiteY30" fmla="*/ 1466206 h 1976311"/>
                      <a:gd name="connsiteX31" fmla="*/ 193 w 3634914"/>
                      <a:gd name="connsiteY31" fmla="*/ 1466156 h 1976311"/>
                      <a:gd name="connsiteX32" fmla="*/ 1778 w 3634914"/>
                      <a:gd name="connsiteY32" fmla="*/ 1372476 h 1976311"/>
                      <a:gd name="connsiteX33" fmla="*/ 370936 w 3634914"/>
                      <a:gd name="connsiteY33" fmla="*/ 1374682 h 1976311"/>
                      <a:gd name="connsiteX34" fmla="*/ 697630 w 3634914"/>
                      <a:gd name="connsiteY34" fmla="*/ 728717 h 1976311"/>
                      <a:gd name="connsiteX0" fmla="*/ 697630 w 3634914"/>
                      <a:gd name="connsiteY0" fmla="*/ 728717 h 1976311"/>
                      <a:gd name="connsiteX1" fmla="*/ 864554 w 3634914"/>
                      <a:gd name="connsiteY1" fmla="*/ 986826 h 1976311"/>
                      <a:gd name="connsiteX2" fmla="*/ 1196514 w 3634914"/>
                      <a:gd name="connsiteY2" fmla="*/ 461725 h 1976311"/>
                      <a:gd name="connsiteX3" fmla="*/ 1305156 w 3634914"/>
                      <a:gd name="connsiteY3" fmla="*/ 1065290 h 1976311"/>
                      <a:gd name="connsiteX4" fmla="*/ 1537528 w 3634914"/>
                      <a:gd name="connsiteY4" fmla="*/ 733330 h 1976311"/>
                      <a:gd name="connsiteX5" fmla="*/ 1564688 w 3634914"/>
                      <a:gd name="connsiteY5" fmla="*/ 829901 h 1976311"/>
                      <a:gd name="connsiteX6" fmla="*/ 2014343 w 3634914"/>
                      <a:gd name="connsiteY6" fmla="*/ 0 h 1976311"/>
                      <a:gd name="connsiteX7" fmla="*/ 2098843 w 3634914"/>
                      <a:gd name="connsiteY7" fmla="*/ 893275 h 1976311"/>
                      <a:gd name="connsiteX8" fmla="*/ 2327937 w 3634914"/>
                      <a:gd name="connsiteY8" fmla="*/ 680430 h 1976311"/>
                      <a:gd name="connsiteX9" fmla="*/ 2460981 w 3634914"/>
                      <a:gd name="connsiteY9" fmla="*/ 1017005 h 1976311"/>
                      <a:gd name="connsiteX10" fmla="*/ 2801995 w 3634914"/>
                      <a:gd name="connsiteY10" fmla="*/ 353085 h 1976311"/>
                      <a:gd name="connsiteX11" fmla="*/ 2814067 w 3634914"/>
                      <a:gd name="connsiteY11" fmla="*/ 1327842 h 1976311"/>
                      <a:gd name="connsiteX12" fmla="*/ 3067303 w 3634914"/>
                      <a:gd name="connsiteY12" fmla="*/ 863221 h 1976311"/>
                      <a:gd name="connsiteX13" fmla="*/ 3308989 w 3634914"/>
                      <a:gd name="connsiteY13" fmla="*/ 1050202 h 1976311"/>
                      <a:gd name="connsiteX14" fmla="*/ 3634914 w 3634914"/>
                      <a:gd name="connsiteY14" fmla="*/ 1053220 h 1976311"/>
                      <a:gd name="connsiteX15" fmla="*/ 3628878 w 3634914"/>
                      <a:gd name="connsiteY15" fmla="*/ 1146773 h 1976311"/>
                      <a:gd name="connsiteX16" fmla="*/ 3190381 w 3634914"/>
                      <a:gd name="connsiteY16" fmla="*/ 1156739 h 1976311"/>
                      <a:gd name="connsiteX17" fmla="*/ 3127797 w 3634914"/>
                      <a:gd name="connsiteY17" fmla="*/ 1084336 h 1976311"/>
                      <a:gd name="connsiteX18" fmla="*/ 2639452 w 3634914"/>
                      <a:gd name="connsiteY18" fmla="*/ 1976311 h 1976311"/>
                      <a:gd name="connsiteX19" fmla="*/ 2641943 w 3634914"/>
                      <a:gd name="connsiteY19" fmla="*/ 1029522 h 1976311"/>
                      <a:gd name="connsiteX20" fmla="*/ 2417704 w 3634914"/>
                      <a:gd name="connsiteY20" fmla="*/ 1430662 h 1976311"/>
                      <a:gd name="connsiteX21" fmla="*/ 2263227 w 3634914"/>
                      <a:gd name="connsiteY21" fmla="*/ 959757 h 1976311"/>
                      <a:gd name="connsiteX22" fmla="*/ 1966733 w 3634914"/>
                      <a:gd name="connsiteY22" fmla="*/ 1211406 h 1976311"/>
                      <a:gd name="connsiteX23" fmla="*/ 1899461 w 3634914"/>
                      <a:gd name="connsiteY23" fmla="*/ 543670 h 1976311"/>
                      <a:gd name="connsiteX24" fmla="*/ 1512241 w 3634914"/>
                      <a:gd name="connsiteY24" fmla="*/ 1251559 h 1976311"/>
                      <a:gd name="connsiteX25" fmla="*/ 1448625 w 3634914"/>
                      <a:gd name="connsiteY25" fmla="*/ 1088222 h 1976311"/>
                      <a:gd name="connsiteX26" fmla="*/ 1194428 w 3634914"/>
                      <a:gd name="connsiteY26" fmla="*/ 1483638 h 1976311"/>
                      <a:gd name="connsiteX27" fmla="*/ 1084982 w 3634914"/>
                      <a:gd name="connsiteY27" fmla="*/ 908167 h 1976311"/>
                      <a:gd name="connsiteX28" fmla="*/ 876683 w 3634914"/>
                      <a:gd name="connsiteY28" fmla="*/ 1303582 h 1976311"/>
                      <a:gd name="connsiteX29" fmla="*/ 710749 w 3634914"/>
                      <a:gd name="connsiteY29" fmla="*/ 1045856 h 1976311"/>
                      <a:gd name="connsiteX30" fmla="*/ 482172 w 3634914"/>
                      <a:gd name="connsiteY30" fmla="*/ 1466206 h 1976311"/>
                      <a:gd name="connsiteX31" fmla="*/ 193 w 3634914"/>
                      <a:gd name="connsiteY31" fmla="*/ 1466156 h 1976311"/>
                      <a:gd name="connsiteX32" fmla="*/ 1778 w 3634914"/>
                      <a:gd name="connsiteY32" fmla="*/ 1372476 h 1976311"/>
                      <a:gd name="connsiteX33" fmla="*/ 373541 w 3634914"/>
                      <a:gd name="connsiteY33" fmla="*/ 1372077 h 1976311"/>
                      <a:gd name="connsiteX34" fmla="*/ 697630 w 3634914"/>
                      <a:gd name="connsiteY34" fmla="*/ 728717 h 1976311"/>
                      <a:gd name="connsiteX0" fmla="*/ 697630 w 3634914"/>
                      <a:gd name="connsiteY0" fmla="*/ 728717 h 1976311"/>
                      <a:gd name="connsiteX1" fmla="*/ 864554 w 3634914"/>
                      <a:gd name="connsiteY1" fmla="*/ 986826 h 1976311"/>
                      <a:gd name="connsiteX2" fmla="*/ 1196514 w 3634914"/>
                      <a:gd name="connsiteY2" fmla="*/ 461725 h 1976311"/>
                      <a:gd name="connsiteX3" fmla="*/ 1305156 w 3634914"/>
                      <a:gd name="connsiteY3" fmla="*/ 1065290 h 1976311"/>
                      <a:gd name="connsiteX4" fmla="*/ 1537528 w 3634914"/>
                      <a:gd name="connsiteY4" fmla="*/ 733330 h 1976311"/>
                      <a:gd name="connsiteX5" fmla="*/ 1564688 w 3634914"/>
                      <a:gd name="connsiteY5" fmla="*/ 829901 h 1976311"/>
                      <a:gd name="connsiteX6" fmla="*/ 2014343 w 3634914"/>
                      <a:gd name="connsiteY6" fmla="*/ 0 h 1976311"/>
                      <a:gd name="connsiteX7" fmla="*/ 2098843 w 3634914"/>
                      <a:gd name="connsiteY7" fmla="*/ 893275 h 1976311"/>
                      <a:gd name="connsiteX8" fmla="*/ 2327937 w 3634914"/>
                      <a:gd name="connsiteY8" fmla="*/ 680430 h 1976311"/>
                      <a:gd name="connsiteX9" fmla="*/ 2460981 w 3634914"/>
                      <a:gd name="connsiteY9" fmla="*/ 1017005 h 1976311"/>
                      <a:gd name="connsiteX10" fmla="*/ 2801995 w 3634914"/>
                      <a:gd name="connsiteY10" fmla="*/ 353085 h 1976311"/>
                      <a:gd name="connsiteX11" fmla="*/ 2814067 w 3634914"/>
                      <a:gd name="connsiteY11" fmla="*/ 1327842 h 1976311"/>
                      <a:gd name="connsiteX12" fmla="*/ 3067303 w 3634914"/>
                      <a:gd name="connsiteY12" fmla="*/ 863221 h 1976311"/>
                      <a:gd name="connsiteX13" fmla="*/ 3308989 w 3634914"/>
                      <a:gd name="connsiteY13" fmla="*/ 1050202 h 1976311"/>
                      <a:gd name="connsiteX14" fmla="*/ 3634914 w 3634914"/>
                      <a:gd name="connsiteY14" fmla="*/ 1053220 h 1976311"/>
                      <a:gd name="connsiteX15" fmla="*/ 3628878 w 3634914"/>
                      <a:gd name="connsiteY15" fmla="*/ 1146773 h 1976311"/>
                      <a:gd name="connsiteX16" fmla="*/ 3190381 w 3634914"/>
                      <a:gd name="connsiteY16" fmla="*/ 1156739 h 1976311"/>
                      <a:gd name="connsiteX17" fmla="*/ 3127797 w 3634914"/>
                      <a:gd name="connsiteY17" fmla="*/ 1084336 h 1976311"/>
                      <a:gd name="connsiteX18" fmla="*/ 2639452 w 3634914"/>
                      <a:gd name="connsiteY18" fmla="*/ 1976311 h 1976311"/>
                      <a:gd name="connsiteX19" fmla="*/ 2641943 w 3634914"/>
                      <a:gd name="connsiteY19" fmla="*/ 1029522 h 1976311"/>
                      <a:gd name="connsiteX20" fmla="*/ 2417704 w 3634914"/>
                      <a:gd name="connsiteY20" fmla="*/ 1430662 h 1976311"/>
                      <a:gd name="connsiteX21" fmla="*/ 2263227 w 3634914"/>
                      <a:gd name="connsiteY21" fmla="*/ 959757 h 1976311"/>
                      <a:gd name="connsiteX22" fmla="*/ 1966733 w 3634914"/>
                      <a:gd name="connsiteY22" fmla="*/ 1211406 h 1976311"/>
                      <a:gd name="connsiteX23" fmla="*/ 1899461 w 3634914"/>
                      <a:gd name="connsiteY23" fmla="*/ 543670 h 1976311"/>
                      <a:gd name="connsiteX24" fmla="*/ 1512241 w 3634914"/>
                      <a:gd name="connsiteY24" fmla="*/ 1251559 h 1976311"/>
                      <a:gd name="connsiteX25" fmla="*/ 1448625 w 3634914"/>
                      <a:gd name="connsiteY25" fmla="*/ 1088222 h 1976311"/>
                      <a:gd name="connsiteX26" fmla="*/ 1194428 w 3634914"/>
                      <a:gd name="connsiteY26" fmla="*/ 1483638 h 1976311"/>
                      <a:gd name="connsiteX27" fmla="*/ 1084982 w 3634914"/>
                      <a:gd name="connsiteY27" fmla="*/ 908167 h 1976311"/>
                      <a:gd name="connsiteX28" fmla="*/ 869426 w 3634914"/>
                      <a:gd name="connsiteY28" fmla="*/ 1296325 h 1976311"/>
                      <a:gd name="connsiteX29" fmla="*/ 710749 w 3634914"/>
                      <a:gd name="connsiteY29" fmla="*/ 1045856 h 1976311"/>
                      <a:gd name="connsiteX30" fmla="*/ 482172 w 3634914"/>
                      <a:gd name="connsiteY30" fmla="*/ 1466206 h 1976311"/>
                      <a:gd name="connsiteX31" fmla="*/ 193 w 3634914"/>
                      <a:gd name="connsiteY31" fmla="*/ 1466156 h 1976311"/>
                      <a:gd name="connsiteX32" fmla="*/ 1778 w 3634914"/>
                      <a:gd name="connsiteY32" fmla="*/ 1372476 h 1976311"/>
                      <a:gd name="connsiteX33" fmla="*/ 373541 w 3634914"/>
                      <a:gd name="connsiteY33" fmla="*/ 1372077 h 1976311"/>
                      <a:gd name="connsiteX34" fmla="*/ 697630 w 3634914"/>
                      <a:gd name="connsiteY34" fmla="*/ 728717 h 1976311"/>
                      <a:gd name="connsiteX0" fmla="*/ 697630 w 3634914"/>
                      <a:gd name="connsiteY0" fmla="*/ 728717 h 1976311"/>
                      <a:gd name="connsiteX1" fmla="*/ 871811 w 3634914"/>
                      <a:gd name="connsiteY1" fmla="*/ 989245 h 1976311"/>
                      <a:gd name="connsiteX2" fmla="*/ 1196514 w 3634914"/>
                      <a:gd name="connsiteY2" fmla="*/ 461725 h 1976311"/>
                      <a:gd name="connsiteX3" fmla="*/ 1305156 w 3634914"/>
                      <a:gd name="connsiteY3" fmla="*/ 1065290 h 1976311"/>
                      <a:gd name="connsiteX4" fmla="*/ 1537528 w 3634914"/>
                      <a:gd name="connsiteY4" fmla="*/ 733330 h 1976311"/>
                      <a:gd name="connsiteX5" fmla="*/ 1564688 w 3634914"/>
                      <a:gd name="connsiteY5" fmla="*/ 829901 h 1976311"/>
                      <a:gd name="connsiteX6" fmla="*/ 2014343 w 3634914"/>
                      <a:gd name="connsiteY6" fmla="*/ 0 h 1976311"/>
                      <a:gd name="connsiteX7" fmla="*/ 2098843 w 3634914"/>
                      <a:gd name="connsiteY7" fmla="*/ 893275 h 1976311"/>
                      <a:gd name="connsiteX8" fmla="*/ 2327937 w 3634914"/>
                      <a:gd name="connsiteY8" fmla="*/ 680430 h 1976311"/>
                      <a:gd name="connsiteX9" fmla="*/ 2460981 w 3634914"/>
                      <a:gd name="connsiteY9" fmla="*/ 1017005 h 1976311"/>
                      <a:gd name="connsiteX10" fmla="*/ 2801995 w 3634914"/>
                      <a:gd name="connsiteY10" fmla="*/ 353085 h 1976311"/>
                      <a:gd name="connsiteX11" fmla="*/ 2814067 w 3634914"/>
                      <a:gd name="connsiteY11" fmla="*/ 1327842 h 1976311"/>
                      <a:gd name="connsiteX12" fmla="*/ 3067303 w 3634914"/>
                      <a:gd name="connsiteY12" fmla="*/ 863221 h 1976311"/>
                      <a:gd name="connsiteX13" fmla="*/ 3308989 w 3634914"/>
                      <a:gd name="connsiteY13" fmla="*/ 1050202 h 1976311"/>
                      <a:gd name="connsiteX14" fmla="*/ 3634914 w 3634914"/>
                      <a:gd name="connsiteY14" fmla="*/ 1053220 h 1976311"/>
                      <a:gd name="connsiteX15" fmla="*/ 3628878 w 3634914"/>
                      <a:gd name="connsiteY15" fmla="*/ 1146773 h 1976311"/>
                      <a:gd name="connsiteX16" fmla="*/ 3190381 w 3634914"/>
                      <a:gd name="connsiteY16" fmla="*/ 1156739 h 1976311"/>
                      <a:gd name="connsiteX17" fmla="*/ 3127797 w 3634914"/>
                      <a:gd name="connsiteY17" fmla="*/ 1084336 h 1976311"/>
                      <a:gd name="connsiteX18" fmla="*/ 2639452 w 3634914"/>
                      <a:gd name="connsiteY18" fmla="*/ 1976311 h 1976311"/>
                      <a:gd name="connsiteX19" fmla="*/ 2641943 w 3634914"/>
                      <a:gd name="connsiteY19" fmla="*/ 1029522 h 1976311"/>
                      <a:gd name="connsiteX20" fmla="*/ 2417704 w 3634914"/>
                      <a:gd name="connsiteY20" fmla="*/ 1430662 h 1976311"/>
                      <a:gd name="connsiteX21" fmla="*/ 2263227 w 3634914"/>
                      <a:gd name="connsiteY21" fmla="*/ 959757 h 1976311"/>
                      <a:gd name="connsiteX22" fmla="*/ 1966733 w 3634914"/>
                      <a:gd name="connsiteY22" fmla="*/ 1211406 h 1976311"/>
                      <a:gd name="connsiteX23" fmla="*/ 1899461 w 3634914"/>
                      <a:gd name="connsiteY23" fmla="*/ 543670 h 1976311"/>
                      <a:gd name="connsiteX24" fmla="*/ 1512241 w 3634914"/>
                      <a:gd name="connsiteY24" fmla="*/ 1251559 h 1976311"/>
                      <a:gd name="connsiteX25" fmla="*/ 1448625 w 3634914"/>
                      <a:gd name="connsiteY25" fmla="*/ 1088222 h 1976311"/>
                      <a:gd name="connsiteX26" fmla="*/ 1194428 w 3634914"/>
                      <a:gd name="connsiteY26" fmla="*/ 1483638 h 1976311"/>
                      <a:gd name="connsiteX27" fmla="*/ 1084982 w 3634914"/>
                      <a:gd name="connsiteY27" fmla="*/ 908167 h 1976311"/>
                      <a:gd name="connsiteX28" fmla="*/ 869426 w 3634914"/>
                      <a:gd name="connsiteY28" fmla="*/ 1296325 h 1976311"/>
                      <a:gd name="connsiteX29" fmla="*/ 710749 w 3634914"/>
                      <a:gd name="connsiteY29" fmla="*/ 1045856 h 1976311"/>
                      <a:gd name="connsiteX30" fmla="*/ 482172 w 3634914"/>
                      <a:gd name="connsiteY30" fmla="*/ 1466206 h 1976311"/>
                      <a:gd name="connsiteX31" fmla="*/ 193 w 3634914"/>
                      <a:gd name="connsiteY31" fmla="*/ 1466156 h 1976311"/>
                      <a:gd name="connsiteX32" fmla="*/ 1778 w 3634914"/>
                      <a:gd name="connsiteY32" fmla="*/ 1372476 h 1976311"/>
                      <a:gd name="connsiteX33" fmla="*/ 373541 w 3634914"/>
                      <a:gd name="connsiteY33" fmla="*/ 1372077 h 1976311"/>
                      <a:gd name="connsiteX34" fmla="*/ 697630 w 3634914"/>
                      <a:gd name="connsiteY34" fmla="*/ 728717 h 1976311"/>
                      <a:gd name="connsiteX0" fmla="*/ 697630 w 3634914"/>
                      <a:gd name="connsiteY0" fmla="*/ 728717 h 1976311"/>
                      <a:gd name="connsiteX1" fmla="*/ 871811 w 3634914"/>
                      <a:gd name="connsiteY1" fmla="*/ 989245 h 1976311"/>
                      <a:gd name="connsiteX2" fmla="*/ 1196514 w 3634914"/>
                      <a:gd name="connsiteY2" fmla="*/ 461725 h 1976311"/>
                      <a:gd name="connsiteX3" fmla="*/ 1305156 w 3634914"/>
                      <a:gd name="connsiteY3" fmla="*/ 1065290 h 1976311"/>
                      <a:gd name="connsiteX4" fmla="*/ 1537528 w 3634914"/>
                      <a:gd name="connsiteY4" fmla="*/ 733330 h 1976311"/>
                      <a:gd name="connsiteX5" fmla="*/ 1564688 w 3634914"/>
                      <a:gd name="connsiteY5" fmla="*/ 829901 h 1976311"/>
                      <a:gd name="connsiteX6" fmla="*/ 2014343 w 3634914"/>
                      <a:gd name="connsiteY6" fmla="*/ 0 h 1976311"/>
                      <a:gd name="connsiteX7" fmla="*/ 2098843 w 3634914"/>
                      <a:gd name="connsiteY7" fmla="*/ 893275 h 1976311"/>
                      <a:gd name="connsiteX8" fmla="*/ 2327937 w 3634914"/>
                      <a:gd name="connsiteY8" fmla="*/ 680430 h 1976311"/>
                      <a:gd name="connsiteX9" fmla="*/ 2460981 w 3634914"/>
                      <a:gd name="connsiteY9" fmla="*/ 1017005 h 1976311"/>
                      <a:gd name="connsiteX10" fmla="*/ 2801995 w 3634914"/>
                      <a:gd name="connsiteY10" fmla="*/ 353085 h 1976311"/>
                      <a:gd name="connsiteX11" fmla="*/ 2814067 w 3634914"/>
                      <a:gd name="connsiteY11" fmla="*/ 1327842 h 1976311"/>
                      <a:gd name="connsiteX12" fmla="*/ 3067303 w 3634914"/>
                      <a:gd name="connsiteY12" fmla="*/ 863221 h 1976311"/>
                      <a:gd name="connsiteX13" fmla="*/ 3308989 w 3634914"/>
                      <a:gd name="connsiteY13" fmla="*/ 1050202 h 1976311"/>
                      <a:gd name="connsiteX14" fmla="*/ 3634914 w 3634914"/>
                      <a:gd name="connsiteY14" fmla="*/ 1053220 h 1976311"/>
                      <a:gd name="connsiteX15" fmla="*/ 3628878 w 3634914"/>
                      <a:gd name="connsiteY15" fmla="*/ 1146773 h 1976311"/>
                      <a:gd name="connsiteX16" fmla="*/ 3190381 w 3634914"/>
                      <a:gd name="connsiteY16" fmla="*/ 1156739 h 1976311"/>
                      <a:gd name="connsiteX17" fmla="*/ 3127797 w 3634914"/>
                      <a:gd name="connsiteY17" fmla="*/ 1084336 h 1976311"/>
                      <a:gd name="connsiteX18" fmla="*/ 2639452 w 3634914"/>
                      <a:gd name="connsiteY18" fmla="*/ 1976311 h 1976311"/>
                      <a:gd name="connsiteX19" fmla="*/ 2641943 w 3634914"/>
                      <a:gd name="connsiteY19" fmla="*/ 1029522 h 1976311"/>
                      <a:gd name="connsiteX20" fmla="*/ 2417704 w 3634914"/>
                      <a:gd name="connsiteY20" fmla="*/ 1430662 h 1976311"/>
                      <a:gd name="connsiteX21" fmla="*/ 2263227 w 3634914"/>
                      <a:gd name="connsiteY21" fmla="*/ 959757 h 1976311"/>
                      <a:gd name="connsiteX22" fmla="*/ 1966733 w 3634914"/>
                      <a:gd name="connsiteY22" fmla="*/ 1211406 h 1976311"/>
                      <a:gd name="connsiteX23" fmla="*/ 1899461 w 3634914"/>
                      <a:gd name="connsiteY23" fmla="*/ 543670 h 1976311"/>
                      <a:gd name="connsiteX24" fmla="*/ 1512241 w 3634914"/>
                      <a:gd name="connsiteY24" fmla="*/ 1251559 h 1976311"/>
                      <a:gd name="connsiteX25" fmla="*/ 1448625 w 3634914"/>
                      <a:gd name="connsiteY25" fmla="*/ 1088222 h 1976311"/>
                      <a:gd name="connsiteX26" fmla="*/ 1184752 w 3634914"/>
                      <a:gd name="connsiteY26" fmla="*/ 1490895 h 1976311"/>
                      <a:gd name="connsiteX27" fmla="*/ 1084982 w 3634914"/>
                      <a:gd name="connsiteY27" fmla="*/ 908167 h 1976311"/>
                      <a:gd name="connsiteX28" fmla="*/ 869426 w 3634914"/>
                      <a:gd name="connsiteY28" fmla="*/ 1296325 h 1976311"/>
                      <a:gd name="connsiteX29" fmla="*/ 710749 w 3634914"/>
                      <a:gd name="connsiteY29" fmla="*/ 1045856 h 1976311"/>
                      <a:gd name="connsiteX30" fmla="*/ 482172 w 3634914"/>
                      <a:gd name="connsiteY30" fmla="*/ 1466206 h 1976311"/>
                      <a:gd name="connsiteX31" fmla="*/ 193 w 3634914"/>
                      <a:gd name="connsiteY31" fmla="*/ 1466156 h 1976311"/>
                      <a:gd name="connsiteX32" fmla="*/ 1778 w 3634914"/>
                      <a:gd name="connsiteY32" fmla="*/ 1372476 h 1976311"/>
                      <a:gd name="connsiteX33" fmla="*/ 373541 w 3634914"/>
                      <a:gd name="connsiteY33" fmla="*/ 1372077 h 1976311"/>
                      <a:gd name="connsiteX34" fmla="*/ 697630 w 3634914"/>
                      <a:gd name="connsiteY34" fmla="*/ 728717 h 1976311"/>
                      <a:gd name="connsiteX0" fmla="*/ 697630 w 3634914"/>
                      <a:gd name="connsiteY0" fmla="*/ 728717 h 1976311"/>
                      <a:gd name="connsiteX1" fmla="*/ 871811 w 3634914"/>
                      <a:gd name="connsiteY1" fmla="*/ 989245 h 1976311"/>
                      <a:gd name="connsiteX2" fmla="*/ 1196514 w 3634914"/>
                      <a:gd name="connsiteY2" fmla="*/ 461725 h 1976311"/>
                      <a:gd name="connsiteX3" fmla="*/ 1302737 w 3634914"/>
                      <a:gd name="connsiteY3" fmla="*/ 1077385 h 1976311"/>
                      <a:gd name="connsiteX4" fmla="*/ 1537528 w 3634914"/>
                      <a:gd name="connsiteY4" fmla="*/ 733330 h 1976311"/>
                      <a:gd name="connsiteX5" fmla="*/ 1564688 w 3634914"/>
                      <a:gd name="connsiteY5" fmla="*/ 829901 h 1976311"/>
                      <a:gd name="connsiteX6" fmla="*/ 2014343 w 3634914"/>
                      <a:gd name="connsiteY6" fmla="*/ 0 h 1976311"/>
                      <a:gd name="connsiteX7" fmla="*/ 2098843 w 3634914"/>
                      <a:gd name="connsiteY7" fmla="*/ 893275 h 1976311"/>
                      <a:gd name="connsiteX8" fmla="*/ 2327937 w 3634914"/>
                      <a:gd name="connsiteY8" fmla="*/ 680430 h 1976311"/>
                      <a:gd name="connsiteX9" fmla="*/ 2460981 w 3634914"/>
                      <a:gd name="connsiteY9" fmla="*/ 1017005 h 1976311"/>
                      <a:gd name="connsiteX10" fmla="*/ 2801995 w 3634914"/>
                      <a:gd name="connsiteY10" fmla="*/ 353085 h 1976311"/>
                      <a:gd name="connsiteX11" fmla="*/ 2814067 w 3634914"/>
                      <a:gd name="connsiteY11" fmla="*/ 1327842 h 1976311"/>
                      <a:gd name="connsiteX12" fmla="*/ 3067303 w 3634914"/>
                      <a:gd name="connsiteY12" fmla="*/ 863221 h 1976311"/>
                      <a:gd name="connsiteX13" fmla="*/ 3308989 w 3634914"/>
                      <a:gd name="connsiteY13" fmla="*/ 1050202 h 1976311"/>
                      <a:gd name="connsiteX14" fmla="*/ 3634914 w 3634914"/>
                      <a:gd name="connsiteY14" fmla="*/ 1053220 h 1976311"/>
                      <a:gd name="connsiteX15" fmla="*/ 3628878 w 3634914"/>
                      <a:gd name="connsiteY15" fmla="*/ 1146773 h 1976311"/>
                      <a:gd name="connsiteX16" fmla="*/ 3190381 w 3634914"/>
                      <a:gd name="connsiteY16" fmla="*/ 1156739 h 1976311"/>
                      <a:gd name="connsiteX17" fmla="*/ 3127797 w 3634914"/>
                      <a:gd name="connsiteY17" fmla="*/ 1084336 h 1976311"/>
                      <a:gd name="connsiteX18" fmla="*/ 2639452 w 3634914"/>
                      <a:gd name="connsiteY18" fmla="*/ 1976311 h 1976311"/>
                      <a:gd name="connsiteX19" fmla="*/ 2641943 w 3634914"/>
                      <a:gd name="connsiteY19" fmla="*/ 1029522 h 1976311"/>
                      <a:gd name="connsiteX20" fmla="*/ 2417704 w 3634914"/>
                      <a:gd name="connsiteY20" fmla="*/ 1430662 h 1976311"/>
                      <a:gd name="connsiteX21" fmla="*/ 2263227 w 3634914"/>
                      <a:gd name="connsiteY21" fmla="*/ 959757 h 1976311"/>
                      <a:gd name="connsiteX22" fmla="*/ 1966733 w 3634914"/>
                      <a:gd name="connsiteY22" fmla="*/ 1211406 h 1976311"/>
                      <a:gd name="connsiteX23" fmla="*/ 1899461 w 3634914"/>
                      <a:gd name="connsiteY23" fmla="*/ 543670 h 1976311"/>
                      <a:gd name="connsiteX24" fmla="*/ 1512241 w 3634914"/>
                      <a:gd name="connsiteY24" fmla="*/ 1251559 h 1976311"/>
                      <a:gd name="connsiteX25" fmla="*/ 1448625 w 3634914"/>
                      <a:gd name="connsiteY25" fmla="*/ 1088222 h 1976311"/>
                      <a:gd name="connsiteX26" fmla="*/ 1184752 w 3634914"/>
                      <a:gd name="connsiteY26" fmla="*/ 1490895 h 1976311"/>
                      <a:gd name="connsiteX27" fmla="*/ 1084982 w 3634914"/>
                      <a:gd name="connsiteY27" fmla="*/ 908167 h 1976311"/>
                      <a:gd name="connsiteX28" fmla="*/ 869426 w 3634914"/>
                      <a:gd name="connsiteY28" fmla="*/ 1296325 h 1976311"/>
                      <a:gd name="connsiteX29" fmla="*/ 710749 w 3634914"/>
                      <a:gd name="connsiteY29" fmla="*/ 1045856 h 1976311"/>
                      <a:gd name="connsiteX30" fmla="*/ 482172 w 3634914"/>
                      <a:gd name="connsiteY30" fmla="*/ 1466206 h 1976311"/>
                      <a:gd name="connsiteX31" fmla="*/ 193 w 3634914"/>
                      <a:gd name="connsiteY31" fmla="*/ 1466156 h 1976311"/>
                      <a:gd name="connsiteX32" fmla="*/ 1778 w 3634914"/>
                      <a:gd name="connsiteY32" fmla="*/ 1372476 h 1976311"/>
                      <a:gd name="connsiteX33" fmla="*/ 373541 w 3634914"/>
                      <a:gd name="connsiteY33" fmla="*/ 1372077 h 1976311"/>
                      <a:gd name="connsiteX34" fmla="*/ 697630 w 3634914"/>
                      <a:gd name="connsiteY34" fmla="*/ 728717 h 1976311"/>
                      <a:gd name="connsiteX0" fmla="*/ 697630 w 3634914"/>
                      <a:gd name="connsiteY0" fmla="*/ 728717 h 1976311"/>
                      <a:gd name="connsiteX1" fmla="*/ 871811 w 3634914"/>
                      <a:gd name="connsiteY1" fmla="*/ 989245 h 1976311"/>
                      <a:gd name="connsiteX2" fmla="*/ 1196514 w 3634914"/>
                      <a:gd name="connsiteY2" fmla="*/ 461725 h 1976311"/>
                      <a:gd name="connsiteX3" fmla="*/ 1302737 w 3634914"/>
                      <a:gd name="connsiteY3" fmla="*/ 1077385 h 1976311"/>
                      <a:gd name="connsiteX4" fmla="*/ 1537528 w 3634914"/>
                      <a:gd name="connsiteY4" fmla="*/ 733330 h 1976311"/>
                      <a:gd name="connsiteX5" fmla="*/ 1564688 w 3634914"/>
                      <a:gd name="connsiteY5" fmla="*/ 829901 h 1976311"/>
                      <a:gd name="connsiteX6" fmla="*/ 2014343 w 3634914"/>
                      <a:gd name="connsiteY6" fmla="*/ 0 h 1976311"/>
                      <a:gd name="connsiteX7" fmla="*/ 2098843 w 3634914"/>
                      <a:gd name="connsiteY7" fmla="*/ 893275 h 1976311"/>
                      <a:gd name="connsiteX8" fmla="*/ 2327937 w 3634914"/>
                      <a:gd name="connsiteY8" fmla="*/ 680430 h 1976311"/>
                      <a:gd name="connsiteX9" fmla="*/ 2460981 w 3634914"/>
                      <a:gd name="connsiteY9" fmla="*/ 1017005 h 1976311"/>
                      <a:gd name="connsiteX10" fmla="*/ 2801995 w 3634914"/>
                      <a:gd name="connsiteY10" fmla="*/ 353085 h 1976311"/>
                      <a:gd name="connsiteX11" fmla="*/ 2814067 w 3634914"/>
                      <a:gd name="connsiteY11" fmla="*/ 1327842 h 1976311"/>
                      <a:gd name="connsiteX12" fmla="*/ 3067303 w 3634914"/>
                      <a:gd name="connsiteY12" fmla="*/ 863221 h 1976311"/>
                      <a:gd name="connsiteX13" fmla="*/ 3308989 w 3634914"/>
                      <a:gd name="connsiteY13" fmla="*/ 1050202 h 1976311"/>
                      <a:gd name="connsiteX14" fmla="*/ 3634914 w 3634914"/>
                      <a:gd name="connsiteY14" fmla="*/ 1053220 h 1976311"/>
                      <a:gd name="connsiteX15" fmla="*/ 3628878 w 3634914"/>
                      <a:gd name="connsiteY15" fmla="*/ 1146773 h 1976311"/>
                      <a:gd name="connsiteX16" fmla="*/ 3190381 w 3634914"/>
                      <a:gd name="connsiteY16" fmla="*/ 1156739 h 1976311"/>
                      <a:gd name="connsiteX17" fmla="*/ 3127797 w 3634914"/>
                      <a:gd name="connsiteY17" fmla="*/ 1084336 h 1976311"/>
                      <a:gd name="connsiteX18" fmla="*/ 2639452 w 3634914"/>
                      <a:gd name="connsiteY18" fmla="*/ 1976311 h 1976311"/>
                      <a:gd name="connsiteX19" fmla="*/ 2641943 w 3634914"/>
                      <a:gd name="connsiteY19" fmla="*/ 1029522 h 1976311"/>
                      <a:gd name="connsiteX20" fmla="*/ 2417704 w 3634914"/>
                      <a:gd name="connsiteY20" fmla="*/ 1430662 h 1976311"/>
                      <a:gd name="connsiteX21" fmla="*/ 2263227 w 3634914"/>
                      <a:gd name="connsiteY21" fmla="*/ 959757 h 1976311"/>
                      <a:gd name="connsiteX22" fmla="*/ 1966733 w 3634914"/>
                      <a:gd name="connsiteY22" fmla="*/ 1211406 h 1976311"/>
                      <a:gd name="connsiteX23" fmla="*/ 1899461 w 3634914"/>
                      <a:gd name="connsiteY23" fmla="*/ 543670 h 1976311"/>
                      <a:gd name="connsiteX24" fmla="*/ 1509822 w 3634914"/>
                      <a:gd name="connsiteY24" fmla="*/ 1261235 h 1976311"/>
                      <a:gd name="connsiteX25" fmla="*/ 1448625 w 3634914"/>
                      <a:gd name="connsiteY25" fmla="*/ 1088222 h 1976311"/>
                      <a:gd name="connsiteX26" fmla="*/ 1184752 w 3634914"/>
                      <a:gd name="connsiteY26" fmla="*/ 1490895 h 1976311"/>
                      <a:gd name="connsiteX27" fmla="*/ 1084982 w 3634914"/>
                      <a:gd name="connsiteY27" fmla="*/ 908167 h 1976311"/>
                      <a:gd name="connsiteX28" fmla="*/ 869426 w 3634914"/>
                      <a:gd name="connsiteY28" fmla="*/ 1296325 h 1976311"/>
                      <a:gd name="connsiteX29" fmla="*/ 710749 w 3634914"/>
                      <a:gd name="connsiteY29" fmla="*/ 1045856 h 1976311"/>
                      <a:gd name="connsiteX30" fmla="*/ 482172 w 3634914"/>
                      <a:gd name="connsiteY30" fmla="*/ 1466206 h 1976311"/>
                      <a:gd name="connsiteX31" fmla="*/ 193 w 3634914"/>
                      <a:gd name="connsiteY31" fmla="*/ 1466156 h 1976311"/>
                      <a:gd name="connsiteX32" fmla="*/ 1778 w 3634914"/>
                      <a:gd name="connsiteY32" fmla="*/ 1372476 h 1976311"/>
                      <a:gd name="connsiteX33" fmla="*/ 373541 w 3634914"/>
                      <a:gd name="connsiteY33" fmla="*/ 1372077 h 1976311"/>
                      <a:gd name="connsiteX34" fmla="*/ 697630 w 3634914"/>
                      <a:gd name="connsiteY34" fmla="*/ 728717 h 1976311"/>
                      <a:gd name="connsiteX0" fmla="*/ 697630 w 3634914"/>
                      <a:gd name="connsiteY0" fmla="*/ 728717 h 1976311"/>
                      <a:gd name="connsiteX1" fmla="*/ 871811 w 3634914"/>
                      <a:gd name="connsiteY1" fmla="*/ 989245 h 1976311"/>
                      <a:gd name="connsiteX2" fmla="*/ 1196514 w 3634914"/>
                      <a:gd name="connsiteY2" fmla="*/ 461725 h 1976311"/>
                      <a:gd name="connsiteX3" fmla="*/ 1302737 w 3634914"/>
                      <a:gd name="connsiteY3" fmla="*/ 1077385 h 1976311"/>
                      <a:gd name="connsiteX4" fmla="*/ 1537528 w 3634914"/>
                      <a:gd name="connsiteY4" fmla="*/ 733330 h 1976311"/>
                      <a:gd name="connsiteX5" fmla="*/ 1564688 w 3634914"/>
                      <a:gd name="connsiteY5" fmla="*/ 829901 h 1976311"/>
                      <a:gd name="connsiteX6" fmla="*/ 2014343 w 3634914"/>
                      <a:gd name="connsiteY6" fmla="*/ 0 h 1976311"/>
                      <a:gd name="connsiteX7" fmla="*/ 2098843 w 3634914"/>
                      <a:gd name="connsiteY7" fmla="*/ 893275 h 1976311"/>
                      <a:gd name="connsiteX8" fmla="*/ 2327937 w 3634914"/>
                      <a:gd name="connsiteY8" fmla="*/ 680430 h 1976311"/>
                      <a:gd name="connsiteX9" fmla="*/ 2460981 w 3634914"/>
                      <a:gd name="connsiteY9" fmla="*/ 1017005 h 1976311"/>
                      <a:gd name="connsiteX10" fmla="*/ 2801995 w 3634914"/>
                      <a:gd name="connsiteY10" fmla="*/ 353085 h 1976311"/>
                      <a:gd name="connsiteX11" fmla="*/ 2814067 w 3634914"/>
                      <a:gd name="connsiteY11" fmla="*/ 1327842 h 1976311"/>
                      <a:gd name="connsiteX12" fmla="*/ 3067303 w 3634914"/>
                      <a:gd name="connsiteY12" fmla="*/ 863221 h 1976311"/>
                      <a:gd name="connsiteX13" fmla="*/ 3308989 w 3634914"/>
                      <a:gd name="connsiteY13" fmla="*/ 1050202 h 1976311"/>
                      <a:gd name="connsiteX14" fmla="*/ 3634914 w 3634914"/>
                      <a:gd name="connsiteY14" fmla="*/ 1053220 h 1976311"/>
                      <a:gd name="connsiteX15" fmla="*/ 3628878 w 3634914"/>
                      <a:gd name="connsiteY15" fmla="*/ 1146773 h 1976311"/>
                      <a:gd name="connsiteX16" fmla="*/ 3190381 w 3634914"/>
                      <a:gd name="connsiteY16" fmla="*/ 1156739 h 1976311"/>
                      <a:gd name="connsiteX17" fmla="*/ 3127797 w 3634914"/>
                      <a:gd name="connsiteY17" fmla="*/ 1084336 h 1976311"/>
                      <a:gd name="connsiteX18" fmla="*/ 2639452 w 3634914"/>
                      <a:gd name="connsiteY18" fmla="*/ 1976311 h 1976311"/>
                      <a:gd name="connsiteX19" fmla="*/ 2641943 w 3634914"/>
                      <a:gd name="connsiteY19" fmla="*/ 1029522 h 1976311"/>
                      <a:gd name="connsiteX20" fmla="*/ 2417704 w 3634914"/>
                      <a:gd name="connsiteY20" fmla="*/ 1430662 h 1976311"/>
                      <a:gd name="connsiteX21" fmla="*/ 2263227 w 3634914"/>
                      <a:gd name="connsiteY21" fmla="*/ 959757 h 1976311"/>
                      <a:gd name="connsiteX22" fmla="*/ 1966733 w 3634914"/>
                      <a:gd name="connsiteY22" fmla="*/ 1211406 h 1976311"/>
                      <a:gd name="connsiteX23" fmla="*/ 1899461 w 3634914"/>
                      <a:gd name="connsiteY23" fmla="*/ 543670 h 1976311"/>
                      <a:gd name="connsiteX24" fmla="*/ 1509822 w 3634914"/>
                      <a:gd name="connsiteY24" fmla="*/ 1261235 h 1976311"/>
                      <a:gd name="connsiteX25" fmla="*/ 1448625 w 3634914"/>
                      <a:gd name="connsiteY25" fmla="*/ 1088222 h 1976311"/>
                      <a:gd name="connsiteX26" fmla="*/ 1184752 w 3634914"/>
                      <a:gd name="connsiteY26" fmla="*/ 1490895 h 1976311"/>
                      <a:gd name="connsiteX27" fmla="*/ 1084982 w 3634914"/>
                      <a:gd name="connsiteY27" fmla="*/ 908167 h 1976311"/>
                      <a:gd name="connsiteX28" fmla="*/ 869426 w 3634914"/>
                      <a:gd name="connsiteY28" fmla="*/ 1296325 h 1976311"/>
                      <a:gd name="connsiteX29" fmla="*/ 710749 w 3634914"/>
                      <a:gd name="connsiteY29" fmla="*/ 1045856 h 1976311"/>
                      <a:gd name="connsiteX30" fmla="*/ 482172 w 3634914"/>
                      <a:gd name="connsiteY30" fmla="*/ 1466206 h 1976311"/>
                      <a:gd name="connsiteX31" fmla="*/ 193 w 3634914"/>
                      <a:gd name="connsiteY31" fmla="*/ 1466156 h 1976311"/>
                      <a:gd name="connsiteX32" fmla="*/ 1778 w 3634914"/>
                      <a:gd name="connsiteY32" fmla="*/ 1372476 h 1976311"/>
                      <a:gd name="connsiteX33" fmla="*/ 373541 w 3634914"/>
                      <a:gd name="connsiteY33" fmla="*/ 1372077 h 1976311"/>
                      <a:gd name="connsiteX34" fmla="*/ 697630 w 3634914"/>
                      <a:gd name="connsiteY34" fmla="*/ 728717 h 1976311"/>
                      <a:gd name="connsiteX0" fmla="*/ 697630 w 3634914"/>
                      <a:gd name="connsiteY0" fmla="*/ 728717 h 1976311"/>
                      <a:gd name="connsiteX1" fmla="*/ 871811 w 3634914"/>
                      <a:gd name="connsiteY1" fmla="*/ 989245 h 1976311"/>
                      <a:gd name="connsiteX2" fmla="*/ 1196514 w 3634914"/>
                      <a:gd name="connsiteY2" fmla="*/ 461725 h 1976311"/>
                      <a:gd name="connsiteX3" fmla="*/ 1302737 w 3634914"/>
                      <a:gd name="connsiteY3" fmla="*/ 1077385 h 1976311"/>
                      <a:gd name="connsiteX4" fmla="*/ 1535109 w 3634914"/>
                      <a:gd name="connsiteY4" fmla="*/ 730911 h 1976311"/>
                      <a:gd name="connsiteX5" fmla="*/ 1564688 w 3634914"/>
                      <a:gd name="connsiteY5" fmla="*/ 829901 h 1976311"/>
                      <a:gd name="connsiteX6" fmla="*/ 2014343 w 3634914"/>
                      <a:gd name="connsiteY6" fmla="*/ 0 h 1976311"/>
                      <a:gd name="connsiteX7" fmla="*/ 2098843 w 3634914"/>
                      <a:gd name="connsiteY7" fmla="*/ 893275 h 1976311"/>
                      <a:gd name="connsiteX8" fmla="*/ 2327937 w 3634914"/>
                      <a:gd name="connsiteY8" fmla="*/ 680430 h 1976311"/>
                      <a:gd name="connsiteX9" fmla="*/ 2460981 w 3634914"/>
                      <a:gd name="connsiteY9" fmla="*/ 1017005 h 1976311"/>
                      <a:gd name="connsiteX10" fmla="*/ 2801995 w 3634914"/>
                      <a:gd name="connsiteY10" fmla="*/ 353085 h 1976311"/>
                      <a:gd name="connsiteX11" fmla="*/ 2814067 w 3634914"/>
                      <a:gd name="connsiteY11" fmla="*/ 1327842 h 1976311"/>
                      <a:gd name="connsiteX12" fmla="*/ 3067303 w 3634914"/>
                      <a:gd name="connsiteY12" fmla="*/ 863221 h 1976311"/>
                      <a:gd name="connsiteX13" fmla="*/ 3308989 w 3634914"/>
                      <a:gd name="connsiteY13" fmla="*/ 1050202 h 1976311"/>
                      <a:gd name="connsiteX14" fmla="*/ 3634914 w 3634914"/>
                      <a:gd name="connsiteY14" fmla="*/ 1053220 h 1976311"/>
                      <a:gd name="connsiteX15" fmla="*/ 3628878 w 3634914"/>
                      <a:gd name="connsiteY15" fmla="*/ 1146773 h 1976311"/>
                      <a:gd name="connsiteX16" fmla="*/ 3190381 w 3634914"/>
                      <a:gd name="connsiteY16" fmla="*/ 1156739 h 1976311"/>
                      <a:gd name="connsiteX17" fmla="*/ 3127797 w 3634914"/>
                      <a:gd name="connsiteY17" fmla="*/ 1084336 h 1976311"/>
                      <a:gd name="connsiteX18" fmla="*/ 2639452 w 3634914"/>
                      <a:gd name="connsiteY18" fmla="*/ 1976311 h 1976311"/>
                      <a:gd name="connsiteX19" fmla="*/ 2641943 w 3634914"/>
                      <a:gd name="connsiteY19" fmla="*/ 1029522 h 1976311"/>
                      <a:gd name="connsiteX20" fmla="*/ 2417704 w 3634914"/>
                      <a:gd name="connsiteY20" fmla="*/ 1430662 h 1976311"/>
                      <a:gd name="connsiteX21" fmla="*/ 2263227 w 3634914"/>
                      <a:gd name="connsiteY21" fmla="*/ 959757 h 1976311"/>
                      <a:gd name="connsiteX22" fmla="*/ 1966733 w 3634914"/>
                      <a:gd name="connsiteY22" fmla="*/ 1211406 h 1976311"/>
                      <a:gd name="connsiteX23" fmla="*/ 1899461 w 3634914"/>
                      <a:gd name="connsiteY23" fmla="*/ 543670 h 1976311"/>
                      <a:gd name="connsiteX24" fmla="*/ 1509822 w 3634914"/>
                      <a:gd name="connsiteY24" fmla="*/ 1261235 h 1976311"/>
                      <a:gd name="connsiteX25" fmla="*/ 1448625 w 3634914"/>
                      <a:gd name="connsiteY25" fmla="*/ 1088222 h 1976311"/>
                      <a:gd name="connsiteX26" fmla="*/ 1184752 w 3634914"/>
                      <a:gd name="connsiteY26" fmla="*/ 1490895 h 1976311"/>
                      <a:gd name="connsiteX27" fmla="*/ 1084982 w 3634914"/>
                      <a:gd name="connsiteY27" fmla="*/ 908167 h 1976311"/>
                      <a:gd name="connsiteX28" fmla="*/ 869426 w 3634914"/>
                      <a:gd name="connsiteY28" fmla="*/ 1296325 h 1976311"/>
                      <a:gd name="connsiteX29" fmla="*/ 710749 w 3634914"/>
                      <a:gd name="connsiteY29" fmla="*/ 1045856 h 1976311"/>
                      <a:gd name="connsiteX30" fmla="*/ 482172 w 3634914"/>
                      <a:gd name="connsiteY30" fmla="*/ 1466206 h 1976311"/>
                      <a:gd name="connsiteX31" fmla="*/ 193 w 3634914"/>
                      <a:gd name="connsiteY31" fmla="*/ 1466156 h 1976311"/>
                      <a:gd name="connsiteX32" fmla="*/ 1778 w 3634914"/>
                      <a:gd name="connsiteY32" fmla="*/ 1372476 h 1976311"/>
                      <a:gd name="connsiteX33" fmla="*/ 373541 w 3634914"/>
                      <a:gd name="connsiteY33" fmla="*/ 1372077 h 1976311"/>
                      <a:gd name="connsiteX34" fmla="*/ 697630 w 3634914"/>
                      <a:gd name="connsiteY34" fmla="*/ 728717 h 1976311"/>
                      <a:gd name="connsiteX0" fmla="*/ 697630 w 3634914"/>
                      <a:gd name="connsiteY0" fmla="*/ 735975 h 1983569"/>
                      <a:gd name="connsiteX1" fmla="*/ 871811 w 3634914"/>
                      <a:gd name="connsiteY1" fmla="*/ 996503 h 1983569"/>
                      <a:gd name="connsiteX2" fmla="*/ 1196514 w 3634914"/>
                      <a:gd name="connsiteY2" fmla="*/ 468983 h 1983569"/>
                      <a:gd name="connsiteX3" fmla="*/ 1302737 w 3634914"/>
                      <a:gd name="connsiteY3" fmla="*/ 1084643 h 1983569"/>
                      <a:gd name="connsiteX4" fmla="*/ 1535109 w 3634914"/>
                      <a:gd name="connsiteY4" fmla="*/ 738169 h 1983569"/>
                      <a:gd name="connsiteX5" fmla="*/ 1564688 w 3634914"/>
                      <a:gd name="connsiteY5" fmla="*/ 837159 h 1983569"/>
                      <a:gd name="connsiteX6" fmla="*/ 2016762 w 3634914"/>
                      <a:gd name="connsiteY6" fmla="*/ 0 h 1983569"/>
                      <a:gd name="connsiteX7" fmla="*/ 2098843 w 3634914"/>
                      <a:gd name="connsiteY7" fmla="*/ 900533 h 1983569"/>
                      <a:gd name="connsiteX8" fmla="*/ 2327937 w 3634914"/>
                      <a:gd name="connsiteY8" fmla="*/ 687688 h 1983569"/>
                      <a:gd name="connsiteX9" fmla="*/ 2460981 w 3634914"/>
                      <a:gd name="connsiteY9" fmla="*/ 1024263 h 1983569"/>
                      <a:gd name="connsiteX10" fmla="*/ 2801995 w 3634914"/>
                      <a:gd name="connsiteY10" fmla="*/ 360343 h 1983569"/>
                      <a:gd name="connsiteX11" fmla="*/ 2814067 w 3634914"/>
                      <a:gd name="connsiteY11" fmla="*/ 1335100 h 1983569"/>
                      <a:gd name="connsiteX12" fmla="*/ 3067303 w 3634914"/>
                      <a:gd name="connsiteY12" fmla="*/ 870479 h 1983569"/>
                      <a:gd name="connsiteX13" fmla="*/ 3308989 w 3634914"/>
                      <a:gd name="connsiteY13" fmla="*/ 1057460 h 1983569"/>
                      <a:gd name="connsiteX14" fmla="*/ 3634914 w 3634914"/>
                      <a:gd name="connsiteY14" fmla="*/ 1060478 h 1983569"/>
                      <a:gd name="connsiteX15" fmla="*/ 3628878 w 3634914"/>
                      <a:gd name="connsiteY15" fmla="*/ 1154031 h 1983569"/>
                      <a:gd name="connsiteX16" fmla="*/ 3190381 w 3634914"/>
                      <a:gd name="connsiteY16" fmla="*/ 1163997 h 1983569"/>
                      <a:gd name="connsiteX17" fmla="*/ 3127797 w 3634914"/>
                      <a:gd name="connsiteY17" fmla="*/ 1091594 h 1983569"/>
                      <a:gd name="connsiteX18" fmla="*/ 2639452 w 3634914"/>
                      <a:gd name="connsiteY18" fmla="*/ 1983569 h 1983569"/>
                      <a:gd name="connsiteX19" fmla="*/ 2641943 w 3634914"/>
                      <a:gd name="connsiteY19" fmla="*/ 1036780 h 1983569"/>
                      <a:gd name="connsiteX20" fmla="*/ 2417704 w 3634914"/>
                      <a:gd name="connsiteY20" fmla="*/ 1437920 h 1983569"/>
                      <a:gd name="connsiteX21" fmla="*/ 2263227 w 3634914"/>
                      <a:gd name="connsiteY21" fmla="*/ 967015 h 1983569"/>
                      <a:gd name="connsiteX22" fmla="*/ 1966733 w 3634914"/>
                      <a:gd name="connsiteY22" fmla="*/ 1218664 h 1983569"/>
                      <a:gd name="connsiteX23" fmla="*/ 1899461 w 3634914"/>
                      <a:gd name="connsiteY23" fmla="*/ 550928 h 1983569"/>
                      <a:gd name="connsiteX24" fmla="*/ 1509822 w 3634914"/>
                      <a:gd name="connsiteY24" fmla="*/ 1268493 h 1983569"/>
                      <a:gd name="connsiteX25" fmla="*/ 1448625 w 3634914"/>
                      <a:gd name="connsiteY25" fmla="*/ 1095480 h 1983569"/>
                      <a:gd name="connsiteX26" fmla="*/ 1184752 w 3634914"/>
                      <a:gd name="connsiteY26" fmla="*/ 1498153 h 1983569"/>
                      <a:gd name="connsiteX27" fmla="*/ 1084982 w 3634914"/>
                      <a:gd name="connsiteY27" fmla="*/ 915425 h 1983569"/>
                      <a:gd name="connsiteX28" fmla="*/ 869426 w 3634914"/>
                      <a:gd name="connsiteY28" fmla="*/ 1303583 h 1983569"/>
                      <a:gd name="connsiteX29" fmla="*/ 710749 w 3634914"/>
                      <a:gd name="connsiteY29" fmla="*/ 1053114 h 1983569"/>
                      <a:gd name="connsiteX30" fmla="*/ 482172 w 3634914"/>
                      <a:gd name="connsiteY30" fmla="*/ 1473464 h 1983569"/>
                      <a:gd name="connsiteX31" fmla="*/ 193 w 3634914"/>
                      <a:gd name="connsiteY31" fmla="*/ 1473414 h 1983569"/>
                      <a:gd name="connsiteX32" fmla="*/ 1778 w 3634914"/>
                      <a:gd name="connsiteY32" fmla="*/ 1379734 h 1983569"/>
                      <a:gd name="connsiteX33" fmla="*/ 373541 w 3634914"/>
                      <a:gd name="connsiteY33" fmla="*/ 1379335 h 1983569"/>
                      <a:gd name="connsiteX34" fmla="*/ 697630 w 3634914"/>
                      <a:gd name="connsiteY34" fmla="*/ 735975 h 1983569"/>
                      <a:gd name="connsiteX0" fmla="*/ 697630 w 3634914"/>
                      <a:gd name="connsiteY0" fmla="*/ 735975 h 1983569"/>
                      <a:gd name="connsiteX1" fmla="*/ 871811 w 3634914"/>
                      <a:gd name="connsiteY1" fmla="*/ 996503 h 1983569"/>
                      <a:gd name="connsiteX2" fmla="*/ 1196514 w 3634914"/>
                      <a:gd name="connsiteY2" fmla="*/ 468983 h 1983569"/>
                      <a:gd name="connsiteX3" fmla="*/ 1302737 w 3634914"/>
                      <a:gd name="connsiteY3" fmla="*/ 1084643 h 1983569"/>
                      <a:gd name="connsiteX4" fmla="*/ 1535109 w 3634914"/>
                      <a:gd name="connsiteY4" fmla="*/ 738169 h 1983569"/>
                      <a:gd name="connsiteX5" fmla="*/ 1564688 w 3634914"/>
                      <a:gd name="connsiteY5" fmla="*/ 837159 h 1983569"/>
                      <a:gd name="connsiteX6" fmla="*/ 2016762 w 3634914"/>
                      <a:gd name="connsiteY6" fmla="*/ 0 h 1983569"/>
                      <a:gd name="connsiteX7" fmla="*/ 2098843 w 3634914"/>
                      <a:gd name="connsiteY7" fmla="*/ 912628 h 1983569"/>
                      <a:gd name="connsiteX8" fmla="*/ 2327937 w 3634914"/>
                      <a:gd name="connsiteY8" fmla="*/ 687688 h 1983569"/>
                      <a:gd name="connsiteX9" fmla="*/ 2460981 w 3634914"/>
                      <a:gd name="connsiteY9" fmla="*/ 1024263 h 1983569"/>
                      <a:gd name="connsiteX10" fmla="*/ 2801995 w 3634914"/>
                      <a:gd name="connsiteY10" fmla="*/ 360343 h 1983569"/>
                      <a:gd name="connsiteX11" fmla="*/ 2814067 w 3634914"/>
                      <a:gd name="connsiteY11" fmla="*/ 1335100 h 1983569"/>
                      <a:gd name="connsiteX12" fmla="*/ 3067303 w 3634914"/>
                      <a:gd name="connsiteY12" fmla="*/ 870479 h 1983569"/>
                      <a:gd name="connsiteX13" fmla="*/ 3308989 w 3634914"/>
                      <a:gd name="connsiteY13" fmla="*/ 1057460 h 1983569"/>
                      <a:gd name="connsiteX14" fmla="*/ 3634914 w 3634914"/>
                      <a:gd name="connsiteY14" fmla="*/ 1060478 h 1983569"/>
                      <a:gd name="connsiteX15" fmla="*/ 3628878 w 3634914"/>
                      <a:gd name="connsiteY15" fmla="*/ 1154031 h 1983569"/>
                      <a:gd name="connsiteX16" fmla="*/ 3190381 w 3634914"/>
                      <a:gd name="connsiteY16" fmla="*/ 1163997 h 1983569"/>
                      <a:gd name="connsiteX17" fmla="*/ 3127797 w 3634914"/>
                      <a:gd name="connsiteY17" fmla="*/ 1091594 h 1983569"/>
                      <a:gd name="connsiteX18" fmla="*/ 2639452 w 3634914"/>
                      <a:gd name="connsiteY18" fmla="*/ 1983569 h 1983569"/>
                      <a:gd name="connsiteX19" fmla="*/ 2641943 w 3634914"/>
                      <a:gd name="connsiteY19" fmla="*/ 1036780 h 1983569"/>
                      <a:gd name="connsiteX20" fmla="*/ 2417704 w 3634914"/>
                      <a:gd name="connsiteY20" fmla="*/ 1437920 h 1983569"/>
                      <a:gd name="connsiteX21" fmla="*/ 2263227 w 3634914"/>
                      <a:gd name="connsiteY21" fmla="*/ 967015 h 1983569"/>
                      <a:gd name="connsiteX22" fmla="*/ 1966733 w 3634914"/>
                      <a:gd name="connsiteY22" fmla="*/ 1218664 h 1983569"/>
                      <a:gd name="connsiteX23" fmla="*/ 1899461 w 3634914"/>
                      <a:gd name="connsiteY23" fmla="*/ 550928 h 1983569"/>
                      <a:gd name="connsiteX24" fmla="*/ 1509822 w 3634914"/>
                      <a:gd name="connsiteY24" fmla="*/ 1268493 h 1983569"/>
                      <a:gd name="connsiteX25" fmla="*/ 1448625 w 3634914"/>
                      <a:gd name="connsiteY25" fmla="*/ 1095480 h 1983569"/>
                      <a:gd name="connsiteX26" fmla="*/ 1184752 w 3634914"/>
                      <a:gd name="connsiteY26" fmla="*/ 1498153 h 1983569"/>
                      <a:gd name="connsiteX27" fmla="*/ 1084982 w 3634914"/>
                      <a:gd name="connsiteY27" fmla="*/ 915425 h 1983569"/>
                      <a:gd name="connsiteX28" fmla="*/ 869426 w 3634914"/>
                      <a:gd name="connsiteY28" fmla="*/ 1303583 h 1983569"/>
                      <a:gd name="connsiteX29" fmla="*/ 710749 w 3634914"/>
                      <a:gd name="connsiteY29" fmla="*/ 1053114 h 1983569"/>
                      <a:gd name="connsiteX30" fmla="*/ 482172 w 3634914"/>
                      <a:gd name="connsiteY30" fmla="*/ 1473464 h 1983569"/>
                      <a:gd name="connsiteX31" fmla="*/ 193 w 3634914"/>
                      <a:gd name="connsiteY31" fmla="*/ 1473414 h 1983569"/>
                      <a:gd name="connsiteX32" fmla="*/ 1778 w 3634914"/>
                      <a:gd name="connsiteY32" fmla="*/ 1379734 h 1983569"/>
                      <a:gd name="connsiteX33" fmla="*/ 373541 w 3634914"/>
                      <a:gd name="connsiteY33" fmla="*/ 1379335 h 1983569"/>
                      <a:gd name="connsiteX34" fmla="*/ 697630 w 3634914"/>
                      <a:gd name="connsiteY34" fmla="*/ 735975 h 1983569"/>
                      <a:gd name="connsiteX0" fmla="*/ 697630 w 3634914"/>
                      <a:gd name="connsiteY0" fmla="*/ 735975 h 1983569"/>
                      <a:gd name="connsiteX1" fmla="*/ 871811 w 3634914"/>
                      <a:gd name="connsiteY1" fmla="*/ 996503 h 1983569"/>
                      <a:gd name="connsiteX2" fmla="*/ 1196514 w 3634914"/>
                      <a:gd name="connsiteY2" fmla="*/ 468983 h 1983569"/>
                      <a:gd name="connsiteX3" fmla="*/ 1302737 w 3634914"/>
                      <a:gd name="connsiteY3" fmla="*/ 1084643 h 1983569"/>
                      <a:gd name="connsiteX4" fmla="*/ 1535109 w 3634914"/>
                      <a:gd name="connsiteY4" fmla="*/ 738169 h 1983569"/>
                      <a:gd name="connsiteX5" fmla="*/ 1564688 w 3634914"/>
                      <a:gd name="connsiteY5" fmla="*/ 837159 h 1983569"/>
                      <a:gd name="connsiteX6" fmla="*/ 2016762 w 3634914"/>
                      <a:gd name="connsiteY6" fmla="*/ 0 h 1983569"/>
                      <a:gd name="connsiteX7" fmla="*/ 2106100 w 3634914"/>
                      <a:gd name="connsiteY7" fmla="*/ 895695 h 1983569"/>
                      <a:gd name="connsiteX8" fmla="*/ 2327937 w 3634914"/>
                      <a:gd name="connsiteY8" fmla="*/ 687688 h 1983569"/>
                      <a:gd name="connsiteX9" fmla="*/ 2460981 w 3634914"/>
                      <a:gd name="connsiteY9" fmla="*/ 1024263 h 1983569"/>
                      <a:gd name="connsiteX10" fmla="*/ 2801995 w 3634914"/>
                      <a:gd name="connsiteY10" fmla="*/ 360343 h 1983569"/>
                      <a:gd name="connsiteX11" fmla="*/ 2814067 w 3634914"/>
                      <a:gd name="connsiteY11" fmla="*/ 1335100 h 1983569"/>
                      <a:gd name="connsiteX12" fmla="*/ 3067303 w 3634914"/>
                      <a:gd name="connsiteY12" fmla="*/ 870479 h 1983569"/>
                      <a:gd name="connsiteX13" fmla="*/ 3308989 w 3634914"/>
                      <a:gd name="connsiteY13" fmla="*/ 1057460 h 1983569"/>
                      <a:gd name="connsiteX14" fmla="*/ 3634914 w 3634914"/>
                      <a:gd name="connsiteY14" fmla="*/ 1060478 h 1983569"/>
                      <a:gd name="connsiteX15" fmla="*/ 3628878 w 3634914"/>
                      <a:gd name="connsiteY15" fmla="*/ 1154031 h 1983569"/>
                      <a:gd name="connsiteX16" fmla="*/ 3190381 w 3634914"/>
                      <a:gd name="connsiteY16" fmla="*/ 1163997 h 1983569"/>
                      <a:gd name="connsiteX17" fmla="*/ 3127797 w 3634914"/>
                      <a:gd name="connsiteY17" fmla="*/ 1091594 h 1983569"/>
                      <a:gd name="connsiteX18" fmla="*/ 2639452 w 3634914"/>
                      <a:gd name="connsiteY18" fmla="*/ 1983569 h 1983569"/>
                      <a:gd name="connsiteX19" fmla="*/ 2641943 w 3634914"/>
                      <a:gd name="connsiteY19" fmla="*/ 1036780 h 1983569"/>
                      <a:gd name="connsiteX20" fmla="*/ 2417704 w 3634914"/>
                      <a:gd name="connsiteY20" fmla="*/ 1437920 h 1983569"/>
                      <a:gd name="connsiteX21" fmla="*/ 2263227 w 3634914"/>
                      <a:gd name="connsiteY21" fmla="*/ 967015 h 1983569"/>
                      <a:gd name="connsiteX22" fmla="*/ 1966733 w 3634914"/>
                      <a:gd name="connsiteY22" fmla="*/ 1218664 h 1983569"/>
                      <a:gd name="connsiteX23" fmla="*/ 1899461 w 3634914"/>
                      <a:gd name="connsiteY23" fmla="*/ 550928 h 1983569"/>
                      <a:gd name="connsiteX24" fmla="*/ 1509822 w 3634914"/>
                      <a:gd name="connsiteY24" fmla="*/ 1268493 h 1983569"/>
                      <a:gd name="connsiteX25" fmla="*/ 1448625 w 3634914"/>
                      <a:gd name="connsiteY25" fmla="*/ 1095480 h 1983569"/>
                      <a:gd name="connsiteX26" fmla="*/ 1184752 w 3634914"/>
                      <a:gd name="connsiteY26" fmla="*/ 1498153 h 1983569"/>
                      <a:gd name="connsiteX27" fmla="*/ 1084982 w 3634914"/>
                      <a:gd name="connsiteY27" fmla="*/ 915425 h 1983569"/>
                      <a:gd name="connsiteX28" fmla="*/ 869426 w 3634914"/>
                      <a:gd name="connsiteY28" fmla="*/ 1303583 h 1983569"/>
                      <a:gd name="connsiteX29" fmla="*/ 710749 w 3634914"/>
                      <a:gd name="connsiteY29" fmla="*/ 1053114 h 1983569"/>
                      <a:gd name="connsiteX30" fmla="*/ 482172 w 3634914"/>
                      <a:gd name="connsiteY30" fmla="*/ 1473464 h 1983569"/>
                      <a:gd name="connsiteX31" fmla="*/ 193 w 3634914"/>
                      <a:gd name="connsiteY31" fmla="*/ 1473414 h 1983569"/>
                      <a:gd name="connsiteX32" fmla="*/ 1778 w 3634914"/>
                      <a:gd name="connsiteY32" fmla="*/ 1379734 h 1983569"/>
                      <a:gd name="connsiteX33" fmla="*/ 373541 w 3634914"/>
                      <a:gd name="connsiteY33" fmla="*/ 1379335 h 1983569"/>
                      <a:gd name="connsiteX34" fmla="*/ 697630 w 3634914"/>
                      <a:gd name="connsiteY34" fmla="*/ 735975 h 1983569"/>
                      <a:gd name="connsiteX0" fmla="*/ 697630 w 3634914"/>
                      <a:gd name="connsiteY0" fmla="*/ 735975 h 1983569"/>
                      <a:gd name="connsiteX1" fmla="*/ 871811 w 3634914"/>
                      <a:gd name="connsiteY1" fmla="*/ 996503 h 1983569"/>
                      <a:gd name="connsiteX2" fmla="*/ 1196514 w 3634914"/>
                      <a:gd name="connsiteY2" fmla="*/ 468983 h 1983569"/>
                      <a:gd name="connsiteX3" fmla="*/ 1302737 w 3634914"/>
                      <a:gd name="connsiteY3" fmla="*/ 1084643 h 1983569"/>
                      <a:gd name="connsiteX4" fmla="*/ 1535109 w 3634914"/>
                      <a:gd name="connsiteY4" fmla="*/ 738169 h 1983569"/>
                      <a:gd name="connsiteX5" fmla="*/ 1564688 w 3634914"/>
                      <a:gd name="connsiteY5" fmla="*/ 837159 h 1983569"/>
                      <a:gd name="connsiteX6" fmla="*/ 2016762 w 3634914"/>
                      <a:gd name="connsiteY6" fmla="*/ 0 h 1983569"/>
                      <a:gd name="connsiteX7" fmla="*/ 2106100 w 3634914"/>
                      <a:gd name="connsiteY7" fmla="*/ 910209 h 1983569"/>
                      <a:gd name="connsiteX8" fmla="*/ 2327937 w 3634914"/>
                      <a:gd name="connsiteY8" fmla="*/ 687688 h 1983569"/>
                      <a:gd name="connsiteX9" fmla="*/ 2460981 w 3634914"/>
                      <a:gd name="connsiteY9" fmla="*/ 1024263 h 1983569"/>
                      <a:gd name="connsiteX10" fmla="*/ 2801995 w 3634914"/>
                      <a:gd name="connsiteY10" fmla="*/ 360343 h 1983569"/>
                      <a:gd name="connsiteX11" fmla="*/ 2814067 w 3634914"/>
                      <a:gd name="connsiteY11" fmla="*/ 1335100 h 1983569"/>
                      <a:gd name="connsiteX12" fmla="*/ 3067303 w 3634914"/>
                      <a:gd name="connsiteY12" fmla="*/ 870479 h 1983569"/>
                      <a:gd name="connsiteX13" fmla="*/ 3308989 w 3634914"/>
                      <a:gd name="connsiteY13" fmla="*/ 1057460 h 1983569"/>
                      <a:gd name="connsiteX14" fmla="*/ 3634914 w 3634914"/>
                      <a:gd name="connsiteY14" fmla="*/ 1060478 h 1983569"/>
                      <a:gd name="connsiteX15" fmla="*/ 3628878 w 3634914"/>
                      <a:gd name="connsiteY15" fmla="*/ 1154031 h 1983569"/>
                      <a:gd name="connsiteX16" fmla="*/ 3190381 w 3634914"/>
                      <a:gd name="connsiteY16" fmla="*/ 1163997 h 1983569"/>
                      <a:gd name="connsiteX17" fmla="*/ 3127797 w 3634914"/>
                      <a:gd name="connsiteY17" fmla="*/ 1091594 h 1983569"/>
                      <a:gd name="connsiteX18" fmla="*/ 2639452 w 3634914"/>
                      <a:gd name="connsiteY18" fmla="*/ 1983569 h 1983569"/>
                      <a:gd name="connsiteX19" fmla="*/ 2641943 w 3634914"/>
                      <a:gd name="connsiteY19" fmla="*/ 1036780 h 1983569"/>
                      <a:gd name="connsiteX20" fmla="*/ 2417704 w 3634914"/>
                      <a:gd name="connsiteY20" fmla="*/ 1437920 h 1983569"/>
                      <a:gd name="connsiteX21" fmla="*/ 2263227 w 3634914"/>
                      <a:gd name="connsiteY21" fmla="*/ 967015 h 1983569"/>
                      <a:gd name="connsiteX22" fmla="*/ 1966733 w 3634914"/>
                      <a:gd name="connsiteY22" fmla="*/ 1218664 h 1983569"/>
                      <a:gd name="connsiteX23" fmla="*/ 1899461 w 3634914"/>
                      <a:gd name="connsiteY23" fmla="*/ 550928 h 1983569"/>
                      <a:gd name="connsiteX24" fmla="*/ 1509822 w 3634914"/>
                      <a:gd name="connsiteY24" fmla="*/ 1268493 h 1983569"/>
                      <a:gd name="connsiteX25" fmla="*/ 1448625 w 3634914"/>
                      <a:gd name="connsiteY25" fmla="*/ 1095480 h 1983569"/>
                      <a:gd name="connsiteX26" fmla="*/ 1184752 w 3634914"/>
                      <a:gd name="connsiteY26" fmla="*/ 1498153 h 1983569"/>
                      <a:gd name="connsiteX27" fmla="*/ 1084982 w 3634914"/>
                      <a:gd name="connsiteY27" fmla="*/ 915425 h 1983569"/>
                      <a:gd name="connsiteX28" fmla="*/ 869426 w 3634914"/>
                      <a:gd name="connsiteY28" fmla="*/ 1303583 h 1983569"/>
                      <a:gd name="connsiteX29" fmla="*/ 710749 w 3634914"/>
                      <a:gd name="connsiteY29" fmla="*/ 1053114 h 1983569"/>
                      <a:gd name="connsiteX30" fmla="*/ 482172 w 3634914"/>
                      <a:gd name="connsiteY30" fmla="*/ 1473464 h 1983569"/>
                      <a:gd name="connsiteX31" fmla="*/ 193 w 3634914"/>
                      <a:gd name="connsiteY31" fmla="*/ 1473414 h 1983569"/>
                      <a:gd name="connsiteX32" fmla="*/ 1778 w 3634914"/>
                      <a:gd name="connsiteY32" fmla="*/ 1379734 h 1983569"/>
                      <a:gd name="connsiteX33" fmla="*/ 373541 w 3634914"/>
                      <a:gd name="connsiteY33" fmla="*/ 1379335 h 1983569"/>
                      <a:gd name="connsiteX34" fmla="*/ 697630 w 3634914"/>
                      <a:gd name="connsiteY34" fmla="*/ 735975 h 1983569"/>
                      <a:gd name="connsiteX0" fmla="*/ 697630 w 3634914"/>
                      <a:gd name="connsiteY0" fmla="*/ 735975 h 1983569"/>
                      <a:gd name="connsiteX1" fmla="*/ 871811 w 3634914"/>
                      <a:gd name="connsiteY1" fmla="*/ 996503 h 1983569"/>
                      <a:gd name="connsiteX2" fmla="*/ 1196514 w 3634914"/>
                      <a:gd name="connsiteY2" fmla="*/ 468983 h 1983569"/>
                      <a:gd name="connsiteX3" fmla="*/ 1302737 w 3634914"/>
                      <a:gd name="connsiteY3" fmla="*/ 1084643 h 1983569"/>
                      <a:gd name="connsiteX4" fmla="*/ 1535109 w 3634914"/>
                      <a:gd name="connsiteY4" fmla="*/ 738169 h 1983569"/>
                      <a:gd name="connsiteX5" fmla="*/ 1564688 w 3634914"/>
                      <a:gd name="connsiteY5" fmla="*/ 837159 h 1983569"/>
                      <a:gd name="connsiteX6" fmla="*/ 2021600 w 3634914"/>
                      <a:gd name="connsiteY6" fmla="*/ 0 h 1983569"/>
                      <a:gd name="connsiteX7" fmla="*/ 2106100 w 3634914"/>
                      <a:gd name="connsiteY7" fmla="*/ 910209 h 1983569"/>
                      <a:gd name="connsiteX8" fmla="*/ 2327937 w 3634914"/>
                      <a:gd name="connsiteY8" fmla="*/ 687688 h 1983569"/>
                      <a:gd name="connsiteX9" fmla="*/ 2460981 w 3634914"/>
                      <a:gd name="connsiteY9" fmla="*/ 1024263 h 1983569"/>
                      <a:gd name="connsiteX10" fmla="*/ 2801995 w 3634914"/>
                      <a:gd name="connsiteY10" fmla="*/ 360343 h 1983569"/>
                      <a:gd name="connsiteX11" fmla="*/ 2814067 w 3634914"/>
                      <a:gd name="connsiteY11" fmla="*/ 1335100 h 1983569"/>
                      <a:gd name="connsiteX12" fmla="*/ 3067303 w 3634914"/>
                      <a:gd name="connsiteY12" fmla="*/ 870479 h 1983569"/>
                      <a:gd name="connsiteX13" fmla="*/ 3308989 w 3634914"/>
                      <a:gd name="connsiteY13" fmla="*/ 1057460 h 1983569"/>
                      <a:gd name="connsiteX14" fmla="*/ 3634914 w 3634914"/>
                      <a:gd name="connsiteY14" fmla="*/ 1060478 h 1983569"/>
                      <a:gd name="connsiteX15" fmla="*/ 3628878 w 3634914"/>
                      <a:gd name="connsiteY15" fmla="*/ 1154031 h 1983569"/>
                      <a:gd name="connsiteX16" fmla="*/ 3190381 w 3634914"/>
                      <a:gd name="connsiteY16" fmla="*/ 1163997 h 1983569"/>
                      <a:gd name="connsiteX17" fmla="*/ 3127797 w 3634914"/>
                      <a:gd name="connsiteY17" fmla="*/ 1091594 h 1983569"/>
                      <a:gd name="connsiteX18" fmla="*/ 2639452 w 3634914"/>
                      <a:gd name="connsiteY18" fmla="*/ 1983569 h 1983569"/>
                      <a:gd name="connsiteX19" fmla="*/ 2641943 w 3634914"/>
                      <a:gd name="connsiteY19" fmla="*/ 1036780 h 1983569"/>
                      <a:gd name="connsiteX20" fmla="*/ 2417704 w 3634914"/>
                      <a:gd name="connsiteY20" fmla="*/ 1437920 h 1983569"/>
                      <a:gd name="connsiteX21" fmla="*/ 2263227 w 3634914"/>
                      <a:gd name="connsiteY21" fmla="*/ 967015 h 1983569"/>
                      <a:gd name="connsiteX22" fmla="*/ 1966733 w 3634914"/>
                      <a:gd name="connsiteY22" fmla="*/ 1218664 h 1983569"/>
                      <a:gd name="connsiteX23" fmla="*/ 1899461 w 3634914"/>
                      <a:gd name="connsiteY23" fmla="*/ 550928 h 1983569"/>
                      <a:gd name="connsiteX24" fmla="*/ 1509822 w 3634914"/>
                      <a:gd name="connsiteY24" fmla="*/ 1268493 h 1983569"/>
                      <a:gd name="connsiteX25" fmla="*/ 1448625 w 3634914"/>
                      <a:gd name="connsiteY25" fmla="*/ 1095480 h 1983569"/>
                      <a:gd name="connsiteX26" fmla="*/ 1184752 w 3634914"/>
                      <a:gd name="connsiteY26" fmla="*/ 1498153 h 1983569"/>
                      <a:gd name="connsiteX27" fmla="*/ 1084982 w 3634914"/>
                      <a:gd name="connsiteY27" fmla="*/ 915425 h 1983569"/>
                      <a:gd name="connsiteX28" fmla="*/ 869426 w 3634914"/>
                      <a:gd name="connsiteY28" fmla="*/ 1303583 h 1983569"/>
                      <a:gd name="connsiteX29" fmla="*/ 710749 w 3634914"/>
                      <a:gd name="connsiteY29" fmla="*/ 1053114 h 1983569"/>
                      <a:gd name="connsiteX30" fmla="*/ 482172 w 3634914"/>
                      <a:gd name="connsiteY30" fmla="*/ 1473464 h 1983569"/>
                      <a:gd name="connsiteX31" fmla="*/ 193 w 3634914"/>
                      <a:gd name="connsiteY31" fmla="*/ 1473414 h 1983569"/>
                      <a:gd name="connsiteX32" fmla="*/ 1778 w 3634914"/>
                      <a:gd name="connsiteY32" fmla="*/ 1379734 h 1983569"/>
                      <a:gd name="connsiteX33" fmla="*/ 373541 w 3634914"/>
                      <a:gd name="connsiteY33" fmla="*/ 1379335 h 1983569"/>
                      <a:gd name="connsiteX34" fmla="*/ 697630 w 3634914"/>
                      <a:gd name="connsiteY34" fmla="*/ 735975 h 1983569"/>
                      <a:gd name="connsiteX0" fmla="*/ 697630 w 3634914"/>
                      <a:gd name="connsiteY0" fmla="*/ 735975 h 1983569"/>
                      <a:gd name="connsiteX1" fmla="*/ 871811 w 3634914"/>
                      <a:gd name="connsiteY1" fmla="*/ 996503 h 1983569"/>
                      <a:gd name="connsiteX2" fmla="*/ 1196514 w 3634914"/>
                      <a:gd name="connsiteY2" fmla="*/ 468983 h 1983569"/>
                      <a:gd name="connsiteX3" fmla="*/ 1302737 w 3634914"/>
                      <a:gd name="connsiteY3" fmla="*/ 1084643 h 1983569"/>
                      <a:gd name="connsiteX4" fmla="*/ 1535109 w 3634914"/>
                      <a:gd name="connsiteY4" fmla="*/ 738169 h 1983569"/>
                      <a:gd name="connsiteX5" fmla="*/ 1564688 w 3634914"/>
                      <a:gd name="connsiteY5" fmla="*/ 837159 h 1983569"/>
                      <a:gd name="connsiteX6" fmla="*/ 2021600 w 3634914"/>
                      <a:gd name="connsiteY6" fmla="*/ 0 h 1983569"/>
                      <a:gd name="connsiteX7" fmla="*/ 2094004 w 3634914"/>
                      <a:gd name="connsiteY7" fmla="*/ 902952 h 1983569"/>
                      <a:gd name="connsiteX8" fmla="*/ 2327937 w 3634914"/>
                      <a:gd name="connsiteY8" fmla="*/ 687688 h 1983569"/>
                      <a:gd name="connsiteX9" fmla="*/ 2460981 w 3634914"/>
                      <a:gd name="connsiteY9" fmla="*/ 1024263 h 1983569"/>
                      <a:gd name="connsiteX10" fmla="*/ 2801995 w 3634914"/>
                      <a:gd name="connsiteY10" fmla="*/ 360343 h 1983569"/>
                      <a:gd name="connsiteX11" fmla="*/ 2814067 w 3634914"/>
                      <a:gd name="connsiteY11" fmla="*/ 1335100 h 1983569"/>
                      <a:gd name="connsiteX12" fmla="*/ 3067303 w 3634914"/>
                      <a:gd name="connsiteY12" fmla="*/ 870479 h 1983569"/>
                      <a:gd name="connsiteX13" fmla="*/ 3308989 w 3634914"/>
                      <a:gd name="connsiteY13" fmla="*/ 1057460 h 1983569"/>
                      <a:gd name="connsiteX14" fmla="*/ 3634914 w 3634914"/>
                      <a:gd name="connsiteY14" fmla="*/ 1060478 h 1983569"/>
                      <a:gd name="connsiteX15" fmla="*/ 3628878 w 3634914"/>
                      <a:gd name="connsiteY15" fmla="*/ 1154031 h 1983569"/>
                      <a:gd name="connsiteX16" fmla="*/ 3190381 w 3634914"/>
                      <a:gd name="connsiteY16" fmla="*/ 1163997 h 1983569"/>
                      <a:gd name="connsiteX17" fmla="*/ 3127797 w 3634914"/>
                      <a:gd name="connsiteY17" fmla="*/ 1091594 h 1983569"/>
                      <a:gd name="connsiteX18" fmla="*/ 2639452 w 3634914"/>
                      <a:gd name="connsiteY18" fmla="*/ 1983569 h 1983569"/>
                      <a:gd name="connsiteX19" fmla="*/ 2641943 w 3634914"/>
                      <a:gd name="connsiteY19" fmla="*/ 1036780 h 1983569"/>
                      <a:gd name="connsiteX20" fmla="*/ 2417704 w 3634914"/>
                      <a:gd name="connsiteY20" fmla="*/ 1437920 h 1983569"/>
                      <a:gd name="connsiteX21" fmla="*/ 2263227 w 3634914"/>
                      <a:gd name="connsiteY21" fmla="*/ 967015 h 1983569"/>
                      <a:gd name="connsiteX22" fmla="*/ 1966733 w 3634914"/>
                      <a:gd name="connsiteY22" fmla="*/ 1218664 h 1983569"/>
                      <a:gd name="connsiteX23" fmla="*/ 1899461 w 3634914"/>
                      <a:gd name="connsiteY23" fmla="*/ 550928 h 1983569"/>
                      <a:gd name="connsiteX24" fmla="*/ 1509822 w 3634914"/>
                      <a:gd name="connsiteY24" fmla="*/ 1268493 h 1983569"/>
                      <a:gd name="connsiteX25" fmla="*/ 1448625 w 3634914"/>
                      <a:gd name="connsiteY25" fmla="*/ 1095480 h 1983569"/>
                      <a:gd name="connsiteX26" fmla="*/ 1184752 w 3634914"/>
                      <a:gd name="connsiteY26" fmla="*/ 1498153 h 1983569"/>
                      <a:gd name="connsiteX27" fmla="*/ 1084982 w 3634914"/>
                      <a:gd name="connsiteY27" fmla="*/ 915425 h 1983569"/>
                      <a:gd name="connsiteX28" fmla="*/ 869426 w 3634914"/>
                      <a:gd name="connsiteY28" fmla="*/ 1303583 h 1983569"/>
                      <a:gd name="connsiteX29" fmla="*/ 710749 w 3634914"/>
                      <a:gd name="connsiteY29" fmla="*/ 1053114 h 1983569"/>
                      <a:gd name="connsiteX30" fmla="*/ 482172 w 3634914"/>
                      <a:gd name="connsiteY30" fmla="*/ 1473464 h 1983569"/>
                      <a:gd name="connsiteX31" fmla="*/ 193 w 3634914"/>
                      <a:gd name="connsiteY31" fmla="*/ 1473414 h 1983569"/>
                      <a:gd name="connsiteX32" fmla="*/ 1778 w 3634914"/>
                      <a:gd name="connsiteY32" fmla="*/ 1379734 h 1983569"/>
                      <a:gd name="connsiteX33" fmla="*/ 373541 w 3634914"/>
                      <a:gd name="connsiteY33" fmla="*/ 1379335 h 1983569"/>
                      <a:gd name="connsiteX34" fmla="*/ 697630 w 3634914"/>
                      <a:gd name="connsiteY34" fmla="*/ 735975 h 1983569"/>
                      <a:gd name="connsiteX0" fmla="*/ 697630 w 3634914"/>
                      <a:gd name="connsiteY0" fmla="*/ 735975 h 1983569"/>
                      <a:gd name="connsiteX1" fmla="*/ 871811 w 3634914"/>
                      <a:gd name="connsiteY1" fmla="*/ 996503 h 1983569"/>
                      <a:gd name="connsiteX2" fmla="*/ 1196514 w 3634914"/>
                      <a:gd name="connsiteY2" fmla="*/ 468983 h 1983569"/>
                      <a:gd name="connsiteX3" fmla="*/ 1302737 w 3634914"/>
                      <a:gd name="connsiteY3" fmla="*/ 1084643 h 1983569"/>
                      <a:gd name="connsiteX4" fmla="*/ 1535109 w 3634914"/>
                      <a:gd name="connsiteY4" fmla="*/ 738169 h 1983569"/>
                      <a:gd name="connsiteX5" fmla="*/ 1564688 w 3634914"/>
                      <a:gd name="connsiteY5" fmla="*/ 837159 h 1983569"/>
                      <a:gd name="connsiteX6" fmla="*/ 2021600 w 3634914"/>
                      <a:gd name="connsiteY6" fmla="*/ 0 h 1983569"/>
                      <a:gd name="connsiteX7" fmla="*/ 2125452 w 3634914"/>
                      <a:gd name="connsiteY7" fmla="*/ 890857 h 1983569"/>
                      <a:gd name="connsiteX8" fmla="*/ 2327937 w 3634914"/>
                      <a:gd name="connsiteY8" fmla="*/ 687688 h 1983569"/>
                      <a:gd name="connsiteX9" fmla="*/ 2460981 w 3634914"/>
                      <a:gd name="connsiteY9" fmla="*/ 1024263 h 1983569"/>
                      <a:gd name="connsiteX10" fmla="*/ 2801995 w 3634914"/>
                      <a:gd name="connsiteY10" fmla="*/ 360343 h 1983569"/>
                      <a:gd name="connsiteX11" fmla="*/ 2814067 w 3634914"/>
                      <a:gd name="connsiteY11" fmla="*/ 1335100 h 1983569"/>
                      <a:gd name="connsiteX12" fmla="*/ 3067303 w 3634914"/>
                      <a:gd name="connsiteY12" fmla="*/ 870479 h 1983569"/>
                      <a:gd name="connsiteX13" fmla="*/ 3308989 w 3634914"/>
                      <a:gd name="connsiteY13" fmla="*/ 1057460 h 1983569"/>
                      <a:gd name="connsiteX14" fmla="*/ 3634914 w 3634914"/>
                      <a:gd name="connsiteY14" fmla="*/ 1060478 h 1983569"/>
                      <a:gd name="connsiteX15" fmla="*/ 3628878 w 3634914"/>
                      <a:gd name="connsiteY15" fmla="*/ 1154031 h 1983569"/>
                      <a:gd name="connsiteX16" fmla="*/ 3190381 w 3634914"/>
                      <a:gd name="connsiteY16" fmla="*/ 1163997 h 1983569"/>
                      <a:gd name="connsiteX17" fmla="*/ 3127797 w 3634914"/>
                      <a:gd name="connsiteY17" fmla="*/ 1091594 h 1983569"/>
                      <a:gd name="connsiteX18" fmla="*/ 2639452 w 3634914"/>
                      <a:gd name="connsiteY18" fmla="*/ 1983569 h 1983569"/>
                      <a:gd name="connsiteX19" fmla="*/ 2641943 w 3634914"/>
                      <a:gd name="connsiteY19" fmla="*/ 1036780 h 1983569"/>
                      <a:gd name="connsiteX20" fmla="*/ 2417704 w 3634914"/>
                      <a:gd name="connsiteY20" fmla="*/ 1437920 h 1983569"/>
                      <a:gd name="connsiteX21" fmla="*/ 2263227 w 3634914"/>
                      <a:gd name="connsiteY21" fmla="*/ 967015 h 1983569"/>
                      <a:gd name="connsiteX22" fmla="*/ 1966733 w 3634914"/>
                      <a:gd name="connsiteY22" fmla="*/ 1218664 h 1983569"/>
                      <a:gd name="connsiteX23" fmla="*/ 1899461 w 3634914"/>
                      <a:gd name="connsiteY23" fmla="*/ 550928 h 1983569"/>
                      <a:gd name="connsiteX24" fmla="*/ 1509822 w 3634914"/>
                      <a:gd name="connsiteY24" fmla="*/ 1268493 h 1983569"/>
                      <a:gd name="connsiteX25" fmla="*/ 1448625 w 3634914"/>
                      <a:gd name="connsiteY25" fmla="*/ 1095480 h 1983569"/>
                      <a:gd name="connsiteX26" fmla="*/ 1184752 w 3634914"/>
                      <a:gd name="connsiteY26" fmla="*/ 1498153 h 1983569"/>
                      <a:gd name="connsiteX27" fmla="*/ 1084982 w 3634914"/>
                      <a:gd name="connsiteY27" fmla="*/ 915425 h 1983569"/>
                      <a:gd name="connsiteX28" fmla="*/ 869426 w 3634914"/>
                      <a:gd name="connsiteY28" fmla="*/ 1303583 h 1983569"/>
                      <a:gd name="connsiteX29" fmla="*/ 710749 w 3634914"/>
                      <a:gd name="connsiteY29" fmla="*/ 1053114 h 1983569"/>
                      <a:gd name="connsiteX30" fmla="*/ 482172 w 3634914"/>
                      <a:gd name="connsiteY30" fmla="*/ 1473464 h 1983569"/>
                      <a:gd name="connsiteX31" fmla="*/ 193 w 3634914"/>
                      <a:gd name="connsiteY31" fmla="*/ 1473414 h 1983569"/>
                      <a:gd name="connsiteX32" fmla="*/ 1778 w 3634914"/>
                      <a:gd name="connsiteY32" fmla="*/ 1379734 h 1983569"/>
                      <a:gd name="connsiteX33" fmla="*/ 373541 w 3634914"/>
                      <a:gd name="connsiteY33" fmla="*/ 1379335 h 1983569"/>
                      <a:gd name="connsiteX34" fmla="*/ 697630 w 3634914"/>
                      <a:gd name="connsiteY34" fmla="*/ 735975 h 1983569"/>
                      <a:gd name="connsiteX0" fmla="*/ 697630 w 3634914"/>
                      <a:gd name="connsiteY0" fmla="*/ 735975 h 1983569"/>
                      <a:gd name="connsiteX1" fmla="*/ 871811 w 3634914"/>
                      <a:gd name="connsiteY1" fmla="*/ 996503 h 1983569"/>
                      <a:gd name="connsiteX2" fmla="*/ 1196514 w 3634914"/>
                      <a:gd name="connsiteY2" fmla="*/ 468983 h 1983569"/>
                      <a:gd name="connsiteX3" fmla="*/ 1302737 w 3634914"/>
                      <a:gd name="connsiteY3" fmla="*/ 1084643 h 1983569"/>
                      <a:gd name="connsiteX4" fmla="*/ 1535109 w 3634914"/>
                      <a:gd name="connsiteY4" fmla="*/ 738169 h 1983569"/>
                      <a:gd name="connsiteX5" fmla="*/ 1564688 w 3634914"/>
                      <a:gd name="connsiteY5" fmla="*/ 837159 h 1983569"/>
                      <a:gd name="connsiteX6" fmla="*/ 2021600 w 3634914"/>
                      <a:gd name="connsiteY6" fmla="*/ 0 h 1983569"/>
                      <a:gd name="connsiteX7" fmla="*/ 2101262 w 3634914"/>
                      <a:gd name="connsiteY7" fmla="*/ 912628 h 1983569"/>
                      <a:gd name="connsiteX8" fmla="*/ 2327937 w 3634914"/>
                      <a:gd name="connsiteY8" fmla="*/ 687688 h 1983569"/>
                      <a:gd name="connsiteX9" fmla="*/ 2460981 w 3634914"/>
                      <a:gd name="connsiteY9" fmla="*/ 1024263 h 1983569"/>
                      <a:gd name="connsiteX10" fmla="*/ 2801995 w 3634914"/>
                      <a:gd name="connsiteY10" fmla="*/ 360343 h 1983569"/>
                      <a:gd name="connsiteX11" fmla="*/ 2814067 w 3634914"/>
                      <a:gd name="connsiteY11" fmla="*/ 1335100 h 1983569"/>
                      <a:gd name="connsiteX12" fmla="*/ 3067303 w 3634914"/>
                      <a:gd name="connsiteY12" fmla="*/ 870479 h 1983569"/>
                      <a:gd name="connsiteX13" fmla="*/ 3308989 w 3634914"/>
                      <a:gd name="connsiteY13" fmla="*/ 1057460 h 1983569"/>
                      <a:gd name="connsiteX14" fmla="*/ 3634914 w 3634914"/>
                      <a:gd name="connsiteY14" fmla="*/ 1060478 h 1983569"/>
                      <a:gd name="connsiteX15" fmla="*/ 3628878 w 3634914"/>
                      <a:gd name="connsiteY15" fmla="*/ 1154031 h 1983569"/>
                      <a:gd name="connsiteX16" fmla="*/ 3190381 w 3634914"/>
                      <a:gd name="connsiteY16" fmla="*/ 1163997 h 1983569"/>
                      <a:gd name="connsiteX17" fmla="*/ 3127797 w 3634914"/>
                      <a:gd name="connsiteY17" fmla="*/ 1091594 h 1983569"/>
                      <a:gd name="connsiteX18" fmla="*/ 2639452 w 3634914"/>
                      <a:gd name="connsiteY18" fmla="*/ 1983569 h 1983569"/>
                      <a:gd name="connsiteX19" fmla="*/ 2641943 w 3634914"/>
                      <a:gd name="connsiteY19" fmla="*/ 1036780 h 1983569"/>
                      <a:gd name="connsiteX20" fmla="*/ 2417704 w 3634914"/>
                      <a:gd name="connsiteY20" fmla="*/ 1437920 h 1983569"/>
                      <a:gd name="connsiteX21" fmla="*/ 2263227 w 3634914"/>
                      <a:gd name="connsiteY21" fmla="*/ 967015 h 1983569"/>
                      <a:gd name="connsiteX22" fmla="*/ 1966733 w 3634914"/>
                      <a:gd name="connsiteY22" fmla="*/ 1218664 h 1983569"/>
                      <a:gd name="connsiteX23" fmla="*/ 1899461 w 3634914"/>
                      <a:gd name="connsiteY23" fmla="*/ 550928 h 1983569"/>
                      <a:gd name="connsiteX24" fmla="*/ 1509822 w 3634914"/>
                      <a:gd name="connsiteY24" fmla="*/ 1268493 h 1983569"/>
                      <a:gd name="connsiteX25" fmla="*/ 1448625 w 3634914"/>
                      <a:gd name="connsiteY25" fmla="*/ 1095480 h 1983569"/>
                      <a:gd name="connsiteX26" fmla="*/ 1184752 w 3634914"/>
                      <a:gd name="connsiteY26" fmla="*/ 1498153 h 1983569"/>
                      <a:gd name="connsiteX27" fmla="*/ 1084982 w 3634914"/>
                      <a:gd name="connsiteY27" fmla="*/ 915425 h 1983569"/>
                      <a:gd name="connsiteX28" fmla="*/ 869426 w 3634914"/>
                      <a:gd name="connsiteY28" fmla="*/ 1303583 h 1983569"/>
                      <a:gd name="connsiteX29" fmla="*/ 710749 w 3634914"/>
                      <a:gd name="connsiteY29" fmla="*/ 1053114 h 1983569"/>
                      <a:gd name="connsiteX30" fmla="*/ 482172 w 3634914"/>
                      <a:gd name="connsiteY30" fmla="*/ 1473464 h 1983569"/>
                      <a:gd name="connsiteX31" fmla="*/ 193 w 3634914"/>
                      <a:gd name="connsiteY31" fmla="*/ 1473414 h 1983569"/>
                      <a:gd name="connsiteX32" fmla="*/ 1778 w 3634914"/>
                      <a:gd name="connsiteY32" fmla="*/ 1379734 h 1983569"/>
                      <a:gd name="connsiteX33" fmla="*/ 373541 w 3634914"/>
                      <a:gd name="connsiteY33" fmla="*/ 1379335 h 1983569"/>
                      <a:gd name="connsiteX34" fmla="*/ 697630 w 3634914"/>
                      <a:gd name="connsiteY34" fmla="*/ 735975 h 1983569"/>
                      <a:gd name="connsiteX0" fmla="*/ 697630 w 3634914"/>
                      <a:gd name="connsiteY0" fmla="*/ 733556 h 1981150"/>
                      <a:gd name="connsiteX1" fmla="*/ 871811 w 3634914"/>
                      <a:gd name="connsiteY1" fmla="*/ 994084 h 1981150"/>
                      <a:gd name="connsiteX2" fmla="*/ 1196514 w 3634914"/>
                      <a:gd name="connsiteY2" fmla="*/ 466564 h 1981150"/>
                      <a:gd name="connsiteX3" fmla="*/ 1302737 w 3634914"/>
                      <a:gd name="connsiteY3" fmla="*/ 1082224 h 1981150"/>
                      <a:gd name="connsiteX4" fmla="*/ 1535109 w 3634914"/>
                      <a:gd name="connsiteY4" fmla="*/ 735750 h 1981150"/>
                      <a:gd name="connsiteX5" fmla="*/ 1564688 w 3634914"/>
                      <a:gd name="connsiteY5" fmla="*/ 834740 h 1981150"/>
                      <a:gd name="connsiteX6" fmla="*/ 2033695 w 3634914"/>
                      <a:gd name="connsiteY6" fmla="*/ 0 h 1981150"/>
                      <a:gd name="connsiteX7" fmla="*/ 2101262 w 3634914"/>
                      <a:gd name="connsiteY7" fmla="*/ 910209 h 1981150"/>
                      <a:gd name="connsiteX8" fmla="*/ 2327937 w 3634914"/>
                      <a:gd name="connsiteY8" fmla="*/ 685269 h 1981150"/>
                      <a:gd name="connsiteX9" fmla="*/ 2460981 w 3634914"/>
                      <a:gd name="connsiteY9" fmla="*/ 1021844 h 1981150"/>
                      <a:gd name="connsiteX10" fmla="*/ 2801995 w 3634914"/>
                      <a:gd name="connsiteY10" fmla="*/ 357924 h 1981150"/>
                      <a:gd name="connsiteX11" fmla="*/ 2814067 w 3634914"/>
                      <a:gd name="connsiteY11" fmla="*/ 1332681 h 1981150"/>
                      <a:gd name="connsiteX12" fmla="*/ 3067303 w 3634914"/>
                      <a:gd name="connsiteY12" fmla="*/ 868060 h 1981150"/>
                      <a:gd name="connsiteX13" fmla="*/ 3308989 w 3634914"/>
                      <a:gd name="connsiteY13" fmla="*/ 1055041 h 1981150"/>
                      <a:gd name="connsiteX14" fmla="*/ 3634914 w 3634914"/>
                      <a:gd name="connsiteY14" fmla="*/ 1058059 h 1981150"/>
                      <a:gd name="connsiteX15" fmla="*/ 3628878 w 3634914"/>
                      <a:gd name="connsiteY15" fmla="*/ 1151612 h 1981150"/>
                      <a:gd name="connsiteX16" fmla="*/ 3190381 w 3634914"/>
                      <a:gd name="connsiteY16" fmla="*/ 1161578 h 1981150"/>
                      <a:gd name="connsiteX17" fmla="*/ 3127797 w 3634914"/>
                      <a:gd name="connsiteY17" fmla="*/ 1089175 h 1981150"/>
                      <a:gd name="connsiteX18" fmla="*/ 2639452 w 3634914"/>
                      <a:gd name="connsiteY18" fmla="*/ 1981150 h 1981150"/>
                      <a:gd name="connsiteX19" fmla="*/ 2641943 w 3634914"/>
                      <a:gd name="connsiteY19" fmla="*/ 1034361 h 1981150"/>
                      <a:gd name="connsiteX20" fmla="*/ 2417704 w 3634914"/>
                      <a:gd name="connsiteY20" fmla="*/ 1435501 h 1981150"/>
                      <a:gd name="connsiteX21" fmla="*/ 2263227 w 3634914"/>
                      <a:gd name="connsiteY21" fmla="*/ 964596 h 1981150"/>
                      <a:gd name="connsiteX22" fmla="*/ 1966733 w 3634914"/>
                      <a:gd name="connsiteY22" fmla="*/ 1216245 h 1981150"/>
                      <a:gd name="connsiteX23" fmla="*/ 1899461 w 3634914"/>
                      <a:gd name="connsiteY23" fmla="*/ 548509 h 1981150"/>
                      <a:gd name="connsiteX24" fmla="*/ 1509822 w 3634914"/>
                      <a:gd name="connsiteY24" fmla="*/ 1266074 h 1981150"/>
                      <a:gd name="connsiteX25" fmla="*/ 1448625 w 3634914"/>
                      <a:gd name="connsiteY25" fmla="*/ 1093061 h 1981150"/>
                      <a:gd name="connsiteX26" fmla="*/ 1184752 w 3634914"/>
                      <a:gd name="connsiteY26" fmla="*/ 1495734 h 1981150"/>
                      <a:gd name="connsiteX27" fmla="*/ 1084982 w 3634914"/>
                      <a:gd name="connsiteY27" fmla="*/ 913006 h 1981150"/>
                      <a:gd name="connsiteX28" fmla="*/ 869426 w 3634914"/>
                      <a:gd name="connsiteY28" fmla="*/ 1301164 h 1981150"/>
                      <a:gd name="connsiteX29" fmla="*/ 710749 w 3634914"/>
                      <a:gd name="connsiteY29" fmla="*/ 1050695 h 1981150"/>
                      <a:gd name="connsiteX30" fmla="*/ 482172 w 3634914"/>
                      <a:gd name="connsiteY30" fmla="*/ 1471045 h 1981150"/>
                      <a:gd name="connsiteX31" fmla="*/ 193 w 3634914"/>
                      <a:gd name="connsiteY31" fmla="*/ 1470995 h 1981150"/>
                      <a:gd name="connsiteX32" fmla="*/ 1778 w 3634914"/>
                      <a:gd name="connsiteY32" fmla="*/ 1377315 h 1981150"/>
                      <a:gd name="connsiteX33" fmla="*/ 373541 w 3634914"/>
                      <a:gd name="connsiteY33" fmla="*/ 1376916 h 1981150"/>
                      <a:gd name="connsiteX34" fmla="*/ 697630 w 3634914"/>
                      <a:gd name="connsiteY34" fmla="*/ 733556 h 1981150"/>
                      <a:gd name="connsiteX0" fmla="*/ 697630 w 3634914"/>
                      <a:gd name="connsiteY0" fmla="*/ 735975 h 1983569"/>
                      <a:gd name="connsiteX1" fmla="*/ 871811 w 3634914"/>
                      <a:gd name="connsiteY1" fmla="*/ 996503 h 1983569"/>
                      <a:gd name="connsiteX2" fmla="*/ 1196514 w 3634914"/>
                      <a:gd name="connsiteY2" fmla="*/ 468983 h 1983569"/>
                      <a:gd name="connsiteX3" fmla="*/ 1302737 w 3634914"/>
                      <a:gd name="connsiteY3" fmla="*/ 1084643 h 1983569"/>
                      <a:gd name="connsiteX4" fmla="*/ 1535109 w 3634914"/>
                      <a:gd name="connsiteY4" fmla="*/ 738169 h 1983569"/>
                      <a:gd name="connsiteX5" fmla="*/ 1564688 w 3634914"/>
                      <a:gd name="connsiteY5" fmla="*/ 837159 h 1983569"/>
                      <a:gd name="connsiteX6" fmla="*/ 2019181 w 3634914"/>
                      <a:gd name="connsiteY6" fmla="*/ 0 h 1983569"/>
                      <a:gd name="connsiteX7" fmla="*/ 2101262 w 3634914"/>
                      <a:gd name="connsiteY7" fmla="*/ 912628 h 1983569"/>
                      <a:gd name="connsiteX8" fmla="*/ 2327937 w 3634914"/>
                      <a:gd name="connsiteY8" fmla="*/ 687688 h 1983569"/>
                      <a:gd name="connsiteX9" fmla="*/ 2460981 w 3634914"/>
                      <a:gd name="connsiteY9" fmla="*/ 1024263 h 1983569"/>
                      <a:gd name="connsiteX10" fmla="*/ 2801995 w 3634914"/>
                      <a:gd name="connsiteY10" fmla="*/ 360343 h 1983569"/>
                      <a:gd name="connsiteX11" fmla="*/ 2814067 w 3634914"/>
                      <a:gd name="connsiteY11" fmla="*/ 1335100 h 1983569"/>
                      <a:gd name="connsiteX12" fmla="*/ 3067303 w 3634914"/>
                      <a:gd name="connsiteY12" fmla="*/ 870479 h 1983569"/>
                      <a:gd name="connsiteX13" fmla="*/ 3308989 w 3634914"/>
                      <a:gd name="connsiteY13" fmla="*/ 1057460 h 1983569"/>
                      <a:gd name="connsiteX14" fmla="*/ 3634914 w 3634914"/>
                      <a:gd name="connsiteY14" fmla="*/ 1060478 h 1983569"/>
                      <a:gd name="connsiteX15" fmla="*/ 3628878 w 3634914"/>
                      <a:gd name="connsiteY15" fmla="*/ 1154031 h 1983569"/>
                      <a:gd name="connsiteX16" fmla="*/ 3190381 w 3634914"/>
                      <a:gd name="connsiteY16" fmla="*/ 1163997 h 1983569"/>
                      <a:gd name="connsiteX17" fmla="*/ 3127797 w 3634914"/>
                      <a:gd name="connsiteY17" fmla="*/ 1091594 h 1983569"/>
                      <a:gd name="connsiteX18" fmla="*/ 2639452 w 3634914"/>
                      <a:gd name="connsiteY18" fmla="*/ 1983569 h 1983569"/>
                      <a:gd name="connsiteX19" fmla="*/ 2641943 w 3634914"/>
                      <a:gd name="connsiteY19" fmla="*/ 1036780 h 1983569"/>
                      <a:gd name="connsiteX20" fmla="*/ 2417704 w 3634914"/>
                      <a:gd name="connsiteY20" fmla="*/ 1437920 h 1983569"/>
                      <a:gd name="connsiteX21" fmla="*/ 2263227 w 3634914"/>
                      <a:gd name="connsiteY21" fmla="*/ 967015 h 1983569"/>
                      <a:gd name="connsiteX22" fmla="*/ 1966733 w 3634914"/>
                      <a:gd name="connsiteY22" fmla="*/ 1218664 h 1983569"/>
                      <a:gd name="connsiteX23" fmla="*/ 1899461 w 3634914"/>
                      <a:gd name="connsiteY23" fmla="*/ 550928 h 1983569"/>
                      <a:gd name="connsiteX24" fmla="*/ 1509822 w 3634914"/>
                      <a:gd name="connsiteY24" fmla="*/ 1268493 h 1983569"/>
                      <a:gd name="connsiteX25" fmla="*/ 1448625 w 3634914"/>
                      <a:gd name="connsiteY25" fmla="*/ 1095480 h 1983569"/>
                      <a:gd name="connsiteX26" fmla="*/ 1184752 w 3634914"/>
                      <a:gd name="connsiteY26" fmla="*/ 1498153 h 1983569"/>
                      <a:gd name="connsiteX27" fmla="*/ 1084982 w 3634914"/>
                      <a:gd name="connsiteY27" fmla="*/ 915425 h 1983569"/>
                      <a:gd name="connsiteX28" fmla="*/ 869426 w 3634914"/>
                      <a:gd name="connsiteY28" fmla="*/ 1303583 h 1983569"/>
                      <a:gd name="connsiteX29" fmla="*/ 710749 w 3634914"/>
                      <a:gd name="connsiteY29" fmla="*/ 1053114 h 1983569"/>
                      <a:gd name="connsiteX30" fmla="*/ 482172 w 3634914"/>
                      <a:gd name="connsiteY30" fmla="*/ 1473464 h 1983569"/>
                      <a:gd name="connsiteX31" fmla="*/ 193 w 3634914"/>
                      <a:gd name="connsiteY31" fmla="*/ 1473414 h 1983569"/>
                      <a:gd name="connsiteX32" fmla="*/ 1778 w 3634914"/>
                      <a:gd name="connsiteY32" fmla="*/ 1379734 h 1983569"/>
                      <a:gd name="connsiteX33" fmla="*/ 373541 w 3634914"/>
                      <a:gd name="connsiteY33" fmla="*/ 1379335 h 1983569"/>
                      <a:gd name="connsiteX34" fmla="*/ 697630 w 3634914"/>
                      <a:gd name="connsiteY34" fmla="*/ 735975 h 1983569"/>
                      <a:gd name="connsiteX0" fmla="*/ 697630 w 3634914"/>
                      <a:gd name="connsiteY0" fmla="*/ 738394 h 1985988"/>
                      <a:gd name="connsiteX1" fmla="*/ 871811 w 3634914"/>
                      <a:gd name="connsiteY1" fmla="*/ 998922 h 1985988"/>
                      <a:gd name="connsiteX2" fmla="*/ 1196514 w 3634914"/>
                      <a:gd name="connsiteY2" fmla="*/ 471402 h 1985988"/>
                      <a:gd name="connsiteX3" fmla="*/ 1302737 w 3634914"/>
                      <a:gd name="connsiteY3" fmla="*/ 1087062 h 1985988"/>
                      <a:gd name="connsiteX4" fmla="*/ 1535109 w 3634914"/>
                      <a:gd name="connsiteY4" fmla="*/ 740588 h 1985988"/>
                      <a:gd name="connsiteX5" fmla="*/ 1564688 w 3634914"/>
                      <a:gd name="connsiteY5" fmla="*/ 839578 h 1985988"/>
                      <a:gd name="connsiteX6" fmla="*/ 2026438 w 3634914"/>
                      <a:gd name="connsiteY6" fmla="*/ 0 h 1985988"/>
                      <a:gd name="connsiteX7" fmla="*/ 2101262 w 3634914"/>
                      <a:gd name="connsiteY7" fmla="*/ 915047 h 1985988"/>
                      <a:gd name="connsiteX8" fmla="*/ 2327937 w 3634914"/>
                      <a:gd name="connsiteY8" fmla="*/ 690107 h 1985988"/>
                      <a:gd name="connsiteX9" fmla="*/ 2460981 w 3634914"/>
                      <a:gd name="connsiteY9" fmla="*/ 1026682 h 1985988"/>
                      <a:gd name="connsiteX10" fmla="*/ 2801995 w 3634914"/>
                      <a:gd name="connsiteY10" fmla="*/ 362762 h 1985988"/>
                      <a:gd name="connsiteX11" fmla="*/ 2814067 w 3634914"/>
                      <a:gd name="connsiteY11" fmla="*/ 1337519 h 1985988"/>
                      <a:gd name="connsiteX12" fmla="*/ 3067303 w 3634914"/>
                      <a:gd name="connsiteY12" fmla="*/ 872898 h 1985988"/>
                      <a:gd name="connsiteX13" fmla="*/ 3308989 w 3634914"/>
                      <a:gd name="connsiteY13" fmla="*/ 1059879 h 1985988"/>
                      <a:gd name="connsiteX14" fmla="*/ 3634914 w 3634914"/>
                      <a:gd name="connsiteY14" fmla="*/ 1062897 h 1985988"/>
                      <a:gd name="connsiteX15" fmla="*/ 3628878 w 3634914"/>
                      <a:gd name="connsiteY15" fmla="*/ 1156450 h 1985988"/>
                      <a:gd name="connsiteX16" fmla="*/ 3190381 w 3634914"/>
                      <a:gd name="connsiteY16" fmla="*/ 1166416 h 1985988"/>
                      <a:gd name="connsiteX17" fmla="*/ 3127797 w 3634914"/>
                      <a:gd name="connsiteY17" fmla="*/ 1094013 h 1985988"/>
                      <a:gd name="connsiteX18" fmla="*/ 2639452 w 3634914"/>
                      <a:gd name="connsiteY18" fmla="*/ 1985988 h 1985988"/>
                      <a:gd name="connsiteX19" fmla="*/ 2641943 w 3634914"/>
                      <a:gd name="connsiteY19" fmla="*/ 1039199 h 1985988"/>
                      <a:gd name="connsiteX20" fmla="*/ 2417704 w 3634914"/>
                      <a:gd name="connsiteY20" fmla="*/ 1440339 h 1985988"/>
                      <a:gd name="connsiteX21" fmla="*/ 2263227 w 3634914"/>
                      <a:gd name="connsiteY21" fmla="*/ 969434 h 1985988"/>
                      <a:gd name="connsiteX22" fmla="*/ 1966733 w 3634914"/>
                      <a:gd name="connsiteY22" fmla="*/ 1221083 h 1985988"/>
                      <a:gd name="connsiteX23" fmla="*/ 1899461 w 3634914"/>
                      <a:gd name="connsiteY23" fmla="*/ 553347 h 1985988"/>
                      <a:gd name="connsiteX24" fmla="*/ 1509822 w 3634914"/>
                      <a:gd name="connsiteY24" fmla="*/ 1270912 h 1985988"/>
                      <a:gd name="connsiteX25" fmla="*/ 1448625 w 3634914"/>
                      <a:gd name="connsiteY25" fmla="*/ 1097899 h 1985988"/>
                      <a:gd name="connsiteX26" fmla="*/ 1184752 w 3634914"/>
                      <a:gd name="connsiteY26" fmla="*/ 1500572 h 1985988"/>
                      <a:gd name="connsiteX27" fmla="*/ 1084982 w 3634914"/>
                      <a:gd name="connsiteY27" fmla="*/ 917844 h 1985988"/>
                      <a:gd name="connsiteX28" fmla="*/ 869426 w 3634914"/>
                      <a:gd name="connsiteY28" fmla="*/ 1306002 h 1985988"/>
                      <a:gd name="connsiteX29" fmla="*/ 710749 w 3634914"/>
                      <a:gd name="connsiteY29" fmla="*/ 1055533 h 1985988"/>
                      <a:gd name="connsiteX30" fmla="*/ 482172 w 3634914"/>
                      <a:gd name="connsiteY30" fmla="*/ 1475883 h 1985988"/>
                      <a:gd name="connsiteX31" fmla="*/ 193 w 3634914"/>
                      <a:gd name="connsiteY31" fmla="*/ 1475833 h 1985988"/>
                      <a:gd name="connsiteX32" fmla="*/ 1778 w 3634914"/>
                      <a:gd name="connsiteY32" fmla="*/ 1382153 h 1985988"/>
                      <a:gd name="connsiteX33" fmla="*/ 373541 w 3634914"/>
                      <a:gd name="connsiteY33" fmla="*/ 1381754 h 1985988"/>
                      <a:gd name="connsiteX34" fmla="*/ 697630 w 3634914"/>
                      <a:gd name="connsiteY34" fmla="*/ 738394 h 1985988"/>
                      <a:gd name="connsiteX0" fmla="*/ 697630 w 3634914"/>
                      <a:gd name="connsiteY0" fmla="*/ 738394 h 1985988"/>
                      <a:gd name="connsiteX1" fmla="*/ 871811 w 3634914"/>
                      <a:gd name="connsiteY1" fmla="*/ 998922 h 1985988"/>
                      <a:gd name="connsiteX2" fmla="*/ 1196514 w 3634914"/>
                      <a:gd name="connsiteY2" fmla="*/ 471402 h 1985988"/>
                      <a:gd name="connsiteX3" fmla="*/ 1302737 w 3634914"/>
                      <a:gd name="connsiteY3" fmla="*/ 1087062 h 1985988"/>
                      <a:gd name="connsiteX4" fmla="*/ 1535109 w 3634914"/>
                      <a:gd name="connsiteY4" fmla="*/ 740588 h 1985988"/>
                      <a:gd name="connsiteX5" fmla="*/ 1564688 w 3634914"/>
                      <a:gd name="connsiteY5" fmla="*/ 839578 h 1985988"/>
                      <a:gd name="connsiteX6" fmla="*/ 2026438 w 3634914"/>
                      <a:gd name="connsiteY6" fmla="*/ 0 h 1985988"/>
                      <a:gd name="connsiteX7" fmla="*/ 2089166 w 3634914"/>
                      <a:gd name="connsiteY7" fmla="*/ 927143 h 1985988"/>
                      <a:gd name="connsiteX8" fmla="*/ 2327937 w 3634914"/>
                      <a:gd name="connsiteY8" fmla="*/ 690107 h 1985988"/>
                      <a:gd name="connsiteX9" fmla="*/ 2460981 w 3634914"/>
                      <a:gd name="connsiteY9" fmla="*/ 1026682 h 1985988"/>
                      <a:gd name="connsiteX10" fmla="*/ 2801995 w 3634914"/>
                      <a:gd name="connsiteY10" fmla="*/ 362762 h 1985988"/>
                      <a:gd name="connsiteX11" fmla="*/ 2814067 w 3634914"/>
                      <a:gd name="connsiteY11" fmla="*/ 1337519 h 1985988"/>
                      <a:gd name="connsiteX12" fmla="*/ 3067303 w 3634914"/>
                      <a:gd name="connsiteY12" fmla="*/ 872898 h 1985988"/>
                      <a:gd name="connsiteX13" fmla="*/ 3308989 w 3634914"/>
                      <a:gd name="connsiteY13" fmla="*/ 1059879 h 1985988"/>
                      <a:gd name="connsiteX14" fmla="*/ 3634914 w 3634914"/>
                      <a:gd name="connsiteY14" fmla="*/ 1062897 h 1985988"/>
                      <a:gd name="connsiteX15" fmla="*/ 3628878 w 3634914"/>
                      <a:gd name="connsiteY15" fmla="*/ 1156450 h 1985988"/>
                      <a:gd name="connsiteX16" fmla="*/ 3190381 w 3634914"/>
                      <a:gd name="connsiteY16" fmla="*/ 1166416 h 1985988"/>
                      <a:gd name="connsiteX17" fmla="*/ 3127797 w 3634914"/>
                      <a:gd name="connsiteY17" fmla="*/ 1094013 h 1985988"/>
                      <a:gd name="connsiteX18" fmla="*/ 2639452 w 3634914"/>
                      <a:gd name="connsiteY18" fmla="*/ 1985988 h 1985988"/>
                      <a:gd name="connsiteX19" fmla="*/ 2641943 w 3634914"/>
                      <a:gd name="connsiteY19" fmla="*/ 1039199 h 1985988"/>
                      <a:gd name="connsiteX20" fmla="*/ 2417704 w 3634914"/>
                      <a:gd name="connsiteY20" fmla="*/ 1440339 h 1985988"/>
                      <a:gd name="connsiteX21" fmla="*/ 2263227 w 3634914"/>
                      <a:gd name="connsiteY21" fmla="*/ 969434 h 1985988"/>
                      <a:gd name="connsiteX22" fmla="*/ 1966733 w 3634914"/>
                      <a:gd name="connsiteY22" fmla="*/ 1221083 h 1985988"/>
                      <a:gd name="connsiteX23" fmla="*/ 1899461 w 3634914"/>
                      <a:gd name="connsiteY23" fmla="*/ 553347 h 1985988"/>
                      <a:gd name="connsiteX24" fmla="*/ 1509822 w 3634914"/>
                      <a:gd name="connsiteY24" fmla="*/ 1270912 h 1985988"/>
                      <a:gd name="connsiteX25" fmla="*/ 1448625 w 3634914"/>
                      <a:gd name="connsiteY25" fmla="*/ 1097899 h 1985988"/>
                      <a:gd name="connsiteX26" fmla="*/ 1184752 w 3634914"/>
                      <a:gd name="connsiteY26" fmla="*/ 1500572 h 1985988"/>
                      <a:gd name="connsiteX27" fmla="*/ 1084982 w 3634914"/>
                      <a:gd name="connsiteY27" fmla="*/ 917844 h 1985988"/>
                      <a:gd name="connsiteX28" fmla="*/ 869426 w 3634914"/>
                      <a:gd name="connsiteY28" fmla="*/ 1306002 h 1985988"/>
                      <a:gd name="connsiteX29" fmla="*/ 710749 w 3634914"/>
                      <a:gd name="connsiteY29" fmla="*/ 1055533 h 1985988"/>
                      <a:gd name="connsiteX30" fmla="*/ 482172 w 3634914"/>
                      <a:gd name="connsiteY30" fmla="*/ 1475883 h 1985988"/>
                      <a:gd name="connsiteX31" fmla="*/ 193 w 3634914"/>
                      <a:gd name="connsiteY31" fmla="*/ 1475833 h 1985988"/>
                      <a:gd name="connsiteX32" fmla="*/ 1778 w 3634914"/>
                      <a:gd name="connsiteY32" fmla="*/ 1382153 h 1985988"/>
                      <a:gd name="connsiteX33" fmla="*/ 373541 w 3634914"/>
                      <a:gd name="connsiteY33" fmla="*/ 1381754 h 1985988"/>
                      <a:gd name="connsiteX34" fmla="*/ 697630 w 3634914"/>
                      <a:gd name="connsiteY34" fmla="*/ 738394 h 1985988"/>
                      <a:gd name="connsiteX0" fmla="*/ 697630 w 3634914"/>
                      <a:gd name="connsiteY0" fmla="*/ 738394 h 1985988"/>
                      <a:gd name="connsiteX1" fmla="*/ 871811 w 3634914"/>
                      <a:gd name="connsiteY1" fmla="*/ 998922 h 1985988"/>
                      <a:gd name="connsiteX2" fmla="*/ 1196514 w 3634914"/>
                      <a:gd name="connsiteY2" fmla="*/ 471402 h 1985988"/>
                      <a:gd name="connsiteX3" fmla="*/ 1302737 w 3634914"/>
                      <a:gd name="connsiteY3" fmla="*/ 1087062 h 1985988"/>
                      <a:gd name="connsiteX4" fmla="*/ 1535109 w 3634914"/>
                      <a:gd name="connsiteY4" fmla="*/ 740588 h 1985988"/>
                      <a:gd name="connsiteX5" fmla="*/ 1564688 w 3634914"/>
                      <a:gd name="connsiteY5" fmla="*/ 839578 h 1985988"/>
                      <a:gd name="connsiteX6" fmla="*/ 2026438 w 3634914"/>
                      <a:gd name="connsiteY6" fmla="*/ 0 h 1985988"/>
                      <a:gd name="connsiteX7" fmla="*/ 2096423 w 3634914"/>
                      <a:gd name="connsiteY7" fmla="*/ 902952 h 1985988"/>
                      <a:gd name="connsiteX8" fmla="*/ 2327937 w 3634914"/>
                      <a:gd name="connsiteY8" fmla="*/ 690107 h 1985988"/>
                      <a:gd name="connsiteX9" fmla="*/ 2460981 w 3634914"/>
                      <a:gd name="connsiteY9" fmla="*/ 1026682 h 1985988"/>
                      <a:gd name="connsiteX10" fmla="*/ 2801995 w 3634914"/>
                      <a:gd name="connsiteY10" fmla="*/ 362762 h 1985988"/>
                      <a:gd name="connsiteX11" fmla="*/ 2814067 w 3634914"/>
                      <a:gd name="connsiteY11" fmla="*/ 1337519 h 1985988"/>
                      <a:gd name="connsiteX12" fmla="*/ 3067303 w 3634914"/>
                      <a:gd name="connsiteY12" fmla="*/ 872898 h 1985988"/>
                      <a:gd name="connsiteX13" fmla="*/ 3308989 w 3634914"/>
                      <a:gd name="connsiteY13" fmla="*/ 1059879 h 1985988"/>
                      <a:gd name="connsiteX14" fmla="*/ 3634914 w 3634914"/>
                      <a:gd name="connsiteY14" fmla="*/ 1062897 h 1985988"/>
                      <a:gd name="connsiteX15" fmla="*/ 3628878 w 3634914"/>
                      <a:gd name="connsiteY15" fmla="*/ 1156450 h 1985988"/>
                      <a:gd name="connsiteX16" fmla="*/ 3190381 w 3634914"/>
                      <a:gd name="connsiteY16" fmla="*/ 1166416 h 1985988"/>
                      <a:gd name="connsiteX17" fmla="*/ 3127797 w 3634914"/>
                      <a:gd name="connsiteY17" fmla="*/ 1094013 h 1985988"/>
                      <a:gd name="connsiteX18" fmla="*/ 2639452 w 3634914"/>
                      <a:gd name="connsiteY18" fmla="*/ 1985988 h 1985988"/>
                      <a:gd name="connsiteX19" fmla="*/ 2641943 w 3634914"/>
                      <a:gd name="connsiteY19" fmla="*/ 1039199 h 1985988"/>
                      <a:gd name="connsiteX20" fmla="*/ 2417704 w 3634914"/>
                      <a:gd name="connsiteY20" fmla="*/ 1440339 h 1985988"/>
                      <a:gd name="connsiteX21" fmla="*/ 2263227 w 3634914"/>
                      <a:gd name="connsiteY21" fmla="*/ 969434 h 1985988"/>
                      <a:gd name="connsiteX22" fmla="*/ 1966733 w 3634914"/>
                      <a:gd name="connsiteY22" fmla="*/ 1221083 h 1985988"/>
                      <a:gd name="connsiteX23" fmla="*/ 1899461 w 3634914"/>
                      <a:gd name="connsiteY23" fmla="*/ 553347 h 1985988"/>
                      <a:gd name="connsiteX24" fmla="*/ 1509822 w 3634914"/>
                      <a:gd name="connsiteY24" fmla="*/ 1270912 h 1985988"/>
                      <a:gd name="connsiteX25" fmla="*/ 1448625 w 3634914"/>
                      <a:gd name="connsiteY25" fmla="*/ 1097899 h 1985988"/>
                      <a:gd name="connsiteX26" fmla="*/ 1184752 w 3634914"/>
                      <a:gd name="connsiteY26" fmla="*/ 1500572 h 1985988"/>
                      <a:gd name="connsiteX27" fmla="*/ 1084982 w 3634914"/>
                      <a:gd name="connsiteY27" fmla="*/ 917844 h 1985988"/>
                      <a:gd name="connsiteX28" fmla="*/ 869426 w 3634914"/>
                      <a:gd name="connsiteY28" fmla="*/ 1306002 h 1985988"/>
                      <a:gd name="connsiteX29" fmla="*/ 710749 w 3634914"/>
                      <a:gd name="connsiteY29" fmla="*/ 1055533 h 1985988"/>
                      <a:gd name="connsiteX30" fmla="*/ 482172 w 3634914"/>
                      <a:gd name="connsiteY30" fmla="*/ 1475883 h 1985988"/>
                      <a:gd name="connsiteX31" fmla="*/ 193 w 3634914"/>
                      <a:gd name="connsiteY31" fmla="*/ 1475833 h 1985988"/>
                      <a:gd name="connsiteX32" fmla="*/ 1778 w 3634914"/>
                      <a:gd name="connsiteY32" fmla="*/ 1382153 h 1985988"/>
                      <a:gd name="connsiteX33" fmla="*/ 373541 w 3634914"/>
                      <a:gd name="connsiteY33" fmla="*/ 1381754 h 1985988"/>
                      <a:gd name="connsiteX34" fmla="*/ 697630 w 3634914"/>
                      <a:gd name="connsiteY34" fmla="*/ 738394 h 1985988"/>
                      <a:gd name="connsiteX0" fmla="*/ 697630 w 3634914"/>
                      <a:gd name="connsiteY0" fmla="*/ 738394 h 1985988"/>
                      <a:gd name="connsiteX1" fmla="*/ 871811 w 3634914"/>
                      <a:gd name="connsiteY1" fmla="*/ 998922 h 1985988"/>
                      <a:gd name="connsiteX2" fmla="*/ 1196514 w 3634914"/>
                      <a:gd name="connsiteY2" fmla="*/ 471402 h 1985988"/>
                      <a:gd name="connsiteX3" fmla="*/ 1302737 w 3634914"/>
                      <a:gd name="connsiteY3" fmla="*/ 1087062 h 1985988"/>
                      <a:gd name="connsiteX4" fmla="*/ 1535109 w 3634914"/>
                      <a:gd name="connsiteY4" fmla="*/ 740588 h 1985988"/>
                      <a:gd name="connsiteX5" fmla="*/ 1564688 w 3634914"/>
                      <a:gd name="connsiteY5" fmla="*/ 839578 h 1985988"/>
                      <a:gd name="connsiteX6" fmla="*/ 2026438 w 3634914"/>
                      <a:gd name="connsiteY6" fmla="*/ 0 h 1985988"/>
                      <a:gd name="connsiteX7" fmla="*/ 2098842 w 3634914"/>
                      <a:gd name="connsiteY7" fmla="*/ 912628 h 1985988"/>
                      <a:gd name="connsiteX8" fmla="*/ 2327937 w 3634914"/>
                      <a:gd name="connsiteY8" fmla="*/ 690107 h 1985988"/>
                      <a:gd name="connsiteX9" fmla="*/ 2460981 w 3634914"/>
                      <a:gd name="connsiteY9" fmla="*/ 1026682 h 1985988"/>
                      <a:gd name="connsiteX10" fmla="*/ 2801995 w 3634914"/>
                      <a:gd name="connsiteY10" fmla="*/ 362762 h 1985988"/>
                      <a:gd name="connsiteX11" fmla="*/ 2814067 w 3634914"/>
                      <a:gd name="connsiteY11" fmla="*/ 1337519 h 1985988"/>
                      <a:gd name="connsiteX12" fmla="*/ 3067303 w 3634914"/>
                      <a:gd name="connsiteY12" fmla="*/ 872898 h 1985988"/>
                      <a:gd name="connsiteX13" fmla="*/ 3308989 w 3634914"/>
                      <a:gd name="connsiteY13" fmla="*/ 1059879 h 1985988"/>
                      <a:gd name="connsiteX14" fmla="*/ 3634914 w 3634914"/>
                      <a:gd name="connsiteY14" fmla="*/ 1062897 h 1985988"/>
                      <a:gd name="connsiteX15" fmla="*/ 3628878 w 3634914"/>
                      <a:gd name="connsiteY15" fmla="*/ 1156450 h 1985988"/>
                      <a:gd name="connsiteX16" fmla="*/ 3190381 w 3634914"/>
                      <a:gd name="connsiteY16" fmla="*/ 1166416 h 1985988"/>
                      <a:gd name="connsiteX17" fmla="*/ 3127797 w 3634914"/>
                      <a:gd name="connsiteY17" fmla="*/ 1094013 h 1985988"/>
                      <a:gd name="connsiteX18" fmla="*/ 2639452 w 3634914"/>
                      <a:gd name="connsiteY18" fmla="*/ 1985988 h 1985988"/>
                      <a:gd name="connsiteX19" fmla="*/ 2641943 w 3634914"/>
                      <a:gd name="connsiteY19" fmla="*/ 1039199 h 1985988"/>
                      <a:gd name="connsiteX20" fmla="*/ 2417704 w 3634914"/>
                      <a:gd name="connsiteY20" fmla="*/ 1440339 h 1985988"/>
                      <a:gd name="connsiteX21" fmla="*/ 2263227 w 3634914"/>
                      <a:gd name="connsiteY21" fmla="*/ 969434 h 1985988"/>
                      <a:gd name="connsiteX22" fmla="*/ 1966733 w 3634914"/>
                      <a:gd name="connsiteY22" fmla="*/ 1221083 h 1985988"/>
                      <a:gd name="connsiteX23" fmla="*/ 1899461 w 3634914"/>
                      <a:gd name="connsiteY23" fmla="*/ 553347 h 1985988"/>
                      <a:gd name="connsiteX24" fmla="*/ 1509822 w 3634914"/>
                      <a:gd name="connsiteY24" fmla="*/ 1270912 h 1985988"/>
                      <a:gd name="connsiteX25" fmla="*/ 1448625 w 3634914"/>
                      <a:gd name="connsiteY25" fmla="*/ 1097899 h 1985988"/>
                      <a:gd name="connsiteX26" fmla="*/ 1184752 w 3634914"/>
                      <a:gd name="connsiteY26" fmla="*/ 1500572 h 1985988"/>
                      <a:gd name="connsiteX27" fmla="*/ 1084982 w 3634914"/>
                      <a:gd name="connsiteY27" fmla="*/ 917844 h 1985988"/>
                      <a:gd name="connsiteX28" fmla="*/ 869426 w 3634914"/>
                      <a:gd name="connsiteY28" fmla="*/ 1306002 h 1985988"/>
                      <a:gd name="connsiteX29" fmla="*/ 710749 w 3634914"/>
                      <a:gd name="connsiteY29" fmla="*/ 1055533 h 1985988"/>
                      <a:gd name="connsiteX30" fmla="*/ 482172 w 3634914"/>
                      <a:gd name="connsiteY30" fmla="*/ 1475883 h 1985988"/>
                      <a:gd name="connsiteX31" fmla="*/ 193 w 3634914"/>
                      <a:gd name="connsiteY31" fmla="*/ 1475833 h 1985988"/>
                      <a:gd name="connsiteX32" fmla="*/ 1778 w 3634914"/>
                      <a:gd name="connsiteY32" fmla="*/ 1382153 h 1985988"/>
                      <a:gd name="connsiteX33" fmla="*/ 373541 w 3634914"/>
                      <a:gd name="connsiteY33" fmla="*/ 1381754 h 1985988"/>
                      <a:gd name="connsiteX34" fmla="*/ 697630 w 3634914"/>
                      <a:gd name="connsiteY34" fmla="*/ 738394 h 1985988"/>
                      <a:gd name="connsiteX0" fmla="*/ 697630 w 3634914"/>
                      <a:gd name="connsiteY0" fmla="*/ 738394 h 1985988"/>
                      <a:gd name="connsiteX1" fmla="*/ 871811 w 3634914"/>
                      <a:gd name="connsiteY1" fmla="*/ 998922 h 1985988"/>
                      <a:gd name="connsiteX2" fmla="*/ 1196514 w 3634914"/>
                      <a:gd name="connsiteY2" fmla="*/ 471402 h 1985988"/>
                      <a:gd name="connsiteX3" fmla="*/ 1302737 w 3634914"/>
                      <a:gd name="connsiteY3" fmla="*/ 1087062 h 1985988"/>
                      <a:gd name="connsiteX4" fmla="*/ 1535109 w 3634914"/>
                      <a:gd name="connsiteY4" fmla="*/ 740588 h 1985988"/>
                      <a:gd name="connsiteX5" fmla="*/ 1564688 w 3634914"/>
                      <a:gd name="connsiteY5" fmla="*/ 839578 h 1985988"/>
                      <a:gd name="connsiteX6" fmla="*/ 2026438 w 3634914"/>
                      <a:gd name="connsiteY6" fmla="*/ 0 h 1985988"/>
                      <a:gd name="connsiteX7" fmla="*/ 2098842 w 3634914"/>
                      <a:gd name="connsiteY7" fmla="*/ 912628 h 1985988"/>
                      <a:gd name="connsiteX8" fmla="*/ 2327937 w 3634914"/>
                      <a:gd name="connsiteY8" fmla="*/ 690107 h 1985988"/>
                      <a:gd name="connsiteX9" fmla="*/ 2460981 w 3634914"/>
                      <a:gd name="connsiteY9" fmla="*/ 1026682 h 1985988"/>
                      <a:gd name="connsiteX10" fmla="*/ 2801995 w 3634914"/>
                      <a:gd name="connsiteY10" fmla="*/ 362762 h 1985988"/>
                      <a:gd name="connsiteX11" fmla="*/ 2814067 w 3634914"/>
                      <a:gd name="connsiteY11" fmla="*/ 1337519 h 1985988"/>
                      <a:gd name="connsiteX12" fmla="*/ 3067303 w 3634914"/>
                      <a:gd name="connsiteY12" fmla="*/ 872898 h 1985988"/>
                      <a:gd name="connsiteX13" fmla="*/ 3308989 w 3634914"/>
                      <a:gd name="connsiteY13" fmla="*/ 1059879 h 1985988"/>
                      <a:gd name="connsiteX14" fmla="*/ 3634914 w 3634914"/>
                      <a:gd name="connsiteY14" fmla="*/ 1062897 h 1985988"/>
                      <a:gd name="connsiteX15" fmla="*/ 3628878 w 3634914"/>
                      <a:gd name="connsiteY15" fmla="*/ 1156450 h 1985988"/>
                      <a:gd name="connsiteX16" fmla="*/ 3190381 w 3634914"/>
                      <a:gd name="connsiteY16" fmla="*/ 1166416 h 1985988"/>
                      <a:gd name="connsiteX17" fmla="*/ 3127797 w 3634914"/>
                      <a:gd name="connsiteY17" fmla="*/ 1094013 h 1985988"/>
                      <a:gd name="connsiteX18" fmla="*/ 2639452 w 3634914"/>
                      <a:gd name="connsiteY18" fmla="*/ 1985988 h 1985988"/>
                      <a:gd name="connsiteX19" fmla="*/ 2641943 w 3634914"/>
                      <a:gd name="connsiteY19" fmla="*/ 1039199 h 1985988"/>
                      <a:gd name="connsiteX20" fmla="*/ 2417704 w 3634914"/>
                      <a:gd name="connsiteY20" fmla="*/ 1440339 h 1985988"/>
                      <a:gd name="connsiteX21" fmla="*/ 2263227 w 3634914"/>
                      <a:gd name="connsiteY21" fmla="*/ 969434 h 1985988"/>
                      <a:gd name="connsiteX22" fmla="*/ 1966733 w 3634914"/>
                      <a:gd name="connsiteY22" fmla="*/ 1221083 h 1985988"/>
                      <a:gd name="connsiteX23" fmla="*/ 1899461 w 3634914"/>
                      <a:gd name="connsiteY23" fmla="*/ 553347 h 1985988"/>
                      <a:gd name="connsiteX24" fmla="*/ 1509822 w 3634914"/>
                      <a:gd name="connsiteY24" fmla="*/ 1270912 h 1985988"/>
                      <a:gd name="connsiteX25" fmla="*/ 1448625 w 3634914"/>
                      <a:gd name="connsiteY25" fmla="*/ 1097899 h 1985988"/>
                      <a:gd name="connsiteX26" fmla="*/ 1184752 w 3634914"/>
                      <a:gd name="connsiteY26" fmla="*/ 1500572 h 1985988"/>
                      <a:gd name="connsiteX27" fmla="*/ 1084982 w 3634914"/>
                      <a:gd name="connsiteY27" fmla="*/ 917844 h 1985988"/>
                      <a:gd name="connsiteX28" fmla="*/ 869426 w 3634914"/>
                      <a:gd name="connsiteY28" fmla="*/ 1306002 h 1985988"/>
                      <a:gd name="connsiteX29" fmla="*/ 710749 w 3634914"/>
                      <a:gd name="connsiteY29" fmla="*/ 1055533 h 1985988"/>
                      <a:gd name="connsiteX30" fmla="*/ 482172 w 3634914"/>
                      <a:gd name="connsiteY30" fmla="*/ 1475883 h 1985988"/>
                      <a:gd name="connsiteX31" fmla="*/ 193 w 3634914"/>
                      <a:gd name="connsiteY31" fmla="*/ 1475833 h 1985988"/>
                      <a:gd name="connsiteX32" fmla="*/ 1778 w 3634914"/>
                      <a:gd name="connsiteY32" fmla="*/ 1382153 h 1985988"/>
                      <a:gd name="connsiteX33" fmla="*/ 373541 w 3634914"/>
                      <a:gd name="connsiteY33" fmla="*/ 1381754 h 1985988"/>
                      <a:gd name="connsiteX34" fmla="*/ 697630 w 3634914"/>
                      <a:gd name="connsiteY34" fmla="*/ 738394 h 1985988"/>
                      <a:gd name="connsiteX0" fmla="*/ 697630 w 3634914"/>
                      <a:gd name="connsiteY0" fmla="*/ 738394 h 1985988"/>
                      <a:gd name="connsiteX1" fmla="*/ 871811 w 3634914"/>
                      <a:gd name="connsiteY1" fmla="*/ 998922 h 1985988"/>
                      <a:gd name="connsiteX2" fmla="*/ 1196514 w 3634914"/>
                      <a:gd name="connsiteY2" fmla="*/ 471402 h 1985988"/>
                      <a:gd name="connsiteX3" fmla="*/ 1302737 w 3634914"/>
                      <a:gd name="connsiteY3" fmla="*/ 1087062 h 1985988"/>
                      <a:gd name="connsiteX4" fmla="*/ 1535109 w 3634914"/>
                      <a:gd name="connsiteY4" fmla="*/ 740588 h 1985988"/>
                      <a:gd name="connsiteX5" fmla="*/ 1564688 w 3634914"/>
                      <a:gd name="connsiteY5" fmla="*/ 839578 h 1985988"/>
                      <a:gd name="connsiteX6" fmla="*/ 2026438 w 3634914"/>
                      <a:gd name="connsiteY6" fmla="*/ 0 h 1985988"/>
                      <a:gd name="connsiteX7" fmla="*/ 2098842 w 3634914"/>
                      <a:gd name="connsiteY7" fmla="*/ 912628 h 1985988"/>
                      <a:gd name="connsiteX8" fmla="*/ 2327937 w 3634914"/>
                      <a:gd name="connsiteY8" fmla="*/ 690107 h 1985988"/>
                      <a:gd name="connsiteX9" fmla="*/ 2460981 w 3634914"/>
                      <a:gd name="connsiteY9" fmla="*/ 1026682 h 1985988"/>
                      <a:gd name="connsiteX10" fmla="*/ 2801995 w 3634914"/>
                      <a:gd name="connsiteY10" fmla="*/ 362762 h 1985988"/>
                      <a:gd name="connsiteX11" fmla="*/ 2814067 w 3634914"/>
                      <a:gd name="connsiteY11" fmla="*/ 1337519 h 1985988"/>
                      <a:gd name="connsiteX12" fmla="*/ 3067303 w 3634914"/>
                      <a:gd name="connsiteY12" fmla="*/ 872898 h 1985988"/>
                      <a:gd name="connsiteX13" fmla="*/ 3308989 w 3634914"/>
                      <a:gd name="connsiteY13" fmla="*/ 1059879 h 1985988"/>
                      <a:gd name="connsiteX14" fmla="*/ 3634914 w 3634914"/>
                      <a:gd name="connsiteY14" fmla="*/ 1062897 h 1985988"/>
                      <a:gd name="connsiteX15" fmla="*/ 3628878 w 3634914"/>
                      <a:gd name="connsiteY15" fmla="*/ 1156450 h 1985988"/>
                      <a:gd name="connsiteX16" fmla="*/ 3190381 w 3634914"/>
                      <a:gd name="connsiteY16" fmla="*/ 1166416 h 1985988"/>
                      <a:gd name="connsiteX17" fmla="*/ 3127797 w 3634914"/>
                      <a:gd name="connsiteY17" fmla="*/ 1094013 h 1985988"/>
                      <a:gd name="connsiteX18" fmla="*/ 2639452 w 3634914"/>
                      <a:gd name="connsiteY18" fmla="*/ 1985988 h 1985988"/>
                      <a:gd name="connsiteX19" fmla="*/ 2641943 w 3634914"/>
                      <a:gd name="connsiteY19" fmla="*/ 1039199 h 1985988"/>
                      <a:gd name="connsiteX20" fmla="*/ 2417704 w 3634914"/>
                      <a:gd name="connsiteY20" fmla="*/ 1440339 h 1985988"/>
                      <a:gd name="connsiteX21" fmla="*/ 2263227 w 3634914"/>
                      <a:gd name="connsiteY21" fmla="*/ 969434 h 1985988"/>
                      <a:gd name="connsiteX22" fmla="*/ 1966733 w 3634914"/>
                      <a:gd name="connsiteY22" fmla="*/ 1221083 h 1985988"/>
                      <a:gd name="connsiteX23" fmla="*/ 1899461 w 3634914"/>
                      <a:gd name="connsiteY23" fmla="*/ 553347 h 1985988"/>
                      <a:gd name="connsiteX24" fmla="*/ 1509822 w 3634914"/>
                      <a:gd name="connsiteY24" fmla="*/ 1270912 h 1985988"/>
                      <a:gd name="connsiteX25" fmla="*/ 1448625 w 3634914"/>
                      <a:gd name="connsiteY25" fmla="*/ 1097899 h 1985988"/>
                      <a:gd name="connsiteX26" fmla="*/ 1184752 w 3634914"/>
                      <a:gd name="connsiteY26" fmla="*/ 1500572 h 1985988"/>
                      <a:gd name="connsiteX27" fmla="*/ 1084982 w 3634914"/>
                      <a:gd name="connsiteY27" fmla="*/ 917844 h 1985988"/>
                      <a:gd name="connsiteX28" fmla="*/ 869426 w 3634914"/>
                      <a:gd name="connsiteY28" fmla="*/ 1306002 h 1985988"/>
                      <a:gd name="connsiteX29" fmla="*/ 710749 w 3634914"/>
                      <a:gd name="connsiteY29" fmla="*/ 1055533 h 1985988"/>
                      <a:gd name="connsiteX30" fmla="*/ 482172 w 3634914"/>
                      <a:gd name="connsiteY30" fmla="*/ 1475883 h 1985988"/>
                      <a:gd name="connsiteX31" fmla="*/ 193 w 3634914"/>
                      <a:gd name="connsiteY31" fmla="*/ 1475833 h 1985988"/>
                      <a:gd name="connsiteX32" fmla="*/ 1778 w 3634914"/>
                      <a:gd name="connsiteY32" fmla="*/ 1382153 h 1985988"/>
                      <a:gd name="connsiteX33" fmla="*/ 373541 w 3634914"/>
                      <a:gd name="connsiteY33" fmla="*/ 1381754 h 1985988"/>
                      <a:gd name="connsiteX34" fmla="*/ 697630 w 3634914"/>
                      <a:gd name="connsiteY34" fmla="*/ 738394 h 1985988"/>
                      <a:gd name="connsiteX0" fmla="*/ 697630 w 3634914"/>
                      <a:gd name="connsiteY0" fmla="*/ 738394 h 1985988"/>
                      <a:gd name="connsiteX1" fmla="*/ 871811 w 3634914"/>
                      <a:gd name="connsiteY1" fmla="*/ 998922 h 1985988"/>
                      <a:gd name="connsiteX2" fmla="*/ 1196514 w 3634914"/>
                      <a:gd name="connsiteY2" fmla="*/ 471402 h 1985988"/>
                      <a:gd name="connsiteX3" fmla="*/ 1302737 w 3634914"/>
                      <a:gd name="connsiteY3" fmla="*/ 1087062 h 1985988"/>
                      <a:gd name="connsiteX4" fmla="*/ 1535109 w 3634914"/>
                      <a:gd name="connsiteY4" fmla="*/ 740588 h 1985988"/>
                      <a:gd name="connsiteX5" fmla="*/ 1564688 w 3634914"/>
                      <a:gd name="connsiteY5" fmla="*/ 839578 h 1985988"/>
                      <a:gd name="connsiteX6" fmla="*/ 2026438 w 3634914"/>
                      <a:gd name="connsiteY6" fmla="*/ 0 h 1985988"/>
                      <a:gd name="connsiteX7" fmla="*/ 2098842 w 3634914"/>
                      <a:gd name="connsiteY7" fmla="*/ 912628 h 1985988"/>
                      <a:gd name="connsiteX8" fmla="*/ 2327937 w 3634914"/>
                      <a:gd name="connsiteY8" fmla="*/ 690107 h 1985988"/>
                      <a:gd name="connsiteX9" fmla="*/ 2460981 w 3634914"/>
                      <a:gd name="connsiteY9" fmla="*/ 1026682 h 1985988"/>
                      <a:gd name="connsiteX10" fmla="*/ 2801995 w 3634914"/>
                      <a:gd name="connsiteY10" fmla="*/ 362762 h 1985988"/>
                      <a:gd name="connsiteX11" fmla="*/ 2814067 w 3634914"/>
                      <a:gd name="connsiteY11" fmla="*/ 1337519 h 1985988"/>
                      <a:gd name="connsiteX12" fmla="*/ 3067303 w 3634914"/>
                      <a:gd name="connsiteY12" fmla="*/ 872898 h 1985988"/>
                      <a:gd name="connsiteX13" fmla="*/ 3308989 w 3634914"/>
                      <a:gd name="connsiteY13" fmla="*/ 1059879 h 1985988"/>
                      <a:gd name="connsiteX14" fmla="*/ 3634914 w 3634914"/>
                      <a:gd name="connsiteY14" fmla="*/ 1062897 h 1985988"/>
                      <a:gd name="connsiteX15" fmla="*/ 3628878 w 3634914"/>
                      <a:gd name="connsiteY15" fmla="*/ 1156450 h 1985988"/>
                      <a:gd name="connsiteX16" fmla="*/ 3190381 w 3634914"/>
                      <a:gd name="connsiteY16" fmla="*/ 1166416 h 1985988"/>
                      <a:gd name="connsiteX17" fmla="*/ 3127797 w 3634914"/>
                      <a:gd name="connsiteY17" fmla="*/ 1094013 h 1985988"/>
                      <a:gd name="connsiteX18" fmla="*/ 2639452 w 3634914"/>
                      <a:gd name="connsiteY18" fmla="*/ 1985988 h 1985988"/>
                      <a:gd name="connsiteX19" fmla="*/ 2641943 w 3634914"/>
                      <a:gd name="connsiteY19" fmla="*/ 1039199 h 1985988"/>
                      <a:gd name="connsiteX20" fmla="*/ 2417704 w 3634914"/>
                      <a:gd name="connsiteY20" fmla="*/ 1440339 h 1985988"/>
                      <a:gd name="connsiteX21" fmla="*/ 2263227 w 3634914"/>
                      <a:gd name="connsiteY21" fmla="*/ 969434 h 1985988"/>
                      <a:gd name="connsiteX22" fmla="*/ 1966733 w 3634914"/>
                      <a:gd name="connsiteY22" fmla="*/ 1221083 h 1985988"/>
                      <a:gd name="connsiteX23" fmla="*/ 1899461 w 3634914"/>
                      <a:gd name="connsiteY23" fmla="*/ 553347 h 1985988"/>
                      <a:gd name="connsiteX24" fmla="*/ 1509822 w 3634914"/>
                      <a:gd name="connsiteY24" fmla="*/ 1270912 h 1985988"/>
                      <a:gd name="connsiteX25" fmla="*/ 1448625 w 3634914"/>
                      <a:gd name="connsiteY25" fmla="*/ 1097899 h 1985988"/>
                      <a:gd name="connsiteX26" fmla="*/ 1184752 w 3634914"/>
                      <a:gd name="connsiteY26" fmla="*/ 1500572 h 1985988"/>
                      <a:gd name="connsiteX27" fmla="*/ 1084982 w 3634914"/>
                      <a:gd name="connsiteY27" fmla="*/ 917844 h 1985988"/>
                      <a:gd name="connsiteX28" fmla="*/ 869426 w 3634914"/>
                      <a:gd name="connsiteY28" fmla="*/ 1306002 h 1985988"/>
                      <a:gd name="connsiteX29" fmla="*/ 710749 w 3634914"/>
                      <a:gd name="connsiteY29" fmla="*/ 1055533 h 1985988"/>
                      <a:gd name="connsiteX30" fmla="*/ 482172 w 3634914"/>
                      <a:gd name="connsiteY30" fmla="*/ 1475883 h 1985988"/>
                      <a:gd name="connsiteX31" fmla="*/ 193 w 3634914"/>
                      <a:gd name="connsiteY31" fmla="*/ 1475833 h 1985988"/>
                      <a:gd name="connsiteX32" fmla="*/ 1778 w 3634914"/>
                      <a:gd name="connsiteY32" fmla="*/ 1382153 h 1985988"/>
                      <a:gd name="connsiteX33" fmla="*/ 373541 w 3634914"/>
                      <a:gd name="connsiteY33" fmla="*/ 1381754 h 1985988"/>
                      <a:gd name="connsiteX34" fmla="*/ 697630 w 3634914"/>
                      <a:gd name="connsiteY34" fmla="*/ 738394 h 1985988"/>
                      <a:gd name="connsiteX0" fmla="*/ 697630 w 3634914"/>
                      <a:gd name="connsiteY0" fmla="*/ 738394 h 1985988"/>
                      <a:gd name="connsiteX1" fmla="*/ 871811 w 3634914"/>
                      <a:gd name="connsiteY1" fmla="*/ 998922 h 1985988"/>
                      <a:gd name="connsiteX2" fmla="*/ 1196514 w 3634914"/>
                      <a:gd name="connsiteY2" fmla="*/ 471402 h 1985988"/>
                      <a:gd name="connsiteX3" fmla="*/ 1302737 w 3634914"/>
                      <a:gd name="connsiteY3" fmla="*/ 1087062 h 1985988"/>
                      <a:gd name="connsiteX4" fmla="*/ 1535109 w 3634914"/>
                      <a:gd name="connsiteY4" fmla="*/ 740588 h 1985988"/>
                      <a:gd name="connsiteX5" fmla="*/ 1564688 w 3634914"/>
                      <a:gd name="connsiteY5" fmla="*/ 839578 h 1985988"/>
                      <a:gd name="connsiteX6" fmla="*/ 2026438 w 3634914"/>
                      <a:gd name="connsiteY6" fmla="*/ 0 h 1985988"/>
                      <a:gd name="connsiteX7" fmla="*/ 2098842 w 3634914"/>
                      <a:gd name="connsiteY7" fmla="*/ 912628 h 1985988"/>
                      <a:gd name="connsiteX8" fmla="*/ 2327937 w 3634914"/>
                      <a:gd name="connsiteY8" fmla="*/ 690107 h 1985988"/>
                      <a:gd name="connsiteX9" fmla="*/ 2460981 w 3634914"/>
                      <a:gd name="connsiteY9" fmla="*/ 1026682 h 1985988"/>
                      <a:gd name="connsiteX10" fmla="*/ 2801995 w 3634914"/>
                      <a:gd name="connsiteY10" fmla="*/ 362762 h 1985988"/>
                      <a:gd name="connsiteX11" fmla="*/ 2814067 w 3634914"/>
                      <a:gd name="connsiteY11" fmla="*/ 1337519 h 1985988"/>
                      <a:gd name="connsiteX12" fmla="*/ 3067303 w 3634914"/>
                      <a:gd name="connsiteY12" fmla="*/ 872898 h 1985988"/>
                      <a:gd name="connsiteX13" fmla="*/ 3308989 w 3634914"/>
                      <a:gd name="connsiteY13" fmla="*/ 1059879 h 1985988"/>
                      <a:gd name="connsiteX14" fmla="*/ 3634914 w 3634914"/>
                      <a:gd name="connsiteY14" fmla="*/ 1062897 h 1985988"/>
                      <a:gd name="connsiteX15" fmla="*/ 3628878 w 3634914"/>
                      <a:gd name="connsiteY15" fmla="*/ 1156450 h 1985988"/>
                      <a:gd name="connsiteX16" fmla="*/ 3190381 w 3634914"/>
                      <a:gd name="connsiteY16" fmla="*/ 1166416 h 1985988"/>
                      <a:gd name="connsiteX17" fmla="*/ 3127797 w 3634914"/>
                      <a:gd name="connsiteY17" fmla="*/ 1094013 h 1985988"/>
                      <a:gd name="connsiteX18" fmla="*/ 2639452 w 3634914"/>
                      <a:gd name="connsiteY18" fmla="*/ 1985988 h 1985988"/>
                      <a:gd name="connsiteX19" fmla="*/ 2641943 w 3634914"/>
                      <a:gd name="connsiteY19" fmla="*/ 1039199 h 1985988"/>
                      <a:gd name="connsiteX20" fmla="*/ 2417704 w 3634914"/>
                      <a:gd name="connsiteY20" fmla="*/ 1440339 h 1985988"/>
                      <a:gd name="connsiteX21" fmla="*/ 2263227 w 3634914"/>
                      <a:gd name="connsiteY21" fmla="*/ 969434 h 1985988"/>
                      <a:gd name="connsiteX22" fmla="*/ 1966733 w 3634914"/>
                      <a:gd name="connsiteY22" fmla="*/ 1221083 h 1985988"/>
                      <a:gd name="connsiteX23" fmla="*/ 1899461 w 3634914"/>
                      <a:gd name="connsiteY23" fmla="*/ 553347 h 1985988"/>
                      <a:gd name="connsiteX24" fmla="*/ 1509822 w 3634914"/>
                      <a:gd name="connsiteY24" fmla="*/ 1270912 h 1985988"/>
                      <a:gd name="connsiteX25" fmla="*/ 1448625 w 3634914"/>
                      <a:gd name="connsiteY25" fmla="*/ 1097899 h 1985988"/>
                      <a:gd name="connsiteX26" fmla="*/ 1184752 w 3634914"/>
                      <a:gd name="connsiteY26" fmla="*/ 1500572 h 1985988"/>
                      <a:gd name="connsiteX27" fmla="*/ 1084982 w 3634914"/>
                      <a:gd name="connsiteY27" fmla="*/ 917844 h 1985988"/>
                      <a:gd name="connsiteX28" fmla="*/ 869426 w 3634914"/>
                      <a:gd name="connsiteY28" fmla="*/ 1306002 h 1985988"/>
                      <a:gd name="connsiteX29" fmla="*/ 710749 w 3634914"/>
                      <a:gd name="connsiteY29" fmla="*/ 1055533 h 1985988"/>
                      <a:gd name="connsiteX30" fmla="*/ 482172 w 3634914"/>
                      <a:gd name="connsiteY30" fmla="*/ 1475883 h 1985988"/>
                      <a:gd name="connsiteX31" fmla="*/ 193 w 3634914"/>
                      <a:gd name="connsiteY31" fmla="*/ 1475833 h 1985988"/>
                      <a:gd name="connsiteX32" fmla="*/ 1778 w 3634914"/>
                      <a:gd name="connsiteY32" fmla="*/ 1382153 h 1985988"/>
                      <a:gd name="connsiteX33" fmla="*/ 373541 w 3634914"/>
                      <a:gd name="connsiteY33" fmla="*/ 1381754 h 1985988"/>
                      <a:gd name="connsiteX34" fmla="*/ 697630 w 3634914"/>
                      <a:gd name="connsiteY34" fmla="*/ 738394 h 1985988"/>
                      <a:gd name="connsiteX0" fmla="*/ 697630 w 3634914"/>
                      <a:gd name="connsiteY0" fmla="*/ 738394 h 1985988"/>
                      <a:gd name="connsiteX1" fmla="*/ 871811 w 3634914"/>
                      <a:gd name="connsiteY1" fmla="*/ 998922 h 1985988"/>
                      <a:gd name="connsiteX2" fmla="*/ 1196514 w 3634914"/>
                      <a:gd name="connsiteY2" fmla="*/ 471402 h 1985988"/>
                      <a:gd name="connsiteX3" fmla="*/ 1302737 w 3634914"/>
                      <a:gd name="connsiteY3" fmla="*/ 1087062 h 1985988"/>
                      <a:gd name="connsiteX4" fmla="*/ 1535109 w 3634914"/>
                      <a:gd name="connsiteY4" fmla="*/ 740588 h 1985988"/>
                      <a:gd name="connsiteX5" fmla="*/ 1564688 w 3634914"/>
                      <a:gd name="connsiteY5" fmla="*/ 839578 h 1985988"/>
                      <a:gd name="connsiteX6" fmla="*/ 2026438 w 3634914"/>
                      <a:gd name="connsiteY6" fmla="*/ 0 h 1985988"/>
                      <a:gd name="connsiteX7" fmla="*/ 2098842 w 3634914"/>
                      <a:gd name="connsiteY7" fmla="*/ 912628 h 1985988"/>
                      <a:gd name="connsiteX8" fmla="*/ 2332775 w 3634914"/>
                      <a:gd name="connsiteY8" fmla="*/ 692526 h 1985988"/>
                      <a:gd name="connsiteX9" fmla="*/ 2460981 w 3634914"/>
                      <a:gd name="connsiteY9" fmla="*/ 1026682 h 1985988"/>
                      <a:gd name="connsiteX10" fmla="*/ 2801995 w 3634914"/>
                      <a:gd name="connsiteY10" fmla="*/ 362762 h 1985988"/>
                      <a:gd name="connsiteX11" fmla="*/ 2814067 w 3634914"/>
                      <a:gd name="connsiteY11" fmla="*/ 1337519 h 1985988"/>
                      <a:gd name="connsiteX12" fmla="*/ 3067303 w 3634914"/>
                      <a:gd name="connsiteY12" fmla="*/ 872898 h 1985988"/>
                      <a:gd name="connsiteX13" fmla="*/ 3308989 w 3634914"/>
                      <a:gd name="connsiteY13" fmla="*/ 1059879 h 1985988"/>
                      <a:gd name="connsiteX14" fmla="*/ 3634914 w 3634914"/>
                      <a:gd name="connsiteY14" fmla="*/ 1062897 h 1985988"/>
                      <a:gd name="connsiteX15" fmla="*/ 3628878 w 3634914"/>
                      <a:gd name="connsiteY15" fmla="*/ 1156450 h 1985988"/>
                      <a:gd name="connsiteX16" fmla="*/ 3190381 w 3634914"/>
                      <a:gd name="connsiteY16" fmla="*/ 1166416 h 1985988"/>
                      <a:gd name="connsiteX17" fmla="*/ 3127797 w 3634914"/>
                      <a:gd name="connsiteY17" fmla="*/ 1094013 h 1985988"/>
                      <a:gd name="connsiteX18" fmla="*/ 2639452 w 3634914"/>
                      <a:gd name="connsiteY18" fmla="*/ 1985988 h 1985988"/>
                      <a:gd name="connsiteX19" fmla="*/ 2641943 w 3634914"/>
                      <a:gd name="connsiteY19" fmla="*/ 1039199 h 1985988"/>
                      <a:gd name="connsiteX20" fmla="*/ 2417704 w 3634914"/>
                      <a:gd name="connsiteY20" fmla="*/ 1440339 h 1985988"/>
                      <a:gd name="connsiteX21" fmla="*/ 2263227 w 3634914"/>
                      <a:gd name="connsiteY21" fmla="*/ 969434 h 1985988"/>
                      <a:gd name="connsiteX22" fmla="*/ 1966733 w 3634914"/>
                      <a:gd name="connsiteY22" fmla="*/ 1221083 h 1985988"/>
                      <a:gd name="connsiteX23" fmla="*/ 1899461 w 3634914"/>
                      <a:gd name="connsiteY23" fmla="*/ 553347 h 1985988"/>
                      <a:gd name="connsiteX24" fmla="*/ 1509822 w 3634914"/>
                      <a:gd name="connsiteY24" fmla="*/ 1270912 h 1985988"/>
                      <a:gd name="connsiteX25" fmla="*/ 1448625 w 3634914"/>
                      <a:gd name="connsiteY25" fmla="*/ 1097899 h 1985988"/>
                      <a:gd name="connsiteX26" fmla="*/ 1184752 w 3634914"/>
                      <a:gd name="connsiteY26" fmla="*/ 1500572 h 1985988"/>
                      <a:gd name="connsiteX27" fmla="*/ 1084982 w 3634914"/>
                      <a:gd name="connsiteY27" fmla="*/ 917844 h 1985988"/>
                      <a:gd name="connsiteX28" fmla="*/ 869426 w 3634914"/>
                      <a:gd name="connsiteY28" fmla="*/ 1306002 h 1985988"/>
                      <a:gd name="connsiteX29" fmla="*/ 710749 w 3634914"/>
                      <a:gd name="connsiteY29" fmla="*/ 1055533 h 1985988"/>
                      <a:gd name="connsiteX30" fmla="*/ 482172 w 3634914"/>
                      <a:gd name="connsiteY30" fmla="*/ 1475883 h 1985988"/>
                      <a:gd name="connsiteX31" fmla="*/ 193 w 3634914"/>
                      <a:gd name="connsiteY31" fmla="*/ 1475833 h 1985988"/>
                      <a:gd name="connsiteX32" fmla="*/ 1778 w 3634914"/>
                      <a:gd name="connsiteY32" fmla="*/ 1382153 h 1985988"/>
                      <a:gd name="connsiteX33" fmla="*/ 373541 w 3634914"/>
                      <a:gd name="connsiteY33" fmla="*/ 1381754 h 1985988"/>
                      <a:gd name="connsiteX34" fmla="*/ 697630 w 3634914"/>
                      <a:gd name="connsiteY34" fmla="*/ 738394 h 1985988"/>
                      <a:gd name="connsiteX0" fmla="*/ 697630 w 3634914"/>
                      <a:gd name="connsiteY0" fmla="*/ 738394 h 1985988"/>
                      <a:gd name="connsiteX1" fmla="*/ 871811 w 3634914"/>
                      <a:gd name="connsiteY1" fmla="*/ 998922 h 1985988"/>
                      <a:gd name="connsiteX2" fmla="*/ 1196514 w 3634914"/>
                      <a:gd name="connsiteY2" fmla="*/ 471402 h 1985988"/>
                      <a:gd name="connsiteX3" fmla="*/ 1302737 w 3634914"/>
                      <a:gd name="connsiteY3" fmla="*/ 1087062 h 1985988"/>
                      <a:gd name="connsiteX4" fmla="*/ 1535109 w 3634914"/>
                      <a:gd name="connsiteY4" fmla="*/ 740588 h 1985988"/>
                      <a:gd name="connsiteX5" fmla="*/ 1564688 w 3634914"/>
                      <a:gd name="connsiteY5" fmla="*/ 839578 h 1985988"/>
                      <a:gd name="connsiteX6" fmla="*/ 2026438 w 3634914"/>
                      <a:gd name="connsiteY6" fmla="*/ 0 h 1985988"/>
                      <a:gd name="connsiteX7" fmla="*/ 2098842 w 3634914"/>
                      <a:gd name="connsiteY7" fmla="*/ 912628 h 1985988"/>
                      <a:gd name="connsiteX8" fmla="*/ 2340032 w 3634914"/>
                      <a:gd name="connsiteY8" fmla="*/ 694945 h 1985988"/>
                      <a:gd name="connsiteX9" fmla="*/ 2460981 w 3634914"/>
                      <a:gd name="connsiteY9" fmla="*/ 1026682 h 1985988"/>
                      <a:gd name="connsiteX10" fmla="*/ 2801995 w 3634914"/>
                      <a:gd name="connsiteY10" fmla="*/ 362762 h 1985988"/>
                      <a:gd name="connsiteX11" fmla="*/ 2814067 w 3634914"/>
                      <a:gd name="connsiteY11" fmla="*/ 1337519 h 1985988"/>
                      <a:gd name="connsiteX12" fmla="*/ 3067303 w 3634914"/>
                      <a:gd name="connsiteY12" fmla="*/ 872898 h 1985988"/>
                      <a:gd name="connsiteX13" fmla="*/ 3308989 w 3634914"/>
                      <a:gd name="connsiteY13" fmla="*/ 1059879 h 1985988"/>
                      <a:gd name="connsiteX14" fmla="*/ 3634914 w 3634914"/>
                      <a:gd name="connsiteY14" fmla="*/ 1062897 h 1985988"/>
                      <a:gd name="connsiteX15" fmla="*/ 3628878 w 3634914"/>
                      <a:gd name="connsiteY15" fmla="*/ 1156450 h 1985988"/>
                      <a:gd name="connsiteX16" fmla="*/ 3190381 w 3634914"/>
                      <a:gd name="connsiteY16" fmla="*/ 1166416 h 1985988"/>
                      <a:gd name="connsiteX17" fmla="*/ 3127797 w 3634914"/>
                      <a:gd name="connsiteY17" fmla="*/ 1094013 h 1985988"/>
                      <a:gd name="connsiteX18" fmla="*/ 2639452 w 3634914"/>
                      <a:gd name="connsiteY18" fmla="*/ 1985988 h 1985988"/>
                      <a:gd name="connsiteX19" fmla="*/ 2641943 w 3634914"/>
                      <a:gd name="connsiteY19" fmla="*/ 1039199 h 1985988"/>
                      <a:gd name="connsiteX20" fmla="*/ 2417704 w 3634914"/>
                      <a:gd name="connsiteY20" fmla="*/ 1440339 h 1985988"/>
                      <a:gd name="connsiteX21" fmla="*/ 2263227 w 3634914"/>
                      <a:gd name="connsiteY21" fmla="*/ 969434 h 1985988"/>
                      <a:gd name="connsiteX22" fmla="*/ 1966733 w 3634914"/>
                      <a:gd name="connsiteY22" fmla="*/ 1221083 h 1985988"/>
                      <a:gd name="connsiteX23" fmla="*/ 1899461 w 3634914"/>
                      <a:gd name="connsiteY23" fmla="*/ 553347 h 1985988"/>
                      <a:gd name="connsiteX24" fmla="*/ 1509822 w 3634914"/>
                      <a:gd name="connsiteY24" fmla="*/ 1270912 h 1985988"/>
                      <a:gd name="connsiteX25" fmla="*/ 1448625 w 3634914"/>
                      <a:gd name="connsiteY25" fmla="*/ 1097899 h 1985988"/>
                      <a:gd name="connsiteX26" fmla="*/ 1184752 w 3634914"/>
                      <a:gd name="connsiteY26" fmla="*/ 1500572 h 1985988"/>
                      <a:gd name="connsiteX27" fmla="*/ 1084982 w 3634914"/>
                      <a:gd name="connsiteY27" fmla="*/ 917844 h 1985988"/>
                      <a:gd name="connsiteX28" fmla="*/ 869426 w 3634914"/>
                      <a:gd name="connsiteY28" fmla="*/ 1306002 h 1985988"/>
                      <a:gd name="connsiteX29" fmla="*/ 710749 w 3634914"/>
                      <a:gd name="connsiteY29" fmla="*/ 1055533 h 1985988"/>
                      <a:gd name="connsiteX30" fmla="*/ 482172 w 3634914"/>
                      <a:gd name="connsiteY30" fmla="*/ 1475883 h 1985988"/>
                      <a:gd name="connsiteX31" fmla="*/ 193 w 3634914"/>
                      <a:gd name="connsiteY31" fmla="*/ 1475833 h 1985988"/>
                      <a:gd name="connsiteX32" fmla="*/ 1778 w 3634914"/>
                      <a:gd name="connsiteY32" fmla="*/ 1382153 h 1985988"/>
                      <a:gd name="connsiteX33" fmla="*/ 373541 w 3634914"/>
                      <a:gd name="connsiteY33" fmla="*/ 1381754 h 1985988"/>
                      <a:gd name="connsiteX34" fmla="*/ 697630 w 3634914"/>
                      <a:gd name="connsiteY34" fmla="*/ 738394 h 1985988"/>
                      <a:gd name="connsiteX0" fmla="*/ 697630 w 3634914"/>
                      <a:gd name="connsiteY0" fmla="*/ 738394 h 1985988"/>
                      <a:gd name="connsiteX1" fmla="*/ 871811 w 3634914"/>
                      <a:gd name="connsiteY1" fmla="*/ 998922 h 1985988"/>
                      <a:gd name="connsiteX2" fmla="*/ 1196514 w 3634914"/>
                      <a:gd name="connsiteY2" fmla="*/ 471402 h 1985988"/>
                      <a:gd name="connsiteX3" fmla="*/ 1302737 w 3634914"/>
                      <a:gd name="connsiteY3" fmla="*/ 1087062 h 1985988"/>
                      <a:gd name="connsiteX4" fmla="*/ 1535109 w 3634914"/>
                      <a:gd name="connsiteY4" fmla="*/ 740588 h 1985988"/>
                      <a:gd name="connsiteX5" fmla="*/ 1564688 w 3634914"/>
                      <a:gd name="connsiteY5" fmla="*/ 839578 h 1985988"/>
                      <a:gd name="connsiteX6" fmla="*/ 2026438 w 3634914"/>
                      <a:gd name="connsiteY6" fmla="*/ 0 h 1985988"/>
                      <a:gd name="connsiteX7" fmla="*/ 2098842 w 3634914"/>
                      <a:gd name="connsiteY7" fmla="*/ 912628 h 1985988"/>
                      <a:gd name="connsiteX8" fmla="*/ 2337613 w 3634914"/>
                      <a:gd name="connsiteY8" fmla="*/ 692526 h 1985988"/>
                      <a:gd name="connsiteX9" fmla="*/ 2460981 w 3634914"/>
                      <a:gd name="connsiteY9" fmla="*/ 1026682 h 1985988"/>
                      <a:gd name="connsiteX10" fmla="*/ 2801995 w 3634914"/>
                      <a:gd name="connsiteY10" fmla="*/ 362762 h 1985988"/>
                      <a:gd name="connsiteX11" fmla="*/ 2814067 w 3634914"/>
                      <a:gd name="connsiteY11" fmla="*/ 1337519 h 1985988"/>
                      <a:gd name="connsiteX12" fmla="*/ 3067303 w 3634914"/>
                      <a:gd name="connsiteY12" fmla="*/ 872898 h 1985988"/>
                      <a:gd name="connsiteX13" fmla="*/ 3308989 w 3634914"/>
                      <a:gd name="connsiteY13" fmla="*/ 1059879 h 1985988"/>
                      <a:gd name="connsiteX14" fmla="*/ 3634914 w 3634914"/>
                      <a:gd name="connsiteY14" fmla="*/ 1062897 h 1985988"/>
                      <a:gd name="connsiteX15" fmla="*/ 3628878 w 3634914"/>
                      <a:gd name="connsiteY15" fmla="*/ 1156450 h 1985988"/>
                      <a:gd name="connsiteX16" fmla="*/ 3190381 w 3634914"/>
                      <a:gd name="connsiteY16" fmla="*/ 1166416 h 1985988"/>
                      <a:gd name="connsiteX17" fmla="*/ 3127797 w 3634914"/>
                      <a:gd name="connsiteY17" fmla="*/ 1094013 h 1985988"/>
                      <a:gd name="connsiteX18" fmla="*/ 2639452 w 3634914"/>
                      <a:gd name="connsiteY18" fmla="*/ 1985988 h 1985988"/>
                      <a:gd name="connsiteX19" fmla="*/ 2641943 w 3634914"/>
                      <a:gd name="connsiteY19" fmla="*/ 1039199 h 1985988"/>
                      <a:gd name="connsiteX20" fmla="*/ 2417704 w 3634914"/>
                      <a:gd name="connsiteY20" fmla="*/ 1440339 h 1985988"/>
                      <a:gd name="connsiteX21" fmla="*/ 2263227 w 3634914"/>
                      <a:gd name="connsiteY21" fmla="*/ 969434 h 1985988"/>
                      <a:gd name="connsiteX22" fmla="*/ 1966733 w 3634914"/>
                      <a:gd name="connsiteY22" fmla="*/ 1221083 h 1985988"/>
                      <a:gd name="connsiteX23" fmla="*/ 1899461 w 3634914"/>
                      <a:gd name="connsiteY23" fmla="*/ 553347 h 1985988"/>
                      <a:gd name="connsiteX24" fmla="*/ 1509822 w 3634914"/>
                      <a:gd name="connsiteY24" fmla="*/ 1270912 h 1985988"/>
                      <a:gd name="connsiteX25" fmla="*/ 1448625 w 3634914"/>
                      <a:gd name="connsiteY25" fmla="*/ 1097899 h 1985988"/>
                      <a:gd name="connsiteX26" fmla="*/ 1184752 w 3634914"/>
                      <a:gd name="connsiteY26" fmla="*/ 1500572 h 1985988"/>
                      <a:gd name="connsiteX27" fmla="*/ 1084982 w 3634914"/>
                      <a:gd name="connsiteY27" fmla="*/ 917844 h 1985988"/>
                      <a:gd name="connsiteX28" fmla="*/ 869426 w 3634914"/>
                      <a:gd name="connsiteY28" fmla="*/ 1306002 h 1985988"/>
                      <a:gd name="connsiteX29" fmla="*/ 710749 w 3634914"/>
                      <a:gd name="connsiteY29" fmla="*/ 1055533 h 1985988"/>
                      <a:gd name="connsiteX30" fmla="*/ 482172 w 3634914"/>
                      <a:gd name="connsiteY30" fmla="*/ 1475883 h 1985988"/>
                      <a:gd name="connsiteX31" fmla="*/ 193 w 3634914"/>
                      <a:gd name="connsiteY31" fmla="*/ 1475833 h 1985988"/>
                      <a:gd name="connsiteX32" fmla="*/ 1778 w 3634914"/>
                      <a:gd name="connsiteY32" fmla="*/ 1382153 h 1985988"/>
                      <a:gd name="connsiteX33" fmla="*/ 373541 w 3634914"/>
                      <a:gd name="connsiteY33" fmla="*/ 1381754 h 1985988"/>
                      <a:gd name="connsiteX34" fmla="*/ 697630 w 3634914"/>
                      <a:gd name="connsiteY34" fmla="*/ 738394 h 1985988"/>
                      <a:gd name="connsiteX0" fmla="*/ 697630 w 3634914"/>
                      <a:gd name="connsiteY0" fmla="*/ 738394 h 1985988"/>
                      <a:gd name="connsiteX1" fmla="*/ 871811 w 3634914"/>
                      <a:gd name="connsiteY1" fmla="*/ 998922 h 1985988"/>
                      <a:gd name="connsiteX2" fmla="*/ 1196514 w 3634914"/>
                      <a:gd name="connsiteY2" fmla="*/ 471402 h 1985988"/>
                      <a:gd name="connsiteX3" fmla="*/ 1302737 w 3634914"/>
                      <a:gd name="connsiteY3" fmla="*/ 1087062 h 1985988"/>
                      <a:gd name="connsiteX4" fmla="*/ 1535109 w 3634914"/>
                      <a:gd name="connsiteY4" fmla="*/ 740588 h 1985988"/>
                      <a:gd name="connsiteX5" fmla="*/ 1564688 w 3634914"/>
                      <a:gd name="connsiteY5" fmla="*/ 839578 h 1985988"/>
                      <a:gd name="connsiteX6" fmla="*/ 2026438 w 3634914"/>
                      <a:gd name="connsiteY6" fmla="*/ 0 h 1985988"/>
                      <a:gd name="connsiteX7" fmla="*/ 2101261 w 3634914"/>
                      <a:gd name="connsiteY7" fmla="*/ 924724 h 1985988"/>
                      <a:gd name="connsiteX8" fmla="*/ 2337613 w 3634914"/>
                      <a:gd name="connsiteY8" fmla="*/ 692526 h 1985988"/>
                      <a:gd name="connsiteX9" fmla="*/ 2460981 w 3634914"/>
                      <a:gd name="connsiteY9" fmla="*/ 1026682 h 1985988"/>
                      <a:gd name="connsiteX10" fmla="*/ 2801995 w 3634914"/>
                      <a:gd name="connsiteY10" fmla="*/ 362762 h 1985988"/>
                      <a:gd name="connsiteX11" fmla="*/ 2814067 w 3634914"/>
                      <a:gd name="connsiteY11" fmla="*/ 1337519 h 1985988"/>
                      <a:gd name="connsiteX12" fmla="*/ 3067303 w 3634914"/>
                      <a:gd name="connsiteY12" fmla="*/ 872898 h 1985988"/>
                      <a:gd name="connsiteX13" fmla="*/ 3308989 w 3634914"/>
                      <a:gd name="connsiteY13" fmla="*/ 1059879 h 1985988"/>
                      <a:gd name="connsiteX14" fmla="*/ 3634914 w 3634914"/>
                      <a:gd name="connsiteY14" fmla="*/ 1062897 h 1985988"/>
                      <a:gd name="connsiteX15" fmla="*/ 3628878 w 3634914"/>
                      <a:gd name="connsiteY15" fmla="*/ 1156450 h 1985988"/>
                      <a:gd name="connsiteX16" fmla="*/ 3190381 w 3634914"/>
                      <a:gd name="connsiteY16" fmla="*/ 1166416 h 1985988"/>
                      <a:gd name="connsiteX17" fmla="*/ 3127797 w 3634914"/>
                      <a:gd name="connsiteY17" fmla="*/ 1094013 h 1985988"/>
                      <a:gd name="connsiteX18" fmla="*/ 2639452 w 3634914"/>
                      <a:gd name="connsiteY18" fmla="*/ 1985988 h 1985988"/>
                      <a:gd name="connsiteX19" fmla="*/ 2641943 w 3634914"/>
                      <a:gd name="connsiteY19" fmla="*/ 1039199 h 1985988"/>
                      <a:gd name="connsiteX20" fmla="*/ 2417704 w 3634914"/>
                      <a:gd name="connsiteY20" fmla="*/ 1440339 h 1985988"/>
                      <a:gd name="connsiteX21" fmla="*/ 2263227 w 3634914"/>
                      <a:gd name="connsiteY21" fmla="*/ 969434 h 1985988"/>
                      <a:gd name="connsiteX22" fmla="*/ 1966733 w 3634914"/>
                      <a:gd name="connsiteY22" fmla="*/ 1221083 h 1985988"/>
                      <a:gd name="connsiteX23" fmla="*/ 1899461 w 3634914"/>
                      <a:gd name="connsiteY23" fmla="*/ 553347 h 1985988"/>
                      <a:gd name="connsiteX24" fmla="*/ 1509822 w 3634914"/>
                      <a:gd name="connsiteY24" fmla="*/ 1270912 h 1985988"/>
                      <a:gd name="connsiteX25" fmla="*/ 1448625 w 3634914"/>
                      <a:gd name="connsiteY25" fmla="*/ 1097899 h 1985988"/>
                      <a:gd name="connsiteX26" fmla="*/ 1184752 w 3634914"/>
                      <a:gd name="connsiteY26" fmla="*/ 1500572 h 1985988"/>
                      <a:gd name="connsiteX27" fmla="*/ 1084982 w 3634914"/>
                      <a:gd name="connsiteY27" fmla="*/ 917844 h 1985988"/>
                      <a:gd name="connsiteX28" fmla="*/ 869426 w 3634914"/>
                      <a:gd name="connsiteY28" fmla="*/ 1306002 h 1985988"/>
                      <a:gd name="connsiteX29" fmla="*/ 710749 w 3634914"/>
                      <a:gd name="connsiteY29" fmla="*/ 1055533 h 1985988"/>
                      <a:gd name="connsiteX30" fmla="*/ 482172 w 3634914"/>
                      <a:gd name="connsiteY30" fmla="*/ 1475883 h 1985988"/>
                      <a:gd name="connsiteX31" fmla="*/ 193 w 3634914"/>
                      <a:gd name="connsiteY31" fmla="*/ 1475833 h 1985988"/>
                      <a:gd name="connsiteX32" fmla="*/ 1778 w 3634914"/>
                      <a:gd name="connsiteY32" fmla="*/ 1382153 h 1985988"/>
                      <a:gd name="connsiteX33" fmla="*/ 373541 w 3634914"/>
                      <a:gd name="connsiteY33" fmla="*/ 1381754 h 1985988"/>
                      <a:gd name="connsiteX34" fmla="*/ 697630 w 3634914"/>
                      <a:gd name="connsiteY34" fmla="*/ 738394 h 1985988"/>
                      <a:gd name="connsiteX0" fmla="*/ 697630 w 3634914"/>
                      <a:gd name="connsiteY0" fmla="*/ 738394 h 1985988"/>
                      <a:gd name="connsiteX1" fmla="*/ 871811 w 3634914"/>
                      <a:gd name="connsiteY1" fmla="*/ 998922 h 1985988"/>
                      <a:gd name="connsiteX2" fmla="*/ 1196514 w 3634914"/>
                      <a:gd name="connsiteY2" fmla="*/ 471402 h 1985988"/>
                      <a:gd name="connsiteX3" fmla="*/ 1302737 w 3634914"/>
                      <a:gd name="connsiteY3" fmla="*/ 1087062 h 1985988"/>
                      <a:gd name="connsiteX4" fmla="*/ 1535109 w 3634914"/>
                      <a:gd name="connsiteY4" fmla="*/ 740588 h 1985988"/>
                      <a:gd name="connsiteX5" fmla="*/ 1564688 w 3634914"/>
                      <a:gd name="connsiteY5" fmla="*/ 839578 h 1985988"/>
                      <a:gd name="connsiteX6" fmla="*/ 2026438 w 3634914"/>
                      <a:gd name="connsiteY6" fmla="*/ 0 h 1985988"/>
                      <a:gd name="connsiteX7" fmla="*/ 2094004 w 3634914"/>
                      <a:gd name="connsiteY7" fmla="*/ 924724 h 1985988"/>
                      <a:gd name="connsiteX8" fmla="*/ 2337613 w 3634914"/>
                      <a:gd name="connsiteY8" fmla="*/ 692526 h 1985988"/>
                      <a:gd name="connsiteX9" fmla="*/ 2460981 w 3634914"/>
                      <a:gd name="connsiteY9" fmla="*/ 1026682 h 1985988"/>
                      <a:gd name="connsiteX10" fmla="*/ 2801995 w 3634914"/>
                      <a:gd name="connsiteY10" fmla="*/ 362762 h 1985988"/>
                      <a:gd name="connsiteX11" fmla="*/ 2814067 w 3634914"/>
                      <a:gd name="connsiteY11" fmla="*/ 1337519 h 1985988"/>
                      <a:gd name="connsiteX12" fmla="*/ 3067303 w 3634914"/>
                      <a:gd name="connsiteY12" fmla="*/ 872898 h 1985988"/>
                      <a:gd name="connsiteX13" fmla="*/ 3308989 w 3634914"/>
                      <a:gd name="connsiteY13" fmla="*/ 1059879 h 1985988"/>
                      <a:gd name="connsiteX14" fmla="*/ 3634914 w 3634914"/>
                      <a:gd name="connsiteY14" fmla="*/ 1062897 h 1985988"/>
                      <a:gd name="connsiteX15" fmla="*/ 3628878 w 3634914"/>
                      <a:gd name="connsiteY15" fmla="*/ 1156450 h 1985988"/>
                      <a:gd name="connsiteX16" fmla="*/ 3190381 w 3634914"/>
                      <a:gd name="connsiteY16" fmla="*/ 1166416 h 1985988"/>
                      <a:gd name="connsiteX17" fmla="*/ 3127797 w 3634914"/>
                      <a:gd name="connsiteY17" fmla="*/ 1094013 h 1985988"/>
                      <a:gd name="connsiteX18" fmla="*/ 2639452 w 3634914"/>
                      <a:gd name="connsiteY18" fmla="*/ 1985988 h 1985988"/>
                      <a:gd name="connsiteX19" fmla="*/ 2641943 w 3634914"/>
                      <a:gd name="connsiteY19" fmla="*/ 1039199 h 1985988"/>
                      <a:gd name="connsiteX20" fmla="*/ 2417704 w 3634914"/>
                      <a:gd name="connsiteY20" fmla="*/ 1440339 h 1985988"/>
                      <a:gd name="connsiteX21" fmla="*/ 2263227 w 3634914"/>
                      <a:gd name="connsiteY21" fmla="*/ 969434 h 1985988"/>
                      <a:gd name="connsiteX22" fmla="*/ 1966733 w 3634914"/>
                      <a:gd name="connsiteY22" fmla="*/ 1221083 h 1985988"/>
                      <a:gd name="connsiteX23" fmla="*/ 1899461 w 3634914"/>
                      <a:gd name="connsiteY23" fmla="*/ 553347 h 1985988"/>
                      <a:gd name="connsiteX24" fmla="*/ 1509822 w 3634914"/>
                      <a:gd name="connsiteY24" fmla="*/ 1270912 h 1985988"/>
                      <a:gd name="connsiteX25" fmla="*/ 1448625 w 3634914"/>
                      <a:gd name="connsiteY25" fmla="*/ 1097899 h 1985988"/>
                      <a:gd name="connsiteX26" fmla="*/ 1184752 w 3634914"/>
                      <a:gd name="connsiteY26" fmla="*/ 1500572 h 1985988"/>
                      <a:gd name="connsiteX27" fmla="*/ 1084982 w 3634914"/>
                      <a:gd name="connsiteY27" fmla="*/ 917844 h 1985988"/>
                      <a:gd name="connsiteX28" fmla="*/ 869426 w 3634914"/>
                      <a:gd name="connsiteY28" fmla="*/ 1306002 h 1985988"/>
                      <a:gd name="connsiteX29" fmla="*/ 710749 w 3634914"/>
                      <a:gd name="connsiteY29" fmla="*/ 1055533 h 1985988"/>
                      <a:gd name="connsiteX30" fmla="*/ 482172 w 3634914"/>
                      <a:gd name="connsiteY30" fmla="*/ 1475883 h 1985988"/>
                      <a:gd name="connsiteX31" fmla="*/ 193 w 3634914"/>
                      <a:gd name="connsiteY31" fmla="*/ 1475833 h 1985988"/>
                      <a:gd name="connsiteX32" fmla="*/ 1778 w 3634914"/>
                      <a:gd name="connsiteY32" fmla="*/ 1382153 h 1985988"/>
                      <a:gd name="connsiteX33" fmla="*/ 373541 w 3634914"/>
                      <a:gd name="connsiteY33" fmla="*/ 1381754 h 1985988"/>
                      <a:gd name="connsiteX34" fmla="*/ 697630 w 3634914"/>
                      <a:gd name="connsiteY34" fmla="*/ 738394 h 1985988"/>
                      <a:gd name="connsiteX0" fmla="*/ 697630 w 3634914"/>
                      <a:gd name="connsiteY0" fmla="*/ 738394 h 1985988"/>
                      <a:gd name="connsiteX1" fmla="*/ 871811 w 3634914"/>
                      <a:gd name="connsiteY1" fmla="*/ 998922 h 1985988"/>
                      <a:gd name="connsiteX2" fmla="*/ 1196514 w 3634914"/>
                      <a:gd name="connsiteY2" fmla="*/ 471402 h 1985988"/>
                      <a:gd name="connsiteX3" fmla="*/ 1302737 w 3634914"/>
                      <a:gd name="connsiteY3" fmla="*/ 1087062 h 1985988"/>
                      <a:gd name="connsiteX4" fmla="*/ 1535109 w 3634914"/>
                      <a:gd name="connsiteY4" fmla="*/ 740588 h 1985988"/>
                      <a:gd name="connsiteX5" fmla="*/ 1564688 w 3634914"/>
                      <a:gd name="connsiteY5" fmla="*/ 839578 h 1985988"/>
                      <a:gd name="connsiteX6" fmla="*/ 2026438 w 3634914"/>
                      <a:gd name="connsiteY6" fmla="*/ 0 h 1985988"/>
                      <a:gd name="connsiteX7" fmla="*/ 2098842 w 3634914"/>
                      <a:gd name="connsiteY7" fmla="*/ 927143 h 1985988"/>
                      <a:gd name="connsiteX8" fmla="*/ 2337613 w 3634914"/>
                      <a:gd name="connsiteY8" fmla="*/ 692526 h 1985988"/>
                      <a:gd name="connsiteX9" fmla="*/ 2460981 w 3634914"/>
                      <a:gd name="connsiteY9" fmla="*/ 1026682 h 1985988"/>
                      <a:gd name="connsiteX10" fmla="*/ 2801995 w 3634914"/>
                      <a:gd name="connsiteY10" fmla="*/ 362762 h 1985988"/>
                      <a:gd name="connsiteX11" fmla="*/ 2814067 w 3634914"/>
                      <a:gd name="connsiteY11" fmla="*/ 1337519 h 1985988"/>
                      <a:gd name="connsiteX12" fmla="*/ 3067303 w 3634914"/>
                      <a:gd name="connsiteY12" fmla="*/ 872898 h 1985988"/>
                      <a:gd name="connsiteX13" fmla="*/ 3308989 w 3634914"/>
                      <a:gd name="connsiteY13" fmla="*/ 1059879 h 1985988"/>
                      <a:gd name="connsiteX14" fmla="*/ 3634914 w 3634914"/>
                      <a:gd name="connsiteY14" fmla="*/ 1062897 h 1985988"/>
                      <a:gd name="connsiteX15" fmla="*/ 3628878 w 3634914"/>
                      <a:gd name="connsiteY15" fmla="*/ 1156450 h 1985988"/>
                      <a:gd name="connsiteX16" fmla="*/ 3190381 w 3634914"/>
                      <a:gd name="connsiteY16" fmla="*/ 1166416 h 1985988"/>
                      <a:gd name="connsiteX17" fmla="*/ 3127797 w 3634914"/>
                      <a:gd name="connsiteY17" fmla="*/ 1094013 h 1985988"/>
                      <a:gd name="connsiteX18" fmla="*/ 2639452 w 3634914"/>
                      <a:gd name="connsiteY18" fmla="*/ 1985988 h 1985988"/>
                      <a:gd name="connsiteX19" fmla="*/ 2641943 w 3634914"/>
                      <a:gd name="connsiteY19" fmla="*/ 1039199 h 1985988"/>
                      <a:gd name="connsiteX20" fmla="*/ 2417704 w 3634914"/>
                      <a:gd name="connsiteY20" fmla="*/ 1440339 h 1985988"/>
                      <a:gd name="connsiteX21" fmla="*/ 2263227 w 3634914"/>
                      <a:gd name="connsiteY21" fmla="*/ 969434 h 1985988"/>
                      <a:gd name="connsiteX22" fmla="*/ 1966733 w 3634914"/>
                      <a:gd name="connsiteY22" fmla="*/ 1221083 h 1985988"/>
                      <a:gd name="connsiteX23" fmla="*/ 1899461 w 3634914"/>
                      <a:gd name="connsiteY23" fmla="*/ 553347 h 1985988"/>
                      <a:gd name="connsiteX24" fmla="*/ 1509822 w 3634914"/>
                      <a:gd name="connsiteY24" fmla="*/ 1270912 h 1985988"/>
                      <a:gd name="connsiteX25" fmla="*/ 1448625 w 3634914"/>
                      <a:gd name="connsiteY25" fmla="*/ 1097899 h 1985988"/>
                      <a:gd name="connsiteX26" fmla="*/ 1184752 w 3634914"/>
                      <a:gd name="connsiteY26" fmla="*/ 1500572 h 1985988"/>
                      <a:gd name="connsiteX27" fmla="*/ 1084982 w 3634914"/>
                      <a:gd name="connsiteY27" fmla="*/ 917844 h 1985988"/>
                      <a:gd name="connsiteX28" fmla="*/ 869426 w 3634914"/>
                      <a:gd name="connsiteY28" fmla="*/ 1306002 h 1985988"/>
                      <a:gd name="connsiteX29" fmla="*/ 710749 w 3634914"/>
                      <a:gd name="connsiteY29" fmla="*/ 1055533 h 1985988"/>
                      <a:gd name="connsiteX30" fmla="*/ 482172 w 3634914"/>
                      <a:gd name="connsiteY30" fmla="*/ 1475883 h 1985988"/>
                      <a:gd name="connsiteX31" fmla="*/ 193 w 3634914"/>
                      <a:gd name="connsiteY31" fmla="*/ 1475833 h 1985988"/>
                      <a:gd name="connsiteX32" fmla="*/ 1778 w 3634914"/>
                      <a:gd name="connsiteY32" fmla="*/ 1382153 h 1985988"/>
                      <a:gd name="connsiteX33" fmla="*/ 373541 w 3634914"/>
                      <a:gd name="connsiteY33" fmla="*/ 1381754 h 1985988"/>
                      <a:gd name="connsiteX34" fmla="*/ 697630 w 3634914"/>
                      <a:gd name="connsiteY34" fmla="*/ 738394 h 1985988"/>
                      <a:gd name="connsiteX0" fmla="*/ 697630 w 3634914"/>
                      <a:gd name="connsiteY0" fmla="*/ 738394 h 1985988"/>
                      <a:gd name="connsiteX1" fmla="*/ 871811 w 3634914"/>
                      <a:gd name="connsiteY1" fmla="*/ 998922 h 1985988"/>
                      <a:gd name="connsiteX2" fmla="*/ 1196514 w 3634914"/>
                      <a:gd name="connsiteY2" fmla="*/ 471402 h 1985988"/>
                      <a:gd name="connsiteX3" fmla="*/ 1302737 w 3634914"/>
                      <a:gd name="connsiteY3" fmla="*/ 1087062 h 1985988"/>
                      <a:gd name="connsiteX4" fmla="*/ 1535109 w 3634914"/>
                      <a:gd name="connsiteY4" fmla="*/ 740588 h 1985988"/>
                      <a:gd name="connsiteX5" fmla="*/ 1564688 w 3634914"/>
                      <a:gd name="connsiteY5" fmla="*/ 839578 h 1985988"/>
                      <a:gd name="connsiteX6" fmla="*/ 2026438 w 3634914"/>
                      <a:gd name="connsiteY6" fmla="*/ 0 h 1985988"/>
                      <a:gd name="connsiteX7" fmla="*/ 2103680 w 3634914"/>
                      <a:gd name="connsiteY7" fmla="*/ 927143 h 1985988"/>
                      <a:gd name="connsiteX8" fmla="*/ 2337613 w 3634914"/>
                      <a:gd name="connsiteY8" fmla="*/ 692526 h 1985988"/>
                      <a:gd name="connsiteX9" fmla="*/ 2460981 w 3634914"/>
                      <a:gd name="connsiteY9" fmla="*/ 1026682 h 1985988"/>
                      <a:gd name="connsiteX10" fmla="*/ 2801995 w 3634914"/>
                      <a:gd name="connsiteY10" fmla="*/ 362762 h 1985988"/>
                      <a:gd name="connsiteX11" fmla="*/ 2814067 w 3634914"/>
                      <a:gd name="connsiteY11" fmla="*/ 1337519 h 1985988"/>
                      <a:gd name="connsiteX12" fmla="*/ 3067303 w 3634914"/>
                      <a:gd name="connsiteY12" fmla="*/ 872898 h 1985988"/>
                      <a:gd name="connsiteX13" fmla="*/ 3308989 w 3634914"/>
                      <a:gd name="connsiteY13" fmla="*/ 1059879 h 1985988"/>
                      <a:gd name="connsiteX14" fmla="*/ 3634914 w 3634914"/>
                      <a:gd name="connsiteY14" fmla="*/ 1062897 h 1985988"/>
                      <a:gd name="connsiteX15" fmla="*/ 3628878 w 3634914"/>
                      <a:gd name="connsiteY15" fmla="*/ 1156450 h 1985988"/>
                      <a:gd name="connsiteX16" fmla="*/ 3190381 w 3634914"/>
                      <a:gd name="connsiteY16" fmla="*/ 1166416 h 1985988"/>
                      <a:gd name="connsiteX17" fmla="*/ 3127797 w 3634914"/>
                      <a:gd name="connsiteY17" fmla="*/ 1094013 h 1985988"/>
                      <a:gd name="connsiteX18" fmla="*/ 2639452 w 3634914"/>
                      <a:gd name="connsiteY18" fmla="*/ 1985988 h 1985988"/>
                      <a:gd name="connsiteX19" fmla="*/ 2641943 w 3634914"/>
                      <a:gd name="connsiteY19" fmla="*/ 1039199 h 1985988"/>
                      <a:gd name="connsiteX20" fmla="*/ 2417704 w 3634914"/>
                      <a:gd name="connsiteY20" fmla="*/ 1440339 h 1985988"/>
                      <a:gd name="connsiteX21" fmla="*/ 2263227 w 3634914"/>
                      <a:gd name="connsiteY21" fmla="*/ 969434 h 1985988"/>
                      <a:gd name="connsiteX22" fmla="*/ 1966733 w 3634914"/>
                      <a:gd name="connsiteY22" fmla="*/ 1221083 h 1985988"/>
                      <a:gd name="connsiteX23" fmla="*/ 1899461 w 3634914"/>
                      <a:gd name="connsiteY23" fmla="*/ 553347 h 1985988"/>
                      <a:gd name="connsiteX24" fmla="*/ 1509822 w 3634914"/>
                      <a:gd name="connsiteY24" fmla="*/ 1270912 h 1985988"/>
                      <a:gd name="connsiteX25" fmla="*/ 1448625 w 3634914"/>
                      <a:gd name="connsiteY25" fmla="*/ 1097899 h 1985988"/>
                      <a:gd name="connsiteX26" fmla="*/ 1184752 w 3634914"/>
                      <a:gd name="connsiteY26" fmla="*/ 1500572 h 1985988"/>
                      <a:gd name="connsiteX27" fmla="*/ 1084982 w 3634914"/>
                      <a:gd name="connsiteY27" fmla="*/ 917844 h 1985988"/>
                      <a:gd name="connsiteX28" fmla="*/ 869426 w 3634914"/>
                      <a:gd name="connsiteY28" fmla="*/ 1306002 h 1985988"/>
                      <a:gd name="connsiteX29" fmla="*/ 710749 w 3634914"/>
                      <a:gd name="connsiteY29" fmla="*/ 1055533 h 1985988"/>
                      <a:gd name="connsiteX30" fmla="*/ 482172 w 3634914"/>
                      <a:gd name="connsiteY30" fmla="*/ 1475883 h 1985988"/>
                      <a:gd name="connsiteX31" fmla="*/ 193 w 3634914"/>
                      <a:gd name="connsiteY31" fmla="*/ 1475833 h 1985988"/>
                      <a:gd name="connsiteX32" fmla="*/ 1778 w 3634914"/>
                      <a:gd name="connsiteY32" fmla="*/ 1382153 h 1985988"/>
                      <a:gd name="connsiteX33" fmla="*/ 373541 w 3634914"/>
                      <a:gd name="connsiteY33" fmla="*/ 1381754 h 1985988"/>
                      <a:gd name="connsiteX34" fmla="*/ 697630 w 3634914"/>
                      <a:gd name="connsiteY34" fmla="*/ 738394 h 1985988"/>
                      <a:gd name="connsiteX0" fmla="*/ 697630 w 3634914"/>
                      <a:gd name="connsiteY0" fmla="*/ 738394 h 1985988"/>
                      <a:gd name="connsiteX1" fmla="*/ 871811 w 3634914"/>
                      <a:gd name="connsiteY1" fmla="*/ 998922 h 1985988"/>
                      <a:gd name="connsiteX2" fmla="*/ 1196514 w 3634914"/>
                      <a:gd name="connsiteY2" fmla="*/ 471402 h 1985988"/>
                      <a:gd name="connsiteX3" fmla="*/ 1302737 w 3634914"/>
                      <a:gd name="connsiteY3" fmla="*/ 1087062 h 1985988"/>
                      <a:gd name="connsiteX4" fmla="*/ 1535109 w 3634914"/>
                      <a:gd name="connsiteY4" fmla="*/ 740588 h 1985988"/>
                      <a:gd name="connsiteX5" fmla="*/ 1564688 w 3634914"/>
                      <a:gd name="connsiteY5" fmla="*/ 839578 h 1985988"/>
                      <a:gd name="connsiteX6" fmla="*/ 2026438 w 3634914"/>
                      <a:gd name="connsiteY6" fmla="*/ 0 h 1985988"/>
                      <a:gd name="connsiteX7" fmla="*/ 2103680 w 3634914"/>
                      <a:gd name="connsiteY7" fmla="*/ 927143 h 1985988"/>
                      <a:gd name="connsiteX8" fmla="*/ 2337613 w 3634914"/>
                      <a:gd name="connsiteY8" fmla="*/ 692526 h 1985988"/>
                      <a:gd name="connsiteX9" fmla="*/ 2451304 w 3634914"/>
                      <a:gd name="connsiteY9" fmla="*/ 1026682 h 1985988"/>
                      <a:gd name="connsiteX10" fmla="*/ 2801995 w 3634914"/>
                      <a:gd name="connsiteY10" fmla="*/ 362762 h 1985988"/>
                      <a:gd name="connsiteX11" fmla="*/ 2814067 w 3634914"/>
                      <a:gd name="connsiteY11" fmla="*/ 1337519 h 1985988"/>
                      <a:gd name="connsiteX12" fmla="*/ 3067303 w 3634914"/>
                      <a:gd name="connsiteY12" fmla="*/ 872898 h 1985988"/>
                      <a:gd name="connsiteX13" fmla="*/ 3308989 w 3634914"/>
                      <a:gd name="connsiteY13" fmla="*/ 1059879 h 1985988"/>
                      <a:gd name="connsiteX14" fmla="*/ 3634914 w 3634914"/>
                      <a:gd name="connsiteY14" fmla="*/ 1062897 h 1985988"/>
                      <a:gd name="connsiteX15" fmla="*/ 3628878 w 3634914"/>
                      <a:gd name="connsiteY15" fmla="*/ 1156450 h 1985988"/>
                      <a:gd name="connsiteX16" fmla="*/ 3190381 w 3634914"/>
                      <a:gd name="connsiteY16" fmla="*/ 1166416 h 1985988"/>
                      <a:gd name="connsiteX17" fmla="*/ 3127797 w 3634914"/>
                      <a:gd name="connsiteY17" fmla="*/ 1094013 h 1985988"/>
                      <a:gd name="connsiteX18" fmla="*/ 2639452 w 3634914"/>
                      <a:gd name="connsiteY18" fmla="*/ 1985988 h 1985988"/>
                      <a:gd name="connsiteX19" fmla="*/ 2641943 w 3634914"/>
                      <a:gd name="connsiteY19" fmla="*/ 1039199 h 1985988"/>
                      <a:gd name="connsiteX20" fmla="*/ 2417704 w 3634914"/>
                      <a:gd name="connsiteY20" fmla="*/ 1440339 h 1985988"/>
                      <a:gd name="connsiteX21" fmla="*/ 2263227 w 3634914"/>
                      <a:gd name="connsiteY21" fmla="*/ 969434 h 1985988"/>
                      <a:gd name="connsiteX22" fmla="*/ 1966733 w 3634914"/>
                      <a:gd name="connsiteY22" fmla="*/ 1221083 h 1985988"/>
                      <a:gd name="connsiteX23" fmla="*/ 1899461 w 3634914"/>
                      <a:gd name="connsiteY23" fmla="*/ 553347 h 1985988"/>
                      <a:gd name="connsiteX24" fmla="*/ 1509822 w 3634914"/>
                      <a:gd name="connsiteY24" fmla="*/ 1270912 h 1985988"/>
                      <a:gd name="connsiteX25" fmla="*/ 1448625 w 3634914"/>
                      <a:gd name="connsiteY25" fmla="*/ 1097899 h 1985988"/>
                      <a:gd name="connsiteX26" fmla="*/ 1184752 w 3634914"/>
                      <a:gd name="connsiteY26" fmla="*/ 1500572 h 1985988"/>
                      <a:gd name="connsiteX27" fmla="*/ 1084982 w 3634914"/>
                      <a:gd name="connsiteY27" fmla="*/ 917844 h 1985988"/>
                      <a:gd name="connsiteX28" fmla="*/ 869426 w 3634914"/>
                      <a:gd name="connsiteY28" fmla="*/ 1306002 h 1985988"/>
                      <a:gd name="connsiteX29" fmla="*/ 710749 w 3634914"/>
                      <a:gd name="connsiteY29" fmla="*/ 1055533 h 1985988"/>
                      <a:gd name="connsiteX30" fmla="*/ 482172 w 3634914"/>
                      <a:gd name="connsiteY30" fmla="*/ 1475883 h 1985988"/>
                      <a:gd name="connsiteX31" fmla="*/ 193 w 3634914"/>
                      <a:gd name="connsiteY31" fmla="*/ 1475833 h 1985988"/>
                      <a:gd name="connsiteX32" fmla="*/ 1778 w 3634914"/>
                      <a:gd name="connsiteY32" fmla="*/ 1382153 h 1985988"/>
                      <a:gd name="connsiteX33" fmla="*/ 373541 w 3634914"/>
                      <a:gd name="connsiteY33" fmla="*/ 1381754 h 1985988"/>
                      <a:gd name="connsiteX34" fmla="*/ 697630 w 3634914"/>
                      <a:gd name="connsiteY34" fmla="*/ 738394 h 1985988"/>
                      <a:gd name="connsiteX0" fmla="*/ 697630 w 3634914"/>
                      <a:gd name="connsiteY0" fmla="*/ 738394 h 1985988"/>
                      <a:gd name="connsiteX1" fmla="*/ 871811 w 3634914"/>
                      <a:gd name="connsiteY1" fmla="*/ 998922 h 1985988"/>
                      <a:gd name="connsiteX2" fmla="*/ 1196514 w 3634914"/>
                      <a:gd name="connsiteY2" fmla="*/ 471402 h 1985988"/>
                      <a:gd name="connsiteX3" fmla="*/ 1302737 w 3634914"/>
                      <a:gd name="connsiteY3" fmla="*/ 1087062 h 1985988"/>
                      <a:gd name="connsiteX4" fmla="*/ 1535109 w 3634914"/>
                      <a:gd name="connsiteY4" fmla="*/ 740588 h 1985988"/>
                      <a:gd name="connsiteX5" fmla="*/ 1564688 w 3634914"/>
                      <a:gd name="connsiteY5" fmla="*/ 839578 h 1985988"/>
                      <a:gd name="connsiteX6" fmla="*/ 2026438 w 3634914"/>
                      <a:gd name="connsiteY6" fmla="*/ 0 h 1985988"/>
                      <a:gd name="connsiteX7" fmla="*/ 2081908 w 3634914"/>
                      <a:gd name="connsiteY7" fmla="*/ 917466 h 1985988"/>
                      <a:gd name="connsiteX8" fmla="*/ 2337613 w 3634914"/>
                      <a:gd name="connsiteY8" fmla="*/ 692526 h 1985988"/>
                      <a:gd name="connsiteX9" fmla="*/ 2451304 w 3634914"/>
                      <a:gd name="connsiteY9" fmla="*/ 1026682 h 1985988"/>
                      <a:gd name="connsiteX10" fmla="*/ 2801995 w 3634914"/>
                      <a:gd name="connsiteY10" fmla="*/ 362762 h 1985988"/>
                      <a:gd name="connsiteX11" fmla="*/ 2814067 w 3634914"/>
                      <a:gd name="connsiteY11" fmla="*/ 1337519 h 1985988"/>
                      <a:gd name="connsiteX12" fmla="*/ 3067303 w 3634914"/>
                      <a:gd name="connsiteY12" fmla="*/ 872898 h 1985988"/>
                      <a:gd name="connsiteX13" fmla="*/ 3308989 w 3634914"/>
                      <a:gd name="connsiteY13" fmla="*/ 1059879 h 1985988"/>
                      <a:gd name="connsiteX14" fmla="*/ 3634914 w 3634914"/>
                      <a:gd name="connsiteY14" fmla="*/ 1062897 h 1985988"/>
                      <a:gd name="connsiteX15" fmla="*/ 3628878 w 3634914"/>
                      <a:gd name="connsiteY15" fmla="*/ 1156450 h 1985988"/>
                      <a:gd name="connsiteX16" fmla="*/ 3190381 w 3634914"/>
                      <a:gd name="connsiteY16" fmla="*/ 1166416 h 1985988"/>
                      <a:gd name="connsiteX17" fmla="*/ 3127797 w 3634914"/>
                      <a:gd name="connsiteY17" fmla="*/ 1094013 h 1985988"/>
                      <a:gd name="connsiteX18" fmla="*/ 2639452 w 3634914"/>
                      <a:gd name="connsiteY18" fmla="*/ 1985988 h 1985988"/>
                      <a:gd name="connsiteX19" fmla="*/ 2641943 w 3634914"/>
                      <a:gd name="connsiteY19" fmla="*/ 1039199 h 1985988"/>
                      <a:gd name="connsiteX20" fmla="*/ 2417704 w 3634914"/>
                      <a:gd name="connsiteY20" fmla="*/ 1440339 h 1985988"/>
                      <a:gd name="connsiteX21" fmla="*/ 2263227 w 3634914"/>
                      <a:gd name="connsiteY21" fmla="*/ 969434 h 1985988"/>
                      <a:gd name="connsiteX22" fmla="*/ 1966733 w 3634914"/>
                      <a:gd name="connsiteY22" fmla="*/ 1221083 h 1985988"/>
                      <a:gd name="connsiteX23" fmla="*/ 1899461 w 3634914"/>
                      <a:gd name="connsiteY23" fmla="*/ 553347 h 1985988"/>
                      <a:gd name="connsiteX24" fmla="*/ 1509822 w 3634914"/>
                      <a:gd name="connsiteY24" fmla="*/ 1270912 h 1985988"/>
                      <a:gd name="connsiteX25" fmla="*/ 1448625 w 3634914"/>
                      <a:gd name="connsiteY25" fmla="*/ 1097899 h 1985988"/>
                      <a:gd name="connsiteX26" fmla="*/ 1184752 w 3634914"/>
                      <a:gd name="connsiteY26" fmla="*/ 1500572 h 1985988"/>
                      <a:gd name="connsiteX27" fmla="*/ 1084982 w 3634914"/>
                      <a:gd name="connsiteY27" fmla="*/ 917844 h 1985988"/>
                      <a:gd name="connsiteX28" fmla="*/ 869426 w 3634914"/>
                      <a:gd name="connsiteY28" fmla="*/ 1306002 h 1985988"/>
                      <a:gd name="connsiteX29" fmla="*/ 710749 w 3634914"/>
                      <a:gd name="connsiteY29" fmla="*/ 1055533 h 1985988"/>
                      <a:gd name="connsiteX30" fmla="*/ 482172 w 3634914"/>
                      <a:gd name="connsiteY30" fmla="*/ 1475883 h 1985988"/>
                      <a:gd name="connsiteX31" fmla="*/ 193 w 3634914"/>
                      <a:gd name="connsiteY31" fmla="*/ 1475833 h 1985988"/>
                      <a:gd name="connsiteX32" fmla="*/ 1778 w 3634914"/>
                      <a:gd name="connsiteY32" fmla="*/ 1382153 h 1985988"/>
                      <a:gd name="connsiteX33" fmla="*/ 373541 w 3634914"/>
                      <a:gd name="connsiteY33" fmla="*/ 1381754 h 1985988"/>
                      <a:gd name="connsiteX34" fmla="*/ 697630 w 3634914"/>
                      <a:gd name="connsiteY34" fmla="*/ 738394 h 1985988"/>
                      <a:gd name="connsiteX0" fmla="*/ 697630 w 3634914"/>
                      <a:gd name="connsiteY0" fmla="*/ 738394 h 1985988"/>
                      <a:gd name="connsiteX1" fmla="*/ 871811 w 3634914"/>
                      <a:gd name="connsiteY1" fmla="*/ 998922 h 1985988"/>
                      <a:gd name="connsiteX2" fmla="*/ 1196514 w 3634914"/>
                      <a:gd name="connsiteY2" fmla="*/ 471402 h 1985988"/>
                      <a:gd name="connsiteX3" fmla="*/ 1302737 w 3634914"/>
                      <a:gd name="connsiteY3" fmla="*/ 1087062 h 1985988"/>
                      <a:gd name="connsiteX4" fmla="*/ 1535109 w 3634914"/>
                      <a:gd name="connsiteY4" fmla="*/ 740588 h 1985988"/>
                      <a:gd name="connsiteX5" fmla="*/ 1564688 w 3634914"/>
                      <a:gd name="connsiteY5" fmla="*/ 839578 h 1985988"/>
                      <a:gd name="connsiteX6" fmla="*/ 2026438 w 3634914"/>
                      <a:gd name="connsiteY6" fmla="*/ 0 h 1985988"/>
                      <a:gd name="connsiteX7" fmla="*/ 2098841 w 3634914"/>
                      <a:gd name="connsiteY7" fmla="*/ 910209 h 1985988"/>
                      <a:gd name="connsiteX8" fmla="*/ 2337613 w 3634914"/>
                      <a:gd name="connsiteY8" fmla="*/ 692526 h 1985988"/>
                      <a:gd name="connsiteX9" fmla="*/ 2451304 w 3634914"/>
                      <a:gd name="connsiteY9" fmla="*/ 1026682 h 1985988"/>
                      <a:gd name="connsiteX10" fmla="*/ 2801995 w 3634914"/>
                      <a:gd name="connsiteY10" fmla="*/ 362762 h 1985988"/>
                      <a:gd name="connsiteX11" fmla="*/ 2814067 w 3634914"/>
                      <a:gd name="connsiteY11" fmla="*/ 1337519 h 1985988"/>
                      <a:gd name="connsiteX12" fmla="*/ 3067303 w 3634914"/>
                      <a:gd name="connsiteY12" fmla="*/ 872898 h 1985988"/>
                      <a:gd name="connsiteX13" fmla="*/ 3308989 w 3634914"/>
                      <a:gd name="connsiteY13" fmla="*/ 1059879 h 1985988"/>
                      <a:gd name="connsiteX14" fmla="*/ 3634914 w 3634914"/>
                      <a:gd name="connsiteY14" fmla="*/ 1062897 h 1985988"/>
                      <a:gd name="connsiteX15" fmla="*/ 3628878 w 3634914"/>
                      <a:gd name="connsiteY15" fmla="*/ 1156450 h 1985988"/>
                      <a:gd name="connsiteX16" fmla="*/ 3190381 w 3634914"/>
                      <a:gd name="connsiteY16" fmla="*/ 1166416 h 1985988"/>
                      <a:gd name="connsiteX17" fmla="*/ 3127797 w 3634914"/>
                      <a:gd name="connsiteY17" fmla="*/ 1094013 h 1985988"/>
                      <a:gd name="connsiteX18" fmla="*/ 2639452 w 3634914"/>
                      <a:gd name="connsiteY18" fmla="*/ 1985988 h 1985988"/>
                      <a:gd name="connsiteX19" fmla="*/ 2641943 w 3634914"/>
                      <a:gd name="connsiteY19" fmla="*/ 1039199 h 1985988"/>
                      <a:gd name="connsiteX20" fmla="*/ 2417704 w 3634914"/>
                      <a:gd name="connsiteY20" fmla="*/ 1440339 h 1985988"/>
                      <a:gd name="connsiteX21" fmla="*/ 2263227 w 3634914"/>
                      <a:gd name="connsiteY21" fmla="*/ 969434 h 1985988"/>
                      <a:gd name="connsiteX22" fmla="*/ 1966733 w 3634914"/>
                      <a:gd name="connsiteY22" fmla="*/ 1221083 h 1985988"/>
                      <a:gd name="connsiteX23" fmla="*/ 1899461 w 3634914"/>
                      <a:gd name="connsiteY23" fmla="*/ 553347 h 1985988"/>
                      <a:gd name="connsiteX24" fmla="*/ 1509822 w 3634914"/>
                      <a:gd name="connsiteY24" fmla="*/ 1270912 h 1985988"/>
                      <a:gd name="connsiteX25" fmla="*/ 1448625 w 3634914"/>
                      <a:gd name="connsiteY25" fmla="*/ 1097899 h 1985988"/>
                      <a:gd name="connsiteX26" fmla="*/ 1184752 w 3634914"/>
                      <a:gd name="connsiteY26" fmla="*/ 1500572 h 1985988"/>
                      <a:gd name="connsiteX27" fmla="*/ 1084982 w 3634914"/>
                      <a:gd name="connsiteY27" fmla="*/ 917844 h 1985988"/>
                      <a:gd name="connsiteX28" fmla="*/ 869426 w 3634914"/>
                      <a:gd name="connsiteY28" fmla="*/ 1306002 h 1985988"/>
                      <a:gd name="connsiteX29" fmla="*/ 710749 w 3634914"/>
                      <a:gd name="connsiteY29" fmla="*/ 1055533 h 1985988"/>
                      <a:gd name="connsiteX30" fmla="*/ 482172 w 3634914"/>
                      <a:gd name="connsiteY30" fmla="*/ 1475883 h 1985988"/>
                      <a:gd name="connsiteX31" fmla="*/ 193 w 3634914"/>
                      <a:gd name="connsiteY31" fmla="*/ 1475833 h 1985988"/>
                      <a:gd name="connsiteX32" fmla="*/ 1778 w 3634914"/>
                      <a:gd name="connsiteY32" fmla="*/ 1382153 h 1985988"/>
                      <a:gd name="connsiteX33" fmla="*/ 373541 w 3634914"/>
                      <a:gd name="connsiteY33" fmla="*/ 1381754 h 1985988"/>
                      <a:gd name="connsiteX34" fmla="*/ 697630 w 3634914"/>
                      <a:gd name="connsiteY34" fmla="*/ 738394 h 1985988"/>
                      <a:gd name="connsiteX0" fmla="*/ 697630 w 3634914"/>
                      <a:gd name="connsiteY0" fmla="*/ 738394 h 1985988"/>
                      <a:gd name="connsiteX1" fmla="*/ 871811 w 3634914"/>
                      <a:gd name="connsiteY1" fmla="*/ 998922 h 1985988"/>
                      <a:gd name="connsiteX2" fmla="*/ 1196514 w 3634914"/>
                      <a:gd name="connsiteY2" fmla="*/ 471402 h 1985988"/>
                      <a:gd name="connsiteX3" fmla="*/ 1302737 w 3634914"/>
                      <a:gd name="connsiteY3" fmla="*/ 1087062 h 1985988"/>
                      <a:gd name="connsiteX4" fmla="*/ 1535109 w 3634914"/>
                      <a:gd name="connsiteY4" fmla="*/ 740588 h 1985988"/>
                      <a:gd name="connsiteX5" fmla="*/ 1564688 w 3634914"/>
                      <a:gd name="connsiteY5" fmla="*/ 839578 h 1985988"/>
                      <a:gd name="connsiteX6" fmla="*/ 2026438 w 3634914"/>
                      <a:gd name="connsiteY6" fmla="*/ 0 h 1985988"/>
                      <a:gd name="connsiteX7" fmla="*/ 2115775 w 3634914"/>
                      <a:gd name="connsiteY7" fmla="*/ 902952 h 1985988"/>
                      <a:gd name="connsiteX8" fmla="*/ 2337613 w 3634914"/>
                      <a:gd name="connsiteY8" fmla="*/ 692526 h 1985988"/>
                      <a:gd name="connsiteX9" fmla="*/ 2451304 w 3634914"/>
                      <a:gd name="connsiteY9" fmla="*/ 1026682 h 1985988"/>
                      <a:gd name="connsiteX10" fmla="*/ 2801995 w 3634914"/>
                      <a:gd name="connsiteY10" fmla="*/ 362762 h 1985988"/>
                      <a:gd name="connsiteX11" fmla="*/ 2814067 w 3634914"/>
                      <a:gd name="connsiteY11" fmla="*/ 1337519 h 1985988"/>
                      <a:gd name="connsiteX12" fmla="*/ 3067303 w 3634914"/>
                      <a:gd name="connsiteY12" fmla="*/ 872898 h 1985988"/>
                      <a:gd name="connsiteX13" fmla="*/ 3308989 w 3634914"/>
                      <a:gd name="connsiteY13" fmla="*/ 1059879 h 1985988"/>
                      <a:gd name="connsiteX14" fmla="*/ 3634914 w 3634914"/>
                      <a:gd name="connsiteY14" fmla="*/ 1062897 h 1985988"/>
                      <a:gd name="connsiteX15" fmla="*/ 3628878 w 3634914"/>
                      <a:gd name="connsiteY15" fmla="*/ 1156450 h 1985988"/>
                      <a:gd name="connsiteX16" fmla="*/ 3190381 w 3634914"/>
                      <a:gd name="connsiteY16" fmla="*/ 1166416 h 1985988"/>
                      <a:gd name="connsiteX17" fmla="*/ 3127797 w 3634914"/>
                      <a:gd name="connsiteY17" fmla="*/ 1094013 h 1985988"/>
                      <a:gd name="connsiteX18" fmla="*/ 2639452 w 3634914"/>
                      <a:gd name="connsiteY18" fmla="*/ 1985988 h 1985988"/>
                      <a:gd name="connsiteX19" fmla="*/ 2641943 w 3634914"/>
                      <a:gd name="connsiteY19" fmla="*/ 1039199 h 1985988"/>
                      <a:gd name="connsiteX20" fmla="*/ 2417704 w 3634914"/>
                      <a:gd name="connsiteY20" fmla="*/ 1440339 h 1985988"/>
                      <a:gd name="connsiteX21" fmla="*/ 2263227 w 3634914"/>
                      <a:gd name="connsiteY21" fmla="*/ 969434 h 1985988"/>
                      <a:gd name="connsiteX22" fmla="*/ 1966733 w 3634914"/>
                      <a:gd name="connsiteY22" fmla="*/ 1221083 h 1985988"/>
                      <a:gd name="connsiteX23" fmla="*/ 1899461 w 3634914"/>
                      <a:gd name="connsiteY23" fmla="*/ 553347 h 1985988"/>
                      <a:gd name="connsiteX24" fmla="*/ 1509822 w 3634914"/>
                      <a:gd name="connsiteY24" fmla="*/ 1270912 h 1985988"/>
                      <a:gd name="connsiteX25" fmla="*/ 1448625 w 3634914"/>
                      <a:gd name="connsiteY25" fmla="*/ 1097899 h 1985988"/>
                      <a:gd name="connsiteX26" fmla="*/ 1184752 w 3634914"/>
                      <a:gd name="connsiteY26" fmla="*/ 1500572 h 1985988"/>
                      <a:gd name="connsiteX27" fmla="*/ 1084982 w 3634914"/>
                      <a:gd name="connsiteY27" fmla="*/ 917844 h 1985988"/>
                      <a:gd name="connsiteX28" fmla="*/ 869426 w 3634914"/>
                      <a:gd name="connsiteY28" fmla="*/ 1306002 h 1985988"/>
                      <a:gd name="connsiteX29" fmla="*/ 710749 w 3634914"/>
                      <a:gd name="connsiteY29" fmla="*/ 1055533 h 1985988"/>
                      <a:gd name="connsiteX30" fmla="*/ 482172 w 3634914"/>
                      <a:gd name="connsiteY30" fmla="*/ 1475883 h 1985988"/>
                      <a:gd name="connsiteX31" fmla="*/ 193 w 3634914"/>
                      <a:gd name="connsiteY31" fmla="*/ 1475833 h 1985988"/>
                      <a:gd name="connsiteX32" fmla="*/ 1778 w 3634914"/>
                      <a:gd name="connsiteY32" fmla="*/ 1382153 h 1985988"/>
                      <a:gd name="connsiteX33" fmla="*/ 373541 w 3634914"/>
                      <a:gd name="connsiteY33" fmla="*/ 1381754 h 1985988"/>
                      <a:gd name="connsiteX34" fmla="*/ 697630 w 3634914"/>
                      <a:gd name="connsiteY34" fmla="*/ 738394 h 1985988"/>
                      <a:gd name="connsiteX0" fmla="*/ 697630 w 3634914"/>
                      <a:gd name="connsiteY0" fmla="*/ 738394 h 1985988"/>
                      <a:gd name="connsiteX1" fmla="*/ 871811 w 3634914"/>
                      <a:gd name="connsiteY1" fmla="*/ 998922 h 1985988"/>
                      <a:gd name="connsiteX2" fmla="*/ 1196514 w 3634914"/>
                      <a:gd name="connsiteY2" fmla="*/ 471402 h 1985988"/>
                      <a:gd name="connsiteX3" fmla="*/ 1302737 w 3634914"/>
                      <a:gd name="connsiteY3" fmla="*/ 1087062 h 1985988"/>
                      <a:gd name="connsiteX4" fmla="*/ 1535109 w 3634914"/>
                      <a:gd name="connsiteY4" fmla="*/ 740588 h 1985988"/>
                      <a:gd name="connsiteX5" fmla="*/ 1564688 w 3634914"/>
                      <a:gd name="connsiteY5" fmla="*/ 839578 h 1985988"/>
                      <a:gd name="connsiteX6" fmla="*/ 2026438 w 3634914"/>
                      <a:gd name="connsiteY6" fmla="*/ 0 h 1985988"/>
                      <a:gd name="connsiteX7" fmla="*/ 2096422 w 3634914"/>
                      <a:gd name="connsiteY7" fmla="*/ 910209 h 1985988"/>
                      <a:gd name="connsiteX8" fmla="*/ 2337613 w 3634914"/>
                      <a:gd name="connsiteY8" fmla="*/ 692526 h 1985988"/>
                      <a:gd name="connsiteX9" fmla="*/ 2451304 w 3634914"/>
                      <a:gd name="connsiteY9" fmla="*/ 1026682 h 1985988"/>
                      <a:gd name="connsiteX10" fmla="*/ 2801995 w 3634914"/>
                      <a:gd name="connsiteY10" fmla="*/ 362762 h 1985988"/>
                      <a:gd name="connsiteX11" fmla="*/ 2814067 w 3634914"/>
                      <a:gd name="connsiteY11" fmla="*/ 1337519 h 1985988"/>
                      <a:gd name="connsiteX12" fmla="*/ 3067303 w 3634914"/>
                      <a:gd name="connsiteY12" fmla="*/ 872898 h 1985988"/>
                      <a:gd name="connsiteX13" fmla="*/ 3308989 w 3634914"/>
                      <a:gd name="connsiteY13" fmla="*/ 1059879 h 1985988"/>
                      <a:gd name="connsiteX14" fmla="*/ 3634914 w 3634914"/>
                      <a:gd name="connsiteY14" fmla="*/ 1062897 h 1985988"/>
                      <a:gd name="connsiteX15" fmla="*/ 3628878 w 3634914"/>
                      <a:gd name="connsiteY15" fmla="*/ 1156450 h 1985988"/>
                      <a:gd name="connsiteX16" fmla="*/ 3190381 w 3634914"/>
                      <a:gd name="connsiteY16" fmla="*/ 1166416 h 1985988"/>
                      <a:gd name="connsiteX17" fmla="*/ 3127797 w 3634914"/>
                      <a:gd name="connsiteY17" fmla="*/ 1094013 h 1985988"/>
                      <a:gd name="connsiteX18" fmla="*/ 2639452 w 3634914"/>
                      <a:gd name="connsiteY18" fmla="*/ 1985988 h 1985988"/>
                      <a:gd name="connsiteX19" fmla="*/ 2641943 w 3634914"/>
                      <a:gd name="connsiteY19" fmla="*/ 1039199 h 1985988"/>
                      <a:gd name="connsiteX20" fmla="*/ 2417704 w 3634914"/>
                      <a:gd name="connsiteY20" fmla="*/ 1440339 h 1985988"/>
                      <a:gd name="connsiteX21" fmla="*/ 2263227 w 3634914"/>
                      <a:gd name="connsiteY21" fmla="*/ 969434 h 1985988"/>
                      <a:gd name="connsiteX22" fmla="*/ 1966733 w 3634914"/>
                      <a:gd name="connsiteY22" fmla="*/ 1221083 h 1985988"/>
                      <a:gd name="connsiteX23" fmla="*/ 1899461 w 3634914"/>
                      <a:gd name="connsiteY23" fmla="*/ 553347 h 1985988"/>
                      <a:gd name="connsiteX24" fmla="*/ 1509822 w 3634914"/>
                      <a:gd name="connsiteY24" fmla="*/ 1270912 h 1985988"/>
                      <a:gd name="connsiteX25" fmla="*/ 1448625 w 3634914"/>
                      <a:gd name="connsiteY25" fmla="*/ 1097899 h 1985988"/>
                      <a:gd name="connsiteX26" fmla="*/ 1184752 w 3634914"/>
                      <a:gd name="connsiteY26" fmla="*/ 1500572 h 1985988"/>
                      <a:gd name="connsiteX27" fmla="*/ 1084982 w 3634914"/>
                      <a:gd name="connsiteY27" fmla="*/ 917844 h 1985988"/>
                      <a:gd name="connsiteX28" fmla="*/ 869426 w 3634914"/>
                      <a:gd name="connsiteY28" fmla="*/ 1306002 h 1985988"/>
                      <a:gd name="connsiteX29" fmla="*/ 710749 w 3634914"/>
                      <a:gd name="connsiteY29" fmla="*/ 1055533 h 1985988"/>
                      <a:gd name="connsiteX30" fmla="*/ 482172 w 3634914"/>
                      <a:gd name="connsiteY30" fmla="*/ 1475883 h 1985988"/>
                      <a:gd name="connsiteX31" fmla="*/ 193 w 3634914"/>
                      <a:gd name="connsiteY31" fmla="*/ 1475833 h 1985988"/>
                      <a:gd name="connsiteX32" fmla="*/ 1778 w 3634914"/>
                      <a:gd name="connsiteY32" fmla="*/ 1382153 h 1985988"/>
                      <a:gd name="connsiteX33" fmla="*/ 373541 w 3634914"/>
                      <a:gd name="connsiteY33" fmla="*/ 1381754 h 1985988"/>
                      <a:gd name="connsiteX34" fmla="*/ 697630 w 3634914"/>
                      <a:gd name="connsiteY34" fmla="*/ 738394 h 1985988"/>
                      <a:gd name="connsiteX0" fmla="*/ 697630 w 3634914"/>
                      <a:gd name="connsiteY0" fmla="*/ 738394 h 1985988"/>
                      <a:gd name="connsiteX1" fmla="*/ 871811 w 3634914"/>
                      <a:gd name="connsiteY1" fmla="*/ 998922 h 1985988"/>
                      <a:gd name="connsiteX2" fmla="*/ 1196514 w 3634914"/>
                      <a:gd name="connsiteY2" fmla="*/ 471402 h 1985988"/>
                      <a:gd name="connsiteX3" fmla="*/ 1302737 w 3634914"/>
                      <a:gd name="connsiteY3" fmla="*/ 1087062 h 1985988"/>
                      <a:gd name="connsiteX4" fmla="*/ 1535109 w 3634914"/>
                      <a:gd name="connsiteY4" fmla="*/ 740588 h 1985988"/>
                      <a:gd name="connsiteX5" fmla="*/ 1564688 w 3634914"/>
                      <a:gd name="connsiteY5" fmla="*/ 839578 h 1985988"/>
                      <a:gd name="connsiteX6" fmla="*/ 2026438 w 3634914"/>
                      <a:gd name="connsiteY6" fmla="*/ 0 h 1985988"/>
                      <a:gd name="connsiteX7" fmla="*/ 2096422 w 3634914"/>
                      <a:gd name="connsiteY7" fmla="*/ 910209 h 1985988"/>
                      <a:gd name="connsiteX8" fmla="*/ 2337613 w 3634914"/>
                      <a:gd name="connsiteY8" fmla="*/ 692526 h 1985988"/>
                      <a:gd name="connsiteX9" fmla="*/ 2451304 w 3634914"/>
                      <a:gd name="connsiteY9" fmla="*/ 1026682 h 1985988"/>
                      <a:gd name="connsiteX10" fmla="*/ 2801995 w 3634914"/>
                      <a:gd name="connsiteY10" fmla="*/ 362762 h 1985988"/>
                      <a:gd name="connsiteX11" fmla="*/ 2814067 w 3634914"/>
                      <a:gd name="connsiteY11" fmla="*/ 1337519 h 1985988"/>
                      <a:gd name="connsiteX12" fmla="*/ 3067303 w 3634914"/>
                      <a:gd name="connsiteY12" fmla="*/ 872898 h 1985988"/>
                      <a:gd name="connsiteX13" fmla="*/ 3308989 w 3634914"/>
                      <a:gd name="connsiteY13" fmla="*/ 1059879 h 1985988"/>
                      <a:gd name="connsiteX14" fmla="*/ 3634914 w 3634914"/>
                      <a:gd name="connsiteY14" fmla="*/ 1062897 h 1985988"/>
                      <a:gd name="connsiteX15" fmla="*/ 3628878 w 3634914"/>
                      <a:gd name="connsiteY15" fmla="*/ 1156450 h 1985988"/>
                      <a:gd name="connsiteX16" fmla="*/ 3190381 w 3634914"/>
                      <a:gd name="connsiteY16" fmla="*/ 1166416 h 1985988"/>
                      <a:gd name="connsiteX17" fmla="*/ 3127797 w 3634914"/>
                      <a:gd name="connsiteY17" fmla="*/ 1094013 h 1985988"/>
                      <a:gd name="connsiteX18" fmla="*/ 2639452 w 3634914"/>
                      <a:gd name="connsiteY18" fmla="*/ 1985988 h 1985988"/>
                      <a:gd name="connsiteX19" fmla="*/ 2641943 w 3634914"/>
                      <a:gd name="connsiteY19" fmla="*/ 1039199 h 1985988"/>
                      <a:gd name="connsiteX20" fmla="*/ 2417704 w 3634914"/>
                      <a:gd name="connsiteY20" fmla="*/ 1440339 h 1985988"/>
                      <a:gd name="connsiteX21" fmla="*/ 2263227 w 3634914"/>
                      <a:gd name="connsiteY21" fmla="*/ 969434 h 1985988"/>
                      <a:gd name="connsiteX22" fmla="*/ 1966733 w 3634914"/>
                      <a:gd name="connsiteY22" fmla="*/ 1221083 h 1985988"/>
                      <a:gd name="connsiteX23" fmla="*/ 1899461 w 3634914"/>
                      <a:gd name="connsiteY23" fmla="*/ 553347 h 1985988"/>
                      <a:gd name="connsiteX24" fmla="*/ 1509822 w 3634914"/>
                      <a:gd name="connsiteY24" fmla="*/ 1270912 h 1985988"/>
                      <a:gd name="connsiteX25" fmla="*/ 1448625 w 3634914"/>
                      <a:gd name="connsiteY25" fmla="*/ 1097899 h 1985988"/>
                      <a:gd name="connsiteX26" fmla="*/ 1184752 w 3634914"/>
                      <a:gd name="connsiteY26" fmla="*/ 1500572 h 1985988"/>
                      <a:gd name="connsiteX27" fmla="*/ 1084982 w 3634914"/>
                      <a:gd name="connsiteY27" fmla="*/ 917844 h 1985988"/>
                      <a:gd name="connsiteX28" fmla="*/ 869426 w 3634914"/>
                      <a:gd name="connsiteY28" fmla="*/ 1306002 h 1985988"/>
                      <a:gd name="connsiteX29" fmla="*/ 710749 w 3634914"/>
                      <a:gd name="connsiteY29" fmla="*/ 1055533 h 1985988"/>
                      <a:gd name="connsiteX30" fmla="*/ 482172 w 3634914"/>
                      <a:gd name="connsiteY30" fmla="*/ 1475883 h 1985988"/>
                      <a:gd name="connsiteX31" fmla="*/ 193 w 3634914"/>
                      <a:gd name="connsiteY31" fmla="*/ 1475833 h 1985988"/>
                      <a:gd name="connsiteX32" fmla="*/ 1778 w 3634914"/>
                      <a:gd name="connsiteY32" fmla="*/ 1382153 h 1985988"/>
                      <a:gd name="connsiteX33" fmla="*/ 373541 w 3634914"/>
                      <a:gd name="connsiteY33" fmla="*/ 1381754 h 1985988"/>
                      <a:gd name="connsiteX34" fmla="*/ 697630 w 3634914"/>
                      <a:gd name="connsiteY34" fmla="*/ 738394 h 1985988"/>
                      <a:gd name="connsiteX0" fmla="*/ 697630 w 3634914"/>
                      <a:gd name="connsiteY0" fmla="*/ 738394 h 1985988"/>
                      <a:gd name="connsiteX1" fmla="*/ 871811 w 3634914"/>
                      <a:gd name="connsiteY1" fmla="*/ 998922 h 1985988"/>
                      <a:gd name="connsiteX2" fmla="*/ 1196514 w 3634914"/>
                      <a:gd name="connsiteY2" fmla="*/ 471402 h 1985988"/>
                      <a:gd name="connsiteX3" fmla="*/ 1302737 w 3634914"/>
                      <a:gd name="connsiteY3" fmla="*/ 1087062 h 1985988"/>
                      <a:gd name="connsiteX4" fmla="*/ 1535109 w 3634914"/>
                      <a:gd name="connsiteY4" fmla="*/ 740588 h 1985988"/>
                      <a:gd name="connsiteX5" fmla="*/ 1564688 w 3634914"/>
                      <a:gd name="connsiteY5" fmla="*/ 839578 h 1985988"/>
                      <a:gd name="connsiteX6" fmla="*/ 2026438 w 3634914"/>
                      <a:gd name="connsiteY6" fmla="*/ 0 h 1985988"/>
                      <a:gd name="connsiteX7" fmla="*/ 2096422 w 3634914"/>
                      <a:gd name="connsiteY7" fmla="*/ 910209 h 1985988"/>
                      <a:gd name="connsiteX8" fmla="*/ 2337613 w 3634914"/>
                      <a:gd name="connsiteY8" fmla="*/ 692526 h 1985988"/>
                      <a:gd name="connsiteX9" fmla="*/ 2451304 w 3634914"/>
                      <a:gd name="connsiteY9" fmla="*/ 1026682 h 1985988"/>
                      <a:gd name="connsiteX10" fmla="*/ 2801995 w 3634914"/>
                      <a:gd name="connsiteY10" fmla="*/ 362762 h 1985988"/>
                      <a:gd name="connsiteX11" fmla="*/ 2814067 w 3634914"/>
                      <a:gd name="connsiteY11" fmla="*/ 1337519 h 1985988"/>
                      <a:gd name="connsiteX12" fmla="*/ 3067303 w 3634914"/>
                      <a:gd name="connsiteY12" fmla="*/ 872898 h 1985988"/>
                      <a:gd name="connsiteX13" fmla="*/ 3308989 w 3634914"/>
                      <a:gd name="connsiteY13" fmla="*/ 1059879 h 1985988"/>
                      <a:gd name="connsiteX14" fmla="*/ 3634914 w 3634914"/>
                      <a:gd name="connsiteY14" fmla="*/ 1062897 h 1985988"/>
                      <a:gd name="connsiteX15" fmla="*/ 3628878 w 3634914"/>
                      <a:gd name="connsiteY15" fmla="*/ 1156450 h 1985988"/>
                      <a:gd name="connsiteX16" fmla="*/ 3190381 w 3634914"/>
                      <a:gd name="connsiteY16" fmla="*/ 1166416 h 1985988"/>
                      <a:gd name="connsiteX17" fmla="*/ 3127797 w 3634914"/>
                      <a:gd name="connsiteY17" fmla="*/ 1094013 h 1985988"/>
                      <a:gd name="connsiteX18" fmla="*/ 2639452 w 3634914"/>
                      <a:gd name="connsiteY18" fmla="*/ 1985988 h 1985988"/>
                      <a:gd name="connsiteX19" fmla="*/ 2641943 w 3634914"/>
                      <a:gd name="connsiteY19" fmla="*/ 1039199 h 1985988"/>
                      <a:gd name="connsiteX20" fmla="*/ 2417704 w 3634914"/>
                      <a:gd name="connsiteY20" fmla="*/ 1440339 h 1985988"/>
                      <a:gd name="connsiteX21" fmla="*/ 2263227 w 3634914"/>
                      <a:gd name="connsiteY21" fmla="*/ 969434 h 1985988"/>
                      <a:gd name="connsiteX22" fmla="*/ 1966733 w 3634914"/>
                      <a:gd name="connsiteY22" fmla="*/ 1221083 h 1985988"/>
                      <a:gd name="connsiteX23" fmla="*/ 1899461 w 3634914"/>
                      <a:gd name="connsiteY23" fmla="*/ 553347 h 1985988"/>
                      <a:gd name="connsiteX24" fmla="*/ 1509822 w 3634914"/>
                      <a:gd name="connsiteY24" fmla="*/ 1270912 h 1985988"/>
                      <a:gd name="connsiteX25" fmla="*/ 1448625 w 3634914"/>
                      <a:gd name="connsiteY25" fmla="*/ 1097899 h 1985988"/>
                      <a:gd name="connsiteX26" fmla="*/ 1184752 w 3634914"/>
                      <a:gd name="connsiteY26" fmla="*/ 1500572 h 1985988"/>
                      <a:gd name="connsiteX27" fmla="*/ 1084982 w 3634914"/>
                      <a:gd name="connsiteY27" fmla="*/ 917844 h 1985988"/>
                      <a:gd name="connsiteX28" fmla="*/ 869426 w 3634914"/>
                      <a:gd name="connsiteY28" fmla="*/ 1306002 h 1985988"/>
                      <a:gd name="connsiteX29" fmla="*/ 710749 w 3634914"/>
                      <a:gd name="connsiteY29" fmla="*/ 1055533 h 1985988"/>
                      <a:gd name="connsiteX30" fmla="*/ 482172 w 3634914"/>
                      <a:gd name="connsiteY30" fmla="*/ 1475883 h 1985988"/>
                      <a:gd name="connsiteX31" fmla="*/ 193 w 3634914"/>
                      <a:gd name="connsiteY31" fmla="*/ 1475833 h 1985988"/>
                      <a:gd name="connsiteX32" fmla="*/ 1778 w 3634914"/>
                      <a:gd name="connsiteY32" fmla="*/ 1382153 h 1985988"/>
                      <a:gd name="connsiteX33" fmla="*/ 373541 w 3634914"/>
                      <a:gd name="connsiteY33" fmla="*/ 1381754 h 1985988"/>
                      <a:gd name="connsiteX34" fmla="*/ 697630 w 3634914"/>
                      <a:gd name="connsiteY34" fmla="*/ 738394 h 1985988"/>
                      <a:gd name="connsiteX0" fmla="*/ 697630 w 3634914"/>
                      <a:gd name="connsiteY0" fmla="*/ 738394 h 1985988"/>
                      <a:gd name="connsiteX1" fmla="*/ 871811 w 3634914"/>
                      <a:gd name="connsiteY1" fmla="*/ 998922 h 1985988"/>
                      <a:gd name="connsiteX2" fmla="*/ 1196514 w 3634914"/>
                      <a:gd name="connsiteY2" fmla="*/ 471402 h 1985988"/>
                      <a:gd name="connsiteX3" fmla="*/ 1302737 w 3634914"/>
                      <a:gd name="connsiteY3" fmla="*/ 1087062 h 1985988"/>
                      <a:gd name="connsiteX4" fmla="*/ 1535109 w 3634914"/>
                      <a:gd name="connsiteY4" fmla="*/ 740588 h 1985988"/>
                      <a:gd name="connsiteX5" fmla="*/ 1564688 w 3634914"/>
                      <a:gd name="connsiteY5" fmla="*/ 839578 h 1985988"/>
                      <a:gd name="connsiteX6" fmla="*/ 2026438 w 3634914"/>
                      <a:gd name="connsiteY6" fmla="*/ 0 h 1985988"/>
                      <a:gd name="connsiteX7" fmla="*/ 2096422 w 3634914"/>
                      <a:gd name="connsiteY7" fmla="*/ 910209 h 1985988"/>
                      <a:gd name="connsiteX8" fmla="*/ 2337613 w 3634914"/>
                      <a:gd name="connsiteY8" fmla="*/ 692526 h 1985988"/>
                      <a:gd name="connsiteX9" fmla="*/ 2451304 w 3634914"/>
                      <a:gd name="connsiteY9" fmla="*/ 1026682 h 1985988"/>
                      <a:gd name="connsiteX10" fmla="*/ 2801995 w 3634914"/>
                      <a:gd name="connsiteY10" fmla="*/ 362762 h 1985988"/>
                      <a:gd name="connsiteX11" fmla="*/ 2814067 w 3634914"/>
                      <a:gd name="connsiteY11" fmla="*/ 1337519 h 1985988"/>
                      <a:gd name="connsiteX12" fmla="*/ 3067303 w 3634914"/>
                      <a:gd name="connsiteY12" fmla="*/ 872898 h 1985988"/>
                      <a:gd name="connsiteX13" fmla="*/ 3308989 w 3634914"/>
                      <a:gd name="connsiteY13" fmla="*/ 1059879 h 1985988"/>
                      <a:gd name="connsiteX14" fmla="*/ 3634914 w 3634914"/>
                      <a:gd name="connsiteY14" fmla="*/ 1062897 h 1985988"/>
                      <a:gd name="connsiteX15" fmla="*/ 3628878 w 3634914"/>
                      <a:gd name="connsiteY15" fmla="*/ 1156450 h 1985988"/>
                      <a:gd name="connsiteX16" fmla="*/ 3190381 w 3634914"/>
                      <a:gd name="connsiteY16" fmla="*/ 1166416 h 1985988"/>
                      <a:gd name="connsiteX17" fmla="*/ 3127797 w 3634914"/>
                      <a:gd name="connsiteY17" fmla="*/ 1094013 h 1985988"/>
                      <a:gd name="connsiteX18" fmla="*/ 2639452 w 3634914"/>
                      <a:gd name="connsiteY18" fmla="*/ 1985988 h 1985988"/>
                      <a:gd name="connsiteX19" fmla="*/ 2641943 w 3634914"/>
                      <a:gd name="connsiteY19" fmla="*/ 1039199 h 1985988"/>
                      <a:gd name="connsiteX20" fmla="*/ 2417704 w 3634914"/>
                      <a:gd name="connsiteY20" fmla="*/ 1440339 h 1985988"/>
                      <a:gd name="connsiteX21" fmla="*/ 2263227 w 3634914"/>
                      <a:gd name="connsiteY21" fmla="*/ 969434 h 1985988"/>
                      <a:gd name="connsiteX22" fmla="*/ 1966733 w 3634914"/>
                      <a:gd name="connsiteY22" fmla="*/ 1221083 h 1985988"/>
                      <a:gd name="connsiteX23" fmla="*/ 1899461 w 3634914"/>
                      <a:gd name="connsiteY23" fmla="*/ 553347 h 1985988"/>
                      <a:gd name="connsiteX24" fmla="*/ 1509822 w 3634914"/>
                      <a:gd name="connsiteY24" fmla="*/ 1270912 h 1985988"/>
                      <a:gd name="connsiteX25" fmla="*/ 1448625 w 3634914"/>
                      <a:gd name="connsiteY25" fmla="*/ 1097899 h 1985988"/>
                      <a:gd name="connsiteX26" fmla="*/ 1184752 w 3634914"/>
                      <a:gd name="connsiteY26" fmla="*/ 1500572 h 1985988"/>
                      <a:gd name="connsiteX27" fmla="*/ 1084982 w 3634914"/>
                      <a:gd name="connsiteY27" fmla="*/ 917844 h 1985988"/>
                      <a:gd name="connsiteX28" fmla="*/ 869426 w 3634914"/>
                      <a:gd name="connsiteY28" fmla="*/ 1306002 h 1985988"/>
                      <a:gd name="connsiteX29" fmla="*/ 710749 w 3634914"/>
                      <a:gd name="connsiteY29" fmla="*/ 1055533 h 1985988"/>
                      <a:gd name="connsiteX30" fmla="*/ 482172 w 3634914"/>
                      <a:gd name="connsiteY30" fmla="*/ 1475883 h 1985988"/>
                      <a:gd name="connsiteX31" fmla="*/ 193 w 3634914"/>
                      <a:gd name="connsiteY31" fmla="*/ 1475833 h 1985988"/>
                      <a:gd name="connsiteX32" fmla="*/ 1778 w 3634914"/>
                      <a:gd name="connsiteY32" fmla="*/ 1382153 h 1985988"/>
                      <a:gd name="connsiteX33" fmla="*/ 373541 w 3634914"/>
                      <a:gd name="connsiteY33" fmla="*/ 1381754 h 1985988"/>
                      <a:gd name="connsiteX34" fmla="*/ 697630 w 3634914"/>
                      <a:gd name="connsiteY34" fmla="*/ 738394 h 1985988"/>
                      <a:gd name="connsiteX0" fmla="*/ 697630 w 3634914"/>
                      <a:gd name="connsiteY0" fmla="*/ 738394 h 1985988"/>
                      <a:gd name="connsiteX1" fmla="*/ 871811 w 3634914"/>
                      <a:gd name="connsiteY1" fmla="*/ 998922 h 1985988"/>
                      <a:gd name="connsiteX2" fmla="*/ 1196514 w 3634914"/>
                      <a:gd name="connsiteY2" fmla="*/ 471402 h 1985988"/>
                      <a:gd name="connsiteX3" fmla="*/ 1302737 w 3634914"/>
                      <a:gd name="connsiteY3" fmla="*/ 1087062 h 1985988"/>
                      <a:gd name="connsiteX4" fmla="*/ 1535109 w 3634914"/>
                      <a:gd name="connsiteY4" fmla="*/ 740588 h 1985988"/>
                      <a:gd name="connsiteX5" fmla="*/ 1564688 w 3634914"/>
                      <a:gd name="connsiteY5" fmla="*/ 839578 h 1985988"/>
                      <a:gd name="connsiteX6" fmla="*/ 2026438 w 3634914"/>
                      <a:gd name="connsiteY6" fmla="*/ 0 h 1985988"/>
                      <a:gd name="connsiteX7" fmla="*/ 2096422 w 3634914"/>
                      <a:gd name="connsiteY7" fmla="*/ 910209 h 1985988"/>
                      <a:gd name="connsiteX8" fmla="*/ 2337613 w 3634914"/>
                      <a:gd name="connsiteY8" fmla="*/ 692526 h 1985988"/>
                      <a:gd name="connsiteX9" fmla="*/ 2451304 w 3634914"/>
                      <a:gd name="connsiteY9" fmla="*/ 1026682 h 1985988"/>
                      <a:gd name="connsiteX10" fmla="*/ 2801995 w 3634914"/>
                      <a:gd name="connsiteY10" fmla="*/ 362762 h 1985988"/>
                      <a:gd name="connsiteX11" fmla="*/ 2814067 w 3634914"/>
                      <a:gd name="connsiteY11" fmla="*/ 1337519 h 1985988"/>
                      <a:gd name="connsiteX12" fmla="*/ 3067303 w 3634914"/>
                      <a:gd name="connsiteY12" fmla="*/ 872898 h 1985988"/>
                      <a:gd name="connsiteX13" fmla="*/ 3308989 w 3634914"/>
                      <a:gd name="connsiteY13" fmla="*/ 1059879 h 1985988"/>
                      <a:gd name="connsiteX14" fmla="*/ 3634914 w 3634914"/>
                      <a:gd name="connsiteY14" fmla="*/ 1062897 h 1985988"/>
                      <a:gd name="connsiteX15" fmla="*/ 3628878 w 3634914"/>
                      <a:gd name="connsiteY15" fmla="*/ 1156450 h 1985988"/>
                      <a:gd name="connsiteX16" fmla="*/ 3190381 w 3634914"/>
                      <a:gd name="connsiteY16" fmla="*/ 1166416 h 1985988"/>
                      <a:gd name="connsiteX17" fmla="*/ 3127797 w 3634914"/>
                      <a:gd name="connsiteY17" fmla="*/ 1094013 h 1985988"/>
                      <a:gd name="connsiteX18" fmla="*/ 2639452 w 3634914"/>
                      <a:gd name="connsiteY18" fmla="*/ 1985988 h 1985988"/>
                      <a:gd name="connsiteX19" fmla="*/ 2641943 w 3634914"/>
                      <a:gd name="connsiteY19" fmla="*/ 1039199 h 1985988"/>
                      <a:gd name="connsiteX20" fmla="*/ 2417704 w 3634914"/>
                      <a:gd name="connsiteY20" fmla="*/ 1440339 h 1985988"/>
                      <a:gd name="connsiteX21" fmla="*/ 2263227 w 3634914"/>
                      <a:gd name="connsiteY21" fmla="*/ 969434 h 1985988"/>
                      <a:gd name="connsiteX22" fmla="*/ 1966733 w 3634914"/>
                      <a:gd name="connsiteY22" fmla="*/ 1221083 h 1985988"/>
                      <a:gd name="connsiteX23" fmla="*/ 1899461 w 3634914"/>
                      <a:gd name="connsiteY23" fmla="*/ 553347 h 1985988"/>
                      <a:gd name="connsiteX24" fmla="*/ 1509822 w 3634914"/>
                      <a:gd name="connsiteY24" fmla="*/ 1270912 h 1985988"/>
                      <a:gd name="connsiteX25" fmla="*/ 1448625 w 3634914"/>
                      <a:gd name="connsiteY25" fmla="*/ 1097899 h 1985988"/>
                      <a:gd name="connsiteX26" fmla="*/ 1184752 w 3634914"/>
                      <a:gd name="connsiteY26" fmla="*/ 1500572 h 1985988"/>
                      <a:gd name="connsiteX27" fmla="*/ 1084982 w 3634914"/>
                      <a:gd name="connsiteY27" fmla="*/ 917844 h 1985988"/>
                      <a:gd name="connsiteX28" fmla="*/ 869426 w 3634914"/>
                      <a:gd name="connsiteY28" fmla="*/ 1306002 h 1985988"/>
                      <a:gd name="connsiteX29" fmla="*/ 710749 w 3634914"/>
                      <a:gd name="connsiteY29" fmla="*/ 1055533 h 1985988"/>
                      <a:gd name="connsiteX30" fmla="*/ 482172 w 3634914"/>
                      <a:gd name="connsiteY30" fmla="*/ 1475883 h 1985988"/>
                      <a:gd name="connsiteX31" fmla="*/ 193 w 3634914"/>
                      <a:gd name="connsiteY31" fmla="*/ 1475833 h 1985988"/>
                      <a:gd name="connsiteX32" fmla="*/ 1778 w 3634914"/>
                      <a:gd name="connsiteY32" fmla="*/ 1382153 h 1985988"/>
                      <a:gd name="connsiteX33" fmla="*/ 373541 w 3634914"/>
                      <a:gd name="connsiteY33" fmla="*/ 1381754 h 1985988"/>
                      <a:gd name="connsiteX34" fmla="*/ 697630 w 3634914"/>
                      <a:gd name="connsiteY34" fmla="*/ 738394 h 1985988"/>
                      <a:gd name="connsiteX0" fmla="*/ 697630 w 3634914"/>
                      <a:gd name="connsiteY0" fmla="*/ 738394 h 1985988"/>
                      <a:gd name="connsiteX1" fmla="*/ 871811 w 3634914"/>
                      <a:gd name="connsiteY1" fmla="*/ 998922 h 1985988"/>
                      <a:gd name="connsiteX2" fmla="*/ 1196514 w 3634914"/>
                      <a:gd name="connsiteY2" fmla="*/ 471402 h 1985988"/>
                      <a:gd name="connsiteX3" fmla="*/ 1302737 w 3634914"/>
                      <a:gd name="connsiteY3" fmla="*/ 1087062 h 1985988"/>
                      <a:gd name="connsiteX4" fmla="*/ 1535109 w 3634914"/>
                      <a:gd name="connsiteY4" fmla="*/ 740588 h 1985988"/>
                      <a:gd name="connsiteX5" fmla="*/ 1564688 w 3634914"/>
                      <a:gd name="connsiteY5" fmla="*/ 839578 h 1985988"/>
                      <a:gd name="connsiteX6" fmla="*/ 2026438 w 3634914"/>
                      <a:gd name="connsiteY6" fmla="*/ 0 h 1985988"/>
                      <a:gd name="connsiteX7" fmla="*/ 2096422 w 3634914"/>
                      <a:gd name="connsiteY7" fmla="*/ 910209 h 1985988"/>
                      <a:gd name="connsiteX8" fmla="*/ 2337613 w 3634914"/>
                      <a:gd name="connsiteY8" fmla="*/ 692526 h 1985988"/>
                      <a:gd name="connsiteX9" fmla="*/ 2451304 w 3634914"/>
                      <a:gd name="connsiteY9" fmla="*/ 1026682 h 1985988"/>
                      <a:gd name="connsiteX10" fmla="*/ 2801995 w 3634914"/>
                      <a:gd name="connsiteY10" fmla="*/ 362762 h 1985988"/>
                      <a:gd name="connsiteX11" fmla="*/ 2814067 w 3634914"/>
                      <a:gd name="connsiteY11" fmla="*/ 1337519 h 1985988"/>
                      <a:gd name="connsiteX12" fmla="*/ 3067303 w 3634914"/>
                      <a:gd name="connsiteY12" fmla="*/ 872898 h 1985988"/>
                      <a:gd name="connsiteX13" fmla="*/ 3308989 w 3634914"/>
                      <a:gd name="connsiteY13" fmla="*/ 1059879 h 1985988"/>
                      <a:gd name="connsiteX14" fmla="*/ 3634914 w 3634914"/>
                      <a:gd name="connsiteY14" fmla="*/ 1062897 h 1985988"/>
                      <a:gd name="connsiteX15" fmla="*/ 3628878 w 3634914"/>
                      <a:gd name="connsiteY15" fmla="*/ 1156450 h 1985988"/>
                      <a:gd name="connsiteX16" fmla="*/ 3190381 w 3634914"/>
                      <a:gd name="connsiteY16" fmla="*/ 1166416 h 1985988"/>
                      <a:gd name="connsiteX17" fmla="*/ 3127797 w 3634914"/>
                      <a:gd name="connsiteY17" fmla="*/ 1094013 h 1985988"/>
                      <a:gd name="connsiteX18" fmla="*/ 2639452 w 3634914"/>
                      <a:gd name="connsiteY18" fmla="*/ 1985988 h 1985988"/>
                      <a:gd name="connsiteX19" fmla="*/ 2641943 w 3634914"/>
                      <a:gd name="connsiteY19" fmla="*/ 1039199 h 1985988"/>
                      <a:gd name="connsiteX20" fmla="*/ 2417704 w 3634914"/>
                      <a:gd name="connsiteY20" fmla="*/ 1440339 h 1985988"/>
                      <a:gd name="connsiteX21" fmla="*/ 2263227 w 3634914"/>
                      <a:gd name="connsiteY21" fmla="*/ 969434 h 1985988"/>
                      <a:gd name="connsiteX22" fmla="*/ 1966733 w 3634914"/>
                      <a:gd name="connsiteY22" fmla="*/ 1221083 h 1985988"/>
                      <a:gd name="connsiteX23" fmla="*/ 1899461 w 3634914"/>
                      <a:gd name="connsiteY23" fmla="*/ 553347 h 1985988"/>
                      <a:gd name="connsiteX24" fmla="*/ 1509822 w 3634914"/>
                      <a:gd name="connsiteY24" fmla="*/ 1270912 h 1985988"/>
                      <a:gd name="connsiteX25" fmla="*/ 1448625 w 3634914"/>
                      <a:gd name="connsiteY25" fmla="*/ 1097899 h 1985988"/>
                      <a:gd name="connsiteX26" fmla="*/ 1184752 w 3634914"/>
                      <a:gd name="connsiteY26" fmla="*/ 1500572 h 1985988"/>
                      <a:gd name="connsiteX27" fmla="*/ 1084982 w 3634914"/>
                      <a:gd name="connsiteY27" fmla="*/ 917844 h 1985988"/>
                      <a:gd name="connsiteX28" fmla="*/ 869426 w 3634914"/>
                      <a:gd name="connsiteY28" fmla="*/ 1306002 h 1985988"/>
                      <a:gd name="connsiteX29" fmla="*/ 710749 w 3634914"/>
                      <a:gd name="connsiteY29" fmla="*/ 1055533 h 1985988"/>
                      <a:gd name="connsiteX30" fmla="*/ 482172 w 3634914"/>
                      <a:gd name="connsiteY30" fmla="*/ 1475883 h 1985988"/>
                      <a:gd name="connsiteX31" fmla="*/ 193 w 3634914"/>
                      <a:gd name="connsiteY31" fmla="*/ 1475833 h 1985988"/>
                      <a:gd name="connsiteX32" fmla="*/ 1778 w 3634914"/>
                      <a:gd name="connsiteY32" fmla="*/ 1382153 h 1985988"/>
                      <a:gd name="connsiteX33" fmla="*/ 373541 w 3634914"/>
                      <a:gd name="connsiteY33" fmla="*/ 1381754 h 1985988"/>
                      <a:gd name="connsiteX34" fmla="*/ 697630 w 3634914"/>
                      <a:gd name="connsiteY34" fmla="*/ 738394 h 1985988"/>
                      <a:gd name="connsiteX0" fmla="*/ 697630 w 3634914"/>
                      <a:gd name="connsiteY0" fmla="*/ 738394 h 1985988"/>
                      <a:gd name="connsiteX1" fmla="*/ 871811 w 3634914"/>
                      <a:gd name="connsiteY1" fmla="*/ 998922 h 1985988"/>
                      <a:gd name="connsiteX2" fmla="*/ 1196514 w 3634914"/>
                      <a:gd name="connsiteY2" fmla="*/ 471402 h 1985988"/>
                      <a:gd name="connsiteX3" fmla="*/ 1302737 w 3634914"/>
                      <a:gd name="connsiteY3" fmla="*/ 1087062 h 1985988"/>
                      <a:gd name="connsiteX4" fmla="*/ 1535109 w 3634914"/>
                      <a:gd name="connsiteY4" fmla="*/ 740588 h 1985988"/>
                      <a:gd name="connsiteX5" fmla="*/ 1564688 w 3634914"/>
                      <a:gd name="connsiteY5" fmla="*/ 839578 h 1985988"/>
                      <a:gd name="connsiteX6" fmla="*/ 2026438 w 3634914"/>
                      <a:gd name="connsiteY6" fmla="*/ 0 h 1985988"/>
                      <a:gd name="connsiteX7" fmla="*/ 2096422 w 3634914"/>
                      <a:gd name="connsiteY7" fmla="*/ 910209 h 1985988"/>
                      <a:gd name="connsiteX8" fmla="*/ 2337613 w 3634914"/>
                      <a:gd name="connsiteY8" fmla="*/ 692526 h 1985988"/>
                      <a:gd name="connsiteX9" fmla="*/ 2451304 w 3634914"/>
                      <a:gd name="connsiteY9" fmla="*/ 1026682 h 1985988"/>
                      <a:gd name="connsiteX10" fmla="*/ 2801995 w 3634914"/>
                      <a:gd name="connsiteY10" fmla="*/ 362762 h 1985988"/>
                      <a:gd name="connsiteX11" fmla="*/ 2814067 w 3634914"/>
                      <a:gd name="connsiteY11" fmla="*/ 1337519 h 1985988"/>
                      <a:gd name="connsiteX12" fmla="*/ 3067303 w 3634914"/>
                      <a:gd name="connsiteY12" fmla="*/ 872898 h 1985988"/>
                      <a:gd name="connsiteX13" fmla="*/ 3308989 w 3634914"/>
                      <a:gd name="connsiteY13" fmla="*/ 1059879 h 1985988"/>
                      <a:gd name="connsiteX14" fmla="*/ 3634914 w 3634914"/>
                      <a:gd name="connsiteY14" fmla="*/ 1062897 h 1985988"/>
                      <a:gd name="connsiteX15" fmla="*/ 3628878 w 3634914"/>
                      <a:gd name="connsiteY15" fmla="*/ 1156450 h 1985988"/>
                      <a:gd name="connsiteX16" fmla="*/ 3190381 w 3634914"/>
                      <a:gd name="connsiteY16" fmla="*/ 1166416 h 1985988"/>
                      <a:gd name="connsiteX17" fmla="*/ 3127797 w 3634914"/>
                      <a:gd name="connsiteY17" fmla="*/ 1094013 h 1985988"/>
                      <a:gd name="connsiteX18" fmla="*/ 2639452 w 3634914"/>
                      <a:gd name="connsiteY18" fmla="*/ 1985988 h 1985988"/>
                      <a:gd name="connsiteX19" fmla="*/ 2641943 w 3634914"/>
                      <a:gd name="connsiteY19" fmla="*/ 1039199 h 1985988"/>
                      <a:gd name="connsiteX20" fmla="*/ 2417704 w 3634914"/>
                      <a:gd name="connsiteY20" fmla="*/ 1440339 h 1985988"/>
                      <a:gd name="connsiteX21" fmla="*/ 2263227 w 3634914"/>
                      <a:gd name="connsiteY21" fmla="*/ 969434 h 1985988"/>
                      <a:gd name="connsiteX22" fmla="*/ 1966733 w 3634914"/>
                      <a:gd name="connsiteY22" fmla="*/ 1221083 h 1985988"/>
                      <a:gd name="connsiteX23" fmla="*/ 1899461 w 3634914"/>
                      <a:gd name="connsiteY23" fmla="*/ 553347 h 1985988"/>
                      <a:gd name="connsiteX24" fmla="*/ 1509822 w 3634914"/>
                      <a:gd name="connsiteY24" fmla="*/ 1270912 h 1985988"/>
                      <a:gd name="connsiteX25" fmla="*/ 1448625 w 3634914"/>
                      <a:gd name="connsiteY25" fmla="*/ 1097899 h 1985988"/>
                      <a:gd name="connsiteX26" fmla="*/ 1184752 w 3634914"/>
                      <a:gd name="connsiteY26" fmla="*/ 1500572 h 1985988"/>
                      <a:gd name="connsiteX27" fmla="*/ 1084982 w 3634914"/>
                      <a:gd name="connsiteY27" fmla="*/ 917844 h 1985988"/>
                      <a:gd name="connsiteX28" fmla="*/ 869426 w 3634914"/>
                      <a:gd name="connsiteY28" fmla="*/ 1306002 h 1985988"/>
                      <a:gd name="connsiteX29" fmla="*/ 710749 w 3634914"/>
                      <a:gd name="connsiteY29" fmla="*/ 1055533 h 1985988"/>
                      <a:gd name="connsiteX30" fmla="*/ 482172 w 3634914"/>
                      <a:gd name="connsiteY30" fmla="*/ 1475883 h 1985988"/>
                      <a:gd name="connsiteX31" fmla="*/ 193 w 3634914"/>
                      <a:gd name="connsiteY31" fmla="*/ 1475833 h 1985988"/>
                      <a:gd name="connsiteX32" fmla="*/ 1778 w 3634914"/>
                      <a:gd name="connsiteY32" fmla="*/ 1382153 h 1985988"/>
                      <a:gd name="connsiteX33" fmla="*/ 373541 w 3634914"/>
                      <a:gd name="connsiteY33" fmla="*/ 1381754 h 1985988"/>
                      <a:gd name="connsiteX34" fmla="*/ 697630 w 3634914"/>
                      <a:gd name="connsiteY34" fmla="*/ 738394 h 1985988"/>
                      <a:gd name="connsiteX0" fmla="*/ 697630 w 3634914"/>
                      <a:gd name="connsiteY0" fmla="*/ 738394 h 1985988"/>
                      <a:gd name="connsiteX1" fmla="*/ 871811 w 3634914"/>
                      <a:gd name="connsiteY1" fmla="*/ 998922 h 1985988"/>
                      <a:gd name="connsiteX2" fmla="*/ 1196514 w 3634914"/>
                      <a:gd name="connsiteY2" fmla="*/ 471402 h 1985988"/>
                      <a:gd name="connsiteX3" fmla="*/ 1302737 w 3634914"/>
                      <a:gd name="connsiteY3" fmla="*/ 1087062 h 1985988"/>
                      <a:gd name="connsiteX4" fmla="*/ 1535109 w 3634914"/>
                      <a:gd name="connsiteY4" fmla="*/ 740588 h 1985988"/>
                      <a:gd name="connsiteX5" fmla="*/ 1564688 w 3634914"/>
                      <a:gd name="connsiteY5" fmla="*/ 839578 h 1985988"/>
                      <a:gd name="connsiteX6" fmla="*/ 2026438 w 3634914"/>
                      <a:gd name="connsiteY6" fmla="*/ 0 h 1985988"/>
                      <a:gd name="connsiteX7" fmla="*/ 2096422 w 3634914"/>
                      <a:gd name="connsiteY7" fmla="*/ 910209 h 1985988"/>
                      <a:gd name="connsiteX8" fmla="*/ 2337613 w 3634914"/>
                      <a:gd name="connsiteY8" fmla="*/ 692526 h 1985988"/>
                      <a:gd name="connsiteX9" fmla="*/ 2451304 w 3634914"/>
                      <a:gd name="connsiteY9" fmla="*/ 1026682 h 1985988"/>
                      <a:gd name="connsiteX10" fmla="*/ 2801995 w 3634914"/>
                      <a:gd name="connsiteY10" fmla="*/ 362762 h 1985988"/>
                      <a:gd name="connsiteX11" fmla="*/ 2814067 w 3634914"/>
                      <a:gd name="connsiteY11" fmla="*/ 1337519 h 1985988"/>
                      <a:gd name="connsiteX12" fmla="*/ 3067303 w 3634914"/>
                      <a:gd name="connsiteY12" fmla="*/ 872898 h 1985988"/>
                      <a:gd name="connsiteX13" fmla="*/ 3308989 w 3634914"/>
                      <a:gd name="connsiteY13" fmla="*/ 1059879 h 1985988"/>
                      <a:gd name="connsiteX14" fmla="*/ 3634914 w 3634914"/>
                      <a:gd name="connsiteY14" fmla="*/ 1062897 h 1985988"/>
                      <a:gd name="connsiteX15" fmla="*/ 3628878 w 3634914"/>
                      <a:gd name="connsiteY15" fmla="*/ 1156450 h 1985988"/>
                      <a:gd name="connsiteX16" fmla="*/ 3190381 w 3634914"/>
                      <a:gd name="connsiteY16" fmla="*/ 1166416 h 1985988"/>
                      <a:gd name="connsiteX17" fmla="*/ 3127797 w 3634914"/>
                      <a:gd name="connsiteY17" fmla="*/ 1094013 h 1985988"/>
                      <a:gd name="connsiteX18" fmla="*/ 2639452 w 3634914"/>
                      <a:gd name="connsiteY18" fmla="*/ 1985988 h 1985988"/>
                      <a:gd name="connsiteX19" fmla="*/ 2641943 w 3634914"/>
                      <a:gd name="connsiteY19" fmla="*/ 1039199 h 1985988"/>
                      <a:gd name="connsiteX20" fmla="*/ 2417704 w 3634914"/>
                      <a:gd name="connsiteY20" fmla="*/ 1440339 h 1985988"/>
                      <a:gd name="connsiteX21" fmla="*/ 2263227 w 3634914"/>
                      <a:gd name="connsiteY21" fmla="*/ 969434 h 1985988"/>
                      <a:gd name="connsiteX22" fmla="*/ 1966733 w 3634914"/>
                      <a:gd name="connsiteY22" fmla="*/ 1221083 h 1985988"/>
                      <a:gd name="connsiteX23" fmla="*/ 1899461 w 3634914"/>
                      <a:gd name="connsiteY23" fmla="*/ 553347 h 1985988"/>
                      <a:gd name="connsiteX24" fmla="*/ 1509822 w 3634914"/>
                      <a:gd name="connsiteY24" fmla="*/ 1270912 h 1985988"/>
                      <a:gd name="connsiteX25" fmla="*/ 1448625 w 3634914"/>
                      <a:gd name="connsiteY25" fmla="*/ 1097899 h 1985988"/>
                      <a:gd name="connsiteX26" fmla="*/ 1184752 w 3634914"/>
                      <a:gd name="connsiteY26" fmla="*/ 1500572 h 1985988"/>
                      <a:gd name="connsiteX27" fmla="*/ 1084982 w 3634914"/>
                      <a:gd name="connsiteY27" fmla="*/ 917844 h 1985988"/>
                      <a:gd name="connsiteX28" fmla="*/ 869426 w 3634914"/>
                      <a:gd name="connsiteY28" fmla="*/ 1306002 h 1985988"/>
                      <a:gd name="connsiteX29" fmla="*/ 710749 w 3634914"/>
                      <a:gd name="connsiteY29" fmla="*/ 1055533 h 1985988"/>
                      <a:gd name="connsiteX30" fmla="*/ 482172 w 3634914"/>
                      <a:gd name="connsiteY30" fmla="*/ 1475883 h 1985988"/>
                      <a:gd name="connsiteX31" fmla="*/ 193 w 3634914"/>
                      <a:gd name="connsiteY31" fmla="*/ 1475833 h 1985988"/>
                      <a:gd name="connsiteX32" fmla="*/ 1778 w 3634914"/>
                      <a:gd name="connsiteY32" fmla="*/ 1382153 h 1985988"/>
                      <a:gd name="connsiteX33" fmla="*/ 373541 w 3634914"/>
                      <a:gd name="connsiteY33" fmla="*/ 1381754 h 1985988"/>
                      <a:gd name="connsiteX34" fmla="*/ 697630 w 3634914"/>
                      <a:gd name="connsiteY34" fmla="*/ 738394 h 1985988"/>
                      <a:gd name="connsiteX0" fmla="*/ 697630 w 3634914"/>
                      <a:gd name="connsiteY0" fmla="*/ 738394 h 1985988"/>
                      <a:gd name="connsiteX1" fmla="*/ 871811 w 3634914"/>
                      <a:gd name="connsiteY1" fmla="*/ 998922 h 1985988"/>
                      <a:gd name="connsiteX2" fmla="*/ 1196514 w 3634914"/>
                      <a:gd name="connsiteY2" fmla="*/ 471402 h 1985988"/>
                      <a:gd name="connsiteX3" fmla="*/ 1302737 w 3634914"/>
                      <a:gd name="connsiteY3" fmla="*/ 1087062 h 1985988"/>
                      <a:gd name="connsiteX4" fmla="*/ 1535109 w 3634914"/>
                      <a:gd name="connsiteY4" fmla="*/ 740588 h 1985988"/>
                      <a:gd name="connsiteX5" fmla="*/ 1564688 w 3634914"/>
                      <a:gd name="connsiteY5" fmla="*/ 839578 h 1985988"/>
                      <a:gd name="connsiteX6" fmla="*/ 2026438 w 3634914"/>
                      <a:gd name="connsiteY6" fmla="*/ 0 h 1985988"/>
                      <a:gd name="connsiteX7" fmla="*/ 2096422 w 3634914"/>
                      <a:gd name="connsiteY7" fmla="*/ 910209 h 1985988"/>
                      <a:gd name="connsiteX8" fmla="*/ 2337613 w 3634914"/>
                      <a:gd name="connsiteY8" fmla="*/ 692526 h 1985988"/>
                      <a:gd name="connsiteX9" fmla="*/ 2451304 w 3634914"/>
                      <a:gd name="connsiteY9" fmla="*/ 1026682 h 1985988"/>
                      <a:gd name="connsiteX10" fmla="*/ 2801995 w 3634914"/>
                      <a:gd name="connsiteY10" fmla="*/ 362762 h 1985988"/>
                      <a:gd name="connsiteX11" fmla="*/ 2814067 w 3634914"/>
                      <a:gd name="connsiteY11" fmla="*/ 1337519 h 1985988"/>
                      <a:gd name="connsiteX12" fmla="*/ 3067303 w 3634914"/>
                      <a:gd name="connsiteY12" fmla="*/ 872898 h 1985988"/>
                      <a:gd name="connsiteX13" fmla="*/ 3308989 w 3634914"/>
                      <a:gd name="connsiteY13" fmla="*/ 1059879 h 1985988"/>
                      <a:gd name="connsiteX14" fmla="*/ 3634914 w 3634914"/>
                      <a:gd name="connsiteY14" fmla="*/ 1062897 h 1985988"/>
                      <a:gd name="connsiteX15" fmla="*/ 3628878 w 3634914"/>
                      <a:gd name="connsiteY15" fmla="*/ 1156450 h 1985988"/>
                      <a:gd name="connsiteX16" fmla="*/ 3190381 w 3634914"/>
                      <a:gd name="connsiteY16" fmla="*/ 1166416 h 1985988"/>
                      <a:gd name="connsiteX17" fmla="*/ 3127797 w 3634914"/>
                      <a:gd name="connsiteY17" fmla="*/ 1094013 h 1985988"/>
                      <a:gd name="connsiteX18" fmla="*/ 2639452 w 3634914"/>
                      <a:gd name="connsiteY18" fmla="*/ 1985988 h 1985988"/>
                      <a:gd name="connsiteX19" fmla="*/ 2641943 w 3634914"/>
                      <a:gd name="connsiteY19" fmla="*/ 1039199 h 1985988"/>
                      <a:gd name="connsiteX20" fmla="*/ 2417704 w 3634914"/>
                      <a:gd name="connsiteY20" fmla="*/ 1440339 h 1985988"/>
                      <a:gd name="connsiteX21" fmla="*/ 2263227 w 3634914"/>
                      <a:gd name="connsiteY21" fmla="*/ 969434 h 1985988"/>
                      <a:gd name="connsiteX22" fmla="*/ 1966733 w 3634914"/>
                      <a:gd name="connsiteY22" fmla="*/ 1221083 h 1985988"/>
                      <a:gd name="connsiteX23" fmla="*/ 1899461 w 3634914"/>
                      <a:gd name="connsiteY23" fmla="*/ 553347 h 1985988"/>
                      <a:gd name="connsiteX24" fmla="*/ 1509822 w 3634914"/>
                      <a:gd name="connsiteY24" fmla="*/ 1270912 h 1985988"/>
                      <a:gd name="connsiteX25" fmla="*/ 1448625 w 3634914"/>
                      <a:gd name="connsiteY25" fmla="*/ 1097899 h 1985988"/>
                      <a:gd name="connsiteX26" fmla="*/ 1184752 w 3634914"/>
                      <a:gd name="connsiteY26" fmla="*/ 1500572 h 1985988"/>
                      <a:gd name="connsiteX27" fmla="*/ 1084982 w 3634914"/>
                      <a:gd name="connsiteY27" fmla="*/ 917844 h 1985988"/>
                      <a:gd name="connsiteX28" fmla="*/ 869426 w 3634914"/>
                      <a:gd name="connsiteY28" fmla="*/ 1306002 h 1985988"/>
                      <a:gd name="connsiteX29" fmla="*/ 710749 w 3634914"/>
                      <a:gd name="connsiteY29" fmla="*/ 1055533 h 1985988"/>
                      <a:gd name="connsiteX30" fmla="*/ 482172 w 3634914"/>
                      <a:gd name="connsiteY30" fmla="*/ 1475883 h 1985988"/>
                      <a:gd name="connsiteX31" fmla="*/ 193 w 3634914"/>
                      <a:gd name="connsiteY31" fmla="*/ 1475833 h 1985988"/>
                      <a:gd name="connsiteX32" fmla="*/ 1778 w 3634914"/>
                      <a:gd name="connsiteY32" fmla="*/ 1382153 h 1985988"/>
                      <a:gd name="connsiteX33" fmla="*/ 373541 w 3634914"/>
                      <a:gd name="connsiteY33" fmla="*/ 1381754 h 1985988"/>
                      <a:gd name="connsiteX34" fmla="*/ 697630 w 3634914"/>
                      <a:gd name="connsiteY34" fmla="*/ 738394 h 1985988"/>
                      <a:gd name="connsiteX0" fmla="*/ 697630 w 3634914"/>
                      <a:gd name="connsiteY0" fmla="*/ 738394 h 1985988"/>
                      <a:gd name="connsiteX1" fmla="*/ 871811 w 3634914"/>
                      <a:gd name="connsiteY1" fmla="*/ 998922 h 1985988"/>
                      <a:gd name="connsiteX2" fmla="*/ 1196514 w 3634914"/>
                      <a:gd name="connsiteY2" fmla="*/ 471402 h 1985988"/>
                      <a:gd name="connsiteX3" fmla="*/ 1302737 w 3634914"/>
                      <a:gd name="connsiteY3" fmla="*/ 1087062 h 1985988"/>
                      <a:gd name="connsiteX4" fmla="*/ 1535109 w 3634914"/>
                      <a:gd name="connsiteY4" fmla="*/ 740588 h 1985988"/>
                      <a:gd name="connsiteX5" fmla="*/ 1564688 w 3634914"/>
                      <a:gd name="connsiteY5" fmla="*/ 839578 h 1985988"/>
                      <a:gd name="connsiteX6" fmla="*/ 2026438 w 3634914"/>
                      <a:gd name="connsiteY6" fmla="*/ 0 h 1985988"/>
                      <a:gd name="connsiteX7" fmla="*/ 2096422 w 3634914"/>
                      <a:gd name="connsiteY7" fmla="*/ 910209 h 1985988"/>
                      <a:gd name="connsiteX8" fmla="*/ 2337613 w 3634914"/>
                      <a:gd name="connsiteY8" fmla="*/ 692526 h 1985988"/>
                      <a:gd name="connsiteX9" fmla="*/ 2451304 w 3634914"/>
                      <a:gd name="connsiteY9" fmla="*/ 1026682 h 1985988"/>
                      <a:gd name="connsiteX10" fmla="*/ 2801995 w 3634914"/>
                      <a:gd name="connsiteY10" fmla="*/ 362762 h 1985988"/>
                      <a:gd name="connsiteX11" fmla="*/ 2814067 w 3634914"/>
                      <a:gd name="connsiteY11" fmla="*/ 1337519 h 1985988"/>
                      <a:gd name="connsiteX12" fmla="*/ 3067303 w 3634914"/>
                      <a:gd name="connsiteY12" fmla="*/ 872898 h 1985988"/>
                      <a:gd name="connsiteX13" fmla="*/ 3308989 w 3634914"/>
                      <a:gd name="connsiteY13" fmla="*/ 1059879 h 1985988"/>
                      <a:gd name="connsiteX14" fmla="*/ 3634914 w 3634914"/>
                      <a:gd name="connsiteY14" fmla="*/ 1062897 h 1985988"/>
                      <a:gd name="connsiteX15" fmla="*/ 3628878 w 3634914"/>
                      <a:gd name="connsiteY15" fmla="*/ 1156450 h 1985988"/>
                      <a:gd name="connsiteX16" fmla="*/ 3190381 w 3634914"/>
                      <a:gd name="connsiteY16" fmla="*/ 1166416 h 1985988"/>
                      <a:gd name="connsiteX17" fmla="*/ 3127797 w 3634914"/>
                      <a:gd name="connsiteY17" fmla="*/ 1094013 h 1985988"/>
                      <a:gd name="connsiteX18" fmla="*/ 2639452 w 3634914"/>
                      <a:gd name="connsiteY18" fmla="*/ 1985988 h 1985988"/>
                      <a:gd name="connsiteX19" fmla="*/ 2641943 w 3634914"/>
                      <a:gd name="connsiteY19" fmla="*/ 1039199 h 1985988"/>
                      <a:gd name="connsiteX20" fmla="*/ 2417704 w 3634914"/>
                      <a:gd name="connsiteY20" fmla="*/ 1440339 h 1985988"/>
                      <a:gd name="connsiteX21" fmla="*/ 2263227 w 3634914"/>
                      <a:gd name="connsiteY21" fmla="*/ 969434 h 1985988"/>
                      <a:gd name="connsiteX22" fmla="*/ 1966733 w 3634914"/>
                      <a:gd name="connsiteY22" fmla="*/ 1221083 h 1985988"/>
                      <a:gd name="connsiteX23" fmla="*/ 1899461 w 3634914"/>
                      <a:gd name="connsiteY23" fmla="*/ 553347 h 1985988"/>
                      <a:gd name="connsiteX24" fmla="*/ 1509822 w 3634914"/>
                      <a:gd name="connsiteY24" fmla="*/ 1270912 h 1985988"/>
                      <a:gd name="connsiteX25" fmla="*/ 1448625 w 3634914"/>
                      <a:gd name="connsiteY25" fmla="*/ 1097899 h 1985988"/>
                      <a:gd name="connsiteX26" fmla="*/ 1184752 w 3634914"/>
                      <a:gd name="connsiteY26" fmla="*/ 1500572 h 1985988"/>
                      <a:gd name="connsiteX27" fmla="*/ 1084982 w 3634914"/>
                      <a:gd name="connsiteY27" fmla="*/ 917844 h 1985988"/>
                      <a:gd name="connsiteX28" fmla="*/ 869426 w 3634914"/>
                      <a:gd name="connsiteY28" fmla="*/ 1306002 h 1985988"/>
                      <a:gd name="connsiteX29" fmla="*/ 710749 w 3634914"/>
                      <a:gd name="connsiteY29" fmla="*/ 1055533 h 1985988"/>
                      <a:gd name="connsiteX30" fmla="*/ 482172 w 3634914"/>
                      <a:gd name="connsiteY30" fmla="*/ 1475883 h 1985988"/>
                      <a:gd name="connsiteX31" fmla="*/ 193 w 3634914"/>
                      <a:gd name="connsiteY31" fmla="*/ 1475833 h 1985988"/>
                      <a:gd name="connsiteX32" fmla="*/ 1778 w 3634914"/>
                      <a:gd name="connsiteY32" fmla="*/ 1382153 h 1985988"/>
                      <a:gd name="connsiteX33" fmla="*/ 373541 w 3634914"/>
                      <a:gd name="connsiteY33" fmla="*/ 1381754 h 1985988"/>
                      <a:gd name="connsiteX34" fmla="*/ 697630 w 3634914"/>
                      <a:gd name="connsiteY34" fmla="*/ 738394 h 1985988"/>
                      <a:gd name="connsiteX0" fmla="*/ 697630 w 3634914"/>
                      <a:gd name="connsiteY0" fmla="*/ 738394 h 1985988"/>
                      <a:gd name="connsiteX1" fmla="*/ 871811 w 3634914"/>
                      <a:gd name="connsiteY1" fmla="*/ 998922 h 1985988"/>
                      <a:gd name="connsiteX2" fmla="*/ 1196514 w 3634914"/>
                      <a:gd name="connsiteY2" fmla="*/ 471402 h 1985988"/>
                      <a:gd name="connsiteX3" fmla="*/ 1302737 w 3634914"/>
                      <a:gd name="connsiteY3" fmla="*/ 1087062 h 1985988"/>
                      <a:gd name="connsiteX4" fmla="*/ 1535109 w 3634914"/>
                      <a:gd name="connsiteY4" fmla="*/ 740588 h 1985988"/>
                      <a:gd name="connsiteX5" fmla="*/ 1564688 w 3634914"/>
                      <a:gd name="connsiteY5" fmla="*/ 839578 h 1985988"/>
                      <a:gd name="connsiteX6" fmla="*/ 2026438 w 3634914"/>
                      <a:gd name="connsiteY6" fmla="*/ 0 h 1985988"/>
                      <a:gd name="connsiteX7" fmla="*/ 2096422 w 3634914"/>
                      <a:gd name="connsiteY7" fmla="*/ 910209 h 1985988"/>
                      <a:gd name="connsiteX8" fmla="*/ 2337613 w 3634914"/>
                      <a:gd name="connsiteY8" fmla="*/ 692526 h 1985988"/>
                      <a:gd name="connsiteX9" fmla="*/ 2451304 w 3634914"/>
                      <a:gd name="connsiteY9" fmla="*/ 1026682 h 1985988"/>
                      <a:gd name="connsiteX10" fmla="*/ 2801995 w 3634914"/>
                      <a:gd name="connsiteY10" fmla="*/ 362762 h 1985988"/>
                      <a:gd name="connsiteX11" fmla="*/ 2814067 w 3634914"/>
                      <a:gd name="connsiteY11" fmla="*/ 1337519 h 1985988"/>
                      <a:gd name="connsiteX12" fmla="*/ 3067303 w 3634914"/>
                      <a:gd name="connsiteY12" fmla="*/ 872898 h 1985988"/>
                      <a:gd name="connsiteX13" fmla="*/ 3308989 w 3634914"/>
                      <a:gd name="connsiteY13" fmla="*/ 1059879 h 1985988"/>
                      <a:gd name="connsiteX14" fmla="*/ 3634914 w 3634914"/>
                      <a:gd name="connsiteY14" fmla="*/ 1062897 h 1985988"/>
                      <a:gd name="connsiteX15" fmla="*/ 3628878 w 3634914"/>
                      <a:gd name="connsiteY15" fmla="*/ 1156450 h 1985988"/>
                      <a:gd name="connsiteX16" fmla="*/ 3190381 w 3634914"/>
                      <a:gd name="connsiteY16" fmla="*/ 1166416 h 1985988"/>
                      <a:gd name="connsiteX17" fmla="*/ 3127797 w 3634914"/>
                      <a:gd name="connsiteY17" fmla="*/ 1094013 h 1985988"/>
                      <a:gd name="connsiteX18" fmla="*/ 2639452 w 3634914"/>
                      <a:gd name="connsiteY18" fmla="*/ 1985988 h 1985988"/>
                      <a:gd name="connsiteX19" fmla="*/ 2641943 w 3634914"/>
                      <a:gd name="connsiteY19" fmla="*/ 1039199 h 1985988"/>
                      <a:gd name="connsiteX20" fmla="*/ 2417704 w 3634914"/>
                      <a:gd name="connsiteY20" fmla="*/ 1440339 h 1985988"/>
                      <a:gd name="connsiteX21" fmla="*/ 2263227 w 3634914"/>
                      <a:gd name="connsiteY21" fmla="*/ 969434 h 1985988"/>
                      <a:gd name="connsiteX22" fmla="*/ 1966733 w 3634914"/>
                      <a:gd name="connsiteY22" fmla="*/ 1221083 h 1985988"/>
                      <a:gd name="connsiteX23" fmla="*/ 1899461 w 3634914"/>
                      <a:gd name="connsiteY23" fmla="*/ 553347 h 1985988"/>
                      <a:gd name="connsiteX24" fmla="*/ 1509822 w 3634914"/>
                      <a:gd name="connsiteY24" fmla="*/ 1270912 h 1985988"/>
                      <a:gd name="connsiteX25" fmla="*/ 1448625 w 3634914"/>
                      <a:gd name="connsiteY25" fmla="*/ 1097899 h 1985988"/>
                      <a:gd name="connsiteX26" fmla="*/ 1184752 w 3634914"/>
                      <a:gd name="connsiteY26" fmla="*/ 1500572 h 1985988"/>
                      <a:gd name="connsiteX27" fmla="*/ 1084982 w 3634914"/>
                      <a:gd name="connsiteY27" fmla="*/ 917844 h 1985988"/>
                      <a:gd name="connsiteX28" fmla="*/ 869426 w 3634914"/>
                      <a:gd name="connsiteY28" fmla="*/ 1306002 h 1985988"/>
                      <a:gd name="connsiteX29" fmla="*/ 710749 w 3634914"/>
                      <a:gd name="connsiteY29" fmla="*/ 1055533 h 1985988"/>
                      <a:gd name="connsiteX30" fmla="*/ 482172 w 3634914"/>
                      <a:gd name="connsiteY30" fmla="*/ 1475883 h 1985988"/>
                      <a:gd name="connsiteX31" fmla="*/ 193 w 3634914"/>
                      <a:gd name="connsiteY31" fmla="*/ 1475833 h 1985988"/>
                      <a:gd name="connsiteX32" fmla="*/ 1778 w 3634914"/>
                      <a:gd name="connsiteY32" fmla="*/ 1382153 h 1985988"/>
                      <a:gd name="connsiteX33" fmla="*/ 373541 w 3634914"/>
                      <a:gd name="connsiteY33" fmla="*/ 1381754 h 1985988"/>
                      <a:gd name="connsiteX34" fmla="*/ 697630 w 3634914"/>
                      <a:gd name="connsiteY34" fmla="*/ 738394 h 1985988"/>
                      <a:gd name="connsiteX0" fmla="*/ 697630 w 3634914"/>
                      <a:gd name="connsiteY0" fmla="*/ 738394 h 1985988"/>
                      <a:gd name="connsiteX1" fmla="*/ 871811 w 3634914"/>
                      <a:gd name="connsiteY1" fmla="*/ 998922 h 1985988"/>
                      <a:gd name="connsiteX2" fmla="*/ 1196514 w 3634914"/>
                      <a:gd name="connsiteY2" fmla="*/ 471402 h 1985988"/>
                      <a:gd name="connsiteX3" fmla="*/ 1302737 w 3634914"/>
                      <a:gd name="connsiteY3" fmla="*/ 1087062 h 1985988"/>
                      <a:gd name="connsiteX4" fmla="*/ 1535109 w 3634914"/>
                      <a:gd name="connsiteY4" fmla="*/ 740588 h 1985988"/>
                      <a:gd name="connsiteX5" fmla="*/ 1564688 w 3634914"/>
                      <a:gd name="connsiteY5" fmla="*/ 839578 h 1985988"/>
                      <a:gd name="connsiteX6" fmla="*/ 2026438 w 3634914"/>
                      <a:gd name="connsiteY6" fmla="*/ 0 h 1985988"/>
                      <a:gd name="connsiteX7" fmla="*/ 2096422 w 3634914"/>
                      <a:gd name="connsiteY7" fmla="*/ 910209 h 1985988"/>
                      <a:gd name="connsiteX8" fmla="*/ 2337613 w 3634914"/>
                      <a:gd name="connsiteY8" fmla="*/ 692526 h 1985988"/>
                      <a:gd name="connsiteX9" fmla="*/ 2451304 w 3634914"/>
                      <a:gd name="connsiteY9" fmla="*/ 1026682 h 1985988"/>
                      <a:gd name="connsiteX10" fmla="*/ 2806833 w 3634914"/>
                      <a:gd name="connsiteY10" fmla="*/ 362762 h 1985988"/>
                      <a:gd name="connsiteX11" fmla="*/ 2814067 w 3634914"/>
                      <a:gd name="connsiteY11" fmla="*/ 1337519 h 1985988"/>
                      <a:gd name="connsiteX12" fmla="*/ 3067303 w 3634914"/>
                      <a:gd name="connsiteY12" fmla="*/ 872898 h 1985988"/>
                      <a:gd name="connsiteX13" fmla="*/ 3308989 w 3634914"/>
                      <a:gd name="connsiteY13" fmla="*/ 1059879 h 1985988"/>
                      <a:gd name="connsiteX14" fmla="*/ 3634914 w 3634914"/>
                      <a:gd name="connsiteY14" fmla="*/ 1062897 h 1985988"/>
                      <a:gd name="connsiteX15" fmla="*/ 3628878 w 3634914"/>
                      <a:gd name="connsiteY15" fmla="*/ 1156450 h 1985988"/>
                      <a:gd name="connsiteX16" fmla="*/ 3190381 w 3634914"/>
                      <a:gd name="connsiteY16" fmla="*/ 1166416 h 1985988"/>
                      <a:gd name="connsiteX17" fmla="*/ 3127797 w 3634914"/>
                      <a:gd name="connsiteY17" fmla="*/ 1094013 h 1985988"/>
                      <a:gd name="connsiteX18" fmla="*/ 2639452 w 3634914"/>
                      <a:gd name="connsiteY18" fmla="*/ 1985988 h 1985988"/>
                      <a:gd name="connsiteX19" fmla="*/ 2641943 w 3634914"/>
                      <a:gd name="connsiteY19" fmla="*/ 1039199 h 1985988"/>
                      <a:gd name="connsiteX20" fmla="*/ 2417704 w 3634914"/>
                      <a:gd name="connsiteY20" fmla="*/ 1440339 h 1985988"/>
                      <a:gd name="connsiteX21" fmla="*/ 2263227 w 3634914"/>
                      <a:gd name="connsiteY21" fmla="*/ 969434 h 1985988"/>
                      <a:gd name="connsiteX22" fmla="*/ 1966733 w 3634914"/>
                      <a:gd name="connsiteY22" fmla="*/ 1221083 h 1985988"/>
                      <a:gd name="connsiteX23" fmla="*/ 1899461 w 3634914"/>
                      <a:gd name="connsiteY23" fmla="*/ 553347 h 1985988"/>
                      <a:gd name="connsiteX24" fmla="*/ 1509822 w 3634914"/>
                      <a:gd name="connsiteY24" fmla="*/ 1270912 h 1985988"/>
                      <a:gd name="connsiteX25" fmla="*/ 1448625 w 3634914"/>
                      <a:gd name="connsiteY25" fmla="*/ 1097899 h 1985988"/>
                      <a:gd name="connsiteX26" fmla="*/ 1184752 w 3634914"/>
                      <a:gd name="connsiteY26" fmla="*/ 1500572 h 1985988"/>
                      <a:gd name="connsiteX27" fmla="*/ 1084982 w 3634914"/>
                      <a:gd name="connsiteY27" fmla="*/ 917844 h 1985988"/>
                      <a:gd name="connsiteX28" fmla="*/ 869426 w 3634914"/>
                      <a:gd name="connsiteY28" fmla="*/ 1306002 h 1985988"/>
                      <a:gd name="connsiteX29" fmla="*/ 710749 w 3634914"/>
                      <a:gd name="connsiteY29" fmla="*/ 1055533 h 1985988"/>
                      <a:gd name="connsiteX30" fmla="*/ 482172 w 3634914"/>
                      <a:gd name="connsiteY30" fmla="*/ 1475883 h 1985988"/>
                      <a:gd name="connsiteX31" fmla="*/ 193 w 3634914"/>
                      <a:gd name="connsiteY31" fmla="*/ 1475833 h 1985988"/>
                      <a:gd name="connsiteX32" fmla="*/ 1778 w 3634914"/>
                      <a:gd name="connsiteY32" fmla="*/ 1382153 h 1985988"/>
                      <a:gd name="connsiteX33" fmla="*/ 373541 w 3634914"/>
                      <a:gd name="connsiteY33" fmla="*/ 1381754 h 1985988"/>
                      <a:gd name="connsiteX34" fmla="*/ 697630 w 3634914"/>
                      <a:gd name="connsiteY34" fmla="*/ 738394 h 1985988"/>
                      <a:gd name="connsiteX0" fmla="*/ 697630 w 3634914"/>
                      <a:gd name="connsiteY0" fmla="*/ 738394 h 1985988"/>
                      <a:gd name="connsiteX1" fmla="*/ 871811 w 3634914"/>
                      <a:gd name="connsiteY1" fmla="*/ 998922 h 1985988"/>
                      <a:gd name="connsiteX2" fmla="*/ 1196514 w 3634914"/>
                      <a:gd name="connsiteY2" fmla="*/ 471402 h 1985988"/>
                      <a:gd name="connsiteX3" fmla="*/ 1302737 w 3634914"/>
                      <a:gd name="connsiteY3" fmla="*/ 1087062 h 1985988"/>
                      <a:gd name="connsiteX4" fmla="*/ 1535109 w 3634914"/>
                      <a:gd name="connsiteY4" fmla="*/ 740588 h 1985988"/>
                      <a:gd name="connsiteX5" fmla="*/ 1564688 w 3634914"/>
                      <a:gd name="connsiteY5" fmla="*/ 839578 h 1985988"/>
                      <a:gd name="connsiteX6" fmla="*/ 2026438 w 3634914"/>
                      <a:gd name="connsiteY6" fmla="*/ 0 h 1985988"/>
                      <a:gd name="connsiteX7" fmla="*/ 2096422 w 3634914"/>
                      <a:gd name="connsiteY7" fmla="*/ 910209 h 1985988"/>
                      <a:gd name="connsiteX8" fmla="*/ 2337613 w 3634914"/>
                      <a:gd name="connsiteY8" fmla="*/ 692526 h 1985988"/>
                      <a:gd name="connsiteX9" fmla="*/ 2451304 w 3634914"/>
                      <a:gd name="connsiteY9" fmla="*/ 1026682 h 1985988"/>
                      <a:gd name="connsiteX10" fmla="*/ 2806833 w 3634914"/>
                      <a:gd name="connsiteY10" fmla="*/ 362762 h 1985988"/>
                      <a:gd name="connsiteX11" fmla="*/ 2804390 w 3634914"/>
                      <a:gd name="connsiteY11" fmla="*/ 1339938 h 1985988"/>
                      <a:gd name="connsiteX12" fmla="*/ 3067303 w 3634914"/>
                      <a:gd name="connsiteY12" fmla="*/ 872898 h 1985988"/>
                      <a:gd name="connsiteX13" fmla="*/ 3308989 w 3634914"/>
                      <a:gd name="connsiteY13" fmla="*/ 1059879 h 1985988"/>
                      <a:gd name="connsiteX14" fmla="*/ 3634914 w 3634914"/>
                      <a:gd name="connsiteY14" fmla="*/ 1062897 h 1985988"/>
                      <a:gd name="connsiteX15" fmla="*/ 3628878 w 3634914"/>
                      <a:gd name="connsiteY15" fmla="*/ 1156450 h 1985988"/>
                      <a:gd name="connsiteX16" fmla="*/ 3190381 w 3634914"/>
                      <a:gd name="connsiteY16" fmla="*/ 1166416 h 1985988"/>
                      <a:gd name="connsiteX17" fmla="*/ 3127797 w 3634914"/>
                      <a:gd name="connsiteY17" fmla="*/ 1094013 h 1985988"/>
                      <a:gd name="connsiteX18" fmla="*/ 2639452 w 3634914"/>
                      <a:gd name="connsiteY18" fmla="*/ 1985988 h 1985988"/>
                      <a:gd name="connsiteX19" fmla="*/ 2641943 w 3634914"/>
                      <a:gd name="connsiteY19" fmla="*/ 1039199 h 1985988"/>
                      <a:gd name="connsiteX20" fmla="*/ 2417704 w 3634914"/>
                      <a:gd name="connsiteY20" fmla="*/ 1440339 h 1985988"/>
                      <a:gd name="connsiteX21" fmla="*/ 2263227 w 3634914"/>
                      <a:gd name="connsiteY21" fmla="*/ 969434 h 1985988"/>
                      <a:gd name="connsiteX22" fmla="*/ 1966733 w 3634914"/>
                      <a:gd name="connsiteY22" fmla="*/ 1221083 h 1985988"/>
                      <a:gd name="connsiteX23" fmla="*/ 1899461 w 3634914"/>
                      <a:gd name="connsiteY23" fmla="*/ 553347 h 1985988"/>
                      <a:gd name="connsiteX24" fmla="*/ 1509822 w 3634914"/>
                      <a:gd name="connsiteY24" fmla="*/ 1270912 h 1985988"/>
                      <a:gd name="connsiteX25" fmla="*/ 1448625 w 3634914"/>
                      <a:gd name="connsiteY25" fmla="*/ 1097899 h 1985988"/>
                      <a:gd name="connsiteX26" fmla="*/ 1184752 w 3634914"/>
                      <a:gd name="connsiteY26" fmla="*/ 1500572 h 1985988"/>
                      <a:gd name="connsiteX27" fmla="*/ 1084982 w 3634914"/>
                      <a:gd name="connsiteY27" fmla="*/ 917844 h 1985988"/>
                      <a:gd name="connsiteX28" fmla="*/ 869426 w 3634914"/>
                      <a:gd name="connsiteY28" fmla="*/ 1306002 h 1985988"/>
                      <a:gd name="connsiteX29" fmla="*/ 710749 w 3634914"/>
                      <a:gd name="connsiteY29" fmla="*/ 1055533 h 1985988"/>
                      <a:gd name="connsiteX30" fmla="*/ 482172 w 3634914"/>
                      <a:gd name="connsiteY30" fmla="*/ 1475883 h 1985988"/>
                      <a:gd name="connsiteX31" fmla="*/ 193 w 3634914"/>
                      <a:gd name="connsiteY31" fmla="*/ 1475833 h 1985988"/>
                      <a:gd name="connsiteX32" fmla="*/ 1778 w 3634914"/>
                      <a:gd name="connsiteY32" fmla="*/ 1382153 h 1985988"/>
                      <a:gd name="connsiteX33" fmla="*/ 373541 w 3634914"/>
                      <a:gd name="connsiteY33" fmla="*/ 1381754 h 1985988"/>
                      <a:gd name="connsiteX34" fmla="*/ 697630 w 3634914"/>
                      <a:gd name="connsiteY34" fmla="*/ 738394 h 1985988"/>
                      <a:gd name="connsiteX0" fmla="*/ 697630 w 3634914"/>
                      <a:gd name="connsiteY0" fmla="*/ 738394 h 1985988"/>
                      <a:gd name="connsiteX1" fmla="*/ 871811 w 3634914"/>
                      <a:gd name="connsiteY1" fmla="*/ 998922 h 1985988"/>
                      <a:gd name="connsiteX2" fmla="*/ 1196514 w 3634914"/>
                      <a:gd name="connsiteY2" fmla="*/ 471402 h 1985988"/>
                      <a:gd name="connsiteX3" fmla="*/ 1302737 w 3634914"/>
                      <a:gd name="connsiteY3" fmla="*/ 1087062 h 1985988"/>
                      <a:gd name="connsiteX4" fmla="*/ 1535109 w 3634914"/>
                      <a:gd name="connsiteY4" fmla="*/ 740588 h 1985988"/>
                      <a:gd name="connsiteX5" fmla="*/ 1564688 w 3634914"/>
                      <a:gd name="connsiteY5" fmla="*/ 839578 h 1985988"/>
                      <a:gd name="connsiteX6" fmla="*/ 2026438 w 3634914"/>
                      <a:gd name="connsiteY6" fmla="*/ 0 h 1985988"/>
                      <a:gd name="connsiteX7" fmla="*/ 2096422 w 3634914"/>
                      <a:gd name="connsiteY7" fmla="*/ 910209 h 1985988"/>
                      <a:gd name="connsiteX8" fmla="*/ 2337613 w 3634914"/>
                      <a:gd name="connsiteY8" fmla="*/ 692526 h 1985988"/>
                      <a:gd name="connsiteX9" fmla="*/ 2451304 w 3634914"/>
                      <a:gd name="connsiteY9" fmla="*/ 1026682 h 1985988"/>
                      <a:gd name="connsiteX10" fmla="*/ 2806833 w 3634914"/>
                      <a:gd name="connsiteY10" fmla="*/ 362762 h 1985988"/>
                      <a:gd name="connsiteX11" fmla="*/ 2787457 w 3634914"/>
                      <a:gd name="connsiteY11" fmla="*/ 1337519 h 1985988"/>
                      <a:gd name="connsiteX12" fmla="*/ 3067303 w 3634914"/>
                      <a:gd name="connsiteY12" fmla="*/ 872898 h 1985988"/>
                      <a:gd name="connsiteX13" fmla="*/ 3308989 w 3634914"/>
                      <a:gd name="connsiteY13" fmla="*/ 1059879 h 1985988"/>
                      <a:gd name="connsiteX14" fmla="*/ 3634914 w 3634914"/>
                      <a:gd name="connsiteY14" fmla="*/ 1062897 h 1985988"/>
                      <a:gd name="connsiteX15" fmla="*/ 3628878 w 3634914"/>
                      <a:gd name="connsiteY15" fmla="*/ 1156450 h 1985988"/>
                      <a:gd name="connsiteX16" fmla="*/ 3190381 w 3634914"/>
                      <a:gd name="connsiteY16" fmla="*/ 1166416 h 1985988"/>
                      <a:gd name="connsiteX17" fmla="*/ 3127797 w 3634914"/>
                      <a:gd name="connsiteY17" fmla="*/ 1094013 h 1985988"/>
                      <a:gd name="connsiteX18" fmla="*/ 2639452 w 3634914"/>
                      <a:gd name="connsiteY18" fmla="*/ 1985988 h 1985988"/>
                      <a:gd name="connsiteX19" fmla="*/ 2641943 w 3634914"/>
                      <a:gd name="connsiteY19" fmla="*/ 1039199 h 1985988"/>
                      <a:gd name="connsiteX20" fmla="*/ 2417704 w 3634914"/>
                      <a:gd name="connsiteY20" fmla="*/ 1440339 h 1985988"/>
                      <a:gd name="connsiteX21" fmla="*/ 2263227 w 3634914"/>
                      <a:gd name="connsiteY21" fmla="*/ 969434 h 1985988"/>
                      <a:gd name="connsiteX22" fmla="*/ 1966733 w 3634914"/>
                      <a:gd name="connsiteY22" fmla="*/ 1221083 h 1985988"/>
                      <a:gd name="connsiteX23" fmla="*/ 1899461 w 3634914"/>
                      <a:gd name="connsiteY23" fmla="*/ 553347 h 1985988"/>
                      <a:gd name="connsiteX24" fmla="*/ 1509822 w 3634914"/>
                      <a:gd name="connsiteY24" fmla="*/ 1270912 h 1985988"/>
                      <a:gd name="connsiteX25" fmla="*/ 1448625 w 3634914"/>
                      <a:gd name="connsiteY25" fmla="*/ 1097899 h 1985988"/>
                      <a:gd name="connsiteX26" fmla="*/ 1184752 w 3634914"/>
                      <a:gd name="connsiteY26" fmla="*/ 1500572 h 1985988"/>
                      <a:gd name="connsiteX27" fmla="*/ 1084982 w 3634914"/>
                      <a:gd name="connsiteY27" fmla="*/ 917844 h 1985988"/>
                      <a:gd name="connsiteX28" fmla="*/ 869426 w 3634914"/>
                      <a:gd name="connsiteY28" fmla="*/ 1306002 h 1985988"/>
                      <a:gd name="connsiteX29" fmla="*/ 710749 w 3634914"/>
                      <a:gd name="connsiteY29" fmla="*/ 1055533 h 1985988"/>
                      <a:gd name="connsiteX30" fmla="*/ 482172 w 3634914"/>
                      <a:gd name="connsiteY30" fmla="*/ 1475883 h 1985988"/>
                      <a:gd name="connsiteX31" fmla="*/ 193 w 3634914"/>
                      <a:gd name="connsiteY31" fmla="*/ 1475833 h 1985988"/>
                      <a:gd name="connsiteX32" fmla="*/ 1778 w 3634914"/>
                      <a:gd name="connsiteY32" fmla="*/ 1382153 h 1985988"/>
                      <a:gd name="connsiteX33" fmla="*/ 373541 w 3634914"/>
                      <a:gd name="connsiteY33" fmla="*/ 1381754 h 1985988"/>
                      <a:gd name="connsiteX34" fmla="*/ 697630 w 3634914"/>
                      <a:gd name="connsiteY34" fmla="*/ 738394 h 1985988"/>
                      <a:gd name="connsiteX0" fmla="*/ 697630 w 3634914"/>
                      <a:gd name="connsiteY0" fmla="*/ 738394 h 1985988"/>
                      <a:gd name="connsiteX1" fmla="*/ 871811 w 3634914"/>
                      <a:gd name="connsiteY1" fmla="*/ 998922 h 1985988"/>
                      <a:gd name="connsiteX2" fmla="*/ 1196514 w 3634914"/>
                      <a:gd name="connsiteY2" fmla="*/ 471402 h 1985988"/>
                      <a:gd name="connsiteX3" fmla="*/ 1302737 w 3634914"/>
                      <a:gd name="connsiteY3" fmla="*/ 1087062 h 1985988"/>
                      <a:gd name="connsiteX4" fmla="*/ 1535109 w 3634914"/>
                      <a:gd name="connsiteY4" fmla="*/ 740588 h 1985988"/>
                      <a:gd name="connsiteX5" fmla="*/ 1564688 w 3634914"/>
                      <a:gd name="connsiteY5" fmla="*/ 839578 h 1985988"/>
                      <a:gd name="connsiteX6" fmla="*/ 2026438 w 3634914"/>
                      <a:gd name="connsiteY6" fmla="*/ 0 h 1985988"/>
                      <a:gd name="connsiteX7" fmla="*/ 2096422 w 3634914"/>
                      <a:gd name="connsiteY7" fmla="*/ 910209 h 1985988"/>
                      <a:gd name="connsiteX8" fmla="*/ 2337613 w 3634914"/>
                      <a:gd name="connsiteY8" fmla="*/ 692526 h 1985988"/>
                      <a:gd name="connsiteX9" fmla="*/ 2451304 w 3634914"/>
                      <a:gd name="connsiteY9" fmla="*/ 1026682 h 1985988"/>
                      <a:gd name="connsiteX10" fmla="*/ 2806833 w 3634914"/>
                      <a:gd name="connsiteY10" fmla="*/ 362762 h 1985988"/>
                      <a:gd name="connsiteX11" fmla="*/ 2811648 w 3634914"/>
                      <a:gd name="connsiteY11" fmla="*/ 1342357 h 1985988"/>
                      <a:gd name="connsiteX12" fmla="*/ 3067303 w 3634914"/>
                      <a:gd name="connsiteY12" fmla="*/ 872898 h 1985988"/>
                      <a:gd name="connsiteX13" fmla="*/ 3308989 w 3634914"/>
                      <a:gd name="connsiteY13" fmla="*/ 1059879 h 1985988"/>
                      <a:gd name="connsiteX14" fmla="*/ 3634914 w 3634914"/>
                      <a:gd name="connsiteY14" fmla="*/ 1062897 h 1985988"/>
                      <a:gd name="connsiteX15" fmla="*/ 3628878 w 3634914"/>
                      <a:gd name="connsiteY15" fmla="*/ 1156450 h 1985988"/>
                      <a:gd name="connsiteX16" fmla="*/ 3190381 w 3634914"/>
                      <a:gd name="connsiteY16" fmla="*/ 1166416 h 1985988"/>
                      <a:gd name="connsiteX17" fmla="*/ 3127797 w 3634914"/>
                      <a:gd name="connsiteY17" fmla="*/ 1094013 h 1985988"/>
                      <a:gd name="connsiteX18" fmla="*/ 2639452 w 3634914"/>
                      <a:gd name="connsiteY18" fmla="*/ 1985988 h 1985988"/>
                      <a:gd name="connsiteX19" fmla="*/ 2641943 w 3634914"/>
                      <a:gd name="connsiteY19" fmla="*/ 1039199 h 1985988"/>
                      <a:gd name="connsiteX20" fmla="*/ 2417704 w 3634914"/>
                      <a:gd name="connsiteY20" fmla="*/ 1440339 h 1985988"/>
                      <a:gd name="connsiteX21" fmla="*/ 2263227 w 3634914"/>
                      <a:gd name="connsiteY21" fmla="*/ 969434 h 1985988"/>
                      <a:gd name="connsiteX22" fmla="*/ 1966733 w 3634914"/>
                      <a:gd name="connsiteY22" fmla="*/ 1221083 h 1985988"/>
                      <a:gd name="connsiteX23" fmla="*/ 1899461 w 3634914"/>
                      <a:gd name="connsiteY23" fmla="*/ 553347 h 1985988"/>
                      <a:gd name="connsiteX24" fmla="*/ 1509822 w 3634914"/>
                      <a:gd name="connsiteY24" fmla="*/ 1270912 h 1985988"/>
                      <a:gd name="connsiteX25" fmla="*/ 1448625 w 3634914"/>
                      <a:gd name="connsiteY25" fmla="*/ 1097899 h 1985988"/>
                      <a:gd name="connsiteX26" fmla="*/ 1184752 w 3634914"/>
                      <a:gd name="connsiteY26" fmla="*/ 1500572 h 1985988"/>
                      <a:gd name="connsiteX27" fmla="*/ 1084982 w 3634914"/>
                      <a:gd name="connsiteY27" fmla="*/ 917844 h 1985988"/>
                      <a:gd name="connsiteX28" fmla="*/ 869426 w 3634914"/>
                      <a:gd name="connsiteY28" fmla="*/ 1306002 h 1985988"/>
                      <a:gd name="connsiteX29" fmla="*/ 710749 w 3634914"/>
                      <a:gd name="connsiteY29" fmla="*/ 1055533 h 1985988"/>
                      <a:gd name="connsiteX30" fmla="*/ 482172 w 3634914"/>
                      <a:gd name="connsiteY30" fmla="*/ 1475883 h 1985988"/>
                      <a:gd name="connsiteX31" fmla="*/ 193 w 3634914"/>
                      <a:gd name="connsiteY31" fmla="*/ 1475833 h 1985988"/>
                      <a:gd name="connsiteX32" fmla="*/ 1778 w 3634914"/>
                      <a:gd name="connsiteY32" fmla="*/ 1382153 h 1985988"/>
                      <a:gd name="connsiteX33" fmla="*/ 373541 w 3634914"/>
                      <a:gd name="connsiteY33" fmla="*/ 1381754 h 1985988"/>
                      <a:gd name="connsiteX34" fmla="*/ 697630 w 3634914"/>
                      <a:gd name="connsiteY34" fmla="*/ 738394 h 1985988"/>
                      <a:gd name="connsiteX0" fmla="*/ 697630 w 3634914"/>
                      <a:gd name="connsiteY0" fmla="*/ 738394 h 1985988"/>
                      <a:gd name="connsiteX1" fmla="*/ 871811 w 3634914"/>
                      <a:gd name="connsiteY1" fmla="*/ 998922 h 1985988"/>
                      <a:gd name="connsiteX2" fmla="*/ 1196514 w 3634914"/>
                      <a:gd name="connsiteY2" fmla="*/ 471402 h 1985988"/>
                      <a:gd name="connsiteX3" fmla="*/ 1302737 w 3634914"/>
                      <a:gd name="connsiteY3" fmla="*/ 1087062 h 1985988"/>
                      <a:gd name="connsiteX4" fmla="*/ 1535109 w 3634914"/>
                      <a:gd name="connsiteY4" fmla="*/ 740588 h 1985988"/>
                      <a:gd name="connsiteX5" fmla="*/ 1564688 w 3634914"/>
                      <a:gd name="connsiteY5" fmla="*/ 839578 h 1985988"/>
                      <a:gd name="connsiteX6" fmla="*/ 2026438 w 3634914"/>
                      <a:gd name="connsiteY6" fmla="*/ 0 h 1985988"/>
                      <a:gd name="connsiteX7" fmla="*/ 2096422 w 3634914"/>
                      <a:gd name="connsiteY7" fmla="*/ 910209 h 1985988"/>
                      <a:gd name="connsiteX8" fmla="*/ 2337613 w 3634914"/>
                      <a:gd name="connsiteY8" fmla="*/ 692526 h 1985988"/>
                      <a:gd name="connsiteX9" fmla="*/ 2451304 w 3634914"/>
                      <a:gd name="connsiteY9" fmla="*/ 1026682 h 1985988"/>
                      <a:gd name="connsiteX10" fmla="*/ 2806833 w 3634914"/>
                      <a:gd name="connsiteY10" fmla="*/ 362762 h 1985988"/>
                      <a:gd name="connsiteX11" fmla="*/ 2804391 w 3634914"/>
                      <a:gd name="connsiteY11" fmla="*/ 1342357 h 1985988"/>
                      <a:gd name="connsiteX12" fmla="*/ 3067303 w 3634914"/>
                      <a:gd name="connsiteY12" fmla="*/ 872898 h 1985988"/>
                      <a:gd name="connsiteX13" fmla="*/ 3308989 w 3634914"/>
                      <a:gd name="connsiteY13" fmla="*/ 1059879 h 1985988"/>
                      <a:gd name="connsiteX14" fmla="*/ 3634914 w 3634914"/>
                      <a:gd name="connsiteY14" fmla="*/ 1062897 h 1985988"/>
                      <a:gd name="connsiteX15" fmla="*/ 3628878 w 3634914"/>
                      <a:gd name="connsiteY15" fmla="*/ 1156450 h 1985988"/>
                      <a:gd name="connsiteX16" fmla="*/ 3190381 w 3634914"/>
                      <a:gd name="connsiteY16" fmla="*/ 1166416 h 1985988"/>
                      <a:gd name="connsiteX17" fmla="*/ 3127797 w 3634914"/>
                      <a:gd name="connsiteY17" fmla="*/ 1094013 h 1985988"/>
                      <a:gd name="connsiteX18" fmla="*/ 2639452 w 3634914"/>
                      <a:gd name="connsiteY18" fmla="*/ 1985988 h 1985988"/>
                      <a:gd name="connsiteX19" fmla="*/ 2641943 w 3634914"/>
                      <a:gd name="connsiteY19" fmla="*/ 1039199 h 1985988"/>
                      <a:gd name="connsiteX20" fmla="*/ 2417704 w 3634914"/>
                      <a:gd name="connsiteY20" fmla="*/ 1440339 h 1985988"/>
                      <a:gd name="connsiteX21" fmla="*/ 2263227 w 3634914"/>
                      <a:gd name="connsiteY21" fmla="*/ 969434 h 1985988"/>
                      <a:gd name="connsiteX22" fmla="*/ 1966733 w 3634914"/>
                      <a:gd name="connsiteY22" fmla="*/ 1221083 h 1985988"/>
                      <a:gd name="connsiteX23" fmla="*/ 1899461 w 3634914"/>
                      <a:gd name="connsiteY23" fmla="*/ 553347 h 1985988"/>
                      <a:gd name="connsiteX24" fmla="*/ 1509822 w 3634914"/>
                      <a:gd name="connsiteY24" fmla="*/ 1270912 h 1985988"/>
                      <a:gd name="connsiteX25" fmla="*/ 1448625 w 3634914"/>
                      <a:gd name="connsiteY25" fmla="*/ 1097899 h 1985988"/>
                      <a:gd name="connsiteX26" fmla="*/ 1184752 w 3634914"/>
                      <a:gd name="connsiteY26" fmla="*/ 1500572 h 1985988"/>
                      <a:gd name="connsiteX27" fmla="*/ 1084982 w 3634914"/>
                      <a:gd name="connsiteY27" fmla="*/ 917844 h 1985988"/>
                      <a:gd name="connsiteX28" fmla="*/ 869426 w 3634914"/>
                      <a:gd name="connsiteY28" fmla="*/ 1306002 h 1985988"/>
                      <a:gd name="connsiteX29" fmla="*/ 710749 w 3634914"/>
                      <a:gd name="connsiteY29" fmla="*/ 1055533 h 1985988"/>
                      <a:gd name="connsiteX30" fmla="*/ 482172 w 3634914"/>
                      <a:gd name="connsiteY30" fmla="*/ 1475883 h 1985988"/>
                      <a:gd name="connsiteX31" fmla="*/ 193 w 3634914"/>
                      <a:gd name="connsiteY31" fmla="*/ 1475833 h 1985988"/>
                      <a:gd name="connsiteX32" fmla="*/ 1778 w 3634914"/>
                      <a:gd name="connsiteY32" fmla="*/ 1382153 h 1985988"/>
                      <a:gd name="connsiteX33" fmla="*/ 373541 w 3634914"/>
                      <a:gd name="connsiteY33" fmla="*/ 1381754 h 1985988"/>
                      <a:gd name="connsiteX34" fmla="*/ 697630 w 3634914"/>
                      <a:gd name="connsiteY34" fmla="*/ 738394 h 1985988"/>
                      <a:gd name="connsiteX0" fmla="*/ 697630 w 3634914"/>
                      <a:gd name="connsiteY0" fmla="*/ 738394 h 1985988"/>
                      <a:gd name="connsiteX1" fmla="*/ 871811 w 3634914"/>
                      <a:gd name="connsiteY1" fmla="*/ 998922 h 1985988"/>
                      <a:gd name="connsiteX2" fmla="*/ 1196514 w 3634914"/>
                      <a:gd name="connsiteY2" fmla="*/ 471402 h 1985988"/>
                      <a:gd name="connsiteX3" fmla="*/ 1302737 w 3634914"/>
                      <a:gd name="connsiteY3" fmla="*/ 1087062 h 1985988"/>
                      <a:gd name="connsiteX4" fmla="*/ 1535109 w 3634914"/>
                      <a:gd name="connsiteY4" fmla="*/ 740588 h 1985988"/>
                      <a:gd name="connsiteX5" fmla="*/ 1564688 w 3634914"/>
                      <a:gd name="connsiteY5" fmla="*/ 839578 h 1985988"/>
                      <a:gd name="connsiteX6" fmla="*/ 2026438 w 3634914"/>
                      <a:gd name="connsiteY6" fmla="*/ 0 h 1985988"/>
                      <a:gd name="connsiteX7" fmla="*/ 2096422 w 3634914"/>
                      <a:gd name="connsiteY7" fmla="*/ 910209 h 1985988"/>
                      <a:gd name="connsiteX8" fmla="*/ 2337613 w 3634914"/>
                      <a:gd name="connsiteY8" fmla="*/ 692526 h 1985988"/>
                      <a:gd name="connsiteX9" fmla="*/ 2451304 w 3634914"/>
                      <a:gd name="connsiteY9" fmla="*/ 1026682 h 1985988"/>
                      <a:gd name="connsiteX10" fmla="*/ 2806833 w 3634914"/>
                      <a:gd name="connsiteY10" fmla="*/ 362762 h 1985988"/>
                      <a:gd name="connsiteX11" fmla="*/ 2809229 w 3634914"/>
                      <a:gd name="connsiteY11" fmla="*/ 1342357 h 1985988"/>
                      <a:gd name="connsiteX12" fmla="*/ 3067303 w 3634914"/>
                      <a:gd name="connsiteY12" fmla="*/ 872898 h 1985988"/>
                      <a:gd name="connsiteX13" fmla="*/ 3308989 w 3634914"/>
                      <a:gd name="connsiteY13" fmla="*/ 1059879 h 1985988"/>
                      <a:gd name="connsiteX14" fmla="*/ 3634914 w 3634914"/>
                      <a:gd name="connsiteY14" fmla="*/ 1062897 h 1985988"/>
                      <a:gd name="connsiteX15" fmla="*/ 3628878 w 3634914"/>
                      <a:gd name="connsiteY15" fmla="*/ 1156450 h 1985988"/>
                      <a:gd name="connsiteX16" fmla="*/ 3190381 w 3634914"/>
                      <a:gd name="connsiteY16" fmla="*/ 1166416 h 1985988"/>
                      <a:gd name="connsiteX17" fmla="*/ 3127797 w 3634914"/>
                      <a:gd name="connsiteY17" fmla="*/ 1094013 h 1985988"/>
                      <a:gd name="connsiteX18" fmla="*/ 2639452 w 3634914"/>
                      <a:gd name="connsiteY18" fmla="*/ 1985988 h 1985988"/>
                      <a:gd name="connsiteX19" fmla="*/ 2641943 w 3634914"/>
                      <a:gd name="connsiteY19" fmla="*/ 1039199 h 1985988"/>
                      <a:gd name="connsiteX20" fmla="*/ 2417704 w 3634914"/>
                      <a:gd name="connsiteY20" fmla="*/ 1440339 h 1985988"/>
                      <a:gd name="connsiteX21" fmla="*/ 2263227 w 3634914"/>
                      <a:gd name="connsiteY21" fmla="*/ 969434 h 1985988"/>
                      <a:gd name="connsiteX22" fmla="*/ 1966733 w 3634914"/>
                      <a:gd name="connsiteY22" fmla="*/ 1221083 h 1985988"/>
                      <a:gd name="connsiteX23" fmla="*/ 1899461 w 3634914"/>
                      <a:gd name="connsiteY23" fmla="*/ 553347 h 1985988"/>
                      <a:gd name="connsiteX24" fmla="*/ 1509822 w 3634914"/>
                      <a:gd name="connsiteY24" fmla="*/ 1270912 h 1985988"/>
                      <a:gd name="connsiteX25" fmla="*/ 1448625 w 3634914"/>
                      <a:gd name="connsiteY25" fmla="*/ 1097899 h 1985988"/>
                      <a:gd name="connsiteX26" fmla="*/ 1184752 w 3634914"/>
                      <a:gd name="connsiteY26" fmla="*/ 1500572 h 1985988"/>
                      <a:gd name="connsiteX27" fmla="*/ 1084982 w 3634914"/>
                      <a:gd name="connsiteY27" fmla="*/ 917844 h 1985988"/>
                      <a:gd name="connsiteX28" fmla="*/ 869426 w 3634914"/>
                      <a:gd name="connsiteY28" fmla="*/ 1306002 h 1985988"/>
                      <a:gd name="connsiteX29" fmla="*/ 710749 w 3634914"/>
                      <a:gd name="connsiteY29" fmla="*/ 1055533 h 1985988"/>
                      <a:gd name="connsiteX30" fmla="*/ 482172 w 3634914"/>
                      <a:gd name="connsiteY30" fmla="*/ 1475883 h 1985988"/>
                      <a:gd name="connsiteX31" fmla="*/ 193 w 3634914"/>
                      <a:gd name="connsiteY31" fmla="*/ 1475833 h 1985988"/>
                      <a:gd name="connsiteX32" fmla="*/ 1778 w 3634914"/>
                      <a:gd name="connsiteY32" fmla="*/ 1382153 h 1985988"/>
                      <a:gd name="connsiteX33" fmla="*/ 373541 w 3634914"/>
                      <a:gd name="connsiteY33" fmla="*/ 1381754 h 1985988"/>
                      <a:gd name="connsiteX34" fmla="*/ 697630 w 3634914"/>
                      <a:gd name="connsiteY34" fmla="*/ 738394 h 1985988"/>
                      <a:gd name="connsiteX0" fmla="*/ 697630 w 3634914"/>
                      <a:gd name="connsiteY0" fmla="*/ 738394 h 1985988"/>
                      <a:gd name="connsiteX1" fmla="*/ 871811 w 3634914"/>
                      <a:gd name="connsiteY1" fmla="*/ 998922 h 1985988"/>
                      <a:gd name="connsiteX2" fmla="*/ 1196514 w 3634914"/>
                      <a:gd name="connsiteY2" fmla="*/ 471402 h 1985988"/>
                      <a:gd name="connsiteX3" fmla="*/ 1302737 w 3634914"/>
                      <a:gd name="connsiteY3" fmla="*/ 1087062 h 1985988"/>
                      <a:gd name="connsiteX4" fmla="*/ 1535109 w 3634914"/>
                      <a:gd name="connsiteY4" fmla="*/ 740588 h 1985988"/>
                      <a:gd name="connsiteX5" fmla="*/ 1564688 w 3634914"/>
                      <a:gd name="connsiteY5" fmla="*/ 839578 h 1985988"/>
                      <a:gd name="connsiteX6" fmla="*/ 2026438 w 3634914"/>
                      <a:gd name="connsiteY6" fmla="*/ 0 h 1985988"/>
                      <a:gd name="connsiteX7" fmla="*/ 2096422 w 3634914"/>
                      <a:gd name="connsiteY7" fmla="*/ 910209 h 1985988"/>
                      <a:gd name="connsiteX8" fmla="*/ 2337613 w 3634914"/>
                      <a:gd name="connsiteY8" fmla="*/ 692526 h 1985988"/>
                      <a:gd name="connsiteX9" fmla="*/ 2451304 w 3634914"/>
                      <a:gd name="connsiteY9" fmla="*/ 1026682 h 1985988"/>
                      <a:gd name="connsiteX10" fmla="*/ 2811672 w 3634914"/>
                      <a:gd name="connsiteY10" fmla="*/ 362762 h 1985988"/>
                      <a:gd name="connsiteX11" fmla="*/ 2809229 w 3634914"/>
                      <a:gd name="connsiteY11" fmla="*/ 1342357 h 1985988"/>
                      <a:gd name="connsiteX12" fmla="*/ 3067303 w 3634914"/>
                      <a:gd name="connsiteY12" fmla="*/ 872898 h 1985988"/>
                      <a:gd name="connsiteX13" fmla="*/ 3308989 w 3634914"/>
                      <a:gd name="connsiteY13" fmla="*/ 1059879 h 1985988"/>
                      <a:gd name="connsiteX14" fmla="*/ 3634914 w 3634914"/>
                      <a:gd name="connsiteY14" fmla="*/ 1062897 h 1985988"/>
                      <a:gd name="connsiteX15" fmla="*/ 3628878 w 3634914"/>
                      <a:gd name="connsiteY15" fmla="*/ 1156450 h 1985988"/>
                      <a:gd name="connsiteX16" fmla="*/ 3190381 w 3634914"/>
                      <a:gd name="connsiteY16" fmla="*/ 1166416 h 1985988"/>
                      <a:gd name="connsiteX17" fmla="*/ 3127797 w 3634914"/>
                      <a:gd name="connsiteY17" fmla="*/ 1094013 h 1985988"/>
                      <a:gd name="connsiteX18" fmla="*/ 2639452 w 3634914"/>
                      <a:gd name="connsiteY18" fmla="*/ 1985988 h 1985988"/>
                      <a:gd name="connsiteX19" fmla="*/ 2641943 w 3634914"/>
                      <a:gd name="connsiteY19" fmla="*/ 1039199 h 1985988"/>
                      <a:gd name="connsiteX20" fmla="*/ 2417704 w 3634914"/>
                      <a:gd name="connsiteY20" fmla="*/ 1440339 h 1985988"/>
                      <a:gd name="connsiteX21" fmla="*/ 2263227 w 3634914"/>
                      <a:gd name="connsiteY21" fmla="*/ 969434 h 1985988"/>
                      <a:gd name="connsiteX22" fmla="*/ 1966733 w 3634914"/>
                      <a:gd name="connsiteY22" fmla="*/ 1221083 h 1985988"/>
                      <a:gd name="connsiteX23" fmla="*/ 1899461 w 3634914"/>
                      <a:gd name="connsiteY23" fmla="*/ 553347 h 1985988"/>
                      <a:gd name="connsiteX24" fmla="*/ 1509822 w 3634914"/>
                      <a:gd name="connsiteY24" fmla="*/ 1270912 h 1985988"/>
                      <a:gd name="connsiteX25" fmla="*/ 1448625 w 3634914"/>
                      <a:gd name="connsiteY25" fmla="*/ 1097899 h 1985988"/>
                      <a:gd name="connsiteX26" fmla="*/ 1184752 w 3634914"/>
                      <a:gd name="connsiteY26" fmla="*/ 1500572 h 1985988"/>
                      <a:gd name="connsiteX27" fmla="*/ 1084982 w 3634914"/>
                      <a:gd name="connsiteY27" fmla="*/ 917844 h 1985988"/>
                      <a:gd name="connsiteX28" fmla="*/ 869426 w 3634914"/>
                      <a:gd name="connsiteY28" fmla="*/ 1306002 h 1985988"/>
                      <a:gd name="connsiteX29" fmla="*/ 710749 w 3634914"/>
                      <a:gd name="connsiteY29" fmla="*/ 1055533 h 1985988"/>
                      <a:gd name="connsiteX30" fmla="*/ 482172 w 3634914"/>
                      <a:gd name="connsiteY30" fmla="*/ 1475883 h 1985988"/>
                      <a:gd name="connsiteX31" fmla="*/ 193 w 3634914"/>
                      <a:gd name="connsiteY31" fmla="*/ 1475833 h 1985988"/>
                      <a:gd name="connsiteX32" fmla="*/ 1778 w 3634914"/>
                      <a:gd name="connsiteY32" fmla="*/ 1382153 h 1985988"/>
                      <a:gd name="connsiteX33" fmla="*/ 373541 w 3634914"/>
                      <a:gd name="connsiteY33" fmla="*/ 1381754 h 1985988"/>
                      <a:gd name="connsiteX34" fmla="*/ 697630 w 3634914"/>
                      <a:gd name="connsiteY34" fmla="*/ 738394 h 1985988"/>
                      <a:gd name="connsiteX0" fmla="*/ 697630 w 3634914"/>
                      <a:gd name="connsiteY0" fmla="*/ 738394 h 1985988"/>
                      <a:gd name="connsiteX1" fmla="*/ 871811 w 3634914"/>
                      <a:gd name="connsiteY1" fmla="*/ 998922 h 1985988"/>
                      <a:gd name="connsiteX2" fmla="*/ 1196514 w 3634914"/>
                      <a:gd name="connsiteY2" fmla="*/ 471402 h 1985988"/>
                      <a:gd name="connsiteX3" fmla="*/ 1302737 w 3634914"/>
                      <a:gd name="connsiteY3" fmla="*/ 1087062 h 1985988"/>
                      <a:gd name="connsiteX4" fmla="*/ 1535109 w 3634914"/>
                      <a:gd name="connsiteY4" fmla="*/ 740588 h 1985988"/>
                      <a:gd name="connsiteX5" fmla="*/ 1564688 w 3634914"/>
                      <a:gd name="connsiteY5" fmla="*/ 839578 h 1985988"/>
                      <a:gd name="connsiteX6" fmla="*/ 2026438 w 3634914"/>
                      <a:gd name="connsiteY6" fmla="*/ 0 h 1985988"/>
                      <a:gd name="connsiteX7" fmla="*/ 2096422 w 3634914"/>
                      <a:gd name="connsiteY7" fmla="*/ 910209 h 1985988"/>
                      <a:gd name="connsiteX8" fmla="*/ 2337613 w 3634914"/>
                      <a:gd name="connsiteY8" fmla="*/ 692526 h 1985988"/>
                      <a:gd name="connsiteX9" fmla="*/ 2451304 w 3634914"/>
                      <a:gd name="connsiteY9" fmla="*/ 1026682 h 1985988"/>
                      <a:gd name="connsiteX10" fmla="*/ 2811672 w 3634914"/>
                      <a:gd name="connsiteY10" fmla="*/ 362762 h 1985988"/>
                      <a:gd name="connsiteX11" fmla="*/ 2811648 w 3634914"/>
                      <a:gd name="connsiteY11" fmla="*/ 1349614 h 1985988"/>
                      <a:gd name="connsiteX12" fmla="*/ 3067303 w 3634914"/>
                      <a:gd name="connsiteY12" fmla="*/ 872898 h 1985988"/>
                      <a:gd name="connsiteX13" fmla="*/ 3308989 w 3634914"/>
                      <a:gd name="connsiteY13" fmla="*/ 1059879 h 1985988"/>
                      <a:gd name="connsiteX14" fmla="*/ 3634914 w 3634914"/>
                      <a:gd name="connsiteY14" fmla="*/ 1062897 h 1985988"/>
                      <a:gd name="connsiteX15" fmla="*/ 3628878 w 3634914"/>
                      <a:gd name="connsiteY15" fmla="*/ 1156450 h 1985988"/>
                      <a:gd name="connsiteX16" fmla="*/ 3190381 w 3634914"/>
                      <a:gd name="connsiteY16" fmla="*/ 1166416 h 1985988"/>
                      <a:gd name="connsiteX17" fmla="*/ 3127797 w 3634914"/>
                      <a:gd name="connsiteY17" fmla="*/ 1094013 h 1985988"/>
                      <a:gd name="connsiteX18" fmla="*/ 2639452 w 3634914"/>
                      <a:gd name="connsiteY18" fmla="*/ 1985988 h 1985988"/>
                      <a:gd name="connsiteX19" fmla="*/ 2641943 w 3634914"/>
                      <a:gd name="connsiteY19" fmla="*/ 1039199 h 1985988"/>
                      <a:gd name="connsiteX20" fmla="*/ 2417704 w 3634914"/>
                      <a:gd name="connsiteY20" fmla="*/ 1440339 h 1985988"/>
                      <a:gd name="connsiteX21" fmla="*/ 2263227 w 3634914"/>
                      <a:gd name="connsiteY21" fmla="*/ 969434 h 1985988"/>
                      <a:gd name="connsiteX22" fmla="*/ 1966733 w 3634914"/>
                      <a:gd name="connsiteY22" fmla="*/ 1221083 h 1985988"/>
                      <a:gd name="connsiteX23" fmla="*/ 1899461 w 3634914"/>
                      <a:gd name="connsiteY23" fmla="*/ 553347 h 1985988"/>
                      <a:gd name="connsiteX24" fmla="*/ 1509822 w 3634914"/>
                      <a:gd name="connsiteY24" fmla="*/ 1270912 h 1985988"/>
                      <a:gd name="connsiteX25" fmla="*/ 1448625 w 3634914"/>
                      <a:gd name="connsiteY25" fmla="*/ 1097899 h 1985988"/>
                      <a:gd name="connsiteX26" fmla="*/ 1184752 w 3634914"/>
                      <a:gd name="connsiteY26" fmla="*/ 1500572 h 1985988"/>
                      <a:gd name="connsiteX27" fmla="*/ 1084982 w 3634914"/>
                      <a:gd name="connsiteY27" fmla="*/ 917844 h 1985988"/>
                      <a:gd name="connsiteX28" fmla="*/ 869426 w 3634914"/>
                      <a:gd name="connsiteY28" fmla="*/ 1306002 h 1985988"/>
                      <a:gd name="connsiteX29" fmla="*/ 710749 w 3634914"/>
                      <a:gd name="connsiteY29" fmla="*/ 1055533 h 1985988"/>
                      <a:gd name="connsiteX30" fmla="*/ 482172 w 3634914"/>
                      <a:gd name="connsiteY30" fmla="*/ 1475883 h 1985988"/>
                      <a:gd name="connsiteX31" fmla="*/ 193 w 3634914"/>
                      <a:gd name="connsiteY31" fmla="*/ 1475833 h 1985988"/>
                      <a:gd name="connsiteX32" fmla="*/ 1778 w 3634914"/>
                      <a:gd name="connsiteY32" fmla="*/ 1382153 h 1985988"/>
                      <a:gd name="connsiteX33" fmla="*/ 373541 w 3634914"/>
                      <a:gd name="connsiteY33" fmla="*/ 1381754 h 1985988"/>
                      <a:gd name="connsiteX34" fmla="*/ 697630 w 3634914"/>
                      <a:gd name="connsiteY34" fmla="*/ 738394 h 1985988"/>
                      <a:gd name="connsiteX0" fmla="*/ 697630 w 3634914"/>
                      <a:gd name="connsiteY0" fmla="*/ 738394 h 1985988"/>
                      <a:gd name="connsiteX1" fmla="*/ 871811 w 3634914"/>
                      <a:gd name="connsiteY1" fmla="*/ 998922 h 1985988"/>
                      <a:gd name="connsiteX2" fmla="*/ 1196514 w 3634914"/>
                      <a:gd name="connsiteY2" fmla="*/ 471402 h 1985988"/>
                      <a:gd name="connsiteX3" fmla="*/ 1302737 w 3634914"/>
                      <a:gd name="connsiteY3" fmla="*/ 1087062 h 1985988"/>
                      <a:gd name="connsiteX4" fmla="*/ 1535109 w 3634914"/>
                      <a:gd name="connsiteY4" fmla="*/ 740588 h 1985988"/>
                      <a:gd name="connsiteX5" fmla="*/ 1564688 w 3634914"/>
                      <a:gd name="connsiteY5" fmla="*/ 839578 h 1985988"/>
                      <a:gd name="connsiteX6" fmla="*/ 2026438 w 3634914"/>
                      <a:gd name="connsiteY6" fmla="*/ 0 h 1985988"/>
                      <a:gd name="connsiteX7" fmla="*/ 2096422 w 3634914"/>
                      <a:gd name="connsiteY7" fmla="*/ 910209 h 1985988"/>
                      <a:gd name="connsiteX8" fmla="*/ 2337613 w 3634914"/>
                      <a:gd name="connsiteY8" fmla="*/ 692526 h 1985988"/>
                      <a:gd name="connsiteX9" fmla="*/ 2451304 w 3634914"/>
                      <a:gd name="connsiteY9" fmla="*/ 1026682 h 1985988"/>
                      <a:gd name="connsiteX10" fmla="*/ 2811672 w 3634914"/>
                      <a:gd name="connsiteY10" fmla="*/ 362762 h 1985988"/>
                      <a:gd name="connsiteX11" fmla="*/ 2811648 w 3634914"/>
                      <a:gd name="connsiteY11" fmla="*/ 1349614 h 1985988"/>
                      <a:gd name="connsiteX12" fmla="*/ 3067303 w 3634914"/>
                      <a:gd name="connsiteY12" fmla="*/ 872898 h 1985988"/>
                      <a:gd name="connsiteX13" fmla="*/ 3308989 w 3634914"/>
                      <a:gd name="connsiteY13" fmla="*/ 1059879 h 1985988"/>
                      <a:gd name="connsiteX14" fmla="*/ 3634914 w 3634914"/>
                      <a:gd name="connsiteY14" fmla="*/ 1062897 h 1985988"/>
                      <a:gd name="connsiteX15" fmla="*/ 3628878 w 3634914"/>
                      <a:gd name="connsiteY15" fmla="*/ 1156450 h 1985988"/>
                      <a:gd name="connsiteX16" fmla="*/ 3190381 w 3634914"/>
                      <a:gd name="connsiteY16" fmla="*/ 1166416 h 1985988"/>
                      <a:gd name="connsiteX17" fmla="*/ 3127797 w 3634914"/>
                      <a:gd name="connsiteY17" fmla="*/ 1094013 h 1985988"/>
                      <a:gd name="connsiteX18" fmla="*/ 2639452 w 3634914"/>
                      <a:gd name="connsiteY18" fmla="*/ 1985988 h 1985988"/>
                      <a:gd name="connsiteX19" fmla="*/ 2641943 w 3634914"/>
                      <a:gd name="connsiteY19" fmla="*/ 1039199 h 1985988"/>
                      <a:gd name="connsiteX20" fmla="*/ 2412866 w 3634914"/>
                      <a:gd name="connsiteY20" fmla="*/ 1447596 h 1985988"/>
                      <a:gd name="connsiteX21" fmla="*/ 2263227 w 3634914"/>
                      <a:gd name="connsiteY21" fmla="*/ 969434 h 1985988"/>
                      <a:gd name="connsiteX22" fmla="*/ 1966733 w 3634914"/>
                      <a:gd name="connsiteY22" fmla="*/ 1221083 h 1985988"/>
                      <a:gd name="connsiteX23" fmla="*/ 1899461 w 3634914"/>
                      <a:gd name="connsiteY23" fmla="*/ 553347 h 1985988"/>
                      <a:gd name="connsiteX24" fmla="*/ 1509822 w 3634914"/>
                      <a:gd name="connsiteY24" fmla="*/ 1270912 h 1985988"/>
                      <a:gd name="connsiteX25" fmla="*/ 1448625 w 3634914"/>
                      <a:gd name="connsiteY25" fmla="*/ 1097899 h 1985988"/>
                      <a:gd name="connsiteX26" fmla="*/ 1184752 w 3634914"/>
                      <a:gd name="connsiteY26" fmla="*/ 1500572 h 1985988"/>
                      <a:gd name="connsiteX27" fmla="*/ 1084982 w 3634914"/>
                      <a:gd name="connsiteY27" fmla="*/ 917844 h 1985988"/>
                      <a:gd name="connsiteX28" fmla="*/ 869426 w 3634914"/>
                      <a:gd name="connsiteY28" fmla="*/ 1306002 h 1985988"/>
                      <a:gd name="connsiteX29" fmla="*/ 710749 w 3634914"/>
                      <a:gd name="connsiteY29" fmla="*/ 1055533 h 1985988"/>
                      <a:gd name="connsiteX30" fmla="*/ 482172 w 3634914"/>
                      <a:gd name="connsiteY30" fmla="*/ 1475883 h 1985988"/>
                      <a:gd name="connsiteX31" fmla="*/ 193 w 3634914"/>
                      <a:gd name="connsiteY31" fmla="*/ 1475833 h 1985988"/>
                      <a:gd name="connsiteX32" fmla="*/ 1778 w 3634914"/>
                      <a:gd name="connsiteY32" fmla="*/ 1382153 h 1985988"/>
                      <a:gd name="connsiteX33" fmla="*/ 373541 w 3634914"/>
                      <a:gd name="connsiteY33" fmla="*/ 1381754 h 1985988"/>
                      <a:gd name="connsiteX34" fmla="*/ 697630 w 3634914"/>
                      <a:gd name="connsiteY34" fmla="*/ 738394 h 1985988"/>
                      <a:gd name="connsiteX0" fmla="*/ 697630 w 3634914"/>
                      <a:gd name="connsiteY0" fmla="*/ 738394 h 1985988"/>
                      <a:gd name="connsiteX1" fmla="*/ 871811 w 3634914"/>
                      <a:gd name="connsiteY1" fmla="*/ 998922 h 1985988"/>
                      <a:gd name="connsiteX2" fmla="*/ 1196514 w 3634914"/>
                      <a:gd name="connsiteY2" fmla="*/ 471402 h 1985988"/>
                      <a:gd name="connsiteX3" fmla="*/ 1302737 w 3634914"/>
                      <a:gd name="connsiteY3" fmla="*/ 1087062 h 1985988"/>
                      <a:gd name="connsiteX4" fmla="*/ 1535109 w 3634914"/>
                      <a:gd name="connsiteY4" fmla="*/ 740588 h 1985988"/>
                      <a:gd name="connsiteX5" fmla="*/ 1564688 w 3634914"/>
                      <a:gd name="connsiteY5" fmla="*/ 839578 h 1985988"/>
                      <a:gd name="connsiteX6" fmla="*/ 2026438 w 3634914"/>
                      <a:gd name="connsiteY6" fmla="*/ 0 h 1985988"/>
                      <a:gd name="connsiteX7" fmla="*/ 2096422 w 3634914"/>
                      <a:gd name="connsiteY7" fmla="*/ 910209 h 1985988"/>
                      <a:gd name="connsiteX8" fmla="*/ 2337613 w 3634914"/>
                      <a:gd name="connsiteY8" fmla="*/ 692526 h 1985988"/>
                      <a:gd name="connsiteX9" fmla="*/ 2451304 w 3634914"/>
                      <a:gd name="connsiteY9" fmla="*/ 1026682 h 1985988"/>
                      <a:gd name="connsiteX10" fmla="*/ 2811672 w 3634914"/>
                      <a:gd name="connsiteY10" fmla="*/ 362762 h 1985988"/>
                      <a:gd name="connsiteX11" fmla="*/ 2811648 w 3634914"/>
                      <a:gd name="connsiteY11" fmla="*/ 1349614 h 1985988"/>
                      <a:gd name="connsiteX12" fmla="*/ 3067303 w 3634914"/>
                      <a:gd name="connsiteY12" fmla="*/ 872898 h 1985988"/>
                      <a:gd name="connsiteX13" fmla="*/ 3308989 w 3634914"/>
                      <a:gd name="connsiteY13" fmla="*/ 1059879 h 1985988"/>
                      <a:gd name="connsiteX14" fmla="*/ 3634914 w 3634914"/>
                      <a:gd name="connsiteY14" fmla="*/ 1062897 h 1985988"/>
                      <a:gd name="connsiteX15" fmla="*/ 3628878 w 3634914"/>
                      <a:gd name="connsiteY15" fmla="*/ 1156450 h 1985988"/>
                      <a:gd name="connsiteX16" fmla="*/ 3190381 w 3634914"/>
                      <a:gd name="connsiteY16" fmla="*/ 1166416 h 1985988"/>
                      <a:gd name="connsiteX17" fmla="*/ 3127797 w 3634914"/>
                      <a:gd name="connsiteY17" fmla="*/ 1094013 h 1985988"/>
                      <a:gd name="connsiteX18" fmla="*/ 2639452 w 3634914"/>
                      <a:gd name="connsiteY18" fmla="*/ 1985988 h 1985988"/>
                      <a:gd name="connsiteX19" fmla="*/ 2641943 w 3634914"/>
                      <a:gd name="connsiteY19" fmla="*/ 1039199 h 1985988"/>
                      <a:gd name="connsiteX20" fmla="*/ 2412866 w 3634914"/>
                      <a:gd name="connsiteY20" fmla="*/ 1447596 h 1985988"/>
                      <a:gd name="connsiteX21" fmla="*/ 2263227 w 3634914"/>
                      <a:gd name="connsiteY21" fmla="*/ 969434 h 1985988"/>
                      <a:gd name="connsiteX22" fmla="*/ 1966733 w 3634914"/>
                      <a:gd name="connsiteY22" fmla="*/ 1221083 h 1985988"/>
                      <a:gd name="connsiteX23" fmla="*/ 1899461 w 3634914"/>
                      <a:gd name="connsiteY23" fmla="*/ 553347 h 1985988"/>
                      <a:gd name="connsiteX24" fmla="*/ 1509822 w 3634914"/>
                      <a:gd name="connsiteY24" fmla="*/ 1270912 h 1985988"/>
                      <a:gd name="connsiteX25" fmla="*/ 1448625 w 3634914"/>
                      <a:gd name="connsiteY25" fmla="*/ 1097899 h 1985988"/>
                      <a:gd name="connsiteX26" fmla="*/ 1184752 w 3634914"/>
                      <a:gd name="connsiteY26" fmla="*/ 1500572 h 1985988"/>
                      <a:gd name="connsiteX27" fmla="*/ 1084982 w 3634914"/>
                      <a:gd name="connsiteY27" fmla="*/ 917844 h 1985988"/>
                      <a:gd name="connsiteX28" fmla="*/ 869426 w 3634914"/>
                      <a:gd name="connsiteY28" fmla="*/ 1306002 h 1985988"/>
                      <a:gd name="connsiteX29" fmla="*/ 710749 w 3634914"/>
                      <a:gd name="connsiteY29" fmla="*/ 1055533 h 1985988"/>
                      <a:gd name="connsiteX30" fmla="*/ 482172 w 3634914"/>
                      <a:gd name="connsiteY30" fmla="*/ 1475883 h 1985988"/>
                      <a:gd name="connsiteX31" fmla="*/ 193 w 3634914"/>
                      <a:gd name="connsiteY31" fmla="*/ 1475833 h 1985988"/>
                      <a:gd name="connsiteX32" fmla="*/ 1778 w 3634914"/>
                      <a:gd name="connsiteY32" fmla="*/ 1382153 h 1985988"/>
                      <a:gd name="connsiteX33" fmla="*/ 373541 w 3634914"/>
                      <a:gd name="connsiteY33" fmla="*/ 1381754 h 1985988"/>
                      <a:gd name="connsiteX34" fmla="*/ 697630 w 3634914"/>
                      <a:gd name="connsiteY34" fmla="*/ 738394 h 1985988"/>
                      <a:gd name="connsiteX0" fmla="*/ 697630 w 3634914"/>
                      <a:gd name="connsiteY0" fmla="*/ 738394 h 1985988"/>
                      <a:gd name="connsiteX1" fmla="*/ 871811 w 3634914"/>
                      <a:gd name="connsiteY1" fmla="*/ 998922 h 1985988"/>
                      <a:gd name="connsiteX2" fmla="*/ 1196514 w 3634914"/>
                      <a:gd name="connsiteY2" fmla="*/ 471402 h 1985988"/>
                      <a:gd name="connsiteX3" fmla="*/ 1302737 w 3634914"/>
                      <a:gd name="connsiteY3" fmla="*/ 1087062 h 1985988"/>
                      <a:gd name="connsiteX4" fmla="*/ 1535109 w 3634914"/>
                      <a:gd name="connsiteY4" fmla="*/ 740588 h 1985988"/>
                      <a:gd name="connsiteX5" fmla="*/ 1564688 w 3634914"/>
                      <a:gd name="connsiteY5" fmla="*/ 839578 h 1985988"/>
                      <a:gd name="connsiteX6" fmla="*/ 2026438 w 3634914"/>
                      <a:gd name="connsiteY6" fmla="*/ 0 h 1985988"/>
                      <a:gd name="connsiteX7" fmla="*/ 2096422 w 3634914"/>
                      <a:gd name="connsiteY7" fmla="*/ 910209 h 1985988"/>
                      <a:gd name="connsiteX8" fmla="*/ 2337613 w 3634914"/>
                      <a:gd name="connsiteY8" fmla="*/ 692526 h 1985988"/>
                      <a:gd name="connsiteX9" fmla="*/ 2451304 w 3634914"/>
                      <a:gd name="connsiteY9" fmla="*/ 1026682 h 1985988"/>
                      <a:gd name="connsiteX10" fmla="*/ 2811672 w 3634914"/>
                      <a:gd name="connsiteY10" fmla="*/ 362762 h 1985988"/>
                      <a:gd name="connsiteX11" fmla="*/ 2811648 w 3634914"/>
                      <a:gd name="connsiteY11" fmla="*/ 1349614 h 1985988"/>
                      <a:gd name="connsiteX12" fmla="*/ 3067303 w 3634914"/>
                      <a:gd name="connsiteY12" fmla="*/ 872898 h 1985988"/>
                      <a:gd name="connsiteX13" fmla="*/ 3308989 w 3634914"/>
                      <a:gd name="connsiteY13" fmla="*/ 1059879 h 1985988"/>
                      <a:gd name="connsiteX14" fmla="*/ 3634914 w 3634914"/>
                      <a:gd name="connsiteY14" fmla="*/ 1062897 h 1985988"/>
                      <a:gd name="connsiteX15" fmla="*/ 3628878 w 3634914"/>
                      <a:gd name="connsiteY15" fmla="*/ 1156450 h 1985988"/>
                      <a:gd name="connsiteX16" fmla="*/ 3190381 w 3634914"/>
                      <a:gd name="connsiteY16" fmla="*/ 1166416 h 1985988"/>
                      <a:gd name="connsiteX17" fmla="*/ 3127797 w 3634914"/>
                      <a:gd name="connsiteY17" fmla="*/ 1094013 h 1985988"/>
                      <a:gd name="connsiteX18" fmla="*/ 2639452 w 3634914"/>
                      <a:gd name="connsiteY18" fmla="*/ 1985988 h 1985988"/>
                      <a:gd name="connsiteX19" fmla="*/ 2641943 w 3634914"/>
                      <a:gd name="connsiteY19" fmla="*/ 1027104 h 1985988"/>
                      <a:gd name="connsiteX20" fmla="*/ 2412866 w 3634914"/>
                      <a:gd name="connsiteY20" fmla="*/ 1447596 h 1985988"/>
                      <a:gd name="connsiteX21" fmla="*/ 2263227 w 3634914"/>
                      <a:gd name="connsiteY21" fmla="*/ 969434 h 1985988"/>
                      <a:gd name="connsiteX22" fmla="*/ 1966733 w 3634914"/>
                      <a:gd name="connsiteY22" fmla="*/ 1221083 h 1985988"/>
                      <a:gd name="connsiteX23" fmla="*/ 1899461 w 3634914"/>
                      <a:gd name="connsiteY23" fmla="*/ 553347 h 1985988"/>
                      <a:gd name="connsiteX24" fmla="*/ 1509822 w 3634914"/>
                      <a:gd name="connsiteY24" fmla="*/ 1270912 h 1985988"/>
                      <a:gd name="connsiteX25" fmla="*/ 1448625 w 3634914"/>
                      <a:gd name="connsiteY25" fmla="*/ 1097899 h 1985988"/>
                      <a:gd name="connsiteX26" fmla="*/ 1184752 w 3634914"/>
                      <a:gd name="connsiteY26" fmla="*/ 1500572 h 1985988"/>
                      <a:gd name="connsiteX27" fmla="*/ 1084982 w 3634914"/>
                      <a:gd name="connsiteY27" fmla="*/ 917844 h 1985988"/>
                      <a:gd name="connsiteX28" fmla="*/ 869426 w 3634914"/>
                      <a:gd name="connsiteY28" fmla="*/ 1306002 h 1985988"/>
                      <a:gd name="connsiteX29" fmla="*/ 710749 w 3634914"/>
                      <a:gd name="connsiteY29" fmla="*/ 1055533 h 1985988"/>
                      <a:gd name="connsiteX30" fmla="*/ 482172 w 3634914"/>
                      <a:gd name="connsiteY30" fmla="*/ 1475883 h 1985988"/>
                      <a:gd name="connsiteX31" fmla="*/ 193 w 3634914"/>
                      <a:gd name="connsiteY31" fmla="*/ 1475833 h 1985988"/>
                      <a:gd name="connsiteX32" fmla="*/ 1778 w 3634914"/>
                      <a:gd name="connsiteY32" fmla="*/ 1382153 h 1985988"/>
                      <a:gd name="connsiteX33" fmla="*/ 373541 w 3634914"/>
                      <a:gd name="connsiteY33" fmla="*/ 1381754 h 1985988"/>
                      <a:gd name="connsiteX34" fmla="*/ 697630 w 3634914"/>
                      <a:gd name="connsiteY34" fmla="*/ 738394 h 1985988"/>
                      <a:gd name="connsiteX0" fmla="*/ 697630 w 3634914"/>
                      <a:gd name="connsiteY0" fmla="*/ 738394 h 1985988"/>
                      <a:gd name="connsiteX1" fmla="*/ 871811 w 3634914"/>
                      <a:gd name="connsiteY1" fmla="*/ 998922 h 1985988"/>
                      <a:gd name="connsiteX2" fmla="*/ 1196514 w 3634914"/>
                      <a:gd name="connsiteY2" fmla="*/ 471402 h 1985988"/>
                      <a:gd name="connsiteX3" fmla="*/ 1302737 w 3634914"/>
                      <a:gd name="connsiteY3" fmla="*/ 1087062 h 1985988"/>
                      <a:gd name="connsiteX4" fmla="*/ 1535109 w 3634914"/>
                      <a:gd name="connsiteY4" fmla="*/ 740588 h 1985988"/>
                      <a:gd name="connsiteX5" fmla="*/ 1564688 w 3634914"/>
                      <a:gd name="connsiteY5" fmla="*/ 839578 h 1985988"/>
                      <a:gd name="connsiteX6" fmla="*/ 2026438 w 3634914"/>
                      <a:gd name="connsiteY6" fmla="*/ 0 h 1985988"/>
                      <a:gd name="connsiteX7" fmla="*/ 2096422 w 3634914"/>
                      <a:gd name="connsiteY7" fmla="*/ 910209 h 1985988"/>
                      <a:gd name="connsiteX8" fmla="*/ 2337613 w 3634914"/>
                      <a:gd name="connsiteY8" fmla="*/ 692526 h 1985988"/>
                      <a:gd name="connsiteX9" fmla="*/ 2451304 w 3634914"/>
                      <a:gd name="connsiteY9" fmla="*/ 1026682 h 1985988"/>
                      <a:gd name="connsiteX10" fmla="*/ 2811672 w 3634914"/>
                      <a:gd name="connsiteY10" fmla="*/ 362762 h 1985988"/>
                      <a:gd name="connsiteX11" fmla="*/ 2811648 w 3634914"/>
                      <a:gd name="connsiteY11" fmla="*/ 1349614 h 1985988"/>
                      <a:gd name="connsiteX12" fmla="*/ 3067303 w 3634914"/>
                      <a:gd name="connsiteY12" fmla="*/ 872898 h 1985988"/>
                      <a:gd name="connsiteX13" fmla="*/ 3308989 w 3634914"/>
                      <a:gd name="connsiteY13" fmla="*/ 1059879 h 1985988"/>
                      <a:gd name="connsiteX14" fmla="*/ 3634914 w 3634914"/>
                      <a:gd name="connsiteY14" fmla="*/ 1062897 h 1985988"/>
                      <a:gd name="connsiteX15" fmla="*/ 3628878 w 3634914"/>
                      <a:gd name="connsiteY15" fmla="*/ 1156450 h 1985988"/>
                      <a:gd name="connsiteX16" fmla="*/ 3190381 w 3634914"/>
                      <a:gd name="connsiteY16" fmla="*/ 1166416 h 1985988"/>
                      <a:gd name="connsiteX17" fmla="*/ 3127797 w 3634914"/>
                      <a:gd name="connsiteY17" fmla="*/ 1094013 h 1985988"/>
                      <a:gd name="connsiteX18" fmla="*/ 2639452 w 3634914"/>
                      <a:gd name="connsiteY18" fmla="*/ 1985988 h 1985988"/>
                      <a:gd name="connsiteX19" fmla="*/ 2637105 w 3634914"/>
                      <a:gd name="connsiteY19" fmla="*/ 1024684 h 1985988"/>
                      <a:gd name="connsiteX20" fmla="*/ 2412866 w 3634914"/>
                      <a:gd name="connsiteY20" fmla="*/ 1447596 h 1985988"/>
                      <a:gd name="connsiteX21" fmla="*/ 2263227 w 3634914"/>
                      <a:gd name="connsiteY21" fmla="*/ 969434 h 1985988"/>
                      <a:gd name="connsiteX22" fmla="*/ 1966733 w 3634914"/>
                      <a:gd name="connsiteY22" fmla="*/ 1221083 h 1985988"/>
                      <a:gd name="connsiteX23" fmla="*/ 1899461 w 3634914"/>
                      <a:gd name="connsiteY23" fmla="*/ 553347 h 1985988"/>
                      <a:gd name="connsiteX24" fmla="*/ 1509822 w 3634914"/>
                      <a:gd name="connsiteY24" fmla="*/ 1270912 h 1985988"/>
                      <a:gd name="connsiteX25" fmla="*/ 1448625 w 3634914"/>
                      <a:gd name="connsiteY25" fmla="*/ 1097899 h 1985988"/>
                      <a:gd name="connsiteX26" fmla="*/ 1184752 w 3634914"/>
                      <a:gd name="connsiteY26" fmla="*/ 1500572 h 1985988"/>
                      <a:gd name="connsiteX27" fmla="*/ 1084982 w 3634914"/>
                      <a:gd name="connsiteY27" fmla="*/ 917844 h 1985988"/>
                      <a:gd name="connsiteX28" fmla="*/ 869426 w 3634914"/>
                      <a:gd name="connsiteY28" fmla="*/ 1306002 h 1985988"/>
                      <a:gd name="connsiteX29" fmla="*/ 710749 w 3634914"/>
                      <a:gd name="connsiteY29" fmla="*/ 1055533 h 1985988"/>
                      <a:gd name="connsiteX30" fmla="*/ 482172 w 3634914"/>
                      <a:gd name="connsiteY30" fmla="*/ 1475883 h 1985988"/>
                      <a:gd name="connsiteX31" fmla="*/ 193 w 3634914"/>
                      <a:gd name="connsiteY31" fmla="*/ 1475833 h 1985988"/>
                      <a:gd name="connsiteX32" fmla="*/ 1778 w 3634914"/>
                      <a:gd name="connsiteY32" fmla="*/ 1382153 h 1985988"/>
                      <a:gd name="connsiteX33" fmla="*/ 373541 w 3634914"/>
                      <a:gd name="connsiteY33" fmla="*/ 1381754 h 1985988"/>
                      <a:gd name="connsiteX34" fmla="*/ 697630 w 3634914"/>
                      <a:gd name="connsiteY34" fmla="*/ 738394 h 1985988"/>
                      <a:gd name="connsiteX0" fmla="*/ 697630 w 3634914"/>
                      <a:gd name="connsiteY0" fmla="*/ 738394 h 1985988"/>
                      <a:gd name="connsiteX1" fmla="*/ 871811 w 3634914"/>
                      <a:gd name="connsiteY1" fmla="*/ 998922 h 1985988"/>
                      <a:gd name="connsiteX2" fmla="*/ 1196514 w 3634914"/>
                      <a:gd name="connsiteY2" fmla="*/ 471402 h 1985988"/>
                      <a:gd name="connsiteX3" fmla="*/ 1302737 w 3634914"/>
                      <a:gd name="connsiteY3" fmla="*/ 1087062 h 1985988"/>
                      <a:gd name="connsiteX4" fmla="*/ 1535109 w 3634914"/>
                      <a:gd name="connsiteY4" fmla="*/ 740588 h 1985988"/>
                      <a:gd name="connsiteX5" fmla="*/ 1564688 w 3634914"/>
                      <a:gd name="connsiteY5" fmla="*/ 839578 h 1985988"/>
                      <a:gd name="connsiteX6" fmla="*/ 2026438 w 3634914"/>
                      <a:gd name="connsiteY6" fmla="*/ 0 h 1985988"/>
                      <a:gd name="connsiteX7" fmla="*/ 2096422 w 3634914"/>
                      <a:gd name="connsiteY7" fmla="*/ 910209 h 1985988"/>
                      <a:gd name="connsiteX8" fmla="*/ 2337613 w 3634914"/>
                      <a:gd name="connsiteY8" fmla="*/ 692526 h 1985988"/>
                      <a:gd name="connsiteX9" fmla="*/ 2451304 w 3634914"/>
                      <a:gd name="connsiteY9" fmla="*/ 1026682 h 1985988"/>
                      <a:gd name="connsiteX10" fmla="*/ 2811672 w 3634914"/>
                      <a:gd name="connsiteY10" fmla="*/ 362762 h 1985988"/>
                      <a:gd name="connsiteX11" fmla="*/ 2811648 w 3634914"/>
                      <a:gd name="connsiteY11" fmla="*/ 1349614 h 1985988"/>
                      <a:gd name="connsiteX12" fmla="*/ 3067303 w 3634914"/>
                      <a:gd name="connsiteY12" fmla="*/ 872898 h 1985988"/>
                      <a:gd name="connsiteX13" fmla="*/ 3308989 w 3634914"/>
                      <a:gd name="connsiteY13" fmla="*/ 1059879 h 1985988"/>
                      <a:gd name="connsiteX14" fmla="*/ 3634914 w 3634914"/>
                      <a:gd name="connsiteY14" fmla="*/ 1062897 h 1985988"/>
                      <a:gd name="connsiteX15" fmla="*/ 3628878 w 3634914"/>
                      <a:gd name="connsiteY15" fmla="*/ 1156450 h 1985988"/>
                      <a:gd name="connsiteX16" fmla="*/ 3190381 w 3634914"/>
                      <a:gd name="connsiteY16" fmla="*/ 1166416 h 1985988"/>
                      <a:gd name="connsiteX17" fmla="*/ 3127797 w 3634914"/>
                      <a:gd name="connsiteY17" fmla="*/ 1094013 h 1985988"/>
                      <a:gd name="connsiteX18" fmla="*/ 2639452 w 3634914"/>
                      <a:gd name="connsiteY18" fmla="*/ 1985988 h 1985988"/>
                      <a:gd name="connsiteX19" fmla="*/ 2637105 w 3634914"/>
                      <a:gd name="connsiteY19" fmla="*/ 1019846 h 1985988"/>
                      <a:gd name="connsiteX20" fmla="*/ 2412866 w 3634914"/>
                      <a:gd name="connsiteY20" fmla="*/ 1447596 h 1985988"/>
                      <a:gd name="connsiteX21" fmla="*/ 2263227 w 3634914"/>
                      <a:gd name="connsiteY21" fmla="*/ 969434 h 1985988"/>
                      <a:gd name="connsiteX22" fmla="*/ 1966733 w 3634914"/>
                      <a:gd name="connsiteY22" fmla="*/ 1221083 h 1985988"/>
                      <a:gd name="connsiteX23" fmla="*/ 1899461 w 3634914"/>
                      <a:gd name="connsiteY23" fmla="*/ 553347 h 1985988"/>
                      <a:gd name="connsiteX24" fmla="*/ 1509822 w 3634914"/>
                      <a:gd name="connsiteY24" fmla="*/ 1270912 h 1985988"/>
                      <a:gd name="connsiteX25" fmla="*/ 1448625 w 3634914"/>
                      <a:gd name="connsiteY25" fmla="*/ 1097899 h 1985988"/>
                      <a:gd name="connsiteX26" fmla="*/ 1184752 w 3634914"/>
                      <a:gd name="connsiteY26" fmla="*/ 1500572 h 1985988"/>
                      <a:gd name="connsiteX27" fmla="*/ 1084982 w 3634914"/>
                      <a:gd name="connsiteY27" fmla="*/ 917844 h 1985988"/>
                      <a:gd name="connsiteX28" fmla="*/ 869426 w 3634914"/>
                      <a:gd name="connsiteY28" fmla="*/ 1306002 h 1985988"/>
                      <a:gd name="connsiteX29" fmla="*/ 710749 w 3634914"/>
                      <a:gd name="connsiteY29" fmla="*/ 1055533 h 1985988"/>
                      <a:gd name="connsiteX30" fmla="*/ 482172 w 3634914"/>
                      <a:gd name="connsiteY30" fmla="*/ 1475883 h 1985988"/>
                      <a:gd name="connsiteX31" fmla="*/ 193 w 3634914"/>
                      <a:gd name="connsiteY31" fmla="*/ 1475833 h 1985988"/>
                      <a:gd name="connsiteX32" fmla="*/ 1778 w 3634914"/>
                      <a:gd name="connsiteY32" fmla="*/ 1382153 h 1985988"/>
                      <a:gd name="connsiteX33" fmla="*/ 373541 w 3634914"/>
                      <a:gd name="connsiteY33" fmla="*/ 1381754 h 1985988"/>
                      <a:gd name="connsiteX34" fmla="*/ 697630 w 3634914"/>
                      <a:gd name="connsiteY34" fmla="*/ 738394 h 1985988"/>
                      <a:gd name="connsiteX0" fmla="*/ 697630 w 3634914"/>
                      <a:gd name="connsiteY0" fmla="*/ 738394 h 1985988"/>
                      <a:gd name="connsiteX1" fmla="*/ 871811 w 3634914"/>
                      <a:gd name="connsiteY1" fmla="*/ 998922 h 1985988"/>
                      <a:gd name="connsiteX2" fmla="*/ 1196514 w 3634914"/>
                      <a:gd name="connsiteY2" fmla="*/ 471402 h 1985988"/>
                      <a:gd name="connsiteX3" fmla="*/ 1302737 w 3634914"/>
                      <a:gd name="connsiteY3" fmla="*/ 1087062 h 1985988"/>
                      <a:gd name="connsiteX4" fmla="*/ 1535109 w 3634914"/>
                      <a:gd name="connsiteY4" fmla="*/ 740588 h 1985988"/>
                      <a:gd name="connsiteX5" fmla="*/ 1564688 w 3634914"/>
                      <a:gd name="connsiteY5" fmla="*/ 839578 h 1985988"/>
                      <a:gd name="connsiteX6" fmla="*/ 2026438 w 3634914"/>
                      <a:gd name="connsiteY6" fmla="*/ 0 h 1985988"/>
                      <a:gd name="connsiteX7" fmla="*/ 2096422 w 3634914"/>
                      <a:gd name="connsiteY7" fmla="*/ 910209 h 1985988"/>
                      <a:gd name="connsiteX8" fmla="*/ 2337613 w 3634914"/>
                      <a:gd name="connsiteY8" fmla="*/ 692526 h 1985988"/>
                      <a:gd name="connsiteX9" fmla="*/ 2451304 w 3634914"/>
                      <a:gd name="connsiteY9" fmla="*/ 1026682 h 1985988"/>
                      <a:gd name="connsiteX10" fmla="*/ 2811672 w 3634914"/>
                      <a:gd name="connsiteY10" fmla="*/ 362762 h 1985988"/>
                      <a:gd name="connsiteX11" fmla="*/ 2811648 w 3634914"/>
                      <a:gd name="connsiteY11" fmla="*/ 1349614 h 1985988"/>
                      <a:gd name="connsiteX12" fmla="*/ 3067303 w 3634914"/>
                      <a:gd name="connsiteY12" fmla="*/ 872898 h 1985988"/>
                      <a:gd name="connsiteX13" fmla="*/ 3308989 w 3634914"/>
                      <a:gd name="connsiteY13" fmla="*/ 1059879 h 1985988"/>
                      <a:gd name="connsiteX14" fmla="*/ 3634914 w 3634914"/>
                      <a:gd name="connsiteY14" fmla="*/ 1062897 h 1985988"/>
                      <a:gd name="connsiteX15" fmla="*/ 3628878 w 3634914"/>
                      <a:gd name="connsiteY15" fmla="*/ 1156450 h 1985988"/>
                      <a:gd name="connsiteX16" fmla="*/ 3190381 w 3634914"/>
                      <a:gd name="connsiteY16" fmla="*/ 1166416 h 1985988"/>
                      <a:gd name="connsiteX17" fmla="*/ 3127797 w 3634914"/>
                      <a:gd name="connsiteY17" fmla="*/ 1094013 h 1985988"/>
                      <a:gd name="connsiteX18" fmla="*/ 2639452 w 3634914"/>
                      <a:gd name="connsiteY18" fmla="*/ 1985988 h 1985988"/>
                      <a:gd name="connsiteX19" fmla="*/ 2637105 w 3634914"/>
                      <a:gd name="connsiteY19" fmla="*/ 1019846 h 1985988"/>
                      <a:gd name="connsiteX20" fmla="*/ 2412866 w 3634914"/>
                      <a:gd name="connsiteY20" fmla="*/ 1447596 h 1985988"/>
                      <a:gd name="connsiteX21" fmla="*/ 2263227 w 3634914"/>
                      <a:gd name="connsiteY21" fmla="*/ 969434 h 1985988"/>
                      <a:gd name="connsiteX22" fmla="*/ 1966733 w 3634914"/>
                      <a:gd name="connsiteY22" fmla="*/ 1221083 h 1985988"/>
                      <a:gd name="connsiteX23" fmla="*/ 1899461 w 3634914"/>
                      <a:gd name="connsiteY23" fmla="*/ 553347 h 1985988"/>
                      <a:gd name="connsiteX24" fmla="*/ 1509822 w 3634914"/>
                      <a:gd name="connsiteY24" fmla="*/ 1270912 h 1985988"/>
                      <a:gd name="connsiteX25" fmla="*/ 1448625 w 3634914"/>
                      <a:gd name="connsiteY25" fmla="*/ 1097899 h 1985988"/>
                      <a:gd name="connsiteX26" fmla="*/ 1184752 w 3634914"/>
                      <a:gd name="connsiteY26" fmla="*/ 1500572 h 1985988"/>
                      <a:gd name="connsiteX27" fmla="*/ 1084982 w 3634914"/>
                      <a:gd name="connsiteY27" fmla="*/ 917844 h 1985988"/>
                      <a:gd name="connsiteX28" fmla="*/ 869426 w 3634914"/>
                      <a:gd name="connsiteY28" fmla="*/ 1306002 h 1985988"/>
                      <a:gd name="connsiteX29" fmla="*/ 710749 w 3634914"/>
                      <a:gd name="connsiteY29" fmla="*/ 1055533 h 1985988"/>
                      <a:gd name="connsiteX30" fmla="*/ 482172 w 3634914"/>
                      <a:gd name="connsiteY30" fmla="*/ 1475883 h 1985988"/>
                      <a:gd name="connsiteX31" fmla="*/ 193 w 3634914"/>
                      <a:gd name="connsiteY31" fmla="*/ 1475833 h 1985988"/>
                      <a:gd name="connsiteX32" fmla="*/ 1778 w 3634914"/>
                      <a:gd name="connsiteY32" fmla="*/ 1382153 h 1985988"/>
                      <a:gd name="connsiteX33" fmla="*/ 373541 w 3634914"/>
                      <a:gd name="connsiteY33" fmla="*/ 1381754 h 1985988"/>
                      <a:gd name="connsiteX34" fmla="*/ 697630 w 3634914"/>
                      <a:gd name="connsiteY34" fmla="*/ 738394 h 1985988"/>
                      <a:gd name="connsiteX0" fmla="*/ 697630 w 3634914"/>
                      <a:gd name="connsiteY0" fmla="*/ 738394 h 1985988"/>
                      <a:gd name="connsiteX1" fmla="*/ 871811 w 3634914"/>
                      <a:gd name="connsiteY1" fmla="*/ 998922 h 1985988"/>
                      <a:gd name="connsiteX2" fmla="*/ 1196514 w 3634914"/>
                      <a:gd name="connsiteY2" fmla="*/ 471402 h 1985988"/>
                      <a:gd name="connsiteX3" fmla="*/ 1302737 w 3634914"/>
                      <a:gd name="connsiteY3" fmla="*/ 1087062 h 1985988"/>
                      <a:gd name="connsiteX4" fmla="*/ 1535109 w 3634914"/>
                      <a:gd name="connsiteY4" fmla="*/ 740588 h 1985988"/>
                      <a:gd name="connsiteX5" fmla="*/ 1564688 w 3634914"/>
                      <a:gd name="connsiteY5" fmla="*/ 839578 h 1985988"/>
                      <a:gd name="connsiteX6" fmla="*/ 2026438 w 3634914"/>
                      <a:gd name="connsiteY6" fmla="*/ 0 h 1985988"/>
                      <a:gd name="connsiteX7" fmla="*/ 2096422 w 3634914"/>
                      <a:gd name="connsiteY7" fmla="*/ 910209 h 1985988"/>
                      <a:gd name="connsiteX8" fmla="*/ 2337613 w 3634914"/>
                      <a:gd name="connsiteY8" fmla="*/ 692526 h 1985988"/>
                      <a:gd name="connsiteX9" fmla="*/ 2451304 w 3634914"/>
                      <a:gd name="connsiteY9" fmla="*/ 1026682 h 1985988"/>
                      <a:gd name="connsiteX10" fmla="*/ 2811672 w 3634914"/>
                      <a:gd name="connsiteY10" fmla="*/ 362762 h 1985988"/>
                      <a:gd name="connsiteX11" fmla="*/ 2811648 w 3634914"/>
                      <a:gd name="connsiteY11" fmla="*/ 1349614 h 1985988"/>
                      <a:gd name="connsiteX12" fmla="*/ 3067303 w 3634914"/>
                      <a:gd name="connsiteY12" fmla="*/ 872898 h 1985988"/>
                      <a:gd name="connsiteX13" fmla="*/ 3308989 w 3634914"/>
                      <a:gd name="connsiteY13" fmla="*/ 1059879 h 1985988"/>
                      <a:gd name="connsiteX14" fmla="*/ 3634914 w 3634914"/>
                      <a:gd name="connsiteY14" fmla="*/ 1062897 h 1985988"/>
                      <a:gd name="connsiteX15" fmla="*/ 3628878 w 3634914"/>
                      <a:gd name="connsiteY15" fmla="*/ 1156450 h 1985988"/>
                      <a:gd name="connsiteX16" fmla="*/ 3190381 w 3634914"/>
                      <a:gd name="connsiteY16" fmla="*/ 1166416 h 1985988"/>
                      <a:gd name="connsiteX17" fmla="*/ 3127797 w 3634914"/>
                      <a:gd name="connsiteY17" fmla="*/ 1094013 h 1985988"/>
                      <a:gd name="connsiteX18" fmla="*/ 2639452 w 3634914"/>
                      <a:gd name="connsiteY18" fmla="*/ 1985988 h 1985988"/>
                      <a:gd name="connsiteX19" fmla="*/ 2637105 w 3634914"/>
                      <a:gd name="connsiteY19" fmla="*/ 1019846 h 1985988"/>
                      <a:gd name="connsiteX20" fmla="*/ 2412866 w 3634914"/>
                      <a:gd name="connsiteY20" fmla="*/ 1447596 h 1985988"/>
                      <a:gd name="connsiteX21" fmla="*/ 2263227 w 3634914"/>
                      <a:gd name="connsiteY21" fmla="*/ 969434 h 1985988"/>
                      <a:gd name="connsiteX22" fmla="*/ 1966733 w 3634914"/>
                      <a:gd name="connsiteY22" fmla="*/ 1221083 h 1985988"/>
                      <a:gd name="connsiteX23" fmla="*/ 1899461 w 3634914"/>
                      <a:gd name="connsiteY23" fmla="*/ 553347 h 1985988"/>
                      <a:gd name="connsiteX24" fmla="*/ 1509822 w 3634914"/>
                      <a:gd name="connsiteY24" fmla="*/ 1270912 h 1985988"/>
                      <a:gd name="connsiteX25" fmla="*/ 1448625 w 3634914"/>
                      <a:gd name="connsiteY25" fmla="*/ 1097899 h 1985988"/>
                      <a:gd name="connsiteX26" fmla="*/ 1184752 w 3634914"/>
                      <a:gd name="connsiteY26" fmla="*/ 1500572 h 1985988"/>
                      <a:gd name="connsiteX27" fmla="*/ 1084982 w 3634914"/>
                      <a:gd name="connsiteY27" fmla="*/ 917844 h 1985988"/>
                      <a:gd name="connsiteX28" fmla="*/ 869426 w 3634914"/>
                      <a:gd name="connsiteY28" fmla="*/ 1306002 h 1985988"/>
                      <a:gd name="connsiteX29" fmla="*/ 710749 w 3634914"/>
                      <a:gd name="connsiteY29" fmla="*/ 1055533 h 1985988"/>
                      <a:gd name="connsiteX30" fmla="*/ 482172 w 3634914"/>
                      <a:gd name="connsiteY30" fmla="*/ 1475883 h 1985988"/>
                      <a:gd name="connsiteX31" fmla="*/ 193 w 3634914"/>
                      <a:gd name="connsiteY31" fmla="*/ 1475833 h 1985988"/>
                      <a:gd name="connsiteX32" fmla="*/ 1778 w 3634914"/>
                      <a:gd name="connsiteY32" fmla="*/ 1382153 h 1985988"/>
                      <a:gd name="connsiteX33" fmla="*/ 373541 w 3634914"/>
                      <a:gd name="connsiteY33" fmla="*/ 1381754 h 1985988"/>
                      <a:gd name="connsiteX34" fmla="*/ 697630 w 3634914"/>
                      <a:gd name="connsiteY34" fmla="*/ 738394 h 1985988"/>
                      <a:gd name="connsiteX0" fmla="*/ 697630 w 3634914"/>
                      <a:gd name="connsiteY0" fmla="*/ 738394 h 1985988"/>
                      <a:gd name="connsiteX1" fmla="*/ 871811 w 3634914"/>
                      <a:gd name="connsiteY1" fmla="*/ 998922 h 1985988"/>
                      <a:gd name="connsiteX2" fmla="*/ 1196514 w 3634914"/>
                      <a:gd name="connsiteY2" fmla="*/ 471402 h 1985988"/>
                      <a:gd name="connsiteX3" fmla="*/ 1302737 w 3634914"/>
                      <a:gd name="connsiteY3" fmla="*/ 1087062 h 1985988"/>
                      <a:gd name="connsiteX4" fmla="*/ 1535109 w 3634914"/>
                      <a:gd name="connsiteY4" fmla="*/ 740588 h 1985988"/>
                      <a:gd name="connsiteX5" fmla="*/ 1564688 w 3634914"/>
                      <a:gd name="connsiteY5" fmla="*/ 839578 h 1985988"/>
                      <a:gd name="connsiteX6" fmla="*/ 2026438 w 3634914"/>
                      <a:gd name="connsiteY6" fmla="*/ 0 h 1985988"/>
                      <a:gd name="connsiteX7" fmla="*/ 2096422 w 3634914"/>
                      <a:gd name="connsiteY7" fmla="*/ 910209 h 1985988"/>
                      <a:gd name="connsiteX8" fmla="*/ 2337613 w 3634914"/>
                      <a:gd name="connsiteY8" fmla="*/ 692526 h 1985988"/>
                      <a:gd name="connsiteX9" fmla="*/ 2451304 w 3634914"/>
                      <a:gd name="connsiteY9" fmla="*/ 1026682 h 1985988"/>
                      <a:gd name="connsiteX10" fmla="*/ 2811672 w 3634914"/>
                      <a:gd name="connsiteY10" fmla="*/ 362762 h 1985988"/>
                      <a:gd name="connsiteX11" fmla="*/ 2811648 w 3634914"/>
                      <a:gd name="connsiteY11" fmla="*/ 1349614 h 1985988"/>
                      <a:gd name="connsiteX12" fmla="*/ 3067303 w 3634914"/>
                      <a:gd name="connsiteY12" fmla="*/ 872898 h 1985988"/>
                      <a:gd name="connsiteX13" fmla="*/ 3308989 w 3634914"/>
                      <a:gd name="connsiteY13" fmla="*/ 1059879 h 1985988"/>
                      <a:gd name="connsiteX14" fmla="*/ 3634914 w 3634914"/>
                      <a:gd name="connsiteY14" fmla="*/ 1062897 h 1985988"/>
                      <a:gd name="connsiteX15" fmla="*/ 3628878 w 3634914"/>
                      <a:gd name="connsiteY15" fmla="*/ 1156450 h 1985988"/>
                      <a:gd name="connsiteX16" fmla="*/ 3190381 w 3634914"/>
                      <a:gd name="connsiteY16" fmla="*/ 1166416 h 1985988"/>
                      <a:gd name="connsiteX17" fmla="*/ 3127797 w 3634914"/>
                      <a:gd name="connsiteY17" fmla="*/ 1094013 h 1985988"/>
                      <a:gd name="connsiteX18" fmla="*/ 2639452 w 3634914"/>
                      <a:gd name="connsiteY18" fmla="*/ 1985988 h 1985988"/>
                      <a:gd name="connsiteX19" fmla="*/ 2637105 w 3634914"/>
                      <a:gd name="connsiteY19" fmla="*/ 1019846 h 1985988"/>
                      <a:gd name="connsiteX20" fmla="*/ 2412866 w 3634914"/>
                      <a:gd name="connsiteY20" fmla="*/ 1447596 h 1985988"/>
                      <a:gd name="connsiteX21" fmla="*/ 2263227 w 3634914"/>
                      <a:gd name="connsiteY21" fmla="*/ 969434 h 1985988"/>
                      <a:gd name="connsiteX22" fmla="*/ 1966733 w 3634914"/>
                      <a:gd name="connsiteY22" fmla="*/ 1221083 h 1985988"/>
                      <a:gd name="connsiteX23" fmla="*/ 1899461 w 3634914"/>
                      <a:gd name="connsiteY23" fmla="*/ 553347 h 1985988"/>
                      <a:gd name="connsiteX24" fmla="*/ 1509822 w 3634914"/>
                      <a:gd name="connsiteY24" fmla="*/ 1270912 h 1985988"/>
                      <a:gd name="connsiteX25" fmla="*/ 1448625 w 3634914"/>
                      <a:gd name="connsiteY25" fmla="*/ 1097899 h 1985988"/>
                      <a:gd name="connsiteX26" fmla="*/ 1184752 w 3634914"/>
                      <a:gd name="connsiteY26" fmla="*/ 1500572 h 1985988"/>
                      <a:gd name="connsiteX27" fmla="*/ 1084982 w 3634914"/>
                      <a:gd name="connsiteY27" fmla="*/ 917844 h 1985988"/>
                      <a:gd name="connsiteX28" fmla="*/ 869426 w 3634914"/>
                      <a:gd name="connsiteY28" fmla="*/ 1306002 h 1985988"/>
                      <a:gd name="connsiteX29" fmla="*/ 710749 w 3634914"/>
                      <a:gd name="connsiteY29" fmla="*/ 1055533 h 1985988"/>
                      <a:gd name="connsiteX30" fmla="*/ 482172 w 3634914"/>
                      <a:gd name="connsiteY30" fmla="*/ 1475883 h 1985988"/>
                      <a:gd name="connsiteX31" fmla="*/ 193 w 3634914"/>
                      <a:gd name="connsiteY31" fmla="*/ 1475833 h 1985988"/>
                      <a:gd name="connsiteX32" fmla="*/ 1778 w 3634914"/>
                      <a:gd name="connsiteY32" fmla="*/ 1382153 h 1985988"/>
                      <a:gd name="connsiteX33" fmla="*/ 373541 w 3634914"/>
                      <a:gd name="connsiteY33" fmla="*/ 1381754 h 1985988"/>
                      <a:gd name="connsiteX34" fmla="*/ 697630 w 3634914"/>
                      <a:gd name="connsiteY34" fmla="*/ 738394 h 1985988"/>
                      <a:gd name="connsiteX0" fmla="*/ 697630 w 3634914"/>
                      <a:gd name="connsiteY0" fmla="*/ 738394 h 1985988"/>
                      <a:gd name="connsiteX1" fmla="*/ 871811 w 3634914"/>
                      <a:gd name="connsiteY1" fmla="*/ 998922 h 1985988"/>
                      <a:gd name="connsiteX2" fmla="*/ 1196514 w 3634914"/>
                      <a:gd name="connsiteY2" fmla="*/ 471402 h 1985988"/>
                      <a:gd name="connsiteX3" fmla="*/ 1302737 w 3634914"/>
                      <a:gd name="connsiteY3" fmla="*/ 1087062 h 1985988"/>
                      <a:gd name="connsiteX4" fmla="*/ 1535109 w 3634914"/>
                      <a:gd name="connsiteY4" fmla="*/ 740588 h 1985988"/>
                      <a:gd name="connsiteX5" fmla="*/ 1564688 w 3634914"/>
                      <a:gd name="connsiteY5" fmla="*/ 839578 h 1985988"/>
                      <a:gd name="connsiteX6" fmla="*/ 2026438 w 3634914"/>
                      <a:gd name="connsiteY6" fmla="*/ 0 h 1985988"/>
                      <a:gd name="connsiteX7" fmla="*/ 2096422 w 3634914"/>
                      <a:gd name="connsiteY7" fmla="*/ 910209 h 1985988"/>
                      <a:gd name="connsiteX8" fmla="*/ 2337613 w 3634914"/>
                      <a:gd name="connsiteY8" fmla="*/ 692526 h 1985988"/>
                      <a:gd name="connsiteX9" fmla="*/ 2451304 w 3634914"/>
                      <a:gd name="connsiteY9" fmla="*/ 1026682 h 1985988"/>
                      <a:gd name="connsiteX10" fmla="*/ 2811672 w 3634914"/>
                      <a:gd name="connsiteY10" fmla="*/ 362762 h 1985988"/>
                      <a:gd name="connsiteX11" fmla="*/ 2811648 w 3634914"/>
                      <a:gd name="connsiteY11" fmla="*/ 1349614 h 1985988"/>
                      <a:gd name="connsiteX12" fmla="*/ 3067303 w 3634914"/>
                      <a:gd name="connsiteY12" fmla="*/ 872898 h 1985988"/>
                      <a:gd name="connsiteX13" fmla="*/ 3308989 w 3634914"/>
                      <a:gd name="connsiteY13" fmla="*/ 1059879 h 1985988"/>
                      <a:gd name="connsiteX14" fmla="*/ 3634914 w 3634914"/>
                      <a:gd name="connsiteY14" fmla="*/ 1062897 h 1985988"/>
                      <a:gd name="connsiteX15" fmla="*/ 3628878 w 3634914"/>
                      <a:gd name="connsiteY15" fmla="*/ 1156450 h 1985988"/>
                      <a:gd name="connsiteX16" fmla="*/ 3190381 w 3634914"/>
                      <a:gd name="connsiteY16" fmla="*/ 1166416 h 1985988"/>
                      <a:gd name="connsiteX17" fmla="*/ 3127797 w 3634914"/>
                      <a:gd name="connsiteY17" fmla="*/ 1094013 h 1985988"/>
                      <a:gd name="connsiteX18" fmla="*/ 2639452 w 3634914"/>
                      <a:gd name="connsiteY18" fmla="*/ 1985988 h 1985988"/>
                      <a:gd name="connsiteX19" fmla="*/ 2637105 w 3634914"/>
                      <a:gd name="connsiteY19" fmla="*/ 1019846 h 1985988"/>
                      <a:gd name="connsiteX20" fmla="*/ 2412866 w 3634914"/>
                      <a:gd name="connsiteY20" fmla="*/ 1447596 h 1985988"/>
                      <a:gd name="connsiteX21" fmla="*/ 2263227 w 3634914"/>
                      <a:gd name="connsiteY21" fmla="*/ 969434 h 1985988"/>
                      <a:gd name="connsiteX22" fmla="*/ 1966733 w 3634914"/>
                      <a:gd name="connsiteY22" fmla="*/ 1221083 h 1985988"/>
                      <a:gd name="connsiteX23" fmla="*/ 1899461 w 3634914"/>
                      <a:gd name="connsiteY23" fmla="*/ 553347 h 1985988"/>
                      <a:gd name="connsiteX24" fmla="*/ 1509822 w 3634914"/>
                      <a:gd name="connsiteY24" fmla="*/ 1270912 h 1985988"/>
                      <a:gd name="connsiteX25" fmla="*/ 1448625 w 3634914"/>
                      <a:gd name="connsiteY25" fmla="*/ 1097899 h 1985988"/>
                      <a:gd name="connsiteX26" fmla="*/ 1184752 w 3634914"/>
                      <a:gd name="connsiteY26" fmla="*/ 1500572 h 1985988"/>
                      <a:gd name="connsiteX27" fmla="*/ 1084982 w 3634914"/>
                      <a:gd name="connsiteY27" fmla="*/ 917844 h 1985988"/>
                      <a:gd name="connsiteX28" fmla="*/ 869426 w 3634914"/>
                      <a:gd name="connsiteY28" fmla="*/ 1306002 h 1985988"/>
                      <a:gd name="connsiteX29" fmla="*/ 710749 w 3634914"/>
                      <a:gd name="connsiteY29" fmla="*/ 1055533 h 1985988"/>
                      <a:gd name="connsiteX30" fmla="*/ 482172 w 3634914"/>
                      <a:gd name="connsiteY30" fmla="*/ 1475883 h 1985988"/>
                      <a:gd name="connsiteX31" fmla="*/ 193 w 3634914"/>
                      <a:gd name="connsiteY31" fmla="*/ 1475833 h 1985988"/>
                      <a:gd name="connsiteX32" fmla="*/ 1778 w 3634914"/>
                      <a:gd name="connsiteY32" fmla="*/ 1382153 h 1985988"/>
                      <a:gd name="connsiteX33" fmla="*/ 373541 w 3634914"/>
                      <a:gd name="connsiteY33" fmla="*/ 1381754 h 1985988"/>
                      <a:gd name="connsiteX34" fmla="*/ 697630 w 3634914"/>
                      <a:gd name="connsiteY34" fmla="*/ 738394 h 1985988"/>
                      <a:gd name="connsiteX0" fmla="*/ 697630 w 3634914"/>
                      <a:gd name="connsiteY0" fmla="*/ 738394 h 1985988"/>
                      <a:gd name="connsiteX1" fmla="*/ 871811 w 3634914"/>
                      <a:gd name="connsiteY1" fmla="*/ 998922 h 1985988"/>
                      <a:gd name="connsiteX2" fmla="*/ 1196514 w 3634914"/>
                      <a:gd name="connsiteY2" fmla="*/ 471402 h 1985988"/>
                      <a:gd name="connsiteX3" fmla="*/ 1302737 w 3634914"/>
                      <a:gd name="connsiteY3" fmla="*/ 1087062 h 1985988"/>
                      <a:gd name="connsiteX4" fmla="*/ 1535109 w 3634914"/>
                      <a:gd name="connsiteY4" fmla="*/ 740588 h 1985988"/>
                      <a:gd name="connsiteX5" fmla="*/ 1564688 w 3634914"/>
                      <a:gd name="connsiteY5" fmla="*/ 839578 h 1985988"/>
                      <a:gd name="connsiteX6" fmla="*/ 2026438 w 3634914"/>
                      <a:gd name="connsiteY6" fmla="*/ 0 h 1985988"/>
                      <a:gd name="connsiteX7" fmla="*/ 2096422 w 3634914"/>
                      <a:gd name="connsiteY7" fmla="*/ 910209 h 1985988"/>
                      <a:gd name="connsiteX8" fmla="*/ 2337613 w 3634914"/>
                      <a:gd name="connsiteY8" fmla="*/ 692526 h 1985988"/>
                      <a:gd name="connsiteX9" fmla="*/ 2451304 w 3634914"/>
                      <a:gd name="connsiteY9" fmla="*/ 1026682 h 1985988"/>
                      <a:gd name="connsiteX10" fmla="*/ 2811672 w 3634914"/>
                      <a:gd name="connsiteY10" fmla="*/ 362762 h 1985988"/>
                      <a:gd name="connsiteX11" fmla="*/ 2811648 w 3634914"/>
                      <a:gd name="connsiteY11" fmla="*/ 1349614 h 1985988"/>
                      <a:gd name="connsiteX12" fmla="*/ 3067303 w 3634914"/>
                      <a:gd name="connsiteY12" fmla="*/ 872898 h 1985988"/>
                      <a:gd name="connsiteX13" fmla="*/ 3308989 w 3634914"/>
                      <a:gd name="connsiteY13" fmla="*/ 1059879 h 1985988"/>
                      <a:gd name="connsiteX14" fmla="*/ 3634914 w 3634914"/>
                      <a:gd name="connsiteY14" fmla="*/ 1062897 h 1985988"/>
                      <a:gd name="connsiteX15" fmla="*/ 3628878 w 3634914"/>
                      <a:gd name="connsiteY15" fmla="*/ 1156450 h 1985988"/>
                      <a:gd name="connsiteX16" fmla="*/ 3190381 w 3634914"/>
                      <a:gd name="connsiteY16" fmla="*/ 1166416 h 1985988"/>
                      <a:gd name="connsiteX17" fmla="*/ 3127797 w 3634914"/>
                      <a:gd name="connsiteY17" fmla="*/ 1094013 h 1985988"/>
                      <a:gd name="connsiteX18" fmla="*/ 2639452 w 3634914"/>
                      <a:gd name="connsiteY18" fmla="*/ 1985988 h 1985988"/>
                      <a:gd name="connsiteX19" fmla="*/ 2637105 w 3634914"/>
                      <a:gd name="connsiteY19" fmla="*/ 1019846 h 1985988"/>
                      <a:gd name="connsiteX20" fmla="*/ 2412866 w 3634914"/>
                      <a:gd name="connsiteY20" fmla="*/ 1447596 h 1985988"/>
                      <a:gd name="connsiteX21" fmla="*/ 2263227 w 3634914"/>
                      <a:gd name="connsiteY21" fmla="*/ 969434 h 1985988"/>
                      <a:gd name="connsiteX22" fmla="*/ 1966733 w 3634914"/>
                      <a:gd name="connsiteY22" fmla="*/ 1221083 h 1985988"/>
                      <a:gd name="connsiteX23" fmla="*/ 1899461 w 3634914"/>
                      <a:gd name="connsiteY23" fmla="*/ 553347 h 1985988"/>
                      <a:gd name="connsiteX24" fmla="*/ 1509822 w 3634914"/>
                      <a:gd name="connsiteY24" fmla="*/ 1270912 h 1985988"/>
                      <a:gd name="connsiteX25" fmla="*/ 1448625 w 3634914"/>
                      <a:gd name="connsiteY25" fmla="*/ 1097899 h 1985988"/>
                      <a:gd name="connsiteX26" fmla="*/ 1184752 w 3634914"/>
                      <a:gd name="connsiteY26" fmla="*/ 1500572 h 1985988"/>
                      <a:gd name="connsiteX27" fmla="*/ 1084982 w 3634914"/>
                      <a:gd name="connsiteY27" fmla="*/ 917844 h 1985988"/>
                      <a:gd name="connsiteX28" fmla="*/ 869426 w 3634914"/>
                      <a:gd name="connsiteY28" fmla="*/ 1306002 h 1985988"/>
                      <a:gd name="connsiteX29" fmla="*/ 710749 w 3634914"/>
                      <a:gd name="connsiteY29" fmla="*/ 1055533 h 1985988"/>
                      <a:gd name="connsiteX30" fmla="*/ 482172 w 3634914"/>
                      <a:gd name="connsiteY30" fmla="*/ 1475883 h 1985988"/>
                      <a:gd name="connsiteX31" fmla="*/ 193 w 3634914"/>
                      <a:gd name="connsiteY31" fmla="*/ 1475833 h 1985988"/>
                      <a:gd name="connsiteX32" fmla="*/ 1778 w 3634914"/>
                      <a:gd name="connsiteY32" fmla="*/ 1382153 h 1985988"/>
                      <a:gd name="connsiteX33" fmla="*/ 373541 w 3634914"/>
                      <a:gd name="connsiteY33" fmla="*/ 1381754 h 1985988"/>
                      <a:gd name="connsiteX34" fmla="*/ 697630 w 3634914"/>
                      <a:gd name="connsiteY34" fmla="*/ 738394 h 1985988"/>
                      <a:gd name="connsiteX0" fmla="*/ 697630 w 3630076"/>
                      <a:gd name="connsiteY0" fmla="*/ 738394 h 1985988"/>
                      <a:gd name="connsiteX1" fmla="*/ 871811 w 3630076"/>
                      <a:gd name="connsiteY1" fmla="*/ 998922 h 1985988"/>
                      <a:gd name="connsiteX2" fmla="*/ 1196514 w 3630076"/>
                      <a:gd name="connsiteY2" fmla="*/ 471402 h 1985988"/>
                      <a:gd name="connsiteX3" fmla="*/ 1302737 w 3630076"/>
                      <a:gd name="connsiteY3" fmla="*/ 1087062 h 1985988"/>
                      <a:gd name="connsiteX4" fmla="*/ 1535109 w 3630076"/>
                      <a:gd name="connsiteY4" fmla="*/ 740588 h 1985988"/>
                      <a:gd name="connsiteX5" fmla="*/ 1564688 w 3630076"/>
                      <a:gd name="connsiteY5" fmla="*/ 839578 h 1985988"/>
                      <a:gd name="connsiteX6" fmla="*/ 2026438 w 3630076"/>
                      <a:gd name="connsiteY6" fmla="*/ 0 h 1985988"/>
                      <a:gd name="connsiteX7" fmla="*/ 2096422 w 3630076"/>
                      <a:gd name="connsiteY7" fmla="*/ 910209 h 1985988"/>
                      <a:gd name="connsiteX8" fmla="*/ 2337613 w 3630076"/>
                      <a:gd name="connsiteY8" fmla="*/ 692526 h 1985988"/>
                      <a:gd name="connsiteX9" fmla="*/ 2451304 w 3630076"/>
                      <a:gd name="connsiteY9" fmla="*/ 1026682 h 1985988"/>
                      <a:gd name="connsiteX10" fmla="*/ 2811672 w 3630076"/>
                      <a:gd name="connsiteY10" fmla="*/ 362762 h 1985988"/>
                      <a:gd name="connsiteX11" fmla="*/ 2811648 w 3630076"/>
                      <a:gd name="connsiteY11" fmla="*/ 1349614 h 1985988"/>
                      <a:gd name="connsiteX12" fmla="*/ 3067303 w 3630076"/>
                      <a:gd name="connsiteY12" fmla="*/ 872898 h 1985988"/>
                      <a:gd name="connsiteX13" fmla="*/ 3308989 w 3630076"/>
                      <a:gd name="connsiteY13" fmla="*/ 1059879 h 1985988"/>
                      <a:gd name="connsiteX14" fmla="*/ 3630076 w 3630076"/>
                      <a:gd name="connsiteY14" fmla="*/ 1053221 h 1985988"/>
                      <a:gd name="connsiteX15" fmla="*/ 3628878 w 3630076"/>
                      <a:gd name="connsiteY15" fmla="*/ 1156450 h 1985988"/>
                      <a:gd name="connsiteX16" fmla="*/ 3190381 w 3630076"/>
                      <a:gd name="connsiteY16" fmla="*/ 1166416 h 1985988"/>
                      <a:gd name="connsiteX17" fmla="*/ 3127797 w 3630076"/>
                      <a:gd name="connsiteY17" fmla="*/ 1094013 h 1985988"/>
                      <a:gd name="connsiteX18" fmla="*/ 2639452 w 3630076"/>
                      <a:gd name="connsiteY18" fmla="*/ 1985988 h 1985988"/>
                      <a:gd name="connsiteX19" fmla="*/ 2637105 w 3630076"/>
                      <a:gd name="connsiteY19" fmla="*/ 1019846 h 1985988"/>
                      <a:gd name="connsiteX20" fmla="*/ 2412866 w 3630076"/>
                      <a:gd name="connsiteY20" fmla="*/ 1447596 h 1985988"/>
                      <a:gd name="connsiteX21" fmla="*/ 2263227 w 3630076"/>
                      <a:gd name="connsiteY21" fmla="*/ 969434 h 1985988"/>
                      <a:gd name="connsiteX22" fmla="*/ 1966733 w 3630076"/>
                      <a:gd name="connsiteY22" fmla="*/ 1221083 h 1985988"/>
                      <a:gd name="connsiteX23" fmla="*/ 1899461 w 3630076"/>
                      <a:gd name="connsiteY23" fmla="*/ 553347 h 1985988"/>
                      <a:gd name="connsiteX24" fmla="*/ 1509822 w 3630076"/>
                      <a:gd name="connsiteY24" fmla="*/ 1270912 h 1985988"/>
                      <a:gd name="connsiteX25" fmla="*/ 1448625 w 3630076"/>
                      <a:gd name="connsiteY25" fmla="*/ 1097899 h 1985988"/>
                      <a:gd name="connsiteX26" fmla="*/ 1184752 w 3630076"/>
                      <a:gd name="connsiteY26" fmla="*/ 1500572 h 1985988"/>
                      <a:gd name="connsiteX27" fmla="*/ 1084982 w 3630076"/>
                      <a:gd name="connsiteY27" fmla="*/ 917844 h 1985988"/>
                      <a:gd name="connsiteX28" fmla="*/ 869426 w 3630076"/>
                      <a:gd name="connsiteY28" fmla="*/ 1306002 h 1985988"/>
                      <a:gd name="connsiteX29" fmla="*/ 710749 w 3630076"/>
                      <a:gd name="connsiteY29" fmla="*/ 1055533 h 1985988"/>
                      <a:gd name="connsiteX30" fmla="*/ 482172 w 3630076"/>
                      <a:gd name="connsiteY30" fmla="*/ 1475883 h 1985988"/>
                      <a:gd name="connsiteX31" fmla="*/ 193 w 3630076"/>
                      <a:gd name="connsiteY31" fmla="*/ 1475833 h 1985988"/>
                      <a:gd name="connsiteX32" fmla="*/ 1778 w 3630076"/>
                      <a:gd name="connsiteY32" fmla="*/ 1382153 h 1985988"/>
                      <a:gd name="connsiteX33" fmla="*/ 373541 w 3630076"/>
                      <a:gd name="connsiteY33" fmla="*/ 1381754 h 1985988"/>
                      <a:gd name="connsiteX34" fmla="*/ 697630 w 3630076"/>
                      <a:gd name="connsiteY34" fmla="*/ 738394 h 1985988"/>
                      <a:gd name="connsiteX0" fmla="*/ 697630 w 3630076"/>
                      <a:gd name="connsiteY0" fmla="*/ 738394 h 1985988"/>
                      <a:gd name="connsiteX1" fmla="*/ 871811 w 3630076"/>
                      <a:gd name="connsiteY1" fmla="*/ 998922 h 1985988"/>
                      <a:gd name="connsiteX2" fmla="*/ 1196514 w 3630076"/>
                      <a:gd name="connsiteY2" fmla="*/ 471402 h 1985988"/>
                      <a:gd name="connsiteX3" fmla="*/ 1302737 w 3630076"/>
                      <a:gd name="connsiteY3" fmla="*/ 1087062 h 1985988"/>
                      <a:gd name="connsiteX4" fmla="*/ 1535109 w 3630076"/>
                      <a:gd name="connsiteY4" fmla="*/ 740588 h 1985988"/>
                      <a:gd name="connsiteX5" fmla="*/ 1564688 w 3630076"/>
                      <a:gd name="connsiteY5" fmla="*/ 839578 h 1985988"/>
                      <a:gd name="connsiteX6" fmla="*/ 2026438 w 3630076"/>
                      <a:gd name="connsiteY6" fmla="*/ 0 h 1985988"/>
                      <a:gd name="connsiteX7" fmla="*/ 2096422 w 3630076"/>
                      <a:gd name="connsiteY7" fmla="*/ 910209 h 1985988"/>
                      <a:gd name="connsiteX8" fmla="*/ 2337613 w 3630076"/>
                      <a:gd name="connsiteY8" fmla="*/ 692526 h 1985988"/>
                      <a:gd name="connsiteX9" fmla="*/ 2451304 w 3630076"/>
                      <a:gd name="connsiteY9" fmla="*/ 1026682 h 1985988"/>
                      <a:gd name="connsiteX10" fmla="*/ 2811672 w 3630076"/>
                      <a:gd name="connsiteY10" fmla="*/ 362762 h 1985988"/>
                      <a:gd name="connsiteX11" fmla="*/ 2811648 w 3630076"/>
                      <a:gd name="connsiteY11" fmla="*/ 1349614 h 1985988"/>
                      <a:gd name="connsiteX12" fmla="*/ 3067303 w 3630076"/>
                      <a:gd name="connsiteY12" fmla="*/ 872898 h 1985988"/>
                      <a:gd name="connsiteX13" fmla="*/ 3308989 w 3630076"/>
                      <a:gd name="connsiteY13" fmla="*/ 1059879 h 1985988"/>
                      <a:gd name="connsiteX14" fmla="*/ 3630076 w 3630076"/>
                      <a:gd name="connsiteY14" fmla="*/ 1053221 h 1985988"/>
                      <a:gd name="connsiteX15" fmla="*/ 3628878 w 3630076"/>
                      <a:gd name="connsiteY15" fmla="*/ 1156450 h 1985988"/>
                      <a:gd name="connsiteX16" fmla="*/ 3190381 w 3630076"/>
                      <a:gd name="connsiteY16" fmla="*/ 1166416 h 1985988"/>
                      <a:gd name="connsiteX17" fmla="*/ 3127797 w 3630076"/>
                      <a:gd name="connsiteY17" fmla="*/ 1094013 h 1985988"/>
                      <a:gd name="connsiteX18" fmla="*/ 2639452 w 3630076"/>
                      <a:gd name="connsiteY18" fmla="*/ 1985988 h 1985988"/>
                      <a:gd name="connsiteX19" fmla="*/ 2637105 w 3630076"/>
                      <a:gd name="connsiteY19" fmla="*/ 1019846 h 1985988"/>
                      <a:gd name="connsiteX20" fmla="*/ 2412866 w 3630076"/>
                      <a:gd name="connsiteY20" fmla="*/ 1447596 h 1985988"/>
                      <a:gd name="connsiteX21" fmla="*/ 2263227 w 3630076"/>
                      <a:gd name="connsiteY21" fmla="*/ 969434 h 1985988"/>
                      <a:gd name="connsiteX22" fmla="*/ 1966733 w 3630076"/>
                      <a:gd name="connsiteY22" fmla="*/ 1221083 h 1985988"/>
                      <a:gd name="connsiteX23" fmla="*/ 1899461 w 3630076"/>
                      <a:gd name="connsiteY23" fmla="*/ 553347 h 1985988"/>
                      <a:gd name="connsiteX24" fmla="*/ 1509822 w 3630076"/>
                      <a:gd name="connsiteY24" fmla="*/ 1270912 h 1985988"/>
                      <a:gd name="connsiteX25" fmla="*/ 1448625 w 3630076"/>
                      <a:gd name="connsiteY25" fmla="*/ 1097899 h 1985988"/>
                      <a:gd name="connsiteX26" fmla="*/ 1184752 w 3630076"/>
                      <a:gd name="connsiteY26" fmla="*/ 1500572 h 1985988"/>
                      <a:gd name="connsiteX27" fmla="*/ 1084982 w 3630076"/>
                      <a:gd name="connsiteY27" fmla="*/ 917844 h 1985988"/>
                      <a:gd name="connsiteX28" fmla="*/ 869426 w 3630076"/>
                      <a:gd name="connsiteY28" fmla="*/ 1306002 h 1985988"/>
                      <a:gd name="connsiteX29" fmla="*/ 710749 w 3630076"/>
                      <a:gd name="connsiteY29" fmla="*/ 1055533 h 1985988"/>
                      <a:gd name="connsiteX30" fmla="*/ 482172 w 3630076"/>
                      <a:gd name="connsiteY30" fmla="*/ 1475883 h 1985988"/>
                      <a:gd name="connsiteX31" fmla="*/ 193 w 3630076"/>
                      <a:gd name="connsiteY31" fmla="*/ 1475833 h 1985988"/>
                      <a:gd name="connsiteX32" fmla="*/ 1778 w 3630076"/>
                      <a:gd name="connsiteY32" fmla="*/ 1382153 h 1985988"/>
                      <a:gd name="connsiteX33" fmla="*/ 373541 w 3630076"/>
                      <a:gd name="connsiteY33" fmla="*/ 1381754 h 1985988"/>
                      <a:gd name="connsiteX34" fmla="*/ 697630 w 3630076"/>
                      <a:gd name="connsiteY34" fmla="*/ 738394 h 1985988"/>
                      <a:gd name="connsiteX0" fmla="*/ 697630 w 3630076"/>
                      <a:gd name="connsiteY0" fmla="*/ 738394 h 1985988"/>
                      <a:gd name="connsiteX1" fmla="*/ 871811 w 3630076"/>
                      <a:gd name="connsiteY1" fmla="*/ 998922 h 1985988"/>
                      <a:gd name="connsiteX2" fmla="*/ 1196514 w 3630076"/>
                      <a:gd name="connsiteY2" fmla="*/ 471402 h 1985988"/>
                      <a:gd name="connsiteX3" fmla="*/ 1302737 w 3630076"/>
                      <a:gd name="connsiteY3" fmla="*/ 1087062 h 1985988"/>
                      <a:gd name="connsiteX4" fmla="*/ 1535109 w 3630076"/>
                      <a:gd name="connsiteY4" fmla="*/ 740588 h 1985988"/>
                      <a:gd name="connsiteX5" fmla="*/ 1564688 w 3630076"/>
                      <a:gd name="connsiteY5" fmla="*/ 839578 h 1985988"/>
                      <a:gd name="connsiteX6" fmla="*/ 2026438 w 3630076"/>
                      <a:gd name="connsiteY6" fmla="*/ 0 h 1985988"/>
                      <a:gd name="connsiteX7" fmla="*/ 2096422 w 3630076"/>
                      <a:gd name="connsiteY7" fmla="*/ 910209 h 1985988"/>
                      <a:gd name="connsiteX8" fmla="*/ 2337613 w 3630076"/>
                      <a:gd name="connsiteY8" fmla="*/ 692526 h 1985988"/>
                      <a:gd name="connsiteX9" fmla="*/ 2451304 w 3630076"/>
                      <a:gd name="connsiteY9" fmla="*/ 1026682 h 1985988"/>
                      <a:gd name="connsiteX10" fmla="*/ 2811672 w 3630076"/>
                      <a:gd name="connsiteY10" fmla="*/ 362762 h 1985988"/>
                      <a:gd name="connsiteX11" fmla="*/ 2811648 w 3630076"/>
                      <a:gd name="connsiteY11" fmla="*/ 1349614 h 1985988"/>
                      <a:gd name="connsiteX12" fmla="*/ 3067303 w 3630076"/>
                      <a:gd name="connsiteY12" fmla="*/ 872898 h 1985988"/>
                      <a:gd name="connsiteX13" fmla="*/ 3308989 w 3630076"/>
                      <a:gd name="connsiteY13" fmla="*/ 1059879 h 1985988"/>
                      <a:gd name="connsiteX14" fmla="*/ 3630076 w 3630076"/>
                      <a:gd name="connsiteY14" fmla="*/ 1058059 h 1985988"/>
                      <a:gd name="connsiteX15" fmla="*/ 3628878 w 3630076"/>
                      <a:gd name="connsiteY15" fmla="*/ 1156450 h 1985988"/>
                      <a:gd name="connsiteX16" fmla="*/ 3190381 w 3630076"/>
                      <a:gd name="connsiteY16" fmla="*/ 1166416 h 1985988"/>
                      <a:gd name="connsiteX17" fmla="*/ 3127797 w 3630076"/>
                      <a:gd name="connsiteY17" fmla="*/ 1094013 h 1985988"/>
                      <a:gd name="connsiteX18" fmla="*/ 2639452 w 3630076"/>
                      <a:gd name="connsiteY18" fmla="*/ 1985988 h 1985988"/>
                      <a:gd name="connsiteX19" fmla="*/ 2637105 w 3630076"/>
                      <a:gd name="connsiteY19" fmla="*/ 1019846 h 1985988"/>
                      <a:gd name="connsiteX20" fmla="*/ 2412866 w 3630076"/>
                      <a:gd name="connsiteY20" fmla="*/ 1447596 h 1985988"/>
                      <a:gd name="connsiteX21" fmla="*/ 2263227 w 3630076"/>
                      <a:gd name="connsiteY21" fmla="*/ 969434 h 1985988"/>
                      <a:gd name="connsiteX22" fmla="*/ 1966733 w 3630076"/>
                      <a:gd name="connsiteY22" fmla="*/ 1221083 h 1985988"/>
                      <a:gd name="connsiteX23" fmla="*/ 1899461 w 3630076"/>
                      <a:gd name="connsiteY23" fmla="*/ 553347 h 1985988"/>
                      <a:gd name="connsiteX24" fmla="*/ 1509822 w 3630076"/>
                      <a:gd name="connsiteY24" fmla="*/ 1270912 h 1985988"/>
                      <a:gd name="connsiteX25" fmla="*/ 1448625 w 3630076"/>
                      <a:gd name="connsiteY25" fmla="*/ 1097899 h 1985988"/>
                      <a:gd name="connsiteX26" fmla="*/ 1184752 w 3630076"/>
                      <a:gd name="connsiteY26" fmla="*/ 1500572 h 1985988"/>
                      <a:gd name="connsiteX27" fmla="*/ 1084982 w 3630076"/>
                      <a:gd name="connsiteY27" fmla="*/ 917844 h 1985988"/>
                      <a:gd name="connsiteX28" fmla="*/ 869426 w 3630076"/>
                      <a:gd name="connsiteY28" fmla="*/ 1306002 h 1985988"/>
                      <a:gd name="connsiteX29" fmla="*/ 710749 w 3630076"/>
                      <a:gd name="connsiteY29" fmla="*/ 1055533 h 1985988"/>
                      <a:gd name="connsiteX30" fmla="*/ 482172 w 3630076"/>
                      <a:gd name="connsiteY30" fmla="*/ 1475883 h 1985988"/>
                      <a:gd name="connsiteX31" fmla="*/ 193 w 3630076"/>
                      <a:gd name="connsiteY31" fmla="*/ 1475833 h 1985988"/>
                      <a:gd name="connsiteX32" fmla="*/ 1778 w 3630076"/>
                      <a:gd name="connsiteY32" fmla="*/ 1382153 h 1985988"/>
                      <a:gd name="connsiteX33" fmla="*/ 373541 w 3630076"/>
                      <a:gd name="connsiteY33" fmla="*/ 1381754 h 1985988"/>
                      <a:gd name="connsiteX34" fmla="*/ 697630 w 3630076"/>
                      <a:gd name="connsiteY34" fmla="*/ 738394 h 1985988"/>
                      <a:gd name="connsiteX0" fmla="*/ 697630 w 3630076"/>
                      <a:gd name="connsiteY0" fmla="*/ 738394 h 1985988"/>
                      <a:gd name="connsiteX1" fmla="*/ 871811 w 3630076"/>
                      <a:gd name="connsiteY1" fmla="*/ 998922 h 1985988"/>
                      <a:gd name="connsiteX2" fmla="*/ 1196514 w 3630076"/>
                      <a:gd name="connsiteY2" fmla="*/ 471402 h 1985988"/>
                      <a:gd name="connsiteX3" fmla="*/ 1302737 w 3630076"/>
                      <a:gd name="connsiteY3" fmla="*/ 1087062 h 1985988"/>
                      <a:gd name="connsiteX4" fmla="*/ 1535109 w 3630076"/>
                      <a:gd name="connsiteY4" fmla="*/ 740588 h 1985988"/>
                      <a:gd name="connsiteX5" fmla="*/ 1564688 w 3630076"/>
                      <a:gd name="connsiteY5" fmla="*/ 839578 h 1985988"/>
                      <a:gd name="connsiteX6" fmla="*/ 2026438 w 3630076"/>
                      <a:gd name="connsiteY6" fmla="*/ 0 h 1985988"/>
                      <a:gd name="connsiteX7" fmla="*/ 2096422 w 3630076"/>
                      <a:gd name="connsiteY7" fmla="*/ 910209 h 1985988"/>
                      <a:gd name="connsiteX8" fmla="*/ 2337613 w 3630076"/>
                      <a:gd name="connsiteY8" fmla="*/ 692526 h 1985988"/>
                      <a:gd name="connsiteX9" fmla="*/ 2451304 w 3630076"/>
                      <a:gd name="connsiteY9" fmla="*/ 1026682 h 1985988"/>
                      <a:gd name="connsiteX10" fmla="*/ 2811672 w 3630076"/>
                      <a:gd name="connsiteY10" fmla="*/ 362762 h 1985988"/>
                      <a:gd name="connsiteX11" fmla="*/ 2811648 w 3630076"/>
                      <a:gd name="connsiteY11" fmla="*/ 1349614 h 1985988"/>
                      <a:gd name="connsiteX12" fmla="*/ 3067303 w 3630076"/>
                      <a:gd name="connsiteY12" fmla="*/ 872898 h 1985988"/>
                      <a:gd name="connsiteX13" fmla="*/ 3308989 w 3630076"/>
                      <a:gd name="connsiteY13" fmla="*/ 1059879 h 1985988"/>
                      <a:gd name="connsiteX14" fmla="*/ 3630076 w 3630076"/>
                      <a:gd name="connsiteY14" fmla="*/ 1058059 h 1985988"/>
                      <a:gd name="connsiteX15" fmla="*/ 3628878 w 3630076"/>
                      <a:gd name="connsiteY15" fmla="*/ 1156450 h 1985988"/>
                      <a:gd name="connsiteX16" fmla="*/ 3202476 w 3630076"/>
                      <a:gd name="connsiteY16" fmla="*/ 1159159 h 1985988"/>
                      <a:gd name="connsiteX17" fmla="*/ 3127797 w 3630076"/>
                      <a:gd name="connsiteY17" fmla="*/ 1094013 h 1985988"/>
                      <a:gd name="connsiteX18" fmla="*/ 2639452 w 3630076"/>
                      <a:gd name="connsiteY18" fmla="*/ 1985988 h 1985988"/>
                      <a:gd name="connsiteX19" fmla="*/ 2637105 w 3630076"/>
                      <a:gd name="connsiteY19" fmla="*/ 1019846 h 1985988"/>
                      <a:gd name="connsiteX20" fmla="*/ 2412866 w 3630076"/>
                      <a:gd name="connsiteY20" fmla="*/ 1447596 h 1985988"/>
                      <a:gd name="connsiteX21" fmla="*/ 2263227 w 3630076"/>
                      <a:gd name="connsiteY21" fmla="*/ 969434 h 1985988"/>
                      <a:gd name="connsiteX22" fmla="*/ 1966733 w 3630076"/>
                      <a:gd name="connsiteY22" fmla="*/ 1221083 h 1985988"/>
                      <a:gd name="connsiteX23" fmla="*/ 1899461 w 3630076"/>
                      <a:gd name="connsiteY23" fmla="*/ 553347 h 1985988"/>
                      <a:gd name="connsiteX24" fmla="*/ 1509822 w 3630076"/>
                      <a:gd name="connsiteY24" fmla="*/ 1270912 h 1985988"/>
                      <a:gd name="connsiteX25" fmla="*/ 1448625 w 3630076"/>
                      <a:gd name="connsiteY25" fmla="*/ 1097899 h 1985988"/>
                      <a:gd name="connsiteX26" fmla="*/ 1184752 w 3630076"/>
                      <a:gd name="connsiteY26" fmla="*/ 1500572 h 1985988"/>
                      <a:gd name="connsiteX27" fmla="*/ 1084982 w 3630076"/>
                      <a:gd name="connsiteY27" fmla="*/ 917844 h 1985988"/>
                      <a:gd name="connsiteX28" fmla="*/ 869426 w 3630076"/>
                      <a:gd name="connsiteY28" fmla="*/ 1306002 h 1985988"/>
                      <a:gd name="connsiteX29" fmla="*/ 710749 w 3630076"/>
                      <a:gd name="connsiteY29" fmla="*/ 1055533 h 1985988"/>
                      <a:gd name="connsiteX30" fmla="*/ 482172 w 3630076"/>
                      <a:gd name="connsiteY30" fmla="*/ 1475883 h 1985988"/>
                      <a:gd name="connsiteX31" fmla="*/ 193 w 3630076"/>
                      <a:gd name="connsiteY31" fmla="*/ 1475833 h 1985988"/>
                      <a:gd name="connsiteX32" fmla="*/ 1778 w 3630076"/>
                      <a:gd name="connsiteY32" fmla="*/ 1382153 h 1985988"/>
                      <a:gd name="connsiteX33" fmla="*/ 373541 w 3630076"/>
                      <a:gd name="connsiteY33" fmla="*/ 1381754 h 1985988"/>
                      <a:gd name="connsiteX34" fmla="*/ 697630 w 3630076"/>
                      <a:gd name="connsiteY34" fmla="*/ 738394 h 1985988"/>
                      <a:gd name="connsiteX0" fmla="*/ 697630 w 3630076"/>
                      <a:gd name="connsiteY0" fmla="*/ 738394 h 1985988"/>
                      <a:gd name="connsiteX1" fmla="*/ 871811 w 3630076"/>
                      <a:gd name="connsiteY1" fmla="*/ 998922 h 1985988"/>
                      <a:gd name="connsiteX2" fmla="*/ 1196514 w 3630076"/>
                      <a:gd name="connsiteY2" fmla="*/ 471402 h 1985988"/>
                      <a:gd name="connsiteX3" fmla="*/ 1302737 w 3630076"/>
                      <a:gd name="connsiteY3" fmla="*/ 1087062 h 1985988"/>
                      <a:gd name="connsiteX4" fmla="*/ 1535109 w 3630076"/>
                      <a:gd name="connsiteY4" fmla="*/ 740588 h 1985988"/>
                      <a:gd name="connsiteX5" fmla="*/ 1564688 w 3630076"/>
                      <a:gd name="connsiteY5" fmla="*/ 839578 h 1985988"/>
                      <a:gd name="connsiteX6" fmla="*/ 2026438 w 3630076"/>
                      <a:gd name="connsiteY6" fmla="*/ 0 h 1985988"/>
                      <a:gd name="connsiteX7" fmla="*/ 2096422 w 3630076"/>
                      <a:gd name="connsiteY7" fmla="*/ 910209 h 1985988"/>
                      <a:gd name="connsiteX8" fmla="*/ 2337613 w 3630076"/>
                      <a:gd name="connsiteY8" fmla="*/ 692526 h 1985988"/>
                      <a:gd name="connsiteX9" fmla="*/ 2451304 w 3630076"/>
                      <a:gd name="connsiteY9" fmla="*/ 1026682 h 1985988"/>
                      <a:gd name="connsiteX10" fmla="*/ 2811672 w 3630076"/>
                      <a:gd name="connsiteY10" fmla="*/ 362762 h 1985988"/>
                      <a:gd name="connsiteX11" fmla="*/ 2811648 w 3630076"/>
                      <a:gd name="connsiteY11" fmla="*/ 1349614 h 1985988"/>
                      <a:gd name="connsiteX12" fmla="*/ 3067303 w 3630076"/>
                      <a:gd name="connsiteY12" fmla="*/ 872898 h 1985988"/>
                      <a:gd name="connsiteX13" fmla="*/ 3308989 w 3630076"/>
                      <a:gd name="connsiteY13" fmla="*/ 1059879 h 1985988"/>
                      <a:gd name="connsiteX14" fmla="*/ 3630076 w 3630076"/>
                      <a:gd name="connsiteY14" fmla="*/ 1058059 h 1985988"/>
                      <a:gd name="connsiteX15" fmla="*/ 3628878 w 3630076"/>
                      <a:gd name="connsiteY15" fmla="*/ 1156450 h 1985988"/>
                      <a:gd name="connsiteX16" fmla="*/ 3197638 w 3630076"/>
                      <a:gd name="connsiteY16" fmla="*/ 1161578 h 1985988"/>
                      <a:gd name="connsiteX17" fmla="*/ 3127797 w 3630076"/>
                      <a:gd name="connsiteY17" fmla="*/ 1094013 h 1985988"/>
                      <a:gd name="connsiteX18" fmla="*/ 2639452 w 3630076"/>
                      <a:gd name="connsiteY18" fmla="*/ 1985988 h 1985988"/>
                      <a:gd name="connsiteX19" fmla="*/ 2637105 w 3630076"/>
                      <a:gd name="connsiteY19" fmla="*/ 1019846 h 1985988"/>
                      <a:gd name="connsiteX20" fmla="*/ 2412866 w 3630076"/>
                      <a:gd name="connsiteY20" fmla="*/ 1447596 h 1985988"/>
                      <a:gd name="connsiteX21" fmla="*/ 2263227 w 3630076"/>
                      <a:gd name="connsiteY21" fmla="*/ 969434 h 1985988"/>
                      <a:gd name="connsiteX22" fmla="*/ 1966733 w 3630076"/>
                      <a:gd name="connsiteY22" fmla="*/ 1221083 h 1985988"/>
                      <a:gd name="connsiteX23" fmla="*/ 1899461 w 3630076"/>
                      <a:gd name="connsiteY23" fmla="*/ 553347 h 1985988"/>
                      <a:gd name="connsiteX24" fmla="*/ 1509822 w 3630076"/>
                      <a:gd name="connsiteY24" fmla="*/ 1270912 h 1985988"/>
                      <a:gd name="connsiteX25" fmla="*/ 1448625 w 3630076"/>
                      <a:gd name="connsiteY25" fmla="*/ 1097899 h 1985988"/>
                      <a:gd name="connsiteX26" fmla="*/ 1184752 w 3630076"/>
                      <a:gd name="connsiteY26" fmla="*/ 1500572 h 1985988"/>
                      <a:gd name="connsiteX27" fmla="*/ 1084982 w 3630076"/>
                      <a:gd name="connsiteY27" fmla="*/ 917844 h 1985988"/>
                      <a:gd name="connsiteX28" fmla="*/ 869426 w 3630076"/>
                      <a:gd name="connsiteY28" fmla="*/ 1306002 h 1985988"/>
                      <a:gd name="connsiteX29" fmla="*/ 710749 w 3630076"/>
                      <a:gd name="connsiteY29" fmla="*/ 1055533 h 1985988"/>
                      <a:gd name="connsiteX30" fmla="*/ 482172 w 3630076"/>
                      <a:gd name="connsiteY30" fmla="*/ 1475883 h 1985988"/>
                      <a:gd name="connsiteX31" fmla="*/ 193 w 3630076"/>
                      <a:gd name="connsiteY31" fmla="*/ 1475833 h 1985988"/>
                      <a:gd name="connsiteX32" fmla="*/ 1778 w 3630076"/>
                      <a:gd name="connsiteY32" fmla="*/ 1382153 h 1985988"/>
                      <a:gd name="connsiteX33" fmla="*/ 373541 w 3630076"/>
                      <a:gd name="connsiteY33" fmla="*/ 1381754 h 1985988"/>
                      <a:gd name="connsiteX34" fmla="*/ 697630 w 3630076"/>
                      <a:gd name="connsiteY34" fmla="*/ 738394 h 1985988"/>
                      <a:gd name="connsiteX0" fmla="*/ 697630 w 3633741"/>
                      <a:gd name="connsiteY0" fmla="*/ 738394 h 1985988"/>
                      <a:gd name="connsiteX1" fmla="*/ 871811 w 3633741"/>
                      <a:gd name="connsiteY1" fmla="*/ 998922 h 1985988"/>
                      <a:gd name="connsiteX2" fmla="*/ 1196514 w 3633741"/>
                      <a:gd name="connsiteY2" fmla="*/ 471402 h 1985988"/>
                      <a:gd name="connsiteX3" fmla="*/ 1302737 w 3633741"/>
                      <a:gd name="connsiteY3" fmla="*/ 1087062 h 1985988"/>
                      <a:gd name="connsiteX4" fmla="*/ 1535109 w 3633741"/>
                      <a:gd name="connsiteY4" fmla="*/ 740588 h 1985988"/>
                      <a:gd name="connsiteX5" fmla="*/ 1564688 w 3633741"/>
                      <a:gd name="connsiteY5" fmla="*/ 839578 h 1985988"/>
                      <a:gd name="connsiteX6" fmla="*/ 2026438 w 3633741"/>
                      <a:gd name="connsiteY6" fmla="*/ 0 h 1985988"/>
                      <a:gd name="connsiteX7" fmla="*/ 2096422 w 3633741"/>
                      <a:gd name="connsiteY7" fmla="*/ 910209 h 1985988"/>
                      <a:gd name="connsiteX8" fmla="*/ 2337613 w 3633741"/>
                      <a:gd name="connsiteY8" fmla="*/ 692526 h 1985988"/>
                      <a:gd name="connsiteX9" fmla="*/ 2451304 w 3633741"/>
                      <a:gd name="connsiteY9" fmla="*/ 1026682 h 1985988"/>
                      <a:gd name="connsiteX10" fmla="*/ 2811672 w 3633741"/>
                      <a:gd name="connsiteY10" fmla="*/ 362762 h 1985988"/>
                      <a:gd name="connsiteX11" fmla="*/ 2811648 w 3633741"/>
                      <a:gd name="connsiteY11" fmla="*/ 1349614 h 1985988"/>
                      <a:gd name="connsiteX12" fmla="*/ 3067303 w 3633741"/>
                      <a:gd name="connsiteY12" fmla="*/ 872898 h 1985988"/>
                      <a:gd name="connsiteX13" fmla="*/ 3308989 w 3633741"/>
                      <a:gd name="connsiteY13" fmla="*/ 1059879 h 1985988"/>
                      <a:gd name="connsiteX14" fmla="*/ 3630076 w 3633741"/>
                      <a:gd name="connsiteY14" fmla="*/ 1058059 h 1985988"/>
                      <a:gd name="connsiteX15" fmla="*/ 3633716 w 3633741"/>
                      <a:gd name="connsiteY15" fmla="*/ 1161288 h 1985988"/>
                      <a:gd name="connsiteX16" fmla="*/ 3197638 w 3633741"/>
                      <a:gd name="connsiteY16" fmla="*/ 1161578 h 1985988"/>
                      <a:gd name="connsiteX17" fmla="*/ 3127797 w 3633741"/>
                      <a:gd name="connsiteY17" fmla="*/ 1094013 h 1985988"/>
                      <a:gd name="connsiteX18" fmla="*/ 2639452 w 3633741"/>
                      <a:gd name="connsiteY18" fmla="*/ 1985988 h 1985988"/>
                      <a:gd name="connsiteX19" fmla="*/ 2637105 w 3633741"/>
                      <a:gd name="connsiteY19" fmla="*/ 1019846 h 1985988"/>
                      <a:gd name="connsiteX20" fmla="*/ 2412866 w 3633741"/>
                      <a:gd name="connsiteY20" fmla="*/ 1447596 h 1985988"/>
                      <a:gd name="connsiteX21" fmla="*/ 2263227 w 3633741"/>
                      <a:gd name="connsiteY21" fmla="*/ 969434 h 1985988"/>
                      <a:gd name="connsiteX22" fmla="*/ 1966733 w 3633741"/>
                      <a:gd name="connsiteY22" fmla="*/ 1221083 h 1985988"/>
                      <a:gd name="connsiteX23" fmla="*/ 1899461 w 3633741"/>
                      <a:gd name="connsiteY23" fmla="*/ 553347 h 1985988"/>
                      <a:gd name="connsiteX24" fmla="*/ 1509822 w 3633741"/>
                      <a:gd name="connsiteY24" fmla="*/ 1270912 h 1985988"/>
                      <a:gd name="connsiteX25" fmla="*/ 1448625 w 3633741"/>
                      <a:gd name="connsiteY25" fmla="*/ 1097899 h 1985988"/>
                      <a:gd name="connsiteX26" fmla="*/ 1184752 w 3633741"/>
                      <a:gd name="connsiteY26" fmla="*/ 1500572 h 1985988"/>
                      <a:gd name="connsiteX27" fmla="*/ 1084982 w 3633741"/>
                      <a:gd name="connsiteY27" fmla="*/ 917844 h 1985988"/>
                      <a:gd name="connsiteX28" fmla="*/ 869426 w 3633741"/>
                      <a:gd name="connsiteY28" fmla="*/ 1306002 h 1985988"/>
                      <a:gd name="connsiteX29" fmla="*/ 710749 w 3633741"/>
                      <a:gd name="connsiteY29" fmla="*/ 1055533 h 1985988"/>
                      <a:gd name="connsiteX30" fmla="*/ 482172 w 3633741"/>
                      <a:gd name="connsiteY30" fmla="*/ 1475883 h 1985988"/>
                      <a:gd name="connsiteX31" fmla="*/ 193 w 3633741"/>
                      <a:gd name="connsiteY31" fmla="*/ 1475833 h 1985988"/>
                      <a:gd name="connsiteX32" fmla="*/ 1778 w 3633741"/>
                      <a:gd name="connsiteY32" fmla="*/ 1382153 h 1985988"/>
                      <a:gd name="connsiteX33" fmla="*/ 373541 w 3633741"/>
                      <a:gd name="connsiteY33" fmla="*/ 1381754 h 1985988"/>
                      <a:gd name="connsiteX34" fmla="*/ 697630 w 3633741"/>
                      <a:gd name="connsiteY34" fmla="*/ 738394 h 1985988"/>
                      <a:gd name="connsiteX0" fmla="*/ 697630 w 3633741"/>
                      <a:gd name="connsiteY0" fmla="*/ 738394 h 1985988"/>
                      <a:gd name="connsiteX1" fmla="*/ 871811 w 3633741"/>
                      <a:gd name="connsiteY1" fmla="*/ 998922 h 1985988"/>
                      <a:gd name="connsiteX2" fmla="*/ 1196514 w 3633741"/>
                      <a:gd name="connsiteY2" fmla="*/ 471402 h 1985988"/>
                      <a:gd name="connsiteX3" fmla="*/ 1302737 w 3633741"/>
                      <a:gd name="connsiteY3" fmla="*/ 1087062 h 1985988"/>
                      <a:gd name="connsiteX4" fmla="*/ 1535109 w 3633741"/>
                      <a:gd name="connsiteY4" fmla="*/ 740588 h 1985988"/>
                      <a:gd name="connsiteX5" fmla="*/ 1564688 w 3633741"/>
                      <a:gd name="connsiteY5" fmla="*/ 839578 h 1985988"/>
                      <a:gd name="connsiteX6" fmla="*/ 2026438 w 3633741"/>
                      <a:gd name="connsiteY6" fmla="*/ 0 h 1985988"/>
                      <a:gd name="connsiteX7" fmla="*/ 2096422 w 3633741"/>
                      <a:gd name="connsiteY7" fmla="*/ 910209 h 1985988"/>
                      <a:gd name="connsiteX8" fmla="*/ 2337613 w 3633741"/>
                      <a:gd name="connsiteY8" fmla="*/ 692526 h 1985988"/>
                      <a:gd name="connsiteX9" fmla="*/ 2451304 w 3633741"/>
                      <a:gd name="connsiteY9" fmla="*/ 1026682 h 1985988"/>
                      <a:gd name="connsiteX10" fmla="*/ 2811672 w 3633741"/>
                      <a:gd name="connsiteY10" fmla="*/ 362762 h 1985988"/>
                      <a:gd name="connsiteX11" fmla="*/ 2811648 w 3633741"/>
                      <a:gd name="connsiteY11" fmla="*/ 1349614 h 1985988"/>
                      <a:gd name="connsiteX12" fmla="*/ 3067303 w 3633741"/>
                      <a:gd name="connsiteY12" fmla="*/ 872898 h 1985988"/>
                      <a:gd name="connsiteX13" fmla="*/ 3308989 w 3633741"/>
                      <a:gd name="connsiteY13" fmla="*/ 1059879 h 1985988"/>
                      <a:gd name="connsiteX14" fmla="*/ 3630076 w 3633741"/>
                      <a:gd name="connsiteY14" fmla="*/ 1058059 h 1985988"/>
                      <a:gd name="connsiteX15" fmla="*/ 3633716 w 3633741"/>
                      <a:gd name="connsiteY15" fmla="*/ 1161288 h 1985988"/>
                      <a:gd name="connsiteX16" fmla="*/ 3197638 w 3633741"/>
                      <a:gd name="connsiteY16" fmla="*/ 1166416 h 1985988"/>
                      <a:gd name="connsiteX17" fmla="*/ 3127797 w 3633741"/>
                      <a:gd name="connsiteY17" fmla="*/ 1094013 h 1985988"/>
                      <a:gd name="connsiteX18" fmla="*/ 2639452 w 3633741"/>
                      <a:gd name="connsiteY18" fmla="*/ 1985988 h 1985988"/>
                      <a:gd name="connsiteX19" fmla="*/ 2637105 w 3633741"/>
                      <a:gd name="connsiteY19" fmla="*/ 1019846 h 1985988"/>
                      <a:gd name="connsiteX20" fmla="*/ 2412866 w 3633741"/>
                      <a:gd name="connsiteY20" fmla="*/ 1447596 h 1985988"/>
                      <a:gd name="connsiteX21" fmla="*/ 2263227 w 3633741"/>
                      <a:gd name="connsiteY21" fmla="*/ 969434 h 1985988"/>
                      <a:gd name="connsiteX22" fmla="*/ 1966733 w 3633741"/>
                      <a:gd name="connsiteY22" fmla="*/ 1221083 h 1985988"/>
                      <a:gd name="connsiteX23" fmla="*/ 1899461 w 3633741"/>
                      <a:gd name="connsiteY23" fmla="*/ 553347 h 1985988"/>
                      <a:gd name="connsiteX24" fmla="*/ 1509822 w 3633741"/>
                      <a:gd name="connsiteY24" fmla="*/ 1270912 h 1985988"/>
                      <a:gd name="connsiteX25" fmla="*/ 1448625 w 3633741"/>
                      <a:gd name="connsiteY25" fmla="*/ 1097899 h 1985988"/>
                      <a:gd name="connsiteX26" fmla="*/ 1184752 w 3633741"/>
                      <a:gd name="connsiteY26" fmla="*/ 1500572 h 1985988"/>
                      <a:gd name="connsiteX27" fmla="*/ 1084982 w 3633741"/>
                      <a:gd name="connsiteY27" fmla="*/ 917844 h 1985988"/>
                      <a:gd name="connsiteX28" fmla="*/ 869426 w 3633741"/>
                      <a:gd name="connsiteY28" fmla="*/ 1306002 h 1985988"/>
                      <a:gd name="connsiteX29" fmla="*/ 710749 w 3633741"/>
                      <a:gd name="connsiteY29" fmla="*/ 1055533 h 1985988"/>
                      <a:gd name="connsiteX30" fmla="*/ 482172 w 3633741"/>
                      <a:gd name="connsiteY30" fmla="*/ 1475883 h 1985988"/>
                      <a:gd name="connsiteX31" fmla="*/ 193 w 3633741"/>
                      <a:gd name="connsiteY31" fmla="*/ 1475833 h 1985988"/>
                      <a:gd name="connsiteX32" fmla="*/ 1778 w 3633741"/>
                      <a:gd name="connsiteY32" fmla="*/ 1382153 h 1985988"/>
                      <a:gd name="connsiteX33" fmla="*/ 373541 w 3633741"/>
                      <a:gd name="connsiteY33" fmla="*/ 1381754 h 1985988"/>
                      <a:gd name="connsiteX34" fmla="*/ 697630 w 3633741"/>
                      <a:gd name="connsiteY34" fmla="*/ 738394 h 1985988"/>
                      <a:gd name="connsiteX0" fmla="*/ 697630 w 3633741"/>
                      <a:gd name="connsiteY0" fmla="*/ 738394 h 1985988"/>
                      <a:gd name="connsiteX1" fmla="*/ 871811 w 3633741"/>
                      <a:gd name="connsiteY1" fmla="*/ 998922 h 1985988"/>
                      <a:gd name="connsiteX2" fmla="*/ 1196514 w 3633741"/>
                      <a:gd name="connsiteY2" fmla="*/ 471402 h 1985988"/>
                      <a:gd name="connsiteX3" fmla="*/ 1302737 w 3633741"/>
                      <a:gd name="connsiteY3" fmla="*/ 1087062 h 1985988"/>
                      <a:gd name="connsiteX4" fmla="*/ 1535109 w 3633741"/>
                      <a:gd name="connsiteY4" fmla="*/ 740588 h 1985988"/>
                      <a:gd name="connsiteX5" fmla="*/ 1564688 w 3633741"/>
                      <a:gd name="connsiteY5" fmla="*/ 839578 h 1985988"/>
                      <a:gd name="connsiteX6" fmla="*/ 2026438 w 3633741"/>
                      <a:gd name="connsiteY6" fmla="*/ 0 h 1985988"/>
                      <a:gd name="connsiteX7" fmla="*/ 2096422 w 3633741"/>
                      <a:gd name="connsiteY7" fmla="*/ 910209 h 1985988"/>
                      <a:gd name="connsiteX8" fmla="*/ 2337613 w 3633741"/>
                      <a:gd name="connsiteY8" fmla="*/ 692526 h 1985988"/>
                      <a:gd name="connsiteX9" fmla="*/ 2451304 w 3633741"/>
                      <a:gd name="connsiteY9" fmla="*/ 1026682 h 1985988"/>
                      <a:gd name="connsiteX10" fmla="*/ 2811672 w 3633741"/>
                      <a:gd name="connsiteY10" fmla="*/ 362762 h 1985988"/>
                      <a:gd name="connsiteX11" fmla="*/ 2811648 w 3633741"/>
                      <a:gd name="connsiteY11" fmla="*/ 1349614 h 1985988"/>
                      <a:gd name="connsiteX12" fmla="*/ 3067303 w 3633741"/>
                      <a:gd name="connsiteY12" fmla="*/ 872898 h 1985988"/>
                      <a:gd name="connsiteX13" fmla="*/ 3308989 w 3633741"/>
                      <a:gd name="connsiteY13" fmla="*/ 1059879 h 1985988"/>
                      <a:gd name="connsiteX14" fmla="*/ 3630076 w 3633741"/>
                      <a:gd name="connsiteY14" fmla="*/ 1058059 h 1985988"/>
                      <a:gd name="connsiteX15" fmla="*/ 3633716 w 3633741"/>
                      <a:gd name="connsiteY15" fmla="*/ 1161288 h 1985988"/>
                      <a:gd name="connsiteX16" fmla="*/ 3197638 w 3633741"/>
                      <a:gd name="connsiteY16" fmla="*/ 1161578 h 1985988"/>
                      <a:gd name="connsiteX17" fmla="*/ 3127797 w 3633741"/>
                      <a:gd name="connsiteY17" fmla="*/ 1094013 h 1985988"/>
                      <a:gd name="connsiteX18" fmla="*/ 2639452 w 3633741"/>
                      <a:gd name="connsiteY18" fmla="*/ 1985988 h 1985988"/>
                      <a:gd name="connsiteX19" fmla="*/ 2637105 w 3633741"/>
                      <a:gd name="connsiteY19" fmla="*/ 1019846 h 1985988"/>
                      <a:gd name="connsiteX20" fmla="*/ 2412866 w 3633741"/>
                      <a:gd name="connsiteY20" fmla="*/ 1447596 h 1985988"/>
                      <a:gd name="connsiteX21" fmla="*/ 2263227 w 3633741"/>
                      <a:gd name="connsiteY21" fmla="*/ 969434 h 1985988"/>
                      <a:gd name="connsiteX22" fmla="*/ 1966733 w 3633741"/>
                      <a:gd name="connsiteY22" fmla="*/ 1221083 h 1985988"/>
                      <a:gd name="connsiteX23" fmla="*/ 1899461 w 3633741"/>
                      <a:gd name="connsiteY23" fmla="*/ 553347 h 1985988"/>
                      <a:gd name="connsiteX24" fmla="*/ 1509822 w 3633741"/>
                      <a:gd name="connsiteY24" fmla="*/ 1270912 h 1985988"/>
                      <a:gd name="connsiteX25" fmla="*/ 1448625 w 3633741"/>
                      <a:gd name="connsiteY25" fmla="*/ 1097899 h 1985988"/>
                      <a:gd name="connsiteX26" fmla="*/ 1184752 w 3633741"/>
                      <a:gd name="connsiteY26" fmla="*/ 1500572 h 1985988"/>
                      <a:gd name="connsiteX27" fmla="*/ 1084982 w 3633741"/>
                      <a:gd name="connsiteY27" fmla="*/ 917844 h 1985988"/>
                      <a:gd name="connsiteX28" fmla="*/ 869426 w 3633741"/>
                      <a:gd name="connsiteY28" fmla="*/ 1306002 h 1985988"/>
                      <a:gd name="connsiteX29" fmla="*/ 710749 w 3633741"/>
                      <a:gd name="connsiteY29" fmla="*/ 1055533 h 1985988"/>
                      <a:gd name="connsiteX30" fmla="*/ 482172 w 3633741"/>
                      <a:gd name="connsiteY30" fmla="*/ 1475883 h 1985988"/>
                      <a:gd name="connsiteX31" fmla="*/ 193 w 3633741"/>
                      <a:gd name="connsiteY31" fmla="*/ 1475833 h 1985988"/>
                      <a:gd name="connsiteX32" fmla="*/ 1778 w 3633741"/>
                      <a:gd name="connsiteY32" fmla="*/ 1382153 h 1985988"/>
                      <a:gd name="connsiteX33" fmla="*/ 373541 w 3633741"/>
                      <a:gd name="connsiteY33" fmla="*/ 1381754 h 1985988"/>
                      <a:gd name="connsiteX34" fmla="*/ 697630 w 3633741"/>
                      <a:gd name="connsiteY34" fmla="*/ 738394 h 1985988"/>
                      <a:gd name="connsiteX0" fmla="*/ 697630 w 3636151"/>
                      <a:gd name="connsiteY0" fmla="*/ 738394 h 1985988"/>
                      <a:gd name="connsiteX1" fmla="*/ 871811 w 3636151"/>
                      <a:gd name="connsiteY1" fmla="*/ 998922 h 1985988"/>
                      <a:gd name="connsiteX2" fmla="*/ 1196514 w 3636151"/>
                      <a:gd name="connsiteY2" fmla="*/ 471402 h 1985988"/>
                      <a:gd name="connsiteX3" fmla="*/ 1302737 w 3636151"/>
                      <a:gd name="connsiteY3" fmla="*/ 1087062 h 1985988"/>
                      <a:gd name="connsiteX4" fmla="*/ 1535109 w 3636151"/>
                      <a:gd name="connsiteY4" fmla="*/ 740588 h 1985988"/>
                      <a:gd name="connsiteX5" fmla="*/ 1564688 w 3636151"/>
                      <a:gd name="connsiteY5" fmla="*/ 839578 h 1985988"/>
                      <a:gd name="connsiteX6" fmla="*/ 2026438 w 3636151"/>
                      <a:gd name="connsiteY6" fmla="*/ 0 h 1985988"/>
                      <a:gd name="connsiteX7" fmla="*/ 2096422 w 3636151"/>
                      <a:gd name="connsiteY7" fmla="*/ 910209 h 1985988"/>
                      <a:gd name="connsiteX8" fmla="*/ 2337613 w 3636151"/>
                      <a:gd name="connsiteY8" fmla="*/ 692526 h 1985988"/>
                      <a:gd name="connsiteX9" fmla="*/ 2451304 w 3636151"/>
                      <a:gd name="connsiteY9" fmla="*/ 1026682 h 1985988"/>
                      <a:gd name="connsiteX10" fmla="*/ 2811672 w 3636151"/>
                      <a:gd name="connsiteY10" fmla="*/ 362762 h 1985988"/>
                      <a:gd name="connsiteX11" fmla="*/ 2811648 w 3636151"/>
                      <a:gd name="connsiteY11" fmla="*/ 1349614 h 1985988"/>
                      <a:gd name="connsiteX12" fmla="*/ 3067303 w 3636151"/>
                      <a:gd name="connsiteY12" fmla="*/ 872898 h 1985988"/>
                      <a:gd name="connsiteX13" fmla="*/ 3308989 w 3636151"/>
                      <a:gd name="connsiteY13" fmla="*/ 1059879 h 1985988"/>
                      <a:gd name="connsiteX14" fmla="*/ 3630076 w 3636151"/>
                      <a:gd name="connsiteY14" fmla="*/ 1058059 h 1985988"/>
                      <a:gd name="connsiteX15" fmla="*/ 3636135 w 3636151"/>
                      <a:gd name="connsiteY15" fmla="*/ 1166126 h 1985988"/>
                      <a:gd name="connsiteX16" fmla="*/ 3197638 w 3636151"/>
                      <a:gd name="connsiteY16" fmla="*/ 1161578 h 1985988"/>
                      <a:gd name="connsiteX17" fmla="*/ 3127797 w 3636151"/>
                      <a:gd name="connsiteY17" fmla="*/ 1094013 h 1985988"/>
                      <a:gd name="connsiteX18" fmla="*/ 2639452 w 3636151"/>
                      <a:gd name="connsiteY18" fmla="*/ 1985988 h 1985988"/>
                      <a:gd name="connsiteX19" fmla="*/ 2637105 w 3636151"/>
                      <a:gd name="connsiteY19" fmla="*/ 1019846 h 1985988"/>
                      <a:gd name="connsiteX20" fmla="*/ 2412866 w 3636151"/>
                      <a:gd name="connsiteY20" fmla="*/ 1447596 h 1985988"/>
                      <a:gd name="connsiteX21" fmla="*/ 2263227 w 3636151"/>
                      <a:gd name="connsiteY21" fmla="*/ 969434 h 1985988"/>
                      <a:gd name="connsiteX22" fmla="*/ 1966733 w 3636151"/>
                      <a:gd name="connsiteY22" fmla="*/ 1221083 h 1985988"/>
                      <a:gd name="connsiteX23" fmla="*/ 1899461 w 3636151"/>
                      <a:gd name="connsiteY23" fmla="*/ 553347 h 1985988"/>
                      <a:gd name="connsiteX24" fmla="*/ 1509822 w 3636151"/>
                      <a:gd name="connsiteY24" fmla="*/ 1270912 h 1985988"/>
                      <a:gd name="connsiteX25" fmla="*/ 1448625 w 3636151"/>
                      <a:gd name="connsiteY25" fmla="*/ 1097899 h 1985988"/>
                      <a:gd name="connsiteX26" fmla="*/ 1184752 w 3636151"/>
                      <a:gd name="connsiteY26" fmla="*/ 1500572 h 1985988"/>
                      <a:gd name="connsiteX27" fmla="*/ 1084982 w 3636151"/>
                      <a:gd name="connsiteY27" fmla="*/ 917844 h 1985988"/>
                      <a:gd name="connsiteX28" fmla="*/ 869426 w 3636151"/>
                      <a:gd name="connsiteY28" fmla="*/ 1306002 h 1985988"/>
                      <a:gd name="connsiteX29" fmla="*/ 710749 w 3636151"/>
                      <a:gd name="connsiteY29" fmla="*/ 1055533 h 1985988"/>
                      <a:gd name="connsiteX30" fmla="*/ 482172 w 3636151"/>
                      <a:gd name="connsiteY30" fmla="*/ 1475883 h 1985988"/>
                      <a:gd name="connsiteX31" fmla="*/ 193 w 3636151"/>
                      <a:gd name="connsiteY31" fmla="*/ 1475833 h 1985988"/>
                      <a:gd name="connsiteX32" fmla="*/ 1778 w 3636151"/>
                      <a:gd name="connsiteY32" fmla="*/ 1382153 h 1985988"/>
                      <a:gd name="connsiteX33" fmla="*/ 373541 w 3636151"/>
                      <a:gd name="connsiteY33" fmla="*/ 1381754 h 1985988"/>
                      <a:gd name="connsiteX34" fmla="*/ 697630 w 3636151"/>
                      <a:gd name="connsiteY34" fmla="*/ 738394 h 1985988"/>
                      <a:gd name="connsiteX0" fmla="*/ 697630 w 3630076"/>
                      <a:gd name="connsiteY0" fmla="*/ 738394 h 1985988"/>
                      <a:gd name="connsiteX1" fmla="*/ 871811 w 3630076"/>
                      <a:gd name="connsiteY1" fmla="*/ 998922 h 1985988"/>
                      <a:gd name="connsiteX2" fmla="*/ 1196514 w 3630076"/>
                      <a:gd name="connsiteY2" fmla="*/ 471402 h 1985988"/>
                      <a:gd name="connsiteX3" fmla="*/ 1302737 w 3630076"/>
                      <a:gd name="connsiteY3" fmla="*/ 1087062 h 1985988"/>
                      <a:gd name="connsiteX4" fmla="*/ 1535109 w 3630076"/>
                      <a:gd name="connsiteY4" fmla="*/ 740588 h 1985988"/>
                      <a:gd name="connsiteX5" fmla="*/ 1564688 w 3630076"/>
                      <a:gd name="connsiteY5" fmla="*/ 839578 h 1985988"/>
                      <a:gd name="connsiteX6" fmla="*/ 2026438 w 3630076"/>
                      <a:gd name="connsiteY6" fmla="*/ 0 h 1985988"/>
                      <a:gd name="connsiteX7" fmla="*/ 2096422 w 3630076"/>
                      <a:gd name="connsiteY7" fmla="*/ 910209 h 1985988"/>
                      <a:gd name="connsiteX8" fmla="*/ 2337613 w 3630076"/>
                      <a:gd name="connsiteY8" fmla="*/ 692526 h 1985988"/>
                      <a:gd name="connsiteX9" fmla="*/ 2451304 w 3630076"/>
                      <a:gd name="connsiteY9" fmla="*/ 1026682 h 1985988"/>
                      <a:gd name="connsiteX10" fmla="*/ 2811672 w 3630076"/>
                      <a:gd name="connsiteY10" fmla="*/ 362762 h 1985988"/>
                      <a:gd name="connsiteX11" fmla="*/ 2811648 w 3630076"/>
                      <a:gd name="connsiteY11" fmla="*/ 1349614 h 1985988"/>
                      <a:gd name="connsiteX12" fmla="*/ 3067303 w 3630076"/>
                      <a:gd name="connsiteY12" fmla="*/ 872898 h 1985988"/>
                      <a:gd name="connsiteX13" fmla="*/ 3308989 w 3630076"/>
                      <a:gd name="connsiteY13" fmla="*/ 1059879 h 1985988"/>
                      <a:gd name="connsiteX14" fmla="*/ 3630076 w 3630076"/>
                      <a:gd name="connsiteY14" fmla="*/ 1058059 h 1985988"/>
                      <a:gd name="connsiteX15" fmla="*/ 3628878 w 3630076"/>
                      <a:gd name="connsiteY15" fmla="*/ 1166126 h 1985988"/>
                      <a:gd name="connsiteX16" fmla="*/ 3197638 w 3630076"/>
                      <a:gd name="connsiteY16" fmla="*/ 1161578 h 1985988"/>
                      <a:gd name="connsiteX17" fmla="*/ 3127797 w 3630076"/>
                      <a:gd name="connsiteY17" fmla="*/ 1094013 h 1985988"/>
                      <a:gd name="connsiteX18" fmla="*/ 2639452 w 3630076"/>
                      <a:gd name="connsiteY18" fmla="*/ 1985988 h 1985988"/>
                      <a:gd name="connsiteX19" fmla="*/ 2637105 w 3630076"/>
                      <a:gd name="connsiteY19" fmla="*/ 1019846 h 1985988"/>
                      <a:gd name="connsiteX20" fmla="*/ 2412866 w 3630076"/>
                      <a:gd name="connsiteY20" fmla="*/ 1447596 h 1985988"/>
                      <a:gd name="connsiteX21" fmla="*/ 2263227 w 3630076"/>
                      <a:gd name="connsiteY21" fmla="*/ 969434 h 1985988"/>
                      <a:gd name="connsiteX22" fmla="*/ 1966733 w 3630076"/>
                      <a:gd name="connsiteY22" fmla="*/ 1221083 h 1985988"/>
                      <a:gd name="connsiteX23" fmla="*/ 1899461 w 3630076"/>
                      <a:gd name="connsiteY23" fmla="*/ 553347 h 1985988"/>
                      <a:gd name="connsiteX24" fmla="*/ 1509822 w 3630076"/>
                      <a:gd name="connsiteY24" fmla="*/ 1270912 h 1985988"/>
                      <a:gd name="connsiteX25" fmla="*/ 1448625 w 3630076"/>
                      <a:gd name="connsiteY25" fmla="*/ 1097899 h 1985988"/>
                      <a:gd name="connsiteX26" fmla="*/ 1184752 w 3630076"/>
                      <a:gd name="connsiteY26" fmla="*/ 1500572 h 1985988"/>
                      <a:gd name="connsiteX27" fmla="*/ 1084982 w 3630076"/>
                      <a:gd name="connsiteY27" fmla="*/ 917844 h 1985988"/>
                      <a:gd name="connsiteX28" fmla="*/ 869426 w 3630076"/>
                      <a:gd name="connsiteY28" fmla="*/ 1306002 h 1985988"/>
                      <a:gd name="connsiteX29" fmla="*/ 710749 w 3630076"/>
                      <a:gd name="connsiteY29" fmla="*/ 1055533 h 1985988"/>
                      <a:gd name="connsiteX30" fmla="*/ 482172 w 3630076"/>
                      <a:gd name="connsiteY30" fmla="*/ 1475883 h 1985988"/>
                      <a:gd name="connsiteX31" fmla="*/ 193 w 3630076"/>
                      <a:gd name="connsiteY31" fmla="*/ 1475833 h 1985988"/>
                      <a:gd name="connsiteX32" fmla="*/ 1778 w 3630076"/>
                      <a:gd name="connsiteY32" fmla="*/ 1382153 h 1985988"/>
                      <a:gd name="connsiteX33" fmla="*/ 373541 w 3630076"/>
                      <a:gd name="connsiteY33" fmla="*/ 1381754 h 1985988"/>
                      <a:gd name="connsiteX34" fmla="*/ 697630 w 3630076"/>
                      <a:gd name="connsiteY34" fmla="*/ 738394 h 1985988"/>
                      <a:gd name="connsiteX0" fmla="*/ 697630 w 3630076"/>
                      <a:gd name="connsiteY0" fmla="*/ 738394 h 1985988"/>
                      <a:gd name="connsiteX1" fmla="*/ 871811 w 3630076"/>
                      <a:gd name="connsiteY1" fmla="*/ 998922 h 1985988"/>
                      <a:gd name="connsiteX2" fmla="*/ 1196514 w 3630076"/>
                      <a:gd name="connsiteY2" fmla="*/ 471402 h 1985988"/>
                      <a:gd name="connsiteX3" fmla="*/ 1302737 w 3630076"/>
                      <a:gd name="connsiteY3" fmla="*/ 1087062 h 1985988"/>
                      <a:gd name="connsiteX4" fmla="*/ 1535109 w 3630076"/>
                      <a:gd name="connsiteY4" fmla="*/ 740588 h 1985988"/>
                      <a:gd name="connsiteX5" fmla="*/ 1564688 w 3630076"/>
                      <a:gd name="connsiteY5" fmla="*/ 839578 h 1985988"/>
                      <a:gd name="connsiteX6" fmla="*/ 2026438 w 3630076"/>
                      <a:gd name="connsiteY6" fmla="*/ 0 h 1985988"/>
                      <a:gd name="connsiteX7" fmla="*/ 2096422 w 3630076"/>
                      <a:gd name="connsiteY7" fmla="*/ 910209 h 1985988"/>
                      <a:gd name="connsiteX8" fmla="*/ 2337613 w 3630076"/>
                      <a:gd name="connsiteY8" fmla="*/ 692526 h 1985988"/>
                      <a:gd name="connsiteX9" fmla="*/ 2451304 w 3630076"/>
                      <a:gd name="connsiteY9" fmla="*/ 1026682 h 1985988"/>
                      <a:gd name="connsiteX10" fmla="*/ 2811672 w 3630076"/>
                      <a:gd name="connsiteY10" fmla="*/ 362762 h 1985988"/>
                      <a:gd name="connsiteX11" fmla="*/ 2811648 w 3630076"/>
                      <a:gd name="connsiteY11" fmla="*/ 1349614 h 1985988"/>
                      <a:gd name="connsiteX12" fmla="*/ 3067303 w 3630076"/>
                      <a:gd name="connsiteY12" fmla="*/ 872898 h 1985988"/>
                      <a:gd name="connsiteX13" fmla="*/ 3308989 w 3630076"/>
                      <a:gd name="connsiteY13" fmla="*/ 1059879 h 1985988"/>
                      <a:gd name="connsiteX14" fmla="*/ 3630076 w 3630076"/>
                      <a:gd name="connsiteY14" fmla="*/ 1058059 h 1985988"/>
                      <a:gd name="connsiteX15" fmla="*/ 3628878 w 3630076"/>
                      <a:gd name="connsiteY15" fmla="*/ 1166126 h 1985988"/>
                      <a:gd name="connsiteX16" fmla="*/ 3200057 w 3630076"/>
                      <a:gd name="connsiteY16" fmla="*/ 1154321 h 1985988"/>
                      <a:gd name="connsiteX17" fmla="*/ 3127797 w 3630076"/>
                      <a:gd name="connsiteY17" fmla="*/ 1094013 h 1985988"/>
                      <a:gd name="connsiteX18" fmla="*/ 2639452 w 3630076"/>
                      <a:gd name="connsiteY18" fmla="*/ 1985988 h 1985988"/>
                      <a:gd name="connsiteX19" fmla="*/ 2637105 w 3630076"/>
                      <a:gd name="connsiteY19" fmla="*/ 1019846 h 1985988"/>
                      <a:gd name="connsiteX20" fmla="*/ 2412866 w 3630076"/>
                      <a:gd name="connsiteY20" fmla="*/ 1447596 h 1985988"/>
                      <a:gd name="connsiteX21" fmla="*/ 2263227 w 3630076"/>
                      <a:gd name="connsiteY21" fmla="*/ 969434 h 1985988"/>
                      <a:gd name="connsiteX22" fmla="*/ 1966733 w 3630076"/>
                      <a:gd name="connsiteY22" fmla="*/ 1221083 h 1985988"/>
                      <a:gd name="connsiteX23" fmla="*/ 1899461 w 3630076"/>
                      <a:gd name="connsiteY23" fmla="*/ 553347 h 1985988"/>
                      <a:gd name="connsiteX24" fmla="*/ 1509822 w 3630076"/>
                      <a:gd name="connsiteY24" fmla="*/ 1270912 h 1985988"/>
                      <a:gd name="connsiteX25" fmla="*/ 1448625 w 3630076"/>
                      <a:gd name="connsiteY25" fmla="*/ 1097899 h 1985988"/>
                      <a:gd name="connsiteX26" fmla="*/ 1184752 w 3630076"/>
                      <a:gd name="connsiteY26" fmla="*/ 1500572 h 1985988"/>
                      <a:gd name="connsiteX27" fmla="*/ 1084982 w 3630076"/>
                      <a:gd name="connsiteY27" fmla="*/ 917844 h 1985988"/>
                      <a:gd name="connsiteX28" fmla="*/ 869426 w 3630076"/>
                      <a:gd name="connsiteY28" fmla="*/ 1306002 h 1985988"/>
                      <a:gd name="connsiteX29" fmla="*/ 710749 w 3630076"/>
                      <a:gd name="connsiteY29" fmla="*/ 1055533 h 1985988"/>
                      <a:gd name="connsiteX30" fmla="*/ 482172 w 3630076"/>
                      <a:gd name="connsiteY30" fmla="*/ 1475883 h 1985988"/>
                      <a:gd name="connsiteX31" fmla="*/ 193 w 3630076"/>
                      <a:gd name="connsiteY31" fmla="*/ 1475833 h 1985988"/>
                      <a:gd name="connsiteX32" fmla="*/ 1778 w 3630076"/>
                      <a:gd name="connsiteY32" fmla="*/ 1382153 h 1985988"/>
                      <a:gd name="connsiteX33" fmla="*/ 373541 w 3630076"/>
                      <a:gd name="connsiteY33" fmla="*/ 1381754 h 1985988"/>
                      <a:gd name="connsiteX34" fmla="*/ 697630 w 3630076"/>
                      <a:gd name="connsiteY34" fmla="*/ 738394 h 1985988"/>
                      <a:gd name="connsiteX0" fmla="*/ 697630 w 3630076"/>
                      <a:gd name="connsiteY0" fmla="*/ 738394 h 1985988"/>
                      <a:gd name="connsiteX1" fmla="*/ 871811 w 3630076"/>
                      <a:gd name="connsiteY1" fmla="*/ 998922 h 1985988"/>
                      <a:gd name="connsiteX2" fmla="*/ 1196514 w 3630076"/>
                      <a:gd name="connsiteY2" fmla="*/ 471402 h 1985988"/>
                      <a:gd name="connsiteX3" fmla="*/ 1302737 w 3630076"/>
                      <a:gd name="connsiteY3" fmla="*/ 1087062 h 1985988"/>
                      <a:gd name="connsiteX4" fmla="*/ 1535109 w 3630076"/>
                      <a:gd name="connsiteY4" fmla="*/ 740588 h 1985988"/>
                      <a:gd name="connsiteX5" fmla="*/ 1564688 w 3630076"/>
                      <a:gd name="connsiteY5" fmla="*/ 839578 h 1985988"/>
                      <a:gd name="connsiteX6" fmla="*/ 2026438 w 3630076"/>
                      <a:gd name="connsiteY6" fmla="*/ 0 h 1985988"/>
                      <a:gd name="connsiteX7" fmla="*/ 2096422 w 3630076"/>
                      <a:gd name="connsiteY7" fmla="*/ 910209 h 1985988"/>
                      <a:gd name="connsiteX8" fmla="*/ 2337613 w 3630076"/>
                      <a:gd name="connsiteY8" fmla="*/ 692526 h 1985988"/>
                      <a:gd name="connsiteX9" fmla="*/ 2451304 w 3630076"/>
                      <a:gd name="connsiteY9" fmla="*/ 1026682 h 1985988"/>
                      <a:gd name="connsiteX10" fmla="*/ 2811672 w 3630076"/>
                      <a:gd name="connsiteY10" fmla="*/ 362762 h 1985988"/>
                      <a:gd name="connsiteX11" fmla="*/ 2811648 w 3630076"/>
                      <a:gd name="connsiteY11" fmla="*/ 1349614 h 1985988"/>
                      <a:gd name="connsiteX12" fmla="*/ 3067303 w 3630076"/>
                      <a:gd name="connsiteY12" fmla="*/ 872898 h 1985988"/>
                      <a:gd name="connsiteX13" fmla="*/ 3308989 w 3630076"/>
                      <a:gd name="connsiteY13" fmla="*/ 1059879 h 1985988"/>
                      <a:gd name="connsiteX14" fmla="*/ 3630076 w 3630076"/>
                      <a:gd name="connsiteY14" fmla="*/ 1058059 h 1985988"/>
                      <a:gd name="connsiteX15" fmla="*/ 3628878 w 3630076"/>
                      <a:gd name="connsiteY15" fmla="*/ 1166126 h 1985988"/>
                      <a:gd name="connsiteX16" fmla="*/ 3200057 w 3630076"/>
                      <a:gd name="connsiteY16" fmla="*/ 1163997 h 1985988"/>
                      <a:gd name="connsiteX17" fmla="*/ 3127797 w 3630076"/>
                      <a:gd name="connsiteY17" fmla="*/ 1094013 h 1985988"/>
                      <a:gd name="connsiteX18" fmla="*/ 2639452 w 3630076"/>
                      <a:gd name="connsiteY18" fmla="*/ 1985988 h 1985988"/>
                      <a:gd name="connsiteX19" fmla="*/ 2637105 w 3630076"/>
                      <a:gd name="connsiteY19" fmla="*/ 1019846 h 1985988"/>
                      <a:gd name="connsiteX20" fmla="*/ 2412866 w 3630076"/>
                      <a:gd name="connsiteY20" fmla="*/ 1447596 h 1985988"/>
                      <a:gd name="connsiteX21" fmla="*/ 2263227 w 3630076"/>
                      <a:gd name="connsiteY21" fmla="*/ 969434 h 1985988"/>
                      <a:gd name="connsiteX22" fmla="*/ 1966733 w 3630076"/>
                      <a:gd name="connsiteY22" fmla="*/ 1221083 h 1985988"/>
                      <a:gd name="connsiteX23" fmla="*/ 1899461 w 3630076"/>
                      <a:gd name="connsiteY23" fmla="*/ 553347 h 1985988"/>
                      <a:gd name="connsiteX24" fmla="*/ 1509822 w 3630076"/>
                      <a:gd name="connsiteY24" fmla="*/ 1270912 h 1985988"/>
                      <a:gd name="connsiteX25" fmla="*/ 1448625 w 3630076"/>
                      <a:gd name="connsiteY25" fmla="*/ 1097899 h 1985988"/>
                      <a:gd name="connsiteX26" fmla="*/ 1184752 w 3630076"/>
                      <a:gd name="connsiteY26" fmla="*/ 1500572 h 1985988"/>
                      <a:gd name="connsiteX27" fmla="*/ 1084982 w 3630076"/>
                      <a:gd name="connsiteY27" fmla="*/ 917844 h 1985988"/>
                      <a:gd name="connsiteX28" fmla="*/ 869426 w 3630076"/>
                      <a:gd name="connsiteY28" fmla="*/ 1306002 h 1985988"/>
                      <a:gd name="connsiteX29" fmla="*/ 710749 w 3630076"/>
                      <a:gd name="connsiteY29" fmla="*/ 1055533 h 1985988"/>
                      <a:gd name="connsiteX30" fmla="*/ 482172 w 3630076"/>
                      <a:gd name="connsiteY30" fmla="*/ 1475883 h 1985988"/>
                      <a:gd name="connsiteX31" fmla="*/ 193 w 3630076"/>
                      <a:gd name="connsiteY31" fmla="*/ 1475833 h 1985988"/>
                      <a:gd name="connsiteX32" fmla="*/ 1778 w 3630076"/>
                      <a:gd name="connsiteY32" fmla="*/ 1382153 h 1985988"/>
                      <a:gd name="connsiteX33" fmla="*/ 373541 w 3630076"/>
                      <a:gd name="connsiteY33" fmla="*/ 1381754 h 1985988"/>
                      <a:gd name="connsiteX34" fmla="*/ 697630 w 3630076"/>
                      <a:gd name="connsiteY34" fmla="*/ 738394 h 1985988"/>
                      <a:gd name="connsiteX0" fmla="*/ 697630 w 3630076"/>
                      <a:gd name="connsiteY0" fmla="*/ 738394 h 1985988"/>
                      <a:gd name="connsiteX1" fmla="*/ 871811 w 3630076"/>
                      <a:gd name="connsiteY1" fmla="*/ 998922 h 1985988"/>
                      <a:gd name="connsiteX2" fmla="*/ 1196514 w 3630076"/>
                      <a:gd name="connsiteY2" fmla="*/ 471402 h 1985988"/>
                      <a:gd name="connsiteX3" fmla="*/ 1302737 w 3630076"/>
                      <a:gd name="connsiteY3" fmla="*/ 1087062 h 1985988"/>
                      <a:gd name="connsiteX4" fmla="*/ 1535109 w 3630076"/>
                      <a:gd name="connsiteY4" fmla="*/ 740588 h 1985988"/>
                      <a:gd name="connsiteX5" fmla="*/ 1564688 w 3630076"/>
                      <a:gd name="connsiteY5" fmla="*/ 839578 h 1985988"/>
                      <a:gd name="connsiteX6" fmla="*/ 2026438 w 3630076"/>
                      <a:gd name="connsiteY6" fmla="*/ 0 h 1985988"/>
                      <a:gd name="connsiteX7" fmla="*/ 2096422 w 3630076"/>
                      <a:gd name="connsiteY7" fmla="*/ 910209 h 1985988"/>
                      <a:gd name="connsiteX8" fmla="*/ 2337613 w 3630076"/>
                      <a:gd name="connsiteY8" fmla="*/ 692526 h 1985988"/>
                      <a:gd name="connsiteX9" fmla="*/ 2451304 w 3630076"/>
                      <a:gd name="connsiteY9" fmla="*/ 1026682 h 1985988"/>
                      <a:gd name="connsiteX10" fmla="*/ 2811672 w 3630076"/>
                      <a:gd name="connsiteY10" fmla="*/ 362762 h 1985988"/>
                      <a:gd name="connsiteX11" fmla="*/ 2811648 w 3630076"/>
                      <a:gd name="connsiteY11" fmla="*/ 1349614 h 1985988"/>
                      <a:gd name="connsiteX12" fmla="*/ 3067303 w 3630076"/>
                      <a:gd name="connsiteY12" fmla="*/ 872898 h 1985988"/>
                      <a:gd name="connsiteX13" fmla="*/ 3308989 w 3630076"/>
                      <a:gd name="connsiteY13" fmla="*/ 1059879 h 1985988"/>
                      <a:gd name="connsiteX14" fmla="*/ 3630076 w 3630076"/>
                      <a:gd name="connsiteY14" fmla="*/ 1058059 h 1985988"/>
                      <a:gd name="connsiteX15" fmla="*/ 3626459 w 3630076"/>
                      <a:gd name="connsiteY15" fmla="*/ 1161288 h 1985988"/>
                      <a:gd name="connsiteX16" fmla="*/ 3200057 w 3630076"/>
                      <a:gd name="connsiteY16" fmla="*/ 1163997 h 1985988"/>
                      <a:gd name="connsiteX17" fmla="*/ 3127797 w 3630076"/>
                      <a:gd name="connsiteY17" fmla="*/ 1094013 h 1985988"/>
                      <a:gd name="connsiteX18" fmla="*/ 2639452 w 3630076"/>
                      <a:gd name="connsiteY18" fmla="*/ 1985988 h 1985988"/>
                      <a:gd name="connsiteX19" fmla="*/ 2637105 w 3630076"/>
                      <a:gd name="connsiteY19" fmla="*/ 1019846 h 1985988"/>
                      <a:gd name="connsiteX20" fmla="*/ 2412866 w 3630076"/>
                      <a:gd name="connsiteY20" fmla="*/ 1447596 h 1985988"/>
                      <a:gd name="connsiteX21" fmla="*/ 2263227 w 3630076"/>
                      <a:gd name="connsiteY21" fmla="*/ 969434 h 1985988"/>
                      <a:gd name="connsiteX22" fmla="*/ 1966733 w 3630076"/>
                      <a:gd name="connsiteY22" fmla="*/ 1221083 h 1985988"/>
                      <a:gd name="connsiteX23" fmla="*/ 1899461 w 3630076"/>
                      <a:gd name="connsiteY23" fmla="*/ 553347 h 1985988"/>
                      <a:gd name="connsiteX24" fmla="*/ 1509822 w 3630076"/>
                      <a:gd name="connsiteY24" fmla="*/ 1270912 h 1985988"/>
                      <a:gd name="connsiteX25" fmla="*/ 1448625 w 3630076"/>
                      <a:gd name="connsiteY25" fmla="*/ 1097899 h 1985988"/>
                      <a:gd name="connsiteX26" fmla="*/ 1184752 w 3630076"/>
                      <a:gd name="connsiteY26" fmla="*/ 1500572 h 1985988"/>
                      <a:gd name="connsiteX27" fmla="*/ 1084982 w 3630076"/>
                      <a:gd name="connsiteY27" fmla="*/ 917844 h 1985988"/>
                      <a:gd name="connsiteX28" fmla="*/ 869426 w 3630076"/>
                      <a:gd name="connsiteY28" fmla="*/ 1306002 h 1985988"/>
                      <a:gd name="connsiteX29" fmla="*/ 710749 w 3630076"/>
                      <a:gd name="connsiteY29" fmla="*/ 1055533 h 1985988"/>
                      <a:gd name="connsiteX30" fmla="*/ 482172 w 3630076"/>
                      <a:gd name="connsiteY30" fmla="*/ 1475883 h 1985988"/>
                      <a:gd name="connsiteX31" fmla="*/ 193 w 3630076"/>
                      <a:gd name="connsiteY31" fmla="*/ 1475833 h 1985988"/>
                      <a:gd name="connsiteX32" fmla="*/ 1778 w 3630076"/>
                      <a:gd name="connsiteY32" fmla="*/ 1382153 h 1985988"/>
                      <a:gd name="connsiteX33" fmla="*/ 373541 w 3630076"/>
                      <a:gd name="connsiteY33" fmla="*/ 1381754 h 1985988"/>
                      <a:gd name="connsiteX34" fmla="*/ 697630 w 3630076"/>
                      <a:gd name="connsiteY34" fmla="*/ 738394 h 1985988"/>
                      <a:gd name="connsiteX0" fmla="*/ 697630 w 3630076"/>
                      <a:gd name="connsiteY0" fmla="*/ 738394 h 1985988"/>
                      <a:gd name="connsiteX1" fmla="*/ 871811 w 3630076"/>
                      <a:gd name="connsiteY1" fmla="*/ 998922 h 1985988"/>
                      <a:gd name="connsiteX2" fmla="*/ 1196514 w 3630076"/>
                      <a:gd name="connsiteY2" fmla="*/ 471402 h 1985988"/>
                      <a:gd name="connsiteX3" fmla="*/ 1302737 w 3630076"/>
                      <a:gd name="connsiteY3" fmla="*/ 1087062 h 1985988"/>
                      <a:gd name="connsiteX4" fmla="*/ 1535109 w 3630076"/>
                      <a:gd name="connsiteY4" fmla="*/ 740588 h 1985988"/>
                      <a:gd name="connsiteX5" fmla="*/ 1564688 w 3630076"/>
                      <a:gd name="connsiteY5" fmla="*/ 839578 h 1985988"/>
                      <a:gd name="connsiteX6" fmla="*/ 2026438 w 3630076"/>
                      <a:gd name="connsiteY6" fmla="*/ 0 h 1985988"/>
                      <a:gd name="connsiteX7" fmla="*/ 2096422 w 3630076"/>
                      <a:gd name="connsiteY7" fmla="*/ 910209 h 1985988"/>
                      <a:gd name="connsiteX8" fmla="*/ 2337613 w 3630076"/>
                      <a:gd name="connsiteY8" fmla="*/ 692526 h 1985988"/>
                      <a:gd name="connsiteX9" fmla="*/ 2451304 w 3630076"/>
                      <a:gd name="connsiteY9" fmla="*/ 1026682 h 1985988"/>
                      <a:gd name="connsiteX10" fmla="*/ 2811672 w 3630076"/>
                      <a:gd name="connsiteY10" fmla="*/ 362762 h 1985988"/>
                      <a:gd name="connsiteX11" fmla="*/ 2811648 w 3630076"/>
                      <a:gd name="connsiteY11" fmla="*/ 1349614 h 1985988"/>
                      <a:gd name="connsiteX12" fmla="*/ 3067303 w 3630076"/>
                      <a:gd name="connsiteY12" fmla="*/ 872898 h 1985988"/>
                      <a:gd name="connsiteX13" fmla="*/ 3308989 w 3630076"/>
                      <a:gd name="connsiteY13" fmla="*/ 1059879 h 1985988"/>
                      <a:gd name="connsiteX14" fmla="*/ 3630076 w 3630076"/>
                      <a:gd name="connsiteY14" fmla="*/ 1058059 h 1985988"/>
                      <a:gd name="connsiteX15" fmla="*/ 3621621 w 3630076"/>
                      <a:gd name="connsiteY15" fmla="*/ 1175803 h 1985988"/>
                      <a:gd name="connsiteX16" fmla="*/ 3200057 w 3630076"/>
                      <a:gd name="connsiteY16" fmla="*/ 1163997 h 1985988"/>
                      <a:gd name="connsiteX17" fmla="*/ 3127797 w 3630076"/>
                      <a:gd name="connsiteY17" fmla="*/ 1094013 h 1985988"/>
                      <a:gd name="connsiteX18" fmla="*/ 2639452 w 3630076"/>
                      <a:gd name="connsiteY18" fmla="*/ 1985988 h 1985988"/>
                      <a:gd name="connsiteX19" fmla="*/ 2637105 w 3630076"/>
                      <a:gd name="connsiteY19" fmla="*/ 1019846 h 1985988"/>
                      <a:gd name="connsiteX20" fmla="*/ 2412866 w 3630076"/>
                      <a:gd name="connsiteY20" fmla="*/ 1447596 h 1985988"/>
                      <a:gd name="connsiteX21" fmla="*/ 2263227 w 3630076"/>
                      <a:gd name="connsiteY21" fmla="*/ 969434 h 1985988"/>
                      <a:gd name="connsiteX22" fmla="*/ 1966733 w 3630076"/>
                      <a:gd name="connsiteY22" fmla="*/ 1221083 h 1985988"/>
                      <a:gd name="connsiteX23" fmla="*/ 1899461 w 3630076"/>
                      <a:gd name="connsiteY23" fmla="*/ 553347 h 1985988"/>
                      <a:gd name="connsiteX24" fmla="*/ 1509822 w 3630076"/>
                      <a:gd name="connsiteY24" fmla="*/ 1270912 h 1985988"/>
                      <a:gd name="connsiteX25" fmla="*/ 1448625 w 3630076"/>
                      <a:gd name="connsiteY25" fmla="*/ 1097899 h 1985988"/>
                      <a:gd name="connsiteX26" fmla="*/ 1184752 w 3630076"/>
                      <a:gd name="connsiteY26" fmla="*/ 1500572 h 1985988"/>
                      <a:gd name="connsiteX27" fmla="*/ 1084982 w 3630076"/>
                      <a:gd name="connsiteY27" fmla="*/ 917844 h 1985988"/>
                      <a:gd name="connsiteX28" fmla="*/ 869426 w 3630076"/>
                      <a:gd name="connsiteY28" fmla="*/ 1306002 h 1985988"/>
                      <a:gd name="connsiteX29" fmla="*/ 710749 w 3630076"/>
                      <a:gd name="connsiteY29" fmla="*/ 1055533 h 1985988"/>
                      <a:gd name="connsiteX30" fmla="*/ 482172 w 3630076"/>
                      <a:gd name="connsiteY30" fmla="*/ 1475883 h 1985988"/>
                      <a:gd name="connsiteX31" fmla="*/ 193 w 3630076"/>
                      <a:gd name="connsiteY31" fmla="*/ 1475833 h 1985988"/>
                      <a:gd name="connsiteX32" fmla="*/ 1778 w 3630076"/>
                      <a:gd name="connsiteY32" fmla="*/ 1382153 h 1985988"/>
                      <a:gd name="connsiteX33" fmla="*/ 373541 w 3630076"/>
                      <a:gd name="connsiteY33" fmla="*/ 1381754 h 1985988"/>
                      <a:gd name="connsiteX34" fmla="*/ 697630 w 3630076"/>
                      <a:gd name="connsiteY34" fmla="*/ 738394 h 1985988"/>
                      <a:gd name="connsiteX0" fmla="*/ 697630 w 3630076"/>
                      <a:gd name="connsiteY0" fmla="*/ 738394 h 1985988"/>
                      <a:gd name="connsiteX1" fmla="*/ 871811 w 3630076"/>
                      <a:gd name="connsiteY1" fmla="*/ 998922 h 1985988"/>
                      <a:gd name="connsiteX2" fmla="*/ 1196514 w 3630076"/>
                      <a:gd name="connsiteY2" fmla="*/ 471402 h 1985988"/>
                      <a:gd name="connsiteX3" fmla="*/ 1302737 w 3630076"/>
                      <a:gd name="connsiteY3" fmla="*/ 1087062 h 1985988"/>
                      <a:gd name="connsiteX4" fmla="*/ 1535109 w 3630076"/>
                      <a:gd name="connsiteY4" fmla="*/ 740588 h 1985988"/>
                      <a:gd name="connsiteX5" fmla="*/ 1564688 w 3630076"/>
                      <a:gd name="connsiteY5" fmla="*/ 839578 h 1985988"/>
                      <a:gd name="connsiteX6" fmla="*/ 2026438 w 3630076"/>
                      <a:gd name="connsiteY6" fmla="*/ 0 h 1985988"/>
                      <a:gd name="connsiteX7" fmla="*/ 2096422 w 3630076"/>
                      <a:gd name="connsiteY7" fmla="*/ 910209 h 1985988"/>
                      <a:gd name="connsiteX8" fmla="*/ 2337613 w 3630076"/>
                      <a:gd name="connsiteY8" fmla="*/ 692526 h 1985988"/>
                      <a:gd name="connsiteX9" fmla="*/ 2451304 w 3630076"/>
                      <a:gd name="connsiteY9" fmla="*/ 1026682 h 1985988"/>
                      <a:gd name="connsiteX10" fmla="*/ 2811672 w 3630076"/>
                      <a:gd name="connsiteY10" fmla="*/ 362762 h 1985988"/>
                      <a:gd name="connsiteX11" fmla="*/ 2811648 w 3630076"/>
                      <a:gd name="connsiteY11" fmla="*/ 1349614 h 1985988"/>
                      <a:gd name="connsiteX12" fmla="*/ 3067303 w 3630076"/>
                      <a:gd name="connsiteY12" fmla="*/ 872898 h 1985988"/>
                      <a:gd name="connsiteX13" fmla="*/ 3308989 w 3630076"/>
                      <a:gd name="connsiteY13" fmla="*/ 1059879 h 1985988"/>
                      <a:gd name="connsiteX14" fmla="*/ 3630076 w 3630076"/>
                      <a:gd name="connsiteY14" fmla="*/ 1058059 h 1985988"/>
                      <a:gd name="connsiteX15" fmla="*/ 3621621 w 3630076"/>
                      <a:gd name="connsiteY15" fmla="*/ 1158869 h 1985988"/>
                      <a:gd name="connsiteX16" fmla="*/ 3200057 w 3630076"/>
                      <a:gd name="connsiteY16" fmla="*/ 1163997 h 1985988"/>
                      <a:gd name="connsiteX17" fmla="*/ 3127797 w 3630076"/>
                      <a:gd name="connsiteY17" fmla="*/ 1094013 h 1985988"/>
                      <a:gd name="connsiteX18" fmla="*/ 2639452 w 3630076"/>
                      <a:gd name="connsiteY18" fmla="*/ 1985988 h 1985988"/>
                      <a:gd name="connsiteX19" fmla="*/ 2637105 w 3630076"/>
                      <a:gd name="connsiteY19" fmla="*/ 1019846 h 1985988"/>
                      <a:gd name="connsiteX20" fmla="*/ 2412866 w 3630076"/>
                      <a:gd name="connsiteY20" fmla="*/ 1447596 h 1985988"/>
                      <a:gd name="connsiteX21" fmla="*/ 2263227 w 3630076"/>
                      <a:gd name="connsiteY21" fmla="*/ 969434 h 1985988"/>
                      <a:gd name="connsiteX22" fmla="*/ 1966733 w 3630076"/>
                      <a:gd name="connsiteY22" fmla="*/ 1221083 h 1985988"/>
                      <a:gd name="connsiteX23" fmla="*/ 1899461 w 3630076"/>
                      <a:gd name="connsiteY23" fmla="*/ 553347 h 1985988"/>
                      <a:gd name="connsiteX24" fmla="*/ 1509822 w 3630076"/>
                      <a:gd name="connsiteY24" fmla="*/ 1270912 h 1985988"/>
                      <a:gd name="connsiteX25" fmla="*/ 1448625 w 3630076"/>
                      <a:gd name="connsiteY25" fmla="*/ 1097899 h 1985988"/>
                      <a:gd name="connsiteX26" fmla="*/ 1184752 w 3630076"/>
                      <a:gd name="connsiteY26" fmla="*/ 1500572 h 1985988"/>
                      <a:gd name="connsiteX27" fmla="*/ 1084982 w 3630076"/>
                      <a:gd name="connsiteY27" fmla="*/ 917844 h 1985988"/>
                      <a:gd name="connsiteX28" fmla="*/ 869426 w 3630076"/>
                      <a:gd name="connsiteY28" fmla="*/ 1306002 h 1985988"/>
                      <a:gd name="connsiteX29" fmla="*/ 710749 w 3630076"/>
                      <a:gd name="connsiteY29" fmla="*/ 1055533 h 1985988"/>
                      <a:gd name="connsiteX30" fmla="*/ 482172 w 3630076"/>
                      <a:gd name="connsiteY30" fmla="*/ 1475883 h 1985988"/>
                      <a:gd name="connsiteX31" fmla="*/ 193 w 3630076"/>
                      <a:gd name="connsiteY31" fmla="*/ 1475833 h 1985988"/>
                      <a:gd name="connsiteX32" fmla="*/ 1778 w 3630076"/>
                      <a:gd name="connsiteY32" fmla="*/ 1382153 h 1985988"/>
                      <a:gd name="connsiteX33" fmla="*/ 373541 w 3630076"/>
                      <a:gd name="connsiteY33" fmla="*/ 1381754 h 1985988"/>
                      <a:gd name="connsiteX34" fmla="*/ 697630 w 3630076"/>
                      <a:gd name="connsiteY34" fmla="*/ 738394 h 1985988"/>
                      <a:gd name="connsiteX0" fmla="*/ 697630 w 3621673"/>
                      <a:gd name="connsiteY0" fmla="*/ 738394 h 1985988"/>
                      <a:gd name="connsiteX1" fmla="*/ 871811 w 3621673"/>
                      <a:gd name="connsiteY1" fmla="*/ 998922 h 1985988"/>
                      <a:gd name="connsiteX2" fmla="*/ 1196514 w 3621673"/>
                      <a:gd name="connsiteY2" fmla="*/ 471402 h 1985988"/>
                      <a:gd name="connsiteX3" fmla="*/ 1302737 w 3621673"/>
                      <a:gd name="connsiteY3" fmla="*/ 1087062 h 1985988"/>
                      <a:gd name="connsiteX4" fmla="*/ 1535109 w 3621673"/>
                      <a:gd name="connsiteY4" fmla="*/ 740588 h 1985988"/>
                      <a:gd name="connsiteX5" fmla="*/ 1564688 w 3621673"/>
                      <a:gd name="connsiteY5" fmla="*/ 839578 h 1985988"/>
                      <a:gd name="connsiteX6" fmla="*/ 2026438 w 3621673"/>
                      <a:gd name="connsiteY6" fmla="*/ 0 h 1985988"/>
                      <a:gd name="connsiteX7" fmla="*/ 2096422 w 3621673"/>
                      <a:gd name="connsiteY7" fmla="*/ 910209 h 1985988"/>
                      <a:gd name="connsiteX8" fmla="*/ 2337613 w 3621673"/>
                      <a:gd name="connsiteY8" fmla="*/ 692526 h 1985988"/>
                      <a:gd name="connsiteX9" fmla="*/ 2451304 w 3621673"/>
                      <a:gd name="connsiteY9" fmla="*/ 1026682 h 1985988"/>
                      <a:gd name="connsiteX10" fmla="*/ 2811672 w 3621673"/>
                      <a:gd name="connsiteY10" fmla="*/ 362762 h 1985988"/>
                      <a:gd name="connsiteX11" fmla="*/ 2811648 w 3621673"/>
                      <a:gd name="connsiteY11" fmla="*/ 1349614 h 1985988"/>
                      <a:gd name="connsiteX12" fmla="*/ 3067303 w 3621673"/>
                      <a:gd name="connsiteY12" fmla="*/ 872898 h 1985988"/>
                      <a:gd name="connsiteX13" fmla="*/ 3308989 w 3621673"/>
                      <a:gd name="connsiteY13" fmla="*/ 1059879 h 1985988"/>
                      <a:gd name="connsiteX14" fmla="*/ 3620399 w 3621673"/>
                      <a:gd name="connsiteY14" fmla="*/ 1058059 h 1985988"/>
                      <a:gd name="connsiteX15" fmla="*/ 3621621 w 3621673"/>
                      <a:gd name="connsiteY15" fmla="*/ 1158869 h 1985988"/>
                      <a:gd name="connsiteX16" fmla="*/ 3200057 w 3621673"/>
                      <a:gd name="connsiteY16" fmla="*/ 1163997 h 1985988"/>
                      <a:gd name="connsiteX17" fmla="*/ 3127797 w 3621673"/>
                      <a:gd name="connsiteY17" fmla="*/ 1094013 h 1985988"/>
                      <a:gd name="connsiteX18" fmla="*/ 2639452 w 3621673"/>
                      <a:gd name="connsiteY18" fmla="*/ 1985988 h 1985988"/>
                      <a:gd name="connsiteX19" fmla="*/ 2637105 w 3621673"/>
                      <a:gd name="connsiteY19" fmla="*/ 1019846 h 1985988"/>
                      <a:gd name="connsiteX20" fmla="*/ 2412866 w 3621673"/>
                      <a:gd name="connsiteY20" fmla="*/ 1447596 h 1985988"/>
                      <a:gd name="connsiteX21" fmla="*/ 2263227 w 3621673"/>
                      <a:gd name="connsiteY21" fmla="*/ 969434 h 1985988"/>
                      <a:gd name="connsiteX22" fmla="*/ 1966733 w 3621673"/>
                      <a:gd name="connsiteY22" fmla="*/ 1221083 h 1985988"/>
                      <a:gd name="connsiteX23" fmla="*/ 1899461 w 3621673"/>
                      <a:gd name="connsiteY23" fmla="*/ 553347 h 1985988"/>
                      <a:gd name="connsiteX24" fmla="*/ 1509822 w 3621673"/>
                      <a:gd name="connsiteY24" fmla="*/ 1270912 h 1985988"/>
                      <a:gd name="connsiteX25" fmla="*/ 1448625 w 3621673"/>
                      <a:gd name="connsiteY25" fmla="*/ 1097899 h 1985988"/>
                      <a:gd name="connsiteX26" fmla="*/ 1184752 w 3621673"/>
                      <a:gd name="connsiteY26" fmla="*/ 1500572 h 1985988"/>
                      <a:gd name="connsiteX27" fmla="*/ 1084982 w 3621673"/>
                      <a:gd name="connsiteY27" fmla="*/ 917844 h 1985988"/>
                      <a:gd name="connsiteX28" fmla="*/ 869426 w 3621673"/>
                      <a:gd name="connsiteY28" fmla="*/ 1306002 h 1985988"/>
                      <a:gd name="connsiteX29" fmla="*/ 710749 w 3621673"/>
                      <a:gd name="connsiteY29" fmla="*/ 1055533 h 1985988"/>
                      <a:gd name="connsiteX30" fmla="*/ 482172 w 3621673"/>
                      <a:gd name="connsiteY30" fmla="*/ 1475883 h 1985988"/>
                      <a:gd name="connsiteX31" fmla="*/ 193 w 3621673"/>
                      <a:gd name="connsiteY31" fmla="*/ 1475833 h 1985988"/>
                      <a:gd name="connsiteX32" fmla="*/ 1778 w 3621673"/>
                      <a:gd name="connsiteY32" fmla="*/ 1382153 h 1985988"/>
                      <a:gd name="connsiteX33" fmla="*/ 373541 w 3621673"/>
                      <a:gd name="connsiteY33" fmla="*/ 1381754 h 1985988"/>
                      <a:gd name="connsiteX34" fmla="*/ 697630 w 3621673"/>
                      <a:gd name="connsiteY34" fmla="*/ 738394 h 1985988"/>
                      <a:gd name="connsiteX0" fmla="*/ 697630 w 3621673"/>
                      <a:gd name="connsiteY0" fmla="*/ 738394 h 1985988"/>
                      <a:gd name="connsiteX1" fmla="*/ 871811 w 3621673"/>
                      <a:gd name="connsiteY1" fmla="*/ 998922 h 1985988"/>
                      <a:gd name="connsiteX2" fmla="*/ 1196514 w 3621673"/>
                      <a:gd name="connsiteY2" fmla="*/ 471402 h 1985988"/>
                      <a:gd name="connsiteX3" fmla="*/ 1302737 w 3621673"/>
                      <a:gd name="connsiteY3" fmla="*/ 1087062 h 1985988"/>
                      <a:gd name="connsiteX4" fmla="*/ 1535109 w 3621673"/>
                      <a:gd name="connsiteY4" fmla="*/ 740588 h 1985988"/>
                      <a:gd name="connsiteX5" fmla="*/ 1564688 w 3621673"/>
                      <a:gd name="connsiteY5" fmla="*/ 839578 h 1985988"/>
                      <a:gd name="connsiteX6" fmla="*/ 2026438 w 3621673"/>
                      <a:gd name="connsiteY6" fmla="*/ 0 h 1985988"/>
                      <a:gd name="connsiteX7" fmla="*/ 2096422 w 3621673"/>
                      <a:gd name="connsiteY7" fmla="*/ 910209 h 1985988"/>
                      <a:gd name="connsiteX8" fmla="*/ 2337613 w 3621673"/>
                      <a:gd name="connsiteY8" fmla="*/ 692526 h 1985988"/>
                      <a:gd name="connsiteX9" fmla="*/ 2451304 w 3621673"/>
                      <a:gd name="connsiteY9" fmla="*/ 1026682 h 1985988"/>
                      <a:gd name="connsiteX10" fmla="*/ 2811672 w 3621673"/>
                      <a:gd name="connsiteY10" fmla="*/ 362762 h 1985988"/>
                      <a:gd name="connsiteX11" fmla="*/ 2811648 w 3621673"/>
                      <a:gd name="connsiteY11" fmla="*/ 1349614 h 1985988"/>
                      <a:gd name="connsiteX12" fmla="*/ 3067303 w 3621673"/>
                      <a:gd name="connsiteY12" fmla="*/ 872898 h 1985988"/>
                      <a:gd name="connsiteX13" fmla="*/ 3308989 w 3621673"/>
                      <a:gd name="connsiteY13" fmla="*/ 1059879 h 1985988"/>
                      <a:gd name="connsiteX14" fmla="*/ 3620399 w 3621673"/>
                      <a:gd name="connsiteY14" fmla="*/ 1058059 h 1985988"/>
                      <a:gd name="connsiteX15" fmla="*/ 3621621 w 3621673"/>
                      <a:gd name="connsiteY15" fmla="*/ 1158869 h 1985988"/>
                      <a:gd name="connsiteX16" fmla="*/ 3200057 w 3621673"/>
                      <a:gd name="connsiteY16" fmla="*/ 1163997 h 1985988"/>
                      <a:gd name="connsiteX17" fmla="*/ 3127797 w 3621673"/>
                      <a:gd name="connsiteY17" fmla="*/ 1094013 h 1985988"/>
                      <a:gd name="connsiteX18" fmla="*/ 2639452 w 3621673"/>
                      <a:gd name="connsiteY18" fmla="*/ 1985988 h 1985988"/>
                      <a:gd name="connsiteX19" fmla="*/ 2637105 w 3621673"/>
                      <a:gd name="connsiteY19" fmla="*/ 1019846 h 1985988"/>
                      <a:gd name="connsiteX20" fmla="*/ 2412866 w 3621673"/>
                      <a:gd name="connsiteY20" fmla="*/ 1447596 h 1985988"/>
                      <a:gd name="connsiteX21" fmla="*/ 2263227 w 3621673"/>
                      <a:gd name="connsiteY21" fmla="*/ 969434 h 1985988"/>
                      <a:gd name="connsiteX22" fmla="*/ 1966733 w 3621673"/>
                      <a:gd name="connsiteY22" fmla="*/ 1221083 h 1985988"/>
                      <a:gd name="connsiteX23" fmla="*/ 1899461 w 3621673"/>
                      <a:gd name="connsiteY23" fmla="*/ 553347 h 1985988"/>
                      <a:gd name="connsiteX24" fmla="*/ 1509822 w 3621673"/>
                      <a:gd name="connsiteY24" fmla="*/ 1270912 h 1985988"/>
                      <a:gd name="connsiteX25" fmla="*/ 1448625 w 3621673"/>
                      <a:gd name="connsiteY25" fmla="*/ 1097899 h 1985988"/>
                      <a:gd name="connsiteX26" fmla="*/ 1184752 w 3621673"/>
                      <a:gd name="connsiteY26" fmla="*/ 1500572 h 1985988"/>
                      <a:gd name="connsiteX27" fmla="*/ 1084982 w 3621673"/>
                      <a:gd name="connsiteY27" fmla="*/ 917844 h 1985988"/>
                      <a:gd name="connsiteX28" fmla="*/ 869426 w 3621673"/>
                      <a:gd name="connsiteY28" fmla="*/ 1306002 h 1985988"/>
                      <a:gd name="connsiteX29" fmla="*/ 710749 w 3621673"/>
                      <a:gd name="connsiteY29" fmla="*/ 1055533 h 1985988"/>
                      <a:gd name="connsiteX30" fmla="*/ 482172 w 3621673"/>
                      <a:gd name="connsiteY30" fmla="*/ 1475883 h 1985988"/>
                      <a:gd name="connsiteX31" fmla="*/ 193 w 3621673"/>
                      <a:gd name="connsiteY31" fmla="*/ 1475833 h 1985988"/>
                      <a:gd name="connsiteX32" fmla="*/ 1778 w 3621673"/>
                      <a:gd name="connsiteY32" fmla="*/ 1382153 h 1985988"/>
                      <a:gd name="connsiteX33" fmla="*/ 373541 w 3621673"/>
                      <a:gd name="connsiteY33" fmla="*/ 1381754 h 1985988"/>
                      <a:gd name="connsiteX34" fmla="*/ 697630 w 3621673"/>
                      <a:gd name="connsiteY34" fmla="*/ 738394 h 1985988"/>
                      <a:gd name="connsiteX0" fmla="*/ 697630 w 3621673"/>
                      <a:gd name="connsiteY0" fmla="*/ 738394 h 1985988"/>
                      <a:gd name="connsiteX1" fmla="*/ 871811 w 3621673"/>
                      <a:gd name="connsiteY1" fmla="*/ 998922 h 1985988"/>
                      <a:gd name="connsiteX2" fmla="*/ 1196514 w 3621673"/>
                      <a:gd name="connsiteY2" fmla="*/ 471402 h 1985988"/>
                      <a:gd name="connsiteX3" fmla="*/ 1302737 w 3621673"/>
                      <a:gd name="connsiteY3" fmla="*/ 1087062 h 1985988"/>
                      <a:gd name="connsiteX4" fmla="*/ 1535109 w 3621673"/>
                      <a:gd name="connsiteY4" fmla="*/ 740588 h 1985988"/>
                      <a:gd name="connsiteX5" fmla="*/ 1564688 w 3621673"/>
                      <a:gd name="connsiteY5" fmla="*/ 839578 h 1985988"/>
                      <a:gd name="connsiteX6" fmla="*/ 2026438 w 3621673"/>
                      <a:gd name="connsiteY6" fmla="*/ 0 h 1985988"/>
                      <a:gd name="connsiteX7" fmla="*/ 2096422 w 3621673"/>
                      <a:gd name="connsiteY7" fmla="*/ 910209 h 1985988"/>
                      <a:gd name="connsiteX8" fmla="*/ 2337613 w 3621673"/>
                      <a:gd name="connsiteY8" fmla="*/ 692526 h 1985988"/>
                      <a:gd name="connsiteX9" fmla="*/ 2451304 w 3621673"/>
                      <a:gd name="connsiteY9" fmla="*/ 1026682 h 1985988"/>
                      <a:gd name="connsiteX10" fmla="*/ 2811672 w 3621673"/>
                      <a:gd name="connsiteY10" fmla="*/ 362762 h 1985988"/>
                      <a:gd name="connsiteX11" fmla="*/ 2811648 w 3621673"/>
                      <a:gd name="connsiteY11" fmla="*/ 1349614 h 1985988"/>
                      <a:gd name="connsiteX12" fmla="*/ 3067303 w 3621673"/>
                      <a:gd name="connsiteY12" fmla="*/ 872898 h 1985988"/>
                      <a:gd name="connsiteX13" fmla="*/ 3308989 w 3621673"/>
                      <a:gd name="connsiteY13" fmla="*/ 1059879 h 1985988"/>
                      <a:gd name="connsiteX14" fmla="*/ 3620399 w 3621673"/>
                      <a:gd name="connsiteY14" fmla="*/ 1058059 h 1985988"/>
                      <a:gd name="connsiteX15" fmla="*/ 3621621 w 3621673"/>
                      <a:gd name="connsiteY15" fmla="*/ 1158869 h 1985988"/>
                      <a:gd name="connsiteX16" fmla="*/ 3200057 w 3621673"/>
                      <a:gd name="connsiteY16" fmla="*/ 1163997 h 1985988"/>
                      <a:gd name="connsiteX17" fmla="*/ 3127797 w 3621673"/>
                      <a:gd name="connsiteY17" fmla="*/ 1094013 h 1985988"/>
                      <a:gd name="connsiteX18" fmla="*/ 2639452 w 3621673"/>
                      <a:gd name="connsiteY18" fmla="*/ 1985988 h 1985988"/>
                      <a:gd name="connsiteX19" fmla="*/ 2637105 w 3621673"/>
                      <a:gd name="connsiteY19" fmla="*/ 1019846 h 1985988"/>
                      <a:gd name="connsiteX20" fmla="*/ 2412866 w 3621673"/>
                      <a:gd name="connsiteY20" fmla="*/ 1447596 h 1985988"/>
                      <a:gd name="connsiteX21" fmla="*/ 2263227 w 3621673"/>
                      <a:gd name="connsiteY21" fmla="*/ 969434 h 1985988"/>
                      <a:gd name="connsiteX22" fmla="*/ 1966733 w 3621673"/>
                      <a:gd name="connsiteY22" fmla="*/ 1221083 h 1985988"/>
                      <a:gd name="connsiteX23" fmla="*/ 1899461 w 3621673"/>
                      <a:gd name="connsiteY23" fmla="*/ 553347 h 1985988"/>
                      <a:gd name="connsiteX24" fmla="*/ 1509822 w 3621673"/>
                      <a:gd name="connsiteY24" fmla="*/ 1270912 h 1985988"/>
                      <a:gd name="connsiteX25" fmla="*/ 1448625 w 3621673"/>
                      <a:gd name="connsiteY25" fmla="*/ 1097899 h 1985988"/>
                      <a:gd name="connsiteX26" fmla="*/ 1184752 w 3621673"/>
                      <a:gd name="connsiteY26" fmla="*/ 1500572 h 1985988"/>
                      <a:gd name="connsiteX27" fmla="*/ 1084982 w 3621673"/>
                      <a:gd name="connsiteY27" fmla="*/ 917844 h 1985988"/>
                      <a:gd name="connsiteX28" fmla="*/ 869426 w 3621673"/>
                      <a:gd name="connsiteY28" fmla="*/ 1306002 h 1985988"/>
                      <a:gd name="connsiteX29" fmla="*/ 710749 w 3621673"/>
                      <a:gd name="connsiteY29" fmla="*/ 1055533 h 1985988"/>
                      <a:gd name="connsiteX30" fmla="*/ 482172 w 3621673"/>
                      <a:gd name="connsiteY30" fmla="*/ 1475883 h 1985988"/>
                      <a:gd name="connsiteX31" fmla="*/ 193 w 3621673"/>
                      <a:gd name="connsiteY31" fmla="*/ 1475833 h 1985988"/>
                      <a:gd name="connsiteX32" fmla="*/ 1778 w 3621673"/>
                      <a:gd name="connsiteY32" fmla="*/ 1382153 h 1985988"/>
                      <a:gd name="connsiteX33" fmla="*/ 373541 w 3621673"/>
                      <a:gd name="connsiteY33" fmla="*/ 1381754 h 1985988"/>
                      <a:gd name="connsiteX34" fmla="*/ 697630 w 3621673"/>
                      <a:gd name="connsiteY34" fmla="*/ 738394 h 1985988"/>
                      <a:gd name="connsiteX0" fmla="*/ 697630 w 3621673"/>
                      <a:gd name="connsiteY0" fmla="*/ 738394 h 1985988"/>
                      <a:gd name="connsiteX1" fmla="*/ 871811 w 3621673"/>
                      <a:gd name="connsiteY1" fmla="*/ 998922 h 1985988"/>
                      <a:gd name="connsiteX2" fmla="*/ 1196514 w 3621673"/>
                      <a:gd name="connsiteY2" fmla="*/ 471402 h 1985988"/>
                      <a:gd name="connsiteX3" fmla="*/ 1302737 w 3621673"/>
                      <a:gd name="connsiteY3" fmla="*/ 1087062 h 1985988"/>
                      <a:gd name="connsiteX4" fmla="*/ 1535109 w 3621673"/>
                      <a:gd name="connsiteY4" fmla="*/ 740588 h 1985988"/>
                      <a:gd name="connsiteX5" fmla="*/ 1564688 w 3621673"/>
                      <a:gd name="connsiteY5" fmla="*/ 839578 h 1985988"/>
                      <a:gd name="connsiteX6" fmla="*/ 2026438 w 3621673"/>
                      <a:gd name="connsiteY6" fmla="*/ 0 h 1985988"/>
                      <a:gd name="connsiteX7" fmla="*/ 2096422 w 3621673"/>
                      <a:gd name="connsiteY7" fmla="*/ 910209 h 1985988"/>
                      <a:gd name="connsiteX8" fmla="*/ 2337613 w 3621673"/>
                      <a:gd name="connsiteY8" fmla="*/ 692526 h 1985988"/>
                      <a:gd name="connsiteX9" fmla="*/ 2451304 w 3621673"/>
                      <a:gd name="connsiteY9" fmla="*/ 1026682 h 1985988"/>
                      <a:gd name="connsiteX10" fmla="*/ 2811672 w 3621673"/>
                      <a:gd name="connsiteY10" fmla="*/ 362762 h 1985988"/>
                      <a:gd name="connsiteX11" fmla="*/ 2811648 w 3621673"/>
                      <a:gd name="connsiteY11" fmla="*/ 1349614 h 1985988"/>
                      <a:gd name="connsiteX12" fmla="*/ 3067303 w 3621673"/>
                      <a:gd name="connsiteY12" fmla="*/ 872898 h 1985988"/>
                      <a:gd name="connsiteX13" fmla="*/ 3308989 w 3621673"/>
                      <a:gd name="connsiteY13" fmla="*/ 1059879 h 1985988"/>
                      <a:gd name="connsiteX14" fmla="*/ 3620399 w 3621673"/>
                      <a:gd name="connsiteY14" fmla="*/ 1058059 h 1985988"/>
                      <a:gd name="connsiteX15" fmla="*/ 3621621 w 3621673"/>
                      <a:gd name="connsiteY15" fmla="*/ 1170965 h 1985988"/>
                      <a:gd name="connsiteX16" fmla="*/ 3200057 w 3621673"/>
                      <a:gd name="connsiteY16" fmla="*/ 1163997 h 1985988"/>
                      <a:gd name="connsiteX17" fmla="*/ 3127797 w 3621673"/>
                      <a:gd name="connsiteY17" fmla="*/ 1094013 h 1985988"/>
                      <a:gd name="connsiteX18" fmla="*/ 2639452 w 3621673"/>
                      <a:gd name="connsiteY18" fmla="*/ 1985988 h 1985988"/>
                      <a:gd name="connsiteX19" fmla="*/ 2637105 w 3621673"/>
                      <a:gd name="connsiteY19" fmla="*/ 1019846 h 1985988"/>
                      <a:gd name="connsiteX20" fmla="*/ 2412866 w 3621673"/>
                      <a:gd name="connsiteY20" fmla="*/ 1447596 h 1985988"/>
                      <a:gd name="connsiteX21" fmla="*/ 2263227 w 3621673"/>
                      <a:gd name="connsiteY21" fmla="*/ 969434 h 1985988"/>
                      <a:gd name="connsiteX22" fmla="*/ 1966733 w 3621673"/>
                      <a:gd name="connsiteY22" fmla="*/ 1221083 h 1985988"/>
                      <a:gd name="connsiteX23" fmla="*/ 1899461 w 3621673"/>
                      <a:gd name="connsiteY23" fmla="*/ 553347 h 1985988"/>
                      <a:gd name="connsiteX24" fmla="*/ 1509822 w 3621673"/>
                      <a:gd name="connsiteY24" fmla="*/ 1270912 h 1985988"/>
                      <a:gd name="connsiteX25" fmla="*/ 1448625 w 3621673"/>
                      <a:gd name="connsiteY25" fmla="*/ 1097899 h 1985988"/>
                      <a:gd name="connsiteX26" fmla="*/ 1184752 w 3621673"/>
                      <a:gd name="connsiteY26" fmla="*/ 1500572 h 1985988"/>
                      <a:gd name="connsiteX27" fmla="*/ 1084982 w 3621673"/>
                      <a:gd name="connsiteY27" fmla="*/ 917844 h 1985988"/>
                      <a:gd name="connsiteX28" fmla="*/ 869426 w 3621673"/>
                      <a:gd name="connsiteY28" fmla="*/ 1306002 h 1985988"/>
                      <a:gd name="connsiteX29" fmla="*/ 710749 w 3621673"/>
                      <a:gd name="connsiteY29" fmla="*/ 1055533 h 1985988"/>
                      <a:gd name="connsiteX30" fmla="*/ 482172 w 3621673"/>
                      <a:gd name="connsiteY30" fmla="*/ 1475883 h 1985988"/>
                      <a:gd name="connsiteX31" fmla="*/ 193 w 3621673"/>
                      <a:gd name="connsiteY31" fmla="*/ 1475833 h 1985988"/>
                      <a:gd name="connsiteX32" fmla="*/ 1778 w 3621673"/>
                      <a:gd name="connsiteY32" fmla="*/ 1382153 h 1985988"/>
                      <a:gd name="connsiteX33" fmla="*/ 373541 w 3621673"/>
                      <a:gd name="connsiteY33" fmla="*/ 1381754 h 1985988"/>
                      <a:gd name="connsiteX34" fmla="*/ 697630 w 3621673"/>
                      <a:gd name="connsiteY34" fmla="*/ 738394 h 1985988"/>
                      <a:gd name="connsiteX0" fmla="*/ 697630 w 3620399"/>
                      <a:gd name="connsiteY0" fmla="*/ 738394 h 1985988"/>
                      <a:gd name="connsiteX1" fmla="*/ 871811 w 3620399"/>
                      <a:gd name="connsiteY1" fmla="*/ 998922 h 1985988"/>
                      <a:gd name="connsiteX2" fmla="*/ 1196514 w 3620399"/>
                      <a:gd name="connsiteY2" fmla="*/ 471402 h 1985988"/>
                      <a:gd name="connsiteX3" fmla="*/ 1302737 w 3620399"/>
                      <a:gd name="connsiteY3" fmla="*/ 1087062 h 1985988"/>
                      <a:gd name="connsiteX4" fmla="*/ 1535109 w 3620399"/>
                      <a:gd name="connsiteY4" fmla="*/ 740588 h 1985988"/>
                      <a:gd name="connsiteX5" fmla="*/ 1564688 w 3620399"/>
                      <a:gd name="connsiteY5" fmla="*/ 839578 h 1985988"/>
                      <a:gd name="connsiteX6" fmla="*/ 2026438 w 3620399"/>
                      <a:gd name="connsiteY6" fmla="*/ 0 h 1985988"/>
                      <a:gd name="connsiteX7" fmla="*/ 2096422 w 3620399"/>
                      <a:gd name="connsiteY7" fmla="*/ 910209 h 1985988"/>
                      <a:gd name="connsiteX8" fmla="*/ 2337613 w 3620399"/>
                      <a:gd name="connsiteY8" fmla="*/ 692526 h 1985988"/>
                      <a:gd name="connsiteX9" fmla="*/ 2451304 w 3620399"/>
                      <a:gd name="connsiteY9" fmla="*/ 1026682 h 1985988"/>
                      <a:gd name="connsiteX10" fmla="*/ 2811672 w 3620399"/>
                      <a:gd name="connsiteY10" fmla="*/ 362762 h 1985988"/>
                      <a:gd name="connsiteX11" fmla="*/ 2811648 w 3620399"/>
                      <a:gd name="connsiteY11" fmla="*/ 1349614 h 1985988"/>
                      <a:gd name="connsiteX12" fmla="*/ 3067303 w 3620399"/>
                      <a:gd name="connsiteY12" fmla="*/ 872898 h 1985988"/>
                      <a:gd name="connsiteX13" fmla="*/ 3308989 w 3620399"/>
                      <a:gd name="connsiteY13" fmla="*/ 1059879 h 1985988"/>
                      <a:gd name="connsiteX14" fmla="*/ 3620399 w 3620399"/>
                      <a:gd name="connsiteY14" fmla="*/ 1058059 h 1985988"/>
                      <a:gd name="connsiteX15" fmla="*/ 3619201 w 3620399"/>
                      <a:gd name="connsiteY15" fmla="*/ 1163707 h 1985988"/>
                      <a:gd name="connsiteX16" fmla="*/ 3200057 w 3620399"/>
                      <a:gd name="connsiteY16" fmla="*/ 1163997 h 1985988"/>
                      <a:gd name="connsiteX17" fmla="*/ 3127797 w 3620399"/>
                      <a:gd name="connsiteY17" fmla="*/ 1094013 h 1985988"/>
                      <a:gd name="connsiteX18" fmla="*/ 2639452 w 3620399"/>
                      <a:gd name="connsiteY18" fmla="*/ 1985988 h 1985988"/>
                      <a:gd name="connsiteX19" fmla="*/ 2637105 w 3620399"/>
                      <a:gd name="connsiteY19" fmla="*/ 1019846 h 1985988"/>
                      <a:gd name="connsiteX20" fmla="*/ 2412866 w 3620399"/>
                      <a:gd name="connsiteY20" fmla="*/ 1447596 h 1985988"/>
                      <a:gd name="connsiteX21" fmla="*/ 2263227 w 3620399"/>
                      <a:gd name="connsiteY21" fmla="*/ 969434 h 1985988"/>
                      <a:gd name="connsiteX22" fmla="*/ 1966733 w 3620399"/>
                      <a:gd name="connsiteY22" fmla="*/ 1221083 h 1985988"/>
                      <a:gd name="connsiteX23" fmla="*/ 1899461 w 3620399"/>
                      <a:gd name="connsiteY23" fmla="*/ 553347 h 1985988"/>
                      <a:gd name="connsiteX24" fmla="*/ 1509822 w 3620399"/>
                      <a:gd name="connsiteY24" fmla="*/ 1270912 h 1985988"/>
                      <a:gd name="connsiteX25" fmla="*/ 1448625 w 3620399"/>
                      <a:gd name="connsiteY25" fmla="*/ 1097899 h 1985988"/>
                      <a:gd name="connsiteX26" fmla="*/ 1184752 w 3620399"/>
                      <a:gd name="connsiteY26" fmla="*/ 1500572 h 1985988"/>
                      <a:gd name="connsiteX27" fmla="*/ 1084982 w 3620399"/>
                      <a:gd name="connsiteY27" fmla="*/ 917844 h 1985988"/>
                      <a:gd name="connsiteX28" fmla="*/ 869426 w 3620399"/>
                      <a:gd name="connsiteY28" fmla="*/ 1306002 h 1985988"/>
                      <a:gd name="connsiteX29" fmla="*/ 710749 w 3620399"/>
                      <a:gd name="connsiteY29" fmla="*/ 1055533 h 1985988"/>
                      <a:gd name="connsiteX30" fmla="*/ 482172 w 3620399"/>
                      <a:gd name="connsiteY30" fmla="*/ 1475883 h 1985988"/>
                      <a:gd name="connsiteX31" fmla="*/ 193 w 3620399"/>
                      <a:gd name="connsiteY31" fmla="*/ 1475833 h 1985988"/>
                      <a:gd name="connsiteX32" fmla="*/ 1778 w 3620399"/>
                      <a:gd name="connsiteY32" fmla="*/ 1382153 h 1985988"/>
                      <a:gd name="connsiteX33" fmla="*/ 373541 w 3620399"/>
                      <a:gd name="connsiteY33" fmla="*/ 1381754 h 1985988"/>
                      <a:gd name="connsiteX34" fmla="*/ 697630 w 3620399"/>
                      <a:gd name="connsiteY34" fmla="*/ 738394 h 1985988"/>
                      <a:gd name="connsiteX0" fmla="*/ 697630 w 3620399"/>
                      <a:gd name="connsiteY0" fmla="*/ 738394 h 1985988"/>
                      <a:gd name="connsiteX1" fmla="*/ 871811 w 3620399"/>
                      <a:gd name="connsiteY1" fmla="*/ 998922 h 1985988"/>
                      <a:gd name="connsiteX2" fmla="*/ 1196514 w 3620399"/>
                      <a:gd name="connsiteY2" fmla="*/ 471402 h 1985988"/>
                      <a:gd name="connsiteX3" fmla="*/ 1302737 w 3620399"/>
                      <a:gd name="connsiteY3" fmla="*/ 1087062 h 1985988"/>
                      <a:gd name="connsiteX4" fmla="*/ 1535109 w 3620399"/>
                      <a:gd name="connsiteY4" fmla="*/ 740588 h 1985988"/>
                      <a:gd name="connsiteX5" fmla="*/ 1564688 w 3620399"/>
                      <a:gd name="connsiteY5" fmla="*/ 839578 h 1985988"/>
                      <a:gd name="connsiteX6" fmla="*/ 2026438 w 3620399"/>
                      <a:gd name="connsiteY6" fmla="*/ 0 h 1985988"/>
                      <a:gd name="connsiteX7" fmla="*/ 2096422 w 3620399"/>
                      <a:gd name="connsiteY7" fmla="*/ 910209 h 1985988"/>
                      <a:gd name="connsiteX8" fmla="*/ 2337613 w 3620399"/>
                      <a:gd name="connsiteY8" fmla="*/ 692526 h 1985988"/>
                      <a:gd name="connsiteX9" fmla="*/ 2451304 w 3620399"/>
                      <a:gd name="connsiteY9" fmla="*/ 1026682 h 1985988"/>
                      <a:gd name="connsiteX10" fmla="*/ 2811672 w 3620399"/>
                      <a:gd name="connsiteY10" fmla="*/ 362762 h 1985988"/>
                      <a:gd name="connsiteX11" fmla="*/ 2811648 w 3620399"/>
                      <a:gd name="connsiteY11" fmla="*/ 1349614 h 1985988"/>
                      <a:gd name="connsiteX12" fmla="*/ 3067303 w 3620399"/>
                      <a:gd name="connsiteY12" fmla="*/ 872898 h 1985988"/>
                      <a:gd name="connsiteX13" fmla="*/ 3308989 w 3620399"/>
                      <a:gd name="connsiteY13" fmla="*/ 1059879 h 1985988"/>
                      <a:gd name="connsiteX14" fmla="*/ 3620399 w 3620399"/>
                      <a:gd name="connsiteY14" fmla="*/ 1058059 h 1985988"/>
                      <a:gd name="connsiteX15" fmla="*/ 3619201 w 3620399"/>
                      <a:gd name="connsiteY15" fmla="*/ 1163707 h 1985988"/>
                      <a:gd name="connsiteX16" fmla="*/ 3200057 w 3620399"/>
                      <a:gd name="connsiteY16" fmla="*/ 1171254 h 1985988"/>
                      <a:gd name="connsiteX17" fmla="*/ 3127797 w 3620399"/>
                      <a:gd name="connsiteY17" fmla="*/ 1094013 h 1985988"/>
                      <a:gd name="connsiteX18" fmla="*/ 2639452 w 3620399"/>
                      <a:gd name="connsiteY18" fmla="*/ 1985988 h 1985988"/>
                      <a:gd name="connsiteX19" fmla="*/ 2637105 w 3620399"/>
                      <a:gd name="connsiteY19" fmla="*/ 1019846 h 1985988"/>
                      <a:gd name="connsiteX20" fmla="*/ 2412866 w 3620399"/>
                      <a:gd name="connsiteY20" fmla="*/ 1447596 h 1985988"/>
                      <a:gd name="connsiteX21" fmla="*/ 2263227 w 3620399"/>
                      <a:gd name="connsiteY21" fmla="*/ 969434 h 1985988"/>
                      <a:gd name="connsiteX22" fmla="*/ 1966733 w 3620399"/>
                      <a:gd name="connsiteY22" fmla="*/ 1221083 h 1985988"/>
                      <a:gd name="connsiteX23" fmla="*/ 1899461 w 3620399"/>
                      <a:gd name="connsiteY23" fmla="*/ 553347 h 1985988"/>
                      <a:gd name="connsiteX24" fmla="*/ 1509822 w 3620399"/>
                      <a:gd name="connsiteY24" fmla="*/ 1270912 h 1985988"/>
                      <a:gd name="connsiteX25" fmla="*/ 1448625 w 3620399"/>
                      <a:gd name="connsiteY25" fmla="*/ 1097899 h 1985988"/>
                      <a:gd name="connsiteX26" fmla="*/ 1184752 w 3620399"/>
                      <a:gd name="connsiteY26" fmla="*/ 1500572 h 1985988"/>
                      <a:gd name="connsiteX27" fmla="*/ 1084982 w 3620399"/>
                      <a:gd name="connsiteY27" fmla="*/ 917844 h 1985988"/>
                      <a:gd name="connsiteX28" fmla="*/ 869426 w 3620399"/>
                      <a:gd name="connsiteY28" fmla="*/ 1306002 h 1985988"/>
                      <a:gd name="connsiteX29" fmla="*/ 710749 w 3620399"/>
                      <a:gd name="connsiteY29" fmla="*/ 1055533 h 1985988"/>
                      <a:gd name="connsiteX30" fmla="*/ 482172 w 3620399"/>
                      <a:gd name="connsiteY30" fmla="*/ 1475883 h 1985988"/>
                      <a:gd name="connsiteX31" fmla="*/ 193 w 3620399"/>
                      <a:gd name="connsiteY31" fmla="*/ 1475833 h 1985988"/>
                      <a:gd name="connsiteX32" fmla="*/ 1778 w 3620399"/>
                      <a:gd name="connsiteY32" fmla="*/ 1382153 h 1985988"/>
                      <a:gd name="connsiteX33" fmla="*/ 373541 w 3620399"/>
                      <a:gd name="connsiteY33" fmla="*/ 1381754 h 1985988"/>
                      <a:gd name="connsiteX34" fmla="*/ 697630 w 3620399"/>
                      <a:gd name="connsiteY34" fmla="*/ 738394 h 1985988"/>
                      <a:gd name="connsiteX0" fmla="*/ 697630 w 3620399"/>
                      <a:gd name="connsiteY0" fmla="*/ 738394 h 1985988"/>
                      <a:gd name="connsiteX1" fmla="*/ 871811 w 3620399"/>
                      <a:gd name="connsiteY1" fmla="*/ 998922 h 1985988"/>
                      <a:gd name="connsiteX2" fmla="*/ 1196514 w 3620399"/>
                      <a:gd name="connsiteY2" fmla="*/ 471402 h 1985988"/>
                      <a:gd name="connsiteX3" fmla="*/ 1302737 w 3620399"/>
                      <a:gd name="connsiteY3" fmla="*/ 1087062 h 1985988"/>
                      <a:gd name="connsiteX4" fmla="*/ 1535109 w 3620399"/>
                      <a:gd name="connsiteY4" fmla="*/ 740588 h 1985988"/>
                      <a:gd name="connsiteX5" fmla="*/ 1564688 w 3620399"/>
                      <a:gd name="connsiteY5" fmla="*/ 839578 h 1985988"/>
                      <a:gd name="connsiteX6" fmla="*/ 2026438 w 3620399"/>
                      <a:gd name="connsiteY6" fmla="*/ 0 h 1985988"/>
                      <a:gd name="connsiteX7" fmla="*/ 2096422 w 3620399"/>
                      <a:gd name="connsiteY7" fmla="*/ 910209 h 1985988"/>
                      <a:gd name="connsiteX8" fmla="*/ 2337613 w 3620399"/>
                      <a:gd name="connsiteY8" fmla="*/ 692526 h 1985988"/>
                      <a:gd name="connsiteX9" fmla="*/ 2451304 w 3620399"/>
                      <a:gd name="connsiteY9" fmla="*/ 1026682 h 1985988"/>
                      <a:gd name="connsiteX10" fmla="*/ 2811672 w 3620399"/>
                      <a:gd name="connsiteY10" fmla="*/ 362762 h 1985988"/>
                      <a:gd name="connsiteX11" fmla="*/ 2811648 w 3620399"/>
                      <a:gd name="connsiteY11" fmla="*/ 1349614 h 1985988"/>
                      <a:gd name="connsiteX12" fmla="*/ 3067303 w 3620399"/>
                      <a:gd name="connsiteY12" fmla="*/ 872898 h 1985988"/>
                      <a:gd name="connsiteX13" fmla="*/ 3308989 w 3620399"/>
                      <a:gd name="connsiteY13" fmla="*/ 1059879 h 1985988"/>
                      <a:gd name="connsiteX14" fmla="*/ 3620399 w 3620399"/>
                      <a:gd name="connsiteY14" fmla="*/ 1058059 h 1985988"/>
                      <a:gd name="connsiteX15" fmla="*/ 3619201 w 3620399"/>
                      <a:gd name="connsiteY15" fmla="*/ 1185479 h 1985988"/>
                      <a:gd name="connsiteX16" fmla="*/ 3200057 w 3620399"/>
                      <a:gd name="connsiteY16" fmla="*/ 1171254 h 1985988"/>
                      <a:gd name="connsiteX17" fmla="*/ 3127797 w 3620399"/>
                      <a:gd name="connsiteY17" fmla="*/ 1094013 h 1985988"/>
                      <a:gd name="connsiteX18" fmla="*/ 2639452 w 3620399"/>
                      <a:gd name="connsiteY18" fmla="*/ 1985988 h 1985988"/>
                      <a:gd name="connsiteX19" fmla="*/ 2637105 w 3620399"/>
                      <a:gd name="connsiteY19" fmla="*/ 1019846 h 1985988"/>
                      <a:gd name="connsiteX20" fmla="*/ 2412866 w 3620399"/>
                      <a:gd name="connsiteY20" fmla="*/ 1447596 h 1985988"/>
                      <a:gd name="connsiteX21" fmla="*/ 2263227 w 3620399"/>
                      <a:gd name="connsiteY21" fmla="*/ 969434 h 1985988"/>
                      <a:gd name="connsiteX22" fmla="*/ 1966733 w 3620399"/>
                      <a:gd name="connsiteY22" fmla="*/ 1221083 h 1985988"/>
                      <a:gd name="connsiteX23" fmla="*/ 1899461 w 3620399"/>
                      <a:gd name="connsiteY23" fmla="*/ 553347 h 1985988"/>
                      <a:gd name="connsiteX24" fmla="*/ 1509822 w 3620399"/>
                      <a:gd name="connsiteY24" fmla="*/ 1270912 h 1985988"/>
                      <a:gd name="connsiteX25" fmla="*/ 1448625 w 3620399"/>
                      <a:gd name="connsiteY25" fmla="*/ 1097899 h 1985988"/>
                      <a:gd name="connsiteX26" fmla="*/ 1184752 w 3620399"/>
                      <a:gd name="connsiteY26" fmla="*/ 1500572 h 1985988"/>
                      <a:gd name="connsiteX27" fmla="*/ 1084982 w 3620399"/>
                      <a:gd name="connsiteY27" fmla="*/ 917844 h 1985988"/>
                      <a:gd name="connsiteX28" fmla="*/ 869426 w 3620399"/>
                      <a:gd name="connsiteY28" fmla="*/ 1306002 h 1985988"/>
                      <a:gd name="connsiteX29" fmla="*/ 710749 w 3620399"/>
                      <a:gd name="connsiteY29" fmla="*/ 1055533 h 1985988"/>
                      <a:gd name="connsiteX30" fmla="*/ 482172 w 3620399"/>
                      <a:gd name="connsiteY30" fmla="*/ 1475883 h 1985988"/>
                      <a:gd name="connsiteX31" fmla="*/ 193 w 3620399"/>
                      <a:gd name="connsiteY31" fmla="*/ 1475833 h 1985988"/>
                      <a:gd name="connsiteX32" fmla="*/ 1778 w 3620399"/>
                      <a:gd name="connsiteY32" fmla="*/ 1382153 h 1985988"/>
                      <a:gd name="connsiteX33" fmla="*/ 373541 w 3620399"/>
                      <a:gd name="connsiteY33" fmla="*/ 1381754 h 1985988"/>
                      <a:gd name="connsiteX34" fmla="*/ 697630 w 3620399"/>
                      <a:gd name="connsiteY34" fmla="*/ 738394 h 1985988"/>
                      <a:gd name="connsiteX0" fmla="*/ 697630 w 3620399"/>
                      <a:gd name="connsiteY0" fmla="*/ 738394 h 1985988"/>
                      <a:gd name="connsiteX1" fmla="*/ 871811 w 3620399"/>
                      <a:gd name="connsiteY1" fmla="*/ 998922 h 1985988"/>
                      <a:gd name="connsiteX2" fmla="*/ 1196514 w 3620399"/>
                      <a:gd name="connsiteY2" fmla="*/ 471402 h 1985988"/>
                      <a:gd name="connsiteX3" fmla="*/ 1302737 w 3620399"/>
                      <a:gd name="connsiteY3" fmla="*/ 1087062 h 1985988"/>
                      <a:gd name="connsiteX4" fmla="*/ 1535109 w 3620399"/>
                      <a:gd name="connsiteY4" fmla="*/ 740588 h 1985988"/>
                      <a:gd name="connsiteX5" fmla="*/ 1564688 w 3620399"/>
                      <a:gd name="connsiteY5" fmla="*/ 839578 h 1985988"/>
                      <a:gd name="connsiteX6" fmla="*/ 2026438 w 3620399"/>
                      <a:gd name="connsiteY6" fmla="*/ 0 h 1985988"/>
                      <a:gd name="connsiteX7" fmla="*/ 2096422 w 3620399"/>
                      <a:gd name="connsiteY7" fmla="*/ 910209 h 1985988"/>
                      <a:gd name="connsiteX8" fmla="*/ 2337613 w 3620399"/>
                      <a:gd name="connsiteY8" fmla="*/ 692526 h 1985988"/>
                      <a:gd name="connsiteX9" fmla="*/ 2451304 w 3620399"/>
                      <a:gd name="connsiteY9" fmla="*/ 1026682 h 1985988"/>
                      <a:gd name="connsiteX10" fmla="*/ 2811672 w 3620399"/>
                      <a:gd name="connsiteY10" fmla="*/ 362762 h 1985988"/>
                      <a:gd name="connsiteX11" fmla="*/ 2811648 w 3620399"/>
                      <a:gd name="connsiteY11" fmla="*/ 1349614 h 1985988"/>
                      <a:gd name="connsiteX12" fmla="*/ 3067303 w 3620399"/>
                      <a:gd name="connsiteY12" fmla="*/ 872898 h 1985988"/>
                      <a:gd name="connsiteX13" fmla="*/ 3308989 w 3620399"/>
                      <a:gd name="connsiteY13" fmla="*/ 1059879 h 1985988"/>
                      <a:gd name="connsiteX14" fmla="*/ 3620399 w 3620399"/>
                      <a:gd name="connsiteY14" fmla="*/ 1058059 h 1985988"/>
                      <a:gd name="connsiteX15" fmla="*/ 3614363 w 3620399"/>
                      <a:gd name="connsiteY15" fmla="*/ 1161288 h 1985988"/>
                      <a:gd name="connsiteX16" fmla="*/ 3200057 w 3620399"/>
                      <a:gd name="connsiteY16" fmla="*/ 1171254 h 1985988"/>
                      <a:gd name="connsiteX17" fmla="*/ 3127797 w 3620399"/>
                      <a:gd name="connsiteY17" fmla="*/ 1094013 h 1985988"/>
                      <a:gd name="connsiteX18" fmla="*/ 2639452 w 3620399"/>
                      <a:gd name="connsiteY18" fmla="*/ 1985988 h 1985988"/>
                      <a:gd name="connsiteX19" fmla="*/ 2637105 w 3620399"/>
                      <a:gd name="connsiteY19" fmla="*/ 1019846 h 1985988"/>
                      <a:gd name="connsiteX20" fmla="*/ 2412866 w 3620399"/>
                      <a:gd name="connsiteY20" fmla="*/ 1447596 h 1985988"/>
                      <a:gd name="connsiteX21" fmla="*/ 2263227 w 3620399"/>
                      <a:gd name="connsiteY21" fmla="*/ 969434 h 1985988"/>
                      <a:gd name="connsiteX22" fmla="*/ 1966733 w 3620399"/>
                      <a:gd name="connsiteY22" fmla="*/ 1221083 h 1985988"/>
                      <a:gd name="connsiteX23" fmla="*/ 1899461 w 3620399"/>
                      <a:gd name="connsiteY23" fmla="*/ 553347 h 1985988"/>
                      <a:gd name="connsiteX24" fmla="*/ 1509822 w 3620399"/>
                      <a:gd name="connsiteY24" fmla="*/ 1270912 h 1985988"/>
                      <a:gd name="connsiteX25" fmla="*/ 1448625 w 3620399"/>
                      <a:gd name="connsiteY25" fmla="*/ 1097899 h 1985988"/>
                      <a:gd name="connsiteX26" fmla="*/ 1184752 w 3620399"/>
                      <a:gd name="connsiteY26" fmla="*/ 1500572 h 1985988"/>
                      <a:gd name="connsiteX27" fmla="*/ 1084982 w 3620399"/>
                      <a:gd name="connsiteY27" fmla="*/ 917844 h 1985988"/>
                      <a:gd name="connsiteX28" fmla="*/ 869426 w 3620399"/>
                      <a:gd name="connsiteY28" fmla="*/ 1306002 h 1985988"/>
                      <a:gd name="connsiteX29" fmla="*/ 710749 w 3620399"/>
                      <a:gd name="connsiteY29" fmla="*/ 1055533 h 1985988"/>
                      <a:gd name="connsiteX30" fmla="*/ 482172 w 3620399"/>
                      <a:gd name="connsiteY30" fmla="*/ 1475883 h 1985988"/>
                      <a:gd name="connsiteX31" fmla="*/ 193 w 3620399"/>
                      <a:gd name="connsiteY31" fmla="*/ 1475833 h 1985988"/>
                      <a:gd name="connsiteX32" fmla="*/ 1778 w 3620399"/>
                      <a:gd name="connsiteY32" fmla="*/ 1382153 h 1985988"/>
                      <a:gd name="connsiteX33" fmla="*/ 373541 w 3620399"/>
                      <a:gd name="connsiteY33" fmla="*/ 1381754 h 1985988"/>
                      <a:gd name="connsiteX34" fmla="*/ 697630 w 3620399"/>
                      <a:gd name="connsiteY34" fmla="*/ 738394 h 1985988"/>
                      <a:gd name="connsiteX0" fmla="*/ 697630 w 3620399"/>
                      <a:gd name="connsiteY0" fmla="*/ 738394 h 1985988"/>
                      <a:gd name="connsiteX1" fmla="*/ 871811 w 3620399"/>
                      <a:gd name="connsiteY1" fmla="*/ 998922 h 1985988"/>
                      <a:gd name="connsiteX2" fmla="*/ 1196514 w 3620399"/>
                      <a:gd name="connsiteY2" fmla="*/ 471402 h 1985988"/>
                      <a:gd name="connsiteX3" fmla="*/ 1302737 w 3620399"/>
                      <a:gd name="connsiteY3" fmla="*/ 1087062 h 1985988"/>
                      <a:gd name="connsiteX4" fmla="*/ 1535109 w 3620399"/>
                      <a:gd name="connsiteY4" fmla="*/ 740588 h 1985988"/>
                      <a:gd name="connsiteX5" fmla="*/ 1564688 w 3620399"/>
                      <a:gd name="connsiteY5" fmla="*/ 839578 h 1985988"/>
                      <a:gd name="connsiteX6" fmla="*/ 2026438 w 3620399"/>
                      <a:gd name="connsiteY6" fmla="*/ 0 h 1985988"/>
                      <a:gd name="connsiteX7" fmla="*/ 2096422 w 3620399"/>
                      <a:gd name="connsiteY7" fmla="*/ 910209 h 1985988"/>
                      <a:gd name="connsiteX8" fmla="*/ 2337613 w 3620399"/>
                      <a:gd name="connsiteY8" fmla="*/ 692526 h 1985988"/>
                      <a:gd name="connsiteX9" fmla="*/ 2451304 w 3620399"/>
                      <a:gd name="connsiteY9" fmla="*/ 1026682 h 1985988"/>
                      <a:gd name="connsiteX10" fmla="*/ 2811672 w 3620399"/>
                      <a:gd name="connsiteY10" fmla="*/ 362762 h 1985988"/>
                      <a:gd name="connsiteX11" fmla="*/ 2811648 w 3620399"/>
                      <a:gd name="connsiteY11" fmla="*/ 1349614 h 1985988"/>
                      <a:gd name="connsiteX12" fmla="*/ 3067303 w 3620399"/>
                      <a:gd name="connsiteY12" fmla="*/ 872898 h 1985988"/>
                      <a:gd name="connsiteX13" fmla="*/ 3308989 w 3620399"/>
                      <a:gd name="connsiteY13" fmla="*/ 1059879 h 1985988"/>
                      <a:gd name="connsiteX14" fmla="*/ 3620399 w 3620399"/>
                      <a:gd name="connsiteY14" fmla="*/ 1058059 h 1985988"/>
                      <a:gd name="connsiteX15" fmla="*/ 3614363 w 3620399"/>
                      <a:gd name="connsiteY15" fmla="*/ 1161288 h 1985988"/>
                      <a:gd name="connsiteX16" fmla="*/ 3197638 w 3620399"/>
                      <a:gd name="connsiteY16" fmla="*/ 1166416 h 1985988"/>
                      <a:gd name="connsiteX17" fmla="*/ 3127797 w 3620399"/>
                      <a:gd name="connsiteY17" fmla="*/ 1094013 h 1985988"/>
                      <a:gd name="connsiteX18" fmla="*/ 2639452 w 3620399"/>
                      <a:gd name="connsiteY18" fmla="*/ 1985988 h 1985988"/>
                      <a:gd name="connsiteX19" fmla="*/ 2637105 w 3620399"/>
                      <a:gd name="connsiteY19" fmla="*/ 1019846 h 1985988"/>
                      <a:gd name="connsiteX20" fmla="*/ 2412866 w 3620399"/>
                      <a:gd name="connsiteY20" fmla="*/ 1447596 h 1985988"/>
                      <a:gd name="connsiteX21" fmla="*/ 2263227 w 3620399"/>
                      <a:gd name="connsiteY21" fmla="*/ 969434 h 1985988"/>
                      <a:gd name="connsiteX22" fmla="*/ 1966733 w 3620399"/>
                      <a:gd name="connsiteY22" fmla="*/ 1221083 h 1985988"/>
                      <a:gd name="connsiteX23" fmla="*/ 1899461 w 3620399"/>
                      <a:gd name="connsiteY23" fmla="*/ 553347 h 1985988"/>
                      <a:gd name="connsiteX24" fmla="*/ 1509822 w 3620399"/>
                      <a:gd name="connsiteY24" fmla="*/ 1270912 h 1985988"/>
                      <a:gd name="connsiteX25" fmla="*/ 1448625 w 3620399"/>
                      <a:gd name="connsiteY25" fmla="*/ 1097899 h 1985988"/>
                      <a:gd name="connsiteX26" fmla="*/ 1184752 w 3620399"/>
                      <a:gd name="connsiteY26" fmla="*/ 1500572 h 1985988"/>
                      <a:gd name="connsiteX27" fmla="*/ 1084982 w 3620399"/>
                      <a:gd name="connsiteY27" fmla="*/ 917844 h 1985988"/>
                      <a:gd name="connsiteX28" fmla="*/ 869426 w 3620399"/>
                      <a:gd name="connsiteY28" fmla="*/ 1306002 h 1985988"/>
                      <a:gd name="connsiteX29" fmla="*/ 710749 w 3620399"/>
                      <a:gd name="connsiteY29" fmla="*/ 1055533 h 1985988"/>
                      <a:gd name="connsiteX30" fmla="*/ 482172 w 3620399"/>
                      <a:gd name="connsiteY30" fmla="*/ 1475883 h 1985988"/>
                      <a:gd name="connsiteX31" fmla="*/ 193 w 3620399"/>
                      <a:gd name="connsiteY31" fmla="*/ 1475833 h 1985988"/>
                      <a:gd name="connsiteX32" fmla="*/ 1778 w 3620399"/>
                      <a:gd name="connsiteY32" fmla="*/ 1382153 h 1985988"/>
                      <a:gd name="connsiteX33" fmla="*/ 373541 w 3620399"/>
                      <a:gd name="connsiteY33" fmla="*/ 1381754 h 1985988"/>
                      <a:gd name="connsiteX34" fmla="*/ 697630 w 3620399"/>
                      <a:gd name="connsiteY34" fmla="*/ 738394 h 1985988"/>
                      <a:gd name="connsiteX0" fmla="*/ 697630 w 3621672"/>
                      <a:gd name="connsiteY0" fmla="*/ 738394 h 1985988"/>
                      <a:gd name="connsiteX1" fmla="*/ 871811 w 3621672"/>
                      <a:gd name="connsiteY1" fmla="*/ 998922 h 1985988"/>
                      <a:gd name="connsiteX2" fmla="*/ 1196514 w 3621672"/>
                      <a:gd name="connsiteY2" fmla="*/ 471402 h 1985988"/>
                      <a:gd name="connsiteX3" fmla="*/ 1302737 w 3621672"/>
                      <a:gd name="connsiteY3" fmla="*/ 1087062 h 1985988"/>
                      <a:gd name="connsiteX4" fmla="*/ 1535109 w 3621672"/>
                      <a:gd name="connsiteY4" fmla="*/ 740588 h 1985988"/>
                      <a:gd name="connsiteX5" fmla="*/ 1564688 w 3621672"/>
                      <a:gd name="connsiteY5" fmla="*/ 839578 h 1985988"/>
                      <a:gd name="connsiteX6" fmla="*/ 2026438 w 3621672"/>
                      <a:gd name="connsiteY6" fmla="*/ 0 h 1985988"/>
                      <a:gd name="connsiteX7" fmla="*/ 2096422 w 3621672"/>
                      <a:gd name="connsiteY7" fmla="*/ 910209 h 1985988"/>
                      <a:gd name="connsiteX8" fmla="*/ 2337613 w 3621672"/>
                      <a:gd name="connsiteY8" fmla="*/ 692526 h 1985988"/>
                      <a:gd name="connsiteX9" fmla="*/ 2451304 w 3621672"/>
                      <a:gd name="connsiteY9" fmla="*/ 1026682 h 1985988"/>
                      <a:gd name="connsiteX10" fmla="*/ 2811672 w 3621672"/>
                      <a:gd name="connsiteY10" fmla="*/ 362762 h 1985988"/>
                      <a:gd name="connsiteX11" fmla="*/ 2811648 w 3621672"/>
                      <a:gd name="connsiteY11" fmla="*/ 1349614 h 1985988"/>
                      <a:gd name="connsiteX12" fmla="*/ 3067303 w 3621672"/>
                      <a:gd name="connsiteY12" fmla="*/ 872898 h 1985988"/>
                      <a:gd name="connsiteX13" fmla="*/ 3308989 w 3621672"/>
                      <a:gd name="connsiteY13" fmla="*/ 1059879 h 1985988"/>
                      <a:gd name="connsiteX14" fmla="*/ 3620399 w 3621672"/>
                      <a:gd name="connsiteY14" fmla="*/ 1058059 h 1985988"/>
                      <a:gd name="connsiteX15" fmla="*/ 3621620 w 3621672"/>
                      <a:gd name="connsiteY15" fmla="*/ 1161288 h 1985988"/>
                      <a:gd name="connsiteX16" fmla="*/ 3197638 w 3621672"/>
                      <a:gd name="connsiteY16" fmla="*/ 1166416 h 1985988"/>
                      <a:gd name="connsiteX17" fmla="*/ 3127797 w 3621672"/>
                      <a:gd name="connsiteY17" fmla="*/ 1094013 h 1985988"/>
                      <a:gd name="connsiteX18" fmla="*/ 2639452 w 3621672"/>
                      <a:gd name="connsiteY18" fmla="*/ 1985988 h 1985988"/>
                      <a:gd name="connsiteX19" fmla="*/ 2637105 w 3621672"/>
                      <a:gd name="connsiteY19" fmla="*/ 1019846 h 1985988"/>
                      <a:gd name="connsiteX20" fmla="*/ 2412866 w 3621672"/>
                      <a:gd name="connsiteY20" fmla="*/ 1447596 h 1985988"/>
                      <a:gd name="connsiteX21" fmla="*/ 2263227 w 3621672"/>
                      <a:gd name="connsiteY21" fmla="*/ 969434 h 1985988"/>
                      <a:gd name="connsiteX22" fmla="*/ 1966733 w 3621672"/>
                      <a:gd name="connsiteY22" fmla="*/ 1221083 h 1985988"/>
                      <a:gd name="connsiteX23" fmla="*/ 1899461 w 3621672"/>
                      <a:gd name="connsiteY23" fmla="*/ 553347 h 1985988"/>
                      <a:gd name="connsiteX24" fmla="*/ 1509822 w 3621672"/>
                      <a:gd name="connsiteY24" fmla="*/ 1270912 h 1985988"/>
                      <a:gd name="connsiteX25" fmla="*/ 1448625 w 3621672"/>
                      <a:gd name="connsiteY25" fmla="*/ 1097899 h 1985988"/>
                      <a:gd name="connsiteX26" fmla="*/ 1184752 w 3621672"/>
                      <a:gd name="connsiteY26" fmla="*/ 1500572 h 1985988"/>
                      <a:gd name="connsiteX27" fmla="*/ 1084982 w 3621672"/>
                      <a:gd name="connsiteY27" fmla="*/ 917844 h 1985988"/>
                      <a:gd name="connsiteX28" fmla="*/ 869426 w 3621672"/>
                      <a:gd name="connsiteY28" fmla="*/ 1306002 h 1985988"/>
                      <a:gd name="connsiteX29" fmla="*/ 710749 w 3621672"/>
                      <a:gd name="connsiteY29" fmla="*/ 1055533 h 1985988"/>
                      <a:gd name="connsiteX30" fmla="*/ 482172 w 3621672"/>
                      <a:gd name="connsiteY30" fmla="*/ 1475883 h 1985988"/>
                      <a:gd name="connsiteX31" fmla="*/ 193 w 3621672"/>
                      <a:gd name="connsiteY31" fmla="*/ 1475833 h 1985988"/>
                      <a:gd name="connsiteX32" fmla="*/ 1778 w 3621672"/>
                      <a:gd name="connsiteY32" fmla="*/ 1382153 h 1985988"/>
                      <a:gd name="connsiteX33" fmla="*/ 373541 w 3621672"/>
                      <a:gd name="connsiteY33" fmla="*/ 1381754 h 1985988"/>
                      <a:gd name="connsiteX34" fmla="*/ 697630 w 3621672"/>
                      <a:gd name="connsiteY34" fmla="*/ 738394 h 1985988"/>
                      <a:gd name="connsiteX0" fmla="*/ 697630 w 3621672"/>
                      <a:gd name="connsiteY0" fmla="*/ 738394 h 1985988"/>
                      <a:gd name="connsiteX1" fmla="*/ 871811 w 3621672"/>
                      <a:gd name="connsiteY1" fmla="*/ 998922 h 1985988"/>
                      <a:gd name="connsiteX2" fmla="*/ 1196514 w 3621672"/>
                      <a:gd name="connsiteY2" fmla="*/ 471402 h 1985988"/>
                      <a:gd name="connsiteX3" fmla="*/ 1302737 w 3621672"/>
                      <a:gd name="connsiteY3" fmla="*/ 1087062 h 1985988"/>
                      <a:gd name="connsiteX4" fmla="*/ 1535109 w 3621672"/>
                      <a:gd name="connsiteY4" fmla="*/ 740588 h 1985988"/>
                      <a:gd name="connsiteX5" fmla="*/ 1564688 w 3621672"/>
                      <a:gd name="connsiteY5" fmla="*/ 839578 h 1985988"/>
                      <a:gd name="connsiteX6" fmla="*/ 2026438 w 3621672"/>
                      <a:gd name="connsiteY6" fmla="*/ 0 h 1985988"/>
                      <a:gd name="connsiteX7" fmla="*/ 2096422 w 3621672"/>
                      <a:gd name="connsiteY7" fmla="*/ 910209 h 1985988"/>
                      <a:gd name="connsiteX8" fmla="*/ 2337613 w 3621672"/>
                      <a:gd name="connsiteY8" fmla="*/ 692526 h 1985988"/>
                      <a:gd name="connsiteX9" fmla="*/ 2451304 w 3621672"/>
                      <a:gd name="connsiteY9" fmla="*/ 1026682 h 1985988"/>
                      <a:gd name="connsiteX10" fmla="*/ 2811672 w 3621672"/>
                      <a:gd name="connsiteY10" fmla="*/ 362762 h 1985988"/>
                      <a:gd name="connsiteX11" fmla="*/ 2811648 w 3621672"/>
                      <a:gd name="connsiteY11" fmla="*/ 1349614 h 1985988"/>
                      <a:gd name="connsiteX12" fmla="*/ 3067303 w 3621672"/>
                      <a:gd name="connsiteY12" fmla="*/ 872898 h 1985988"/>
                      <a:gd name="connsiteX13" fmla="*/ 3308989 w 3621672"/>
                      <a:gd name="connsiteY13" fmla="*/ 1059879 h 1985988"/>
                      <a:gd name="connsiteX14" fmla="*/ 3620399 w 3621672"/>
                      <a:gd name="connsiteY14" fmla="*/ 1058059 h 1985988"/>
                      <a:gd name="connsiteX15" fmla="*/ 3621620 w 3621672"/>
                      <a:gd name="connsiteY15" fmla="*/ 1158869 h 1985988"/>
                      <a:gd name="connsiteX16" fmla="*/ 3197638 w 3621672"/>
                      <a:gd name="connsiteY16" fmla="*/ 1166416 h 1985988"/>
                      <a:gd name="connsiteX17" fmla="*/ 3127797 w 3621672"/>
                      <a:gd name="connsiteY17" fmla="*/ 1094013 h 1985988"/>
                      <a:gd name="connsiteX18" fmla="*/ 2639452 w 3621672"/>
                      <a:gd name="connsiteY18" fmla="*/ 1985988 h 1985988"/>
                      <a:gd name="connsiteX19" fmla="*/ 2637105 w 3621672"/>
                      <a:gd name="connsiteY19" fmla="*/ 1019846 h 1985988"/>
                      <a:gd name="connsiteX20" fmla="*/ 2412866 w 3621672"/>
                      <a:gd name="connsiteY20" fmla="*/ 1447596 h 1985988"/>
                      <a:gd name="connsiteX21" fmla="*/ 2263227 w 3621672"/>
                      <a:gd name="connsiteY21" fmla="*/ 969434 h 1985988"/>
                      <a:gd name="connsiteX22" fmla="*/ 1966733 w 3621672"/>
                      <a:gd name="connsiteY22" fmla="*/ 1221083 h 1985988"/>
                      <a:gd name="connsiteX23" fmla="*/ 1899461 w 3621672"/>
                      <a:gd name="connsiteY23" fmla="*/ 553347 h 1985988"/>
                      <a:gd name="connsiteX24" fmla="*/ 1509822 w 3621672"/>
                      <a:gd name="connsiteY24" fmla="*/ 1270912 h 1985988"/>
                      <a:gd name="connsiteX25" fmla="*/ 1448625 w 3621672"/>
                      <a:gd name="connsiteY25" fmla="*/ 1097899 h 1985988"/>
                      <a:gd name="connsiteX26" fmla="*/ 1184752 w 3621672"/>
                      <a:gd name="connsiteY26" fmla="*/ 1500572 h 1985988"/>
                      <a:gd name="connsiteX27" fmla="*/ 1084982 w 3621672"/>
                      <a:gd name="connsiteY27" fmla="*/ 917844 h 1985988"/>
                      <a:gd name="connsiteX28" fmla="*/ 869426 w 3621672"/>
                      <a:gd name="connsiteY28" fmla="*/ 1306002 h 1985988"/>
                      <a:gd name="connsiteX29" fmla="*/ 710749 w 3621672"/>
                      <a:gd name="connsiteY29" fmla="*/ 1055533 h 1985988"/>
                      <a:gd name="connsiteX30" fmla="*/ 482172 w 3621672"/>
                      <a:gd name="connsiteY30" fmla="*/ 1475883 h 1985988"/>
                      <a:gd name="connsiteX31" fmla="*/ 193 w 3621672"/>
                      <a:gd name="connsiteY31" fmla="*/ 1475833 h 1985988"/>
                      <a:gd name="connsiteX32" fmla="*/ 1778 w 3621672"/>
                      <a:gd name="connsiteY32" fmla="*/ 1382153 h 1985988"/>
                      <a:gd name="connsiteX33" fmla="*/ 373541 w 3621672"/>
                      <a:gd name="connsiteY33" fmla="*/ 1381754 h 1985988"/>
                      <a:gd name="connsiteX34" fmla="*/ 697630 w 3621672"/>
                      <a:gd name="connsiteY34" fmla="*/ 738394 h 1985988"/>
                      <a:gd name="connsiteX0" fmla="*/ 697630 w 3621672"/>
                      <a:gd name="connsiteY0" fmla="*/ 738394 h 1985988"/>
                      <a:gd name="connsiteX1" fmla="*/ 871811 w 3621672"/>
                      <a:gd name="connsiteY1" fmla="*/ 998922 h 1985988"/>
                      <a:gd name="connsiteX2" fmla="*/ 1196514 w 3621672"/>
                      <a:gd name="connsiteY2" fmla="*/ 471402 h 1985988"/>
                      <a:gd name="connsiteX3" fmla="*/ 1302737 w 3621672"/>
                      <a:gd name="connsiteY3" fmla="*/ 1087062 h 1985988"/>
                      <a:gd name="connsiteX4" fmla="*/ 1535109 w 3621672"/>
                      <a:gd name="connsiteY4" fmla="*/ 740588 h 1985988"/>
                      <a:gd name="connsiteX5" fmla="*/ 1564688 w 3621672"/>
                      <a:gd name="connsiteY5" fmla="*/ 839578 h 1985988"/>
                      <a:gd name="connsiteX6" fmla="*/ 2026438 w 3621672"/>
                      <a:gd name="connsiteY6" fmla="*/ 0 h 1985988"/>
                      <a:gd name="connsiteX7" fmla="*/ 2096422 w 3621672"/>
                      <a:gd name="connsiteY7" fmla="*/ 910209 h 1985988"/>
                      <a:gd name="connsiteX8" fmla="*/ 2337613 w 3621672"/>
                      <a:gd name="connsiteY8" fmla="*/ 692526 h 1985988"/>
                      <a:gd name="connsiteX9" fmla="*/ 2451304 w 3621672"/>
                      <a:gd name="connsiteY9" fmla="*/ 1026682 h 1985988"/>
                      <a:gd name="connsiteX10" fmla="*/ 2811672 w 3621672"/>
                      <a:gd name="connsiteY10" fmla="*/ 362762 h 1985988"/>
                      <a:gd name="connsiteX11" fmla="*/ 2811648 w 3621672"/>
                      <a:gd name="connsiteY11" fmla="*/ 1349614 h 1985988"/>
                      <a:gd name="connsiteX12" fmla="*/ 3067303 w 3621672"/>
                      <a:gd name="connsiteY12" fmla="*/ 872898 h 1985988"/>
                      <a:gd name="connsiteX13" fmla="*/ 3308989 w 3621672"/>
                      <a:gd name="connsiteY13" fmla="*/ 1059879 h 1985988"/>
                      <a:gd name="connsiteX14" fmla="*/ 3620399 w 3621672"/>
                      <a:gd name="connsiteY14" fmla="*/ 1058059 h 1985988"/>
                      <a:gd name="connsiteX15" fmla="*/ 3621620 w 3621672"/>
                      <a:gd name="connsiteY15" fmla="*/ 1158869 h 1985988"/>
                      <a:gd name="connsiteX16" fmla="*/ 3197638 w 3621672"/>
                      <a:gd name="connsiteY16" fmla="*/ 1166416 h 1985988"/>
                      <a:gd name="connsiteX17" fmla="*/ 3127797 w 3621672"/>
                      <a:gd name="connsiteY17" fmla="*/ 1094013 h 1985988"/>
                      <a:gd name="connsiteX18" fmla="*/ 2639452 w 3621672"/>
                      <a:gd name="connsiteY18" fmla="*/ 1985988 h 1985988"/>
                      <a:gd name="connsiteX19" fmla="*/ 2637105 w 3621672"/>
                      <a:gd name="connsiteY19" fmla="*/ 1019846 h 1985988"/>
                      <a:gd name="connsiteX20" fmla="*/ 2412866 w 3621672"/>
                      <a:gd name="connsiteY20" fmla="*/ 1447596 h 1985988"/>
                      <a:gd name="connsiteX21" fmla="*/ 2263227 w 3621672"/>
                      <a:gd name="connsiteY21" fmla="*/ 969434 h 1985988"/>
                      <a:gd name="connsiteX22" fmla="*/ 1966733 w 3621672"/>
                      <a:gd name="connsiteY22" fmla="*/ 1221083 h 1985988"/>
                      <a:gd name="connsiteX23" fmla="*/ 1899461 w 3621672"/>
                      <a:gd name="connsiteY23" fmla="*/ 553347 h 1985988"/>
                      <a:gd name="connsiteX24" fmla="*/ 1509822 w 3621672"/>
                      <a:gd name="connsiteY24" fmla="*/ 1270912 h 1985988"/>
                      <a:gd name="connsiteX25" fmla="*/ 1448625 w 3621672"/>
                      <a:gd name="connsiteY25" fmla="*/ 1097899 h 1985988"/>
                      <a:gd name="connsiteX26" fmla="*/ 1184752 w 3621672"/>
                      <a:gd name="connsiteY26" fmla="*/ 1500572 h 1985988"/>
                      <a:gd name="connsiteX27" fmla="*/ 1084982 w 3621672"/>
                      <a:gd name="connsiteY27" fmla="*/ 917844 h 1985988"/>
                      <a:gd name="connsiteX28" fmla="*/ 869426 w 3621672"/>
                      <a:gd name="connsiteY28" fmla="*/ 1306002 h 1985988"/>
                      <a:gd name="connsiteX29" fmla="*/ 710749 w 3621672"/>
                      <a:gd name="connsiteY29" fmla="*/ 1055533 h 1985988"/>
                      <a:gd name="connsiteX30" fmla="*/ 482172 w 3621672"/>
                      <a:gd name="connsiteY30" fmla="*/ 1475883 h 1985988"/>
                      <a:gd name="connsiteX31" fmla="*/ 193 w 3621672"/>
                      <a:gd name="connsiteY31" fmla="*/ 1475833 h 1985988"/>
                      <a:gd name="connsiteX32" fmla="*/ 1778 w 3621672"/>
                      <a:gd name="connsiteY32" fmla="*/ 1382153 h 1985988"/>
                      <a:gd name="connsiteX33" fmla="*/ 373541 w 3621672"/>
                      <a:gd name="connsiteY33" fmla="*/ 1381754 h 1985988"/>
                      <a:gd name="connsiteX34" fmla="*/ 697630 w 3621672"/>
                      <a:gd name="connsiteY34" fmla="*/ 738394 h 1985988"/>
                      <a:gd name="connsiteX0" fmla="*/ 697630 w 3621672"/>
                      <a:gd name="connsiteY0" fmla="*/ 738394 h 1985988"/>
                      <a:gd name="connsiteX1" fmla="*/ 871811 w 3621672"/>
                      <a:gd name="connsiteY1" fmla="*/ 998922 h 1985988"/>
                      <a:gd name="connsiteX2" fmla="*/ 1196514 w 3621672"/>
                      <a:gd name="connsiteY2" fmla="*/ 471402 h 1985988"/>
                      <a:gd name="connsiteX3" fmla="*/ 1302737 w 3621672"/>
                      <a:gd name="connsiteY3" fmla="*/ 1087062 h 1985988"/>
                      <a:gd name="connsiteX4" fmla="*/ 1535109 w 3621672"/>
                      <a:gd name="connsiteY4" fmla="*/ 740588 h 1985988"/>
                      <a:gd name="connsiteX5" fmla="*/ 1564688 w 3621672"/>
                      <a:gd name="connsiteY5" fmla="*/ 839578 h 1985988"/>
                      <a:gd name="connsiteX6" fmla="*/ 2026438 w 3621672"/>
                      <a:gd name="connsiteY6" fmla="*/ 0 h 1985988"/>
                      <a:gd name="connsiteX7" fmla="*/ 2096422 w 3621672"/>
                      <a:gd name="connsiteY7" fmla="*/ 910209 h 1985988"/>
                      <a:gd name="connsiteX8" fmla="*/ 2337613 w 3621672"/>
                      <a:gd name="connsiteY8" fmla="*/ 692526 h 1985988"/>
                      <a:gd name="connsiteX9" fmla="*/ 2451304 w 3621672"/>
                      <a:gd name="connsiteY9" fmla="*/ 1026682 h 1985988"/>
                      <a:gd name="connsiteX10" fmla="*/ 2811672 w 3621672"/>
                      <a:gd name="connsiteY10" fmla="*/ 362762 h 1985988"/>
                      <a:gd name="connsiteX11" fmla="*/ 2811648 w 3621672"/>
                      <a:gd name="connsiteY11" fmla="*/ 1349614 h 1985988"/>
                      <a:gd name="connsiteX12" fmla="*/ 3067303 w 3621672"/>
                      <a:gd name="connsiteY12" fmla="*/ 872898 h 1985988"/>
                      <a:gd name="connsiteX13" fmla="*/ 3308989 w 3621672"/>
                      <a:gd name="connsiteY13" fmla="*/ 1059879 h 1985988"/>
                      <a:gd name="connsiteX14" fmla="*/ 3620399 w 3621672"/>
                      <a:gd name="connsiteY14" fmla="*/ 1058059 h 1985988"/>
                      <a:gd name="connsiteX15" fmla="*/ 3621620 w 3621672"/>
                      <a:gd name="connsiteY15" fmla="*/ 1158869 h 1985988"/>
                      <a:gd name="connsiteX16" fmla="*/ 3197638 w 3621672"/>
                      <a:gd name="connsiteY16" fmla="*/ 1166416 h 1985988"/>
                      <a:gd name="connsiteX17" fmla="*/ 3127797 w 3621672"/>
                      <a:gd name="connsiteY17" fmla="*/ 1094013 h 1985988"/>
                      <a:gd name="connsiteX18" fmla="*/ 2639452 w 3621672"/>
                      <a:gd name="connsiteY18" fmla="*/ 1985988 h 1985988"/>
                      <a:gd name="connsiteX19" fmla="*/ 2637105 w 3621672"/>
                      <a:gd name="connsiteY19" fmla="*/ 1019846 h 1985988"/>
                      <a:gd name="connsiteX20" fmla="*/ 2412866 w 3621672"/>
                      <a:gd name="connsiteY20" fmla="*/ 1447596 h 1985988"/>
                      <a:gd name="connsiteX21" fmla="*/ 2263227 w 3621672"/>
                      <a:gd name="connsiteY21" fmla="*/ 969434 h 1985988"/>
                      <a:gd name="connsiteX22" fmla="*/ 1966733 w 3621672"/>
                      <a:gd name="connsiteY22" fmla="*/ 1221083 h 1985988"/>
                      <a:gd name="connsiteX23" fmla="*/ 1899461 w 3621672"/>
                      <a:gd name="connsiteY23" fmla="*/ 553347 h 1985988"/>
                      <a:gd name="connsiteX24" fmla="*/ 1509822 w 3621672"/>
                      <a:gd name="connsiteY24" fmla="*/ 1270912 h 1985988"/>
                      <a:gd name="connsiteX25" fmla="*/ 1448625 w 3621672"/>
                      <a:gd name="connsiteY25" fmla="*/ 1097899 h 1985988"/>
                      <a:gd name="connsiteX26" fmla="*/ 1184752 w 3621672"/>
                      <a:gd name="connsiteY26" fmla="*/ 1500572 h 1985988"/>
                      <a:gd name="connsiteX27" fmla="*/ 1084982 w 3621672"/>
                      <a:gd name="connsiteY27" fmla="*/ 917844 h 1985988"/>
                      <a:gd name="connsiteX28" fmla="*/ 869426 w 3621672"/>
                      <a:gd name="connsiteY28" fmla="*/ 1306002 h 1985988"/>
                      <a:gd name="connsiteX29" fmla="*/ 710749 w 3621672"/>
                      <a:gd name="connsiteY29" fmla="*/ 1055533 h 1985988"/>
                      <a:gd name="connsiteX30" fmla="*/ 482172 w 3621672"/>
                      <a:gd name="connsiteY30" fmla="*/ 1475883 h 1985988"/>
                      <a:gd name="connsiteX31" fmla="*/ 193 w 3621672"/>
                      <a:gd name="connsiteY31" fmla="*/ 1475833 h 1985988"/>
                      <a:gd name="connsiteX32" fmla="*/ 1778 w 3621672"/>
                      <a:gd name="connsiteY32" fmla="*/ 1382153 h 1985988"/>
                      <a:gd name="connsiteX33" fmla="*/ 373541 w 3621672"/>
                      <a:gd name="connsiteY33" fmla="*/ 1381754 h 1985988"/>
                      <a:gd name="connsiteX34" fmla="*/ 697630 w 3621672"/>
                      <a:gd name="connsiteY34" fmla="*/ 738394 h 1985988"/>
                      <a:gd name="connsiteX0" fmla="*/ 697630 w 3621672"/>
                      <a:gd name="connsiteY0" fmla="*/ 738394 h 1985988"/>
                      <a:gd name="connsiteX1" fmla="*/ 871811 w 3621672"/>
                      <a:gd name="connsiteY1" fmla="*/ 998922 h 1985988"/>
                      <a:gd name="connsiteX2" fmla="*/ 1196514 w 3621672"/>
                      <a:gd name="connsiteY2" fmla="*/ 471402 h 1985988"/>
                      <a:gd name="connsiteX3" fmla="*/ 1302737 w 3621672"/>
                      <a:gd name="connsiteY3" fmla="*/ 1087062 h 1985988"/>
                      <a:gd name="connsiteX4" fmla="*/ 1535109 w 3621672"/>
                      <a:gd name="connsiteY4" fmla="*/ 740588 h 1985988"/>
                      <a:gd name="connsiteX5" fmla="*/ 1564688 w 3621672"/>
                      <a:gd name="connsiteY5" fmla="*/ 839578 h 1985988"/>
                      <a:gd name="connsiteX6" fmla="*/ 2026438 w 3621672"/>
                      <a:gd name="connsiteY6" fmla="*/ 0 h 1985988"/>
                      <a:gd name="connsiteX7" fmla="*/ 2096422 w 3621672"/>
                      <a:gd name="connsiteY7" fmla="*/ 910209 h 1985988"/>
                      <a:gd name="connsiteX8" fmla="*/ 2337613 w 3621672"/>
                      <a:gd name="connsiteY8" fmla="*/ 692526 h 1985988"/>
                      <a:gd name="connsiteX9" fmla="*/ 2451304 w 3621672"/>
                      <a:gd name="connsiteY9" fmla="*/ 1026682 h 1985988"/>
                      <a:gd name="connsiteX10" fmla="*/ 2811672 w 3621672"/>
                      <a:gd name="connsiteY10" fmla="*/ 362762 h 1985988"/>
                      <a:gd name="connsiteX11" fmla="*/ 2811648 w 3621672"/>
                      <a:gd name="connsiteY11" fmla="*/ 1349614 h 1985988"/>
                      <a:gd name="connsiteX12" fmla="*/ 3067303 w 3621672"/>
                      <a:gd name="connsiteY12" fmla="*/ 872898 h 1985988"/>
                      <a:gd name="connsiteX13" fmla="*/ 3308989 w 3621672"/>
                      <a:gd name="connsiteY13" fmla="*/ 1059879 h 1985988"/>
                      <a:gd name="connsiteX14" fmla="*/ 3620399 w 3621672"/>
                      <a:gd name="connsiteY14" fmla="*/ 1058059 h 1985988"/>
                      <a:gd name="connsiteX15" fmla="*/ 3621620 w 3621672"/>
                      <a:gd name="connsiteY15" fmla="*/ 1158869 h 1985988"/>
                      <a:gd name="connsiteX16" fmla="*/ 3195219 w 3621672"/>
                      <a:gd name="connsiteY16" fmla="*/ 1159159 h 1985988"/>
                      <a:gd name="connsiteX17" fmla="*/ 3127797 w 3621672"/>
                      <a:gd name="connsiteY17" fmla="*/ 1094013 h 1985988"/>
                      <a:gd name="connsiteX18" fmla="*/ 2639452 w 3621672"/>
                      <a:gd name="connsiteY18" fmla="*/ 1985988 h 1985988"/>
                      <a:gd name="connsiteX19" fmla="*/ 2637105 w 3621672"/>
                      <a:gd name="connsiteY19" fmla="*/ 1019846 h 1985988"/>
                      <a:gd name="connsiteX20" fmla="*/ 2412866 w 3621672"/>
                      <a:gd name="connsiteY20" fmla="*/ 1447596 h 1985988"/>
                      <a:gd name="connsiteX21" fmla="*/ 2263227 w 3621672"/>
                      <a:gd name="connsiteY21" fmla="*/ 969434 h 1985988"/>
                      <a:gd name="connsiteX22" fmla="*/ 1966733 w 3621672"/>
                      <a:gd name="connsiteY22" fmla="*/ 1221083 h 1985988"/>
                      <a:gd name="connsiteX23" fmla="*/ 1899461 w 3621672"/>
                      <a:gd name="connsiteY23" fmla="*/ 553347 h 1985988"/>
                      <a:gd name="connsiteX24" fmla="*/ 1509822 w 3621672"/>
                      <a:gd name="connsiteY24" fmla="*/ 1270912 h 1985988"/>
                      <a:gd name="connsiteX25" fmla="*/ 1448625 w 3621672"/>
                      <a:gd name="connsiteY25" fmla="*/ 1097899 h 1985988"/>
                      <a:gd name="connsiteX26" fmla="*/ 1184752 w 3621672"/>
                      <a:gd name="connsiteY26" fmla="*/ 1500572 h 1985988"/>
                      <a:gd name="connsiteX27" fmla="*/ 1084982 w 3621672"/>
                      <a:gd name="connsiteY27" fmla="*/ 917844 h 1985988"/>
                      <a:gd name="connsiteX28" fmla="*/ 869426 w 3621672"/>
                      <a:gd name="connsiteY28" fmla="*/ 1306002 h 1985988"/>
                      <a:gd name="connsiteX29" fmla="*/ 710749 w 3621672"/>
                      <a:gd name="connsiteY29" fmla="*/ 1055533 h 1985988"/>
                      <a:gd name="connsiteX30" fmla="*/ 482172 w 3621672"/>
                      <a:gd name="connsiteY30" fmla="*/ 1475883 h 1985988"/>
                      <a:gd name="connsiteX31" fmla="*/ 193 w 3621672"/>
                      <a:gd name="connsiteY31" fmla="*/ 1475833 h 1985988"/>
                      <a:gd name="connsiteX32" fmla="*/ 1778 w 3621672"/>
                      <a:gd name="connsiteY32" fmla="*/ 1382153 h 1985988"/>
                      <a:gd name="connsiteX33" fmla="*/ 373541 w 3621672"/>
                      <a:gd name="connsiteY33" fmla="*/ 1381754 h 1985988"/>
                      <a:gd name="connsiteX34" fmla="*/ 697630 w 3621672"/>
                      <a:gd name="connsiteY34" fmla="*/ 738394 h 1985988"/>
                      <a:gd name="connsiteX0" fmla="*/ 697630 w 3621672"/>
                      <a:gd name="connsiteY0" fmla="*/ 738394 h 1985988"/>
                      <a:gd name="connsiteX1" fmla="*/ 871811 w 3621672"/>
                      <a:gd name="connsiteY1" fmla="*/ 998922 h 1985988"/>
                      <a:gd name="connsiteX2" fmla="*/ 1196514 w 3621672"/>
                      <a:gd name="connsiteY2" fmla="*/ 471402 h 1985988"/>
                      <a:gd name="connsiteX3" fmla="*/ 1302737 w 3621672"/>
                      <a:gd name="connsiteY3" fmla="*/ 1087062 h 1985988"/>
                      <a:gd name="connsiteX4" fmla="*/ 1535109 w 3621672"/>
                      <a:gd name="connsiteY4" fmla="*/ 740588 h 1985988"/>
                      <a:gd name="connsiteX5" fmla="*/ 1564688 w 3621672"/>
                      <a:gd name="connsiteY5" fmla="*/ 839578 h 1985988"/>
                      <a:gd name="connsiteX6" fmla="*/ 2026438 w 3621672"/>
                      <a:gd name="connsiteY6" fmla="*/ 0 h 1985988"/>
                      <a:gd name="connsiteX7" fmla="*/ 2096422 w 3621672"/>
                      <a:gd name="connsiteY7" fmla="*/ 910209 h 1985988"/>
                      <a:gd name="connsiteX8" fmla="*/ 2337613 w 3621672"/>
                      <a:gd name="connsiteY8" fmla="*/ 692526 h 1985988"/>
                      <a:gd name="connsiteX9" fmla="*/ 2451304 w 3621672"/>
                      <a:gd name="connsiteY9" fmla="*/ 1026682 h 1985988"/>
                      <a:gd name="connsiteX10" fmla="*/ 2811672 w 3621672"/>
                      <a:gd name="connsiteY10" fmla="*/ 362762 h 1985988"/>
                      <a:gd name="connsiteX11" fmla="*/ 2811648 w 3621672"/>
                      <a:gd name="connsiteY11" fmla="*/ 1349614 h 1985988"/>
                      <a:gd name="connsiteX12" fmla="*/ 3067303 w 3621672"/>
                      <a:gd name="connsiteY12" fmla="*/ 872898 h 1985988"/>
                      <a:gd name="connsiteX13" fmla="*/ 3308989 w 3621672"/>
                      <a:gd name="connsiteY13" fmla="*/ 1059879 h 1985988"/>
                      <a:gd name="connsiteX14" fmla="*/ 3620399 w 3621672"/>
                      <a:gd name="connsiteY14" fmla="*/ 1058059 h 1985988"/>
                      <a:gd name="connsiteX15" fmla="*/ 3621620 w 3621672"/>
                      <a:gd name="connsiteY15" fmla="*/ 1158869 h 1985988"/>
                      <a:gd name="connsiteX16" fmla="*/ 3195219 w 3621672"/>
                      <a:gd name="connsiteY16" fmla="*/ 1159159 h 1985988"/>
                      <a:gd name="connsiteX17" fmla="*/ 3127797 w 3621672"/>
                      <a:gd name="connsiteY17" fmla="*/ 1094013 h 1985988"/>
                      <a:gd name="connsiteX18" fmla="*/ 2639452 w 3621672"/>
                      <a:gd name="connsiteY18" fmla="*/ 1985988 h 1985988"/>
                      <a:gd name="connsiteX19" fmla="*/ 2637105 w 3621672"/>
                      <a:gd name="connsiteY19" fmla="*/ 1019846 h 1985988"/>
                      <a:gd name="connsiteX20" fmla="*/ 2412866 w 3621672"/>
                      <a:gd name="connsiteY20" fmla="*/ 1447596 h 1985988"/>
                      <a:gd name="connsiteX21" fmla="*/ 2263227 w 3621672"/>
                      <a:gd name="connsiteY21" fmla="*/ 969434 h 1985988"/>
                      <a:gd name="connsiteX22" fmla="*/ 1966733 w 3621672"/>
                      <a:gd name="connsiteY22" fmla="*/ 1221083 h 1985988"/>
                      <a:gd name="connsiteX23" fmla="*/ 1899461 w 3621672"/>
                      <a:gd name="connsiteY23" fmla="*/ 553347 h 1985988"/>
                      <a:gd name="connsiteX24" fmla="*/ 1509822 w 3621672"/>
                      <a:gd name="connsiteY24" fmla="*/ 1270912 h 1985988"/>
                      <a:gd name="connsiteX25" fmla="*/ 1448625 w 3621672"/>
                      <a:gd name="connsiteY25" fmla="*/ 1097899 h 1985988"/>
                      <a:gd name="connsiteX26" fmla="*/ 1184752 w 3621672"/>
                      <a:gd name="connsiteY26" fmla="*/ 1500572 h 1985988"/>
                      <a:gd name="connsiteX27" fmla="*/ 1084982 w 3621672"/>
                      <a:gd name="connsiteY27" fmla="*/ 917844 h 1985988"/>
                      <a:gd name="connsiteX28" fmla="*/ 869426 w 3621672"/>
                      <a:gd name="connsiteY28" fmla="*/ 1306002 h 1985988"/>
                      <a:gd name="connsiteX29" fmla="*/ 710749 w 3621672"/>
                      <a:gd name="connsiteY29" fmla="*/ 1055533 h 1985988"/>
                      <a:gd name="connsiteX30" fmla="*/ 482172 w 3621672"/>
                      <a:gd name="connsiteY30" fmla="*/ 1475883 h 1985988"/>
                      <a:gd name="connsiteX31" fmla="*/ 193 w 3621672"/>
                      <a:gd name="connsiteY31" fmla="*/ 1475833 h 1985988"/>
                      <a:gd name="connsiteX32" fmla="*/ 1778 w 3621672"/>
                      <a:gd name="connsiteY32" fmla="*/ 1382153 h 1985988"/>
                      <a:gd name="connsiteX33" fmla="*/ 373541 w 3621672"/>
                      <a:gd name="connsiteY33" fmla="*/ 1381754 h 1985988"/>
                      <a:gd name="connsiteX34" fmla="*/ 697630 w 3621672"/>
                      <a:gd name="connsiteY34" fmla="*/ 738394 h 1985988"/>
                      <a:gd name="connsiteX0" fmla="*/ 697630 w 3621672"/>
                      <a:gd name="connsiteY0" fmla="*/ 738394 h 1983569"/>
                      <a:gd name="connsiteX1" fmla="*/ 871811 w 3621672"/>
                      <a:gd name="connsiteY1" fmla="*/ 998922 h 1983569"/>
                      <a:gd name="connsiteX2" fmla="*/ 1196514 w 3621672"/>
                      <a:gd name="connsiteY2" fmla="*/ 471402 h 1983569"/>
                      <a:gd name="connsiteX3" fmla="*/ 1302737 w 3621672"/>
                      <a:gd name="connsiteY3" fmla="*/ 1087062 h 1983569"/>
                      <a:gd name="connsiteX4" fmla="*/ 1535109 w 3621672"/>
                      <a:gd name="connsiteY4" fmla="*/ 740588 h 1983569"/>
                      <a:gd name="connsiteX5" fmla="*/ 1564688 w 3621672"/>
                      <a:gd name="connsiteY5" fmla="*/ 839578 h 1983569"/>
                      <a:gd name="connsiteX6" fmla="*/ 2026438 w 3621672"/>
                      <a:gd name="connsiteY6" fmla="*/ 0 h 1983569"/>
                      <a:gd name="connsiteX7" fmla="*/ 2096422 w 3621672"/>
                      <a:gd name="connsiteY7" fmla="*/ 910209 h 1983569"/>
                      <a:gd name="connsiteX8" fmla="*/ 2337613 w 3621672"/>
                      <a:gd name="connsiteY8" fmla="*/ 692526 h 1983569"/>
                      <a:gd name="connsiteX9" fmla="*/ 2451304 w 3621672"/>
                      <a:gd name="connsiteY9" fmla="*/ 1026682 h 1983569"/>
                      <a:gd name="connsiteX10" fmla="*/ 2811672 w 3621672"/>
                      <a:gd name="connsiteY10" fmla="*/ 362762 h 1983569"/>
                      <a:gd name="connsiteX11" fmla="*/ 2811648 w 3621672"/>
                      <a:gd name="connsiteY11" fmla="*/ 1349614 h 1983569"/>
                      <a:gd name="connsiteX12" fmla="*/ 3067303 w 3621672"/>
                      <a:gd name="connsiteY12" fmla="*/ 872898 h 1983569"/>
                      <a:gd name="connsiteX13" fmla="*/ 3308989 w 3621672"/>
                      <a:gd name="connsiteY13" fmla="*/ 1059879 h 1983569"/>
                      <a:gd name="connsiteX14" fmla="*/ 3620399 w 3621672"/>
                      <a:gd name="connsiteY14" fmla="*/ 1058059 h 1983569"/>
                      <a:gd name="connsiteX15" fmla="*/ 3621620 w 3621672"/>
                      <a:gd name="connsiteY15" fmla="*/ 1158869 h 1983569"/>
                      <a:gd name="connsiteX16" fmla="*/ 3195219 w 3621672"/>
                      <a:gd name="connsiteY16" fmla="*/ 1159159 h 1983569"/>
                      <a:gd name="connsiteX17" fmla="*/ 3127797 w 3621672"/>
                      <a:gd name="connsiteY17" fmla="*/ 1094013 h 1983569"/>
                      <a:gd name="connsiteX18" fmla="*/ 2624938 w 3621672"/>
                      <a:gd name="connsiteY18" fmla="*/ 1983569 h 1983569"/>
                      <a:gd name="connsiteX19" fmla="*/ 2637105 w 3621672"/>
                      <a:gd name="connsiteY19" fmla="*/ 1019846 h 1983569"/>
                      <a:gd name="connsiteX20" fmla="*/ 2412866 w 3621672"/>
                      <a:gd name="connsiteY20" fmla="*/ 1447596 h 1983569"/>
                      <a:gd name="connsiteX21" fmla="*/ 2263227 w 3621672"/>
                      <a:gd name="connsiteY21" fmla="*/ 969434 h 1983569"/>
                      <a:gd name="connsiteX22" fmla="*/ 1966733 w 3621672"/>
                      <a:gd name="connsiteY22" fmla="*/ 1221083 h 1983569"/>
                      <a:gd name="connsiteX23" fmla="*/ 1899461 w 3621672"/>
                      <a:gd name="connsiteY23" fmla="*/ 553347 h 1983569"/>
                      <a:gd name="connsiteX24" fmla="*/ 1509822 w 3621672"/>
                      <a:gd name="connsiteY24" fmla="*/ 1270912 h 1983569"/>
                      <a:gd name="connsiteX25" fmla="*/ 1448625 w 3621672"/>
                      <a:gd name="connsiteY25" fmla="*/ 1097899 h 1983569"/>
                      <a:gd name="connsiteX26" fmla="*/ 1184752 w 3621672"/>
                      <a:gd name="connsiteY26" fmla="*/ 1500572 h 1983569"/>
                      <a:gd name="connsiteX27" fmla="*/ 1084982 w 3621672"/>
                      <a:gd name="connsiteY27" fmla="*/ 917844 h 1983569"/>
                      <a:gd name="connsiteX28" fmla="*/ 869426 w 3621672"/>
                      <a:gd name="connsiteY28" fmla="*/ 1306002 h 1983569"/>
                      <a:gd name="connsiteX29" fmla="*/ 710749 w 3621672"/>
                      <a:gd name="connsiteY29" fmla="*/ 1055533 h 1983569"/>
                      <a:gd name="connsiteX30" fmla="*/ 482172 w 3621672"/>
                      <a:gd name="connsiteY30" fmla="*/ 1475883 h 1983569"/>
                      <a:gd name="connsiteX31" fmla="*/ 193 w 3621672"/>
                      <a:gd name="connsiteY31" fmla="*/ 1475833 h 1983569"/>
                      <a:gd name="connsiteX32" fmla="*/ 1778 w 3621672"/>
                      <a:gd name="connsiteY32" fmla="*/ 1382153 h 1983569"/>
                      <a:gd name="connsiteX33" fmla="*/ 373541 w 3621672"/>
                      <a:gd name="connsiteY33" fmla="*/ 1381754 h 1983569"/>
                      <a:gd name="connsiteX34" fmla="*/ 697630 w 3621672"/>
                      <a:gd name="connsiteY34" fmla="*/ 738394 h 1983569"/>
                      <a:gd name="connsiteX0" fmla="*/ 697630 w 3621672"/>
                      <a:gd name="connsiteY0" fmla="*/ 738394 h 1985988"/>
                      <a:gd name="connsiteX1" fmla="*/ 871811 w 3621672"/>
                      <a:gd name="connsiteY1" fmla="*/ 998922 h 1985988"/>
                      <a:gd name="connsiteX2" fmla="*/ 1196514 w 3621672"/>
                      <a:gd name="connsiteY2" fmla="*/ 471402 h 1985988"/>
                      <a:gd name="connsiteX3" fmla="*/ 1302737 w 3621672"/>
                      <a:gd name="connsiteY3" fmla="*/ 1087062 h 1985988"/>
                      <a:gd name="connsiteX4" fmla="*/ 1535109 w 3621672"/>
                      <a:gd name="connsiteY4" fmla="*/ 740588 h 1985988"/>
                      <a:gd name="connsiteX5" fmla="*/ 1564688 w 3621672"/>
                      <a:gd name="connsiteY5" fmla="*/ 839578 h 1985988"/>
                      <a:gd name="connsiteX6" fmla="*/ 2026438 w 3621672"/>
                      <a:gd name="connsiteY6" fmla="*/ 0 h 1985988"/>
                      <a:gd name="connsiteX7" fmla="*/ 2096422 w 3621672"/>
                      <a:gd name="connsiteY7" fmla="*/ 910209 h 1985988"/>
                      <a:gd name="connsiteX8" fmla="*/ 2337613 w 3621672"/>
                      <a:gd name="connsiteY8" fmla="*/ 692526 h 1985988"/>
                      <a:gd name="connsiteX9" fmla="*/ 2451304 w 3621672"/>
                      <a:gd name="connsiteY9" fmla="*/ 1026682 h 1985988"/>
                      <a:gd name="connsiteX10" fmla="*/ 2811672 w 3621672"/>
                      <a:gd name="connsiteY10" fmla="*/ 362762 h 1985988"/>
                      <a:gd name="connsiteX11" fmla="*/ 2811648 w 3621672"/>
                      <a:gd name="connsiteY11" fmla="*/ 1349614 h 1985988"/>
                      <a:gd name="connsiteX12" fmla="*/ 3067303 w 3621672"/>
                      <a:gd name="connsiteY12" fmla="*/ 872898 h 1985988"/>
                      <a:gd name="connsiteX13" fmla="*/ 3308989 w 3621672"/>
                      <a:gd name="connsiteY13" fmla="*/ 1059879 h 1985988"/>
                      <a:gd name="connsiteX14" fmla="*/ 3620399 w 3621672"/>
                      <a:gd name="connsiteY14" fmla="*/ 1058059 h 1985988"/>
                      <a:gd name="connsiteX15" fmla="*/ 3621620 w 3621672"/>
                      <a:gd name="connsiteY15" fmla="*/ 1158869 h 1985988"/>
                      <a:gd name="connsiteX16" fmla="*/ 3195219 w 3621672"/>
                      <a:gd name="connsiteY16" fmla="*/ 1159159 h 1985988"/>
                      <a:gd name="connsiteX17" fmla="*/ 3127797 w 3621672"/>
                      <a:gd name="connsiteY17" fmla="*/ 1094013 h 1985988"/>
                      <a:gd name="connsiteX18" fmla="*/ 2641871 w 3621672"/>
                      <a:gd name="connsiteY18" fmla="*/ 1985988 h 1985988"/>
                      <a:gd name="connsiteX19" fmla="*/ 2637105 w 3621672"/>
                      <a:gd name="connsiteY19" fmla="*/ 1019846 h 1985988"/>
                      <a:gd name="connsiteX20" fmla="*/ 2412866 w 3621672"/>
                      <a:gd name="connsiteY20" fmla="*/ 1447596 h 1985988"/>
                      <a:gd name="connsiteX21" fmla="*/ 2263227 w 3621672"/>
                      <a:gd name="connsiteY21" fmla="*/ 969434 h 1985988"/>
                      <a:gd name="connsiteX22" fmla="*/ 1966733 w 3621672"/>
                      <a:gd name="connsiteY22" fmla="*/ 1221083 h 1985988"/>
                      <a:gd name="connsiteX23" fmla="*/ 1899461 w 3621672"/>
                      <a:gd name="connsiteY23" fmla="*/ 553347 h 1985988"/>
                      <a:gd name="connsiteX24" fmla="*/ 1509822 w 3621672"/>
                      <a:gd name="connsiteY24" fmla="*/ 1270912 h 1985988"/>
                      <a:gd name="connsiteX25" fmla="*/ 1448625 w 3621672"/>
                      <a:gd name="connsiteY25" fmla="*/ 1097899 h 1985988"/>
                      <a:gd name="connsiteX26" fmla="*/ 1184752 w 3621672"/>
                      <a:gd name="connsiteY26" fmla="*/ 1500572 h 1985988"/>
                      <a:gd name="connsiteX27" fmla="*/ 1084982 w 3621672"/>
                      <a:gd name="connsiteY27" fmla="*/ 917844 h 1985988"/>
                      <a:gd name="connsiteX28" fmla="*/ 869426 w 3621672"/>
                      <a:gd name="connsiteY28" fmla="*/ 1306002 h 1985988"/>
                      <a:gd name="connsiteX29" fmla="*/ 710749 w 3621672"/>
                      <a:gd name="connsiteY29" fmla="*/ 1055533 h 1985988"/>
                      <a:gd name="connsiteX30" fmla="*/ 482172 w 3621672"/>
                      <a:gd name="connsiteY30" fmla="*/ 1475883 h 1985988"/>
                      <a:gd name="connsiteX31" fmla="*/ 193 w 3621672"/>
                      <a:gd name="connsiteY31" fmla="*/ 1475833 h 1985988"/>
                      <a:gd name="connsiteX32" fmla="*/ 1778 w 3621672"/>
                      <a:gd name="connsiteY32" fmla="*/ 1382153 h 1985988"/>
                      <a:gd name="connsiteX33" fmla="*/ 373541 w 3621672"/>
                      <a:gd name="connsiteY33" fmla="*/ 1381754 h 1985988"/>
                      <a:gd name="connsiteX34" fmla="*/ 697630 w 3621672"/>
                      <a:gd name="connsiteY34" fmla="*/ 738394 h 1985988"/>
                      <a:gd name="connsiteX0" fmla="*/ 697630 w 3621672"/>
                      <a:gd name="connsiteY0" fmla="*/ 738394 h 1985988"/>
                      <a:gd name="connsiteX1" fmla="*/ 871811 w 3621672"/>
                      <a:gd name="connsiteY1" fmla="*/ 998922 h 1985988"/>
                      <a:gd name="connsiteX2" fmla="*/ 1196514 w 3621672"/>
                      <a:gd name="connsiteY2" fmla="*/ 471402 h 1985988"/>
                      <a:gd name="connsiteX3" fmla="*/ 1302737 w 3621672"/>
                      <a:gd name="connsiteY3" fmla="*/ 1087062 h 1985988"/>
                      <a:gd name="connsiteX4" fmla="*/ 1535109 w 3621672"/>
                      <a:gd name="connsiteY4" fmla="*/ 740588 h 1985988"/>
                      <a:gd name="connsiteX5" fmla="*/ 1564688 w 3621672"/>
                      <a:gd name="connsiteY5" fmla="*/ 839578 h 1985988"/>
                      <a:gd name="connsiteX6" fmla="*/ 2026438 w 3621672"/>
                      <a:gd name="connsiteY6" fmla="*/ 0 h 1985988"/>
                      <a:gd name="connsiteX7" fmla="*/ 2096422 w 3621672"/>
                      <a:gd name="connsiteY7" fmla="*/ 910209 h 1985988"/>
                      <a:gd name="connsiteX8" fmla="*/ 2337613 w 3621672"/>
                      <a:gd name="connsiteY8" fmla="*/ 692526 h 1985988"/>
                      <a:gd name="connsiteX9" fmla="*/ 2451304 w 3621672"/>
                      <a:gd name="connsiteY9" fmla="*/ 1026682 h 1985988"/>
                      <a:gd name="connsiteX10" fmla="*/ 2811672 w 3621672"/>
                      <a:gd name="connsiteY10" fmla="*/ 362762 h 1985988"/>
                      <a:gd name="connsiteX11" fmla="*/ 2811648 w 3621672"/>
                      <a:gd name="connsiteY11" fmla="*/ 1349614 h 1985988"/>
                      <a:gd name="connsiteX12" fmla="*/ 3067303 w 3621672"/>
                      <a:gd name="connsiteY12" fmla="*/ 872898 h 1985988"/>
                      <a:gd name="connsiteX13" fmla="*/ 3308989 w 3621672"/>
                      <a:gd name="connsiteY13" fmla="*/ 1059879 h 1985988"/>
                      <a:gd name="connsiteX14" fmla="*/ 3620399 w 3621672"/>
                      <a:gd name="connsiteY14" fmla="*/ 1058059 h 1985988"/>
                      <a:gd name="connsiteX15" fmla="*/ 3621620 w 3621672"/>
                      <a:gd name="connsiteY15" fmla="*/ 1158869 h 1985988"/>
                      <a:gd name="connsiteX16" fmla="*/ 3195219 w 3621672"/>
                      <a:gd name="connsiteY16" fmla="*/ 1159159 h 1985988"/>
                      <a:gd name="connsiteX17" fmla="*/ 3127797 w 3621672"/>
                      <a:gd name="connsiteY17" fmla="*/ 1094013 h 1985988"/>
                      <a:gd name="connsiteX18" fmla="*/ 2641871 w 3621672"/>
                      <a:gd name="connsiteY18" fmla="*/ 1985988 h 1985988"/>
                      <a:gd name="connsiteX19" fmla="*/ 2646781 w 3621672"/>
                      <a:gd name="connsiteY19" fmla="*/ 1019846 h 1985988"/>
                      <a:gd name="connsiteX20" fmla="*/ 2412866 w 3621672"/>
                      <a:gd name="connsiteY20" fmla="*/ 1447596 h 1985988"/>
                      <a:gd name="connsiteX21" fmla="*/ 2263227 w 3621672"/>
                      <a:gd name="connsiteY21" fmla="*/ 969434 h 1985988"/>
                      <a:gd name="connsiteX22" fmla="*/ 1966733 w 3621672"/>
                      <a:gd name="connsiteY22" fmla="*/ 1221083 h 1985988"/>
                      <a:gd name="connsiteX23" fmla="*/ 1899461 w 3621672"/>
                      <a:gd name="connsiteY23" fmla="*/ 553347 h 1985988"/>
                      <a:gd name="connsiteX24" fmla="*/ 1509822 w 3621672"/>
                      <a:gd name="connsiteY24" fmla="*/ 1270912 h 1985988"/>
                      <a:gd name="connsiteX25" fmla="*/ 1448625 w 3621672"/>
                      <a:gd name="connsiteY25" fmla="*/ 1097899 h 1985988"/>
                      <a:gd name="connsiteX26" fmla="*/ 1184752 w 3621672"/>
                      <a:gd name="connsiteY26" fmla="*/ 1500572 h 1985988"/>
                      <a:gd name="connsiteX27" fmla="*/ 1084982 w 3621672"/>
                      <a:gd name="connsiteY27" fmla="*/ 917844 h 1985988"/>
                      <a:gd name="connsiteX28" fmla="*/ 869426 w 3621672"/>
                      <a:gd name="connsiteY28" fmla="*/ 1306002 h 1985988"/>
                      <a:gd name="connsiteX29" fmla="*/ 710749 w 3621672"/>
                      <a:gd name="connsiteY29" fmla="*/ 1055533 h 1985988"/>
                      <a:gd name="connsiteX30" fmla="*/ 482172 w 3621672"/>
                      <a:gd name="connsiteY30" fmla="*/ 1475883 h 1985988"/>
                      <a:gd name="connsiteX31" fmla="*/ 193 w 3621672"/>
                      <a:gd name="connsiteY31" fmla="*/ 1475833 h 1985988"/>
                      <a:gd name="connsiteX32" fmla="*/ 1778 w 3621672"/>
                      <a:gd name="connsiteY32" fmla="*/ 1382153 h 1985988"/>
                      <a:gd name="connsiteX33" fmla="*/ 373541 w 3621672"/>
                      <a:gd name="connsiteY33" fmla="*/ 1381754 h 1985988"/>
                      <a:gd name="connsiteX34" fmla="*/ 697630 w 3621672"/>
                      <a:gd name="connsiteY34" fmla="*/ 738394 h 1985988"/>
                      <a:gd name="connsiteX0" fmla="*/ 697630 w 3621672"/>
                      <a:gd name="connsiteY0" fmla="*/ 738394 h 1985988"/>
                      <a:gd name="connsiteX1" fmla="*/ 871811 w 3621672"/>
                      <a:gd name="connsiteY1" fmla="*/ 998922 h 1985988"/>
                      <a:gd name="connsiteX2" fmla="*/ 1196514 w 3621672"/>
                      <a:gd name="connsiteY2" fmla="*/ 471402 h 1985988"/>
                      <a:gd name="connsiteX3" fmla="*/ 1302737 w 3621672"/>
                      <a:gd name="connsiteY3" fmla="*/ 1087062 h 1985988"/>
                      <a:gd name="connsiteX4" fmla="*/ 1535109 w 3621672"/>
                      <a:gd name="connsiteY4" fmla="*/ 740588 h 1985988"/>
                      <a:gd name="connsiteX5" fmla="*/ 1564688 w 3621672"/>
                      <a:gd name="connsiteY5" fmla="*/ 839578 h 1985988"/>
                      <a:gd name="connsiteX6" fmla="*/ 2026438 w 3621672"/>
                      <a:gd name="connsiteY6" fmla="*/ 0 h 1985988"/>
                      <a:gd name="connsiteX7" fmla="*/ 2096422 w 3621672"/>
                      <a:gd name="connsiteY7" fmla="*/ 910209 h 1985988"/>
                      <a:gd name="connsiteX8" fmla="*/ 2337613 w 3621672"/>
                      <a:gd name="connsiteY8" fmla="*/ 692526 h 1985988"/>
                      <a:gd name="connsiteX9" fmla="*/ 2451304 w 3621672"/>
                      <a:gd name="connsiteY9" fmla="*/ 1026682 h 1985988"/>
                      <a:gd name="connsiteX10" fmla="*/ 2811672 w 3621672"/>
                      <a:gd name="connsiteY10" fmla="*/ 362762 h 1985988"/>
                      <a:gd name="connsiteX11" fmla="*/ 2811648 w 3621672"/>
                      <a:gd name="connsiteY11" fmla="*/ 1349614 h 1985988"/>
                      <a:gd name="connsiteX12" fmla="*/ 3067303 w 3621672"/>
                      <a:gd name="connsiteY12" fmla="*/ 872898 h 1985988"/>
                      <a:gd name="connsiteX13" fmla="*/ 3308989 w 3621672"/>
                      <a:gd name="connsiteY13" fmla="*/ 1059879 h 1985988"/>
                      <a:gd name="connsiteX14" fmla="*/ 3620399 w 3621672"/>
                      <a:gd name="connsiteY14" fmla="*/ 1058059 h 1985988"/>
                      <a:gd name="connsiteX15" fmla="*/ 3621620 w 3621672"/>
                      <a:gd name="connsiteY15" fmla="*/ 1158869 h 1985988"/>
                      <a:gd name="connsiteX16" fmla="*/ 3195219 w 3621672"/>
                      <a:gd name="connsiteY16" fmla="*/ 1159159 h 1985988"/>
                      <a:gd name="connsiteX17" fmla="*/ 3127797 w 3621672"/>
                      <a:gd name="connsiteY17" fmla="*/ 1094013 h 1985988"/>
                      <a:gd name="connsiteX18" fmla="*/ 2641871 w 3621672"/>
                      <a:gd name="connsiteY18" fmla="*/ 1985988 h 1985988"/>
                      <a:gd name="connsiteX19" fmla="*/ 2637105 w 3621672"/>
                      <a:gd name="connsiteY19" fmla="*/ 1019846 h 1985988"/>
                      <a:gd name="connsiteX20" fmla="*/ 2412866 w 3621672"/>
                      <a:gd name="connsiteY20" fmla="*/ 1447596 h 1985988"/>
                      <a:gd name="connsiteX21" fmla="*/ 2263227 w 3621672"/>
                      <a:gd name="connsiteY21" fmla="*/ 969434 h 1985988"/>
                      <a:gd name="connsiteX22" fmla="*/ 1966733 w 3621672"/>
                      <a:gd name="connsiteY22" fmla="*/ 1221083 h 1985988"/>
                      <a:gd name="connsiteX23" fmla="*/ 1899461 w 3621672"/>
                      <a:gd name="connsiteY23" fmla="*/ 553347 h 1985988"/>
                      <a:gd name="connsiteX24" fmla="*/ 1509822 w 3621672"/>
                      <a:gd name="connsiteY24" fmla="*/ 1270912 h 1985988"/>
                      <a:gd name="connsiteX25" fmla="*/ 1448625 w 3621672"/>
                      <a:gd name="connsiteY25" fmla="*/ 1097899 h 1985988"/>
                      <a:gd name="connsiteX26" fmla="*/ 1184752 w 3621672"/>
                      <a:gd name="connsiteY26" fmla="*/ 1500572 h 1985988"/>
                      <a:gd name="connsiteX27" fmla="*/ 1084982 w 3621672"/>
                      <a:gd name="connsiteY27" fmla="*/ 917844 h 1985988"/>
                      <a:gd name="connsiteX28" fmla="*/ 869426 w 3621672"/>
                      <a:gd name="connsiteY28" fmla="*/ 1306002 h 1985988"/>
                      <a:gd name="connsiteX29" fmla="*/ 710749 w 3621672"/>
                      <a:gd name="connsiteY29" fmla="*/ 1055533 h 1985988"/>
                      <a:gd name="connsiteX30" fmla="*/ 482172 w 3621672"/>
                      <a:gd name="connsiteY30" fmla="*/ 1475883 h 1985988"/>
                      <a:gd name="connsiteX31" fmla="*/ 193 w 3621672"/>
                      <a:gd name="connsiteY31" fmla="*/ 1475833 h 1985988"/>
                      <a:gd name="connsiteX32" fmla="*/ 1778 w 3621672"/>
                      <a:gd name="connsiteY32" fmla="*/ 1382153 h 1985988"/>
                      <a:gd name="connsiteX33" fmla="*/ 373541 w 3621672"/>
                      <a:gd name="connsiteY33" fmla="*/ 1381754 h 1985988"/>
                      <a:gd name="connsiteX34" fmla="*/ 697630 w 3621672"/>
                      <a:gd name="connsiteY34" fmla="*/ 738394 h 1985988"/>
                      <a:gd name="connsiteX0" fmla="*/ 697630 w 3621672"/>
                      <a:gd name="connsiteY0" fmla="*/ 738394 h 1985988"/>
                      <a:gd name="connsiteX1" fmla="*/ 871811 w 3621672"/>
                      <a:gd name="connsiteY1" fmla="*/ 998922 h 1985988"/>
                      <a:gd name="connsiteX2" fmla="*/ 1196514 w 3621672"/>
                      <a:gd name="connsiteY2" fmla="*/ 471402 h 1985988"/>
                      <a:gd name="connsiteX3" fmla="*/ 1302737 w 3621672"/>
                      <a:gd name="connsiteY3" fmla="*/ 1087062 h 1985988"/>
                      <a:gd name="connsiteX4" fmla="*/ 1535109 w 3621672"/>
                      <a:gd name="connsiteY4" fmla="*/ 740588 h 1985988"/>
                      <a:gd name="connsiteX5" fmla="*/ 1564688 w 3621672"/>
                      <a:gd name="connsiteY5" fmla="*/ 839578 h 1985988"/>
                      <a:gd name="connsiteX6" fmla="*/ 2026438 w 3621672"/>
                      <a:gd name="connsiteY6" fmla="*/ 0 h 1985988"/>
                      <a:gd name="connsiteX7" fmla="*/ 2096422 w 3621672"/>
                      <a:gd name="connsiteY7" fmla="*/ 910209 h 1985988"/>
                      <a:gd name="connsiteX8" fmla="*/ 2337613 w 3621672"/>
                      <a:gd name="connsiteY8" fmla="*/ 692526 h 1985988"/>
                      <a:gd name="connsiteX9" fmla="*/ 2451304 w 3621672"/>
                      <a:gd name="connsiteY9" fmla="*/ 1026682 h 1985988"/>
                      <a:gd name="connsiteX10" fmla="*/ 2811672 w 3621672"/>
                      <a:gd name="connsiteY10" fmla="*/ 362762 h 1985988"/>
                      <a:gd name="connsiteX11" fmla="*/ 2811648 w 3621672"/>
                      <a:gd name="connsiteY11" fmla="*/ 1349614 h 1985988"/>
                      <a:gd name="connsiteX12" fmla="*/ 3067303 w 3621672"/>
                      <a:gd name="connsiteY12" fmla="*/ 872898 h 1985988"/>
                      <a:gd name="connsiteX13" fmla="*/ 3308989 w 3621672"/>
                      <a:gd name="connsiteY13" fmla="*/ 1059879 h 1985988"/>
                      <a:gd name="connsiteX14" fmla="*/ 3620399 w 3621672"/>
                      <a:gd name="connsiteY14" fmla="*/ 1058059 h 1985988"/>
                      <a:gd name="connsiteX15" fmla="*/ 3621620 w 3621672"/>
                      <a:gd name="connsiteY15" fmla="*/ 1158869 h 1985988"/>
                      <a:gd name="connsiteX16" fmla="*/ 3195219 w 3621672"/>
                      <a:gd name="connsiteY16" fmla="*/ 1159159 h 1985988"/>
                      <a:gd name="connsiteX17" fmla="*/ 3127797 w 3621672"/>
                      <a:gd name="connsiteY17" fmla="*/ 1094013 h 1985988"/>
                      <a:gd name="connsiteX18" fmla="*/ 2641871 w 3621672"/>
                      <a:gd name="connsiteY18" fmla="*/ 1985988 h 1985988"/>
                      <a:gd name="connsiteX19" fmla="*/ 2637105 w 3621672"/>
                      <a:gd name="connsiteY19" fmla="*/ 1019846 h 1985988"/>
                      <a:gd name="connsiteX20" fmla="*/ 2412866 w 3621672"/>
                      <a:gd name="connsiteY20" fmla="*/ 1447596 h 1985988"/>
                      <a:gd name="connsiteX21" fmla="*/ 2263227 w 3621672"/>
                      <a:gd name="connsiteY21" fmla="*/ 969434 h 1985988"/>
                      <a:gd name="connsiteX22" fmla="*/ 1966733 w 3621672"/>
                      <a:gd name="connsiteY22" fmla="*/ 1221083 h 1985988"/>
                      <a:gd name="connsiteX23" fmla="*/ 1899461 w 3621672"/>
                      <a:gd name="connsiteY23" fmla="*/ 553347 h 1985988"/>
                      <a:gd name="connsiteX24" fmla="*/ 1509822 w 3621672"/>
                      <a:gd name="connsiteY24" fmla="*/ 1270912 h 1985988"/>
                      <a:gd name="connsiteX25" fmla="*/ 1448625 w 3621672"/>
                      <a:gd name="connsiteY25" fmla="*/ 1097899 h 1985988"/>
                      <a:gd name="connsiteX26" fmla="*/ 1184752 w 3621672"/>
                      <a:gd name="connsiteY26" fmla="*/ 1500572 h 1985988"/>
                      <a:gd name="connsiteX27" fmla="*/ 1084982 w 3621672"/>
                      <a:gd name="connsiteY27" fmla="*/ 917844 h 1985988"/>
                      <a:gd name="connsiteX28" fmla="*/ 869426 w 3621672"/>
                      <a:gd name="connsiteY28" fmla="*/ 1306002 h 1985988"/>
                      <a:gd name="connsiteX29" fmla="*/ 710749 w 3621672"/>
                      <a:gd name="connsiteY29" fmla="*/ 1055533 h 1985988"/>
                      <a:gd name="connsiteX30" fmla="*/ 482172 w 3621672"/>
                      <a:gd name="connsiteY30" fmla="*/ 1475883 h 1985988"/>
                      <a:gd name="connsiteX31" fmla="*/ 193 w 3621672"/>
                      <a:gd name="connsiteY31" fmla="*/ 1475833 h 1985988"/>
                      <a:gd name="connsiteX32" fmla="*/ 1778 w 3621672"/>
                      <a:gd name="connsiteY32" fmla="*/ 1382153 h 1985988"/>
                      <a:gd name="connsiteX33" fmla="*/ 373541 w 3621672"/>
                      <a:gd name="connsiteY33" fmla="*/ 1381754 h 1985988"/>
                      <a:gd name="connsiteX34" fmla="*/ 697630 w 3621672"/>
                      <a:gd name="connsiteY34" fmla="*/ 738394 h 1985988"/>
                      <a:gd name="connsiteX0" fmla="*/ 697630 w 3621672"/>
                      <a:gd name="connsiteY0" fmla="*/ 738394 h 1985988"/>
                      <a:gd name="connsiteX1" fmla="*/ 871811 w 3621672"/>
                      <a:gd name="connsiteY1" fmla="*/ 998922 h 1985988"/>
                      <a:gd name="connsiteX2" fmla="*/ 1196514 w 3621672"/>
                      <a:gd name="connsiteY2" fmla="*/ 471402 h 1985988"/>
                      <a:gd name="connsiteX3" fmla="*/ 1302737 w 3621672"/>
                      <a:gd name="connsiteY3" fmla="*/ 1087062 h 1985988"/>
                      <a:gd name="connsiteX4" fmla="*/ 1535109 w 3621672"/>
                      <a:gd name="connsiteY4" fmla="*/ 740588 h 1985988"/>
                      <a:gd name="connsiteX5" fmla="*/ 1564688 w 3621672"/>
                      <a:gd name="connsiteY5" fmla="*/ 839578 h 1985988"/>
                      <a:gd name="connsiteX6" fmla="*/ 2026438 w 3621672"/>
                      <a:gd name="connsiteY6" fmla="*/ 0 h 1985988"/>
                      <a:gd name="connsiteX7" fmla="*/ 2096422 w 3621672"/>
                      <a:gd name="connsiteY7" fmla="*/ 910209 h 1985988"/>
                      <a:gd name="connsiteX8" fmla="*/ 2337613 w 3621672"/>
                      <a:gd name="connsiteY8" fmla="*/ 692526 h 1985988"/>
                      <a:gd name="connsiteX9" fmla="*/ 2451304 w 3621672"/>
                      <a:gd name="connsiteY9" fmla="*/ 1026682 h 1985988"/>
                      <a:gd name="connsiteX10" fmla="*/ 2811672 w 3621672"/>
                      <a:gd name="connsiteY10" fmla="*/ 362762 h 1985988"/>
                      <a:gd name="connsiteX11" fmla="*/ 2811648 w 3621672"/>
                      <a:gd name="connsiteY11" fmla="*/ 1349614 h 1985988"/>
                      <a:gd name="connsiteX12" fmla="*/ 3067303 w 3621672"/>
                      <a:gd name="connsiteY12" fmla="*/ 872898 h 1985988"/>
                      <a:gd name="connsiteX13" fmla="*/ 3308989 w 3621672"/>
                      <a:gd name="connsiteY13" fmla="*/ 1059879 h 1985988"/>
                      <a:gd name="connsiteX14" fmla="*/ 3620399 w 3621672"/>
                      <a:gd name="connsiteY14" fmla="*/ 1058059 h 1985988"/>
                      <a:gd name="connsiteX15" fmla="*/ 3621620 w 3621672"/>
                      <a:gd name="connsiteY15" fmla="*/ 1158869 h 1985988"/>
                      <a:gd name="connsiteX16" fmla="*/ 3195219 w 3621672"/>
                      <a:gd name="connsiteY16" fmla="*/ 1159159 h 1985988"/>
                      <a:gd name="connsiteX17" fmla="*/ 3127797 w 3621672"/>
                      <a:gd name="connsiteY17" fmla="*/ 1094013 h 1985988"/>
                      <a:gd name="connsiteX18" fmla="*/ 2629776 w 3621672"/>
                      <a:gd name="connsiteY18" fmla="*/ 1985988 h 1985988"/>
                      <a:gd name="connsiteX19" fmla="*/ 2637105 w 3621672"/>
                      <a:gd name="connsiteY19" fmla="*/ 1019846 h 1985988"/>
                      <a:gd name="connsiteX20" fmla="*/ 2412866 w 3621672"/>
                      <a:gd name="connsiteY20" fmla="*/ 1447596 h 1985988"/>
                      <a:gd name="connsiteX21" fmla="*/ 2263227 w 3621672"/>
                      <a:gd name="connsiteY21" fmla="*/ 969434 h 1985988"/>
                      <a:gd name="connsiteX22" fmla="*/ 1966733 w 3621672"/>
                      <a:gd name="connsiteY22" fmla="*/ 1221083 h 1985988"/>
                      <a:gd name="connsiteX23" fmla="*/ 1899461 w 3621672"/>
                      <a:gd name="connsiteY23" fmla="*/ 553347 h 1985988"/>
                      <a:gd name="connsiteX24" fmla="*/ 1509822 w 3621672"/>
                      <a:gd name="connsiteY24" fmla="*/ 1270912 h 1985988"/>
                      <a:gd name="connsiteX25" fmla="*/ 1448625 w 3621672"/>
                      <a:gd name="connsiteY25" fmla="*/ 1097899 h 1985988"/>
                      <a:gd name="connsiteX26" fmla="*/ 1184752 w 3621672"/>
                      <a:gd name="connsiteY26" fmla="*/ 1500572 h 1985988"/>
                      <a:gd name="connsiteX27" fmla="*/ 1084982 w 3621672"/>
                      <a:gd name="connsiteY27" fmla="*/ 917844 h 1985988"/>
                      <a:gd name="connsiteX28" fmla="*/ 869426 w 3621672"/>
                      <a:gd name="connsiteY28" fmla="*/ 1306002 h 1985988"/>
                      <a:gd name="connsiteX29" fmla="*/ 710749 w 3621672"/>
                      <a:gd name="connsiteY29" fmla="*/ 1055533 h 1985988"/>
                      <a:gd name="connsiteX30" fmla="*/ 482172 w 3621672"/>
                      <a:gd name="connsiteY30" fmla="*/ 1475883 h 1985988"/>
                      <a:gd name="connsiteX31" fmla="*/ 193 w 3621672"/>
                      <a:gd name="connsiteY31" fmla="*/ 1475833 h 1985988"/>
                      <a:gd name="connsiteX32" fmla="*/ 1778 w 3621672"/>
                      <a:gd name="connsiteY32" fmla="*/ 1382153 h 1985988"/>
                      <a:gd name="connsiteX33" fmla="*/ 373541 w 3621672"/>
                      <a:gd name="connsiteY33" fmla="*/ 1381754 h 1985988"/>
                      <a:gd name="connsiteX34" fmla="*/ 697630 w 3621672"/>
                      <a:gd name="connsiteY34" fmla="*/ 738394 h 1985988"/>
                      <a:gd name="connsiteX0" fmla="*/ 697630 w 3621672"/>
                      <a:gd name="connsiteY0" fmla="*/ 738394 h 1985988"/>
                      <a:gd name="connsiteX1" fmla="*/ 871811 w 3621672"/>
                      <a:gd name="connsiteY1" fmla="*/ 998922 h 1985988"/>
                      <a:gd name="connsiteX2" fmla="*/ 1196514 w 3621672"/>
                      <a:gd name="connsiteY2" fmla="*/ 471402 h 1985988"/>
                      <a:gd name="connsiteX3" fmla="*/ 1302737 w 3621672"/>
                      <a:gd name="connsiteY3" fmla="*/ 1087062 h 1985988"/>
                      <a:gd name="connsiteX4" fmla="*/ 1535109 w 3621672"/>
                      <a:gd name="connsiteY4" fmla="*/ 740588 h 1985988"/>
                      <a:gd name="connsiteX5" fmla="*/ 1564688 w 3621672"/>
                      <a:gd name="connsiteY5" fmla="*/ 839578 h 1985988"/>
                      <a:gd name="connsiteX6" fmla="*/ 2026438 w 3621672"/>
                      <a:gd name="connsiteY6" fmla="*/ 0 h 1985988"/>
                      <a:gd name="connsiteX7" fmla="*/ 2096422 w 3621672"/>
                      <a:gd name="connsiteY7" fmla="*/ 910209 h 1985988"/>
                      <a:gd name="connsiteX8" fmla="*/ 2337613 w 3621672"/>
                      <a:gd name="connsiteY8" fmla="*/ 692526 h 1985988"/>
                      <a:gd name="connsiteX9" fmla="*/ 2451304 w 3621672"/>
                      <a:gd name="connsiteY9" fmla="*/ 1026682 h 1985988"/>
                      <a:gd name="connsiteX10" fmla="*/ 2811672 w 3621672"/>
                      <a:gd name="connsiteY10" fmla="*/ 362762 h 1985988"/>
                      <a:gd name="connsiteX11" fmla="*/ 2811648 w 3621672"/>
                      <a:gd name="connsiteY11" fmla="*/ 1349614 h 1985988"/>
                      <a:gd name="connsiteX12" fmla="*/ 3067303 w 3621672"/>
                      <a:gd name="connsiteY12" fmla="*/ 872898 h 1985988"/>
                      <a:gd name="connsiteX13" fmla="*/ 3308989 w 3621672"/>
                      <a:gd name="connsiteY13" fmla="*/ 1059879 h 1985988"/>
                      <a:gd name="connsiteX14" fmla="*/ 3620399 w 3621672"/>
                      <a:gd name="connsiteY14" fmla="*/ 1058059 h 1985988"/>
                      <a:gd name="connsiteX15" fmla="*/ 3621620 w 3621672"/>
                      <a:gd name="connsiteY15" fmla="*/ 1158869 h 1985988"/>
                      <a:gd name="connsiteX16" fmla="*/ 3195219 w 3621672"/>
                      <a:gd name="connsiteY16" fmla="*/ 1159159 h 1985988"/>
                      <a:gd name="connsiteX17" fmla="*/ 3127797 w 3621672"/>
                      <a:gd name="connsiteY17" fmla="*/ 1094013 h 1985988"/>
                      <a:gd name="connsiteX18" fmla="*/ 2629776 w 3621672"/>
                      <a:gd name="connsiteY18" fmla="*/ 1985988 h 1985988"/>
                      <a:gd name="connsiteX19" fmla="*/ 2629848 w 3621672"/>
                      <a:gd name="connsiteY19" fmla="*/ 1019846 h 1985988"/>
                      <a:gd name="connsiteX20" fmla="*/ 2412866 w 3621672"/>
                      <a:gd name="connsiteY20" fmla="*/ 1447596 h 1985988"/>
                      <a:gd name="connsiteX21" fmla="*/ 2263227 w 3621672"/>
                      <a:gd name="connsiteY21" fmla="*/ 969434 h 1985988"/>
                      <a:gd name="connsiteX22" fmla="*/ 1966733 w 3621672"/>
                      <a:gd name="connsiteY22" fmla="*/ 1221083 h 1985988"/>
                      <a:gd name="connsiteX23" fmla="*/ 1899461 w 3621672"/>
                      <a:gd name="connsiteY23" fmla="*/ 553347 h 1985988"/>
                      <a:gd name="connsiteX24" fmla="*/ 1509822 w 3621672"/>
                      <a:gd name="connsiteY24" fmla="*/ 1270912 h 1985988"/>
                      <a:gd name="connsiteX25" fmla="*/ 1448625 w 3621672"/>
                      <a:gd name="connsiteY25" fmla="*/ 1097899 h 1985988"/>
                      <a:gd name="connsiteX26" fmla="*/ 1184752 w 3621672"/>
                      <a:gd name="connsiteY26" fmla="*/ 1500572 h 1985988"/>
                      <a:gd name="connsiteX27" fmla="*/ 1084982 w 3621672"/>
                      <a:gd name="connsiteY27" fmla="*/ 917844 h 1985988"/>
                      <a:gd name="connsiteX28" fmla="*/ 869426 w 3621672"/>
                      <a:gd name="connsiteY28" fmla="*/ 1306002 h 1985988"/>
                      <a:gd name="connsiteX29" fmla="*/ 710749 w 3621672"/>
                      <a:gd name="connsiteY29" fmla="*/ 1055533 h 1985988"/>
                      <a:gd name="connsiteX30" fmla="*/ 482172 w 3621672"/>
                      <a:gd name="connsiteY30" fmla="*/ 1475883 h 1985988"/>
                      <a:gd name="connsiteX31" fmla="*/ 193 w 3621672"/>
                      <a:gd name="connsiteY31" fmla="*/ 1475833 h 1985988"/>
                      <a:gd name="connsiteX32" fmla="*/ 1778 w 3621672"/>
                      <a:gd name="connsiteY32" fmla="*/ 1382153 h 1985988"/>
                      <a:gd name="connsiteX33" fmla="*/ 373541 w 3621672"/>
                      <a:gd name="connsiteY33" fmla="*/ 1381754 h 1985988"/>
                      <a:gd name="connsiteX34" fmla="*/ 697630 w 3621672"/>
                      <a:gd name="connsiteY34" fmla="*/ 738394 h 1985988"/>
                      <a:gd name="connsiteX0" fmla="*/ 697630 w 3621672"/>
                      <a:gd name="connsiteY0" fmla="*/ 738394 h 1985988"/>
                      <a:gd name="connsiteX1" fmla="*/ 871811 w 3621672"/>
                      <a:gd name="connsiteY1" fmla="*/ 998922 h 1985988"/>
                      <a:gd name="connsiteX2" fmla="*/ 1196514 w 3621672"/>
                      <a:gd name="connsiteY2" fmla="*/ 471402 h 1985988"/>
                      <a:gd name="connsiteX3" fmla="*/ 1302737 w 3621672"/>
                      <a:gd name="connsiteY3" fmla="*/ 1087062 h 1985988"/>
                      <a:gd name="connsiteX4" fmla="*/ 1535109 w 3621672"/>
                      <a:gd name="connsiteY4" fmla="*/ 740588 h 1985988"/>
                      <a:gd name="connsiteX5" fmla="*/ 1564688 w 3621672"/>
                      <a:gd name="connsiteY5" fmla="*/ 839578 h 1985988"/>
                      <a:gd name="connsiteX6" fmla="*/ 2026438 w 3621672"/>
                      <a:gd name="connsiteY6" fmla="*/ 0 h 1985988"/>
                      <a:gd name="connsiteX7" fmla="*/ 2096422 w 3621672"/>
                      <a:gd name="connsiteY7" fmla="*/ 910209 h 1985988"/>
                      <a:gd name="connsiteX8" fmla="*/ 2337613 w 3621672"/>
                      <a:gd name="connsiteY8" fmla="*/ 692526 h 1985988"/>
                      <a:gd name="connsiteX9" fmla="*/ 2451304 w 3621672"/>
                      <a:gd name="connsiteY9" fmla="*/ 1026682 h 1985988"/>
                      <a:gd name="connsiteX10" fmla="*/ 2811672 w 3621672"/>
                      <a:gd name="connsiteY10" fmla="*/ 362762 h 1985988"/>
                      <a:gd name="connsiteX11" fmla="*/ 2811648 w 3621672"/>
                      <a:gd name="connsiteY11" fmla="*/ 1349614 h 1985988"/>
                      <a:gd name="connsiteX12" fmla="*/ 3067303 w 3621672"/>
                      <a:gd name="connsiteY12" fmla="*/ 872898 h 1985988"/>
                      <a:gd name="connsiteX13" fmla="*/ 3308989 w 3621672"/>
                      <a:gd name="connsiteY13" fmla="*/ 1059879 h 1985988"/>
                      <a:gd name="connsiteX14" fmla="*/ 3620399 w 3621672"/>
                      <a:gd name="connsiteY14" fmla="*/ 1058059 h 1985988"/>
                      <a:gd name="connsiteX15" fmla="*/ 3621620 w 3621672"/>
                      <a:gd name="connsiteY15" fmla="*/ 1158869 h 1985988"/>
                      <a:gd name="connsiteX16" fmla="*/ 3195219 w 3621672"/>
                      <a:gd name="connsiteY16" fmla="*/ 1159159 h 1985988"/>
                      <a:gd name="connsiteX17" fmla="*/ 3127797 w 3621672"/>
                      <a:gd name="connsiteY17" fmla="*/ 1094013 h 1985988"/>
                      <a:gd name="connsiteX18" fmla="*/ 2629776 w 3621672"/>
                      <a:gd name="connsiteY18" fmla="*/ 1985988 h 1985988"/>
                      <a:gd name="connsiteX19" fmla="*/ 2617753 w 3621672"/>
                      <a:gd name="connsiteY19" fmla="*/ 1022265 h 1985988"/>
                      <a:gd name="connsiteX20" fmla="*/ 2412866 w 3621672"/>
                      <a:gd name="connsiteY20" fmla="*/ 1447596 h 1985988"/>
                      <a:gd name="connsiteX21" fmla="*/ 2263227 w 3621672"/>
                      <a:gd name="connsiteY21" fmla="*/ 969434 h 1985988"/>
                      <a:gd name="connsiteX22" fmla="*/ 1966733 w 3621672"/>
                      <a:gd name="connsiteY22" fmla="*/ 1221083 h 1985988"/>
                      <a:gd name="connsiteX23" fmla="*/ 1899461 w 3621672"/>
                      <a:gd name="connsiteY23" fmla="*/ 553347 h 1985988"/>
                      <a:gd name="connsiteX24" fmla="*/ 1509822 w 3621672"/>
                      <a:gd name="connsiteY24" fmla="*/ 1270912 h 1985988"/>
                      <a:gd name="connsiteX25" fmla="*/ 1448625 w 3621672"/>
                      <a:gd name="connsiteY25" fmla="*/ 1097899 h 1985988"/>
                      <a:gd name="connsiteX26" fmla="*/ 1184752 w 3621672"/>
                      <a:gd name="connsiteY26" fmla="*/ 1500572 h 1985988"/>
                      <a:gd name="connsiteX27" fmla="*/ 1084982 w 3621672"/>
                      <a:gd name="connsiteY27" fmla="*/ 917844 h 1985988"/>
                      <a:gd name="connsiteX28" fmla="*/ 869426 w 3621672"/>
                      <a:gd name="connsiteY28" fmla="*/ 1306002 h 1985988"/>
                      <a:gd name="connsiteX29" fmla="*/ 710749 w 3621672"/>
                      <a:gd name="connsiteY29" fmla="*/ 1055533 h 1985988"/>
                      <a:gd name="connsiteX30" fmla="*/ 482172 w 3621672"/>
                      <a:gd name="connsiteY30" fmla="*/ 1475883 h 1985988"/>
                      <a:gd name="connsiteX31" fmla="*/ 193 w 3621672"/>
                      <a:gd name="connsiteY31" fmla="*/ 1475833 h 1985988"/>
                      <a:gd name="connsiteX32" fmla="*/ 1778 w 3621672"/>
                      <a:gd name="connsiteY32" fmla="*/ 1382153 h 1985988"/>
                      <a:gd name="connsiteX33" fmla="*/ 373541 w 3621672"/>
                      <a:gd name="connsiteY33" fmla="*/ 1381754 h 1985988"/>
                      <a:gd name="connsiteX34" fmla="*/ 697630 w 3621672"/>
                      <a:gd name="connsiteY34" fmla="*/ 738394 h 1985988"/>
                      <a:gd name="connsiteX0" fmla="*/ 697630 w 3621672"/>
                      <a:gd name="connsiteY0" fmla="*/ 738394 h 1985988"/>
                      <a:gd name="connsiteX1" fmla="*/ 871811 w 3621672"/>
                      <a:gd name="connsiteY1" fmla="*/ 998922 h 1985988"/>
                      <a:gd name="connsiteX2" fmla="*/ 1196514 w 3621672"/>
                      <a:gd name="connsiteY2" fmla="*/ 471402 h 1985988"/>
                      <a:gd name="connsiteX3" fmla="*/ 1302737 w 3621672"/>
                      <a:gd name="connsiteY3" fmla="*/ 1087062 h 1985988"/>
                      <a:gd name="connsiteX4" fmla="*/ 1535109 w 3621672"/>
                      <a:gd name="connsiteY4" fmla="*/ 740588 h 1985988"/>
                      <a:gd name="connsiteX5" fmla="*/ 1564688 w 3621672"/>
                      <a:gd name="connsiteY5" fmla="*/ 839578 h 1985988"/>
                      <a:gd name="connsiteX6" fmla="*/ 2026438 w 3621672"/>
                      <a:gd name="connsiteY6" fmla="*/ 0 h 1985988"/>
                      <a:gd name="connsiteX7" fmla="*/ 2096422 w 3621672"/>
                      <a:gd name="connsiteY7" fmla="*/ 910209 h 1985988"/>
                      <a:gd name="connsiteX8" fmla="*/ 2337613 w 3621672"/>
                      <a:gd name="connsiteY8" fmla="*/ 692526 h 1985988"/>
                      <a:gd name="connsiteX9" fmla="*/ 2451304 w 3621672"/>
                      <a:gd name="connsiteY9" fmla="*/ 1026682 h 1985988"/>
                      <a:gd name="connsiteX10" fmla="*/ 2811672 w 3621672"/>
                      <a:gd name="connsiteY10" fmla="*/ 362762 h 1985988"/>
                      <a:gd name="connsiteX11" fmla="*/ 2811648 w 3621672"/>
                      <a:gd name="connsiteY11" fmla="*/ 1349614 h 1985988"/>
                      <a:gd name="connsiteX12" fmla="*/ 3067303 w 3621672"/>
                      <a:gd name="connsiteY12" fmla="*/ 872898 h 1985988"/>
                      <a:gd name="connsiteX13" fmla="*/ 3308989 w 3621672"/>
                      <a:gd name="connsiteY13" fmla="*/ 1059879 h 1985988"/>
                      <a:gd name="connsiteX14" fmla="*/ 3620399 w 3621672"/>
                      <a:gd name="connsiteY14" fmla="*/ 1058059 h 1985988"/>
                      <a:gd name="connsiteX15" fmla="*/ 3621620 w 3621672"/>
                      <a:gd name="connsiteY15" fmla="*/ 1158869 h 1985988"/>
                      <a:gd name="connsiteX16" fmla="*/ 3195219 w 3621672"/>
                      <a:gd name="connsiteY16" fmla="*/ 1159159 h 1985988"/>
                      <a:gd name="connsiteX17" fmla="*/ 3127797 w 3621672"/>
                      <a:gd name="connsiteY17" fmla="*/ 1094013 h 1985988"/>
                      <a:gd name="connsiteX18" fmla="*/ 2629776 w 3621672"/>
                      <a:gd name="connsiteY18" fmla="*/ 1985988 h 1985988"/>
                      <a:gd name="connsiteX19" fmla="*/ 2637105 w 3621672"/>
                      <a:gd name="connsiteY19" fmla="*/ 1036780 h 1985988"/>
                      <a:gd name="connsiteX20" fmla="*/ 2412866 w 3621672"/>
                      <a:gd name="connsiteY20" fmla="*/ 1447596 h 1985988"/>
                      <a:gd name="connsiteX21" fmla="*/ 2263227 w 3621672"/>
                      <a:gd name="connsiteY21" fmla="*/ 969434 h 1985988"/>
                      <a:gd name="connsiteX22" fmla="*/ 1966733 w 3621672"/>
                      <a:gd name="connsiteY22" fmla="*/ 1221083 h 1985988"/>
                      <a:gd name="connsiteX23" fmla="*/ 1899461 w 3621672"/>
                      <a:gd name="connsiteY23" fmla="*/ 553347 h 1985988"/>
                      <a:gd name="connsiteX24" fmla="*/ 1509822 w 3621672"/>
                      <a:gd name="connsiteY24" fmla="*/ 1270912 h 1985988"/>
                      <a:gd name="connsiteX25" fmla="*/ 1448625 w 3621672"/>
                      <a:gd name="connsiteY25" fmla="*/ 1097899 h 1985988"/>
                      <a:gd name="connsiteX26" fmla="*/ 1184752 w 3621672"/>
                      <a:gd name="connsiteY26" fmla="*/ 1500572 h 1985988"/>
                      <a:gd name="connsiteX27" fmla="*/ 1084982 w 3621672"/>
                      <a:gd name="connsiteY27" fmla="*/ 917844 h 1985988"/>
                      <a:gd name="connsiteX28" fmla="*/ 869426 w 3621672"/>
                      <a:gd name="connsiteY28" fmla="*/ 1306002 h 1985988"/>
                      <a:gd name="connsiteX29" fmla="*/ 710749 w 3621672"/>
                      <a:gd name="connsiteY29" fmla="*/ 1055533 h 1985988"/>
                      <a:gd name="connsiteX30" fmla="*/ 482172 w 3621672"/>
                      <a:gd name="connsiteY30" fmla="*/ 1475883 h 1985988"/>
                      <a:gd name="connsiteX31" fmla="*/ 193 w 3621672"/>
                      <a:gd name="connsiteY31" fmla="*/ 1475833 h 1985988"/>
                      <a:gd name="connsiteX32" fmla="*/ 1778 w 3621672"/>
                      <a:gd name="connsiteY32" fmla="*/ 1382153 h 1985988"/>
                      <a:gd name="connsiteX33" fmla="*/ 373541 w 3621672"/>
                      <a:gd name="connsiteY33" fmla="*/ 1381754 h 1985988"/>
                      <a:gd name="connsiteX34" fmla="*/ 697630 w 3621672"/>
                      <a:gd name="connsiteY34" fmla="*/ 738394 h 1985988"/>
                      <a:gd name="connsiteX0" fmla="*/ 697630 w 3621672"/>
                      <a:gd name="connsiteY0" fmla="*/ 738394 h 1985988"/>
                      <a:gd name="connsiteX1" fmla="*/ 871811 w 3621672"/>
                      <a:gd name="connsiteY1" fmla="*/ 998922 h 1985988"/>
                      <a:gd name="connsiteX2" fmla="*/ 1196514 w 3621672"/>
                      <a:gd name="connsiteY2" fmla="*/ 471402 h 1985988"/>
                      <a:gd name="connsiteX3" fmla="*/ 1302737 w 3621672"/>
                      <a:gd name="connsiteY3" fmla="*/ 1087062 h 1985988"/>
                      <a:gd name="connsiteX4" fmla="*/ 1535109 w 3621672"/>
                      <a:gd name="connsiteY4" fmla="*/ 740588 h 1985988"/>
                      <a:gd name="connsiteX5" fmla="*/ 1564688 w 3621672"/>
                      <a:gd name="connsiteY5" fmla="*/ 839578 h 1985988"/>
                      <a:gd name="connsiteX6" fmla="*/ 2026438 w 3621672"/>
                      <a:gd name="connsiteY6" fmla="*/ 0 h 1985988"/>
                      <a:gd name="connsiteX7" fmla="*/ 2096422 w 3621672"/>
                      <a:gd name="connsiteY7" fmla="*/ 910209 h 1985988"/>
                      <a:gd name="connsiteX8" fmla="*/ 2337613 w 3621672"/>
                      <a:gd name="connsiteY8" fmla="*/ 692526 h 1985988"/>
                      <a:gd name="connsiteX9" fmla="*/ 2451304 w 3621672"/>
                      <a:gd name="connsiteY9" fmla="*/ 1026682 h 1985988"/>
                      <a:gd name="connsiteX10" fmla="*/ 2811672 w 3621672"/>
                      <a:gd name="connsiteY10" fmla="*/ 362762 h 1985988"/>
                      <a:gd name="connsiteX11" fmla="*/ 2811648 w 3621672"/>
                      <a:gd name="connsiteY11" fmla="*/ 1349614 h 1985988"/>
                      <a:gd name="connsiteX12" fmla="*/ 3067303 w 3621672"/>
                      <a:gd name="connsiteY12" fmla="*/ 872898 h 1985988"/>
                      <a:gd name="connsiteX13" fmla="*/ 3308989 w 3621672"/>
                      <a:gd name="connsiteY13" fmla="*/ 1059879 h 1985988"/>
                      <a:gd name="connsiteX14" fmla="*/ 3620399 w 3621672"/>
                      <a:gd name="connsiteY14" fmla="*/ 1058059 h 1985988"/>
                      <a:gd name="connsiteX15" fmla="*/ 3621620 w 3621672"/>
                      <a:gd name="connsiteY15" fmla="*/ 1158869 h 1985988"/>
                      <a:gd name="connsiteX16" fmla="*/ 3195219 w 3621672"/>
                      <a:gd name="connsiteY16" fmla="*/ 1159159 h 1985988"/>
                      <a:gd name="connsiteX17" fmla="*/ 3127797 w 3621672"/>
                      <a:gd name="connsiteY17" fmla="*/ 1094013 h 1985988"/>
                      <a:gd name="connsiteX18" fmla="*/ 2629776 w 3621672"/>
                      <a:gd name="connsiteY18" fmla="*/ 1985988 h 1985988"/>
                      <a:gd name="connsiteX19" fmla="*/ 2641943 w 3621672"/>
                      <a:gd name="connsiteY19" fmla="*/ 1036780 h 1985988"/>
                      <a:gd name="connsiteX20" fmla="*/ 2412866 w 3621672"/>
                      <a:gd name="connsiteY20" fmla="*/ 1447596 h 1985988"/>
                      <a:gd name="connsiteX21" fmla="*/ 2263227 w 3621672"/>
                      <a:gd name="connsiteY21" fmla="*/ 969434 h 1985988"/>
                      <a:gd name="connsiteX22" fmla="*/ 1966733 w 3621672"/>
                      <a:gd name="connsiteY22" fmla="*/ 1221083 h 1985988"/>
                      <a:gd name="connsiteX23" fmla="*/ 1899461 w 3621672"/>
                      <a:gd name="connsiteY23" fmla="*/ 553347 h 1985988"/>
                      <a:gd name="connsiteX24" fmla="*/ 1509822 w 3621672"/>
                      <a:gd name="connsiteY24" fmla="*/ 1270912 h 1985988"/>
                      <a:gd name="connsiteX25" fmla="*/ 1448625 w 3621672"/>
                      <a:gd name="connsiteY25" fmla="*/ 1097899 h 1985988"/>
                      <a:gd name="connsiteX26" fmla="*/ 1184752 w 3621672"/>
                      <a:gd name="connsiteY26" fmla="*/ 1500572 h 1985988"/>
                      <a:gd name="connsiteX27" fmla="*/ 1084982 w 3621672"/>
                      <a:gd name="connsiteY27" fmla="*/ 917844 h 1985988"/>
                      <a:gd name="connsiteX28" fmla="*/ 869426 w 3621672"/>
                      <a:gd name="connsiteY28" fmla="*/ 1306002 h 1985988"/>
                      <a:gd name="connsiteX29" fmla="*/ 710749 w 3621672"/>
                      <a:gd name="connsiteY29" fmla="*/ 1055533 h 1985988"/>
                      <a:gd name="connsiteX30" fmla="*/ 482172 w 3621672"/>
                      <a:gd name="connsiteY30" fmla="*/ 1475883 h 1985988"/>
                      <a:gd name="connsiteX31" fmla="*/ 193 w 3621672"/>
                      <a:gd name="connsiteY31" fmla="*/ 1475833 h 1985988"/>
                      <a:gd name="connsiteX32" fmla="*/ 1778 w 3621672"/>
                      <a:gd name="connsiteY32" fmla="*/ 1382153 h 1985988"/>
                      <a:gd name="connsiteX33" fmla="*/ 373541 w 3621672"/>
                      <a:gd name="connsiteY33" fmla="*/ 1381754 h 1985988"/>
                      <a:gd name="connsiteX34" fmla="*/ 697630 w 3621672"/>
                      <a:gd name="connsiteY34" fmla="*/ 738394 h 1985988"/>
                      <a:gd name="connsiteX0" fmla="*/ 697630 w 3621672"/>
                      <a:gd name="connsiteY0" fmla="*/ 738394 h 1985988"/>
                      <a:gd name="connsiteX1" fmla="*/ 871811 w 3621672"/>
                      <a:gd name="connsiteY1" fmla="*/ 998922 h 1985988"/>
                      <a:gd name="connsiteX2" fmla="*/ 1196514 w 3621672"/>
                      <a:gd name="connsiteY2" fmla="*/ 471402 h 1985988"/>
                      <a:gd name="connsiteX3" fmla="*/ 1302737 w 3621672"/>
                      <a:gd name="connsiteY3" fmla="*/ 1087062 h 1985988"/>
                      <a:gd name="connsiteX4" fmla="*/ 1535109 w 3621672"/>
                      <a:gd name="connsiteY4" fmla="*/ 740588 h 1985988"/>
                      <a:gd name="connsiteX5" fmla="*/ 1564688 w 3621672"/>
                      <a:gd name="connsiteY5" fmla="*/ 839578 h 1985988"/>
                      <a:gd name="connsiteX6" fmla="*/ 2026438 w 3621672"/>
                      <a:gd name="connsiteY6" fmla="*/ 0 h 1985988"/>
                      <a:gd name="connsiteX7" fmla="*/ 2096422 w 3621672"/>
                      <a:gd name="connsiteY7" fmla="*/ 910209 h 1985988"/>
                      <a:gd name="connsiteX8" fmla="*/ 2337613 w 3621672"/>
                      <a:gd name="connsiteY8" fmla="*/ 692526 h 1985988"/>
                      <a:gd name="connsiteX9" fmla="*/ 2451304 w 3621672"/>
                      <a:gd name="connsiteY9" fmla="*/ 1026682 h 1985988"/>
                      <a:gd name="connsiteX10" fmla="*/ 2811672 w 3621672"/>
                      <a:gd name="connsiteY10" fmla="*/ 362762 h 1985988"/>
                      <a:gd name="connsiteX11" fmla="*/ 2811648 w 3621672"/>
                      <a:gd name="connsiteY11" fmla="*/ 1349614 h 1985988"/>
                      <a:gd name="connsiteX12" fmla="*/ 3067303 w 3621672"/>
                      <a:gd name="connsiteY12" fmla="*/ 872898 h 1985988"/>
                      <a:gd name="connsiteX13" fmla="*/ 3308989 w 3621672"/>
                      <a:gd name="connsiteY13" fmla="*/ 1059879 h 1985988"/>
                      <a:gd name="connsiteX14" fmla="*/ 3620399 w 3621672"/>
                      <a:gd name="connsiteY14" fmla="*/ 1058059 h 1985988"/>
                      <a:gd name="connsiteX15" fmla="*/ 3621620 w 3621672"/>
                      <a:gd name="connsiteY15" fmla="*/ 1158869 h 1985988"/>
                      <a:gd name="connsiteX16" fmla="*/ 3195219 w 3621672"/>
                      <a:gd name="connsiteY16" fmla="*/ 1159159 h 1985988"/>
                      <a:gd name="connsiteX17" fmla="*/ 3127797 w 3621672"/>
                      <a:gd name="connsiteY17" fmla="*/ 1094013 h 1985988"/>
                      <a:gd name="connsiteX18" fmla="*/ 2629776 w 3621672"/>
                      <a:gd name="connsiteY18" fmla="*/ 1985988 h 1985988"/>
                      <a:gd name="connsiteX19" fmla="*/ 2641943 w 3621672"/>
                      <a:gd name="connsiteY19" fmla="*/ 1036780 h 1985988"/>
                      <a:gd name="connsiteX20" fmla="*/ 2412866 w 3621672"/>
                      <a:gd name="connsiteY20" fmla="*/ 1447596 h 1985988"/>
                      <a:gd name="connsiteX21" fmla="*/ 2263227 w 3621672"/>
                      <a:gd name="connsiteY21" fmla="*/ 969434 h 1985988"/>
                      <a:gd name="connsiteX22" fmla="*/ 1966733 w 3621672"/>
                      <a:gd name="connsiteY22" fmla="*/ 1221083 h 1985988"/>
                      <a:gd name="connsiteX23" fmla="*/ 1899461 w 3621672"/>
                      <a:gd name="connsiteY23" fmla="*/ 553347 h 1985988"/>
                      <a:gd name="connsiteX24" fmla="*/ 1509822 w 3621672"/>
                      <a:gd name="connsiteY24" fmla="*/ 1270912 h 1985988"/>
                      <a:gd name="connsiteX25" fmla="*/ 1448625 w 3621672"/>
                      <a:gd name="connsiteY25" fmla="*/ 1097899 h 1985988"/>
                      <a:gd name="connsiteX26" fmla="*/ 1184752 w 3621672"/>
                      <a:gd name="connsiteY26" fmla="*/ 1500572 h 1985988"/>
                      <a:gd name="connsiteX27" fmla="*/ 1084982 w 3621672"/>
                      <a:gd name="connsiteY27" fmla="*/ 917844 h 1985988"/>
                      <a:gd name="connsiteX28" fmla="*/ 869426 w 3621672"/>
                      <a:gd name="connsiteY28" fmla="*/ 1306002 h 1985988"/>
                      <a:gd name="connsiteX29" fmla="*/ 710749 w 3621672"/>
                      <a:gd name="connsiteY29" fmla="*/ 1055533 h 1985988"/>
                      <a:gd name="connsiteX30" fmla="*/ 482172 w 3621672"/>
                      <a:gd name="connsiteY30" fmla="*/ 1475883 h 1985988"/>
                      <a:gd name="connsiteX31" fmla="*/ 193 w 3621672"/>
                      <a:gd name="connsiteY31" fmla="*/ 1475833 h 1985988"/>
                      <a:gd name="connsiteX32" fmla="*/ 1778 w 3621672"/>
                      <a:gd name="connsiteY32" fmla="*/ 1382153 h 1985988"/>
                      <a:gd name="connsiteX33" fmla="*/ 373541 w 3621672"/>
                      <a:gd name="connsiteY33" fmla="*/ 1381754 h 1985988"/>
                      <a:gd name="connsiteX34" fmla="*/ 697630 w 3621672"/>
                      <a:gd name="connsiteY34" fmla="*/ 738394 h 1985988"/>
                      <a:gd name="connsiteX0" fmla="*/ 697630 w 3621672"/>
                      <a:gd name="connsiteY0" fmla="*/ 738394 h 1985988"/>
                      <a:gd name="connsiteX1" fmla="*/ 871811 w 3621672"/>
                      <a:gd name="connsiteY1" fmla="*/ 998922 h 1985988"/>
                      <a:gd name="connsiteX2" fmla="*/ 1196514 w 3621672"/>
                      <a:gd name="connsiteY2" fmla="*/ 471402 h 1985988"/>
                      <a:gd name="connsiteX3" fmla="*/ 1302737 w 3621672"/>
                      <a:gd name="connsiteY3" fmla="*/ 1087062 h 1985988"/>
                      <a:gd name="connsiteX4" fmla="*/ 1535109 w 3621672"/>
                      <a:gd name="connsiteY4" fmla="*/ 740588 h 1985988"/>
                      <a:gd name="connsiteX5" fmla="*/ 1564688 w 3621672"/>
                      <a:gd name="connsiteY5" fmla="*/ 839578 h 1985988"/>
                      <a:gd name="connsiteX6" fmla="*/ 2026438 w 3621672"/>
                      <a:gd name="connsiteY6" fmla="*/ 0 h 1985988"/>
                      <a:gd name="connsiteX7" fmla="*/ 2096422 w 3621672"/>
                      <a:gd name="connsiteY7" fmla="*/ 910209 h 1985988"/>
                      <a:gd name="connsiteX8" fmla="*/ 2337613 w 3621672"/>
                      <a:gd name="connsiteY8" fmla="*/ 692526 h 1985988"/>
                      <a:gd name="connsiteX9" fmla="*/ 2451304 w 3621672"/>
                      <a:gd name="connsiteY9" fmla="*/ 1026682 h 1985988"/>
                      <a:gd name="connsiteX10" fmla="*/ 2811672 w 3621672"/>
                      <a:gd name="connsiteY10" fmla="*/ 362762 h 1985988"/>
                      <a:gd name="connsiteX11" fmla="*/ 2811648 w 3621672"/>
                      <a:gd name="connsiteY11" fmla="*/ 1349614 h 1985988"/>
                      <a:gd name="connsiteX12" fmla="*/ 3067303 w 3621672"/>
                      <a:gd name="connsiteY12" fmla="*/ 872898 h 1985988"/>
                      <a:gd name="connsiteX13" fmla="*/ 3308989 w 3621672"/>
                      <a:gd name="connsiteY13" fmla="*/ 1059879 h 1985988"/>
                      <a:gd name="connsiteX14" fmla="*/ 3620399 w 3621672"/>
                      <a:gd name="connsiteY14" fmla="*/ 1058059 h 1985988"/>
                      <a:gd name="connsiteX15" fmla="*/ 3621620 w 3621672"/>
                      <a:gd name="connsiteY15" fmla="*/ 1158869 h 1985988"/>
                      <a:gd name="connsiteX16" fmla="*/ 3195219 w 3621672"/>
                      <a:gd name="connsiteY16" fmla="*/ 1159159 h 1985988"/>
                      <a:gd name="connsiteX17" fmla="*/ 3127797 w 3621672"/>
                      <a:gd name="connsiteY17" fmla="*/ 1094013 h 1985988"/>
                      <a:gd name="connsiteX18" fmla="*/ 2629776 w 3621672"/>
                      <a:gd name="connsiteY18" fmla="*/ 1985988 h 1985988"/>
                      <a:gd name="connsiteX19" fmla="*/ 2641943 w 3621672"/>
                      <a:gd name="connsiteY19" fmla="*/ 1036780 h 1985988"/>
                      <a:gd name="connsiteX20" fmla="*/ 2412866 w 3621672"/>
                      <a:gd name="connsiteY20" fmla="*/ 1447596 h 1985988"/>
                      <a:gd name="connsiteX21" fmla="*/ 2263227 w 3621672"/>
                      <a:gd name="connsiteY21" fmla="*/ 969434 h 1985988"/>
                      <a:gd name="connsiteX22" fmla="*/ 1966733 w 3621672"/>
                      <a:gd name="connsiteY22" fmla="*/ 1221083 h 1985988"/>
                      <a:gd name="connsiteX23" fmla="*/ 1899461 w 3621672"/>
                      <a:gd name="connsiteY23" fmla="*/ 553347 h 1985988"/>
                      <a:gd name="connsiteX24" fmla="*/ 1509822 w 3621672"/>
                      <a:gd name="connsiteY24" fmla="*/ 1270912 h 1985988"/>
                      <a:gd name="connsiteX25" fmla="*/ 1448625 w 3621672"/>
                      <a:gd name="connsiteY25" fmla="*/ 1097899 h 1985988"/>
                      <a:gd name="connsiteX26" fmla="*/ 1184752 w 3621672"/>
                      <a:gd name="connsiteY26" fmla="*/ 1500572 h 1985988"/>
                      <a:gd name="connsiteX27" fmla="*/ 1084982 w 3621672"/>
                      <a:gd name="connsiteY27" fmla="*/ 917844 h 1985988"/>
                      <a:gd name="connsiteX28" fmla="*/ 869426 w 3621672"/>
                      <a:gd name="connsiteY28" fmla="*/ 1306002 h 1985988"/>
                      <a:gd name="connsiteX29" fmla="*/ 710749 w 3621672"/>
                      <a:gd name="connsiteY29" fmla="*/ 1055533 h 1985988"/>
                      <a:gd name="connsiteX30" fmla="*/ 482172 w 3621672"/>
                      <a:gd name="connsiteY30" fmla="*/ 1475883 h 1985988"/>
                      <a:gd name="connsiteX31" fmla="*/ 193 w 3621672"/>
                      <a:gd name="connsiteY31" fmla="*/ 1475833 h 1985988"/>
                      <a:gd name="connsiteX32" fmla="*/ 1778 w 3621672"/>
                      <a:gd name="connsiteY32" fmla="*/ 1382153 h 1985988"/>
                      <a:gd name="connsiteX33" fmla="*/ 373541 w 3621672"/>
                      <a:gd name="connsiteY33" fmla="*/ 1381754 h 1985988"/>
                      <a:gd name="connsiteX34" fmla="*/ 697630 w 3621672"/>
                      <a:gd name="connsiteY34" fmla="*/ 738394 h 1985988"/>
                      <a:gd name="connsiteX0" fmla="*/ 697630 w 3621672"/>
                      <a:gd name="connsiteY0" fmla="*/ 738394 h 1985988"/>
                      <a:gd name="connsiteX1" fmla="*/ 871811 w 3621672"/>
                      <a:gd name="connsiteY1" fmla="*/ 998922 h 1985988"/>
                      <a:gd name="connsiteX2" fmla="*/ 1196514 w 3621672"/>
                      <a:gd name="connsiteY2" fmla="*/ 471402 h 1985988"/>
                      <a:gd name="connsiteX3" fmla="*/ 1302737 w 3621672"/>
                      <a:gd name="connsiteY3" fmla="*/ 1087062 h 1985988"/>
                      <a:gd name="connsiteX4" fmla="*/ 1535109 w 3621672"/>
                      <a:gd name="connsiteY4" fmla="*/ 740588 h 1985988"/>
                      <a:gd name="connsiteX5" fmla="*/ 1564688 w 3621672"/>
                      <a:gd name="connsiteY5" fmla="*/ 839578 h 1985988"/>
                      <a:gd name="connsiteX6" fmla="*/ 2026438 w 3621672"/>
                      <a:gd name="connsiteY6" fmla="*/ 0 h 1985988"/>
                      <a:gd name="connsiteX7" fmla="*/ 2096422 w 3621672"/>
                      <a:gd name="connsiteY7" fmla="*/ 910209 h 1985988"/>
                      <a:gd name="connsiteX8" fmla="*/ 2337613 w 3621672"/>
                      <a:gd name="connsiteY8" fmla="*/ 692526 h 1985988"/>
                      <a:gd name="connsiteX9" fmla="*/ 2451304 w 3621672"/>
                      <a:gd name="connsiteY9" fmla="*/ 1026682 h 1985988"/>
                      <a:gd name="connsiteX10" fmla="*/ 2811672 w 3621672"/>
                      <a:gd name="connsiteY10" fmla="*/ 362762 h 1985988"/>
                      <a:gd name="connsiteX11" fmla="*/ 2811648 w 3621672"/>
                      <a:gd name="connsiteY11" fmla="*/ 1349614 h 1985988"/>
                      <a:gd name="connsiteX12" fmla="*/ 3067303 w 3621672"/>
                      <a:gd name="connsiteY12" fmla="*/ 872898 h 1985988"/>
                      <a:gd name="connsiteX13" fmla="*/ 3308989 w 3621672"/>
                      <a:gd name="connsiteY13" fmla="*/ 1059879 h 1985988"/>
                      <a:gd name="connsiteX14" fmla="*/ 3620399 w 3621672"/>
                      <a:gd name="connsiteY14" fmla="*/ 1058059 h 1985988"/>
                      <a:gd name="connsiteX15" fmla="*/ 3621620 w 3621672"/>
                      <a:gd name="connsiteY15" fmla="*/ 1158869 h 1985988"/>
                      <a:gd name="connsiteX16" fmla="*/ 3195219 w 3621672"/>
                      <a:gd name="connsiteY16" fmla="*/ 1159159 h 1985988"/>
                      <a:gd name="connsiteX17" fmla="*/ 3127797 w 3621672"/>
                      <a:gd name="connsiteY17" fmla="*/ 1094013 h 1985988"/>
                      <a:gd name="connsiteX18" fmla="*/ 2629776 w 3621672"/>
                      <a:gd name="connsiteY18" fmla="*/ 1985988 h 1985988"/>
                      <a:gd name="connsiteX19" fmla="*/ 2641943 w 3621672"/>
                      <a:gd name="connsiteY19" fmla="*/ 1036780 h 1985988"/>
                      <a:gd name="connsiteX20" fmla="*/ 2412866 w 3621672"/>
                      <a:gd name="connsiteY20" fmla="*/ 1447596 h 1985988"/>
                      <a:gd name="connsiteX21" fmla="*/ 2263227 w 3621672"/>
                      <a:gd name="connsiteY21" fmla="*/ 969434 h 1985988"/>
                      <a:gd name="connsiteX22" fmla="*/ 1966733 w 3621672"/>
                      <a:gd name="connsiteY22" fmla="*/ 1221083 h 1985988"/>
                      <a:gd name="connsiteX23" fmla="*/ 1899461 w 3621672"/>
                      <a:gd name="connsiteY23" fmla="*/ 553347 h 1985988"/>
                      <a:gd name="connsiteX24" fmla="*/ 1509822 w 3621672"/>
                      <a:gd name="connsiteY24" fmla="*/ 1270912 h 1985988"/>
                      <a:gd name="connsiteX25" fmla="*/ 1448625 w 3621672"/>
                      <a:gd name="connsiteY25" fmla="*/ 1097899 h 1985988"/>
                      <a:gd name="connsiteX26" fmla="*/ 1184752 w 3621672"/>
                      <a:gd name="connsiteY26" fmla="*/ 1500572 h 1985988"/>
                      <a:gd name="connsiteX27" fmla="*/ 1084982 w 3621672"/>
                      <a:gd name="connsiteY27" fmla="*/ 917844 h 1985988"/>
                      <a:gd name="connsiteX28" fmla="*/ 869426 w 3621672"/>
                      <a:gd name="connsiteY28" fmla="*/ 1306002 h 1985988"/>
                      <a:gd name="connsiteX29" fmla="*/ 710749 w 3621672"/>
                      <a:gd name="connsiteY29" fmla="*/ 1055533 h 1985988"/>
                      <a:gd name="connsiteX30" fmla="*/ 482172 w 3621672"/>
                      <a:gd name="connsiteY30" fmla="*/ 1475883 h 1985988"/>
                      <a:gd name="connsiteX31" fmla="*/ 193 w 3621672"/>
                      <a:gd name="connsiteY31" fmla="*/ 1475833 h 1985988"/>
                      <a:gd name="connsiteX32" fmla="*/ 1778 w 3621672"/>
                      <a:gd name="connsiteY32" fmla="*/ 1382153 h 1985988"/>
                      <a:gd name="connsiteX33" fmla="*/ 373541 w 3621672"/>
                      <a:gd name="connsiteY33" fmla="*/ 1381754 h 1985988"/>
                      <a:gd name="connsiteX34" fmla="*/ 697630 w 3621672"/>
                      <a:gd name="connsiteY34" fmla="*/ 738394 h 1985988"/>
                      <a:gd name="connsiteX0" fmla="*/ 697630 w 3621672"/>
                      <a:gd name="connsiteY0" fmla="*/ 738394 h 1985988"/>
                      <a:gd name="connsiteX1" fmla="*/ 871811 w 3621672"/>
                      <a:gd name="connsiteY1" fmla="*/ 998922 h 1985988"/>
                      <a:gd name="connsiteX2" fmla="*/ 1196514 w 3621672"/>
                      <a:gd name="connsiteY2" fmla="*/ 471402 h 1985988"/>
                      <a:gd name="connsiteX3" fmla="*/ 1302737 w 3621672"/>
                      <a:gd name="connsiteY3" fmla="*/ 1087062 h 1985988"/>
                      <a:gd name="connsiteX4" fmla="*/ 1535109 w 3621672"/>
                      <a:gd name="connsiteY4" fmla="*/ 740588 h 1985988"/>
                      <a:gd name="connsiteX5" fmla="*/ 1564688 w 3621672"/>
                      <a:gd name="connsiteY5" fmla="*/ 839578 h 1985988"/>
                      <a:gd name="connsiteX6" fmla="*/ 2026438 w 3621672"/>
                      <a:gd name="connsiteY6" fmla="*/ 0 h 1985988"/>
                      <a:gd name="connsiteX7" fmla="*/ 2096422 w 3621672"/>
                      <a:gd name="connsiteY7" fmla="*/ 910209 h 1985988"/>
                      <a:gd name="connsiteX8" fmla="*/ 2337613 w 3621672"/>
                      <a:gd name="connsiteY8" fmla="*/ 692526 h 1985988"/>
                      <a:gd name="connsiteX9" fmla="*/ 2451304 w 3621672"/>
                      <a:gd name="connsiteY9" fmla="*/ 1026682 h 1985988"/>
                      <a:gd name="connsiteX10" fmla="*/ 2811672 w 3621672"/>
                      <a:gd name="connsiteY10" fmla="*/ 362762 h 1985988"/>
                      <a:gd name="connsiteX11" fmla="*/ 2811648 w 3621672"/>
                      <a:gd name="connsiteY11" fmla="*/ 1349614 h 1985988"/>
                      <a:gd name="connsiteX12" fmla="*/ 3067303 w 3621672"/>
                      <a:gd name="connsiteY12" fmla="*/ 872898 h 1985988"/>
                      <a:gd name="connsiteX13" fmla="*/ 3308989 w 3621672"/>
                      <a:gd name="connsiteY13" fmla="*/ 1059879 h 1985988"/>
                      <a:gd name="connsiteX14" fmla="*/ 3620399 w 3621672"/>
                      <a:gd name="connsiteY14" fmla="*/ 1058059 h 1985988"/>
                      <a:gd name="connsiteX15" fmla="*/ 3621620 w 3621672"/>
                      <a:gd name="connsiteY15" fmla="*/ 1158869 h 1985988"/>
                      <a:gd name="connsiteX16" fmla="*/ 3195219 w 3621672"/>
                      <a:gd name="connsiteY16" fmla="*/ 1159159 h 1985988"/>
                      <a:gd name="connsiteX17" fmla="*/ 3127797 w 3621672"/>
                      <a:gd name="connsiteY17" fmla="*/ 1094013 h 1985988"/>
                      <a:gd name="connsiteX18" fmla="*/ 2629776 w 3621672"/>
                      <a:gd name="connsiteY18" fmla="*/ 1985988 h 1985988"/>
                      <a:gd name="connsiteX19" fmla="*/ 2641943 w 3621672"/>
                      <a:gd name="connsiteY19" fmla="*/ 1036780 h 1985988"/>
                      <a:gd name="connsiteX20" fmla="*/ 2412866 w 3621672"/>
                      <a:gd name="connsiteY20" fmla="*/ 1447596 h 1985988"/>
                      <a:gd name="connsiteX21" fmla="*/ 2263227 w 3621672"/>
                      <a:gd name="connsiteY21" fmla="*/ 969434 h 1985988"/>
                      <a:gd name="connsiteX22" fmla="*/ 1966733 w 3621672"/>
                      <a:gd name="connsiteY22" fmla="*/ 1221083 h 1985988"/>
                      <a:gd name="connsiteX23" fmla="*/ 1899461 w 3621672"/>
                      <a:gd name="connsiteY23" fmla="*/ 553347 h 1985988"/>
                      <a:gd name="connsiteX24" fmla="*/ 1509822 w 3621672"/>
                      <a:gd name="connsiteY24" fmla="*/ 1270912 h 1985988"/>
                      <a:gd name="connsiteX25" fmla="*/ 1448625 w 3621672"/>
                      <a:gd name="connsiteY25" fmla="*/ 1097899 h 1985988"/>
                      <a:gd name="connsiteX26" fmla="*/ 1184752 w 3621672"/>
                      <a:gd name="connsiteY26" fmla="*/ 1500572 h 1985988"/>
                      <a:gd name="connsiteX27" fmla="*/ 1084982 w 3621672"/>
                      <a:gd name="connsiteY27" fmla="*/ 917844 h 1985988"/>
                      <a:gd name="connsiteX28" fmla="*/ 869426 w 3621672"/>
                      <a:gd name="connsiteY28" fmla="*/ 1306002 h 1985988"/>
                      <a:gd name="connsiteX29" fmla="*/ 710749 w 3621672"/>
                      <a:gd name="connsiteY29" fmla="*/ 1055533 h 1985988"/>
                      <a:gd name="connsiteX30" fmla="*/ 482172 w 3621672"/>
                      <a:gd name="connsiteY30" fmla="*/ 1475883 h 1985988"/>
                      <a:gd name="connsiteX31" fmla="*/ 193 w 3621672"/>
                      <a:gd name="connsiteY31" fmla="*/ 1475833 h 1985988"/>
                      <a:gd name="connsiteX32" fmla="*/ 1778 w 3621672"/>
                      <a:gd name="connsiteY32" fmla="*/ 1382153 h 1985988"/>
                      <a:gd name="connsiteX33" fmla="*/ 373541 w 3621672"/>
                      <a:gd name="connsiteY33" fmla="*/ 1381754 h 1985988"/>
                      <a:gd name="connsiteX34" fmla="*/ 697630 w 3621672"/>
                      <a:gd name="connsiteY34" fmla="*/ 738394 h 1985988"/>
                      <a:gd name="connsiteX0" fmla="*/ 697630 w 3621672"/>
                      <a:gd name="connsiteY0" fmla="*/ 738394 h 1985988"/>
                      <a:gd name="connsiteX1" fmla="*/ 871811 w 3621672"/>
                      <a:gd name="connsiteY1" fmla="*/ 998922 h 1985988"/>
                      <a:gd name="connsiteX2" fmla="*/ 1196514 w 3621672"/>
                      <a:gd name="connsiteY2" fmla="*/ 471402 h 1985988"/>
                      <a:gd name="connsiteX3" fmla="*/ 1302737 w 3621672"/>
                      <a:gd name="connsiteY3" fmla="*/ 1087062 h 1985988"/>
                      <a:gd name="connsiteX4" fmla="*/ 1535109 w 3621672"/>
                      <a:gd name="connsiteY4" fmla="*/ 740588 h 1985988"/>
                      <a:gd name="connsiteX5" fmla="*/ 1564688 w 3621672"/>
                      <a:gd name="connsiteY5" fmla="*/ 839578 h 1985988"/>
                      <a:gd name="connsiteX6" fmla="*/ 2026438 w 3621672"/>
                      <a:gd name="connsiteY6" fmla="*/ 0 h 1985988"/>
                      <a:gd name="connsiteX7" fmla="*/ 2096422 w 3621672"/>
                      <a:gd name="connsiteY7" fmla="*/ 910209 h 1985988"/>
                      <a:gd name="connsiteX8" fmla="*/ 2337613 w 3621672"/>
                      <a:gd name="connsiteY8" fmla="*/ 692526 h 1985988"/>
                      <a:gd name="connsiteX9" fmla="*/ 2451304 w 3621672"/>
                      <a:gd name="connsiteY9" fmla="*/ 1026682 h 1985988"/>
                      <a:gd name="connsiteX10" fmla="*/ 2811672 w 3621672"/>
                      <a:gd name="connsiteY10" fmla="*/ 362762 h 1985988"/>
                      <a:gd name="connsiteX11" fmla="*/ 2811648 w 3621672"/>
                      <a:gd name="connsiteY11" fmla="*/ 1349614 h 1985988"/>
                      <a:gd name="connsiteX12" fmla="*/ 3067303 w 3621672"/>
                      <a:gd name="connsiteY12" fmla="*/ 872898 h 1985988"/>
                      <a:gd name="connsiteX13" fmla="*/ 3308989 w 3621672"/>
                      <a:gd name="connsiteY13" fmla="*/ 1059879 h 1985988"/>
                      <a:gd name="connsiteX14" fmla="*/ 3620399 w 3621672"/>
                      <a:gd name="connsiteY14" fmla="*/ 1058059 h 1985988"/>
                      <a:gd name="connsiteX15" fmla="*/ 3621620 w 3621672"/>
                      <a:gd name="connsiteY15" fmla="*/ 1158869 h 1985988"/>
                      <a:gd name="connsiteX16" fmla="*/ 3195219 w 3621672"/>
                      <a:gd name="connsiteY16" fmla="*/ 1159159 h 1985988"/>
                      <a:gd name="connsiteX17" fmla="*/ 3127797 w 3621672"/>
                      <a:gd name="connsiteY17" fmla="*/ 1094013 h 1985988"/>
                      <a:gd name="connsiteX18" fmla="*/ 2629776 w 3621672"/>
                      <a:gd name="connsiteY18" fmla="*/ 1985988 h 1985988"/>
                      <a:gd name="connsiteX19" fmla="*/ 2641943 w 3621672"/>
                      <a:gd name="connsiteY19" fmla="*/ 1036780 h 1985988"/>
                      <a:gd name="connsiteX20" fmla="*/ 2412866 w 3621672"/>
                      <a:gd name="connsiteY20" fmla="*/ 1447596 h 1985988"/>
                      <a:gd name="connsiteX21" fmla="*/ 2263227 w 3621672"/>
                      <a:gd name="connsiteY21" fmla="*/ 969434 h 1985988"/>
                      <a:gd name="connsiteX22" fmla="*/ 1966733 w 3621672"/>
                      <a:gd name="connsiteY22" fmla="*/ 1221083 h 1985988"/>
                      <a:gd name="connsiteX23" fmla="*/ 1899461 w 3621672"/>
                      <a:gd name="connsiteY23" fmla="*/ 553347 h 1985988"/>
                      <a:gd name="connsiteX24" fmla="*/ 1509822 w 3621672"/>
                      <a:gd name="connsiteY24" fmla="*/ 1270912 h 1985988"/>
                      <a:gd name="connsiteX25" fmla="*/ 1448625 w 3621672"/>
                      <a:gd name="connsiteY25" fmla="*/ 1097899 h 1985988"/>
                      <a:gd name="connsiteX26" fmla="*/ 1184752 w 3621672"/>
                      <a:gd name="connsiteY26" fmla="*/ 1500572 h 1985988"/>
                      <a:gd name="connsiteX27" fmla="*/ 1084982 w 3621672"/>
                      <a:gd name="connsiteY27" fmla="*/ 917844 h 1985988"/>
                      <a:gd name="connsiteX28" fmla="*/ 869426 w 3621672"/>
                      <a:gd name="connsiteY28" fmla="*/ 1306002 h 1985988"/>
                      <a:gd name="connsiteX29" fmla="*/ 710749 w 3621672"/>
                      <a:gd name="connsiteY29" fmla="*/ 1055533 h 1985988"/>
                      <a:gd name="connsiteX30" fmla="*/ 482172 w 3621672"/>
                      <a:gd name="connsiteY30" fmla="*/ 1475883 h 1985988"/>
                      <a:gd name="connsiteX31" fmla="*/ 193 w 3621672"/>
                      <a:gd name="connsiteY31" fmla="*/ 1475833 h 1985988"/>
                      <a:gd name="connsiteX32" fmla="*/ 1778 w 3621672"/>
                      <a:gd name="connsiteY32" fmla="*/ 1382153 h 1985988"/>
                      <a:gd name="connsiteX33" fmla="*/ 373541 w 3621672"/>
                      <a:gd name="connsiteY33" fmla="*/ 1381754 h 1985988"/>
                      <a:gd name="connsiteX34" fmla="*/ 697630 w 3621672"/>
                      <a:gd name="connsiteY34" fmla="*/ 738394 h 1985988"/>
                      <a:gd name="connsiteX0" fmla="*/ 697630 w 3621672"/>
                      <a:gd name="connsiteY0" fmla="*/ 738394 h 1985988"/>
                      <a:gd name="connsiteX1" fmla="*/ 871811 w 3621672"/>
                      <a:gd name="connsiteY1" fmla="*/ 998922 h 1985988"/>
                      <a:gd name="connsiteX2" fmla="*/ 1196514 w 3621672"/>
                      <a:gd name="connsiteY2" fmla="*/ 471402 h 1985988"/>
                      <a:gd name="connsiteX3" fmla="*/ 1302737 w 3621672"/>
                      <a:gd name="connsiteY3" fmla="*/ 1087062 h 1985988"/>
                      <a:gd name="connsiteX4" fmla="*/ 1535109 w 3621672"/>
                      <a:gd name="connsiteY4" fmla="*/ 740588 h 1985988"/>
                      <a:gd name="connsiteX5" fmla="*/ 1564688 w 3621672"/>
                      <a:gd name="connsiteY5" fmla="*/ 839578 h 1985988"/>
                      <a:gd name="connsiteX6" fmla="*/ 2026438 w 3621672"/>
                      <a:gd name="connsiteY6" fmla="*/ 0 h 1985988"/>
                      <a:gd name="connsiteX7" fmla="*/ 2096422 w 3621672"/>
                      <a:gd name="connsiteY7" fmla="*/ 910209 h 1985988"/>
                      <a:gd name="connsiteX8" fmla="*/ 2337613 w 3621672"/>
                      <a:gd name="connsiteY8" fmla="*/ 692526 h 1985988"/>
                      <a:gd name="connsiteX9" fmla="*/ 2451304 w 3621672"/>
                      <a:gd name="connsiteY9" fmla="*/ 1026682 h 1985988"/>
                      <a:gd name="connsiteX10" fmla="*/ 2811672 w 3621672"/>
                      <a:gd name="connsiteY10" fmla="*/ 362762 h 1985988"/>
                      <a:gd name="connsiteX11" fmla="*/ 2811648 w 3621672"/>
                      <a:gd name="connsiteY11" fmla="*/ 1349614 h 1985988"/>
                      <a:gd name="connsiteX12" fmla="*/ 3067303 w 3621672"/>
                      <a:gd name="connsiteY12" fmla="*/ 872898 h 1985988"/>
                      <a:gd name="connsiteX13" fmla="*/ 3308989 w 3621672"/>
                      <a:gd name="connsiteY13" fmla="*/ 1059879 h 1985988"/>
                      <a:gd name="connsiteX14" fmla="*/ 3620399 w 3621672"/>
                      <a:gd name="connsiteY14" fmla="*/ 1058059 h 1985988"/>
                      <a:gd name="connsiteX15" fmla="*/ 3621620 w 3621672"/>
                      <a:gd name="connsiteY15" fmla="*/ 1158869 h 1985988"/>
                      <a:gd name="connsiteX16" fmla="*/ 3195219 w 3621672"/>
                      <a:gd name="connsiteY16" fmla="*/ 1159159 h 1985988"/>
                      <a:gd name="connsiteX17" fmla="*/ 3127797 w 3621672"/>
                      <a:gd name="connsiteY17" fmla="*/ 1094013 h 1985988"/>
                      <a:gd name="connsiteX18" fmla="*/ 2629776 w 3621672"/>
                      <a:gd name="connsiteY18" fmla="*/ 1985988 h 1985988"/>
                      <a:gd name="connsiteX19" fmla="*/ 2641943 w 3621672"/>
                      <a:gd name="connsiteY19" fmla="*/ 1036780 h 1985988"/>
                      <a:gd name="connsiteX20" fmla="*/ 2412866 w 3621672"/>
                      <a:gd name="connsiteY20" fmla="*/ 1447596 h 1985988"/>
                      <a:gd name="connsiteX21" fmla="*/ 2263227 w 3621672"/>
                      <a:gd name="connsiteY21" fmla="*/ 969434 h 1985988"/>
                      <a:gd name="connsiteX22" fmla="*/ 1966733 w 3621672"/>
                      <a:gd name="connsiteY22" fmla="*/ 1221083 h 1985988"/>
                      <a:gd name="connsiteX23" fmla="*/ 1899461 w 3621672"/>
                      <a:gd name="connsiteY23" fmla="*/ 553347 h 1985988"/>
                      <a:gd name="connsiteX24" fmla="*/ 1509822 w 3621672"/>
                      <a:gd name="connsiteY24" fmla="*/ 1270912 h 1985988"/>
                      <a:gd name="connsiteX25" fmla="*/ 1448625 w 3621672"/>
                      <a:gd name="connsiteY25" fmla="*/ 1097899 h 1985988"/>
                      <a:gd name="connsiteX26" fmla="*/ 1184752 w 3621672"/>
                      <a:gd name="connsiteY26" fmla="*/ 1500572 h 1985988"/>
                      <a:gd name="connsiteX27" fmla="*/ 1084982 w 3621672"/>
                      <a:gd name="connsiteY27" fmla="*/ 917844 h 1985988"/>
                      <a:gd name="connsiteX28" fmla="*/ 869426 w 3621672"/>
                      <a:gd name="connsiteY28" fmla="*/ 1306002 h 1985988"/>
                      <a:gd name="connsiteX29" fmla="*/ 710749 w 3621672"/>
                      <a:gd name="connsiteY29" fmla="*/ 1055533 h 1985988"/>
                      <a:gd name="connsiteX30" fmla="*/ 482172 w 3621672"/>
                      <a:gd name="connsiteY30" fmla="*/ 1475883 h 1985988"/>
                      <a:gd name="connsiteX31" fmla="*/ 193 w 3621672"/>
                      <a:gd name="connsiteY31" fmla="*/ 1475833 h 1985988"/>
                      <a:gd name="connsiteX32" fmla="*/ 1778 w 3621672"/>
                      <a:gd name="connsiteY32" fmla="*/ 1382153 h 1985988"/>
                      <a:gd name="connsiteX33" fmla="*/ 373541 w 3621672"/>
                      <a:gd name="connsiteY33" fmla="*/ 1381754 h 1985988"/>
                      <a:gd name="connsiteX34" fmla="*/ 697630 w 3621672"/>
                      <a:gd name="connsiteY34" fmla="*/ 738394 h 1985988"/>
                      <a:gd name="connsiteX0" fmla="*/ 697630 w 3621672"/>
                      <a:gd name="connsiteY0" fmla="*/ 738394 h 1985988"/>
                      <a:gd name="connsiteX1" fmla="*/ 871811 w 3621672"/>
                      <a:gd name="connsiteY1" fmla="*/ 998922 h 1985988"/>
                      <a:gd name="connsiteX2" fmla="*/ 1196514 w 3621672"/>
                      <a:gd name="connsiteY2" fmla="*/ 471402 h 1985988"/>
                      <a:gd name="connsiteX3" fmla="*/ 1302737 w 3621672"/>
                      <a:gd name="connsiteY3" fmla="*/ 1087062 h 1985988"/>
                      <a:gd name="connsiteX4" fmla="*/ 1535109 w 3621672"/>
                      <a:gd name="connsiteY4" fmla="*/ 740588 h 1985988"/>
                      <a:gd name="connsiteX5" fmla="*/ 1564688 w 3621672"/>
                      <a:gd name="connsiteY5" fmla="*/ 839578 h 1985988"/>
                      <a:gd name="connsiteX6" fmla="*/ 2026438 w 3621672"/>
                      <a:gd name="connsiteY6" fmla="*/ 0 h 1985988"/>
                      <a:gd name="connsiteX7" fmla="*/ 2096422 w 3621672"/>
                      <a:gd name="connsiteY7" fmla="*/ 910209 h 1985988"/>
                      <a:gd name="connsiteX8" fmla="*/ 2337613 w 3621672"/>
                      <a:gd name="connsiteY8" fmla="*/ 692526 h 1985988"/>
                      <a:gd name="connsiteX9" fmla="*/ 2451304 w 3621672"/>
                      <a:gd name="connsiteY9" fmla="*/ 1026682 h 1985988"/>
                      <a:gd name="connsiteX10" fmla="*/ 2811672 w 3621672"/>
                      <a:gd name="connsiteY10" fmla="*/ 362762 h 1985988"/>
                      <a:gd name="connsiteX11" fmla="*/ 2811648 w 3621672"/>
                      <a:gd name="connsiteY11" fmla="*/ 1349614 h 1985988"/>
                      <a:gd name="connsiteX12" fmla="*/ 3067303 w 3621672"/>
                      <a:gd name="connsiteY12" fmla="*/ 872898 h 1985988"/>
                      <a:gd name="connsiteX13" fmla="*/ 3308989 w 3621672"/>
                      <a:gd name="connsiteY13" fmla="*/ 1059879 h 1985988"/>
                      <a:gd name="connsiteX14" fmla="*/ 3620399 w 3621672"/>
                      <a:gd name="connsiteY14" fmla="*/ 1058059 h 1985988"/>
                      <a:gd name="connsiteX15" fmla="*/ 3621620 w 3621672"/>
                      <a:gd name="connsiteY15" fmla="*/ 1158869 h 1985988"/>
                      <a:gd name="connsiteX16" fmla="*/ 3195219 w 3621672"/>
                      <a:gd name="connsiteY16" fmla="*/ 1159159 h 1985988"/>
                      <a:gd name="connsiteX17" fmla="*/ 3127797 w 3621672"/>
                      <a:gd name="connsiteY17" fmla="*/ 1094013 h 1985988"/>
                      <a:gd name="connsiteX18" fmla="*/ 2629776 w 3621672"/>
                      <a:gd name="connsiteY18" fmla="*/ 1985988 h 1985988"/>
                      <a:gd name="connsiteX19" fmla="*/ 2641943 w 3621672"/>
                      <a:gd name="connsiteY19" fmla="*/ 1036780 h 1985988"/>
                      <a:gd name="connsiteX20" fmla="*/ 2412866 w 3621672"/>
                      <a:gd name="connsiteY20" fmla="*/ 1447596 h 1985988"/>
                      <a:gd name="connsiteX21" fmla="*/ 2263227 w 3621672"/>
                      <a:gd name="connsiteY21" fmla="*/ 969434 h 1985988"/>
                      <a:gd name="connsiteX22" fmla="*/ 1966733 w 3621672"/>
                      <a:gd name="connsiteY22" fmla="*/ 1221083 h 1985988"/>
                      <a:gd name="connsiteX23" fmla="*/ 1899461 w 3621672"/>
                      <a:gd name="connsiteY23" fmla="*/ 553347 h 1985988"/>
                      <a:gd name="connsiteX24" fmla="*/ 1509822 w 3621672"/>
                      <a:gd name="connsiteY24" fmla="*/ 1270912 h 1985988"/>
                      <a:gd name="connsiteX25" fmla="*/ 1448625 w 3621672"/>
                      <a:gd name="connsiteY25" fmla="*/ 1097899 h 1985988"/>
                      <a:gd name="connsiteX26" fmla="*/ 1184752 w 3621672"/>
                      <a:gd name="connsiteY26" fmla="*/ 1500572 h 1985988"/>
                      <a:gd name="connsiteX27" fmla="*/ 1084982 w 3621672"/>
                      <a:gd name="connsiteY27" fmla="*/ 917844 h 1985988"/>
                      <a:gd name="connsiteX28" fmla="*/ 869426 w 3621672"/>
                      <a:gd name="connsiteY28" fmla="*/ 1306002 h 1985988"/>
                      <a:gd name="connsiteX29" fmla="*/ 710749 w 3621672"/>
                      <a:gd name="connsiteY29" fmla="*/ 1055533 h 1985988"/>
                      <a:gd name="connsiteX30" fmla="*/ 482172 w 3621672"/>
                      <a:gd name="connsiteY30" fmla="*/ 1475883 h 1985988"/>
                      <a:gd name="connsiteX31" fmla="*/ 193 w 3621672"/>
                      <a:gd name="connsiteY31" fmla="*/ 1475833 h 1985988"/>
                      <a:gd name="connsiteX32" fmla="*/ 1778 w 3621672"/>
                      <a:gd name="connsiteY32" fmla="*/ 1382153 h 1985988"/>
                      <a:gd name="connsiteX33" fmla="*/ 373541 w 3621672"/>
                      <a:gd name="connsiteY33" fmla="*/ 1381754 h 1985988"/>
                      <a:gd name="connsiteX34" fmla="*/ 697630 w 3621672"/>
                      <a:gd name="connsiteY34" fmla="*/ 738394 h 1985988"/>
                      <a:gd name="connsiteX0" fmla="*/ 697630 w 3621672"/>
                      <a:gd name="connsiteY0" fmla="*/ 738394 h 1985988"/>
                      <a:gd name="connsiteX1" fmla="*/ 871811 w 3621672"/>
                      <a:gd name="connsiteY1" fmla="*/ 998922 h 1985988"/>
                      <a:gd name="connsiteX2" fmla="*/ 1196514 w 3621672"/>
                      <a:gd name="connsiteY2" fmla="*/ 471402 h 1985988"/>
                      <a:gd name="connsiteX3" fmla="*/ 1302737 w 3621672"/>
                      <a:gd name="connsiteY3" fmla="*/ 1087062 h 1985988"/>
                      <a:gd name="connsiteX4" fmla="*/ 1535109 w 3621672"/>
                      <a:gd name="connsiteY4" fmla="*/ 740588 h 1985988"/>
                      <a:gd name="connsiteX5" fmla="*/ 1564688 w 3621672"/>
                      <a:gd name="connsiteY5" fmla="*/ 839578 h 1985988"/>
                      <a:gd name="connsiteX6" fmla="*/ 2026438 w 3621672"/>
                      <a:gd name="connsiteY6" fmla="*/ 0 h 1985988"/>
                      <a:gd name="connsiteX7" fmla="*/ 2096422 w 3621672"/>
                      <a:gd name="connsiteY7" fmla="*/ 910209 h 1985988"/>
                      <a:gd name="connsiteX8" fmla="*/ 2337613 w 3621672"/>
                      <a:gd name="connsiteY8" fmla="*/ 692526 h 1985988"/>
                      <a:gd name="connsiteX9" fmla="*/ 2451304 w 3621672"/>
                      <a:gd name="connsiteY9" fmla="*/ 1026682 h 1985988"/>
                      <a:gd name="connsiteX10" fmla="*/ 2811672 w 3621672"/>
                      <a:gd name="connsiteY10" fmla="*/ 362762 h 1985988"/>
                      <a:gd name="connsiteX11" fmla="*/ 2811648 w 3621672"/>
                      <a:gd name="connsiteY11" fmla="*/ 1349614 h 1985988"/>
                      <a:gd name="connsiteX12" fmla="*/ 3067303 w 3621672"/>
                      <a:gd name="connsiteY12" fmla="*/ 872898 h 1985988"/>
                      <a:gd name="connsiteX13" fmla="*/ 3308989 w 3621672"/>
                      <a:gd name="connsiteY13" fmla="*/ 1059879 h 1985988"/>
                      <a:gd name="connsiteX14" fmla="*/ 3620399 w 3621672"/>
                      <a:gd name="connsiteY14" fmla="*/ 1058059 h 1985988"/>
                      <a:gd name="connsiteX15" fmla="*/ 3621620 w 3621672"/>
                      <a:gd name="connsiteY15" fmla="*/ 1158869 h 1985988"/>
                      <a:gd name="connsiteX16" fmla="*/ 3195219 w 3621672"/>
                      <a:gd name="connsiteY16" fmla="*/ 1159159 h 1985988"/>
                      <a:gd name="connsiteX17" fmla="*/ 3127797 w 3621672"/>
                      <a:gd name="connsiteY17" fmla="*/ 1094013 h 1985988"/>
                      <a:gd name="connsiteX18" fmla="*/ 2629776 w 3621672"/>
                      <a:gd name="connsiteY18" fmla="*/ 1985988 h 1985988"/>
                      <a:gd name="connsiteX19" fmla="*/ 2641943 w 3621672"/>
                      <a:gd name="connsiteY19" fmla="*/ 1036780 h 1985988"/>
                      <a:gd name="connsiteX20" fmla="*/ 2412866 w 3621672"/>
                      <a:gd name="connsiteY20" fmla="*/ 1447596 h 1985988"/>
                      <a:gd name="connsiteX21" fmla="*/ 2263227 w 3621672"/>
                      <a:gd name="connsiteY21" fmla="*/ 969434 h 1985988"/>
                      <a:gd name="connsiteX22" fmla="*/ 1966733 w 3621672"/>
                      <a:gd name="connsiteY22" fmla="*/ 1221083 h 1985988"/>
                      <a:gd name="connsiteX23" fmla="*/ 1899461 w 3621672"/>
                      <a:gd name="connsiteY23" fmla="*/ 553347 h 1985988"/>
                      <a:gd name="connsiteX24" fmla="*/ 1509822 w 3621672"/>
                      <a:gd name="connsiteY24" fmla="*/ 1270912 h 1985988"/>
                      <a:gd name="connsiteX25" fmla="*/ 1448625 w 3621672"/>
                      <a:gd name="connsiteY25" fmla="*/ 1097899 h 1985988"/>
                      <a:gd name="connsiteX26" fmla="*/ 1184752 w 3621672"/>
                      <a:gd name="connsiteY26" fmla="*/ 1500572 h 1985988"/>
                      <a:gd name="connsiteX27" fmla="*/ 1084982 w 3621672"/>
                      <a:gd name="connsiteY27" fmla="*/ 917844 h 1985988"/>
                      <a:gd name="connsiteX28" fmla="*/ 869426 w 3621672"/>
                      <a:gd name="connsiteY28" fmla="*/ 1306002 h 1985988"/>
                      <a:gd name="connsiteX29" fmla="*/ 710749 w 3621672"/>
                      <a:gd name="connsiteY29" fmla="*/ 1055533 h 1985988"/>
                      <a:gd name="connsiteX30" fmla="*/ 482172 w 3621672"/>
                      <a:gd name="connsiteY30" fmla="*/ 1475883 h 1985988"/>
                      <a:gd name="connsiteX31" fmla="*/ 193 w 3621672"/>
                      <a:gd name="connsiteY31" fmla="*/ 1475833 h 1985988"/>
                      <a:gd name="connsiteX32" fmla="*/ 1778 w 3621672"/>
                      <a:gd name="connsiteY32" fmla="*/ 1382153 h 1985988"/>
                      <a:gd name="connsiteX33" fmla="*/ 373541 w 3621672"/>
                      <a:gd name="connsiteY33" fmla="*/ 1381754 h 1985988"/>
                      <a:gd name="connsiteX34" fmla="*/ 697630 w 3621672"/>
                      <a:gd name="connsiteY34" fmla="*/ 738394 h 1985988"/>
                      <a:gd name="connsiteX0" fmla="*/ 697630 w 3621672"/>
                      <a:gd name="connsiteY0" fmla="*/ 738394 h 1985988"/>
                      <a:gd name="connsiteX1" fmla="*/ 871811 w 3621672"/>
                      <a:gd name="connsiteY1" fmla="*/ 998922 h 1985988"/>
                      <a:gd name="connsiteX2" fmla="*/ 1196514 w 3621672"/>
                      <a:gd name="connsiteY2" fmla="*/ 471402 h 1985988"/>
                      <a:gd name="connsiteX3" fmla="*/ 1302737 w 3621672"/>
                      <a:gd name="connsiteY3" fmla="*/ 1087062 h 1985988"/>
                      <a:gd name="connsiteX4" fmla="*/ 1535109 w 3621672"/>
                      <a:gd name="connsiteY4" fmla="*/ 740588 h 1985988"/>
                      <a:gd name="connsiteX5" fmla="*/ 1564688 w 3621672"/>
                      <a:gd name="connsiteY5" fmla="*/ 839578 h 1985988"/>
                      <a:gd name="connsiteX6" fmla="*/ 2026438 w 3621672"/>
                      <a:gd name="connsiteY6" fmla="*/ 0 h 1985988"/>
                      <a:gd name="connsiteX7" fmla="*/ 2096422 w 3621672"/>
                      <a:gd name="connsiteY7" fmla="*/ 910209 h 1985988"/>
                      <a:gd name="connsiteX8" fmla="*/ 2337613 w 3621672"/>
                      <a:gd name="connsiteY8" fmla="*/ 692526 h 1985988"/>
                      <a:gd name="connsiteX9" fmla="*/ 2451304 w 3621672"/>
                      <a:gd name="connsiteY9" fmla="*/ 1026682 h 1985988"/>
                      <a:gd name="connsiteX10" fmla="*/ 2811672 w 3621672"/>
                      <a:gd name="connsiteY10" fmla="*/ 362762 h 1985988"/>
                      <a:gd name="connsiteX11" fmla="*/ 2811648 w 3621672"/>
                      <a:gd name="connsiteY11" fmla="*/ 1349614 h 1985988"/>
                      <a:gd name="connsiteX12" fmla="*/ 3067303 w 3621672"/>
                      <a:gd name="connsiteY12" fmla="*/ 872898 h 1985988"/>
                      <a:gd name="connsiteX13" fmla="*/ 3308989 w 3621672"/>
                      <a:gd name="connsiteY13" fmla="*/ 1059879 h 1985988"/>
                      <a:gd name="connsiteX14" fmla="*/ 3620399 w 3621672"/>
                      <a:gd name="connsiteY14" fmla="*/ 1058059 h 1985988"/>
                      <a:gd name="connsiteX15" fmla="*/ 3621620 w 3621672"/>
                      <a:gd name="connsiteY15" fmla="*/ 1158869 h 1985988"/>
                      <a:gd name="connsiteX16" fmla="*/ 3195219 w 3621672"/>
                      <a:gd name="connsiteY16" fmla="*/ 1159159 h 1985988"/>
                      <a:gd name="connsiteX17" fmla="*/ 3127797 w 3621672"/>
                      <a:gd name="connsiteY17" fmla="*/ 1094013 h 1985988"/>
                      <a:gd name="connsiteX18" fmla="*/ 2629776 w 3621672"/>
                      <a:gd name="connsiteY18" fmla="*/ 1985988 h 1985988"/>
                      <a:gd name="connsiteX19" fmla="*/ 2641943 w 3621672"/>
                      <a:gd name="connsiteY19" fmla="*/ 1036780 h 1985988"/>
                      <a:gd name="connsiteX20" fmla="*/ 2412866 w 3621672"/>
                      <a:gd name="connsiteY20" fmla="*/ 1447596 h 1985988"/>
                      <a:gd name="connsiteX21" fmla="*/ 2263227 w 3621672"/>
                      <a:gd name="connsiteY21" fmla="*/ 969434 h 1985988"/>
                      <a:gd name="connsiteX22" fmla="*/ 1966733 w 3621672"/>
                      <a:gd name="connsiteY22" fmla="*/ 1221083 h 1985988"/>
                      <a:gd name="connsiteX23" fmla="*/ 1899461 w 3621672"/>
                      <a:gd name="connsiteY23" fmla="*/ 553347 h 1985988"/>
                      <a:gd name="connsiteX24" fmla="*/ 1509822 w 3621672"/>
                      <a:gd name="connsiteY24" fmla="*/ 1270912 h 1985988"/>
                      <a:gd name="connsiteX25" fmla="*/ 1448625 w 3621672"/>
                      <a:gd name="connsiteY25" fmla="*/ 1097899 h 1985988"/>
                      <a:gd name="connsiteX26" fmla="*/ 1184752 w 3621672"/>
                      <a:gd name="connsiteY26" fmla="*/ 1500572 h 1985988"/>
                      <a:gd name="connsiteX27" fmla="*/ 1084982 w 3621672"/>
                      <a:gd name="connsiteY27" fmla="*/ 917844 h 1985988"/>
                      <a:gd name="connsiteX28" fmla="*/ 869426 w 3621672"/>
                      <a:gd name="connsiteY28" fmla="*/ 1306002 h 1985988"/>
                      <a:gd name="connsiteX29" fmla="*/ 710749 w 3621672"/>
                      <a:gd name="connsiteY29" fmla="*/ 1055533 h 1985988"/>
                      <a:gd name="connsiteX30" fmla="*/ 482172 w 3621672"/>
                      <a:gd name="connsiteY30" fmla="*/ 1475883 h 1985988"/>
                      <a:gd name="connsiteX31" fmla="*/ 193 w 3621672"/>
                      <a:gd name="connsiteY31" fmla="*/ 1475833 h 1985988"/>
                      <a:gd name="connsiteX32" fmla="*/ 1778 w 3621672"/>
                      <a:gd name="connsiteY32" fmla="*/ 1382153 h 1985988"/>
                      <a:gd name="connsiteX33" fmla="*/ 373541 w 3621672"/>
                      <a:gd name="connsiteY33" fmla="*/ 1381754 h 1985988"/>
                      <a:gd name="connsiteX34" fmla="*/ 697630 w 3621672"/>
                      <a:gd name="connsiteY34" fmla="*/ 738394 h 1985988"/>
                      <a:gd name="connsiteX0" fmla="*/ 697630 w 3621672"/>
                      <a:gd name="connsiteY0" fmla="*/ 738394 h 1985988"/>
                      <a:gd name="connsiteX1" fmla="*/ 871811 w 3621672"/>
                      <a:gd name="connsiteY1" fmla="*/ 998922 h 1985988"/>
                      <a:gd name="connsiteX2" fmla="*/ 1196514 w 3621672"/>
                      <a:gd name="connsiteY2" fmla="*/ 471402 h 1985988"/>
                      <a:gd name="connsiteX3" fmla="*/ 1302737 w 3621672"/>
                      <a:gd name="connsiteY3" fmla="*/ 1087062 h 1985988"/>
                      <a:gd name="connsiteX4" fmla="*/ 1535109 w 3621672"/>
                      <a:gd name="connsiteY4" fmla="*/ 740588 h 1985988"/>
                      <a:gd name="connsiteX5" fmla="*/ 1564688 w 3621672"/>
                      <a:gd name="connsiteY5" fmla="*/ 839578 h 1985988"/>
                      <a:gd name="connsiteX6" fmla="*/ 2026438 w 3621672"/>
                      <a:gd name="connsiteY6" fmla="*/ 0 h 1985988"/>
                      <a:gd name="connsiteX7" fmla="*/ 2096422 w 3621672"/>
                      <a:gd name="connsiteY7" fmla="*/ 910209 h 1985988"/>
                      <a:gd name="connsiteX8" fmla="*/ 2337613 w 3621672"/>
                      <a:gd name="connsiteY8" fmla="*/ 692526 h 1985988"/>
                      <a:gd name="connsiteX9" fmla="*/ 2451304 w 3621672"/>
                      <a:gd name="connsiteY9" fmla="*/ 1026682 h 1985988"/>
                      <a:gd name="connsiteX10" fmla="*/ 2811672 w 3621672"/>
                      <a:gd name="connsiteY10" fmla="*/ 362762 h 1985988"/>
                      <a:gd name="connsiteX11" fmla="*/ 2811648 w 3621672"/>
                      <a:gd name="connsiteY11" fmla="*/ 1349614 h 1985988"/>
                      <a:gd name="connsiteX12" fmla="*/ 3067303 w 3621672"/>
                      <a:gd name="connsiteY12" fmla="*/ 872898 h 1985988"/>
                      <a:gd name="connsiteX13" fmla="*/ 3308989 w 3621672"/>
                      <a:gd name="connsiteY13" fmla="*/ 1059879 h 1985988"/>
                      <a:gd name="connsiteX14" fmla="*/ 3620399 w 3621672"/>
                      <a:gd name="connsiteY14" fmla="*/ 1058059 h 1985988"/>
                      <a:gd name="connsiteX15" fmla="*/ 3621620 w 3621672"/>
                      <a:gd name="connsiteY15" fmla="*/ 1158869 h 1985988"/>
                      <a:gd name="connsiteX16" fmla="*/ 3195219 w 3621672"/>
                      <a:gd name="connsiteY16" fmla="*/ 1159159 h 1985988"/>
                      <a:gd name="connsiteX17" fmla="*/ 3127797 w 3621672"/>
                      <a:gd name="connsiteY17" fmla="*/ 1094013 h 1985988"/>
                      <a:gd name="connsiteX18" fmla="*/ 2629776 w 3621672"/>
                      <a:gd name="connsiteY18" fmla="*/ 1985988 h 1985988"/>
                      <a:gd name="connsiteX19" fmla="*/ 2641943 w 3621672"/>
                      <a:gd name="connsiteY19" fmla="*/ 1036780 h 1985988"/>
                      <a:gd name="connsiteX20" fmla="*/ 2412866 w 3621672"/>
                      <a:gd name="connsiteY20" fmla="*/ 1447596 h 1985988"/>
                      <a:gd name="connsiteX21" fmla="*/ 2263227 w 3621672"/>
                      <a:gd name="connsiteY21" fmla="*/ 969434 h 1985988"/>
                      <a:gd name="connsiteX22" fmla="*/ 1966733 w 3621672"/>
                      <a:gd name="connsiteY22" fmla="*/ 1221083 h 1985988"/>
                      <a:gd name="connsiteX23" fmla="*/ 1899461 w 3621672"/>
                      <a:gd name="connsiteY23" fmla="*/ 553347 h 1985988"/>
                      <a:gd name="connsiteX24" fmla="*/ 1509822 w 3621672"/>
                      <a:gd name="connsiteY24" fmla="*/ 1270912 h 1985988"/>
                      <a:gd name="connsiteX25" fmla="*/ 1448625 w 3621672"/>
                      <a:gd name="connsiteY25" fmla="*/ 1097899 h 1985988"/>
                      <a:gd name="connsiteX26" fmla="*/ 1184752 w 3621672"/>
                      <a:gd name="connsiteY26" fmla="*/ 1500572 h 1985988"/>
                      <a:gd name="connsiteX27" fmla="*/ 1084982 w 3621672"/>
                      <a:gd name="connsiteY27" fmla="*/ 917844 h 1985988"/>
                      <a:gd name="connsiteX28" fmla="*/ 869426 w 3621672"/>
                      <a:gd name="connsiteY28" fmla="*/ 1306002 h 1985988"/>
                      <a:gd name="connsiteX29" fmla="*/ 710749 w 3621672"/>
                      <a:gd name="connsiteY29" fmla="*/ 1055533 h 1985988"/>
                      <a:gd name="connsiteX30" fmla="*/ 482172 w 3621672"/>
                      <a:gd name="connsiteY30" fmla="*/ 1475883 h 1985988"/>
                      <a:gd name="connsiteX31" fmla="*/ 193 w 3621672"/>
                      <a:gd name="connsiteY31" fmla="*/ 1475833 h 1985988"/>
                      <a:gd name="connsiteX32" fmla="*/ 1778 w 3621672"/>
                      <a:gd name="connsiteY32" fmla="*/ 1382153 h 1985988"/>
                      <a:gd name="connsiteX33" fmla="*/ 373541 w 3621672"/>
                      <a:gd name="connsiteY33" fmla="*/ 1381754 h 1985988"/>
                      <a:gd name="connsiteX34" fmla="*/ 697630 w 3621672"/>
                      <a:gd name="connsiteY34" fmla="*/ 738394 h 1985988"/>
                      <a:gd name="connsiteX0" fmla="*/ 697630 w 3621672"/>
                      <a:gd name="connsiteY0" fmla="*/ 738394 h 1985988"/>
                      <a:gd name="connsiteX1" fmla="*/ 871811 w 3621672"/>
                      <a:gd name="connsiteY1" fmla="*/ 998922 h 1985988"/>
                      <a:gd name="connsiteX2" fmla="*/ 1196514 w 3621672"/>
                      <a:gd name="connsiteY2" fmla="*/ 471402 h 1985988"/>
                      <a:gd name="connsiteX3" fmla="*/ 1302737 w 3621672"/>
                      <a:gd name="connsiteY3" fmla="*/ 1087062 h 1985988"/>
                      <a:gd name="connsiteX4" fmla="*/ 1535109 w 3621672"/>
                      <a:gd name="connsiteY4" fmla="*/ 740588 h 1985988"/>
                      <a:gd name="connsiteX5" fmla="*/ 1564688 w 3621672"/>
                      <a:gd name="connsiteY5" fmla="*/ 839578 h 1985988"/>
                      <a:gd name="connsiteX6" fmla="*/ 2026438 w 3621672"/>
                      <a:gd name="connsiteY6" fmla="*/ 0 h 1985988"/>
                      <a:gd name="connsiteX7" fmla="*/ 2096422 w 3621672"/>
                      <a:gd name="connsiteY7" fmla="*/ 910209 h 1985988"/>
                      <a:gd name="connsiteX8" fmla="*/ 2337613 w 3621672"/>
                      <a:gd name="connsiteY8" fmla="*/ 692526 h 1985988"/>
                      <a:gd name="connsiteX9" fmla="*/ 2451304 w 3621672"/>
                      <a:gd name="connsiteY9" fmla="*/ 1026682 h 1985988"/>
                      <a:gd name="connsiteX10" fmla="*/ 2811672 w 3621672"/>
                      <a:gd name="connsiteY10" fmla="*/ 362762 h 1985988"/>
                      <a:gd name="connsiteX11" fmla="*/ 2811648 w 3621672"/>
                      <a:gd name="connsiteY11" fmla="*/ 1349614 h 1985988"/>
                      <a:gd name="connsiteX12" fmla="*/ 3067303 w 3621672"/>
                      <a:gd name="connsiteY12" fmla="*/ 872898 h 1985988"/>
                      <a:gd name="connsiteX13" fmla="*/ 3308989 w 3621672"/>
                      <a:gd name="connsiteY13" fmla="*/ 1059879 h 1985988"/>
                      <a:gd name="connsiteX14" fmla="*/ 3620399 w 3621672"/>
                      <a:gd name="connsiteY14" fmla="*/ 1058059 h 1985988"/>
                      <a:gd name="connsiteX15" fmla="*/ 3621620 w 3621672"/>
                      <a:gd name="connsiteY15" fmla="*/ 1158869 h 1985988"/>
                      <a:gd name="connsiteX16" fmla="*/ 3195219 w 3621672"/>
                      <a:gd name="connsiteY16" fmla="*/ 1159159 h 1985988"/>
                      <a:gd name="connsiteX17" fmla="*/ 3127797 w 3621672"/>
                      <a:gd name="connsiteY17" fmla="*/ 1094013 h 1985988"/>
                      <a:gd name="connsiteX18" fmla="*/ 2629776 w 3621672"/>
                      <a:gd name="connsiteY18" fmla="*/ 1985988 h 1985988"/>
                      <a:gd name="connsiteX19" fmla="*/ 2641943 w 3621672"/>
                      <a:gd name="connsiteY19" fmla="*/ 1036780 h 1985988"/>
                      <a:gd name="connsiteX20" fmla="*/ 2412866 w 3621672"/>
                      <a:gd name="connsiteY20" fmla="*/ 1447596 h 1985988"/>
                      <a:gd name="connsiteX21" fmla="*/ 2263227 w 3621672"/>
                      <a:gd name="connsiteY21" fmla="*/ 969434 h 1985988"/>
                      <a:gd name="connsiteX22" fmla="*/ 1966733 w 3621672"/>
                      <a:gd name="connsiteY22" fmla="*/ 1221083 h 1985988"/>
                      <a:gd name="connsiteX23" fmla="*/ 1899461 w 3621672"/>
                      <a:gd name="connsiteY23" fmla="*/ 553347 h 1985988"/>
                      <a:gd name="connsiteX24" fmla="*/ 1509822 w 3621672"/>
                      <a:gd name="connsiteY24" fmla="*/ 1270912 h 1985988"/>
                      <a:gd name="connsiteX25" fmla="*/ 1448625 w 3621672"/>
                      <a:gd name="connsiteY25" fmla="*/ 1097899 h 1985988"/>
                      <a:gd name="connsiteX26" fmla="*/ 1184752 w 3621672"/>
                      <a:gd name="connsiteY26" fmla="*/ 1500572 h 1985988"/>
                      <a:gd name="connsiteX27" fmla="*/ 1084982 w 3621672"/>
                      <a:gd name="connsiteY27" fmla="*/ 917844 h 1985988"/>
                      <a:gd name="connsiteX28" fmla="*/ 869426 w 3621672"/>
                      <a:gd name="connsiteY28" fmla="*/ 1306002 h 1985988"/>
                      <a:gd name="connsiteX29" fmla="*/ 710749 w 3621672"/>
                      <a:gd name="connsiteY29" fmla="*/ 1055533 h 1985988"/>
                      <a:gd name="connsiteX30" fmla="*/ 482172 w 3621672"/>
                      <a:gd name="connsiteY30" fmla="*/ 1475883 h 1985988"/>
                      <a:gd name="connsiteX31" fmla="*/ 193 w 3621672"/>
                      <a:gd name="connsiteY31" fmla="*/ 1475833 h 1985988"/>
                      <a:gd name="connsiteX32" fmla="*/ 1778 w 3621672"/>
                      <a:gd name="connsiteY32" fmla="*/ 1382153 h 1985988"/>
                      <a:gd name="connsiteX33" fmla="*/ 373541 w 3621672"/>
                      <a:gd name="connsiteY33" fmla="*/ 1381754 h 1985988"/>
                      <a:gd name="connsiteX34" fmla="*/ 697630 w 3621672"/>
                      <a:gd name="connsiteY34" fmla="*/ 738394 h 1985988"/>
                      <a:gd name="connsiteX0" fmla="*/ 697630 w 3621672"/>
                      <a:gd name="connsiteY0" fmla="*/ 738394 h 1993246"/>
                      <a:gd name="connsiteX1" fmla="*/ 871811 w 3621672"/>
                      <a:gd name="connsiteY1" fmla="*/ 998922 h 1993246"/>
                      <a:gd name="connsiteX2" fmla="*/ 1196514 w 3621672"/>
                      <a:gd name="connsiteY2" fmla="*/ 471402 h 1993246"/>
                      <a:gd name="connsiteX3" fmla="*/ 1302737 w 3621672"/>
                      <a:gd name="connsiteY3" fmla="*/ 1087062 h 1993246"/>
                      <a:gd name="connsiteX4" fmla="*/ 1535109 w 3621672"/>
                      <a:gd name="connsiteY4" fmla="*/ 740588 h 1993246"/>
                      <a:gd name="connsiteX5" fmla="*/ 1564688 w 3621672"/>
                      <a:gd name="connsiteY5" fmla="*/ 839578 h 1993246"/>
                      <a:gd name="connsiteX6" fmla="*/ 2026438 w 3621672"/>
                      <a:gd name="connsiteY6" fmla="*/ 0 h 1993246"/>
                      <a:gd name="connsiteX7" fmla="*/ 2096422 w 3621672"/>
                      <a:gd name="connsiteY7" fmla="*/ 910209 h 1993246"/>
                      <a:gd name="connsiteX8" fmla="*/ 2337613 w 3621672"/>
                      <a:gd name="connsiteY8" fmla="*/ 692526 h 1993246"/>
                      <a:gd name="connsiteX9" fmla="*/ 2451304 w 3621672"/>
                      <a:gd name="connsiteY9" fmla="*/ 1026682 h 1993246"/>
                      <a:gd name="connsiteX10" fmla="*/ 2811672 w 3621672"/>
                      <a:gd name="connsiteY10" fmla="*/ 362762 h 1993246"/>
                      <a:gd name="connsiteX11" fmla="*/ 2811648 w 3621672"/>
                      <a:gd name="connsiteY11" fmla="*/ 1349614 h 1993246"/>
                      <a:gd name="connsiteX12" fmla="*/ 3067303 w 3621672"/>
                      <a:gd name="connsiteY12" fmla="*/ 872898 h 1993246"/>
                      <a:gd name="connsiteX13" fmla="*/ 3308989 w 3621672"/>
                      <a:gd name="connsiteY13" fmla="*/ 1059879 h 1993246"/>
                      <a:gd name="connsiteX14" fmla="*/ 3620399 w 3621672"/>
                      <a:gd name="connsiteY14" fmla="*/ 1058059 h 1993246"/>
                      <a:gd name="connsiteX15" fmla="*/ 3621620 w 3621672"/>
                      <a:gd name="connsiteY15" fmla="*/ 1158869 h 1993246"/>
                      <a:gd name="connsiteX16" fmla="*/ 3195219 w 3621672"/>
                      <a:gd name="connsiteY16" fmla="*/ 1159159 h 1993246"/>
                      <a:gd name="connsiteX17" fmla="*/ 3127797 w 3621672"/>
                      <a:gd name="connsiteY17" fmla="*/ 1094013 h 1993246"/>
                      <a:gd name="connsiteX18" fmla="*/ 2641871 w 3621672"/>
                      <a:gd name="connsiteY18" fmla="*/ 1993246 h 1993246"/>
                      <a:gd name="connsiteX19" fmla="*/ 2641943 w 3621672"/>
                      <a:gd name="connsiteY19" fmla="*/ 1036780 h 1993246"/>
                      <a:gd name="connsiteX20" fmla="*/ 2412866 w 3621672"/>
                      <a:gd name="connsiteY20" fmla="*/ 1447596 h 1993246"/>
                      <a:gd name="connsiteX21" fmla="*/ 2263227 w 3621672"/>
                      <a:gd name="connsiteY21" fmla="*/ 969434 h 1993246"/>
                      <a:gd name="connsiteX22" fmla="*/ 1966733 w 3621672"/>
                      <a:gd name="connsiteY22" fmla="*/ 1221083 h 1993246"/>
                      <a:gd name="connsiteX23" fmla="*/ 1899461 w 3621672"/>
                      <a:gd name="connsiteY23" fmla="*/ 553347 h 1993246"/>
                      <a:gd name="connsiteX24" fmla="*/ 1509822 w 3621672"/>
                      <a:gd name="connsiteY24" fmla="*/ 1270912 h 1993246"/>
                      <a:gd name="connsiteX25" fmla="*/ 1448625 w 3621672"/>
                      <a:gd name="connsiteY25" fmla="*/ 1097899 h 1993246"/>
                      <a:gd name="connsiteX26" fmla="*/ 1184752 w 3621672"/>
                      <a:gd name="connsiteY26" fmla="*/ 1500572 h 1993246"/>
                      <a:gd name="connsiteX27" fmla="*/ 1084982 w 3621672"/>
                      <a:gd name="connsiteY27" fmla="*/ 917844 h 1993246"/>
                      <a:gd name="connsiteX28" fmla="*/ 869426 w 3621672"/>
                      <a:gd name="connsiteY28" fmla="*/ 1306002 h 1993246"/>
                      <a:gd name="connsiteX29" fmla="*/ 710749 w 3621672"/>
                      <a:gd name="connsiteY29" fmla="*/ 1055533 h 1993246"/>
                      <a:gd name="connsiteX30" fmla="*/ 482172 w 3621672"/>
                      <a:gd name="connsiteY30" fmla="*/ 1475883 h 1993246"/>
                      <a:gd name="connsiteX31" fmla="*/ 193 w 3621672"/>
                      <a:gd name="connsiteY31" fmla="*/ 1475833 h 1993246"/>
                      <a:gd name="connsiteX32" fmla="*/ 1778 w 3621672"/>
                      <a:gd name="connsiteY32" fmla="*/ 1382153 h 1993246"/>
                      <a:gd name="connsiteX33" fmla="*/ 373541 w 3621672"/>
                      <a:gd name="connsiteY33" fmla="*/ 1381754 h 1993246"/>
                      <a:gd name="connsiteX34" fmla="*/ 697630 w 3621672"/>
                      <a:gd name="connsiteY34" fmla="*/ 738394 h 1993246"/>
                      <a:gd name="connsiteX0" fmla="*/ 697630 w 3621672"/>
                      <a:gd name="connsiteY0" fmla="*/ 738394 h 1993246"/>
                      <a:gd name="connsiteX1" fmla="*/ 871811 w 3621672"/>
                      <a:gd name="connsiteY1" fmla="*/ 998922 h 1993246"/>
                      <a:gd name="connsiteX2" fmla="*/ 1196514 w 3621672"/>
                      <a:gd name="connsiteY2" fmla="*/ 471402 h 1993246"/>
                      <a:gd name="connsiteX3" fmla="*/ 1302737 w 3621672"/>
                      <a:gd name="connsiteY3" fmla="*/ 1087062 h 1993246"/>
                      <a:gd name="connsiteX4" fmla="*/ 1535109 w 3621672"/>
                      <a:gd name="connsiteY4" fmla="*/ 740588 h 1993246"/>
                      <a:gd name="connsiteX5" fmla="*/ 1564688 w 3621672"/>
                      <a:gd name="connsiteY5" fmla="*/ 839578 h 1993246"/>
                      <a:gd name="connsiteX6" fmla="*/ 2026438 w 3621672"/>
                      <a:gd name="connsiteY6" fmla="*/ 0 h 1993246"/>
                      <a:gd name="connsiteX7" fmla="*/ 2096422 w 3621672"/>
                      <a:gd name="connsiteY7" fmla="*/ 910209 h 1993246"/>
                      <a:gd name="connsiteX8" fmla="*/ 2337613 w 3621672"/>
                      <a:gd name="connsiteY8" fmla="*/ 692526 h 1993246"/>
                      <a:gd name="connsiteX9" fmla="*/ 2451304 w 3621672"/>
                      <a:gd name="connsiteY9" fmla="*/ 1026682 h 1993246"/>
                      <a:gd name="connsiteX10" fmla="*/ 2811672 w 3621672"/>
                      <a:gd name="connsiteY10" fmla="*/ 362762 h 1993246"/>
                      <a:gd name="connsiteX11" fmla="*/ 2811648 w 3621672"/>
                      <a:gd name="connsiteY11" fmla="*/ 1349614 h 1993246"/>
                      <a:gd name="connsiteX12" fmla="*/ 3067303 w 3621672"/>
                      <a:gd name="connsiteY12" fmla="*/ 872898 h 1993246"/>
                      <a:gd name="connsiteX13" fmla="*/ 3308989 w 3621672"/>
                      <a:gd name="connsiteY13" fmla="*/ 1059879 h 1993246"/>
                      <a:gd name="connsiteX14" fmla="*/ 3620399 w 3621672"/>
                      <a:gd name="connsiteY14" fmla="*/ 1058059 h 1993246"/>
                      <a:gd name="connsiteX15" fmla="*/ 3621620 w 3621672"/>
                      <a:gd name="connsiteY15" fmla="*/ 1158869 h 1993246"/>
                      <a:gd name="connsiteX16" fmla="*/ 3195219 w 3621672"/>
                      <a:gd name="connsiteY16" fmla="*/ 1159159 h 1993246"/>
                      <a:gd name="connsiteX17" fmla="*/ 3127797 w 3621672"/>
                      <a:gd name="connsiteY17" fmla="*/ 1094013 h 1993246"/>
                      <a:gd name="connsiteX18" fmla="*/ 2634614 w 3621672"/>
                      <a:gd name="connsiteY18" fmla="*/ 1993246 h 1993246"/>
                      <a:gd name="connsiteX19" fmla="*/ 2641943 w 3621672"/>
                      <a:gd name="connsiteY19" fmla="*/ 1036780 h 1993246"/>
                      <a:gd name="connsiteX20" fmla="*/ 2412866 w 3621672"/>
                      <a:gd name="connsiteY20" fmla="*/ 1447596 h 1993246"/>
                      <a:gd name="connsiteX21" fmla="*/ 2263227 w 3621672"/>
                      <a:gd name="connsiteY21" fmla="*/ 969434 h 1993246"/>
                      <a:gd name="connsiteX22" fmla="*/ 1966733 w 3621672"/>
                      <a:gd name="connsiteY22" fmla="*/ 1221083 h 1993246"/>
                      <a:gd name="connsiteX23" fmla="*/ 1899461 w 3621672"/>
                      <a:gd name="connsiteY23" fmla="*/ 553347 h 1993246"/>
                      <a:gd name="connsiteX24" fmla="*/ 1509822 w 3621672"/>
                      <a:gd name="connsiteY24" fmla="*/ 1270912 h 1993246"/>
                      <a:gd name="connsiteX25" fmla="*/ 1448625 w 3621672"/>
                      <a:gd name="connsiteY25" fmla="*/ 1097899 h 1993246"/>
                      <a:gd name="connsiteX26" fmla="*/ 1184752 w 3621672"/>
                      <a:gd name="connsiteY26" fmla="*/ 1500572 h 1993246"/>
                      <a:gd name="connsiteX27" fmla="*/ 1084982 w 3621672"/>
                      <a:gd name="connsiteY27" fmla="*/ 917844 h 1993246"/>
                      <a:gd name="connsiteX28" fmla="*/ 869426 w 3621672"/>
                      <a:gd name="connsiteY28" fmla="*/ 1306002 h 1993246"/>
                      <a:gd name="connsiteX29" fmla="*/ 710749 w 3621672"/>
                      <a:gd name="connsiteY29" fmla="*/ 1055533 h 1993246"/>
                      <a:gd name="connsiteX30" fmla="*/ 482172 w 3621672"/>
                      <a:gd name="connsiteY30" fmla="*/ 1475883 h 1993246"/>
                      <a:gd name="connsiteX31" fmla="*/ 193 w 3621672"/>
                      <a:gd name="connsiteY31" fmla="*/ 1475833 h 1993246"/>
                      <a:gd name="connsiteX32" fmla="*/ 1778 w 3621672"/>
                      <a:gd name="connsiteY32" fmla="*/ 1382153 h 1993246"/>
                      <a:gd name="connsiteX33" fmla="*/ 373541 w 3621672"/>
                      <a:gd name="connsiteY33" fmla="*/ 1381754 h 1993246"/>
                      <a:gd name="connsiteX34" fmla="*/ 697630 w 3621672"/>
                      <a:gd name="connsiteY34" fmla="*/ 738394 h 1993246"/>
                      <a:gd name="connsiteX0" fmla="*/ 697630 w 3621672"/>
                      <a:gd name="connsiteY0" fmla="*/ 738394 h 1993246"/>
                      <a:gd name="connsiteX1" fmla="*/ 871811 w 3621672"/>
                      <a:gd name="connsiteY1" fmla="*/ 998922 h 1993246"/>
                      <a:gd name="connsiteX2" fmla="*/ 1196514 w 3621672"/>
                      <a:gd name="connsiteY2" fmla="*/ 471402 h 1993246"/>
                      <a:gd name="connsiteX3" fmla="*/ 1302737 w 3621672"/>
                      <a:gd name="connsiteY3" fmla="*/ 1087062 h 1993246"/>
                      <a:gd name="connsiteX4" fmla="*/ 1535109 w 3621672"/>
                      <a:gd name="connsiteY4" fmla="*/ 740588 h 1993246"/>
                      <a:gd name="connsiteX5" fmla="*/ 1564688 w 3621672"/>
                      <a:gd name="connsiteY5" fmla="*/ 839578 h 1993246"/>
                      <a:gd name="connsiteX6" fmla="*/ 2026438 w 3621672"/>
                      <a:gd name="connsiteY6" fmla="*/ 0 h 1993246"/>
                      <a:gd name="connsiteX7" fmla="*/ 2096422 w 3621672"/>
                      <a:gd name="connsiteY7" fmla="*/ 910209 h 1993246"/>
                      <a:gd name="connsiteX8" fmla="*/ 2337613 w 3621672"/>
                      <a:gd name="connsiteY8" fmla="*/ 692526 h 1993246"/>
                      <a:gd name="connsiteX9" fmla="*/ 2451304 w 3621672"/>
                      <a:gd name="connsiteY9" fmla="*/ 1026682 h 1993246"/>
                      <a:gd name="connsiteX10" fmla="*/ 2811672 w 3621672"/>
                      <a:gd name="connsiteY10" fmla="*/ 362762 h 1993246"/>
                      <a:gd name="connsiteX11" fmla="*/ 2811648 w 3621672"/>
                      <a:gd name="connsiteY11" fmla="*/ 1349614 h 1993246"/>
                      <a:gd name="connsiteX12" fmla="*/ 3067303 w 3621672"/>
                      <a:gd name="connsiteY12" fmla="*/ 872898 h 1993246"/>
                      <a:gd name="connsiteX13" fmla="*/ 3308989 w 3621672"/>
                      <a:gd name="connsiteY13" fmla="*/ 1059879 h 1993246"/>
                      <a:gd name="connsiteX14" fmla="*/ 3620399 w 3621672"/>
                      <a:gd name="connsiteY14" fmla="*/ 1058059 h 1993246"/>
                      <a:gd name="connsiteX15" fmla="*/ 3621620 w 3621672"/>
                      <a:gd name="connsiteY15" fmla="*/ 1158869 h 1993246"/>
                      <a:gd name="connsiteX16" fmla="*/ 3195219 w 3621672"/>
                      <a:gd name="connsiteY16" fmla="*/ 1159159 h 1993246"/>
                      <a:gd name="connsiteX17" fmla="*/ 3127797 w 3621672"/>
                      <a:gd name="connsiteY17" fmla="*/ 1094013 h 1993246"/>
                      <a:gd name="connsiteX18" fmla="*/ 2634614 w 3621672"/>
                      <a:gd name="connsiteY18" fmla="*/ 1993246 h 1993246"/>
                      <a:gd name="connsiteX19" fmla="*/ 2646781 w 3621672"/>
                      <a:gd name="connsiteY19" fmla="*/ 1036780 h 1993246"/>
                      <a:gd name="connsiteX20" fmla="*/ 2412866 w 3621672"/>
                      <a:gd name="connsiteY20" fmla="*/ 1447596 h 1993246"/>
                      <a:gd name="connsiteX21" fmla="*/ 2263227 w 3621672"/>
                      <a:gd name="connsiteY21" fmla="*/ 969434 h 1993246"/>
                      <a:gd name="connsiteX22" fmla="*/ 1966733 w 3621672"/>
                      <a:gd name="connsiteY22" fmla="*/ 1221083 h 1993246"/>
                      <a:gd name="connsiteX23" fmla="*/ 1899461 w 3621672"/>
                      <a:gd name="connsiteY23" fmla="*/ 553347 h 1993246"/>
                      <a:gd name="connsiteX24" fmla="*/ 1509822 w 3621672"/>
                      <a:gd name="connsiteY24" fmla="*/ 1270912 h 1993246"/>
                      <a:gd name="connsiteX25" fmla="*/ 1448625 w 3621672"/>
                      <a:gd name="connsiteY25" fmla="*/ 1097899 h 1993246"/>
                      <a:gd name="connsiteX26" fmla="*/ 1184752 w 3621672"/>
                      <a:gd name="connsiteY26" fmla="*/ 1500572 h 1993246"/>
                      <a:gd name="connsiteX27" fmla="*/ 1084982 w 3621672"/>
                      <a:gd name="connsiteY27" fmla="*/ 917844 h 1993246"/>
                      <a:gd name="connsiteX28" fmla="*/ 869426 w 3621672"/>
                      <a:gd name="connsiteY28" fmla="*/ 1306002 h 1993246"/>
                      <a:gd name="connsiteX29" fmla="*/ 710749 w 3621672"/>
                      <a:gd name="connsiteY29" fmla="*/ 1055533 h 1993246"/>
                      <a:gd name="connsiteX30" fmla="*/ 482172 w 3621672"/>
                      <a:gd name="connsiteY30" fmla="*/ 1475883 h 1993246"/>
                      <a:gd name="connsiteX31" fmla="*/ 193 w 3621672"/>
                      <a:gd name="connsiteY31" fmla="*/ 1475833 h 1993246"/>
                      <a:gd name="connsiteX32" fmla="*/ 1778 w 3621672"/>
                      <a:gd name="connsiteY32" fmla="*/ 1382153 h 1993246"/>
                      <a:gd name="connsiteX33" fmla="*/ 373541 w 3621672"/>
                      <a:gd name="connsiteY33" fmla="*/ 1381754 h 1993246"/>
                      <a:gd name="connsiteX34" fmla="*/ 697630 w 3621672"/>
                      <a:gd name="connsiteY34" fmla="*/ 738394 h 1993246"/>
                      <a:gd name="connsiteX0" fmla="*/ 697630 w 3621672"/>
                      <a:gd name="connsiteY0" fmla="*/ 738394 h 1993246"/>
                      <a:gd name="connsiteX1" fmla="*/ 871811 w 3621672"/>
                      <a:gd name="connsiteY1" fmla="*/ 998922 h 1993246"/>
                      <a:gd name="connsiteX2" fmla="*/ 1196514 w 3621672"/>
                      <a:gd name="connsiteY2" fmla="*/ 471402 h 1993246"/>
                      <a:gd name="connsiteX3" fmla="*/ 1302737 w 3621672"/>
                      <a:gd name="connsiteY3" fmla="*/ 1087062 h 1993246"/>
                      <a:gd name="connsiteX4" fmla="*/ 1535109 w 3621672"/>
                      <a:gd name="connsiteY4" fmla="*/ 740588 h 1993246"/>
                      <a:gd name="connsiteX5" fmla="*/ 1564688 w 3621672"/>
                      <a:gd name="connsiteY5" fmla="*/ 839578 h 1993246"/>
                      <a:gd name="connsiteX6" fmla="*/ 2026438 w 3621672"/>
                      <a:gd name="connsiteY6" fmla="*/ 0 h 1993246"/>
                      <a:gd name="connsiteX7" fmla="*/ 2096422 w 3621672"/>
                      <a:gd name="connsiteY7" fmla="*/ 910209 h 1993246"/>
                      <a:gd name="connsiteX8" fmla="*/ 2337613 w 3621672"/>
                      <a:gd name="connsiteY8" fmla="*/ 692526 h 1993246"/>
                      <a:gd name="connsiteX9" fmla="*/ 2451304 w 3621672"/>
                      <a:gd name="connsiteY9" fmla="*/ 1026682 h 1993246"/>
                      <a:gd name="connsiteX10" fmla="*/ 2811672 w 3621672"/>
                      <a:gd name="connsiteY10" fmla="*/ 362762 h 1993246"/>
                      <a:gd name="connsiteX11" fmla="*/ 2811648 w 3621672"/>
                      <a:gd name="connsiteY11" fmla="*/ 1349614 h 1993246"/>
                      <a:gd name="connsiteX12" fmla="*/ 3067303 w 3621672"/>
                      <a:gd name="connsiteY12" fmla="*/ 872898 h 1993246"/>
                      <a:gd name="connsiteX13" fmla="*/ 3308989 w 3621672"/>
                      <a:gd name="connsiteY13" fmla="*/ 1059879 h 1993246"/>
                      <a:gd name="connsiteX14" fmla="*/ 3620399 w 3621672"/>
                      <a:gd name="connsiteY14" fmla="*/ 1058059 h 1993246"/>
                      <a:gd name="connsiteX15" fmla="*/ 3621620 w 3621672"/>
                      <a:gd name="connsiteY15" fmla="*/ 1158869 h 1993246"/>
                      <a:gd name="connsiteX16" fmla="*/ 3195219 w 3621672"/>
                      <a:gd name="connsiteY16" fmla="*/ 1159159 h 1993246"/>
                      <a:gd name="connsiteX17" fmla="*/ 3127797 w 3621672"/>
                      <a:gd name="connsiteY17" fmla="*/ 1094013 h 1993246"/>
                      <a:gd name="connsiteX18" fmla="*/ 2634614 w 3621672"/>
                      <a:gd name="connsiteY18" fmla="*/ 1993246 h 1993246"/>
                      <a:gd name="connsiteX19" fmla="*/ 2639524 w 3621672"/>
                      <a:gd name="connsiteY19" fmla="*/ 1031942 h 1993246"/>
                      <a:gd name="connsiteX20" fmla="*/ 2412866 w 3621672"/>
                      <a:gd name="connsiteY20" fmla="*/ 1447596 h 1993246"/>
                      <a:gd name="connsiteX21" fmla="*/ 2263227 w 3621672"/>
                      <a:gd name="connsiteY21" fmla="*/ 969434 h 1993246"/>
                      <a:gd name="connsiteX22" fmla="*/ 1966733 w 3621672"/>
                      <a:gd name="connsiteY22" fmla="*/ 1221083 h 1993246"/>
                      <a:gd name="connsiteX23" fmla="*/ 1899461 w 3621672"/>
                      <a:gd name="connsiteY23" fmla="*/ 553347 h 1993246"/>
                      <a:gd name="connsiteX24" fmla="*/ 1509822 w 3621672"/>
                      <a:gd name="connsiteY24" fmla="*/ 1270912 h 1993246"/>
                      <a:gd name="connsiteX25" fmla="*/ 1448625 w 3621672"/>
                      <a:gd name="connsiteY25" fmla="*/ 1097899 h 1993246"/>
                      <a:gd name="connsiteX26" fmla="*/ 1184752 w 3621672"/>
                      <a:gd name="connsiteY26" fmla="*/ 1500572 h 1993246"/>
                      <a:gd name="connsiteX27" fmla="*/ 1084982 w 3621672"/>
                      <a:gd name="connsiteY27" fmla="*/ 917844 h 1993246"/>
                      <a:gd name="connsiteX28" fmla="*/ 869426 w 3621672"/>
                      <a:gd name="connsiteY28" fmla="*/ 1306002 h 1993246"/>
                      <a:gd name="connsiteX29" fmla="*/ 710749 w 3621672"/>
                      <a:gd name="connsiteY29" fmla="*/ 1055533 h 1993246"/>
                      <a:gd name="connsiteX30" fmla="*/ 482172 w 3621672"/>
                      <a:gd name="connsiteY30" fmla="*/ 1475883 h 1993246"/>
                      <a:gd name="connsiteX31" fmla="*/ 193 w 3621672"/>
                      <a:gd name="connsiteY31" fmla="*/ 1475833 h 1993246"/>
                      <a:gd name="connsiteX32" fmla="*/ 1778 w 3621672"/>
                      <a:gd name="connsiteY32" fmla="*/ 1382153 h 1993246"/>
                      <a:gd name="connsiteX33" fmla="*/ 373541 w 3621672"/>
                      <a:gd name="connsiteY33" fmla="*/ 1381754 h 1993246"/>
                      <a:gd name="connsiteX34" fmla="*/ 697630 w 3621672"/>
                      <a:gd name="connsiteY34" fmla="*/ 738394 h 1993246"/>
                      <a:gd name="connsiteX0" fmla="*/ 697630 w 3621672"/>
                      <a:gd name="connsiteY0" fmla="*/ 738394 h 1993246"/>
                      <a:gd name="connsiteX1" fmla="*/ 871811 w 3621672"/>
                      <a:gd name="connsiteY1" fmla="*/ 998922 h 1993246"/>
                      <a:gd name="connsiteX2" fmla="*/ 1196514 w 3621672"/>
                      <a:gd name="connsiteY2" fmla="*/ 471402 h 1993246"/>
                      <a:gd name="connsiteX3" fmla="*/ 1302737 w 3621672"/>
                      <a:gd name="connsiteY3" fmla="*/ 1087062 h 1993246"/>
                      <a:gd name="connsiteX4" fmla="*/ 1535109 w 3621672"/>
                      <a:gd name="connsiteY4" fmla="*/ 740588 h 1993246"/>
                      <a:gd name="connsiteX5" fmla="*/ 1564688 w 3621672"/>
                      <a:gd name="connsiteY5" fmla="*/ 839578 h 1993246"/>
                      <a:gd name="connsiteX6" fmla="*/ 2026438 w 3621672"/>
                      <a:gd name="connsiteY6" fmla="*/ 0 h 1993246"/>
                      <a:gd name="connsiteX7" fmla="*/ 2096422 w 3621672"/>
                      <a:gd name="connsiteY7" fmla="*/ 910209 h 1993246"/>
                      <a:gd name="connsiteX8" fmla="*/ 2337613 w 3621672"/>
                      <a:gd name="connsiteY8" fmla="*/ 692526 h 1993246"/>
                      <a:gd name="connsiteX9" fmla="*/ 2451304 w 3621672"/>
                      <a:gd name="connsiteY9" fmla="*/ 1026682 h 1993246"/>
                      <a:gd name="connsiteX10" fmla="*/ 2811672 w 3621672"/>
                      <a:gd name="connsiteY10" fmla="*/ 362762 h 1993246"/>
                      <a:gd name="connsiteX11" fmla="*/ 2811648 w 3621672"/>
                      <a:gd name="connsiteY11" fmla="*/ 1349614 h 1993246"/>
                      <a:gd name="connsiteX12" fmla="*/ 3067303 w 3621672"/>
                      <a:gd name="connsiteY12" fmla="*/ 872898 h 1993246"/>
                      <a:gd name="connsiteX13" fmla="*/ 3308989 w 3621672"/>
                      <a:gd name="connsiteY13" fmla="*/ 1059879 h 1993246"/>
                      <a:gd name="connsiteX14" fmla="*/ 3620399 w 3621672"/>
                      <a:gd name="connsiteY14" fmla="*/ 1058059 h 1993246"/>
                      <a:gd name="connsiteX15" fmla="*/ 3621620 w 3621672"/>
                      <a:gd name="connsiteY15" fmla="*/ 1158869 h 1993246"/>
                      <a:gd name="connsiteX16" fmla="*/ 3195219 w 3621672"/>
                      <a:gd name="connsiteY16" fmla="*/ 1159159 h 1993246"/>
                      <a:gd name="connsiteX17" fmla="*/ 3127797 w 3621672"/>
                      <a:gd name="connsiteY17" fmla="*/ 1094013 h 1993246"/>
                      <a:gd name="connsiteX18" fmla="*/ 2634614 w 3621672"/>
                      <a:gd name="connsiteY18" fmla="*/ 1993246 h 1993246"/>
                      <a:gd name="connsiteX19" fmla="*/ 2639524 w 3621672"/>
                      <a:gd name="connsiteY19" fmla="*/ 1031942 h 1993246"/>
                      <a:gd name="connsiteX20" fmla="*/ 2412866 w 3621672"/>
                      <a:gd name="connsiteY20" fmla="*/ 1447596 h 1993246"/>
                      <a:gd name="connsiteX21" fmla="*/ 2263227 w 3621672"/>
                      <a:gd name="connsiteY21" fmla="*/ 969434 h 1993246"/>
                      <a:gd name="connsiteX22" fmla="*/ 1966733 w 3621672"/>
                      <a:gd name="connsiteY22" fmla="*/ 1221083 h 1993246"/>
                      <a:gd name="connsiteX23" fmla="*/ 1899461 w 3621672"/>
                      <a:gd name="connsiteY23" fmla="*/ 553347 h 1993246"/>
                      <a:gd name="connsiteX24" fmla="*/ 1509822 w 3621672"/>
                      <a:gd name="connsiteY24" fmla="*/ 1270912 h 1993246"/>
                      <a:gd name="connsiteX25" fmla="*/ 1448625 w 3621672"/>
                      <a:gd name="connsiteY25" fmla="*/ 1097899 h 1993246"/>
                      <a:gd name="connsiteX26" fmla="*/ 1184752 w 3621672"/>
                      <a:gd name="connsiteY26" fmla="*/ 1500572 h 1993246"/>
                      <a:gd name="connsiteX27" fmla="*/ 1084982 w 3621672"/>
                      <a:gd name="connsiteY27" fmla="*/ 917844 h 1993246"/>
                      <a:gd name="connsiteX28" fmla="*/ 869426 w 3621672"/>
                      <a:gd name="connsiteY28" fmla="*/ 1306002 h 1993246"/>
                      <a:gd name="connsiteX29" fmla="*/ 710749 w 3621672"/>
                      <a:gd name="connsiteY29" fmla="*/ 1055533 h 1993246"/>
                      <a:gd name="connsiteX30" fmla="*/ 482172 w 3621672"/>
                      <a:gd name="connsiteY30" fmla="*/ 1475883 h 1993246"/>
                      <a:gd name="connsiteX31" fmla="*/ 193 w 3621672"/>
                      <a:gd name="connsiteY31" fmla="*/ 1475833 h 1993246"/>
                      <a:gd name="connsiteX32" fmla="*/ 1778 w 3621672"/>
                      <a:gd name="connsiteY32" fmla="*/ 1382153 h 1993246"/>
                      <a:gd name="connsiteX33" fmla="*/ 373541 w 3621672"/>
                      <a:gd name="connsiteY33" fmla="*/ 1381754 h 1993246"/>
                      <a:gd name="connsiteX34" fmla="*/ 697630 w 3621672"/>
                      <a:gd name="connsiteY34" fmla="*/ 738394 h 1993246"/>
                      <a:gd name="connsiteX0" fmla="*/ 697630 w 3621672"/>
                      <a:gd name="connsiteY0" fmla="*/ 738394 h 1993246"/>
                      <a:gd name="connsiteX1" fmla="*/ 871811 w 3621672"/>
                      <a:gd name="connsiteY1" fmla="*/ 998922 h 1993246"/>
                      <a:gd name="connsiteX2" fmla="*/ 1196514 w 3621672"/>
                      <a:gd name="connsiteY2" fmla="*/ 471402 h 1993246"/>
                      <a:gd name="connsiteX3" fmla="*/ 1302737 w 3621672"/>
                      <a:gd name="connsiteY3" fmla="*/ 1087062 h 1993246"/>
                      <a:gd name="connsiteX4" fmla="*/ 1535109 w 3621672"/>
                      <a:gd name="connsiteY4" fmla="*/ 740588 h 1993246"/>
                      <a:gd name="connsiteX5" fmla="*/ 1564688 w 3621672"/>
                      <a:gd name="connsiteY5" fmla="*/ 839578 h 1993246"/>
                      <a:gd name="connsiteX6" fmla="*/ 2026438 w 3621672"/>
                      <a:gd name="connsiteY6" fmla="*/ 0 h 1993246"/>
                      <a:gd name="connsiteX7" fmla="*/ 2096422 w 3621672"/>
                      <a:gd name="connsiteY7" fmla="*/ 910209 h 1993246"/>
                      <a:gd name="connsiteX8" fmla="*/ 2337613 w 3621672"/>
                      <a:gd name="connsiteY8" fmla="*/ 692526 h 1993246"/>
                      <a:gd name="connsiteX9" fmla="*/ 2451304 w 3621672"/>
                      <a:gd name="connsiteY9" fmla="*/ 1026682 h 1993246"/>
                      <a:gd name="connsiteX10" fmla="*/ 2811672 w 3621672"/>
                      <a:gd name="connsiteY10" fmla="*/ 362762 h 1993246"/>
                      <a:gd name="connsiteX11" fmla="*/ 2811648 w 3621672"/>
                      <a:gd name="connsiteY11" fmla="*/ 1349614 h 1993246"/>
                      <a:gd name="connsiteX12" fmla="*/ 3067303 w 3621672"/>
                      <a:gd name="connsiteY12" fmla="*/ 872898 h 1993246"/>
                      <a:gd name="connsiteX13" fmla="*/ 3308989 w 3621672"/>
                      <a:gd name="connsiteY13" fmla="*/ 1059879 h 1993246"/>
                      <a:gd name="connsiteX14" fmla="*/ 3620399 w 3621672"/>
                      <a:gd name="connsiteY14" fmla="*/ 1058059 h 1993246"/>
                      <a:gd name="connsiteX15" fmla="*/ 3621620 w 3621672"/>
                      <a:gd name="connsiteY15" fmla="*/ 1158869 h 1993246"/>
                      <a:gd name="connsiteX16" fmla="*/ 3195219 w 3621672"/>
                      <a:gd name="connsiteY16" fmla="*/ 1159159 h 1993246"/>
                      <a:gd name="connsiteX17" fmla="*/ 3127797 w 3621672"/>
                      <a:gd name="connsiteY17" fmla="*/ 1094013 h 1993246"/>
                      <a:gd name="connsiteX18" fmla="*/ 2634614 w 3621672"/>
                      <a:gd name="connsiteY18" fmla="*/ 1993246 h 1993246"/>
                      <a:gd name="connsiteX19" fmla="*/ 2639524 w 3621672"/>
                      <a:gd name="connsiteY19" fmla="*/ 1031942 h 1993246"/>
                      <a:gd name="connsiteX20" fmla="*/ 2412866 w 3621672"/>
                      <a:gd name="connsiteY20" fmla="*/ 1447596 h 1993246"/>
                      <a:gd name="connsiteX21" fmla="*/ 2263227 w 3621672"/>
                      <a:gd name="connsiteY21" fmla="*/ 969434 h 1993246"/>
                      <a:gd name="connsiteX22" fmla="*/ 1966733 w 3621672"/>
                      <a:gd name="connsiteY22" fmla="*/ 1221083 h 1993246"/>
                      <a:gd name="connsiteX23" fmla="*/ 1899461 w 3621672"/>
                      <a:gd name="connsiteY23" fmla="*/ 553347 h 1993246"/>
                      <a:gd name="connsiteX24" fmla="*/ 1509822 w 3621672"/>
                      <a:gd name="connsiteY24" fmla="*/ 1270912 h 1993246"/>
                      <a:gd name="connsiteX25" fmla="*/ 1448625 w 3621672"/>
                      <a:gd name="connsiteY25" fmla="*/ 1097899 h 1993246"/>
                      <a:gd name="connsiteX26" fmla="*/ 1184752 w 3621672"/>
                      <a:gd name="connsiteY26" fmla="*/ 1500572 h 1993246"/>
                      <a:gd name="connsiteX27" fmla="*/ 1084982 w 3621672"/>
                      <a:gd name="connsiteY27" fmla="*/ 917844 h 1993246"/>
                      <a:gd name="connsiteX28" fmla="*/ 869426 w 3621672"/>
                      <a:gd name="connsiteY28" fmla="*/ 1306002 h 1993246"/>
                      <a:gd name="connsiteX29" fmla="*/ 710749 w 3621672"/>
                      <a:gd name="connsiteY29" fmla="*/ 1055533 h 1993246"/>
                      <a:gd name="connsiteX30" fmla="*/ 482172 w 3621672"/>
                      <a:gd name="connsiteY30" fmla="*/ 1475883 h 1993246"/>
                      <a:gd name="connsiteX31" fmla="*/ 193 w 3621672"/>
                      <a:gd name="connsiteY31" fmla="*/ 1475833 h 1993246"/>
                      <a:gd name="connsiteX32" fmla="*/ 1778 w 3621672"/>
                      <a:gd name="connsiteY32" fmla="*/ 1382153 h 1993246"/>
                      <a:gd name="connsiteX33" fmla="*/ 373541 w 3621672"/>
                      <a:gd name="connsiteY33" fmla="*/ 1381754 h 1993246"/>
                      <a:gd name="connsiteX34" fmla="*/ 697630 w 3621672"/>
                      <a:gd name="connsiteY34" fmla="*/ 738394 h 1993246"/>
                      <a:gd name="connsiteX0" fmla="*/ 697630 w 3621672"/>
                      <a:gd name="connsiteY0" fmla="*/ 738394 h 2000503"/>
                      <a:gd name="connsiteX1" fmla="*/ 871811 w 3621672"/>
                      <a:gd name="connsiteY1" fmla="*/ 998922 h 2000503"/>
                      <a:gd name="connsiteX2" fmla="*/ 1196514 w 3621672"/>
                      <a:gd name="connsiteY2" fmla="*/ 471402 h 2000503"/>
                      <a:gd name="connsiteX3" fmla="*/ 1302737 w 3621672"/>
                      <a:gd name="connsiteY3" fmla="*/ 1087062 h 2000503"/>
                      <a:gd name="connsiteX4" fmla="*/ 1535109 w 3621672"/>
                      <a:gd name="connsiteY4" fmla="*/ 740588 h 2000503"/>
                      <a:gd name="connsiteX5" fmla="*/ 1564688 w 3621672"/>
                      <a:gd name="connsiteY5" fmla="*/ 839578 h 2000503"/>
                      <a:gd name="connsiteX6" fmla="*/ 2026438 w 3621672"/>
                      <a:gd name="connsiteY6" fmla="*/ 0 h 2000503"/>
                      <a:gd name="connsiteX7" fmla="*/ 2096422 w 3621672"/>
                      <a:gd name="connsiteY7" fmla="*/ 910209 h 2000503"/>
                      <a:gd name="connsiteX8" fmla="*/ 2337613 w 3621672"/>
                      <a:gd name="connsiteY8" fmla="*/ 692526 h 2000503"/>
                      <a:gd name="connsiteX9" fmla="*/ 2451304 w 3621672"/>
                      <a:gd name="connsiteY9" fmla="*/ 1026682 h 2000503"/>
                      <a:gd name="connsiteX10" fmla="*/ 2811672 w 3621672"/>
                      <a:gd name="connsiteY10" fmla="*/ 362762 h 2000503"/>
                      <a:gd name="connsiteX11" fmla="*/ 2811648 w 3621672"/>
                      <a:gd name="connsiteY11" fmla="*/ 1349614 h 2000503"/>
                      <a:gd name="connsiteX12" fmla="*/ 3067303 w 3621672"/>
                      <a:gd name="connsiteY12" fmla="*/ 872898 h 2000503"/>
                      <a:gd name="connsiteX13" fmla="*/ 3308989 w 3621672"/>
                      <a:gd name="connsiteY13" fmla="*/ 1059879 h 2000503"/>
                      <a:gd name="connsiteX14" fmla="*/ 3620399 w 3621672"/>
                      <a:gd name="connsiteY14" fmla="*/ 1058059 h 2000503"/>
                      <a:gd name="connsiteX15" fmla="*/ 3621620 w 3621672"/>
                      <a:gd name="connsiteY15" fmla="*/ 1158869 h 2000503"/>
                      <a:gd name="connsiteX16" fmla="*/ 3195219 w 3621672"/>
                      <a:gd name="connsiteY16" fmla="*/ 1159159 h 2000503"/>
                      <a:gd name="connsiteX17" fmla="*/ 3127797 w 3621672"/>
                      <a:gd name="connsiteY17" fmla="*/ 1094013 h 2000503"/>
                      <a:gd name="connsiteX18" fmla="*/ 2632195 w 3621672"/>
                      <a:gd name="connsiteY18" fmla="*/ 2000503 h 2000503"/>
                      <a:gd name="connsiteX19" fmla="*/ 2639524 w 3621672"/>
                      <a:gd name="connsiteY19" fmla="*/ 1031942 h 2000503"/>
                      <a:gd name="connsiteX20" fmla="*/ 2412866 w 3621672"/>
                      <a:gd name="connsiteY20" fmla="*/ 1447596 h 2000503"/>
                      <a:gd name="connsiteX21" fmla="*/ 2263227 w 3621672"/>
                      <a:gd name="connsiteY21" fmla="*/ 969434 h 2000503"/>
                      <a:gd name="connsiteX22" fmla="*/ 1966733 w 3621672"/>
                      <a:gd name="connsiteY22" fmla="*/ 1221083 h 2000503"/>
                      <a:gd name="connsiteX23" fmla="*/ 1899461 w 3621672"/>
                      <a:gd name="connsiteY23" fmla="*/ 553347 h 2000503"/>
                      <a:gd name="connsiteX24" fmla="*/ 1509822 w 3621672"/>
                      <a:gd name="connsiteY24" fmla="*/ 1270912 h 2000503"/>
                      <a:gd name="connsiteX25" fmla="*/ 1448625 w 3621672"/>
                      <a:gd name="connsiteY25" fmla="*/ 1097899 h 2000503"/>
                      <a:gd name="connsiteX26" fmla="*/ 1184752 w 3621672"/>
                      <a:gd name="connsiteY26" fmla="*/ 1500572 h 2000503"/>
                      <a:gd name="connsiteX27" fmla="*/ 1084982 w 3621672"/>
                      <a:gd name="connsiteY27" fmla="*/ 917844 h 2000503"/>
                      <a:gd name="connsiteX28" fmla="*/ 869426 w 3621672"/>
                      <a:gd name="connsiteY28" fmla="*/ 1306002 h 2000503"/>
                      <a:gd name="connsiteX29" fmla="*/ 710749 w 3621672"/>
                      <a:gd name="connsiteY29" fmla="*/ 1055533 h 2000503"/>
                      <a:gd name="connsiteX30" fmla="*/ 482172 w 3621672"/>
                      <a:gd name="connsiteY30" fmla="*/ 1475883 h 2000503"/>
                      <a:gd name="connsiteX31" fmla="*/ 193 w 3621672"/>
                      <a:gd name="connsiteY31" fmla="*/ 1475833 h 2000503"/>
                      <a:gd name="connsiteX32" fmla="*/ 1778 w 3621672"/>
                      <a:gd name="connsiteY32" fmla="*/ 1382153 h 2000503"/>
                      <a:gd name="connsiteX33" fmla="*/ 373541 w 3621672"/>
                      <a:gd name="connsiteY33" fmla="*/ 1381754 h 2000503"/>
                      <a:gd name="connsiteX34" fmla="*/ 697630 w 3621672"/>
                      <a:gd name="connsiteY34" fmla="*/ 738394 h 2000503"/>
                      <a:gd name="connsiteX0" fmla="*/ 697630 w 3621672"/>
                      <a:gd name="connsiteY0" fmla="*/ 738394 h 2000503"/>
                      <a:gd name="connsiteX1" fmla="*/ 871811 w 3621672"/>
                      <a:gd name="connsiteY1" fmla="*/ 998922 h 2000503"/>
                      <a:gd name="connsiteX2" fmla="*/ 1196514 w 3621672"/>
                      <a:gd name="connsiteY2" fmla="*/ 471402 h 2000503"/>
                      <a:gd name="connsiteX3" fmla="*/ 1302737 w 3621672"/>
                      <a:gd name="connsiteY3" fmla="*/ 1087062 h 2000503"/>
                      <a:gd name="connsiteX4" fmla="*/ 1535109 w 3621672"/>
                      <a:gd name="connsiteY4" fmla="*/ 740588 h 2000503"/>
                      <a:gd name="connsiteX5" fmla="*/ 1564688 w 3621672"/>
                      <a:gd name="connsiteY5" fmla="*/ 839578 h 2000503"/>
                      <a:gd name="connsiteX6" fmla="*/ 2026438 w 3621672"/>
                      <a:gd name="connsiteY6" fmla="*/ 0 h 2000503"/>
                      <a:gd name="connsiteX7" fmla="*/ 2096422 w 3621672"/>
                      <a:gd name="connsiteY7" fmla="*/ 910209 h 2000503"/>
                      <a:gd name="connsiteX8" fmla="*/ 2337613 w 3621672"/>
                      <a:gd name="connsiteY8" fmla="*/ 692526 h 2000503"/>
                      <a:gd name="connsiteX9" fmla="*/ 2451304 w 3621672"/>
                      <a:gd name="connsiteY9" fmla="*/ 1026682 h 2000503"/>
                      <a:gd name="connsiteX10" fmla="*/ 2811672 w 3621672"/>
                      <a:gd name="connsiteY10" fmla="*/ 362762 h 2000503"/>
                      <a:gd name="connsiteX11" fmla="*/ 2811648 w 3621672"/>
                      <a:gd name="connsiteY11" fmla="*/ 1349614 h 2000503"/>
                      <a:gd name="connsiteX12" fmla="*/ 3067303 w 3621672"/>
                      <a:gd name="connsiteY12" fmla="*/ 872898 h 2000503"/>
                      <a:gd name="connsiteX13" fmla="*/ 3308989 w 3621672"/>
                      <a:gd name="connsiteY13" fmla="*/ 1059879 h 2000503"/>
                      <a:gd name="connsiteX14" fmla="*/ 3620399 w 3621672"/>
                      <a:gd name="connsiteY14" fmla="*/ 1058059 h 2000503"/>
                      <a:gd name="connsiteX15" fmla="*/ 3621620 w 3621672"/>
                      <a:gd name="connsiteY15" fmla="*/ 1158869 h 2000503"/>
                      <a:gd name="connsiteX16" fmla="*/ 3195219 w 3621672"/>
                      <a:gd name="connsiteY16" fmla="*/ 1159159 h 2000503"/>
                      <a:gd name="connsiteX17" fmla="*/ 3127797 w 3621672"/>
                      <a:gd name="connsiteY17" fmla="*/ 1094013 h 2000503"/>
                      <a:gd name="connsiteX18" fmla="*/ 2632195 w 3621672"/>
                      <a:gd name="connsiteY18" fmla="*/ 2000503 h 2000503"/>
                      <a:gd name="connsiteX19" fmla="*/ 2639524 w 3621672"/>
                      <a:gd name="connsiteY19" fmla="*/ 1031942 h 2000503"/>
                      <a:gd name="connsiteX20" fmla="*/ 2412866 w 3621672"/>
                      <a:gd name="connsiteY20" fmla="*/ 1447596 h 2000503"/>
                      <a:gd name="connsiteX21" fmla="*/ 2263227 w 3621672"/>
                      <a:gd name="connsiteY21" fmla="*/ 969434 h 2000503"/>
                      <a:gd name="connsiteX22" fmla="*/ 1966733 w 3621672"/>
                      <a:gd name="connsiteY22" fmla="*/ 1221083 h 2000503"/>
                      <a:gd name="connsiteX23" fmla="*/ 1899461 w 3621672"/>
                      <a:gd name="connsiteY23" fmla="*/ 553347 h 2000503"/>
                      <a:gd name="connsiteX24" fmla="*/ 1509822 w 3621672"/>
                      <a:gd name="connsiteY24" fmla="*/ 1270912 h 2000503"/>
                      <a:gd name="connsiteX25" fmla="*/ 1448625 w 3621672"/>
                      <a:gd name="connsiteY25" fmla="*/ 1097899 h 2000503"/>
                      <a:gd name="connsiteX26" fmla="*/ 1184752 w 3621672"/>
                      <a:gd name="connsiteY26" fmla="*/ 1500572 h 2000503"/>
                      <a:gd name="connsiteX27" fmla="*/ 1084982 w 3621672"/>
                      <a:gd name="connsiteY27" fmla="*/ 917844 h 2000503"/>
                      <a:gd name="connsiteX28" fmla="*/ 869426 w 3621672"/>
                      <a:gd name="connsiteY28" fmla="*/ 1306002 h 2000503"/>
                      <a:gd name="connsiteX29" fmla="*/ 710749 w 3621672"/>
                      <a:gd name="connsiteY29" fmla="*/ 1055533 h 2000503"/>
                      <a:gd name="connsiteX30" fmla="*/ 482172 w 3621672"/>
                      <a:gd name="connsiteY30" fmla="*/ 1475883 h 2000503"/>
                      <a:gd name="connsiteX31" fmla="*/ 193 w 3621672"/>
                      <a:gd name="connsiteY31" fmla="*/ 1475833 h 2000503"/>
                      <a:gd name="connsiteX32" fmla="*/ 1778 w 3621672"/>
                      <a:gd name="connsiteY32" fmla="*/ 1382153 h 2000503"/>
                      <a:gd name="connsiteX33" fmla="*/ 373541 w 3621672"/>
                      <a:gd name="connsiteY33" fmla="*/ 1381754 h 2000503"/>
                      <a:gd name="connsiteX34" fmla="*/ 697630 w 3621672"/>
                      <a:gd name="connsiteY34" fmla="*/ 738394 h 2000503"/>
                      <a:gd name="connsiteX0" fmla="*/ 697630 w 3621672"/>
                      <a:gd name="connsiteY0" fmla="*/ 738394 h 2002922"/>
                      <a:gd name="connsiteX1" fmla="*/ 871811 w 3621672"/>
                      <a:gd name="connsiteY1" fmla="*/ 998922 h 2002922"/>
                      <a:gd name="connsiteX2" fmla="*/ 1196514 w 3621672"/>
                      <a:gd name="connsiteY2" fmla="*/ 471402 h 2002922"/>
                      <a:gd name="connsiteX3" fmla="*/ 1302737 w 3621672"/>
                      <a:gd name="connsiteY3" fmla="*/ 1087062 h 2002922"/>
                      <a:gd name="connsiteX4" fmla="*/ 1535109 w 3621672"/>
                      <a:gd name="connsiteY4" fmla="*/ 740588 h 2002922"/>
                      <a:gd name="connsiteX5" fmla="*/ 1564688 w 3621672"/>
                      <a:gd name="connsiteY5" fmla="*/ 839578 h 2002922"/>
                      <a:gd name="connsiteX6" fmla="*/ 2026438 w 3621672"/>
                      <a:gd name="connsiteY6" fmla="*/ 0 h 2002922"/>
                      <a:gd name="connsiteX7" fmla="*/ 2096422 w 3621672"/>
                      <a:gd name="connsiteY7" fmla="*/ 910209 h 2002922"/>
                      <a:gd name="connsiteX8" fmla="*/ 2337613 w 3621672"/>
                      <a:gd name="connsiteY8" fmla="*/ 692526 h 2002922"/>
                      <a:gd name="connsiteX9" fmla="*/ 2451304 w 3621672"/>
                      <a:gd name="connsiteY9" fmla="*/ 1026682 h 2002922"/>
                      <a:gd name="connsiteX10" fmla="*/ 2811672 w 3621672"/>
                      <a:gd name="connsiteY10" fmla="*/ 362762 h 2002922"/>
                      <a:gd name="connsiteX11" fmla="*/ 2811648 w 3621672"/>
                      <a:gd name="connsiteY11" fmla="*/ 1349614 h 2002922"/>
                      <a:gd name="connsiteX12" fmla="*/ 3067303 w 3621672"/>
                      <a:gd name="connsiteY12" fmla="*/ 872898 h 2002922"/>
                      <a:gd name="connsiteX13" fmla="*/ 3308989 w 3621672"/>
                      <a:gd name="connsiteY13" fmla="*/ 1059879 h 2002922"/>
                      <a:gd name="connsiteX14" fmla="*/ 3620399 w 3621672"/>
                      <a:gd name="connsiteY14" fmla="*/ 1058059 h 2002922"/>
                      <a:gd name="connsiteX15" fmla="*/ 3621620 w 3621672"/>
                      <a:gd name="connsiteY15" fmla="*/ 1158869 h 2002922"/>
                      <a:gd name="connsiteX16" fmla="*/ 3195219 w 3621672"/>
                      <a:gd name="connsiteY16" fmla="*/ 1159159 h 2002922"/>
                      <a:gd name="connsiteX17" fmla="*/ 3127797 w 3621672"/>
                      <a:gd name="connsiteY17" fmla="*/ 1094013 h 2002922"/>
                      <a:gd name="connsiteX18" fmla="*/ 2634614 w 3621672"/>
                      <a:gd name="connsiteY18" fmla="*/ 2002922 h 2002922"/>
                      <a:gd name="connsiteX19" fmla="*/ 2639524 w 3621672"/>
                      <a:gd name="connsiteY19" fmla="*/ 1031942 h 2002922"/>
                      <a:gd name="connsiteX20" fmla="*/ 2412866 w 3621672"/>
                      <a:gd name="connsiteY20" fmla="*/ 1447596 h 2002922"/>
                      <a:gd name="connsiteX21" fmla="*/ 2263227 w 3621672"/>
                      <a:gd name="connsiteY21" fmla="*/ 969434 h 2002922"/>
                      <a:gd name="connsiteX22" fmla="*/ 1966733 w 3621672"/>
                      <a:gd name="connsiteY22" fmla="*/ 1221083 h 2002922"/>
                      <a:gd name="connsiteX23" fmla="*/ 1899461 w 3621672"/>
                      <a:gd name="connsiteY23" fmla="*/ 553347 h 2002922"/>
                      <a:gd name="connsiteX24" fmla="*/ 1509822 w 3621672"/>
                      <a:gd name="connsiteY24" fmla="*/ 1270912 h 2002922"/>
                      <a:gd name="connsiteX25" fmla="*/ 1448625 w 3621672"/>
                      <a:gd name="connsiteY25" fmla="*/ 1097899 h 2002922"/>
                      <a:gd name="connsiteX26" fmla="*/ 1184752 w 3621672"/>
                      <a:gd name="connsiteY26" fmla="*/ 1500572 h 2002922"/>
                      <a:gd name="connsiteX27" fmla="*/ 1084982 w 3621672"/>
                      <a:gd name="connsiteY27" fmla="*/ 917844 h 2002922"/>
                      <a:gd name="connsiteX28" fmla="*/ 869426 w 3621672"/>
                      <a:gd name="connsiteY28" fmla="*/ 1306002 h 2002922"/>
                      <a:gd name="connsiteX29" fmla="*/ 710749 w 3621672"/>
                      <a:gd name="connsiteY29" fmla="*/ 1055533 h 2002922"/>
                      <a:gd name="connsiteX30" fmla="*/ 482172 w 3621672"/>
                      <a:gd name="connsiteY30" fmla="*/ 1475883 h 2002922"/>
                      <a:gd name="connsiteX31" fmla="*/ 193 w 3621672"/>
                      <a:gd name="connsiteY31" fmla="*/ 1475833 h 2002922"/>
                      <a:gd name="connsiteX32" fmla="*/ 1778 w 3621672"/>
                      <a:gd name="connsiteY32" fmla="*/ 1382153 h 2002922"/>
                      <a:gd name="connsiteX33" fmla="*/ 373541 w 3621672"/>
                      <a:gd name="connsiteY33" fmla="*/ 1381754 h 2002922"/>
                      <a:gd name="connsiteX34" fmla="*/ 697630 w 3621672"/>
                      <a:gd name="connsiteY34" fmla="*/ 738394 h 2002922"/>
                      <a:gd name="connsiteX0" fmla="*/ 697630 w 3621672"/>
                      <a:gd name="connsiteY0" fmla="*/ 738394 h 2002922"/>
                      <a:gd name="connsiteX1" fmla="*/ 871811 w 3621672"/>
                      <a:gd name="connsiteY1" fmla="*/ 998922 h 2002922"/>
                      <a:gd name="connsiteX2" fmla="*/ 1196514 w 3621672"/>
                      <a:gd name="connsiteY2" fmla="*/ 471402 h 2002922"/>
                      <a:gd name="connsiteX3" fmla="*/ 1302737 w 3621672"/>
                      <a:gd name="connsiteY3" fmla="*/ 1087062 h 2002922"/>
                      <a:gd name="connsiteX4" fmla="*/ 1535109 w 3621672"/>
                      <a:gd name="connsiteY4" fmla="*/ 740588 h 2002922"/>
                      <a:gd name="connsiteX5" fmla="*/ 1564688 w 3621672"/>
                      <a:gd name="connsiteY5" fmla="*/ 839578 h 2002922"/>
                      <a:gd name="connsiteX6" fmla="*/ 2026438 w 3621672"/>
                      <a:gd name="connsiteY6" fmla="*/ 0 h 2002922"/>
                      <a:gd name="connsiteX7" fmla="*/ 2096422 w 3621672"/>
                      <a:gd name="connsiteY7" fmla="*/ 910209 h 2002922"/>
                      <a:gd name="connsiteX8" fmla="*/ 2337613 w 3621672"/>
                      <a:gd name="connsiteY8" fmla="*/ 692526 h 2002922"/>
                      <a:gd name="connsiteX9" fmla="*/ 2451304 w 3621672"/>
                      <a:gd name="connsiteY9" fmla="*/ 1026682 h 2002922"/>
                      <a:gd name="connsiteX10" fmla="*/ 2811672 w 3621672"/>
                      <a:gd name="connsiteY10" fmla="*/ 362762 h 2002922"/>
                      <a:gd name="connsiteX11" fmla="*/ 2811648 w 3621672"/>
                      <a:gd name="connsiteY11" fmla="*/ 1349614 h 2002922"/>
                      <a:gd name="connsiteX12" fmla="*/ 3067303 w 3621672"/>
                      <a:gd name="connsiteY12" fmla="*/ 872898 h 2002922"/>
                      <a:gd name="connsiteX13" fmla="*/ 3308989 w 3621672"/>
                      <a:gd name="connsiteY13" fmla="*/ 1059879 h 2002922"/>
                      <a:gd name="connsiteX14" fmla="*/ 3620399 w 3621672"/>
                      <a:gd name="connsiteY14" fmla="*/ 1058059 h 2002922"/>
                      <a:gd name="connsiteX15" fmla="*/ 3621620 w 3621672"/>
                      <a:gd name="connsiteY15" fmla="*/ 1158869 h 2002922"/>
                      <a:gd name="connsiteX16" fmla="*/ 3195219 w 3621672"/>
                      <a:gd name="connsiteY16" fmla="*/ 1159159 h 2002922"/>
                      <a:gd name="connsiteX17" fmla="*/ 3127797 w 3621672"/>
                      <a:gd name="connsiteY17" fmla="*/ 1094013 h 2002922"/>
                      <a:gd name="connsiteX18" fmla="*/ 2634614 w 3621672"/>
                      <a:gd name="connsiteY18" fmla="*/ 2002922 h 2002922"/>
                      <a:gd name="connsiteX19" fmla="*/ 2639524 w 3621672"/>
                      <a:gd name="connsiteY19" fmla="*/ 1031942 h 2002922"/>
                      <a:gd name="connsiteX20" fmla="*/ 2412866 w 3621672"/>
                      <a:gd name="connsiteY20" fmla="*/ 1447596 h 2002922"/>
                      <a:gd name="connsiteX21" fmla="*/ 2263227 w 3621672"/>
                      <a:gd name="connsiteY21" fmla="*/ 969434 h 2002922"/>
                      <a:gd name="connsiteX22" fmla="*/ 1966733 w 3621672"/>
                      <a:gd name="connsiteY22" fmla="*/ 1221083 h 2002922"/>
                      <a:gd name="connsiteX23" fmla="*/ 1899461 w 3621672"/>
                      <a:gd name="connsiteY23" fmla="*/ 553347 h 2002922"/>
                      <a:gd name="connsiteX24" fmla="*/ 1509822 w 3621672"/>
                      <a:gd name="connsiteY24" fmla="*/ 1270912 h 2002922"/>
                      <a:gd name="connsiteX25" fmla="*/ 1448625 w 3621672"/>
                      <a:gd name="connsiteY25" fmla="*/ 1097899 h 2002922"/>
                      <a:gd name="connsiteX26" fmla="*/ 1184752 w 3621672"/>
                      <a:gd name="connsiteY26" fmla="*/ 1500572 h 2002922"/>
                      <a:gd name="connsiteX27" fmla="*/ 1084982 w 3621672"/>
                      <a:gd name="connsiteY27" fmla="*/ 917844 h 2002922"/>
                      <a:gd name="connsiteX28" fmla="*/ 869426 w 3621672"/>
                      <a:gd name="connsiteY28" fmla="*/ 1306002 h 2002922"/>
                      <a:gd name="connsiteX29" fmla="*/ 710749 w 3621672"/>
                      <a:gd name="connsiteY29" fmla="*/ 1055533 h 2002922"/>
                      <a:gd name="connsiteX30" fmla="*/ 482172 w 3621672"/>
                      <a:gd name="connsiteY30" fmla="*/ 1475883 h 2002922"/>
                      <a:gd name="connsiteX31" fmla="*/ 193 w 3621672"/>
                      <a:gd name="connsiteY31" fmla="*/ 1475833 h 2002922"/>
                      <a:gd name="connsiteX32" fmla="*/ 1778 w 3621672"/>
                      <a:gd name="connsiteY32" fmla="*/ 1382153 h 2002922"/>
                      <a:gd name="connsiteX33" fmla="*/ 373541 w 3621672"/>
                      <a:gd name="connsiteY33" fmla="*/ 1381754 h 2002922"/>
                      <a:gd name="connsiteX34" fmla="*/ 697630 w 3621672"/>
                      <a:gd name="connsiteY34" fmla="*/ 738394 h 2002922"/>
                      <a:gd name="connsiteX0" fmla="*/ 697630 w 3621672"/>
                      <a:gd name="connsiteY0" fmla="*/ 738394 h 1998084"/>
                      <a:gd name="connsiteX1" fmla="*/ 871811 w 3621672"/>
                      <a:gd name="connsiteY1" fmla="*/ 998922 h 1998084"/>
                      <a:gd name="connsiteX2" fmla="*/ 1196514 w 3621672"/>
                      <a:gd name="connsiteY2" fmla="*/ 471402 h 1998084"/>
                      <a:gd name="connsiteX3" fmla="*/ 1302737 w 3621672"/>
                      <a:gd name="connsiteY3" fmla="*/ 1087062 h 1998084"/>
                      <a:gd name="connsiteX4" fmla="*/ 1535109 w 3621672"/>
                      <a:gd name="connsiteY4" fmla="*/ 740588 h 1998084"/>
                      <a:gd name="connsiteX5" fmla="*/ 1564688 w 3621672"/>
                      <a:gd name="connsiteY5" fmla="*/ 839578 h 1998084"/>
                      <a:gd name="connsiteX6" fmla="*/ 2026438 w 3621672"/>
                      <a:gd name="connsiteY6" fmla="*/ 0 h 1998084"/>
                      <a:gd name="connsiteX7" fmla="*/ 2096422 w 3621672"/>
                      <a:gd name="connsiteY7" fmla="*/ 910209 h 1998084"/>
                      <a:gd name="connsiteX8" fmla="*/ 2337613 w 3621672"/>
                      <a:gd name="connsiteY8" fmla="*/ 692526 h 1998084"/>
                      <a:gd name="connsiteX9" fmla="*/ 2451304 w 3621672"/>
                      <a:gd name="connsiteY9" fmla="*/ 1026682 h 1998084"/>
                      <a:gd name="connsiteX10" fmla="*/ 2811672 w 3621672"/>
                      <a:gd name="connsiteY10" fmla="*/ 362762 h 1998084"/>
                      <a:gd name="connsiteX11" fmla="*/ 2811648 w 3621672"/>
                      <a:gd name="connsiteY11" fmla="*/ 1349614 h 1998084"/>
                      <a:gd name="connsiteX12" fmla="*/ 3067303 w 3621672"/>
                      <a:gd name="connsiteY12" fmla="*/ 872898 h 1998084"/>
                      <a:gd name="connsiteX13" fmla="*/ 3308989 w 3621672"/>
                      <a:gd name="connsiteY13" fmla="*/ 1059879 h 1998084"/>
                      <a:gd name="connsiteX14" fmla="*/ 3620399 w 3621672"/>
                      <a:gd name="connsiteY14" fmla="*/ 1058059 h 1998084"/>
                      <a:gd name="connsiteX15" fmla="*/ 3621620 w 3621672"/>
                      <a:gd name="connsiteY15" fmla="*/ 1158869 h 1998084"/>
                      <a:gd name="connsiteX16" fmla="*/ 3195219 w 3621672"/>
                      <a:gd name="connsiteY16" fmla="*/ 1159159 h 1998084"/>
                      <a:gd name="connsiteX17" fmla="*/ 3127797 w 3621672"/>
                      <a:gd name="connsiteY17" fmla="*/ 1094013 h 1998084"/>
                      <a:gd name="connsiteX18" fmla="*/ 2639452 w 3621672"/>
                      <a:gd name="connsiteY18" fmla="*/ 1998084 h 1998084"/>
                      <a:gd name="connsiteX19" fmla="*/ 2639524 w 3621672"/>
                      <a:gd name="connsiteY19" fmla="*/ 1031942 h 1998084"/>
                      <a:gd name="connsiteX20" fmla="*/ 2412866 w 3621672"/>
                      <a:gd name="connsiteY20" fmla="*/ 1447596 h 1998084"/>
                      <a:gd name="connsiteX21" fmla="*/ 2263227 w 3621672"/>
                      <a:gd name="connsiteY21" fmla="*/ 969434 h 1998084"/>
                      <a:gd name="connsiteX22" fmla="*/ 1966733 w 3621672"/>
                      <a:gd name="connsiteY22" fmla="*/ 1221083 h 1998084"/>
                      <a:gd name="connsiteX23" fmla="*/ 1899461 w 3621672"/>
                      <a:gd name="connsiteY23" fmla="*/ 553347 h 1998084"/>
                      <a:gd name="connsiteX24" fmla="*/ 1509822 w 3621672"/>
                      <a:gd name="connsiteY24" fmla="*/ 1270912 h 1998084"/>
                      <a:gd name="connsiteX25" fmla="*/ 1448625 w 3621672"/>
                      <a:gd name="connsiteY25" fmla="*/ 1097899 h 1998084"/>
                      <a:gd name="connsiteX26" fmla="*/ 1184752 w 3621672"/>
                      <a:gd name="connsiteY26" fmla="*/ 1500572 h 1998084"/>
                      <a:gd name="connsiteX27" fmla="*/ 1084982 w 3621672"/>
                      <a:gd name="connsiteY27" fmla="*/ 917844 h 1998084"/>
                      <a:gd name="connsiteX28" fmla="*/ 869426 w 3621672"/>
                      <a:gd name="connsiteY28" fmla="*/ 1306002 h 1998084"/>
                      <a:gd name="connsiteX29" fmla="*/ 710749 w 3621672"/>
                      <a:gd name="connsiteY29" fmla="*/ 1055533 h 1998084"/>
                      <a:gd name="connsiteX30" fmla="*/ 482172 w 3621672"/>
                      <a:gd name="connsiteY30" fmla="*/ 1475883 h 1998084"/>
                      <a:gd name="connsiteX31" fmla="*/ 193 w 3621672"/>
                      <a:gd name="connsiteY31" fmla="*/ 1475833 h 1998084"/>
                      <a:gd name="connsiteX32" fmla="*/ 1778 w 3621672"/>
                      <a:gd name="connsiteY32" fmla="*/ 1382153 h 1998084"/>
                      <a:gd name="connsiteX33" fmla="*/ 373541 w 3621672"/>
                      <a:gd name="connsiteY33" fmla="*/ 1381754 h 1998084"/>
                      <a:gd name="connsiteX34" fmla="*/ 697630 w 3621672"/>
                      <a:gd name="connsiteY34" fmla="*/ 738394 h 1998084"/>
                      <a:gd name="connsiteX0" fmla="*/ 697630 w 3621672"/>
                      <a:gd name="connsiteY0" fmla="*/ 738394 h 1998084"/>
                      <a:gd name="connsiteX1" fmla="*/ 871811 w 3621672"/>
                      <a:gd name="connsiteY1" fmla="*/ 998922 h 1998084"/>
                      <a:gd name="connsiteX2" fmla="*/ 1196514 w 3621672"/>
                      <a:gd name="connsiteY2" fmla="*/ 471402 h 1998084"/>
                      <a:gd name="connsiteX3" fmla="*/ 1302737 w 3621672"/>
                      <a:gd name="connsiteY3" fmla="*/ 1087062 h 1998084"/>
                      <a:gd name="connsiteX4" fmla="*/ 1535109 w 3621672"/>
                      <a:gd name="connsiteY4" fmla="*/ 740588 h 1998084"/>
                      <a:gd name="connsiteX5" fmla="*/ 1564688 w 3621672"/>
                      <a:gd name="connsiteY5" fmla="*/ 839578 h 1998084"/>
                      <a:gd name="connsiteX6" fmla="*/ 2026438 w 3621672"/>
                      <a:gd name="connsiteY6" fmla="*/ 0 h 1998084"/>
                      <a:gd name="connsiteX7" fmla="*/ 2096422 w 3621672"/>
                      <a:gd name="connsiteY7" fmla="*/ 910209 h 1998084"/>
                      <a:gd name="connsiteX8" fmla="*/ 2337613 w 3621672"/>
                      <a:gd name="connsiteY8" fmla="*/ 692526 h 1998084"/>
                      <a:gd name="connsiteX9" fmla="*/ 2451304 w 3621672"/>
                      <a:gd name="connsiteY9" fmla="*/ 1026682 h 1998084"/>
                      <a:gd name="connsiteX10" fmla="*/ 2811672 w 3621672"/>
                      <a:gd name="connsiteY10" fmla="*/ 362762 h 1998084"/>
                      <a:gd name="connsiteX11" fmla="*/ 2811648 w 3621672"/>
                      <a:gd name="connsiteY11" fmla="*/ 1349614 h 1998084"/>
                      <a:gd name="connsiteX12" fmla="*/ 3067303 w 3621672"/>
                      <a:gd name="connsiteY12" fmla="*/ 872898 h 1998084"/>
                      <a:gd name="connsiteX13" fmla="*/ 3308989 w 3621672"/>
                      <a:gd name="connsiteY13" fmla="*/ 1059879 h 1998084"/>
                      <a:gd name="connsiteX14" fmla="*/ 3620399 w 3621672"/>
                      <a:gd name="connsiteY14" fmla="*/ 1058059 h 1998084"/>
                      <a:gd name="connsiteX15" fmla="*/ 3621620 w 3621672"/>
                      <a:gd name="connsiteY15" fmla="*/ 1158869 h 1998084"/>
                      <a:gd name="connsiteX16" fmla="*/ 3195219 w 3621672"/>
                      <a:gd name="connsiteY16" fmla="*/ 1159159 h 1998084"/>
                      <a:gd name="connsiteX17" fmla="*/ 3127797 w 3621672"/>
                      <a:gd name="connsiteY17" fmla="*/ 1094013 h 1998084"/>
                      <a:gd name="connsiteX18" fmla="*/ 2637033 w 3621672"/>
                      <a:gd name="connsiteY18" fmla="*/ 1998084 h 1998084"/>
                      <a:gd name="connsiteX19" fmla="*/ 2639524 w 3621672"/>
                      <a:gd name="connsiteY19" fmla="*/ 1031942 h 1998084"/>
                      <a:gd name="connsiteX20" fmla="*/ 2412866 w 3621672"/>
                      <a:gd name="connsiteY20" fmla="*/ 1447596 h 1998084"/>
                      <a:gd name="connsiteX21" fmla="*/ 2263227 w 3621672"/>
                      <a:gd name="connsiteY21" fmla="*/ 969434 h 1998084"/>
                      <a:gd name="connsiteX22" fmla="*/ 1966733 w 3621672"/>
                      <a:gd name="connsiteY22" fmla="*/ 1221083 h 1998084"/>
                      <a:gd name="connsiteX23" fmla="*/ 1899461 w 3621672"/>
                      <a:gd name="connsiteY23" fmla="*/ 553347 h 1998084"/>
                      <a:gd name="connsiteX24" fmla="*/ 1509822 w 3621672"/>
                      <a:gd name="connsiteY24" fmla="*/ 1270912 h 1998084"/>
                      <a:gd name="connsiteX25" fmla="*/ 1448625 w 3621672"/>
                      <a:gd name="connsiteY25" fmla="*/ 1097899 h 1998084"/>
                      <a:gd name="connsiteX26" fmla="*/ 1184752 w 3621672"/>
                      <a:gd name="connsiteY26" fmla="*/ 1500572 h 1998084"/>
                      <a:gd name="connsiteX27" fmla="*/ 1084982 w 3621672"/>
                      <a:gd name="connsiteY27" fmla="*/ 917844 h 1998084"/>
                      <a:gd name="connsiteX28" fmla="*/ 869426 w 3621672"/>
                      <a:gd name="connsiteY28" fmla="*/ 1306002 h 1998084"/>
                      <a:gd name="connsiteX29" fmla="*/ 710749 w 3621672"/>
                      <a:gd name="connsiteY29" fmla="*/ 1055533 h 1998084"/>
                      <a:gd name="connsiteX30" fmla="*/ 482172 w 3621672"/>
                      <a:gd name="connsiteY30" fmla="*/ 1475883 h 1998084"/>
                      <a:gd name="connsiteX31" fmla="*/ 193 w 3621672"/>
                      <a:gd name="connsiteY31" fmla="*/ 1475833 h 1998084"/>
                      <a:gd name="connsiteX32" fmla="*/ 1778 w 3621672"/>
                      <a:gd name="connsiteY32" fmla="*/ 1382153 h 1998084"/>
                      <a:gd name="connsiteX33" fmla="*/ 373541 w 3621672"/>
                      <a:gd name="connsiteY33" fmla="*/ 1381754 h 1998084"/>
                      <a:gd name="connsiteX34" fmla="*/ 697630 w 3621672"/>
                      <a:gd name="connsiteY34" fmla="*/ 738394 h 1998084"/>
                      <a:gd name="connsiteX0" fmla="*/ 697630 w 3621672"/>
                      <a:gd name="connsiteY0" fmla="*/ 738394 h 1998084"/>
                      <a:gd name="connsiteX1" fmla="*/ 871811 w 3621672"/>
                      <a:gd name="connsiteY1" fmla="*/ 998922 h 1998084"/>
                      <a:gd name="connsiteX2" fmla="*/ 1196514 w 3621672"/>
                      <a:gd name="connsiteY2" fmla="*/ 471402 h 1998084"/>
                      <a:gd name="connsiteX3" fmla="*/ 1302737 w 3621672"/>
                      <a:gd name="connsiteY3" fmla="*/ 1087062 h 1998084"/>
                      <a:gd name="connsiteX4" fmla="*/ 1535109 w 3621672"/>
                      <a:gd name="connsiteY4" fmla="*/ 740588 h 1998084"/>
                      <a:gd name="connsiteX5" fmla="*/ 1564688 w 3621672"/>
                      <a:gd name="connsiteY5" fmla="*/ 839578 h 1998084"/>
                      <a:gd name="connsiteX6" fmla="*/ 2026438 w 3621672"/>
                      <a:gd name="connsiteY6" fmla="*/ 0 h 1998084"/>
                      <a:gd name="connsiteX7" fmla="*/ 2096422 w 3621672"/>
                      <a:gd name="connsiteY7" fmla="*/ 910209 h 1998084"/>
                      <a:gd name="connsiteX8" fmla="*/ 2337613 w 3621672"/>
                      <a:gd name="connsiteY8" fmla="*/ 692526 h 1998084"/>
                      <a:gd name="connsiteX9" fmla="*/ 2451304 w 3621672"/>
                      <a:gd name="connsiteY9" fmla="*/ 1026682 h 1998084"/>
                      <a:gd name="connsiteX10" fmla="*/ 2811672 w 3621672"/>
                      <a:gd name="connsiteY10" fmla="*/ 362762 h 1998084"/>
                      <a:gd name="connsiteX11" fmla="*/ 2811648 w 3621672"/>
                      <a:gd name="connsiteY11" fmla="*/ 1349614 h 1998084"/>
                      <a:gd name="connsiteX12" fmla="*/ 3067303 w 3621672"/>
                      <a:gd name="connsiteY12" fmla="*/ 872898 h 1998084"/>
                      <a:gd name="connsiteX13" fmla="*/ 3308989 w 3621672"/>
                      <a:gd name="connsiteY13" fmla="*/ 1059879 h 1998084"/>
                      <a:gd name="connsiteX14" fmla="*/ 3620399 w 3621672"/>
                      <a:gd name="connsiteY14" fmla="*/ 1058059 h 1998084"/>
                      <a:gd name="connsiteX15" fmla="*/ 3621620 w 3621672"/>
                      <a:gd name="connsiteY15" fmla="*/ 1158869 h 1998084"/>
                      <a:gd name="connsiteX16" fmla="*/ 3195219 w 3621672"/>
                      <a:gd name="connsiteY16" fmla="*/ 1159159 h 1998084"/>
                      <a:gd name="connsiteX17" fmla="*/ 3127797 w 3621672"/>
                      <a:gd name="connsiteY17" fmla="*/ 1094013 h 1998084"/>
                      <a:gd name="connsiteX18" fmla="*/ 2637033 w 3621672"/>
                      <a:gd name="connsiteY18" fmla="*/ 1998084 h 1998084"/>
                      <a:gd name="connsiteX19" fmla="*/ 2639524 w 3621672"/>
                      <a:gd name="connsiteY19" fmla="*/ 1031942 h 1998084"/>
                      <a:gd name="connsiteX20" fmla="*/ 2412866 w 3621672"/>
                      <a:gd name="connsiteY20" fmla="*/ 1447596 h 1998084"/>
                      <a:gd name="connsiteX21" fmla="*/ 2263227 w 3621672"/>
                      <a:gd name="connsiteY21" fmla="*/ 969434 h 1998084"/>
                      <a:gd name="connsiteX22" fmla="*/ 1966733 w 3621672"/>
                      <a:gd name="connsiteY22" fmla="*/ 1221083 h 1998084"/>
                      <a:gd name="connsiteX23" fmla="*/ 1899461 w 3621672"/>
                      <a:gd name="connsiteY23" fmla="*/ 553347 h 1998084"/>
                      <a:gd name="connsiteX24" fmla="*/ 1509822 w 3621672"/>
                      <a:gd name="connsiteY24" fmla="*/ 1270912 h 1998084"/>
                      <a:gd name="connsiteX25" fmla="*/ 1448625 w 3621672"/>
                      <a:gd name="connsiteY25" fmla="*/ 1097899 h 1998084"/>
                      <a:gd name="connsiteX26" fmla="*/ 1184752 w 3621672"/>
                      <a:gd name="connsiteY26" fmla="*/ 1500572 h 1998084"/>
                      <a:gd name="connsiteX27" fmla="*/ 1084982 w 3621672"/>
                      <a:gd name="connsiteY27" fmla="*/ 917844 h 1998084"/>
                      <a:gd name="connsiteX28" fmla="*/ 869426 w 3621672"/>
                      <a:gd name="connsiteY28" fmla="*/ 1306002 h 1998084"/>
                      <a:gd name="connsiteX29" fmla="*/ 710749 w 3621672"/>
                      <a:gd name="connsiteY29" fmla="*/ 1055533 h 1998084"/>
                      <a:gd name="connsiteX30" fmla="*/ 482172 w 3621672"/>
                      <a:gd name="connsiteY30" fmla="*/ 1475883 h 1998084"/>
                      <a:gd name="connsiteX31" fmla="*/ 193 w 3621672"/>
                      <a:gd name="connsiteY31" fmla="*/ 1475833 h 1998084"/>
                      <a:gd name="connsiteX32" fmla="*/ 1778 w 3621672"/>
                      <a:gd name="connsiteY32" fmla="*/ 1382153 h 1998084"/>
                      <a:gd name="connsiteX33" fmla="*/ 373541 w 3621672"/>
                      <a:gd name="connsiteY33" fmla="*/ 1381754 h 1998084"/>
                      <a:gd name="connsiteX34" fmla="*/ 697630 w 3621672"/>
                      <a:gd name="connsiteY34" fmla="*/ 738394 h 1998084"/>
                      <a:gd name="connsiteX0" fmla="*/ 697630 w 3621672"/>
                      <a:gd name="connsiteY0" fmla="*/ 738394 h 1998084"/>
                      <a:gd name="connsiteX1" fmla="*/ 871811 w 3621672"/>
                      <a:gd name="connsiteY1" fmla="*/ 998922 h 1998084"/>
                      <a:gd name="connsiteX2" fmla="*/ 1196514 w 3621672"/>
                      <a:gd name="connsiteY2" fmla="*/ 471402 h 1998084"/>
                      <a:gd name="connsiteX3" fmla="*/ 1302737 w 3621672"/>
                      <a:gd name="connsiteY3" fmla="*/ 1087062 h 1998084"/>
                      <a:gd name="connsiteX4" fmla="*/ 1535109 w 3621672"/>
                      <a:gd name="connsiteY4" fmla="*/ 740588 h 1998084"/>
                      <a:gd name="connsiteX5" fmla="*/ 1564688 w 3621672"/>
                      <a:gd name="connsiteY5" fmla="*/ 839578 h 1998084"/>
                      <a:gd name="connsiteX6" fmla="*/ 2026438 w 3621672"/>
                      <a:gd name="connsiteY6" fmla="*/ 0 h 1998084"/>
                      <a:gd name="connsiteX7" fmla="*/ 2096422 w 3621672"/>
                      <a:gd name="connsiteY7" fmla="*/ 910209 h 1998084"/>
                      <a:gd name="connsiteX8" fmla="*/ 2337613 w 3621672"/>
                      <a:gd name="connsiteY8" fmla="*/ 692526 h 1998084"/>
                      <a:gd name="connsiteX9" fmla="*/ 2451304 w 3621672"/>
                      <a:gd name="connsiteY9" fmla="*/ 1026682 h 1998084"/>
                      <a:gd name="connsiteX10" fmla="*/ 2811672 w 3621672"/>
                      <a:gd name="connsiteY10" fmla="*/ 362762 h 1998084"/>
                      <a:gd name="connsiteX11" fmla="*/ 2811648 w 3621672"/>
                      <a:gd name="connsiteY11" fmla="*/ 1349614 h 1998084"/>
                      <a:gd name="connsiteX12" fmla="*/ 3067303 w 3621672"/>
                      <a:gd name="connsiteY12" fmla="*/ 872898 h 1998084"/>
                      <a:gd name="connsiteX13" fmla="*/ 3308989 w 3621672"/>
                      <a:gd name="connsiteY13" fmla="*/ 1059879 h 1998084"/>
                      <a:gd name="connsiteX14" fmla="*/ 3620399 w 3621672"/>
                      <a:gd name="connsiteY14" fmla="*/ 1058059 h 1998084"/>
                      <a:gd name="connsiteX15" fmla="*/ 3621620 w 3621672"/>
                      <a:gd name="connsiteY15" fmla="*/ 1158869 h 1998084"/>
                      <a:gd name="connsiteX16" fmla="*/ 3195219 w 3621672"/>
                      <a:gd name="connsiteY16" fmla="*/ 1159159 h 1998084"/>
                      <a:gd name="connsiteX17" fmla="*/ 3127797 w 3621672"/>
                      <a:gd name="connsiteY17" fmla="*/ 1094013 h 1998084"/>
                      <a:gd name="connsiteX18" fmla="*/ 2637033 w 3621672"/>
                      <a:gd name="connsiteY18" fmla="*/ 1998084 h 1998084"/>
                      <a:gd name="connsiteX19" fmla="*/ 2632267 w 3621672"/>
                      <a:gd name="connsiteY19" fmla="*/ 1031942 h 1998084"/>
                      <a:gd name="connsiteX20" fmla="*/ 2412866 w 3621672"/>
                      <a:gd name="connsiteY20" fmla="*/ 1447596 h 1998084"/>
                      <a:gd name="connsiteX21" fmla="*/ 2263227 w 3621672"/>
                      <a:gd name="connsiteY21" fmla="*/ 969434 h 1998084"/>
                      <a:gd name="connsiteX22" fmla="*/ 1966733 w 3621672"/>
                      <a:gd name="connsiteY22" fmla="*/ 1221083 h 1998084"/>
                      <a:gd name="connsiteX23" fmla="*/ 1899461 w 3621672"/>
                      <a:gd name="connsiteY23" fmla="*/ 553347 h 1998084"/>
                      <a:gd name="connsiteX24" fmla="*/ 1509822 w 3621672"/>
                      <a:gd name="connsiteY24" fmla="*/ 1270912 h 1998084"/>
                      <a:gd name="connsiteX25" fmla="*/ 1448625 w 3621672"/>
                      <a:gd name="connsiteY25" fmla="*/ 1097899 h 1998084"/>
                      <a:gd name="connsiteX26" fmla="*/ 1184752 w 3621672"/>
                      <a:gd name="connsiteY26" fmla="*/ 1500572 h 1998084"/>
                      <a:gd name="connsiteX27" fmla="*/ 1084982 w 3621672"/>
                      <a:gd name="connsiteY27" fmla="*/ 917844 h 1998084"/>
                      <a:gd name="connsiteX28" fmla="*/ 869426 w 3621672"/>
                      <a:gd name="connsiteY28" fmla="*/ 1306002 h 1998084"/>
                      <a:gd name="connsiteX29" fmla="*/ 710749 w 3621672"/>
                      <a:gd name="connsiteY29" fmla="*/ 1055533 h 1998084"/>
                      <a:gd name="connsiteX30" fmla="*/ 482172 w 3621672"/>
                      <a:gd name="connsiteY30" fmla="*/ 1475883 h 1998084"/>
                      <a:gd name="connsiteX31" fmla="*/ 193 w 3621672"/>
                      <a:gd name="connsiteY31" fmla="*/ 1475833 h 1998084"/>
                      <a:gd name="connsiteX32" fmla="*/ 1778 w 3621672"/>
                      <a:gd name="connsiteY32" fmla="*/ 1382153 h 1998084"/>
                      <a:gd name="connsiteX33" fmla="*/ 373541 w 3621672"/>
                      <a:gd name="connsiteY33" fmla="*/ 1381754 h 1998084"/>
                      <a:gd name="connsiteX34" fmla="*/ 697630 w 3621672"/>
                      <a:gd name="connsiteY34" fmla="*/ 738394 h 1998084"/>
                      <a:gd name="connsiteX0" fmla="*/ 697630 w 3621672"/>
                      <a:gd name="connsiteY0" fmla="*/ 738394 h 1998084"/>
                      <a:gd name="connsiteX1" fmla="*/ 871811 w 3621672"/>
                      <a:gd name="connsiteY1" fmla="*/ 998922 h 1998084"/>
                      <a:gd name="connsiteX2" fmla="*/ 1196514 w 3621672"/>
                      <a:gd name="connsiteY2" fmla="*/ 471402 h 1998084"/>
                      <a:gd name="connsiteX3" fmla="*/ 1302737 w 3621672"/>
                      <a:gd name="connsiteY3" fmla="*/ 1087062 h 1998084"/>
                      <a:gd name="connsiteX4" fmla="*/ 1535109 w 3621672"/>
                      <a:gd name="connsiteY4" fmla="*/ 740588 h 1998084"/>
                      <a:gd name="connsiteX5" fmla="*/ 1564688 w 3621672"/>
                      <a:gd name="connsiteY5" fmla="*/ 839578 h 1998084"/>
                      <a:gd name="connsiteX6" fmla="*/ 2026438 w 3621672"/>
                      <a:gd name="connsiteY6" fmla="*/ 0 h 1998084"/>
                      <a:gd name="connsiteX7" fmla="*/ 2096422 w 3621672"/>
                      <a:gd name="connsiteY7" fmla="*/ 910209 h 1998084"/>
                      <a:gd name="connsiteX8" fmla="*/ 2337613 w 3621672"/>
                      <a:gd name="connsiteY8" fmla="*/ 692526 h 1998084"/>
                      <a:gd name="connsiteX9" fmla="*/ 2451304 w 3621672"/>
                      <a:gd name="connsiteY9" fmla="*/ 1026682 h 1998084"/>
                      <a:gd name="connsiteX10" fmla="*/ 2811672 w 3621672"/>
                      <a:gd name="connsiteY10" fmla="*/ 362762 h 1998084"/>
                      <a:gd name="connsiteX11" fmla="*/ 2811648 w 3621672"/>
                      <a:gd name="connsiteY11" fmla="*/ 1349614 h 1998084"/>
                      <a:gd name="connsiteX12" fmla="*/ 3067303 w 3621672"/>
                      <a:gd name="connsiteY12" fmla="*/ 872898 h 1998084"/>
                      <a:gd name="connsiteX13" fmla="*/ 3308989 w 3621672"/>
                      <a:gd name="connsiteY13" fmla="*/ 1059879 h 1998084"/>
                      <a:gd name="connsiteX14" fmla="*/ 3620399 w 3621672"/>
                      <a:gd name="connsiteY14" fmla="*/ 1058059 h 1998084"/>
                      <a:gd name="connsiteX15" fmla="*/ 3621620 w 3621672"/>
                      <a:gd name="connsiteY15" fmla="*/ 1158869 h 1998084"/>
                      <a:gd name="connsiteX16" fmla="*/ 3195219 w 3621672"/>
                      <a:gd name="connsiteY16" fmla="*/ 1159159 h 1998084"/>
                      <a:gd name="connsiteX17" fmla="*/ 3127797 w 3621672"/>
                      <a:gd name="connsiteY17" fmla="*/ 1094013 h 1998084"/>
                      <a:gd name="connsiteX18" fmla="*/ 2637033 w 3621672"/>
                      <a:gd name="connsiteY18" fmla="*/ 1998084 h 1998084"/>
                      <a:gd name="connsiteX19" fmla="*/ 2632267 w 3621672"/>
                      <a:gd name="connsiteY19" fmla="*/ 1031942 h 1998084"/>
                      <a:gd name="connsiteX20" fmla="*/ 2412866 w 3621672"/>
                      <a:gd name="connsiteY20" fmla="*/ 1447596 h 1998084"/>
                      <a:gd name="connsiteX21" fmla="*/ 2263227 w 3621672"/>
                      <a:gd name="connsiteY21" fmla="*/ 969434 h 1998084"/>
                      <a:gd name="connsiteX22" fmla="*/ 1966733 w 3621672"/>
                      <a:gd name="connsiteY22" fmla="*/ 1221083 h 1998084"/>
                      <a:gd name="connsiteX23" fmla="*/ 1899461 w 3621672"/>
                      <a:gd name="connsiteY23" fmla="*/ 553347 h 1998084"/>
                      <a:gd name="connsiteX24" fmla="*/ 1509822 w 3621672"/>
                      <a:gd name="connsiteY24" fmla="*/ 1270912 h 1998084"/>
                      <a:gd name="connsiteX25" fmla="*/ 1448625 w 3621672"/>
                      <a:gd name="connsiteY25" fmla="*/ 1097899 h 1998084"/>
                      <a:gd name="connsiteX26" fmla="*/ 1184752 w 3621672"/>
                      <a:gd name="connsiteY26" fmla="*/ 1500572 h 1998084"/>
                      <a:gd name="connsiteX27" fmla="*/ 1084982 w 3621672"/>
                      <a:gd name="connsiteY27" fmla="*/ 917844 h 1998084"/>
                      <a:gd name="connsiteX28" fmla="*/ 869426 w 3621672"/>
                      <a:gd name="connsiteY28" fmla="*/ 1306002 h 1998084"/>
                      <a:gd name="connsiteX29" fmla="*/ 710749 w 3621672"/>
                      <a:gd name="connsiteY29" fmla="*/ 1055533 h 1998084"/>
                      <a:gd name="connsiteX30" fmla="*/ 482172 w 3621672"/>
                      <a:gd name="connsiteY30" fmla="*/ 1475883 h 1998084"/>
                      <a:gd name="connsiteX31" fmla="*/ 193 w 3621672"/>
                      <a:gd name="connsiteY31" fmla="*/ 1475833 h 1998084"/>
                      <a:gd name="connsiteX32" fmla="*/ 1778 w 3621672"/>
                      <a:gd name="connsiteY32" fmla="*/ 1382153 h 1998084"/>
                      <a:gd name="connsiteX33" fmla="*/ 373541 w 3621672"/>
                      <a:gd name="connsiteY33" fmla="*/ 1381754 h 1998084"/>
                      <a:gd name="connsiteX34" fmla="*/ 697630 w 3621672"/>
                      <a:gd name="connsiteY34" fmla="*/ 738394 h 1998084"/>
                      <a:gd name="connsiteX0" fmla="*/ 697630 w 3621672"/>
                      <a:gd name="connsiteY0" fmla="*/ 738394 h 1998084"/>
                      <a:gd name="connsiteX1" fmla="*/ 871811 w 3621672"/>
                      <a:gd name="connsiteY1" fmla="*/ 998922 h 1998084"/>
                      <a:gd name="connsiteX2" fmla="*/ 1196514 w 3621672"/>
                      <a:gd name="connsiteY2" fmla="*/ 471402 h 1998084"/>
                      <a:gd name="connsiteX3" fmla="*/ 1302737 w 3621672"/>
                      <a:gd name="connsiteY3" fmla="*/ 1087062 h 1998084"/>
                      <a:gd name="connsiteX4" fmla="*/ 1535109 w 3621672"/>
                      <a:gd name="connsiteY4" fmla="*/ 740588 h 1998084"/>
                      <a:gd name="connsiteX5" fmla="*/ 1564688 w 3621672"/>
                      <a:gd name="connsiteY5" fmla="*/ 839578 h 1998084"/>
                      <a:gd name="connsiteX6" fmla="*/ 2026438 w 3621672"/>
                      <a:gd name="connsiteY6" fmla="*/ 0 h 1998084"/>
                      <a:gd name="connsiteX7" fmla="*/ 2096422 w 3621672"/>
                      <a:gd name="connsiteY7" fmla="*/ 910209 h 1998084"/>
                      <a:gd name="connsiteX8" fmla="*/ 2337613 w 3621672"/>
                      <a:gd name="connsiteY8" fmla="*/ 692526 h 1998084"/>
                      <a:gd name="connsiteX9" fmla="*/ 2451304 w 3621672"/>
                      <a:gd name="connsiteY9" fmla="*/ 1026682 h 1998084"/>
                      <a:gd name="connsiteX10" fmla="*/ 2811672 w 3621672"/>
                      <a:gd name="connsiteY10" fmla="*/ 362762 h 1998084"/>
                      <a:gd name="connsiteX11" fmla="*/ 2811648 w 3621672"/>
                      <a:gd name="connsiteY11" fmla="*/ 1349614 h 1998084"/>
                      <a:gd name="connsiteX12" fmla="*/ 3067303 w 3621672"/>
                      <a:gd name="connsiteY12" fmla="*/ 872898 h 1998084"/>
                      <a:gd name="connsiteX13" fmla="*/ 3308989 w 3621672"/>
                      <a:gd name="connsiteY13" fmla="*/ 1059879 h 1998084"/>
                      <a:gd name="connsiteX14" fmla="*/ 3620399 w 3621672"/>
                      <a:gd name="connsiteY14" fmla="*/ 1058059 h 1998084"/>
                      <a:gd name="connsiteX15" fmla="*/ 3621620 w 3621672"/>
                      <a:gd name="connsiteY15" fmla="*/ 1158869 h 1998084"/>
                      <a:gd name="connsiteX16" fmla="*/ 3195219 w 3621672"/>
                      <a:gd name="connsiteY16" fmla="*/ 1159159 h 1998084"/>
                      <a:gd name="connsiteX17" fmla="*/ 3127797 w 3621672"/>
                      <a:gd name="connsiteY17" fmla="*/ 1094013 h 1998084"/>
                      <a:gd name="connsiteX18" fmla="*/ 2637033 w 3621672"/>
                      <a:gd name="connsiteY18" fmla="*/ 1998084 h 1998084"/>
                      <a:gd name="connsiteX19" fmla="*/ 2632267 w 3621672"/>
                      <a:gd name="connsiteY19" fmla="*/ 1029523 h 1998084"/>
                      <a:gd name="connsiteX20" fmla="*/ 2412866 w 3621672"/>
                      <a:gd name="connsiteY20" fmla="*/ 1447596 h 1998084"/>
                      <a:gd name="connsiteX21" fmla="*/ 2263227 w 3621672"/>
                      <a:gd name="connsiteY21" fmla="*/ 969434 h 1998084"/>
                      <a:gd name="connsiteX22" fmla="*/ 1966733 w 3621672"/>
                      <a:gd name="connsiteY22" fmla="*/ 1221083 h 1998084"/>
                      <a:gd name="connsiteX23" fmla="*/ 1899461 w 3621672"/>
                      <a:gd name="connsiteY23" fmla="*/ 553347 h 1998084"/>
                      <a:gd name="connsiteX24" fmla="*/ 1509822 w 3621672"/>
                      <a:gd name="connsiteY24" fmla="*/ 1270912 h 1998084"/>
                      <a:gd name="connsiteX25" fmla="*/ 1448625 w 3621672"/>
                      <a:gd name="connsiteY25" fmla="*/ 1097899 h 1998084"/>
                      <a:gd name="connsiteX26" fmla="*/ 1184752 w 3621672"/>
                      <a:gd name="connsiteY26" fmla="*/ 1500572 h 1998084"/>
                      <a:gd name="connsiteX27" fmla="*/ 1084982 w 3621672"/>
                      <a:gd name="connsiteY27" fmla="*/ 917844 h 1998084"/>
                      <a:gd name="connsiteX28" fmla="*/ 869426 w 3621672"/>
                      <a:gd name="connsiteY28" fmla="*/ 1306002 h 1998084"/>
                      <a:gd name="connsiteX29" fmla="*/ 710749 w 3621672"/>
                      <a:gd name="connsiteY29" fmla="*/ 1055533 h 1998084"/>
                      <a:gd name="connsiteX30" fmla="*/ 482172 w 3621672"/>
                      <a:gd name="connsiteY30" fmla="*/ 1475883 h 1998084"/>
                      <a:gd name="connsiteX31" fmla="*/ 193 w 3621672"/>
                      <a:gd name="connsiteY31" fmla="*/ 1475833 h 1998084"/>
                      <a:gd name="connsiteX32" fmla="*/ 1778 w 3621672"/>
                      <a:gd name="connsiteY32" fmla="*/ 1382153 h 1998084"/>
                      <a:gd name="connsiteX33" fmla="*/ 373541 w 3621672"/>
                      <a:gd name="connsiteY33" fmla="*/ 1381754 h 1998084"/>
                      <a:gd name="connsiteX34" fmla="*/ 697630 w 3621672"/>
                      <a:gd name="connsiteY34" fmla="*/ 738394 h 1998084"/>
                      <a:gd name="connsiteX0" fmla="*/ 697630 w 3621672"/>
                      <a:gd name="connsiteY0" fmla="*/ 738394 h 1998084"/>
                      <a:gd name="connsiteX1" fmla="*/ 871811 w 3621672"/>
                      <a:gd name="connsiteY1" fmla="*/ 998922 h 1998084"/>
                      <a:gd name="connsiteX2" fmla="*/ 1196514 w 3621672"/>
                      <a:gd name="connsiteY2" fmla="*/ 471402 h 1998084"/>
                      <a:gd name="connsiteX3" fmla="*/ 1302737 w 3621672"/>
                      <a:gd name="connsiteY3" fmla="*/ 1087062 h 1998084"/>
                      <a:gd name="connsiteX4" fmla="*/ 1535109 w 3621672"/>
                      <a:gd name="connsiteY4" fmla="*/ 740588 h 1998084"/>
                      <a:gd name="connsiteX5" fmla="*/ 1564688 w 3621672"/>
                      <a:gd name="connsiteY5" fmla="*/ 839578 h 1998084"/>
                      <a:gd name="connsiteX6" fmla="*/ 2026438 w 3621672"/>
                      <a:gd name="connsiteY6" fmla="*/ 0 h 1998084"/>
                      <a:gd name="connsiteX7" fmla="*/ 2096422 w 3621672"/>
                      <a:gd name="connsiteY7" fmla="*/ 910209 h 1998084"/>
                      <a:gd name="connsiteX8" fmla="*/ 2337613 w 3621672"/>
                      <a:gd name="connsiteY8" fmla="*/ 692526 h 1998084"/>
                      <a:gd name="connsiteX9" fmla="*/ 2451304 w 3621672"/>
                      <a:gd name="connsiteY9" fmla="*/ 1026682 h 1998084"/>
                      <a:gd name="connsiteX10" fmla="*/ 2811672 w 3621672"/>
                      <a:gd name="connsiteY10" fmla="*/ 362762 h 1998084"/>
                      <a:gd name="connsiteX11" fmla="*/ 2811648 w 3621672"/>
                      <a:gd name="connsiteY11" fmla="*/ 1349614 h 1998084"/>
                      <a:gd name="connsiteX12" fmla="*/ 3067303 w 3621672"/>
                      <a:gd name="connsiteY12" fmla="*/ 872898 h 1998084"/>
                      <a:gd name="connsiteX13" fmla="*/ 3308989 w 3621672"/>
                      <a:gd name="connsiteY13" fmla="*/ 1059879 h 1998084"/>
                      <a:gd name="connsiteX14" fmla="*/ 3620399 w 3621672"/>
                      <a:gd name="connsiteY14" fmla="*/ 1058059 h 1998084"/>
                      <a:gd name="connsiteX15" fmla="*/ 3621620 w 3621672"/>
                      <a:gd name="connsiteY15" fmla="*/ 1158869 h 1998084"/>
                      <a:gd name="connsiteX16" fmla="*/ 3195219 w 3621672"/>
                      <a:gd name="connsiteY16" fmla="*/ 1159159 h 1998084"/>
                      <a:gd name="connsiteX17" fmla="*/ 3127797 w 3621672"/>
                      <a:gd name="connsiteY17" fmla="*/ 1094013 h 1998084"/>
                      <a:gd name="connsiteX18" fmla="*/ 2637033 w 3621672"/>
                      <a:gd name="connsiteY18" fmla="*/ 1998084 h 1998084"/>
                      <a:gd name="connsiteX19" fmla="*/ 2641943 w 3621672"/>
                      <a:gd name="connsiteY19" fmla="*/ 1029523 h 1998084"/>
                      <a:gd name="connsiteX20" fmla="*/ 2412866 w 3621672"/>
                      <a:gd name="connsiteY20" fmla="*/ 1447596 h 1998084"/>
                      <a:gd name="connsiteX21" fmla="*/ 2263227 w 3621672"/>
                      <a:gd name="connsiteY21" fmla="*/ 969434 h 1998084"/>
                      <a:gd name="connsiteX22" fmla="*/ 1966733 w 3621672"/>
                      <a:gd name="connsiteY22" fmla="*/ 1221083 h 1998084"/>
                      <a:gd name="connsiteX23" fmla="*/ 1899461 w 3621672"/>
                      <a:gd name="connsiteY23" fmla="*/ 553347 h 1998084"/>
                      <a:gd name="connsiteX24" fmla="*/ 1509822 w 3621672"/>
                      <a:gd name="connsiteY24" fmla="*/ 1270912 h 1998084"/>
                      <a:gd name="connsiteX25" fmla="*/ 1448625 w 3621672"/>
                      <a:gd name="connsiteY25" fmla="*/ 1097899 h 1998084"/>
                      <a:gd name="connsiteX26" fmla="*/ 1184752 w 3621672"/>
                      <a:gd name="connsiteY26" fmla="*/ 1500572 h 1998084"/>
                      <a:gd name="connsiteX27" fmla="*/ 1084982 w 3621672"/>
                      <a:gd name="connsiteY27" fmla="*/ 917844 h 1998084"/>
                      <a:gd name="connsiteX28" fmla="*/ 869426 w 3621672"/>
                      <a:gd name="connsiteY28" fmla="*/ 1306002 h 1998084"/>
                      <a:gd name="connsiteX29" fmla="*/ 710749 w 3621672"/>
                      <a:gd name="connsiteY29" fmla="*/ 1055533 h 1998084"/>
                      <a:gd name="connsiteX30" fmla="*/ 482172 w 3621672"/>
                      <a:gd name="connsiteY30" fmla="*/ 1475883 h 1998084"/>
                      <a:gd name="connsiteX31" fmla="*/ 193 w 3621672"/>
                      <a:gd name="connsiteY31" fmla="*/ 1475833 h 1998084"/>
                      <a:gd name="connsiteX32" fmla="*/ 1778 w 3621672"/>
                      <a:gd name="connsiteY32" fmla="*/ 1382153 h 1998084"/>
                      <a:gd name="connsiteX33" fmla="*/ 373541 w 3621672"/>
                      <a:gd name="connsiteY33" fmla="*/ 1381754 h 1998084"/>
                      <a:gd name="connsiteX34" fmla="*/ 697630 w 3621672"/>
                      <a:gd name="connsiteY34" fmla="*/ 738394 h 1998084"/>
                      <a:gd name="connsiteX0" fmla="*/ 697630 w 3621672"/>
                      <a:gd name="connsiteY0" fmla="*/ 738394 h 1998084"/>
                      <a:gd name="connsiteX1" fmla="*/ 871811 w 3621672"/>
                      <a:gd name="connsiteY1" fmla="*/ 998922 h 1998084"/>
                      <a:gd name="connsiteX2" fmla="*/ 1196514 w 3621672"/>
                      <a:gd name="connsiteY2" fmla="*/ 471402 h 1998084"/>
                      <a:gd name="connsiteX3" fmla="*/ 1302737 w 3621672"/>
                      <a:gd name="connsiteY3" fmla="*/ 1087062 h 1998084"/>
                      <a:gd name="connsiteX4" fmla="*/ 1535109 w 3621672"/>
                      <a:gd name="connsiteY4" fmla="*/ 740588 h 1998084"/>
                      <a:gd name="connsiteX5" fmla="*/ 1564688 w 3621672"/>
                      <a:gd name="connsiteY5" fmla="*/ 839578 h 1998084"/>
                      <a:gd name="connsiteX6" fmla="*/ 2026438 w 3621672"/>
                      <a:gd name="connsiteY6" fmla="*/ 0 h 1998084"/>
                      <a:gd name="connsiteX7" fmla="*/ 2096422 w 3621672"/>
                      <a:gd name="connsiteY7" fmla="*/ 910209 h 1998084"/>
                      <a:gd name="connsiteX8" fmla="*/ 2337613 w 3621672"/>
                      <a:gd name="connsiteY8" fmla="*/ 692526 h 1998084"/>
                      <a:gd name="connsiteX9" fmla="*/ 2451304 w 3621672"/>
                      <a:gd name="connsiteY9" fmla="*/ 1026682 h 1998084"/>
                      <a:gd name="connsiteX10" fmla="*/ 2811672 w 3621672"/>
                      <a:gd name="connsiteY10" fmla="*/ 362762 h 1998084"/>
                      <a:gd name="connsiteX11" fmla="*/ 2811648 w 3621672"/>
                      <a:gd name="connsiteY11" fmla="*/ 1349614 h 1998084"/>
                      <a:gd name="connsiteX12" fmla="*/ 3067303 w 3621672"/>
                      <a:gd name="connsiteY12" fmla="*/ 872898 h 1998084"/>
                      <a:gd name="connsiteX13" fmla="*/ 3308989 w 3621672"/>
                      <a:gd name="connsiteY13" fmla="*/ 1059879 h 1998084"/>
                      <a:gd name="connsiteX14" fmla="*/ 3620399 w 3621672"/>
                      <a:gd name="connsiteY14" fmla="*/ 1058059 h 1998084"/>
                      <a:gd name="connsiteX15" fmla="*/ 3621620 w 3621672"/>
                      <a:gd name="connsiteY15" fmla="*/ 1158869 h 1998084"/>
                      <a:gd name="connsiteX16" fmla="*/ 3195219 w 3621672"/>
                      <a:gd name="connsiteY16" fmla="*/ 1159159 h 1998084"/>
                      <a:gd name="connsiteX17" fmla="*/ 3127797 w 3621672"/>
                      <a:gd name="connsiteY17" fmla="*/ 1094013 h 1998084"/>
                      <a:gd name="connsiteX18" fmla="*/ 2637033 w 3621672"/>
                      <a:gd name="connsiteY18" fmla="*/ 1998084 h 1998084"/>
                      <a:gd name="connsiteX19" fmla="*/ 2639524 w 3621672"/>
                      <a:gd name="connsiteY19" fmla="*/ 1029523 h 1998084"/>
                      <a:gd name="connsiteX20" fmla="*/ 2412866 w 3621672"/>
                      <a:gd name="connsiteY20" fmla="*/ 1447596 h 1998084"/>
                      <a:gd name="connsiteX21" fmla="*/ 2263227 w 3621672"/>
                      <a:gd name="connsiteY21" fmla="*/ 969434 h 1998084"/>
                      <a:gd name="connsiteX22" fmla="*/ 1966733 w 3621672"/>
                      <a:gd name="connsiteY22" fmla="*/ 1221083 h 1998084"/>
                      <a:gd name="connsiteX23" fmla="*/ 1899461 w 3621672"/>
                      <a:gd name="connsiteY23" fmla="*/ 553347 h 1998084"/>
                      <a:gd name="connsiteX24" fmla="*/ 1509822 w 3621672"/>
                      <a:gd name="connsiteY24" fmla="*/ 1270912 h 1998084"/>
                      <a:gd name="connsiteX25" fmla="*/ 1448625 w 3621672"/>
                      <a:gd name="connsiteY25" fmla="*/ 1097899 h 1998084"/>
                      <a:gd name="connsiteX26" fmla="*/ 1184752 w 3621672"/>
                      <a:gd name="connsiteY26" fmla="*/ 1500572 h 1998084"/>
                      <a:gd name="connsiteX27" fmla="*/ 1084982 w 3621672"/>
                      <a:gd name="connsiteY27" fmla="*/ 917844 h 1998084"/>
                      <a:gd name="connsiteX28" fmla="*/ 869426 w 3621672"/>
                      <a:gd name="connsiteY28" fmla="*/ 1306002 h 1998084"/>
                      <a:gd name="connsiteX29" fmla="*/ 710749 w 3621672"/>
                      <a:gd name="connsiteY29" fmla="*/ 1055533 h 1998084"/>
                      <a:gd name="connsiteX30" fmla="*/ 482172 w 3621672"/>
                      <a:gd name="connsiteY30" fmla="*/ 1475883 h 1998084"/>
                      <a:gd name="connsiteX31" fmla="*/ 193 w 3621672"/>
                      <a:gd name="connsiteY31" fmla="*/ 1475833 h 1998084"/>
                      <a:gd name="connsiteX32" fmla="*/ 1778 w 3621672"/>
                      <a:gd name="connsiteY32" fmla="*/ 1382153 h 1998084"/>
                      <a:gd name="connsiteX33" fmla="*/ 373541 w 3621672"/>
                      <a:gd name="connsiteY33" fmla="*/ 1381754 h 1998084"/>
                      <a:gd name="connsiteX34" fmla="*/ 697630 w 3621672"/>
                      <a:gd name="connsiteY34" fmla="*/ 738394 h 1998084"/>
                      <a:gd name="connsiteX0" fmla="*/ 697630 w 3621672"/>
                      <a:gd name="connsiteY0" fmla="*/ 738394 h 1998084"/>
                      <a:gd name="connsiteX1" fmla="*/ 871811 w 3621672"/>
                      <a:gd name="connsiteY1" fmla="*/ 998922 h 1998084"/>
                      <a:gd name="connsiteX2" fmla="*/ 1196514 w 3621672"/>
                      <a:gd name="connsiteY2" fmla="*/ 471402 h 1998084"/>
                      <a:gd name="connsiteX3" fmla="*/ 1302737 w 3621672"/>
                      <a:gd name="connsiteY3" fmla="*/ 1087062 h 1998084"/>
                      <a:gd name="connsiteX4" fmla="*/ 1535109 w 3621672"/>
                      <a:gd name="connsiteY4" fmla="*/ 740588 h 1998084"/>
                      <a:gd name="connsiteX5" fmla="*/ 1564688 w 3621672"/>
                      <a:gd name="connsiteY5" fmla="*/ 839578 h 1998084"/>
                      <a:gd name="connsiteX6" fmla="*/ 2026438 w 3621672"/>
                      <a:gd name="connsiteY6" fmla="*/ 0 h 1998084"/>
                      <a:gd name="connsiteX7" fmla="*/ 2096422 w 3621672"/>
                      <a:gd name="connsiteY7" fmla="*/ 910209 h 1998084"/>
                      <a:gd name="connsiteX8" fmla="*/ 2337613 w 3621672"/>
                      <a:gd name="connsiteY8" fmla="*/ 692526 h 1998084"/>
                      <a:gd name="connsiteX9" fmla="*/ 2451304 w 3621672"/>
                      <a:gd name="connsiteY9" fmla="*/ 1026682 h 1998084"/>
                      <a:gd name="connsiteX10" fmla="*/ 2811672 w 3621672"/>
                      <a:gd name="connsiteY10" fmla="*/ 362762 h 1998084"/>
                      <a:gd name="connsiteX11" fmla="*/ 2811648 w 3621672"/>
                      <a:gd name="connsiteY11" fmla="*/ 1349614 h 1998084"/>
                      <a:gd name="connsiteX12" fmla="*/ 3067303 w 3621672"/>
                      <a:gd name="connsiteY12" fmla="*/ 872898 h 1998084"/>
                      <a:gd name="connsiteX13" fmla="*/ 3308989 w 3621672"/>
                      <a:gd name="connsiteY13" fmla="*/ 1059879 h 1998084"/>
                      <a:gd name="connsiteX14" fmla="*/ 3620399 w 3621672"/>
                      <a:gd name="connsiteY14" fmla="*/ 1058059 h 1998084"/>
                      <a:gd name="connsiteX15" fmla="*/ 3621620 w 3621672"/>
                      <a:gd name="connsiteY15" fmla="*/ 1158869 h 1998084"/>
                      <a:gd name="connsiteX16" fmla="*/ 3195219 w 3621672"/>
                      <a:gd name="connsiteY16" fmla="*/ 1159159 h 1998084"/>
                      <a:gd name="connsiteX17" fmla="*/ 3127797 w 3621672"/>
                      <a:gd name="connsiteY17" fmla="*/ 1094013 h 1998084"/>
                      <a:gd name="connsiteX18" fmla="*/ 2637033 w 3621672"/>
                      <a:gd name="connsiteY18" fmla="*/ 1998084 h 1998084"/>
                      <a:gd name="connsiteX19" fmla="*/ 2627429 w 3621672"/>
                      <a:gd name="connsiteY19" fmla="*/ 1029523 h 1998084"/>
                      <a:gd name="connsiteX20" fmla="*/ 2412866 w 3621672"/>
                      <a:gd name="connsiteY20" fmla="*/ 1447596 h 1998084"/>
                      <a:gd name="connsiteX21" fmla="*/ 2263227 w 3621672"/>
                      <a:gd name="connsiteY21" fmla="*/ 969434 h 1998084"/>
                      <a:gd name="connsiteX22" fmla="*/ 1966733 w 3621672"/>
                      <a:gd name="connsiteY22" fmla="*/ 1221083 h 1998084"/>
                      <a:gd name="connsiteX23" fmla="*/ 1899461 w 3621672"/>
                      <a:gd name="connsiteY23" fmla="*/ 553347 h 1998084"/>
                      <a:gd name="connsiteX24" fmla="*/ 1509822 w 3621672"/>
                      <a:gd name="connsiteY24" fmla="*/ 1270912 h 1998084"/>
                      <a:gd name="connsiteX25" fmla="*/ 1448625 w 3621672"/>
                      <a:gd name="connsiteY25" fmla="*/ 1097899 h 1998084"/>
                      <a:gd name="connsiteX26" fmla="*/ 1184752 w 3621672"/>
                      <a:gd name="connsiteY26" fmla="*/ 1500572 h 1998084"/>
                      <a:gd name="connsiteX27" fmla="*/ 1084982 w 3621672"/>
                      <a:gd name="connsiteY27" fmla="*/ 917844 h 1998084"/>
                      <a:gd name="connsiteX28" fmla="*/ 869426 w 3621672"/>
                      <a:gd name="connsiteY28" fmla="*/ 1306002 h 1998084"/>
                      <a:gd name="connsiteX29" fmla="*/ 710749 w 3621672"/>
                      <a:gd name="connsiteY29" fmla="*/ 1055533 h 1998084"/>
                      <a:gd name="connsiteX30" fmla="*/ 482172 w 3621672"/>
                      <a:gd name="connsiteY30" fmla="*/ 1475883 h 1998084"/>
                      <a:gd name="connsiteX31" fmla="*/ 193 w 3621672"/>
                      <a:gd name="connsiteY31" fmla="*/ 1475833 h 1998084"/>
                      <a:gd name="connsiteX32" fmla="*/ 1778 w 3621672"/>
                      <a:gd name="connsiteY32" fmla="*/ 1382153 h 1998084"/>
                      <a:gd name="connsiteX33" fmla="*/ 373541 w 3621672"/>
                      <a:gd name="connsiteY33" fmla="*/ 1381754 h 1998084"/>
                      <a:gd name="connsiteX34" fmla="*/ 697630 w 3621672"/>
                      <a:gd name="connsiteY34" fmla="*/ 738394 h 1998084"/>
                      <a:gd name="connsiteX0" fmla="*/ 697630 w 3621672"/>
                      <a:gd name="connsiteY0" fmla="*/ 738394 h 1998084"/>
                      <a:gd name="connsiteX1" fmla="*/ 871811 w 3621672"/>
                      <a:gd name="connsiteY1" fmla="*/ 998922 h 1998084"/>
                      <a:gd name="connsiteX2" fmla="*/ 1196514 w 3621672"/>
                      <a:gd name="connsiteY2" fmla="*/ 471402 h 1998084"/>
                      <a:gd name="connsiteX3" fmla="*/ 1302737 w 3621672"/>
                      <a:gd name="connsiteY3" fmla="*/ 1087062 h 1998084"/>
                      <a:gd name="connsiteX4" fmla="*/ 1535109 w 3621672"/>
                      <a:gd name="connsiteY4" fmla="*/ 740588 h 1998084"/>
                      <a:gd name="connsiteX5" fmla="*/ 1564688 w 3621672"/>
                      <a:gd name="connsiteY5" fmla="*/ 839578 h 1998084"/>
                      <a:gd name="connsiteX6" fmla="*/ 2026438 w 3621672"/>
                      <a:gd name="connsiteY6" fmla="*/ 0 h 1998084"/>
                      <a:gd name="connsiteX7" fmla="*/ 2096422 w 3621672"/>
                      <a:gd name="connsiteY7" fmla="*/ 910209 h 1998084"/>
                      <a:gd name="connsiteX8" fmla="*/ 2337613 w 3621672"/>
                      <a:gd name="connsiteY8" fmla="*/ 692526 h 1998084"/>
                      <a:gd name="connsiteX9" fmla="*/ 2451304 w 3621672"/>
                      <a:gd name="connsiteY9" fmla="*/ 1026682 h 1998084"/>
                      <a:gd name="connsiteX10" fmla="*/ 2811672 w 3621672"/>
                      <a:gd name="connsiteY10" fmla="*/ 362762 h 1998084"/>
                      <a:gd name="connsiteX11" fmla="*/ 2811648 w 3621672"/>
                      <a:gd name="connsiteY11" fmla="*/ 1349614 h 1998084"/>
                      <a:gd name="connsiteX12" fmla="*/ 3067303 w 3621672"/>
                      <a:gd name="connsiteY12" fmla="*/ 872898 h 1998084"/>
                      <a:gd name="connsiteX13" fmla="*/ 3308989 w 3621672"/>
                      <a:gd name="connsiteY13" fmla="*/ 1059879 h 1998084"/>
                      <a:gd name="connsiteX14" fmla="*/ 3620399 w 3621672"/>
                      <a:gd name="connsiteY14" fmla="*/ 1058059 h 1998084"/>
                      <a:gd name="connsiteX15" fmla="*/ 3621620 w 3621672"/>
                      <a:gd name="connsiteY15" fmla="*/ 1158869 h 1998084"/>
                      <a:gd name="connsiteX16" fmla="*/ 3195219 w 3621672"/>
                      <a:gd name="connsiteY16" fmla="*/ 1159159 h 1998084"/>
                      <a:gd name="connsiteX17" fmla="*/ 3127797 w 3621672"/>
                      <a:gd name="connsiteY17" fmla="*/ 1094013 h 1998084"/>
                      <a:gd name="connsiteX18" fmla="*/ 2637033 w 3621672"/>
                      <a:gd name="connsiteY18" fmla="*/ 1998084 h 1998084"/>
                      <a:gd name="connsiteX19" fmla="*/ 2625010 w 3621672"/>
                      <a:gd name="connsiteY19" fmla="*/ 1058551 h 1998084"/>
                      <a:gd name="connsiteX20" fmla="*/ 2412866 w 3621672"/>
                      <a:gd name="connsiteY20" fmla="*/ 1447596 h 1998084"/>
                      <a:gd name="connsiteX21" fmla="*/ 2263227 w 3621672"/>
                      <a:gd name="connsiteY21" fmla="*/ 969434 h 1998084"/>
                      <a:gd name="connsiteX22" fmla="*/ 1966733 w 3621672"/>
                      <a:gd name="connsiteY22" fmla="*/ 1221083 h 1998084"/>
                      <a:gd name="connsiteX23" fmla="*/ 1899461 w 3621672"/>
                      <a:gd name="connsiteY23" fmla="*/ 553347 h 1998084"/>
                      <a:gd name="connsiteX24" fmla="*/ 1509822 w 3621672"/>
                      <a:gd name="connsiteY24" fmla="*/ 1270912 h 1998084"/>
                      <a:gd name="connsiteX25" fmla="*/ 1448625 w 3621672"/>
                      <a:gd name="connsiteY25" fmla="*/ 1097899 h 1998084"/>
                      <a:gd name="connsiteX26" fmla="*/ 1184752 w 3621672"/>
                      <a:gd name="connsiteY26" fmla="*/ 1500572 h 1998084"/>
                      <a:gd name="connsiteX27" fmla="*/ 1084982 w 3621672"/>
                      <a:gd name="connsiteY27" fmla="*/ 917844 h 1998084"/>
                      <a:gd name="connsiteX28" fmla="*/ 869426 w 3621672"/>
                      <a:gd name="connsiteY28" fmla="*/ 1306002 h 1998084"/>
                      <a:gd name="connsiteX29" fmla="*/ 710749 w 3621672"/>
                      <a:gd name="connsiteY29" fmla="*/ 1055533 h 1998084"/>
                      <a:gd name="connsiteX30" fmla="*/ 482172 w 3621672"/>
                      <a:gd name="connsiteY30" fmla="*/ 1475883 h 1998084"/>
                      <a:gd name="connsiteX31" fmla="*/ 193 w 3621672"/>
                      <a:gd name="connsiteY31" fmla="*/ 1475833 h 1998084"/>
                      <a:gd name="connsiteX32" fmla="*/ 1778 w 3621672"/>
                      <a:gd name="connsiteY32" fmla="*/ 1382153 h 1998084"/>
                      <a:gd name="connsiteX33" fmla="*/ 373541 w 3621672"/>
                      <a:gd name="connsiteY33" fmla="*/ 1381754 h 1998084"/>
                      <a:gd name="connsiteX34" fmla="*/ 697630 w 3621672"/>
                      <a:gd name="connsiteY34" fmla="*/ 738394 h 1998084"/>
                      <a:gd name="connsiteX0" fmla="*/ 697630 w 3621672"/>
                      <a:gd name="connsiteY0" fmla="*/ 738394 h 1998084"/>
                      <a:gd name="connsiteX1" fmla="*/ 871811 w 3621672"/>
                      <a:gd name="connsiteY1" fmla="*/ 998922 h 1998084"/>
                      <a:gd name="connsiteX2" fmla="*/ 1196514 w 3621672"/>
                      <a:gd name="connsiteY2" fmla="*/ 471402 h 1998084"/>
                      <a:gd name="connsiteX3" fmla="*/ 1302737 w 3621672"/>
                      <a:gd name="connsiteY3" fmla="*/ 1087062 h 1998084"/>
                      <a:gd name="connsiteX4" fmla="*/ 1535109 w 3621672"/>
                      <a:gd name="connsiteY4" fmla="*/ 740588 h 1998084"/>
                      <a:gd name="connsiteX5" fmla="*/ 1564688 w 3621672"/>
                      <a:gd name="connsiteY5" fmla="*/ 839578 h 1998084"/>
                      <a:gd name="connsiteX6" fmla="*/ 2026438 w 3621672"/>
                      <a:gd name="connsiteY6" fmla="*/ 0 h 1998084"/>
                      <a:gd name="connsiteX7" fmla="*/ 2096422 w 3621672"/>
                      <a:gd name="connsiteY7" fmla="*/ 910209 h 1998084"/>
                      <a:gd name="connsiteX8" fmla="*/ 2337613 w 3621672"/>
                      <a:gd name="connsiteY8" fmla="*/ 692526 h 1998084"/>
                      <a:gd name="connsiteX9" fmla="*/ 2451304 w 3621672"/>
                      <a:gd name="connsiteY9" fmla="*/ 1026682 h 1998084"/>
                      <a:gd name="connsiteX10" fmla="*/ 2811672 w 3621672"/>
                      <a:gd name="connsiteY10" fmla="*/ 362762 h 1998084"/>
                      <a:gd name="connsiteX11" fmla="*/ 2811648 w 3621672"/>
                      <a:gd name="connsiteY11" fmla="*/ 1349614 h 1998084"/>
                      <a:gd name="connsiteX12" fmla="*/ 3067303 w 3621672"/>
                      <a:gd name="connsiteY12" fmla="*/ 872898 h 1998084"/>
                      <a:gd name="connsiteX13" fmla="*/ 3308989 w 3621672"/>
                      <a:gd name="connsiteY13" fmla="*/ 1059879 h 1998084"/>
                      <a:gd name="connsiteX14" fmla="*/ 3620399 w 3621672"/>
                      <a:gd name="connsiteY14" fmla="*/ 1058059 h 1998084"/>
                      <a:gd name="connsiteX15" fmla="*/ 3621620 w 3621672"/>
                      <a:gd name="connsiteY15" fmla="*/ 1158869 h 1998084"/>
                      <a:gd name="connsiteX16" fmla="*/ 3195219 w 3621672"/>
                      <a:gd name="connsiteY16" fmla="*/ 1159159 h 1998084"/>
                      <a:gd name="connsiteX17" fmla="*/ 3127797 w 3621672"/>
                      <a:gd name="connsiteY17" fmla="*/ 1094013 h 1998084"/>
                      <a:gd name="connsiteX18" fmla="*/ 2637033 w 3621672"/>
                      <a:gd name="connsiteY18" fmla="*/ 1998084 h 1998084"/>
                      <a:gd name="connsiteX19" fmla="*/ 2625010 w 3621672"/>
                      <a:gd name="connsiteY19" fmla="*/ 1058551 h 1998084"/>
                      <a:gd name="connsiteX20" fmla="*/ 2412866 w 3621672"/>
                      <a:gd name="connsiteY20" fmla="*/ 1447596 h 1998084"/>
                      <a:gd name="connsiteX21" fmla="*/ 2263227 w 3621672"/>
                      <a:gd name="connsiteY21" fmla="*/ 969434 h 1998084"/>
                      <a:gd name="connsiteX22" fmla="*/ 1966733 w 3621672"/>
                      <a:gd name="connsiteY22" fmla="*/ 1221083 h 1998084"/>
                      <a:gd name="connsiteX23" fmla="*/ 1899461 w 3621672"/>
                      <a:gd name="connsiteY23" fmla="*/ 553347 h 1998084"/>
                      <a:gd name="connsiteX24" fmla="*/ 1509822 w 3621672"/>
                      <a:gd name="connsiteY24" fmla="*/ 1270912 h 1998084"/>
                      <a:gd name="connsiteX25" fmla="*/ 1448625 w 3621672"/>
                      <a:gd name="connsiteY25" fmla="*/ 1097899 h 1998084"/>
                      <a:gd name="connsiteX26" fmla="*/ 1184752 w 3621672"/>
                      <a:gd name="connsiteY26" fmla="*/ 1500572 h 1998084"/>
                      <a:gd name="connsiteX27" fmla="*/ 1084982 w 3621672"/>
                      <a:gd name="connsiteY27" fmla="*/ 917844 h 1998084"/>
                      <a:gd name="connsiteX28" fmla="*/ 869426 w 3621672"/>
                      <a:gd name="connsiteY28" fmla="*/ 1306002 h 1998084"/>
                      <a:gd name="connsiteX29" fmla="*/ 710749 w 3621672"/>
                      <a:gd name="connsiteY29" fmla="*/ 1055533 h 1998084"/>
                      <a:gd name="connsiteX30" fmla="*/ 482172 w 3621672"/>
                      <a:gd name="connsiteY30" fmla="*/ 1475883 h 1998084"/>
                      <a:gd name="connsiteX31" fmla="*/ 193 w 3621672"/>
                      <a:gd name="connsiteY31" fmla="*/ 1475833 h 1998084"/>
                      <a:gd name="connsiteX32" fmla="*/ 1778 w 3621672"/>
                      <a:gd name="connsiteY32" fmla="*/ 1382153 h 1998084"/>
                      <a:gd name="connsiteX33" fmla="*/ 373541 w 3621672"/>
                      <a:gd name="connsiteY33" fmla="*/ 1381754 h 1998084"/>
                      <a:gd name="connsiteX34" fmla="*/ 697630 w 3621672"/>
                      <a:gd name="connsiteY34" fmla="*/ 738394 h 1998084"/>
                      <a:gd name="connsiteX0" fmla="*/ 697630 w 3621672"/>
                      <a:gd name="connsiteY0" fmla="*/ 738394 h 1998084"/>
                      <a:gd name="connsiteX1" fmla="*/ 871811 w 3621672"/>
                      <a:gd name="connsiteY1" fmla="*/ 998922 h 1998084"/>
                      <a:gd name="connsiteX2" fmla="*/ 1196514 w 3621672"/>
                      <a:gd name="connsiteY2" fmla="*/ 471402 h 1998084"/>
                      <a:gd name="connsiteX3" fmla="*/ 1302737 w 3621672"/>
                      <a:gd name="connsiteY3" fmla="*/ 1087062 h 1998084"/>
                      <a:gd name="connsiteX4" fmla="*/ 1535109 w 3621672"/>
                      <a:gd name="connsiteY4" fmla="*/ 740588 h 1998084"/>
                      <a:gd name="connsiteX5" fmla="*/ 1564688 w 3621672"/>
                      <a:gd name="connsiteY5" fmla="*/ 839578 h 1998084"/>
                      <a:gd name="connsiteX6" fmla="*/ 2026438 w 3621672"/>
                      <a:gd name="connsiteY6" fmla="*/ 0 h 1998084"/>
                      <a:gd name="connsiteX7" fmla="*/ 2096422 w 3621672"/>
                      <a:gd name="connsiteY7" fmla="*/ 910209 h 1998084"/>
                      <a:gd name="connsiteX8" fmla="*/ 2337613 w 3621672"/>
                      <a:gd name="connsiteY8" fmla="*/ 692526 h 1998084"/>
                      <a:gd name="connsiteX9" fmla="*/ 2451304 w 3621672"/>
                      <a:gd name="connsiteY9" fmla="*/ 1026682 h 1998084"/>
                      <a:gd name="connsiteX10" fmla="*/ 2811672 w 3621672"/>
                      <a:gd name="connsiteY10" fmla="*/ 362762 h 1998084"/>
                      <a:gd name="connsiteX11" fmla="*/ 2811648 w 3621672"/>
                      <a:gd name="connsiteY11" fmla="*/ 1349614 h 1998084"/>
                      <a:gd name="connsiteX12" fmla="*/ 3067303 w 3621672"/>
                      <a:gd name="connsiteY12" fmla="*/ 872898 h 1998084"/>
                      <a:gd name="connsiteX13" fmla="*/ 3308989 w 3621672"/>
                      <a:gd name="connsiteY13" fmla="*/ 1059879 h 1998084"/>
                      <a:gd name="connsiteX14" fmla="*/ 3620399 w 3621672"/>
                      <a:gd name="connsiteY14" fmla="*/ 1058059 h 1998084"/>
                      <a:gd name="connsiteX15" fmla="*/ 3621620 w 3621672"/>
                      <a:gd name="connsiteY15" fmla="*/ 1158869 h 1998084"/>
                      <a:gd name="connsiteX16" fmla="*/ 3195219 w 3621672"/>
                      <a:gd name="connsiteY16" fmla="*/ 1159159 h 1998084"/>
                      <a:gd name="connsiteX17" fmla="*/ 3127797 w 3621672"/>
                      <a:gd name="connsiteY17" fmla="*/ 1094013 h 1998084"/>
                      <a:gd name="connsiteX18" fmla="*/ 2637033 w 3621672"/>
                      <a:gd name="connsiteY18" fmla="*/ 1998084 h 1998084"/>
                      <a:gd name="connsiteX19" fmla="*/ 2625010 w 3621672"/>
                      <a:gd name="connsiteY19" fmla="*/ 1058551 h 1998084"/>
                      <a:gd name="connsiteX20" fmla="*/ 2412866 w 3621672"/>
                      <a:gd name="connsiteY20" fmla="*/ 1447596 h 1998084"/>
                      <a:gd name="connsiteX21" fmla="*/ 2263227 w 3621672"/>
                      <a:gd name="connsiteY21" fmla="*/ 969434 h 1998084"/>
                      <a:gd name="connsiteX22" fmla="*/ 1966733 w 3621672"/>
                      <a:gd name="connsiteY22" fmla="*/ 1221083 h 1998084"/>
                      <a:gd name="connsiteX23" fmla="*/ 1899461 w 3621672"/>
                      <a:gd name="connsiteY23" fmla="*/ 553347 h 1998084"/>
                      <a:gd name="connsiteX24" fmla="*/ 1509822 w 3621672"/>
                      <a:gd name="connsiteY24" fmla="*/ 1270912 h 1998084"/>
                      <a:gd name="connsiteX25" fmla="*/ 1448625 w 3621672"/>
                      <a:gd name="connsiteY25" fmla="*/ 1097899 h 1998084"/>
                      <a:gd name="connsiteX26" fmla="*/ 1184752 w 3621672"/>
                      <a:gd name="connsiteY26" fmla="*/ 1500572 h 1998084"/>
                      <a:gd name="connsiteX27" fmla="*/ 1084982 w 3621672"/>
                      <a:gd name="connsiteY27" fmla="*/ 917844 h 1998084"/>
                      <a:gd name="connsiteX28" fmla="*/ 869426 w 3621672"/>
                      <a:gd name="connsiteY28" fmla="*/ 1306002 h 1998084"/>
                      <a:gd name="connsiteX29" fmla="*/ 710749 w 3621672"/>
                      <a:gd name="connsiteY29" fmla="*/ 1055533 h 1998084"/>
                      <a:gd name="connsiteX30" fmla="*/ 482172 w 3621672"/>
                      <a:gd name="connsiteY30" fmla="*/ 1475883 h 1998084"/>
                      <a:gd name="connsiteX31" fmla="*/ 193 w 3621672"/>
                      <a:gd name="connsiteY31" fmla="*/ 1475833 h 1998084"/>
                      <a:gd name="connsiteX32" fmla="*/ 1778 w 3621672"/>
                      <a:gd name="connsiteY32" fmla="*/ 1382153 h 1998084"/>
                      <a:gd name="connsiteX33" fmla="*/ 373541 w 3621672"/>
                      <a:gd name="connsiteY33" fmla="*/ 1381754 h 1998084"/>
                      <a:gd name="connsiteX34" fmla="*/ 697630 w 3621672"/>
                      <a:gd name="connsiteY34" fmla="*/ 738394 h 1998084"/>
                      <a:gd name="connsiteX0" fmla="*/ 697630 w 3621672"/>
                      <a:gd name="connsiteY0" fmla="*/ 738394 h 1998084"/>
                      <a:gd name="connsiteX1" fmla="*/ 871811 w 3621672"/>
                      <a:gd name="connsiteY1" fmla="*/ 998922 h 1998084"/>
                      <a:gd name="connsiteX2" fmla="*/ 1196514 w 3621672"/>
                      <a:gd name="connsiteY2" fmla="*/ 471402 h 1998084"/>
                      <a:gd name="connsiteX3" fmla="*/ 1302737 w 3621672"/>
                      <a:gd name="connsiteY3" fmla="*/ 1087062 h 1998084"/>
                      <a:gd name="connsiteX4" fmla="*/ 1535109 w 3621672"/>
                      <a:gd name="connsiteY4" fmla="*/ 740588 h 1998084"/>
                      <a:gd name="connsiteX5" fmla="*/ 1564688 w 3621672"/>
                      <a:gd name="connsiteY5" fmla="*/ 839578 h 1998084"/>
                      <a:gd name="connsiteX6" fmla="*/ 2026438 w 3621672"/>
                      <a:gd name="connsiteY6" fmla="*/ 0 h 1998084"/>
                      <a:gd name="connsiteX7" fmla="*/ 2096422 w 3621672"/>
                      <a:gd name="connsiteY7" fmla="*/ 910209 h 1998084"/>
                      <a:gd name="connsiteX8" fmla="*/ 2337613 w 3621672"/>
                      <a:gd name="connsiteY8" fmla="*/ 692526 h 1998084"/>
                      <a:gd name="connsiteX9" fmla="*/ 2451304 w 3621672"/>
                      <a:gd name="connsiteY9" fmla="*/ 1026682 h 1998084"/>
                      <a:gd name="connsiteX10" fmla="*/ 2811672 w 3621672"/>
                      <a:gd name="connsiteY10" fmla="*/ 362762 h 1998084"/>
                      <a:gd name="connsiteX11" fmla="*/ 2811648 w 3621672"/>
                      <a:gd name="connsiteY11" fmla="*/ 1349614 h 1998084"/>
                      <a:gd name="connsiteX12" fmla="*/ 3067303 w 3621672"/>
                      <a:gd name="connsiteY12" fmla="*/ 872898 h 1998084"/>
                      <a:gd name="connsiteX13" fmla="*/ 3308989 w 3621672"/>
                      <a:gd name="connsiteY13" fmla="*/ 1059879 h 1998084"/>
                      <a:gd name="connsiteX14" fmla="*/ 3620399 w 3621672"/>
                      <a:gd name="connsiteY14" fmla="*/ 1058059 h 1998084"/>
                      <a:gd name="connsiteX15" fmla="*/ 3621620 w 3621672"/>
                      <a:gd name="connsiteY15" fmla="*/ 1158869 h 1998084"/>
                      <a:gd name="connsiteX16" fmla="*/ 3195219 w 3621672"/>
                      <a:gd name="connsiteY16" fmla="*/ 1159159 h 1998084"/>
                      <a:gd name="connsiteX17" fmla="*/ 3127797 w 3621672"/>
                      <a:gd name="connsiteY17" fmla="*/ 1094013 h 1998084"/>
                      <a:gd name="connsiteX18" fmla="*/ 2637033 w 3621672"/>
                      <a:gd name="connsiteY18" fmla="*/ 1998084 h 1998084"/>
                      <a:gd name="connsiteX19" fmla="*/ 2625010 w 3621672"/>
                      <a:gd name="connsiteY19" fmla="*/ 1058551 h 1998084"/>
                      <a:gd name="connsiteX20" fmla="*/ 2412866 w 3621672"/>
                      <a:gd name="connsiteY20" fmla="*/ 1447596 h 1998084"/>
                      <a:gd name="connsiteX21" fmla="*/ 2263227 w 3621672"/>
                      <a:gd name="connsiteY21" fmla="*/ 969434 h 1998084"/>
                      <a:gd name="connsiteX22" fmla="*/ 1966733 w 3621672"/>
                      <a:gd name="connsiteY22" fmla="*/ 1221083 h 1998084"/>
                      <a:gd name="connsiteX23" fmla="*/ 1899461 w 3621672"/>
                      <a:gd name="connsiteY23" fmla="*/ 553347 h 1998084"/>
                      <a:gd name="connsiteX24" fmla="*/ 1509822 w 3621672"/>
                      <a:gd name="connsiteY24" fmla="*/ 1270912 h 1998084"/>
                      <a:gd name="connsiteX25" fmla="*/ 1448625 w 3621672"/>
                      <a:gd name="connsiteY25" fmla="*/ 1097899 h 1998084"/>
                      <a:gd name="connsiteX26" fmla="*/ 1184752 w 3621672"/>
                      <a:gd name="connsiteY26" fmla="*/ 1500572 h 1998084"/>
                      <a:gd name="connsiteX27" fmla="*/ 1084982 w 3621672"/>
                      <a:gd name="connsiteY27" fmla="*/ 917844 h 1998084"/>
                      <a:gd name="connsiteX28" fmla="*/ 869426 w 3621672"/>
                      <a:gd name="connsiteY28" fmla="*/ 1306002 h 1998084"/>
                      <a:gd name="connsiteX29" fmla="*/ 710749 w 3621672"/>
                      <a:gd name="connsiteY29" fmla="*/ 1055533 h 1998084"/>
                      <a:gd name="connsiteX30" fmla="*/ 482172 w 3621672"/>
                      <a:gd name="connsiteY30" fmla="*/ 1475883 h 1998084"/>
                      <a:gd name="connsiteX31" fmla="*/ 193 w 3621672"/>
                      <a:gd name="connsiteY31" fmla="*/ 1475833 h 1998084"/>
                      <a:gd name="connsiteX32" fmla="*/ 1778 w 3621672"/>
                      <a:gd name="connsiteY32" fmla="*/ 1382153 h 1998084"/>
                      <a:gd name="connsiteX33" fmla="*/ 373541 w 3621672"/>
                      <a:gd name="connsiteY33" fmla="*/ 1381754 h 1998084"/>
                      <a:gd name="connsiteX34" fmla="*/ 697630 w 3621672"/>
                      <a:gd name="connsiteY34" fmla="*/ 738394 h 1998084"/>
                      <a:gd name="connsiteX0" fmla="*/ 697630 w 3621672"/>
                      <a:gd name="connsiteY0" fmla="*/ 738394 h 1998084"/>
                      <a:gd name="connsiteX1" fmla="*/ 871811 w 3621672"/>
                      <a:gd name="connsiteY1" fmla="*/ 998922 h 1998084"/>
                      <a:gd name="connsiteX2" fmla="*/ 1196514 w 3621672"/>
                      <a:gd name="connsiteY2" fmla="*/ 471402 h 1998084"/>
                      <a:gd name="connsiteX3" fmla="*/ 1302737 w 3621672"/>
                      <a:gd name="connsiteY3" fmla="*/ 1087062 h 1998084"/>
                      <a:gd name="connsiteX4" fmla="*/ 1535109 w 3621672"/>
                      <a:gd name="connsiteY4" fmla="*/ 740588 h 1998084"/>
                      <a:gd name="connsiteX5" fmla="*/ 1564688 w 3621672"/>
                      <a:gd name="connsiteY5" fmla="*/ 839578 h 1998084"/>
                      <a:gd name="connsiteX6" fmla="*/ 2026438 w 3621672"/>
                      <a:gd name="connsiteY6" fmla="*/ 0 h 1998084"/>
                      <a:gd name="connsiteX7" fmla="*/ 2096422 w 3621672"/>
                      <a:gd name="connsiteY7" fmla="*/ 910209 h 1998084"/>
                      <a:gd name="connsiteX8" fmla="*/ 2337613 w 3621672"/>
                      <a:gd name="connsiteY8" fmla="*/ 692526 h 1998084"/>
                      <a:gd name="connsiteX9" fmla="*/ 2451304 w 3621672"/>
                      <a:gd name="connsiteY9" fmla="*/ 1026682 h 1998084"/>
                      <a:gd name="connsiteX10" fmla="*/ 2811672 w 3621672"/>
                      <a:gd name="connsiteY10" fmla="*/ 362762 h 1998084"/>
                      <a:gd name="connsiteX11" fmla="*/ 2811648 w 3621672"/>
                      <a:gd name="connsiteY11" fmla="*/ 1349614 h 1998084"/>
                      <a:gd name="connsiteX12" fmla="*/ 3067303 w 3621672"/>
                      <a:gd name="connsiteY12" fmla="*/ 872898 h 1998084"/>
                      <a:gd name="connsiteX13" fmla="*/ 3308989 w 3621672"/>
                      <a:gd name="connsiteY13" fmla="*/ 1059879 h 1998084"/>
                      <a:gd name="connsiteX14" fmla="*/ 3620399 w 3621672"/>
                      <a:gd name="connsiteY14" fmla="*/ 1058059 h 1998084"/>
                      <a:gd name="connsiteX15" fmla="*/ 3621620 w 3621672"/>
                      <a:gd name="connsiteY15" fmla="*/ 1158869 h 1998084"/>
                      <a:gd name="connsiteX16" fmla="*/ 3195219 w 3621672"/>
                      <a:gd name="connsiteY16" fmla="*/ 1159159 h 1998084"/>
                      <a:gd name="connsiteX17" fmla="*/ 3127797 w 3621672"/>
                      <a:gd name="connsiteY17" fmla="*/ 1094013 h 1998084"/>
                      <a:gd name="connsiteX18" fmla="*/ 2637033 w 3621672"/>
                      <a:gd name="connsiteY18" fmla="*/ 1998084 h 1998084"/>
                      <a:gd name="connsiteX19" fmla="*/ 2641943 w 3621672"/>
                      <a:gd name="connsiteY19" fmla="*/ 1044037 h 1998084"/>
                      <a:gd name="connsiteX20" fmla="*/ 2412866 w 3621672"/>
                      <a:gd name="connsiteY20" fmla="*/ 1447596 h 1998084"/>
                      <a:gd name="connsiteX21" fmla="*/ 2263227 w 3621672"/>
                      <a:gd name="connsiteY21" fmla="*/ 969434 h 1998084"/>
                      <a:gd name="connsiteX22" fmla="*/ 1966733 w 3621672"/>
                      <a:gd name="connsiteY22" fmla="*/ 1221083 h 1998084"/>
                      <a:gd name="connsiteX23" fmla="*/ 1899461 w 3621672"/>
                      <a:gd name="connsiteY23" fmla="*/ 553347 h 1998084"/>
                      <a:gd name="connsiteX24" fmla="*/ 1509822 w 3621672"/>
                      <a:gd name="connsiteY24" fmla="*/ 1270912 h 1998084"/>
                      <a:gd name="connsiteX25" fmla="*/ 1448625 w 3621672"/>
                      <a:gd name="connsiteY25" fmla="*/ 1097899 h 1998084"/>
                      <a:gd name="connsiteX26" fmla="*/ 1184752 w 3621672"/>
                      <a:gd name="connsiteY26" fmla="*/ 1500572 h 1998084"/>
                      <a:gd name="connsiteX27" fmla="*/ 1084982 w 3621672"/>
                      <a:gd name="connsiteY27" fmla="*/ 917844 h 1998084"/>
                      <a:gd name="connsiteX28" fmla="*/ 869426 w 3621672"/>
                      <a:gd name="connsiteY28" fmla="*/ 1306002 h 1998084"/>
                      <a:gd name="connsiteX29" fmla="*/ 710749 w 3621672"/>
                      <a:gd name="connsiteY29" fmla="*/ 1055533 h 1998084"/>
                      <a:gd name="connsiteX30" fmla="*/ 482172 w 3621672"/>
                      <a:gd name="connsiteY30" fmla="*/ 1475883 h 1998084"/>
                      <a:gd name="connsiteX31" fmla="*/ 193 w 3621672"/>
                      <a:gd name="connsiteY31" fmla="*/ 1475833 h 1998084"/>
                      <a:gd name="connsiteX32" fmla="*/ 1778 w 3621672"/>
                      <a:gd name="connsiteY32" fmla="*/ 1382153 h 1998084"/>
                      <a:gd name="connsiteX33" fmla="*/ 373541 w 3621672"/>
                      <a:gd name="connsiteY33" fmla="*/ 1381754 h 1998084"/>
                      <a:gd name="connsiteX34" fmla="*/ 697630 w 3621672"/>
                      <a:gd name="connsiteY34" fmla="*/ 738394 h 1998084"/>
                      <a:gd name="connsiteX0" fmla="*/ 697630 w 3621672"/>
                      <a:gd name="connsiteY0" fmla="*/ 738394 h 1998084"/>
                      <a:gd name="connsiteX1" fmla="*/ 871811 w 3621672"/>
                      <a:gd name="connsiteY1" fmla="*/ 998922 h 1998084"/>
                      <a:gd name="connsiteX2" fmla="*/ 1196514 w 3621672"/>
                      <a:gd name="connsiteY2" fmla="*/ 471402 h 1998084"/>
                      <a:gd name="connsiteX3" fmla="*/ 1302737 w 3621672"/>
                      <a:gd name="connsiteY3" fmla="*/ 1087062 h 1998084"/>
                      <a:gd name="connsiteX4" fmla="*/ 1535109 w 3621672"/>
                      <a:gd name="connsiteY4" fmla="*/ 740588 h 1998084"/>
                      <a:gd name="connsiteX5" fmla="*/ 1564688 w 3621672"/>
                      <a:gd name="connsiteY5" fmla="*/ 839578 h 1998084"/>
                      <a:gd name="connsiteX6" fmla="*/ 2026438 w 3621672"/>
                      <a:gd name="connsiteY6" fmla="*/ 0 h 1998084"/>
                      <a:gd name="connsiteX7" fmla="*/ 2096422 w 3621672"/>
                      <a:gd name="connsiteY7" fmla="*/ 910209 h 1998084"/>
                      <a:gd name="connsiteX8" fmla="*/ 2337613 w 3621672"/>
                      <a:gd name="connsiteY8" fmla="*/ 692526 h 1998084"/>
                      <a:gd name="connsiteX9" fmla="*/ 2451304 w 3621672"/>
                      <a:gd name="connsiteY9" fmla="*/ 1026682 h 1998084"/>
                      <a:gd name="connsiteX10" fmla="*/ 2811672 w 3621672"/>
                      <a:gd name="connsiteY10" fmla="*/ 362762 h 1998084"/>
                      <a:gd name="connsiteX11" fmla="*/ 2811648 w 3621672"/>
                      <a:gd name="connsiteY11" fmla="*/ 1349614 h 1998084"/>
                      <a:gd name="connsiteX12" fmla="*/ 3067303 w 3621672"/>
                      <a:gd name="connsiteY12" fmla="*/ 872898 h 1998084"/>
                      <a:gd name="connsiteX13" fmla="*/ 3308989 w 3621672"/>
                      <a:gd name="connsiteY13" fmla="*/ 1059879 h 1998084"/>
                      <a:gd name="connsiteX14" fmla="*/ 3620399 w 3621672"/>
                      <a:gd name="connsiteY14" fmla="*/ 1058059 h 1998084"/>
                      <a:gd name="connsiteX15" fmla="*/ 3621620 w 3621672"/>
                      <a:gd name="connsiteY15" fmla="*/ 1158869 h 1998084"/>
                      <a:gd name="connsiteX16" fmla="*/ 3195219 w 3621672"/>
                      <a:gd name="connsiteY16" fmla="*/ 1159159 h 1998084"/>
                      <a:gd name="connsiteX17" fmla="*/ 3127797 w 3621672"/>
                      <a:gd name="connsiteY17" fmla="*/ 1094013 h 1998084"/>
                      <a:gd name="connsiteX18" fmla="*/ 2637033 w 3621672"/>
                      <a:gd name="connsiteY18" fmla="*/ 1998084 h 1998084"/>
                      <a:gd name="connsiteX19" fmla="*/ 2641943 w 3621672"/>
                      <a:gd name="connsiteY19" fmla="*/ 1044037 h 1998084"/>
                      <a:gd name="connsiteX20" fmla="*/ 2412866 w 3621672"/>
                      <a:gd name="connsiteY20" fmla="*/ 1447596 h 1998084"/>
                      <a:gd name="connsiteX21" fmla="*/ 2263227 w 3621672"/>
                      <a:gd name="connsiteY21" fmla="*/ 969434 h 1998084"/>
                      <a:gd name="connsiteX22" fmla="*/ 1966733 w 3621672"/>
                      <a:gd name="connsiteY22" fmla="*/ 1221083 h 1998084"/>
                      <a:gd name="connsiteX23" fmla="*/ 1899461 w 3621672"/>
                      <a:gd name="connsiteY23" fmla="*/ 553347 h 1998084"/>
                      <a:gd name="connsiteX24" fmla="*/ 1509822 w 3621672"/>
                      <a:gd name="connsiteY24" fmla="*/ 1270912 h 1998084"/>
                      <a:gd name="connsiteX25" fmla="*/ 1448625 w 3621672"/>
                      <a:gd name="connsiteY25" fmla="*/ 1097899 h 1998084"/>
                      <a:gd name="connsiteX26" fmla="*/ 1184752 w 3621672"/>
                      <a:gd name="connsiteY26" fmla="*/ 1500572 h 1998084"/>
                      <a:gd name="connsiteX27" fmla="*/ 1084982 w 3621672"/>
                      <a:gd name="connsiteY27" fmla="*/ 917844 h 1998084"/>
                      <a:gd name="connsiteX28" fmla="*/ 869426 w 3621672"/>
                      <a:gd name="connsiteY28" fmla="*/ 1306002 h 1998084"/>
                      <a:gd name="connsiteX29" fmla="*/ 710749 w 3621672"/>
                      <a:gd name="connsiteY29" fmla="*/ 1055533 h 1998084"/>
                      <a:gd name="connsiteX30" fmla="*/ 482172 w 3621672"/>
                      <a:gd name="connsiteY30" fmla="*/ 1475883 h 1998084"/>
                      <a:gd name="connsiteX31" fmla="*/ 193 w 3621672"/>
                      <a:gd name="connsiteY31" fmla="*/ 1475833 h 1998084"/>
                      <a:gd name="connsiteX32" fmla="*/ 1778 w 3621672"/>
                      <a:gd name="connsiteY32" fmla="*/ 1382153 h 1998084"/>
                      <a:gd name="connsiteX33" fmla="*/ 373541 w 3621672"/>
                      <a:gd name="connsiteY33" fmla="*/ 1381754 h 1998084"/>
                      <a:gd name="connsiteX34" fmla="*/ 697630 w 3621672"/>
                      <a:gd name="connsiteY34" fmla="*/ 738394 h 1998084"/>
                      <a:gd name="connsiteX0" fmla="*/ 697630 w 3621672"/>
                      <a:gd name="connsiteY0" fmla="*/ 738394 h 1998084"/>
                      <a:gd name="connsiteX1" fmla="*/ 871811 w 3621672"/>
                      <a:gd name="connsiteY1" fmla="*/ 998922 h 1998084"/>
                      <a:gd name="connsiteX2" fmla="*/ 1196514 w 3621672"/>
                      <a:gd name="connsiteY2" fmla="*/ 471402 h 1998084"/>
                      <a:gd name="connsiteX3" fmla="*/ 1302737 w 3621672"/>
                      <a:gd name="connsiteY3" fmla="*/ 1087062 h 1998084"/>
                      <a:gd name="connsiteX4" fmla="*/ 1535109 w 3621672"/>
                      <a:gd name="connsiteY4" fmla="*/ 740588 h 1998084"/>
                      <a:gd name="connsiteX5" fmla="*/ 1564688 w 3621672"/>
                      <a:gd name="connsiteY5" fmla="*/ 839578 h 1998084"/>
                      <a:gd name="connsiteX6" fmla="*/ 2026438 w 3621672"/>
                      <a:gd name="connsiteY6" fmla="*/ 0 h 1998084"/>
                      <a:gd name="connsiteX7" fmla="*/ 2096422 w 3621672"/>
                      <a:gd name="connsiteY7" fmla="*/ 910209 h 1998084"/>
                      <a:gd name="connsiteX8" fmla="*/ 2337613 w 3621672"/>
                      <a:gd name="connsiteY8" fmla="*/ 692526 h 1998084"/>
                      <a:gd name="connsiteX9" fmla="*/ 2451304 w 3621672"/>
                      <a:gd name="connsiteY9" fmla="*/ 1026682 h 1998084"/>
                      <a:gd name="connsiteX10" fmla="*/ 2811672 w 3621672"/>
                      <a:gd name="connsiteY10" fmla="*/ 362762 h 1998084"/>
                      <a:gd name="connsiteX11" fmla="*/ 2811648 w 3621672"/>
                      <a:gd name="connsiteY11" fmla="*/ 1349614 h 1998084"/>
                      <a:gd name="connsiteX12" fmla="*/ 3067303 w 3621672"/>
                      <a:gd name="connsiteY12" fmla="*/ 872898 h 1998084"/>
                      <a:gd name="connsiteX13" fmla="*/ 3308989 w 3621672"/>
                      <a:gd name="connsiteY13" fmla="*/ 1059879 h 1998084"/>
                      <a:gd name="connsiteX14" fmla="*/ 3620399 w 3621672"/>
                      <a:gd name="connsiteY14" fmla="*/ 1058059 h 1998084"/>
                      <a:gd name="connsiteX15" fmla="*/ 3621620 w 3621672"/>
                      <a:gd name="connsiteY15" fmla="*/ 1158869 h 1998084"/>
                      <a:gd name="connsiteX16" fmla="*/ 3195219 w 3621672"/>
                      <a:gd name="connsiteY16" fmla="*/ 1159159 h 1998084"/>
                      <a:gd name="connsiteX17" fmla="*/ 3127797 w 3621672"/>
                      <a:gd name="connsiteY17" fmla="*/ 1094013 h 1998084"/>
                      <a:gd name="connsiteX18" fmla="*/ 2637033 w 3621672"/>
                      <a:gd name="connsiteY18" fmla="*/ 1998084 h 1998084"/>
                      <a:gd name="connsiteX19" fmla="*/ 2641943 w 3621672"/>
                      <a:gd name="connsiteY19" fmla="*/ 1044037 h 1998084"/>
                      <a:gd name="connsiteX20" fmla="*/ 2412866 w 3621672"/>
                      <a:gd name="connsiteY20" fmla="*/ 1442758 h 1998084"/>
                      <a:gd name="connsiteX21" fmla="*/ 2263227 w 3621672"/>
                      <a:gd name="connsiteY21" fmla="*/ 969434 h 1998084"/>
                      <a:gd name="connsiteX22" fmla="*/ 1966733 w 3621672"/>
                      <a:gd name="connsiteY22" fmla="*/ 1221083 h 1998084"/>
                      <a:gd name="connsiteX23" fmla="*/ 1899461 w 3621672"/>
                      <a:gd name="connsiteY23" fmla="*/ 553347 h 1998084"/>
                      <a:gd name="connsiteX24" fmla="*/ 1509822 w 3621672"/>
                      <a:gd name="connsiteY24" fmla="*/ 1270912 h 1998084"/>
                      <a:gd name="connsiteX25" fmla="*/ 1448625 w 3621672"/>
                      <a:gd name="connsiteY25" fmla="*/ 1097899 h 1998084"/>
                      <a:gd name="connsiteX26" fmla="*/ 1184752 w 3621672"/>
                      <a:gd name="connsiteY26" fmla="*/ 1500572 h 1998084"/>
                      <a:gd name="connsiteX27" fmla="*/ 1084982 w 3621672"/>
                      <a:gd name="connsiteY27" fmla="*/ 917844 h 1998084"/>
                      <a:gd name="connsiteX28" fmla="*/ 869426 w 3621672"/>
                      <a:gd name="connsiteY28" fmla="*/ 1306002 h 1998084"/>
                      <a:gd name="connsiteX29" fmla="*/ 710749 w 3621672"/>
                      <a:gd name="connsiteY29" fmla="*/ 1055533 h 1998084"/>
                      <a:gd name="connsiteX30" fmla="*/ 482172 w 3621672"/>
                      <a:gd name="connsiteY30" fmla="*/ 1475883 h 1998084"/>
                      <a:gd name="connsiteX31" fmla="*/ 193 w 3621672"/>
                      <a:gd name="connsiteY31" fmla="*/ 1475833 h 1998084"/>
                      <a:gd name="connsiteX32" fmla="*/ 1778 w 3621672"/>
                      <a:gd name="connsiteY32" fmla="*/ 1382153 h 1998084"/>
                      <a:gd name="connsiteX33" fmla="*/ 373541 w 3621672"/>
                      <a:gd name="connsiteY33" fmla="*/ 1381754 h 1998084"/>
                      <a:gd name="connsiteX34" fmla="*/ 697630 w 3621672"/>
                      <a:gd name="connsiteY34" fmla="*/ 738394 h 1998084"/>
                      <a:gd name="connsiteX0" fmla="*/ 697630 w 3621672"/>
                      <a:gd name="connsiteY0" fmla="*/ 738394 h 1998084"/>
                      <a:gd name="connsiteX1" fmla="*/ 871811 w 3621672"/>
                      <a:gd name="connsiteY1" fmla="*/ 998922 h 1998084"/>
                      <a:gd name="connsiteX2" fmla="*/ 1196514 w 3621672"/>
                      <a:gd name="connsiteY2" fmla="*/ 471402 h 1998084"/>
                      <a:gd name="connsiteX3" fmla="*/ 1302737 w 3621672"/>
                      <a:gd name="connsiteY3" fmla="*/ 1087062 h 1998084"/>
                      <a:gd name="connsiteX4" fmla="*/ 1535109 w 3621672"/>
                      <a:gd name="connsiteY4" fmla="*/ 740588 h 1998084"/>
                      <a:gd name="connsiteX5" fmla="*/ 1564688 w 3621672"/>
                      <a:gd name="connsiteY5" fmla="*/ 839578 h 1998084"/>
                      <a:gd name="connsiteX6" fmla="*/ 2026438 w 3621672"/>
                      <a:gd name="connsiteY6" fmla="*/ 0 h 1998084"/>
                      <a:gd name="connsiteX7" fmla="*/ 2096422 w 3621672"/>
                      <a:gd name="connsiteY7" fmla="*/ 910209 h 1998084"/>
                      <a:gd name="connsiteX8" fmla="*/ 2337613 w 3621672"/>
                      <a:gd name="connsiteY8" fmla="*/ 692526 h 1998084"/>
                      <a:gd name="connsiteX9" fmla="*/ 2451304 w 3621672"/>
                      <a:gd name="connsiteY9" fmla="*/ 1026682 h 1998084"/>
                      <a:gd name="connsiteX10" fmla="*/ 2811672 w 3621672"/>
                      <a:gd name="connsiteY10" fmla="*/ 362762 h 1998084"/>
                      <a:gd name="connsiteX11" fmla="*/ 2811648 w 3621672"/>
                      <a:gd name="connsiteY11" fmla="*/ 1349614 h 1998084"/>
                      <a:gd name="connsiteX12" fmla="*/ 3067303 w 3621672"/>
                      <a:gd name="connsiteY12" fmla="*/ 872898 h 1998084"/>
                      <a:gd name="connsiteX13" fmla="*/ 3308989 w 3621672"/>
                      <a:gd name="connsiteY13" fmla="*/ 1059879 h 1998084"/>
                      <a:gd name="connsiteX14" fmla="*/ 3620399 w 3621672"/>
                      <a:gd name="connsiteY14" fmla="*/ 1058059 h 1998084"/>
                      <a:gd name="connsiteX15" fmla="*/ 3621620 w 3621672"/>
                      <a:gd name="connsiteY15" fmla="*/ 1158869 h 1998084"/>
                      <a:gd name="connsiteX16" fmla="*/ 3195219 w 3621672"/>
                      <a:gd name="connsiteY16" fmla="*/ 1159159 h 1998084"/>
                      <a:gd name="connsiteX17" fmla="*/ 3127797 w 3621672"/>
                      <a:gd name="connsiteY17" fmla="*/ 1094013 h 1998084"/>
                      <a:gd name="connsiteX18" fmla="*/ 2637033 w 3621672"/>
                      <a:gd name="connsiteY18" fmla="*/ 1998084 h 1998084"/>
                      <a:gd name="connsiteX19" fmla="*/ 2641943 w 3621672"/>
                      <a:gd name="connsiteY19" fmla="*/ 1034361 h 1998084"/>
                      <a:gd name="connsiteX20" fmla="*/ 2412866 w 3621672"/>
                      <a:gd name="connsiteY20" fmla="*/ 1442758 h 1998084"/>
                      <a:gd name="connsiteX21" fmla="*/ 2263227 w 3621672"/>
                      <a:gd name="connsiteY21" fmla="*/ 969434 h 1998084"/>
                      <a:gd name="connsiteX22" fmla="*/ 1966733 w 3621672"/>
                      <a:gd name="connsiteY22" fmla="*/ 1221083 h 1998084"/>
                      <a:gd name="connsiteX23" fmla="*/ 1899461 w 3621672"/>
                      <a:gd name="connsiteY23" fmla="*/ 553347 h 1998084"/>
                      <a:gd name="connsiteX24" fmla="*/ 1509822 w 3621672"/>
                      <a:gd name="connsiteY24" fmla="*/ 1270912 h 1998084"/>
                      <a:gd name="connsiteX25" fmla="*/ 1448625 w 3621672"/>
                      <a:gd name="connsiteY25" fmla="*/ 1097899 h 1998084"/>
                      <a:gd name="connsiteX26" fmla="*/ 1184752 w 3621672"/>
                      <a:gd name="connsiteY26" fmla="*/ 1500572 h 1998084"/>
                      <a:gd name="connsiteX27" fmla="*/ 1084982 w 3621672"/>
                      <a:gd name="connsiteY27" fmla="*/ 917844 h 1998084"/>
                      <a:gd name="connsiteX28" fmla="*/ 869426 w 3621672"/>
                      <a:gd name="connsiteY28" fmla="*/ 1306002 h 1998084"/>
                      <a:gd name="connsiteX29" fmla="*/ 710749 w 3621672"/>
                      <a:gd name="connsiteY29" fmla="*/ 1055533 h 1998084"/>
                      <a:gd name="connsiteX30" fmla="*/ 482172 w 3621672"/>
                      <a:gd name="connsiteY30" fmla="*/ 1475883 h 1998084"/>
                      <a:gd name="connsiteX31" fmla="*/ 193 w 3621672"/>
                      <a:gd name="connsiteY31" fmla="*/ 1475833 h 1998084"/>
                      <a:gd name="connsiteX32" fmla="*/ 1778 w 3621672"/>
                      <a:gd name="connsiteY32" fmla="*/ 1382153 h 1998084"/>
                      <a:gd name="connsiteX33" fmla="*/ 373541 w 3621672"/>
                      <a:gd name="connsiteY33" fmla="*/ 1381754 h 1998084"/>
                      <a:gd name="connsiteX34" fmla="*/ 697630 w 3621672"/>
                      <a:gd name="connsiteY34" fmla="*/ 738394 h 1998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621672" h="1998084">
                        <a:moveTo>
                          <a:pt x="697630" y="738394"/>
                        </a:moveTo>
                        <a:lnTo>
                          <a:pt x="871811" y="998922"/>
                        </a:lnTo>
                        <a:lnTo>
                          <a:pt x="1196514" y="471402"/>
                        </a:lnTo>
                        <a:lnTo>
                          <a:pt x="1302737" y="1087062"/>
                        </a:lnTo>
                        <a:lnTo>
                          <a:pt x="1535109" y="740588"/>
                        </a:lnTo>
                        <a:lnTo>
                          <a:pt x="1564688" y="839578"/>
                        </a:lnTo>
                        <a:lnTo>
                          <a:pt x="2026438" y="0"/>
                        </a:lnTo>
                        <a:cubicBezTo>
                          <a:pt x="2050573" y="304209"/>
                          <a:pt x="2077125" y="685829"/>
                          <a:pt x="2096422" y="910209"/>
                        </a:cubicBezTo>
                        <a:cubicBezTo>
                          <a:pt x="2179238" y="842486"/>
                          <a:pt x="2240282" y="782021"/>
                          <a:pt x="2337613" y="692526"/>
                        </a:cubicBezTo>
                        <a:lnTo>
                          <a:pt x="2451304" y="1026682"/>
                        </a:lnTo>
                        <a:lnTo>
                          <a:pt x="2811672" y="362762"/>
                        </a:lnTo>
                        <a:cubicBezTo>
                          <a:pt x="2814083" y="687681"/>
                          <a:pt x="2809237" y="1024695"/>
                          <a:pt x="2811648" y="1349614"/>
                        </a:cubicBezTo>
                        <a:cubicBezTo>
                          <a:pt x="2896866" y="1190709"/>
                          <a:pt x="2982085" y="1034222"/>
                          <a:pt x="3067303" y="872898"/>
                        </a:cubicBezTo>
                        <a:lnTo>
                          <a:pt x="3308989" y="1059879"/>
                        </a:lnTo>
                        <a:lnTo>
                          <a:pt x="3620399" y="1058059"/>
                        </a:lnTo>
                        <a:cubicBezTo>
                          <a:pt x="3620000" y="1092469"/>
                          <a:pt x="3622019" y="1124459"/>
                          <a:pt x="3621620" y="1158869"/>
                        </a:cubicBezTo>
                        <a:cubicBezTo>
                          <a:pt x="3446153" y="1154995"/>
                          <a:pt x="3349561" y="1159252"/>
                          <a:pt x="3195219" y="1159159"/>
                        </a:cubicBezTo>
                        <a:lnTo>
                          <a:pt x="3127797" y="1094013"/>
                        </a:lnTo>
                        <a:lnTo>
                          <a:pt x="2637033" y="1998084"/>
                        </a:lnTo>
                        <a:cubicBezTo>
                          <a:pt x="2637862" y="1646203"/>
                          <a:pt x="2633856" y="1374148"/>
                          <a:pt x="2641943" y="1034361"/>
                        </a:cubicBezTo>
                        <a:cubicBezTo>
                          <a:pt x="2574454" y="1174525"/>
                          <a:pt x="2487612" y="1300175"/>
                          <a:pt x="2412866" y="1442758"/>
                        </a:cubicBezTo>
                        <a:lnTo>
                          <a:pt x="2263227" y="969434"/>
                        </a:lnTo>
                        <a:lnTo>
                          <a:pt x="1966733" y="1221083"/>
                        </a:lnTo>
                        <a:lnTo>
                          <a:pt x="1899461" y="553347"/>
                        </a:lnTo>
                        <a:cubicBezTo>
                          <a:pt x="1803339" y="688103"/>
                          <a:pt x="1678777" y="994937"/>
                          <a:pt x="1509822" y="1270912"/>
                        </a:cubicBezTo>
                        <a:lnTo>
                          <a:pt x="1448625" y="1097899"/>
                        </a:lnTo>
                        <a:lnTo>
                          <a:pt x="1184752" y="1500572"/>
                        </a:lnTo>
                        <a:lnTo>
                          <a:pt x="1084982" y="917844"/>
                        </a:lnTo>
                        <a:lnTo>
                          <a:pt x="869426" y="1306002"/>
                        </a:lnTo>
                        <a:lnTo>
                          <a:pt x="710749" y="1055533"/>
                        </a:lnTo>
                        <a:lnTo>
                          <a:pt x="482172" y="1475883"/>
                        </a:lnTo>
                        <a:lnTo>
                          <a:pt x="193" y="1475833"/>
                        </a:lnTo>
                        <a:cubicBezTo>
                          <a:pt x="721" y="1444606"/>
                          <a:pt x="-1355" y="1415985"/>
                          <a:pt x="1778" y="1382153"/>
                        </a:cubicBezTo>
                        <a:lnTo>
                          <a:pt x="373541" y="1381754"/>
                        </a:lnTo>
                        <a:lnTo>
                          <a:pt x="697630" y="738394"/>
                        </a:lnTo>
                        <a:close/>
                      </a:path>
                    </a:pathLst>
                  </a:custGeom>
                  <a:grpFill/>
                  <a:ln w="12700" cap="flat" cmpd="sng" algn="ctr">
                    <a:noFill/>
                    <a:prstDash val="solid"/>
                    <a:miter lim="800000"/>
                  </a:ln>
                  <a:effectLst/>
                </p:spPr>
                <p:txBody>
                  <a:bodyPr rtlCol="0" anchor="b"/>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grpSp>
            <p:sp>
              <p:nvSpPr>
                <p:cNvPr id="54" name="Freeform 433">
                  <a:extLst>
                    <a:ext uri="{FF2B5EF4-FFF2-40B4-BE49-F238E27FC236}">
                      <a16:creationId xmlns:a16="http://schemas.microsoft.com/office/drawing/2014/main" id="{FCE0E38F-E7D1-45BC-8CD0-6BD68DAB87C1}"/>
                    </a:ext>
                  </a:extLst>
                </p:cNvPr>
                <p:cNvSpPr/>
                <p:nvPr/>
              </p:nvSpPr>
              <p:spPr>
                <a:xfrm>
                  <a:off x="3805922" y="4388815"/>
                  <a:ext cx="522463" cy="278317"/>
                </a:xfrm>
                <a:custGeom>
                  <a:avLst/>
                  <a:gdLst>
                    <a:gd name="connsiteX0" fmla="*/ 551870 w 1346316"/>
                    <a:gd name="connsiteY0" fmla="*/ 673154 h 770184"/>
                    <a:gd name="connsiteX1" fmla="*/ 533676 w 1346316"/>
                    <a:gd name="connsiteY1" fmla="*/ 745928 h 770184"/>
                    <a:gd name="connsiteX2" fmla="*/ 809609 w 1346316"/>
                    <a:gd name="connsiteY2" fmla="*/ 745928 h 770184"/>
                    <a:gd name="connsiteX3" fmla="*/ 791416 w 1346316"/>
                    <a:gd name="connsiteY3" fmla="*/ 673154 h 770184"/>
                    <a:gd name="connsiteX4" fmla="*/ 1204055 w 1346316"/>
                    <a:gd name="connsiteY4" fmla="*/ 615493 h 770184"/>
                    <a:gd name="connsiteX5" fmla="*/ 1015407 w 1346316"/>
                    <a:gd name="connsiteY5" fmla="*/ 615493 h 770184"/>
                    <a:gd name="connsiteX6" fmla="*/ 1032781 w 1346316"/>
                    <a:gd name="connsiteY6" fmla="*/ 650745 h 770184"/>
                    <a:gd name="connsiteX7" fmla="*/ 1220832 w 1346316"/>
                    <a:gd name="connsiteY7" fmla="*/ 650745 h 770184"/>
                    <a:gd name="connsiteX8" fmla="*/ 897365 w 1346316"/>
                    <a:gd name="connsiteY8" fmla="*/ 615493 h 770184"/>
                    <a:gd name="connsiteX9" fmla="*/ 903125 w 1346316"/>
                    <a:gd name="connsiteY9" fmla="*/ 652301 h 770184"/>
                    <a:gd name="connsiteX10" fmla="*/ 1006664 w 1346316"/>
                    <a:gd name="connsiteY10" fmla="*/ 652300 h 770184"/>
                    <a:gd name="connsiteX11" fmla="*/ 989968 w 1346316"/>
                    <a:gd name="connsiteY11" fmla="*/ 615493 h 770184"/>
                    <a:gd name="connsiteX12" fmla="*/ 883111 w 1346316"/>
                    <a:gd name="connsiteY12" fmla="*/ 615493 h 770184"/>
                    <a:gd name="connsiteX13" fmla="*/ 378681 w 1346316"/>
                    <a:gd name="connsiteY13" fmla="*/ 616132 h 770184"/>
                    <a:gd name="connsiteX14" fmla="*/ 366730 w 1346316"/>
                    <a:gd name="connsiteY14" fmla="*/ 652421 h 770184"/>
                    <a:gd name="connsiteX15" fmla="*/ 883996 w 1346316"/>
                    <a:gd name="connsiteY15" fmla="*/ 651213 h 770184"/>
                    <a:gd name="connsiteX16" fmla="*/ 883111 w 1346316"/>
                    <a:gd name="connsiteY16" fmla="*/ 615493 h 770184"/>
                    <a:gd name="connsiteX17" fmla="*/ 147640 w 1346316"/>
                    <a:gd name="connsiteY17" fmla="*/ 615493 h 770184"/>
                    <a:gd name="connsiteX18" fmla="*/ 129652 w 1346316"/>
                    <a:gd name="connsiteY18" fmla="*/ 650745 h 770184"/>
                    <a:gd name="connsiteX19" fmla="*/ 342828 w 1346316"/>
                    <a:gd name="connsiteY19" fmla="*/ 651901 h 770184"/>
                    <a:gd name="connsiteX20" fmla="*/ 360299 w 1346316"/>
                    <a:gd name="connsiteY20" fmla="*/ 615493 h 770184"/>
                    <a:gd name="connsiteX21" fmla="*/ 188773 w 1346316"/>
                    <a:gd name="connsiteY21" fmla="*/ 585700 h 770184"/>
                    <a:gd name="connsiteX22" fmla="*/ 155112 w 1346316"/>
                    <a:gd name="connsiteY22" fmla="*/ 610506 h 770184"/>
                    <a:gd name="connsiteX23" fmla="*/ 259575 w 1346316"/>
                    <a:gd name="connsiteY23" fmla="*/ 610506 h 770184"/>
                    <a:gd name="connsiteX24" fmla="*/ 272651 w 1346316"/>
                    <a:gd name="connsiteY24" fmla="*/ 585700 h 770184"/>
                    <a:gd name="connsiteX25" fmla="*/ 1113693 w 1346316"/>
                    <a:gd name="connsiteY25" fmla="*/ 585552 h 770184"/>
                    <a:gd name="connsiteX26" fmla="*/ 1010648 w 1346316"/>
                    <a:gd name="connsiteY26" fmla="*/ 585552 h 770184"/>
                    <a:gd name="connsiteX27" fmla="*/ 1019742 w 1346316"/>
                    <a:gd name="connsiteY27" fmla="*/ 609788 h 770184"/>
                    <a:gd name="connsiteX28" fmla="*/ 1124693 w 1346316"/>
                    <a:gd name="connsiteY28" fmla="*/ 609788 h 770184"/>
                    <a:gd name="connsiteX29" fmla="*/ 998131 w 1346316"/>
                    <a:gd name="connsiteY29" fmla="*/ 585552 h 770184"/>
                    <a:gd name="connsiteX30" fmla="*/ 895085 w 1346316"/>
                    <a:gd name="connsiteY30" fmla="*/ 585552 h 770184"/>
                    <a:gd name="connsiteX31" fmla="*/ 904180 w 1346316"/>
                    <a:gd name="connsiteY31" fmla="*/ 609788 h 770184"/>
                    <a:gd name="connsiteX32" fmla="*/ 1009130 w 1346316"/>
                    <a:gd name="connsiteY32" fmla="*/ 609788 h 770184"/>
                    <a:gd name="connsiteX33" fmla="*/ 882568 w 1346316"/>
                    <a:gd name="connsiteY33" fmla="*/ 585552 h 770184"/>
                    <a:gd name="connsiteX34" fmla="*/ 779522 w 1346316"/>
                    <a:gd name="connsiteY34" fmla="*/ 585552 h 770184"/>
                    <a:gd name="connsiteX35" fmla="*/ 788617 w 1346316"/>
                    <a:gd name="connsiteY35" fmla="*/ 609788 h 770184"/>
                    <a:gd name="connsiteX36" fmla="*/ 893567 w 1346316"/>
                    <a:gd name="connsiteY36" fmla="*/ 609788 h 770184"/>
                    <a:gd name="connsiteX37" fmla="*/ 684615 w 1346316"/>
                    <a:gd name="connsiteY37" fmla="*/ 585552 h 770184"/>
                    <a:gd name="connsiteX38" fmla="*/ 673054 w 1346316"/>
                    <a:gd name="connsiteY38" fmla="*/ 609788 h 770184"/>
                    <a:gd name="connsiteX39" fmla="*/ 778004 w 1346316"/>
                    <a:gd name="connsiteY39" fmla="*/ 609788 h 770184"/>
                    <a:gd name="connsiteX40" fmla="*/ 767005 w 1346316"/>
                    <a:gd name="connsiteY40" fmla="*/ 585552 h 770184"/>
                    <a:gd name="connsiteX41" fmla="*/ 584894 w 1346316"/>
                    <a:gd name="connsiteY41" fmla="*/ 585552 h 770184"/>
                    <a:gd name="connsiteX42" fmla="*/ 573332 w 1346316"/>
                    <a:gd name="connsiteY42" fmla="*/ 609788 h 770184"/>
                    <a:gd name="connsiteX43" fmla="*/ 660057 w 1346316"/>
                    <a:gd name="connsiteY43" fmla="*/ 609788 h 770184"/>
                    <a:gd name="connsiteX44" fmla="*/ 671536 w 1346316"/>
                    <a:gd name="connsiteY44" fmla="*/ 585552 h 770184"/>
                    <a:gd name="connsiteX45" fmla="*/ 485173 w 1346316"/>
                    <a:gd name="connsiteY45" fmla="*/ 585552 h 770184"/>
                    <a:gd name="connsiteX46" fmla="*/ 473611 w 1346316"/>
                    <a:gd name="connsiteY46" fmla="*/ 609788 h 770184"/>
                    <a:gd name="connsiteX47" fmla="*/ 560336 w 1346316"/>
                    <a:gd name="connsiteY47" fmla="*/ 609788 h 770184"/>
                    <a:gd name="connsiteX48" fmla="*/ 571815 w 1346316"/>
                    <a:gd name="connsiteY48" fmla="*/ 585552 h 770184"/>
                    <a:gd name="connsiteX49" fmla="*/ 385452 w 1346316"/>
                    <a:gd name="connsiteY49" fmla="*/ 585552 h 770184"/>
                    <a:gd name="connsiteX50" fmla="*/ 373890 w 1346316"/>
                    <a:gd name="connsiteY50" fmla="*/ 609788 h 770184"/>
                    <a:gd name="connsiteX51" fmla="*/ 460615 w 1346316"/>
                    <a:gd name="connsiteY51" fmla="*/ 609788 h 770184"/>
                    <a:gd name="connsiteX52" fmla="*/ 472093 w 1346316"/>
                    <a:gd name="connsiteY52" fmla="*/ 585552 h 770184"/>
                    <a:gd name="connsiteX53" fmla="*/ 285442 w 1346316"/>
                    <a:gd name="connsiteY53" fmla="*/ 585552 h 770184"/>
                    <a:gd name="connsiteX54" fmla="*/ 274169 w 1346316"/>
                    <a:gd name="connsiteY54" fmla="*/ 609788 h 770184"/>
                    <a:gd name="connsiteX55" fmla="*/ 360894 w 1346316"/>
                    <a:gd name="connsiteY55" fmla="*/ 609788 h 770184"/>
                    <a:gd name="connsiteX56" fmla="*/ 372372 w 1346316"/>
                    <a:gd name="connsiteY56" fmla="*/ 585552 h 770184"/>
                    <a:gd name="connsiteX57" fmla="*/ 1066569 w 1346316"/>
                    <a:gd name="connsiteY57" fmla="*/ 559836 h 770184"/>
                    <a:gd name="connsiteX58" fmla="*/ 1079181 w 1346316"/>
                    <a:gd name="connsiteY58" fmla="*/ 580212 h 770184"/>
                    <a:gd name="connsiteX59" fmla="*/ 1127458 w 1346316"/>
                    <a:gd name="connsiteY59" fmla="*/ 579110 h 770184"/>
                    <a:gd name="connsiteX60" fmla="*/ 1140617 w 1346316"/>
                    <a:gd name="connsiteY60" fmla="*/ 605551 h 770184"/>
                    <a:gd name="connsiteX61" fmla="*/ 1204732 w 1346316"/>
                    <a:gd name="connsiteY61" fmla="*/ 608132 h 770184"/>
                    <a:gd name="connsiteX62" fmla="*/ 1163737 w 1346316"/>
                    <a:gd name="connsiteY62" fmla="*/ 559836 h 770184"/>
                    <a:gd name="connsiteX63" fmla="*/ 237502 w 1346316"/>
                    <a:gd name="connsiteY63" fmla="*/ 557325 h 770184"/>
                    <a:gd name="connsiteX64" fmla="*/ 220112 w 1346316"/>
                    <a:gd name="connsiteY64" fmla="*/ 578693 h 770184"/>
                    <a:gd name="connsiteX65" fmla="*/ 324576 w 1346316"/>
                    <a:gd name="connsiteY65" fmla="*/ 578693 h 770184"/>
                    <a:gd name="connsiteX66" fmla="*/ 337651 w 1346316"/>
                    <a:gd name="connsiteY66" fmla="*/ 557325 h 770184"/>
                    <a:gd name="connsiteX67" fmla="*/ 1059826 w 1346316"/>
                    <a:gd name="connsiteY67" fmla="*/ 557138 h 770184"/>
                    <a:gd name="connsiteX68" fmla="*/ 956781 w 1346316"/>
                    <a:gd name="connsiteY68" fmla="*/ 557139 h 770184"/>
                    <a:gd name="connsiteX69" fmla="*/ 965875 w 1346316"/>
                    <a:gd name="connsiteY69" fmla="*/ 578014 h 770184"/>
                    <a:gd name="connsiteX70" fmla="*/ 1070826 w 1346316"/>
                    <a:gd name="connsiteY70" fmla="*/ 578014 h 770184"/>
                    <a:gd name="connsiteX71" fmla="*/ 947568 w 1346316"/>
                    <a:gd name="connsiteY71" fmla="*/ 557138 h 770184"/>
                    <a:gd name="connsiteX72" fmla="*/ 844523 w 1346316"/>
                    <a:gd name="connsiteY72" fmla="*/ 557139 h 770184"/>
                    <a:gd name="connsiteX73" fmla="*/ 853617 w 1346316"/>
                    <a:gd name="connsiteY73" fmla="*/ 578014 h 770184"/>
                    <a:gd name="connsiteX74" fmla="*/ 958568 w 1346316"/>
                    <a:gd name="connsiteY74" fmla="*/ 578014 h 770184"/>
                    <a:gd name="connsiteX75" fmla="*/ 749615 w 1346316"/>
                    <a:gd name="connsiteY75" fmla="*/ 557138 h 770184"/>
                    <a:gd name="connsiteX76" fmla="*/ 738054 w 1346316"/>
                    <a:gd name="connsiteY76" fmla="*/ 578014 h 770184"/>
                    <a:gd name="connsiteX77" fmla="*/ 843005 w 1346316"/>
                    <a:gd name="connsiteY77" fmla="*/ 578014 h 770184"/>
                    <a:gd name="connsiteX78" fmla="*/ 832005 w 1346316"/>
                    <a:gd name="connsiteY78" fmla="*/ 557138 h 770184"/>
                    <a:gd name="connsiteX79" fmla="*/ 649894 w 1346316"/>
                    <a:gd name="connsiteY79" fmla="*/ 557138 h 770184"/>
                    <a:gd name="connsiteX80" fmla="*/ 638333 w 1346316"/>
                    <a:gd name="connsiteY80" fmla="*/ 578014 h 770184"/>
                    <a:gd name="connsiteX81" fmla="*/ 725058 w 1346316"/>
                    <a:gd name="connsiteY81" fmla="*/ 578014 h 770184"/>
                    <a:gd name="connsiteX82" fmla="*/ 736536 w 1346316"/>
                    <a:gd name="connsiteY82" fmla="*/ 557138 h 770184"/>
                    <a:gd name="connsiteX83" fmla="*/ 550173 w 1346316"/>
                    <a:gd name="connsiteY83" fmla="*/ 557138 h 770184"/>
                    <a:gd name="connsiteX84" fmla="*/ 538612 w 1346316"/>
                    <a:gd name="connsiteY84" fmla="*/ 578014 h 770184"/>
                    <a:gd name="connsiteX85" fmla="*/ 625336 w 1346316"/>
                    <a:gd name="connsiteY85" fmla="*/ 578014 h 770184"/>
                    <a:gd name="connsiteX86" fmla="*/ 636815 w 1346316"/>
                    <a:gd name="connsiteY86" fmla="*/ 557138 h 770184"/>
                    <a:gd name="connsiteX87" fmla="*/ 450452 w 1346316"/>
                    <a:gd name="connsiteY87" fmla="*/ 557138 h 770184"/>
                    <a:gd name="connsiteX88" fmla="*/ 438891 w 1346316"/>
                    <a:gd name="connsiteY88" fmla="*/ 578014 h 770184"/>
                    <a:gd name="connsiteX89" fmla="*/ 525615 w 1346316"/>
                    <a:gd name="connsiteY89" fmla="*/ 578014 h 770184"/>
                    <a:gd name="connsiteX90" fmla="*/ 537094 w 1346316"/>
                    <a:gd name="connsiteY90" fmla="*/ 557138 h 770184"/>
                    <a:gd name="connsiteX91" fmla="*/ 350442 w 1346316"/>
                    <a:gd name="connsiteY91" fmla="*/ 557138 h 770184"/>
                    <a:gd name="connsiteX92" fmla="*/ 339169 w 1346316"/>
                    <a:gd name="connsiteY92" fmla="*/ 578014 h 770184"/>
                    <a:gd name="connsiteX93" fmla="*/ 425894 w 1346316"/>
                    <a:gd name="connsiteY93" fmla="*/ 578014 h 770184"/>
                    <a:gd name="connsiteX94" fmla="*/ 437373 w 1346316"/>
                    <a:gd name="connsiteY94" fmla="*/ 557138 h 770184"/>
                    <a:gd name="connsiteX95" fmla="*/ 223508 w 1346316"/>
                    <a:gd name="connsiteY95" fmla="*/ 530416 h 770184"/>
                    <a:gd name="connsiteX96" fmla="*/ 181034 w 1346316"/>
                    <a:gd name="connsiteY96" fmla="*/ 577233 h 770184"/>
                    <a:gd name="connsiteX97" fmla="*/ 214086 w 1346316"/>
                    <a:gd name="connsiteY97" fmla="*/ 576132 h 770184"/>
                    <a:gd name="connsiteX98" fmla="*/ 236120 w 1346316"/>
                    <a:gd name="connsiteY98" fmla="*/ 549691 h 770184"/>
                    <a:gd name="connsiteX99" fmla="*/ 308065 w 1346316"/>
                    <a:gd name="connsiteY99" fmla="*/ 550792 h 770184"/>
                    <a:gd name="connsiteX100" fmla="*/ 320676 w 1346316"/>
                    <a:gd name="connsiteY100" fmla="*/ 530416 h 770184"/>
                    <a:gd name="connsiteX101" fmla="*/ 344289 w 1346316"/>
                    <a:gd name="connsiteY101" fmla="*/ 525890 h 770184"/>
                    <a:gd name="connsiteX102" fmla="*/ 313816 w 1346316"/>
                    <a:gd name="connsiteY102" fmla="*/ 551962 h 770184"/>
                    <a:gd name="connsiteX103" fmla="*/ 408386 w 1346316"/>
                    <a:gd name="connsiteY103" fmla="*/ 551962 h 770184"/>
                    <a:gd name="connsiteX104" fmla="*/ 420223 w 1346316"/>
                    <a:gd name="connsiteY104" fmla="*/ 525890 h 770184"/>
                    <a:gd name="connsiteX105" fmla="*/ 1146909 w 1346316"/>
                    <a:gd name="connsiteY105" fmla="*/ 525757 h 770184"/>
                    <a:gd name="connsiteX106" fmla="*/ 1053623 w 1346316"/>
                    <a:gd name="connsiteY106" fmla="*/ 525757 h 770184"/>
                    <a:gd name="connsiteX107" fmla="*/ 1061857 w 1346316"/>
                    <a:gd name="connsiteY107" fmla="*/ 551229 h 770184"/>
                    <a:gd name="connsiteX108" fmla="*/ 1156867 w 1346316"/>
                    <a:gd name="connsiteY108" fmla="*/ 551229 h 770184"/>
                    <a:gd name="connsiteX109" fmla="*/ 1046629 w 1346316"/>
                    <a:gd name="connsiteY109" fmla="*/ 525757 h 770184"/>
                    <a:gd name="connsiteX110" fmla="*/ 953343 w 1346316"/>
                    <a:gd name="connsiteY110" fmla="*/ 525757 h 770184"/>
                    <a:gd name="connsiteX111" fmla="*/ 961577 w 1346316"/>
                    <a:gd name="connsiteY111" fmla="*/ 551229 h 770184"/>
                    <a:gd name="connsiteX112" fmla="*/ 1056587 w 1346316"/>
                    <a:gd name="connsiteY112" fmla="*/ 551229 h 770184"/>
                    <a:gd name="connsiteX113" fmla="*/ 946348 w 1346316"/>
                    <a:gd name="connsiteY113" fmla="*/ 525757 h 770184"/>
                    <a:gd name="connsiteX114" fmla="*/ 853062 w 1346316"/>
                    <a:gd name="connsiteY114" fmla="*/ 525757 h 770184"/>
                    <a:gd name="connsiteX115" fmla="*/ 861295 w 1346316"/>
                    <a:gd name="connsiteY115" fmla="*/ 551229 h 770184"/>
                    <a:gd name="connsiteX116" fmla="*/ 956306 w 1346316"/>
                    <a:gd name="connsiteY116" fmla="*/ 551229 h 770184"/>
                    <a:gd name="connsiteX117" fmla="*/ 771481 w 1346316"/>
                    <a:gd name="connsiteY117" fmla="*/ 525757 h 770184"/>
                    <a:gd name="connsiteX118" fmla="*/ 761014 w 1346316"/>
                    <a:gd name="connsiteY118" fmla="*/ 551229 h 770184"/>
                    <a:gd name="connsiteX119" fmla="*/ 856024 w 1346316"/>
                    <a:gd name="connsiteY119" fmla="*/ 551229 h 770184"/>
                    <a:gd name="connsiteX120" fmla="*/ 846067 w 1346316"/>
                    <a:gd name="connsiteY120" fmla="*/ 525757 h 770184"/>
                    <a:gd name="connsiteX121" fmla="*/ 685542 w 1346316"/>
                    <a:gd name="connsiteY121" fmla="*/ 525757 h 770184"/>
                    <a:gd name="connsiteX122" fmla="*/ 675076 w 1346316"/>
                    <a:gd name="connsiteY122" fmla="*/ 551229 h 770184"/>
                    <a:gd name="connsiteX123" fmla="*/ 753586 w 1346316"/>
                    <a:gd name="connsiteY123" fmla="*/ 551229 h 770184"/>
                    <a:gd name="connsiteX124" fmla="*/ 763977 w 1346316"/>
                    <a:gd name="connsiteY124" fmla="*/ 525757 h 770184"/>
                    <a:gd name="connsiteX125" fmla="*/ 599604 w 1346316"/>
                    <a:gd name="connsiteY125" fmla="*/ 525757 h 770184"/>
                    <a:gd name="connsiteX126" fmla="*/ 589137 w 1346316"/>
                    <a:gd name="connsiteY126" fmla="*/ 551229 h 770184"/>
                    <a:gd name="connsiteX127" fmla="*/ 667647 w 1346316"/>
                    <a:gd name="connsiteY127" fmla="*/ 551229 h 770184"/>
                    <a:gd name="connsiteX128" fmla="*/ 678038 w 1346316"/>
                    <a:gd name="connsiteY128" fmla="*/ 525757 h 770184"/>
                    <a:gd name="connsiteX129" fmla="*/ 513665 w 1346316"/>
                    <a:gd name="connsiteY129" fmla="*/ 525757 h 770184"/>
                    <a:gd name="connsiteX130" fmla="*/ 503199 w 1346316"/>
                    <a:gd name="connsiteY130" fmla="*/ 551229 h 770184"/>
                    <a:gd name="connsiteX131" fmla="*/ 581708 w 1346316"/>
                    <a:gd name="connsiteY131" fmla="*/ 551229 h 770184"/>
                    <a:gd name="connsiteX132" fmla="*/ 592100 w 1346316"/>
                    <a:gd name="connsiteY132" fmla="*/ 525757 h 770184"/>
                    <a:gd name="connsiteX133" fmla="*/ 427465 w 1346316"/>
                    <a:gd name="connsiteY133" fmla="*/ 525757 h 770184"/>
                    <a:gd name="connsiteX134" fmla="*/ 417260 w 1346316"/>
                    <a:gd name="connsiteY134" fmla="*/ 551229 h 770184"/>
                    <a:gd name="connsiteX135" fmla="*/ 495770 w 1346316"/>
                    <a:gd name="connsiteY135" fmla="*/ 551229 h 770184"/>
                    <a:gd name="connsiteX136" fmla="*/ 506161 w 1346316"/>
                    <a:gd name="connsiteY136" fmla="*/ 525757 h 770184"/>
                    <a:gd name="connsiteX137" fmla="*/ 261850 w 1346316"/>
                    <a:gd name="connsiteY137" fmla="*/ 499031 h 770184"/>
                    <a:gd name="connsiteX138" fmla="*/ 239015 w 1346316"/>
                    <a:gd name="connsiteY138" fmla="*/ 517250 h 770184"/>
                    <a:gd name="connsiteX139" fmla="*/ 309881 w 1346316"/>
                    <a:gd name="connsiteY139" fmla="*/ 517250 h 770184"/>
                    <a:gd name="connsiteX140" fmla="*/ 318751 w 1346316"/>
                    <a:gd name="connsiteY140" fmla="*/ 499031 h 770184"/>
                    <a:gd name="connsiteX141" fmla="*/ 1061959 w 1346316"/>
                    <a:gd name="connsiteY141" fmla="*/ 498996 h 770184"/>
                    <a:gd name="connsiteX142" fmla="*/ 1068129 w 1346316"/>
                    <a:gd name="connsiteY142" fmla="*/ 516798 h 770184"/>
                    <a:gd name="connsiteX143" fmla="*/ 1139325 w 1346316"/>
                    <a:gd name="connsiteY143" fmla="*/ 516798 h 770184"/>
                    <a:gd name="connsiteX144" fmla="*/ 1131863 w 1346316"/>
                    <a:gd name="connsiteY144" fmla="*/ 498996 h 770184"/>
                    <a:gd name="connsiteX145" fmla="*/ 974984 w 1346316"/>
                    <a:gd name="connsiteY145" fmla="*/ 498996 h 770184"/>
                    <a:gd name="connsiteX146" fmla="*/ 981154 w 1346316"/>
                    <a:gd name="connsiteY146" fmla="*/ 516798 h 770184"/>
                    <a:gd name="connsiteX147" fmla="*/ 1052350 w 1346316"/>
                    <a:gd name="connsiteY147" fmla="*/ 516798 h 770184"/>
                    <a:gd name="connsiteX148" fmla="*/ 1044888 w 1346316"/>
                    <a:gd name="connsiteY148" fmla="*/ 498996 h 770184"/>
                    <a:gd name="connsiteX149" fmla="*/ 888011 w 1346316"/>
                    <a:gd name="connsiteY149" fmla="*/ 498996 h 770184"/>
                    <a:gd name="connsiteX150" fmla="*/ 894180 w 1346316"/>
                    <a:gd name="connsiteY150" fmla="*/ 516798 h 770184"/>
                    <a:gd name="connsiteX151" fmla="*/ 965377 w 1346316"/>
                    <a:gd name="connsiteY151" fmla="*/ 516798 h 770184"/>
                    <a:gd name="connsiteX152" fmla="*/ 957914 w 1346316"/>
                    <a:gd name="connsiteY152" fmla="*/ 498996 h 770184"/>
                    <a:gd name="connsiteX153" fmla="*/ 801037 w 1346316"/>
                    <a:gd name="connsiteY153" fmla="*/ 498996 h 770184"/>
                    <a:gd name="connsiteX154" fmla="*/ 807207 w 1346316"/>
                    <a:gd name="connsiteY154" fmla="*/ 516798 h 770184"/>
                    <a:gd name="connsiteX155" fmla="*/ 878403 w 1346316"/>
                    <a:gd name="connsiteY155" fmla="*/ 516798 h 770184"/>
                    <a:gd name="connsiteX156" fmla="*/ 870941 w 1346316"/>
                    <a:gd name="connsiteY156" fmla="*/ 498996 h 770184"/>
                    <a:gd name="connsiteX157" fmla="*/ 714064 w 1346316"/>
                    <a:gd name="connsiteY157" fmla="*/ 498996 h 770184"/>
                    <a:gd name="connsiteX158" fmla="*/ 720233 w 1346316"/>
                    <a:gd name="connsiteY158" fmla="*/ 516798 h 770184"/>
                    <a:gd name="connsiteX159" fmla="*/ 791430 w 1346316"/>
                    <a:gd name="connsiteY159" fmla="*/ 516798 h 770184"/>
                    <a:gd name="connsiteX160" fmla="*/ 783967 w 1346316"/>
                    <a:gd name="connsiteY160" fmla="*/ 498996 h 770184"/>
                    <a:gd name="connsiteX161" fmla="*/ 641103 w 1346316"/>
                    <a:gd name="connsiteY161" fmla="*/ 498996 h 770184"/>
                    <a:gd name="connsiteX162" fmla="*/ 633260 w 1346316"/>
                    <a:gd name="connsiteY162" fmla="*/ 516798 h 770184"/>
                    <a:gd name="connsiteX163" fmla="*/ 704456 w 1346316"/>
                    <a:gd name="connsiteY163" fmla="*/ 516798 h 770184"/>
                    <a:gd name="connsiteX164" fmla="*/ 696994 w 1346316"/>
                    <a:gd name="connsiteY164" fmla="*/ 498996 h 770184"/>
                    <a:gd name="connsiteX165" fmla="*/ 564878 w 1346316"/>
                    <a:gd name="connsiteY165" fmla="*/ 498996 h 770184"/>
                    <a:gd name="connsiteX166" fmla="*/ 557035 w 1346316"/>
                    <a:gd name="connsiteY166" fmla="*/ 516798 h 770184"/>
                    <a:gd name="connsiteX167" fmla="*/ 615866 w 1346316"/>
                    <a:gd name="connsiteY167" fmla="*/ 516798 h 770184"/>
                    <a:gd name="connsiteX168" fmla="*/ 623653 w 1346316"/>
                    <a:gd name="connsiteY168" fmla="*/ 498996 h 770184"/>
                    <a:gd name="connsiteX169" fmla="*/ 488652 w 1346316"/>
                    <a:gd name="connsiteY169" fmla="*/ 498996 h 770184"/>
                    <a:gd name="connsiteX170" fmla="*/ 480809 w 1346316"/>
                    <a:gd name="connsiteY170" fmla="*/ 516798 h 770184"/>
                    <a:gd name="connsiteX171" fmla="*/ 539641 w 1346316"/>
                    <a:gd name="connsiteY171" fmla="*/ 516798 h 770184"/>
                    <a:gd name="connsiteX172" fmla="*/ 547427 w 1346316"/>
                    <a:gd name="connsiteY172" fmla="*/ 498996 h 770184"/>
                    <a:gd name="connsiteX173" fmla="*/ 412427 w 1346316"/>
                    <a:gd name="connsiteY173" fmla="*/ 498996 h 770184"/>
                    <a:gd name="connsiteX174" fmla="*/ 404584 w 1346316"/>
                    <a:gd name="connsiteY174" fmla="*/ 516798 h 770184"/>
                    <a:gd name="connsiteX175" fmla="*/ 463415 w 1346316"/>
                    <a:gd name="connsiteY175" fmla="*/ 516798 h 770184"/>
                    <a:gd name="connsiteX176" fmla="*/ 471202 w 1346316"/>
                    <a:gd name="connsiteY176" fmla="*/ 498996 h 770184"/>
                    <a:gd name="connsiteX177" fmla="*/ 336006 w 1346316"/>
                    <a:gd name="connsiteY177" fmla="*/ 498996 h 770184"/>
                    <a:gd name="connsiteX178" fmla="*/ 328358 w 1346316"/>
                    <a:gd name="connsiteY178" fmla="*/ 516798 h 770184"/>
                    <a:gd name="connsiteX179" fmla="*/ 387190 w 1346316"/>
                    <a:gd name="connsiteY179" fmla="*/ 516798 h 770184"/>
                    <a:gd name="connsiteX180" fmla="*/ 394976 w 1346316"/>
                    <a:gd name="connsiteY180" fmla="*/ 498996 h 770184"/>
                    <a:gd name="connsiteX181" fmla="*/ 280485 w 1346316"/>
                    <a:gd name="connsiteY181" fmla="*/ 40617 h 770184"/>
                    <a:gd name="connsiteX182" fmla="*/ 280485 w 1346316"/>
                    <a:gd name="connsiteY182" fmla="*/ 411185 h 770184"/>
                    <a:gd name="connsiteX183" fmla="*/ 1105254 w 1346316"/>
                    <a:gd name="connsiteY183" fmla="*/ 411185 h 770184"/>
                    <a:gd name="connsiteX184" fmla="*/ 1105254 w 1346316"/>
                    <a:gd name="connsiteY184" fmla="*/ 40617 h 770184"/>
                    <a:gd name="connsiteX185" fmla="*/ 290594 w 1346316"/>
                    <a:gd name="connsiteY185" fmla="*/ 0 h 770184"/>
                    <a:gd name="connsiteX186" fmla="*/ 1095144 w 1346316"/>
                    <a:gd name="connsiteY186" fmla="*/ 0 h 770184"/>
                    <a:gd name="connsiteX187" fmla="*/ 1146189 w 1346316"/>
                    <a:gd name="connsiteY187" fmla="*/ 51045 h 770184"/>
                    <a:gd name="connsiteX188" fmla="*/ 1146189 w 1346316"/>
                    <a:gd name="connsiteY188" fmla="*/ 400758 h 770184"/>
                    <a:gd name="connsiteX189" fmla="*/ 1131239 w 1346316"/>
                    <a:gd name="connsiteY189" fmla="*/ 436852 h 770184"/>
                    <a:gd name="connsiteX190" fmla="*/ 1122625 w 1346316"/>
                    <a:gd name="connsiteY190" fmla="*/ 442659 h 770184"/>
                    <a:gd name="connsiteX191" fmla="*/ 1135983 w 1346316"/>
                    <a:gd name="connsiteY191" fmla="*/ 442704 h 770184"/>
                    <a:gd name="connsiteX192" fmla="*/ 1346316 w 1346316"/>
                    <a:gd name="connsiteY192" fmla="*/ 716831 h 770184"/>
                    <a:gd name="connsiteX193" fmla="*/ 1274530 w 1346316"/>
                    <a:gd name="connsiteY193" fmla="*/ 770184 h 770184"/>
                    <a:gd name="connsiteX194" fmla="*/ 71786 w 1346316"/>
                    <a:gd name="connsiteY194" fmla="*/ 770184 h 770184"/>
                    <a:gd name="connsiteX195" fmla="*/ 0 w 1346316"/>
                    <a:gd name="connsiteY195" fmla="*/ 716831 h 770184"/>
                    <a:gd name="connsiteX196" fmla="*/ 243483 w 1346316"/>
                    <a:gd name="connsiteY196" fmla="*/ 439672 h 770184"/>
                    <a:gd name="connsiteX197" fmla="*/ 258760 w 1346316"/>
                    <a:gd name="connsiteY197" fmla="*/ 439724 h 770184"/>
                    <a:gd name="connsiteX198" fmla="*/ 254500 w 1346316"/>
                    <a:gd name="connsiteY198" fmla="*/ 436852 h 770184"/>
                    <a:gd name="connsiteX199" fmla="*/ 239549 w 1346316"/>
                    <a:gd name="connsiteY199" fmla="*/ 400758 h 770184"/>
                    <a:gd name="connsiteX200" fmla="*/ 239549 w 1346316"/>
                    <a:gd name="connsiteY200" fmla="*/ 51045 h 770184"/>
                    <a:gd name="connsiteX201" fmla="*/ 290594 w 1346316"/>
                    <a:gd name="connsiteY201" fmla="*/ 0 h 770184"/>
                    <a:gd name="connsiteX0" fmla="*/ 532211 w 1326657"/>
                    <a:gd name="connsiteY0" fmla="*/ 673154 h 770184"/>
                    <a:gd name="connsiteX1" fmla="*/ 514017 w 1326657"/>
                    <a:gd name="connsiteY1" fmla="*/ 745928 h 770184"/>
                    <a:gd name="connsiteX2" fmla="*/ 789950 w 1326657"/>
                    <a:gd name="connsiteY2" fmla="*/ 745928 h 770184"/>
                    <a:gd name="connsiteX3" fmla="*/ 771757 w 1326657"/>
                    <a:gd name="connsiteY3" fmla="*/ 673154 h 770184"/>
                    <a:gd name="connsiteX4" fmla="*/ 532211 w 1326657"/>
                    <a:gd name="connsiteY4" fmla="*/ 673154 h 770184"/>
                    <a:gd name="connsiteX5" fmla="*/ 1184396 w 1326657"/>
                    <a:gd name="connsiteY5" fmla="*/ 615493 h 770184"/>
                    <a:gd name="connsiteX6" fmla="*/ 995748 w 1326657"/>
                    <a:gd name="connsiteY6" fmla="*/ 615493 h 770184"/>
                    <a:gd name="connsiteX7" fmla="*/ 1013122 w 1326657"/>
                    <a:gd name="connsiteY7" fmla="*/ 650745 h 770184"/>
                    <a:gd name="connsiteX8" fmla="*/ 1201173 w 1326657"/>
                    <a:gd name="connsiteY8" fmla="*/ 650745 h 770184"/>
                    <a:gd name="connsiteX9" fmla="*/ 1184396 w 1326657"/>
                    <a:gd name="connsiteY9" fmla="*/ 615493 h 770184"/>
                    <a:gd name="connsiteX10" fmla="*/ 877706 w 1326657"/>
                    <a:gd name="connsiteY10" fmla="*/ 615493 h 770184"/>
                    <a:gd name="connsiteX11" fmla="*/ 883466 w 1326657"/>
                    <a:gd name="connsiteY11" fmla="*/ 652301 h 770184"/>
                    <a:gd name="connsiteX12" fmla="*/ 987005 w 1326657"/>
                    <a:gd name="connsiteY12" fmla="*/ 652300 h 770184"/>
                    <a:gd name="connsiteX13" fmla="*/ 970309 w 1326657"/>
                    <a:gd name="connsiteY13" fmla="*/ 615493 h 770184"/>
                    <a:gd name="connsiteX14" fmla="*/ 877706 w 1326657"/>
                    <a:gd name="connsiteY14" fmla="*/ 615493 h 770184"/>
                    <a:gd name="connsiteX15" fmla="*/ 863452 w 1326657"/>
                    <a:gd name="connsiteY15" fmla="*/ 615493 h 770184"/>
                    <a:gd name="connsiteX16" fmla="*/ 359022 w 1326657"/>
                    <a:gd name="connsiteY16" fmla="*/ 616132 h 770184"/>
                    <a:gd name="connsiteX17" fmla="*/ 347071 w 1326657"/>
                    <a:gd name="connsiteY17" fmla="*/ 652421 h 770184"/>
                    <a:gd name="connsiteX18" fmla="*/ 864337 w 1326657"/>
                    <a:gd name="connsiteY18" fmla="*/ 651213 h 770184"/>
                    <a:gd name="connsiteX19" fmla="*/ 863452 w 1326657"/>
                    <a:gd name="connsiteY19" fmla="*/ 615493 h 770184"/>
                    <a:gd name="connsiteX20" fmla="*/ 127981 w 1326657"/>
                    <a:gd name="connsiteY20" fmla="*/ 615493 h 770184"/>
                    <a:gd name="connsiteX21" fmla="*/ 109993 w 1326657"/>
                    <a:gd name="connsiteY21" fmla="*/ 650745 h 770184"/>
                    <a:gd name="connsiteX22" fmla="*/ 323169 w 1326657"/>
                    <a:gd name="connsiteY22" fmla="*/ 651901 h 770184"/>
                    <a:gd name="connsiteX23" fmla="*/ 340640 w 1326657"/>
                    <a:gd name="connsiteY23" fmla="*/ 615493 h 770184"/>
                    <a:gd name="connsiteX24" fmla="*/ 127981 w 1326657"/>
                    <a:gd name="connsiteY24" fmla="*/ 615493 h 770184"/>
                    <a:gd name="connsiteX25" fmla="*/ 169114 w 1326657"/>
                    <a:gd name="connsiteY25" fmla="*/ 585700 h 770184"/>
                    <a:gd name="connsiteX26" fmla="*/ 135453 w 1326657"/>
                    <a:gd name="connsiteY26" fmla="*/ 610506 h 770184"/>
                    <a:gd name="connsiteX27" fmla="*/ 239916 w 1326657"/>
                    <a:gd name="connsiteY27" fmla="*/ 610506 h 770184"/>
                    <a:gd name="connsiteX28" fmla="*/ 252992 w 1326657"/>
                    <a:gd name="connsiteY28" fmla="*/ 585700 h 770184"/>
                    <a:gd name="connsiteX29" fmla="*/ 169114 w 1326657"/>
                    <a:gd name="connsiteY29" fmla="*/ 585700 h 770184"/>
                    <a:gd name="connsiteX30" fmla="*/ 1094034 w 1326657"/>
                    <a:gd name="connsiteY30" fmla="*/ 585552 h 770184"/>
                    <a:gd name="connsiteX31" fmla="*/ 990989 w 1326657"/>
                    <a:gd name="connsiteY31" fmla="*/ 585552 h 770184"/>
                    <a:gd name="connsiteX32" fmla="*/ 1000083 w 1326657"/>
                    <a:gd name="connsiteY32" fmla="*/ 609788 h 770184"/>
                    <a:gd name="connsiteX33" fmla="*/ 1105034 w 1326657"/>
                    <a:gd name="connsiteY33" fmla="*/ 609788 h 770184"/>
                    <a:gd name="connsiteX34" fmla="*/ 1094034 w 1326657"/>
                    <a:gd name="connsiteY34" fmla="*/ 585552 h 770184"/>
                    <a:gd name="connsiteX35" fmla="*/ 978472 w 1326657"/>
                    <a:gd name="connsiteY35" fmla="*/ 585552 h 770184"/>
                    <a:gd name="connsiteX36" fmla="*/ 875426 w 1326657"/>
                    <a:gd name="connsiteY36" fmla="*/ 585552 h 770184"/>
                    <a:gd name="connsiteX37" fmla="*/ 884521 w 1326657"/>
                    <a:gd name="connsiteY37" fmla="*/ 609788 h 770184"/>
                    <a:gd name="connsiteX38" fmla="*/ 989471 w 1326657"/>
                    <a:gd name="connsiteY38" fmla="*/ 609788 h 770184"/>
                    <a:gd name="connsiteX39" fmla="*/ 978472 w 1326657"/>
                    <a:gd name="connsiteY39" fmla="*/ 585552 h 770184"/>
                    <a:gd name="connsiteX40" fmla="*/ 862909 w 1326657"/>
                    <a:gd name="connsiteY40" fmla="*/ 585552 h 770184"/>
                    <a:gd name="connsiteX41" fmla="*/ 759863 w 1326657"/>
                    <a:gd name="connsiteY41" fmla="*/ 585552 h 770184"/>
                    <a:gd name="connsiteX42" fmla="*/ 768958 w 1326657"/>
                    <a:gd name="connsiteY42" fmla="*/ 609788 h 770184"/>
                    <a:gd name="connsiteX43" fmla="*/ 873908 w 1326657"/>
                    <a:gd name="connsiteY43" fmla="*/ 609788 h 770184"/>
                    <a:gd name="connsiteX44" fmla="*/ 862909 w 1326657"/>
                    <a:gd name="connsiteY44" fmla="*/ 585552 h 770184"/>
                    <a:gd name="connsiteX45" fmla="*/ 664956 w 1326657"/>
                    <a:gd name="connsiteY45" fmla="*/ 585552 h 770184"/>
                    <a:gd name="connsiteX46" fmla="*/ 653395 w 1326657"/>
                    <a:gd name="connsiteY46" fmla="*/ 609788 h 770184"/>
                    <a:gd name="connsiteX47" fmla="*/ 758345 w 1326657"/>
                    <a:gd name="connsiteY47" fmla="*/ 609788 h 770184"/>
                    <a:gd name="connsiteX48" fmla="*/ 747346 w 1326657"/>
                    <a:gd name="connsiteY48" fmla="*/ 585552 h 770184"/>
                    <a:gd name="connsiteX49" fmla="*/ 664956 w 1326657"/>
                    <a:gd name="connsiteY49" fmla="*/ 585552 h 770184"/>
                    <a:gd name="connsiteX50" fmla="*/ 565235 w 1326657"/>
                    <a:gd name="connsiteY50" fmla="*/ 585552 h 770184"/>
                    <a:gd name="connsiteX51" fmla="*/ 553673 w 1326657"/>
                    <a:gd name="connsiteY51" fmla="*/ 609788 h 770184"/>
                    <a:gd name="connsiteX52" fmla="*/ 640398 w 1326657"/>
                    <a:gd name="connsiteY52" fmla="*/ 609788 h 770184"/>
                    <a:gd name="connsiteX53" fmla="*/ 651877 w 1326657"/>
                    <a:gd name="connsiteY53" fmla="*/ 585552 h 770184"/>
                    <a:gd name="connsiteX54" fmla="*/ 565235 w 1326657"/>
                    <a:gd name="connsiteY54" fmla="*/ 585552 h 770184"/>
                    <a:gd name="connsiteX55" fmla="*/ 465514 w 1326657"/>
                    <a:gd name="connsiteY55" fmla="*/ 585552 h 770184"/>
                    <a:gd name="connsiteX56" fmla="*/ 453952 w 1326657"/>
                    <a:gd name="connsiteY56" fmla="*/ 609788 h 770184"/>
                    <a:gd name="connsiteX57" fmla="*/ 540677 w 1326657"/>
                    <a:gd name="connsiteY57" fmla="*/ 609788 h 770184"/>
                    <a:gd name="connsiteX58" fmla="*/ 552156 w 1326657"/>
                    <a:gd name="connsiteY58" fmla="*/ 585552 h 770184"/>
                    <a:gd name="connsiteX59" fmla="*/ 465514 w 1326657"/>
                    <a:gd name="connsiteY59" fmla="*/ 585552 h 770184"/>
                    <a:gd name="connsiteX60" fmla="*/ 365793 w 1326657"/>
                    <a:gd name="connsiteY60" fmla="*/ 585552 h 770184"/>
                    <a:gd name="connsiteX61" fmla="*/ 354231 w 1326657"/>
                    <a:gd name="connsiteY61" fmla="*/ 609788 h 770184"/>
                    <a:gd name="connsiteX62" fmla="*/ 440956 w 1326657"/>
                    <a:gd name="connsiteY62" fmla="*/ 609788 h 770184"/>
                    <a:gd name="connsiteX63" fmla="*/ 452434 w 1326657"/>
                    <a:gd name="connsiteY63" fmla="*/ 585552 h 770184"/>
                    <a:gd name="connsiteX64" fmla="*/ 365793 w 1326657"/>
                    <a:gd name="connsiteY64" fmla="*/ 585552 h 770184"/>
                    <a:gd name="connsiteX65" fmla="*/ 265783 w 1326657"/>
                    <a:gd name="connsiteY65" fmla="*/ 585552 h 770184"/>
                    <a:gd name="connsiteX66" fmla="*/ 254510 w 1326657"/>
                    <a:gd name="connsiteY66" fmla="*/ 609788 h 770184"/>
                    <a:gd name="connsiteX67" fmla="*/ 341235 w 1326657"/>
                    <a:gd name="connsiteY67" fmla="*/ 609788 h 770184"/>
                    <a:gd name="connsiteX68" fmla="*/ 352713 w 1326657"/>
                    <a:gd name="connsiteY68" fmla="*/ 585552 h 770184"/>
                    <a:gd name="connsiteX69" fmla="*/ 265783 w 1326657"/>
                    <a:gd name="connsiteY69" fmla="*/ 585552 h 770184"/>
                    <a:gd name="connsiteX70" fmla="*/ 1046910 w 1326657"/>
                    <a:gd name="connsiteY70" fmla="*/ 559836 h 770184"/>
                    <a:gd name="connsiteX71" fmla="*/ 1059522 w 1326657"/>
                    <a:gd name="connsiteY71" fmla="*/ 580212 h 770184"/>
                    <a:gd name="connsiteX72" fmla="*/ 1107799 w 1326657"/>
                    <a:gd name="connsiteY72" fmla="*/ 579110 h 770184"/>
                    <a:gd name="connsiteX73" fmla="*/ 1120958 w 1326657"/>
                    <a:gd name="connsiteY73" fmla="*/ 605551 h 770184"/>
                    <a:gd name="connsiteX74" fmla="*/ 1185073 w 1326657"/>
                    <a:gd name="connsiteY74" fmla="*/ 608132 h 770184"/>
                    <a:gd name="connsiteX75" fmla="*/ 1144078 w 1326657"/>
                    <a:gd name="connsiteY75" fmla="*/ 559836 h 770184"/>
                    <a:gd name="connsiteX76" fmla="*/ 1046910 w 1326657"/>
                    <a:gd name="connsiteY76" fmla="*/ 559836 h 770184"/>
                    <a:gd name="connsiteX77" fmla="*/ 217843 w 1326657"/>
                    <a:gd name="connsiteY77" fmla="*/ 557325 h 770184"/>
                    <a:gd name="connsiteX78" fmla="*/ 200453 w 1326657"/>
                    <a:gd name="connsiteY78" fmla="*/ 578693 h 770184"/>
                    <a:gd name="connsiteX79" fmla="*/ 304917 w 1326657"/>
                    <a:gd name="connsiteY79" fmla="*/ 578693 h 770184"/>
                    <a:gd name="connsiteX80" fmla="*/ 317992 w 1326657"/>
                    <a:gd name="connsiteY80" fmla="*/ 557325 h 770184"/>
                    <a:gd name="connsiteX81" fmla="*/ 217843 w 1326657"/>
                    <a:gd name="connsiteY81" fmla="*/ 557325 h 770184"/>
                    <a:gd name="connsiteX82" fmla="*/ 1040167 w 1326657"/>
                    <a:gd name="connsiteY82" fmla="*/ 557138 h 770184"/>
                    <a:gd name="connsiteX83" fmla="*/ 937122 w 1326657"/>
                    <a:gd name="connsiteY83" fmla="*/ 557139 h 770184"/>
                    <a:gd name="connsiteX84" fmla="*/ 946216 w 1326657"/>
                    <a:gd name="connsiteY84" fmla="*/ 578014 h 770184"/>
                    <a:gd name="connsiteX85" fmla="*/ 1051167 w 1326657"/>
                    <a:gd name="connsiteY85" fmla="*/ 578014 h 770184"/>
                    <a:gd name="connsiteX86" fmla="*/ 1040167 w 1326657"/>
                    <a:gd name="connsiteY86" fmla="*/ 557138 h 770184"/>
                    <a:gd name="connsiteX87" fmla="*/ 927909 w 1326657"/>
                    <a:gd name="connsiteY87" fmla="*/ 557138 h 770184"/>
                    <a:gd name="connsiteX88" fmla="*/ 824864 w 1326657"/>
                    <a:gd name="connsiteY88" fmla="*/ 557139 h 770184"/>
                    <a:gd name="connsiteX89" fmla="*/ 833958 w 1326657"/>
                    <a:gd name="connsiteY89" fmla="*/ 578014 h 770184"/>
                    <a:gd name="connsiteX90" fmla="*/ 938909 w 1326657"/>
                    <a:gd name="connsiteY90" fmla="*/ 578014 h 770184"/>
                    <a:gd name="connsiteX91" fmla="*/ 927909 w 1326657"/>
                    <a:gd name="connsiteY91" fmla="*/ 557138 h 770184"/>
                    <a:gd name="connsiteX92" fmla="*/ 729956 w 1326657"/>
                    <a:gd name="connsiteY92" fmla="*/ 557138 h 770184"/>
                    <a:gd name="connsiteX93" fmla="*/ 718395 w 1326657"/>
                    <a:gd name="connsiteY93" fmla="*/ 578014 h 770184"/>
                    <a:gd name="connsiteX94" fmla="*/ 823346 w 1326657"/>
                    <a:gd name="connsiteY94" fmla="*/ 578014 h 770184"/>
                    <a:gd name="connsiteX95" fmla="*/ 812346 w 1326657"/>
                    <a:gd name="connsiteY95" fmla="*/ 557138 h 770184"/>
                    <a:gd name="connsiteX96" fmla="*/ 729956 w 1326657"/>
                    <a:gd name="connsiteY96" fmla="*/ 557138 h 770184"/>
                    <a:gd name="connsiteX97" fmla="*/ 630235 w 1326657"/>
                    <a:gd name="connsiteY97" fmla="*/ 557138 h 770184"/>
                    <a:gd name="connsiteX98" fmla="*/ 618674 w 1326657"/>
                    <a:gd name="connsiteY98" fmla="*/ 578014 h 770184"/>
                    <a:gd name="connsiteX99" fmla="*/ 705399 w 1326657"/>
                    <a:gd name="connsiteY99" fmla="*/ 578014 h 770184"/>
                    <a:gd name="connsiteX100" fmla="*/ 716877 w 1326657"/>
                    <a:gd name="connsiteY100" fmla="*/ 557138 h 770184"/>
                    <a:gd name="connsiteX101" fmla="*/ 630235 w 1326657"/>
                    <a:gd name="connsiteY101" fmla="*/ 557138 h 770184"/>
                    <a:gd name="connsiteX102" fmla="*/ 530514 w 1326657"/>
                    <a:gd name="connsiteY102" fmla="*/ 557138 h 770184"/>
                    <a:gd name="connsiteX103" fmla="*/ 518953 w 1326657"/>
                    <a:gd name="connsiteY103" fmla="*/ 578014 h 770184"/>
                    <a:gd name="connsiteX104" fmla="*/ 605677 w 1326657"/>
                    <a:gd name="connsiteY104" fmla="*/ 578014 h 770184"/>
                    <a:gd name="connsiteX105" fmla="*/ 617156 w 1326657"/>
                    <a:gd name="connsiteY105" fmla="*/ 557138 h 770184"/>
                    <a:gd name="connsiteX106" fmla="*/ 530514 w 1326657"/>
                    <a:gd name="connsiteY106" fmla="*/ 557138 h 770184"/>
                    <a:gd name="connsiteX107" fmla="*/ 430793 w 1326657"/>
                    <a:gd name="connsiteY107" fmla="*/ 557138 h 770184"/>
                    <a:gd name="connsiteX108" fmla="*/ 419232 w 1326657"/>
                    <a:gd name="connsiteY108" fmla="*/ 578014 h 770184"/>
                    <a:gd name="connsiteX109" fmla="*/ 505956 w 1326657"/>
                    <a:gd name="connsiteY109" fmla="*/ 578014 h 770184"/>
                    <a:gd name="connsiteX110" fmla="*/ 517435 w 1326657"/>
                    <a:gd name="connsiteY110" fmla="*/ 557138 h 770184"/>
                    <a:gd name="connsiteX111" fmla="*/ 430793 w 1326657"/>
                    <a:gd name="connsiteY111" fmla="*/ 557138 h 770184"/>
                    <a:gd name="connsiteX112" fmla="*/ 330783 w 1326657"/>
                    <a:gd name="connsiteY112" fmla="*/ 557138 h 770184"/>
                    <a:gd name="connsiteX113" fmla="*/ 319510 w 1326657"/>
                    <a:gd name="connsiteY113" fmla="*/ 578014 h 770184"/>
                    <a:gd name="connsiteX114" fmla="*/ 406235 w 1326657"/>
                    <a:gd name="connsiteY114" fmla="*/ 578014 h 770184"/>
                    <a:gd name="connsiteX115" fmla="*/ 417714 w 1326657"/>
                    <a:gd name="connsiteY115" fmla="*/ 557138 h 770184"/>
                    <a:gd name="connsiteX116" fmla="*/ 330783 w 1326657"/>
                    <a:gd name="connsiteY116" fmla="*/ 557138 h 770184"/>
                    <a:gd name="connsiteX117" fmla="*/ 203849 w 1326657"/>
                    <a:gd name="connsiteY117" fmla="*/ 530416 h 770184"/>
                    <a:gd name="connsiteX118" fmla="*/ 161375 w 1326657"/>
                    <a:gd name="connsiteY118" fmla="*/ 577233 h 770184"/>
                    <a:gd name="connsiteX119" fmla="*/ 194427 w 1326657"/>
                    <a:gd name="connsiteY119" fmla="*/ 576132 h 770184"/>
                    <a:gd name="connsiteX120" fmla="*/ 216461 w 1326657"/>
                    <a:gd name="connsiteY120" fmla="*/ 549691 h 770184"/>
                    <a:gd name="connsiteX121" fmla="*/ 288406 w 1326657"/>
                    <a:gd name="connsiteY121" fmla="*/ 550792 h 770184"/>
                    <a:gd name="connsiteX122" fmla="*/ 301017 w 1326657"/>
                    <a:gd name="connsiteY122" fmla="*/ 530416 h 770184"/>
                    <a:gd name="connsiteX123" fmla="*/ 203849 w 1326657"/>
                    <a:gd name="connsiteY123" fmla="*/ 530416 h 770184"/>
                    <a:gd name="connsiteX124" fmla="*/ 324630 w 1326657"/>
                    <a:gd name="connsiteY124" fmla="*/ 525890 h 770184"/>
                    <a:gd name="connsiteX125" fmla="*/ 294157 w 1326657"/>
                    <a:gd name="connsiteY125" fmla="*/ 551962 h 770184"/>
                    <a:gd name="connsiteX126" fmla="*/ 388727 w 1326657"/>
                    <a:gd name="connsiteY126" fmla="*/ 551962 h 770184"/>
                    <a:gd name="connsiteX127" fmla="*/ 400564 w 1326657"/>
                    <a:gd name="connsiteY127" fmla="*/ 525890 h 770184"/>
                    <a:gd name="connsiteX128" fmla="*/ 324630 w 1326657"/>
                    <a:gd name="connsiteY128" fmla="*/ 525890 h 770184"/>
                    <a:gd name="connsiteX129" fmla="*/ 1127250 w 1326657"/>
                    <a:gd name="connsiteY129" fmla="*/ 525757 h 770184"/>
                    <a:gd name="connsiteX130" fmla="*/ 1033964 w 1326657"/>
                    <a:gd name="connsiteY130" fmla="*/ 525757 h 770184"/>
                    <a:gd name="connsiteX131" fmla="*/ 1042198 w 1326657"/>
                    <a:gd name="connsiteY131" fmla="*/ 551229 h 770184"/>
                    <a:gd name="connsiteX132" fmla="*/ 1137208 w 1326657"/>
                    <a:gd name="connsiteY132" fmla="*/ 551229 h 770184"/>
                    <a:gd name="connsiteX133" fmla="*/ 1127250 w 1326657"/>
                    <a:gd name="connsiteY133" fmla="*/ 525757 h 770184"/>
                    <a:gd name="connsiteX134" fmla="*/ 1026970 w 1326657"/>
                    <a:gd name="connsiteY134" fmla="*/ 525757 h 770184"/>
                    <a:gd name="connsiteX135" fmla="*/ 933684 w 1326657"/>
                    <a:gd name="connsiteY135" fmla="*/ 525757 h 770184"/>
                    <a:gd name="connsiteX136" fmla="*/ 941918 w 1326657"/>
                    <a:gd name="connsiteY136" fmla="*/ 551229 h 770184"/>
                    <a:gd name="connsiteX137" fmla="*/ 1036928 w 1326657"/>
                    <a:gd name="connsiteY137" fmla="*/ 551229 h 770184"/>
                    <a:gd name="connsiteX138" fmla="*/ 1026970 w 1326657"/>
                    <a:gd name="connsiteY138" fmla="*/ 525757 h 770184"/>
                    <a:gd name="connsiteX139" fmla="*/ 926689 w 1326657"/>
                    <a:gd name="connsiteY139" fmla="*/ 525757 h 770184"/>
                    <a:gd name="connsiteX140" fmla="*/ 833403 w 1326657"/>
                    <a:gd name="connsiteY140" fmla="*/ 525757 h 770184"/>
                    <a:gd name="connsiteX141" fmla="*/ 841636 w 1326657"/>
                    <a:gd name="connsiteY141" fmla="*/ 551229 h 770184"/>
                    <a:gd name="connsiteX142" fmla="*/ 936647 w 1326657"/>
                    <a:gd name="connsiteY142" fmla="*/ 551229 h 770184"/>
                    <a:gd name="connsiteX143" fmla="*/ 926689 w 1326657"/>
                    <a:gd name="connsiteY143" fmla="*/ 525757 h 770184"/>
                    <a:gd name="connsiteX144" fmla="*/ 751822 w 1326657"/>
                    <a:gd name="connsiteY144" fmla="*/ 525757 h 770184"/>
                    <a:gd name="connsiteX145" fmla="*/ 741355 w 1326657"/>
                    <a:gd name="connsiteY145" fmla="*/ 551229 h 770184"/>
                    <a:gd name="connsiteX146" fmla="*/ 836365 w 1326657"/>
                    <a:gd name="connsiteY146" fmla="*/ 551229 h 770184"/>
                    <a:gd name="connsiteX147" fmla="*/ 826408 w 1326657"/>
                    <a:gd name="connsiteY147" fmla="*/ 525757 h 770184"/>
                    <a:gd name="connsiteX148" fmla="*/ 751822 w 1326657"/>
                    <a:gd name="connsiteY148" fmla="*/ 525757 h 770184"/>
                    <a:gd name="connsiteX149" fmla="*/ 665883 w 1326657"/>
                    <a:gd name="connsiteY149" fmla="*/ 525757 h 770184"/>
                    <a:gd name="connsiteX150" fmla="*/ 655417 w 1326657"/>
                    <a:gd name="connsiteY150" fmla="*/ 551229 h 770184"/>
                    <a:gd name="connsiteX151" fmla="*/ 733927 w 1326657"/>
                    <a:gd name="connsiteY151" fmla="*/ 551229 h 770184"/>
                    <a:gd name="connsiteX152" fmla="*/ 744318 w 1326657"/>
                    <a:gd name="connsiteY152" fmla="*/ 525757 h 770184"/>
                    <a:gd name="connsiteX153" fmla="*/ 665883 w 1326657"/>
                    <a:gd name="connsiteY153" fmla="*/ 525757 h 770184"/>
                    <a:gd name="connsiteX154" fmla="*/ 579945 w 1326657"/>
                    <a:gd name="connsiteY154" fmla="*/ 525757 h 770184"/>
                    <a:gd name="connsiteX155" fmla="*/ 569478 w 1326657"/>
                    <a:gd name="connsiteY155" fmla="*/ 551229 h 770184"/>
                    <a:gd name="connsiteX156" fmla="*/ 647988 w 1326657"/>
                    <a:gd name="connsiteY156" fmla="*/ 551229 h 770184"/>
                    <a:gd name="connsiteX157" fmla="*/ 658379 w 1326657"/>
                    <a:gd name="connsiteY157" fmla="*/ 525757 h 770184"/>
                    <a:gd name="connsiteX158" fmla="*/ 579945 w 1326657"/>
                    <a:gd name="connsiteY158" fmla="*/ 525757 h 770184"/>
                    <a:gd name="connsiteX159" fmla="*/ 494006 w 1326657"/>
                    <a:gd name="connsiteY159" fmla="*/ 525757 h 770184"/>
                    <a:gd name="connsiteX160" fmla="*/ 483540 w 1326657"/>
                    <a:gd name="connsiteY160" fmla="*/ 551229 h 770184"/>
                    <a:gd name="connsiteX161" fmla="*/ 562049 w 1326657"/>
                    <a:gd name="connsiteY161" fmla="*/ 551229 h 770184"/>
                    <a:gd name="connsiteX162" fmla="*/ 572441 w 1326657"/>
                    <a:gd name="connsiteY162" fmla="*/ 525757 h 770184"/>
                    <a:gd name="connsiteX163" fmla="*/ 494006 w 1326657"/>
                    <a:gd name="connsiteY163" fmla="*/ 525757 h 770184"/>
                    <a:gd name="connsiteX164" fmla="*/ 407806 w 1326657"/>
                    <a:gd name="connsiteY164" fmla="*/ 525757 h 770184"/>
                    <a:gd name="connsiteX165" fmla="*/ 397601 w 1326657"/>
                    <a:gd name="connsiteY165" fmla="*/ 551229 h 770184"/>
                    <a:gd name="connsiteX166" fmla="*/ 476111 w 1326657"/>
                    <a:gd name="connsiteY166" fmla="*/ 551229 h 770184"/>
                    <a:gd name="connsiteX167" fmla="*/ 486502 w 1326657"/>
                    <a:gd name="connsiteY167" fmla="*/ 525757 h 770184"/>
                    <a:gd name="connsiteX168" fmla="*/ 407806 w 1326657"/>
                    <a:gd name="connsiteY168" fmla="*/ 525757 h 770184"/>
                    <a:gd name="connsiteX169" fmla="*/ 242191 w 1326657"/>
                    <a:gd name="connsiteY169" fmla="*/ 499031 h 770184"/>
                    <a:gd name="connsiteX170" fmla="*/ 219356 w 1326657"/>
                    <a:gd name="connsiteY170" fmla="*/ 517250 h 770184"/>
                    <a:gd name="connsiteX171" fmla="*/ 290222 w 1326657"/>
                    <a:gd name="connsiteY171" fmla="*/ 517250 h 770184"/>
                    <a:gd name="connsiteX172" fmla="*/ 299092 w 1326657"/>
                    <a:gd name="connsiteY172" fmla="*/ 499031 h 770184"/>
                    <a:gd name="connsiteX173" fmla="*/ 242191 w 1326657"/>
                    <a:gd name="connsiteY173" fmla="*/ 499031 h 770184"/>
                    <a:gd name="connsiteX174" fmla="*/ 1042300 w 1326657"/>
                    <a:gd name="connsiteY174" fmla="*/ 498996 h 770184"/>
                    <a:gd name="connsiteX175" fmla="*/ 1048470 w 1326657"/>
                    <a:gd name="connsiteY175" fmla="*/ 516798 h 770184"/>
                    <a:gd name="connsiteX176" fmla="*/ 1119666 w 1326657"/>
                    <a:gd name="connsiteY176" fmla="*/ 516798 h 770184"/>
                    <a:gd name="connsiteX177" fmla="*/ 1112204 w 1326657"/>
                    <a:gd name="connsiteY177" fmla="*/ 498996 h 770184"/>
                    <a:gd name="connsiteX178" fmla="*/ 1042300 w 1326657"/>
                    <a:gd name="connsiteY178" fmla="*/ 498996 h 770184"/>
                    <a:gd name="connsiteX179" fmla="*/ 955325 w 1326657"/>
                    <a:gd name="connsiteY179" fmla="*/ 498996 h 770184"/>
                    <a:gd name="connsiteX180" fmla="*/ 961495 w 1326657"/>
                    <a:gd name="connsiteY180" fmla="*/ 516798 h 770184"/>
                    <a:gd name="connsiteX181" fmla="*/ 1032691 w 1326657"/>
                    <a:gd name="connsiteY181" fmla="*/ 516798 h 770184"/>
                    <a:gd name="connsiteX182" fmla="*/ 1025229 w 1326657"/>
                    <a:gd name="connsiteY182" fmla="*/ 498996 h 770184"/>
                    <a:gd name="connsiteX183" fmla="*/ 955325 w 1326657"/>
                    <a:gd name="connsiteY183" fmla="*/ 498996 h 770184"/>
                    <a:gd name="connsiteX184" fmla="*/ 868352 w 1326657"/>
                    <a:gd name="connsiteY184" fmla="*/ 498996 h 770184"/>
                    <a:gd name="connsiteX185" fmla="*/ 874521 w 1326657"/>
                    <a:gd name="connsiteY185" fmla="*/ 516798 h 770184"/>
                    <a:gd name="connsiteX186" fmla="*/ 945718 w 1326657"/>
                    <a:gd name="connsiteY186" fmla="*/ 516798 h 770184"/>
                    <a:gd name="connsiteX187" fmla="*/ 938255 w 1326657"/>
                    <a:gd name="connsiteY187" fmla="*/ 498996 h 770184"/>
                    <a:gd name="connsiteX188" fmla="*/ 868352 w 1326657"/>
                    <a:gd name="connsiteY188" fmla="*/ 498996 h 770184"/>
                    <a:gd name="connsiteX189" fmla="*/ 781378 w 1326657"/>
                    <a:gd name="connsiteY189" fmla="*/ 498996 h 770184"/>
                    <a:gd name="connsiteX190" fmla="*/ 787548 w 1326657"/>
                    <a:gd name="connsiteY190" fmla="*/ 516798 h 770184"/>
                    <a:gd name="connsiteX191" fmla="*/ 858744 w 1326657"/>
                    <a:gd name="connsiteY191" fmla="*/ 516798 h 770184"/>
                    <a:gd name="connsiteX192" fmla="*/ 851282 w 1326657"/>
                    <a:gd name="connsiteY192" fmla="*/ 498996 h 770184"/>
                    <a:gd name="connsiteX193" fmla="*/ 781378 w 1326657"/>
                    <a:gd name="connsiteY193" fmla="*/ 498996 h 770184"/>
                    <a:gd name="connsiteX194" fmla="*/ 694405 w 1326657"/>
                    <a:gd name="connsiteY194" fmla="*/ 498996 h 770184"/>
                    <a:gd name="connsiteX195" fmla="*/ 700574 w 1326657"/>
                    <a:gd name="connsiteY195" fmla="*/ 516798 h 770184"/>
                    <a:gd name="connsiteX196" fmla="*/ 771771 w 1326657"/>
                    <a:gd name="connsiteY196" fmla="*/ 516798 h 770184"/>
                    <a:gd name="connsiteX197" fmla="*/ 764308 w 1326657"/>
                    <a:gd name="connsiteY197" fmla="*/ 498996 h 770184"/>
                    <a:gd name="connsiteX198" fmla="*/ 694405 w 1326657"/>
                    <a:gd name="connsiteY198" fmla="*/ 498996 h 770184"/>
                    <a:gd name="connsiteX199" fmla="*/ 621444 w 1326657"/>
                    <a:gd name="connsiteY199" fmla="*/ 498996 h 770184"/>
                    <a:gd name="connsiteX200" fmla="*/ 613601 w 1326657"/>
                    <a:gd name="connsiteY200" fmla="*/ 516798 h 770184"/>
                    <a:gd name="connsiteX201" fmla="*/ 684797 w 1326657"/>
                    <a:gd name="connsiteY201" fmla="*/ 516798 h 770184"/>
                    <a:gd name="connsiteX202" fmla="*/ 677335 w 1326657"/>
                    <a:gd name="connsiteY202" fmla="*/ 498996 h 770184"/>
                    <a:gd name="connsiteX203" fmla="*/ 621444 w 1326657"/>
                    <a:gd name="connsiteY203" fmla="*/ 498996 h 770184"/>
                    <a:gd name="connsiteX204" fmla="*/ 545219 w 1326657"/>
                    <a:gd name="connsiteY204" fmla="*/ 498996 h 770184"/>
                    <a:gd name="connsiteX205" fmla="*/ 537376 w 1326657"/>
                    <a:gd name="connsiteY205" fmla="*/ 516798 h 770184"/>
                    <a:gd name="connsiteX206" fmla="*/ 596207 w 1326657"/>
                    <a:gd name="connsiteY206" fmla="*/ 516798 h 770184"/>
                    <a:gd name="connsiteX207" fmla="*/ 603994 w 1326657"/>
                    <a:gd name="connsiteY207" fmla="*/ 498996 h 770184"/>
                    <a:gd name="connsiteX208" fmla="*/ 545219 w 1326657"/>
                    <a:gd name="connsiteY208" fmla="*/ 498996 h 770184"/>
                    <a:gd name="connsiteX209" fmla="*/ 468993 w 1326657"/>
                    <a:gd name="connsiteY209" fmla="*/ 498996 h 770184"/>
                    <a:gd name="connsiteX210" fmla="*/ 461150 w 1326657"/>
                    <a:gd name="connsiteY210" fmla="*/ 516798 h 770184"/>
                    <a:gd name="connsiteX211" fmla="*/ 519982 w 1326657"/>
                    <a:gd name="connsiteY211" fmla="*/ 516798 h 770184"/>
                    <a:gd name="connsiteX212" fmla="*/ 527768 w 1326657"/>
                    <a:gd name="connsiteY212" fmla="*/ 498996 h 770184"/>
                    <a:gd name="connsiteX213" fmla="*/ 468993 w 1326657"/>
                    <a:gd name="connsiteY213" fmla="*/ 498996 h 770184"/>
                    <a:gd name="connsiteX214" fmla="*/ 392768 w 1326657"/>
                    <a:gd name="connsiteY214" fmla="*/ 498996 h 770184"/>
                    <a:gd name="connsiteX215" fmla="*/ 384925 w 1326657"/>
                    <a:gd name="connsiteY215" fmla="*/ 516798 h 770184"/>
                    <a:gd name="connsiteX216" fmla="*/ 443756 w 1326657"/>
                    <a:gd name="connsiteY216" fmla="*/ 516798 h 770184"/>
                    <a:gd name="connsiteX217" fmla="*/ 451543 w 1326657"/>
                    <a:gd name="connsiteY217" fmla="*/ 498996 h 770184"/>
                    <a:gd name="connsiteX218" fmla="*/ 392768 w 1326657"/>
                    <a:gd name="connsiteY218" fmla="*/ 498996 h 770184"/>
                    <a:gd name="connsiteX219" fmla="*/ 316347 w 1326657"/>
                    <a:gd name="connsiteY219" fmla="*/ 498996 h 770184"/>
                    <a:gd name="connsiteX220" fmla="*/ 308699 w 1326657"/>
                    <a:gd name="connsiteY220" fmla="*/ 516798 h 770184"/>
                    <a:gd name="connsiteX221" fmla="*/ 367531 w 1326657"/>
                    <a:gd name="connsiteY221" fmla="*/ 516798 h 770184"/>
                    <a:gd name="connsiteX222" fmla="*/ 375317 w 1326657"/>
                    <a:gd name="connsiteY222" fmla="*/ 498996 h 770184"/>
                    <a:gd name="connsiteX223" fmla="*/ 316347 w 1326657"/>
                    <a:gd name="connsiteY223" fmla="*/ 498996 h 770184"/>
                    <a:gd name="connsiteX224" fmla="*/ 260826 w 1326657"/>
                    <a:gd name="connsiteY224" fmla="*/ 40617 h 770184"/>
                    <a:gd name="connsiteX225" fmla="*/ 260826 w 1326657"/>
                    <a:gd name="connsiteY225" fmla="*/ 411185 h 770184"/>
                    <a:gd name="connsiteX226" fmla="*/ 1085595 w 1326657"/>
                    <a:gd name="connsiteY226" fmla="*/ 411185 h 770184"/>
                    <a:gd name="connsiteX227" fmla="*/ 1085595 w 1326657"/>
                    <a:gd name="connsiteY227" fmla="*/ 40617 h 770184"/>
                    <a:gd name="connsiteX228" fmla="*/ 260826 w 1326657"/>
                    <a:gd name="connsiteY228" fmla="*/ 40617 h 770184"/>
                    <a:gd name="connsiteX229" fmla="*/ 270935 w 1326657"/>
                    <a:gd name="connsiteY229" fmla="*/ 0 h 770184"/>
                    <a:gd name="connsiteX230" fmla="*/ 1075485 w 1326657"/>
                    <a:gd name="connsiteY230" fmla="*/ 0 h 770184"/>
                    <a:gd name="connsiteX231" fmla="*/ 1126530 w 1326657"/>
                    <a:gd name="connsiteY231" fmla="*/ 51045 h 770184"/>
                    <a:gd name="connsiteX232" fmla="*/ 1126530 w 1326657"/>
                    <a:gd name="connsiteY232" fmla="*/ 400758 h 770184"/>
                    <a:gd name="connsiteX233" fmla="*/ 1111580 w 1326657"/>
                    <a:gd name="connsiteY233" fmla="*/ 436852 h 770184"/>
                    <a:gd name="connsiteX234" fmla="*/ 1102966 w 1326657"/>
                    <a:gd name="connsiteY234" fmla="*/ 442659 h 770184"/>
                    <a:gd name="connsiteX235" fmla="*/ 1116324 w 1326657"/>
                    <a:gd name="connsiteY235" fmla="*/ 442704 h 770184"/>
                    <a:gd name="connsiteX236" fmla="*/ 1326657 w 1326657"/>
                    <a:gd name="connsiteY236" fmla="*/ 716831 h 770184"/>
                    <a:gd name="connsiteX237" fmla="*/ 1254871 w 1326657"/>
                    <a:gd name="connsiteY237" fmla="*/ 770184 h 770184"/>
                    <a:gd name="connsiteX238" fmla="*/ 52127 w 1326657"/>
                    <a:gd name="connsiteY238" fmla="*/ 770184 h 770184"/>
                    <a:gd name="connsiteX239" fmla="*/ 0 w 1326657"/>
                    <a:gd name="connsiteY239" fmla="*/ 694364 h 770184"/>
                    <a:gd name="connsiteX240" fmla="*/ 223824 w 1326657"/>
                    <a:gd name="connsiteY240" fmla="*/ 439672 h 770184"/>
                    <a:gd name="connsiteX241" fmla="*/ 239101 w 1326657"/>
                    <a:gd name="connsiteY241" fmla="*/ 439724 h 770184"/>
                    <a:gd name="connsiteX242" fmla="*/ 234841 w 1326657"/>
                    <a:gd name="connsiteY242" fmla="*/ 436852 h 770184"/>
                    <a:gd name="connsiteX243" fmla="*/ 219890 w 1326657"/>
                    <a:gd name="connsiteY243" fmla="*/ 400758 h 770184"/>
                    <a:gd name="connsiteX244" fmla="*/ 219890 w 1326657"/>
                    <a:gd name="connsiteY244" fmla="*/ 51045 h 770184"/>
                    <a:gd name="connsiteX245" fmla="*/ 270935 w 1326657"/>
                    <a:gd name="connsiteY245" fmla="*/ 0 h 770184"/>
                    <a:gd name="connsiteX0" fmla="*/ 532211 w 1304189"/>
                    <a:gd name="connsiteY0" fmla="*/ 673154 h 770184"/>
                    <a:gd name="connsiteX1" fmla="*/ 514017 w 1304189"/>
                    <a:gd name="connsiteY1" fmla="*/ 745928 h 770184"/>
                    <a:gd name="connsiteX2" fmla="*/ 789950 w 1304189"/>
                    <a:gd name="connsiteY2" fmla="*/ 745928 h 770184"/>
                    <a:gd name="connsiteX3" fmla="*/ 771757 w 1304189"/>
                    <a:gd name="connsiteY3" fmla="*/ 673154 h 770184"/>
                    <a:gd name="connsiteX4" fmla="*/ 532211 w 1304189"/>
                    <a:gd name="connsiteY4" fmla="*/ 673154 h 770184"/>
                    <a:gd name="connsiteX5" fmla="*/ 1184396 w 1304189"/>
                    <a:gd name="connsiteY5" fmla="*/ 615493 h 770184"/>
                    <a:gd name="connsiteX6" fmla="*/ 995748 w 1304189"/>
                    <a:gd name="connsiteY6" fmla="*/ 615493 h 770184"/>
                    <a:gd name="connsiteX7" fmla="*/ 1013122 w 1304189"/>
                    <a:gd name="connsiteY7" fmla="*/ 650745 h 770184"/>
                    <a:gd name="connsiteX8" fmla="*/ 1201173 w 1304189"/>
                    <a:gd name="connsiteY8" fmla="*/ 650745 h 770184"/>
                    <a:gd name="connsiteX9" fmla="*/ 1184396 w 1304189"/>
                    <a:gd name="connsiteY9" fmla="*/ 615493 h 770184"/>
                    <a:gd name="connsiteX10" fmla="*/ 877706 w 1304189"/>
                    <a:gd name="connsiteY10" fmla="*/ 615493 h 770184"/>
                    <a:gd name="connsiteX11" fmla="*/ 883466 w 1304189"/>
                    <a:gd name="connsiteY11" fmla="*/ 652301 h 770184"/>
                    <a:gd name="connsiteX12" fmla="*/ 987005 w 1304189"/>
                    <a:gd name="connsiteY12" fmla="*/ 652300 h 770184"/>
                    <a:gd name="connsiteX13" fmla="*/ 970309 w 1304189"/>
                    <a:gd name="connsiteY13" fmla="*/ 615493 h 770184"/>
                    <a:gd name="connsiteX14" fmla="*/ 877706 w 1304189"/>
                    <a:gd name="connsiteY14" fmla="*/ 615493 h 770184"/>
                    <a:gd name="connsiteX15" fmla="*/ 863452 w 1304189"/>
                    <a:gd name="connsiteY15" fmla="*/ 615493 h 770184"/>
                    <a:gd name="connsiteX16" fmla="*/ 359022 w 1304189"/>
                    <a:gd name="connsiteY16" fmla="*/ 616132 h 770184"/>
                    <a:gd name="connsiteX17" fmla="*/ 347071 w 1304189"/>
                    <a:gd name="connsiteY17" fmla="*/ 652421 h 770184"/>
                    <a:gd name="connsiteX18" fmla="*/ 864337 w 1304189"/>
                    <a:gd name="connsiteY18" fmla="*/ 651213 h 770184"/>
                    <a:gd name="connsiteX19" fmla="*/ 863452 w 1304189"/>
                    <a:gd name="connsiteY19" fmla="*/ 615493 h 770184"/>
                    <a:gd name="connsiteX20" fmla="*/ 127981 w 1304189"/>
                    <a:gd name="connsiteY20" fmla="*/ 615493 h 770184"/>
                    <a:gd name="connsiteX21" fmla="*/ 109993 w 1304189"/>
                    <a:gd name="connsiteY21" fmla="*/ 650745 h 770184"/>
                    <a:gd name="connsiteX22" fmla="*/ 323169 w 1304189"/>
                    <a:gd name="connsiteY22" fmla="*/ 651901 h 770184"/>
                    <a:gd name="connsiteX23" fmla="*/ 340640 w 1304189"/>
                    <a:gd name="connsiteY23" fmla="*/ 615493 h 770184"/>
                    <a:gd name="connsiteX24" fmla="*/ 127981 w 1304189"/>
                    <a:gd name="connsiteY24" fmla="*/ 615493 h 770184"/>
                    <a:gd name="connsiteX25" fmla="*/ 169114 w 1304189"/>
                    <a:gd name="connsiteY25" fmla="*/ 585700 h 770184"/>
                    <a:gd name="connsiteX26" fmla="*/ 135453 w 1304189"/>
                    <a:gd name="connsiteY26" fmla="*/ 610506 h 770184"/>
                    <a:gd name="connsiteX27" fmla="*/ 239916 w 1304189"/>
                    <a:gd name="connsiteY27" fmla="*/ 610506 h 770184"/>
                    <a:gd name="connsiteX28" fmla="*/ 252992 w 1304189"/>
                    <a:gd name="connsiteY28" fmla="*/ 585700 h 770184"/>
                    <a:gd name="connsiteX29" fmla="*/ 169114 w 1304189"/>
                    <a:gd name="connsiteY29" fmla="*/ 585700 h 770184"/>
                    <a:gd name="connsiteX30" fmla="*/ 1094034 w 1304189"/>
                    <a:gd name="connsiteY30" fmla="*/ 585552 h 770184"/>
                    <a:gd name="connsiteX31" fmla="*/ 990989 w 1304189"/>
                    <a:gd name="connsiteY31" fmla="*/ 585552 h 770184"/>
                    <a:gd name="connsiteX32" fmla="*/ 1000083 w 1304189"/>
                    <a:gd name="connsiteY32" fmla="*/ 609788 h 770184"/>
                    <a:gd name="connsiteX33" fmla="*/ 1105034 w 1304189"/>
                    <a:gd name="connsiteY33" fmla="*/ 609788 h 770184"/>
                    <a:gd name="connsiteX34" fmla="*/ 1094034 w 1304189"/>
                    <a:gd name="connsiteY34" fmla="*/ 585552 h 770184"/>
                    <a:gd name="connsiteX35" fmla="*/ 978472 w 1304189"/>
                    <a:gd name="connsiteY35" fmla="*/ 585552 h 770184"/>
                    <a:gd name="connsiteX36" fmla="*/ 875426 w 1304189"/>
                    <a:gd name="connsiteY36" fmla="*/ 585552 h 770184"/>
                    <a:gd name="connsiteX37" fmla="*/ 884521 w 1304189"/>
                    <a:gd name="connsiteY37" fmla="*/ 609788 h 770184"/>
                    <a:gd name="connsiteX38" fmla="*/ 989471 w 1304189"/>
                    <a:gd name="connsiteY38" fmla="*/ 609788 h 770184"/>
                    <a:gd name="connsiteX39" fmla="*/ 978472 w 1304189"/>
                    <a:gd name="connsiteY39" fmla="*/ 585552 h 770184"/>
                    <a:gd name="connsiteX40" fmla="*/ 862909 w 1304189"/>
                    <a:gd name="connsiteY40" fmla="*/ 585552 h 770184"/>
                    <a:gd name="connsiteX41" fmla="*/ 759863 w 1304189"/>
                    <a:gd name="connsiteY41" fmla="*/ 585552 h 770184"/>
                    <a:gd name="connsiteX42" fmla="*/ 768958 w 1304189"/>
                    <a:gd name="connsiteY42" fmla="*/ 609788 h 770184"/>
                    <a:gd name="connsiteX43" fmla="*/ 873908 w 1304189"/>
                    <a:gd name="connsiteY43" fmla="*/ 609788 h 770184"/>
                    <a:gd name="connsiteX44" fmla="*/ 862909 w 1304189"/>
                    <a:gd name="connsiteY44" fmla="*/ 585552 h 770184"/>
                    <a:gd name="connsiteX45" fmla="*/ 664956 w 1304189"/>
                    <a:gd name="connsiteY45" fmla="*/ 585552 h 770184"/>
                    <a:gd name="connsiteX46" fmla="*/ 653395 w 1304189"/>
                    <a:gd name="connsiteY46" fmla="*/ 609788 h 770184"/>
                    <a:gd name="connsiteX47" fmla="*/ 758345 w 1304189"/>
                    <a:gd name="connsiteY47" fmla="*/ 609788 h 770184"/>
                    <a:gd name="connsiteX48" fmla="*/ 747346 w 1304189"/>
                    <a:gd name="connsiteY48" fmla="*/ 585552 h 770184"/>
                    <a:gd name="connsiteX49" fmla="*/ 664956 w 1304189"/>
                    <a:gd name="connsiteY49" fmla="*/ 585552 h 770184"/>
                    <a:gd name="connsiteX50" fmla="*/ 565235 w 1304189"/>
                    <a:gd name="connsiteY50" fmla="*/ 585552 h 770184"/>
                    <a:gd name="connsiteX51" fmla="*/ 553673 w 1304189"/>
                    <a:gd name="connsiteY51" fmla="*/ 609788 h 770184"/>
                    <a:gd name="connsiteX52" fmla="*/ 640398 w 1304189"/>
                    <a:gd name="connsiteY52" fmla="*/ 609788 h 770184"/>
                    <a:gd name="connsiteX53" fmla="*/ 651877 w 1304189"/>
                    <a:gd name="connsiteY53" fmla="*/ 585552 h 770184"/>
                    <a:gd name="connsiteX54" fmla="*/ 565235 w 1304189"/>
                    <a:gd name="connsiteY54" fmla="*/ 585552 h 770184"/>
                    <a:gd name="connsiteX55" fmla="*/ 465514 w 1304189"/>
                    <a:gd name="connsiteY55" fmla="*/ 585552 h 770184"/>
                    <a:gd name="connsiteX56" fmla="*/ 453952 w 1304189"/>
                    <a:gd name="connsiteY56" fmla="*/ 609788 h 770184"/>
                    <a:gd name="connsiteX57" fmla="*/ 540677 w 1304189"/>
                    <a:gd name="connsiteY57" fmla="*/ 609788 h 770184"/>
                    <a:gd name="connsiteX58" fmla="*/ 552156 w 1304189"/>
                    <a:gd name="connsiteY58" fmla="*/ 585552 h 770184"/>
                    <a:gd name="connsiteX59" fmla="*/ 465514 w 1304189"/>
                    <a:gd name="connsiteY59" fmla="*/ 585552 h 770184"/>
                    <a:gd name="connsiteX60" fmla="*/ 365793 w 1304189"/>
                    <a:gd name="connsiteY60" fmla="*/ 585552 h 770184"/>
                    <a:gd name="connsiteX61" fmla="*/ 354231 w 1304189"/>
                    <a:gd name="connsiteY61" fmla="*/ 609788 h 770184"/>
                    <a:gd name="connsiteX62" fmla="*/ 440956 w 1304189"/>
                    <a:gd name="connsiteY62" fmla="*/ 609788 h 770184"/>
                    <a:gd name="connsiteX63" fmla="*/ 452434 w 1304189"/>
                    <a:gd name="connsiteY63" fmla="*/ 585552 h 770184"/>
                    <a:gd name="connsiteX64" fmla="*/ 365793 w 1304189"/>
                    <a:gd name="connsiteY64" fmla="*/ 585552 h 770184"/>
                    <a:gd name="connsiteX65" fmla="*/ 265783 w 1304189"/>
                    <a:gd name="connsiteY65" fmla="*/ 585552 h 770184"/>
                    <a:gd name="connsiteX66" fmla="*/ 254510 w 1304189"/>
                    <a:gd name="connsiteY66" fmla="*/ 609788 h 770184"/>
                    <a:gd name="connsiteX67" fmla="*/ 341235 w 1304189"/>
                    <a:gd name="connsiteY67" fmla="*/ 609788 h 770184"/>
                    <a:gd name="connsiteX68" fmla="*/ 352713 w 1304189"/>
                    <a:gd name="connsiteY68" fmla="*/ 585552 h 770184"/>
                    <a:gd name="connsiteX69" fmla="*/ 265783 w 1304189"/>
                    <a:gd name="connsiteY69" fmla="*/ 585552 h 770184"/>
                    <a:gd name="connsiteX70" fmla="*/ 1046910 w 1304189"/>
                    <a:gd name="connsiteY70" fmla="*/ 559836 h 770184"/>
                    <a:gd name="connsiteX71" fmla="*/ 1059522 w 1304189"/>
                    <a:gd name="connsiteY71" fmla="*/ 580212 h 770184"/>
                    <a:gd name="connsiteX72" fmla="*/ 1107799 w 1304189"/>
                    <a:gd name="connsiteY72" fmla="*/ 579110 h 770184"/>
                    <a:gd name="connsiteX73" fmla="*/ 1120958 w 1304189"/>
                    <a:gd name="connsiteY73" fmla="*/ 605551 h 770184"/>
                    <a:gd name="connsiteX74" fmla="*/ 1185073 w 1304189"/>
                    <a:gd name="connsiteY74" fmla="*/ 608132 h 770184"/>
                    <a:gd name="connsiteX75" fmla="*/ 1144078 w 1304189"/>
                    <a:gd name="connsiteY75" fmla="*/ 559836 h 770184"/>
                    <a:gd name="connsiteX76" fmla="*/ 1046910 w 1304189"/>
                    <a:gd name="connsiteY76" fmla="*/ 559836 h 770184"/>
                    <a:gd name="connsiteX77" fmla="*/ 217843 w 1304189"/>
                    <a:gd name="connsiteY77" fmla="*/ 557325 h 770184"/>
                    <a:gd name="connsiteX78" fmla="*/ 200453 w 1304189"/>
                    <a:gd name="connsiteY78" fmla="*/ 578693 h 770184"/>
                    <a:gd name="connsiteX79" fmla="*/ 304917 w 1304189"/>
                    <a:gd name="connsiteY79" fmla="*/ 578693 h 770184"/>
                    <a:gd name="connsiteX80" fmla="*/ 317992 w 1304189"/>
                    <a:gd name="connsiteY80" fmla="*/ 557325 h 770184"/>
                    <a:gd name="connsiteX81" fmla="*/ 217843 w 1304189"/>
                    <a:gd name="connsiteY81" fmla="*/ 557325 h 770184"/>
                    <a:gd name="connsiteX82" fmla="*/ 1040167 w 1304189"/>
                    <a:gd name="connsiteY82" fmla="*/ 557138 h 770184"/>
                    <a:gd name="connsiteX83" fmla="*/ 937122 w 1304189"/>
                    <a:gd name="connsiteY83" fmla="*/ 557139 h 770184"/>
                    <a:gd name="connsiteX84" fmla="*/ 946216 w 1304189"/>
                    <a:gd name="connsiteY84" fmla="*/ 578014 h 770184"/>
                    <a:gd name="connsiteX85" fmla="*/ 1051167 w 1304189"/>
                    <a:gd name="connsiteY85" fmla="*/ 578014 h 770184"/>
                    <a:gd name="connsiteX86" fmla="*/ 1040167 w 1304189"/>
                    <a:gd name="connsiteY86" fmla="*/ 557138 h 770184"/>
                    <a:gd name="connsiteX87" fmla="*/ 927909 w 1304189"/>
                    <a:gd name="connsiteY87" fmla="*/ 557138 h 770184"/>
                    <a:gd name="connsiteX88" fmla="*/ 824864 w 1304189"/>
                    <a:gd name="connsiteY88" fmla="*/ 557139 h 770184"/>
                    <a:gd name="connsiteX89" fmla="*/ 833958 w 1304189"/>
                    <a:gd name="connsiteY89" fmla="*/ 578014 h 770184"/>
                    <a:gd name="connsiteX90" fmla="*/ 938909 w 1304189"/>
                    <a:gd name="connsiteY90" fmla="*/ 578014 h 770184"/>
                    <a:gd name="connsiteX91" fmla="*/ 927909 w 1304189"/>
                    <a:gd name="connsiteY91" fmla="*/ 557138 h 770184"/>
                    <a:gd name="connsiteX92" fmla="*/ 729956 w 1304189"/>
                    <a:gd name="connsiteY92" fmla="*/ 557138 h 770184"/>
                    <a:gd name="connsiteX93" fmla="*/ 718395 w 1304189"/>
                    <a:gd name="connsiteY93" fmla="*/ 578014 h 770184"/>
                    <a:gd name="connsiteX94" fmla="*/ 823346 w 1304189"/>
                    <a:gd name="connsiteY94" fmla="*/ 578014 h 770184"/>
                    <a:gd name="connsiteX95" fmla="*/ 812346 w 1304189"/>
                    <a:gd name="connsiteY95" fmla="*/ 557138 h 770184"/>
                    <a:gd name="connsiteX96" fmla="*/ 729956 w 1304189"/>
                    <a:gd name="connsiteY96" fmla="*/ 557138 h 770184"/>
                    <a:gd name="connsiteX97" fmla="*/ 630235 w 1304189"/>
                    <a:gd name="connsiteY97" fmla="*/ 557138 h 770184"/>
                    <a:gd name="connsiteX98" fmla="*/ 618674 w 1304189"/>
                    <a:gd name="connsiteY98" fmla="*/ 578014 h 770184"/>
                    <a:gd name="connsiteX99" fmla="*/ 705399 w 1304189"/>
                    <a:gd name="connsiteY99" fmla="*/ 578014 h 770184"/>
                    <a:gd name="connsiteX100" fmla="*/ 716877 w 1304189"/>
                    <a:gd name="connsiteY100" fmla="*/ 557138 h 770184"/>
                    <a:gd name="connsiteX101" fmla="*/ 630235 w 1304189"/>
                    <a:gd name="connsiteY101" fmla="*/ 557138 h 770184"/>
                    <a:gd name="connsiteX102" fmla="*/ 530514 w 1304189"/>
                    <a:gd name="connsiteY102" fmla="*/ 557138 h 770184"/>
                    <a:gd name="connsiteX103" fmla="*/ 518953 w 1304189"/>
                    <a:gd name="connsiteY103" fmla="*/ 578014 h 770184"/>
                    <a:gd name="connsiteX104" fmla="*/ 605677 w 1304189"/>
                    <a:gd name="connsiteY104" fmla="*/ 578014 h 770184"/>
                    <a:gd name="connsiteX105" fmla="*/ 617156 w 1304189"/>
                    <a:gd name="connsiteY105" fmla="*/ 557138 h 770184"/>
                    <a:gd name="connsiteX106" fmla="*/ 530514 w 1304189"/>
                    <a:gd name="connsiteY106" fmla="*/ 557138 h 770184"/>
                    <a:gd name="connsiteX107" fmla="*/ 430793 w 1304189"/>
                    <a:gd name="connsiteY107" fmla="*/ 557138 h 770184"/>
                    <a:gd name="connsiteX108" fmla="*/ 419232 w 1304189"/>
                    <a:gd name="connsiteY108" fmla="*/ 578014 h 770184"/>
                    <a:gd name="connsiteX109" fmla="*/ 505956 w 1304189"/>
                    <a:gd name="connsiteY109" fmla="*/ 578014 h 770184"/>
                    <a:gd name="connsiteX110" fmla="*/ 517435 w 1304189"/>
                    <a:gd name="connsiteY110" fmla="*/ 557138 h 770184"/>
                    <a:gd name="connsiteX111" fmla="*/ 430793 w 1304189"/>
                    <a:gd name="connsiteY111" fmla="*/ 557138 h 770184"/>
                    <a:gd name="connsiteX112" fmla="*/ 330783 w 1304189"/>
                    <a:gd name="connsiteY112" fmla="*/ 557138 h 770184"/>
                    <a:gd name="connsiteX113" fmla="*/ 319510 w 1304189"/>
                    <a:gd name="connsiteY113" fmla="*/ 578014 h 770184"/>
                    <a:gd name="connsiteX114" fmla="*/ 406235 w 1304189"/>
                    <a:gd name="connsiteY114" fmla="*/ 578014 h 770184"/>
                    <a:gd name="connsiteX115" fmla="*/ 417714 w 1304189"/>
                    <a:gd name="connsiteY115" fmla="*/ 557138 h 770184"/>
                    <a:gd name="connsiteX116" fmla="*/ 330783 w 1304189"/>
                    <a:gd name="connsiteY116" fmla="*/ 557138 h 770184"/>
                    <a:gd name="connsiteX117" fmla="*/ 203849 w 1304189"/>
                    <a:gd name="connsiteY117" fmla="*/ 530416 h 770184"/>
                    <a:gd name="connsiteX118" fmla="*/ 161375 w 1304189"/>
                    <a:gd name="connsiteY118" fmla="*/ 577233 h 770184"/>
                    <a:gd name="connsiteX119" fmla="*/ 194427 w 1304189"/>
                    <a:gd name="connsiteY119" fmla="*/ 576132 h 770184"/>
                    <a:gd name="connsiteX120" fmla="*/ 216461 w 1304189"/>
                    <a:gd name="connsiteY120" fmla="*/ 549691 h 770184"/>
                    <a:gd name="connsiteX121" fmla="*/ 288406 w 1304189"/>
                    <a:gd name="connsiteY121" fmla="*/ 550792 h 770184"/>
                    <a:gd name="connsiteX122" fmla="*/ 301017 w 1304189"/>
                    <a:gd name="connsiteY122" fmla="*/ 530416 h 770184"/>
                    <a:gd name="connsiteX123" fmla="*/ 203849 w 1304189"/>
                    <a:gd name="connsiteY123" fmla="*/ 530416 h 770184"/>
                    <a:gd name="connsiteX124" fmla="*/ 324630 w 1304189"/>
                    <a:gd name="connsiteY124" fmla="*/ 525890 h 770184"/>
                    <a:gd name="connsiteX125" fmla="*/ 294157 w 1304189"/>
                    <a:gd name="connsiteY125" fmla="*/ 551962 h 770184"/>
                    <a:gd name="connsiteX126" fmla="*/ 388727 w 1304189"/>
                    <a:gd name="connsiteY126" fmla="*/ 551962 h 770184"/>
                    <a:gd name="connsiteX127" fmla="*/ 400564 w 1304189"/>
                    <a:gd name="connsiteY127" fmla="*/ 525890 h 770184"/>
                    <a:gd name="connsiteX128" fmla="*/ 324630 w 1304189"/>
                    <a:gd name="connsiteY128" fmla="*/ 525890 h 770184"/>
                    <a:gd name="connsiteX129" fmla="*/ 1127250 w 1304189"/>
                    <a:gd name="connsiteY129" fmla="*/ 525757 h 770184"/>
                    <a:gd name="connsiteX130" fmla="*/ 1033964 w 1304189"/>
                    <a:gd name="connsiteY130" fmla="*/ 525757 h 770184"/>
                    <a:gd name="connsiteX131" fmla="*/ 1042198 w 1304189"/>
                    <a:gd name="connsiteY131" fmla="*/ 551229 h 770184"/>
                    <a:gd name="connsiteX132" fmla="*/ 1137208 w 1304189"/>
                    <a:gd name="connsiteY132" fmla="*/ 551229 h 770184"/>
                    <a:gd name="connsiteX133" fmla="*/ 1127250 w 1304189"/>
                    <a:gd name="connsiteY133" fmla="*/ 525757 h 770184"/>
                    <a:gd name="connsiteX134" fmla="*/ 1026970 w 1304189"/>
                    <a:gd name="connsiteY134" fmla="*/ 525757 h 770184"/>
                    <a:gd name="connsiteX135" fmla="*/ 933684 w 1304189"/>
                    <a:gd name="connsiteY135" fmla="*/ 525757 h 770184"/>
                    <a:gd name="connsiteX136" fmla="*/ 941918 w 1304189"/>
                    <a:gd name="connsiteY136" fmla="*/ 551229 h 770184"/>
                    <a:gd name="connsiteX137" fmla="*/ 1036928 w 1304189"/>
                    <a:gd name="connsiteY137" fmla="*/ 551229 h 770184"/>
                    <a:gd name="connsiteX138" fmla="*/ 1026970 w 1304189"/>
                    <a:gd name="connsiteY138" fmla="*/ 525757 h 770184"/>
                    <a:gd name="connsiteX139" fmla="*/ 926689 w 1304189"/>
                    <a:gd name="connsiteY139" fmla="*/ 525757 h 770184"/>
                    <a:gd name="connsiteX140" fmla="*/ 833403 w 1304189"/>
                    <a:gd name="connsiteY140" fmla="*/ 525757 h 770184"/>
                    <a:gd name="connsiteX141" fmla="*/ 841636 w 1304189"/>
                    <a:gd name="connsiteY141" fmla="*/ 551229 h 770184"/>
                    <a:gd name="connsiteX142" fmla="*/ 936647 w 1304189"/>
                    <a:gd name="connsiteY142" fmla="*/ 551229 h 770184"/>
                    <a:gd name="connsiteX143" fmla="*/ 926689 w 1304189"/>
                    <a:gd name="connsiteY143" fmla="*/ 525757 h 770184"/>
                    <a:gd name="connsiteX144" fmla="*/ 751822 w 1304189"/>
                    <a:gd name="connsiteY144" fmla="*/ 525757 h 770184"/>
                    <a:gd name="connsiteX145" fmla="*/ 741355 w 1304189"/>
                    <a:gd name="connsiteY145" fmla="*/ 551229 h 770184"/>
                    <a:gd name="connsiteX146" fmla="*/ 836365 w 1304189"/>
                    <a:gd name="connsiteY146" fmla="*/ 551229 h 770184"/>
                    <a:gd name="connsiteX147" fmla="*/ 826408 w 1304189"/>
                    <a:gd name="connsiteY147" fmla="*/ 525757 h 770184"/>
                    <a:gd name="connsiteX148" fmla="*/ 751822 w 1304189"/>
                    <a:gd name="connsiteY148" fmla="*/ 525757 h 770184"/>
                    <a:gd name="connsiteX149" fmla="*/ 665883 w 1304189"/>
                    <a:gd name="connsiteY149" fmla="*/ 525757 h 770184"/>
                    <a:gd name="connsiteX150" fmla="*/ 655417 w 1304189"/>
                    <a:gd name="connsiteY150" fmla="*/ 551229 h 770184"/>
                    <a:gd name="connsiteX151" fmla="*/ 733927 w 1304189"/>
                    <a:gd name="connsiteY151" fmla="*/ 551229 h 770184"/>
                    <a:gd name="connsiteX152" fmla="*/ 744318 w 1304189"/>
                    <a:gd name="connsiteY152" fmla="*/ 525757 h 770184"/>
                    <a:gd name="connsiteX153" fmla="*/ 665883 w 1304189"/>
                    <a:gd name="connsiteY153" fmla="*/ 525757 h 770184"/>
                    <a:gd name="connsiteX154" fmla="*/ 579945 w 1304189"/>
                    <a:gd name="connsiteY154" fmla="*/ 525757 h 770184"/>
                    <a:gd name="connsiteX155" fmla="*/ 569478 w 1304189"/>
                    <a:gd name="connsiteY155" fmla="*/ 551229 h 770184"/>
                    <a:gd name="connsiteX156" fmla="*/ 647988 w 1304189"/>
                    <a:gd name="connsiteY156" fmla="*/ 551229 h 770184"/>
                    <a:gd name="connsiteX157" fmla="*/ 658379 w 1304189"/>
                    <a:gd name="connsiteY157" fmla="*/ 525757 h 770184"/>
                    <a:gd name="connsiteX158" fmla="*/ 579945 w 1304189"/>
                    <a:gd name="connsiteY158" fmla="*/ 525757 h 770184"/>
                    <a:gd name="connsiteX159" fmla="*/ 494006 w 1304189"/>
                    <a:gd name="connsiteY159" fmla="*/ 525757 h 770184"/>
                    <a:gd name="connsiteX160" fmla="*/ 483540 w 1304189"/>
                    <a:gd name="connsiteY160" fmla="*/ 551229 h 770184"/>
                    <a:gd name="connsiteX161" fmla="*/ 562049 w 1304189"/>
                    <a:gd name="connsiteY161" fmla="*/ 551229 h 770184"/>
                    <a:gd name="connsiteX162" fmla="*/ 572441 w 1304189"/>
                    <a:gd name="connsiteY162" fmla="*/ 525757 h 770184"/>
                    <a:gd name="connsiteX163" fmla="*/ 494006 w 1304189"/>
                    <a:gd name="connsiteY163" fmla="*/ 525757 h 770184"/>
                    <a:gd name="connsiteX164" fmla="*/ 407806 w 1304189"/>
                    <a:gd name="connsiteY164" fmla="*/ 525757 h 770184"/>
                    <a:gd name="connsiteX165" fmla="*/ 397601 w 1304189"/>
                    <a:gd name="connsiteY165" fmla="*/ 551229 h 770184"/>
                    <a:gd name="connsiteX166" fmla="*/ 476111 w 1304189"/>
                    <a:gd name="connsiteY166" fmla="*/ 551229 h 770184"/>
                    <a:gd name="connsiteX167" fmla="*/ 486502 w 1304189"/>
                    <a:gd name="connsiteY167" fmla="*/ 525757 h 770184"/>
                    <a:gd name="connsiteX168" fmla="*/ 407806 w 1304189"/>
                    <a:gd name="connsiteY168" fmla="*/ 525757 h 770184"/>
                    <a:gd name="connsiteX169" fmla="*/ 242191 w 1304189"/>
                    <a:gd name="connsiteY169" fmla="*/ 499031 h 770184"/>
                    <a:gd name="connsiteX170" fmla="*/ 219356 w 1304189"/>
                    <a:gd name="connsiteY170" fmla="*/ 517250 h 770184"/>
                    <a:gd name="connsiteX171" fmla="*/ 290222 w 1304189"/>
                    <a:gd name="connsiteY171" fmla="*/ 517250 h 770184"/>
                    <a:gd name="connsiteX172" fmla="*/ 299092 w 1304189"/>
                    <a:gd name="connsiteY172" fmla="*/ 499031 h 770184"/>
                    <a:gd name="connsiteX173" fmla="*/ 242191 w 1304189"/>
                    <a:gd name="connsiteY173" fmla="*/ 499031 h 770184"/>
                    <a:gd name="connsiteX174" fmla="*/ 1042300 w 1304189"/>
                    <a:gd name="connsiteY174" fmla="*/ 498996 h 770184"/>
                    <a:gd name="connsiteX175" fmla="*/ 1048470 w 1304189"/>
                    <a:gd name="connsiteY175" fmla="*/ 516798 h 770184"/>
                    <a:gd name="connsiteX176" fmla="*/ 1119666 w 1304189"/>
                    <a:gd name="connsiteY176" fmla="*/ 516798 h 770184"/>
                    <a:gd name="connsiteX177" fmla="*/ 1112204 w 1304189"/>
                    <a:gd name="connsiteY177" fmla="*/ 498996 h 770184"/>
                    <a:gd name="connsiteX178" fmla="*/ 1042300 w 1304189"/>
                    <a:gd name="connsiteY178" fmla="*/ 498996 h 770184"/>
                    <a:gd name="connsiteX179" fmla="*/ 955325 w 1304189"/>
                    <a:gd name="connsiteY179" fmla="*/ 498996 h 770184"/>
                    <a:gd name="connsiteX180" fmla="*/ 961495 w 1304189"/>
                    <a:gd name="connsiteY180" fmla="*/ 516798 h 770184"/>
                    <a:gd name="connsiteX181" fmla="*/ 1032691 w 1304189"/>
                    <a:gd name="connsiteY181" fmla="*/ 516798 h 770184"/>
                    <a:gd name="connsiteX182" fmla="*/ 1025229 w 1304189"/>
                    <a:gd name="connsiteY182" fmla="*/ 498996 h 770184"/>
                    <a:gd name="connsiteX183" fmla="*/ 955325 w 1304189"/>
                    <a:gd name="connsiteY183" fmla="*/ 498996 h 770184"/>
                    <a:gd name="connsiteX184" fmla="*/ 868352 w 1304189"/>
                    <a:gd name="connsiteY184" fmla="*/ 498996 h 770184"/>
                    <a:gd name="connsiteX185" fmla="*/ 874521 w 1304189"/>
                    <a:gd name="connsiteY185" fmla="*/ 516798 h 770184"/>
                    <a:gd name="connsiteX186" fmla="*/ 945718 w 1304189"/>
                    <a:gd name="connsiteY186" fmla="*/ 516798 h 770184"/>
                    <a:gd name="connsiteX187" fmla="*/ 938255 w 1304189"/>
                    <a:gd name="connsiteY187" fmla="*/ 498996 h 770184"/>
                    <a:gd name="connsiteX188" fmla="*/ 868352 w 1304189"/>
                    <a:gd name="connsiteY188" fmla="*/ 498996 h 770184"/>
                    <a:gd name="connsiteX189" fmla="*/ 781378 w 1304189"/>
                    <a:gd name="connsiteY189" fmla="*/ 498996 h 770184"/>
                    <a:gd name="connsiteX190" fmla="*/ 787548 w 1304189"/>
                    <a:gd name="connsiteY190" fmla="*/ 516798 h 770184"/>
                    <a:gd name="connsiteX191" fmla="*/ 858744 w 1304189"/>
                    <a:gd name="connsiteY191" fmla="*/ 516798 h 770184"/>
                    <a:gd name="connsiteX192" fmla="*/ 851282 w 1304189"/>
                    <a:gd name="connsiteY192" fmla="*/ 498996 h 770184"/>
                    <a:gd name="connsiteX193" fmla="*/ 781378 w 1304189"/>
                    <a:gd name="connsiteY193" fmla="*/ 498996 h 770184"/>
                    <a:gd name="connsiteX194" fmla="*/ 694405 w 1304189"/>
                    <a:gd name="connsiteY194" fmla="*/ 498996 h 770184"/>
                    <a:gd name="connsiteX195" fmla="*/ 700574 w 1304189"/>
                    <a:gd name="connsiteY195" fmla="*/ 516798 h 770184"/>
                    <a:gd name="connsiteX196" fmla="*/ 771771 w 1304189"/>
                    <a:gd name="connsiteY196" fmla="*/ 516798 h 770184"/>
                    <a:gd name="connsiteX197" fmla="*/ 764308 w 1304189"/>
                    <a:gd name="connsiteY197" fmla="*/ 498996 h 770184"/>
                    <a:gd name="connsiteX198" fmla="*/ 694405 w 1304189"/>
                    <a:gd name="connsiteY198" fmla="*/ 498996 h 770184"/>
                    <a:gd name="connsiteX199" fmla="*/ 621444 w 1304189"/>
                    <a:gd name="connsiteY199" fmla="*/ 498996 h 770184"/>
                    <a:gd name="connsiteX200" fmla="*/ 613601 w 1304189"/>
                    <a:gd name="connsiteY200" fmla="*/ 516798 h 770184"/>
                    <a:gd name="connsiteX201" fmla="*/ 684797 w 1304189"/>
                    <a:gd name="connsiteY201" fmla="*/ 516798 h 770184"/>
                    <a:gd name="connsiteX202" fmla="*/ 677335 w 1304189"/>
                    <a:gd name="connsiteY202" fmla="*/ 498996 h 770184"/>
                    <a:gd name="connsiteX203" fmla="*/ 621444 w 1304189"/>
                    <a:gd name="connsiteY203" fmla="*/ 498996 h 770184"/>
                    <a:gd name="connsiteX204" fmla="*/ 545219 w 1304189"/>
                    <a:gd name="connsiteY204" fmla="*/ 498996 h 770184"/>
                    <a:gd name="connsiteX205" fmla="*/ 537376 w 1304189"/>
                    <a:gd name="connsiteY205" fmla="*/ 516798 h 770184"/>
                    <a:gd name="connsiteX206" fmla="*/ 596207 w 1304189"/>
                    <a:gd name="connsiteY206" fmla="*/ 516798 h 770184"/>
                    <a:gd name="connsiteX207" fmla="*/ 603994 w 1304189"/>
                    <a:gd name="connsiteY207" fmla="*/ 498996 h 770184"/>
                    <a:gd name="connsiteX208" fmla="*/ 545219 w 1304189"/>
                    <a:gd name="connsiteY208" fmla="*/ 498996 h 770184"/>
                    <a:gd name="connsiteX209" fmla="*/ 468993 w 1304189"/>
                    <a:gd name="connsiteY209" fmla="*/ 498996 h 770184"/>
                    <a:gd name="connsiteX210" fmla="*/ 461150 w 1304189"/>
                    <a:gd name="connsiteY210" fmla="*/ 516798 h 770184"/>
                    <a:gd name="connsiteX211" fmla="*/ 519982 w 1304189"/>
                    <a:gd name="connsiteY211" fmla="*/ 516798 h 770184"/>
                    <a:gd name="connsiteX212" fmla="*/ 527768 w 1304189"/>
                    <a:gd name="connsiteY212" fmla="*/ 498996 h 770184"/>
                    <a:gd name="connsiteX213" fmla="*/ 468993 w 1304189"/>
                    <a:gd name="connsiteY213" fmla="*/ 498996 h 770184"/>
                    <a:gd name="connsiteX214" fmla="*/ 392768 w 1304189"/>
                    <a:gd name="connsiteY214" fmla="*/ 498996 h 770184"/>
                    <a:gd name="connsiteX215" fmla="*/ 384925 w 1304189"/>
                    <a:gd name="connsiteY215" fmla="*/ 516798 h 770184"/>
                    <a:gd name="connsiteX216" fmla="*/ 443756 w 1304189"/>
                    <a:gd name="connsiteY216" fmla="*/ 516798 h 770184"/>
                    <a:gd name="connsiteX217" fmla="*/ 451543 w 1304189"/>
                    <a:gd name="connsiteY217" fmla="*/ 498996 h 770184"/>
                    <a:gd name="connsiteX218" fmla="*/ 392768 w 1304189"/>
                    <a:gd name="connsiteY218" fmla="*/ 498996 h 770184"/>
                    <a:gd name="connsiteX219" fmla="*/ 316347 w 1304189"/>
                    <a:gd name="connsiteY219" fmla="*/ 498996 h 770184"/>
                    <a:gd name="connsiteX220" fmla="*/ 308699 w 1304189"/>
                    <a:gd name="connsiteY220" fmla="*/ 516798 h 770184"/>
                    <a:gd name="connsiteX221" fmla="*/ 367531 w 1304189"/>
                    <a:gd name="connsiteY221" fmla="*/ 516798 h 770184"/>
                    <a:gd name="connsiteX222" fmla="*/ 375317 w 1304189"/>
                    <a:gd name="connsiteY222" fmla="*/ 498996 h 770184"/>
                    <a:gd name="connsiteX223" fmla="*/ 316347 w 1304189"/>
                    <a:gd name="connsiteY223" fmla="*/ 498996 h 770184"/>
                    <a:gd name="connsiteX224" fmla="*/ 260826 w 1304189"/>
                    <a:gd name="connsiteY224" fmla="*/ 40617 h 770184"/>
                    <a:gd name="connsiteX225" fmla="*/ 260826 w 1304189"/>
                    <a:gd name="connsiteY225" fmla="*/ 411185 h 770184"/>
                    <a:gd name="connsiteX226" fmla="*/ 1085595 w 1304189"/>
                    <a:gd name="connsiteY226" fmla="*/ 411185 h 770184"/>
                    <a:gd name="connsiteX227" fmla="*/ 1085595 w 1304189"/>
                    <a:gd name="connsiteY227" fmla="*/ 40617 h 770184"/>
                    <a:gd name="connsiteX228" fmla="*/ 260826 w 1304189"/>
                    <a:gd name="connsiteY228" fmla="*/ 40617 h 770184"/>
                    <a:gd name="connsiteX229" fmla="*/ 270935 w 1304189"/>
                    <a:gd name="connsiteY229" fmla="*/ 0 h 770184"/>
                    <a:gd name="connsiteX230" fmla="*/ 1075485 w 1304189"/>
                    <a:gd name="connsiteY230" fmla="*/ 0 h 770184"/>
                    <a:gd name="connsiteX231" fmla="*/ 1126530 w 1304189"/>
                    <a:gd name="connsiteY231" fmla="*/ 51045 h 770184"/>
                    <a:gd name="connsiteX232" fmla="*/ 1126530 w 1304189"/>
                    <a:gd name="connsiteY232" fmla="*/ 400758 h 770184"/>
                    <a:gd name="connsiteX233" fmla="*/ 1111580 w 1304189"/>
                    <a:gd name="connsiteY233" fmla="*/ 436852 h 770184"/>
                    <a:gd name="connsiteX234" fmla="*/ 1102966 w 1304189"/>
                    <a:gd name="connsiteY234" fmla="*/ 442659 h 770184"/>
                    <a:gd name="connsiteX235" fmla="*/ 1116324 w 1304189"/>
                    <a:gd name="connsiteY235" fmla="*/ 442704 h 770184"/>
                    <a:gd name="connsiteX236" fmla="*/ 1304189 w 1304189"/>
                    <a:gd name="connsiteY236" fmla="*/ 691555 h 770184"/>
                    <a:gd name="connsiteX237" fmla="*/ 1254871 w 1304189"/>
                    <a:gd name="connsiteY237" fmla="*/ 770184 h 770184"/>
                    <a:gd name="connsiteX238" fmla="*/ 52127 w 1304189"/>
                    <a:gd name="connsiteY238" fmla="*/ 770184 h 770184"/>
                    <a:gd name="connsiteX239" fmla="*/ 0 w 1304189"/>
                    <a:gd name="connsiteY239" fmla="*/ 694364 h 770184"/>
                    <a:gd name="connsiteX240" fmla="*/ 223824 w 1304189"/>
                    <a:gd name="connsiteY240" fmla="*/ 439672 h 770184"/>
                    <a:gd name="connsiteX241" fmla="*/ 239101 w 1304189"/>
                    <a:gd name="connsiteY241" fmla="*/ 439724 h 770184"/>
                    <a:gd name="connsiteX242" fmla="*/ 234841 w 1304189"/>
                    <a:gd name="connsiteY242" fmla="*/ 436852 h 770184"/>
                    <a:gd name="connsiteX243" fmla="*/ 219890 w 1304189"/>
                    <a:gd name="connsiteY243" fmla="*/ 400758 h 770184"/>
                    <a:gd name="connsiteX244" fmla="*/ 219890 w 1304189"/>
                    <a:gd name="connsiteY244" fmla="*/ 51045 h 770184"/>
                    <a:gd name="connsiteX245" fmla="*/ 270935 w 1304189"/>
                    <a:gd name="connsiteY245" fmla="*/ 0 h 770184"/>
                    <a:gd name="connsiteX0" fmla="*/ 532211 w 1306216"/>
                    <a:gd name="connsiteY0" fmla="*/ 673154 h 770184"/>
                    <a:gd name="connsiteX1" fmla="*/ 514017 w 1306216"/>
                    <a:gd name="connsiteY1" fmla="*/ 745928 h 770184"/>
                    <a:gd name="connsiteX2" fmla="*/ 789950 w 1306216"/>
                    <a:gd name="connsiteY2" fmla="*/ 745928 h 770184"/>
                    <a:gd name="connsiteX3" fmla="*/ 771757 w 1306216"/>
                    <a:gd name="connsiteY3" fmla="*/ 673154 h 770184"/>
                    <a:gd name="connsiteX4" fmla="*/ 532211 w 1306216"/>
                    <a:gd name="connsiteY4" fmla="*/ 673154 h 770184"/>
                    <a:gd name="connsiteX5" fmla="*/ 1184396 w 1306216"/>
                    <a:gd name="connsiteY5" fmla="*/ 615493 h 770184"/>
                    <a:gd name="connsiteX6" fmla="*/ 995748 w 1306216"/>
                    <a:gd name="connsiteY6" fmla="*/ 615493 h 770184"/>
                    <a:gd name="connsiteX7" fmla="*/ 1013122 w 1306216"/>
                    <a:gd name="connsiteY7" fmla="*/ 650745 h 770184"/>
                    <a:gd name="connsiteX8" fmla="*/ 1201173 w 1306216"/>
                    <a:gd name="connsiteY8" fmla="*/ 650745 h 770184"/>
                    <a:gd name="connsiteX9" fmla="*/ 1184396 w 1306216"/>
                    <a:gd name="connsiteY9" fmla="*/ 615493 h 770184"/>
                    <a:gd name="connsiteX10" fmla="*/ 877706 w 1306216"/>
                    <a:gd name="connsiteY10" fmla="*/ 615493 h 770184"/>
                    <a:gd name="connsiteX11" fmla="*/ 883466 w 1306216"/>
                    <a:gd name="connsiteY11" fmla="*/ 652301 h 770184"/>
                    <a:gd name="connsiteX12" fmla="*/ 987005 w 1306216"/>
                    <a:gd name="connsiteY12" fmla="*/ 652300 h 770184"/>
                    <a:gd name="connsiteX13" fmla="*/ 970309 w 1306216"/>
                    <a:gd name="connsiteY13" fmla="*/ 615493 h 770184"/>
                    <a:gd name="connsiteX14" fmla="*/ 877706 w 1306216"/>
                    <a:gd name="connsiteY14" fmla="*/ 615493 h 770184"/>
                    <a:gd name="connsiteX15" fmla="*/ 863452 w 1306216"/>
                    <a:gd name="connsiteY15" fmla="*/ 615493 h 770184"/>
                    <a:gd name="connsiteX16" fmla="*/ 359022 w 1306216"/>
                    <a:gd name="connsiteY16" fmla="*/ 616132 h 770184"/>
                    <a:gd name="connsiteX17" fmla="*/ 347071 w 1306216"/>
                    <a:gd name="connsiteY17" fmla="*/ 652421 h 770184"/>
                    <a:gd name="connsiteX18" fmla="*/ 864337 w 1306216"/>
                    <a:gd name="connsiteY18" fmla="*/ 651213 h 770184"/>
                    <a:gd name="connsiteX19" fmla="*/ 863452 w 1306216"/>
                    <a:gd name="connsiteY19" fmla="*/ 615493 h 770184"/>
                    <a:gd name="connsiteX20" fmla="*/ 127981 w 1306216"/>
                    <a:gd name="connsiteY20" fmla="*/ 615493 h 770184"/>
                    <a:gd name="connsiteX21" fmla="*/ 109993 w 1306216"/>
                    <a:gd name="connsiteY21" fmla="*/ 650745 h 770184"/>
                    <a:gd name="connsiteX22" fmla="*/ 323169 w 1306216"/>
                    <a:gd name="connsiteY22" fmla="*/ 651901 h 770184"/>
                    <a:gd name="connsiteX23" fmla="*/ 340640 w 1306216"/>
                    <a:gd name="connsiteY23" fmla="*/ 615493 h 770184"/>
                    <a:gd name="connsiteX24" fmla="*/ 127981 w 1306216"/>
                    <a:gd name="connsiteY24" fmla="*/ 615493 h 770184"/>
                    <a:gd name="connsiteX25" fmla="*/ 169114 w 1306216"/>
                    <a:gd name="connsiteY25" fmla="*/ 585700 h 770184"/>
                    <a:gd name="connsiteX26" fmla="*/ 135453 w 1306216"/>
                    <a:gd name="connsiteY26" fmla="*/ 610506 h 770184"/>
                    <a:gd name="connsiteX27" fmla="*/ 239916 w 1306216"/>
                    <a:gd name="connsiteY27" fmla="*/ 610506 h 770184"/>
                    <a:gd name="connsiteX28" fmla="*/ 252992 w 1306216"/>
                    <a:gd name="connsiteY28" fmla="*/ 585700 h 770184"/>
                    <a:gd name="connsiteX29" fmla="*/ 169114 w 1306216"/>
                    <a:gd name="connsiteY29" fmla="*/ 585700 h 770184"/>
                    <a:gd name="connsiteX30" fmla="*/ 1094034 w 1306216"/>
                    <a:gd name="connsiteY30" fmla="*/ 585552 h 770184"/>
                    <a:gd name="connsiteX31" fmla="*/ 990989 w 1306216"/>
                    <a:gd name="connsiteY31" fmla="*/ 585552 h 770184"/>
                    <a:gd name="connsiteX32" fmla="*/ 1000083 w 1306216"/>
                    <a:gd name="connsiteY32" fmla="*/ 609788 h 770184"/>
                    <a:gd name="connsiteX33" fmla="*/ 1105034 w 1306216"/>
                    <a:gd name="connsiteY33" fmla="*/ 609788 h 770184"/>
                    <a:gd name="connsiteX34" fmla="*/ 1094034 w 1306216"/>
                    <a:gd name="connsiteY34" fmla="*/ 585552 h 770184"/>
                    <a:gd name="connsiteX35" fmla="*/ 978472 w 1306216"/>
                    <a:gd name="connsiteY35" fmla="*/ 585552 h 770184"/>
                    <a:gd name="connsiteX36" fmla="*/ 875426 w 1306216"/>
                    <a:gd name="connsiteY36" fmla="*/ 585552 h 770184"/>
                    <a:gd name="connsiteX37" fmla="*/ 884521 w 1306216"/>
                    <a:gd name="connsiteY37" fmla="*/ 609788 h 770184"/>
                    <a:gd name="connsiteX38" fmla="*/ 989471 w 1306216"/>
                    <a:gd name="connsiteY38" fmla="*/ 609788 h 770184"/>
                    <a:gd name="connsiteX39" fmla="*/ 978472 w 1306216"/>
                    <a:gd name="connsiteY39" fmla="*/ 585552 h 770184"/>
                    <a:gd name="connsiteX40" fmla="*/ 862909 w 1306216"/>
                    <a:gd name="connsiteY40" fmla="*/ 585552 h 770184"/>
                    <a:gd name="connsiteX41" fmla="*/ 759863 w 1306216"/>
                    <a:gd name="connsiteY41" fmla="*/ 585552 h 770184"/>
                    <a:gd name="connsiteX42" fmla="*/ 768958 w 1306216"/>
                    <a:gd name="connsiteY42" fmla="*/ 609788 h 770184"/>
                    <a:gd name="connsiteX43" fmla="*/ 873908 w 1306216"/>
                    <a:gd name="connsiteY43" fmla="*/ 609788 h 770184"/>
                    <a:gd name="connsiteX44" fmla="*/ 862909 w 1306216"/>
                    <a:gd name="connsiteY44" fmla="*/ 585552 h 770184"/>
                    <a:gd name="connsiteX45" fmla="*/ 664956 w 1306216"/>
                    <a:gd name="connsiteY45" fmla="*/ 585552 h 770184"/>
                    <a:gd name="connsiteX46" fmla="*/ 653395 w 1306216"/>
                    <a:gd name="connsiteY46" fmla="*/ 609788 h 770184"/>
                    <a:gd name="connsiteX47" fmla="*/ 758345 w 1306216"/>
                    <a:gd name="connsiteY47" fmla="*/ 609788 h 770184"/>
                    <a:gd name="connsiteX48" fmla="*/ 747346 w 1306216"/>
                    <a:gd name="connsiteY48" fmla="*/ 585552 h 770184"/>
                    <a:gd name="connsiteX49" fmla="*/ 664956 w 1306216"/>
                    <a:gd name="connsiteY49" fmla="*/ 585552 h 770184"/>
                    <a:gd name="connsiteX50" fmla="*/ 565235 w 1306216"/>
                    <a:gd name="connsiteY50" fmla="*/ 585552 h 770184"/>
                    <a:gd name="connsiteX51" fmla="*/ 553673 w 1306216"/>
                    <a:gd name="connsiteY51" fmla="*/ 609788 h 770184"/>
                    <a:gd name="connsiteX52" fmla="*/ 640398 w 1306216"/>
                    <a:gd name="connsiteY52" fmla="*/ 609788 h 770184"/>
                    <a:gd name="connsiteX53" fmla="*/ 651877 w 1306216"/>
                    <a:gd name="connsiteY53" fmla="*/ 585552 h 770184"/>
                    <a:gd name="connsiteX54" fmla="*/ 565235 w 1306216"/>
                    <a:gd name="connsiteY54" fmla="*/ 585552 h 770184"/>
                    <a:gd name="connsiteX55" fmla="*/ 465514 w 1306216"/>
                    <a:gd name="connsiteY55" fmla="*/ 585552 h 770184"/>
                    <a:gd name="connsiteX56" fmla="*/ 453952 w 1306216"/>
                    <a:gd name="connsiteY56" fmla="*/ 609788 h 770184"/>
                    <a:gd name="connsiteX57" fmla="*/ 540677 w 1306216"/>
                    <a:gd name="connsiteY57" fmla="*/ 609788 h 770184"/>
                    <a:gd name="connsiteX58" fmla="*/ 552156 w 1306216"/>
                    <a:gd name="connsiteY58" fmla="*/ 585552 h 770184"/>
                    <a:gd name="connsiteX59" fmla="*/ 465514 w 1306216"/>
                    <a:gd name="connsiteY59" fmla="*/ 585552 h 770184"/>
                    <a:gd name="connsiteX60" fmla="*/ 365793 w 1306216"/>
                    <a:gd name="connsiteY60" fmla="*/ 585552 h 770184"/>
                    <a:gd name="connsiteX61" fmla="*/ 354231 w 1306216"/>
                    <a:gd name="connsiteY61" fmla="*/ 609788 h 770184"/>
                    <a:gd name="connsiteX62" fmla="*/ 440956 w 1306216"/>
                    <a:gd name="connsiteY62" fmla="*/ 609788 h 770184"/>
                    <a:gd name="connsiteX63" fmla="*/ 452434 w 1306216"/>
                    <a:gd name="connsiteY63" fmla="*/ 585552 h 770184"/>
                    <a:gd name="connsiteX64" fmla="*/ 365793 w 1306216"/>
                    <a:gd name="connsiteY64" fmla="*/ 585552 h 770184"/>
                    <a:gd name="connsiteX65" fmla="*/ 265783 w 1306216"/>
                    <a:gd name="connsiteY65" fmla="*/ 585552 h 770184"/>
                    <a:gd name="connsiteX66" fmla="*/ 254510 w 1306216"/>
                    <a:gd name="connsiteY66" fmla="*/ 609788 h 770184"/>
                    <a:gd name="connsiteX67" fmla="*/ 341235 w 1306216"/>
                    <a:gd name="connsiteY67" fmla="*/ 609788 h 770184"/>
                    <a:gd name="connsiteX68" fmla="*/ 352713 w 1306216"/>
                    <a:gd name="connsiteY68" fmla="*/ 585552 h 770184"/>
                    <a:gd name="connsiteX69" fmla="*/ 265783 w 1306216"/>
                    <a:gd name="connsiteY69" fmla="*/ 585552 h 770184"/>
                    <a:gd name="connsiteX70" fmla="*/ 1046910 w 1306216"/>
                    <a:gd name="connsiteY70" fmla="*/ 559836 h 770184"/>
                    <a:gd name="connsiteX71" fmla="*/ 1059522 w 1306216"/>
                    <a:gd name="connsiteY71" fmla="*/ 580212 h 770184"/>
                    <a:gd name="connsiteX72" fmla="*/ 1107799 w 1306216"/>
                    <a:gd name="connsiteY72" fmla="*/ 579110 h 770184"/>
                    <a:gd name="connsiteX73" fmla="*/ 1120958 w 1306216"/>
                    <a:gd name="connsiteY73" fmla="*/ 605551 h 770184"/>
                    <a:gd name="connsiteX74" fmla="*/ 1185073 w 1306216"/>
                    <a:gd name="connsiteY74" fmla="*/ 608132 h 770184"/>
                    <a:gd name="connsiteX75" fmla="*/ 1144078 w 1306216"/>
                    <a:gd name="connsiteY75" fmla="*/ 559836 h 770184"/>
                    <a:gd name="connsiteX76" fmla="*/ 1046910 w 1306216"/>
                    <a:gd name="connsiteY76" fmla="*/ 559836 h 770184"/>
                    <a:gd name="connsiteX77" fmla="*/ 217843 w 1306216"/>
                    <a:gd name="connsiteY77" fmla="*/ 557325 h 770184"/>
                    <a:gd name="connsiteX78" fmla="*/ 200453 w 1306216"/>
                    <a:gd name="connsiteY78" fmla="*/ 578693 h 770184"/>
                    <a:gd name="connsiteX79" fmla="*/ 304917 w 1306216"/>
                    <a:gd name="connsiteY79" fmla="*/ 578693 h 770184"/>
                    <a:gd name="connsiteX80" fmla="*/ 317992 w 1306216"/>
                    <a:gd name="connsiteY80" fmla="*/ 557325 h 770184"/>
                    <a:gd name="connsiteX81" fmla="*/ 217843 w 1306216"/>
                    <a:gd name="connsiteY81" fmla="*/ 557325 h 770184"/>
                    <a:gd name="connsiteX82" fmla="*/ 1040167 w 1306216"/>
                    <a:gd name="connsiteY82" fmla="*/ 557138 h 770184"/>
                    <a:gd name="connsiteX83" fmla="*/ 937122 w 1306216"/>
                    <a:gd name="connsiteY83" fmla="*/ 557139 h 770184"/>
                    <a:gd name="connsiteX84" fmla="*/ 946216 w 1306216"/>
                    <a:gd name="connsiteY84" fmla="*/ 578014 h 770184"/>
                    <a:gd name="connsiteX85" fmla="*/ 1051167 w 1306216"/>
                    <a:gd name="connsiteY85" fmla="*/ 578014 h 770184"/>
                    <a:gd name="connsiteX86" fmla="*/ 1040167 w 1306216"/>
                    <a:gd name="connsiteY86" fmla="*/ 557138 h 770184"/>
                    <a:gd name="connsiteX87" fmla="*/ 927909 w 1306216"/>
                    <a:gd name="connsiteY87" fmla="*/ 557138 h 770184"/>
                    <a:gd name="connsiteX88" fmla="*/ 824864 w 1306216"/>
                    <a:gd name="connsiteY88" fmla="*/ 557139 h 770184"/>
                    <a:gd name="connsiteX89" fmla="*/ 833958 w 1306216"/>
                    <a:gd name="connsiteY89" fmla="*/ 578014 h 770184"/>
                    <a:gd name="connsiteX90" fmla="*/ 938909 w 1306216"/>
                    <a:gd name="connsiteY90" fmla="*/ 578014 h 770184"/>
                    <a:gd name="connsiteX91" fmla="*/ 927909 w 1306216"/>
                    <a:gd name="connsiteY91" fmla="*/ 557138 h 770184"/>
                    <a:gd name="connsiteX92" fmla="*/ 729956 w 1306216"/>
                    <a:gd name="connsiteY92" fmla="*/ 557138 h 770184"/>
                    <a:gd name="connsiteX93" fmla="*/ 718395 w 1306216"/>
                    <a:gd name="connsiteY93" fmla="*/ 578014 h 770184"/>
                    <a:gd name="connsiteX94" fmla="*/ 823346 w 1306216"/>
                    <a:gd name="connsiteY94" fmla="*/ 578014 h 770184"/>
                    <a:gd name="connsiteX95" fmla="*/ 812346 w 1306216"/>
                    <a:gd name="connsiteY95" fmla="*/ 557138 h 770184"/>
                    <a:gd name="connsiteX96" fmla="*/ 729956 w 1306216"/>
                    <a:gd name="connsiteY96" fmla="*/ 557138 h 770184"/>
                    <a:gd name="connsiteX97" fmla="*/ 630235 w 1306216"/>
                    <a:gd name="connsiteY97" fmla="*/ 557138 h 770184"/>
                    <a:gd name="connsiteX98" fmla="*/ 618674 w 1306216"/>
                    <a:gd name="connsiteY98" fmla="*/ 578014 h 770184"/>
                    <a:gd name="connsiteX99" fmla="*/ 705399 w 1306216"/>
                    <a:gd name="connsiteY99" fmla="*/ 578014 h 770184"/>
                    <a:gd name="connsiteX100" fmla="*/ 716877 w 1306216"/>
                    <a:gd name="connsiteY100" fmla="*/ 557138 h 770184"/>
                    <a:gd name="connsiteX101" fmla="*/ 630235 w 1306216"/>
                    <a:gd name="connsiteY101" fmla="*/ 557138 h 770184"/>
                    <a:gd name="connsiteX102" fmla="*/ 530514 w 1306216"/>
                    <a:gd name="connsiteY102" fmla="*/ 557138 h 770184"/>
                    <a:gd name="connsiteX103" fmla="*/ 518953 w 1306216"/>
                    <a:gd name="connsiteY103" fmla="*/ 578014 h 770184"/>
                    <a:gd name="connsiteX104" fmla="*/ 605677 w 1306216"/>
                    <a:gd name="connsiteY104" fmla="*/ 578014 h 770184"/>
                    <a:gd name="connsiteX105" fmla="*/ 617156 w 1306216"/>
                    <a:gd name="connsiteY105" fmla="*/ 557138 h 770184"/>
                    <a:gd name="connsiteX106" fmla="*/ 530514 w 1306216"/>
                    <a:gd name="connsiteY106" fmla="*/ 557138 h 770184"/>
                    <a:gd name="connsiteX107" fmla="*/ 430793 w 1306216"/>
                    <a:gd name="connsiteY107" fmla="*/ 557138 h 770184"/>
                    <a:gd name="connsiteX108" fmla="*/ 419232 w 1306216"/>
                    <a:gd name="connsiteY108" fmla="*/ 578014 h 770184"/>
                    <a:gd name="connsiteX109" fmla="*/ 505956 w 1306216"/>
                    <a:gd name="connsiteY109" fmla="*/ 578014 h 770184"/>
                    <a:gd name="connsiteX110" fmla="*/ 517435 w 1306216"/>
                    <a:gd name="connsiteY110" fmla="*/ 557138 h 770184"/>
                    <a:gd name="connsiteX111" fmla="*/ 430793 w 1306216"/>
                    <a:gd name="connsiteY111" fmla="*/ 557138 h 770184"/>
                    <a:gd name="connsiteX112" fmla="*/ 330783 w 1306216"/>
                    <a:gd name="connsiteY112" fmla="*/ 557138 h 770184"/>
                    <a:gd name="connsiteX113" fmla="*/ 319510 w 1306216"/>
                    <a:gd name="connsiteY113" fmla="*/ 578014 h 770184"/>
                    <a:gd name="connsiteX114" fmla="*/ 406235 w 1306216"/>
                    <a:gd name="connsiteY114" fmla="*/ 578014 h 770184"/>
                    <a:gd name="connsiteX115" fmla="*/ 417714 w 1306216"/>
                    <a:gd name="connsiteY115" fmla="*/ 557138 h 770184"/>
                    <a:gd name="connsiteX116" fmla="*/ 330783 w 1306216"/>
                    <a:gd name="connsiteY116" fmla="*/ 557138 h 770184"/>
                    <a:gd name="connsiteX117" fmla="*/ 203849 w 1306216"/>
                    <a:gd name="connsiteY117" fmla="*/ 530416 h 770184"/>
                    <a:gd name="connsiteX118" fmla="*/ 161375 w 1306216"/>
                    <a:gd name="connsiteY118" fmla="*/ 577233 h 770184"/>
                    <a:gd name="connsiteX119" fmla="*/ 194427 w 1306216"/>
                    <a:gd name="connsiteY119" fmla="*/ 576132 h 770184"/>
                    <a:gd name="connsiteX120" fmla="*/ 216461 w 1306216"/>
                    <a:gd name="connsiteY120" fmla="*/ 549691 h 770184"/>
                    <a:gd name="connsiteX121" fmla="*/ 288406 w 1306216"/>
                    <a:gd name="connsiteY121" fmla="*/ 550792 h 770184"/>
                    <a:gd name="connsiteX122" fmla="*/ 301017 w 1306216"/>
                    <a:gd name="connsiteY122" fmla="*/ 530416 h 770184"/>
                    <a:gd name="connsiteX123" fmla="*/ 203849 w 1306216"/>
                    <a:gd name="connsiteY123" fmla="*/ 530416 h 770184"/>
                    <a:gd name="connsiteX124" fmla="*/ 324630 w 1306216"/>
                    <a:gd name="connsiteY124" fmla="*/ 525890 h 770184"/>
                    <a:gd name="connsiteX125" fmla="*/ 294157 w 1306216"/>
                    <a:gd name="connsiteY125" fmla="*/ 551962 h 770184"/>
                    <a:gd name="connsiteX126" fmla="*/ 388727 w 1306216"/>
                    <a:gd name="connsiteY126" fmla="*/ 551962 h 770184"/>
                    <a:gd name="connsiteX127" fmla="*/ 400564 w 1306216"/>
                    <a:gd name="connsiteY127" fmla="*/ 525890 h 770184"/>
                    <a:gd name="connsiteX128" fmla="*/ 324630 w 1306216"/>
                    <a:gd name="connsiteY128" fmla="*/ 525890 h 770184"/>
                    <a:gd name="connsiteX129" fmla="*/ 1127250 w 1306216"/>
                    <a:gd name="connsiteY129" fmla="*/ 525757 h 770184"/>
                    <a:gd name="connsiteX130" fmla="*/ 1033964 w 1306216"/>
                    <a:gd name="connsiteY130" fmla="*/ 525757 h 770184"/>
                    <a:gd name="connsiteX131" fmla="*/ 1042198 w 1306216"/>
                    <a:gd name="connsiteY131" fmla="*/ 551229 h 770184"/>
                    <a:gd name="connsiteX132" fmla="*/ 1137208 w 1306216"/>
                    <a:gd name="connsiteY132" fmla="*/ 551229 h 770184"/>
                    <a:gd name="connsiteX133" fmla="*/ 1127250 w 1306216"/>
                    <a:gd name="connsiteY133" fmla="*/ 525757 h 770184"/>
                    <a:gd name="connsiteX134" fmla="*/ 1026970 w 1306216"/>
                    <a:gd name="connsiteY134" fmla="*/ 525757 h 770184"/>
                    <a:gd name="connsiteX135" fmla="*/ 933684 w 1306216"/>
                    <a:gd name="connsiteY135" fmla="*/ 525757 h 770184"/>
                    <a:gd name="connsiteX136" fmla="*/ 941918 w 1306216"/>
                    <a:gd name="connsiteY136" fmla="*/ 551229 h 770184"/>
                    <a:gd name="connsiteX137" fmla="*/ 1036928 w 1306216"/>
                    <a:gd name="connsiteY137" fmla="*/ 551229 h 770184"/>
                    <a:gd name="connsiteX138" fmla="*/ 1026970 w 1306216"/>
                    <a:gd name="connsiteY138" fmla="*/ 525757 h 770184"/>
                    <a:gd name="connsiteX139" fmla="*/ 926689 w 1306216"/>
                    <a:gd name="connsiteY139" fmla="*/ 525757 h 770184"/>
                    <a:gd name="connsiteX140" fmla="*/ 833403 w 1306216"/>
                    <a:gd name="connsiteY140" fmla="*/ 525757 h 770184"/>
                    <a:gd name="connsiteX141" fmla="*/ 841636 w 1306216"/>
                    <a:gd name="connsiteY141" fmla="*/ 551229 h 770184"/>
                    <a:gd name="connsiteX142" fmla="*/ 936647 w 1306216"/>
                    <a:gd name="connsiteY142" fmla="*/ 551229 h 770184"/>
                    <a:gd name="connsiteX143" fmla="*/ 926689 w 1306216"/>
                    <a:gd name="connsiteY143" fmla="*/ 525757 h 770184"/>
                    <a:gd name="connsiteX144" fmla="*/ 751822 w 1306216"/>
                    <a:gd name="connsiteY144" fmla="*/ 525757 h 770184"/>
                    <a:gd name="connsiteX145" fmla="*/ 741355 w 1306216"/>
                    <a:gd name="connsiteY145" fmla="*/ 551229 h 770184"/>
                    <a:gd name="connsiteX146" fmla="*/ 836365 w 1306216"/>
                    <a:gd name="connsiteY146" fmla="*/ 551229 h 770184"/>
                    <a:gd name="connsiteX147" fmla="*/ 826408 w 1306216"/>
                    <a:gd name="connsiteY147" fmla="*/ 525757 h 770184"/>
                    <a:gd name="connsiteX148" fmla="*/ 751822 w 1306216"/>
                    <a:gd name="connsiteY148" fmla="*/ 525757 h 770184"/>
                    <a:gd name="connsiteX149" fmla="*/ 665883 w 1306216"/>
                    <a:gd name="connsiteY149" fmla="*/ 525757 h 770184"/>
                    <a:gd name="connsiteX150" fmla="*/ 655417 w 1306216"/>
                    <a:gd name="connsiteY150" fmla="*/ 551229 h 770184"/>
                    <a:gd name="connsiteX151" fmla="*/ 733927 w 1306216"/>
                    <a:gd name="connsiteY151" fmla="*/ 551229 h 770184"/>
                    <a:gd name="connsiteX152" fmla="*/ 744318 w 1306216"/>
                    <a:gd name="connsiteY152" fmla="*/ 525757 h 770184"/>
                    <a:gd name="connsiteX153" fmla="*/ 665883 w 1306216"/>
                    <a:gd name="connsiteY153" fmla="*/ 525757 h 770184"/>
                    <a:gd name="connsiteX154" fmla="*/ 579945 w 1306216"/>
                    <a:gd name="connsiteY154" fmla="*/ 525757 h 770184"/>
                    <a:gd name="connsiteX155" fmla="*/ 569478 w 1306216"/>
                    <a:gd name="connsiteY155" fmla="*/ 551229 h 770184"/>
                    <a:gd name="connsiteX156" fmla="*/ 647988 w 1306216"/>
                    <a:gd name="connsiteY156" fmla="*/ 551229 h 770184"/>
                    <a:gd name="connsiteX157" fmla="*/ 658379 w 1306216"/>
                    <a:gd name="connsiteY157" fmla="*/ 525757 h 770184"/>
                    <a:gd name="connsiteX158" fmla="*/ 579945 w 1306216"/>
                    <a:gd name="connsiteY158" fmla="*/ 525757 h 770184"/>
                    <a:gd name="connsiteX159" fmla="*/ 494006 w 1306216"/>
                    <a:gd name="connsiteY159" fmla="*/ 525757 h 770184"/>
                    <a:gd name="connsiteX160" fmla="*/ 483540 w 1306216"/>
                    <a:gd name="connsiteY160" fmla="*/ 551229 h 770184"/>
                    <a:gd name="connsiteX161" fmla="*/ 562049 w 1306216"/>
                    <a:gd name="connsiteY161" fmla="*/ 551229 h 770184"/>
                    <a:gd name="connsiteX162" fmla="*/ 572441 w 1306216"/>
                    <a:gd name="connsiteY162" fmla="*/ 525757 h 770184"/>
                    <a:gd name="connsiteX163" fmla="*/ 494006 w 1306216"/>
                    <a:gd name="connsiteY163" fmla="*/ 525757 h 770184"/>
                    <a:gd name="connsiteX164" fmla="*/ 407806 w 1306216"/>
                    <a:gd name="connsiteY164" fmla="*/ 525757 h 770184"/>
                    <a:gd name="connsiteX165" fmla="*/ 397601 w 1306216"/>
                    <a:gd name="connsiteY165" fmla="*/ 551229 h 770184"/>
                    <a:gd name="connsiteX166" fmla="*/ 476111 w 1306216"/>
                    <a:gd name="connsiteY166" fmla="*/ 551229 h 770184"/>
                    <a:gd name="connsiteX167" fmla="*/ 486502 w 1306216"/>
                    <a:gd name="connsiteY167" fmla="*/ 525757 h 770184"/>
                    <a:gd name="connsiteX168" fmla="*/ 407806 w 1306216"/>
                    <a:gd name="connsiteY168" fmla="*/ 525757 h 770184"/>
                    <a:gd name="connsiteX169" fmla="*/ 242191 w 1306216"/>
                    <a:gd name="connsiteY169" fmla="*/ 499031 h 770184"/>
                    <a:gd name="connsiteX170" fmla="*/ 219356 w 1306216"/>
                    <a:gd name="connsiteY170" fmla="*/ 517250 h 770184"/>
                    <a:gd name="connsiteX171" fmla="*/ 290222 w 1306216"/>
                    <a:gd name="connsiteY171" fmla="*/ 517250 h 770184"/>
                    <a:gd name="connsiteX172" fmla="*/ 299092 w 1306216"/>
                    <a:gd name="connsiteY172" fmla="*/ 499031 h 770184"/>
                    <a:gd name="connsiteX173" fmla="*/ 242191 w 1306216"/>
                    <a:gd name="connsiteY173" fmla="*/ 499031 h 770184"/>
                    <a:gd name="connsiteX174" fmla="*/ 1042300 w 1306216"/>
                    <a:gd name="connsiteY174" fmla="*/ 498996 h 770184"/>
                    <a:gd name="connsiteX175" fmla="*/ 1048470 w 1306216"/>
                    <a:gd name="connsiteY175" fmla="*/ 516798 h 770184"/>
                    <a:gd name="connsiteX176" fmla="*/ 1119666 w 1306216"/>
                    <a:gd name="connsiteY176" fmla="*/ 516798 h 770184"/>
                    <a:gd name="connsiteX177" fmla="*/ 1112204 w 1306216"/>
                    <a:gd name="connsiteY177" fmla="*/ 498996 h 770184"/>
                    <a:gd name="connsiteX178" fmla="*/ 1042300 w 1306216"/>
                    <a:gd name="connsiteY178" fmla="*/ 498996 h 770184"/>
                    <a:gd name="connsiteX179" fmla="*/ 955325 w 1306216"/>
                    <a:gd name="connsiteY179" fmla="*/ 498996 h 770184"/>
                    <a:gd name="connsiteX180" fmla="*/ 961495 w 1306216"/>
                    <a:gd name="connsiteY180" fmla="*/ 516798 h 770184"/>
                    <a:gd name="connsiteX181" fmla="*/ 1032691 w 1306216"/>
                    <a:gd name="connsiteY181" fmla="*/ 516798 h 770184"/>
                    <a:gd name="connsiteX182" fmla="*/ 1025229 w 1306216"/>
                    <a:gd name="connsiteY182" fmla="*/ 498996 h 770184"/>
                    <a:gd name="connsiteX183" fmla="*/ 955325 w 1306216"/>
                    <a:gd name="connsiteY183" fmla="*/ 498996 h 770184"/>
                    <a:gd name="connsiteX184" fmla="*/ 868352 w 1306216"/>
                    <a:gd name="connsiteY184" fmla="*/ 498996 h 770184"/>
                    <a:gd name="connsiteX185" fmla="*/ 874521 w 1306216"/>
                    <a:gd name="connsiteY185" fmla="*/ 516798 h 770184"/>
                    <a:gd name="connsiteX186" fmla="*/ 945718 w 1306216"/>
                    <a:gd name="connsiteY186" fmla="*/ 516798 h 770184"/>
                    <a:gd name="connsiteX187" fmla="*/ 938255 w 1306216"/>
                    <a:gd name="connsiteY187" fmla="*/ 498996 h 770184"/>
                    <a:gd name="connsiteX188" fmla="*/ 868352 w 1306216"/>
                    <a:gd name="connsiteY188" fmla="*/ 498996 h 770184"/>
                    <a:gd name="connsiteX189" fmla="*/ 781378 w 1306216"/>
                    <a:gd name="connsiteY189" fmla="*/ 498996 h 770184"/>
                    <a:gd name="connsiteX190" fmla="*/ 787548 w 1306216"/>
                    <a:gd name="connsiteY190" fmla="*/ 516798 h 770184"/>
                    <a:gd name="connsiteX191" fmla="*/ 858744 w 1306216"/>
                    <a:gd name="connsiteY191" fmla="*/ 516798 h 770184"/>
                    <a:gd name="connsiteX192" fmla="*/ 851282 w 1306216"/>
                    <a:gd name="connsiteY192" fmla="*/ 498996 h 770184"/>
                    <a:gd name="connsiteX193" fmla="*/ 781378 w 1306216"/>
                    <a:gd name="connsiteY193" fmla="*/ 498996 h 770184"/>
                    <a:gd name="connsiteX194" fmla="*/ 694405 w 1306216"/>
                    <a:gd name="connsiteY194" fmla="*/ 498996 h 770184"/>
                    <a:gd name="connsiteX195" fmla="*/ 700574 w 1306216"/>
                    <a:gd name="connsiteY195" fmla="*/ 516798 h 770184"/>
                    <a:gd name="connsiteX196" fmla="*/ 771771 w 1306216"/>
                    <a:gd name="connsiteY196" fmla="*/ 516798 h 770184"/>
                    <a:gd name="connsiteX197" fmla="*/ 764308 w 1306216"/>
                    <a:gd name="connsiteY197" fmla="*/ 498996 h 770184"/>
                    <a:gd name="connsiteX198" fmla="*/ 694405 w 1306216"/>
                    <a:gd name="connsiteY198" fmla="*/ 498996 h 770184"/>
                    <a:gd name="connsiteX199" fmla="*/ 621444 w 1306216"/>
                    <a:gd name="connsiteY199" fmla="*/ 498996 h 770184"/>
                    <a:gd name="connsiteX200" fmla="*/ 613601 w 1306216"/>
                    <a:gd name="connsiteY200" fmla="*/ 516798 h 770184"/>
                    <a:gd name="connsiteX201" fmla="*/ 684797 w 1306216"/>
                    <a:gd name="connsiteY201" fmla="*/ 516798 h 770184"/>
                    <a:gd name="connsiteX202" fmla="*/ 677335 w 1306216"/>
                    <a:gd name="connsiteY202" fmla="*/ 498996 h 770184"/>
                    <a:gd name="connsiteX203" fmla="*/ 621444 w 1306216"/>
                    <a:gd name="connsiteY203" fmla="*/ 498996 h 770184"/>
                    <a:gd name="connsiteX204" fmla="*/ 545219 w 1306216"/>
                    <a:gd name="connsiteY204" fmla="*/ 498996 h 770184"/>
                    <a:gd name="connsiteX205" fmla="*/ 537376 w 1306216"/>
                    <a:gd name="connsiteY205" fmla="*/ 516798 h 770184"/>
                    <a:gd name="connsiteX206" fmla="*/ 596207 w 1306216"/>
                    <a:gd name="connsiteY206" fmla="*/ 516798 h 770184"/>
                    <a:gd name="connsiteX207" fmla="*/ 603994 w 1306216"/>
                    <a:gd name="connsiteY207" fmla="*/ 498996 h 770184"/>
                    <a:gd name="connsiteX208" fmla="*/ 545219 w 1306216"/>
                    <a:gd name="connsiteY208" fmla="*/ 498996 h 770184"/>
                    <a:gd name="connsiteX209" fmla="*/ 468993 w 1306216"/>
                    <a:gd name="connsiteY209" fmla="*/ 498996 h 770184"/>
                    <a:gd name="connsiteX210" fmla="*/ 461150 w 1306216"/>
                    <a:gd name="connsiteY210" fmla="*/ 516798 h 770184"/>
                    <a:gd name="connsiteX211" fmla="*/ 519982 w 1306216"/>
                    <a:gd name="connsiteY211" fmla="*/ 516798 h 770184"/>
                    <a:gd name="connsiteX212" fmla="*/ 527768 w 1306216"/>
                    <a:gd name="connsiteY212" fmla="*/ 498996 h 770184"/>
                    <a:gd name="connsiteX213" fmla="*/ 468993 w 1306216"/>
                    <a:gd name="connsiteY213" fmla="*/ 498996 h 770184"/>
                    <a:gd name="connsiteX214" fmla="*/ 392768 w 1306216"/>
                    <a:gd name="connsiteY214" fmla="*/ 498996 h 770184"/>
                    <a:gd name="connsiteX215" fmla="*/ 384925 w 1306216"/>
                    <a:gd name="connsiteY215" fmla="*/ 516798 h 770184"/>
                    <a:gd name="connsiteX216" fmla="*/ 443756 w 1306216"/>
                    <a:gd name="connsiteY216" fmla="*/ 516798 h 770184"/>
                    <a:gd name="connsiteX217" fmla="*/ 451543 w 1306216"/>
                    <a:gd name="connsiteY217" fmla="*/ 498996 h 770184"/>
                    <a:gd name="connsiteX218" fmla="*/ 392768 w 1306216"/>
                    <a:gd name="connsiteY218" fmla="*/ 498996 h 770184"/>
                    <a:gd name="connsiteX219" fmla="*/ 316347 w 1306216"/>
                    <a:gd name="connsiteY219" fmla="*/ 498996 h 770184"/>
                    <a:gd name="connsiteX220" fmla="*/ 308699 w 1306216"/>
                    <a:gd name="connsiteY220" fmla="*/ 516798 h 770184"/>
                    <a:gd name="connsiteX221" fmla="*/ 367531 w 1306216"/>
                    <a:gd name="connsiteY221" fmla="*/ 516798 h 770184"/>
                    <a:gd name="connsiteX222" fmla="*/ 375317 w 1306216"/>
                    <a:gd name="connsiteY222" fmla="*/ 498996 h 770184"/>
                    <a:gd name="connsiteX223" fmla="*/ 316347 w 1306216"/>
                    <a:gd name="connsiteY223" fmla="*/ 498996 h 770184"/>
                    <a:gd name="connsiteX224" fmla="*/ 260826 w 1306216"/>
                    <a:gd name="connsiteY224" fmla="*/ 40617 h 770184"/>
                    <a:gd name="connsiteX225" fmla="*/ 260826 w 1306216"/>
                    <a:gd name="connsiteY225" fmla="*/ 411185 h 770184"/>
                    <a:gd name="connsiteX226" fmla="*/ 1085595 w 1306216"/>
                    <a:gd name="connsiteY226" fmla="*/ 411185 h 770184"/>
                    <a:gd name="connsiteX227" fmla="*/ 1085595 w 1306216"/>
                    <a:gd name="connsiteY227" fmla="*/ 40617 h 770184"/>
                    <a:gd name="connsiteX228" fmla="*/ 260826 w 1306216"/>
                    <a:gd name="connsiteY228" fmla="*/ 40617 h 770184"/>
                    <a:gd name="connsiteX229" fmla="*/ 270935 w 1306216"/>
                    <a:gd name="connsiteY229" fmla="*/ 0 h 770184"/>
                    <a:gd name="connsiteX230" fmla="*/ 1075485 w 1306216"/>
                    <a:gd name="connsiteY230" fmla="*/ 0 h 770184"/>
                    <a:gd name="connsiteX231" fmla="*/ 1126530 w 1306216"/>
                    <a:gd name="connsiteY231" fmla="*/ 51045 h 770184"/>
                    <a:gd name="connsiteX232" fmla="*/ 1126530 w 1306216"/>
                    <a:gd name="connsiteY232" fmla="*/ 400758 h 770184"/>
                    <a:gd name="connsiteX233" fmla="*/ 1111580 w 1306216"/>
                    <a:gd name="connsiteY233" fmla="*/ 436852 h 770184"/>
                    <a:gd name="connsiteX234" fmla="*/ 1102966 w 1306216"/>
                    <a:gd name="connsiteY234" fmla="*/ 442659 h 770184"/>
                    <a:gd name="connsiteX235" fmla="*/ 1116324 w 1306216"/>
                    <a:gd name="connsiteY235" fmla="*/ 442704 h 770184"/>
                    <a:gd name="connsiteX236" fmla="*/ 1304189 w 1306216"/>
                    <a:gd name="connsiteY236" fmla="*/ 691555 h 770184"/>
                    <a:gd name="connsiteX237" fmla="*/ 1254871 w 1306216"/>
                    <a:gd name="connsiteY237" fmla="*/ 770184 h 770184"/>
                    <a:gd name="connsiteX238" fmla="*/ 52127 w 1306216"/>
                    <a:gd name="connsiteY238" fmla="*/ 770184 h 770184"/>
                    <a:gd name="connsiteX239" fmla="*/ 0 w 1306216"/>
                    <a:gd name="connsiteY239" fmla="*/ 694364 h 770184"/>
                    <a:gd name="connsiteX240" fmla="*/ 223824 w 1306216"/>
                    <a:gd name="connsiteY240" fmla="*/ 439672 h 770184"/>
                    <a:gd name="connsiteX241" fmla="*/ 239101 w 1306216"/>
                    <a:gd name="connsiteY241" fmla="*/ 439724 h 770184"/>
                    <a:gd name="connsiteX242" fmla="*/ 234841 w 1306216"/>
                    <a:gd name="connsiteY242" fmla="*/ 436852 h 770184"/>
                    <a:gd name="connsiteX243" fmla="*/ 219890 w 1306216"/>
                    <a:gd name="connsiteY243" fmla="*/ 400758 h 770184"/>
                    <a:gd name="connsiteX244" fmla="*/ 219890 w 1306216"/>
                    <a:gd name="connsiteY244" fmla="*/ 51045 h 770184"/>
                    <a:gd name="connsiteX245" fmla="*/ 270935 w 1306216"/>
                    <a:gd name="connsiteY245" fmla="*/ 0 h 770184"/>
                    <a:gd name="connsiteX0" fmla="*/ 532211 w 1312751"/>
                    <a:gd name="connsiteY0" fmla="*/ 673154 h 770184"/>
                    <a:gd name="connsiteX1" fmla="*/ 514017 w 1312751"/>
                    <a:gd name="connsiteY1" fmla="*/ 745928 h 770184"/>
                    <a:gd name="connsiteX2" fmla="*/ 789950 w 1312751"/>
                    <a:gd name="connsiteY2" fmla="*/ 745928 h 770184"/>
                    <a:gd name="connsiteX3" fmla="*/ 771757 w 1312751"/>
                    <a:gd name="connsiteY3" fmla="*/ 673154 h 770184"/>
                    <a:gd name="connsiteX4" fmla="*/ 532211 w 1312751"/>
                    <a:gd name="connsiteY4" fmla="*/ 673154 h 770184"/>
                    <a:gd name="connsiteX5" fmla="*/ 1184396 w 1312751"/>
                    <a:gd name="connsiteY5" fmla="*/ 615493 h 770184"/>
                    <a:gd name="connsiteX6" fmla="*/ 995748 w 1312751"/>
                    <a:gd name="connsiteY6" fmla="*/ 615493 h 770184"/>
                    <a:gd name="connsiteX7" fmla="*/ 1013122 w 1312751"/>
                    <a:gd name="connsiteY7" fmla="*/ 650745 h 770184"/>
                    <a:gd name="connsiteX8" fmla="*/ 1201173 w 1312751"/>
                    <a:gd name="connsiteY8" fmla="*/ 650745 h 770184"/>
                    <a:gd name="connsiteX9" fmla="*/ 1184396 w 1312751"/>
                    <a:gd name="connsiteY9" fmla="*/ 615493 h 770184"/>
                    <a:gd name="connsiteX10" fmla="*/ 877706 w 1312751"/>
                    <a:gd name="connsiteY10" fmla="*/ 615493 h 770184"/>
                    <a:gd name="connsiteX11" fmla="*/ 883466 w 1312751"/>
                    <a:gd name="connsiteY11" fmla="*/ 652301 h 770184"/>
                    <a:gd name="connsiteX12" fmla="*/ 987005 w 1312751"/>
                    <a:gd name="connsiteY12" fmla="*/ 652300 h 770184"/>
                    <a:gd name="connsiteX13" fmla="*/ 970309 w 1312751"/>
                    <a:gd name="connsiteY13" fmla="*/ 615493 h 770184"/>
                    <a:gd name="connsiteX14" fmla="*/ 877706 w 1312751"/>
                    <a:gd name="connsiteY14" fmla="*/ 615493 h 770184"/>
                    <a:gd name="connsiteX15" fmla="*/ 863452 w 1312751"/>
                    <a:gd name="connsiteY15" fmla="*/ 615493 h 770184"/>
                    <a:gd name="connsiteX16" fmla="*/ 359022 w 1312751"/>
                    <a:gd name="connsiteY16" fmla="*/ 616132 h 770184"/>
                    <a:gd name="connsiteX17" fmla="*/ 347071 w 1312751"/>
                    <a:gd name="connsiteY17" fmla="*/ 652421 h 770184"/>
                    <a:gd name="connsiteX18" fmla="*/ 864337 w 1312751"/>
                    <a:gd name="connsiteY18" fmla="*/ 651213 h 770184"/>
                    <a:gd name="connsiteX19" fmla="*/ 863452 w 1312751"/>
                    <a:gd name="connsiteY19" fmla="*/ 615493 h 770184"/>
                    <a:gd name="connsiteX20" fmla="*/ 127981 w 1312751"/>
                    <a:gd name="connsiteY20" fmla="*/ 615493 h 770184"/>
                    <a:gd name="connsiteX21" fmla="*/ 109993 w 1312751"/>
                    <a:gd name="connsiteY21" fmla="*/ 650745 h 770184"/>
                    <a:gd name="connsiteX22" fmla="*/ 323169 w 1312751"/>
                    <a:gd name="connsiteY22" fmla="*/ 651901 h 770184"/>
                    <a:gd name="connsiteX23" fmla="*/ 340640 w 1312751"/>
                    <a:gd name="connsiteY23" fmla="*/ 615493 h 770184"/>
                    <a:gd name="connsiteX24" fmla="*/ 127981 w 1312751"/>
                    <a:gd name="connsiteY24" fmla="*/ 615493 h 770184"/>
                    <a:gd name="connsiteX25" fmla="*/ 169114 w 1312751"/>
                    <a:gd name="connsiteY25" fmla="*/ 585700 h 770184"/>
                    <a:gd name="connsiteX26" fmla="*/ 135453 w 1312751"/>
                    <a:gd name="connsiteY26" fmla="*/ 610506 h 770184"/>
                    <a:gd name="connsiteX27" fmla="*/ 239916 w 1312751"/>
                    <a:gd name="connsiteY27" fmla="*/ 610506 h 770184"/>
                    <a:gd name="connsiteX28" fmla="*/ 252992 w 1312751"/>
                    <a:gd name="connsiteY28" fmla="*/ 585700 h 770184"/>
                    <a:gd name="connsiteX29" fmla="*/ 169114 w 1312751"/>
                    <a:gd name="connsiteY29" fmla="*/ 585700 h 770184"/>
                    <a:gd name="connsiteX30" fmla="*/ 1094034 w 1312751"/>
                    <a:gd name="connsiteY30" fmla="*/ 585552 h 770184"/>
                    <a:gd name="connsiteX31" fmla="*/ 990989 w 1312751"/>
                    <a:gd name="connsiteY31" fmla="*/ 585552 h 770184"/>
                    <a:gd name="connsiteX32" fmla="*/ 1000083 w 1312751"/>
                    <a:gd name="connsiteY32" fmla="*/ 609788 h 770184"/>
                    <a:gd name="connsiteX33" fmla="*/ 1105034 w 1312751"/>
                    <a:gd name="connsiteY33" fmla="*/ 609788 h 770184"/>
                    <a:gd name="connsiteX34" fmla="*/ 1094034 w 1312751"/>
                    <a:gd name="connsiteY34" fmla="*/ 585552 h 770184"/>
                    <a:gd name="connsiteX35" fmla="*/ 978472 w 1312751"/>
                    <a:gd name="connsiteY35" fmla="*/ 585552 h 770184"/>
                    <a:gd name="connsiteX36" fmla="*/ 875426 w 1312751"/>
                    <a:gd name="connsiteY36" fmla="*/ 585552 h 770184"/>
                    <a:gd name="connsiteX37" fmla="*/ 884521 w 1312751"/>
                    <a:gd name="connsiteY37" fmla="*/ 609788 h 770184"/>
                    <a:gd name="connsiteX38" fmla="*/ 989471 w 1312751"/>
                    <a:gd name="connsiteY38" fmla="*/ 609788 h 770184"/>
                    <a:gd name="connsiteX39" fmla="*/ 978472 w 1312751"/>
                    <a:gd name="connsiteY39" fmla="*/ 585552 h 770184"/>
                    <a:gd name="connsiteX40" fmla="*/ 862909 w 1312751"/>
                    <a:gd name="connsiteY40" fmla="*/ 585552 h 770184"/>
                    <a:gd name="connsiteX41" fmla="*/ 759863 w 1312751"/>
                    <a:gd name="connsiteY41" fmla="*/ 585552 h 770184"/>
                    <a:gd name="connsiteX42" fmla="*/ 768958 w 1312751"/>
                    <a:gd name="connsiteY42" fmla="*/ 609788 h 770184"/>
                    <a:gd name="connsiteX43" fmla="*/ 873908 w 1312751"/>
                    <a:gd name="connsiteY43" fmla="*/ 609788 h 770184"/>
                    <a:gd name="connsiteX44" fmla="*/ 862909 w 1312751"/>
                    <a:gd name="connsiteY44" fmla="*/ 585552 h 770184"/>
                    <a:gd name="connsiteX45" fmla="*/ 664956 w 1312751"/>
                    <a:gd name="connsiteY45" fmla="*/ 585552 h 770184"/>
                    <a:gd name="connsiteX46" fmla="*/ 653395 w 1312751"/>
                    <a:gd name="connsiteY46" fmla="*/ 609788 h 770184"/>
                    <a:gd name="connsiteX47" fmla="*/ 758345 w 1312751"/>
                    <a:gd name="connsiteY47" fmla="*/ 609788 h 770184"/>
                    <a:gd name="connsiteX48" fmla="*/ 747346 w 1312751"/>
                    <a:gd name="connsiteY48" fmla="*/ 585552 h 770184"/>
                    <a:gd name="connsiteX49" fmla="*/ 664956 w 1312751"/>
                    <a:gd name="connsiteY49" fmla="*/ 585552 h 770184"/>
                    <a:gd name="connsiteX50" fmla="*/ 565235 w 1312751"/>
                    <a:gd name="connsiteY50" fmla="*/ 585552 h 770184"/>
                    <a:gd name="connsiteX51" fmla="*/ 553673 w 1312751"/>
                    <a:gd name="connsiteY51" fmla="*/ 609788 h 770184"/>
                    <a:gd name="connsiteX52" fmla="*/ 640398 w 1312751"/>
                    <a:gd name="connsiteY52" fmla="*/ 609788 h 770184"/>
                    <a:gd name="connsiteX53" fmla="*/ 651877 w 1312751"/>
                    <a:gd name="connsiteY53" fmla="*/ 585552 h 770184"/>
                    <a:gd name="connsiteX54" fmla="*/ 565235 w 1312751"/>
                    <a:gd name="connsiteY54" fmla="*/ 585552 h 770184"/>
                    <a:gd name="connsiteX55" fmla="*/ 465514 w 1312751"/>
                    <a:gd name="connsiteY55" fmla="*/ 585552 h 770184"/>
                    <a:gd name="connsiteX56" fmla="*/ 453952 w 1312751"/>
                    <a:gd name="connsiteY56" fmla="*/ 609788 h 770184"/>
                    <a:gd name="connsiteX57" fmla="*/ 540677 w 1312751"/>
                    <a:gd name="connsiteY57" fmla="*/ 609788 h 770184"/>
                    <a:gd name="connsiteX58" fmla="*/ 552156 w 1312751"/>
                    <a:gd name="connsiteY58" fmla="*/ 585552 h 770184"/>
                    <a:gd name="connsiteX59" fmla="*/ 465514 w 1312751"/>
                    <a:gd name="connsiteY59" fmla="*/ 585552 h 770184"/>
                    <a:gd name="connsiteX60" fmla="*/ 365793 w 1312751"/>
                    <a:gd name="connsiteY60" fmla="*/ 585552 h 770184"/>
                    <a:gd name="connsiteX61" fmla="*/ 354231 w 1312751"/>
                    <a:gd name="connsiteY61" fmla="*/ 609788 h 770184"/>
                    <a:gd name="connsiteX62" fmla="*/ 440956 w 1312751"/>
                    <a:gd name="connsiteY62" fmla="*/ 609788 h 770184"/>
                    <a:gd name="connsiteX63" fmla="*/ 452434 w 1312751"/>
                    <a:gd name="connsiteY63" fmla="*/ 585552 h 770184"/>
                    <a:gd name="connsiteX64" fmla="*/ 365793 w 1312751"/>
                    <a:gd name="connsiteY64" fmla="*/ 585552 h 770184"/>
                    <a:gd name="connsiteX65" fmla="*/ 265783 w 1312751"/>
                    <a:gd name="connsiteY65" fmla="*/ 585552 h 770184"/>
                    <a:gd name="connsiteX66" fmla="*/ 254510 w 1312751"/>
                    <a:gd name="connsiteY66" fmla="*/ 609788 h 770184"/>
                    <a:gd name="connsiteX67" fmla="*/ 341235 w 1312751"/>
                    <a:gd name="connsiteY67" fmla="*/ 609788 h 770184"/>
                    <a:gd name="connsiteX68" fmla="*/ 352713 w 1312751"/>
                    <a:gd name="connsiteY68" fmla="*/ 585552 h 770184"/>
                    <a:gd name="connsiteX69" fmla="*/ 265783 w 1312751"/>
                    <a:gd name="connsiteY69" fmla="*/ 585552 h 770184"/>
                    <a:gd name="connsiteX70" fmla="*/ 1046910 w 1312751"/>
                    <a:gd name="connsiteY70" fmla="*/ 559836 h 770184"/>
                    <a:gd name="connsiteX71" fmla="*/ 1059522 w 1312751"/>
                    <a:gd name="connsiteY71" fmla="*/ 580212 h 770184"/>
                    <a:gd name="connsiteX72" fmla="*/ 1107799 w 1312751"/>
                    <a:gd name="connsiteY72" fmla="*/ 579110 h 770184"/>
                    <a:gd name="connsiteX73" fmla="*/ 1120958 w 1312751"/>
                    <a:gd name="connsiteY73" fmla="*/ 605551 h 770184"/>
                    <a:gd name="connsiteX74" fmla="*/ 1185073 w 1312751"/>
                    <a:gd name="connsiteY74" fmla="*/ 608132 h 770184"/>
                    <a:gd name="connsiteX75" fmla="*/ 1144078 w 1312751"/>
                    <a:gd name="connsiteY75" fmla="*/ 559836 h 770184"/>
                    <a:gd name="connsiteX76" fmla="*/ 1046910 w 1312751"/>
                    <a:gd name="connsiteY76" fmla="*/ 559836 h 770184"/>
                    <a:gd name="connsiteX77" fmla="*/ 217843 w 1312751"/>
                    <a:gd name="connsiteY77" fmla="*/ 557325 h 770184"/>
                    <a:gd name="connsiteX78" fmla="*/ 200453 w 1312751"/>
                    <a:gd name="connsiteY78" fmla="*/ 578693 h 770184"/>
                    <a:gd name="connsiteX79" fmla="*/ 304917 w 1312751"/>
                    <a:gd name="connsiteY79" fmla="*/ 578693 h 770184"/>
                    <a:gd name="connsiteX80" fmla="*/ 317992 w 1312751"/>
                    <a:gd name="connsiteY80" fmla="*/ 557325 h 770184"/>
                    <a:gd name="connsiteX81" fmla="*/ 217843 w 1312751"/>
                    <a:gd name="connsiteY81" fmla="*/ 557325 h 770184"/>
                    <a:gd name="connsiteX82" fmla="*/ 1040167 w 1312751"/>
                    <a:gd name="connsiteY82" fmla="*/ 557138 h 770184"/>
                    <a:gd name="connsiteX83" fmla="*/ 937122 w 1312751"/>
                    <a:gd name="connsiteY83" fmla="*/ 557139 h 770184"/>
                    <a:gd name="connsiteX84" fmla="*/ 946216 w 1312751"/>
                    <a:gd name="connsiteY84" fmla="*/ 578014 h 770184"/>
                    <a:gd name="connsiteX85" fmla="*/ 1051167 w 1312751"/>
                    <a:gd name="connsiteY85" fmla="*/ 578014 h 770184"/>
                    <a:gd name="connsiteX86" fmla="*/ 1040167 w 1312751"/>
                    <a:gd name="connsiteY86" fmla="*/ 557138 h 770184"/>
                    <a:gd name="connsiteX87" fmla="*/ 927909 w 1312751"/>
                    <a:gd name="connsiteY87" fmla="*/ 557138 h 770184"/>
                    <a:gd name="connsiteX88" fmla="*/ 824864 w 1312751"/>
                    <a:gd name="connsiteY88" fmla="*/ 557139 h 770184"/>
                    <a:gd name="connsiteX89" fmla="*/ 833958 w 1312751"/>
                    <a:gd name="connsiteY89" fmla="*/ 578014 h 770184"/>
                    <a:gd name="connsiteX90" fmla="*/ 938909 w 1312751"/>
                    <a:gd name="connsiteY90" fmla="*/ 578014 h 770184"/>
                    <a:gd name="connsiteX91" fmla="*/ 927909 w 1312751"/>
                    <a:gd name="connsiteY91" fmla="*/ 557138 h 770184"/>
                    <a:gd name="connsiteX92" fmla="*/ 729956 w 1312751"/>
                    <a:gd name="connsiteY92" fmla="*/ 557138 h 770184"/>
                    <a:gd name="connsiteX93" fmla="*/ 718395 w 1312751"/>
                    <a:gd name="connsiteY93" fmla="*/ 578014 h 770184"/>
                    <a:gd name="connsiteX94" fmla="*/ 823346 w 1312751"/>
                    <a:gd name="connsiteY94" fmla="*/ 578014 h 770184"/>
                    <a:gd name="connsiteX95" fmla="*/ 812346 w 1312751"/>
                    <a:gd name="connsiteY95" fmla="*/ 557138 h 770184"/>
                    <a:gd name="connsiteX96" fmla="*/ 729956 w 1312751"/>
                    <a:gd name="connsiteY96" fmla="*/ 557138 h 770184"/>
                    <a:gd name="connsiteX97" fmla="*/ 630235 w 1312751"/>
                    <a:gd name="connsiteY97" fmla="*/ 557138 h 770184"/>
                    <a:gd name="connsiteX98" fmla="*/ 618674 w 1312751"/>
                    <a:gd name="connsiteY98" fmla="*/ 578014 h 770184"/>
                    <a:gd name="connsiteX99" fmla="*/ 705399 w 1312751"/>
                    <a:gd name="connsiteY99" fmla="*/ 578014 h 770184"/>
                    <a:gd name="connsiteX100" fmla="*/ 716877 w 1312751"/>
                    <a:gd name="connsiteY100" fmla="*/ 557138 h 770184"/>
                    <a:gd name="connsiteX101" fmla="*/ 630235 w 1312751"/>
                    <a:gd name="connsiteY101" fmla="*/ 557138 h 770184"/>
                    <a:gd name="connsiteX102" fmla="*/ 530514 w 1312751"/>
                    <a:gd name="connsiteY102" fmla="*/ 557138 h 770184"/>
                    <a:gd name="connsiteX103" fmla="*/ 518953 w 1312751"/>
                    <a:gd name="connsiteY103" fmla="*/ 578014 h 770184"/>
                    <a:gd name="connsiteX104" fmla="*/ 605677 w 1312751"/>
                    <a:gd name="connsiteY104" fmla="*/ 578014 h 770184"/>
                    <a:gd name="connsiteX105" fmla="*/ 617156 w 1312751"/>
                    <a:gd name="connsiteY105" fmla="*/ 557138 h 770184"/>
                    <a:gd name="connsiteX106" fmla="*/ 530514 w 1312751"/>
                    <a:gd name="connsiteY106" fmla="*/ 557138 h 770184"/>
                    <a:gd name="connsiteX107" fmla="*/ 430793 w 1312751"/>
                    <a:gd name="connsiteY107" fmla="*/ 557138 h 770184"/>
                    <a:gd name="connsiteX108" fmla="*/ 419232 w 1312751"/>
                    <a:gd name="connsiteY108" fmla="*/ 578014 h 770184"/>
                    <a:gd name="connsiteX109" fmla="*/ 505956 w 1312751"/>
                    <a:gd name="connsiteY109" fmla="*/ 578014 h 770184"/>
                    <a:gd name="connsiteX110" fmla="*/ 517435 w 1312751"/>
                    <a:gd name="connsiteY110" fmla="*/ 557138 h 770184"/>
                    <a:gd name="connsiteX111" fmla="*/ 430793 w 1312751"/>
                    <a:gd name="connsiteY111" fmla="*/ 557138 h 770184"/>
                    <a:gd name="connsiteX112" fmla="*/ 330783 w 1312751"/>
                    <a:gd name="connsiteY112" fmla="*/ 557138 h 770184"/>
                    <a:gd name="connsiteX113" fmla="*/ 319510 w 1312751"/>
                    <a:gd name="connsiteY113" fmla="*/ 578014 h 770184"/>
                    <a:gd name="connsiteX114" fmla="*/ 406235 w 1312751"/>
                    <a:gd name="connsiteY114" fmla="*/ 578014 h 770184"/>
                    <a:gd name="connsiteX115" fmla="*/ 417714 w 1312751"/>
                    <a:gd name="connsiteY115" fmla="*/ 557138 h 770184"/>
                    <a:gd name="connsiteX116" fmla="*/ 330783 w 1312751"/>
                    <a:gd name="connsiteY116" fmla="*/ 557138 h 770184"/>
                    <a:gd name="connsiteX117" fmla="*/ 203849 w 1312751"/>
                    <a:gd name="connsiteY117" fmla="*/ 530416 h 770184"/>
                    <a:gd name="connsiteX118" fmla="*/ 161375 w 1312751"/>
                    <a:gd name="connsiteY118" fmla="*/ 577233 h 770184"/>
                    <a:gd name="connsiteX119" fmla="*/ 194427 w 1312751"/>
                    <a:gd name="connsiteY119" fmla="*/ 576132 h 770184"/>
                    <a:gd name="connsiteX120" fmla="*/ 216461 w 1312751"/>
                    <a:gd name="connsiteY120" fmla="*/ 549691 h 770184"/>
                    <a:gd name="connsiteX121" fmla="*/ 288406 w 1312751"/>
                    <a:gd name="connsiteY121" fmla="*/ 550792 h 770184"/>
                    <a:gd name="connsiteX122" fmla="*/ 301017 w 1312751"/>
                    <a:gd name="connsiteY122" fmla="*/ 530416 h 770184"/>
                    <a:gd name="connsiteX123" fmla="*/ 203849 w 1312751"/>
                    <a:gd name="connsiteY123" fmla="*/ 530416 h 770184"/>
                    <a:gd name="connsiteX124" fmla="*/ 324630 w 1312751"/>
                    <a:gd name="connsiteY124" fmla="*/ 525890 h 770184"/>
                    <a:gd name="connsiteX125" fmla="*/ 294157 w 1312751"/>
                    <a:gd name="connsiteY125" fmla="*/ 551962 h 770184"/>
                    <a:gd name="connsiteX126" fmla="*/ 388727 w 1312751"/>
                    <a:gd name="connsiteY126" fmla="*/ 551962 h 770184"/>
                    <a:gd name="connsiteX127" fmla="*/ 400564 w 1312751"/>
                    <a:gd name="connsiteY127" fmla="*/ 525890 h 770184"/>
                    <a:gd name="connsiteX128" fmla="*/ 324630 w 1312751"/>
                    <a:gd name="connsiteY128" fmla="*/ 525890 h 770184"/>
                    <a:gd name="connsiteX129" fmla="*/ 1127250 w 1312751"/>
                    <a:gd name="connsiteY129" fmla="*/ 525757 h 770184"/>
                    <a:gd name="connsiteX130" fmla="*/ 1033964 w 1312751"/>
                    <a:gd name="connsiteY130" fmla="*/ 525757 h 770184"/>
                    <a:gd name="connsiteX131" fmla="*/ 1042198 w 1312751"/>
                    <a:gd name="connsiteY131" fmla="*/ 551229 h 770184"/>
                    <a:gd name="connsiteX132" fmla="*/ 1137208 w 1312751"/>
                    <a:gd name="connsiteY132" fmla="*/ 551229 h 770184"/>
                    <a:gd name="connsiteX133" fmla="*/ 1127250 w 1312751"/>
                    <a:gd name="connsiteY133" fmla="*/ 525757 h 770184"/>
                    <a:gd name="connsiteX134" fmla="*/ 1026970 w 1312751"/>
                    <a:gd name="connsiteY134" fmla="*/ 525757 h 770184"/>
                    <a:gd name="connsiteX135" fmla="*/ 933684 w 1312751"/>
                    <a:gd name="connsiteY135" fmla="*/ 525757 h 770184"/>
                    <a:gd name="connsiteX136" fmla="*/ 941918 w 1312751"/>
                    <a:gd name="connsiteY136" fmla="*/ 551229 h 770184"/>
                    <a:gd name="connsiteX137" fmla="*/ 1036928 w 1312751"/>
                    <a:gd name="connsiteY137" fmla="*/ 551229 h 770184"/>
                    <a:gd name="connsiteX138" fmla="*/ 1026970 w 1312751"/>
                    <a:gd name="connsiteY138" fmla="*/ 525757 h 770184"/>
                    <a:gd name="connsiteX139" fmla="*/ 926689 w 1312751"/>
                    <a:gd name="connsiteY139" fmla="*/ 525757 h 770184"/>
                    <a:gd name="connsiteX140" fmla="*/ 833403 w 1312751"/>
                    <a:gd name="connsiteY140" fmla="*/ 525757 h 770184"/>
                    <a:gd name="connsiteX141" fmla="*/ 841636 w 1312751"/>
                    <a:gd name="connsiteY141" fmla="*/ 551229 h 770184"/>
                    <a:gd name="connsiteX142" fmla="*/ 936647 w 1312751"/>
                    <a:gd name="connsiteY142" fmla="*/ 551229 h 770184"/>
                    <a:gd name="connsiteX143" fmla="*/ 926689 w 1312751"/>
                    <a:gd name="connsiteY143" fmla="*/ 525757 h 770184"/>
                    <a:gd name="connsiteX144" fmla="*/ 751822 w 1312751"/>
                    <a:gd name="connsiteY144" fmla="*/ 525757 h 770184"/>
                    <a:gd name="connsiteX145" fmla="*/ 741355 w 1312751"/>
                    <a:gd name="connsiteY145" fmla="*/ 551229 h 770184"/>
                    <a:gd name="connsiteX146" fmla="*/ 836365 w 1312751"/>
                    <a:gd name="connsiteY146" fmla="*/ 551229 h 770184"/>
                    <a:gd name="connsiteX147" fmla="*/ 826408 w 1312751"/>
                    <a:gd name="connsiteY147" fmla="*/ 525757 h 770184"/>
                    <a:gd name="connsiteX148" fmla="*/ 751822 w 1312751"/>
                    <a:gd name="connsiteY148" fmla="*/ 525757 h 770184"/>
                    <a:gd name="connsiteX149" fmla="*/ 665883 w 1312751"/>
                    <a:gd name="connsiteY149" fmla="*/ 525757 h 770184"/>
                    <a:gd name="connsiteX150" fmla="*/ 655417 w 1312751"/>
                    <a:gd name="connsiteY150" fmla="*/ 551229 h 770184"/>
                    <a:gd name="connsiteX151" fmla="*/ 733927 w 1312751"/>
                    <a:gd name="connsiteY151" fmla="*/ 551229 h 770184"/>
                    <a:gd name="connsiteX152" fmla="*/ 744318 w 1312751"/>
                    <a:gd name="connsiteY152" fmla="*/ 525757 h 770184"/>
                    <a:gd name="connsiteX153" fmla="*/ 665883 w 1312751"/>
                    <a:gd name="connsiteY153" fmla="*/ 525757 h 770184"/>
                    <a:gd name="connsiteX154" fmla="*/ 579945 w 1312751"/>
                    <a:gd name="connsiteY154" fmla="*/ 525757 h 770184"/>
                    <a:gd name="connsiteX155" fmla="*/ 569478 w 1312751"/>
                    <a:gd name="connsiteY155" fmla="*/ 551229 h 770184"/>
                    <a:gd name="connsiteX156" fmla="*/ 647988 w 1312751"/>
                    <a:gd name="connsiteY156" fmla="*/ 551229 h 770184"/>
                    <a:gd name="connsiteX157" fmla="*/ 658379 w 1312751"/>
                    <a:gd name="connsiteY157" fmla="*/ 525757 h 770184"/>
                    <a:gd name="connsiteX158" fmla="*/ 579945 w 1312751"/>
                    <a:gd name="connsiteY158" fmla="*/ 525757 h 770184"/>
                    <a:gd name="connsiteX159" fmla="*/ 494006 w 1312751"/>
                    <a:gd name="connsiteY159" fmla="*/ 525757 h 770184"/>
                    <a:gd name="connsiteX160" fmla="*/ 483540 w 1312751"/>
                    <a:gd name="connsiteY160" fmla="*/ 551229 h 770184"/>
                    <a:gd name="connsiteX161" fmla="*/ 562049 w 1312751"/>
                    <a:gd name="connsiteY161" fmla="*/ 551229 h 770184"/>
                    <a:gd name="connsiteX162" fmla="*/ 572441 w 1312751"/>
                    <a:gd name="connsiteY162" fmla="*/ 525757 h 770184"/>
                    <a:gd name="connsiteX163" fmla="*/ 494006 w 1312751"/>
                    <a:gd name="connsiteY163" fmla="*/ 525757 h 770184"/>
                    <a:gd name="connsiteX164" fmla="*/ 407806 w 1312751"/>
                    <a:gd name="connsiteY164" fmla="*/ 525757 h 770184"/>
                    <a:gd name="connsiteX165" fmla="*/ 397601 w 1312751"/>
                    <a:gd name="connsiteY165" fmla="*/ 551229 h 770184"/>
                    <a:gd name="connsiteX166" fmla="*/ 476111 w 1312751"/>
                    <a:gd name="connsiteY166" fmla="*/ 551229 h 770184"/>
                    <a:gd name="connsiteX167" fmla="*/ 486502 w 1312751"/>
                    <a:gd name="connsiteY167" fmla="*/ 525757 h 770184"/>
                    <a:gd name="connsiteX168" fmla="*/ 407806 w 1312751"/>
                    <a:gd name="connsiteY168" fmla="*/ 525757 h 770184"/>
                    <a:gd name="connsiteX169" fmla="*/ 242191 w 1312751"/>
                    <a:gd name="connsiteY169" fmla="*/ 499031 h 770184"/>
                    <a:gd name="connsiteX170" fmla="*/ 219356 w 1312751"/>
                    <a:gd name="connsiteY170" fmla="*/ 517250 h 770184"/>
                    <a:gd name="connsiteX171" fmla="*/ 290222 w 1312751"/>
                    <a:gd name="connsiteY171" fmla="*/ 517250 h 770184"/>
                    <a:gd name="connsiteX172" fmla="*/ 299092 w 1312751"/>
                    <a:gd name="connsiteY172" fmla="*/ 499031 h 770184"/>
                    <a:gd name="connsiteX173" fmla="*/ 242191 w 1312751"/>
                    <a:gd name="connsiteY173" fmla="*/ 499031 h 770184"/>
                    <a:gd name="connsiteX174" fmla="*/ 1042300 w 1312751"/>
                    <a:gd name="connsiteY174" fmla="*/ 498996 h 770184"/>
                    <a:gd name="connsiteX175" fmla="*/ 1048470 w 1312751"/>
                    <a:gd name="connsiteY175" fmla="*/ 516798 h 770184"/>
                    <a:gd name="connsiteX176" fmla="*/ 1119666 w 1312751"/>
                    <a:gd name="connsiteY176" fmla="*/ 516798 h 770184"/>
                    <a:gd name="connsiteX177" fmla="*/ 1112204 w 1312751"/>
                    <a:gd name="connsiteY177" fmla="*/ 498996 h 770184"/>
                    <a:gd name="connsiteX178" fmla="*/ 1042300 w 1312751"/>
                    <a:gd name="connsiteY178" fmla="*/ 498996 h 770184"/>
                    <a:gd name="connsiteX179" fmla="*/ 955325 w 1312751"/>
                    <a:gd name="connsiteY179" fmla="*/ 498996 h 770184"/>
                    <a:gd name="connsiteX180" fmla="*/ 961495 w 1312751"/>
                    <a:gd name="connsiteY180" fmla="*/ 516798 h 770184"/>
                    <a:gd name="connsiteX181" fmla="*/ 1032691 w 1312751"/>
                    <a:gd name="connsiteY181" fmla="*/ 516798 h 770184"/>
                    <a:gd name="connsiteX182" fmla="*/ 1025229 w 1312751"/>
                    <a:gd name="connsiteY182" fmla="*/ 498996 h 770184"/>
                    <a:gd name="connsiteX183" fmla="*/ 955325 w 1312751"/>
                    <a:gd name="connsiteY183" fmla="*/ 498996 h 770184"/>
                    <a:gd name="connsiteX184" fmla="*/ 868352 w 1312751"/>
                    <a:gd name="connsiteY184" fmla="*/ 498996 h 770184"/>
                    <a:gd name="connsiteX185" fmla="*/ 874521 w 1312751"/>
                    <a:gd name="connsiteY185" fmla="*/ 516798 h 770184"/>
                    <a:gd name="connsiteX186" fmla="*/ 945718 w 1312751"/>
                    <a:gd name="connsiteY186" fmla="*/ 516798 h 770184"/>
                    <a:gd name="connsiteX187" fmla="*/ 938255 w 1312751"/>
                    <a:gd name="connsiteY187" fmla="*/ 498996 h 770184"/>
                    <a:gd name="connsiteX188" fmla="*/ 868352 w 1312751"/>
                    <a:gd name="connsiteY188" fmla="*/ 498996 h 770184"/>
                    <a:gd name="connsiteX189" fmla="*/ 781378 w 1312751"/>
                    <a:gd name="connsiteY189" fmla="*/ 498996 h 770184"/>
                    <a:gd name="connsiteX190" fmla="*/ 787548 w 1312751"/>
                    <a:gd name="connsiteY190" fmla="*/ 516798 h 770184"/>
                    <a:gd name="connsiteX191" fmla="*/ 858744 w 1312751"/>
                    <a:gd name="connsiteY191" fmla="*/ 516798 h 770184"/>
                    <a:gd name="connsiteX192" fmla="*/ 851282 w 1312751"/>
                    <a:gd name="connsiteY192" fmla="*/ 498996 h 770184"/>
                    <a:gd name="connsiteX193" fmla="*/ 781378 w 1312751"/>
                    <a:gd name="connsiteY193" fmla="*/ 498996 h 770184"/>
                    <a:gd name="connsiteX194" fmla="*/ 694405 w 1312751"/>
                    <a:gd name="connsiteY194" fmla="*/ 498996 h 770184"/>
                    <a:gd name="connsiteX195" fmla="*/ 700574 w 1312751"/>
                    <a:gd name="connsiteY195" fmla="*/ 516798 h 770184"/>
                    <a:gd name="connsiteX196" fmla="*/ 771771 w 1312751"/>
                    <a:gd name="connsiteY196" fmla="*/ 516798 h 770184"/>
                    <a:gd name="connsiteX197" fmla="*/ 764308 w 1312751"/>
                    <a:gd name="connsiteY197" fmla="*/ 498996 h 770184"/>
                    <a:gd name="connsiteX198" fmla="*/ 694405 w 1312751"/>
                    <a:gd name="connsiteY198" fmla="*/ 498996 h 770184"/>
                    <a:gd name="connsiteX199" fmla="*/ 621444 w 1312751"/>
                    <a:gd name="connsiteY199" fmla="*/ 498996 h 770184"/>
                    <a:gd name="connsiteX200" fmla="*/ 613601 w 1312751"/>
                    <a:gd name="connsiteY200" fmla="*/ 516798 h 770184"/>
                    <a:gd name="connsiteX201" fmla="*/ 684797 w 1312751"/>
                    <a:gd name="connsiteY201" fmla="*/ 516798 h 770184"/>
                    <a:gd name="connsiteX202" fmla="*/ 677335 w 1312751"/>
                    <a:gd name="connsiteY202" fmla="*/ 498996 h 770184"/>
                    <a:gd name="connsiteX203" fmla="*/ 621444 w 1312751"/>
                    <a:gd name="connsiteY203" fmla="*/ 498996 h 770184"/>
                    <a:gd name="connsiteX204" fmla="*/ 545219 w 1312751"/>
                    <a:gd name="connsiteY204" fmla="*/ 498996 h 770184"/>
                    <a:gd name="connsiteX205" fmla="*/ 537376 w 1312751"/>
                    <a:gd name="connsiteY205" fmla="*/ 516798 h 770184"/>
                    <a:gd name="connsiteX206" fmla="*/ 596207 w 1312751"/>
                    <a:gd name="connsiteY206" fmla="*/ 516798 h 770184"/>
                    <a:gd name="connsiteX207" fmla="*/ 603994 w 1312751"/>
                    <a:gd name="connsiteY207" fmla="*/ 498996 h 770184"/>
                    <a:gd name="connsiteX208" fmla="*/ 545219 w 1312751"/>
                    <a:gd name="connsiteY208" fmla="*/ 498996 h 770184"/>
                    <a:gd name="connsiteX209" fmla="*/ 468993 w 1312751"/>
                    <a:gd name="connsiteY209" fmla="*/ 498996 h 770184"/>
                    <a:gd name="connsiteX210" fmla="*/ 461150 w 1312751"/>
                    <a:gd name="connsiteY210" fmla="*/ 516798 h 770184"/>
                    <a:gd name="connsiteX211" fmla="*/ 519982 w 1312751"/>
                    <a:gd name="connsiteY211" fmla="*/ 516798 h 770184"/>
                    <a:gd name="connsiteX212" fmla="*/ 527768 w 1312751"/>
                    <a:gd name="connsiteY212" fmla="*/ 498996 h 770184"/>
                    <a:gd name="connsiteX213" fmla="*/ 468993 w 1312751"/>
                    <a:gd name="connsiteY213" fmla="*/ 498996 h 770184"/>
                    <a:gd name="connsiteX214" fmla="*/ 392768 w 1312751"/>
                    <a:gd name="connsiteY214" fmla="*/ 498996 h 770184"/>
                    <a:gd name="connsiteX215" fmla="*/ 384925 w 1312751"/>
                    <a:gd name="connsiteY215" fmla="*/ 516798 h 770184"/>
                    <a:gd name="connsiteX216" fmla="*/ 443756 w 1312751"/>
                    <a:gd name="connsiteY216" fmla="*/ 516798 h 770184"/>
                    <a:gd name="connsiteX217" fmla="*/ 451543 w 1312751"/>
                    <a:gd name="connsiteY217" fmla="*/ 498996 h 770184"/>
                    <a:gd name="connsiteX218" fmla="*/ 392768 w 1312751"/>
                    <a:gd name="connsiteY218" fmla="*/ 498996 h 770184"/>
                    <a:gd name="connsiteX219" fmla="*/ 316347 w 1312751"/>
                    <a:gd name="connsiteY219" fmla="*/ 498996 h 770184"/>
                    <a:gd name="connsiteX220" fmla="*/ 308699 w 1312751"/>
                    <a:gd name="connsiteY220" fmla="*/ 516798 h 770184"/>
                    <a:gd name="connsiteX221" fmla="*/ 367531 w 1312751"/>
                    <a:gd name="connsiteY221" fmla="*/ 516798 h 770184"/>
                    <a:gd name="connsiteX222" fmla="*/ 375317 w 1312751"/>
                    <a:gd name="connsiteY222" fmla="*/ 498996 h 770184"/>
                    <a:gd name="connsiteX223" fmla="*/ 316347 w 1312751"/>
                    <a:gd name="connsiteY223" fmla="*/ 498996 h 770184"/>
                    <a:gd name="connsiteX224" fmla="*/ 260826 w 1312751"/>
                    <a:gd name="connsiteY224" fmla="*/ 40617 h 770184"/>
                    <a:gd name="connsiteX225" fmla="*/ 260826 w 1312751"/>
                    <a:gd name="connsiteY225" fmla="*/ 411185 h 770184"/>
                    <a:gd name="connsiteX226" fmla="*/ 1085595 w 1312751"/>
                    <a:gd name="connsiteY226" fmla="*/ 411185 h 770184"/>
                    <a:gd name="connsiteX227" fmla="*/ 1085595 w 1312751"/>
                    <a:gd name="connsiteY227" fmla="*/ 40617 h 770184"/>
                    <a:gd name="connsiteX228" fmla="*/ 260826 w 1312751"/>
                    <a:gd name="connsiteY228" fmla="*/ 40617 h 770184"/>
                    <a:gd name="connsiteX229" fmla="*/ 270935 w 1312751"/>
                    <a:gd name="connsiteY229" fmla="*/ 0 h 770184"/>
                    <a:gd name="connsiteX230" fmla="*/ 1075485 w 1312751"/>
                    <a:gd name="connsiteY230" fmla="*/ 0 h 770184"/>
                    <a:gd name="connsiteX231" fmla="*/ 1126530 w 1312751"/>
                    <a:gd name="connsiteY231" fmla="*/ 51045 h 770184"/>
                    <a:gd name="connsiteX232" fmla="*/ 1126530 w 1312751"/>
                    <a:gd name="connsiteY232" fmla="*/ 400758 h 770184"/>
                    <a:gd name="connsiteX233" fmla="*/ 1111580 w 1312751"/>
                    <a:gd name="connsiteY233" fmla="*/ 436852 h 770184"/>
                    <a:gd name="connsiteX234" fmla="*/ 1102966 w 1312751"/>
                    <a:gd name="connsiteY234" fmla="*/ 442659 h 770184"/>
                    <a:gd name="connsiteX235" fmla="*/ 1116324 w 1312751"/>
                    <a:gd name="connsiteY235" fmla="*/ 442704 h 770184"/>
                    <a:gd name="connsiteX236" fmla="*/ 1304189 w 1312751"/>
                    <a:gd name="connsiteY236" fmla="*/ 691555 h 770184"/>
                    <a:gd name="connsiteX237" fmla="*/ 1254871 w 1312751"/>
                    <a:gd name="connsiteY237" fmla="*/ 770184 h 770184"/>
                    <a:gd name="connsiteX238" fmla="*/ 52127 w 1312751"/>
                    <a:gd name="connsiteY238" fmla="*/ 770184 h 770184"/>
                    <a:gd name="connsiteX239" fmla="*/ 0 w 1312751"/>
                    <a:gd name="connsiteY239" fmla="*/ 694364 h 770184"/>
                    <a:gd name="connsiteX240" fmla="*/ 223824 w 1312751"/>
                    <a:gd name="connsiteY240" fmla="*/ 439672 h 770184"/>
                    <a:gd name="connsiteX241" fmla="*/ 239101 w 1312751"/>
                    <a:gd name="connsiteY241" fmla="*/ 439724 h 770184"/>
                    <a:gd name="connsiteX242" fmla="*/ 234841 w 1312751"/>
                    <a:gd name="connsiteY242" fmla="*/ 436852 h 770184"/>
                    <a:gd name="connsiteX243" fmla="*/ 219890 w 1312751"/>
                    <a:gd name="connsiteY243" fmla="*/ 400758 h 770184"/>
                    <a:gd name="connsiteX244" fmla="*/ 219890 w 1312751"/>
                    <a:gd name="connsiteY244" fmla="*/ 51045 h 770184"/>
                    <a:gd name="connsiteX245" fmla="*/ 270935 w 1312751"/>
                    <a:gd name="connsiteY245" fmla="*/ 0 h 770184"/>
                    <a:gd name="connsiteX0" fmla="*/ 532211 w 1310462"/>
                    <a:gd name="connsiteY0" fmla="*/ 673154 h 770184"/>
                    <a:gd name="connsiteX1" fmla="*/ 514017 w 1310462"/>
                    <a:gd name="connsiteY1" fmla="*/ 745928 h 770184"/>
                    <a:gd name="connsiteX2" fmla="*/ 789950 w 1310462"/>
                    <a:gd name="connsiteY2" fmla="*/ 745928 h 770184"/>
                    <a:gd name="connsiteX3" fmla="*/ 771757 w 1310462"/>
                    <a:gd name="connsiteY3" fmla="*/ 673154 h 770184"/>
                    <a:gd name="connsiteX4" fmla="*/ 532211 w 1310462"/>
                    <a:gd name="connsiteY4" fmla="*/ 673154 h 770184"/>
                    <a:gd name="connsiteX5" fmla="*/ 1184396 w 1310462"/>
                    <a:gd name="connsiteY5" fmla="*/ 615493 h 770184"/>
                    <a:gd name="connsiteX6" fmla="*/ 995748 w 1310462"/>
                    <a:gd name="connsiteY6" fmla="*/ 615493 h 770184"/>
                    <a:gd name="connsiteX7" fmla="*/ 1013122 w 1310462"/>
                    <a:gd name="connsiteY7" fmla="*/ 650745 h 770184"/>
                    <a:gd name="connsiteX8" fmla="*/ 1201173 w 1310462"/>
                    <a:gd name="connsiteY8" fmla="*/ 650745 h 770184"/>
                    <a:gd name="connsiteX9" fmla="*/ 1184396 w 1310462"/>
                    <a:gd name="connsiteY9" fmla="*/ 615493 h 770184"/>
                    <a:gd name="connsiteX10" fmla="*/ 877706 w 1310462"/>
                    <a:gd name="connsiteY10" fmla="*/ 615493 h 770184"/>
                    <a:gd name="connsiteX11" fmla="*/ 883466 w 1310462"/>
                    <a:gd name="connsiteY11" fmla="*/ 652301 h 770184"/>
                    <a:gd name="connsiteX12" fmla="*/ 987005 w 1310462"/>
                    <a:gd name="connsiteY12" fmla="*/ 652300 h 770184"/>
                    <a:gd name="connsiteX13" fmla="*/ 970309 w 1310462"/>
                    <a:gd name="connsiteY13" fmla="*/ 615493 h 770184"/>
                    <a:gd name="connsiteX14" fmla="*/ 877706 w 1310462"/>
                    <a:gd name="connsiteY14" fmla="*/ 615493 h 770184"/>
                    <a:gd name="connsiteX15" fmla="*/ 863452 w 1310462"/>
                    <a:gd name="connsiteY15" fmla="*/ 615493 h 770184"/>
                    <a:gd name="connsiteX16" fmla="*/ 359022 w 1310462"/>
                    <a:gd name="connsiteY16" fmla="*/ 616132 h 770184"/>
                    <a:gd name="connsiteX17" fmla="*/ 347071 w 1310462"/>
                    <a:gd name="connsiteY17" fmla="*/ 652421 h 770184"/>
                    <a:gd name="connsiteX18" fmla="*/ 864337 w 1310462"/>
                    <a:gd name="connsiteY18" fmla="*/ 651213 h 770184"/>
                    <a:gd name="connsiteX19" fmla="*/ 863452 w 1310462"/>
                    <a:gd name="connsiteY19" fmla="*/ 615493 h 770184"/>
                    <a:gd name="connsiteX20" fmla="*/ 127981 w 1310462"/>
                    <a:gd name="connsiteY20" fmla="*/ 615493 h 770184"/>
                    <a:gd name="connsiteX21" fmla="*/ 109993 w 1310462"/>
                    <a:gd name="connsiteY21" fmla="*/ 650745 h 770184"/>
                    <a:gd name="connsiteX22" fmla="*/ 323169 w 1310462"/>
                    <a:gd name="connsiteY22" fmla="*/ 651901 h 770184"/>
                    <a:gd name="connsiteX23" fmla="*/ 340640 w 1310462"/>
                    <a:gd name="connsiteY23" fmla="*/ 615493 h 770184"/>
                    <a:gd name="connsiteX24" fmla="*/ 127981 w 1310462"/>
                    <a:gd name="connsiteY24" fmla="*/ 615493 h 770184"/>
                    <a:gd name="connsiteX25" fmla="*/ 169114 w 1310462"/>
                    <a:gd name="connsiteY25" fmla="*/ 585700 h 770184"/>
                    <a:gd name="connsiteX26" fmla="*/ 135453 w 1310462"/>
                    <a:gd name="connsiteY26" fmla="*/ 610506 h 770184"/>
                    <a:gd name="connsiteX27" fmla="*/ 239916 w 1310462"/>
                    <a:gd name="connsiteY27" fmla="*/ 610506 h 770184"/>
                    <a:gd name="connsiteX28" fmla="*/ 252992 w 1310462"/>
                    <a:gd name="connsiteY28" fmla="*/ 585700 h 770184"/>
                    <a:gd name="connsiteX29" fmla="*/ 169114 w 1310462"/>
                    <a:gd name="connsiteY29" fmla="*/ 585700 h 770184"/>
                    <a:gd name="connsiteX30" fmla="*/ 1094034 w 1310462"/>
                    <a:gd name="connsiteY30" fmla="*/ 585552 h 770184"/>
                    <a:gd name="connsiteX31" fmla="*/ 990989 w 1310462"/>
                    <a:gd name="connsiteY31" fmla="*/ 585552 h 770184"/>
                    <a:gd name="connsiteX32" fmla="*/ 1000083 w 1310462"/>
                    <a:gd name="connsiteY32" fmla="*/ 609788 h 770184"/>
                    <a:gd name="connsiteX33" fmla="*/ 1105034 w 1310462"/>
                    <a:gd name="connsiteY33" fmla="*/ 609788 h 770184"/>
                    <a:gd name="connsiteX34" fmla="*/ 1094034 w 1310462"/>
                    <a:gd name="connsiteY34" fmla="*/ 585552 h 770184"/>
                    <a:gd name="connsiteX35" fmla="*/ 978472 w 1310462"/>
                    <a:gd name="connsiteY35" fmla="*/ 585552 h 770184"/>
                    <a:gd name="connsiteX36" fmla="*/ 875426 w 1310462"/>
                    <a:gd name="connsiteY36" fmla="*/ 585552 h 770184"/>
                    <a:gd name="connsiteX37" fmla="*/ 884521 w 1310462"/>
                    <a:gd name="connsiteY37" fmla="*/ 609788 h 770184"/>
                    <a:gd name="connsiteX38" fmla="*/ 989471 w 1310462"/>
                    <a:gd name="connsiteY38" fmla="*/ 609788 h 770184"/>
                    <a:gd name="connsiteX39" fmla="*/ 978472 w 1310462"/>
                    <a:gd name="connsiteY39" fmla="*/ 585552 h 770184"/>
                    <a:gd name="connsiteX40" fmla="*/ 862909 w 1310462"/>
                    <a:gd name="connsiteY40" fmla="*/ 585552 h 770184"/>
                    <a:gd name="connsiteX41" fmla="*/ 759863 w 1310462"/>
                    <a:gd name="connsiteY41" fmla="*/ 585552 h 770184"/>
                    <a:gd name="connsiteX42" fmla="*/ 768958 w 1310462"/>
                    <a:gd name="connsiteY42" fmla="*/ 609788 h 770184"/>
                    <a:gd name="connsiteX43" fmla="*/ 873908 w 1310462"/>
                    <a:gd name="connsiteY43" fmla="*/ 609788 h 770184"/>
                    <a:gd name="connsiteX44" fmla="*/ 862909 w 1310462"/>
                    <a:gd name="connsiteY44" fmla="*/ 585552 h 770184"/>
                    <a:gd name="connsiteX45" fmla="*/ 664956 w 1310462"/>
                    <a:gd name="connsiteY45" fmla="*/ 585552 h 770184"/>
                    <a:gd name="connsiteX46" fmla="*/ 653395 w 1310462"/>
                    <a:gd name="connsiteY46" fmla="*/ 609788 h 770184"/>
                    <a:gd name="connsiteX47" fmla="*/ 758345 w 1310462"/>
                    <a:gd name="connsiteY47" fmla="*/ 609788 h 770184"/>
                    <a:gd name="connsiteX48" fmla="*/ 747346 w 1310462"/>
                    <a:gd name="connsiteY48" fmla="*/ 585552 h 770184"/>
                    <a:gd name="connsiteX49" fmla="*/ 664956 w 1310462"/>
                    <a:gd name="connsiteY49" fmla="*/ 585552 h 770184"/>
                    <a:gd name="connsiteX50" fmla="*/ 565235 w 1310462"/>
                    <a:gd name="connsiteY50" fmla="*/ 585552 h 770184"/>
                    <a:gd name="connsiteX51" fmla="*/ 553673 w 1310462"/>
                    <a:gd name="connsiteY51" fmla="*/ 609788 h 770184"/>
                    <a:gd name="connsiteX52" fmla="*/ 640398 w 1310462"/>
                    <a:gd name="connsiteY52" fmla="*/ 609788 h 770184"/>
                    <a:gd name="connsiteX53" fmla="*/ 651877 w 1310462"/>
                    <a:gd name="connsiteY53" fmla="*/ 585552 h 770184"/>
                    <a:gd name="connsiteX54" fmla="*/ 565235 w 1310462"/>
                    <a:gd name="connsiteY54" fmla="*/ 585552 h 770184"/>
                    <a:gd name="connsiteX55" fmla="*/ 465514 w 1310462"/>
                    <a:gd name="connsiteY55" fmla="*/ 585552 h 770184"/>
                    <a:gd name="connsiteX56" fmla="*/ 453952 w 1310462"/>
                    <a:gd name="connsiteY56" fmla="*/ 609788 h 770184"/>
                    <a:gd name="connsiteX57" fmla="*/ 540677 w 1310462"/>
                    <a:gd name="connsiteY57" fmla="*/ 609788 h 770184"/>
                    <a:gd name="connsiteX58" fmla="*/ 552156 w 1310462"/>
                    <a:gd name="connsiteY58" fmla="*/ 585552 h 770184"/>
                    <a:gd name="connsiteX59" fmla="*/ 465514 w 1310462"/>
                    <a:gd name="connsiteY59" fmla="*/ 585552 h 770184"/>
                    <a:gd name="connsiteX60" fmla="*/ 365793 w 1310462"/>
                    <a:gd name="connsiteY60" fmla="*/ 585552 h 770184"/>
                    <a:gd name="connsiteX61" fmla="*/ 354231 w 1310462"/>
                    <a:gd name="connsiteY61" fmla="*/ 609788 h 770184"/>
                    <a:gd name="connsiteX62" fmla="*/ 440956 w 1310462"/>
                    <a:gd name="connsiteY62" fmla="*/ 609788 h 770184"/>
                    <a:gd name="connsiteX63" fmla="*/ 452434 w 1310462"/>
                    <a:gd name="connsiteY63" fmla="*/ 585552 h 770184"/>
                    <a:gd name="connsiteX64" fmla="*/ 365793 w 1310462"/>
                    <a:gd name="connsiteY64" fmla="*/ 585552 h 770184"/>
                    <a:gd name="connsiteX65" fmla="*/ 265783 w 1310462"/>
                    <a:gd name="connsiteY65" fmla="*/ 585552 h 770184"/>
                    <a:gd name="connsiteX66" fmla="*/ 254510 w 1310462"/>
                    <a:gd name="connsiteY66" fmla="*/ 609788 h 770184"/>
                    <a:gd name="connsiteX67" fmla="*/ 341235 w 1310462"/>
                    <a:gd name="connsiteY67" fmla="*/ 609788 h 770184"/>
                    <a:gd name="connsiteX68" fmla="*/ 352713 w 1310462"/>
                    <a:gd name="connsiteY68" fmla="*/ 585552 h 770184"/>
                    <a:gd name="connsiteX69" fmla="*/ 265783 w 1310462"/>
                    <a:gd name="connsiteY69" fmla="*/ 585552 h 770184"/>
                    <a:gd name="connsiteX70" fmla="*/ 1046910 w 1310462"/>
                    <a:gd name="connsiteY70" fmla="*/ 559836 h 770184"/>
                    <a:gd name="connsiteX71" fmla="*/ 1059522 w 1310462"/>
                    <a:gd name="connsiteY71" fmla="*/ 580212 h 770184"/>
                    <a:gd name="connsiteX72" fmla="*/ 1107799 w 1310462"/>
                    <a:gd name="connsiteY72" fmla="*/ 579110 h 770184"/>
                    <a:gd name="connsiteX73" fmla="*/ 1120958 w 1310462"/>
                    <a:gd name="connsiteY73" fmla="*/ 605551 h 770184"/>
                    <a:gd name="connsiteX74" fmla="*/ 1185073 w 1310462"/>
                    <a:gd name="connsiteY74" fmla="*/ 608132 h 770184"/>
                    <a:gd name="connsiteX75" fmla="*/ 1144078 w 1310462"/>
                    <a:gd name="connsiteY75" fmla="*/ 559836 h 770184"/>
                    <a:gd name="connsiteX76" fmla="*/ 1046910 w 1310462"/>
                    <a:gd name="connsiteY76" fmla="*/ 559836 h 770184"/>
                    <a:gd name="connsiteX77" fmla="*/ 217843 w 1310462"/>
                    <a:gd name="connsiteY77" fmla="*/ 557325 h 770184"/>
                    <a:gd name="connsiteX78" fmla="*/ 200453 w 1310462"/>
                    <a:gd name="connsiteY78" fmla="*/ 578693 h 770184"/>
                    <a:gd name="connsiteX79" fmla="*/ 304917 w 1310462"/>
                    <a:gd name="connsiteY79" fmla="*/ 578693 h 770184"/>
                    <a:gd name="connsiteX80" fmla="*/ 317992 w 1310462"/>
                    <a:gd name="connsiteY80" fmla="*/ 557325 h 770184"/>
                    <a:gd name="connsiteX81" fmla="*/ 217843 w 1310462"/>
                    <a:gd name="connsiteY81" fmla="*/ 557325 h 770184"/>
                    <a:gd name="connsiteX82" fmla="*/ 1040167 w 1310462"/>
                    <a:gd name="connsiteY82" fmla="*/ 557138 h 770184"/>
                    <a:gd name="connsiteX83" fmla="*/ 937122 w 1310462"/>
                    <a:gd name="connsiteY83" fmla="*/ 557139 h 770184"/>
                    <a:gd name="connsiteX84" fmla="*/ 946216 w 1310462"/>
                    <a:gd name="connsiteY84" fmla="*/ 578014 h 770184"/>
                    <a:gd name="connsiteX85" fmla="*/ 1051167 w 1310462"/>
                    <a:gd name="connsiteY85" fmla="*/ 578014 h 770184"/>
                    <a:gd name="connsiteX86" fmla="*/ 1040167 w 1310462"/>
                    <a:gd name="connsiteY86" fmla="*/ 557138 h 770184"/>
                    <a:gd name="connsiteX87" fmla="*/ 927909 w 1310462"/>
                    <a:gd name="connsiteY87" fmla="*/ 557138 h 770184"/>
                    <a:gd name="connsiteX88" fmla="*/ 824864 w 1310462"/>
                    <a:gd name="connsiteY88" fmla="*/ 557139 h 770184"/>
                    <a:gd name="connsiteX89" fmla="*/ 833958 w 1310462"/>
                    <a:gd name="connsiteY89" fmla="*/ 578014 h 770184"/>
                    <a:gd name="connsiteX90" fmla="*/ 938909 w 1310462"/>
                    <a:gd name="connsiteY90" fmla="*/ 578014 h 770184"/>
                    <a:gd name="connsiteX91" fmla="*/ 927909 w 1310462"/>
                    <a:gd name="connsiteY91" fmla="*/ 557138 h 770184"/>
                    <a:gd name="connsiteX92" fmla="*/ 729956 w 1310462"/>
                    <a:gd name="connsiteY92" fmla="*/ 557138 h 770184"/>
                    <a:gd name="connsiteX93" fmla="*/ 718395 w 1310462"/>
                    <a:gd name="connsiteY93" fmla="*/ 578014 h 770184"/>
                    <a:gd name="connsiteX94" fmla="*/ 823346 w 1310462"/>
                    <a:gd name="connsiteY94" fmla="*/ 578014 h 770184"/>
                    <a:gd name="connsiteX95" fmla="*/ 812346 w 1310462"/>
                    <a:gd name="connsiteY95" fmla="*/ 557138 h 770184"/>
                    <a:gd name="connsiteX96" fmla="*/ 729956 w 1310462"/>
                    <a:gd name="connsiteY96" fmla="*/ 557138 h 770184"/>
                    <a:gd name="connsiteX97" fmla="*/ 630235 w 1310462"/>
                    <a:gd name="connsiteY97" fmla="*/ 557138 h 770184"/>
                    <a:gd name="connsiteX98" fmla="*/ 618674 w 1310462"/>
                    <a:gd name="connsiteY98" fmla="*/ 578014 h 770184"/>
                    <a:gd name="connsiteX99" fmla="*/ 705399 w 1310462"/>
                    <a:gd name="connsiteY99" fmla="*/ 578014 h 770184"/>
                    <a:gd name="connsiteX100" fmla="*/ 716877 w 1310462"/>
                    <a:gd name="connsiteY100" fmla="*/ 557138 h 770184"/>
                    <a:gd name="connsiteX101" fmla="*/ 630235 w 1310462"/>
                    <a:gd name="connsiteY101" fmla="*/ 557138 h 770184"/>
                    <a:gd name="connsiteX102" fmla="*/ 530514 w 1310462"/>
                    <a:gd name="connsiteY102" fmla="*/ 557138 h 770184"/>
                    <a:gd name="connsiteX103" fmla="*/ 518953 w 1310462"/>
                    <a:gd name="connsiteY103" fmla="*/ 578014 h 770184"/>
                    <a:gd name="connsiteX104" fmla="*/ 605677 w 1310462"/>
                    <a:gd name="connsiteY104" fmla="*/ 578014 h 770184"/>
                    <a:gd name="connsiteX105" fmla="*/ 617156 w 1310462"/>
                    <a:gd name="connsiteY105" fmla="*/ 557138 h 770184"/>
                    <a:gd name="connsiteX106" fmla="*/ 530514 w 1310462"/>
                    <a:gd name="connsiteY106" fmla="*/ 557138 h 770184"/>
                    <a:gd name="connsiteX107" fmla="*/ 430793 w 1310462"/>
                    <a:gd name="connsiteY107" fmla="*/ 557138 h 770184"/>
                    <a:gd name="connsiteX108" fmla="*/ 419232 w 1310462"/>
                    <a:gd name="connsiteY108" fmla="*/ 578014 h 770184"/>
                    <a:gd name="connsiteX109" fmla="*/ 505956 w 1310462"/>
                    <a:gd name="connsiteY109" fmla="*/ 578014 h 770184"/>
                    <a:gd name="connsiteX110" fmla="*/ 517435 w 1310462"/>
                    <a:gd name="connsiteY110" fmla="*/ 557138 h 770184"/>
                    <a:gd name="connsiteX111" fmla="*/ 430793 w 1310462"/>
                    <a:gd name="connsiteY111" fmla="*/ 557138 h 770184"/>
                    <a:gd name="connsiteX112" fmla="*/ 330783 w 1310462"/>
                    <a:gd name="connsiteY112" fmla="*/ 557138 h 770184"/>
                    <a:gd name="connsiteX113" fmla="*/ 319510 w 1310462"/>
                    <a:gd name="connsiteY113" fmla="*/ 578014 h 770184"/>
                    <a:gd name="connsiteX114" fmla="*/ 406235 w 1310462"/>
                    <a:gd name="connsiteY114" fmla="*/ 578014 h 770184"/>
                    <a:gd name="connsiteX115" fmla="*/ 417714 w 1310462"/>
                    <a:gd name="connsiteY115" fmla="*/ 557138 h 770184"/>
                    <a:gd name="connsiteX116" fmla="*/ 330783 w 1310462"/>
                    <a:gd name="connsiteY116" fmla="*/ 557138 h 770184"/>
                    <a:gd name="connsiteX117" fmla="*/ 203849 w 1310462"/>
                    <a:gd name="connsiteY117" fmla="*/ 530416 h 770184"/>
                    <a:gd name="connsiteX118" fmla="*/ 161375 w 1310462"/>
                    <a:gd name="connsiteY118" fmla="*/ 577233 h 770184"/>
                    <a:gd name="connsiteX119" fmla="*/ 194427 w 1310462"/>
                    <a:gd name="connsiteY119" fmla="*/ 576132 h 770184"/>
                    <a:gd name="connsiteX120" fmla="*/ 216461 w 1310462"/>
                    <a:gd name="connsiteY120" fmla="*/ 549691 h 770184"/>
                    <a:gd name="connsiteX121" fmla="*/ 288406 w 1310462"/>
                    <a:gd name="connsiteY121" fmla="*/ 550792 h 770184"/>
                    <a:gd name="connsiteX122" fmla="*/ 301017 w 1310462"/>
                    <a:gd name="connsiteY122" fmla="*/ 530416 h 770184"/>
                    <a:gd name="connsiteX123" fmla="*/ 203849 w 1310462"/>
                    <a:gd name="connsiteY123" fmla="*/ 530416 h 770184"/>
                    <a:gd name="connsiteX124" fmla="*/ 324630 w 1310462"/>
                    <a:gd name="connsiteY124" fmla="*/ 525890 h 770184"/>
                    <a:gd name="connsiteX125" fmla="*/ 294157 w 1310462"/>
                    <a:gd name="connsiteY125" fmla="*/ 551962 h 770184"/>
                    <a:gd name="connsiteX126" fmla="*/ 388727 w 1310462"/>
                    <a:gd name="connsiteY126" fmla="*/ 551962 h 770184"/>
                    <a:gd name="connsiteX127" fmla="*/ 400564 w 1310462"/>
                    <a:gd name="connsiteY127" fmla="*/ 525890 h 770184"/>
                    <a:gd name="connsiteX128" fmla="*/ 324630 w 1310462"/>
                    <a:gd name="connsiteY128" fmla="*/ 525890 h 770184"/>
                    <a:gd name="connsiteX129" fmla="*/ 1127250 w 1310462"/>
                    <a:gd name="connsiteY129" fmla="*/ 525757 h 770184"/>
                    <a:gd name="connsiteX130" fmla="*/ 1033964 w 1310462"/>
                    <a:gd name="connsiteY130" fmla="*/ 525757 h 770184"/>
                    <a:gd name="connsiteX131" fmla="*/ 1042198 w 1310462"/>
                    <a:gd name="connsiteY131" fmla="*/ 551229 h 770184"/>
                    <a:gd name="connsiteX132" fmla="*/ 1137208 w 1310462"/>
                    <a:gd name="connsiteY132" fmla="*/ 551229 h 770184"/>
                    <a:gd name="connsiteX133" fmla="*/ 1127250 w 1310462"/>
                    <a:gd name="connsiteY133" fmla="*/ 525757 h 770184"/>
                    <a:gd name="connsiteX134" fmla="*/ 1026970 w 1310462"/>
                    <a:gd name="connsiteY134" fmla="*/ 525757 h 770184"/>
                    <a:gd name="connsiteX135" fmla="*/ 933684 w 1310462"/>
                    <a:gd name="connsiteY135" fmla="*/ 525757 h 770184"/>
                    <a:gd name="connsiteX136" fmla="*/ 941918 w 1310462"/>
                    <a:gd name="connsiteY136" fmla="*/ 551229 h 770184"/>
                    <a:gd name="connsiteX137" fmla="*/ 1036928 w 1310462"/>
                    <a:gd name="connsiteY137" fmla="*/ 551229 h 770184"/>
                    <a:gd name="connsiteX138" fmla="*/ 1026970 w 1310462"/>
                    <a:gd name="connsiteY138" fmla="*/ 525757 h 770184"/>
                    <a:gd name="connsiteX139" fmla="*/ 926689 w 1310462"/>
                    <a:gd name="connsiteY139" fmla="*/ 525757 h 770184"/>
                    <a:gd name="connsiteX140" fmla="*/ 833403 w 1310462"/>
                    <a:gd name="connsiteY140" fmla="*/ 525757 h 770184"/>
                    <a:gd name="connsiteX141" fmla="*/ 841636 w 1310462"/>
                    <a:gd name="connsiteY141" fmla="*/ 551229 h 770184"/>
                    <a:gd name="connsiteX142" fmla="*/ 936647 w 1310462"/>
                    <a:gd name="connsiteY142" fmla="*/ 551229 h 770184"/>
                    <a:gd name="connsiteX143" fmla="*/ 926689 w 1310462"/>
                    <a:gd name="connsiteY143" fmla="*/ 525757 h 770184"/>
                    <a:gd name="connsiteX144" fmla="*/ 751822 w 1310462"/>
                    <a:gd name="connsiteY144" fmla="*/ 525757 h 770184"/>
                    <a:gd name="connsiteX145" fmla="*/ 741355 w 1310462"/>
                    <a:gd name="connsiteY145" fmla="*/ 551229 h 770184"/>
                    <a:gd name="connsiteX146" fmla="*/ 836365 w 1310462"/>
                    <a:gd name="connsiteY146" fmla="*/ 551229 h 770184"/>
                    <a:gd name="connsiteX147" fmla="*/ 826408 w 1310462"/>
                    <a:gd name="connsiteY147" fmla="*/ 525757 h 770184"/>
                    <a:gd name="connsiteX148" fmla="*/ 751822 w 1310462"/>
                    <a:gd name="connsiteY148" fmla="*/ 525757 h 770184"/>
                    <a:gd name="connsiteX149" fmla="*/ 665883 w 1310462"/>
                    <a:gd name="connsiteY149" fmla="*/ 525757 h 770184"/>
                    <a:gd name="connsiteX150" fmla="*/ 655417 w 1310462"/>
                    <a:gd name="connsiteY150" fmla="*/ 551229 h 770184"/>
                    <a:gd name="connsiteX151" fmla="*/ 733927 w 1310462"/>
                    <a:gd name="connsiteY151" fmla="*/ 551229 h 770184"/>
                    <a:gd name="connsiteX152" fmla="*/ 744318 w 1310462"/>
                    <a:gd name="connsiteY152" fmla="*/ 525757 h 770184"/>
                    <a:gd name="connsiteX153" fmla="*/ 665883 w 1310462"/>
                    <a:gd name="connsiteY153" fmla="*/ 525757 h 770184"/>
                    <a:gd name="connsiteX154" fmla="*/ 579945 w 1310462"/>
                    <a:gd name="connsiteY154" fmla="*/ 525757 h 770184"/>
                    <a:gd name="connsiteX155" fmla="*/ 569478 w 1310462"/>
                    <a:gd name="connsiteY155" fmla="*/ 551229 h 770184"/>
                    <a:gd name="connsiteX156" fmla="*/ 647988 w 1310462"/>
                    <a:gd name="connsiteY156" fmla="*/ 551229 h 770184"/>
                    <a:gd name="connsiteX157" fmla="*/ 658379 w 1310462"/>
                    <a:gd name="connsiteY157" fmla="*/ 525757 h 770184"/>
                    <a:gd name="connsiteX158" fmla="*/ 579945 w 1310462"/>
                    <a:gd name="connsiteY158" fmla="*/ 525757 h 770184"/>
                    <a:gd name="connsiteX159" fmla="*/ 494006 w 1310462"/>
                    <a:gd name="connsiteY159" fmla="*/ 525757 h 770184"/>
                    <a:gd name="connsiteX160" fmla="*/ 483540 w 1310462"/>
                    <a:gd name="connsiteY160" fmla="*/ 551229 h 770184"/>
                    <a:gd name="connsiteX161" fmla="*/ 562049 w 1310462"/>
                    <a:gd name="connsiteY161" fmla="*/ 551229 h 770184"/>
                    <a:gd name="connsiteX162" fmla="*/ 572441 w 1310462"/>
                    <a:gd name="connsiteY162" fmla="*/ 525757 h 770184"/>
                    <a:gd name="connsiteX163" fmla="*/ 494006 w 1310462"/>
                    <a:gd name="connsiteY163" fmla="*/ 525757 h 770184"/>
                    <a:gd name="connsiteX164" fmla="*/ 407806 w 1310462"/>
                    <a:gd name="connsiteY164" fmla="*/ 525757 h 770184"/>
                    <a:gd name="connsiteX165" fmla="*/ 397601 w 1310462"/>
                    <a:gd name="connsiteY165" fmla="*/ 551229 h 770184"/>
                    <a:gd name="connsiteX166" fmla="*/ 476111 w 1310462"/>
                    <a:gd name="connsiteY166" fmla="*/ 551229 h 770184"/>
                    <a:gd name="connsiteX167" fmla="*/ 486502 w 1310462"/>
                    <a:gd name="connsiteY167" fmla="*/ 525757 h 770184"/>
                    <a:gd name="connsiteX168" fmla="*/ 407806 w 1310462"/>
                    <a:gd name="connsiteY168" fmla="*/ 525757 h 770184"/>
                    <a:gd name="connsiteX169" fmla="*/ 242191 w 1310462"/>
                    <a:gd name="connsiteY169" fmla="*/ 499031 h 770184"/>
                    <a:gd name="connsiteX170" fmla="*/ 219356 w 1310462"/>
                    <a:gd name="connsiteY170" fmla="*/ 517250 h 770184"/>
                    <a:gd name="connsiteX171" fmla="*/ 290222 w 1310462"/>
                    <a:gd name="connsiteY171" fmla="*/ 517250 h 770184"/>
                    <a:gd name="connsiteX172" fmla="*/ 299092 w 1310462"/>
                    <a:gd name="connsiteY172" fmla="*/ 499031 h 770184"/>
                    <a:gd name="connsiteX173" fmla="*/ 242191 w 1310462"/>
                    <a:gd name="connsiteY173" fmla="*/ 499031 h 770184"/>
                    <a:gd name="connsiteX174" fmla="*/ 1042300 w 1310462"/>
                    <a:gd name="connsiteY174" fmla="*/ 498996 h 770184"/>
                    <a:gd name="connsiteX175" fmla="*/ 1048470 w 1310462"/>
                    <a:gd name="connsiteY175" fmla="*/ 516798 h 770184"/>
                    <a:gd name="connsiteX176" fmla="*/ 1119666 w 1310462"/>
                    <a:gd name="connsiteY176" fmla="*/ 516798 h 770184"/>
                    <a:gd name="connsiteX177" fmla="*/ 1112204 w 1310462"/>
                    <a:gd name="connsiteY177" fmla="*/ 498996 h 770184"/>
                    <a:gd name="connsiteX178" fmla="*/ 1042300 w 1310462"/>
                    <a:gd name="connsiteY178" fmla="*/ 498996 h 770184"/>
                    <a:gd name="connsiteX179" fmla="*/ 955325 w 1310462"/>
                    <a:gd name="connsiteY179" fmla="*/ 498996 h 770184"/>
                    <a:gd name="connsiteX180" fmla="*/ 961495 w 1310462"/>
                    <a:gd name="connsiteY180" fmla="*/ 516798 h 770184"/>
                    <a:gd name="connsiteX181" fmla="*/ 1032691 w 1310462"/>
                    <a:gd name="connsiteY181" fmla="*/ 516798 h 770184"/>
                    <a:gd name="connsiteX182" fmla="*/ 1025229 w 1310462"/>
                    <a:gd name="connsiteY182" fmla="*/ 498996 h 770184"/>
                    <a:gd name="connsiteX183" fmla="*/ 955325 w 1310462"/>
                    <a:gd name="connsiteY183" fmla="*/ 498996 h 770184"/>
                    <a:gd name="connsiteX184" fmla="*/ 868352 w 1310462"/>
                    <a:gd name="connsiteY184" fmla="*/ 498996 h 770184"/>
                    <a:gd name="connsiteX185" fmla="*/ 874521 w 1310462"/>
                    <a:gd name="connsiteY185" fmla="*/ 516798 h 770184"/>
                    <a:gd name="connsiteX186" fmla="*/ 945718 w 1310462"/>
                    <a:gd name="connsiteY186" fmla="*/ 516798 h 770184"/>
                    <a:gd name="connsiteX187" fmla="*/ 938255 w 1310462"/>
                    <a:gd name="connsiteY187" fmla="*/ 498996 h 770184"/>
                    <a:gd name="connsiteX188" fmla="*/ 868352 w 1310462"/>
                    <a:gd name="connsiteY188" fmla="*/ 498996 h 770184"/>
                    <a:gd name="connsiteX189" fmla="*/ 781378 w 1310462"/>
                    <a:gd name="connsiteY189" fmla="*/ 498996 h 770184"/>
                    <a:gd name="connsiteX190" fmla="*/ 787548 w 1310462"/>
                    <a:gd name="connsiteY190" fmla="*/ 516798 h 770184"/>
                    <a:gd name="connsiteX191" fmla="*/ 858744 w 1310462"/>
                    <a:gd name="connsiteY191" fmla="*/ 516798 h 770184"/>
                    <a:gd name="connsiteX192" fmla="*/ 851282 w 1310462"/>
                    <a:gd name="connsiteY192" fmla="*/ 498996 h 770184"/>
                    <a:gd name="connsiteX193" fmla="*/ 781378 w 1310462"/>
                    <a:gd name="connsiteY193" fmla="*/ 498996 h 770184"/>
                    <a:gd name="connsiteX194" fmla="*/ 694405 w 1310462"/>
                    <a:gd name="connsiteY194" fmla="*/ 498996 h 770184"/>
                    <a:gd name="connsiteX195" fmla="*/ 700574 w 1310462"/>
                    <a:gd name="connsiteY195" fmla="*/ 516798 h 770184"/>
                    <a:gd name="connsiteX196" fmla="*/ 771771 w 1310462"/>
                    <a:gd name="connsiteY196" fmla="*/ 516798 h 770184"/>
                    <a:gd name="connsiteX197" fmla="*/ 764308 w 1310462"/>
                    <a:gd name="connsiteY197" fmla="*/ 498996 h 770184"/>
                    <a:gd name="connsiteX198" fmla="*/ 694405 w 1310462"/>
                    <a:gd name="connsiteY198" fmla="*/ 498996 h 770184"/>
                    <a:gd name="connsiteX199" fmla="*/ 621444 w 1310462"/>
                    <a:gd name="connsiteY199" fmla="*/ 498996 h 770184"/>
                    <a:gd name="connsiteX200" fmla="*/ 613601 w 1310462"/>
                    <a:gd name="connsiteY200" fmla="*/ 516798 h 770184"/>
                    <a:gd name="connsiteX201" fmla="*/ 684797 w 1310462"/>
                    <a:gd name="connsiteY201" fmla="*/ 516798 h 770184"/>
                    <a:gd name="connsiteX202" fmla="*/ 677335 w 1310462"/>
                    <a:gd name="connsiteY202" fmla="*/ 498996 h 770184"/>
                    <a:gd name="connsiteX203" fmla="*/ 621444 w 1310462"/>
                    <a:gd name="connsiteY203" fmla="*/ 498996 h 770184"/>
                    <a:gd name="connsiteX204" fmla="*/ 545219 w 1310462"/>
                    <a:gd name="connsiteY204" fmla="*/ 498996 h 770184"/>
                    <a:gd name="connsiteX205" fmla="*/ 537376 w 1310462"/>
                    <a:gd name="connsiteY205" fmla="*/ 516798 h 770184"/>
                    <a:gd name="connsiteX206" fmla="*/ 596207 w 1310462"/>
                    <a:gd name="connsiteY206" fmla="*/ 516798 h 770184"/>
                    <a:gd name="connsiteX207" fmla="*/ 603994 w 1310462"/>
                    <a:gd name="connsiteY207" fmla="*/ 498996 h 770184"/>
                    <a:gd name="connsiteX208" fmla="*/ 545219 w 1310462"/>
                    <a:gd name="connsiteY208" fmla="*/ 498996 h 770184"/>
                    <a:gd name="connsiteX209" fmla="*/ 468993 w 1310462"/>
                    <a:gd name="connsiteY209" fmla="*/ 498996 h 770184"/>
                    <a:gd name="connsiteX210" fmla="*/ 461150 w 1310462"/>
                    <a:gd name="connsiteY210" fmla="*/ 516798 h 770184"/>
                    <a:gd name="connsiteX211" fmla="*/ 519982 w 1310462"/>
                    <a:gd name="connsiteY211" fmla="*/ 516798 h 770184"/>
                    <a:gd name="connsiteX212" fmla="*/ 527768 w 1310462"/>
                    <a:gd name="connsiteY212" fmla="*/ 498996 h 770184"/>
                    <a:gd name="connsiteX213" fmla="*/ 468993 w 1310462"/>
                    <a:gd name="connsiteY213" fmla="*/ 498996 h 770184"/>
                    <a:gd name="connsiteX214" fmla="*/ 392768 w 1310462"/>
                    <a:gd name="connsiteY214" fmla="*/ 498996 h 770184"/>
                    <a:gd name="connsiteX215" fmla="*/ 384925 w 1310462"/>
                    <a:gd name="connsiteY215" fmla="*/ 516798 h 770184"/>
                    <a:gd name="connsiteX216" fmla="*/ 443756 w 1310462"/>
                    <a:gd name="connsiteY216" fmla="*/ 516798 h 770184"/>
                    <a:gd name="connsiteX217" fmla="*/ 451543 w 1310462"/>
                    <a:gd name="connsiteY217" fmla="*/ 498996 h 770184"/>
                    <a:gd name="connsiteX218" fmla="*/ 392768 w 1310462"/>
                    <a:gd name="connsiteY218" fmla="*/ 498996 h 770184"/>
                    <a:gd name="connsiteX219" fmla="*/ 316347 w 1310462"/>
                    <a:gd name="connsiteY219" fmla="*/ 498996 h 770184"/>
                    <a:gd name="connsiteX220" fmla="*/ 308699 w 1310462"/>
                    <a:gd name="connsiteY220" fmla="*/ 516798 h 770184"/>
                    <a:gd name="connsiteX221" fmla="*/ 367531 w 1310462"/>
                    <a:gd name="connsiteY221" fmla="*/ 516798 h 770184"/>
                    <a:gd name="connsiteX222" fmla="*/ 375317 w 1310462"/>
                    <a:gd name="connsiteY222" fmla="*/ 498996 h 770184"/>
                    <a:gd name="connsiteX223" fmla="*/ 316347 w 1310462"/>
                    <a:gd name="connsiteY223" fmla="*/ 498996 h 770184"/>
                    <a:gd name="connsiteX224" fmla="*/ 260826 w 1310462"/>
                    <a:gd name="connsiteY224" fmla="*/ 40617 h 770184"/>
                    <a:gd name="connsiteX225" fmla="*/ 260826 w 1310462"/>
                    <a:gd name="connsiteY225" fmla="*/ 411185 h 770184"/>
                    <a:gd name="connsiteX226" fmla="*/ 1085595 w 1310462"/>
                    <a:gd name="connsiteY226" fmla="*/ 411185 h 770184"/>
                    <a:gd name="connsiteX227" fmla="*/ 1085595 w 1310462"/>
                    <a:gd name="connsiteY227" fmla="*/ 40617 h 770184"/>
                    <a:gd name="connsiteX228" fmla="*/ 260826 w 1310462"/>
                    <a:gd name="connsiteY228" fmla="*/ 40617 h 770184"/>
                    <a:gd name="connsiteX229" fmla="*/ 270935 w 1310462"/>
                    <a:gd name="connsiteY229" fmla="*/ 0 h 770184"/>
                    <a:gd name="connsiteX230" fmla="*/ 1075485 w 1310462"/>
                    <a:gd name="connsiteY230" fmla="*/ 0 h 770184"/>
                    <a:gd name="connsiteX231" fmla="*/ 1126530 w 1310462"/>
                    <a:gd name="connsiteY231" fmla="*/ 51045 h 770184"/>
                    <a:gd name="connsiteX232" fmla="*/ 1126530 w 1310462"/>
                    <a:gd name="connsiteY232" fmla="*/ 400758 h 770184"/>
                    <a:gd name="connsiteX233" fmla="*/ 1111580 w 1310462"/>
                    <a:gd name="connsiteY233" fmla="*/ 436852 h 770184"/>
                    <a:gd name="connsiteX234" fmla="*/ 1102966 w 1310462"/>
                    <a:gd name="connsiteY234" fmla="*/ 442659 h 770184"/>
                    <a:gd name="connsiteX235" fmla="*/ 1116324 w 1310462"/>
                    <a:gd name="connsiteY235" fmla="*/ 442704 h 770184"/>
                    <a:gd name="connsiteX236" fmla="*/ 1304189 w 1310462"/>
                    <a:gd name="connsiteY236" fmla="*/ 691555 h 770184"/>
                    <a:gd name="connsiteX237" fmla="*/ 1254871 w 1310462"/>
                    <a:gd name="connsiteY237" fmla="*/ 770184 h 770184"/>
                    <a:gd name="connsiteX238" fmla="*/ 52127 w 1310462"/>
                    <a:gd name="connsiteY238" fmla="*/ 770184 h 770184"/>
                    <a:gd name="connsiteX239" fmla="*/ 0 w 1310462"/>
                    <a:gd name="connsiteY239" fmla="*/ 694364 h 770184"/>
                    <a:gd name="connsiteX240" fmla="*/ 223824 w 1310462"/>
                    <a:gd name="connsiteY240" fmla="*/ 439672 h 770184"/>
                    <a:gd name="connsiteX241" fmla="*/ 239101 w 1310462"/>
                    <a:gd name="connsiteY241" fmla="*/ 439724 h 770184"/>
                    <a:gd name="connsiteX242" fmla="*/ 234841 w 1310462"/>
                    <a:gd name="connsiteY242" fmla="*/ 436852 h 770184"/>
                    <a:gd name="connsiteX243" fmla="*/ 219890 w 1310462"/>
                    <a:gd name="connsiteY243" fmla="*/ 400758 h 770184"/>
                    <a:gd name="connsiteX244" fmla="*/ 219890 w 1310462"/>
                    <a:gd name="connsiteY244" fmla="*/ 51045 h 770184"/>
                    <a:gd name="connsiteX245" fmla="*/ 270935 w 1310462"/>
                    <a:gd name="connsiteY245" fmla="*/ 0 h 770184"/>
                    <a:gd name="connsiteX0" fmla="*/ 526594 w 1304845"/>
                    <a:gd name="connsiteY0" fmla="*/ 673154 h 770184"/>
                    <a:gd name="connsiteX1" fmla="*/ 508400 w 1304845"/>
                    <a:gd name="connsiteY1" fmla="*/ 745928 h 770184"/>
                    <a:gd name="connsiteX2" fmla="*/ 784333 w 1304845"/>
                    <a:gd name="connsiteY2" fmla="*/ 745928 h 770184"/>
                    <a:gd name="connsiteX3" fmla="*/ 766140 w 1304845"/>
                    <a:gd name="connsiteY3" fmla="*/ 673154 h 770184"/>
                    <a:gd name="connsiteX4" fmla="*/ 526594 w 1304845"/>
                    <a:gd name="connsiteY4" fmla="*/ 673154 h 770184"/>
                    <a:gd name="connsiteX5" fmla="*/ 1178779 w 1304845"/>
                    <a:gd name="connsiteY5" fmla="*/ 615493 h 770184"/>
                    <a:gd name="connsiteX6" fmla="*/ 990131 w 1304845"/>
                    <a:gd name="connsiteY6" fmla="*/ 615493 h 770184"/>
                    <a:gd name="connsiteX7" fmla="*/ 1007505 w 1304845"/>
                    <a:gd name="connsiteY7" fmla="*/ 650745 h 770184"/>
                    <a:gd name="connsiteX8" fmla="*/ 1195556 w 1304845"/>
                    <a:gd name="connsiteY8" fmla="*/ 650745 h 770184"/>
                    <a:gd name="connsiteX9" fmla="*/ 1178779 w 1304845"/>
                    <a:gd name="connsiteY9" fmla="*/ 615493 h 770184"/>
                    <a:gd name="connsiteX10" fmla="*/ 872089 w 1304845"/>
                    <a:gd name="connsiteY10" fmla="*/ 615493 h 770184"/>
                    <a:gd name="connsiteX11" fmla="*/ 877849 w 1304845"/>
                    <a:gd name="connsiteY11" fmla="*/ 652301 h 770184"/>
                    <a:gd name="connsiteX12" fmla="*/ 981388 w 1304845"/>
                    <a:gd name="connsiteY12" fmla="*/ 652300 h 770184"/>
                    <a:gd name="connsiteX13" fmla="*/ 964692 w 1304845"/>
                    <a:gd name="connsiteY13" fmla="*/ 615493 h 770184"/>
                    <a:gd name="connsiteX14" fmla="*/ 872089 w 1304845"/>
                    <a:gd name="connsiteY14" fmla="*/ 615493 h 770184"/>
                    <a:gd name="connsiteX15" fmla="*/ 857835 w 1304845"/>
                    <a:gd name="connsiteY15" fmla="*/ 615493 h 770184"/>
                    <a:gd name="connsiteX16" fmla="*/ 353405 w 1304845"/>
                    <a:gd name="connsiteY16" fmla="*/ 616132 h 770184"/>
                    <a:gd name="connsiteX17" fmla="*/ 341454 w 1304845"/>
                    <a:gd name="connsiteY17" fmla="*/ 652421 h 770184"/>
                    <a:gd name="connsiteX18" fmla="*/ 858720 w 1304845"/>
                    <a:gd name="connsiteY18" fmla="*/ 651213 h 770184"/>
                    <a:gd name="connsiteX19" fmla="*/ 857835 w 1304845"/>
                    <a:gd name="connsiteY19" fmla="*/ 615493 h 770184"/>
                    <a:gd name="connsiteX20" fmla="*/ 122364 w 1304845"/>
                    <a:gd name="connsiteY20" fmla="*/ 615493 h 770184"/>
                    <a:gd name="connsiteX21" fmla="*/ 104376 w 1304845"/>
                    <a:gd name="connsiteY21" fmla="*/ 650745 h 770184"/>
                    <a:gd name="connsiteX22" fmla="*/ 317552 w 1304845"/>
                    <a:gd name="connsiteY22" fmla="*/ 651901 h 770184"/>
                    <a:gd name="connsiteX23" fmla="*/ 335023 w 1304845"/>
                    <a:gd name="connsiteY23" fmla="*/ 615493 h 770184"/>
                    <a:gd name="connsiteX24" fmla="*/ 122364 w 1304845"/>
                    <a:gd name="connsiteY24" fmla="*/ 615493 h 770184"/>
                    <a:gd name="connsiteX25" fmla="*/ 163497 w 1304845"/>
                    <a:gd name="connsiteY25" fmla="*/ 585700 h 770184"/>
                    <a:gd name="connsiteX26" fmla="*/ 129836 w 1304845"/>
                    <a:gd name="connsiteY26" fmla="*/ 610506 h 770184"/>
                    <a:gd name="connsiteX27" fmla="*/ 234299 w 1304845"/>
                    <a:gd name="connsiteY27" fmla="*/ 610506 h 770184"/>
                    <a:gd name="connsiteX28" fmla="*/ 247375 w 1304845"/>
                    <a:gd name="connsiteY28" fmla="*/ 585700 h 770184"/>
                    <a:gd name="connsiteX29" fmla="*/ 163497 w 1304845"/>
                    <a:gd name="connsiteY29" fmla="*/ 585700 h 770184"/>
                    <a:gd name="connsiteX30" fmla="*/ 1088417 w 1304845"/>
                    <a:gd name="connsiteY30" fmla="*/ 585552 h 770184"/>
                    <a:gd name="connsiteX31" fmla="*/ 985372 w 1304845"/>
                    <a:gd name="connsiteY31" fmla="*/ 585552 h 770184"/>
                    <a:gd name="connsiteX32" fmla="*/ 994466 w 1304845"/>
                    <a:gd name="connsiteY32" fmla="*/ 609788 h 770184"/>
                    <a:gd name="connsiteX33" fmla="*/ 1099417 w 1304845"/>
                    <a:gd name="connsiteY33" fmla="*/ 609788 h 770184"/>
                    <a:gd name="connsiteX34" fmla="*/ 1088417 w 1304845"/>
                    <a:gd name="connsiteY34" fmla="*/ 585552 h 770184"/>
                    <a:gd name="connsiteX35" fmla="*/ 972855 w 1304845"/>
                    <a:gd name="connsiteY35" fmla="*/ 585552 h 770184"/>
                    <a:gd name="connsiteX36" fmla="*/ 869809 w 1304845"/>
                    <a:gd name="connsiteY36" fmla="*/ 585552 h 770184"/>
                    <a:gd name="connsiteX37" fmla="*/ 878904 w 1304845"/>
                    <a:gd name="connsiteY37" fmla="*/ 609788 h 770184"/>
                    <a:gd name="connsiteX38" fmla="*/ 983854 w 1304845"/>
                    <a:gd name="connsiteY38" fmla="*/ 609788 h 770184"/>
                    <a:gd name="connsiteX39" fmla="*/ 972855 w 1304845"/>
                    <a:gd name="connsiteY39" fmla="*/ 585552 h 770184"/>
                    <a:gd name="connsiteX40" fmla="*/ 857292 w 1304845"/>
                    <a:gd name="connsiteY40" fmla="*/ 585552 h 770184"/>
                    <a:gd name="connsiteX41" fmla="*/ 754246 w 1304845"/>
                    <a:gd name="connsiteY41" fmla="*/ 585552 h 770184"/>
                    <a:gd name="connsiteX42" fmla="*/ 763341 w 1304845"/>
                    <a:gd name="connsiteY42" fmla="*/ 609788 h 770184"/>
                    <a:gd name="connsiteX43" fmla="*/ 868291 w 1304845"/>
                    <a:gd name="connsiteY43" fmla="*/ 609788 h 770184"/>
                    <a:gd name="connsiteX44" fmla="*/ 857292 w 1304845"/>
                    <a:gd name="connsiteY44" fmla="*/ 585552 h 770184"/>
                    <a:gd name="connsiteX45" fmla="*/ 659339 w 1304845"/>
                    <a:gd name="connsiteY45" fmla="*/ 585552 h 770184"/>
                    <a:gd name="connsiteX46" fmla="*/ 647778 w 1304845"/>
                    <a:gd name="connsiteY46" fmla="*/ 609788 h 770184"/>
                    <a:gd name="connsiteX47" fmla="*/ 752728 w 1304845"/>
                    <a:gd name="connsiteY47" fmla="*/ 609788 h 770184"/>
                    <a:gd name="connsiteX48" fmla="*/ 741729 w 1304845"/>
                    <a:gd name="connsiteY48" fmla="*/ 585552 h 770184"/>
                    <a:gd name="connsiteX49" fmla="*/ 659339 w 1304845"/>
                    <a:gd name="connsiteY49" fmla="*/ 585552 h 770184"/>
                    <a:gd name="connsiteX50" fmla="*/ 559618 w 1304845"/>
                    <a:gd name="connsiteY50" fmla="*/ 585552 h 770184"/>
                    <a:gd name="connsiteX51" fmla="*/ 548056 w 1304845"/>
                    <a:gd name="connsiteY51" fmla="*/ 609788 h 770184"/>
                    <a:gd name="connsiteX52" fmla="*/ 634781 w 1304845"/>
                    <a:gd name="connsiteY52" fmla="*/ 609788 h 770184"/>
                    <a:gd name="connsiteX53" fmla="*/ 646260 w 1304845"/>
                    <a:gd name="connsiteY53" fmla="*/ 585552 h 770184"/>
                    <a:gd name="connsiteX54" fmla="*/ 559618 w 1304845"/>
                    <a:gd name="connsiteY54" fmla="*/ 585552 h 770184"/>
                    <a:gd name="connsiteX55" fmla="*/ 459897 w 1304845"/>
                    <a:gd name="connsiteY55" fmla="*/ 585552 h 770184"/>
                    <a:gd name="connsiteX56" fmla="*/ 448335 w 1304845"/>
                    <a:gd name="connsiteY56" fmla="*/ 609788 h 770184"/>
                    <a:gd name="connsiteX57" fmla="*/ 535060 w 1304845"/>
                    <a:gd name="connsiteY57" fmla="*/ 609788 h 770184"/>
                    <a:gd name="connsiteX58" fmla="*/ 546539 w 1304845"/>
                    <a:gd name="connsiteY58" fmla="*/ 585552 h 770184"/>
                    <a:gd name="connsiteX59" fmla="*/ 459897 w 1304845"/>
                    <a:gd name="connsiteY59" fmla="*/ 585552 h 770184"/>
                    <a:gd name="connsiteX60" fmla="*/ 360176 w 1304845"/>
                    <a:gd name="connsiteY60" fmla="*/ 585552 h 770184"/>
                    <a:gd name="connsiteX61" fmla="*/ 348614 w 1304845"/>
                    <a:gd name="connsiteY61" fmla="*/ 609788 h 770184"/>
                    <a:gd name="connsiteX62" fmla="*/ 435339 w 1304845"/>
                    <a:gd name="connsiteY62" fmla="*/ 609788 h 770184"/>
                    <a:gd name="connsiteX63" fmla="*/ 446817 w 1304845"/>
                    <a:gd name="connsiteY63" fmla="*/ 585552 h 770184"/>
                    <a:gd name="connsiteX64" fmla="*/ 360176 w 1304845"/>
                    <a:gd name="connsiteY64" fmla="*/ 585552 h 770184"/>
                    <a:gd name="connsiteX65" fmla="*/ 260166 w 1304845"/>
                    <a:gd name="connsiteY65" fmla="*/ 585552 h 770184"/>
                    <a:gd name="connsiteX66" fmla="*/ 248893 w 1304845"/>
                    <a:gd name="connsiteY66" fmla="*/ 609788 h 770184"/>
                    <a:gd name="connsiteX67" fmla="*/ 335618 w 1304845"/>
                    <a:gd name="connsiteY67" fmla="*/ 609788 h 770184"/>
                    <a:gd name="connsiteX68" fmla="*/ 347096 w 1304845"/>
                    <a:gd name="connsiteY68" fmla="*/ 585552 h 770184"/>
                    <a:gd name="connsiteX69" fmla="*/ 260166 w 1304845"/>
                    <a:gd name="connsiteY69" fmla="*/ 585552 h 770184"/>
                    <a:gd name="connsiteX70" fmla="*/ 1041293 w 1304845"/>
                    <a:gd name="connsiteY70" fmla="*/ 559836 h 770184"/>
                    <a:gd name="connsiteX71" fmla="*/ 1053905 w 1304845"/>
                    <a:gd name="connsiteY71" fmla="*/ 580212 h 770184"/>
                    <a:gd name="connsiteX72" fmla="*/ 1102182 w 1304845"/>
                    <a:gd name="connsiteY72" fmla="*/ 579110 h 770184"/>
                    <a:gd name="connsiteX73" fmla="*/ 1115341 w 1304845"/>
                    <a:gd name="connsiteY73" fmla="*/ 605551 h 770184"/>
                    <a:gd name="connsiteX74" fmla="*/ 1179456 w 1304845"/>
                    <a:gd name="connsiteY74" fmla="*/ 608132 h 770184"/>
                    <a:gd name="connsiteX75" fmla="*/ 1138461 w 1304845"/>
                    <a:gd name="connsiteY75" fmla="*/ 559836 h 770184"/>
                    <a:gd name="connsiteX76" fmla="*/ 1041293 w 1304845"/>
                    <a:gd name="connsiteY76" fmla="*/ 559836 h 770184"/>
                    <a:gd name="connsiteX77" fmla="*/ 212226 w 1304845"/>
                    <a:gd name="connsiteY77" fmla="*/ 557325 h 770184"/>
                    <a:gd name="connsiteX78" fmla="*/ 194836 w 1304845"/>
                    <a:gd name="connsiteY78" fmla="*/ 578693 h 770184"/>
                    <a:gd name="connsiteX79" fmla="*/ 299300 w 1304845"/>
                    <a:gd name="connsiteY79" fmla="*/ 578693 h 770184"/>
                    <a:gd name="connsiteX80" fmla="*/ 312375 w 1304845"/>
                    <a:gd name="connsiteY80" fmla="*/ 557325 h 770184"/>
                    <a:gd name="connsiteX81" fmla="*/ 212226 w 1304845"/>
                    <a:gd name="connsiteY81" fmla="*/ 557325 h 770184"/>
                    <a:gd name="connsiteX82" fmla="*/ 1034550 w 1304845"/>
                    <a:gd name="connsiteY82" fmla="*/ 557138 h 770184"/>
                    <a:gd name="connsiteX83" fmla="*/ 931505 w 1304845"/>
                    <a:gd name="connsiteY83" fmla="*/ 557139 h 770184"/>
                    <a:gd name="connsiteX84" fmla="*/ 940599 w 1304845"/>
                    <a:gd name="connsiteY84" fmla="*/ 578014 h 770184"/>
                    <a:gd name="connsiteX85" fmla="*/ 1045550 w 1304845"/>
                    <a:gd name="connsiteY85" fmla="*/ 578014 h 770184"/>
                    <a:gd name="connsiteX86" fmla="*/ 1034550 w 1304845"/>
                    <a:gd name="connsiteY86" fmla="*/ 557138 h 770184"/>
                    <a:gd name="connsiteX87" fmla="*/ 922292 w 1304845"/>
                    <a:gd name="connsiteY87" fmla="*/ 557138 h 770184"/>
                    <a:gd name="connsiteX88" fmla="*/ 819247 w 1304845"/>
                    <a:gd name="connsiteY88" fmla="*/ 557139 h 770184"/>
                    <a:gd name="connsiteX89" fmla="*/ 828341 w 1304845"/>
                    <a:gd name="connsiteY89" fmla="*/ 578014 h 770184"/>
                    <a:gd name="connsiteX90" fmla="*/ 933292 w 1304845"/>
                    <a:gd name="connsiteY90" fmla="*/ 578014 h 770184"/>
                    <a:gd name="connsiteX91" fmla="*/ 922292 w 1304845"/>
                    <a:gd name="connsiteY91" fmla="*/ 557138 h 770184"/>
                    <a:gd name="connsiteX92" fmla="*/ 724339 w 1304845"/>
                    <a:gd name="connsiteY92" fmla="*/ 557138 h 770184"/>
                    <a:gd name="connsiteX93" fmla="*/ 712778 w 1304845"/>
                    <a:gd name="connsiteY93" fmla="*/ 578014 h 770184"/>
                    <a:gd name="connsiteX94" fmla="*/ 817729 w 1304845"/>
                    <a:gd name="connsiteY94" fmla="*/ 578014 h 770184"/>
                    <a:gd name="connsiteX95" fmla="*/ 806729 w 1304845"/>
                    <a:gd name="connsiteY95" fmla="*/ 557138 h 770184"/>
                    <a:gd name="connsiteX96" fmla="*/ 724339 w 1304845"/>
                    <a:gd name="connsiteY96" fmla="*/ 557138 h 770184"/>
                    <a:gd name="connsiteX97" fmla="*/ 624618 w 1304845"/>
                    <a:gd name="connsiteY97" fmla="*/ 557138 h 770184"/>
                    <a:gd name="connsiteX98" fmla="*/ 613057 w 1304845"/>
                    <a:gd name="connsiteY98" fmla="*/ 578014 h 770184"/>
                    <a:gd name="connsiteX99" fmla="*/ 699782 w 1304845"/>
                    <a:gd name="connsiteY99" fmla="*/ 578014 h 770184"/>
                    <a:gd name="connsiteX100" fmla="*/ 711260 w 1304845"/>
                    <a:gd name="connsiteY100" fmla="*/ 557138 h 770184"/>
                    <a:gd name="connsiteX101" fmla="*/ 624618 w 1304845"/>
                    <a:gd name="connsiteY101" fmla="*/ 557138 h 770184"/>
                    <a:gd name="connsiteX102" fmla="*/ 524897 w 1304845"/>
                    <a:gd name="connsiteY102" fmla="*/ 557138 h 770184"/>
                    <a:gd name="connsiteX103" fmla="*/ 513336 w 1304845"/>
                    <a:gd name="connsiteY103" fmla="*/ 578014 h 770184"/>
                    <a:gd name="connsiteX104" fmla="*/ 600060 w 1304845"/>
                    <a:gd name="connsiteY104" fmla="*/ 578014 h 770184"/>
                    <a:gd name="connsiteX105" fmla="*/ 611539 w 1304845"/>
                    <a:gd name="connsiteY105" fmla="*/ 557138 h 770184"/>
                    <a:gd name="connsiteX106" fmla="*/ 524897 w 1304845"/>
                    <a:gd name="connsiteY106" fmla="*/ 557138 h 770184"/>
                    <a:gd name="connsiteX107" fmla="*/ 425176 w 1304845"/>
                    <a:gd name="connsiteY107" fmla="*/ 557138 h 770184"/>
                    <a:gd name="connsiteX108" fmla="*/ 413615 w 1304845"/>
                    <a:gd name="connsiteY108" fmla="*/ 578014 h 770184"/>
                    <a:gd name="connsiteX109" fmla="*/ 500339 w 1304845"/>
                    <a:gd name="connsiteY109" fmla="*/ 578014 h 770184"/>
                    <a:gd name="connsiteX110" fmla="*/ 511818 w 1304845"/>
                    <a:gd name="connsiteY110" fmla="*/ 557138 h 770184"/>
                    <a:gd name="connsiteX111" fmla="*/ 425176 w 1304845"/>
                    <a:gd name="connsiteY111" fmla="*/ 557138 h 770184"/>
                    <a:gd name="connsiteX112" fmla="*/ 325166 w 1304845"/>
                    <a:gd name="connsiteY112" fmla="*/ 557138 h 770184"/>
                    <a:gd name="connsiteX113" fmla="*/ 313893 w 1304845"/>
                    <a:gd name="connsiteY113" fmla="*/ 578014 h 770184"/>
                    <a:gd name="connsiteX114" fmla="*/ 400618 w 1304845"/>
                    <a:gd name="connsiteY114" fmla="*/ 578014 h 770184"/>
                    <a:gd name="connsiteX115" fmla="*/ 412097 w 1304845"/>
                    <a:gd name="connsiteY115" fmla="*/ 557138 h 770184"/>
                    <a:gd name="connsiteX116" fmla="*/ 325166 w 1304845"/>
                    <a:gd name="connsiteY116" fmla="*/ 557138 h 770184"/>
                    <a:gd name="connsiteX117" fmla="*/ 198232 w 1304845"/>
                    <a:gd name="connsiteY117" fmla="*/ 530416 h 770184"/>
                    <a:gd name="connsiteX118" fmla="*/ 155758 w 1304845"/>
                    <a:gd name="connsiteY118" fmla="*/ 577233 h 770184"/>
                    <a:gd name="connsiteX119" fmla="*/ 188810 w 1304845"/>
                    <a:gd name="connsiteY119" fmla="*/ 576132 h 770184"/>
                    <a:gd name="connsiteX120" fmla="*/ 210844 w 1304845"/>
                    <a:gd name="connsiteY120" fmla="*/ 549691 h 770184"/>
                    <a:gd name="connsiteX121" fmla="*/ 282789 w 1304845"/>
                    <a:gd name="connsiteY121" fmla="*/ 550792 h 770184"/>
                    <a:gd name="connsiteX122" fmla="*/ 295400 w 1304845"/>
                    <a:gd name="connsiteY122" fmla="*/ 530416 h 770184"/>
                    <a:gd name="connsiteX123" fmla="*/ 198232 w 1304845"/>
                    <a:gd name="connsiteY123" fmla="*/ 530416 h 770184"/>
                    <a:gd name="connsiteX124" fmla="*/ 319013 w 1304845"/>
                    <a:gd name="connsiteY124" fmla="*/ 525890 h 770184"/>
                    <a:gd name="connsiteX125" fmla="*/ 288540 w 1304845"/>
                    <a:gd name="connsiteY125" fmla="*/ 551962 h 770184"/>
                    <a:gd name="connsiteX126" fmla="*/ 383110 w 1304845"/>
                    <a:gd name="connsiteY126" fmla="*/ 551962 h 770184"/>
                    <a:gd name="connsiteX127" fmla="*/ 394947 w 1304845"/>
                    <a:gd name="connsiteY127" fmla="*/ 525890 h 770184"/>
                    <a:gd name="connsiteX128" fmla="*/ 319013 w 1304845"/>
                    <a:gd name="connsiteY128" fmla="*/ 525890 h 770184"/>
                    <a:gd name="connsiteX129" fmla="*/ 1121633 w 1304845"/>
                    <a:gd name="connsiteY129" fmla="*/ 525757 h 770184"/>
                    <a:gd name="connsiteX130" fmla="*/ 1028347 w 1304845"/>
                    <a:gd name="connsiteY130" fmla="*/ 525757 h 770184"/>
                    <a:gd name="connsiteX131" fmla="*/ 1036581 w 1304845"/>
                    <a:gd name="connsiteY131" fmla="*/ 551229 h 770184"/>
                    <a:gd name="connsiteX132" fmla="*/ 1131591 w 1304845"/>
                    <a:gd name="connsiteY132" fmla="*/ 551229 h 770184"/>
                    <a:gd name="connsiteX133" fmla="*/ 1121633 w 1304845"/>
                    <a:gd name="connsiteY133" fmla="*/ 525757 h 770184"/>
                    <a:gd name="connsiteX134" fmla="*/ 1021353 w 1304845"/>
                    <a:gd name="connsiteY134" fmla="*/ 525757 h 770184"/>
                    <a:gd name="connsiteX135" fmla="*/ 928067 w 1304845"/>
                    <a:gd name="connsiteY135" fmla="*/ 525757 h 770184"/>
                    <a:gd name="connsiteX136" fmla="*/ 936301 w 1304845"/>
                    <a:gd name="connsiteY136" fmla="*/ 551229 h 770184"/>
                    <a:gd name="connsiteX137" fmla="*/ 1031311 w 1304845"/>
                    <a:gd name="connsiteY137" fmla="*/ 551229 h 770184"/>
                    <a:gd name="connsiteX138" fmla="*/ 1021353 w 1304845"/>
                    <a:gd name="connsiteY138" fmla="*/ 525757 h 770184"/>
                    <a:gd name="connsiteX139" fmla="*/ 921072 w 1304845"/>
                    <a:gd name="connsiteY139" fmla="*/ 525757 h 770184"/>
                    <a:gd name="connsiteX140" fmla="*/ 827786 w 1304845"/>
                    <a:gd name="connsiteY140" fmla="*/ 525757 h 770184"/>
                    <a:gd name="connsiteX141" fmla="*/ 836019 w 1304845"/>
                    <a:gd name="connsiteY141" fmla="*/ 551229 h 770184"/>
                    <a:gd name="connsiteX142" fmla="*/ 931030 w 1304845"/>
                    <a:gd name="connsiteY142" fmla="*/ 551229 h 770184"/>
                    <a:gd name="connsiteX143" fmla="*/ 921072 w 1304845"/>
                    <a:gd name="connsiteY143" fmla="*/ 525757 h 770184"/>
                    <a:gd name="connsiteX144" fmla="*/ 746205 w 1304845"/>
                    <a:gd name="connsiteY144" fmla="*/ 525757 h 770184"/>
                    <a:gd name="connsiteX145" fmla="*/ 735738 w 1304845"/>
                    <a:gd name="connsiteY145" fmla="*/ 551229 h 770184"/>
                    <a:gd name="connsiteX146" fmla="*/ 830748 w 1304845"/>
                    <a:gd name="connsiteY146" fmla="*/ 551229 h 770184"/>
                    <a:gd name="connsiteX147" fmla="*/ 820791 w 1304845"/>
                    <a:gd name="connsiteY147" fmla="*/ 525757 h 770184"/>
                    <a:gd name="connsiteX148" fmla="*/ 746205 w 1304845"/>
                    <a:gd name="connsiteY148" fmla="*/ 525757 h 770184"/>
                    <a:gd name="connsiteX149" fmla="*/ 660266 w 1304845"/>
                    <a:gd name="connsiteY149" fmla="*/ 525757 h 770184"/>
                    <a:gd name="connsiteX150" fmla="*/ 649800 w 1304845"/>
                    <a:gd name="connsiteY150" fmla="*/ 551229 h 770184"/>
                    <a:gd name="connsiteX151" fmla="*/ 728310 w 1304845"/>
                    <a:gd name="connsiteY151" fmla="*/ 551229 h 770184"/>
                    <a:gd name="connsiteX152" fmla="*/ 738701 w 1304845"/>
                    <a:gd name="connsiteY152" fmla="*/ 525757 h 770184"/>
                    <a:gd name="connsiteX153" fmla="*/ 660266 w 1304845"/>
                    <a:gd name="connsiteY153" fmla="*/ 525757 h 770184"/>
                    <a:gd name="connsiteX154" fmla="*/ 574328 w 1304845"/>
                    <a:gd name="connsiteY154" fmla="*/ 525757 h 770184"/>
                    <a:gd name="connsiteX155" fmla="*/ 563861 w 1304845"/>
                    <a:gd name="connsiteY155" fmla="*/ 551229 h 770184"/>
                    <a:gd name="connsiteX156" fmla="*/ 642371 w 1304845"/>
                    <a:gd name="connsiteY156" fmla="*/ 551229 h 770184"/>
                    <a:gd name="connsiteX157" fmla="*/ 652762 w 1304845"/>
                    <a:gd name="connsiteY157" fmla="*/ 525757 h 770184"/>
                    <a:gd name="connsiteX158" fmla="*/ 574328 w 1304845"/>
                    <a:gd name="connsiteY158" fmla="*/ 525757 h 770184"/>
                    <a:gd name="connsiteX159" fmla="*/ 488389 w 1304845"/>
                    <a:gd name="connsiteY159" fmla="*/ 525757 h 770184"/>
                    <a:gd name="connsiteX160" fmla="*/ 477923 w 1304845"/>
                    <a:gd name="connsiteY160" fmla="*/ 551229 h 770184"/>
                    <a:gd name="connsiteX161" fmla="*/ 556432 w 1304845"/>
                    <a:gd name="connsiteY161" fmla="*/ 551229 h 770184"/>
                    <a:gd name="connsiteX162" fmla="*/ 566824 w 1304845"/>
                    <a:gd name="connsiteY162" fmla="*/ 525757 h 770184"/>
                    <a:gd name="connsiteX163" fmla="*/ 488389 w 1304845"/>
                    <a:gd name="connsiteY163" fmla="*/ 525757 h 770184"/>
                    <a:gd name="connsiteX164" fmla="*/ 402189 w 1304845"/>
                    <a:gd name="connsiteY164" fmla="*/ 525757 h 770184"/>
                    <a:gd name="connsiteX165" fmla="*/ 391984 w 1304845"/>
                    <a:gd name="connsiteY165" fmla="*/ 551229 h 770184"/>
                    <a:gd name="connsiteX166" fmla="*/ 470494 w 1304845"/>
                    <a:gd name="connsiteY166" fmla="*/ 551229 h 770184"/>
                    <a:gd name="connsiteX167" fmla="*/ 480885 w 1304845"/>
                    <a:gd name="connsiteY167" fmla="*/ 525757 h 770184"/>
                    <a:gd name="connsiteX168" fmla="*/ 402189 w 1304845"/>
                    <a:gd name="connsiteY168" fmla="*/ 525757 h 770184"/>
                    <a:gd name="connsiteX169" fmla="*/ 236574 w 1304845"/>
                    <a:gd name="connsiteY169" fmla="*/ 499031 h 770184"/>
                    <a:gd name="connsiteX170" fmla="*/ 213739 w 1304845"/>
                    <a:gd name="connsiteY170" fmla="*/ 517250 h 770184"/>
                    <a:gd name="connsiteX171" fmla="*/ 284605 w 1304845"/>
                    <a:gd name="connsiteY171" fmla="*/ 517250 h 770184"/>
                    <a:gd name="connsiteX172" fmla="*/ 293475 w 1304845"/>
                    <a:gd name="connsiteY172" fmla="*/ 499031 h 770184"/>
                    <a:gd name="connsiteX173" fmla="*/ 236574 w 1304845"/>
                    <a:gd name="connsiteY173" fmla="*/ 499031 h 770184"/>
                    <a:gd name="connsiteX174" fmla="*/ 1036683 w 1304845"/>
                    <a:gd name="connsiteY174" fmla="*/ 498996 h 770184"/>
                    <a:gd name="connsiteX175" fmla="*/ 1042853 w 1304845"/>
                    <a:gd name="connsiteY175" fmla="*/ 516798 h 770184"/>
                    <a:gd name="connsiteX176" fmla="*/ 1114049 w 1304845"/>
                    <a:gd name="connsiteY176" fmla="*/ 516798 h 770184"/>
                    <a:gd name="connsiteX177" fmla="*/ 1106587 w 1304845"/>
                    <a:gd name="connsiteY177" fmla="*/ 498996 h 770184"/>
                    <a:gd name="connsiteX178" fmla="*/ 1036683 w 1304845"/>
                    <a:gd name="connsiteY178" fmla="*/ 498996 h 770184"/>
                    <a:gd name="connsiteX179" fmla="*/ 949708 w 1304845"/>
                    <a:gd name="connsiteY179" fmla="*/ 498996 h 770184"/>
                    <a:gd name="connsiteX180" fmla="*/ 955878 w 1304845"/>
                    <a:gd name="connsiteY180" fmla="*/ 516798 h 770184"/>
                    <a:gd name="connsiteX181" fmla="*/ 1027074 w 1304845"/>
                    <a:gd name="connsiteY181" fmla="*/ 516798 h 770184"/>
                    <a:gd name="connsiteX182" fmla="*/ 1019612 w 1304845"/>
                    <a:gd name="connsiteY182" fmla="*/ 498996 h 770184"/>
                    <a:gd name="connsiteX183" fmla="*/ 949708 w 1304845"/>
                    <a:gd name="connsiteY183" fmla="*/ 498996 h 770184"/>
                    <a:gd name="connsiteX184" fmla="*/ 862735 w 1304845"/>
                    <a:gd name="connsiteY184" fmla="*/ 498996 h 770184"/>
                    <a:gd name="connsiteX185" fmla="*/ 868904 w 1304845"/>
                    <a:gd name="connsiteY185" fmla="*/ 516798 h 770184"/>
                    <a:gd name="connsiteX186" fmla="*/ 940101 w 1304845"/>
                    <a:gd name="connsiteY186" fmla="*/ 516798 h 770184"/>
                    <a:gd name="connsiteX187" fmla="*/ 932638 w 1304845"/>
                    <a:gd name="connsiteY187" fmla="*/ 498996 h 770184"/>
                    <a:gd name="connsiteX188" fmla="*/ 862735 w 1304845"/>
                    <a:gd name="connsiteY188" fmla="*/ 498996 h 770184"/>
                    <a:gd name="connsiteX189" fmla="*/ 775761 w 1304845"/>
                    <a:gd name="connsiteY189" fmla="*/ 498996 h 770184"/>
                    <a:gd name="connsiteX190" fmla="*/ 781931 w 1304845"/>
                    <a:gd name="connsiteY190" fmla="*/ 516798 h 770184"/>
                    <a:gd name="connsiteX191" fmla="*/ 853127 w 1304845"/>
                    <a:gd name="connsiteY191" fmla="*/ 516798 h 770184"/>
                    <a:gd name="connsiteX192" fmla="*/ 845665 w 1304845"/>
                    <a:gd name="connsiteY192" fmla="*/ 498996 h 770184"/>
                    <a:gd name="connsiteX193" fmla="*/ 775761 w 1304845"/>
                    <a:gd name="connsiteY193" fmla="*/ 498996 h 770184"/>
                    <a:gd name="connsiteX194" fmla="*/ 688788 w 1304845"/>
                    <a:gd name="connsiteY194" fmla="*/ 498996 h 770184"/>
                    <a:gd name="connsiteX195" fmla="*/ 694957 w 1304845"/>
                    <a:gd name="connsiteY195" fmla="*/ 516798 h 770184"/>
                    <a:gd name="connsiteX196" fmla="*/ 766154 w 1304845"/>
                    <a:gd name="connsiteY196" fmla="*/ 516798 h 770184"/>
                    <a:gd name="connsiteX197" fmla="*/ 758691 w 1304845"/>
                    <a:gd name="connsiteY197" fmla="*/ 498996 h 770184"/>
                    <a:gd name="connsiteX198" fmla="*/ 688788 w 1304845"/>
                    <a:gd name="connsiteY198" fmla="*/ 498996 h 770184"/>
                    <a:gd name="connsiteX199" fmla="*/ 615827 w 1304845"/>
                    <a:gd name="connsiteY199" fmla="*/ 498996 h 770184"/>
                    <a:gd name="connsiteX200" fmla="*/ 607984 w 1304845"/>
                    <a:gd name="connsiteY200" fmla="*/ 516798 h 770184"/>
                    <a:gd name="connsiteX201" fmla="*/ 679180 w 1304845"/>
                    <a:gd name="connsiteY201" fmla="*/ 516798 h 770184"/>
                    <a:gd name="connsiteX202" fmla="*/ 671718 w 1304845"/>
                    <a:gd name="connsiteY202" fmla="*/ 498996 h 770184"/>
                    <a:gd name="connsiteX203" fmla="*/ 615827 w 1304845"/>
                    <a:gd name="connsiteY203" fmla="*/ 498996 h 770184"/>
                    <a:gd name="connsiteX204" fmla="*/ 539602 w 1304845"/>
                    <a:gd name="connsiteY204" fmla="*/ 498996 h 770184"/>
                    <a:gd name="connsiteX205" fmla="*/ 531759 w 1304845"/>
                    <a:gd name="connsiteY205" fmla="*/ 516798 h 770184"/>
                    <a:gd name="connsiteX206" fmla="*/ 590590 w 1304845"/>
                    <a:gd name="connsiteY206" fmla="*/ 516798 h 770184"/>
                    <a:gd name="connsiteX207" fmla="*/ 598377 w 1304845"/>
                    <a:gd name="connsiteY207" fmla="*/ 498996 h 770184"/>
                    <a:gd name="connsiteX208" fmla="*/ 539602 w 1304845"/>
                    <a:gd name="connsiteY208" fmla="*/ 498996 h 770184"/>
                    <a:gd name="connsiteX209" fmla="*/ 463376 w 1304845"/>
                    <a:gd name="connsiteY209" fmla="*/ 498996 h 770184"/>
                    <a:gd name="connsiteX210" fmla="*/ 455533 w 1304845"/>
                    <a:gd name="connsiteY210" fmla="*/ 516798 h 770184"/>
                    <a:gd name="connsiteX211" fmla="*/ 514365 w 1304845"/>
                    <a:gd name="connsiteY211" fmla="*/ 516798 h 770184"/>
                    <a:gd name="connsiteX212" fmla="*/ 522151 w 1304845"/>
                    <a:gd name="connsiteY212" fmla="*/ 498996 h 770184"/>
                    <a:gd name="connsiteX213" fmla="*/ 463376 w 1304845"/>
                    <a:gd name="connsiteY213" fmla="*/ 498996 h 770184"/>
                    <a:gd name="connsiteX214" fmla="*/ 387151 w 1304845"/>
                    <a:gd name="connsiteY214" fmla="*/ 498996 h 770184"/>
                    <a:gd name="connsiteX215" fmla="*/ 379308 w 1304845"/>
                    <a:gd name="connsiteY215" fmla="*/ 516798 h 770184"/>
                    <a:gd name="connsiteX216" fmla="*/ 438139 w 1304845"/>
                    <a:gd name="connsiteY216" fmla="*/ 516798 h 770184"/>
                    <a:gd name="connsiteX217" fmla="*/ 445926 w 1304845"/>
                    <a:gd name="connsiteY217" fmla="*/ 498996 h 770184"/>
                    <a:gd name="connsiteX218" fmla="*/ 387151 w 1304845"/>
                    <a:gd name="connsiteY218" fmla="*/ 498996 h 770184"/>
                    <a:gd name="connsiteX219" fmla="*/ 310730 w 1304845"/>
                    <a:gd name="connsiteY219" fmla="*/ 498996 h 770184"/>
                    <a:gd name="connsiteX220" fmla="*/ 303082 w 1304845"/>
                    <a:gd name="connsiteY220" fmla="*/ 516798 h 770184"/>
                    <a:gd name="connsiteX221" fmla="*/ 361914 w 1304845"/>
                    <a:gd name="connsiteY221" fmla="*/ 516798 h 770184"/>
                    <a:gd name="connsiteX222" fmla="*/ 369700 w 1304845"/>
                    <a:gd name="connsiteY222" fmla="*/ 498996 h 770184"/>
                    <a:gd name="connsiteX223" fmla="*/ 310730 w 1304845"/>
                    <a:gd name="connsiteY223" fmla="*/ 498996 h 770184"/>
                    <a:gd name="connsiteX224" fmla="*/ 255209 w 1304845"/>
                    <a:gd name="connsiteY224" fmla="*/ 40617 h 770184"/>
                    <a:gd name="connsiteX225" fmla="*/ 255209 w 1304845"/>
                    <a:gd name="connsiteY225" fmla="*/ 411185 h 770184"/>
                    <a:gd name="connsiteX226" fmla="*/ 1079978 w 1304845"/>
                    <a:gd name="connsiteY226" fmla="*/ 411185 h 770184"/>
                    <a:gd name="connsiteX227" fmla="*/ 1079978 w 1304845"/>
                    <a:gd name="connsiteY227" fmla="*/ 40617 h 770184"/>
                    <a:gd name="connsiteX228" fmla="*/ 255209 w 1304845"/>
                    <a:gd name="connsiteY228" fmla="*/ 40617 h 770184"/>
                    <a:gd name="connsiteX229" fmla="*/ 265318 w 1304845"/>
                    <a:gd name="connsiteY229" fmla="*/ 0 h 770184"/>
                    <a:gd name="connsiteX230" fmla="*/ 1069868 w 1304845"/>
                    <a:gd name="connsiteY230" fmla="*/ 0 h 770184"/>
                    <a:gd name="connsiteX231" fmla="*/ 1120913 w 1304845"/>
                    <a:gd name="connsiteY231" fmla="*/ 51045 h 770184"/>
                    <a:gd name="connsiteX232" fmla="*/ 1120913 w 1304845"/>
                    <a:gd name="connsiteY232" fmla="*/ 400758 h 770184"/>
                    <a:gd name="connsiteX233" fmla="*/ 1105963 w 1304845"/>
                    <a:gd name="connsiteY233" fmla="*/ 436852 h 770184"/>
                    <a:gd name="connsiteX234" fmla="*/ 1097349 w 1304845"/>
                    <a:gd name="connsiteY234" fmla="*/ 442659 h 770184"/>
                    <a:gd name="connsiteX235" fmla="*/ 1110707 w 1304845"/>
                    <a:gd name="connsiteY235" fmla="*/ 442704 h 770184"/>
                    <a:gd name="connsiteX236" fmla="*/ 1298572 w 1304845"/>
                    <a:gd name="connsiteY236" fmla="*/ 691555 h 770184"/>
                    <a:gd name="connsiteX237" fmla="*/ 1249254 w 1304845"/>
                    <a:gd name="connsiteY237" fmla="*/ 770184 h 770184"/>
                    <a:gd name="connsiteX238" fmla="*/ 46510 w 1304845"/>
                    <a:gd name="connsiteY238" fmla="*/ 770184 h 770184"/>
                    <a:gd name="connsiteX239" fmla="*/ 0 w 1304845"/>
                    <a:gd name="connsiteY239" fmla="*/ 680322 h 770184"/>
                    <a:gd name="connsiteX240" fmla="*/ 218207 w 1304845"/>
                    <a:gd name="connsiteY240" fmla="*/ 439672 h 770184"/>
                    <a:gd name="connsiteX241" fmla="*/ 233484 w 1304845"/>
                    <a:gd name="connsiteY241" fmla="*/ 439724 h 770184"/>
                    <a:gd name="connsiteX242" fmla="*/ 229224 w 1304845"/>
                    <a:gd name="connsiteY242" fmla="*/ 436852 h 770184"/>
                    <a:gd name="connsiteX243" fmla="*/ 214273 w 1304845"/>
                    <a:gd name="connsiteY243" fmla="*/ 400758 h 770184"/>
                    <a:gd name="connsiteX244" fmla="*/ 214273 w 1304845"/>
                    <a:gd name="connsiteY244" fmla="*/ 51045 h 770184"/>
                    <a:gd name="connsiteX245" fmla="*/ 265318 w 1304845"/>
                    <a:gd name="connsiteY245" fmla="*/ 0 h 770184"/>
                    <a:gd name="connsiteX0" fmla="*/ 529877 w 1308128"/>
                    <a:gd name="connsiteY0" fmla="*/ 673154 h 770184"/>
                    <a:gd name="connsiteX1" fmla="*/ 511683 w 1308128"/>
                    <a:gd name="connsiteY1" fmla="*/ 745928 h 770184"/>
                    <a:gd name="connsiteX2" fmla="*/ 787616 w 1308128"/>
                    <a:gd name="connsiteY2" fmla="*/ 745928 h 770184"/>
                    <a:gd name="connsiteX3" fmla="*/ 769423 w 1308128"/>
                    <a:gd name="connsiteY3" fmla="*/ 673154 h 770184"/>
                    <a:gd name="connsiteX4" fmla="*/ 529877 w 1308128"/>
                    <a:gd name="connsiteY4" fmla="*/ 673154 h 770184"/>
                    <a:gd name="connsiteX5" fmla="*/ 1182062 w 1308128"/>
                    <a:gd name="connsiteY5" fmla="*/ 615493 h 770184"/>
                    <a:gd name="connsiteX6" fmla="*/ 993414 w 1308128"/>
                    <a:gd name="connsiteY6" fmla="*/ 615493 h 770184"/>
                    <a:gd name="connsiteX7" fmla="*/ 1010788 w 1308128"/>
                    <a:gd name="connsiteY7" fmla="*/ 650745 h 770184"/>
                    <a:gd name="connsiteX8" fmla="*/ 1198839 w 1308128"/>
                    <a:gd name="connsiteY8" fmla="*/ 650745 h 770184"/>
                    <a:gd name="connsiteX9" fmla="*/ 1182062 w 1308128"/>
                    <a:gd name="connsiteY9" fmla="*/ 615493 h 770184"/>
                    <a:gd name="connsiteX10" fmla="*/ 875372 w 1308128"/>
                    <a:gd name="connsiteY10" fmla="*/ 615493 h 770184"/>
                    <a:gd name="connsiteX11" fmla="*/ 881132 w 1308128"/>
                    <a:gd name="connsiteY11" fmla="*/ 652301 h 770184"/>
                    <a:gd name="connsiteX12" fmla="*/ 984671 w 1308128"/>
                    <a:gd name="connsiteY12" fmla="*/ 652300 h 770184"/>
                    <a:gd name="connsiteX13" fmla="*/ 967975 w 1308128"/>
                    <a:gd name="connsiteY13" fmla="*/ 615493 h 770184"/>
                    <a:gd name="connsiteX14" fmla="*/ 875372 w 1308128"/>
                    <a:gd name="connsiteY14" fmla="*/ 615493 h 770184"/>
                    <a:gd name="connsiteX15" fmla="*/ 861118 w 1308128"/>
                    <a:gd name="connsiteY15" fmla="*/ 615493 h 770184"/>
                    <a:gd name="connsiteX16" fmla="*/ 356688 w 1308128"/>
                    <a:gd name="connsiteY16" fmla="*/ 616132 h 770184"/>
                    <a:gd name="connsiteX17" fmla="*/ 344737 w 1308128"/>
                    <a:gd name="connsiteY17" fmla="*/ 652421 h 770184"/>
                    <a:gd name="connsiteX18" fmla="*/ 862003 w 1308128"/>
                    <a:gd name="connsiteY18" fmla="*/ 651213 h 770184"/>
                    <a:gd name="connsiteX19" fmla="*/ 861118 w 1308128"/>
                    <a:gd name="connsiteY19" fmla="*/ 615493 h 770184"/>
                    <a:gd name="connsiteX20" fmla="*/ 125647 w 1308128"/>
                    <a:gd name="connsiteY20" fmla="*/ 615493 h 770184"/>
                    <a:gd name="connsiteX21" fmla="*/ 107659 w 1308128"/>
                    <a:gd name="connsiteY21" fmla="*/ 650745 h 770184"/>
                    <a:gd name="connsiteX22" fmla="*/ 320835 w 1308128"/>
                    <a:gd name="connsiteY22" fmla="*/ 651901 h 770184"/>
                    <a:gd name="connsiteX23" fmla="*/ 338306 w 1308128"/>
                    <a:gd name="connsiteY23" fmla="*/ 615493 h 770184"/>
                    <a:gd name="connsiteX24" fmla="*/ 125647 w 1308128"/>
                    <a:gd name="connsiteY24" fmla="*/ 615493 h 770184"/>
                    <a:gd name="connsiteX25" fmla="*/ 166780 w 1308128"/>
                    <a:gd name="connsiteY25" fmla="*/ 585700 h 770184"/>
                    <a:gd name="connsiteX26" fmla="*/ 133119 w 1308128"/>
                    <a:gd name="connsiteY26" fmla="*/ 610506 h 770184"/>
                    <a:gd name="connsiteX27" fmla="*/ 237582 w 1308128"/>
                    <a:gd name="connsiteY27" fmla="*/ 610506 h 770184"/>
                    <a:gd name="connsiteX28" fmla="*/ 250658 w 1308128"/>
                    <a:gd name="connsiteY28" fmla="*/ 585700 h 770184"/>
                    <a:gd name="connsiteX29" fmla="*/ 166780 w 1308128"/>
                    <a:gd name="connsiteY29" fmla="*/ 585700 h 770184"/>
                    <a:gd name="connsiteX30" fmla="*/ 1091700 w 1308128"/>
                    <a:gd name="connsiteY30" fmla="*/ 585552 h 770184"/>
                    <a:gd name="connsiteX31" fmla="*/ 988655 w 1308128"/>
                    <a:gd name="connsiteY31" fmla="*/ 585552 h 770184"/>
                    <a:gd name="connsiteX32" fmla="*/ 997749 w 1308128"/>
                    <a:gd name="connsiteY32" fmla="*/ 609788 h 770184"/>
                    <a:gd name="connsiteX33" fmla="*/ 1102700 w 1308128"/>
                    <a:gd name="connsiteY33" fmla="*/ 609788 h 770184"/>
                    <a:gd name="connsiteX34" fmla="*/ 1091700 w 1308128"/>
                    <a:gd name="connsiteY34" fmla="*/ 585552 h 770184"/>
                    <a:gd name="connsiteX35" fmla="*/ 976138 w 1308128"/>
                    <a:gd name="connsiteY35" fmla="*/ 585552 h 770184"/>
                    <a:gd name="connsiteX36" fmla="*/ 873092 w 1308128"/>
                    <a:gd name="connsiteY36" fmla="*/ 585552 h 770184"/>
                    <a:gd name="connsiteX37" fmla="*/ 882187 w 1308128"/>
                    <a:gd name="connsiteY37" fmla="*/ 609788 h 770184"/>
                    <a:gd name="connsiteX38" fmla="*/ 987137 w 1308128"/>
                    <a:gd name="connsiteY38" fmla="*/ 609788 h 770184"/>
                    <a:gd name="connsiteX39" fmla="*/ 976138 w 1308128"/>
                    <a:gd name="connsiteY39" fmla="*/ 585552 h 770184"/>
                    <a:gd name="connsiteX40" fmla="*/ 860575 w 1308128"/>
                    <a:gd name="connsiteY40" fmla="*/ 585552 h 770184"/>
                    <a:gd name="connsiteX41" fmla="*/ 757529 w 1308128"/>
                    <a:gd name="connsiteY41" fmla="*/ 585552 h 770184"/>
                    <a:gd name="connsiteX42" fmla="*/ 766624 w 1308128"/>
                    <a:gd name="connsiteY42" fmla="*/ 609788 h 770184"/>
                    <a:gd name="connsiteX43" fmla="*/ 871574 w 1308128"/>
                    <a:gd name="connsiteY43" fmla="*/ 609788 h 770184"/>
                    <a:gd name="connsiteX44" fmla="*/ 860575 w 1308128"/>
                    <a:gd name="connsiteY44" fmla="*/ 585552 h 770184"/>
                    <a:gd name="connsiteX45" fmla="*/ 662622 w 1308128"/>
                    <a:gd name="connsiteY45" fmla="*/ 585552 h 770184"/>
                    <a:gd name="connsiteX46" fmla="*/ 651061 w 1308128"/>
                    <a:gd name="connsiteY46" fmla="*/ 609788 h 770184"/>
                    <a:gd name="connsiteX47" fmla="*/ 756011 w 1308128"/>
                    <a:gd name="connsiteY47" fmla="*/ 609788 h 770184"/>
                    <a:gd name="connsiteX48" fmla="*/ 745012 w 1308128"/>
                    <a:gd name="connsiteY48" fmla="*/ 585552 h 770184"/>
                    <a:gd name="connsiteX49" fmla="*/ 662622 w 1308128"/>
                    <a:gd name="connsiteY49" fmla="*/ 585552 h 770184"/>
                    <a:gd name="connsiteX50" fmla="*/ 562901 w 1308128"/>
                    <a:gd name="connsiteY50" fmla="*/ 585552 h 770184"/>
                    <a:gd name="connsiteX51" fmla="*/ 551339 w 1308128"/>
                    <a:gd name="connsiteY51" fmla="*/ 609788 h 770184"/>
                    <a:gd name="connsiteX52" fmla="*/ 638064 w 1308128"/>
                    <a:gd name="connsiteY52" fmla="*/ 609788 h 770184"/>
                    <a:gd name="connsiteX53" fmla="*/ 649543 w 1308128"/>
                    <a:gd name="connsiteY53" fmla="*/ 585552 h 770184"/>
                    <a:gd name="connsiteX54" fmla="*/ 562901 w 1308128"/>
                    <a:gd name="connsiteY54" fmla="*/ 585552 h 770184"/>
                    <a:gd name="connsiteX55" fmla="*/ 463180 w 1308128"/>
                    <a:gd name="connsiteY55" fmla="*/ 585552 h 770184"/>
                    <a:gd name="connsiteX56" fmla="*/ 451618 w 1308128"/>
                    <a:gd name="connsiteY56" fmla="*/ 609788 h 770184"/>
                    <a:gd name="connsiteX57" fmla="*/ 538343 w 1308128"/>
                    <a:gd name="connsiteY57" fmla="*/ 609788 h 770184"/>
                    <a:gd name="connsiteX58" fmla="*/ 549822 w 1308128"/>
                    <a:gd name="connsiteY58" fmla="*/ 585552 h 770184"/>
                    <a:gd name="connsiteX59" fmla="*/ 463180 w 1308128"/>
                    <a:gd name="connsiteY59" fmla="*/ 585552 h 770184"/>
                    <a:gd name="connsiteX60" fmla="*/ 363459 w 1308128"/>
                    <a:gd name="connsiteY60" fmla="*/ 585552 h 770184"/>
                    <a:gd name="connsiteX61" fmla="*/ 351897 w 1308128"/>
                    <a:gd name="connsiteY61" fmla="*/ 609788 h 770184"/>
                    <a:gd name="connsiteX62" fmla="*/ 438622 w 1308128"/>
                    <a:gd name="connsiteY62" fmla="*/ 609788 h 770184"/>
                    <a:gd name="connsiteX63" fmla="*/ 450100 w 1308128"/>
                    <a:gd name="connsiteY63" fmla="*/ 585552 h 770184"/>
                    <a:gd name="connsiteX64" fmla="*/ 363459 w 1308128"/>
                    <a:gd name="connsiteY64" fmla="*/ 585552 h 770184"/>
                    <a:gd name="connsiteX65" fmla="*/ 263449 w 1308128"/>
                    <a:gd name="connsiteY65" fmla="*/ 585552 h 770184"/>
                    <a:gd name="connsiteX66" fmla="*/ 252176 w 1308128"/>
                    <a:gd name="connsiteY66" fmla="*/ 609788 h 770184"/>
                    <a:gd name="connsiteX67" fmla="*/ 338901 w 1308128"/>
                    <a:gd name="connsiteY67" fmla="*/ 609788 h 770184"/>
                    <a:gd name="connsiteX68" fmla="*/ 350379 w 1308128"/>
                    <a:gd name="connsiteY68" fmla="*/ 585552 h 770184"/>
                    <a:gd name="connsiteX69" fmla="*/ 263449 w 1308128"/>
                    <a:gd name="connsiteY69" fmla="*/ 585552 h 770184"/>
                    <a:gd name="connsiteX70" fmla="*/ 1044576 w 1308128"/>
                    <a:gd name="connsiteY70" fmla="*/ 559836 h 770184"/>
                    <a:gd name="connsiteX71" fmla="*/ 1057188 w 1308128"/>
                    <a:gd name="connsiteY71" fmla="*/ 580212 h 770184"/>
                    <a:gd name="connsiteX72" fmla="*/ 1105465 w 1308128"/>
                    <a:gd name="connsiteY72" fmla="*/ 579110 h 770184"/>
                    <a:gd name="connsiteX73" fmla="*/ 1118624 w 1308128"/>
                    <a:gd name="connsiteY73" fmla="*/ 605551 h 770184"/>
                    <a:gd name="connsiteX74" fmla="*/ 1182739 w 1308128"/>
                    <a:gd name="connsiteY74" fmla="*/ 608132 h 770184"/>
                    <a:gd name="connsiteX75" fmla="*/ 1141744 w 1308128"/>
                    <a:gd name="connsiteY75" fmla="*/ 559836 h 770184"/>
                    <a:gd name="connsiteX76" fmla="*/ 1044576 w 1308128"/>
                    <a:gd name="connsiteY76" fmla="*/ 559836 h 770184"/>
                    <a:gd name="connsiteX77" fmla="*/ 215509 w 1308128"/>
                    <a:gd name="connsiteY77" fmla="*/ 557325 h 770184"/>
                    <a:gd name="connsiteX78" fmla="*/ 198119 w 1308128"/>
                    <a:gd name="connsiteY78" fmla="*/ 578693 h 770184"/>
                    <a:gd name="connsiteX79" fmla="*/ 302583 w 1308128"/>
                    <a:gd name="connsiteY79" fmla="*/ 578693 h 770184"/>
                    <a:gd name="connsiteX80" fmla="*/ 315658 w 1308128"/>
                    <a:gd name="connsiteY80" fmla="*/ 557325 h 770184"/>
                    <a:gd name="connsiteX81" fmla="*/ 215509 w 1308128"/>
                    <a:gd name="connsiteY81" fmla="*/ 557325 h 770184"/>
                    <a:gd name="connsiteX82" fmla="*/ 1037833 w 1308128"/>
                    <a:gd name="connsiteY82" fmla="*/ 557138 h 770184"/>
                    <a:gd name="connsiteX83" fmla="*/ 934788 w 1308128"/>
                    <a:gd name="connsiteY83" fmla="*/ 557139 h 770184"/>
                    <a:gd name="connsiteX84" fmla="*/ 943882 w 1308128"/>
                    <a:gd name="connsiteY84" fmla="*/ 578014 h 770184"/>
                    <a:gd name="connsiteX85" fmla="*/ 1048833 w 1308128"/>
                    <a:gd name="connsiteY85" fmla="*/ 578014 h 770184"/>
                    <a:gd name="connsiteX86" fmla="*/ 1037833 w 1308128"/>
                    <a:gd name="connsiteY86" fmla="*/ 557138 h 770184"/>
                    <a:gd name="connsiteX87" fmla="*/ 925575 w 1308128"/>
                    <a:gd name="connsiteY87" fmla="*/ 557138 h 770184"/>
                    <a:gd name="connsiteX88" fmla="*/ 822530 w 1308128"/>
                    <a:gd name="connsiteY88" fmla="*/ 557139 h 770184"/>
                    <a:gd name="connsiteX89" fmla="*/ 831624 w 1308128"/>
                    <a:gd name="connsiteY89" fmla="*/ 578014 h 770184"/>
                    <a:gd name="connsiteX90" fmla="*/ 936575 w 1308128"/>
                    <a:gd name="connsiteY90" fmla="*/ 578014 h 770184"/>
                    <a:gd name="connsiteX91" fmla="*/ 925575 w 1308128"/>
                    <a:gd name="connsiteY91" fmla="*/ 557138 h 770184"/>
                    <a:gd name="connsiteX92" fmla="*/ 727622 w 1308128"/>
                    <a:gd name="connsiteY92" fmla="*/ 557138 h 770184"/>
                    <a:gd name="connsiteX93" fmla="*/ 716061 w 1308128"/>
                    <a:gd name="connsiteY93" fmla="*/ 578014 h 770184"/>
                    <a:gd name="connsiteX94" fmla="*/ 821012 w 1308128"/>
                    <a:gd name="connsiteY94" fmla="*/ 578014 h 770184"/>
                    <a:gd name="connsiteX95" fmla="*/ 810012 w 1308128"/>
                    <a:gd name="connsiteY95" fmla="*/ 557138 h 770184"/>
                    <a:gd name="connsiteX96" fmla="*/ 727622 w 1308128"/>
                    <a:gd name="connsiteY96" fmla="*/ 557138 h 770184"/>
                    <a:gd name="connsiteX97" fmla="*/ 627901 w 1308128"/>
                    <a:gd name="connsiteY97" fmla="*/ 557138 h 770184"/>
                    <a:gd name="connsiteX98" fmla="*/ 616340 w 1308128"/>
                    <a:gd name="connsiteY98" fmla="*/ 578014 h 770184"/>
                    <a:gd name="connsiteX99" fmla="*/ 703065 w 1308128"/>
                    <a:gd name="connsiteY99" fmla="*/ 578014 h 770184"/>
                    <a:gd name="connsiteX100" fmla="*/ 714543 w 1308128"/>
                    <a:gd name="connsiteY100" fmla="*/ 557138 h 770184"/>
                    <a:gd name="connsiteX101" fmla="*/ 627901 w 1308128"/>
                    <a:gd name="connsiteY101" fmla="*/ 557138 h 770184"/>
                    <a:gd name="connsiteX102" fmla="*/ 528180 w 1308128"/>
                    <a:gd name="connsiteY102" fmla="*/ 557138 h 770184"/>
                    <a:gd name="connsiteX103" fmla="*/ 516619 w 1308128"/>
                    <a:gd name="connsiteY103" fmla="*/ 578014 h 770184"/>
                    <a:gd name="connsiteX104" fmla="*/ 603343 w 1308128"/>
                    <a:gd name="connsiteY104" fmla="*/ 578014 h 770184"/>
                    <a:gd name="connsiteX105" fmla="*/ 614822 w 1308128"/>
                    <a:gd name="connsiteY105" fmla="*/ 557138 h 770184"/>
                    <a:gd name="connsiteX106" fmla="*/ 528180 w 1308128"/>
                    <a:gd name="connsiteY106" fmla="*/ 557138 h 770184"/>
                    <a:gd name="connsiteX107" fmla="*/ 428459 w 1308128"/>
                    <a:gd name="connsiteY107" fmla="*/ 557138 h 770184"/>
                    <a:gd name="connsiteX108" fmla="*/ 416898 w 1308128"/>
                    <a:gd name="connsiteY108" fmla="*/ 578014 h 770184"/>
                    <a:gd name="connsiteX109" fmla="*/ 503622 w 1308128"/>
                    <a:gd name="connsiteY109" fmla="*/ 578014 h 770184"/>
                    <a:gd name="connsiteX110" fmla="*/ 515101 w 1308128"/>
                    <a:gd name="connsiteY110" fmla="*/ 557138 h 770184"/>
                    <a:gd name="connsiteX111" fmla="*/ 428459 w 1308128"/>
                    <a:gd name="connsiteY111" fmla="*/ 557138 h 770184"/>
                    <a:gd name="connsiteX112" fmla="*/ 328449 w 1308128"/>
                    <a:gd name="connsiteY112" fmla="*/ 557138 h 770184"/>
                    <a:gd name="connsiteX113" fmla="*/ 317176 w 1308128"/>
                    <a:gd name="connsiteY113" fmla="*/ 578014 h 770184"/>
                    <a:gd name="connsiteX114" fmla="*/ 403901 w 1308128"/>
                    <a:gd name="connsiteY114" fmla="*/ 578014 h 770184"/>
                    <a:gd name="connsiteX115" fmla="*/ 415380 w 1308128"/>
                    <a:gd name="connsiteY115" fmla="*/ 557138 h 770184"/>
                    <a:gd name="connsiteX116" fmla="*/ 328449 w 1308128"/>
                    <a:gd name="connsiteY116" fmla="*/ 557138 h 770184"/>
                    <a:gd name="connsiteX117" fmla="*/ 201515 w 1308128"/>
                    <a:gd name="connsiteY117" fmla="*/ 530416 h 770184"/>
                    <a:gd name="connsiteX118" fmla="*/ 159041 w 1308128"/>
                    <a:gd name="connsiteY118" fmla="*/ 577233 h 770184"/>
                    <a:gd name="connsiteX119" fmla="*/ 192093 w 1308128"/>
                    <a:gd name="connsiteY119" fmla="*/ 576132 h 770184"/>
                    <a:gd name="connsiteX120" fmla="*/ 214127 w 1308128"/>
                    <a:gd name="connsiteY120" fmla="*/ 549691 h 770184"/>
                    <a:gd name="connsiteX121" fmla="*/ 286072 w 1308128"/>
                    <a:gd name="connsiteY121" fmla="*/ 550792 h 770184"/>
                    <a:gd name="connsiteX122" fmla="*/ 298683 w 1308128"/>
                    <a:gd name="connsiteY122" fmla="*/ 530416 h 770184"/>
                    <a:gd name="connsiteX123" fmla="*/ 201515 w 1308128"/>
                    <a:gd name="connsiteY123" fmla="*/ 530416 h 770184"/>
                    <a:gd name="connsiteX124" fmla="*/ 322296 w 1308128"/>
                    <a:gd name="connsiteY124" fmla="*/ 525890 h 770184"/>
                    <a:gd name="connsiteX125" fmla="*/ 291823 w 1308128"/>
                    <a:gd name="connsiteY125" fmla="*/ 551962 h 770184"/>
                    <a:gd name="connsiteX126" fmla="*/ 386393 w 1308128"/>
                    <a:gd name="connsiteY126" fmla="*/ 551962 h 770184"/>
                    <a:gd name="connsiteX127" fmla="*/ 398230 w 1308128"/>
                    <a:gd name="connsiteY127" fmla="*/ 525890 h 770184"/>
                    <a:gd name="connsiteX128" fmla="*/ 322296 w 1308128"/>
                    <a:gd name="connsiteY128" fmla="*/ 525890 h 770184"/>
                    <a:gd name="connsiteX129" fmla="*/ 1124916 w 1308128"/>
                    <a:gd name="connsiteY129" fmla="*/ 525757 h 770184"/>
                    <a:gd name="connsiteX130" fmla="*/ 1031630 w 1308128"/>
                    <a:gd name="connsiteY130" fmla="*/ 525757 h 770184"/>
                    <a:gd name="connsiteX131" fmla="*/ 1039864 w 1308128"/>
                    <a:gd name="connsiteY131" fmla="*/ 551229 h 770184"/>
                    <a:gd name="connsiteX132" fmla="*/ 1134874 w 1308128"/>
                    <a:gd name="connsiteY132" fmla="*/ 551229 h 770184"/>
                    <a:gd name="connsiteX133" fmla="*/ 1124916 w 1308128"/>
                    <a:gd name="connsiteY133" fmla="*/ 525757 h 770184"/>
                    <a:gd name="connsiteX134" fmla="*/ 1024636 w 1308128"/>
                    <a:gd name="connsiteY134" fmla="*/ 525757 h 770184"/>
                    <a:gd name="connsiteX135" fmla="*/ 931350 w 1308128"/>
                    <a:gd name="connsiteY135" fmla="*/ 525757 h 770184"/>
                    <a:gd name="connsiteX136" fmla="*/ 939584 w 1308128"/>
                    <a:gd name="connsiteY136" fmla="*/ 551229 h 770184"/>
                    <a:gd name="connsiteX137" fmla="*/ 1034594 w 1308128"/>
                    <a:gd name="connsiteY137" fmla="*/ 551229 h 770184"/>
                    <a:gd name="connsiteX138" fmla="*/ 1024636 w 1308128"/>
                    <a:gd name="connsiteY138" fmla="*/ 525757 h 770184"/>
                    <a:gd name="connsiteX139" fmla="*/ 924355 w 1308128"/>
                    <a:gd name="connsiteY139" fmla="*/ 525757 h 770184"/>
                    <a:gd name="connsiteX140" fmla="*/ 831069 w 1308128"/>
                    <a:gd name="connsiteY140" fmla="*/ 525757 h 770184"/>
                    <a:gd name="connsiteX141" fmla="*/ 839302 w 1308128"/>
                    <a:gd name="connsiteY141" fmla="*/ 551229 h 770184"/>
                    <a:gd name="connsiteX142" fmla="*/ 934313 w 1308128"/>
                    <a:gd name="connsiteY142" fmla="*/ 551229 h 770184"/>
                    <a:gd name="connsiteX143" fmla="*/ 924355 w 1308128"/>
                    <a:gd name="connsiteY143" fmla="*/ 525757 h 770184"/>
                    <a:gd name="connsiteX144" fmla="*/ 749488 w 1308128"/>
                    <a:gd name="connsiteY144" fmla="*/ 525757 h 770184"/>
                    <a:gd name="connsiteX145" fmla="*/ 739021 w 1308128"/>
                    <a:gd name="connsiteY145" fmla="*/ 551229 h 770184"/>
                    <a:gd name="connsiteX146" fmla="*/ 834031 w 1308128"/>
                    <a:gd name="connsiteY146" fmla="*/ 551229 h 770184"/>
                    <a:gd name="connsiteX147" fmla="*/ 824074 w 1308128"/>
                    <a:gd name="connsiteY147" fmla="*/ 525757 h 770184"/>
                    <a:gd name="connsiteX148" fmla="*/ 749488 w 1308128"/>
                    <a:gd name="connsiteY148" fmla="*/ 525757 h 770184"/>
                    <a:gd name="connsiteX149" fmla="*/ 663549 w 1308128"/>
                    <a:gd name="connsiteY149" fmla="*/ 525757 h 770184"/>
                    <a:gd name="connsiteX150" fmla="*/ 653083 w 1308128"/>
                    <a:gd name="connsiteY150" fmla="*/ 551229 h 770184"/>
                    <a:gd name="connsiteX151" fmla="*/ 731593 w 1308128"/>
                    <a:gd name="connsiteY151" fmla="*/ 551229 h 770184"/>
                    <a:gd name="connsiteX152" fmla="*/ 741984 w 1308128"/>
                    <a:gd name="connsiteY152" fmla="*/ 525757 h 770184"/>
                    <a:gd name="connsiteX153" fmla="*/ 663549 w 1308128"/>
                    <a:gd name="connsiteY153" fmla="*/ 525757 h 770184"/>
                    <a:gd name="connsiteX154" fmla="*/ 577611 w 1308128"/>
                    <a:gd name="connsiteY154" fmla="*/ 525757 h 770184"/>
                    <a:gd name="connsiteX155" fmla="*/ 567144 w 1308128"/>
                    <a:gd name="connsiteY155" fmla="*/ 551229 h 770184"/>
                    <a:gd name="connsiteX156" fmla="*/ 645654 w 1308128"/>
                    <a:gd name="connsiteY156" fmla="*/ 551229 h 770184"/>
                    <a:gd name="connsiteX157" fmla="*/ 656045 w 1308128"/>
                    <a:gd name="connsiteY157" fmla="*/ 525757 h 770184"/>
                    <a:gd name="connsiteX158" fmla="*/ 577611 w 1308128"/>
                    <a:gd name="connsiteY158" fmla="*/ 525757 h 770184"/>
                    <a:gd name="connsiteX159" fmla="*/ 491672 w 1308128"/>
                    <a:gd name="connsiteY159" fmla="*/ 525757 h 770184"/>
                    <a:gd name="connsiteX160" fmla="*/ 481206 w 1308128"/>
                    <a:gd name="connsiteY160" fmla="*/ 551229 h 770184"/>
                    <a:gd name="connsiteX161" fmla="*/ 559715 w 1308128"/>
                    <a:gd name="connsiteY161" fmla="*/ 551229 h 770184"/>
                    <a:gd name="connsiteX162" fmla="*/ 570107 w 1308128"/>
                    <a:gd name="connsiteY162" fmla="*/ 525757 h 770184"/>
                    <a:gd name="connsiteX163" fmla="*/ 491672 w 1308128"/>
                    <a:gd name="connsiteY163" fmla="*/ 525757 h 770184"/>
                    <a:gd name="connsiteX164" fmla="*/ 405472 w 1308128"/>
                    <a:gd name="connsiteY164" fmla="*/ 525757 h 770184"/>
                    <a:gd name="connsiteX165" fmla="*/ 395267 w 1308128"/>
                    <a:gd name="connsiteY165" fmla="*/ 551229 h 770184"/>
                    <a:gd name="connsiteX166" fmla="*/ 473777 w 1308128"/>
                    <a:gd name="connsiteY166" fmla="*/ 551229 h 770184"/>
                    <a:gd name="connsiteX167" fmla="*/ 484168 w 1308128"/>
                    <a:gd name="connsiteY167" fmla="*/ 525757 h 770184"/>
                    <a:gd name="connsiteX168" fmla="*/ 405472 w 1308128"/>
                    <a:gd name="connsiteY168" fmla="*/ 525757 h 770184"/>
                    <a:gd name="connsiteX169" fmla="*/ 239857 w 1308128"/>
                    <a:gd name="connsiteY169" fmla="*/ 499031 h 770184"/>
                    <a:gd name="connsiteX170" fmla="*/ 217022 w 1308128"/>
                    <a:gd name="connsiteY170" fmla="*/ 517250 h 770184"/>
                    <a:gd name="connsiteX171" fmla="*/ 287888 w 1308128"/>
                    <a:gd name="connsiteY171" fmla="*/ 517250 h 770184"/>
                    <a:gd name="connsiteX172" fmla="*/ 296758 w 1308128"/>
                    <a:gd name="connsiteY172" fmla="*/ 499031 h 770184"/>
                    <a:gd name="connsiteX173" fmla="*/ 239857 w 1308128"/>
                    <a:gd name="connsiteY173" fmla="*/ 499031 h 770184"/>
                    <a:gd name="connsiteX174" fmla="*/ 1039966 w 1308128"/>
                    <a:gd name="connsiteY174" fmla="*/ 498996 h 770184"/>
                    <a:gd name="connsiteX175" fmla="*/ 1046136 w 1308128"/>
                    <a:gd name="connsiteY175" fmla="*/ 516798 h 770184"/>
                    <a:gd name="connsiteX176" fmla="*/ 1117332 w 1308128"/>
                    <a:gd name="connsiteY176" fmla="*/ 516798 h 770184"/>
                    <a:gd name="connsiteX177" fmla="*/ 1109870 w 1308128"/>
                    <a:gd name="connsiteY177" fmla="*/ 498996 h 770184"/>
                    <a:gd name="connsiteX178" fmla="*/ 1039966 w 1308128"/>
                    <a:gd name="connsiteY178" fmla="*/ 498996 h 770184"/>
                    <a:gd name="connsiteX179" fmla="*/ 952991 w 1308128"/>
                    <a:gd name="connsiteY179" fmla="*/ 498996 h 770184"/>
                    <a:gd name="connsiteX180" fmla="*/ 959161 w 1308128"/>
                    <a:gd name="connsiteY180" fmla="*/ 516798 h 770184"/>
                    <a:gd name="connsiteX181" fmla="*/ 1030357 w 1308128"/>
                    <a:gd name="connsiteY181" fmla="*/ 516798 h 770184"/>
                    <a:gd name="connsiteX182" fmla="*/ 1022895 w 1308128"/>
                    <a:gd name="connsiteY182" fmla="*/ 498996 h 770184"/>
                    <a:gd name="connsiteX183" fmla="*/ 952991 w 1308128"/>
                    <a:gd name="connsiteY183" fmla="*/ 498996 h 770184"/>
                    <a:gd name="connsiteX184" fmla="*/ 866018 w 1308128"/>
                    <a:gd name="connsiteY184" fmla="*/ 498996 h 770184"/>
                    <a:gd name="connsiteX185" fmla="*/ 872187 w 1308128"/>
                    <a:gd name="connsiteY185" fmla="*/ 516798 h 770184"/>
                    <a:gd name="connsiteX186" fmla="*/ 943384 w 1308128"/>
                    <a:gd name="connsiteY186" fmla="*/ 516798 h 770184"/>
                    <a:gd name="connsiteX187" fmla="*/ 935921 w 1308128"/>
                    <a:gd name="connsiteY187" fmla="*/ 498996 h 770184"/>
                    <a:gd name="connsiteX188" fmla="*/ 866018 w 1308128"/>
                    <a:gd name="connsiteY188" fmla="*/ 498996 h 770184"/>
                    <a:gd name="connsiteX189" fmla="*/ 779044 w 1308128"/>
                    <a:gd name="connsiteY189" fmla="*/ 498996 h 770184"/>
                    <a:gd name="connsiteX190" fmla="*/ 785214 w 1308128"/>
                    <a:gd name="connsiteY190" fmla="*/ 516798 h 770184"/>
                    <a:gd name="connsiteX191" fmla="*/ 856410 w 1308128"/>
                    <a:gd name="connsiteY191" fmla="*/ 516798 h 770184"/>
                    <a:gd name="connsiteX192" fmla="*/ 848948 w 1308128"/>
                    <a:gd name="connsiteY192" fmla="*/ 498996 h 770184"/>
                    <a:gd name="connsiteX193" fmla="*/ 779044 w 1308128"/>
                    <a:gd name="connsiteY193" fmla="*/ 498996 h 770184"/>
                    <a:gd name="connsiteX194" fmla="*/ 692071 w 1308128"/>
                    <a:gd name="connsiteY194" fmla="*/ 498996 h 770184"/>
                    <a:gd name="connsiteX195" fmla="*/ 698240 w 1308128"/>
                    <a:gd name="connsiteY195" fmla="*/ 516798 h 770184"/>
                    <a:gd name="connsiteX196" fmla="*/ 769437 w 1308128"/>
                    <a:gd name="connsiteY196" fmla="*/ 516798 h 770184"/>
                    <a:gd name="connsiteX197" fmla="*/ 761974 w 1308128"/>
                    <a:gd name="connsiteY197" fmla="*/ 498996 h 770184"/>
                    <a:gd name="connsiteX198" fmla="*/ 692071 w 1308128"/>
                    <a:gd name="connsiteY198" fmla="*/ 498996 h 770184"/>
                    <a:gd name="connsiteX199" fmla="*/ 619110 w 1308128"/>
                    <a:gd name="connsiteY199" fmla="*/ 498996 h 770184"/>
                    <a:gd name="connsiteX200" fmla="*/ 611267 w 1308128"/>
                    <a:gd name="connsiteY200" fmla="*/ 516798 h 770184"/>
                    <a:gd name="connsiteX201" fmla="*/ 682463 w 1308128"/>
                    <a:gd name="connsiteY201" fmla="*/ 516798 h 770184"/>
                    <a:gd name="connsiteX202" fmla="*/ 675001 w 1308128"/>
                    <a:gd name="connsiteY202" fmla="*/ 498996 h 770184"/>
                    <a:gd name="connsiteX203" fmla="*/ 619110 w 1308128"/>
                    <a:gd name="connsiteY203" fmla="*/ 498996 h 770184"/>
                    <a:gd name="connsiteX204" fmla="*/ 542885 w 1308128"/>
                    <a:gd name="connsiteY204" fmla="*/ 498996 h 770184"/>
                    <a:gd name="connsiteX205" fmla="*/ 535042 w 1308128"/>
                    <a:gd name="connsiteY205" fmla="*/ 516798 h 770184"/>
                    <a:gd name="connsiteX206" fmla="*/ 593873 w 1308128"/>
                    <a:gd name="connsiteY206" fmla="*/ 516798 h 770184"/>
                    <a:gd name="connsiteX207" fmla="*/ 601660 w 1308128"/>
                    <a:gd name="connsiteY207" fmla="*/ 498996 h 770184"/>
                    <a:gd name="connsiteX208" fmla="*/ 542885 w 1308128"/>
                    <a:gd name="connsiteY208" fmla="*/ 498996 h 770184"/>
                    <a:gd name="connsiteX209" fmla="*/ 466659 w 1308128"/>
                    <a:gd name="connsiteY209" fmla="*/ 498996 h 770184"/>
                    <a:gd name="connsiteX210" fmla="*/ 458816 w 1308128"/>
                    <a:gd name="connsiteY210" fmla="*/ 516798 h 770184"/>
                    <a:gd name="connsiteX211" fmla="*/ 517648 w 1308128"/>
                    <a:gd name="connsiteY211" fmla="*/ 516798 h 770184"/>
                    <a:gd name="connsiteX212" fmla="*/ 525434 w 1308128"/>
                    <a:gd name="connsiteY212" fmla="*/ 498996 h 770184"/>
                    <a:gd name="connsiteX213" fmla="*/ 466659 w 1308128"/>
                    <a:gd name="connsiteY213" fmla="*/ 498996 h 770184"/>
                    <a:gd name="connsiteX214" fmla="*/ 390434 w 1308128"/>
                    <a:gd name="connsiteY214" fmla="*/ 498996 h 770184"/>
                    <a:gd name="connsiteX215" fmla="*/ 382591 w 1308128"/>
                    <a:gd name="connsiteY215" fmla="*/ 516798 h 770184"/>
                    <a:gd name="connsiteX216" fmla="*/ 441422 w 1308128"/>
                    <a:gd name="connsiteY216" fmla="*/ 516798 h 770184"/>
                    <a:gd name="connsiteX217" fmla="*/ 449209 w 1308128"/>
                    <a:gd name="connsiteY217" fmla="*/ 498996 h 770184"/>
                    <a:gd name="connsiteX218" fmla="*/ 390434 w 1308128"/>
                    <a:gd name="connsiteY218" fmla="*/ 498996 h 770184"/>
                    <a:gd name="connsiteX219" fmla="*/ 314013 w 1308128"/>
                    <a:gd name="connsiteY219" fmla="*/ 498996 h 770184"/>
                    <a:gd name="connsiteX220" fmla="*/ 306365 w 1308128"/>
                    <a:gd name="connsiteY220" fmla="*/ 516798 h 770184"/>
                    <a:gd name="connsiteX221" fmla="*/ 365197 w 1308128"/>
                    <a:gd name="connsiteY221" fmla="*/ 516798 h 770184"/>
                    <a:gd name="connsiteX222" fmla="*/ 372983 w 1308128"/>
                    <a:gd name="connsiteY222" fmla="*/ 498996 h 770184"/>
                    <a:gd name="connsiteX223" fmla="*/ 314013 w 1308128"/>
                    <a:gd name="connsiteY223" fmla="*/ 498996 h 770184"/>
                    <a:gd name="connsiteX224" fmla="*/ 258492 w 1308128"/>
                    <a:gd name="connsiteY224" fmla="*/ 40617 h 770184"/>
                    <a:gd name="connsiteX225" fmla="*/ 258492 w 1308128"/>
                    <a:gd name="connsiteY225" fmla="*/ 411185 h 770184"/>
                    <a:gd name="connsiteX226" fmla="*/ 1083261 w 1308128"/>
                    <a:gd name="connsiteY226" fmla="*/ 411185 h 770184"/>
                    <a:gd name="connsiteX227" fmla="*/ 1083261 w 1308128"/>
                    <a:gd name="connsiteY227" fmla="*/ 40617 h 770184"/>
                    <a:gd name="connsiteX228" fmla="*/ 258492 w 1308128"/>
                    <a:gd name="connsiteY228" fmla="*/ 40617 h 770184"/>
                    <a:gd name="connsiteX229" fmla="*/ 268601 w 1308128"/>
                    <a:gd name="connsiteY229" fmla="*/ 0 h 770184"/>
                    <a:gd name="connsiteX230" fmla="*/ 1073151 w 1308128"/>
                    <a:gd name="connsiteY230" fmla="*/ 0 h 770184"/>
                    <a:gd name="connsiteX231" fmla="*/ 1124196 w 1308128"/>
                    <a:gd name="connsiteY231" fmla="*/ 51045 h 770184"/>
                    <a:gd name="connsiteX232" fmla="*/ 1124196 w 1308128"/>
                    <a:gd name="connsiteY232" fmla="*/ 400758 h 770184"/>
                    <a:gd name="connsiteX233" fmla="*/ 1109246 w 1308128"/>
                    <a:gd name="connsiteY233" fmla="*/ 436852 h 770184"/>
                    <a:gd name="connsiteX234" fmla="*/ 1100632 w 1308128"/>
                    <a:gd name="connsiteY234" fmla="*/ 442659 h 770184"/>
                    <a:gd name="connsiteX235" fmla="*/ 1113990 w 1308128"/>
                    <a:gd name="connsiteY235" fmla="*/ 442704 h 770184"/>
                    <a:gd name="connsiteX236" fmla="*/ 1301855 w 1308128"/>
                    <a:gd name="connsiteY236" fmla="*/ 691555 h 770184"/>
                    <a:gd name="connsiteX237" fmla="*/ 1252537 w 1308128"/>
                    <a:gd name="connsiteY237" fmla="*/ 770184 h 770184"/>
                    <a:gd name="connsiteX238" fmla="*/ 49793 w 1308128"/>
                    <a:gd name="connsiteY238" fmla="*/ 770184 h 770184"/>
                    <a:gd name="connsiteX239" fmla="*/ 3283 w 1308128"/>
                    <a:gd name="connsiteY239" fmla="*/ 680322 h 770184"/>
                    <a:gd name="connsiteX240" fmla="*/ 221490 w 1308128"/>
                    <a:gd name="connsiteY240" fmla="*/ 439672 h 770184"/>
                    <a:gd name="connsiteX241" fmla="*/ 236767 w 1308128"/>
                    <a:gd name="connsiteY241" fmla="*/ 439724 h 770184"/>
                    <a:gd name="connsiteX242" fmla="*/ 232507 w 1308128"/>
                    <a:gd name="connsiteY242" fmla="*/ 436852 h 770184"/>
                    <a:gd name="connsiteX243" fmla="*/ 217556 w 1308128"/>
                    <a:gd name="connsiteY243" fmla="*/ 400758 h 770184"/>
                    <a:gd name="connsiteX244" fmla="*/ 217556 w 1308128"/>
                    <a:gd name="connsiteY244" fmla="*/ 51045 h 770184"/>
                    <a:gd name="connsiteX245" fmla="*/ 268601 w 1308128"/>
                    <a:gd name="connsiteY245" fmla="*/ 0 h 770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Lst>
                  <a:rect l="l" t="t" r="r" b="b"/>
                  <a:pathLst>
                    <a:path w="1308128" h="770184">
                      <a:moveTo>
                        <a:pt x="529877" y="673154"/>
                      </a:moveTo>
                      <a:lnTo>
                        <a:pt x="511683" y="745928"/>
                      </a:lnTo>
                      <a:lnTo>
                        <a:pt x="787616" y="745928"/>
                      </a:lnTo>
                      <a:lnTo>
                        <a:pt x="769423" y="673154"/>
                      </a:lnTo>
                      <a:lnTo>
                        <a:pt x="529877" y="673154"/>
                      </a:lnTo>
                      <a:close/>
                      <a:moveTo>
                        <a:pt x="1182062" y="615493"/>
                      </a:moveTo>
                      <a:lnTo>
                        <a:pt x="993414" y="615493"/>
                      </a:lnTo>
                      <a:lnTo>
                        <a:pt x="1010788" y="650745"/>
                      </a:lnTo>
                      <a:lnTo>
                        <a:pt x="1198839" y="650745"/>
                      </a:lnTo>
                      <a:lnTo>
                        <a:pt x="1182062" y="615493"/>
                      </a:lnTo>
                      <a:close/>
                      <a:moveTo>
                        <a:pt x="875372" y="615493"/>
                      </a:moveTo>
                      <a:lnTo>
                        <a:pt x="881132" y="652301"/>
                      </a:lnTo>
                      <a:lnTo>
                        <a:pt x="984671" y="652300"/>
                      </a:lnTo>
                      <a:lnTo>
                        <a:pt x="967975" y="615493"/>
                      </a:lnTo>
                      <a:lnTo>
                        <a:pt x="875372" y="615493"/>
                      </a:lnTo>
                      <a:close/>
                      <a:moveTo>
                        <a:pt x="861118" y="615493"/>
                      </a:moveTo>
                      <a:lnTo>
                        <a:pt x="356688" y="616132"/>
                      </a:lnTo>
                      <a:lnTo>
                        <a:pt x="344737" y="652421"/>
                      </a:lnTo>
                      <a:lnTo>
                        <a:pt x="862003" y="651213"/>
                      </a:lnTo>
                      <a:cubicBezTo>
                        <a:pt x="862094" y="638098"/>
                        <a:pt x="861028" y="628608"/>
                        <a:pt x="861118" y="615493"/>
                      </a:cubicBezTo>
                      <a:close/>
                      <a:moveTo>
                        <a:pt x="125647" y="615493"/>
                      </a:moveTo>
                      <a:lnTo>
                        <a:pt x="107659" y="650745"/>
                      </a:lnTo>
                      <a:lnTo>
                        <a:pt x="320835" y="651901"/>
                      </a:lnTo>
                      <a:lnTo>
                        <a:pt x="338306" y="615493"/>
                      </a:lnTo>
                      <a:lnTo>
                        <a:pt x="125647" y="615493"/>
                      </a:lnTo>
                      <a:close/>
                      <a:moveTo>
                        <a:pt x="166780" y="585700"/>
                      </a:moveTo>
                      <a:lnTo>
                        <a:pt x="133119" y="610506"/>
                      </a:lnTo>
                      <a:lnTo>
                        <a:pt x="237582" y="610506"/>
                      </a:lnTo>
                      <a:lnTo>
                        <a:pt x="250658" y="585700"/>
                      </a:lnTo>
                      <a:lnTo>
                        <a:pt x="166780" y="585700"/>
                      </a:lnTo>
                      <a:close/>
                      <a:moveTo>
                        <a:pt x="1091700" y="585552"/>
                      </a:moveTo>
                      <a:lnTo>
                        <a:pt x="988655" y="585552"/>
                      </a:lnTo>
                      <a:lnTo>
                        <a:pt x="997749" y="609788"/>
                      </a:lnTo>
                      <a:lnTo>
                        <a:pt x="1102700" y="609788"/>
                      </a:lnTo>
                      <a:lnTo>
                        <a:pt x="1091700" y="585552"/>
                      </a:lnTo>
                      <a:close/>
                      <a:moveTo>
                        <a:pt x="976138" y="585552"/>
                      </a:moveTo>
                      <a:lnTo>
                        <a:pt x="873092" y="585552"/>
                      </a:lnTo>
                      <a:lnTo>
                        <a:pt x="882187" y="609788"/>
                      </a:lnTo>
                      <a:lnTo>
                        <a:pt x="987137" y="609788"/>
                      </a:lnTo>
                      <a:lnTo>
                        <a:pt x="976138" y="585552"/>
                      </a:lnTo>
                      <a:close/>
                      <a:moveTo>
                        <a:pt x="860575" y="585552"/>
                      </a:moveTo>
                      <a:lnTo>
                        <a:pt x="757529" y="585552"/>
                      </a:lnTo>
                      <a:lnTo>
                        <a:pt x="766624" y="609788"/>
                      </a:lnTo>
                      <a:lnTo>
                        <a:pt x="871574" y="609788"/>
                      </a:lnTo>
                      <a:lnTo>
                        <a:pt x="860575" y="585552"/>
                      </a:lnTo>
                      <a:close/>
                      <a:moveTo>
                        <a:pt x="662622" y="585552"/>
                      </a:moveTo>
                      <a:lnTo>
                        <a:pt x="651061" y="609788"/>
                      </a:lnTo>
                      <a:lnTo>
                        <a:pt x="756011" y="609788"/>
                      </a:lnTo>
                      <a:lnTo>
                        <a:pt x="745012" y="585552"/>
                      </a:lnTo>
                      <a:lnTo>
                        <a:pt x="662622" y="585552"/>
                      </a:lnTo>
                      <a:close/>
                      <a:moveTo>
                        <a:pt x="562901" y="585552"/>
                      </a:moveTo>
                      <a:lnTo>
                        <a:pt x="551339" y="609788"/>
                      </a:lnTo>
                      <a:lnTo>
                        <a:pt x="638064" y="609788"/>
                      </a:lnTo>
                      <a:lnTo>
                        <a:pt x="649543" y="585552"/>
                      </a:lnTo>
                      <a:lnTo>
                        <a:pt x="562901" y="585552"/>
                      </a:lnTo>
                      <a:close/>
                      <a:moveTo>
                        <a:pt x="463180" y="585552"/>
                      </a:moveTo>
                      <a:lnTo>
                        <a:pt x="451618" y="609788"/>
                      </a:lnTo>
                      <a:lnTo>
                        <a:pt x="538343" y="609788"/>
                      </a:lnTo>
                      <a:lnTo>
                        <a:pt x="549822" y="585552"/>
                      </a:lnTo>
                      <a:lnTo>
                        <a:pt x="463180" y="585552"/>
                      </a:lnTo>
                      <a:close/>
                      <a:moveTo>
                        <a:pt x="363459" y="585552"/>
                      </a:moveTo>
                      <a:lnTo>
                        <a:pt x="351897" y="609788"/>
                      </a:lnTo>
                      <a:lnTo>
                        <a:pt x="438622" y="609788"/>
                      </a:lnTo>
                      <a:lnTo>
                        <a:pt x="450100" y="585552"/>
                      </a:lnTo>
                      <a:lnTo>
                        <a:pt x="363459" y="585552"/>
                      </a:lnTo>
                      <a:close/>
                      <a:moveTo>
                        <a:pt x="263449" y="585552"/>
                      </a:moveTo>
                      <a:lnTo>
                        <a:pt x="252176" y="609788"/>
                      </a:lnTo>
                      <a:lnTo>
                        <a:pt x="338901" y="609788"/>
                      </a:lnTo>
                      <a:lnTo>
                        <a:pt x="350379" y="585552"/>
                      </a:lnTo>
                      <a:lnTo>
                        <a:pt x="263449" y="585552"/>
                      </a:lnTo>
                      <a:close/>
                      <a:moveTo>
                        <a:pt x="1044576" y="559836"/>
                      </a:moveTo>
                      <a:lnTo>
                        <a:pt x="1057188" y="580212"/>
                      </a:lnTo>
                      <a:cubicBezTo>
                        <a:pt x="1077497" y="580212"/>
                        <a:pt x="1084054" y="580212"/>
                        <a:pt x="1105465" y="579110"/>
                      </a:cubicBezTo>
                      <a:lnTo>
                        <a:pt x="1118624" y="605551"/>
                      </a:lnTo>
                      <a:lnTo>
                        <a:pt x="1182739" y="608132"/>
                      </a:lnTo>
                      <a:lnTo>
                        <a:pt x="1141744" y="559836"/>
                      </a:lnTo>
                      <a:lnTo>
                        <a:pt x="1044576" y="559836"/>
                      </a:lnTo>
                      <a:close/>
                      <a:moveTo>
                        <a:pt x="215509" y="557325"/>
                      </a:moveTo>
                      <a:lnTo>
                        <a:pt x="198119" y="578693"/>
                      </a:lnTo>
                      <a:lnTo>
                        <a:pt x="302583" y="578693"/>
                      </a:lnTo>
                      <a:lnTo>
                        <a:pt x="315658" y="557325"/>
                      </a:lnTo>
                      <a:lnTo>
                        <a:pt x="215509" y="557325"/>
                      </a:lnTo>
                      <a:close/>
                      <a:moveTo>
                        <a:pt x="1037833" y="557138"/>
                      </a:moveTo>
                      <a:lnTo>
                        <a:pt x="934788" y="557139"/>
                      </a:lnTo>
                      <a:lnTo>
                        <a:pt x="943882" y="578014"/>
                      </a:lnTo>
                      <a:lnTo>
                        <a:pt x="1048833" y="578014"/>
                      </a:lnTo>
                      <a:lnTo>
                        <a:pt x="1037833" y="557138"/>
                      </a:lnTo>
                      <a:close/>
                      <a:moveTo>
                        <a:pt x="925575" y="557138"/>
                      </a:moveTo>
                      <a:lnTo>
                        <a:pt x="822530" y="557139"/>
                      </a:lnTo>
                      <a:lnTo>
                        <a:pt x="831624" y="578014"/>
                      </a:lnTo>
                      <a:lnTo>
                        <a:pt x="936575" y="578014"/>
                      </a:lnTo>
                      <a:lnTo>
                        <a:pt x="925575" y="557138"/>
                      </a:lnTo>
                      <a:close/>
                      <a:moveTo>
                        <a:pt x="727622" y="557138"/>
                      </a:moveTo>
                      <a:lnTo>
                        <a:pt x="716061" y="578014"/>
                      </a:lnTo>
                      <a:lnTo>
                        <a:pt x="821012" y="578014"/>
                      </a:lnTo>
                      <a:lnTo>
                        <a:pt x="810012" y="557138"/>
                      </a:lnTo>
                      <a:lnTo>
                        <a:pt x="727622" y="557138"/>
                      </a:lnTo>
                      <a:close/>
                      <a:moveTo>
                        <a:pt x="627901" y="557138"/>
                      </a:moveTo>
                      <a:lnTo>
                        <a:pt x="616340" y="578014"/>
                      </a:lnTo>
                      <a:lnTo>
                        <a:pt x="703065" y="578014"/>
                      </a:lnTo>
                      <a:lnTo>
                        <a:pt x="714543" y="557138"/>
                      </a:lnTo>
                      <a:lnTo>
                        <a:pt x="627901" y="557138"/>
                      </a:lnTo>
                      <a:close/>
                      <a:moveTo>
                        <a:pt x="528180" y="557138"/>
                      </a:moveTo>
                      <a:lnTo>
                        <a:pt x="516619" y="578014"/>
                      </a:lnTo>
                      <a:lnTo>
                        <a:pt x="603343" y="578014"/>
                      </a:lnTo>
                      <a:lnTo>
                        <a:pt x="614822" y="557138"/>
                      </a:lnTo>
                      <a:lnTo>
                        <a:pt x="528180" y="557138"/>
                      </a:lnTo>
                      <a:close/>
                      <a:moveTo>
                        <a:pt x="428459" y="557138"/>
                      </a:moveTo>
                      <a:lnTo>
                        <a:pt x="416898" y="578014"/>
                      </a:lnTo>
                      <a:lnTo>
                        <a:pt x="503622" y="578014"/>
                      </a:lnTo>
                      <a:lnTo>
                        <a:pt x="515101" y="557138"/>
                      </a:lnTo>
                      <a:lnTo>
                        <a:pt x="428459" y="557138"/>
                      </a:lnTo>
                      <a:close/>
                      <a:moveTo>
                        <a:pt x="328449" y="557138"/>
                      </a:moveTo>
                      <a:lnTo>
                        <a:pt x="317176" y="578014"/>
                      </a:lnTo>
                      <a:lnTo>
                        <a:pt x="403901" y="578014"/>
                      </a:lnTo>
                      <a:lnTo>
                        <a:pt x="415380" y="557138"/>
                      </a:lnTo>
                      <a:lnTo>
                        <a:pt x="328449" y="557138"/>
                      </a:lnTo>
                      <a:close/>
                      <a:moveTo>
                        <a:pt x="201515" y="530416"/>
                      </a:moveTo>
                      <a:lnTo>
                        <a:pt x="159041" y="577233"/>
                      </a:lnTo>
                      <a:lnTo>
                        <a:pt x="192093" y="576132"/>
                      </a:lnTo>
                      <a:lnTo>
                        <a:pt x="214127" y="549691"/>
                      </a:lnTo>
                      <a:cubicBezTo>
                        <a:pt x="235538" y="550793"/>
                        <a:pt x="265762" y="550792"/>
                        <a:pt x="286072" y="550792"/>
                      </a:cubicBezTo>
                      <a:lnTo>
                        <a:pt x="298683" y="530416"/>
                      </a:lnTo>
                      <a:lnTo>
                        <a:pt x="201515" y="530416"/>
                      </a:lnTo>
                      <a:close/>
                      <a:moveTo>
                        <a:pt x="322296" y="525890"/>
                      </a:moveTo>
                      <a:lnTo>
                        <a:pt x="291823" y="551962"/>
                      </a:lnTo>
                      <a:lnTo>
                        <a:pt x="386393" y="551962"/>
                      </a:lnTo>
                      <a:lnTo>
                        <a:pt x="398230" y="525890"/>
                      </a:lnTo>
                      <a:lnTo>
                        <a:pt x="322296" y="525890"/>
                      </a:lnTo>
                      <a:close/>
                      <a:moveTo>
                        <a:pt x="1124916" y="525757"/>
                      </a:moveTo>
                      <a:lnTo>
                        <a:pt x="1031630" y="525757"/>
                      </a:lnTo>
                      <a:lnTo>
                        <a:pt x="1039864" y="551229"/>
                      </a:lnTo>
                      <a:lnTo>
                        <a:pt x="1134874" y="551229"/>
                      </a:lnTo>
                      <a:lnTo>
                        <a:pt x="1124916" y="525757"/>
                      </a:lnTo>
                      <a:close/>
                      <a:moveTo>
                        <a:pt x="1024636" y="525757"/>
                      </a:moveTo>
                      <a:lnTo>
                        <a:pt x="931350" y="525757"/>
                      </a:lnTo>
                      <a:lnTo>
                        <a:pt x="939584" y="551229"/>
                      </a:lnTo>
                      <a:lnTo>
                        <a:pt x="1034594" y="551229"/>
                      </a:lnTo>
                      <a:lnTo>
                        <a:pt x="1024636" y="525757"/>
                      </a:lnTo>
                      <a:close/>
                      <a:moveTo>
                        <a:pt x="924355" y="525757"/>
                      </a:moveTo>
                      <a:lnTo>
                        <a:pt x="831069" y="525757"/>
                      </a:lnTo>
                      <a:lnTo>
                        <a:pt x="839302" y="551229"/>
                      </a:lnTo>
                      <a:lnTo>
                        <a:pt x="934313" y="551229"/>
                      </a:lnTo>
                      <a:lnTo>
                        <a:pt x="924355" y="525757"/>
                      </a:lnTo>
                      <a:close/>
                      <a:moveTo>
                        <a:pt x="749488" y="525757"/>
                      </a:moveTo>
                      <a:lnTo>
                        <a:pt x="739021" y="551229"/>
                      </a:lnTo>
                      <a:lnTo>
                        <a:pt x="834031" y="551229"/>
                      </a:lnTo>
                      <a:lnTo>
                        <a:pt x="824074" y="525757"/>
                      </a:lnTo>
                      <a:lnTo>
                        <a:pt x="749488" y="525757"/>
                      </a:lnTo>
                      <a:close/>
                      <a:moveTo>
                        <a:pt x="663549" y="525757"/>
                      </a:moveTo>
                      <a:lnTo>
                        <a:pt x="653083" y="551229"/>
                      </a:lnTo>
                      <a:lnTo>
                        <a:pt x="731593" y="551229"/>
                      </a:lnTo>
                      <a:lnTo>
                        <a:pt x="741984" y="525757"/>
                      </a:lnTo>
                      <a:lnTo>
                        <a:pt x="663549" y="525757"/>
                      </a:lnTo>
                      <a:close/>
                      <a:moveTo>
                        <a:pt x="577611" y="525757"/>
                      </a:moveTo>
                      <a:lnTo>
                        <a:pt x="567144" y="551229"/>
                      </a:lnTo>
                      <a:lnTo>
                        <a:pt x="645654" y="551229"/>
                      </a:lnTo>
                      <a:lnTo>
                        <a:pt x="656045" y="525757"/>
                      </a:lnTo>
                      <a:lnTo>
                        <a:pt x="577611" y="525757"/>
                      </a:lnTo>
                      <a:close/>
                      <a:moveTo>
                        <a:pt x="491672" y="525757"/>
                      </a:moveTo>
                      <a:lnTo>
                        <a:pt x="481206" y="551229"/>
                      </a:lnTo>
                      <a:lnTo>
                        <a:pt x="559715" y="551229"/>
                      </a:lnTo>
                      <a:lnTo>
                        <a:pt x="570107" y="525757"/>
                      </a:lnTo>
                      <a:lnTo>
                        <a:pt x="491672" y="525757"/>
                      </a:lnTo>
                      <a:close/>
                      <a:moveTo>
                        <a:pt x="405472" y="525757"/>
                      </a:moveTo>
                      <a:lnTo>
                        <a:pt x="395267" y="551229"/>
                      </a:lnTo>
                      <a:lnTo>
                        <a:pt x="473777" y="551229"/>
                      </a:lnTo>
                      <a:lnTo>
                        <a:pt x="484168" y="525757"/>
                      </a:lnTo>
                      <a:lnTo>
                        <a:pt x="405472" y="525757"/>
                      </a:lnTo>
                      <a:close/>
                      <a:moveTo>
                        <a:pt x="239857" y="499031"/>
                      </a:moveTo>
                      <a:lnTo>
                        <a:pt x="217022" y="517250"/>
                      </a:lnTo>
                      <a:lnTo>
                        <a:pt x="287888" y="517250"/>
                      </a:lnTo>
                      <a:lnTo>
                        <a:pt x="296758" y="499031"/>
                      </a:lnTo>
                      <a:lnTo>
                        <a:pt x="239857" y="499031"/>
                      </a:lnTo>
                      <a:close/>
                      <a:moveTo>
                        <a:pt x="1039966" y="498996"/>
                      </a:moveTo>
                      <a:lnTo>
                        <a:pt x="1046136" y="516798"/>
                      </a:lnTo>
                      <a:lnTo>
                        <a:pt x="1117332" y="516798"/>
                      </a:lnTo>
                      <a:lnTo>
                        <a:pt x="1109870" y="498996"/>
                      </a:lnTo>
                      <a:lnTo>
                        <a:pt x="1039966" y="498996"/>
                      </a:lnTo>
                      <a:close/>
                      <a:moveTo>
                        <a:pt x="952991" y="498996"/>
                      </a:moveTo>
                      <a:lnTo>
                        <a:pt x="959161" y="516798"/>
                      </a:lnTo>
                      <a:lnTo>
                        <a:pt x="1030357" y="516798"/>
                      </a:lnTo>
                      <a:lnTo>
                        <a:pt x="1022895" y="498996"/>
                      </a:lnTo>
                      <a:lnTo>
                        <a:pt x="952991" y="498996"/>
                      </a:lnTo>
                      <a:close/>
                      <a:moveTo>
                        <a:pt x="866018" y="498996"/>
                      </a:moveTo>
                      <a:lnTo>
                        <a:pt x="872187" y="516798"/>
                      </a:lnTo>
                      <a:lnTo>
                        <a:pt x="943384" y="516798"/>
                      </a:lnTo>
                      <a:lnTo>
                        <a:pt x="935921" y="498996"/>
                      </a:lnTo>
                      <a:lnTo>
                        <a:pt x="866018" y="498996"/>
                      </a:lnTo>
                      <a:close/>
                      <a:moveTo>
                        <a:pt x="779044" y="498996"/>
                      </a:moveTo>
                      <a:lnTo>
                        <a:pt x="785214" y="516798"/>
                      </a:lnTo>
                      <a:lnTo>
                        <a:pt x="856410" y="516798"/>
                      </a:lnTo>
                      <a:lnTo>
                        <a:pt x="848948" y="498996"/>
                      </a:lnTo>
                      <a:lnTo>
                        <a:pt x="779044" y="498996"/>
                      </a:lnTo>
                      <a:close/>
                      <a:moveTo>
                        <a:pt x="692071" y="498996"/>
                      </a:moveTo>
                      <a:lnTo>
                        <a:pt x="698240" y="516798"/>
                      </a:lnTo>
                      <a:lnTo>
                        <a:pt x="769437" y="516798"/>
                      </a:lnTo>
                      <a:lnTo>
                        <a:pt x="761974" y="498996"/>
                      </a:lnTo>
                      <a:lnTo>
                        <a:pt x="692071" y="498996"/>
                      </a:lnTo>
                      <a:close/>
                      <a:moveTo>
                        <a:pt x="619110" y="498996"/>
                      </a:moveTo>
                      <a:lnTo>
                        <a:pt x="611267" y="516798"/>
                      </a:lnTo>
                      <a:lnTo>
                        <a:pt x="682463" y="516798"/>
                      </a:lnTo>
                      <a:lnTo>
                        <a:pt x="675001" y="498996"/>
                      </a:lnTo>
                      <a:lnTo>
                        <a:pt x="619110" y="498996"/>
                      </a:lnTo>
                      <a:close/>
                      <a:moveTo>
                        <a:pt x="542885" y="498996"/>
                      </a:moveTo>
                      <a:lnTo>
                        <a:pt x="535042" y="516798"/>
                      </a:lnTo>
                      <a:lnTo>
                        <a:pt x="593873" y="516798"/>
                      </a:lnTo>
                      <a:lnTo>
                        <a:pt x="601660" y="498996"/>
                      </a:lnTo>
                      <a:lnTo>
                        <a:pt x="542885" y="498996"/>
                      </a:lnTo>
                      <a:close/>
                      <a:moveTo>
                        <a:pt x="466659" y="498996"/>
                      </a:moveTo>
                      <a:lnTo>
                        <a:pt x="458816" y="516798"/>
                      </a:lnTo>
                      <a:lnTo>
                        <a:pt x="517648" y="516798"/>
                      </a:lnTo>
                      <a:lnTo>
                        <a:pt x="525434" y="498996"/>
                      </a:lnTo>
                      <a:lnTo>
                        <a:pt x="466659" y="498996"/>
                      </a:lnTo>
                      <a:close/>
                      <a:moveTo>
                        <a:pt x="390434" y="498996"/>
                      </a:moveTo>
                      <a:lnTo>
                        <a:pt x="382591" y="516798"/>
                      </a:lnTo>
                      <a:lnTo>
                        <a:pt x="441422" y="516798"/>
                      </a:lnTo>
                      <a:lnTo>
                        <a:pt x="449209" y="498996"/>
                      </a:lnTo>
                      <a:lnTo>
                        <a:pt x="390434" y="498996"/>
                      </a:lnTo>
                      <a:close/>
                      <a:moveTo>
                        <a:pt x="314013" y="498996"/>
                      </a:moveTo>
                      <a:lnTo>
                        <a:pt x="306365" y="516798"/>
                      </a:lnTo>
                      <a:lnTo>
                        <a:pt x="365197" y="516798"/>
                      </a:lnTo>
                      <a:lnTo>
                        <a:pt x="372983" y="498996"/>
                      </a:lnTo>
                      <a:lnTo>
                        <a:pt x="314013" y="498996"/>
                      </a:lnTo>
                      <a:close/>
                      <a:moveTo>
                        <a:pt x="258492" y="40617"/>
                      </a:moveTo>
                      <a:lnTo>
                        <a:pt x="258492" y="411185"/>
                      </a:lnTo>
                      <a:lnTo>
                        <a:pt x="1083261" y="411185"/>
                      </a:lnTo>
                      <a:lnTo>
                        <a:pt x="1083261" y="40617"/>
                      </a:lnTo>
                      <a:lnTo>
                        <a:pt x="258492" y="40617"/>
                      </a:lnTo>
                      <a:close/>
                      <a:moveTo>
                        <a:pt x="268601" y="0"/>
                      </a:moveTo>
                      <a:lnTo>
                        <a:pt x="1073151" y="0"/>
                      </a:lnTo>
                      <a:cubicBezTo>
                        <a:pt x="1101343" y="0"/>
                        <a:pt x="1124196" y="22854"/>
                        <a:pt x="1124196" y="51045"/>
                      </a:cubicBezTo>
                      <a:lnTo>
                        <a:pt x="1124196" y="400758"/>
                      </a:lnTo>
                      <a:cubicBezTo>
                        <a:pt x="1124196" y="414853"/>
                        <a:pt x="1118483" y="427614"/>
                        <a:pt x="1109246" y="436852"/>
                      </a:cubicBezTo>
                      <a:lnTo>
                        <a:pt x="1100632" y="442659"/>
                      </a:lnTo>
                      <a:lnTo>
                        <a:pt x="1113990" y="442704"/>
                      </a:lnTo>
                      <a:cubicBezTo>
                        <a:pt x="1115580" y="453585"/>
                        <a:pt x="1253665" y="635964"/>
                        <a:pt x="1301855" y="691555"/>
                      </a:cubicBezTo>
                      <a:cubicBezTo>
                        <a:pt x="1321514" y="712595"/>
                        <a:pt x="1292185" y="770184"/>
                        <a:pt x="1252537" y="770184"/>
                      </a:cubicBezTo>
                      <a:lnTo>
                        <a:pt x="49793" y="770184"/>
                      </a:lnTo>
                      <a:cubicBezTo>
                        <a:pt x="10147" y="770184"/>
                        <a:pt x="-7951" y="709788"/>
                        <a:pt x="3283" y="680322"/>
                      </a:cubicBezTo>
                      <a:lnTo>
                        <a:pt x="221490" y="439672"/>
                      </a:lnTo>
                      <a:lnTo>
                        <a:pt x="236767" y="439724"/>
                      </a:lnTo>
                      <a:lnTo>
                        <a:pt x="232507" y="436852"/>
                      </a:lnTo>
                      <a:cubicBezTo>
                        <a:pt x="223270" y="427614"/>
                        <a:pt x="217556" y="414853"/>
                        <a:pt x="217556" y="400758"/>
                      </a:cubicBezTo>
                      <a:lnTo>
                        <a:pt x="217556" y="51045"/>
                      </a:lnTo>
                      <a:cubicBezTo>
                        <a:pt x="217556" y="22854"/>
                        <a:pt x="240410" y="0"/>
                        <a:pt x="268601" y="0"/>
                      </a:cubicBezTo>
                      <a:close/>
                    </a:path>
                  </a:pathLst>
                </a:custGeom>
                <a:solidFill>
                  <a:srgbClr val="096E36"/>
                </a:solidFill>
                <a:ln w="12700" cap="flat" cmpd="sng" algn="ctr">
                  <a:noFill/>
                  <a:prstDash val="solid"/>
                  <a:miter lim="800000"/>
                </a:ln>
                <a:effectLst/>
              </p:spPr>
              <p:txBody>
                <a:bodyPr rtlCol="0" anchor="ctr"/>
                <a:lstStyle/>
                <a:p>
                  <a:pPr algn="ctr">
                    <a:defRPr/>
                  </a:pPr>
                  <a:endParaRPr lang="en-US" kern="0" dirty="0">
                    <a:solidFill>
                      <a:prstClr val="white"/>
                    </a:solidFill>
                    <a:latin typeface="Arial" panose="020B0604020202020204" pitchFamily="34" charset="0"/>
                    <a:cs typeface="Arial" panose="020B0604020202020204" pitchFamily="34" charset="0"/>
                  </a:endParaRPr>
                </a:p>
              </p:txBody>
            </p:sp>
            <p:grpSp>
              <p:nvGrpSpPr>
                <p:cNvPr id="55" name="Group 54">
                  <a:extLst>
                    <a:ext uri="{FF2B5EF4-FFF2-40B4-BE49-F238E27FC236}">
                      <a16:creationId xmlns:a16="http://schemas.microsoft.com/office/drawing/2014/main" id="{DBC4C831-CC7F-4948-8C83-2780E82E5A90}"/>
                    </a:ext>
                  </a:extLst>
                </p:cNvPr>
                <p:cNvGrpSpPr/>
                <p:nvPr/>
              </p:nvGrpSpPr>
              <p:grpSpPr>
                <a:xfrm>
                  <a:off x="3508060" y="1601044"/>
                  <a:ext cx="319099" cy="475846"/>
                  <a:chOff x="7819393" y="5534658"/>
                  <a:chExt cx="530366" cy="790866"/>
                </a:xfrm>
                <a:solidFill>
                  <a:srgbClr val="066933"/>
                </a:solidFill>
                <a:effectLst/>
              </p:grpSpPr>
              <p:sp>
                <p:nvSpPr>
                  <p:cNvPr id="229" name="Rectangle 228">
                    <a:extLst>
                      <a:ext uri="{FF2B5EF4-FFF2-40B4-BE49-F238E27FC236}">
                        <a16:creationId xmlns:a16="http://schemas.microsoft.com/office/drawing/2014/main" id="{DD2C5CE9-C264-4A11-BDD9-D3CE715AEB0D}"/>
                      </a:ext>
                    </a:extLst>
                  </p:cNvPr>
                  <p:cNvSpPr/>
                  <p:nvPr/>
                </p:nvSpPr>
                <p:spPr>
                  <a:xfrm>
                    <a:off x="8010167" y="6031133"/>
                    <a:ext cx="207000" cy="173332"/>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230" name="Rounded Rectangle 609">
                    <a:extLst>
                      <a:ext uri="{FF2B5EF4-FFF2-40B4-BE49-F238E27FC236}">
                        <a16:creationId xmlns:a16="http://schemas.microsoft.com/office/drawing/2014/main" id="{6DC4703D-D75D-4808-94CB-73665184D3DB}"/>
                      </a:ext>
                    </a:extLst>
                  </p:cNvPr>
                  <p:cNvSpPr/>
                  <p:nvPr/>
                </p:nvSpPr>
                <p:spPr>
                  <a:xfrm>
                    <a:off x="7953344" y="6175578"/>
                    <a:ext cx="396413" cy="149946"/>
                  </a:xfrm>
                  <a:prstGeom prst="roundRect">
                    <a:avLst>
                      <a:gd name="adj" fmla="val 50000"/>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231" name="Round Same Side Corner Rectangle 610">
                    <a:extLst>
                      <a:ext uri="{FF2B5EF4-FFF2-40B4-BE49-F238E27FC236}">
                        <a16:creationId xmlns:a16="http://schemas.microsoft.com/office/drawing/2014/main" id="{1167ADCE-8031-4A58-A0A2-27761781B514}"/>
                      </a:ext>
                    </a:extLst>
                  </p:cNvPr>
                  <p:cNvSpPr/>
                  <p:nvPr/>
                </p:nvSpPr>
                <p:spPr>
                  <a:xfrm flipV="1">
                    <a:off x="7974993" y="5969226"/>
                    <a:ext cx="374766" cy="90794"/>
                  </a:xfrm>
                  <a:prstGeom prst="round2SameRect">
                    <a:avLst>
                      <a:gd name="adj1" fmla="val 50000"/>
                      <a:gd name="adj2" fmla="val 0"/>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232" name="Rectangle 255">
                    <a:extLst>
                      <a:ext uri="{FF2B5EF4-FFF2-40B4-BE49-F238E27FC236}">
                        <a16:creationId xmlns:a16="http://schemas.microsoft.com/office/drawing/2014/main" id="{5E92D70F-6953-4E6A-8B6C-9C211F461C7A}"/>
                      </a:ext>
                    </a:extLst>
                  </p:cNvPr>
                  <p:cNvSpPr/>
                  <p:nvPr/>
                </p:nvSpPr>
                <p:spPr>
                  <a:xfrm>
                    <a:off x="7819393" y="5575796"/>
                    <a:ext cx="190769" cy="456814"/>
                  </a:xfrm>
                  <a:custGeom>
                    <a:avLst/>
                    <a:gdLst>
                      <a:gd name="connsiteX0" fmla="*/ 0 w 4981903"/>
                      <a:gd name="connsiteY0" fmla="*/ 0 h 5312979"/>
                      <a:gd name="connsiteX1" fmla="*/ 4981903 w 4981903"/>
                      <a:gd name="connsiteY1" fmla="*/ 0 h 5312979"/>
                      <a:gd name="connsiteX2" fmla="*/ 4981903 w 4981903"/>
                      <a:gd name="connsiteY2" fmla="*/ 5312979 h 5312979"/>
                      <a:gd name="connsiteX3" fmla="*/ 0 w 4981903"/>
                      <a:gd name="connsiteY3" fmla="*/ 5312979 h 5312979"/>
                      <a:gd name="connsiteX4" fmla="*/ 0 w 4981903"/>
                      <a:gd name="connsiteY4" fmla="*/ 0 h 5312979"/>
                      <a:gd name="connsiteX0" fmla="*/ 0 w 4981903"/>
                      <a:gd name="connsiteY0" fmla="*/ 0 h 5312979"/>
                      <a:gd name="connsiteX1" fmla="*/ 4981903 w 4981903"/>
                      <a:gd name="connsiteY1" fmla="*/ 0 h 5312979"/>
                      <a:gd name="connsiteX2" fmla="*/ 4981903 w 4981903"/>
                      <a:gd name="connsiteY2" fmla="*/ 5312979 h 5312979"/>
                      <a:gd name="connsiteX3" fmla="*/ 2049517 w 4981903"/>
                      <a:gd name="connsiteY3" fmla="*/ 4903076 h 5312979"/>
                      <a:gd name="connsiteX4" fmla="*/ 0 w 4981903"/>
                      <a:gd name="connsiteY4" fmla="*/ 0 h 5312979"/>
                      <a:gd name="connsiteX0" fmla="*/ 0 w 4981903"/>
                      <a:gd name="connsiteY0" fmla="*/ 0 h 4903076"/>
                      <a:gd name="connsiteX1" fmla="*/ 4981903 w 4981903"/>
                      <a:gd name="connsiteY1" fmla="*/ 0 h 4903076"/>
                      <a:gd name="connsiteX2" fmla="*/ 2349062 w 4981903"/>
                      <a:gd name="connsiteY2" fmla="*/ 4225159 h 4903076"/>
                      <a:gd name="connsiteX3" fmla="*/ 2049517 w 4981903"/>
                      <a:gd name="connsiteY3" fmla="*/ 4903076 h 4903076"/>
                      <a:gd name="connsiteX4" fmla="*/ 0 w 4981903"/>
                      <a:gd name="connsiteY4" fmla="*/ 0 h 4903076"/>
                      <a:gd name="connsiteX0" fmla="*/ 0 w 4981903"/>
                      <a:gd name="connsiteY0" fmla="*/ 0 h 4903076"/>
                      <a:gd name="connsiteX1" fmla="*/ 4981903 w 4981903"/>
                      <a:gd name="connsiteY1" fmla="*/ 0 h 4903076"/>
                      <a:gd name="connsiteX2" fmla="*/ 2349062 w 4981903"/>
                      <a:gd name="connsiteY2" fmla="*/ 4225159 h 4903076"/>
                      <a:gd name="connsiteX3" fmla="*/ 2049517 w 4981903"/>
                      <a:gd name="connsiteY3" fmla="*/ 4903076 h 4903076"/>
                      <a:gd name="connsiteX4" fmla="*/ 488731 w 4981903"/>
                      <a:gd name="connsiteY4" fmla="*/ 1150883 h 4903076"/>
                      <a:gd name="connsiteX5" fmla="*/ 0 w 4981903"/>
                      <a:gd name="connsiteY5" fmla="*/ 0 h 4903076"/>
                      <a:gd name="connsiteX0" fmla="*/ 0 w 4981903"/>
                      <a:gd name="connsiteY0" fmla="*/ 0 h 4903076"/>
                      <a:gd name="connsiteX1" fmla="*/ 4981903 w 4981903"/>
                      <a:gd name="connsiteY1" fmla="*/ 0 h 4903076"/>
                      <a:gd name="connsiteX2" fmla="*/ 2349062 w 4981903"/>
                      <a:gd name="connsiteY2" fmla="*/ 4225159 h 4903076"/>
                      <a:gd name="connsiteX3" fmla="*/ 2049517 w 4981903"/>
                      <a:gd name="connsiteY3" fmla="*/ 4903076 h 4903076"/>
                      <a:gd name="connsiteX4" fmla="*/ 283779 w 4981903"/>
                      <a:gd name="connsiteY4" fmla="*/ 2349063 h 4903076"/>
                      <a:gd name="connsiteX5" fmla="*/ 0 w 4981903"/>
                      <a:gd name="connsiteY5" fmla="*/ 0 h 4903076"/>
                      <a:gd name="connsiteX0" fmla="*/ 0 w 2506716"/>
                      <a:gd name="connsiteY0" fmla="*/ 299545 h 5202621"/>
                      <a:gd name="connsiteX1" fmla="*/ 2506716 w 2506716"/>
                      <a:gd name="connsiteY1" fmla="*/ 0 h 5202621"/>
                      <a:gd name="connsiteX2" fmla="*/ 2349062 w 2506716"/>
                      <a:gd name="connsiteY2" fmla="*/ 4524704 h 5202621"/>
                      <a:gd name="connsiteX3" fmla="*/ 2049517 w 2506716"/>
                      <a:gd name="connsiteY3" fmla="*/ 5202621 h 5202621"/>
                      <a:gd name="connsiteX4" fmla="*/ 283779 w 2506716"/>
                      <a:gd name="connsiteY4" fmla="*/ 2648608 h 5202621"/>
                      <a:gd name="connsiteX5" fmla="*/ 0 w 2506716"/>
                      <a:gd name="connsiteY5" fmla="*/ 299545 h 5202621"/>
                      <a:gd name="connsiteX0" fmla="*/ 0 w 2222937"/>
                      <a:gd name="connsiteY0" fmla="*/ 2648608 h 5202621"/>
                      <a:gd name="connsiteX1" fmla="*/ 2222937 w 2222937"/>
                      <a:gd name="connsiteY1" fmla="*/ 0 h 5202621"/>
                      <a:gd name="connsiteX2" fmla="*/ 2065283 w 2222937"/>
                      <a:gd name="connsiteY2" fmla="*/ 4524704 h 5202621"/>
                      <a:gd name="connsiteX3" fmla="*/ 1765738 w 2222937"/>
                      <a:gd name="connsiteY3" fmla="*/ 5202621 h 5202621"/>
                      <a:gd name="connsiteX4" fmla="*/ 0 w 2222937"/>
                      <a:gd name="connsiteY4" fmla="*/ 2648608 h 5202621"/>
                      <a:gd name="connsiteX0" fmla="*/ 0 w 2222937"/>
                      <a:gd name="connsiteY0" fmla="*/ 2648608 h 5202621"/>
                      <a:gd name="connsiteX1" fmla="*/ 2222937 w 2222937"/>
                      <a:gd name="connsiteY1" fmla="*/ 0 h 5202621"/>
                      <a:gd name="connsiteX2" fmla="*/ 2065283 w 2222937"/>
                      <a:gd name="connsiteY2" fmla="*/ 4524704 h 5202621"/>
                      <a:gd name="connsiteX3" fmla="*/ 1765738 w 2222937"/>
                      <a:gd name="connsiteY3" fmla="*/ 5202621 h 5202621"/>
                      <a:gd name="connsiteX4" fmla="*/ 0 w 2222937"/>
                      <a:gd name="connsiteY4" fmla="*/ 2648608 h 5202621"/>
                      <a:gd name="connsiteX0" fmla="*/ 0 w 2222937"/>
                      <a:gd name="connsiteY0" fmla="*/ 2648608 h 5202621"/>
                      <a:gd name="connsiteX1" fmla="*/ 2222937 w 2222937"/>
                      <a:gd name="connsiteY1" fmla="*/ 0 h 5202621"/>
                      <a:gd name="connsiteX2" fmla="*/ 2065283 w 2222937"/>
                      <a:gd name="connsiteY2" fmla="*/ 4524704 h 5202621"/>
                      <a:gd name="connsiteX3" fmla="*/ 1765738 w 2222937"/>
                      <a:gd name="connsiteY3" fmla="*/ 5202621 h 5202621"/>
                      <a:gd name="connsiteX4" fmla="*/ 0 w 2222937"/>
                      <a:gd name="connsiteY4" fmla="*/ 2648608 h 5202621"/>
                      <a:gd name="connsiteX0" fmla="*/ 0 w 2222937"/>
                      <a:gd name="connsiteY0" fmla="*/ 2648608 h 5139559"/>
                      <a:gd name="connsiteX1" fmla="*/ 2222937 w 2222937"/>
                      <a:gd name="connsiteY1" fmla="*/ 0 h 5139559"/>
                      <a:gd name="connsiteX2" fmla="*/ 2065283 w 2222937"/>
                      <a:gd name="connsiteY2" fmla="*/ 4524704 h 5139559"/>
                      <a:gd name="connsiteX3" fmla="*/ 1797269 w 2222937"/>
                      <a:gd name="connsiteY3" fmla="*/ 5139559 h 5139559"/>
                      <a:gd name="connsiteX4" fmla="*/ 0 w 2222937"/>
                      <a:gd name="connsiteY4" fmla="*/ 2648608 h 5139559"/>
                      <a:gd name="connsiteX0" fmla="*/ 0 w 2222937"/>
                      <a:gd name="connsiteY0" fmla="*/ 2648608 h 5171090"/>
                      <a:gd name="connsiteX1" fmla="*/ 2222937 w 2222937"/>
                      <a:gd name="connsiteY1" fmla="*/ 0 h 5171090"/>
                      <a:gd name="connsiteX2" fmla="*/ 2065283 w 2222937"/>
                      <a:gd name="connsiteY2" fmla="*/ 4524704 h 5171090"/>
                      <a:gd name="connsiteX3" fmla="*/ 1797269 w 2222937"/>
                      <a:gd name="connsiteY3" fmla="*/ 5171090 h 5171090"/>
                      <a:gd name="connsiteX4" fmla="*/ 0 w 2222937"/>
                      <a:gd name="connsiteY4" fmla="*/ 2648608 h 5171090"/>
                      <a:gd name="connsiteX0" fmla="*/ 59 w 2222996"/>
                      <a:gd name="connsiteY0" fmla="*/ 2648608 h 5171090"/>
                      <a:gd name="connsiteX1" fmla="*/ 2222996 w 2222996"/>
                      <a:gd name="connsiteY1" fmla="*/ 0 h 5171090"/>
                      <a:gd name="connsiteX2" fmla="*/ 2065342 w 2222996"/>
                      <a:gd name="connsiteY2" fmla="*/ 4524704 h 5171090"/>
                      <a:gd name="connsiteX3" fmla="*/ 1797328 w 2222996"/>
                      <a:gd name="connsiteY3" fmla="*/ 5171090 h 5171090"/>
                      <a:gd name="connsiteX4" fmla="*/ 59 w 2222996"/>
                      <a:gd name="connsiteY4" fmla="*/ 2648608 h 5171090"/>
                      <a:gd name="connsiteX0" fmla="*/ 59 w 2222996"/>
                      <a:gd name="connsiteY0" fmla="*/ 2648608 h 5171090"/>
                      <a:gd name="connsiteX1" fmla="*/ 2222996 w 2222996"/>
                      <a:gd name="connsiteY1" fmla="*/ 0 h 5171090"/>
                      <a:gd name="connsiteX2" fmla="*/ 2065342 w 2222996"/>
                      <a:gd name="connsiteY2" fmla="*/ 4524704 h 5171090"/>
                      <a:gd name="connsiteX3" fmla="*/ 1797328 w 2222996"/>
                      <a:gd name="connsiteY3" fmla="*/ 5171090 h 5171090"/>
                      <a:gd name="connsiteX4" fmla="*/ 59 w 2222996"/>
                      <a:gd name="connsiteY4" fmla="*/ 2648608 h 5171090"/>
                      <a:gd name="connsiteX0" fmla="*/ 59 w 2222996"/>
                      <a:gd name="connsiteY0" fmla="*/ 2648608 h 5171090"/>
                      <a:gd name="connsiteX1" fmla="*/ 2222996 w 2222996"/>
                      <a:gd name="connsiteY1" fmla="*/ 0 h 5171090"/>
                      <a:gd name="connsiteX2" fmla="*/ 2065342 w 2222996"/>
                      <a:gd name="connsiteY2" fmla="*/ 4524704 h 5171090"/>
                      <a:gd name="connsiteX3" fmla="*/ 1797328 w 2222996"/>
                      <a:gd name="connsiteY3" fmla="*/ 5171090 h 5171090"/>
                      <a:gd name="connsiteX4" fmla="*/ 59 w 2222996"/>
                      <a:gd name="connsiteY4" fmla="*/ 2648608 h 5171090"/>
                      <a:gd name="connsiteX0" fmla="*/ 59 w 2222996"/>
                      <a:gd name="connsiteY0" fmla="*/ 2648608 h 5171090"/>
                      <a:gd name="connsiteX1" fmla="*/ 2222996 w 2222996"/>
                      <a:gd name="connsiteY1" fmla="*/ 0 h 5171090"/>
                      <a:gd name="connsiteX2" fmla="*/ 2065342 w 2222996"/>
                      <a:gd name="connsiteY2" fmla="*/ 4524704 h 5171090"/>
                      <a:gd name="connsiteX3" fmla="*/ 1797328 w 2222996"/>
                      <a:gd name="connsiteY3" fmla="*/ 5171090 h 5171090"/>
                      <a:gd name="connsiteX4" fmla="*/ 59 w 2222996"/>
                      <a:gd name="connsiteY4" fmla="*/ 2648608 h 5171090"/>
                      <a:gd name="connsiteX0" fmla="*/ 59 w 2373190"/>
                      <a:gd name="connsiteY0" fmla="*/ 2652302 h 5174784"/>
                      <a:gd name="connsiteX1" fmla="*/ 2222996 w 2373190"/>
                      <a:gd name="connsiteY1" fmla="*/ 3694 h 5174784"/>
                      <a:gd name="connsiteX2" fmla="*/ 2159935 w 2373190"/>
                      <a:gd name="connsiteY2" fmla="*/ 2132039 h 5174784"/>
                      <a:gd name="connsiteX3" fmla="*/ 2065342 w 2373190"/>
                      <a:gd name="connsiteY3" fmla="*/ 4528398 h 5174784"/>
                      <a:gd name="connsiteX4" fmla="*/ 1797328 w 2373190"/>
                      <a:gd name="connsiteY4" fmla="*/ 5174784 h 5174784"/>
                      <a:gd name="connsiteX5" fmla="*/ 59 w 2373190"/>
                      <a:gd name="connsiteY5" fmla="*/ 2652302 h 5174784"/>
                      <a:gd name="connsiteX0" fmla="*/ 59 w 2376859"/>
                      <a:gd name="connsiteY0" fmla="*/ 2671531 h 5194013"/>
                      <a:gd name="connsiteX1" fmla="*/ 2222996 w 2376859"/>
                      <a:gd name="connsiteY1" fmla="*/ 22923 h 5194013"/>
                      <a:gd name="connsiteX2" fmla="*/ 2175700 w 2376859"/>
                      <a:gd name="connsiteY2" fmla="*/ 826964 h 5194013"/>
                      <a:gd name="connsiteX3" fmla="*/ 2065342 w 2376859"/>
                      <a:gd name="connsiteY3" fmla="*/ 4547627 h 5194013"/>
                      <a:gd name="connsiteX4" fmla="*/ 1797328 w 2376859"/>
                      <a:gd name="connsiteY4" fmla="*/ 5194013 h 5194013"/>
                      <a:gd name="connsiteX5" fmla="*/ 59 w 2376859"/>
                      <a:gd name="connsiteY5" fmla="*/ 2671531 h 5194013"/>
                      <a:gd name="connsiteX0" fmla="*/ 59 w 2222996"/>
                      <a:gd name="connsiteY0" fmla="*/ 2648608 h 5171090"/>
                      <a:gd name="connsiteX1" fmla="*/ 2222996 w 2222996"/>
                      <a:gd name="connsiteY1" fmla="*/ 0 h 5171090"/>
                      <a:gd name="connsiteX2" fmla="*/ 2175700 w 2222996"/>
                      <a:gd name="connsiteY2" fmla="*/ 804041 h 5171090"/>
                      <a:gd name="connsiteX3" fmla="*/ 2065342 w 2222996"/>
                      <a:gd name="connsiteY3" fmla="*/ 4524704 h 5171090"/>
                      <a:gd name="connsiteX4" fmla="*/ 1797328 w 2222996"/>
                      <a:gd name="connsiteY4" fmla="*/ 5171090 h 5171090"/>
                      <a:gd name="connsiteX5" fmla="*/ 59 w 2222996"/>
                      <a:gd name="connsiteY5" fmla="*/ 2648608 h 5171090"/>
                      <a:gd name="connsiteX0" fmla="*/ 59 w 2222996"/>
                      <a:gd name="connsiteY0" fmla="*/ 2648608 h 5171090"/>
                      <a:gd name="connsiteX1" fmla="*/ 2222996 w 2222996"/>
                      <a:gd name="connsiteY1" fmla="*/ 0 h 5171090"/>
                      <a:gd name="connsiteX2" fmla="*/ 2175700 w 2222996"/>
                      <a:gd name="connsiteY2" fmla="*/ 804041 h 5171090"/>
                      <a:gd name="connsiteX3" fmla="*/ 2065342 w 2222996"/>
                      <a:gd name="connsiteY3" fmla="*/ 4524704 h 5171090"/>
                      <a:gd name="connsiteX4" fmla="*/ 1797328 w 2222996"/>
                      <a:gd name="connsiteY4" fmla="*/ 5171090 h 5171090"/>
                      <a:gd name="connsiteX5" fmla="*/ 59 w 2222996"/>
                      <a:gd name="connsiteY5" fmla="*/ 2648608 h 5171090"/>
                      <a:gd name="connsiteX0" fmla="*/ 59 w 2222996"/>
                      <a:gd name="connsiteY0" fmla="*/ 2648608 h 5171090"/>
                      <a:gd name="connsiteX1" fmla="*/ 2222996 w 2222996"/>
                      <a:gd name="connsiteY1" fmla="*/ 0 h 5171090"/>
                      <a:gd name="connsiteX2" fmla="*/ 2175700 w 2222996"/>
                      <a:gd name="connsiteY2" fmla="*/ 804041 h 5171090"/>
                      <a:gd name="connsiteX3" fmla="*/ 2065342 w 2222996"/>
                      <a:gd name="connsiteY3" fmla="*/ 4524704 h 5171090"/>
                      <a:gd name="connsiteX4" fmla="*/ 1797328 w 2222996"/>
                      <a:gd name="connsiteY4" fmla="*/ 5171090 h 5171090"/>
                      <a:gd name="connsiteX5" fmla="*/ 59 w 2222996"/>
                      <a:gd name="connsiteY5" fmla="*/ 2648608 h 5171090"/>
                      <a:gd name="connsiteX0" fmla="*/ 59 w 2222996"/>
                      <a:gd name="connsiteY0" fmla="*/ 2648608 h 5171090"/>
                      <a:gd name="connsiteX1" fmla="*/ 2222996 w 2222996"/>
                      <a:gd name="connsiteY1" fmla="*/ 0 h 5171090"/>
                      <a:gd name="connsiteX2" fmla="*/ 2175700 w 2222996"/>
                      <a:gd name="connsiteY2" fmla="*/ 804041 h 5171090"/>
                      <a:gd name="connsiteX3" fmla="*/ 2065342 w 2222996"/>
                      <a:gd name="connsiteY3" fmla="*/ 4524704 h 5171090"/>
                      <a:gd name="connsiteX4" fmla="*/ 1797328 w 2222996"/>
                      <a:gd name="connsiteY4" fmla="*/ 5171090 h 5171090"/>
                      <a:gd name="connsiteX5" fmla="*/ 59 w 2222996"/>
                      <a:gd name="connsiteY5" fmla="*/ 2648608 h 5171090"/>
                      <a:gd name="connsiteX0" fmla="*/ 59 w 2222996"/>
                      <a:gd name="connsiteY0" fmla="*/ 2648608 h 5171090"/>
                      <a:gd name="connsiteX1" fmla="*/ 2222996 w 2222996"/>
                      <a:gd name="connsiteY1" fmla="*/ 0 h 5171090"/>
                      <a:gd name="connsiteX2" fmla="*/ 2175700 w 2222996"/>
                      <a:gd name="connsiteY2" fmla="*/ 804041 h 5171090"/>
                      <a:gd name="connsiteX3" fmla="*/ 2065342 w 2222996"/>
                      <a:gd name="connsiteY3" fmla="*/ 4524704 h 5171090"/>
                      <a:gd name="connsiteX4" fmla="*/ 1797328 w 2222996"/>
                      <a:gd name="connsiteY4" fmla="*/ 5171090 h 5171090"/>
                      <a:gd name="connsiteX5" fmla="*/ 59 w 2222996"/>
                      <a:gd name="connsiteY5" fmla="*/ 2648608 h 5171090"/>
                      <a:gd name="connsiteX0" fmla="*/ 56 w 2222993"/>
                      <a:gd name="connsiteY0" fmla="*/ 2648608 h 5235259"/>
                      <a:gd name="connsiteX1" fmla="*/ 2222993 w 2222993"/>
                      <a:gd name="connsiteY1" fmla="*/ 0 h 5235259"/>
                      <a:gd name="connsiteX2" fmla="*/ 2175697 w 2222993"/>
                      <a:gd name="connsiteY2" fmla="*/ 804041 h 5235259"/>
                      <a:gd name="connsiteX3" fmla="*/ 2065339 w 2222993"/>
                      <a:gd name="connsiteY3" fmla="*/ 4524704 h 5235259"/>
                      <a:gd name="connsiteX4" fmla="*/ 1888230 w 2222993"/>
                      <a:gd name="connsiteY4" fmla="*/ 5235259 h 5235259"/>
                      <a:gd name="connsiteX5" fmla="*/ 56 w 2222993"/>
                      <a:gd name="connsiteY5" fmla="*/ 2648608 h 5235259"/>
                      <a:gd name="connsiteX0" fmla="*/ 56 w 2222993"/>
                      <a:gd name="connsiteY0" fmla="*/ 2648608 h 5235259"/>
                      <a:gd name="connsiteX1" fmla="*/ 2222993 w 2222993"/>
                      <a:gd name="connsiteY1" fmla="*/ 0 h 5235259"/>
                      <a:gd name="connsiteX2" fmla="*/ 2175697 w 2222993"/>
                      <a:gd name="connsiteY2" fmla="*/ 804041 h 5235259"/>
                      <a:gd name="connsiteX3" fmla="*/ 2065339 w 2222993"/>
                      <a:gd name="connsiteY3" fmla="*/ 4524704 h 5235259"/>
                      <a:gd name="connsiteX4" fmla="*/ 1888230 w 2222993"/>
                      <a:gd name="connsiteY4" fmla="*/ 5235259 h 5235259"/>
                      <a:gd name="connsiteX5" fmla="*/ 56 w 2222993"/>
                      <a:gd name="connsiteY5" fmla="*/ 2648608 h 5235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22993" h="5235259">
                        <a:moveTo>
                          <a:pt x="56" y="2648608"/>
                        </a:moveTo>
                        <a:cubicBezTo>
                          <a:pt x="47352" y="567560"/>
                          <a:pt x="1797324" y="63062"/>
                          <a:pt x="2222993" y="0"/>
                        </a:cubicBezTo>
                        <a:cubicBezTo>
                          <a:pt x="2204886" y="560249"/>
                          <a:pt x="2201973" y="49924"/>
                          <a:pt x="2175697" y="804041"/>
                        </a:cubicBezTo>
                        <a:cubicBezTo>
                          <a:pt x="336386" y="943303"/>
                          <a:pt x="202381" y="3954518"/>
                          <a:pt x="2065339" y="4524704"/>
                        </a:cubicBezTo>
                        <a:lnTo>
                          <a:pt x="1888230" y="5235259"/>
                        </a:lnTo>
                        <a:cubicBezTo>
                          <a:pt x="1473072" y="5109134"/>
                          <a:pt x="-10456" y="4335518"/>
                          <a:pt x="56" y="2648608"/>
                        </a:cubicBezTo>
                        <a:close/>
                      </a:path>
                    </a:pathLst>
                  </a:cu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233" name="Round Same Side Corner Rectangle 612">
                    <a:extLst>
                      <a:ext uri="{FF2B5EF4-FFF2-40B4-BE49-F238E27FC236}">
                        <a16:creationId xmlns:a16="http://schemas.microsoft.com/office/drawing/2014/main" id="{DB8075B2-9098-42B4-B70C-6A36B3476122}"/>
                      </a:ext>
                    </a:extLst>
                  </p:cNvPr>
                  <p:cNvSpPr/>
                  <p:nvPr/>
                </p:nvSpPr>
                <p:spPr>
                  <a:xfrm rot="19147050">
                    <a:off x="8034002" y="5534658"/>
                    <a:ext cx="147086" cy="285263"/>
                  </a:xfrm>
                  <a:prstGeom prst="round2SameRect">
                    <a:avLst>
                      <a:gd name="adj1" fmla="val 50000"/>
                      <a:gd name="adj2" fmla="val 0"/>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234" name="Rectangle 233">
                    <a:extLst>
                      <a:ext uri="{FF2B5EF4-FFF2-40B4-BE49-F238E27FC236}">
                        <a16:creationId xmlns:a16="http://schemas.microsoft.com/office/drawing/2014/main" id="{2121AE83-862E-4631-A5F7-1A386A81E53C}"/>
                      </a:ext>
                    </a:extLst>
                  </p:cNvPr>
                  <p:cNvSpPr/>
                  <p:nvPr/>
                </p:nvSpPr>
                <p:spPr>
                  <a:xfrm rot="2940000">
                    <a:off x="8200639" y="5742401"/>
                    <a:ext cx="49196" cy="143911"/>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grpSp>
            <p:sp>
              <p:nvSpPr>
                <p:cNvPr id="56" name="Freeform 435">
                  <a:extLst>
                    <a:ext uri="{FF2B5EF4-FFF2-40B4-BE49-F238E27FC236}">
                      <a16:creationId xmlns:a16="http://schemas.microsoft.com/office/drawing/2014/main" id="{57E21B65-E39F-42DB-A8DD-7DBF86A5D2D6}"/>
                    </a:ext>
                  </a:extLst>
                </p:cNvPr>
                <p:cNvSpPr/>
                <p:nvPr/>
              </p:nvSpPr>
              <p:spPr>
                <a:xfrm>
                  <a:off x="2601828" y="3535439"/>
                  <a:ext cx="376404" cy="232295"/>
                </a:xfrm>
                <a:custGeom>
                  <a:avLst/>
                  <a:gdLst>
                    <a:gd name="connsiteX0" fmla="*/ 3714073 w 18568524"/>
                    <a:gd name="connsiteY0" fmla="*/ 7334050 h 9206594"/>
                    <a:gd name="connsiteX1" fmla="*/ 3140670 w 18568524"/>
                    <a:gd name="connsiteY1" fmla="*/ 7866380 h 9206594"/>
                    <a:gd name="connsiteX2" fmla="*/ 3714073 w 18568524"/>
                    <a:gd name="connsiteY2" fmla="*/ 8398710 h 9206594"/>
                    <a:gd name="connsiteX3" fmla="*/ 4287478 w 18568524"/>
                    <a:gd name="connsiteY3" fmla="*/ 7866380 h 9206594"/>
                    <a:gd name="connsiteX4" fmla="*/ 3714073 w 18568524"/>
                    <a:gd name="connsiteY4" fmla="*/ 7334050 h 9206594"/>
                    <a:gd name="connsiteX5" fmla="*/ 14105848 w 18568524"/>
                    <a:gd name="connsiteY5" fmla="*/ 7322697 h 9206594"/>
                    <a:gd name="connsiteX6" fmla="*/ 13532443 w 18568524"/>
                    <a:gd name="connsiteY6" fmla="*/ 7855027 h 9206594"/>
                    <a:gd name="connsiteX7" fmla="*/ 14105848 w 18568524"/>
                    <a:gd name="connsiteY7" fmla="*/ 8387357 h 9206594"/>
                    <a:gd name="connsiteX8" fmla="*/ 14679253 w 18568524"/>
                    <a:gd name="connsiteY8" fmla="*/ 7855027 h 9206594"/>
                    <a:gd name="connsiteX9" fmla="*/ 14105848 w 18568524"/>
                    <a:gd name="connsiteY9" fmla="*/ 7322697 h 9206594"/>
                    <a:gd name="connsiteX10" fmla="*/ 1698043 w 18568524"/>
                    <a:gd name="connsiteY10" fmla="*/ 2741661 h 9206594"/>
                    <a:gd name="connsiteX11" fmla="*/ 1471253 w 18568524"/>
                    <a:gd name="connsiteY11" fmla="*/ 3120851 h 9206594"/>
                    <a:gd name="connsiteX12" fmla="*/ 1179153 w 18568524"/>
                    <a:gd name="connsiteY12" fmla="*/ 4574085 h 9206594"/>
                    <a:gd name="connsiteX13" fmla="*/ 3280094 w 18568524"/>
                    <a:gd name="connsiteY13" fmla="*/ 4178575 h 9206594"/>
                    <a:gd name="connsiteX14" fmla="*/ 3519582 w 18568524"/>
                    <a:gd name="connsiteY14" fmla="*/ 3939085 h 9206594"/>
                    <a:gd name="connsiteX15" fmla="*/ 3519582 w 18568524"/>
                    <a:gd name="connsiteY15" fmla="*/ 2981151 h 9206594"/>
                    <a:gd name="connsiteX16" fmla="*/ 3280094 w 18568524"/>
                    <a:gd name="connsiteY16" fmla="*/ 2741661 h 9206594"/>
                    <a:gd name="connsiteX17" fmla="*/ 4961967 w 18568524"/>
                    <a:gd name="connsiteY17" fmla="*/ 0 h 9206594"/>
                    <a:gd name="connsiteX18" fmla="*/ 18568524 w 18568524"/>
                    <a:gd name="connsiteY18" fmla="*/ 0 h 9206594"/>
                    <a:gd name="connsiteX19" fmla="*/ 18538556 w 18568524"/>
                    <a:gd name="connsiteY19" fmla="*/ 6690900 h 9206594"/>
                    <a:gd name="connsiteX20" fmla="*/ 17878032 w 18568524"/>
                    <a:gd name="connsiteY20" fmla="*/ 6682074 h 9206594"/>
                    <a:gd name="connsiteX21" fmla="*/ 17877744 w 18568524"/>
                    <a:gd name="connsiteY21" fmla="*/ 6697609 h 9206594"/>
                    <a:gd name="connsiteX22" fmla="*/ 17887272 w 18568524"/>
                    <a:gd name="connsiteY22" fmla="*/ 7361175 h 9206594"/>
                    <a:gd name="connsiteX23" fmla="*/ 18083960 w 18568524"/>
                    <a:gd name="connsiteY23" fmla="*/ 7362603 h 9206594"/>
                    <a:gd name="connsiteX24" fmla="*/ 18088728 w 18568524"/>
                    <a:gd name="connsiteY24" fmla="*/ 7281638 h 9206594"/>
                    <a:gd name="connsiteX25" fmla="*/ 18411916 w 18568524"/>
                    <a:gd name="connsiteY25" fmla="*/ 7279082 h 9206594"/>
                    <a:gd name="connsiteX26" fmla="*/ 18417600 w 18568524"/>
                    <a:gd name="connsiteY26" fmla="*/ 7367384 h 9206594"/>
                    <a:gd name="connsiteX27" fmla="*/ 18527812 w 18568524"/>
                    <a:gd name="connsiteY27" fmla="*/ 7366148 h 9206594"/>
                    <a:gd name="connsiteX28" fmla="*/ 18532500 w 18568524"/>
                    <a:gd name="connsiteY28" fmla="*/ 7829429 h 9206594"/>
                    <a:gd name="connsiteX29" fmla="*/ 18414072 w 18568524"/>
                    <a:gd name="connsiteY29" fmla="*/ 7829358 h 9206594"/>
                    <a:gd name="connsiteX30" fmla="*/ 18414464 w 18568524"/>
                    <a:gd name="connsiteY30" fmla="*/ 7988760 h 9206594"/>
                    <a:gd name="connsiteX31" fmla="*/ 18096032 w 18568524"/>
                    <a:gd name="connsiteY31" fmla="*/ 7989614 h 9206594"/>
                    <a:gd name="connsiteX32" fmla="*/ 18096336 w 18568524"/>
                    <a:gd name="connsiteY32" fmla="*/ 7774738 h 9206594"/>
                    <a:gd name="connsiteX33" fmla="*/ 17530650 w 18568524"/>
                    <a:gd name="connsiteY33" fmla="*/ 7204404 h 9206594"/>
                    <a:gd name="connsiteX34" fmla="*/ 16608348 w 18568524"/>
                    <a:gd name="connsiteY34" fmla="*/ 7190469 h 9206594"/>
                    <a:gd name="connsiteX35" fmla="*/ 16608058 w 18568524"/>
                    <a:gd name="connsiteY35" fmla="*/ 6898149 h 9206594"/>
                    <a:gd name="connsiteX36" fmla="*/ 15622839 w 18568524"/>
                    <a:gd name="connsiteY36" fmla="*/ 6897826 h 9206594"/>
                    <a:gd name="connsiteX37" fmla="*/ 15928183 w 18568524"/>
                    <a:gd name="connsiteY37" fmla="*/ 7767208 h 9206594"/>
                    <a:gd name="connsiteX38" fmla="*/ 15649581 w 18568524"/>
                    <a:gd name="connsiteY38" fmla="*/ 7772995 h 9206594"/>
                    <a:gd name="connsiteX39" fmla="*/ 15279281 w 18568524"/>
                    <a:gd name="connsiteY39" fmla="*/ 6765826 h 9206594"/>
                    <a:gd name="connsiteX40" fmla="*/ 15112575 w 18568524"/>
                    <a:gd name="connsiteY40" fmla="*/ 6946397 h 9206594"/>
                    <a:gd name="connsiteX41" fmla="*/ 12801108 w 18568524"/>
                    <a:gd name="connsiteY41" fmla="*/ 7520707 h 9206594"/>
                    <a:gd name="connsiteX42" fmla="*/ 12559471 w 18568524"/>
                    <a:gd name="connsiteY42" fmla="*/ 7526326 h 9206594"/>
                    <a:gd name="connsiteX43" fmla="*/ 12484545 w 18568524"/>
                    <a:gd name="connsiteY43" fmla="*/ 7758595 h 9206594"/>
                    <a:gd name="connsiteX44" fmla="*/ 12272878 w 18568524"/>
                    <a:gd name="connsiteY44" fmla="*/ 7725759 h 9206594"/>
                    <a:gd name="connsiteX45" fmla="*/ 12400293 w 18568524"/>
                    <a:gd name="connsiteY45" fmla="*/ 7145124 h 9206594"/>
                    <a:gd name="connsiteX46" fmla="*/ 9159702 w 18568524"/>
                    <a:gd name="connsiteY46" fmla="*/ 7155444 h 9206594"/>
                    <a:gd name="connsiteX47" fmla="*/ 9182183 w 18568524"/>
                    <a:gd name="connsiteY47" fmla="*/ 7014956 h 9206594"/>
                    <a:gd name="connsiteX48" fmla="*/ 9283330 w 18568524"/>
                    <a:gd name="connsiteY48" fmla="*/ 6941906 h 9206594"/>
                    <a:gd name="connsiteX49" fmla="*/ 9082904 w 18568524"/>
                    <a:gd name="connsiteY49" fmla="*/ 6968126 h 9206594"/>
                    <a:gd name="connsiteX50" fmla="*/ 9082900 w 18568524"/>
                    <a:gd name="connsiteY50" fmla="*/ 7320279 h 9206594"/>
                    <a:gd name="connsiteX51" fmla="*/ 8670810 w 18568524"/>
                    <a:gd name="connsiteY51" fmla="*/ 7327771 h 9206594"/>
                    <a:gd name="connsiteX52" fmla="*/ 8655825 w 18568524"/>
                    <a:gd name="connsiteY52" fmla="*/ 7200397 h 9206594"/>
                    <a:gd name="connsiteX53" fmla="*/ 8483497 w 18568524"/>
                    <a:gd name="connsiteY53" fmla="*/ 7230367 h 9206594"/>
                    <a:gd name="connsiteX54" fmla="*/ 7929046 w 18568524"/>
                    <a:gd name="connsiteY54" fmla="*/ 7736867 h 9206594"/>
                    <a:gd name="connsiteX55" fmla="*/ 5195746 w 18568524"/>
                    <a:gd name="connsiteY55" fmla="*/ 7739864 h 9206594"/>
                    <a:gd name="connsiteX56" fmla="*/ 5051883 w 18568524"/>
                    <a:gd name="connsiteY56" fmla="*/ 8109470 h 9206594"/>
                    <a:gd name="connsiteX57" fmla="*/ 2365792 w 18568524"/>
                    <a:gd name="connsiteY57" fmla="*/ 8048939 h 9206594"/>
                    <a:gd name="connsiteX58" fmla="*/ 2202829 w 18568524"/>
                    <a:gd name="connsiteY58" fmla="*/ 8048939 h 9206594"/>
                    <a:gd name="connsiteX59" fmla="*/ 2042324 w 18568524"/>
                    <a:gd name="connsiteY59" fmla="*/ 8335527 h 9206594"/>
                    <a:gd name="connsiteX60" fmla="*/ 950965 w 18568524"/>
                    <a:gd name="connsiteY60" fmla="*/ 8339275 h 9206594"/>
                    <a:gd name="connsiteX61" fmla="*/ 159216 w 18568524"/>
                    <a:gd name="connsiteY61" fmla="*/ 7854722 h 9206594"/>
                    <a:gd name="connsiteX62" fmla="*/ 155471 w 18568524"/>
                    <a:gd name="connsiteY62" fmla="*/ 6724623 h 9206594"/>
                    <a:gd name="connsiteX63" fmla="*/ 421459 w 18568524"/>
                    <a:gd name="connsiteY63" fmla="*/ 6722749 h 9206594"/>
                    <a:gd name="connsiteX64" fmla="*/ 423331 w 18568524"/>
                    <a:gd name="connsiteY64" fmla="*/ 6512952 h 9206594"/>
                    <a:gd name="connsiteX65" fmla="*/ 16857 w 18568524"/>
                    <a:gd name="connsiteY65" fmla="*/ 6391199 h 9206594"/>
                    <a:gd name="connsiteX66" fmla="*/ 0 w 18568524"/>
                    <a:gd name="connsiteY66" fmla="*/ 5008815 h 9206594"/>
                    <a:gd name="connsiteX67" fmla="*/ 706176 w 18568524"/>
                    <a:gd name="connsiteY67" fmla="*/ 2934644 h 9206594"/>
                    <a:gd name="connsiteX68" fmla="*/ 1984944 w 18568524"/>
                    <a:gd name="connsiteY68" fmla="*/ 2150388 h 9206594"/>
                    <a:gd name="connsiteX69" fmla="*/ 2079876 w 18568524"/>
                    <a:gd name="connsiteY69" fmla="*/ 2149777 h 9206594"/>
                    <a:gd name="connsiteX70" fmla="*/ 2079876 w 18568524"/>
                    <a:gd name="connsiteY70" fmla="*/ 1968886 h 9206594"/>
                    <a:gd name="connsiteX71" fmla="*/ 3500714 w 18568524"/>
                    <a:gd name="connsiteY71" fmla="*/ 1968886 h 9206594"/>
                    <a:gd name="connsiteX72" fmla="*/ 3500714 w 18568524"/>
                    <a:gd name="connsiteY72" fmla="*/ 2140629 h 9206594"/>
                    <a:gd name="connsiteX73" fmla="*/ 4312582 w 18568524"/>
                    <a:gd name="connsiteY73" fmla="*/ 2135402 h 9206594"/>
                    <a:gd name="connsiteX74" fmla="*/ 4587343 w 18568524"/>
                    <a:gd name="connsiteY74" fmla="*/ 2485088 h 9206594"/>
                    <a:gd name="connsiteX75" fmla="*/ 4587346 w 18568524"/>
                    <a:gd name="connsiteY75" fmla="*/ 5441512 h 9206594"/>
                    <a:gd name="connsiteX76" fmla="*/ 4325104 w 18568524"/>
                    <a:gd name="connsiteY76" fmla="*/ 5656924 h 9206594"/>
                    <a:gd name="connsiteX77" fmla="*/ 4325106 w 18568524"/>
                    <a:gd name="connsiteY77" fmla="*/ 5932274 h 9206594"/>
                    <a:gd name="connsiteX78" fmla="*/ 4787775 w 18568524"/>
                    <a:gd name="connsiteY78" fmla="*/ 6087747 h 9206594"/>
                    <a:gd name="connsiteX79" fmla="*/ 4804633 w 18568524"/>
                    <a:gd name="connsiteY79" fmla="*/ 5724355 h 9206594"/>
                    <a:gd name="connsiteX80" fmla="*/ 5067323 w 18568524"/>
                    <a:gd name="connsiteY80" fmla="*/ 5722072 h 9206594"/>
                    <a:gd name="connsiteX0" fmla="*/ 3714073 w 18568524"/>
                    <a:gd name="connsiteY0" fmla="*/ 7334050 h 9206594"/>
                    <a:gd name="connsiteX1" fmla="*/ 3140670 w 18568524"/>
                    <a:gd name="connsiteY1" fmla="*/ 7866380 h 9206594"/>
                    <a:gd name="connsiteX2" fmla="*/ 3714073 w 18568524"/>
                    <a:gd name="connsiteY2" fmla="*/ 8398710 h 9206594"/>
                    <a:gd name="connsiteX3" fmla="*/ 4287478 w 18568524"/>
                    <a:gd name="connsiteY3" fmla="*/ 7866380 h 9206594"/>
                    <a:gd name="connsiteX4" fmla="*/ 3714073 w 18568524"/>
                    <a:gd name="connsiteY4" fmla="*/ 7334050 h 9206594"/>
                    <a:gd name="connsiteX5" fmla="*/ 14105848 w 18568524"/>
                    <a:gd name="connsiteY5" fmla="*/ 7322697 h 9206594"/>
                    <a:gd name="connsiteX6" fmla="*/ 13532443 w 18568524"/>
                    <a:gd name="connsiteY6" fmla="*/ 7855027 h 9206594"/>
                    <a:gd name="connsiteX7" fmla="*/ 14105848 w 18568524"/>
                    <a:gd name="connsiteY7" fmla="*/ 8387357 h 9206594"/>
                    <a:gd name="connsiteX8" fmla="*/ 14679253 w 18568524"/>
                    <a:gd name="connsiteY8" fmla="*/ 7855027 h 9206594"/>
                    <a:gd name="connsiteX9" fmla="*/ 14105848 w 18568524"/>
                    <a:gd name="connsiteY9" fmla="*/ 7322697 h 9206594"/>
                    <a:gd name="connsiteX10" fmla="*/ 1698043 w 18568524"/>
                    <a:gd name="connsiteY10" fmla="*/ 2741661 h 9206594"/>
                    <a:gd name="connsiteX11" fmla="*/ 1471253 w 18568524"/>
                    <a:gd name="connsiteY11" fmla="*/ 3120851 h 9206594"/>
                    <a:gd name="connsiteX12" fmla="*/ 1179153 w 18568524"/>
                    <a:gd name="connsiteY12" fmla="*/ 4574085 h 9206594"/>
                    <a:gd name="connsiteX13" fmla="*/ 3280094 w 18568524"/>
                    <a:gd name="connsiteY13" fmla="*/ 4178575 h 9206594"/>
                    <a:gd name="connsiteX14" fmla="*/ 3519582 w 18568524"/>
                    <a:gd name="connsiteY14" fmla="*/ 3939085 h 9206594"/>
                    <a:gd name="connsiteX15" fmla="*/ 3519582 w 18568524"/>
                    <a:gd name="connsiteY15" fmla="*/ 2981151 h 9206594"/>
                    <a:gd name="connsiteX16" fmla="*/ 3280094 w 18568524"/>
                    <a:gd name="connsiteY16" fmla="*/ 2741661 h 9206594"/>
                    <a:gd name="connsiteX17" fmla="*/ 1698043 w 18568524"/>
                    <a:gd name="connsiteY17" fmla="*/ 2741661 h 9206594"/>
                    <a:gd name="connsiteX18" fmla="*/ 4961967 w 18568524"/>
                    <a:gd name="connsiteY18" fmla="*/ 0 h 9206594"/>
                    <a:gd name="connsiteX19" fmla="*/ 18568524 w 18568524"/>
                    <a:gd name="connsiteY19" fmla="*/ 0 h 9206594"/>
                    <a:gd name="connsiteX20" fmla="*/ 18538556 w 18568524"/>
                    <a:gd name="connsiteY20" fmla="*/ 6690900 h 9206594"/>
                    <a:gd name="connsiteX21" fmla="*/ 17878032 w 18568524"/>
                    <a:gd name="connsiteY21" fmla="*/ 6682074 h 9206594"/>
                    <a:gd name="connsiteX22" fmla="*/ 17877744 w 18568524"/>
                    <a:gd name="connsiteY22" fmla="*/ 6697609 h 9206594"/>
                    <a:gd name="connsiteX23" fmla="*/ 17887272 w 18568524"/>
                    <a:gd name="connsiteY23" fmla="*/ 7361175 h 9206594"/>
                    <a:gd name="connsiteX24" fmla="*/ 18083960 w 18568524"/>
                    <a:gd name="connsiteY24" fmla="*/ 7362603 h 9206594"/>
                    <a:gd name="connsiteX25" fmla="*/ 18088728 w 18568524"/>
                    <a:gd name="connsiteY25" fmla="*/ 7281638 h 9206594"/>
                    <a:gd name="connsiteX26" fmla="*/ 18411916 w 18568524"/>
                    <a:gd name="connsiteY26" fmla="*/ 7279082 h 9206594"/>
                    <a:gd name="connsiteX27" fmla="*/ 18417600 w 18568524"/>
                    <a:gd name="connsiteY27" fmla="*/ 7367384 h 9206594"/>
                    <a:gd name="connsiteX28" fmla="*/ 18527812 w 18568524"/>
                    <a:gd name="connsiteY28" fmla="*/ 7366148 h 9206594"/>
                    <a:gd name="connsiteX29" fmla="*/ 18532500 w 18568524"/>
                    <a:gd name="connsiteY29" fmla="*/ 7829429 h 9206594"/>
                    <a:gd name="connsiteX30" fmla="*/ 18414072 w 18568524"/>
                    <a:gd name="connsiteY30" fmla="*/ 7829358 h 9206594"/>
                    <a:gd name="connsiteX31" fmla="*/ 18414464 w 18568524"/>
                    <a:gd name="connsiteY31" fmla="*/ 7988760 h 9206594"/>
                    <a:gd name="connsiteX32" fmla="*/ 18096032 w 18568524"/>
                    <a:gd name="connsiteY32" fmla="*/ 7989614 h 9206594"/>
                    <a:gd name="connsiteX33" fmla="*/ 18096336 w 18568524"/>
                    <a:gd name="connsiteY33" fmla="*/ 7774738 h 9206594"/>
                    <a:gd name="connsiteX34" fmla="*/ 17530650 w 18568524"/>
                    <a:gd name="connsiteY34" fmla="*/ 7204404 h 9206594"/>
                    <a:gd name="connsiteX35" fmla="*/ 16608348 w 18568524"/>
                    <a:gd name="connsiteY35" fmla="*/ 7390494 h 9206594"/>
                    <a:gd name="connsiteX36" fmla="*/ 16608058 w 18568524"/>
                    <a:gd name="connsiteY36" fmla="*/ 6898149 h 9206594"/>
                    <a:gd name="connsiteX37" fmla="*/ 15622839 w 18568524"/>
                    <a:gd name="connsiteY37" fmla="*/ 6897826 h 9206594"/>
                    <a:gd name="connsiteX38" fmla="*/ 15928183 w 18568524"/>
                    <a:gd name="connsiteY38" fmla="*/ 7767208 h 9206594"/>
                    <a:gd name="connsiteX39" fmla="*/ 15649581 w 18568524"/>
                    <a:gd name="connsiteY39" fmla="*/ 7772995 h 9206594"/>
                    <a:gd name="connsiteX40" fmla="*/ 15279281 w 18568524"/>
                    <a:gd name="connsiteY40" fmla="*/ 6765826 h 9206594"/>
                    <a:gd name="connsiteX41" fmla="*/ 15112575 w 18568524"/>
                    <a:gd name="connsiteY41" fmla="*/ 6946397 h 9206594"/>
                    <a:gd name="connsiteX42" fmla="*/ 12801108 w 18568524"/>
                    <a:gd name="connsiteY42" fmla="*/ 7520707 h 9206594"/>
                    <a:gd name="connsiteX43" fmla="*/ 12559471 w 18568524"/>
                    <a:gd name="connsiteY43" fmla="*/ 7526326 h 9206594"/>
                    <a:gd name="connsiteX44" fmla="*/ 12484545 w 18568524"/>
                    <a:gd name="connsiteY44" fmla="*/ 7758595 h 9206594"/>
                    <a:gd name="connsiteX45" fmla="*/ 12272878 w 18568524"/>
                    <a:gd name="connsiteY45" fmla="*/ 7725759 h 9206594"/>
                    <a:gd name="connsiteX46" fmla="*/ 12400293 w 18568524"/>
                    <a:gd name="connsiteY46" fmla="*/ 7145124 h 9206594"/>
                    <a:gd name="connsiteX47" fmla="*/ 9159702 w 18568524"/>
                    <a:gd name="connsiteY47" fmla="*/ 7155444 h 9206594"/>
                    <a:gd name="connsiteX48" fmla="*/ 9182183 w 18568524"/>
                    <a:gd name="connsiteY48" fmla="*/ 7014956 h 9206594"/>
                    <a:gd name="connsiteX49" fmla="*/ 9283330 w 18568524"/>
                    <a:gd name="connsiteY49" fmla="*/ 6941906 h 9206594"/>
                    <a:gd name="connsiteX50" fmla="*/ 9082904 w 18568524"/>
                    <a:gd name="connsiteY50" fmla="*/ 6968126 h 9206594"/>
                    <a:gd name="connsiteX51" fmla="*/ 9082900 w 18568524"/>
                    <a:gd name="connsiteY51" fmla="*/ 7320279 h 9206594"/>
                    <a:gd name="connsiteX52" fmla="*/ 8670810 w 18568524"/>
                    <a:gd name="connsiteY52" fmla="*/ 7327771 h 9206594"/>
                    <a:gd name="connsiteX53" fmla="*/ 8655825 w 18568524"/>
                    <a:gd name="connsiteY53" fmla="*/ 7200397 h 9206594"/>
                    <a:gd name="connsiteX54" fmla="*/ 8483497 w 18568524"/>
                    <a:gd name="connsiteY54" fmla="*/ 7230367 h 9206594"/>
                    <a:gd name="connsiteX55" fmla="*/ 7929046 w 18568524"/>
                    <a:gd name="connsiteY55" fmla="*/ 7736867 h 9206594"/>
                    <a:gd name="connsiteX56" fmla="*/ 5195746 w 18568524"/>
                    <a:gd name="connsiteY56" fmla="*/ 7739864 h 9206594"/>
                    <a:gd name="connsiteX57" fmla="*/ 5051883 w 18568524"/>
                    <a:gd name="connsiteY57" fmla="*/ 8109470 h 9206594"/>
                    <a:gd name="connsiteX58" fmla="*/ 2365792 w 18568524"/>
                    <a:gd name="connsiteY58" fmla="*/ 8048939 h 9206594"/>
                    <a:gd name="connsiteX59" fmla="*/ 2202829 w 18568524"/>
                    <a:gd name="connsiteY59" fmla="*/ 8048939 h 9206594"/>
                    <a:gd name="connsiteX60" fmla="*/ 2042324 w 18568524"/>
                    <a:gd name="connsiteY60" fmla="*/ 8335527 h 9206594"/>
                    <a:gd name="connsiteX61" fmla="*/ 950965 w 18568524"/>
                    <a:gd name="connsiteY61" fmla="*/ 8339275 h 9206594"/>
                    <a:gd name="connsiteX62" fmla="*/ 159216 w 18568524"/>
                    <a:gd name="connsiteY62" fmla="*/ 7854722 h 9206594"/>
                    <a:gd name="connsiteX63" fmla="*/ 155471 w 18568524"/>
                    <a:gd name="connsiteY63" fmla="*/ 6724623 h 9206594"/>
                    <a:gd name="connsiteX64" fmla="*/ 421459 w 18568524"/>
                    <a:gd name="connsiteY64" fmla="*/ 6722749 h 9206594"/>
                    <a:gd name="connsiteX65" fmla="*/ 423331 w 18568524"/>
                    <a:gd name="connsiteY65" fmla="*/ 6512952 h 9206594"/>
                    <a:gd name="connsiteX66" fmla="*/ 16857 w 18568524"/>
                    <a:gd name="connsiteY66" fmla="*/ 6391199 h 9206594"/>
                    <a:gd name="connsiteX67" fmla="*/ 0 w 18568524"/>
                    <a:gd name="connsiteY67" fmla="*/ 5008815 h 9206594"/>
                    <a:gd name="connsiteX68" fmla="*/ 706176 w 18568524"/>
                    <a:gd name="connsiteY68" fmla="*/ 2934644 h 9206594"/>
                    <a:gd name="connsiteX69" fmla="*/ 1984944 w 18568524"/>
                    <a:gd name="connsiteY69" fmla="*/ 2150388 h 9206594"/>
                    <a:gd name="connsiteX70" fmla="*/ 2079876 w 18568524"/>
                    <a:gd name="connsiteY70" fmla="*/ 2149777 h 9206594"/>
                    <a:gd name="connsiteX71" fmla="*/ 2079876 w 18568524"/>
                    <a:gd name="connsiteY71" fmla="*/ 1968886 h 9206594"/>
                    <a:gd name="connsiteX72" fmla="*/ 3500714 w 18568524"/>
                    <a:gd name="connsiteY72" fmla="*/ 1968886 h 9206594"/>
                    <a:gd name="connsiteX73" fmla="*/ 3500714 w 18568524"/>
                    <a:gd name="connsiteY73" fmla="*/ 2140629 h 9206594"/>
                    <a:gd name="connsiteX74" fmla="*/ 4312582 w 18568524"/>
                    <a:gd name="connsiteY74" fmla="*/ 2135402 h 9206594"/>
                    <a:gd name="connsiteX75" fmla="*/ 4587343 w 18568524"/>
                    <a:gd name="connsiteY75" fmla="*/ 2485088 h 9206594"/>
                    <a:gd name="connsiteX76" fmla="*/ 4587346 w 18568524"/>
                    <a:gd name="connsiteY76" fmla="*/ 5441512 h 9206594"/>
                    <a:gd name="connsiteX77" fmla="*/ 4325104 w 18568524"/>
                    <a:gd name="connsiteY77" fmla="*/ 5656924 h 9206594"/>
                    <a:gd name="connsiteX78" fmla="*/ 4325106 w 18568524"/>
                    <a:gd name="connsiteY78" fmla="*/ 5932274 h 9206594"/>
                    <a:gd name="connsiteX79" fmla="*/ 4787775 w 18568524"/>
                    <a:gd name="connsiteY79" fmla="*/ 6087747 h 9206594"/>
                    <a:gd name="connsiteX80" fmla="*/ 4804633 w 18568524"/>
                    <a:gd name="connsiteY80" fmla="*/ 5724355 h 9206594"/>
                    <a:gd name="connsiteX81" fmla="*/ 5067323 w 18568524"/>
                    <a:gd name="connsiteY81" fmla="*/ 5722072 h 9206594"/>
                    <a:gd name="connsiteX82" fmla="*/ 4961967 w 18568524"/>
                    <a:gd name="connsiteY82" fmla="*/ 0 h 9206594"/>
                    <a:gd name="connsiteX0" fmla="*/ 3714073 w 18568524"/>
                    <a:gd name="connsiteY0" fmla="*/ 7334050 h 9206594"/>
                    <a:gd name="connsiteX1" fmla="*/ 3140670 w 18568524"/>
                    <a:gd name="connsiteY1" fmla="*/ 7866380 h 9206594"/>
                    <a:gd name="connsiteX2" fmla="*/ 3714073 w 18568524"/>
                    <a:gd name="connsiteY2" fmla="*/ 8398710 h 9206594"/>
                    <a:gd name="connsiteX3" fmla="*/ 4287478 w 18568524"/>
                    <a:gd name="connsiteY3" fmla="*/ 7866380 h 9206594"/>
                    <a:gd name="connsiteX4" fmla="*/ 3714073 w 18568524"/>
                    <a:gd name="connsiteY4" fmla="*/ 7334050 h 9206594"/>
                    <a:gd name="connsiteX5" fmla="*/ 14105848 w 18568524"/>
                    <a:gd name="connsiteY5" fmla="*/ 7322697 h 9206594"/>
                    <a:gd name="connsiteX6" fmla="*/ 13532443 w 18568524"/>
                    <a:gd name="connsiteY6" fmla="*/ 7855027 h 9206594"/>
                    <a:gd name="connsiteX7" fmla="*/ 14105848 w 18568524"/>
                    <a:gd name="connsiteY7" fmla="*/ 8387357 h 9206594"/>
                    <a:gd name="connsiteX8" fmla="*/ 14679253 w 18568524"/>
                    <a:gd name="connsiteY8" fmla="*/ 7855027 h 9206594"/>
                    <a:gd name="connsiteX9" fmla="*/ 14105848 w 18568524"/>
                    <a:gd name="connsiteY9" fmla="*/ 7322697 h 9206594"/>
                    <a:gd name="connsiteX10" fmla="*/ 1698043 w 18568524"/>
                    <a:gd name="connsiteY10" fmla="*/ 2741661 h 9206594"/>
                    <a:gd name="connsiteX11" fmla="*/ 1471253 w 18568524"/>
                    <a:gd name="connsiteY11" fmla="*/ 3120851 h 9206594"/>
                    <a:gd name="connsiteX12" fmla="*/ 1179153 w 18568524"/>
                    <a:gd name="connsiteY12" fmla="*/ 4574085 h 9206594"/>
                    <a:gd name="connsiteX13" fmla="*/ 3280094 w 18568524"/>
                    <a:gd name="connsiteY13" fmla="*/ 4178575 h 9206594"/>
                    <a:gd name="connsiteX14" fmla="*/ 3519582 w 18568524"/>
                    <a:gd name="connsiteY14" fmla="*/ 3939085 h 9206594"/>
                    <a:gd name="connsiteX15" fmla="*/ 3519582 w 18568524"/>
                    <a:gd name="connsiteY15" fmla="*/ 2981151 h 9206594"/>
                    <a:gd name="connsiteX16" fmla="*/ 3280094 w 18568524"/>
                    <a:gd name="connsiteY16" fmla="*/ 2741661 h 9206594"/>
                    <a:gd name="connsiteX17" fmla="*/ 1698043 w 18568524"/>
                    <a:gd name="connsiteY17" fmla="*/ 2741661 h 9206594"/>
                    <a:gd name="connsiteX18" fmla="*/ 4961967 w 18568524"/>
                    <a:gd name="connsiteY18" fmla="*/ 0 h 9206594"/>
                    <a:gd name="connsiteX19" fmla="*/ 18568524 w 18568524"/>
                    <a:gd name="connsiteY19" fmla="*/ 0 h 9206594"/>
                    <a:gd name="connsiteX20" fmla="*/ 18538556 w 18568524"/>
                    <a:gd name="connsiteY20" fmla="*/ 6690900 h 9206594"/>
                    <a:gd name="connsiteX21" fmla="*/ 17878032 w 18568524"/>
                    <a:gd name="connsiteY21" fmla="*/ 6682074 h 9206594"/>
                    <a:gd name="connsiteX22" fmla="*/ 17877744 w 18568524"/>
                    <a:gd name="connsiteY22" fmla="*/ 6697609 h 9206594"/>
                    <a:gd name="connsiteX23" fmla="*/ 17887272 w 18568524"/>
                    <a:gd name="connsiteY23" fmla="*/ 7361175 h 9206594"/>
                    <a:gd name="connsiteX24" fmla="*/ 18083960 w 18568524"/>
                    <a:gd name="connsiteY24" fmla="*/ 7362603 h 9206594"/>
                    <a:gd name="connsiteX25" fmla="*/ 18088728 w 18568524"/>
                    <a:gd name="connsiteY25" fmla="*/ 7281638 h 9206594"/>
                    <a:gd name="connsiteX26" fmla="*/ 18411916 w 18568524"/>
                    <a:gd name="connsiteY26" fmla="*/ 7279082 h 9206594"/>
                    <a:gd name="connsiteX27" fmla="*/ 18417600 w 18568524"/>
                    <a:gd name="connsiteY27" fmla="*/ 7367384 h 9206594"/>
                    <a:gd name="connsiteX28" fmla="*/ 18527812 w 18568524"/>
                    <a:gd name="connsiteY28" fmla="*/ 7366148 h 9206594"/>
                    <a:gd name="connsiteX29" fmla="*/ 18532500 w 18568524"/>
                    <a:gd name="connsiteY29" fmla="*/ 7829429 h 9206594"/>
                    <a:gd name="connsiteX30" fmla="*/ 18414072 w 18568524"/>
                    <a:gd name="connsiteY30" fmla="*/ 7829358 h 9206594"/>
                    <a:gd name="connsiteX31" fmla="*/ 18414464 w 18568524"/>
                    <a:gd name="connsiteY31" fmla="*/ 7988760 h 9206594"/>
                    <a:gd name="connsiteX32" fmla="*/ 18096032 w 18568524"/>
                    <a:gd name="connsiteY32" fmla="*/ 7989614 h 9206594"/>
                    <a:gd name="connsiteX33" fmla="*/ 18096336 w 18568524"/>
                    <a:gd name="connsiteY33" fmla="*/ 7774738 h 9206594"/>
                    <a:gd name="connsiteX34" fmla="*/ 17530650 w 18568524"/>
                    <a:gd name="connsiteY34" fmla="*/ 7404429 h 9206594"/>
                    <a:gd name="connsiteX35" fmla="*/ 16608348 w 18568524"/>
                    <a:gd name="connsiteY35" fmla="*/ 7390494 h 9206594"/>
                    <a:gd name="connsiteX36" fmla="*/ 16608058 w 18568524"/>
                    <a:gd name="connsiteY36" fmla="*/ 6898149 h 9206594"/>
                    <a:gd name="connsiteX37" fmla="*/ 15622839 w 18568524"/>
                    <a:gd name="connsiteY37" fmla="*/ 6897826 h 9206594"/>
                    <a:gd name="connsiteX38" fmla="*/ 15928183 w 18568524"/>
                    <a:gd name="connsiteY38" fmla="*/ 7767208 h 9206594"/>
                    <a:gd name="connsiteX39" fmla="*/ 15649581 w 18568524"/>
                    <a:gd name="connsiteY39" fmla="*/ 7772995 h 9206594"/>
                    <a:gd name="connsiteX40" fmla="*/ 15279281 w 18568524"/>
                    <a:gd name="connsiteY40" fmla="*/ 6765826 h 9206594"/>
                    <a:gd name="connsiteX41" fmla="*/ 15112575 w 18568524"/>
                    <a:gd name="connsiteY41" fmla="*/ 6946397 h 9206594"/>
                    <a:gd name="connsiteX42" fmla="*/ 12801108 w 18568524"/>
                    <a:gd name="connsiteY42" fmla="*/ 7520707 h 9206594"/>
                    <a:gd name="connsiteX43" fmla="*/ 12559471 w 18568524"/>
                    <a:gd name="connsiteY43" fmla="*/ 7526326 h 9206594"/>
                    <a:gd name="connsiteX44" fmla="*/ 12484545 w 18568524"/>
                    <a:gd name="connsiteY44" fmla="*/ 7758595 h 9206594"/>
                    <a:gd name="connsiteX45" fmla="*/ 12272878 w 18568524"/>
                    <a:gd name="connsiteY45" fmla="*/ 7725759 h 9206594"/>
                    <a:gd name="connsiteX46" fmla="*/ 12400293 w 18568524"/>
                    <a:gd name="connsiteY46" fmla="*/ 7145124 h 9206594"/>
                    <a:gd name="connsiteX47" fmla="*/ 9159702 w 18568524"/>
                    <a:gd name="connsiteY47" fmla="*/ 7155444 h 9206594"/>
                    <a:gd name="connsiteX48" fmla="*/ 9182183 w 18568524"/>
                    <a:gd name="connsiteY48" fmla="*/ 7014956 h 9206594"/>
                    <a:gd name="connsiteX49" fmla="*/ 9283330 w 18568524"/>
                    <a:gd name="connsiteY49" fmla="*/ 6941906 h 9206594"/>
                    <a:gd name="connsiteX50" fmla="*/ 9082904 w 18568524"/>
                    <a:gd name="connsiteY50" fmla="*/ 6968126 h 9206594"/>
                    <a:gd name="connsiteX51" fmla="*/ 9082900 w 18568524"/>
                    <a:gd name="connsiteY51" fmla="*/ 7320279 h 9206594"/>
                    <a:gd name="connsiteX52" fmla="*/ 8670810 w 18568524"/>
                    <a:gd name="connsiteY52" fmla="*/ 7327771 h 9206594"/>
                    <a:gd name="connsiteX53" fmla="*/ 8655825 w 18568524"/>
                    <a:gd name="connsiteY53" fmla="*/ 7200397 h 9206594"/>
                    <a:gd name="connsiteX54" fmla="*/ 8483497 w 18568524"/>
                    <a:gd name="connsiteY54" fmla="*/ 7230367 h 9206594"/>
                    <a:gd name="connsiteX55" fmla="*/ 7929046 w 18568524"/>
                    <a:gd name="connsiteY55" fmla="*/ 7736867 h 9206594"/>
                    <a:gd name="connsiteX56" fmla="*/ 5195746 w 18568524"/>
                    <a:gd name="connsiteY56" fmla="*/ 7739864 h 9206594"/>
                    <a:gd name="connsiteX57" fmla="*/ 5051883 w 18568524"/>
                    <a:gd name="connsiteY57" fmla="*/ 8109470 h 9206594"/>
                    <a:gd name="connsiteX58" fmla="*/ 2365792 w 18568524"/>
                    <a:gd name="connsiteY58" fmla="*/ 8048939 h 9206594"/>
                    <a:gd name="connsiteX59" fmla="*/ 2202829 w 18568524"/>
                    <a:gd name="connsiteY59" fmla="*/ 8048939 h 9206594"/>
                    <a:gd name="connsiteX60" fmla="*/ 2042324 w 18568524"/>
                    <a:gd name="connsiteY60" fmla="*/ 8335527 h 9206594"/>
                    <a:gd name="connsiteX61" fmla="*/ 950965 w 18568524"/>
                    <a:gd name="connsiteY61" fmla="*/ 8339275 h 9206594"/>
                    <a:gd name="connsiteX62" fmla="*/ 159216 w 18568524"/>
                    <a:gd name="connsiteY62" fmla="*/ 7854722 h 9206594"/>
                    <a:gd name="connsiteX63" fmla="*/ 155471 w 18568524"/>
                    <a:gd name="connsiteY63" fmla="*/ 6724623 h 9206594"/>
                    <a:gd name="connsiteX64" fmla="*/ 421459 w 18568524"/>
                    <a:gd name="connsiteY64" fmla="*/ 6722749 h 9206594"/>
                    <a:gd name="connsiteX65" fmla="*/ 423331 w 18568524"/>
                    <a:gd name="connsiteY65" fmla="*/ 6512952 h 9206594"/>
                    <a:gd name="connsiteX66" fmla="*/ 16857 w 18568524"/>
                    <a:gd name="connsiteY66" fmla="*/ 6391199 h 9206594"/>
                    <a:gd name="connsiteX67" fmla="*/ 0 w 18568524"/>
                    <a:gd name="connsiteY67" fmla="*/ 5008815 h 9206594"/>
                    <a:gd name="connsiteX68" fmla="*/ 706176 w 18568524"/>
                    <a:gd name="connsiteY68" fmla="*/ 2934644 h 9206594"/>
                    <a:gd name="connsiteX69" fmla="*/ 1984944 w 18568524"/>
                    <a:gd name="connsiteY69" fmla="*/ 2150388 h 9206594"/>
                    <a:gd name="connsiteX70" fmla="*/ 2079876 w 18568524"/>
                    <a:gd name="connsiteY70" fmla="*/ 2149777 h 9206594"/>
                    <a:gd name="connsiteX71" fmla="*/ 2079876 w 18568524"/>
                    <a:gd name="connsiteY71" fmla="*/ 1968886 h 9206594"/>
                    <a:gd name="connsiteX72" fmla="*/ 3500714 w 18568524"/>
                    <a:gd name="connsiteY72" fmla="*/ 1968886 h 9206594"/>
                    <a:gd name="connsiteX73" fmla="*/ 3500714 w 18568524"/>
                    <a:gd name="connsiteY73" fmla="*/ 2140629 h 9206594"/>
                    <a:gd name="connsiteX74" fmla="*/ 4312582 w 18568524"/>
                    <a:gd name="connsiteY74" fmla="*/ 2135402 h 9206594"/>
                    <a:gd name="connsiteX75" fmla="*/ 4587343 w 18568524"/>
                    <a:gd name="connsiteY75" fmla="*/ 2485088 h 9206594"/>
                    <a:gd name="connsiteX76" fmla="*/ 4587346 w 18568524"/>
                    <a:gd name="connsiteY76" fmla="*/ 5441512 h 9206594"/>
                    <a:gd name="connsiteX77" fmla="*/ 4325104 w 18568524"/>
                    <a:gd name="connsiteY77" fmla="*/ 5656924 h 9206594"/>
                    <a:gd name="connsiteX78" fmla="*/ 4325106 w 18568524"/>
                    <a:gd name="connsiteY78" fmla="*/ 5932274 h 9206594"/>
                    <a:gd name="connsiteX79" fmla="*/ 4787775 w 18568524"/>
                    <a:gd name="connsiteY79" fmla="*/ 6087747 h 9206594"/>
                    <a:gd name="connsiteX80" fmla="*/ 4804633 w 18568524"/>
                    <a:gd name="connsiteY80" fmla="*/ 5724355 h 9206594"/>
                    <a:gd name="connsiteX81" fmla="*/ 5067323 w 18568524"/>
                    <a:gd name="connsiteY81" fmla="*/ 5722072 h 9206594"/>
                    <a:gd name="connsiteX82" fmla="*/ 4961967 w 18568524"/>
                    <a:gd name="connsiteY82" fmla="*/ 0 h 9206594"/>
                    <a:gd name="connsiteX0" fmla="*/ 3714073 w 18568524"/>
                    <a:gd name="connsiteY0" fmla="*/ 7334050 h 9206594"/>
                    <a:gd name="connsiteX1" fmla="*/ 3140670 w 18568524"/>
                    <a:gd name="connsiteY1" fmla="*/ 7866380 h 9206594"/>
                    <a:gd name="connsiteX2" fmla="*/ 3714073 w 18568524"/>
                    <a:gd name="connsiteY2" fmla="*/ 8398710 h 9206594"/>
                    <a:gd name="connsiteX3" fmla="*/ 4287478 w 18568524"/>
                    <a:gd name="connsiteY3" fmla="*/ 7866380 h 9206594"/>
                    <a:gd name="connsiteX4" fmla="*/ 3714073 w 18568524"/>
                    <a:gd name="connsiteY4" fmla="*/ 7334050 h 9206594"/>
                    <a:gd name="connsiteX5" fmla="*/ 14105848 w 18568524"/>
                    <a:gd name="connsiteY5" fmla="*/ 7322697 h 9206594"/>
                    <a:gd name="connsiteX6" fmla="*/ 13532443 w 18568524"/>
                    <a:gd name="connsiteY6" fmla="*/ 7855027 h 9206594"/>
                    <a:gd name="connsiteX7" fmla="*/ 14105848 w 18568524"/>
                    <a:gd name="connsiteY7" fmla="*/ 8387357 h 9206594"/>
                    <a:gd name="connsiteX8" fmla="*/ 14679253 w 18568524"/>
                    <a:gd name="connsiteY8" fmla="*/ 7855027 h 9206594"/>
                    <a:gd name="connsiteX9" fmla="*/ 14105848 w 18568524"/>
                    <a:gd name="connsiteY9" fmla="*/ 7322697 h 9206594"/>
                    <a:gd name="connsiteX10" fmla="*/ 1698043 w 18568524"/>
                    <a:gd name="connsiteY10" fmla="*/ 2741661 h 9206594"/>
                    <a:gd name="connsiteX11" fmla="*/ 1471253 w 18568524"/>
                    <a:gd name="connsiteY11" fmla="*/ 3120851 h 9206594"/>
                    <a:gd name="connsiteX12" fmla="*/ 1179153 w 18568524"/>
                    <a:gd name="connsiteY12" fmla="*/ 4574085 h 9206594"/>
                    <a:gd name="connsiteX13" fmla="*/ 3280094 w 18568524"/>
                    <a:gd name="connsiteY13" fmla="*/ 4178575 h 9206594"/>
                    <a:gd name="connsiteX14" fmla="*/ 3519582 w 18568524"/>
                    <a:gd name="connsiteY14" fmla="*/ 3939085 h 9206594"/>
                    <a:gd name="connsiteX15" fmla="*/ 3519582 w 18568524"/>
                    <a:gd name="connsiteY15" fmla="*/ 2981151 h 9206594"/>
                    <a:gd name="connsiteX16" fmla="*/ 3280094 w 18568524"/>
                    <a:gd name="connsiteY16" fmla="*/ 2741661 h 9206594"/>
                    <a:gd name="connsiteX17" fmla="*/ 1698043 w 18568524"/>
                    <a:gd name="connsiteY17" fmla="*/ 2741661 h 9206594"/>
                    <a:gd name="connsiteX18" fmla="*/ 4961967 w 18568524"/>
                    <a:gd name="connsiteY18" fmla="*/ 0 h 9206594"/>
                    <a:gd name="connsiteX19" fmla="*/ 18568524 w 18568524"/>
                    <a:gd name="connsiteY19" fmla="*/ 0 h 9206594"/>
                    <a:gd name="connsiteX20" fmla="*/ 18555943 w 18568524"/>
                    <a:gd name="connsiteY20" fmla="*/ 6690900 h 9206594"/>
                    <a:gd name="connsiteX21" fmla="*/ 17878032 w 18568524"/>
                    <a:gd name="connsiteY21" fmla="*/ 6682074 h 9206594"/>
                    <a:gd name="connsiteX22" fmla="*/ 17877744 w 18568524"/>
                    <a:gd name="connsiteY22" fmla="*/ 6697609 h 9206594"/>
                    <a:gd name="connsiteX23" fmla="*/ 17887272 w 18568524"/>
                    <a:gd name="connsiteY23" fmla="*/ 7361175 h 9206594"/>
                    <a:gd name="connsiteX24" fmla="*/ 18083960 w 18568524"/>
                    <a:gd name="connsiteY24" fmla="*/ 7362603 h 9206594"/>
                    <a:gd name="connsiteX25" fmla="*/ 18088728 w 18568524"/>
                    <a:gd name="connsiteY25" fmla="*/ 7281638 h 9206594"/>
                    <a:gd name="connsiteX26" fmla="*/ 18411916 w 18568524"/>
                    <a:gd name="connsiteY26" fmla="*/ 7279082 h 9206594"/>
                    <a:gd name="connsiteX27" fmla="*/ 18417600 w 18568524"/>
                    <a:gd name="connsiteY27" fmla="*/ 7367384 h 9206594"/>
                    <a:gd name="connsiteX28" fmla="*/ 18527812 w 18568524"/>
                    <a:gd name="connsiteY28" fmla="*/ 7366148 h 9206594"/>
                    <a:gd name="connsiteX29" fmla="*/ 18532500 w 18568524"/>
                    <a:gd name="connsiteY29" fmla="*/ 7829429 h 9206594"/>
                    <a:gd name="connsiteX30" fmla="*/ 18414072 w 18568524"/>
                    <a:gd name="connsiteY30" fmla="*/ 7829358 h 9206594"/>
                    <a:gd name="connsiteX31" fmla="*/ 18414464 w 18568524"/>
                    <a:gd name="connsiteY31" fmla="*/ 7988760 h 9206594"/>
                    <a:gd name="connsiteX32" fmla="*/ 18096032 w 18568524"/>
                    <a:gd name="connsiteY32" fmla="*/ 7989614 h 9206594"/>
                    <a:gd name="connsiteX33" fmla="*/ 18096336 w 18568524"/>
                    <a:gd name="connsiteY33" fmla="*/ 7774738 h 9206594"/>
                    <a:gd name="connsiteX34" fmla="*/ 17530650 w 18568524"/>
                    <a:gd name="connsiteY34" fmla="*/ 7404429 h 9206594"/>
                    <a:gd name="connsiteX35" fmla="*/ 16608348 w 18568524"/>
                    <a:gd name="connsiteY35" fmla="*/ 7390494 h 9206594"/>
                    <a:gd name="connsiteX36" fmla="*/ 16608058 w 18568524"/>
                    <a:gd name="connsiteY36" fmla="*/ 6898149 h 9206594"/>
                    <a:gd name="connsiteX37" fmla="*/ 15622839 w 18568524"/>
                    <a:gd name="connsiteY37" fmla="*/ 6897826 h 9206594"/>
                    <a:gd name="connsiteX38" fmla="*/ 15928183 w 18568524"/>
                    <a:gd name="connsiteY38" fmla="*/ 7767208 h 9206594"/>
                    <a:gd name="connsiteX39" fmla="*/ 15649581 w 18568524"/>
                    <a:gd name="connsiteY39" fmla="*/ 7772995 h 9206594"/>
                    <a:gd name="connsiteX40" fmla="*/ 15279281 w 18568524"/>
                    <a:gd name="connsiteY40" fmla="*/ 6765826 h 9206594"/>
                    <a:gd name="connsiteX41" fmla="*/ 15112575 w 18568524"/>
                    <a:gd name="connsiteY41" fmla="*/ 6946397 h 9206594"/>
                    <a:gd name="connsiteX42" fmla="*/ 12801108 w 18568524"/>
                    <a:gd name="connsiteY42" fmla="*/ 7520707 h 9206594"/>
                    <a:gd name="connsiteX43" fmla="*/ 12559471 w 18568524"/>
                    <a:gd name="connsiteY43" fmla="*/ 7526326 h 9206594"/>
                    <a:gd name="connsiteX44" fmla="*/ 12484545 w 18568524"/>
                    <a:gd name="connsiteY44" fmla="*/ 7758595 h 9206594"/>
                    <a:gd name="connsiteX45" fmla="*/ 12272878 w 18568524"/>
                    <a:gd name="connsiteY45" fmla="*/ 7725759 h 9206594"/>
                    <a:gd name="connsiteX46" fmla="*/ 12400293 w 18568524"/>
                    <a:gd name="connsiteY46" fmla="*/ 7145124 h 9206594"/>
                    <a:gd name="connsiteX47" fmla="*/ 9159702 w 18568524"/>
                    <a:gd name="connsiteY47" fmla="*/ 7155444 h 9206594"/>
                    <a:gd name="connsiteX48" fmla="*/ 9182183 w 18568524"/>
                    <a:gd name="connsiteY48" fmla="*/ 7014956 h 9206594"/>
                    <a:gd name="connsiteX49" fmla="*/ 9283330 w 18568524"/>
                    <a:gd name="connsiteY49" fmla="*/ 6941906 h 9206594"/>
                    <a:gd name="connsiteX50" fmla="*/ 9082904 w 18568524"/>
                    <a:gd name="connsiteY50" fmla="*/ 6968126 h 9206594"/>
                    <a:gd name="connsiteX51" fmla="*/ 9082900 w 18568524"/>
                    <a:gd name="connsiteY51" fmla="*/ 7320279 h 9206594"/>
                    <a:gd name="connsiteX52" fmla="*/ 8670810 w 18568524"/>
                    <a:gd name="connsiteY52" fmla="*/ 7327771 h 9206594"/>
                    <a:gd name="connsiteX53" fmla="*/ 8655825 w 18568524"/>
                    <a:gd name="connsiteY53" fmla="*/ 7200397 h 9206594"/>
                    <a:gd name="connsiteX54" fmla="*/ 8483497 w 18568524"/>
                    <a:gd name="connsiteY54" fmla="*/ 7230367 h 9206594"/>
                    <a:gd name="connsiteX55" fmla="*/ 7929046 w 18568524"/>
                    <a:gd name="connsiteY55" fmla="*/ 7736867 h 9206594"/>
                    <a:gd name="connsiteX56" fmla="*/ 5195746 w 18568524"/>
                    <a:gd name="connsiteY56" fmla="*/ 7739864 h 9206594"/>
                    <a:gd name="connsiteX57" fmla="*/ 5051883 w 18568524"/>
                    <a:gd name="connsiteY57" fmla="*/ 8109470 h 9206594"/>
                    <a:gd name="connsiteX58" fmla="*/ 2365792 w 18568524"/>
                    <a:gd name="connsiteY58" fmla="*/ 8048939 h 9206594"/>
                    <a:gd name="connsiteX59" fmla="*/ 2202829 w 18568524"/>
                    <a:gd name="connsiteY59" fmla="*/ 8048939 h 9206594"/>
                    <a:gd name="connsiteX60" fmla="*/ 2042324 w 18568524"/>
                    <a:gd name="connsiteY60" fmla="*/ 8335527 h 9206594"/>
                    <a:gd name="connsiteX61" fmla="*/ 950965 w 18568524"/>
                    <a:gd name="connsiteY61" fmla="*/ 8339275 h 9206594"/>
                    <a:gd name="connsiteX62" fmla="*/ 159216 w 18568524"/>
                    <a:gd name="connsiteY62" fmla="*/ 7854722 h 9206594"/>
                    <a:gd name="connsiteX63" fmla="*/ 155471 w 18568524"/>
                    <a:gd name="connsiteY63" fmla="*/ 6724623 h 9206594"/>
                    <a:gd name="connsiteX64" fmla="*/ 421459 w 18568524"/>
                    <a:gd name="connsiteY64" fmla="*/ 6722749 h 9206594"/>
                    <a:gd name="connsiteX65" fmla="*/ 423331 w 18568524"/>
                    <a:gd name="connsiteY65" fmla="*/ 6512952 h 9206594"/>
                    <a:gd name="connsiteX66" fmla="*/ 16857 w 18568524"/>
                    <a:gd name="connsiteY66" fmla="*/ 6391199 h 9206594"/>
                    <a:gd name="connsiteX67" fmla="*/ 0 w 18568524"/>
                    <a:gd name="connsiteY67" fmla="*/ 5008815 h 9206594"/>
                    <a:gd name="connsiteX68" fmla="*/ 706176 w 18568524"/>
                    <a:gd name="connsiteY68" fmla="*/ 2934644 h 9206594"/>
                    <a:gd name="connsiteX69" fmla="*/ 1984944 w 18568524"/>
                    <a:gd name="connsiteY69" fmla="*/ 2150388 h 9206594"/>
                    <a:gd name="connsiteX70" fmla="*/ 2079876 w 18568524"/>
                    <a:gd name="connsiteY70" fmla="*/ 2149777 h 9206594"/>
                    <a:gd name="connsiteX71" fmla="*/ 2079876 w 18568524"/>
                    <a:gd name="connsiteY71" fmla="*/ 1968886 h 9206594"/>
                    <a:gd name="connsiteX72" fmla="*/ 3500714 w 18568524"/>
                    <a:gd name="connsiteY72" fmla="*/ 1968886 h 9206594"/>
                    <a:gd name="connsiteX73" fmla="*/ 3500714 w 18568524"/>
                    <a:gd name="connsiteY73" fmla="*/ 2140629 h 9206594"/>
                    <a:gd name="connsiteX74" fmla="*/ 4312582 w 18568524"/>
                    <a:gd name="connsiteY74" fmla="*/ 2135402 h 9206594"/>
                    <a:gd name="connsiteX75" fmla="*/ 4587343 w 18568524"/>
                    <a:gd name="connsiteY75" fmla="*/ 2485088 h 9206594"/>
                    <a:gd name="connsiteX76" fmla="*/ 4587346 w 18568524"/>
                    <a:gd name="connsiteY76" fmla="*/ 5441512 h 9206594"/>
                    <a:gd name="connsiteX77" fmla="*/ 4325104 w 18568524"/>
                    <a:gd name="connsiteY77" fmla="*/ 5656924 h 9206594"/>
                    <a:gd name="connsiteX78" fmla="*/ 4325106 w 18568524"/>
                    <a:gd name="connsiteY78" fmla="*/ 5932274 h 9206594"/>
                    <a:gd name="connsiteX79" fmla="*/ 4787775 w 18568524"/>
                    <a:gd name="connsiteY79" fmla="*/ 6087747 h 9206594"/>
                    <a:gd name="connsiteX80" fmla="*/ 4804633 w 18568524"/>
                    <a:gd name="connsiteY80" fmla="*/ 5724355 h 9206594"/>
                    <a:gd name="connsiteX81" fmla="*/ 5067323 w 18568524"/>
                    <a:gd name="connsiteY81" fmla="*/ 5722072 h 9206594"/>
                    <a:gd name="connsiteX82" fmla="*/ 4961967 w 18568524"/>
                    <a:gd name="connsiteY82" fmla="*/ 0 h 9206594"/>
                    <a:gd name="connsiteX0" fmla="*/ 3714073 w 18568524"/>
                    <a:gd name="connsiteY0" fmla="*/ 7334050 h 9206594"/>
                    <a:gd name="connsiteX1" fmla="*/ 3140670 w 18568524"/>
                    <a:gd name="connsiteY1" fmla="*/ 7866380 h 9206594"/>
                    <a:gd name="connsiteX2" fmla="*/ 3714073 w 18568524"/>
                    <a:gd name="connsiteY2" fmla="*/ 8398710 h 9206594"/>
                    <a:gd name="connsiteX3" fmla="*/ 4287478 w 18568524"/>
                    <a:gd name="connsiteY3" fmla="*/ 7866380 h 9206594"/>
                    <a:gd name="connsiteX4" fmla="*/ 3714073 w 18568524"/>
                    <a:gd name="connsiteY4" fmla="*/ 7334050 h 9206594"/>
                    <a:gd name="connsiteX5" fmla="*/ 14105848 w 18568524"/>
                    <a:gd name="connsiteY5" fmla="*/ 7322697 h 9206594"/>
                    <a:gd name="connsiteX6" fmla="*/ 13532443 w 18568524"/>
                    <a:gd name="connsiteY6" fmla="*/ 7855027 h 9206594"/>
                    <a:gd name="connsiteX7" fmla="*/ 14105848 w 18568524"/>
                    <a:gd name="connsiteY7" fmla="*/ 8387357 h 9206594"/>
                    <a:gd name="connsiteX8" fmla="*/ 14679253 w 18568524"/>
                    <a:gd name="connsiteY8" fmla="*/ 7855027 h 9206594"/>
                    <a:gd name="connsiteX9" fmla="*/ 14105848 w 18568524"/>
                    <a:gd name="connsiteY9" fmla="*/ 7322697 h 9206594"/>
                    <a:gd name="connsiteX10" fmla="*/ 1698043 w 18568524"/>
                    <a:gd name="connsiteY10" fmla="*/ 2741661 h 9206594"/>
                    <a:gd name="connsiteX11" fmla="*/ 1471253 w 18568524"/>
                    <a:gd name="connsiteY11" fmla="*/ 3120851 h 9206594"/>
                    <a:gd name="connsiteX12" fmla="*/ 1179153 w 18568524"/>
                    <a:gd name="connsiteY12" fmla="*/ 4574085 h 9206594"/>
                    <a:gd name="connsiteX13" fmla="*/ 3280094 w 18568524"/>
                    <a:gd name="connsiteY13" fmla="*/ 4178575 h 9206594"/>
                    <a:gd name="connsiteX14" fmla="*/ 3519582 w 18568524"/>
                    <a:gd name="connsiteY14" fmla="*/ 3939085 h 9206594"/>
                    <a:gd name="connsiteX15" fmla="*/ 3519582 w 18568524"/>
                    <a:gd name="connsiteY15" fmla="*/ 2981151 h 9206594"/>
                    <a:gd name="connsiteX16" fmla="*/ 3280094 w 18568524"/>
                    <a:gd name="connsiteY16" fmla="*/ 2741661 h 9206594"/>
                    <a:gd name="connsiteX17" fmla="*/ 1698043 w 18568524"/>
                    <a:gd name="connsiteY17" fmla="*/ 2741661 h 9206594"/>
                    <a:gd name="connsiteX18" fmla="*/ 4961967 w 18568524"/>
                    <a:gd name="connsiteY18" fmla="*/ 0 h 9206594"/>
                    <a:gd name="connsiteX19" fmla="*/ 18568524 w 18568524"/>
                    <a:gd name="connsiteY19" fmla="*/ 0 h 9206594"/>
                    <a:gd name="connsiteX20" fmla="*/ 18555943 w 18568524"/>
                    <a:gd name="connsiteY20" fmla="*/ 6690900 h 9206594"/>
                    <a:gd name="connsiteX21" fmla="*/ 17878032 w 18568524"/>
                    <a:gd name="connsiteY21" fmla="*/ 6682074 h 9206594"/>
                    <a:gd name="connsiteX22" fmla="*/ 17877744 w 18568524"/>
                    <a:gd name="connsiteY22" fmla="*/ 6697609 h 9206594"/>
                    <a:gd name="connsiteX23" fmla="*/ 17887272 w 18568524"/>
                    <a:gd name="connsiteY23" fmla="*/ 7361175 h 9206594"/>
                    <a:gd name="connsiteX24" fmla="*/ 18083960 w 18568524"/>
                    <a:gd name="connsiteY24" fmla="*/ 7362603 h 9206594"/>
                    <a:gd name="connsiteX25" fmla="*/ 18088728 w 18568524"/>
                    <a:gd name="connsiteY25" fmla="*/ 7281638 h 9206594"/>
                    <a:gd name="connsiteX26" fmla="*/ 18411916 w 18568524"/>
                    <a:gd name="connsiteY26" fmla="*/ 7279082 h 9206594"/>
                    <a:gd name="connsiteX27" fmla="*/ 18417600 w 18568524"/>
                    <a:gd name="connsiteY27" fmla="*/ 7367384 h 9206594"/>
                    <a:gd name="connsiteX28" fmla="*/ 18527812 w 18568524"/>
                    <a:gd name="connsiteY28" fmla="*/ 7366148 h 9206594"/>
                    <a:gd name="connsiteX29" fmla="*/ 18532500 w 18568524"/>
                    <a:gd name="connsiteY29" fmla="*/ 7829429 h 9206594"/>
                    <a:gd name="connsiteX30" fmla="*/ 18414072 w 18568524"/>
                    <a:gd name="connsiteY30" fmla="*/ 7829358 h 9206594"/>
                    <a:gd name="connsiteX31" fmla="*/ 18414464 w 18568524"/>
                    <a:gd name="connsiteY31" fmla="*/ 7988760 h 9206594"/>
                    <a:gd name="connsiteX32" fmla="*/ 18096032 w 18568524"/>
                    <a:gd name="connsiteY32" fmla="*/ 7989614 h 9206594"/>
                    <a:gd name="connsiteX33" fmla="*/ 18096336 w 18568524"/>
                    <a:gd name="connsiteY33" fmla="*/ 7774738 h 9206594"/>
                    <a:gd name="connsiteX34" fmla="*/ 17530650 w 18568524"/>
                    <a:gd name="connsiteY34" fmla="*/ 7404429 h 9206594"/>
                    <a:gd name="connsiteX35" fmla="*/ 16608348 w 18568524"/>
                    <a:gd name="connsiteY35" fmla="*/ 7390494 h 9206594"/>
                    <a:gd name="connsiteX36" fmla="*/ 16608058 w 18568524"/>
                    <a:gd name="connsiteY36" fmla="*/ 6898149 h 9206594"/>
                    <a:gd name="connsiteX37" fmla="*/ 15622839 w 18568524"/>
                    <a:gd name="connsiteY37" fmla="*/ 6897826 h 9206594"/>
                    <a:gd name="connsiteX38" fmla="*/ 15928183 w 18568524"/>
                    <a:gd name="connsiteY38" fmla="*/ 7767208 h 9206594"/>
                    <a:gd name="connsiteX39" fmla="*/ 15649581 w 18568524"/>
                    <a:gd name="connsiteY39" fmla="*/ 7772995 h 9206594"/>
                    <a:gd name="connsiteX40" fmla="*/ 15279281 w 18568524"/>
                    <a:gd name="connsiteY40" fmla="*/ 6765826 h 9206594"/>
                    <a:gd name="connsiteX41" fmla="*/ 15112575 w 18568524"/>
                    <a:gd name="connsiteY41" fmla="*/ 6946397 h 9206594"/>
                    <a:gd name="connsiteX42" fmla="*/ 12801108 w 18568524"/>
                    <a:gd name="connsiteY42" fmla="*/ 7520707 h 9206594"/>
                    <a:gd name="connsiteX43" fmla="*/ 12559471 w 18568524"/>
                    <a:gd name="connsiteY43" fmla="*/ 7526326 h 9206594"/>
                    <a:gd name="connsiteX44" fmla="*/ 12484545 w 18568524"/>
                    <a:gd name="connsiteY44" fmla="*/ 7758595 h 9206594"/>
                    <a:gd name="connsiteX45" fmla="*/ 12272878 w 18568524"/>
                    <a:gd name="connsiteY45" fmla="*/ 7725759 h 9206594"/>
                    <a:gd name="connsiteX46" fmla="*/ 12400294 w 18568524"/>
                    <a:gd name="connsiteY46" fmla="*/ 7187022 h 9206594"/>
                    <a:gd name="connsiteX47" fmla="*/ 9159702 w 18568524"/>
                    <a:gd name="connsiteY47" fmla="*/ 7155444 h 9206594"/>
                    <a:gd name="connsiteX48" fmla="*/ 9182183 w 18568524"/>
                    <a:gd name="connsiteY48" fmla="*/ 7014956 h 9206594"/>
                    <a:gd name="connsiteX49" fmla="*/ 9283330 w 18568524"/>
                    <a:gd name="connsiteY49" fmla="*/ 6941906 h 9206594"/>
                    <a:gd name="connsiteX50" fmla="*/ 9082904 w 18568524"/>
                    <a:gd name="connsiteY50" fmla="*/ 6968126 h 9206594"/>
                    <a:gd name="connsiteX51" fmla="*/ 9082900 w 18568524"/>
                    <a:gd name="connsiteY51" fmla="*/ 7320279 h 9206594"/>
                    <a:gd name="connsiteX52" fmla="*/ 8670810 w 18568524"/>
                    <a:gd name="connsiteY52" fmla="*/ 7327771 h 9206594"/>
                    <a:gd name="connsiteX53" fmla="*/ 8655825 w 18568524"/>
                    <a:gd name="connsiteY53" fmla="*/ 7200397 h 9206594"/>
                    <a:gd name="connsiteX54" fmla="*/ 8483497 w 18568524"/>
                    <a:gd name="connsiteY54" fmla="*/ 7230367 h 9206594"/>
                    <a:gd name="connsiteX55" fmla="*/ 7929046 w 18568524"/>
                    <a:gd name="connsiteY55" fmla="*/ 7736867 h 9206594"/>
                    <a:gd name="connsiteX56" fmla="*/ 5195746 w 18568524"/>
                    <a:gd name="connsiteY56" fmla="*/ 7739864 h 9206594"/>
                    <a:gd name="connsiteX57" fmla="*/ 5051883 w 18568524"/>
                    <a:gd name="connsiteY57" fmla="*/ 8109470 h 9206594"/>
                    <a:gd name="connsiteX58" fmla="*/ 2365792 w 18568524"/>
                    <a:gd name="connsiteY58" fmla="*/ 8048939 h 9206594"/>
                    <a:gd name="connsiteX59" fmla="*/ 2202829 w 18568524"/>
                    <a:gd name="connsiteY59" fmla="*/ 8048939 h 9206594"/>
                    <a:gd name="connsiteX60" fmla="*/ 2042324 w 18568524"/>
                    <a:gd name="connsiteY60" fmla="*/ 8335527 h 9206594"/>
                    <a:gd name="connsiteX61" fmla="*/ 950965 w 18568524"/>
                    <a:gd name="connsiteY61" fmla="*/ 8339275 h 9206594"/>
                    <a:gd name="connsiteX62" fmla="*/ 159216 w 18568524"/>
                    <a:gd name="connsiteY62" fmla="*/ 7854722 h 9206594"/>
                    <a:gd name="connsiteX63" fmla="*/ 155471 w 18568524"/>
                    <a:gd name="connsiteY63" fmla="*/ 6724623 h 9206594"/>
                    <a:gd name="connsiteX64" fmla="*/ 421459 w 18568524"/>
                    <a:gd name="connsiteY64" fmla="*/ 6722749 h 9206594"/>
                    <a:gd name="connsiteX65" fmla="*/ 423331 w 18568524"/>
                    <a:gd name="connsiteY65" fmla="*/ 6512952 h 9206594"/>
                    <a:gd name="connsiteX66" fmla="*/ 16857 w 18568524"/>
                    <a:gd name="connsiteY66" fmla="*/ 6391199 h 9206594"/>
                    <a:gd name="connsiteX67" fmla="*/ 0 w 18568524"/>
                    <a:gd name="connsiteY67" fmla="*/ 5008815 h 9206594"/>
                    <a:gd name="connsiteX68" fmla="*/ 706176 w 18568524"/>
                    <a:gd name="connsiteY68" fmla="*/ 2934644 h 9206594"/>
                    <a:gd name="connsiteX69" fmla="*/ 1984944 w 18568524"/>
                    <a:gd name="connsiteY69" fmla="*/ 2150388 h 9206594"/>
                    <a:gd name="connsiteX70" fmla="*/ 2079876 w 18568524"/>
                    <a:gd name="connsiteY70" fmla="*/ 2149777 h 9206594"/>
                    <a:gd name="connsiteX71" fmla="*/ 2079876 w 18568524"/>
                    <a:gd name="connsiteY71" fmla="*/ 1968886 h 9206594"/>
                    <a:gd name="connsiteX72" fmla="*/ 3500714 w 18568524"/>
                    <a:gd name="connsiteY72" fmla="*/ 1968886 h 9206594"/>
                    <a:gd name="connsiteX73" fmla="*/ 3500714 w 18568524"/>
                    <a:gd name="connsiteY73" fmla="*/ 2140629 h 9206594"/>
                    <a:gd name="connsiteX74" fmla="*/ 4312582 w 18568524"/>
                    <a:gd name="connsiteY74" fmla="*/ 2135402 h 9206594"/>
                    <a:gd name="connsiteX75" fmla="*/ 4587343 w 18568524"/>
                    <a:gd name="connsiteY75" fmla="*/ 2485088 h 9206594"/>
                    <a:gd name="connsiteX76" fmla="*/ 4587346 w 18568524"/>
                    <a:gd name="connsiteY76" fmla="*/ 5441512 h 9206594"/>
                    <a:gd name="connsiteX77" fmla="*/ 4325104 w 18568524"/>
                    <a:gd name="connsiteY77" fmla="*/ 5656924 h 9206594"/>
                    <a:gd name="connsiteX78" fmla="*/ 4325106 w 18568524"/>
                    <a:gd name="connsiteY78" fmla="*/ 5932274 h 9206594"/>
                    <a:gd name="connsiteX79" fmla="*/ 4787775 w 18568524"/>
                    <a:gd name="connsiteY79" fmla="*/ 6087747 h 9206594"/>
                    <a:gd name="connsiteX80" fmla="*/ 4804633 w 18568524"/>
                    <a:gd name="connsiteY80" fmla="*/ 5724355 h 9206594"/>
                    <a:gd name="connsiteX81" fmla="*/ 5067323 w 18568524"/>
                    <a:gd name="connsiteY81" fmla="*/ 5722072 h 9206594"/>
                    <a:gd name="connsiteX82" fmla="*/ 4961967 w 18568524"/>
                    <a:gd name="connsiteY82" fmla="*/ 0 h 9206594"/>
                    <a:gd name="connsiteX0" fmla="*/ 3714073 w 18568524"/>
                    <a:gd name="connsiteY0" fmla="*/ 7334050 h 9206594"/>
                    <a:gd name="connsiteX1" fmla="*/ 3140670 w 18568524"/>
                    <a:gd name="connsiteY1" fmla="*/ 7866380 h 9206594"/>
                    <a:gd name="connsiteX2" fmla="*/ 3714073 w 18568524"/>
                    <a:gd name="connsiteY2" fmla="*/ 8398710 h 9206594"/>
                    <a:gd name="connsiteX3" fmla="*/ 4287478 w 18568524"/>
                    <a:gd name="connsiteY3" fmla="*/ 7866380 h 9206594"/>
                    <a:gd name="connsiteX4" fmla="*/ 3714073 w 18568524"/>
                    <a:gd name="connsiteY4" fmla="*/ 7334050 h 9206594"/>
                    <a:gd name="connsiteX5" fmla="*/ 14105848 w 18568524"/>
                    <a:gd name="connsiteY5" fmla="*/ 7322697 h 9206594"/>
                    <a:gd name="connsiteX6" fmla="*/ 13532443 w 18568524"/>
                    <a:gd name="connsiteY6" fmla="*/ 7855027 h 9206594"/>
                    <a:gd name="connsiteX7" fmla="*/ 14105848 w 18568524"/>
                    <a:gd name="connsiteY7" fmla="*/ 8387357 h 9206594"/>
                    <a:gd name="connsiteX8" fmla="*/ 14679253 w 18568524"/>
                    <a:gd name="connsiteY8" fmla="*/ 7855027 h 9206594"/>
                    <a:gd name="connsiteX9" fmla="*/ 14105848 w 18568524"/>
                    <a:gd name="connsiteY9" fmla="*/ 7322697 h 9206594"/>
                    <a:gd name="connsiteX10" fmla="*/ 1698043 w 18568524"/>
                    <a:gd name="connsiteY10" fmla="*/ 2741661 h 9206594"/>
                    <a:gd name="connsiteX11" fmla="*/ 1471253 w 18568524"/>
                    <a:gd name="connsiteY11" fmla="*/ 3120851 h 9206594"/>
                    <a:gd name="connsiteX12" fmla="*/ 1179153 w 18568524"/>
                    <a:gd name="connsiteY12" fmla="*/ 4574085 h 9206594"/>
                    <a:gd name="connsiteX13" fmla="*/ 3280094 w 18568524"/>
                    <a:gd name="connsiteY13" fmla="*/ 4178575 h 9206594"/>
                    <a:gd name="connsiteX14" fmla="*/ 3519582 w 18568524"/>
                    <a:gd name="connsiteY14" fmla="*/ 3939085 h 9206594"/>
                    <a:gd name="connsiteX15" fmla="*/ 3519582 w 18568524"/>
                    <a:gd name="connsiteY15" fmla="*/ 2981151 h 9206594"/>
                    <a:gd name="connsiteX16" fmla="*/ 3280094 w 18568524"/>
                    <a:gd name="connsiteY16" fmla="*/ 2741661 h 9206594"/>
                    <a:gd name="connsiteX17" fmla="*/ 1698043 w 18568524"/>
                    <a:gd name="connsiteY17" fmla="*/ 2741661 h 9206594"/>
                    <a:gd name="connsiteX18" fmla="*/ 4961967 w 18568524"/>
                    <a:gd name="connsiteY18" fmla="*/ 0 h 9206594"/>
                    <a:gd name="connsiteX19" fmla="*/ 18568524 w 18568524"/>
                    <a:gd name="connsiteY19" fmla="*/ 0 h 9206594"/>
                    <a:gd name="connsiteX20" fmla="*/ 18555943 w 18568524"/>
                    <a:gd name="connsiteY20" fmla="*/ 6690900 h 9206594"/>
                    <a:gd name="connsiteX21" fmla="*/ 17878032 w 18568524"/>
                    <a:gd name="connsiteY21" fmla="*/ 6682074 h 9206594"/>
                    <a:gd name="connsiteX22" fmla="*/ 17877744 w 18568524"/>
                    <a:gd name="connsiteY22" fmla="*/ 6697609 h 9206594"/>
                    <a:gd name="connsiteX23" fmla="*/ 17887272 w 18568524"/>
                    <a:gd name="connsiteY23" fmla="*/ 7361175 h 9206594"/>
                    <a:gd name="connsiteX24" fmla="*/ 18083960 w 18568524"/>
                    <a:gd name="connsiteY24" fmla="*/ 7362603 h 9206594"/>
                    <a:gd name="connsiteX25" fmla="*/ 18088728 w 18568524"/>
                    <a:gd name="connsiteY25" fmla="*/ 7281638 h 9206594"/>
                    <a:gd name="connsiteX26" fmla="*/ 18411916 w 18568524"/>
                    <a:gd name="connsiteY26" fmla="*/ 7279082 h 9206594"/>
                    <a:gd name="connsiteX27" fmla="*/ 18417600 w 18568524"/>
                    <a:gd name="connsiteY27" fmla="*/ 7367384 h 9206594"/>
                    <a:gd name="connsiteX28" fmla="*/ 18527812 w 18568524"/>
                    <a:gd name="connsiteY28" fmla="*/ 7366148 h 9206594"/>
                    <a:gd name="connsiteX29" fmla="*/ 18532500 w 18568524"/>
                    <a:gd name="connsiteY29" fmla="*/ 7829429 h 9206594"/>
                    <a:gd name="connsiteX30" fmla="*/ 18414072 w 18568524"/>
                    <a:gd name="connsiteY30" fmla="*/ 7829358 h 9206594"/>
                    <a:gd name="connsiteX31" fmla="*/ 18414464 w 18568524"/>
                    <a:gd name="connsiteY31" fmla="*/ 7988760 h 9206594"/>
                    <a:gd name="connsiteX32" fmla="*/ 18096032 w 18568524"/>
                    <a:gd name="connsiteY32" fmla="*/ 7989614 h 9206594"/>
                    <a:gd name="connsiteX33" fmla="*/ 18096336 w 18568524"/>
                    <a:gd name="connsiteY33" fmla="*/ 7774738 h 9206594"/>
                    <a:gd name="connsiteX34" fmla="*/ 17530650 w 18568524"/>
                    <a:gd name="connsiteY34" fmla="*/ 7404429 h 9206594"/>
                    <a:gd name="connsiteX35" fmla="*/ 16608348 w 18568524"/>
                    <a:gd name="connsiteY35" fmla="*/ 7390494 h 9206594"/>
                    <a:gd name="connsiteX36" fmla="*/ 16608058 w 18568524"/>
                    <a:gd name="connsiteY36" fmla="*/ 6898149 h 9206594"/>
                    <a:gd name="connsiteX37" fmla="*/ 15622839 w 18568524"/>
                    <a:gd name="connsiteY37" fmla="*/ 6897826 h 9206594"/>
                    <a:gd name="connsiteX38" fmla="*/ 15928183 w 18568524"/>
                    <a:gd name="connsiteY38" fmla="*/ 7767208 h 9206594"/>
                    <a:gd name="connsiteX39" fmla="*/ 15649581 w 18568524"/>
                    <a:gd name="connsiteY39" fmla="*/ 7772995 h 9206594"/>
                    <a:gd name="connsiteX40" fmla="*/ 15279281 w 18568524"/>
                    <a:gd name="connsiteY40" fmla="*/ 6765826 h 9206594"/>
                    <a:gd name="connsiteX41" fmla="*/ 15112575 w 18568524"/>
                    <a:gd name="connsiteY41" fmla="*/ 6946397 h 9206594"/>
                    <a:gd name="connsiteX42" fmla="*/ 12801108 w 18568524"/>
                    <a:gd name="connsiteY42" fmla="*/ 7520707 h 9206594"/>
                    <a:gd name="connsiteX43" fmla="*/ 12559471 w 18568524"/>
                    <a:gd name="connsiteY43" fmla="*/ 7526326 h 9206594"/>
                    <a:gd name="connsiteX44" fmla="*/ 12484545 w 18568524"/>
                    <a:gd name="connsiteY44" fmla="*/ 7758595 h 9206594"/>
                    <a:gd name="connsiteX45" fmla="*/ 12272878 w 18568524"/>
                    <a:gd name="connsiteY45" fmla="*/ 7725759 h 9206594"/>
                    <a:gd name="connsiteX46" fmla="*/ 12400294 w 18568524"/>
                    <a:gd name="connsiteY46" fmla="*/ 7187022 h 9206594"/>
                    <a:gd name="connsiteX47" fmla="*/ 9159702 w 18568524"/>
                    <a:gd name="connsiteY47" fmla="*/ 7155444 h 9206594"/>
                    <a:gd name="connsiteX48" fmla="*/ 9182183 w 18568524"/>
                    <a:gd name="connsiteY48" fmla="*/ 7014956 h 9206594"/>
                    <a:gd name="connsiteX49" fmla="*/ 9283330 w 18568524"/>
                    <a:gd name="connsiteY49" fmla="*/ 6941906 h 9206594"/>
                    <a:gd name="connsiteX50" fmla="*/ 9082904 w 18568524"/>
                    <a:gd name="connsiteY50" fmla="*/ 6968126 h 9206594"/>
                    <a:gd name="connsiteX51" fmla="*/ 9082900 w 18568524"/>
                    <a:gd name="connsiteY51" fmla="*/ 7320279 h 9206594"/>
                    <a:gd name="connsiteX52" fmla="*/ 8670810 w 18568524"/>
                    <a:gd name="connsiteY52" fmla="*/ 7327771 h 9206594"/>
                    <a:gd name="connsiteX53" fmla="*/ 8655825 w 18568524"/>
                    <a:gd name="connsiteY53" fmla="*/ 7200397 h 9206594"/>
                    <a:gd name="connsiteX54" fmla="*/ 8483497 w 18568524"/>
                    <a:gd name="connsiteY54" fmla="*/ 7230367 h 9206594"/>
                    <a:gd name="connsiteX55" fmla="*/ 7929046 w 18568524"/>
                    <a:gd name="connsiteY55" fmla="*/ 7736867 h 9206594"/>
                    <a:gd name="connsiteX56" fmla="*/ 5195746 w 18568524"/>
                    <a:gd name="connsiteY56" fmla="*/ 7739864 h 9206594"/>
                    <a:gd name="connsiteX57" fmla="*/ 5051883 w 18568524"/>
                    <a:gd name="connsiteY57" fmla="*/ 8109470 h 9206594"/>
                    <a:gd name="connsiteX58" fmla="*/ 2365792 w 18568524"/>
                    <a:gd name="connsiteY58" fmla="*/ 8048939 h 9206594"/>
                    <a:gd name="connsiteX59" fmla="*/ 2202829 w 18568524"/>
                    <a:gd name="connsiteY59" fmla="*/ 8048939 h 9206594"/>
                    <a:gd name="connsiteX60" fmla="*/ 2042324 w 18568524"/>
                    <a:gd name="connsiteY60" fmla="*/ 8335527 h 9206594"/>
                    <a:gd name="connsiteX61" fmla="*/ 950965 w 18568524"/>
                    <a:gd name="connsiteY61" fmla="*/ 8339275 h 9206594"/>
                    <a:gd name="connsiteX62" fmla="*/ 159216 w 18568524"/>
                    <a:gd name="connsiteY62" fmla="*/ 7854722 h 9206594"/>
                    <a:gd name="connsiteX63" fmla="*/ 155471 w 18568524"/>
                    <a:gd name="connsiteY63" fmla="*/ 6724623 h 9206594"/>
                    <a:gd name="connsiteX64" fmla="*/ 421459 w 18568524"/>
                    <a:gd name="connsiteY64" fmla="*/ 6722749 h 9206594"/>
                    <a:gd name="connsiteX65" fmla="*/ 423331 w 18568524"/>
                    <a:gd name="connsiteY65" fmla="*/ 6512952 h 9206594"/>
                    <a:gd name="connsiteX66" fmla="*/ 16857 w 18568524"/>
                    <a:gd name="connsiteY66" fmla="*/ 6391199 h 9206594"/>
                    <a:gd name="connsiteX67" fmla="*/ 0 w 18568524"/>
                    <a:gd name="connsiteY67" fmla="*/ 5008815 h 9206594"/>
                    <a:gd name="connsiteX68" fmla="*/ 706176 w 18568524"/>
                    <a:gd name="connsiteY68" fmla="*/ 2934644 h 9206594"/>
                    <a:gd name="connsiteX69" fmla="*/ 1984944 w 18568524"/>
                    <a:gd name="connsiteY69" fmla="*/ 2150388 h 9206594"/>
                    <a:gd name="connsiteX70" fmla="*/ 2079876 w 18568524"/>
                    <a:gd name="connsiteY70" fmla="*/ 2149777 h 9206594"/>
                    <a:gd name="connsiteX71" fmla="*/ 2079876 w 18568524"/>
                    <a:gd name="connsiteY71" fmla="*/ 1968886 h 9206594"/>
                    <a:gd name="connsiteX72" fmla="*/ 3500714 w 18568524"/>
                    <a:gd name="connsiteY72" fmla="*/ 1968886 h 9206594"/>
                    <a:gd name="connsiteX73" fmla="*/ 3500714 w 18568524"/>
                    <a:gd name="connsiteY73" fmla="*/ 2140629 h 9206594"/>
                    <a:gd name="connsiteX74" fmla="*/ 4312582 w 18568524"/>
                    <a:gd name="connsiteY74" fmla="*/ 2135402 h 9206594"/>
                    <a:gd name="connsiteX75" fmla="*/ 4587343 w 18568524"/>
                    <a:gd name="connsiteY75" fmla="*/ 2485088 h 9206594"/>
                    <a:gd name="connsiteX76" fmla="*/ 4587346 w 18568524"/>
                    <a:gd name="connsiteY76" fmla="*/ 5441512 h 9206594"/>
                    <a:gd name="connsiteX77" fmla="*/ 4325104 w 18568524"/>
                    <a:gd name="connsiteY77" fmla="*/ 5656924 h 9206594"/>
                    <a:gd name="connsiteX78" fmla="*/ 4325106 w 18568524"/>
                    <a:gd name="connsiteY78" fmla="*/ 5932274 h 9206594"/>
                    <a:gd name="connsiteX79" fmla="*/ 4787775 w 18568524"/>
                    <a:gd name="connsiteY79" fmla="*/ 6087747 h 9206594"/>
                    <a:gd name="connsiteX80" fmla="*/ 4804633 w 18568524"/>
                    <a:gd name="connsiteY80" fmla="*/ 5724355 h 9206594"/>
                    <a:gd name="connsiteX81" fmla="*/ 5067323 w 18568524"/>
                    <a:gd name="connsiteY81" fmla="*/ 5722072 h 9206594"/>
                    <a:gd name="connsiteX82" fmla="*/ 4961967 w 18568524"/>
                    <a:gd name="connsiteY82" fmla="*/ 0 h 9206594"/>
                    <a:gd name="connsiteX0" fmla="*/ 3714073 w 18568524"/>
                    <a:gd name="connsiteY0" fmla="*/ 7334050 h 9206594"/>
                    <a:gd name="connsiteX1" fmla="*/ 3140670 w 18568524"/>
                    <a:gd name="connsiteY1" fmla="*/ 7866380 h 9206594"/>
                    <a:gd name="connsiteX2" fmla="*/ 3714073 w 18568524"/>
                    <a:gd name="connsiteY2" fmla="*/ 8398710 h 9206594"/>
                    <a:gd name="connsiteX3" fmla="*/ 4287478 w 18568524"/>
                    <a:gd name="connsiteY3" fmla="*/ 7866380 h 9206594"/>
                    <a:gd name="connsiteX4" fmla="*/ 3714073 w 18568524"/>
                    <a:gd name="connsiteY4" fmla="*/ 7334050 h 9206594"/>
                    <a:gd name="connsiteX5" fmla="*/ 14105848 w 18568524"/>
                    <a:gd name="connsiteY5" fmla="*/ 7322697 h 9206594"/>
                    <a:gd name="connsiteX6" fmla="*/ 13532443 w 18568524"/>
                    <a:gd name="connsiteY6" fmla="*/ 7855027 h 9206594"/>
                    <a:gd name="connsiteX7" fmla="*/ 14105848 w 18568524"/>
                    <a:gd name="connsiteY7" fmla="*/ 8387357 h 9206594"/>
                    <a:gd name="connsiteX8" fmla="*/ 14679253 w 18568524"/>
                    <a:gd name="connsiteY8" fmla="*/ 7855027 h 9206594"/>
                    <a:gd name="connsiteX9" fmla="*/ 14105848 w 18568524"/>
                    <a:gd name="connsiteY9" fmla="*/ 7322697 h 9206594"/>
                    <a:gd name="connsiteX10" fmla="*/ 1698043 w 18568524"/>
                    <a:gd name="connsiteY10" fmla="*/ 2741661 h 9206594"/>
                    <a:gd name="connsiteX11" fmla="*/ 1471253 w 18568524"/>
                    <a:gd name="connsiteY11" fmla="*/ 3120851 h 9206594"/>
                    <a:gd name="connsiteX12" fmla="*/ 1179153 w 18568524"/>
                    <a:gd name="connsiteY12" fmla="*/ 4574085 h 9206594"/>
                    <a:gd name="connsiteX13" fmla="*/ 3280094 w 18568524"/>
                    <a:gd name="connsiteY13" fmla="*/ 4178575 h 9206594"/>
                    <a:gd name="connsiteX14" fmla="*/ 3519582 w 18568524"/>
                    <a:gd name="connsiteY14" fmla="*/ 3939085 h 9206594"/>
                    <a:gd name="connsiteX15" fmla="*/ 3519582 w 18568524"/>
                    <a:gd name="connsiteY15" fmla="*/ 2981151 h 9206594"/>
                    <a:gd name="connsiteX16" fmla="*/ 3280094 w 18568524"/>
                    <a:gd name="connsiteY16" fmla="*/ 2741661 h 9206594"/>
                    <a:gd name="connsiteX17" fmla="*/ 1698043 w 18568524"/>
                    <a:gd name="connsiteY17" fmla="*/ 2741661 h 9206594"/>
                    <a:gd name="connsiteX18" fmla="*/ 4961967 w 18568524"/>
                    <a:gd name="connsiteY18" fmla="*/ 0 h 9206594"/>
                    <a:gd name="connsiteX19" fmla="*/ 18568524 w 18568524"/>
                    <a:gd name="connsiteY19" fmla="*/ 0 h 9206594"/>
                    <a:gd name="connsiteX20" fmla="*/ 18555943 w 18568524"/>
                    <a:gd name="connsiteY20" fmla="*/ 6690900 h 9206594"/>
                    <a:gd name="connsiteX21" fmla="*/ 17878032 w 18568524"/>
                    <a:gd name="connsiteY21" fmla="*/ 6682074 h 9206594"/>
                    <a:gd name="connsiteX22" fmla="*/ 17877744 w 18568524"/>
                    <a:gd name="connsiteY22" fmla="*/ 6697609 h 9206594"/>
                    <a:gd name="connsiteX23" fmla="*/ 17887272 w 18568524"/>
                    <a:gd name="connsiteY23" fmla="*/ 7361175 h 9206594"/>
                    <a:gd name="connsiteX24" fmla="*/ 18083960 w 18568524"/>
                    <a:gd name="connsiteY24" fmla="*/ 7362603 h 9206594"/>
                    <a:gd name="connsiteX25" fmla="*/ 18088728 w 18568524"/>
                    <a:gd name="connsiteY25" fmla="*/ 7281638 h 9206594"/>
                    <a:gd name="connsiteX26" fmla="*/ 18411916 w 18568524"/>
                    <a:gd name="connsiteY26" fmla="*/ 7279082 h 9206594"/>
                    <a:gd name="connsiteX27" fmla="*/ 18417600 w 18568524"/>
                    <a:gd name="connsiteY27" fmla="*/ 7367384 h 9206594"/>
                    <a:gd name="connsiteX28" fmla="*/ 18527812 w 18568524"/>
                    <a:gd name="connsiteY28" fmla="*/ 7366148 h 9206594"/>
                    <a:gd name="connsiteX29" fmla="*/ 18532500 w 18568524"/>
                    <a:gd name="connsiteY29" fmla="*/ 7829429 h 9206594"/>
                    <a:gd name="connsiteX30" fmla="*/ 18414072 w 18568524"/>
                    <a:gd name="connsiteY30" fmla="*/ 7829358 h 9206594"/>
                    <a:gd name="connsiteX31" fmla="*/ 18414464 w 18568524"/>
                    <a:gd name="connsiteY31" fmla="*/ 7988760 h 9206594"/>
                    <a:gd name="connsiteX32" fmla="*/ 18096032 w 18568524"/>
                    <a:gd name="connsiteY32" fmla="*/ 7989614 h 9206594"/>
                    <a:gd name="connsiteX33" fmla="*/ 18096336 w 18568524"/>
                    <a:gd name="connsiteY33" fmla="*/ 7774738 h 9206594"/>
                    <a:gd name="connsiteX34" fmla="*/ 17530650 w 18568524"/>
                    <a:gd name="connsiteY34" fmla="*/ 7404429 h 9206594"/>
                    <a:gd name="connsiteX35" fmla="*/ 16608348 w 18568524"/>
                    <a:gd name="connsiteY35" fmla="*/ 7390494 h 9206594"/>
                    <a:gd name="connsiteX36" fmla="*/ 16608058 w 18568524"/>
                    <a:gd name="connsiteY36" fmla="*/ 6898149 h 9206594"/>
                    <a:gd name="connsiteX37" fmla="*/ 15622839 w 18568524"/>
                    <a:gd name="connsiteY37" fmla="*/ 6897826 h 9206594"/>
                    <a:gd name="connsiteX38" fmla="*/ 15928183 w 18568524"/>
                    <a:gd name="connsiteY38" fmla="*/ 7767208 h 9206594"/>
                    <a:gd name="connsiteX39" fmla="*/ 15649581 w 18568524"/>
                    <a:gd name="connsiteY39" fmla="*/ 7772995 h 9206594"/>
                    <a:gd name="connsiteX40" fmla="*/ 15279281 w 18568524"/>
                    <a:gd name="connsiteY40" fmla="*/ 6765826 h 9206594"/>
                    <a:gd name="connsiteX41" fmla="*/ 15112575 w 18568524"/>
                    <a:gd name="connsiteY41" fmla="*/ 6946397 h 9206594"/>
                    <a:gd name="connsiteX42" fmla="*/ 12801108 w 18568524"/>
                    <a:gd name="connsiteY42" fmla="*/ 7520707 h 9206594"/>
                    <a:gd name="connsiteX43" fmla="*/ 12559471 w 18568524"/>
                    <a:gd name="connsiteY43" fmla="*/ 7526326 h 9206594"/>
                    <a:gd name="connsiteX44" fmla="*/ 12484545 w 18568524"/>
                    <a:gd name="connsiteY44" fmla="*/ 7758595 h 9206594"/>
                    <a:gd name="connsiteX45" fmla="*/ 12272878 w 18568524"/>
                    <a:gd name="connsiteY45" fmla="*/ 7725759 h 9206594"/>
                    <a:gd name="connsiteX46" fmla="*/ 12382909 w 18568524"/>
                    <a:gd name="connsiteY46" fmla="*/ 7159091 h 9206594"/>
                    <a:gd name="connsiteX47" fmla="*/ 9159702 w 18568524"/>
                    <a:gd name="connsiteY47" fmla="*/ 7155444 h 9206594"/>
                    <a:gd name="connsiteX48" fmla="*/ 9182183 w 18568524"/>
                    <a:gd name="connsiteY48" fmla="*/ 7014956 h 9206594"/>
                    <a:gd name="connsiteX49" fmla="*/ 9283330 w 18568524"/>
                    <a:gd name="connsiteY49" fmla="*/ 6941906 h 9206594"/>
                    <a:gd name="connsiteX50" fmla="*/ 9082904 w 18568524"/>
                    <a:gd name="connsiteY50" fmla="*/ 6968126 h 9206594"/>
                    <a:gd name="connsiteX51" fmla="*/ 9082900 w 18568524"/>
                    <a:gd name="connsiteY51" fmla="*/ 7320279 h 9206594"/>
                    <a:gd name="connsiteX52" fmla="*/ 8670810 w 18568524"/>
                    <a:gd name="connsiteY52" fmla="*/ 7327771 h 9206594"/>
                    <a:gd name="connsiteX53" fmla="*/ 8655825 w 18568524"/>
                    <a:gd name="connsiteY53" fmla="*/ 7200397 h 9206594"/>
                    <a:gd name="connsiteX54" fmla="*/ 8483497 w 18568524"/>
                    <a:gd name="connsiteY54" fmla="*/ 7230367 h 9206594"/>
                    <a:gd name="connsiteX55" fmla="*/ 7929046 w 18568524"/>
                    <a:gd name="connsiteY55" fmla="*/ 7736867 h 9206594"/>
                    <a:gd name="connsiteX56" fmla="*/ 5195746 w 18568524"/>
                    <a:gd name="connsiteY56" fmla="*/ 7739864 h 9206594"/>
                    <a:gd name="connsiteX57" fmla="*/ 5051883 w 18568524"/>
                    <a:gd name="connsiteY57" fmla="*/ 8109470 h 9206594"/>
                    <a:gd name="connsiteX58" fmla="*/ 2365792 w 18568524"/>
                    <a:gd name="connsiteY58" fmla="*/ 8048939 h 9206594"/>
                    <a:gd name="connsiteX59" fmla="*/ 2202829 w 18568524"/>
                    <a:gd name="connsiteY59" fmla="*/ 8048939 h 9206594"/>
                    <a:gd name="connsiteX60" fmla="*/ 2042324 w 18568524"/>
                    <a:gd name="connsiteY60" fmla="*/ 8335527 h 9206594"/>
                    <a:gd name="connsiteX61" fmla="*/ 950965 w 18568524"/>
                    <a:gd name="connsiteY61" fmla="*/ 8339275 h 9206594"/>
                    <a:gd name="connsiteX62" fmla="*/ 159216 w 18568524"/>
                    <a:gd name="connsiteY62" fmla="*/ 7854722 h 9206594"/>
                    <a:gd name="connsiteX63" fmla="*/ 155471 w 18568524"/>
                    <a:gd name="connsiteY63" fmla="*/ 6724623 h 9206594"/>
                    <a:gd name="connsiteX64" fmla="*/ 421459 w 18568524"/>
                    <a:gd name="connsiteY64" fmla="*/ 6722749 h 9206594"/>
                    <a:gd name="connsiteX65" fmla="*/ 423331 w 18568524"/>
                    <a:gd name="connsiteY65" fmla="*/ 6512952 h 9206594"/>
                    <a:gd name="connsiteX66" fmla="*/ 16857 w 18568524"/>
                    <a:gd name="connsiteY66" fmla="*/ 6391199 h 9206594"/>
                    <a:gd name="connsiteX67" fmla="*/ 0 w 18568524"/>
                    <a:gd name="connsiteY67" fmla="*/ 5008815 h 9206594"/>
                    <a:gd name="connsiteX68" fmla="*/ 706176 w 18568524"/>
                    <a:gd name="connsiteY68" fmla="*/ 2934644 h 9206594"/>
                    <a:gd name="connsiteX69" fmla="*/ 1984944 w 18568524"/>
                    <a:gd name="connsiteY69" fmla="*/ 2150388 h 9206594"/>
                    <a:gd name="connsiteX70" fmla="*/ 2079876 w 18568524"/>
                    <a:gd name="connsiteY70" fmla="*/ 2149777 h 9206594"/>
                    <a:gd name="connsiteX71" fmla="*/ 2079876 w 18568524"/>
                    <a:gd name="connsiteY71" fmla="*/ 1968886 h 9206594"/>
                    <a:gd name="connsiteX72" fmla="*/ 3500714 w 18568524"/>
                    <a:gd name="connsiteY72" fmla="*/ 1968886 h 9206594"/>
                    <a:gd name="connsiteX73" fmla="*/ 3500714 w 18568524"/>
                    <a:gd name="connsiteY73" fmla="*/ 2140629 h 9206594"/>
                    <a:gd name="connsiteX74" fmla="*/ 4312582 w 18568524"/>
                    <a:gd name="connsiteY74" fmla="*/ 2135402 h 9206594"/>
                    <a:gd name="connsiteX75" fmla="*/ 4587343 w 18568524"/>
                    <a:gd name="connsiteY75" fmla="*/ 2485088 h 9206594"/>
                    <a:gd name="connsiteX76" fmla="*/ 4587346 w 18568524"/>
                    <a:gd name="connsiteY76" fmla="*/ 5441512 h 9206594"/>
                    <a:gd name="connsiteX77" fmla="*/ 4325104 w 18568524"/>
                    <a:gd name="connsiteY77" fmla="*/ 5656924 h 9206594"/>
                    <a:gd name="connsiteX78" fmla="*/ 4325106 w 18568524"/>
                    <a:gd name="connsiteY78" fmla="*/ 5932274 h 9206594"/>
                    <a:gd name="connsiteX79" fmla="*/ 4787775 w 18568524"/>
                    <a:gd name="connsiteY79" fmla="*/ 6087747 h 9206594"/>
                    <a:gd name="connsiteX80" fmla="*/ 4804633 w 18568524"/>
                    <a:gd name="connsiteY80" fmla="*/ 5724355 h 9206594"/>
                    <a:gd name="connsiteX81" fmla="*/ 5067323 w 18568524"/>
                    <a:gd name="connsiteY81" fmla="*/ 5722072 h 9206594"/>
                    <a:gd name="connsiteX82" fmla="*/ 4961967 w 18568524"/>
                    <a:gd name="connsiteY82" fmla="*/ 0 h 9206594"/>
                    <a:gd name="connsiteX0" fmla="*/ 3714073 w 18568524"/>
                    <a:gd name="connsiteY0" fmla="*/ 7334050 h 9206594"/>
                    <a:gd name="connsiteX1" fmla="*/ 3140670 w 18568524"/>
                    <a:gd name="connsiteY1" fmla="*/ 7866380 h 9206594"/>
                    <a:gd name="connsiteX2" fmla="*/ 3714073 w 18568524"/>
                    <a:gd name="connsiteY2" fmla="*/ 8398710 h 9206594"/>
                    <a:gd name="connsiteX3" fmla="*/ 4287478 w 18568524"/>
                    <a:gd name="connsiteY3" fmla="*/ 7866380 h 9206594"/>
                    <a:gd name="connsiteX4" fmla="*/ 3714073 w 18568524"/>
                    <a:gd name="connsiteY4" fmla="*/ 7334050 h 9206594"/>
                    <a:gd name="connsiteX5" fmla="*/ 14105848 w 18568524"/>
                    <a:gd name="connsiteY5" fmla="*/ 7322697 h 9206594"/>
                    <a:gd name="connsiteX6" fmla="*/ 13532443 w 18568524"/>
                    <a:gd name="connsiteY6" fmla="*/ 7855027 h 9206594"/>
                    <a:gd name="connsiteX7" fmla="*/ 14105848 w 18568524"/>
                    <a:gd name="connsiteY7" fmla="*/ 8387357 h 9206594"/>
                    <a:gd name="connsiteX8" fmla="*/ 14679253 w 18568524"/>
                    <a:gd name="connsiteY8" fmla="*/ 7855027 h 9206594"/>
                    <a:gd name="connsiteX9" fmla="*/ 14105848 w 18568524"/>
                    <a:gd name="connsiteY9" fmla="*/ 7322697 h 9206594"/>
                    <a:gd name="connsiteX10" fmla="*/ 1698043 w 18568524"/>
                    <a:gd name="connsiteY10" fmla="*/ 2741661 h 9206594"/>
                    <a:gd name="connsiteX11" fmla="*/ 1471253 w 18568524"/>
                    <a:gd name="connsiteY11" fmla="*/ 3120851 h 9206594"/>
                    <a:gd name="connsiteX12" fmla="*/ 1179153 w 18568524"/>
                    <a:gd name="connsiteY12" fmla="*/ 4574085 h 9206594"/>
                    <a:gd name="connsiteX13" fmla="*/ 3280094 w 18568524"/>
                    <a:gd name="connsiteY13" fmla="*/ 4178575 h 9206594"/>
                    <a:gd name="connsiteX14" fmla="*/ 3519582 w 18568524"/>
                    <a:gd name="connsiteY14" fmla="*/ 3939085 h 9206594"/>
                    <a:gd name="connsiteX15" fmla="*/ 3519582 w 18568524"/>
                    <a:gd name="connsiteY15" fmla="*/ 2981151 h 9206594"/>
                    <a:gd name="connsiteX16" fmla="*/ 3280094 w 18568524"/>
                    <a:gd name="connsiteY16" fmla="*/ 2741661 h 9206594"/>
                    <a:gd name="connsiteX17" fmla="*/ 1698043 w 18568524"/>
                    <a:gd name="connsiteY17" fmla="*/ 2741661 h 9206594"/>
                    <a:gd name="connsiteX18" fmla="*/ 5014118 w 18568524"/>
                    <a:gd name="connsiteY18" fmla="*/ 0 h 9206594"/>
                    <a:gd name="connsiteX19" fmla="*/ 18568524 w 18568524"/>
                    <a:gd name="connsiteY19" fmla="*/ 0 h 9206594"/>
                    <a:gd name="connsiteX20" fmla="*/ 18555943 w 18568524"/>
                    <a:gd name="connsiteY20" fmla="*/ 6690900 h 9206594"/>
                    <a:gd name="connsiteX21" fmla="*/ 17878032 w 18568524"/>
                    <a:gd name="connsiteY21" fmla="*/ 6682074 h 9206594"/>
                    <a:gd name="connsiteX22" fmla="*/ 17877744 w 18568524"/>
                    <a:gd name="connsiteY22" fmla="*/ 6697609 h 9206594"/>
                    <a:gd name="connsiteX23" fmla="*/ 17887272 w 18568524"/>
                    <a:gd name="connsiteY23" fmla="*/ 7361175 h 9206594"/>
                    <a:gd name="connsiteX24" fmla="*/ 18083960 w 18568524"/>
                    <a:gd name="connsiteY24" fmla="*/ 7362603 h 9206594"/>
                    <a:gd name="connsiteX25" fmla="*/ 18088728 w 18568524"/>
                    <a:gd name="connsiteY25" fmla="*/ 7281638 h 9206594"/>
                    <a:gd name="connsiteX26" fmla="*/ 18411916 w 18568524"/>
                    <a:gd name="connsiteY26" fmla="*/ 7279082 h 9206594"/>
                    <a:gd name="connsiteX27" fmla="*/ 18417600 w 18568524"/>
                    <a:gd name="connsiteY27" fmla="*/ 7367384 h 9206594"/>
                    <a:gd name="connsiteX28" fmla="*/ 18527812 w 18568524"/>
                    <a:gd name="connsiteY28" fmla="*/ 7366148 h 9206594"/>
                    <a:gd name="connsiteX29" fmla="*/ 18532500 w 18568524"/>
                    <a:gd name="connsiteY29" fmla="*/ 7829429 h 9206594"/>
                    <a:gd name="connsiteX30" fmla="*/ 18414072 w 18568524"/>
                    <a:gd name="connsiteY30" fmla="*/ 7829358 h 9206594"/>
                    <a:gd name="connsiteX31" fmla="*/ 18414464 w 18568524"/>
                    <a:gd name="connsiteY31" fmla="*/ 7988760 h 9206594"/>
                    <a:gd name="connsiteX32" fmla="*/ 18096032 w 18568524"/>
                    <a:gd name="connsiteY32" fmla="*/ 7989614 h 9206594"/>
                    <a:gd name="connsiteX33" fmla="*/ 18096336 w 18568524"/>
                    <a:gd name="connsiteY33" fmla="*/ 7774738 h 9206594"/>
                    <a:gd name="connsiteX34" fmla="*/ 17530650 w 18568524"/>
                    <a:gd name="connsiteY34" fmla="*/ 7404429 h 9206594"/>
                    <a:gd name="connsiteX35" fmla="*/ 16608348 w 18568524"/>
                    <a:gd name="connsiteY35" fmla="*/ 7390494 h 9206594"/>
                    <a:gd name="connsiteX36" fmla="*/ 16608058 w 18568524"/>
                    <a:gd name="connsiteY36" fmla="*/ 6898149 h 9206594"/>
                    <a:gd name="connsiteX37" fmla="*/ 15622839 w 18568524"/>
                    <a:gd name="connsiteY37" fmla="*/ 6897826 h 9206594"/>
                    <a:gd name="connsiteX38" fmla="*/ 15928183 w 18568524"/>
                    <a:gd name="connsiteY38" fmla="*/ 7767208 h 9206594"/>
                    <a:gd name="connsiteX39" fmla="*/ 15649581 w 18568524"/>
                    <a:gd name="connsiteY39" fmla="*/ 7772995 h 9206594"/>
                    <a:gd name="connsiteX40" fmla="*/ 15279281 w 18568524"/>
                    <a:gd name="connsiteY40" fmla="*/ 6765826 h 9206594"/>
                    <a:gd name="connsiteX41" fmla="*/ 15112575 w 18568524"/>
                    <a:gd name="connsiteY41" fmla="*/ 6946397 h 9206594"/>
                    <a:gd name="connsiteX42" fmla="*/ 12801108 w 18568524"/>
                    <a:gd name="connsiteY42" fmla="*/ 7520707 h 9206594"/>
                    <a:gd name="connsiteX43" fmla="*/ 12559471 w 18568524"/>
                    <a:gd name="connsiteY43" fmla="*/ 7526326 h 9206594"/>
                    <a:gd name="connsiteX44" fmla="*/ 12484545 w 18568524"/>
                    <a:gd name="connsiteY44" fmla="*/ 7758595 h 9206594"/>
                    <a:gd name="connsiteX45" fmla="*/ 12272878 w 18568524"/>
                    <a:gd name="connsiteY45" fmla="*/ 7725759 h 9206594"/>
                    <a:gd name="connsiteX46" fmla="*/ 12382909 w 18568524"/>
                    <a:gd name="connsiteY46" fmla="*/ 7159091 h 9206594"/>
                    <a:gd name="connsiteX47" fmla="*/ 9159702 w 18568524"/>
                    <a:gd name="connsiteY47" fmla="*/ 7155444 h 9206594"/>
                    <a:gd name="connsiteX48" fmla="*/ 9182183 w 18568524"/>
                    <a:gd name="connsiteY48" fmla="*/ 7014956 h 9206594"/>
                    <a:gd name="connsiteX49" fmla="*/ 9283330 w 18568524"/>
                    <a:gd name="connsiteY49" fmla="*/ 6941906 h 9206594"/>
                    <a:gd name="connsiteX50" fmla="*/ 9082904 w 18568524"/>
                    <a:gd name="connsiteY50" fmla="*/ 6968126 h 9206594"/>
                    <a:gd name="connsiteX51" fmla="*/ 9082900 w 18568524"/>
                    <a:gd name="connsiteY51" fmla="*/ 7320279 h 9206594"/>
                    <a:gd name="connsiteX52" fmla="*/ 8670810 w 18568524"/>
                    <a:gd name="connsiteY52" fmla="*/ 7327771 h 9206594"/>
                    <a:gd name="connsiteX53" fmla="*/ 8655825 w 18568524"/>
                    <a:gd name="connsiteY53" fmla="*/ 7200397 h 9206594"/>
                    <a:gd name="connsiteX54" fmla="*/ 8483497 w 18568524"/>
                    <a:gd name="connsiteY54" fmla="*/ 7230367 h 9206594"/>
                    <a:gd name="connsiteX55" fmla="*/ 7929046 w 18568524"/>
                    <a:gd name="connsiteY55" fmla="*/ 7736867 h 9206594"/>
                    <a:gd name="connsiteX56" fmla="*/ 5195746 w 18568524"/>
                    <a:gd name="connsiteY56" fmla="*/ 7739864 h 9206594"/>
                    <a:gd name="connsiteX57" fmla="*/ 5051883 w 18568524"/>
                    <a:gd name="connsiteY57" fmla="*/ 8109470 h 9206594"/>
                    <a:gd name="connsiteX58" fmla="*/ 2365792 w 18568524"/>
                    <a:gd name="connsiteY58" fmla="*/ 8048939 h 9206594"/>
                    <a:gd name="connsiteX59" fmla="*/ 2202829 w 18568524"/>
                    <a:gd name="connsiteY59" fmla="*/ 8048939 h 9206594"/>
                    <a:gd name="connsiteX60" fmla="*/ 2042324 w 18568524"/>
                    <a:gd name="connsiteY60" fmla="*/ 8335527 h 9206594"/>
                    <a:gd name="connsiteX61" fmla="*/ 950965 w 18568524"/>
                    <a:gd name="connsiteY61" fmla="*/ 8339275 h 9206594"/>
                    <a:gd name="connsiteX62" fmla="*/ 159216 w 18568524"/>
                    <a:gd name="connsiteY62" fmla="*/ 7854722 h 9206594"/>
                    <a:gd name="connsiteX63" fmla="*/ 155471 w 18568524"/>
                    <a:gd name="connsiteY63" fmla="*/ 6724623 h 9206594"/>
                    <a:gd name="connsiteX64" fmla="*/ 421459 w 18568524"/>
                    <a:gd name="connsiteY64" fmla="*/ 6722749 h 9206594"/>
                    <a:gd name="connsiteX65" fmla="*/ 423331 w 18568524"/>
                    <a:gd name="connsiteY65" fmla="*/ 6512952 h 9206594"/>
                    <a:gd name="connsiteX66" fmla="*/ 16857 w 18568524"/>
                    <a:gd name="connsiteY66" fmla="*/ 6391199 h 9206594"/>
                    <a:gd name="connsiteX67" fmla="*/ 0 w 18568524"/>
                    <a:gd name="connsiteY67" fmla="*/ 5008815 h 9206594"/>
                    <a:gd name="connsiteX68" fmla="*/ 706176 w 18568524"/>
                    <a:gd name="connsiteY68" fmla="*/ 2934644 h 9206594"/>
                    <a:gd name="connsiteX69" fmla="*/ 1984944 w 18568524"/>
                    <a:gd name="connsiteY69" fmla="*/ 2150388 h 9206594"/>
                    <a:gd name="connsiteX70" fmla="*/ 2079876 w 18568524"/>
                    <a:gd name="connsiteY70" fmla="*/ 2149777 h 9206594"/>
                    <a:gd name="connsiteX71" fmla="*/ 2079876 w 18568524"/>
                    <a:gd name="connsiteY71" fmla="*/ 1968886 h 9206594"/>
                    <a:gd name="connsiteX72" fmla="*/ 3500714 w 18568524"/>
                    <a:gd name="connsiteY72" fmla="*/ 1968886 h 9206594"/>
                    <a:gd name="connsiteX73" fmla="*/ 3500714 w 18568524"/>
                    <a:gd name="connsiteY73" fmla="*/ 2140629 h 9206594"/>
                    <a:gd name="connsiteX74" fmla="*/ 4312582 w 18568524"/>
                    <a:gd name="connsiteY74" fmla="*/ 2135402 h 9206594"/>
                    <a:gd name="connsiteX75" fmla="*/ 4587343 w 18568524"/>
                    <a:gd name="connsiteY75" fmla="*/ 2485088 h 9206594"/>
                    <a:gd name="connsiteX76" fmla="*/ 4587346 w 18568524"/>
                    <a:gd name="connsiteY76" fmla="*/ 5441512 h 9206594"/>
                    <a:gd name="connsiteX77" fmla="*/ 4325104 w 18568524"/>
                    <a:gd name="connsiteY77" fmla="*/ 5656924 h 9206594"/>
                    <a:gd name="connsiteX78" fmla="*/ 4325106 w 18568524"/>
                    <a:gd name="connsiteY78" fmla="*/ 5932274 h 9206594"/>
                    <a:gd name="connsiteX79" fmla="*/ 4787775 w 18568524"/>
                    <a:gd name="connsiteY79" fmla="*/ 6087747 h 9206594"/>
                    <a:gd name="connsiteX80" fmla="*/ 4804633 w 18568524"/>
                    <a:gd name="connsiteY80" fmla="*/ 5724355 h 9206594"/>
                    <a:gd name="connsiteX81" fmla="*/ 5067323 w 18568524"/>
                    <a:gd name="connsiteY81" fmla="*/ 5722072 h 9206594"/>
                    <a:gd name="connsiteX82" fmla="*/ 5014118 w 18568524"/>
                    <a:gd name="connsiteY82" fmla="*/ 0 h 9206594"/>
                    <a:gd name="connsiteX0" fmla="*/ 3714073 w 18568524"/>
                    <a:gd name="connsiteY0" fmla="*/ 7334050 h 9206594"/>
                    <a:gd name="connsiteX1" fmla="*/ 3140670 w 18568524"/>
                    <a:gd name="connsiteY1" fmla="*/ 7866380 h 9206594"/>
                    <a:gd name="connsiteX2" fmla="*/ 3714073 w 18568524"/>
                    <a:gd name="connsiteY2" fmla="*/ 8398710 h 9206594"/>
                    <a:gd name="connsiteX3" fmla="*/ 4287478 w 18568524"/>
                    <a:gd name="connsiteY3" fmla="*/ 7866380 h 9206594"/>
                    <a:gd name="connsiteX4" fmla="*/ 3714073 w 18568524"/>
                    <a:gd name="connsiteY4" fmla="*/ 7334050 h 9206594"/>
                    <a:gd name="connsiteX5" fmla="*/ 14105848 w 18568524"/>
                    <a:gd name="connsiteY5" fmla="*/ 7322697 h 9206594"/>
                    <a:gd name="connsiteX6" fmla="*/ 13532443 w 18568524"/>
                    <a:gd name="connsiteY6" fmla="*/ 7855027 h 9206594"/>
                    <a:gd name="connsiteX7" fmla="*/ 14105848 w 18568524"/>
                    <a:gd name="connsiteY7" fmla="*/ 8387357 h 9206594"/>
                    <a:gd name="connsiteX8" fmla="*/ 14679253 w 18568524"/>
                    <a:gd name="connsiteY8" fmla="*/ 7855027 h 9206594"/>
                    <a:gd name="connsiteX9" fmla="*/ 14105848 w 18568524"/>
                    <a:gd name="connsiteY9" fmla="*/ 7322697 h 9206594"/>
                    <a:gd name="connsiteX10" fmla="*/ 1698043 w 18568524"/>
                    <a:gd name="connsiteY10" fmla="*/ 2741661 h 9206594"/>
                    <a:gd name="connsiteX11" fmla="*/ 1471253 w 18568524"/>
                    <a:gd name="connsiteY11" fmla="*/ 3120851 h 9206594"/>
                    <a:gd name="connsiteX12" fmla="*/ 1179153 w 18568524"/>
                    <a:gd name="connsiteY12" fmla="*/ 4574085 h 9206594"/>
                    <a:gd name="connsiteX13" fmla="*/ 3280094 w 18568524"/>
                    <a:gd name="connsiteY13" fmla="*/ 4178575 h 9206594"/>
                    <a:gd name="connsiteX14" fmla="*/ 3519582 w 18568524"/>
                    <a:gd name="connsiteY14" fmla="*/ 3939085 h 9206594"/>
                    <a:gd name="connsiteX15" fmla="*/ 3519582 w 18568524"/>
                    <a:gd name="connsiteY15" fmla="*/ 2981151 h 9206594"/>
                    <a:gd name="connsiteX16" fmla="*/ 3280094 w 18568524"/>
                    <a:gd name="connsiteY16" fmla="*/ 2741661 h 9206594"/>
                    <a:gd name="connsiteX17" fmla="*/ 1698043 w 18568524"/>
                    <a:gd name="connsiteY17" fmla="*/ 2741661 h 9206594"/>
                    <a:gd name="connsiteX18" fmla="*/ 5031503 w 18568524"/>
                    <a:gd name="connsiteY18" fmla="*/ 0 h 9206594"/>
                    <a:gd name="connsiteX19" fmla="*/ 18568524 w 18568524"/>
                    <a:gd name="connsiteY19" fmla="*/ 0 h 9206594"/>
                    <a:gd name="connsiteX20" fmla="*/ 18555943 w 18568524"/>
                    <a:gd name="connsiteY20" fmla="*/ 6690900 h 9206594"/>
                    <a:gd name="connsiteX21" fmla="*/ 17878032 w 18568524"/>
                    <a:gd name="connsiteY21" fmla="*/ 6682074 h 9206594"/>
                    <a:gd name="connsiteX22" fmla="*/ 17877744 w 18568524"/>
                    <a:gd name="connsiteY22" fmla="*/ 6697609 h 9206594"/>
                    <a:gd name="connsiteX23" fmla="*/ 17887272 w 18568524"/>
                    <a:gd name="connsiteY23" fmla="*/ 7361175 h 9206594"/>
                    <a:gd name="connsiteX24" fmla="*/ 18083960 w 18568524"/>
                    <a:gd name="connsiteY24" fmla="*/ 7362603 h 9206594"/>
                    <a:gd name="connsiteX25" fmla="*/ 18088728 w 18568524"/>
                    <a:gd name="connsiteY25" fmla="*/ 7281638 h 9206594"/>
                    <a:gd name="connsiteX26" fmla="*/ 18411916 w 18568524"/>
                    <a:gd name="connsiteY26" fmla="*/ 7279082 h 9206594"/>
                    <a:gd name="connsiteX27" fmla="*/ 18417600 w 18568524"/>
                    <a:gd name="connsiteY27" fmla="*/ 7367384 h 9206594"/>
                    <a:gd name="connsiteX28" fmla="*/ 18527812 w 18568524"/>
                    <a:gd name="connsiteY28" fmla="*/ 7366148 h 9206594"/>
                    <a:gd name="connsiteX29" fmla="*/ 18532500 w 18568524"/>
                    <a:gd name="connsiteY29" fmla="*/ 7829429 h 9206594"/>
                    <a:gd name="connsiteX30" fmla="*/ 18414072 w 18568524"/>
                    <a:gd name="connsiteY30" fmla="*/ 7829358 h 9206594"/>
                    <a:gd name="connsiteX31" fmla="*/ 18414464 w 18568524"/>
                    <a:gd name="connsiteY31" fmla="*/ 7988760 h 9206594"/>
                    <a:gd name="connsiteX32" fmla="*/ 18096032 w 18568524"/>
                    <a:gd name="connsiteY32" fmla="*/ 7989614 h 9206594"/>
                    <a:gd name="connsiteX33" fmla="*/ 18096336 w 18568524"/>
                    <a:gd name="connsiteY33" fmla="*/ 7774738 h 9206594"/>
                    <a:gd name="connsiteX34" fmla="*/ 17530650 w 18568524"/>
                    <a:gd name="connsiteY34" fmla="*/ 7404429 h 9206594"/>
                    <a:gd name="connsiteX35" fmla="*/ 16608348 w 18568524"/>
                    <a:gd name="connsiteY35" fmla="*/ 7390494 h 9206594"/>
                    <a:gd name="connsiteX36" fmla="*/ 16608058 w 18568524"/>
                    <a:gd name="connsiteY36" fmla="*/ 6898149 h 9206594"/>
                    <a:gd name="connsiteX37" fmla="*/ 15622839 w 18568524"/>
                    <a:gd name="connsiteY37" fmla="*/ 6897826 h 9206594"/>
                    <a:gd name="connsiteX38" fmla="*/ 15928183 w 18568524"/>
                    <a:gd name="connsiteY38" fmla="*/ 7767208 h 9206594"/>
                    <a:gd name="connsiteX39" fmla="*/ 15649581 w 18568524"/>
                    <a:gd name="connsiteY39" fmla="*/ 7772995 h 9206594"/>
                    <a:gd name="connsiteX40" fmla="*/ 15279281 w 18568524"/>
                    <a:gd name="connsiteY40" fmla="*/ 6765826 h 9206594"/>
                    <a:gd name="connsiteX41" fmla="*/ 15112575 w 18568524"/>
                    <a:gd name="connsiteY41" fmla="*/ 6946397 h 9206594"/>
                    <a:gd name="connsiteX42" fmla="*/ 12801108 w 18568524"/>
                    <a:gd name="connsiteY42" fmla="*/ 7520707 h 9206594"/>
                    <a:gd name="connsiteX43" fmla="*/ 12559471 w 18568524"/>
                    <a:gd name="connsiteY43" fmla="*/ 7526326 h 9206594"/>
                    <a:gd name="connsiteX44" fmla="*/ 12484545 w 18568524"/>
                    <a:gd name="connsiteY44" fmla="*/ 7758595 h 9206594"/>
                    <a:gd name="connsiteX45" fmla="*/ 12272878 w 18568524"/>
                    <a:gd name="connsiteY45" fmla="*/ 7725759 h 9206594"/>
                    <a:gd name="connsiteX46" fmla="*/ 12382909 w 18568524"/>
                    <a:gd name="connsiteY46" fmla="*/ 7159091 h 9206594"/>
                    <a:gd name="connsiteX47" fmla="*/ 9159702 w 18568524"/>
                    <a:gd name="connsiteY47" fmla="*/ 7155444 h 9206594"/>
                    <a:gd name="connsiteX48" fmla="*/ 9182183 w 18568524"/>
                    <a:gd name="connsiteY48" fmla="*/ 7014956 h 9206594"/>
                    <a:gd name="connsiteX49" fmla="*/ 9283330 w 18568524"/>
                    <a:gd name="connsiteY49" fmla="*/ 6941906 h 9206594"/>
                    <a:gd name="connsiteX50" fmla="*/ 9082904 w 18568524"/>
                    <a:gd name="connsiteY50" fmla="*/ 6968126 h 9206594"/>
                    <a:gd name="connsiteX51" fmla="*/ 9082900 w 18568524"/>
                    <a:gd name="connsiteY51" fmla="*/ 7320279 h 9206594"/>
                    <a:gd name="connsiteX52" fmla="*/ 8670810 w 18568524"/>
                    <a:gd name="connsiteY52" fmla="*/ 7327771 h 9206594"/>
                    <a:gd name="connsiteX53" fmla="*/ 8655825 w 18568524"/>
                    <a:gd name="connsiteY53" fmla="*/ 7200397 h 9206594"/>
                    <a:gd name="connsiteX54" fmla="*/ 8483497 w 18568524"/>
                    <a:gd name="connsiteY54" fmla="*/ 7230367 h 9206594"/>
                    <a:gd name="connsiteX55" fmla="*/ 7929046 w 18568524"/>
                    <a:gd name="connsiteY55" fmla="*/ 7736867 h 9206594"/>
                    <a:gd name="connsiteX56" fmla="*/ 5195746 w 18568524"/>
                    <a:gd name="connsiteY56" fmla="*/ 7739864 h 9206594"/>
                    <a:gd name="connsiteX57" fmla="*/ 5051883 w 18568524"/>
                    <a:gd name="connsiteY57" fmla="*/ 8109470 h 9206594"/>
                    <a:gd name="connsiteX58" fmla="*/ 2365792 w 18568524"/>
                    <a:gd name="connsiteY58" fmla="*/ 8048939 h 9206594"/>
                    <a:gd name="connsiteX59" fmla="*/ 2202829 w 18568524"/>
                    <a:gd name="connsiteY59" fmla="*/ 8048939 h 9206594"/>
                    <a:gd name="connsiteX60" fmla="*/ 2042324 w 18568524"/>
                    <a:gd name="connsiteY60" fmla="*/ 8335527 h 9206594"/>
                    <a:gd name="connsiteX61" fmla="*/ 950965 w 18568524"/>
                    <a:gd name="connsiteY61" fmla="*/ 8339275 h 9206594"/>
                    <a:gd name="connsiteX62" fmla="*/ 159216 w 18568524"/>
                    <a:gd name="connsiteY62" fmla="*/ 7854722 h 9206594"/>
                    <a:gd name="connsiteX63" fmla="*/ 155471 w 18568524"/>
                    <a:gd name="connsiteY63" fmla="*/ 6724623 h 9206594"/>
                    <a:gd name="connsiteX64" fmla="*/ 421459 w 18568524"/>
                    <a:gd name="connsiteY64" fmla="*/ 6722749 h 9206594"/>
                    <a:gd name="connsiteX65" fmla="*/ 423331 w 18568524"/>
                    <a:gd name="connsiteY65" fmla="*/ 6512952 h 9206594"/>
                    <a:gd name="connsiteX66" fmla="*/ 16857 w 18568524"/>
                    <a:gd name="connsiteY66" fmla="*/ 6391199 h 9206594"/>
                    <a:gd name="connsiteX67" fmla="*/ 0 w 18568524"/>
                    <a:gd name="connsiteY67" fmla="*/ 5008815 h 9206594"/>
                    <a:gd name="connsiteX68" fmla="*/ 706176 w 18568524"/>
                    <a:gd name="connsiteY68" fmla="*/ 2934644 h 9206594"/>
                    <a:gd name="connsiteX69" fmla="*/ 1984944 w 18568524"/>
                    <a:gd name="connsiteY69" fmla="*/ 2150388 h 9206594"/>
                    <a:gd name="connsiteX70" fmla="*/ 2079876 w 18568524"/>
                    <a:gd name="connsiteY70" fmla="*/ 2149777 h 9206594"/>
                    <a:gd name="connsiteX71" fmla="*/ 2079876 w 18568524"/>
                    <a:gd name="connsiteY71" fmla="*/ 1968886 h 9206594"/>
                    <a:gd name="connsiteX72" fmla="*/ 3500714 w 18568524"/>
                    <a:gd name="connsiteY72" fmla="*/ 1968886 h 9206594"/>
                    <a:gd name="connsiteX73" fmla="*/ 3500714 w 18568524"/>
                    <a:gd name="connsiteY73" fmla="*/ 2140629 h 9206594"/>
                    <a:gd name="connsiteX74" fmla="*/ 4312582 w 18568524"/>
                    <a:gd name="connsiteY74" fmla="*/ 2135402 h 9206594"/>
                    <a:gd name="connsiteX75" fmla="*/ 4587343 w 18568524"/>
                    <a:gd name="connsiteY75" fmla="*/ 2485088 h 9206594"/>
                    <a:gd name="connsiteX76" fmla="*/ 4587346 w 18568524"/>
                    <a:gd name="connsiteY76" fmla="*/ 5441512 h 9206594"/>
                    <a:gd name="connsiteX77" fmla="*/ 4325104 w 18568524"/>
                    <a:gd name="connsiteY77" fmla="*/ 5656924 h 9206594"/>
                    <a:gd name="connsiteX78" fmla="*/ 4325106 w 18568524"/>
                    <a:gd name="connsiteY78" fmla="*/ 5932274 h 9206594"/>
                    <a:gd name="connsiteX79" fmla="*/ 4787775 w 18568524"/>
                    <a:gd name="connsiteY79" fmla="*/ 6087747 h 9206594"/>
                    <a:gd name="connsiteX80" fmla="*/ 4804633 w 18568524"/>
                    <a:gd name="connsiteY80" fmla="*/ 5724355 h 9206594"/>
                    <a:gd name="connsiteX81" fmla="*/ 5067323 w 18568524"/>
                    <a:gd name="connsiteY81" fmla="*/ 5722072 h 9206594"/>
                    <a:gd name="connsiteX82" fmla="*/ 5031503 w 18568524"/>
                    <a:gd name="connsiteY82" fmla="*/ 0 h 9206594"/>
                    <a:gd name="connsiteX0" fmla="*/ 3714073 w 18568524"/>
                    <a:gd name="connsiteY0" fmla="*/ 7334050 h 9206594"/>
                    <a:gd name="connsiteX1" fmla="*/ 3140670 w 18568524"/>
                    <a:gd name="connsiteY1" fmla="*/ 7866380 h 9206594"/>
                    <a:gd name="connsiteX2" fmla="*/ 3714073 w 18568524"/>
                    <a:gd name="connsiteY2" fmla="*/ 8398710 h 9206594"/>
                    <a:gd name="connsiteX3" fmla="*/ 4287478 w 18568524"/>
                    <a:gd name="connsiteY3" fmla="*/ 7866380 h 9206594"/>
                    <a:gd name="connsiteX4" fmla="*/ 3714073 w 18568524"/>
                    <a:gd name="connsiteY4" fmla="*/ 7334050 h 9206594"/>
                    <a:gd name="connsiteX5" fmla="*/ 14105848 w 18568524"/>
                    <a:gd name="connsiteY5" fmla="*/ 7322697 h 9206594"/>
                    <a:gd name="connsiteX6" fmla="*/ 13532443 w 18568524"/>
                    <a:gd name="connsiteY6" fmla="*/ 7855027 h 9206594"/>
                    <a:gd name="connsiteX7" fmla="*/ 14105848 w 18568524"/>
                    <a:gd name="connsiteY7" fmla="*/ 8387357 h 9206594"/>
                    <a:gd name="connsiteX8" fmla="*/ 14679253 w 18568524"/>
                    <a:gd name="connsiteY8" fmla="*/ 7855027 h 9206594"/>
                    <a:gd name="connsiteX9" fmla="*/ 14105848 w 18568524"/>
                    <a:gd name="connsiteY9" fmla="*/ 7322697 h 9206594"/>
                    <a:gd name="connsiteX10" fmla="*/ 1698043 w 18568524"/>
                    <a:gd name="connsiteY10" fmla="*/ 2741661 h 9206594"/>
                    <a:gd name="connsiteX11" fmla="*/ 1471253 w 18568524"/>
                    <a:gd name="connsiteY11" fmla="*/ 3120851 h 9206594"/>
                    <a:gd name="connsiteX12" fmla="*/ 1179153 w 18568524"/>
                    <a:gd name="connsiteY12" fmla="*/ 4574085 h 9206594"/>
                    <a:gd name="connsiteX13" fmla="*/ 3280094 w 18568524"/>
                    <a:gd name="connsiteY13" fmla="*/ 4178575 h 9206594"/>
                    <a:gd name="connsiteX14" fmla="*/ 3519582 w 18568524"/>
                    <a:gd name="connsiteY14" fmla="*/ 3939085 h 9206594"/>
                    <a:gd name="connsiteX15" fmla="*/ 3519582 w 18568524"/>
                    <a:gd name="connsiteY15" fmla="*/ 2981151 h 9206594"/>
                    <a:gd name="connsiteX16" fmla="*/ 3280094 w 18568524"/>
                    <a:gd name="connsiteY16" fmla="*/ 2741661 h 9206594"/>
                    <a:gd name="connsiteX17" fmla="*/ 1698043 w 18568524"/>
                    <a:gd name="connsiteY17" fmla="*/ 2741661 h 9206594"/>
                    <a:gd name="connsiteX18" fmla="*/ 5083654 w 18568524"/>
                    <a:gd name="connsiteY18" fmla="*/ 0 h 9206594"/>
                    <a:gd name="connsiteX19" fmla="*/ 18568524 w 18568524"/>
                    <a:gd name="connsiteY19" fmla="*/ 0 h 9206594"/>
                    <a:gd name="connsiteX20" fmla="*/ 18555943 w 18568524"/>
                    <a:gd name="connsiteY20" fmla="*/ 6690900 h 9206594"/>
                    <a:gd name="connsiteX21" fmla="*/ 17878032 w 18568524"/>
                    <a:gd name="connsiteY21" fmla="*/ 6682074 h 9206594"/>
                    <a:gd name="connsiteX22" fmla="*/ 17877744 w 18568524"/>
                    <a:gd name="connsiteY22" fmla="*/ 6697609 h 9206594"/>
                    <a:gd name="connsiteX23" fmla="*/ 17887272 w 18568524"/>
                    <a:gd name="connsiteY23" fmla="*/ 7361175 h 9206594"/>
                    <a:gd name="connsiteX24" fmla="*/ 18083960 w 18568524"/>
                    <a:gd name="connsiteY24" fmla="*/ 7362603 h 9206594"/>
                    <a:gd name="connsiteX25" fmla="*/ 18088728 w 18568524"/>
                    <a:gd name="connsiteY25" fmla="*/ 7281638 h 9206594"/>
                    <a:gd name="connsiteX26" fmla="*/ 18411916 w 18568524"/>
                    <a:gd name="connsiteY26" fmla="*/ 7279082 h 9206594"/>
                    <a:gd name="connsiteX27" fmla="*/ 18417600 w 18568524"/>
                    <a:gd name="connsiteY27" fmla="*/ 7367384 h 9206594"/>
                    <a:gd name="connsiteX28" fmla="*/ 18527812 w 18568524"/>
                    <a:gd name="connsiteY28" fmla="*/ 7366148 h 9206594"/>
                    <a:gd name="connsiteX29" fmla="*/ 18532500 w 18568524"/>
                    <a:gd name="connsiteY29" fmla="*/ 7829429 h 9206594"/>
                    <a:gd name="connsiteX30" fmla="*/ 18414072 w 18568524"/>
                    <a:gd name="connsiteY30" fmla="*/ 7829358 h 9206594"/>
                    <a:gd name="connsiteX31" fmla="*/ 18414464 w 18568524"/>
                    <a:gd name="connsiteY31" fmla="*/ 7988760 h 9206594"/>
                    <a:gd name="connsiteX32" fmla="*/ 18096032 w 18568524"/>
                    <a:gd name="connsiteY32" fmla="*/ 7989614 h 9206594"/>
                    <a:gd name="connsiteX33" fmla="*/ 18096336 w 18568524"/>
                    <a:gd name="connsiteY33" fmla="*/ 7774738 h 9206594"/>
                    <a:gd name="connsiteX34" fmla="*/ 17530650 w 18568524"/>
                    <a:gd name="connsiteY34" fmla="*/ 7404429 h 9206594"/>
                    <a:gd name="connsiteX35" fmla="*/ 16608348 w 18568524"/>
                    <a:gd name="connsiteY35" fmla="*/ 7390494 h 9206594"/>
                    <a:gd name="connsiteX36" fmla="*/ 16608058 w 18568524"/>
                    <a:gd name="connsiteY36" fmla="*/ 6898149 h 9206594"/>
                    <a:gd name="connsiteX37" fmla="*/ 15622839 w 18568524"/>
                    <a:gd name="connsiteY37" fmla="*/ 6897826 h 9206594"/>
                    <a:gd name="connsiteX38" fmla="*/ 15928183 w 18568524"/>
                    <a:gd name="connsiteY38" fmla="*/ 7767208 h 9206594"/>
                    <a:gd name="connsiteX39" fmla="*/ 15649581 w 18568524"/>
                    <a:gd name="connsiteY39" fmla="*/ 7772995 h 9206594"/>
                    <a:gd name="connsiteX40" fmla="*/ 15279281 w 18568524"/>
                    <a:gd name="connsiteY40" fmla="*/ 6765826 h 9206594"/>
                    <a:gd name="connsiteX41" fmla="*/ 15112575 w 18568524"/>
                    <a:gd name="connsiteY41" fmla="*/ 6946397 h 9206594"/>
                    <a:gd name="connsiteX42" fmla="*/ 12801108 w 18568524"/>
                    <a:gd name="connsiteY42" fmla="*/ 7520707 h 9206594"/>
                    <a:gd name="connsiteX43" fmla="*/ 12559471 w 18568524"/>
                    <a:gd name="connsiteY43" fmla="*/ 7526326 h 9206594"/>
                    <a:gd name="connsiteX44" fmla="*/ 12484545 w 18568524"/>
                    <a:gd name="connsiteY44" fmla="*/ 7758595 h 9206594"/>
                    <a:gd name="connsiteX45" fmla="*/ 12272878 w 18568524"/>
                    <a:gd name="connsiteY45" fmla="*/ 7725759 h 9206594"/>
                    <a:gd name="connsiteX46" fmla="*/ 12382909 w 18568524"/>
                    <a:gd name="connsiteY46" fmla="*/ 7159091 h 9206594"/>
                    <a:gd name="connsiteX47" fmla="*/ 9159702 w 18568524"/>
                    <a:gd name="connsiteY47" fmla="*/ 7155444 h 9206594"/>
                    <a:gd name="connsiteX48" fmla="*/ 9182183 w 18568524"/>
                    <a:gd name="connsiteY48" fmla="*/ 7014956 h 9206594"/>
                    <a:gd name="connsiteX49" fmla="*/ 9283330 w 18568524"/>
                    <a:gd name="connsiteY49" fmla="*/ 6941906 h 9206594"/>
                    <a:gd name="connsiteX50" fmla="*/ 9082904 w 18568524"/>
                    <a:gd name="connsiteY50" fmla="*/ 6968126 h 9206594"/>
                    <a:gd name="connsiteX51" fmla="*/ 9082900 w 18568524"/>
                    <a:gd name="connsiteY51" fmla="*/ 7320279 h 9206594"/>
                    <a:gd name="connsiteX52" fmla="*/ 8670810 w 18568524"/>
                    <a:gd name="connsiteY52" fmla="*/ 7327771 h 9206594"/>
                    <a:gd name="connsiteX53" fmla="*/ 8655825 w 18568524"/>
                    <a:gd name="connsiteY53" fmla="*/ 7200397 h 9206594"/>
                    <a:gd name="connsiteX54" fmla="*/ 8483497 w 18568524"/>
                    <a:gd name="connsiteY54" fmla="*/ 7230367 h 9206594"/>
                    <a:gd name="connsiteX55" fmla="*/ 7929046 w 18568524"/>
                    <a:gd name="connsiteY55" fmla="*/ 7736867 h 9206594"/>
                    <a:gd name="connsiteX56" fmla="*/ 5195746 w 18568524"/>
                    <a:gd name="connsiteY56" fmla="*/ 7739864 h 9206594"/>
                    <a:gd name="connsiteX57" fmla="*/ 5051883 w 18568524"/>
                    <a:gd name="connsiteY57" fmla="*/ 8109470 h 9206594"/>
                    <a:gd name="connsiteX58" fmla="*/ 2365792 w 18568524"/>
                    <a:gd name="connsiteY58" fmla="*/ 8048939 h 9206594"/>
                    <a:gd name="connsiteX59" fmla="*/ 2202829 w 18568524"/>
                    <a:gd name="connsiteY59" fmla="*/ 8048939 h 9206594"/>
                    <a:gd name="connsiteX60" fmla="*/ 2042324 w 18568524"/>
                    <a:gd name="connsiteY60" fmla="*/ 8335527 h 9206594"/>
                    <a:gd name="connsiteX61" fmla="*/ 950965 w 18568524"/>
                    <a:gd name="connsiteY61" fmla="*/ 8339275 h 9206594"/>
                    <a:gd name="connsiteX62" fmla="*/ 159216 w 18568524"/>
                    <a:gd name="connsiteY62" fmla="*/ 7854722 h 9206594"/>
                    <a:gd name="connsiteX63" fmla="*/ 155471 w 18568524"/>
                    <a:gd name="connsiteY63" fmla="*/ 6724623 h 9206594"/>
                    <a:gd name="connsiteX64" fmla="*/ 421459 w 18568524"/>
                    <a:gd name="connsiteY64" fmla="*/ 6722749 h 9206594"/>
                    <a:gd name="connsiteX65" fmla="*/ 423331 w 18568524"/>
                    <a:gd name="connsiteY65" fmla="*/ 6512952 h 9206594"/>
                    <a:gd name="connsiteX66" fmla="*/ 16857 w 18568524"/>
                    <a:gd name="connsiteY66" fmla="*/ 6391199 h 9206594"/>
                    <a:gd name="connsiteX67" fmla="*/ 0 w 18568524"/>
                    <a:gd name="connsiteY67" fmla="*/ 5008815 h 9206594"/>
                    <a:gd name="connsiteX68" fmla="*/ 706176 w 18568524"/>
                    <a:gd name="connsiteY68" fmla="*/ 2934644 h 9206594"/>
                    <a:gd name="connsiteX69" fmla="*/ 1984944 w 18568524"/>
                    <a:gd name="connsiteY69" fmla="*/ 2150388 h 9206594"/>
                    <a:gd name="connsiteX70" fmla="*/ 2079876 w 18568524"/>
                    <a:gd name="connsiteY70" fmla="*/ 2149777 h 9206594"/>
                    <a:gd name="connsiteX71" fmla="*/ 2079876 w 18568524"/>
                    <a:gd name="connsiteY71" fmla="*/ 1968886 h 9206594"/>
                    <a:gd name="connsiteX72" fmla="*/ 3500714 w 18568524"/>
                    <a:gd name="connsiteY72" fmla="*/ 1968886 h 9206594"/>
                    <a:gd name="connsiteX73" fmla="*/ 3500714 w 18568524"/>
                    <a:gd name="connsiteY73" fmla="*/ 2140629 h 9206594"/>
                    <a:gd name="connsiteX74" fmla="*/ 4312582 w 18568524"/>
                    <a:gd name="connsiteY74" fmla="*/ 2135402 h 9206594"/>
                    <a:gd name="connsiteX75" fmla="*/ 4587343 w 18568524"/>
                    <a:gd name="connsiteY75" fmla="*/ 2485088 h 9206594"/>
                    <a:gd name="connsiteX76" fmla="*/ 4587346 w 18568524"/>
                    <a:gd name="connsiteY76" fmla="*/ 5441512 h 9206594"/>
                    <a:gd name="connsiteX77" fmla="*/ 4325104 w 18568524"/>
                    <a:gd name="connsiteY77" fmla="*/ 5656924 h 9206594"/>
                    <a:gd name="connsiteX78" fmla="*/ 4325106 w 18568524"/>
                    <a:gd name="connsiteY78" fmla="*/ 5932274 h 9206594"/>
                    <a:gd name="connsiteX79" fmla="*/ 4787775 w 18568524"/>
                    <a:gd name="connsiteY79" fmla="*/ 6087747 h 9206594"/>
                    <a:gd name="connsiteX80" fmla="*/ 4804633 w 18568524"/>
                    <a:gd name="connsiteY80" fmla="*/ 5724355 h 9206594"/>
                    <a:gd name="connsiteX81" fmla="*/ 5067323 w 18568524"/>
                    <a:gd name="connsiteY81" fmla="*/ 5722072 h 9206594"/>
                    <a:gd name="connsiteX82" fmla="*/ 5083654 w 18568524"/>
                    <a:gd name="connsiteY82" fmla="*/ 0 h 9206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18568524" h="9206594">
                      <a:moveTo>
                        <a:pt x="3714073" y="7334050"/>
                      </a:moveTo>
                      <a:cubicBezTo>
                        <a:pt x="3397392" y="7334050"/>
                        <a:pt x="3140670" y="7572382"/>
                        <a:pt x="3140670" y="7866380"/>
                      </a:cubicBezTo>
                      <a:cubicBezTo>
                        <a:pt x="3140670" y="8160378"/>
                        <a:pt x="3397392" y="8398710"/>
                        <a:pt x="3714073" y="8398710"/>
                      </a:cubicBezTo>
                      <a:cubicBezTo>
                        <a:pt x="4030756" y="8398710"/>
                        <a:pt x="4287478" y="8160378"/>
                        <a:pt x="4287478" y="7866380"/>
                      </a:cubicBezTo>
                      <a:cubicBezTo>
                        <a:pt x="4287478" y="7572382"/>
                        <a:pt x="4030756" y="7334050"/>
                        <a:pt x="3714073" y="7334050"/>
                      </a:cubicBezTo>
                      <a:close/>
                      <a:moveTo>
                        <a:pt x="14105848" y="7322697"/>
                      </a:moveTo>
                      <a:cubicBezTo>
                        <a:pt x="13789165" y="7322697"/>
                        <a:pt x="13532443" y="7561029"/>
                        <a:pt x="13532443" y="7855027"/>
                      </a:cubicBezTo>
                      <a:cubicBezTo>
                        <a:pt x="13532443" y="8149025"/>
                        <a:pt x="13789165" y="8387357"/>
                        <a:pt x="14105848" y="8387357"/>
                      </a:cubicBezTo>
                      <a:cubicBezTo>
                        <a:pt x="14422531" y="8387357"/>
                        <a:pt x="14679253" y="8149025"/>
                        <a:pt x="14679253" y="7855027"/>
                      </a:cubicBezTo>
                      <a:cubicBezTo>
                        <a:pt x="14679253" y="7561029"/>
                        <a:pt x="14422531" y="7322697"/>
                        <a:pt x="14105848" y="7322697"/>
                      </a:cubicBezTo>
                      <a:close/>
                      <a:moveTo>
                        <a:pt x="1698043" y="2741661"/>
                      </a:moveTo>
                      <a:cubicBezTo>
                        <a:pt x="1565776" y="2741661"/>
                        <a:pt x="1471253" y="2912384"/>
                        <a:pt x="1471253" y="3120851"/>
                      </a:cubicBezTo>
                      <a:cubicBezTo>
                        <a:pt x="1331553" y="3719562"/>
                        <a:pt x="1255353" y="4235724"/>
                        <a:pt x="1179153" y="4574085"/>
                      </a:cubicBezTo>
                      <a:cubicBezTo>
                        <a:pt x="1537776" y="4502722"/>
                        <a:pt x="2890022" y="4284408"/>
                        <a:pt x="3280094" y="4178575"/>
                      </a:cubicBezTo>
                      <a:cubicBezTo>
                        <a:pt x="3412360" y="4178575"/>
                        <a:pt x="3519582" y="4071352"/>
                        <a:pt x="3519582" y="3939085"/>
                      </a:cubicBezTo>
                      <a:lnTo>
                        <a:pt x="3519582" y="2981151"/>
                      </a:lnTo>
                      <a:cubicBezTo>
                        <a:pt x="3519582" y="2848884"/>
                        <a:pt x="3412360" y="2741661"/>
                        <a:pt x="3280094" y="2741661"/>
                      </a:cubicBezTo>
                      <a:lnTo>
                        <a:pt x="1698043" y="2741661"/>
                      </a:lnTo>
                      <a:close/>
                      <a:moveTo>
                        <a:pt x="5083654" y="0"/>
                      </a:moveTo>
                      <a:lnTo>
                        <a:pt x="18568524" y="0"/>
                      </a:lnTo>
                      <a:cubicBezTo>
                        <a:pt x="18558536" y="2230300"/>
                        <a:pt x="18565931" y="4460600"/>
                        <a:pt x="18555943" y="6690900"/>
                      </a:cubicBezTo>
                      <a:lnTo>
                        <a:pt x="17878032" y="6682074"/>
                      </a:lnTo>
                      <a:lnTo>
                        <a:pt x="17877744" y="6697609"/>
                      </a:lnTo>
                      <a:cubicBezTo>
                        <a:pt x="17875512" y="6972496"/>
                        <a:pt x="17890814" y="7294989"/>
                        <a:pt x="17887272" y="7361175"/>
                      </a:cubicBezTo>
                      <a:cubicBezTo>
                        <a:pt x="17959184" y="7364826"/>
                        <a:pt x="18016812" y="7361333"/>
                        <a:pt x="18083960" y="7362603"/>
                      </a:cubicBezTo>
                      <a:cubicBezTo>
                        <a:pt x="18087136" y="7369586"/>
                        <a:pt x="18081056" y="7286589"/>
                        <a:pt x="18088728" y="7281638"/>
                      </a:cubicBezTo>
                      <a:cubicBezTo>
                        <a:pt x="18138304" y="7283356"/>
                        <a:pt x="18370912" y="7281145"/>
                        <a:pt x="18411916" y="7279082"/>
                      </a:cubicBezTo>
                      <a:cubicBezTo>
                        <a:pt x="18418148" y="7296390"/>
                        <a:pt x="18410352" y="7334478"/>
                        <a:pt x="18417600" y="7367384"/>
                      </a:cubicBezTo>
                      <a:cubicBezTo>
                        <a:pt x="18417720" y="7360713"/>
                        <a:pt x="18459392" y="7366289"/>
                        <a:pt x="18527812" y="7366148"/>
                      </a:cubicBezTo>
                      <a:cubicBezTo>
                        <a:pt x="18532948" y="7584167"/>
                        <a:pt x="18535444" y="7739402"/>
                        <a:pt x="18532500" y="7829429"/>
                      </a:cubicBezTo>
                      <a:cubicBezTo>
                        <a:pt x="18452332" y="7831385"/>
                        <a:pt x="18410272" y="7826450"/>
                        <a:pt x="18414072" y="7829358"/>
                      </a:cubicBezTo>
                      <a:cubicBezTo>
                        <a:pt x="18413720" y="7911068"/>
                        <a:pt x="18415160" y="7991571"/>
                        <a:pt x="18414464" y="7988760"/>
                      </a:cubicBezTo>
                      <a:lnTo>
                        <a:pt x="18096032" y="7989614"/>
                      </a:lnTo>
                      <a:cubicBezTo>
                        <a:pt x="18093412" y="7918153"/>
                        <a:pt x="18093404" y="7911170"/>
                        <a:pt x="18096336" y="7774738"/>
                      </a:cubicBezTo>
                      <a:cubicBezTo>
                        <a:pt x="17960188" y="7665828"/>
                        <a:pt x="17680960" y="7442610"/>
                        <a:pt x="17530650" y="7404429"/>
                      </a:cubicBezTo>
                      <a:cubicBezTo>
                        <a:pt x="17107610" y="7381732"/>
                        <a:pt x="16677320" y="7409215"/>
                        <a:pt x="16608348" y="7390494"/>
                      </a:cubicBezTo>
                      <a:cubicBezTo>
                        <a:pt x="16606378" y="7276196"/>
                        <a:pt x="16610028" y="7012447"/>
                        <a:pt x="16608058" y="6898149"/>
                      </a:cubicBezTo>
                      <a:lnTo>
                        <a:pt x="15622839" y="6897826"/>
                      </a:lnTo>
                      <a:lnTo>
                        <a:pt x="15928183" y="7767208"/>
                      </a:lnTo>
                      <a:lnTo>
                        <a:pt x="15649581" y="7772995"/>
                      </a:lnTo>
                      <a:lnTo>
                        <a:pt x="15279281" y="6765826"/>
                      </a:lnTo>
                      <a:lnTo>
                        <a:pt x="15112575" y="6946397"/>
                      </a:lnTo>
                      <a:cubicBezTo>
                        <a:pt x="16458921" y="9550024"/>
                        <a:pt x="12384073" y="9907151"/>
                        <a:pt x="12801108" y="7520707"/>
                      </a:cubicBezTo>
                      <a:cubicBezTo>
                        <a:pt x="12653127" y="7536816"/>
                        <a:pt x="12565403" y="7528823"/>
                        <a:pt x="12559471" y="7526326"/>
                      </a:cubicBezTo>
                      <a:cubicBezTo>
                        <a:pt x="12527313" y="7590513"/>
                        <a:pt x="12494846" y="7760468"/>
                        <a:pt x="12484545" y="7758595"/>
                      </a:cubicBezTo>
                      <a:cubicBezTo>
                        <a:pt x="12413366" y="7761589"/>
                        <a:pt x="12304720" y="7717018"/>
                        <a:pt x="12272878" y="7725759"/>
                      </a:cubicBezTo>
                      <a:cubicBezTo>
                        <a:pt x="12319710" y="7419811"/>
                        <a:pt x="12345276" y="7432485"/>
                        <a:pt x="12382909" y="7159091"/>
                      </a:cubicBezTo>
                      <a:lnTo>
                        <a:pt x="9159702" y="7155444"/>
                      </a:lnTo>
                      <a:cubicBezTo>
                        <a:pt x="9179371" y="7115357"/>
                        <a:pt x="9161580" y="7051482"/>
                        <a:pt x="9182183" y="7014956"/>
                      </a:cubicBezTo>
                      <a:cubicBezTo>
                        <a:pt x="9202788" y="6978430"/>
                        <a:pt x="9314862" y="6956266"/>
                        <a:pt x="9283330" y="6941906"/>
                      </a:cubicBezTo>
                      <a:cubicBezTo>
                        <a:pt x="9251798" y="6927546"/>
                        <a:pt x="9095706" y="6970623"/>
                        <a:pt x="9082904" y="6968126"/>
                      </a:cubicBezTo>
                      <a:cubicBezTo>
                        <a:pt x="9089147" y="7087260"/>
                        <a:pt x="9086646" y="7176671"/>
                        <a:pt x="9082900" y="7320279"/>
                      </a:cubicBezTo>
                      <a:cubicBezTo>
                        <a:pt x="9004229" y="7329020"/>
                        <a:pt x="8750729" y="7339009"/>
                        <a:pt x="8670810" y="7327771"/>
                      </a:cubicBezTo>
                      <a:cubicBezTo>
                        <a:pt x="8632099" y="7431920"/>
                        <a:pt x="8717015" y="7162934"/>
                        <a:pt x="8655825" y="7200397"/>
                      </a:cubicBezTo>
                      <a:cubicBezTo>
                        <a:pt x="8512217" y="7217131"/>
                        <a:pt x="8523708" y="7173674"/>
                        <a:pt x="8483497" y="7230367"/>
                      </a:cubicBezTo>
                      <a:cubicBezTo>
                        <a:pt x="8407323" y="7317282"/>
                        <a:pt x="8477003" y="7651952"/>
                        <a:pt x="7929046" y="7736867"/>
                      </a:cubicBezTo>
                      <a:lnTo>
                        <a:pt x="5195746" y="7739864"/>
                      </a:lnTo>
                      <a:lnTo>
                        <a:pt x="5051883" y="8109470"/>
                      </a:lnTo>
                      <a:cubicBezTo>
                        <a:pt x="4673196" y="9567817"/>
                        <a:pt x="2672049" y="9596884"/>
                        <a:pt x="2365792" y="8048939"/>
                      </a:cubicBezTo>
                      <a:cubicBezTo>
                        <a:pt x="2289931" y="8051965"/>
                        <a:pt x="2246437" y="8041449"/>
                        <a:pt x="2202829" y="8048939"/>
                      </a:cubicBezTo>
                      <a:cubicBezTo>
                        <a:pt x="2205118" y="8204625"/>
                        <a:pt x="2205077" y="8314300"/>
                        <a:pt x="2042324" y="8335527"/>
                      </a:cubicBezTo>
                      <a:lnTo>
                        <a:pt x="950965" y="8339275"/>
                      </a:lnTo>
                      <a:cubicBezTo>
                        <a:pt x="739278" y="8294319"/>
                        <a:pt x="114260" y="8485994"/>
                        <a:pt x="159216" y="7854722"/>
                      </a:cubicBezTo>
                      <a:cubicBezTo>
                        <a:pt x="157968" y="7478022"/>
                        <a:pt x="156719" y="7101323"/>
                        <a:pt x="155471" y="6724623"/>
                      </a:cubicBezTo>
                      <a:lnTo>
                        <a:pt x="421459" y="6722749"/>
                      </a:lnTo>
                      <a:cubicBezTo>
                        <a:pt x="422082" y="6647198"/>
                        <a:pt x="422708" y="6588503"/>
                        <a:pt x="423331" y="6512952"/>
                      </a:cubicBezTo>
                      <a:cubicBezTo>
                        <a:pt x="223527" y="6511080"/>
                        <a:pt x="-8118" y="6526065"/>
                        <a:pt x="16857" y="6391199"/>
                      </a:cubicBezTo>
                      <a:lnTo>
                        <a:pt x="0" y="5008815"/>
                      </a:lnTo>
                      <a:lnTo>
                        <a:pt x="706176" y="2934644"/>
                      </a:lnTo>
                      <a:cubicBezTo>
                        <a:pt x="796087" y="2663016"/>
                        <a:pt x="1068952" y="2180358"/>
                        <a:pt x="1984944" y="2150388"/>
                      </a:cubicBezTo>
                      <a:lnTo>
                        <a:pt x="2079876" y="2149777"/>
                      </a:lnTo>
                      <a:lnTo>
                        <a:pt x="2079876" y="1968886"/>
                      </a:lnTo>
                      <a:lnTo>
                        <a:pt x="3500714" y="1968886"/>
                      </a:lnTo>
                      <a:lnTo>
                        <a:pt x="3500714" y="2140629"/>
                      </a:lnTo>
                      <a:lnTo>
                        <a:pt x="4312582" y="2135402"/>
                      </a:lnTo>
                      <a:cubicBezTo>
                        <a:pt x="4464331" y="2135402"/>
                        <a:pt x="4587343" y="2333341"/>
                        <a:pt x="4587343" y="2485088"/>
                      </a:cubicBezTo>
                      <a:cubicBezTo>
                        <a:pt x="4587346" y="3470562"/>
                        <a:pt x="4587346" y="4456039"/>
                        <a:pt x="4587346" y="5441512"/>
                      </a:cubicBezTo>
                      <a:lnTo>
                        <a:pt x="4325104" y="5656924"/>
                      </a:lnTo>
                      <a:cubicBezTo>
                        <a:pt x="4317612" y="5885447"/>
                        <a:pt x="4326980" y="5827378"/>
                        <a:pt x="4325106" y="5932274"/>
                      </a:cubicBezTo>
                      <a:cubicBezTo>
                        <a:pt x="4529281" y="5992217"/>
                        <a:pt x="4607953" y="6039044"/>
                        <a:pt x="4787775" y="6087747"/>
                      </a:cubicBezTo>
                      <a:cubicBezTo>
                        <a:pt x="4803384" y="5924158"/>
                        <a:pt x="4796516" y="5992840"/>
                        <a:pt x="4804633" y="5724355"/>
                      </a:cubicBezTo>
                      <a:lnTo>
                        <a:pt x="5067323" y="5722072"/>
                      </a:lnTo>
                      <a:cubicBezTo>
                        <a:pt x="5072767" y="3814715"/>
                        <a:pt x="5078210" y="1907357"/>
                        <a:pt x="5083654" y="0"/>
                      </a:cubicBezTo>
                      <a:close/>
                    </a:path>
                  </a:pathLst>
                </a:custGeom>
                <a:solidFill>
                  <a:srgbClr val="06693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grpSp>
              <p:nvGrpSpPr>
                <p:cNvPr id="57" name="Group 56">
                  <a:extLst>
                    <a:ext uri="{FF2B5EF4-FFF2-40B4-BE49-F238E27FC236}">
                      <a16:creationId xmlns:a16="http://schemas.microsoft.com/office/drawing/2014/main" id="{B89B3E86-A367-4EC3-AEEF-4DDA23C0AAA5}"/>
                    </a:ext>
                  </a:extLst>
                </p:cNvPr>
                <p:cNvGrpSpPr/>
                <p:nvPr/>
              </p:nvGrpSpPr>
              <p:grpSpPr>
                <a:xfrm>
                  <a:off x="1766661" y="3444743"/>
                  <a:ext cx="391416" cy="489059"/>
                  <a:chOff x="7857054" y="1147844"/>
                  <a:chExt cx="696863" cy="870710"/>
                </a:xfrm>
                <a:solidFill>
                  <a:srgbClr val="066933"/>
                </a:solidFill>
                <a:effectLst/>
              </p:grpSpPr>
              <p:sp>
                <p:nvSpPr>
                  <p:cNvPr id="219" name="Freeform 598">
                    <a:extLst>
                      <a:ext uri="{FF2B5EF4-FFF2-40B4-BE49-F238E27FC236}">
                        <a16:creationId xmlns:a16="http://schemas.microsoft.com/office/drawing/2014/main" id="{CBB36158-DC65-4AD7-AE71-946BCAAC677A}"/>
                      </a:ext>
                    </a:extLst>
                  </p:cNvPr>
                  <p:cNvSpPr/>
                  <p:nvPr/>
                </p:nvSpPr>
                <p:spPr>
                  <a:xfrm rot="18992344">
                    <a:off x="8020871" y="1147844"/>
                    <a:ext cx="346150" cy="336480"/>
                  </a:xfrm>
                  <a:custGeom>
                    <a:avLst/>
                    <a:gdLst>
                      <a:gd name="connsiteX0" fmla="*/ 58778 w 346150"/>
                      <a:gd name="connsiteY0" fmla="*/ 8462 h 336479"/>
                      <a:gd name="connsiteX1" fmla="*/ 67239 w 346150"/>
                      <a:gd name="connsiteY1" fmla="*/ 28890 h 336479"/>
                      <a:gd name="connsiteX2" fmla="*/ 67238 w 346150"/>
                      <a:gd name="connsiteY2" fmla="*/ 275676 h 336479"/>
                      <a:gd name="connsiteX3" fmla="*/ 315457 w 346150"/>
                      <a:gd name="connsiteY3" fmla="*/ 269086 h 336479"/>
                      <a:gd name="connsiteX4" fmla="*/ 346141 w 346150"/>
                      <a:gd name="connsiteY4" fmla="*/ 298183 h 336479"/>
                      <a:gd name="connsiteX5" fmla="*/ 346140 w 346150"/>
                      <a:gd name="connsiteY5" fmla="*/ 298181 h 336479"/>
                      <a:gd name="connsiteX6" fmla="*/ 317043 w 346150"/>
                      <a:gd name="connsiteY6" fmla="*/ 328866 h 336479"/>
                      <a:gd name="connsiteX7" fmla="*/ 30694 w 346150"/>
                      <a:gd name="connsiteY7" fmla="*/ 336469 h 336479"/>
                      <a:gd name="connsiteX8" fmla="*/ 10 w 346150"/>
                      <a:gd name="connsiteY8" fmla="*/ 307372 h 336479"/>
                      <a:gd name="connsiteX9" fmla="*/ 8203 w 346150"/>
                      <a:gd name="connsiteY9" fmla="*/ 286004 h 336479"/>
                      <a:gd name="connsiteX10" fmla="*/ 9459 w 346150"/>
                      <a:gd name="connsiteY10" fmla="*/ 285445 h 336479"/>
                      <a:gd name="connsiteX11" fmla="*/ 9459 w 346150"/>
                      <a:gd name="connsiteY11" fmla="*/ 28890 h 336479"/>
                      <a:gd name="connsiteX12" fmla="*/ 38349 w 346150"/>
                      <a:gd name="connsiteY12" fmla="*/ 0 h 336479"/>
                      <a:gd name="connsiteX13" fmla="*/ 58778 w 346150"/>
                      <a:gd name="connsiteY13" fmla="*/ 8462 h 336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6150" h="336479">
                        <a:moveTo>
                          <a:pt x="58778" y="8462"/>
                        </a:moveTo>
                        <a:cubicBezTo>
                          <a:pt x="64005" y="13689"/>
                          <a:pt x="67239" y="20912"/>
                          <a:pt x="67239" y="28890"/>
                        </a:cubicBezTo>
                        <a:lnTo>
                          <a:pt x="67238" y="275676"/>
                        </a:lnTo>
                        <a:lnTo>
                          <a:pt x="315457" y="269086"/>
                        </a:lnTo>
                        <a:cubicBezTo>
                          <a:pt x="331965" y="268647"/>
                          <a:pt x="345702" y="281674"/>
                          <a:pt x="346141" y="298183"/>
                        </a:cubicBezTo>
                        <a:lnTo>
                          <a:pt x="346140" y="298181"/>
                        </a:lnTo>
                        <a:cubicBezTo>
                          <a:pt x="346578" y="314690"/>
                          <a:pt x="333551" y="328428"/>
                          <a:pt x="317043" y="328866"/>
                        </a:cubicBezTo>
                        <a:lnTo>
                          <a:pt x="30694" y="336469"/>
                        </a:lnTo>
                        <a:cubicBezTo>
                          <a:pt x="14186" y="336908"/>
                          <a:pt x="448" y="323881"/>
                          <a:pt x="10" y="307372"/>
                        </a:cubicBezTo>
                        <a:cubicBezTo>
                          <a:pt x="-209" y="299119"/>
                          <a:pt x="2938" y="291557"/>
                          <a:pt x="8203" y="286004"/>
                        </a:cubicBezTo>
                        <a:lnTo>
                          <a:pt x="9459" y="285445"/>
                        </a:lnTo>
                        <a:lnTo>
                          <a:pt x="9459" y="28890"/>
                        </a:lnTo>
                        <a:cubicBezTo>
                          <a:pt x="9459" y="12934"/>
                          <a:pt x="22393" y="0"/>
                          <a:pt x="38349" y="0"/>
                        </a:cubicBezTo>
                        <a:cubicBezTo>
                          <a:pt x="46327" y="0"/>
                          <a:pt x="53550" y="3234"/>
                          <a:pt x="58778" y="8462"/>
                        </a:cubicBezTo>
                        <a:close/>
                      </a:path>
                    </a:pathLst>
                  </a:custGeom>
                  <a:grp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grpSp>
                <p:nvGrpSpPr>
                  <p:cNvPr id="220" name="Group 219">
                    <a:extLst>
                      <a:ext uri="{FF2B5EF4-FFF2-40B4-BE49-F238E27FC236}">
                        <a16:creationId xmlns:a16="http://schemas.microsoft.com/office/drawing/2014/main" id="{67F163C0-CE43-477F-9F74-A6A4D5F69453}"/>
                      </a:ext>
                    </a:extLst>
                  </p:cNvPr>
                  <p:cNvGrpSpPr/>
                  <p:nvPr/>
                </p:nvGrpSpPr>
                <p:grpSpPr>
                  <a:xfrm>
                    <a:off x="8273327" y="1570529"/>
                    <a:ext cx="194704" cy="276639"/>
                    <a:chOff x="7405618" y="1619315"/>
                    <a:chExt cx="1700158" cy="2415602"/>
                  </a:xfrm>
                  <a:grpFill/>
                </p:grpSpPr>
                <p:sp>
                  <p:nvSpPr>
                    <p:cNvPr id="225" name="Rectangle 187">
                      <a:extLst>
                        <a:ext uri="{FF2B5EF4-FFF2-40B4-BE49-F238E27FC236}">
                          <a16:creationId xmlns:a16="http://schemas.microsoft.com/office/drawing/2014/main" id="{1CC3E85F-84EC-410C-B03C-EA43DBA960F3}"/>
                        </a:ext>
                      </a:extLst>
                    </p:cNvPr>
                    <p:cNvSpPr/>
                    <p:nvPr/>
                  </p:nvSpPr>
                  <p:spPr>
                    <a:xfrm>
                      <a:off x="7815060" y="1619315"/>
                      <a:ext cx="881265" cy="1145014"/>
                    </a:xfrm>
                    <a:custGeom>
                      <a:avLst/>
                      <a:gdLst>
                        <a:gd name="connsiteX0" fmla="*/ 0 w 110331"/>
                        <a:gd name="connsiteY0" fmla="*/ 0 h 297656"/>
                        <a:gd name="connsiteX1" fmla="*/ 110331 w 110331"/>
                        <a:gd name="connsiteY1" fmla="*/ 0 h 297656"/>
                        <a:gd name="connsiteX2" fmla="*/ 110331 w 110331"/>
                        <a:gd name="connsiteY2" fmla="*/ 297656 h 297656"/>
                        <a:gd name="connsiteX3" fmla="*/ 0 w 110331"/>
                        <a:gd name="connsiteY3" fmla="*/ 297656 h 297656"/>
                        <a:gd name="connsiteX4" fmla="*/ 0 w 110331"/>
                        <a:gd name="connsiteY4" fmla="*/ 0 h 297656"/>
                        <a:gd name="connsiteX0" fmla="*/ 0 w 640556"/>
                        <a:gd name="connsiteY0" fmla="*/ 0 h 297656"/>
                        <a:gd name="connsiteX1" fmla="*/ 640556 w 640556"/>
                        <a:gd name="connsiteY1" fmla="*/ 41275 h 297656"/>
                        <a:gd name="connsiteX2" fmla="*/ 110331 w 640556"/>
                        <a:gd name="connsiteY2" fmla="*/ 297656 h 297656"/>
                        <a:gd name="connsiteX3" fmla="*/ 0 w 640556"/>
                        <a:gd name="connsiteY3" fmla="*/ 297656 h 297656"/>
                        <a:gd name="connsiteX4" fmla="*/ 0 w 640556"/>
                        <a:gd name="connsiteY4" fmla="*/ 0 h 297656"/>
                        <a:gd name="connsiteX0" fmla="*/ 0 w 688181"/>
                        <a:gd name="connsiteY0" fmla="*/ 0 h 481806"/>
                        <a:gd name="connsiteX1" fmla="*/ 688181 w 688181"/>
                        <a:gd name="connsiteY1" fmla="*/ 225425 h 481806"/>
                        <a:gd name="connsiteX2" fmla="*/ 157956 w 688181"/>
                        <a:gd name="connsiteY2" fmla="*/ 481806 h 481806"/>
                        <a:gd name="connsiteX3" fmla="*/ 47625 w 688181"/>
                        <a:gd name="connsiteY3" fmla="*/ 481806 h 481806"/>
                        <a:gd name="connsiteX4" fmla="*/ 0 w 688181"/>
                        <a:gd name="connsiteY4" fmla="*/ 0 h 481806"/>
                        <a:gd name="connsiteX0" fmla="*/ 0 w 900906"/>
                        <a:gd name="connsiteY0" fmla="*/ 0 h 1027906"/>
                        <a:gd name="connsiteX1" fmla="*/ 688181 w 900906"/>
                        <a:gd name="connsiteY1" fmla="*/ 225425 h 1027906"/>
                        <a:gd name="connsiteX2" fmla="*/ 900906 w 900906"/>
                        <a:gd name="connsiteY2" fmla="*/ 1027906 h 1027906"/>
                        <a:gd name="connsiteX3" fmla="*/ 47625 w 900906"/>
                        <a:gd name="connsiteY3" fmla="*/ 481806 h 1027906"/>
                        <a:gd name="connsiteX4" fmla="*/ 0 w 900906"/>
                        <a:gd name="connsiteY4" fmla="*/ 0 h 1027906"/>
                        <a:gd name="connsiteX0" fmla="*/ 358775 w 1259681"/>
                        <a:gd name="connsiteY0" fmla="*/ 0 h 1729581"/>
                        <a:gd name="connsiteX1" fmla="*/ 1046956 w 1259681"/>
                        <a:gd name="connsiteY1" fmla="*/ 225425 h 1729581"/>
                        <a:gd name="connsiteX2" fmla="*/ 1259681 w 1259681"/>
                        <a:gd name="connsiteY2" fmla="*/ 1027906 h 1729581"/>
                        <a:gd name="connsiteX3" fmla="*/ 0 w 1259681"/>
                        <a:gd name="connsiteY3" fmla="*/ 1729581 h 1729581"/>
                        <a:gd name="connsiteX4" fmla="*/ 358775 w 1259681"/>
                        <a:gd name="connsiteY4" fmla="*/ 0 h 1729581"/>
                        <a:gd name="connsiteX0" fmla="*/ 559311 w 1460217"/>
                        <a:gd name="connsiteY0" fmla="*/ 0 h 1729581"/>
                        <a:gd name="connsiteX1" fmla="*/ 1247492 w 1460217"/>
                        <a:gd name="connsiteY1" fmla="*/ 225425 h 1729581"/>
                        <a:gd name="connsiteX2" fmla="*/ 1460217 w 1460217"/>
                        <a:gd name="connsiteY2" fmla="*/ 1027906 h 1729581"/>
                        <a:gd name="connsiteX3" fmla="*/ 200536 w 1460217"/>
                        <a:gd name="connsiteY3" fmla="*/ 1729581 h 1729581"/>
                        <a:gd name="connsiteX4" fmla="*/ 5195 w 1460217"/>
                        <a:gd name="connsiteY4" fmla="*/ 1034943 h 1729581"/>
                        <a:gd name="connsiteX5" fmla="*/ 559311 w 1460217"/>
                        <a:gd name="connsiteY5" fmla="*/ 0 h 1729581"/>
                        <a:gd name="connsiteX0" fmla="*/ 564148 w 1465054"/>
                        <a:gd name="connsiteY0" fmla="*/ 0 h 1729581"/>
                        <a:gd name="connsiteX1" fmla="*/ 1252329 w 1465054"/>
                        <a:gd name="connsiteY1" fmla="*/ 225425 h 1729581"/>
                        <a:gd name="connsiteX2" fmla="*/ 1465054 w 1465054"/>
                        <a:gd name="connsiteY2" fmla="*/ 1027906 h 1729581"/>
                        <a:gd name="connsiteX3" fmla="*/ 205373 w 1465054"/>
                        <a:gd name="connsiteY3" fmla="*/ 1729581 h 1729581"/>
                        <a:gd name="connsiteX4" fmla="*/ 10032 w 1465054"/>
                        <a:gd name="connsiteY4" fmla="*/ 1034943 h 1729581"/>
                        <a:gd name="connsiteX5" fmla="*/ 564148 w 1465054"/>
                        <a:gd name="connsiteY5" fmla="*/ 0 h 1729581"/>
                        <a:gd name="connsiteX0" fmla="*/ 564148 w 1465054"/>
                        <a:gd name="connsiteY0" fmla="*/ 0 h 2155718"/>
                        <a:gd name="connsiteX1" fmla="*/ 1252329 w 1465054"/>
                        <a:gd name="connsiteY1" fmla="*/ 225425 h 2155718"/>
                        <a:gd name="connsiteX2" fmla="*/ 1465054 w 1465054"/>
                        <a:gd name="connsiteY2" fmla="*/ 1027906 h 2155718"/>
                        <a:gd name="connsiteX3" fmla="*/ 752982 w 1465054"/>
                        <a:gd name="connsiteY3" fmla="*/ 2155718 h 2155718"/>
                        <a:gd name="connsiteX4" fmla="*/ 205373 w 1465054"/>
                        <a:gd name="connsiteY4" fmla="*/ 1729581 h 2155718"/>
                        <a:gd name="connsiteX5" fmla="*/ 10032 w 1465054"/>
                        <a:gd name="connsiteY5" fmla="*/ 1034943 h 2155718"/>
                        <a:gd name="connsiteX6" fmla="*/ 564148 w 1465054"/>
                        <a:gd name="connsiteY6" fmla="*/ 0 h 2155718"/>
                        <a:gd name="connsiteX0" fmla="*/ 564148 w 1485539"/>
                        <a:gd name="connsiteY0" fmla="*/ 0 h 2155718"/>
                        <a:gd name="connsiteX1" fmla="*/ 1252329 w 1485539"/>
                        <a:gd name="connsiteY1" fmla="*/ 225425 h 2155718"/>
                        <a:gd name="connsiteX2" fmla="*/ 1465054 w 1485539"/>
                        <a:gd name="connsiteY2" fmla="*/ 1027906 h 2155718"/>
                        <a:gd name="connsiteX3" fmla="*/ 1413382 w 1485539"/>
                        <a:gd name="connsiteY3" fmla="*/ 1457217 h 2155718"/>
                        <a:gd name="connsiteX4" fmla="*/ 752982 w 1485539"/>
                        <a:gd name="connsiteY4" fmla="*/ 2155718 h 2155718"/>
                        <a:gd name="connsiteX5" fmla="*/ 205373 w 1485539"/>
                        <a:gd name="connsiteY5" fmla="*/ 1729581 h 2155718"/>
                        <a:gd name="connsiteX6" fmla="*/ 10032 w 1485539"/>
                        <a:gd name="connsiteY6" fmla="*/ 1034943 h 2155718"/>
                        <a:gd name="connsiteX7" fmla="*/ 564148 w 1485539"/>
                        <a:gd name="connsiteY7" fmla="*/ 0 h 2155718"/>
                        <a:gd name="connsiteX0" fmla="*/ 578317 w 1499708"/>
                        <a:gd name="connsiteY0" fmla="*/ 0 h 2155718"/>
                        <a:gd name="connsiteX1" fmla="*/ 1266498 w 1499708"/>
                        <a:gd name="connsiteY1" fmla="*/ 225425 h 2155718"/>
                        <a:gd name="connsiteX2" fmla="*/ 1479223 w 1499708"/>
                        <a:gd name="connsiteY2" fmla="*/ 1027906 h 2155718"/>
                        <a:gd name="connsiteX3" fmla="*/ 1427551 w 1499708"/>
                        <a:gd name="connsiteY3" fmla="*/ 1457217 h 2155718"/>
                        <a:gd name="connsiteX4" fmla="*/ 767151 w 1499708"/>
                        <a:gd name="connsiteY4" fmla="*/ 2155718 h 2155718"/>
                        <a:gd name="connsiteX5" fmla="*/ 219542 w 1499708"/>
                        <a:gd name="connsiteY5" fmla="*/ 1729581 h 2155718"/>
                        <a:gd name="connsiteX6" fmla="*/ 125801 w 1499708"/>
                        <a:gd name="connsiteY6" fmla="*/ 1450867 h 2155718"/>
                        <a:gd name="connsiteX7" fmla="*/ 24201 w 1499708"/>
                        <a:gd name="connsiteY7" fmla="*/ 1034943 h 2155718"/>
                        <a:gd name="connsiteX8" fmla="*/ 578317 w 1499708"/>
                        <a:gd name="connsiteY8" fmla="*/ 0 h 2155718"/>
                        <a:gd name="connsiteX0" fmla="*/ 582022 w 1503413"/>
                        <a:gd name="connsiteY0" fmla="*/ 0 h 2155718"/>
                        <a:gd name="connsiteX1" fmla="*/ 1270203 w 1503413"/>
                        <a:gd name="connsiteY1" fmla="*/ 225425 h 2155718"/>
                        <a:gd name="connsiteX2" fmla="*/ 1482928 w 1503413"/>
                        <a:gd name="connsiteY2" fmla="*/ 1027906 h 2155718"/>
                        <a:gd name="connsiteX3" fmla="*/ 1431256 w 1503413"/>
                        <a:gd name="connsiteY3" fmla="*/ 1457217 h 2155718"/>
                        <a:gd name="connsiteX4" fmla="*/ 770856 w 1503413"/>
                        <a:gd name="connsiteY4" fmla="*/ 2155718 h 2155718"/>
                        <a:gd name="connsiteX5" fmla="*/ 223247 w 1503413"/>
                        <a:gd name="connsiteY5" fmla="*/ 1729581 h 2155718"/>
                        <a:gd name="connsiteX6" fmla="*/ 100931 w 1503413"/>
                        <a:gd name="connsiteY6" fmla="*/ 1460392 h 2155718"/>
                        <a:gd name="connsiteX7" fmla="*/ 27906 w 1503413"/>
                        <a:gd name="connsiteY7" fmla="*/ 1034943 h 2155718"/>
                        <a:gd name="connsiteX8" fmla="*/ 582022 w 1503413"/>
                        <a:gd name="connsiteY8" fmla="*/ 0 h 2155718"/>
                        <a:gd name="connsiteX0" fmla="*/ 582022 w 1503413"/>
                        <a:gd name="connsiteY0" fmla="*/ 0 h 2155718"/>
                        <a:gd name="connsiteX1" fmla="*/ 1270203 w 1503413"/>
                        <a:gd name="connsiteY1" fmla="*/ 225425 h 2155718"/>
                        <a:gd name="connsiteX2" fmla="*/ 1482928 w 1503413"/>
                        <a:gd name="connsiteY2" fmla="*/ 1027906 h 2155718"/>
                        <a:gd name="connsiteX3" fmla="*/ 1431256 w 1503413"/>
                        <a:gd name="connsiteY3" fmla="*/ 1457217 h 2155718"/>
                        <a:gd name="connsiteX4" fmla="*/ 770856 w 1503413"/>
                        <a:gd name="connsiteY4" fmla="*/ 2155718 h 2155718"/>
                        <a:gd name="connsiteX5" fmla="*/ 242297 w 1503413"/>
                        <a:gd name="connsiteY5" fmla="*/ 1843881 h 2155718"/>
                        <a:gd name="connsiteX6" fmla="*/ 100931 w 1503413"/>
                        <a:gd name="connsiteY6" fmla="*/ 1460392 h 2155718"/>
                        <a:gd name="connsiteX7" fmla="*/ 27906 w 1503413"/>
                        <a:gd name="connsiteY7" fmla="*/ 1034943 h 2155718"/>
                        <a:gd name="connsiteX8" fmla="*/ 582022 w 1503413"/>
                        <a:gd name="connsiteY8" fmla="*/ 0 h 2155718"/>
                        <a:gd name="connsiteX0" fmla="*/ 582022 w 1503413"/>
                        <a:gd name="connsiteY0" fmla="*/ 0 h 2155718"/>
                        <a:gd name="connsiteX1" fmla="*/ 1270203 w 1503413"/>
                        <a:gd name="connsiteY1" fmla="*/ 225425 h 2155718"/>
                        <a:gd name="connsiteX2" fmla="*/ 1482928 w 1503413"/>
                        <a:gd name="connsiteY2" fmla="*/ 1027906 h 2155718"/>
                        <a:gd name="connsiteX3" fmla="*/ 1431256 w 1503413"/>
                        <a:gd name="connsiteY3" fmla="*/ 1457217 h 2155718"/>
                        <a:gd name="connsiteX4" fmla="*/ 770856 w 1503413"/>
                        <a:gd name="connsiteY4" fmla="*/ 2155718 h 2155718"/>
                        <a:gd name="connsiteX5" fmla="*/ 242297 w 1503413"/>
                        <a:gd name="connsiteY5" fmla="*/ 1843881 h 2155718"/>
                        <a:gd name="connsiteX6" fmla="*/ 100931 w 1503413"/>
                        <a:gd name="connsiteY6" fmla="*/ 1460392 h 2155718"/>
                        <a:gd name="connsiteX7" fmla="*/ 27906 w 1503413"/>
                        <a:gd name="connsiteY7" fmla="*/ 1034943 h 2155718"/>
                        <a:gd name="connsiteX8" fmla="*/ 582022 w 1503413"/>
                        <a:gd name="connsiteY8" fmla="*/ 0 h 2155718"/>
                        <a:gd name="connsiteX0" fmla="*/ 582022 w 1503413"/>
                        <a:gd name="connsiteY0" fmla="*/ 0 h 2123968"/>
                        <a:gd name="connsiteX1" fmla="*/ 1270203 w 1503413"/>
                        <a:gd name="connsiteY1" fmla="*/ 225425 h 2123968"/>
                        <a:gd name="connsiteX2" fmla="*/ 1482928 w 1503413"/>
                        <a:gd name="connsiteY2" fmla="*/ 1027906 h 2123968"/>
                        <a:gd name="connsiteX3" fmla="*/ 1431256 w 1503413"/>
                        <a:gd name="connsiteY3" fmla="*/ 1457217 h 2123968"/>
                        <a:gd name="connsiteX4" fmla="*/ 939131 w 1503413"/>
                        <a:gd name="connsiteY4" fmla="*/ 2123968 h 2123968"/>
                        <a:gd name="connsiteX5" fmla="*/ 242297 w 1503413"/>
                        <a:gd name="connsiteY5" fmla="*/ 1843881 h 2123968"/>
                        <a:gd name="connsiteX6" fmla="*/ 100931 w 1503413"/>
                        <a:gd name="connsiteY6" fmla="*/ 1460392 h 2123968"/>
                        <a:gd name="connsiteX7" fmla="*/ 27906 w 1503413"/>
                        <a:gd name="connsiteY7" fmla="*/ 1034943 h 2123968"/>
                        <a:gd name="connsiteX8" fmla="*/ 582022 w 1503413"/>
                        <a:gd name="connsiteY8" fmla="*/ 0 h 2123968"/>
                        <a:gd name="connsiteX0" fmla="*/ 582022 w 1503413"/>
                        <a:gd name="connsiteY0" fmla="*/ 0 h 2131455"/>
                        <a:gd name="connsiteX1" fmla="*/ 1270203 w 1503413"/>
                        <a:gd name="connsiteY1" fmla="*/ 225425 h 2131455"/>
                        <a:gd name="connsiteX2" fmla="*/ 1482928 w 1503413"/>
                        <a:gd name="connsiteY2" fmla="*/ 1027906 h 2131455"/>
                        <a:gd name="connsiteX3" fmla="*/ 1431256 w 1503413"/>
                        <a:gd name="connsiteY3" fmla="*/ 1457217 h 2131455"/>
                        <a:gd name="connsiteX4" fmla="*/ 939131 w 1503413"/>
                        <a:gd name="connsiteY4" fmla="*/ 2123968 h 2131455"/>
                        <a:gd name="connsiteX5" fmla="*/ 242297 w 1503413"/>
                        <a:gd name="connsiteY5" fmla="*/ 1843881 h 2131455"/>
                        <a:gd name="connsiteX6" fmla="*/ 100931 w 1503413"/>
                        <a:gd name="connsiteY6" fmla="*/ 1460392 h 2131455"/>
                        <a:gd name="connsiteX7" fmla="*/ 27906 w 1503413"/>
                        <a:gd name="connsiteY7" fmla="*/ 1034943 h 2131455"/>
                        <a:gd name="connsiteX8" fmla="*/ 582022 w 1503413"/>
                        <a:gd name="connsiteY8" fmla="*/ 0 h 2131455"/>
                        <a:gd name="connsiteX0" fmla="*/ 582022 w 1503413"/>
                        <a:gd name="connsiteY0" fmla="*/ 0 h 2125277"/>
                        <a:gd name="connsiteX1" fmla="*/ 1270203 w 1503413"/>
                        <a:gd name="connsiteY1" fmla="*/ 225425 h 2125277"/>
                        <a:gd name="connsiteX2" fmla="*/ 1482928 w 1503413"/>
                        <a:gd name="connsiteY2" fmla="*/ 1027906 h 2125277"/>
                        <a:gd name="connsiteX3" fmla="*/ 1431256 w 1503413"/>
                        <a:gd name="connsiteY3" fmla="*/ 1457217 h 2125277"/>
                        <a:gd name="connsiteX4" fmla="*/ 926431 w 1503413"/>
                        <a:gd name="connsiteY4" fmla="*/ 2117618 h 2125277"/>
                        <a:gd name="connsiteX5" fmla="*/ 242297 w 1503413"/>
                        <a:gd name="connsiteY5" fmla="*/ 1843881 h 2125277"/>
                        <a:gd name="connsiteX6" fmla="*/ 100931 w 1503413"/>
                        <a:gd name="connsiteY6" fmla="*/ 1460392 h 2125277"/>
                        <a:gd name="connsiteX7" fmla="*/ 27906 w 1503413"/>
                        <a:gd name="connsiteY7" fmla="*/ 1034943 h 2125277"/>
                        <a:gd name="connsiteX8" fmla="*/ 582022 w 1503413"/>
                        <a:gd name="connsiteY8" fmla="*/ 0 h 2125277"/>
                        <a:gd name="connsiteX0" fmla="*/ 582022 w 1503413"/>
                        <a:gd name="connsiteY0" fmla="*/ 0 h 2133584"/>
                        <a:gd name="connsiteX1" fmla="*/ 1270203 w 1503413"/>
                        <a:gd name="connsiteY1" fmla="*/ 225425 h 2133584"/>
                        <a:gd name="connsiteX2" fmla="*/ 1482928 w 1503413"/>
                        <a:gd name="connsiteY2" fmla="*/ 1027906 h 2133584"/>
                        <a:gd name="connsiteX3" fmla="*/ 1431256 w 1503413"/>
                        <a:gd name="connsiteY3" fmla="*/ 1457217 h 2133584"/>
                        <a:gd name="connsiteX4" fmla="*/ 926431 w 1503413"/>
                        <a:gd name="connsiteY4" fmla="*/ 2117618 h 2133584"/>
                        <a:gd name="connsiteX5" fmla="*/ 242297 w 1503413"/>
                        <a:gd name="connsiteY5" fmla="*/ 1843881 h 2133584"/>
                        <a:gd name="connsiteX6" fmla="*/ 100931 w 1503413"/>
                        <a:gd name="connsiteY6" fmla="*/ 1460392 h 2133584"/>
                        <a:gd name="connsiteX7" fmla="*/ 27906 w 1503413"/>
                        <a:gd name="connsiteY7" fmla="*/ 1034943 h 2133584"/>
                        <a:gd name="connsiteX8" fmla="*/ 582022 w 1503413"/>
                        <a:gd name="connsiteY8" fmla="*/ 0 h 2133584"/>
                        <a:gd name="connsiteX0" fmla="*/ 582022 w 1503413"/>
                        <a:gd name="connsiteY0" fmla="*/ 0 h 2133584"/>
                        <a:gd name="connsiteX1" fmla="*/ 1270203 w 1503413"/>
                        <a:gd name="connsiteY1" fmla="*/ 225425 h 2133584"/>
                        <a:gd name="connsiteX2" fmla="*/ 1482928 w 1503413"/>
                        <a:gd name="connsiteY2" fmla="*/ 1027906 h 2133584"/>
                        <a:gd name="connsiteX3" fmla="*/ 1431256 w 1503413"/>
                        <a:gd name="connsiteY3" fmla="*/ 1457217 h 2133584"/>
                        <a:gd name="connsiteX4" fmla="*/ 926431 w 1503413"/>
                        <a:gd name="connsiteY4" fmla="*/ 2117618 h 2133584"/>
                        <a:gd name="connsiteX5" fmla="*/ 242297 w 1503413"/>
                        <a:gd name="connsiteY5" fmla="*/ 1843881 h 2133584"/>
                        <a:gd name="connsiteX6" fmla="*/ 100931 w 1503413"/>
                        <a:gd name="connsiteY6" fmla="*/ 1460392 h 2133584"/>
                        <a:gd name="connsiteX7" fmla="*/ 27906 w 1503413"/>
                        <a:gd name="connsiteY7" fmla="*/ 1034943 h 2133584"/>
                        <a:gd name="connsiteX8" fmla="*/ 582022 w 1503413"/>
                        <a:gd name="connsiteY8" fmla="*/ 0 h 2133584"/>
                        <a:gd name="connsiteX0" fmla="*/ 582022 w 1503413"/>
                        <a:gd name="connsiteY0" fmla="*/ 0 h 2133584"/>
                        <a:gd name="connsiteX1" fmla="*/ 1270203 w 1503413"/>
                        <a:gd name="connsiteY1" fmla="*/ 225425 h 2133584"/>
                        <a:gd name="connsiteX2" fmla="*/ 1482928 w 1503413"/>
                        <a:gd name="connsiteY2" fmla="*/ 1027906 h 2133584"/>
                        <a:gd name="connsiteX3" fmla="*/ 1431256 w 1503413"/>
                        <a:gd name="connsiteY3" fmla="*/ 1457217 h 2133584"/>
                        <a:gd name="connsiteX4" fmla="*/ 926431 w 1503413"/>
                        <a:gd name="connsiteY4" fmla="*/ 2117618 h 2133584"/>
                        <a:gd name="connsiteX5" fmla="*/ 242297 w 1503413"/>
                        <a:gd name="connsiteY5" fmla="*/ 1843881 h 2133584"/>
                        <a:gd name="connsiteX6" fmla="*/ 100931 w 1503413"/>
                        <a:gd name="connsiteY6" fmla="*/ 1460392 h 2133584"/>
                        <a:gd name="connsiteX7" fmla="*/ 27906 w 1503413"/>
                        <a:gd name="connsiteY7" fmla="*/ 1034943 h 2133584"/>
                        <a:gd name="connsiteX8" fmla="*/ 582022 w 1503413"/>
                        <a:gd name="connsiteY8" fmla="*/ 0 h 2133584"/>
                        <a:gd name="connsiteX0" fmla="*/ 636890 w 1558281"/>
                        <a:gd name="connsiteY0" fmla="*/ 0 h 2133584"/>
                        <a:gd name="connsiteX1" fmla="*/ 1325071 w 1558281"/>
                        <a:gd name="connsiteY1" fmla="*/ 225425 h 2133584"/>
                        <a:gd name="connsiteX2" fmla="*/ 1537796 w 1558281"/>
                        <a:gd name="connsiteY2" fmla="*/ 1027906 h 2133584"/>
                        <a:gd name="connsiteX3" fmla="*/ 1486124 w 1558281"/>
                        <a:gd name="connsiteY3" fmla="*/ 1457217 h 2133584"/>
                        <a:gd name="connsiteX4" fmla="*/ 981299 w 1558281"/>
                        <a:gd name="connsiteY4" fmla="*/ 2117618 h 2133584"/>
                        <a:gd name="connsiteX5" fmla="*/ 297165 w 1558281"/>
                        <a:gd name="connsiteY5" fmla="*/ 1843881 h 2133584"/>
                        <a:gd name="connsiteX6" fmla="*/ 155799 w 1558281"/>
                        <a:gd name="connsiteY6" fmla="*/ 1460392 h 2133584"/>
                        <a:gd name="connsiteX7" fmla="*/ 82774 w 1558281"/>
                        <a:gd name="connsiteY7" fmla="*/ 1034943 h 2133584"/>
                        <a:gd name="connsiteX8" fmla="*/ 636890 w 1558281"/>
                        <a:gd name="connsiteY8" fmla="*/ 0 h 2133584"/>
                        <a:gd name="connsiteX0" fmla="*/ 653901 w 1575292"/>
                        <a:gd name="connsiteY0" fmla="*/ 0 h 2133584"/>
                        <a:gd name="connsiteX1" fmla="*/ 1342082 w 1575292"/>
                        <a:gd name="connsiteY1" fmla="*/ 225425 h 2133584"/>
                        <a:gd name="connsiteX2" fmla="*/ 1554807 w 1575292"/>
                        <a:gd name="connsiteY2" fmla="*/ 1027906 h 2133584"/>
                        <a:gd name="connsiteX3" fmla="*/ 1503135 w 1575292"/>
                        <a:gd name="connsiteY3" fmla="*/ 1457217 h 2133584"/>
                        <a:gd name="connsiteX4" fmla="*/ 998310 w 1575292"/>
                        <a:gd name="connsiteY4" fmla="*/ 2117618 h 2133584"/>
                        <a:gd name="connsiteX5" fmla="*/ 314176 w 1575292"/>
                        <a:gd name="connsiteY5" fmla="*/ 1843881 h 2133584"/>
                        <a:gd name="connsiteX6" fmla="*/ 172810 w 1575292"/>
                        <a:gd name="connsiteY6" fmla="*/ 1460392 h 2133584"/>
                        <a:gd name="connsiteX7" fmla="*/ 99785 w 1575292"/>
                        <a:gd name="connsiteY7" fmla="*/ 1034943 h 2133584"/>
                        <a:gd name="connsiteX8" fmla="*/ 653901 w 1575292"/>
                        <a:gd name="connsiteY8" fmla="*/ 0 h 2133584"/>
                        <a:gd name="connsiteX0" fmla="*/ 653901 w 1628827"/>
                        <a:gd name="connsiteY0" fmla="*/ 0 h 2133584"/>
                        <a:gd name="connsiteX1" fmla="*/ 1342082 w 1628827"/>
                        <a:gd name="connsiteY1" fmla="*/ 225425 h 2133584"/>
                        <a:gd name="connsiteX2" fmla="*/ 1554807 w 1628827"/>
                        <a:gd name="connsiteY2" fmla="*/ 1027906 h 2133584"/>
                        <a:gd name="connsiteX3" fmla="*/ 1503135 w 1628827"/>
                        <a:gd name="connsiteY3" fmla="*/ 1457217 h 2133584"/>
                        <a:gd name="connsiteX4" fmla="*/ 998310 w 1628827"/>
                        <a:gd name="connsiteY4" fmla="*/ 2117618 h 2133584"/>
                        <a:gd name="connsiteX5" fmla="*/ 314176 w 1628827"/>
                        <a:gd name="connsiteY5" fmla="*/ 1843881 h 2133584"/>
                        <a:gd name="connsiteX6" fmla="*/ 172810 w 1628827"/>
                        <a:gd name="connsiteY6" fmla="*/ 1460392 h 2133584"/>
                        <a:gd name="connsiteX7" fmla="*/ 99785 w 1628827"/>
                        <a:gd name="connsiteY7" fmla="*/ 1034943 h 2133584"/>
                        <a:gd name="connsiteX8" fmla="*/ 653901 w 1628827"/>
                        <a:gd name="connsiteY8" fmla="*/ 0 h 2133584"/>
                        <a:gd name="connsiteX0" fmla="*/ 653901 w 1677617"/>
                        <a:gd name="connsiteY0" fmla="*/ 0 h 2133584"/>
                        <a:gd name="connsiteX1" fmla="*/ 1342082 w 1677617"/>
                        <a:gd name="connsiteY1" fmla="*/ 225425 h 2133584"/>
                        <a:gd name="connsiteX2" fmla="*/ 1554807 w 1677617"/>
                        <a:gd name="connsiteY2" fmla="*/ 1027906 h 2133584"/>
                        <a:gd name="connsiteX3" fmla="*/ 1503135 w 1677617"/>
                        <a:gd name="connsiteY3" fmla="*/ 1457217 h 2133584"/>
                        <a:gd name="connsiteX4" fmla="*/ 998310 w 1677617"/>
                        <a:gd name="connsiteY4" fmla="*/ 2117618 h 2133584"/>
                        <a:gd name="connsiteX5" fmla="*/ 314176 w 1677617"/>
                        <a:gd name="connsiteY5" fmla="*/ 1843881 h 2133584"/>
                        <a:gd name="connsiteX6" fmla="*/ 172810 w 1677617"/>
                        <a:gd name="connsiteY6" fmla="*/ 1460392 h 2133584"/>
                        <a:gd name="connsiteX7" fmla="*/ 99785 w 1677617"/>
                        <a:gd name="connsiteY7" fmla="*/ 1034943 h 2133584"/>
                        <a:gd name="connsiteX8" fmla="*/ 653901 w 1677617"/>
                        <a:gd name="connsiteY8" fmla="*/ 0 h 2133584"/>
                        <a:gd name="connsiteX0" fmla="*/ 653901 w 1677617"/>
                        <a:gd name="connsiteY0" fmla="*/ 0 h 2133584"/>
                        <a:gd name="connsiteX1" fmla="*/ 1342082 w 1677617"/>
                        <a:gd name="connsiteY1" fmla="*/ 225425 h 2133584"/>
                        <a:gd name="connsiteX2" fmla="*/ 1554807 w 1677617"/>
                        <a:gd name="connsiteY2" fmla="*/ 1027906 h 2133584"/>
                        <a:gd name="connsiteX3" fmla="*/ 1503135 w 1677617"/>
                        <a:gd name="connsiteY3" fmla="*/ 1457217 h 2133584"/>
                        <a:gd name="connsiteX4" fmla="*/ 998310 w 1677617"/>
                        <a:gd name="connsiteY4" fmla="*/ 2117618 h 2133584"/>
                        <a:gd name="connsiteX5" fmla="*/ 314176 w 1677617"/>
                        <a:gd name="connsiteY5" fmla="*/ 1843881 h 2133584"/>
                        <a:gd name="connsiteX6" fmla="*/ 172810 w 1677617"/>
                        <a:gd name="connsiteY6" fmla="*/ 1460392 h 2133584"/>
                        <a:gd name="connsiteX7" fmla="*/ 99785 w 1677617"/>
                        <a:gd name="connsiteY7" fmla="*/ 1034943 h 2133584"/>
                        <a:gd name="connsiteX8" fmla="*/ 653901 w 1677617"/>
                        <a:gd name="connsiteY8" fmla="*/ 0 h 2133584"/>
                        <a:gd name="connsiteX0" fmla="*/ 653901 w 1677617"/>
                        <a:gd name="connsiteY0" fmla="*/ 0 h 2133584"/>
                        <a:gd name="connsiteX1" fmla="*/ 1342082 w 1677617"/>
                        <a:gd name="connsiteY1" fmla="*/ 225425 h 2133584"/>
                        <a:gd name="connsiteX2" fmla="*/ 1554807 w 1677617"/>
                        <a:gd name="connsiteY2" fmla="*/ 1027906 h 2133584"/>
                        <a:gd name="connsiteX3" fmla="*/ 1503135 w 1677617"/>
                        <a:gd name="connsiteY3" fmla="*/ 1457217 h 2133584"/>
                        <a:gd name="connsiteX4" fmla="*/ 998310 w 1677617"/>
                        <a:gd name="connsiteY4" fmla="*/ 2117618 h 2133584"/>
                        <a:gd name="connsiteX5" fmla="*/ 314176 w 1677617"/>
                        <a:gd name="connsiteY5" fmla="*/ 1843881 h 2133584"/>
                        <a:gd name="connsiteX6" fmla="*/ 172810 w 1677617"/>
                        <a:gd name="connsiteY6" fmla="*/ 1460392 h 2133584"/>
                        <a:gd name="connsiteX7" fmla="*/ 99785 w 1677617"/>
                        <a:gd name="connsiteY7" fmla="*/ 1034943 h 2133584"/>
                        <a:gd name="connsiteX8" fmla="*/ 653901 w 1677617"/>
                        <a:gd name="connsiteY8" fmla="*/ 0 h 2133584"/>
                        <a:gd name="connsiteX0" fmla="*/ 653901 w 1677617"/>
                        <a:gd name="connsiteY0" fmla="*/ 0 h 2133584"/>
                        <a:gd name="connsiteX1" fmla="*/ 1342082 w 1677617"/>
                        <a:gd name="connsiteY1" fmla="*/ 225425 h 2133584"/>
                        <a:gd name="connsiteX2" fmla="*/ 1554807 w 1677617"/>
                        <a:gd name="connsiteY2" fmla="*/ 1027906 h 2133584"/>
                        <a:gd name="connsiteX3" fmla="*/ 1503135 w 1677617"/>
                        <a:gd name="connsiteY3" fmla="*/ 1457217 h 2133584"/>
                        <a:gd name="connsiteX4" fmla="*/ 998310 w 1677617"/>
                        <a:gd name="connsiteY4" fmla="*/ 2117618 h 2133584"/>
                        <a:gd name="connsiteX5" fmla="*/ 314176 w 1677617"/>
                        <a:gd name="connsiteY5" fmla="*/ 1843881 h 2133584"/>
                        <a:gd name="connsiteX6" fmla="*/ 172810 w 1677617"/>
                        <a:gd name="connsiteY6" fmla="*/ 1460392 h 2133584"/>
                        <a:gd name="connsiteX7" fmla="*/ 99785 w 1677617"/>
                        <a:gd name="connsiteY7" fmla="*/ 1034943 h 2133584"/>
                        <a:gd name="connsiteX8" fmla="*/ 653901 w 1677617"/>
                        <a:gd name="connsiteY8" fmla="*/ 0 h 2133584"/>
                        <a:gd name="connsiteX0" fmla="*/ 653901 w 1672865"/>
                        <a:gd name="connsiteY0" fmla="*/ 0 h 2133584"/>
                        <a:gd name="connsiteX1" fmla="*/ 1342082 w 1672865"/>
                        <a:gd name="connsiteY1" fmla="*/ 225425 h 2133584"/>
                        <a:gd name="connsiteX2" fmla="*/ 1545282 w 1672865"/>
                        <a:gd name="connsiteY2" fmla="*/ 1024731 h 2133584"/>
                        <a:gd name="connsiteX3" fmla="*/ 1503135 w 1672865"/>
                        <a:gd name="connsiteY3" fmla="*/ 1457217 h 2133584"/>
                        <a:gd name="connsiteX4" fmla="*/ 998310 w 1672865"/>
                        <a:gd name="connsiteY4" fmla="*/ 2117618 h 2133584"/>
                        <a:gd name="connsiteX5" fmla="*/ 314176 w 1672865"/>
                        <a:gd name="connsiteY5" fmla="*/ 1843881 h 2133584"/>
                        <a:gd name="connsiteX6" fmla="*/ 172810 w 1672865"/>
                        <a:gd name="connsiteY6" fmla="*/ 1460392 h 2133584"/>
                        <a:gd name="connsiteX7" fmla="*/ 99785 w 1672865"/>
                        <a:gd name="connsiteY7" fmla="*/ 1034943 h 2133584"/>
                        <a:gd name="connsiteX8" fmla="*/ 653901 w 1672865"/>
                        <a:gd name="connsiteY8" fmla="*/ 0 h 2133584"/>
                        <a:gd name="connsiteX0" fmla="*/ 653901 w 1677601"/>
                        <a:gd name="connsiteY0" fmla="*/ 0 h 2133584"/>
                        <a:gd name="connsiteX1" fmla="*/ 1342082 w 1677601"/>
                        <a:gd name="connsiteY1" fmla="*/ 225425 h 2133584"/>
                        <a:gd name="connsiteX2" fmla="*/ 1545282 w 1677601"/>
                        <a:gd name="connsiteY2" fmla="*/ 1024731 h 2133584"/>
                        <a:gd name="connsiteX3" fmla="*/ 1503135 w 1677601"/>
                        <a:gd name="connsiteY3" fmla="*/ 1457217 h 2133584"/>
                        <a:gd name="connsiteX4" fmla="*/ 998310 w 1677601"/>
                        <a:gd name="connsiteY4" fmla="*/ 2117618 h 2133584"/>
                        <a:gd name="connsiteX5" fmla="*/ 314176 w 1677601"/>
                        <a:gd name="connsiteY5" fmla="*/ 1843881 h 2133584"/>
                        <a:gd name="connsiteX6" fmla="*/ 172810 w 1677601"/>
                        <a:gd name="connsiteY6" fmla="*/ 1460392 h 2133584"/>
                        <a:gd name="connsiteX7" fmla="*/ 99785 w 1677601"/>
                        <a:gd name="connsiteY7" fmla="*/ 1034943 h 2133584"/>
                        <a:gd name="connsiteX8" fmla="*/ 653901 w 1677601"/>
                        <a:gd name="connsiteY8" fmla="*/ 0 h 2133584"/>
                        <a:gd name="connsiteX0" fmla="*/ 653901 w 1677601"/>
                        <a:gd name="connsiteY0" fmla="*/ 0 h 2133584"/>
                        <a:gd name="connsiteX1" fmla="*/ 1342082 w 1677601"/>
                        <a:gd name="connsiteY1" fmla="*/ 225425 h 2133584"/>
                        <a:gd name="connsiteX2" fmla="*/ 1545282 w 1677601"/>
                        <a:gd name="connsiteY2" fmla="*/ 1024731 h 2133584"/>
                        <a:gd name="connsiteX3" fmla="*/ 1503135 w 1677601"/>
                        <a:gd name="connsiteY3" fmla="*/ 1457217 h 2133584"/>
                        <a:gd name="connsiteX4" fmla="*/ 998310 w 1677601"/>
                        <a:gd name="connsiteY4" fmla="*/ 2117618 h 2133584"/>
                        <a:gd name="connsiteX5" fmla="*/ 314176 w 1677601"/>
                        <a:gd name="connsiteY5" fmla="*/ 1843881 h 2133584"/>
                        <a:gd name="connsiteX6" fmla="*/ 172810 w 1677601"/>
                        <a:gd name="connsiteY6" fmla="*/ 1460392 h 2133584"/>
                        <a:gd name="connsiteX7" fmla="*/ 99785 w 1677601"/>
                        <a:gd name="connsiteY7" fmla="*/ 1034943 h 2133584"/>
                        <a:gd name="connsiteX8" fmla="*/ 653901 w 1677601"/>
                        <a:gd name="connsiteY8" fmla="*/ 0 h 2133584"/>
                        <a:gd name="connsiteX0" fmla="*/ 653901 w 1677601"/>
                        <a:gd name="connsiteY0" fmla="*/ 23078 h 2156662"/>
                        <a:gd name="connsiteX1" fmla="*/ 1342082 w 1677601"/>
                        <a:gd name="connsiteY1" fmla="*/ 248503 h 2156662"/>
                        <a:gd name="connsiteX2" fmla="*/ 1545282 w 1677601"/>
                        <a:gd name="connsiteY2" fmla="*/ 1047809 h 2156662"/>
                        <a:gd name="connsiteX3" fmla="*/ 1503135 w 1677601"/>
                        <a:gd name="connsiteY3" fmla="*/ 1480295 h 2156662"/>
                        <a:gd name="connsiteX4" fmla="*/ 998310 w 1677601"/>
                        <a:gd name="connsiteY4" fmla="*/ 2140696 h 2156662"/>
                        <a:gd name="connsiteX5" fmla="*/ 314176 w 1677601"/>
                        <a:gd name="connsiteY5" fmla="*/ 1866959 h 2156662"/>
                        <a:gd name="connsiteX6" fmla="*/ 172810 w 1677601"/>
                        <a:gd name="connsiteY6" fmla="*/ 1483470 h 2156662"/>
                        <a:gd name="connsiteX7" fmla="*/ 99785 w 1677601"/>
                        <a:gd name="connsiteY7" fmla="*/ 1058021 h 2156662"/>
                        <a:gd name="connsiteX8" fmla="*/ 653901 w 1677601"/>
                        <a:gd name="connsiteY8" fmla="*/ 23078 h 2156662"/>
                        <a:gd name="connsiteX0" fmla="*/ 653901 w 1677601"/>
                        <a:gd name="connsiteY0" fmla="*/ 40368 h 2173952"/>
                        <a:gd name="connsiteX1" fmla="*/ 1342082 w 1677601"/>
                        <a:gd name="connsiteY1" fmla="*/ 265793 h 2173952"/>
                        <a:gd name="connsiteX2" fmla="*/ 1545282 w 1677601"/>
                        <a:gd name="connsiteY2" fmla="*/ 1065099 h 2173952"/>
                        <a:gd name="connsiteX3" fmla="*/ 1503135 w 1677601"/>
                        <a:gd name="connsiteY3" fmla="*/ 1497585 h 2173952"/>
                        <a:gd name="connsiteX4" fmla="*/ 998310 w 1677601"/>
                        <a:gd name="connsiteY4" fmla="*/ 2157986 h 2173952"/>
                        <a:gd name="connsiteX5" fmla="*/ 314176 w 1677601"/>
                        <a:gd name="connsiteY5" fmla="*/ 1884249 h 2173952"/>
                        <a:gd name="connsiteX6" fmla="*/ 172810 w 1677601"/>
                        <a:gd name="connsiteY6" fmla="*/ 1500760 h 2173952"/>
                        <a:gd name="connsiteX7" fmla="*/ 99785 w 1677601"/>
                        <a:gd name="connsiteY7" fmla="*/ 1075311 h 2173952"/>
                        <a:gd name="connsiteX8" fmla="*/ 653901 w 1677601"/>
                        <a:gd name="connsiteY8" fmla="*/ 40368 h 2173952"/>
                        <a:gd name="connsiteX0" fmla="*/ 653901 w 1677601"/>
                        <a:gd name="connsiteY0" fmla="*/ 40368 h 2173952"/>
                        <a:gd name="connsiteX1" fmla="*/ 1342082 w 1677601"/>
                        <a:gd name="connsiteY1" fmla="*/ 265793 h 2173952"/>
                        <a:gd name="connsiteX2" fmla="*/ 1545282 w 1677601"/>
                        <a:gd name="connsiteY2" fmla="*/ 1065099 h 2173952"/>
                        <a:gd name="connsiteX3" fmla="*/ 1503135 w 1677601"/>
                        <a:gd name="connsiteY3" fmla="*/ 1497585 h 2173952"/>
                        <a:gd name="connsiteX4" fmla="*/ 998310 w 1677601"/>
                        <a:gd name="connsiteY4" fmla="*/ 2157986 h 2173952"/>
                        <a:gd name="connsiteX5" fmla="*/ 314176 w 1677601"/>
                        <a:gd name="connsiteY5" fmla="*/ 1884249 h 2173952"/>
                        <a:gd name="connsiteX6" fmla="*/ 172810 w 1677601"/>
                        <a:gd name="connsiteY6" fmla="*/ 1500760 h 2173952"/>
                        <a:gd name="connsiteX7" fmla="*/ 99785 w 1677601"/>
                        <a:gd name="connsiteY7" fmla="*/ 1075311 h 2173952"/>
                        <a:gd name="connsiteX8" fmla="*/ 653901 w 1677601"/>
                        <a:gd name="connsiteY8" fmla="*/ 40368 h 2173952"/>
                        <a:gd name="connsiteX0" fmla="*/ 653901 w 1677601"/>
                        <a:gd name="connsiteY0" fmla="*/ 40368 h 2173952"/>
                        <a:gd name="connsiteX1" fmla="*/ 1342082 w 1677601"/>
                        <a:gd name="connsiteY1" fmla="*/ 265793 h 2173952"/>
                        <a:gd name="connsiteX2" fmla="*/ 1545282 w 1677601"/>
                        <a:gd name="connsiteY2" fmla="*/ 1065099 h 2173952"/>
                        <a:gd name="connsiteX3" fmla="*/ 1503135 w 1677601"/>
                        <a:gd name="connsiteY3" fmla="*/ 1497585 h 2173952"/>
                        <a:gd name="connsiteX4" fmla="*/ 998310 w 1677601"/>
                        <a:gd name="connsiteY4" fmla="*/ 2157986 h 2173952"/>
                        <a:gd name="connsiteX5" fmla="*/ 314176 w 1677601"/>
                        <a:gd name="connsiteY5" fmla="*/ 1884249 h 2173952"/>
                        <a:gd name="connsiteX6" fmla="*/ 172810 w 1677601"/>
                        <a:gd name="connsiteY6" fmla="*/ 1500760 h 2173952"/>
                        <a:gd name="connsiteX7" fmla="*/ 99785 w 1677601"/>
                        <a:gd name="connsiteY7" fmla="*/ 1075311 h 2173952"/>
                        <a:gd name="connsiteX8" fmla="*/ 653901 w 1677601"/>
                        <a:gd name="connsiteY8" fmla="*/ 40368 h 2173952"/>
                        <a:gd name="connsiteX0" fmla="*/ 653901 w 1677601"/>
                        <a:gd name="connsiteY0" fmla="*/ 40368 h 2173952"/>
                        <a:gd name="connsiteX1" fmla="*/ 1342082 w 1677601"/>
                        <a:gd name="connsiteY1" fmla="*/ 265793 h 2173952"/>
                        <a:gd name="connsiteX2" fmla="*/ 1545282 w 1677601"/>
                        <a:gd name="connsiteY2" fmla="*/ 1065099 h 2173952"/>
                        <a:gd name="connsiteX3" fmla="*/ 1503135 w 1677601"/>
                        <a:gd name="connsiteY3" fmla="*/ 1497585 h 2173952"/>
                        <a:gd name="connsiteX4" fmla="*/ 998310 w 1677601"/>
                        <a:gd name="connsiteY4" fmla="*/ 2157986 h 2173952"/>
                        <a:gd name="connsiteX5" fmla="*/ 314176 w 1677601"/>
                        <a:gd name="connsiteY5" fmla="*/ 1884249 h 2173952"/>
                        <a:gd name="connsiteX6" fmla="*/ 172810 w 1677601"/>
                        <a:gd name="connsiteY6" fmla="*/ 1500760 h 2173952"/>
                        <a:gd name="connsiteX7" fmla="*/ 99785 w 1677601"/>
                        <a:gd name="connsiteY7" fmla="*/ 1075311 h 2173952"/>
                        <a:gd name="connsiteX8" fmla="*/ 653901 w 1677601"/>
                        <a:gd name="connsiteY8" fmla="*/ 40368 h 2173952"/>
                        <a:gd name="connsiteX0" fmla="*/ 653901 w 1677601"/>
                        <a:gd name="connsiteY0" fmla="*/ 40368 h 2173952"/>
                        <a:gd name="connsiteX1" fmla="*/ 1342082 w 1677601"/>
                        <a:gd name="connsiteY1" fmla="*/ 265793 h 2173952"/>
                        <a:gd name="connsiteX2" fmla="*/ 1545282 w 1677601"/>
                        <a:gd name="connsiteY2" fmla="*/ 1065099 h 2173952"/>
                        <a:gd name="connsiteX3" fmla="*/ 1503135 w 1677601"/>
                        <a:gd name="connsiteY3" fmla="*/ 1497585 h 2173952"/>
                        <a:gd name="connsiteX4" fmla="*/ 998310 w 1677601"/>
                        <a:gd name="connsiteY4" fmla="*/ 2157986 h 2173952"/>
                        <a:gd name="connsiteX5" fmla="*/ 314176 w 1677601"/>
                        <a:gd name="connsiteY5" fmla="*/ 1884249 h 2173952"/>
                        <a:gd name="connsiteX6" fmla="*/ 172810 w 1677601"/>
                        <a:gd name="connsiteY6" fmla="*/ 1500760 h 2173952"/>
                        <a:gd name="connsiteX7" fmla="*/ 99785 w 1677601"/>
                        <a:gd name="connsiteY7" fmla="*/ 1075311 h 2173952"/>
                        <a:gd name="connsiteX8" fmla="*/ 653901 w 1677601"/>
                        <a:gd name="connsiteY8" fmla="*/ 40368 h 2173952"/>
                        <a:gd name="connsiteX0" fmla="*/ 653901 w 1677601"/>
                        <a:gd name="connsiteY0" fmla="*/ 40368 h 2179667"/>
                        <a:gd name="connsiteX1" fmla="*/ 1342082 w 1677601"/>
                        <a:gd name="connsiteY1" fmla="*/ 265793 h 2179667"/>
                        <a:gd name="connsiteX2" fmla="*/ 1545282 w 1677601"/>
                        <a:gd name="connsiteY2" fmla="*/ 1065099 h 2179667"/>
                        <a:gd name="connsiteX3" fmla="*/ 1503135 w 1677601"/>
                        <a:gd name="connsiteY3" fmla="*/ 1497585 h 2179667"/>
                        <a:gd name="connsiteX4" fmla="*/ 998310 w 1677601"/>
                        <a:gd name="connsiteY4" fmla="*/ 2164336 h 2179667"/>
                        <a:gd name="connsiteX5" fmla="*/ 314176 w 1677601"/>
                        <a:gd name="connsiteY5" fmla="*/ 1884249 h 2179667"/>
                        <a:gd name="connsiteX6" fmla="*/ 172810 w 1677601"/>
                        <a:gd name="connsiteY6" fmla="*/ 1500760 h 2179667"/>
                        <a:gd name="connsiteX7" fmla="*/ 99785 w 1677601"/>
                        <a:gd name="connsiteY7" fmla="*/ 1075311 h 2179667"/>
                        <a:gd name="connsiteX8" fmla="*/ 653901 w 1677601"/>
                        <a:gd name="connsiteY8" fmla="*/ 40368 h 217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77601" h="2179667">
                          <a:moveTo>
                            <a:pt x="653901" y="40368"/>
                          </a:moveTo>
                          <a:cubicBezTo>
                            <a:pt x="1102370" y="-59115"/>
                            <a:pt x="1328588" y="28726"/>
                            <a:pt x="1342082" y="265793"/>
                          </a:cubicBezTo>
                          <a:cubicBezTo>
                            <a:pt x="1670165" y="441212"/>
                            <a:pt x="1566449" y="892855"/>
                            <a:pt x="1545282" y="1065099"/>
                          </a:cubicBezTo>
                          <a:cubicBezTo>
                            <a:pt x="1708649" y="1114823"/>
                            <a:pt x="1748814" y="1414391"/>
                            <a:pt x="1503135" y="1497585"/>
                          </a:cubicBezTo>
                          <a:cubicBezTo>
                            <a:pt x="1457481" y="1837954"/>
                            <a:pt x="1186945" y="2125292"/>
                            <a:pt x="998310" y="2164336"/>
                          </a:cubicBezTo>
                          <a:cubicBezTo>
                            <a:pt x="724757" y="2217024"/>
                            <a:pt x="454379" y="2136361"/>
                            <a:pt x="314176" y="1884249"/>
                          </a:cubicBezTo>
                          <a:cubicBezTo>
                            <a:pt x="232155" y="1746136"/>
                            <a:pt x="205367" y="1616533"/>
                            <a:pt x="172810" y="1500760"/>
                          </a:cubicBezTo>
                          <a:cubicBezTo>
                            <a:pt x="-62947" y="1423087"/>
                            <a:pt x="-26964" y="1179010"/>
                            <a:pt x="99785" y="1075311"/>
                          </a:cubicBezTo>
                          <a:cubicBezTo>
                            <a:pt x="-39360" y="355680"/>
                            <a:pt x="132646" y="207549"/>
                            <a:pt x="653901" y="40368"/>
                          </a:cubicBezTo>
                          <a:close/>
                        </a:path>
                      </a:pathLst>
                    </a:cu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grpSp>
                  <p:nvGrpSpPr>
                    <p:cNvPr id="226" name="Group 225">
                      <a:extLst>
                        <a:ext uri="{FF2B5EF4-FFF2-40B4-BE49-F238E27FC236}">
                          <a16:creationId xmlns:a16="http://schemas.microsoft.com/office/drawing/2014/main" id="{2049B2B6-3B78-4F1D-B484-09CE196FC039}"/>
                        </a:ext>
                      </a:extLst>
                    </p:cNvPr>
                    <p:cNvGrpSpPr/>
                    <p:nvPr/>
                  </p:nvGrpSpPr>
                  <p:grpSpPr>
                    <a:xfrm>
                      <a:off x="7405618" y="2781169"/>
                      <a:ext cx="1700158" cy="1253748"/>
                      <a:chOff x="3834669" y="1498101"/>
                      <a:chExt cx="357675" cy="263761"/>
                    </a:xfrm>
                    <a:grpFill/>
                  </p:grpSpPr>
                  <p:sp>
                    <p:nvSpPr>
                      <p:cNvPr id="227" name="Rectangle 109">
                        <a:extLst>
                          <a:ext uri="{FF2B5EF4-FFF2-40B4-BE49-F238E27FC236}">
                            <a16:creationId xmlns:a16="http://schemas.microsoft.com/office/drawing/2014/main" id="{B294BC6D-1598-4F18-8A63-5401453D182C}"/>
                          </a:ext>
                        </a:extLst>
                      </p:cNvPr>
                      <p:cNvSpPr/>
                      <p:nvPr/>
                    </p:nvSpPr>
                    <p:spPr>
                      <a:xfrm>
                        <a:off x="3834669" y="1498101"/>
                        <a:ext cx="357675" cy="263761"/>
                      </a:xfrm>
                      <a:custGeom>
                        <a:avLst/>
                        <a:gdLst>
                          <a:gd name="connsiteX0" fmla="*/ 0 w 969537"/>
                          <a:gd name="connsiteY0" fmla="*/ 0 h 1181100"/>
                          <a:gd name="connsiteX1" fmla="*/ 969537 w 969537"/>
                          <a:gd name="connsiteY1" fmla="*/ 0 h 1181100"/>
                          <a:gd name="connsiteX2" fmla="*/ 969537 w 969537"/>
                          <a:gd name="connsiteY2" fmla="*/ 1181100 h 1181100"/>
                          <a:gd name="connsiteX3" fmla="*/ 0 w 969537"/>
                          <a:gd name="connsiteY3" fmla="*/ 1181100 h 1181100"/>
                          <a:gd name="connsiteX4" fmla="*/ 0 w 969537"/>
                          <a:gd name="connsiteY4" fmla="*/ 0 h 1181100"/>
                          <a:gd name="connsiteX0" fmla="*/ 139700 w 969537"/>
                          <a:gd name="connsiteY0" fmla="*/ 0 h 1625600"/>
                          <a:gd name="connsiteX1" fmla="*/ 969537 w 969537"/>
                          <a:gd name="connsiteY1" fmla="*/ 444500 h 1625600"/>
                          <a:gd name="connsiteX2" fmla="*/ 969537 w 969537"/>
                          <a:gd name="connsiteY2" fmla="*/ 1625600 h 1625600"/>
                          <a:gd name="connsiteX3" fmla="*/ 0 w 969537"/>
                          <a:gd name="connsiteY3" fmla="*/ 1625600 h 1625600"/>
                          <a:gd name="connsiteX4" fmla="*/ 139700 w 969537"/>
                          <a:gd name="connsiteY4" fmla="*/ 0 h 1625600"/>
                          <a:gd name="connsiteX0" fmla="*/ 615388 w 1445225"/>
                          <a:gd name="connsiteY0" fmla="*/ 0 h 1625600"/>
                          <a:gd name="connsiteX1" fmla="*/ 1445225 w 1445225"/>
                          <a:gd name="connsiteY1" fmla="*/ 444500 h 1625600"/>
                          <a:gd name="connsiteX2" fmla="*/ 1445225 w 1445225"/>
                          <a:gd name="connsiteY2" fmla="*/ 1625600 h 1625600"/>
                          <a:gd name="connsiteX3" fmla="*/ 475688 w 1445225"/>
                          <a:gd name="connsiteY3" fmla="*/ 1625600 h 1625600"/>
                          <a:gd name="connsiteX4" fmla="*/ 428 w 1445225"/>
                          <a:gd name="connsiteY4" fmla="*/ 660400 h 1625600"/>
                          <a:gd name="connsiteX5" fmla="*/ 615388 w 1445225"/>
                          <a:gd name="connsiteY5" fmla="*/ 0 h 1625600"/>
                          <a:gd name="connsiteX0" fmla="*/ 618489 w 1448326"/>
                          <a:gd name="connsiteY0" fmla="*/ 0 h 1873250"/>
                          <a:gd name="connsiteX1" fmla="*/ 1448326 w 1448326"/>
                          <a:gd name="connsiteY1" fmla="*/ 444500 h 1873250"/>
                          <a:gd name="connsiteX2" fmla="*/ 1448326 w 1448326"/>
                          <a:gd name="connsiteY2" fmla="*/ 1625600 h 1873250"/>
                          <a:gd name="connsiteX3" fmla="*/ 21589 w 1448326"/>
                          <a:gd name="connsiteY3" fmla="*/ 1873250 h 1873250"/>
                          <a:gd name="connsiteX4" fmla="*/ 3529 w 1448326"/>
                          <a:gd name="connsiteY4" fmla="*/ 660400 h 1873250"/>
                          <a:gd name="connsiteX5" fmla="*/ 618489 w 1448326"/>
                          <a:gd name="connsiteY5" fmla="*/ 0 h 1873250"/>
                          <a:gd name="connsiteX0" fmla="*/ 620060 w 1449897"/>
                          <a:gd name="connsiteY0" fmla="*/ 0 h 1866900"/>
                          <a:gd name="connsiteX1" fmla="*/ 1449897 w 1449897"/>
                          <a:gd name="connsiteY1" fmla="*/ 444500 h 1866900"/>
                          <a:gd name="connsiteX2" fmla="*/ 1449897 w 1449897"/>
                          <a:gd name="connsiteY2" fmla="*/ 1625600 h 1866900"/>
                          <a:gd name="connsiteX3" fmla="*/ 4110 w 1449897"/>
                          <a:gd name="connsiteY3" fmla="*/ 1866900 h 1866900"/>
                          <a:gd name="connsiteX4" fmla="*/ 5100 w 1449897"/>
                          <a:gd name="connsiteY4" fmla="*/ 660400 h 1866900"/>
                          <a:gd name="connsiteX5" fmla="*/ 620060 w 1449897"/>
                          <a:gd name="connsiteY5" fmla="*/ 0 h 1866900"/>
                          <a:gd name="connsiteX0" fmla="*/ 628650 w 1458487"/>
                          <a:gd name="connsiteY0" fmla="*/ 0 h 1866900"/>
                          <a:gd name="connsiteX1" fmla="*/ 1458487 w 1458487"/>
                          <a:gd name="connsiteY1" fmla="*/ 444500 h 1866900"/>
                          <a:gd name="connsiteX2" fmla="*/ 1458487 w 1458487"/>
                          <a:gd name="connsiteY2" fmla="*/ 1625600 h 1866900"/>
                          <a:gd name="connsiteX3" fmla="*/ 0 w 1458487"/>
                          <a:gd name="connsiteY3" fmla="*/ 1866900 h 1866900"/>
                          <a:gd name="connsiteX4" fmla="*/ 13690 w 1458487"/>
                          <a:gd name="connsiteY4" fmla="*/ 660400 h 1866900"/>
                          <a:gd name="connsiteX5" fmla="*/ 628650 w 1458487"/>
                          <a:gd name="connsiteY5" fmla="*/ 0 h 1866900"/>
                          <a:gd name="connsiteX0" fmla="*/ 628650 w 2741187"/>
                          <a:gd name="connsiteY0" fmla="*/ 0 h 1866900"/>
                          <a:gd name="connsiteX1" fmla="*/ 1458487 w 2741187"/>
                          <a:gd name="connsiteY1" fmla="*/ 444500 h 1866900"/>
                          <a:gd name="connsiteX2" fmla="*/ 2741187 w 2741187"/>
                          <a:gd name="connsiteY2" fmla="*/ 1860550 h 1866900"/>
                          <a:gd name="connsiteX3" fmla="*/ 0 w 2741187"/>
                          <a:gd name="connsiteY3" fmla="*/ 1866900 h 1866900"/>
                          <a:gd name="connsiteX4" fmla="*/ 13690 w 2741187"/>
                          <a:gd name="connsiteY4" fmla="*/ 660400 h 1866900"/>
                          <a:gd name="connsiteX5" fmla="*/ 628650 w 2741187"/>
                          <a:gd name="connsiteY5" fmla="*/ 0 h 1866900"/>
                          <a:gd name="connsiteX0" fmla="*/ 628650 w 2741187"/>
                          <a:gd name="connsiteY0" fmla="*/ 0 h 1866900"/>
                          <a:gd name="connsiteX1" fmla="*/ 1458487 w 2741187"/>
                          <a:gd name="connsiteY1" fmla="*/ 444500 h 1866900"/>
                          <a:gd name="connsiteX2" fmla="*/ 2737841 w 2741187"/>
                          <a:gd name="connsiteY2" fmla="*/ 660400 h 1866900"/>
                          <a:gd name="connsiteX3" fmla="*/ 2741187 w 2741187"/>
                          <a:gd name="connsiteY3" fmla="*/ 1860550 h 1866900"/>
                          <a:gd name="connsiteX4" fmla="*/ 0 w 2741187"/>
                          <a:gd name="connsiteY4" fmla="*/ 1866900 h 1866900"/>
                          <a:gd name="connsiteX5" fmla="*/ 13690 w 2741187"/>
                          <a:gd name="connsiteY5" fmla="*/ 660400 h 1866900"/>
                          <a:gd name="connsiteX6" fmla="*/ 628650 w 2741187"/>
                          <a:gd name="connsiteY6" fmla="*/ 0 h 1866900"/>
                          <a:gd name="connsiteX0" fmla="*/ 628650 w 2741187"/>
                          <a:gd name="connsiteY0" fmla="*/ 0 h 1866900"/>
                          <a:gd name="connsiteX1" fmla="*/ 1458487 w 2741187"/>
                          <a:gd name="connsiteY1" fmla="*/ 444500 h 1866900"/>
                          <a:gd name="connsiteX2" fmla="*/ 2115541 w 2741187"/>
                          <a:gd name="connsiteY2" fmla="*/ 12700 h 1866900"/>
                          <a:gd name="connsiteX3" fmla="*/ 2737841 w 2741187"/>
                          <a:gd name="connsiteY3" fmla="*/ 660400 h 1866900"/>
                          <a:gd name="connsiteX4" fmla="*/ 2741187 w 2741187"/>
                          <a:gd name="connsiteY4" fmla="*/ 1860550 h 1866900"/>
                          <a:gd name="connsiteX5" fmla="*/ 0 w 2741187"/>
                          <a:gd name="connsiteY5" fmla="*/ 1866900 h 1866900"/>
                          <a:gd name="connsiteX6" fmla="*/ 13690 w 2741187"/>
                          <a:gd name="connsiteY6" fmla="*/ 660400 h 1866900"/>
                          <a:gd name="connsiteX7" fmla="*/ 628650 w 2741187"/>
                          <a:gd name="connsiteY7" fmla="*/ 0 h 1866900"/>
                          <a:gd name="connsiteX0" fmla="*/ 628650 w 2741187"/>
                          <a:gd name="connsiteY0" fmla="*/ 0 h 1866900"/>
                          <a:gd name="connsiteX1" fmla="*/ 1458487 w 2741187"/>
                          <a:gd name="connsiteY1" fmla="*/ 444500 h 1866900"/>
                          <a:gd name="connsiteX2" fmla="*/ 2115541 w 2741187"/>
                          <a:gd name="connsiteY2" fmla="*/ 12700 h 1866900"/>
                          <a:gd name="connsiteX3" fmla="*/ 2737841 w 2741187"/>
                          <a:gd name="connsiteY3" fmla="*/ 660400 h 1866900"/>
                          <a:gd name="connsiteX4" fmla="*/ 2741187 w 2741187"/>
                          <a:gd name="connsiteY4" fmla="*/ 1860550 h 1866900"/>
                          <a:gd name="connsiteX5" fmla="*/ 0 w 2741187"/>
                          <a:gd name="connsiteY5" fmla="*/ 1866900 h 1866900"/>
                          <a:gd name="connsiteX6" fmla="*/ 13690 w 2741187"/>
                          <a:gd name="connsiteY6" fmla="*/ 660400 h 1866900"/>
                          <a:gd name="connsiteX7" fmla="*/ 628650 w 2741187"/>
                          <a:gd name="connsiteY7" fmla="*/ 0 h 1866900"/>
                          <a:gd name="connsiteX0" fmla="*/ 628650 w 2741187"/>
                          <a:gd name="connsiteY0" fmla="*/ 0 h 1866900"/>
                          <a:gd name="connsiteX1" fmla="*/ 1318787 w 2741187"/>
                          <a:gd name="connsiteY1" fmla="*/ 1206500 h 1866900"/>
                          <a:gd name="connsiteX2" fmla="*/ 2115541 w 2741187"/>
                          <a:gd name="connsiteY2" fmla="*/ 12700 h 1866900"/>
                          <a:gd name="connsiteX3" fmla="*/ 2737841 w 2741187"/>
                          <a:gd name="connsiteY3" fmla="*/ 660400 h 1866900"/>
                          <a:gd name="connsiteX4" fmla="*/ 2741187 w 2741187"/>
                          <a:gd name="connsiteY4" fmla="*/ 1860550 h 1866900"/>
                          <a:gd name="connsiteX5" fmla="*/ 0 w 2741187"/>
                          <a:gd name="connsiteY5" fmla="*/ 1866900 h 1866900"/>
                          <a:gd name="connsiteX6" fmla="*/ 13690 w 2741187"/>
                          <a:gd name="connsiteY6" fmla="*/ 660400 h 1866900"/>
                          <a:gd name="connsiteX7" fmla="*/ 628650 w 2741187"/>
                          <a:gd name="connsiteY7" fmla="*/ 0 h 1866900"/>
                          <a:gd name="connsiteX0" fmla="*/ 619624 w 2732161"/>
                          <a:gd name="connsiteY0" fmla="*/ 0 h 1866900"/>
                          <a:gd name="connsiteX1" fmla="*/ 1309761 w 2732161"/>
                          <a:gd name="connsiteY1" fmla="*/ 1206500 h 1866900"/>
                          <a:gd name="connsiteX2" fmla="*/ 2106515 w 2732161"/>
                          <a:gd name="connsiteY2" fmla="*/ 12700 h 1866900"/>
                          <a:gd name="connsiteX3" fmla="*/ 2728815 w 2732161"/>
                          <a:gd name="connsiteY3" fmla="*/ 660400 h 1866900"/>
                          <a:gd name="connsiteX4" fmla="*/ 2732161 w 2732161"/>
                          <a:gd name="connsiteY4" fmla="*/ 1860550 h 1866900"/>
                          <a:gd name="connsiteX5" fmla="*/ 7642 w 2732161"/>
                          <a:gd name="connsiteY5" fmla="*/ 1866900 h 1866900"/>
                          <a:gd name="connsiteX6" fmla="*/ 4664 w 2732161"/>
                          <a:gd name="connsiteY6" fmla="*/ 660400 h 1866900"/>
                          <a:gd name="connsiteX7" fmla="*/ 619624 w 2732161"/>
                          <a:gd name="connsiteY7" fmla="*/ 0 h 1866900"/>
                          <a:gd name="connsiteX0" fmla="*/ 622786 w 2735323"/>
                          <a:gd name="connsiteY0" fmla="*/ 0 h 1866900"/>
                          <a:gd name="connsiteX1" fmla="*/ 1312923 w 2735323"/>
                          <a:gd name="connsiteY1" fmla="*/ 1206500 h 1866900"/>
                          <a:gd name="connsiteX2" fmla="*/ 2109677 w 2735323"/>
                          <a:gd name="connsiteY2" fmla="*/ 12700 h 1866900"/>
                          <a:gd name="connsiteX3" fmla="*/ 2731977 w 2735323"/>
                          <a:gd name="connsiteY3" fmla="*/ 660400 h 1866900"/>
                          <a:gd name="connsiteX4" fmla="*/ 2735323 w 2735323"/>
                          <a:gd name="connsiteY4" fmla="*/ 1860550 h 1866900"/>
                          <a:gd name="connsiteX5" fmla="*/ 10804 w 2735323"/>
                          <a:gd name="connsiteY5" fmla="*/ 1866900 h 1866900"/>
                          <a:gd name="connsiteX6" fmla="*/ 7826 w 2735323"/>
                          <a:gd name="connsiteY6" fmla="*/ 660400 h 1866900"/>
                          <a:gd name="connsiteX7" fmla="*/ 622786 w 2735323"/>
                          <a:gd name="connsiteY7" fmla="*/ 0 h 1866900"/>
                          <a:gd name="connsiteX0" fmla="*/ 614960 w 2727497"/>
                          <a:gd name="connsiteY0" fmla="*/ 0 h 1866900"/>
                          <a:gd name="connsiteX1" fmla="*/ 1305097 w 2727497"/>
                          <a:gd name="connsiteY1" fmla="*/ 1206500 h 1866900"/>
                          <a:gd name="connsiteX2" fmla="*/ 2101851 w 2727497"/>
                          <a:gd name="connsiteY2" fmla="*/ 12700 h 1866900"/>
                          <a:gd name="connsiteX3" fmla="*/ 2724151 w 2727497"/>
                          <a:gd name="connsiteY3" fmla="*/ 660400 h 1866900"/>
                          <a:gd name="connsiteX4" fmla="*/ 2727497 w 2727497"/>
                          <a:gd name="connsiteY4" fmla="*/ 1860550 h 1866900"/>
                          <a:gd name="connsiteX5" fmla="*/ 2978 w 2727497"/>
                          <a:gd name="connsiteY5" fmla="*/ 1866900 h 1866900"/>
                          <a:gd name="connsiteX6" fmla="*/ 0 w 2727497"/>
                          <a:gd name="connsiteY6" fmla="*/ 660400 h 1866900"/>
                          <a:gd name="connsiteX7" fmla="*/ 614960 w 2727497"/>
                          <a:gd name="connsiteY7" fmla="*/ 0 h 1866900"/>
                          <a:gd name="connsiteX0" fmla="*/ 614960 w 2727497"/>
                          <a:gd name="connsiteY0" fmla="*/ 0 h 1866900"/>
                          <a:gd name="connsiteX1" fmla="*/ 1305097 w 2727497"/>
                          <a:gd name="connsiteY1" fmla="*/ 1206500 h 1866900"/>
                          <a:gd name="connsiteX2" fmla="*/ 2101851 w 2727497"/>
                          <a:gd name="connsiteY2" fmla="*/ 12700 h 1866900"/>
                          <a:gd name="connsiteX3" fmla="*/ 2724151 w 2727497"/>
                          <a:gd name="connsiteY3" fmla="*/ 660400 h 1866900"/>
                          <a:gd name="connsiteX4" fmla="*/ 2727497 w 2727497"/>
                          <a:gd name="connsiteY4" fmla="*/ 1860550 h 1866900"/>
                          <a:gd name="connsiteX5" fmla="*/ 2978 w 2727497"/>
                          <a:gd name="connsiteY5" fmla="*/ 1866900 h 1866900"/>
                          <a:gd name="connsiteX6" fmla="*/ 0 w 2727497"/>
                          <a:gd name="connsiteY6" fmla="*/ 660400 h 1866900"/>
                          <a:gd name="connsiteX7" fmla="*/ 614960 w 2727497"/>
                          <a:gd name="connsiteY7" fmla="*/ 0 h 1866900"/>
                          <a:gd name="connsiteX0" fmla="*/ 614960 w 2727497"/>
                          <a:gd name="connsiteY0" fmla="*/ 0 h 1866900"/>
                          <a:gd name="connsiteX1" fmla="*/ 1305097 w 2727497"/>
                          <a:gd name="connsiteY1" fmla="*/ 1206500 h 1866900"/>
                          <a:gd name="connsiteX2" fmla="*/ 2101851 w 2727497"/>
                          <a:gd name="connsiteY2" fmla="*/ 12700 h 1866900"/>
                          <a:gd name="connsiteX3" fmla="*/ 2724151 w 2727497"/>
                          <a:gd name="connsiteY3" fmla="*/ 660400 h 1866900"/>
                          <a:gd name="connsiteX4" fmla="*/ 2727497 w 2727497"/>
                          <a:gd name="connsiteY4" fmla="*/ 1860550 h 1866900"/>
                          <a:gd name="connsiteX5" fmla="*/ 2978 w 2727497"/>
                          <a:gd name="connsiteY5" fmla="*/ 1866900 h 1866900"/>
                          <a:gd name="connsiteX6" fmla="*/ 0 w 2727497"/>
                          <a:gd name="connsiteY6" fmla="*/ 660400 h 1866900"/>
                          <a:gd name="connsiteX7" fmla="*/ 614960 w 2727497"/>
                          <a:gd name="connsiteY7" fmla="*/ 0 h 1866900"/>
                          <a:gd name="connsiteX0" fmla="*/ 650171 w 2762708"/>
                          <a:gd name="connsiteY0" fmla="*/ 9241 h 1876141"/>
                          <a:gd name="connsiteX1" fmla="*/ 1340308 w 2762708"/>
                          <a:gd name="connsiteY1" fmla="*/ 1215741 h 1876141"/>
                          <a:gd name="connsiteX2" fmla="*/ 2137062 w 2762708"/>
                          <a:gd name="connsiteY2" fmla="*/ 21941 h 1876141"/>
                          <a:gd name="connsiteX3" fmla="*/ 2759362 w 2762708"/>
                          <a:gd name="connsiteY3" fmla="*/ 669641 h 1876141"/>
                          <a:gd name="connsiteX4" fmla="*/ 2762708 w 2762708"/>
                          <a:gd name="connsiteY4" fmla="*/ 1869791 h 1876141"/>
                          <a:gd name="connsiteX5" fmla="*/ 38189 w 2762708"/>
                          <a:gd name="connsiteY5" fmla="*/ 1876141 h 1876141"/>
                          <a:gd name="connsiteX6" fmla="*/ 35211 w 2762708"/>
                          <a:gd name="connsiteY6" fmla="*/ 669641 h 1876141"/>
                          <a:gd name="connsiteX7" fmla="*/ 49500 w 2762708"/>
                          <a:gd name="connsiteY7" fmla="*/ 677579 h 1876141"/>
                          <a:gd name="connsiteX8" fmla="*/ 650171 w 2762708"/>
                          <a:gd name="connsiteY8" fmla="*/ 9241 h 1876141"/>
                          <a:gd name="connsiteX0" fmla="*/ 614960 w 2727497"/>
                          <a:gd name="connsiteY0" fmla="*/ 9241 h 1876141"/>
                          <a:gd name="connsiteX1" fmla="*/ 1305097 w 2727497"/>
                          <a:gd name="connsiteY1" fmla="*/ 1215741 h 1876141"/>
                          <a:gd name="connsiteX2" fmla="*/ 2101851 w 2727497"/>
                          <a:gd name="connsiteY2" fmla="*/ 21941 h 1876141"/>
                          <a:gd name="connsiteX3" fmla="*/ 2724151 w 2727497"/>
                          <a:gd name="connsiteY3" fmla="*/ 669641 h 1876141"/>
                          <a:gd name="connsiteX4" fmla="*/ 2727497 w 2727497"/>
                          <a:gd name="connsiteY4" fmla="*/ 1869791 h 1876141"/>
                          <a:gd name="connsiteX5" fmla="*/ 2978 w 2727497"/>
                          <a:gd name="connsiteY5" fmla="*/ 1876141 h 1876141"/>
                          <a:gd name="connsiteX6" fmla="*/ 0 w 2727497"/>
                          <a:gd name="connsiteY6" fmla="*/ 669641 h 1876141"/>
                          <a:gd name="connsiteX7" fmla="*/ 14289 w 2727497"/>
                          <a:gd name="connsiteY7" fmla="*/ 677579 h 1876141"/>
                          <a:gd name="connsiteX8" fmla="*/ 614960 w 2727497"/>
                          <a:gd name="connsiteY8" fmla="*/ 9241 h 1876141"/>
                          <a:gd name="connsiteX0" fmla="*/ 614960 w 2727497"/>
                          <a:gd name="connsiteY0" fmla="*/ 9241 h 1876141"/>
                          <a:gd name="connsiteX1" fmla="*/ 1305097 w 2727497"/>
                          <a:gd name="connsiteY1" fmla="*/ 1215741 h 1876141"/>
                          <a:gd name="connsiteX2" fmla="*/ 2101851 w 2727497"/>
                          <a:gd name="connsiteY2" fmla="*/ 21941 h 1876141"/>
                          <a:gd name="connsiteX3" fmla="*/ 2724151 w 2727497"/>
                          <a:gd name="connsiteY3" fmla="*/ 669641 h 1876141"/>
                          <a:gd name="connsiteX4" fmla="*/ 2727497 w 2727497"/>
                          <a:gd name="connsiteY4" fmla="*/ 1869791 h 1876141"/>
                          <a:gd name="connsiteX5" fmla="*/ 2978 w 2727497"/>
                          <a:gd name="connsiteY5" fmla="*/ 1876141 h 1876141"/>
                          <a:gd name="connsiteX6" fmla="*/ 0 w 2727497"/>
                          <a:gd name="connsiteY6" fmla="*/ 669641 h 1876141"/>
                          <a:gd name="connsiteX7" fmla="*/ 14289 w 2727497"/>
                          <a:gd name="connsiteY7" fmla="*/ 677579 h 1876141"/>
                          <a:gd name="connsiteX8" fmla="*/ 614960 w 2727497"/>
                          <a:gd name="connsiteY8" fmla="*/ 9241 h 1876141"/>
                          <a:gd name="connsiteX0" fmla="*/ 614960 w 2727497"/>
                          <a:gd name="connsiteY0" fmla="*/ 9332 h 1876232"/>
                          <a:gd name="connsiteX1" fmla="*/ 1305097 w 2727497"/>
                          <a:gd name="connsiteY1" fmla="*/ 1215832 h 1876232"/>
                          <a:gd name="connsiteX2" fmla="*/ 2101851 w 2727497"/>
                          <a:gd name="connsiteY2" fmla="*/ 22032 h 1876232"/>
                          <a:gd name="connsiteX3" fmla="*/ 2724151 w 2727497"/>
                          <a:gd name="connsiteY3" fmla="*/ 669732 h 1876232"/>
                          <a:gd name="connsiteX4" fmla="*/ 2727497 w 2727497"/>
                          <a:gd name="connsiteY4" fmla="*/ 1869882 h 1876232"/>
                          <a:gd name="connsiteX5" fmla="*/ 2978 w 2727497"/>
                          <a:gd name="connsiteY5" fmla="*/ 1876232 h 1876232"/>
                          <a:gd name="connsiteX6" fmla="*/ 0 w 2727497"/>
                          <a:gd name="connsiteY6" fmla="*/ 669732 h 1876232"/>
                          <a:gd name="connsiteX7" fmla="*/ 14289 w 2727497"/>
                          <a:gd name="connsiteY7" fmla="*/ 677670 h 1876232"/>
                          <a:gd name="connsiteX8" fmla="*/ 614960 w 2727497"/>
                          <a:gd name="connsiteY8" fmla="*/ 9332 h 1876232"/>
                          <a:gd name="connsiteX0" fmla="*/ 622103 w 2727497"/>
                          <a:gd name="connsiteY0" fmla="*/ 9395 h 1871532"/>
                          <a:gd name="connsiteX1" fmla="*/ 1305097 w 2727497"/>
                          <a:gd name="connsiteY1" fmla="*/ 1211132 h 1871532"/>
                          <a:gd name="connsiteX2" fmla="*/ 2101851 w 2727497"/>
                          <a:gd name="connsiteY2" fmla="*/ 17332 h 1871532"/>
                          <a:gd name="connsiteX3" fmla="*/ 2724151 w 2727497"/>
                          <a:gd name="connsiteY3" fmla="*/ 665032 h 1871532"/>
                          <a:gd name="connsiteX4" fmla="*/ 2727497 w 2727497"/>
                          <a:gd name="connsiteY4" fmla="*/ 1865182 h 1871532"/>
                          <a:gd name="connsiteX5" fmla="*/ 2978 w 2727497"/>
                          <a:gd name="connsiteY5" fmla="*/ 1871532 h 1871532"/>
                          <a:gd name="connsiteX6" fmla="*/ 0 w 2727497"/>
                          <a:gd name="connsiteY6" fmla="*/ 665032 h 1871532"/>
                          <a:gd name="connsiteX7" fmla="*/ 14289 w 2727497"/>
                          <a:gd name="connsiteY7" fmla="*/ 672970 h 1871532"/>
                          <a:gd name="connsiteX8" fmla="*/ 622103 w 2727497"/>
                          <a:gd name="connsiteY8" fmla="*/ 9395 h 1871532"/>
                          <a:gd name="connsiteX0" fmla="*/ 622103 w 2727497"/>
                          <a:gd name="connsiteY0" fmla="*/ 9395 h 1871532"/>
                          <a:gd name="connsiteX1" fmla="*/ 1305097 w 2727497"/>
                          <a:gd name="connsiteY1" fmla="*/ 1211132 h 1871532"/>
                          <a:gd name="connsiteX2" fmla="*/ 2101851 w 2727497"/>
                          <a:gd name="connsiteY2" fmla="*/ 17332 h 1871532"/>
                          <a:gd name="connsiteX3" fmla="*/ 2724151 w 2727497"/>
                          <a:gd name="connsiteY3" fmla="*/ 665032 h 1871532"/>
                          <a:gd name="connsiteX4" fmla="*/ 2727497 w 2727497"/>
                          <a:gd name="connsiteY4" fmla="*/ 1865182 h 1871532"/>
                          <a:gd name="connsiteX5" fmla="*/ 2978 w 2727497"/>
                          <a:gd name="connsiteY5" fmla="*/ 1871532 h 1871532"/>
                          <a:gd name="connsiteX6" fmla="*/ 0 w 2727497"/>
                          <a:gd name="connsiteY6" fmla="*/ 665032 h 1871532"/>
                          <a:gd name="connsiteX7" fmla="*/ 14289 w 2727497"/>
                          <a:gd name="connsiteY7" fmla="*/ 672970 h 1871532"/>
                          <a:gd name="connsiteX8" fmla="*/ 622103 w 2727497"/>
                          <a:gd name="connsiteY8" fmla="*/ 9395 h 1871532"/>
                          <a:gd name="connsiteX0" fmla="*/ 622103 w 2727497"/>
                          <a:gd name="connsiteY0" fmla="*/ 0 h 1862137"/>
                          <a:gd name="connsiteX1" fmla="*/ 1305097 w 2727497"/>
                          <a:gd name="connsiteY1" fmla="*/ 1201737 h 1862137"/>
                          <a:gd name="connsiteX2" fmla="*/ 2101851 w 2727497"/>
                          <a:gd name="connsiteY2" fmla="*/ 7937 h 1862137"/>
                          <a:gd name="connsiteX3" fmla="*/ 2724151 w 2727497"/>
                          <a:gd name="connsiteY3" fmla="*/ 655637 h 1862137"/>
                          <a:gd name="connsiteX4" fmla="*/ 2727497 w 2727497"/>
                          <a:gd name="connsiteY4" fmla="*/ 1855787 h 1862137"/>
                          <a:gd name="connsiteX5" fmla="*/ 2978 w 2727497"/>
                          <a:gd name="connsiteY5" fmla="*/ 1862137 h 1862137"/>
                          <a:gd name="connsiteX6" fmla="*/ 0 w 2727497"/>
                          <a:gd name="connsiteY6" fmla="*/ 655637 h 1862137"/>
                          <a:gd name="connsiteX7" fmla="*/ 14289 w 2727497"/>
                          <a:gd name="connsiteY7" fmla="*/ 663575 h 1862137"/>
                          <a:gd name="connsiteX8" fmla="*/ 622103 w 2727497"/>
                          <a:gd name="connsiteY8" fmla="*/ 0 h 1862137"/>
                          <a:gd name="connsiteX0" fmla="*/ 622103 w 2727497"/>
                          <a:gd name="connsiteY0" fmla="*/ 0 h 1862137"/>
                          <a:gd name="connsiteX1" fmla="*/ 1305097 w 2727497"/>
                          <a:gd name="connsiteY1" fmla="*/ 1201737 h 1862137"/>
                          <a:gd name="connsiteX2" fmla="*/ 2101851 w 2727497"/>
                          <a:gd name="connsiteY2" fmla="*/ 7937 h 1862137"/>
                          <a:gd name="connsiteX3" fmla="*/ 2724151 w 2727497"/>
                          <a:gd name="connsiteY3" fmla="*/ 655637 h 1862137"/>
                          <a:gd name="connsiteX4" fmla="*/ 2727497 w 2727497"/>
                          <a:gd name="connsiteY4" fmla="*/ 1855787 h 1862137"/>
                          <a:gd name="connsiteX5" fmla="*/ 2978 w 2727497"/>
                          <a:gd name="connsiteY5" fmla="*/ 1862137 h 1862137"/>
                          <a:gd name="connsiteX6" fmla="*/ 0 w 2727497"/>
                          <a:gd name="connsiteY6" fmla="*/ 655637 h 1862137"/>
                          <a:gd name="connsiteX7" fmla="*/ 14289 w 2727497"/>
                          <a:gd name="connsiteY7" fmla="*/ 663575 h 1862137"/>
                          <a:gd name="connsiteX8" fmla="*/ 622103 w 2727497"/>
                          <a:gd name="connsiteY8" fmla="*/ 0 h 1862137"/>
                          <a:gd name="connsiteX0" fmla="*/ 622103 w 2727497"/>
                          <a:gd name="connsiteY0" fmla="*/ 0 h 1862137"/>
                          <a:gd name="connsiteX1" fmla="*/ 1305097 w 2727497"/>
                          <a:gd name="connsiteY1" fmla="*/ 1201737 h 1862137"/>
                          <a:gd name="connsiteX2" fmla="*/ 2101851 w 2727497"/>
                          <a:gd name="connsiteY2" fmla="*/ 7937 h 1862137"/>
                          <a:gd name="connsiteX3" fmla="*/ 2724151 w 2727497"/>
                          <a:gd name="connsiteY3" fmla="*/ 655637 h 1862137"/>
                          <a:gd name="connsiteX4" fmla="*/ 2727497 w 2727497"/>
                          <a:gd name="connsiteY4" fmla="*/ 1855787 h 1862137"/>
                          <a:gd name="connsiteX5" fmla="*/ 2978 w 2727497"/>
                          <a:gd name="connsiteY5" fmla="*/ 1862137 h 1862137"/>
                          <a:gd name="connsiteX6" fmla="*/ 0 w 2727497"/>
                          <a:gd name="connsiteY6" fmla="*/ 655637 h 1862137"/>
                          <a:gd name="connsiteX7" fmla="*/ 14289 w 2727497"/>
                          <a:gd name="connsiteY7" fmla="*/ 663575 h 1862137"/>
                          <a:gd name="connsiteX8" fmla="*/ 622103 w 2727497"/>
                          <a:gd name="connsiteY8" fmla="*/ 0 h 1862137"/>
                          <a:gd name="connsiteX0" fmla="*/ 622103 w 2727497"/>
                          <a:gd name="connsiteY0" fmla="*/ 0 h 1862137"/>
                          <a:gd name="connsiteX1" fmla="*/ 1331291 w 2727497"/>
                          <a:gd name="connsiteY1" fmla="*/ 1199355 h 1862137"/>
                          <a:gd name="connsiteX2" fmla="*/ 2101851 w 2727497"/>
                          <a:gd name="connsiteY2" fmla="*/ 7937 h 1862137"/>
                          <a:gd name="connsiteX3" fmla="*/ 2724151 w 2727497"/>
                          <a:gd name="connsiteY3" fmla="*/ 655637 h 1862137"/>
                          <a:gd name="connsiteX4" fmla="*/ 2727497 w 2727497"/>
                          <a:gd name="connsiteY4" fmla="*/ 1855787 h 1862137"/>
                          <a:gd name="connsiteX5" fmla="*/ 2978 w 2727497"/>
                          <a:gd name="connsiteY5" fmla="*/ 1862137 h 1862137"/>
                          <a:gd name="connsiteX6" fmla="*/ 0 w 2727497"/>
                          <a:gd name="connsiteY6" fmla="*/ 655637 h 1862137"/>
                          <a:gd name="connsiteX7" fmla="*/ 14289 w 2727497"/>
                          <a:gd name="connsiteY7" fmla="*/ 663575 h 1862137"/>
                          <a:gd name="connsiteX8" fmla="*/ 622103 w 2727497"/>
                          <a:gd name="connsiteY8" fmla="*/ 0 h 1862137"/>
                          <a:gd name="connsiteX0" fmla="*/ 622103 w 2727497"/>
                          <a:gd name="connsiteY0" fmla="*/ 0 h 1862137"/>
                          <a:gd name="connsiteX1" fmla="*/ 1331291 w 2727497"/>
                          <a:gd name="connsiteY1" fmla="*/ 1199355 h 1862137"/>
                          <a:gd name="connsiteX2" fmla="*/ 2101851 w 2727497"/>
                          <a:gd name="connsiteY2" fmla="*/ 7937 h 1862137"/>
                          <a:gd name="connsiteX3" fmla="*/ 2724151 w 2727497"/>
                          <a:gd name="connsiteY3" fmla="*/ 655637 h 1862137"/>
                          <a:gd name="connsiteX4" fmla="*/ 2727497 w 2727497"/>
                          <a:gd name="connsiteY4" fmla="*/ 1855787 h 1862137"/>
                          <a:gd name="connsiteX5" fmla="*/ 2978 w 2727497"/>
                          <a:gd name="connsiteY5" fmla="*/ 1862137 h 1862137"/>
                          <a:gd name="connsiteX6" fmla="*/ 0 w 2727497"/>
                          <a:gd name="connsiteY6" fmla="*/ 655637 h 1862137"/>
                          <a:gd name="connsiteX7" fmla="*/ 14289 w 2727497"/>
                          <a:gd name="connsiteY7" fmla="*/ 663575 h 1862137"/>
                          <a:gd name="connsiteX8" fmla="*/ 622103 w 2727497"/>
                          <a:gd name="connsiteY8" fmla="*/ 0 h 1862137"/>
                          <a:gd name="connsiteX0" fmla="*/ 622103 w 2727497"/>
                          <a:gd name="connsiteY0" fmla="*/ 11834 h 1873971"/>
                          <a:gd name="connsiteX1" fmla="*/ 1331291 w 2727497"/>
                          <a:gd name="connsiteY1" fmla="*/ 1211189 h 1873971"/>
                          <a:gd name="connsiteX2" fmla="*/ 2101851 w 2727497"/>
                          <a:gd name="connsiteY2" fmla="*/ 721 h 1873971"/>
                          <a:gd name="connsiteX3" fmla="*/ 2724151 w 2727497"/>
                          <a:gd name="connsiteY3" fmla="*/ 667471 h 1873971"/>
                          <a:gd name="connsiteX4" fmla="*/ 2727497 w 2727497"/>
                          <a:gd name="connsiteY4" fmla="*/ 1867621 h 1873971"/>
                          <a:gd name="connsiteX5" fmla="*/ 2978 w 2727497"/>
                          <a:gd name="connsiteY5" fmla="*/ 1873971 h 1873971"/>
                          <a:gd name="connsiteX6" fmla="*/ 0 w 2727497"/>
                          <a:gd name="connsiteY6" fmla="*/ 667471 h 1873971"/>
                          <a:gd name="connsiteX7" fmla="*/ 14289 w 2727497"/>
                          <a:gd name="connsiteY7" fmla="*/ 675409 h 1873971"/>
                          <a:gd name="connsiteX8" fmla="*/ 622103 w 2727497"/>
                          <a:gd name="connsiteY8" fmla="*/ 11834 h 1873971"/>
                          <a:gd name="connsiteX0" fmla="*/ 622103 w 2727497"/>
                          <a:gd name="connsiteY0" fmla="*/ 0 h 1862137"/>
                          <a:gd name="connsiteX1" fmla="*/ 1331291 w 2727497"/>
                          <a:gd name="connsiteY1" fmla="*/ 1199355 h 1862137"/>
                          <a:gd name="connsiteX2" fmla="*/ 2098676 w 2727497"/>
                          <a:gd name="connsiteY2" fmla="*/ 7937 h 1862137"/>
                          <a:gd name="connsiteX3" fmla="*/ 2724151 w 2727497"/>
                          <a:gd name="connsiteY3" fmla="*/ 655637 h 1862137"/>
                          <a:gd name="connsiteX4" fmla="*/ 2727497 w 2727497"/>
                          <a:gd name="connsiteY4" fmla="*/ 1855787 h 1862137"/>
                          <a:gd name="connsiteX5" fmla="*/ 2978 w 2727497"/>
                          <a:gd name="connsiteY5" fmla="*/ 1862137 h 1862137"/>
                          <a:gd name="connsiteX6" fmla="*/ 0 w 2727497"/>
                          <a:gd name="connsiteY6" fmla="*/ 655637 h 1862137"/>
                          <a:gd name="connsiteX7" fmla="*/ 14289 w 2727497"/>
                          <a:gd name="connsiteY7" fmla="*/ 663575 h 1862137"/>
                          <a:gd name="connsiteX8" fmla="*/ 622103 w 2727497"/>
                          <a:gd name="connsiteY8" fmla="*/ 0 h 1862137"/>
                          <a:gd name="connsiteX0" fmla="*/ 622103 w 2727497"/>
                          <a:gd name="connsiteY0" fmla="*/ 0 h 1862137"/>
                          <a:gd name="connsiteX1" fmla="*/ 1331291 w 2727497"/>
                          <a:gd name="connsiteY1" fmla="*/ 1199355 h 1862137"/>
                          <a:gd name="connsiteX2" fmla="*/ 2098676 w 2727497"/>
                          <a:gd name="connsiteY2" fmla="*/ 7937 h 1862137"/>
                          <a:gd name="connsiteX3" fmla="*/ 2717801 w 2727497"/>
                          <a:gd name="connsiteY3" fmla="*/ 684212 h 1862137"/>
                          <a:gd name="connsiteX4" fmla="*/ 2727497 w 2727497"/>
                          <a:gd name="connsiteY4" fmla="*/ 1855787 h 1862137"/>
                          <a:gd name="connsiteX5" fmla="*/ 2978 w 2727497"/>
                          <a:gd name="connsiteY5" fmla="*/ 1862137 h 1862137"/>
                          <a:gd name="connsiteX6" fmla="*/ 0 w 2727497"/>
                          <a:gd name="connsiteY6" fmla="*/ 655637 h 1862137"/>
                          <a:gd name="connsiteX7" fmla="*/ 14289 w 2727497"/>
                          <a:gd name="connsiteY7" fmla="*/ 663575 h 1862137"/>
                          <a:gd name="connsiteX8" fmla="*/ 622103 w 2727497"/>
                          <a:gd name="connsiteY8" fmla="*/ 0 h 1862137"/>
                          <a:gd name="connsiteX0" fmla="*/ 622103 w 2743250"/>
                          <a:gd name="connsiteY0" fmla="*/ 0 h 1862137"/>
                          <a:gd name="connsiteX1" fmla="*/ 1331291 w 2743250"/>
                          <a:gd name="connsiteY1" fmla="*/ 1199355 h 1862137"/>
                          <a:gd name="connsiteX2" fmla="*/ 2098676 w 2743250"/>
                          <a:gd name="connsiteY2" fmla="*/ 7937 h 1862137"/>
                          <a:gd name="connsiteX3" fmla="*/ 2743201 w 2743250"/>
                          <a:gd name="connsiteY3" fmla="*/ 658812 h 1862137"/>
                          <a:gd name="connsiteX4" fmla="*/ 2727497 w 2743250"/>
                          <a:gd name="connsiteY4" fmla="*/ 1855787 h 1862137"/>
                          <a:gd name="connsiteX5" fmla="*/ 2978 w 2743250"/>
                          <a:gd name="connsiteY5" fmla="*/ 1862137 h 1862137"/>
                          <a:gd name="connsiteX6" fmla="*/ 0 w 2743250"/>
                          <a:gd name="connsiteY6" fmla="*/ 655637 h 1862137"/>
                          <a:gd name="connsiteX7" fmla="*/ 14289 w 2743250"/>
                          <a:gd name="connsiteY7" fmla="*/ 663575 h 1862137"/>
                          <a:gd name="connsiteX8" fmla="*/ 622103 w 2743250"/>
                          <a:gd name="connsiteY8" fmla="*/ 0 h 1862137"/>
                          <a:gd name="connsiteX0" fmla="*/ 622103 w 2775241"/>
                          <a:gd name="connsiteY0" fmla="*/ 1992 h 1864129"/>
                          <a:gd name="connsiteX1" fmla="*/ 1331291 w 2775241"/>
                          <a:gd name="connsiteY1" fmla="*/ 1201347 h 1864129"/>
                          <a:gd name="connsiteX2" fmla="*/ 2098676 w 2775241"/>
                          <a:gd name="connsiteY2" fmla="*/ 9929 h 1864129"/>
                          <a:gd name="connsiteX3" fmla="*/ 2720975 w 2775241"/>
                          <a:gd name="connsiteY3" fmla="*/ 663980 h 1864129"/>
                          <a:gd name="connsiteX4" fmla="*/ 2743201 w 2775241"/>
                          <a:gd name="connsiteY4" fmla="*/ 660804 h 1864129"/>
                          <a:gd name="connsiteX5" fmla="*/ 2727497 w 2775241"/>
                          <a:gd name="connsiteY5" fmla="*/ 1857779 h 1864129"/>
                          <a:gd name="connsiteX6" fmla="*/ 2978 w 2775241"/>
                          <a:gd name="connsiteY6" fmla="*/ 1864129 h 1864129"/>
                          <a:gd name="connsiteX7" fmla="*/ 0 w 2775241"/>
                          <a:gd name="connsiteY7" fmla="*/ 657629 h 1864129"/>
                          <a:gd name="connsiteX8" fmla="*/ 14289 w 2775241"/>
                          <a:gd name="connsiteY8" fmla="*/ 665567 h 1864129"/>
                          <a:gd name="connsiteX9" fmla="*/ 622103 w 2775241"/>
                          <a:gd name="connsiteY9" fmla="*/ 1992 h 1864129"/>
                          <a:gd name="connsiteX0" fmla="*/ 622103 w 2770334"/>
                          <a:gd name="connsiteY0" fmla="*/ 1992 h 1864129"/>
                          <a:gd name="connsiteX1" fmla="*/ 1331291 w 2770334"/>
                          <a:gd name="connsiteY1" fmla="*/ 1201347 h 1864129"/>
                          <a:gd name="connsiteX2" fmla="*/ 2098676 w 2770334"/>
                          <a:gd name="connsiteY2" fmla="*/ 9929 h 1864129"/>
                          <a:gd name="connsiteX3" fmla="*/ 2720975 w 2770334"/>
                          <a:gd name="connsiteY3" fmla="*/ 663980 h 1864129"/>
                          <a:gd name="connsiteX4" fmla="*/ 2743201 w 2770334"/>
                          <a:gd name="connsiteY4" fmla="*/ 660804 h 1864129"/>
                          <a:gd name="connsiteX5" fmla="*/ 2727497 w 2770334"/>
                          <a:gd name="connsiteY5" fmla="*/ 1857779 h 1864129"/>
                          <a:gd name="connsiteX6" fmla="*/ 2978 w 2770334"/>
                          <a:gd name="connsiteY6" fmla="*/ 1864129 h 1864129"/>
                          <a:gd name="connsiteX7" fmla="*/ 0 w 2770334"/>
                          <a:gd name="connsiteY7" fmla="*/ 657629 h 1864129"/>
                          <a:gd name="connsiteX8" fmla="*/ 14289 w 2770334"/>
                          <a:gd name="connsiteY8" fmla="*/ 665567 h 1864129"/>
                          <a:gd name="connsiteX9" fmla="*/ 622103 w 2770334"/>
                          <a:gd name="connsiteY9" fmla="*/ 1992 h 1864129"/>
                          <a:gd name="connsiteX0" fmla="*/ 622103 w 2743250"/>
                          <a:gd name="connsiteY0" fmla="*/ 1992 h 1864129"/>
                          <a:gd name="connsiteX1" fmla="*/ 1331291 w 2743250"/>
                          <a:gd name="connsiteY1" fmla="*/ 1201347 h 1864129"/>
                          <a:gd name="connsiteX2" fmla="*/ 2098676 w 2743250"/>
                          <a:gd name="connsiteY2" fmla="*/ 9929 h 1864129"/>
                          <a:gd name="connsiteX3" fmla="*/ 2720975 w 2743250"/>
                          <a:gd name="connsiteY3" fmla="*/ 663980 h 1864129"/>
                          <a:gd name="connsiteX4" fmla="*/ 2743201 w 2743250"/>
                          <a:gd name="connsiteY4" fmla="*/ 660804 h 1864129"/>
                          <a:gd name="connsiteX5" fmla="*/ 2727497 w 2743250"/>
                          <a:gd name="connsiteY5" fmla="*/ 1857779 h 1864129"/>
                          <a:gd name="connsiteX6" fmla="*/ 2978 w 2743250"/>
                          <a:gd name="connsiteY6" fmla="*/ 1864129 h 1864129"/>
                          <a:gd name="connsiteX7" fmla="*/ 0 w 2743250"/>
                          <a:gd name="connsiteY7" fmla="*/ 657629 h 1864129"/>
                          <a:gd name="connsiteX8" fmla="*/ 14289 w 2743250"/>
                          <a:gd name="connsiteY8" fmla="*/ 665567 h 1864129"/>
                          <a:gd name="connsiteX9" fmla="*/ 622103 w 2743250"/>
                          <a:gd name="connsiteY9" fmla="*/ 1992 h 1864129"/>
                          <a:gd name="connsiteX0" fmla="*/ 622103 w 2743250"/>
                          <a:gd name="connsiteY0" fmla="*/ 2537 h 1864674"/>
                          <a:gd name="connsiteX1" fmla="*/ 1331291 w 2743250"/>
                          <a:gd name="connsiteY1" fmla="*/ 1201892 h 1864674"/>
                          <a:gd name="connsiteX2" fmla="*/ 2098676 w 2743250"/>
                          <a:gd name="connsiteY2" fmla="*/ 10474 h 1864674"/>
                          <a:gd name="connsiteX3" fmla="*/ 2720975 w 2743250"/>
                          <a:gd name="connsiteY3" fmla="*/ 664525 h 1864674"/>
                          <a:gd name="connsiteX4" fmla="*/ 2743201 w 2743250"/>
                          <a:gd name="connsiteY4" fmla="*/ 661349 h 1864674"/>
                          <a:gd name="connsiteX5" fmla="*/ 2727497 w 2743250"/>
                          <a:gd name="connsiteY5" fmla="*/ 1858324 h 1864674"/>
                          <a:gd name="connsiteX6" fmla="*/ 2978 w 2743250"/>
                          <a:gd name="connsiteY6" fmla="*/ 1864674 h 1864674"/>
                          <a:gd name="connsiteX7" fmla="*/ 0 w 2743250"/>
                          <a:gd name="connsiteY7" fmla="*/ 658174 h 1864674"/>
                          <a:gd name="connsiteX8" fmla="*/ 14289 w 2743250"/>
                          <a:gd name="connsiteY8" fmla="*/ 666112 h 1864674"/>
                          <a:gd name="connsiteX9" fmla="*/ 622103 w 2743250"/>
                          <a:gd name="connsiteY9" fmla="*/ 2537 h 1864674"/>
                          <a:gd name="connsiteX0" fmla="*/ 622103 w 2743250"/>
                          <a:gd name="connsiteY0" fmla="*/ 2537 h 1864674"/>
                          <a:gd name="connsiteX1" fmla="*/ 1331291 w 2743250"/>
                          <a:gd name="connsiteY1" fmla="*/ 1201892 h 1864674"/>
                          <a:gd name="connsiteX2" fmla="*/ 2108201 w 2743250"/>
                          <a:gd name="connsiteY2" fmla="*/ 10474 h 1864674"/>
                          <a:gd name="connsiteX3" fmla="*/ 2720975 w 2743250"/>
                          <a:gd name="connsiteY3" fmla="*/ 664525 h 1864674"/>
                          <a:gd name="connsiteX4" fmla="*/ 2743201 w 2743250"/>
                          <a:gd name="connsiteY4" fmla="*/ 661349 h 1864674"/>
                          <a:gd name="connsiteX5" fmla="*/ 2727497 w 2743250"/>
                          <a:gd name="connsiteY5" fmla="*/ 1858324 h 1864674"/>
                          <a:gd name="connsiteX6" fmla="*/ 2978 w 2743250"/>
                          <a:gd name="connsiteY6" fmla="*/ 1864674 h 1864674"/>
                          <a:gd name="connsiteX7" fmla="*/ 0 w 2743250"/>
                          <a:gd name="connsiteY7" fmla="*/ 658174 h 1864674"/>
                          <a:gd name="connsiteX8" fmla="*/ 14289 w 2743250"/>
                          <a:gd name="connsiteY8" fmla="*/ 666112 h 1864674"/>
                          <a:gd name="connsiteX9" fmla="*/ 622103 w 2743250"/>
                          <a:gd name="connsiteY9" fmla="*/ 2537 h 1864674"/>
                          <a:gd name="connsiteX0" fmla="*/ 622103 w 2743250"/>
                          <a:gd name="connsiteY0" fmla="*/ 0 h 1862137"/>
                          <a:gd name="connsiteX1" fmla="*/ 1331291 w 2743250"/>
                          <a:gd name="connsiteY1" fmla="*/ 1199355 h 1862137"/>
                          <a:gd name="connsiteX2" fmla="*/ 2108201 w 2743250"/>
                          <a:gd name="connsiteY2" fmla="*/ 7937 h 1862137"/>
                          <a:gd name="connsiteX3" fmla="*/ 2720975 w 2743250"/>
                          <a:gd name="connsiteY3" fmla="*/ 661988 h 1862137"/>
                          <a:gd name="connsiteX4" fmla="*/ 2743201 w 2743250"/>
                          <a:gd name="connsiteY4" fmla="*/ 658812 h 1862137"/>
                          <a:gd name="connsiteX5" fmla="*/ 2727497 w 2743250"/>
                          <a:gd name="connsiteY5" fmla="*/ 1855787 h 1862137"/>
                          <a:gd name="connsiteX6" fmla="*/ 2978 w 2743250"/>
                          <a:gd name="connsiteY6" fmla="*/ 1862137 h 1862137"/>
                          <a:gd name="connsiteX7" fmla="*/ 0 w 2743250"/>
                          <a:gd name="connsiteY7" fmla="*/ 655637 h 1862137"/>
                          <a:gd name="connsiteX8" fmla="*/ 14289 w 2743250"/>
                          <a:gd name="connsiteY8" fmla="*/ 663575 h 1862137"/>
                          <a:gd name="connsiteX9" fmla="*/ 622103 w 2743250"/>
                          <a:gd name="connsiteY9" fmla="*/ 0 h 1862137"/>
                          <a:gd name="connsiteX0" fmla="*/ 622103 w 2743250"/>
                          <a:gd name="connsiteY0" fmla="*/ 0 h 1862137"/>
                          <a:gd name="connsiteX1" fmla="*/ 1331291 w 2743250"/>
                          <a:gd name="connsiteY1" fmla="*/ 1199355 h 1862137"/>
                          <a:gd name="connsiteX2" fmla="*/ 2108201 w 2743250"/>
                          <a:gd name="connsiteY2" fmla="*/ 7937 h 1862137"/>
                          <a:gd name="connsiteX3" fmla="*/ 2720975 w 2743250"/>
                          <a:gd name="connsiteY3" fmla="*/ 661988 h 1862137"/>
                          <a:gd name="connsiteX4" fmla="*/ 2743201 w 2743250"/>
                          <a:gd name="connsiteY4" fmla="*/ 658812 h 1862137"/>
                          <a:gd name="connsiteX5" fmla="*/ 2727497 w 2743250"/>
                          <a:gd name="connsiteY5" fmla="*/ 1855787 h 1862137"/>
                          <a:gd name="connsiteX6" fmla="*/ 2978 w 2743250"/>
                          <a:gd name="connsiteY6" fmla="*/ 1862137 h 1862137"/>
                          <a:gd name="connsiteX7" fmla="*/ 0 w 2743250"/>
                          <a:gd name="connsiteY7" fmla="*/ 655637 h 1862137"/>
                          <a:gd name="connsiteX8" fmla="*/ 14289 w 2743250"/>
                          <a:gd name="connsiteY8" fmla="*/ 663575 h 1862137"/>
                          <a:gd name="connsiteX9" fmla="*/ 622103 w 2743250"/>
                          <a:gd name="connsiteY9" fmla="*/ 0 h 1862137"/>
                          <a:gd name="connsiteX0" fmla="*/ 622103 w 2743250"/>
                          <a:gd name="connsiteY0" fmla="*/ 0 h 1862137"/>
                          <a:gd name="connsiteX1" fmla="*/ 1331291 w 2743250"/>
                          <a:gd name="connsiteY1" fmla="*/ 1199355 h 1862137"/>
                          <a:gd name="connsiteX2" fmla="*/ 2108201 w 2743250"/>
                          <a:gd name="connsiteY2" fmla="*/ 7937 h 1862137"/>
                          <a:gd name="connsiteX3" fmla="*/ 2720975 w 2743250"/>
                          <a:gd name="connsiteY3" fmla="*/ 661988 h 1862137"/>
                          <a:gd name="connsiteX4" fmla="*/ 2743201 w 2743250"/>
                          <a:gd name="connsiteY4" fmla="*/ 658812 h 1862137"/>
                          <a:gd name="connsiteX5" fmla="*/ 2727497 w 2743250"/>
                          <a:gd name="connsiteY5" fmla="*/ 1855787 h 1862137"/>
                          <a:gd name="connsiteX6" fmla="*/ 2978 w 2743250"/>
                          <a:gd name="connsiteY6" fmla="*/ 1862137 h 1862137"/>
                          <a:gd name="connsiteX7" fmla="*/ 0 w 2743250"/>
                          <a:gd name="connsiteY7" fmla="*/ 655637 h 1862137"/>
                          <a:gd name="connsiteX8" fmla="*/ 14289 w 2743250"/>
                          <a:gd name="connsiteY8" fmla="*/ 663575 h 1862137"/>
                          <a:gd name="connsiteX9" fmla="*/ 622103 w 2743250"/>
                          <a:gd name="connsiteY9" fmla="*/ 0 h 1862137"/>
                          <a:gd name="connsiteX0" fmla="*/ 622103 w 2743250"/>
                          <a:gd name="connsiteY0" fmla="*/ 0 h 1862137"/>
                          <a:gd name="connsiteX1" fmla="*/ 1331291 w 2743250"/>
                          <a:gd name="connsiteY1" fmla="*/ 1199355 h 1862137"/>
                          <a:gd name="connsiteX2" fmla="*/ 1511300 w 2743250"/>
                          <a:gd name="connsiteY2" fmla="*/ 1023938 h 1862137"/>
                          <a:gd name="connsiteX3" fmla="*/ 2108201 w 2743250"/>
                          <a:gd name="connsiteY3" fmla="*/ 7937 h 1862137"/>
                          <a:gd name="connsiteX4" fmla="*/ 2720975 w 2743250"/>
                          <a:gd name="connsiteY4" fmla="*/ 661988 h 1862137"/>
                          <a:gd name="connsiteX5" fmla="*/ 2743201 w 2743250"/>
                          <a:gd name="connsiteY5" fmla="*/ 658812 h 1862137"/>
                          <a:gd name="connsiteX6" fmla="*/ 2727497 w 2743250"/>
                          <a:gd name="connsiteY6" fmla="*/ 1855787 h 1862137"/>
                          <a:gd name="connsiteX7" fmla="*/ 2978 w 2743250"/>
                          <a:gd name="connsiteY7" fmla="*/ 1862137 h 1862137"/>
                          <a:gd name="connsiteX8" fmla="*/ 0 w 2743250"/>
                          <a:gd name="connsiteY8" fmla="*/ 655637 h 1862137"/>
                          <a:gd name="connsiteX9" fmla="*/ 14289 w 2743250"/>
                          <a:gd name="connsiteY9" fmla="*/ 663575 h 1862137"/>
                          <a:gd name="connsiteX10" fmla="*/ 622103 w 2743250"/>
                          <a:gd name="connsiteY10" fmla="*/ 0 h 1862137"/>
                          <a:gd name="connsiteX0" fmla="*/ 622103 w 2743250"/>
                          <a:gd name="connsiteY0" fmla="*/ 0 h 1862137"/>
                          <a:gd name="connsiteX1" fmla="*/ 1331291 w 2743250"/>
                          <a:gd name="connsiteY1" fmla="*/ 1199355 h 1862137"/>
                          <a:gd name="connsiteX2" fmla="*/ 1511300 w 2743250"/>
                          <a:gd name="connsiteY2" fmla="*/ 1023938 h 1862137"/>
                          <a:gd name="connsiteX3" fmla="*/ 2108201 w 2743250"/>
                          <a:gd name="connsiteY3" fmla="*/ 7937 h 1862137"/>
                          <a:gd name="connsiteX4" fmla="*/ 2720975 w 2743250"/>
                          <a:gd name="connsiteY4" fmla="*/ 661988 h 1862137"/>
                          <a:gd name="connsiteX5" fmla="*/ 2743201 w 2743250"/>
                          <a:gd name="connsiteY5" fmla="*/ 658812 h 1862137"/>
                          <a:gd name="connsiteX6" fmla="*/ 2727497 w 2743250"/>
                          <a:gd name="connsiteY6" fmla="*/ 1855787 h 1862137"/>
                          <a:gd name="connsiteX7" fmla="*/ 2978 w 2743250"/>
                          <a:gd name="connsiteY7" fmla="*/ 1862137 h 1862137"/>
                          <a:gd name="connsiteX8" fmla="*/ 0 w 2743250"/>
                          <a:gd name="connsiteY8" fmla="*/ 655637 h 1862137"/>
                          <a:gd name="connsiteX9" fmla="*/ 14289 w 2743250"/>
                          <a:gd name="connsiteY9" fmla="*/ 663575 h 1862137"/>
                          <a:gd name="connsiteX10" fmla="*/ 622103 w 2743250"/>
                          <a:gd name="connsiteY10" fmla="*/ 0 h 1862137"/>
                          <a:gd name="connsiteX0" fmla="*/ 622103 w 2743250"/>
                          <a:gd name="connsiteY0" fmla="*/ 0 h 1862137"/>
                          <a:gd name="connsiteX1" fmla="*/ 1331291 w 2743250"/>
                          <a:gd name="connsiteY1" fmla="*/ 1199355 h 1862137"/>
                          <a:gd name="connsiteX2" fmla="*/ 1511300 w 2743250"/>
                          <a:gd name="connsiteY2" fmla="*/ 1023938 h 1862137"/>
                          <a:gd name="connsiteX3" fmla="*/ 2108201 w 2743250"/>
                          <a:gd name="connsiteY3" fmla="*/ 7937 h 1862137"/>
                          <a:gd name="connsiteX4" fmla="*/ 2720975 w 2743250"/>
                          <a:gd name="connsiteY4" fmla="*/ 661988 h 1862137"/>
                          <a:gd name="connsiteX5" fmla="*/ 2743201 w 2743250"/>
                          <a:gd name="connsiteY5" fmla="*/ 658812 h 1862137"/>
                          <a:gd name="connsiteX6" fmla="*/ 2727497 w 2743250"/>
                          <a:gd name="connsiteY6" fmla="*/ 1855787 h 1862137"/>
                          <a:gd name="connsiteX7" fmla="*/ 2978 w 2743250"/>
                          <a:gd name="connsiteY7" fmla="*/ 1862137 h 1862137"/>
                          <a:gd name="connsiteX8" fmla="*/ 0 w 2743250"/>
                          <a:gd name="connsiteY8" fmla="*/ 655637 h 1862137"/>
                          <a:gd name="connsiteX9" fmla="*/ 14289 w 2743250"/>
                          <a:gd name="connsiteY9" fmla="*/ 663575 h 1862137"/>
                          <a:gd name="connsiteX10" fmla="*/ 622103 w 2743250"/>
                          <a:gd name="connsiteY10" fmla="*/ 0 h 1862137"/>
                          <a:gd name="connsiteX0" fmla="*/ 622103 w 2743250"/>
                          <a:gd name="connsiteY0" fmla="*/ 0 h 1862137"/>
                          <a:gd name="connsiteX1" fmla="*/ 1331291 w 2743250"/>
                          <a:gd name="connsiteY1" fmla="*/ 1199355 h 1862137"/>
                          <a:gd name="connsiteX2" fmla="*/ 1511300 w 2743250"/>
                          <a:gd name="connsiteY2" fmla="*/ 1023938 h 1862137"/>
                          <a:gd name="connsiteX3" fmla="*/ 2108201 w 2743250"/>
                          <a:gd name="connsiteY3" fmla="*/ 7937 h 1862137"/>
                          <a:gd name="connsiteX4" fmla="*/ 2720975 w 2743250"/>
                          <a:gd name="connsiteY4" fmla="*/ 661988 h 1862137"/>
                          <a:gd name="connsiteX5" fmla="*/ 2743201 w 2743250"/>
                          <a:gd name="connsiteY5" fmla="*/ 658812 h 1862137"/>
                          <a:gd name="connsiteX6" fmla="*/ 2727497 w 2743250"/>
                          <a:gd name="connsiteY6" fmla="*/ 1855787 h 1862137"/>
                          <a:gd name="connsiteX7" fmla="*/ 2978 w 2743250"/>
                          <a:gd name="connsiteY7" fmla="*/ 1862137 h 1862137"/>
                          <a:gd name="connsiteX8" fmla="*/ 0 w 2743250"/>
                          <a:gd name="connsiteY8" fmla="*/ 655637 h 1862137"/>
                          <a:gd name="connsiteX9" fmla="*/ 14289 w 2743250"/>
                          <a:gd name="connsiteY9" fmla="*/ 663575 h 1862137"/>
                          <a:gd name="connsiteX10" fmla="*/ 622103 w 2743250"/>
                          <a:gd name="connsiteY10" fmla="*/ 0 h 1862137"/>
                          <a:gd name="connsiteX0" fmla="*/ 622103 w 2743303"/>
                          <a:gd name="connsiteY0" fmla="*/ 0 h 1862137"/>
                          <a:gd name="connsiteX1" fmla="*/ 1331291 w 2743303"/>
                          <a:gd name="connsiteY1" fmla="*/ 1199355 h 1862137"/>
                          <a:gd name="connsiteX2" fmla="*/ 1511300 w 2743303"/>
                          <a:gd name="connsiteY2" fmla="*/ 1023938 h 1862137"/>
                          <a:gd name="connsiteX3" fmla="*/ 2108201 w 2743303"/>
                          <a:gd name="connsiteY3" fmla="*/ 7937 h 1862137"/>
                          <a:gd name="connsiteX4" fmla="*/ 2720975 w 2743303"/>
                          <a:gd name="connsiteY4" fmla="*/ 661988 h 1862137"/>
                          <a:gd name="connsiteX5" fmla="*/ 2743201 w 2743303"/>
                          <a:gd name="connsiteY5" fmla="*/ 658812 h 1862137"/>
                          <a:gd name="connsiteX6" fmla="*/ 2737022 w 2743303"/>
                          <a:gd name="connsiteY6" fmla="*/ 1843087 h 1862137"/>
                          <a:gd name="connsiteX7" fmla="*/ 2978 w 2743303"/>
                          <a:gd name="connsiteY7" fmla="*/ 1862137 h 1862137"/>
                          <a:gd name="connsiteX8" fmla="*/ 0 w 2743303"/>
                          <a:gd name="connsiteY8" fmla="*/ 655637 h 1862137"/>
                          <a:gd name="connsiteX9" fmla="*/ 14289 w 2743303"/>
                          <a:gd name="connsiteY9" fmla="*/ 663575 h 1862137"/>
                          <a:gd name="connsiteX10" fmla="*/ 622103 w 2743303"/>
                          <a:gd name="connsiteY10" fmla="*/ 0 h 1862137"/>
                          <a:gd name="connsiteX0" fmla="*/ 622103 w 2743303"/>
                          <a:gd name="connsiteY0" fmla="*/ 0 h 1996285"/>
                          <a:gd name="connsiteX1" fmla="*/ 1331291 w 2743303"/>
                          <a:gd name="connsiteY1" fmla="*/ 1199355 h 1996285"/>
                          <a:gd name="connsiteX2" fmla="*/ 1511300 w 2743303"/>
                          <a:gd name="connsiteY2" fmla="*/ 1023938 h 1996285"/>
                          <a:gd name="connsiteX3" fmla="*/ 2108201 w 2743303"/>
                          <a:gd name="connsiteY3" fmla="*/ 7937 h 1996285"/>
                          <a:gd name="connsiteX4" fmla="*/ 2720975 w 2743303"/>
                          <a:gd name="connsiteY4" fmla="*/ 661988 h 1996285"/>
                          <a:gd name="connsiteX5" fmla="*/ 2743201 w 2743303"/>
                          <a:gd name="connsiteY5" fmla="*/ 658812 h 1996285"/>
                          <a:gd name="connsiteX6" fmla="*/ 2737022 w 2743303"/>
                          <a:gd name="connsiteY6" fmla="*/ 1843087 h 1996285"/>
                          <a:gd name="connsiteX7" fmla="*/ 2978 w 2743303"/>
                          <a:gd name="connsiteY7" fmla="*/ 1862137 h 1996285"/>
                          <a:gd name="connsiteX8" fmla="*/ 0 w 2743303"/>
                          <a:gd name="connsiteY8" fmla="*/ 655637 h 1996285"/>
                          <a:gd name="connsiteX9" fmla="*/ 14289 w 2743303"/>
                          <a:gd name="connsiteY9" fmla="*/ 663575 h 1996285"/>
                          <a:gd name="connsiteX10" fmla="*/ 622103 w 2743303"/>
                          <a:gd name="connsiteY10" fmla="*/ 0 h 1996285"/>
                          <a:gd name="connsiteX0" fmla="*/ 622103 w 2743303"/>
                          <a:gd name="connsiteY0" fmla="*/ 0 h 2050161"/>
                          <a:gd name="connsiteX1" fmla="*/ 1331291 w 2743303"/>
                          <a:gd name="connsiteY1" fmla="*/ 1199355 h 2050161"/>
                          <a:gd name="connsiteX2" fmla="*/ 1511300 w 2743303"/>
                          <a:gd name="connsiteY2" fmla="*/ 1023938 h 2050161"/>
                          <a:gd name="connsiteX3" fmla="*/ 2108201 w 2743303"/>
                          <a:gd name="connsiteY3" fmla="*/ 7937 h 2050161"/>
                          <a:gd name="connsiteX4" fmla="*/ 2720975 w 2743303"/>
                          <a:gd name="connsiteY4" fmla="*/ 661988 h 2050161"/>
                          <a:gd name="connsiteX5" fmla="*/ 2743201 w 2743303"/>
                          <a:gd name="connsiteY5" fmla="*/ 658812 h 2050161"/>
                          <a:gd name="connsiteX6" fmla="*/ 2737022 w 2743303"/>
                          <a:gd name="connsiteY6" fmla="*/ 1843087 h 2050161"/>
                          <a:gd name="connsiteX7" fmla="*/ 2978 w 2743303"/>
                          <a:gd name="connsiteY7" fmla="*/ 1862137 h 2050161"/>
                          <a:gd name="connsiteX8" fmla="*/ 0 w 2743303"/>
                          <a:gd name="connsiteY8" fmla="*/ 655637 h 2050161"/>
                          <a:gd name="connsiteX9" fmla="*/ 14289 w 2743303"/>
                          <a:gd name="connsiteY9" fmla="*/ 663575 h 2050161"/>
                          <a:gd name="connsiteX10" fmla="*/ 622103 w 2743303"/>
                          <a:gd name="connsiteY10" fmla="*/ 0 h 2050161"/>
                          <a:gd name="connsiteX0" fmla="*/ 622103 w 2743303"/>
                          <a:gd name="connsiteY0" fmla="*/ 0 h 2022088"/>
                          <a:gd name="connsiteX1" fmla="*/ 1331291 w 2743303"/>
                          <a:gd name="connsiteY1" fmla="*/ 1199355 h 2022088"/>
                          <a:gd name="connsiteX2" fmla="*/ 1511300 w 2743303"/>
                          <a:gd name="connsiteY2" fmla="*/ 1023938 h 2022088"/>
                          <a:gd name="connsiteX3" fmla="*/ 2108201 w 2743303"/>
                          <a:gd name="connsiteY3" fmla="*/ 7937 h 2022088"/>
                          <a:gd name="connsiteX4" fmla="*/ 2720975 w 2743303"/>
                          <a:gd name="connsiteY4" fmla="*/ 661988 h 2022088"/>
                          <a:gd name="connsiteX5" fmla="*/ 2743201 w 2743303"/>
                          <a:gd name="connsiteY5" fmla="*/ 658812 h 2022088"/>
                          <a:gd name="connsiteX6" fmla="*/ 2737022 w 2743303"/>
                          <a:gd name="connsiteY6" fmla="*/ 1843087 h 2022088"/>
                          <a:gd name="connsiteX7" fmla="*/ 2978 w 2743303"/>
                          <a:gd name="connsiteY7" fmla="*/ 1862137 h 2022088"/>
                          <a:gd name="connsiteX8" fmla="*/ 0 w 2743303"/>
                          <a:gd name="connsiteY8" fmla="*/ 655637 h 2022088"/>
                          <a:gd name="connsiteX9" fmla="*/ 14289 w 2743303"/>
                          <a:gd name="connsiteY9" fmla="*/ 663575 h 2022088"/>
                          <a:gd name="connsiteX10" fmla="*/ 622103 w 2743303"/>
                          <a:gd name="connsiteY10" fmla="*/ 0 h 2022088"/>
                          <a:gd name="connsiteX0" fmla="*/ 622103 w 2743303"/>
                          <a:gd name="connsiteY0" fmla="*/ 0 h 1993198"/>
                          <a:gd name="connsiteX1" fmla="*/ 1331291 w 2743303"/>
                          <a:gd name="connsiteY1" fmla="*/ 1199355 h 1993198"/>
                          <a:gd name="connsiteX2" fmla="*/ 1511300 w 2743303"/>
                          <a:gd name="connsiteY2" fmla="*/ 1023938 h 1993198"/>
                          <a:gd name="connsiteX3" fmla="*/ 2108201 w 2743303"/>
                          <a:gd name="connsiteY3" fmla="*/ 7937 h 1993198"/>
                          <a:gd name="connsiteX4" fmla="*/ 2720975 w 2743303"/>
                          <a:gd name="connsiteY4" fmla="*/ 661988 h 1993198"/>
                          <a:gd name="connsiteX5" fmla="*/ 2743201 w 2743303"/>
                          <a:gd name="connsiteY5" fmla="*/ 658812 h 1993198"/>
                          <a:gd name="connsiteX6" fmla="*/ 2737022 w 2743303"/>
                          <a:gd name="connsiteY6" fmla="*/ 1843087 h 1993198"/>
                          <a:gd name="connsiteX7" fmla="*/ 2349500 w 2743303"/>
                          <a:gd name="connsiteY7" fmla="*/ 1960563 h 1993198"/>
                          <a:gd name="connsiteX8" fmla="*/ 2978 w 2743303"/>
                          <a:gd name="connsiteY8" fmla="*/ 1862137 h 1993198"/>
                          <a:gd name="connsiteX9" fmla="*/ 0 w 2743303"/>
                          <a:gd name="connsiteY9" fmla="*/ 655637 h 1993198"/>
                          <a:gd name="connsiteX10" fmla="*/ 14289 w 2743303"/>
                          <a:gd name="connsiteY10" fmla="*/ 663575 h 1993198"/>
                          <a:gd name="connsiteX11" fmla="*/ 622103 w 2743303"/>
                          <a:gd name="connsiteY11" fmla="*/ 0 h 1993198"/>
                          <a:gd name="connsiteX0" fmla="*/ 622103 w 2743303"/>
                          <a:gd name="connsiteY0" fmla="*/ 0 h 2013889"/>
                          <a:gd name="connsiteX1" fmla="*/ 1331291 w 2743303"/>
                          <a:gd name="connsiteY1" fmla="*/ 1199355 h 2013889"/>
                          <a:gd name="connsiteX2" fmla="*/ 1511300 w 2743303"/>
                          <a:gd name="connsiteY2" fmla="*/ 1023938 h 2013889"/>
                          <a:gd name="connsiteX3" fmla="*/ 2108201 w 2743303"/>
                          <a:gd name="connsiteY3" fmla="*/ 7937 h 2013889"/>
                          <a:gd name="connsiteX4" fmla="*/ 2720975 w 2743303"/>
                          <a:gd name="connsiteY4" fmla="*/ 661988 h 2013889"/>
                          <a:gd name="connsiteX5" fmla="*/ 2743201 w 2743303"/>
                          <a:gd name="connsiteY5" fmla="*/ 658812 h 2013889"/>
                          <a:gd name="connsiteX6" fmla="*/ 2737022 w 2743303"/>
                          <a:gd name="connsiteY6" fmla="*/ 1843087 h 2013889"/>
                          <a:gd name="connsiteX7" fmla="*/ 2349500 w 2743303"/>
                          <a:gd name="connsiteY7" fmla="*/ 1960563 h 2013889"/>
                          <a:gd name="connsiteX8" fmla="*/ 2978 w 2743303"/>
                          <a:gd name="connsiteY8" fmla="*/ 1862137 h 2013889"/>
                          <a:gd name="connsiteX9" fmla="*/ 0 w 2743303"/>
                          <a:gd name="connsiteY9" fmla="*/ 655637 h 2013889"/>
                          <a:gd name="connsiteX10" fmla="*/ 14289 w 2743303"/>
                          <a:gd name="connsiteY10" fmla="*/ 663575 h 2013889"/>
                          <a:gd name="connsiteX11" fmla="*/ 622103 w 2743303"/>
                          <a:gd name="connsiteY11" fmla="*/ 0 h 2013889"/>
                          <a:gd name="connsiteX0" fmla="*/ 622103 w 2743303"/>
                          <a:gd name="connsiteY0" fmla="*/ 0 h 2021611"/>
                          <a:gd name="connsiteX1" fmla="*/ 1331291 w 2743303"/>
                          <a:gd name="connsiteY1" fmla="*/ 1199355 h 2021611"/>
                          <a:gd name="connsiteX2" fmla="*/ 1511300 w 2743303"/>
                          <a:gd name="connsiteY2" fmla="*/ 1023938 h 2021611"/>
                          <a:gd name="connsiteX3" fmla="*/ 2108201 w 2743303"/>
                          <a:gd name="connsiteY3" fmla="*/ 7937 h 2021611"/>
                          <a:gd name="connsiteX4" fmla="*/ 2720975 w 2743303"/>
                          <a:gd name="connsiteY4" fmla="*/ 661988 h 2021611"/>
                          <a:gd name="connsiteX5" fmla="*/ 2743201 w 2743303"/>
                          <a:gd name="connsiteY5" fmla="*/ 658812 h 2021611"/>
                          <a:gd name="connsiteX6" fmla="*/ 2737022 w 2743303"/>
                          <a:gd name="connsiteY6" fmla="*/ 1843087 h 2021611"/>
                          <a:gd name="connsiteX7" fmla="*/ 2349500 w 2743303"/>
                          <a:gd name="connsiteY7" fmla="*/ 1960563 h 2021611"/>
                          <a:gd name="connsiteX8" fmla="*/ 2978 w 2743303"/>
                          <a:gd name="connsiteY8" fmla="*/ 1862137 h 2021611"/>
                          <a:gd name="connsiteX9" fmla="*/ 0 w 2743303"/>
                          <a:gd name="connsiteY9" fmla="*/ 655637 h 2021611"/>
                          <a:gd name="connsiteX10" fmla="*/ 14289 w 2743303"/>
                          <a:gd name="connsiteY10" fmla="*/ 663575 h 2021611"/>
                          <a:gd name="connsiteX11" fmla="*/ 622103 w 2743303"/>
                          <a:gd name="connsiteY11" fmla="*/ 0 h 2021611"/>
                          <a:gd name="connsiteX0" fmla="*/ 622103 w 2743303"/>
                          <a:gd name="connsiteY0" fmla="*/ 0 h 2015466"/>
                          <a:gd name="connsiteX1" fmla="*/ 1331291 w 2743303"/>
                          <a:gd name="connsiteY1" fmla="*/ 1199355 h 2015466"/>
                          <a:gd name="connsiteX2" fmla="*/ 1511300 w 2743303"/>
                          <a:gd name="connsiteY2" fmla="*/ 1023938 h 2015466"/>
                          <a:gd name="connsiteX3" fmla="*/ 2108201 w 2743303"/>
                          <a:gd name="connsiteY3" fmla="*/ 7937 h 2015466"/>
                          <a:gd name="connsiteX4" fmla="*/ 2720975 w 2743303"/>
                          <a:gd name="connsiteY4" fmla="*/ 661988 h 2015466"/>
                          <a:gd name="connsiteX5" fmla="*/ 2743201 w 2743303"/>
                          <a:gd name="connsiteY5" fmla="*/ 658812 h 2015466"/>
                          <a:gd name="connsiteX6" fmla="*/ 2737022 w 2743303"/>
                          <a:gd name="connsiteY6" fmla="*/ 1843087 h 2015466"/>
                          <a:gd name="connsiteX7" fmla="*/ 2349500 w 2743303"/>
                          <a:gd name="connsiteY7" fmla="*/ 1960563 h 2015466"/>
                          <a:gd name="connsiteX8" fmla="*/ 2978 w 2743303"/>
                          <a:gd name="connsiteY8" fmla="*/ 1862137 h 2015466"/>
                          <a:gd name="connsiteX9" fmla="*/ 0 w 2743303"/>
                          <a:gd name="connsiteY9" fmla="*/ 655637 h 2015466"/>
                          <a:gd name="connsiteX10" fmla="*/ 14289 w 2743303"/>
                          <a:gd name="connsiteY10" fmla="*/ 663575 h 2015466"/>
                          <a:gd name="connsiteX11" fmla="*/ 622103 w 2743303"/>
                          <a:gd name="connsiteY11" fmla="*/ 0 h 2015466"/>
                          <a:gd name="connsiteX0" fmla="*/ 622103 w 2743303"/>
                          <a:gd name="connsiteY0" fmla="*/ 0 h 2015466"/>
                          <a:gd name="connsiteX1" fmla="*/ 1331291 w 2743303"/>
                          <a:gd name="connsiteY1" fmla="*/ 1199355 h 2015466"/>
                          <a:gd name="connsiteX2" fmla="*/ 1511300 w 2743303"/>
                          <a:gd name="connsiteY2" fmla="*/ 1023938 h 2015466"/>
                          <a:gd name="connsiteX3" fmla="*/ 2108201 w 2743303"/>
                          <a:gd name="connsiteY3" fmla="*/ 7937 h 2015466"/>
                          <a:gd name="connsiteX4" fmla="*/ 2720975 w 2743303"/>
                          <a:gd name="connsiteY4" fmla="*/ 661988 h 2015466"/>
                          <a:gd name="connsiteX5" fmla="*/ 2743201 w 2743303"/>
                          <a:gd name="connsiteY5" fmla="*/ 658812 h 2015466"/>
                          <a:gd name="connsiteX6" fmla="*/ 2737022 w 2743303"/>
                          <a:gd name="connsiteY6" fmla="*/ 1855787 h 2015466"/>
                          <a:gd name="connsiteX7" fmla="*/ 2349500 w 2743303"/>
                          <a:gd name="connsiteY7" fmla="*/ 1960563 h 2015466"/>
                          <a:gd name="connsiteX8" fmla="*/ 2978 w 2743303"/>
                          <a:gd name="connsiteY8" fmla="*/ 1862137 h 2015466"/>
                          <a:gd name="connsiteX9" fmla="*/ 0 w 2743303"/>
                          <a:gd name="connsiteY9" fmla="*/ 655637 h 2015466"/>
                          <a:gd name="connsiteX10" fmla="*/ 14289 w 2743303"/>
                          <a:gd name="connsiteY10" fmla="*/ 663575 h 2015466"/>
                          <a:gd name="connsiteX11" fmla="*/ 622103 w 2743303"/>
                          <a:gd name="connsiteY11" fmla="*/ 0 h 2015466"/>
                          <a:gd name="connsiteX0" fmla="*/ 622103 w 2743303"/>
                          <a:gd name="connsiteY0" fmla="*/ 0 h 2015466"/>
                          <a:gd name="connsiteX1" fmla="*/ 1331291 w 2743303"/>
                          <a:gd name="connsiteY1" fmla="*/ 1199355 h 2015466"/>
                          <a:gd name="connsiteX2" fmla="*/ 1511300 w 2743303"/>
                          <a:gd name="connsiteY2" fmla="*/ 1023938 h 2015466"/>
                          <a:gd name="connsiteX3" fmla="*/ 2108201 w 2743303"/>
                          <a:gd name="connsiteY3" fmla="*/ 7937 h 2015466"/>
                          <a:gd name="connsiteX4" fmla="*/ 2720975 w 2743303"/>
                          <a:gd name="connsiteY4" fmla="*/ 661988 h 2015466"/>
                          <a:gd name="connsiteX5" fmla="*/ 2743201 w 2743303"/>
                          <a:gd name="connsiteY5" fmla="*/ 658812 h 2015466"/>
                          <a:gd name="connsiteX6" fmla="*/ 2737022 w 2743303"/>
                          <a:gd name="connsiteY6" fmla="*/ 1855787 h 2015466"/>
                          <a:gd name="connsiteX7" fmla="*/ 2349500 w 2743303"/>
                          <a:gd name="connsiteY7" fmla="*/ 1960563 h 2015466"/>
                          <a:gd name="connsiteX8" fmla="*/ 2978 w 2743303"/>
                          <a:gd name="connsiteY8" fmla="*/ 1862137 h 2015466"/>
                          <a:gd name="connsiteX9" fmla="*/ 0 w 2743303"/>
                          <a:gd name="connsiteY9" fmla="*/ 655637 h 2015466"/>
                          <a:gd name="connsiteX10" fmla="*/ 14289 w 2743303"/>
                          <a:gd name="connsiteY10" fmla="*/ 663575 h 2015466"/>
                          <a:gd name="connsiteX11" fmla="*/ 622103 w 2743303"/>
                          <a:gd name="connsiteY11" fmla="*/ 0 h 2015466"/>
                          <a:gd name="connsiteX0" fmla="*/ 622103 w 2743303"/>
                          <a:gd name="connsiteY0" fmla="*/ 0 h 2015466"/>
                          <a:gd name="connsiteX1" fmla="*/ 1331291 w 2743303"/>
                          <a:gd name="connsiteY1" fmla="*/ 1199355 h 2015466"/>
                          <a:gd name="connsiteX2" fmla="*/ 1511300 w 2743303"/>
                          <a:gd name="connsiteY2" fmla="*/ 1023938 h 2015466"/>
                          <a:gd name="connsiteX3" fmla="*/ 2108201 w 2743303"/>
                          <a:gd name="connsiteY3" fmla="*/ 7937 h 2015466"/>
                          <a:gd name="connsiteX4" fmla="*/ 2720975 w 2743303"/>
                          <a:gd name="connsiteY4" fmla="*/ 661988 h 2015466"/>
                          <a:gd name="connsiteX5" fmla="*/ 2743201 w 2743303"/>
                          <a:gd name="connsiteY5" fmla="*/ 658812 h 2015466"/>
                          <a:gd name="connsiteX6" fmla="*/ 2737022 w 2743303"/>
                          <a:gd name="connsiteY6" fmla="*/ 1855787 h 2015466"/>
                          <a:gd name="connsiteX7" fmla="*/ 2349500 w 2743303"/>
                          <a:gd name="connsiteY7" fmla="*/ 1960563 h 2015466"/>
                          <a:gd name="connsiteX8" fmla="*/ 2978 w 2743303"/>
                          <a:gd name="connsiteY8" fmla="*/ 1862137 h 2015466"/>
                          <a:gd name="connsiteX9" fmla="*/ 0 w 2743303"/>
                          <a:gd name="connsiteY9" fmla="*/ 655637 h 2015466"/>
                          <a:gd name="connsiteX10" fmla="*/ 14289 w 2743303"/>
                          <a:gd name="connsiteY10" fmla="*/ 663575 h 2015466"/>
                          <a:gd name="connsiteX11" fmla="*/ 622103 w 2743303"/>
                          <a:gd name="connsiteY11" fmla="*/ 0 h 2015466"/>
                          <a:gd name="connsiteX0" fmla="*/ 622103 w 2743303"/>
                          <a:gd name="connsiteY0" fmla="*/ 0 h 2015466"/>
                          <a:gd name="connsiteX1" fmla="*/ 1331291 w 2743303"/>
                          <a:gd name="connsiteY1" fmla="*/ 1199355 h 2015466"/>
                          <a:gd name="connsiteX2" fmla="*/ 1511300 w 2743303"/>
                          <a:gd name="connsiteY2" fmla="*/ 1023938 h 2015466"/>
                          <a:gd name="connsiteX3" fmla="*/ 2108201 w 2743303"/>
                          <a:gd name="connsiteY3" fmla="*/ 7937 h 2015466"/>
                          <a:gd name="connsiteX4" fmla="*/ 2720975 w 2743303"/>
                          <a:gd name="connsiteY4" fmla="*/ 661988 h 2015466"/>
                          <a:gd name="connsiteX5" fmla="*/ 2743201 w 2743303"/>
                          <a:gd name="connsiteY5" fmla="*/ 658812 h 2015466"/>
                          <a:gd name="connsiteX6" fmla="*/ 2737022 w 2743303"/>
                          <a:gd name="connsiteY6" fmla="*/ 1855787 h 2015466"/>
                          <a:gd name="connsiteX7" fmla="*/ 2349500 w 2743303"/>
                          <a:gd name="connsiteY7" fmla="*/ 1960563 h 2015466"/>
                          <a:gd name="connsiteX8" fmla="*/ 2978 w 2743303"/>
                          <a:gd name="connsiteY8" fmla="*/ 1862137 h 2015466"/>
                          <a:gd name="connsiteX9" fmla="*/ 0 w 2743303"/>
                          <a:gd name="connsiteY9" fmla="*/ 655637 h 2015466"/>
                          <a:gd name="connsiteX10" fmla="*/ 14289 w 2743303"/>
                          <a:gd name="connsiteY10" fmla="*/ 663575 h 2015466"/>
                          <a:gd name="connsiteX11" fmla="*/ 622103 w 2743303"/>
                          <a:gd name="connsiteY11" fmla="*/ 0 h 2015466"/>
                          <a:gd name="connsiteX0" fmla="*/ 622103 w 2743303"/>
                          <a:gd name="connsiteY0" fmla="*/ 12150 h 2027616"/>
                          <a:gd name="connsiteX1" fmla="*/ 1331291 w 2743303"/>
                          <a:gd name="connsiteY1" fmla="*/ 1211505 h 2027616"/>
                          <a:gd name="connsiteX2" fmla="*/ 1511300 w 2743303"/>
                          <a:gd name="connsiteY2" fmla="*/ 1036088 h 2027616"/>
                          <a:gd name="connsiteX3" fmla="*/ 2108201 w 2743303"/>
                          <a:gd name="connsiteY3" fmla="*/ 20087 h 2027616"/>
                          <a:gd name="connsiteX4" fmla="*/ 2720975 w 2743303"/>
                          <a:gd name="connsiteY4" fmla="*/ 674138 h 2027616"/>
                          <a:gd name="connsiteX5" fmla="*/ 2743201 w 2743303"/>
                          <a:gd name="connsiteY5" fmla="*/ 670962 h 2027616"/>
                          <a:gd name="connsiteX6" fmla="*/ 2737022 w 2743303"/>
                          <a:gd name="connsiteY6" fmla="*/ 1867937 h 2027616"/>
                          <a:gd name="connsiteX7" fmla="*/ 2349500 w 2743303"/>
                          <a:gd name="connsiteY7" fmla="*/ 1972713 h 2027616"/>
                          <a:gd name="connsiteX8" fmla="*/ 2978 w 2743303"/>
                          <a:gd name="connsiteY8" fmla="*/ 1874287 h 2027616"/>
                          <a:gd name="connsiteX9" fmla="*/ 0 w 2743303"/>
                          <a:gd name="connsiteY9" fmla="*/ 667787 h 2027616"/>
                          <a:gd name="connsiteX10" fmla="*/ 622103 w 2743303"/>
                          <a:gd name="connsiteY10" fmla="*/ 12150 h 2027616"/>
                          <a:gd name="connsiteX0" fmla="*/ 622103 w 2743303"/>
                          <a:gd name="connsiteY0" fmla="*/ 11945 h 2027411"/>
                          <a:gd name="connsiteX1" fmla="*/ 1331291 w 2743303"/>
                          <a:gd name="connsiteY1" fmla="*/ 1211300 h 2027411"/>
                          <a:gd name="connsiteX2" fmla="*/ 1511300 w 2743303"/>
                          <a:gd name="connsiteY2" fmla="*/ 1035883 h 2027411"/>
                          <a:gd name="connsiteX3" fmla="*/ 2108201 w 2743303"/>
                          <a:gd name="connsiteY3" fmla="*/ 19882 h 2027411"/>
                          <a:gd name="connsiteX4" fmla="*/ 2720975 w 2743303"/>
                          <a:gd name="connsiteY4" fmla="*/ 673933 h 2027411"/>
                          <a:gd name="connsiteX5" fmla="*/ 2743201 w 2743303"/>
                          <a:gd name="connsiteY5" fmla="*/ 670757 h 2027411"/>
                          <a:gd name="connsiteX6" fmla="*/ 2737022 w 2743303"/>
                          <a:gd name="connsiteY6" fmla="*/ 1867732 h 2027411"/>
                          <a:gd name="connsiteX7" fmla="*/ 2349500 w 2743303"/>
                          <a:gd name="connsiteY7" fmla="*/ 1972508 h 2027411"/>
                          <a:gd name="connsiteX8" fmla="*/ 2978 w 2743303"/>
                          <a:gd name="connsiteY8" fmla="*/ 1874082 h 2027411"/>
                          <a:gd name="connsiteX9" fmla="*/ 0 w 2743303"/>
                          <a:gd name="connsiteY9" fmla="*/ 667582 h 2027411"/>
                          <a:gd name="connsiteX10" fmla="*/ 622103 w 2743303"/>
                          <a:gd name="connsiteY10" fmla="*/ 11945 h 2027411"/>
                          <a:gd name="connsiteX0" fmla="*/ 622103 w 2743303"/>
                          <a:gd name="connsiteY0" fmla="*/ 12046 h 2027512"/>
                          <a:gd name="connsiteX1" fmla="*/ 1331291 w 2743303"/>
                          <a:gd name="connsiteY1" fmla="*/ 1211401 h 2027512"/>
                          <a:gd name="connsiteX2" fmla="*/ 1511300 w 2743303"/>
                          <a:gd name="connsiteY2" fmla="*/ 1035984 h 2027512"/>
                          <a:gd name="connsiteX3" fmla="*/ 2108201 w 2743303"/>
                          <a:gd name="connsiteY3" fmla="*/ 19983 h 2027512"/>
                          <a:gd name="connsiteX4" fmla="*/ 2720975 w 2743303"/>
                          <a:gd name="connsiteY4" fmla="*/ 674034 h 2027512"/>
                          <a:gd name="connsiteX5" fmla="*/ 2743201 w 2743303"/>
                          <a:gd name="connsiteY5" fmla="*/ 670858 h 2027512"/>
                          <a:gd name="connsiteX6" fmla="*/ 2737022 w 2743303"/>
                          <a:gd name="connsiteY6" fmla="*/ 1867833 h 2027512"/>
                          <a:gd name="connsiteX7" fmla="*/ 2349500 w 2743303"/>
                          <a:gd name="connsiteY7" fmla="*/ 1972609 h 2027512"/>
                          <a:gd name="connsiteX8" fmla="*/ 2978 w 2743303"/>
                          <a:gd name="connsiteY8" fmla="*/ 1874183 h 2027512"/>
                          <a:gd name="connsiteX9" fmla="*/ 0 w 2743303"/>
                          <a:gd name="connsiteY9" fmla="*/ 667683 h 2027512"/>
                          <a:gd name="connsiteX10" fmla="*/ 622103 w 2743303"/>
                          <a:gd name="connsiteY10" fmla="*/ 12046 h 2027512"/>
                          <a:gd name="connsiteX0" fmla="*/ 622103 w 2754357"/>
                          <a:gd name="connsiteY0" fmla="*/ 12046 h 2027512"/>
                          <a:gd name="connsiteX1" fmla="*/ 1331291 w 2754357"/>
                          <a:gd name="connsiteY1" fmla="*/ 1211401 h 2027512"/>
                          <a:gd name="connsiteX2" fmla="*/ 1511300 w 2754357"/>
                          <a:gd name="connsiteY2" fmla="*/ 1035984 h 2027512"/>
                          <a:gd name="connsiteX3" fmla="*/ 2108201 w 2754357"/>
                          <a:gd name="connsiteY3" fmla="*/ 19983 h 2027512"/>
                          <a:gd name="connsiteX4" fmla="*/ 2720975 w 2754357"/>
                          <a:gd name="connsiteY4" fmla="*/ 674034 h 2027512"/>
                          <a:gd name="connsiteX5" fmla="*/ 2743201 w 2754357"/>
                          <a:gd name="connsiteY5" fmla="*/ 670858 h 2027512"/>
                          <a:gd name="connsiteX6" fmla="*/ 2737022 w 2754357"/>
                          <a:gd name="connsiteY6" fmla="*/ 1867833 h 2027512"/>
                          <a:gd name="connsiteX7" fmla="*/ 2349500 w 2754357"/>
                          <a:gd name="connsiteY7" fmla="*/ 1972609 h 2027512"/>
                          <a:gd name="connsiteX8" fmla="*/ 2978 w 2754357"/>
                          <a:gd name="connsiteY8" fmla="*/ 1874183 h 2027512"/>
                          <a:gd name="connsiteX9" fmla="*/ 0 w 2754357"/>
                          <a:gd name="connsiteY9" fmla="*/ 667683 h 2027512"/>
                          <a:gd name="connsiteX10" fmla="*/ 622103 w 2754357"/>
                          <a:gd name="connsiteY10" fmla="*/ 12046 h 2027512"/>
                          <a:gd name="connsiteX0" fmla="*/ 622103 w 2743201"/>
                          <a:gd name="connsiteY0" fmla="*/ 12046 h 2027512"/>
                          <a:gd name="connsiteX1" fmla="*/ 1331291 w 2743201"/>
                          <a:gd name="connsiteY1" fmla="*/ 1211401 h 2027512"/>
                          <a:gd name="connsiteX2" fmla="*/ 1511300 w 2743201"/>
                          <a:gd name="connsiteY2" fmla="*/ 1035984 h 2027512"/>
                          <a:gd name="connsiteX3" fmla="*/ 2108201 w 2743201"/>
                          <a:gd name="connsiteY3" fmla="*/ 19983 h 2027512"/>
                          <a:gd name="connsiteX4" fmla="*/ 2720975 w 2743201"/>
                          <a:gd name="connsiteY4" fmla="*/ 674034 h 2027512"/>
                          <a:gd name="connsiteX5" fmla="*/ 2743201 w 2743201"/>
                          <a:gd name="connsiteY5" fmla="*/ 670858 h 2027512"/>
                          <a:gd name="connsiteX6" fmla="*/ 2737022 w 2743201"/>
                          <a:gd name="connsiteY6" fmla="*/ 1867833 h 2027512"/>
                          <a:gd name="connsiteX7" fmla="*/ 2349500 w 2743201"/>
                          <a:gd name="connsiteY7" fmla="*/ 1972609 h 2027512"/>
                          <a:gd name="connsiteX8" fmla="*/ 2978 w 2743201"/>
                          <a:gd name="connsiteY8" fmla="*/ 1874183 h 2027512"/>
                          <a:gd name="connsiteX9" fmla="*/ 0 w 2743201"/>
                          <a:gd name="connsiteY9" fmla="*/ 667683 h 2027512"/>
                          <a:gd name="connsiteX10" fmla="*/ 622103 w 2743201"/>
                          <a:gd name="connsiteY10" fmla="*/ 12046 h 2027512"/>
                          <a:gd name="connsiteX0" fmla="*/ 622103 w 2743201"/>
                          <a:gd name="connsiteY0" fmla="*/ 12046 h 2027512"/>
                          <a:gd name="connsiteX1" fmla="*/ 1331291 w 2743201"/>
                          <a:gd name="connsiteY1" fmla="*/ 1211401 h 2027512"/>
                          <a:gd name="connsiteX2" fmla="*/ 1511300 w 2743201"/>
                          <a:gd name="connsiteY2" fmla="*/ 1035984 h 2027512"/>
                          <a:gd name="connsiteX3" fmla="*/ 2108201 w 2743201"/>
                          <a:gd name="connsiteY3" fmla="*/ 19983 h 2027512"/>
                          <a:gd name="connsiteX4" fmla="*/ 2720975 w 2743201"/>
                          <a:gd name="connsiteY4" fmla="*/ 674034 h 2027512"/>
                          <a:gd name="connsiteX5" fmla="*/ 2743201 w 2743201"/>
                          <a:gd name="connsiteY5" fmla="*/ 670858 h 2027512"/>
                          <a:gd name="connsiteX6" fmla="*/ 2737022 w 2743201"/>
                          <a:gd name="connsiteY6" fmla="*/ 1867833 h 2027512"/>
                          <a:gd name="connsiteX7" fmla="*/ 2349500 w 2743201"/>
                          <a:gd name="connsiteY7" fmla="*/ 1972609 h 2027512"/>
                          <a:gd name="connsiteX8" fmla="*/ 2978 w 2743201"/>
                          <a:gd name="connsiteY8" fmla="*/ 1874183 h 2027512"/>
                          <a:gd name="connsiteX9" fmla="*/ 0 w 2743201"/>
                          <a:gd name="connsiteY9" fmla="*/ 667683 h 2027512"/>
                          <a:gd name="connsiteX10" fmla="*/ 622103 w 2743201"/>
                          <a:gd name="connsiteY10" fmla="*/ 12046 h 2027512"/>
                          <a:gd name="connsiteX0" fmla="*/ 622103 w 2745674"/>
                          <a:gd name="connsiteY0" fmla="*/ 12046 h 2027512"/>
                          <a:gd name="connsiteX1" fmla="*/ 1331291 w 2745674"/>
                          <a:gd name="connsiteY1" fmla="*/ 1211401 h 2027512"/>
                          <a:gd name="connsiteX2" fmla="*/ 1511300 w 2745674"/>
                          <a:gd name="connsiteY2" fmla="*/ 1035984 h 2027512"/>
                          <a:gd name="connsiteX3" fmla="*/ 2108201 w 2745674"/>
                          <a:gd name="connsiteY3" fmla="*/ 19983 h 2027512"/>
                          <a:gd name="connsiteX4" fmla="*/ 2720975 w 2745674"/>
                          <a:gd name="connsiteY4" fmla="*/ 674034 h 2027512"/>
                          <a:gd name="connsiteX5" fmla="*/ 2743201 w 2745674"/>
                          <a:gd name="connsiteY5" fmla="*/ 670858 h 2027512"/>
                          <a:gd name="connsiteX6" fmla="*/ 2737022 w 2745674"/>
                          <a:gd name="connsiteY6" fmla="*/ 1867833 h 2027512"/>
                          <a:gd name="connsiteX7" fmla="*/ 2349500 w 2745674"/>
                          <a:gd name="connsiteY7" fmla="*/ 1972609 h 2027512"/>
                          <a:gd name="connsiteX8" fmla="*/ 2978 w 2745674"/>
                          <a:gd name="connsiteY8" fmla="*/ 1874183 h 2027512"/>
                          <a:gd name="connsiteX9" fmla="*/ 0 w 2745674"/>
                          <a:gd name="connsiteY9" fmla="*/ 667683 h 2027512"/>
                          <a:gd name="connsiteX10" fmla="*/ 622103 w 2745674"/>
                          <a:gd name="connsiteY10" fmla="*/ 12046 h 2027512"/>
                          <a:gd name="connsiteX0" fmla="*/ 622103 w 2742655"/>
                          <a:gd name="connsiteY0" fmla="*/ 12046 h 2027512"/>
                          <a:gd name="connsiteX1" fmla="*/ 1331291 w 2742655"/>
                          <a:gd name="connsiteY1" fmla="*/ 1211401 h 2027512"/>
                          <a:gd name="connsiteX2" fmla="*/ 1511300 w 2742655"/>
                          <a:gd name="connsiteY2" fmla="*/ 1035984 h 2027512"/>
                          <a:gd name="connsiteX3" fmla="*/ 2108201 w 2742655"/>
                          <a:gd name="connsiteY3" fmla="*/ 19983 h 2027512"/>
                          <a:gd name="connsiteX4" fmla="*/ 2720975 w 2742655"/>
                          <a:gd name="connsiteY4" fmla="*/ 674034 h 2027512"/>
                          <a:gd name="connsiteX5" fmla="*/ 2729379 w 2742655"/>
                          <a:gd name="connsiteY5" fmla="*/ 707715 h 2027512"/>
                          <a:gd name="connsiteX6" fmla="*/ 2737022 w 2742655"/>
                          <a:gd name="connsiteY6" fmla="*/ 1867833 h 2027512"/>
                          <a:gd name="connsiteX7" fmla="*/ 2349500 w 2742655"/>
                          <a:gd name="connsiteY7" fmla="*/ 1972609 h 2027512"/>
                          <a:gd name="connsiteX8" fmla="*/ 2978 w 2742655"/>
                          <a:gd name="connsiteY8" fmla="*/ 1874183 h 2027512"/>
                          <a:gd name="connsiteX9" fmla="*/ 0 w 2742655"/>
                          <a:gd name="connsiteY9" fmla="*/ 667683 h 2027512"/>
                          <a:gd name="connsiteX10" fmla="*/ 622103 w 2742655"/>
                          <a:gd name="connsiteY10" fmla="*/ 12046 h 2027512"/>
                          <a:gd name="connsiteX0" fmla="*/ 622103 w 2745031"/>
                          <a:gd name="connsiteY0" fmla="*/ 12046 h 2027512"/>
                          <a:gd name="connsiteX1" fmla="*/ 1331291 w 2745031"/>
                          <a:gd name="connsiteY1" fmla="*/ 1211401 h 2027512"/>
                          <a:gd name="connsiteX2" fmla="*/ 1511300 w 2745031"/>
                          <a:gd name="connsiteY2" fmla="*/ 1035984 h 2027512"/>
                          <a:gd name="connsiteX3" fmla="*/ 2108201 w 2745031"/>
                          <a:gd name="connsiteY3" fmla="*/ 19983 h 2027512"/>
                          <a:gd name="connsiteX4" fmla="*/ 2720975 w 2745031"/>
                          <a:gd name="connsiteY4" fmla="*/ 674034 h 2027512"/>
                          <a:gd name="connsiteX5" fmla="*/ 2729379 w 2745031"/>
                          <a:gd name="connsiteY5" fmla="*/ 707715 h 2027512"/>
                          <a:gd name="connsiteX6" fmla="*/ 2737022 w 2745031"/>
                          <a:gd name="connsiteY6" fmla="*/ 1867833 h 2027512"/>
                          <a:gd name="connsiteX7" fmla="*/ 2349500 w 2745031"/>
                          <a:gd name="connsiteY7" fmla="*/ 1972609 h 2027512"/>
                          <a:gd name="connsiteX8" fmla="*/ 2978 w 2745031"/>
                          <a:gd name="connsiteY8" fmla="*/ 1874183 h 2027512"/>
                          <a:gd name="connsiteX9" fmla="*/ 0 w 2745031"/>
                          <a:gd name="connsiteY9" fmla="*/ 667683 h 2027512"/>
                          <a:gd name="connsiteX10" fmla="*/ 622103 w 2745031"/>
                          <a:gd name="connsiteY10" fmla="*/ 12046 h 2027512"/>
                          <a:gd name="connsiteX0" fmla="*/ 622103 w 2743304"/>
                          <a:gd name="connsiteY0" fmla="*/ 12046 h 2027512"/>
                          <a:gd name="connsiteX1" fmla="*/ 1331291 w 2743304"/>
                          <a:gd name="connsiteY1" fmla="*/ 1211401 h 2027512"/>
                          <a:gd name="connsiteX2" fmla="*/ 1511300 w 2743304"/>
                          <a:gd name="connsiteY2" fmla="*/ 1035984 h 2027512"/>
                          <a:gd name="connsiteX3" fmla="*/ 2108201 w 2743304"/>
                          <a:gd name="connsiteY3" fmla="*/ 19983 h 2027512"/>
                          <a:gd name="connsiteX4" fmla="*/ 2720975 w 2743304"/>
                          <a:gd name="connsiteY4" fmla="*/ 674034 h 2027512"/>
                          <a:gd name="connsiteX5" fmla="*/ 2729379 w 2743304"/>
                          <a:gd name="connsiteY5" fmla="*/ 707715 h 2027512"/>
                          <a:gd name="connsiteX6" fmla="*/ 2737022 w 2743304"/>
                          <a:gd name="connsiteY6" fmla="*/ 1867833 h 2027512"/>
                          <a:gd name="connsiteX7" fmla="*/ 2349500 w 2743304"/>
                          <a:gd name="connsiteY7" fmla="*/ 1972609 h 2027512"/>
                          <a:gd name="connsiteX8" fmla="*/ 2978 w 2743304"/>
                          <a:gd name="connsiteY8" fmla="*/ 1874183 h 2027512"/>
                          <a:gd name="connsiteX9" fmla="*/ 0 w 2743304"/>
                          <a:gd name="connsiteY9" fmla="*/ 667683 h 2027512"/>
                          <a:gd name="connsiteX10" fmla="*/ 622103 w 2743304"/>
                          <a:gd name="connsiteY10" fmla="*/ 12046 h 2027512"/>
                          <a:gd name="connsiteX0" fmla="*/ 622103 w 2746150"/>
                          <a:gd name="connsiteY0" fmla="*/ 12046 h 2027512"/>
                          <a:gd name="connsiteX1" fmla="*/ 1331291 w 2746150"/>
                          <a:gd name="connsiteY1" fmla="*/ 1211401 h 2027512"/>
                          <a:gd name="connsiteX2" fmla="*/ 1511300 w 2746150"/>
                          <a:gd name="connsiteY2" fmla="*/ 1035984 h 2027512"/>
                          <a:gd name="connsiteX3" fmla="*/ 2108201 w 2746150"/>
                          <a:gd name="connsiteY3" fmla="*/ 19983 h 2027512"/>
                          <a:gd name="connsiteX4" fmla="*/ 2720975 w 2746150"/>
                          <a:gd name="connsiteY4" fmla="*/ 674034 h 2027512"/>
                          <a:gd name="connsiteX5" fmla="*/ 2729379 w 2746150"/>
                          <a:gd name="connsiteY5" fmla="*/ 707715 h 2027512"/>
                          <a:gd name="connsiteX6" fmla="*/ 2737022 w 2746150"/>
                          <a:gd name="connsiteY6" fmla="*/ 1867833 h 2027512"/>
                          <a:gd name="connsiteX7" fmla="*/ 2349500 w 2746150"/>
                          <a:gd name="connsiteY7" fmla="*/ 1972609 h 2027512"/>
                          <a:gd name="connsiteX8" fmla="*/ 2978 w 2746150"/>
                          <a:gd name="connsiteY8" fmla="*/ 1874183 h 2027512"/>
                          <a:gd name="connsiteX9" fmla="*/ 0 w 2746150"/>
                          <a:gd name="connsiteY9" fmla="*/ 667683 h 2027512"/>
                          <a:gd name="connsiteX10" fmla="*/ 622103 w 2746150"/>
                          <a:gd name="connsiteY10" fmla="*/ 12046 h 2027512"/>
                          <a:gd name="connsiteX0" fmla="*/ 622103 w 2791582"/>
                          <a:gd name="connsiteY0" fmla="*/ 12046 h 2027512"/>
                          <a:gd name="connsiteX1" fmla="*/ 1331291 w 2791582"/>
                          <a:gd name="connsiteY1" fmla="*/ 1211401 h 2027512"/>
                          <a:gd name="connsiteX2" fmla="*/ 1511300 w 2791582"/>
                          <a:gd name="connsiteY2" fmla="*/ 1035984 h 2027512"/>
                          <a:gd name="connsiteX3" fmla="*/ 2108201 w 2791582"/>
                          <a:gd name="connsiteY3" fmla="*/ 19983 h 2027512"/>
                          <a:gd name="connsiteX4" fmla="*/ 2720975 w 2791582"/>
                          <a:gd name="connsiteY4" fmla="*/ 674034 h 2027512"/>
                          <a:gd name="connsiteX5" fmla="*/ 2737022 w 2791582"/>
                          <a:gd name="connsiteY5" fmla="*/ 1867833 h 2027512"/>
                          <a:gd name="connsiteX6" fmla="*/ 2349500 w 2791582"/>
                          <a:gd name="connsiteY6" fmla="*/ 1972609 h 2027512"/>
                          <a:gd name="connsiteX7" fmla="*/ 2978 w 2791582"/>
                          <a:gd name="connsiteY7" fmla="*/ 1874183 h 2027512"/>
                          <a:gd name="connsiteX8" fmla="*/ 0 w 2791582"/>
                          <a:gd name="connsiteY8" fmla="*/ 667683 h 2027512"/>
                          <a:gd name="connsiteX9" fmla="*/ 622103 w 2791582"/>
                          <a:gd name="connsiteY9" fmla="*/ 12046 h 2027512"/>
                          <a:gd name="connsiteX0" fmla="*/ 622103 w 2764236"/>
                          <a:gd name="connsiteY0" fmla="*/ 12046 h 2027512"/>
                          <a:gd name="connsiteX1" fmla="*/ 1331291 w 2764236"/>
                          <a:gd name="connsiteY1" fmla="*/ 1211401 h 2027512"/>
                          <a:gd name="connsiteX2" fmla="*/ 1511300 w 2764236"/>
                          <a:gd name="connsiteY2" fmla="*/ 1035984 h 2027512"/>
                          <a:gd name="connsiteX3" fmla="*/ 2108201 w 2764236"/>
                          <a:gd name="connsiteY3" fmla="*/ 19983 h 2027512"/>
                          <a:gd name="connsiteX4" fmla="*/ 2720975 w 2764236"/>
                          <a:gd name="connsiteY4" fmla="*/ 674034 h 2027512"/>
                          <a:gd name="connsiteX5" fmla="*/ 2737022 w 2764236"/>
                          <a:gd name="connsiteY5" fmla="*/ 1867833 h 2027512"/>
                          <a:gd name="connsiteX6" fmla="*/ 2349500 w 2764236"/>
                          <a:gd name="connsiteY6" fmla="*/ 1972609 h 2027512"/>
                          <a:gd name="connsiteX7" fmla="*/ 2978 w 2764236"/>
                          <a:gd name="connsiteY7" fmla="*/ 1874183 h 2027512"/>
                          <a:gd name="connsiteX8" fmla="*/ 0 w 2764236"/>
                          <a:gd name="connsiteY8" fmla="*/ 667683 h 2027512"/>
                          <a:gd name="connsiteX9" fmla="*/ 622103 w 2764236"/>
                          <a:gd name="connsiteY9" fmla="*/ 12046 h 2027512"/>
                          <a:gd name="connsiteX0" fmla="*/ 622103 w 2749922"/>
                          <a:gd name="connsiteY0" fmla="*/ 12046 h 2027512"/>
                          <a:gd name="connsiteX1" fmla="*/ 1331291 w 2749922"/>
                          <a:gd name="connsiteY1" fmla="*/ 1211401 h 2027512"/>
                          <a:gd name="connsiteX2" fmla="*/ 1511300 w 2749922"/>
                          <a:gd name="connsiteY2" fmla="*/ 1035984 h 2027512"/>
                          <a:gd name="connsiteX3" fmla="*/ 2108201 w 2749922"/>
                          <a:gd name="connsiteY3" fmla="*/ 19983 h 2027512"/>
                          <a:gd name="connsiteX4" fmla="*/ 2720975 w 2749922"/>
                          <a:gd name="connsiteY4" fmla="*/ 674034 h 2027512"/>
                          <a:gd name="connsiteX5" fmla="*/ 2737022 w 2749922"/>
                          <a:gd name="connsiteY5" fmla="*/ 1867833 h 2027512"/>
                          <a:gd name="connsiteX6" fmla="*/ 2349500 w 2749922"/>
                          <a:gd name="connsiteY6" fmla="*/ 1972609 h 2027512"/>
                          <a:gd name="connsiteX7" fmla="*/ 2978 w 2749922"/>
                          <a:gd name="connsiteY7" fmla="*/ 1874183 h 2027512"/>
                          <a:gd name="connsiteX8" fmla="*/ 0 w 2749922"/>
                          <a:gd name="connsiteY8" fmla="*/ 667683 h 2027512"/>
                          <a:gd name="connsiteX9" fmla="*/ 622103 w 2749922"/>
                          <a:gd name="connsiteY9" fmla="*/ 12046 h 2027512"/>
                          <a:gd name="connsiteX0" fmla="*/ 622103 w 2741776"/>
                          <a:gd name="connsiteY0" fmla="*/ 12046 h 2027512"/>
                          <a:gd name="connsiteX1" fmla="*/ 1331291 w 2741776"/>
                          <a:gd name="connsiteY1" fmla="*/ 1211401 h 2027512"/>
                          <a:gd name="connsiteX2" fmla="*/ 1511300 w 2741776"/>
                          <a:gd name="connsiteY2" fmla="*/ 1035984 h 2027512"/>
                          <a:gd name="connsiteX3" fmla="*/ 2108201 w 2741776"/>
                          <a:gd name="connsiteY3" fmla="*/ 19983 h 2027512"/>
                          <a:gd name="connsiteX4" fmla="*/ 2720975 w 2741776"/>
                          <a:gd name="connsiteY4" fmla="*/ 674034 h 2027512"/>
                          <a:gd name="connsiteX5" fmla="*/ 2737022 w 2741776"/>
                          <a:gd name="connsiteY5" fmla="*/ 1867833 h 2027512"/>
                          <a:gd name="connsiteX6" fmla="*/ 2349500 w 2741776"/>
                          <a:gd name="connsiteY6" fmla="*/ 1972609 h 2027512"/>
                          <a:gd name="connsiteX7" fmla="*/ 2978 w 2741776"/>
                          <a:gd name="connsiteY7" fmla="*/ 1874183 h 2027512"/>
                          <a:gd name="connsiteX8" fmla="*/ 0 w 2741776"/>
                          <a:gd name="connsiteY8" fmla="*/ 667683 h 2027512"/>
                          <a:gd name="connsiteX9" fmla="*/ 622103 w 2741776"/>
                          <a:gd name="connsiteY9" fmla="*/ 12046 h 2027512"/>
                          <a:gd name="connsiteX0" fmla="*/ 622103 w 2737802"/>
                          <a:gd name="connsiteY0" fmla="*/ 12046 h 2027512"/>
                          <a:gd name="connsiteX1" fmla="*/ 1331291 w 2737802"/>
                          <a:gd name="connsiteY1" fmla="*/ 1211401 h 2027512"/>
                          <a:gd name="connsiteX2" fmla="*/ 1511300 w 2737802"/>
                          <a:gd name="connsiteY2" fmla="*/ 1035984 h 2027512"/>
                          <a:gd name="connsiteX3" fmla="*/ 2108201 w 2737802"/>
                          <a:gd name="connsiteY3" fmla="*/ 19983 h 2027512"/>
                          <a:gd name="connsiteX4" fmla="*/ 2720975 w 2737802"/>
                          <a:gd name="connsiteY4" fmla="*/ 674034 h 2027512"/>
                          <a:gd name="connsiteX5" fmla="*/ 2737022 w 2737802"/>
                          <a:gd name="connsiteY5" fmla="*/ 1867833 h 2027512"/>
                          <a:gd name="connsiteX6" fmla="*/ 2349500 w 2737802"/>
                          <a:gd name="connsiteY6" fmla="*/ 1972609 h 2027512"/>
                          <a:gd name="connsiteX7" fmla="*/ 2978 w 2737802"/>
                          <a:gd name="connsiteY7" fmla="*/ 1874183 h 2027512"/>
                          <a:gd name="connsiteX8" fmla="*/ 0 w 2737802"/>
                          <a:gd name="connsiteY8" fmla="*/ 667683 h 2027512"/>
                          <a:gd name="connsiteX9" fmla="*/ 622103 w 2737802"/>
                          <a:gd name="connsiteY9" fmla="*/ 12046 h 2027512"/>
                          <a:gd name="connsiteX0" fmla="*/ 622103 w 2737802"/>
                          <a:gd name="connsiteY0" fmla="*/ 12046 h 2027512"/>
                          <a:gd name="connsiteX1" fmla="*/ 1331291 w 2737802"/>
                          <a:gd name="connsiteY1" fmla="*/ 1211401 h 2027512"/>
                          <a:gd name="connsiteX2" fmla="*/ 1511300 w 2737802"/>
                          <a:gd name="connsiteY2" fmla="*/ 1035984 h 2027512"/>
                          <a:gd name="connsiteX3" fmla="*/ 2108201 w 2737802"/>
                          <a:gd name="connsiteY3" fmla="*/ 19983 h 2027512"/>
                          <a:gd name="connsiteX4" fmla="*/ 2720975 w 2737802"/>
                          <a:gd name="connsiteY4" fmla="*/ 674034 h 2027512"/>
                          <a:gd name="connsiteX5" fmla="*/ 2737022 w 2737802"/>
                          <a:gd name="connsiteY5" fmla="*/ 1867833 h 2027512"/>
                          <a:gd name="connsiteX6" fmla="*/ 2349500 w 2737802"/>
                          <a:gd name="connsiteY6" fmla="*/ 1972609 h 2027512"/>
                          <a:gd name="connsiteX7" fmla="*/ 2978 w 2737802"/>
                          <a:gd name="connsiteY7" fmla="*/ 1874183 h 2027512"/>
                          <a:gd name="connsiteX8" fmla="*/ 0 w 2737802"/>
                          <a:gd name="connsiteY8" fmla="*/ 667683 h 2027512"/>
                          <a:gd name="connsiteX9" fmla="*/ 622103 w 2737802"/>
                          <a:gd name="connsiteY9" fmla="*/ 12046 h 2027512"/>
                          <a:gd name="connsiteX0" fmla="*/ 622103 w 2737170"/>
                          <a:gd name="connsiteY0" fmla="*/ 12046 h 2027512"/>
                          <a:gd name="connsiteX1" fmla="*/ 1331291 w 2737170"/>
                          <a:gd name="connsiteY1" fmla="*/ 1211401 h 2027512"/>
                          <a:gd name="connsiteX2" fmla="*/ 1511300 w 2737170"/>
                          <a:gd name="connsiteY2" fmla="*/ 1035984 h 2027512"/>
                          <a:gd name="connsiteX3" fmla="*/ 2108201 w 2737170"/>
                          <a:gd name="connsiteY3" fmla="*/ 19983 h 2027512"/>
                          <a:gd name="connsiteX4" fmla="*/ 2720975 w 2737170"/>
                          <a:gd name="connsiteY4" fmla="*/ 674034 h 2027512"/>
                          <a:gd name="connsiteX5" fmla="*/ 2737022 w 2737170"/>
                          <a:gd name="connsiteY5" fmla="*/ 1867833 h 2027512"/>
                          <a:gd name="connsiteX6" fmla="*/ 2349500 w 2737170"/>
                          <a:gd name="connsiteY6" fmla="*/ 1972609 h 2027512"/>
                          <a:gd name="connsiteX7" fmla="*/ 2978 w 2737170"/>
                          <a:gd name="connsiteY7" fmla="*/ 1874183 h 2027512"/>
                          <a:gd name="connsiteX8" fmla="*/ 0 w 2737170"/>
                          <a:gd name="connsiteY8" fmla="*/ 667683 h 2027512"/>
                          <a:gd name="connsiteX9" fmla="*/ 622103 w 2737170"/>
                          <a:gd name="connsiteY9" fmla="*/ 12046 h 2027512"/>
                          <a:gd name="connsiteX0" fmla="*/ 622103 w 2737285"/>
                          <a:gd name="connsiteY0" fmla="*/ 12046 h 2027512"/>
                          <a:gd name="connsiteX1" fmla="*/ 1331291 w 2737285"/>
                          <a:gd name="connsiteY1" fmla="*/ 1211401 h 2027512"/>
                          <a:gd name="connsiteX2" fmla="*/ 1511300 w 2737285"/>
                          <a:gd name="connsiteY2" fmla="*/ 1035984 h 2027512"/>
                          <a:gd name="connsiteX3" fmla="*/ 2108201 w 2737285"/>
                          <a:gd name="connsiteY3" fmla="*/ 19983 h 2027512"/>
                          <a:gd name="connsiteX4" fmla="*/ 2720975 w 2737285"/>
                          <a:gd name="connsiteY4" fmla="*/ 674034 h 2027512"/>
                          <a:gd name="connsiteX5" fmla="*/ 2737022 w 2737285"/>
                          <a:gd name="connsiteY5" fmla="*/ 1867833 h 2027512"/>
                          <a:gd name="connsiteX6" fmla="*/ 2349500 w 2737285"/>
                          <a:gd name="connsiteY6" fmla="*/ 1972609 h 2027512"/>
                          <a:gd name="connsiteX7" fmla="*/ 2978 w 2737285"/>
                          <a:gd name="connsiteY7" fmla="*/ 1874183 h 2027512"/>
                          <a:gd name="connsiteX8" fmla="*/ 0 w 2737285"/>
                          <a:gd name="connsiteY8" fmla="*/ 667683 h 2027512"/>
                          <a:gd name="connsiteX9" fmla="*/ 622103 w 2737285"/>
                          <a:gd name="connsiteY9" fmla="*/ 12046 h 2027512"/>
                          <a:gd name="connsiteX0" fmla="*/ 622103 w 2738623"/>
                          <a:gd name="connsiteY0" fmla="*/ 12046 h 2027512"/>
                          <a:gd name="connsiteX1" fmla="*/ 1331291 w 2738623"/>
                          <a:gd name="connsiteY1" fmla="*/ 1211401 h 2027512"/>
                          <a:gd name="connsiteX2" fmla="*/ 1511300 w 2738623"/>
                          <a:gd name="connsiteY2" fmla="*/ 1035984 h 2027512"/>
                          <a:gd name="connsiteX3" fmla="*/ 2108201 w 2738623"/>
                          <a:gd name="connsiteY3" fmla="*/ 19983 h 2027512"/>
                          <a:gd name="connsiteX4" fmla="*/ 2720975 w 2738623"/>
                          <a:gd name="connsiteY4" fmla="*/ 674034 h 2027512"/>
                          <a:gd name="connsiteX5" fmla="*/ 2737022 w 2738623"/>
                          <a:gd name="connsiteY5" fmla="*/ 1867833 h 2027512"/>
                          <a:gd name="connsiteX6" fmla="*/ 2349500 w 2738623"/>
                          <a:gd name="connsiteY6" fmla="*/ 1972609 h 2027512"/>
                          <a:gd name="connsiteX7" fmla="*/ 2978 w 2738623"/>
                          <a:gd name="connsiteY7" fmla="*/ 1874183 h 2027512"/>
                          <a:gd name="connsiteX8" fmla="*/ 0 w 2738623"/>
                          <a:gd name="connsiteY8" fmla="*/ 667683 h 2027512"/>
                          <a:gd name="connsiteX9" fmla="*/ 622103 w 2738623"/>
                          <a:gd name="connsiteY9" fmla="*/ 12046 h 2027512"/>
                          <a:gd name="connsiteX0" fmla="*/ 622103 w 2744951"/>
                          <a:gd name="connsiteY0" fmla="*/ 12046 h 2027512"/>
                          <a:gd name="connsiteX1" fmla="*/ 1331291 w 2744951"/>
                          <a:gd name="connsiteY1" fmla="*/ 1211401 h 2027512"/>
                          <a:gd name="connsiteX2" fmla="*/ 1511300 w 2744951"/>
                          <a:gd name="connsiteY2" fmla="*/ 1035984 h 2027512"/>
                          <a:gd name="connsiteX3" fmla="*/ 2108201 w 2744951"/>
                          <a:gd name="connsiteY3" fmla="*/ 19983 h 2027512"/>
                          <a:gd name="connsiteX4" fmla="*/ 2720975 w 2744951"/>
                          <a:gd name="connsiteY4" fmla="*/ 674034 h 2027512"/>
                          <a:gd name="connsiteX5" fmla="*/ 2737022 w 2744951"/>
                          <a:gd name="connsiteY5" fmla="*/ 1867833 h 2027512"/>
                          <a:gd name="connsiteX6" fmla="*/ 2349500 w 2744951"/>
                          <a:gd name="connsiteY6" fmla="*/ 1972609 h 2027512"/>
                          <a:gd name="connsiteX7" fmla="*/ 2978 w 2744951"/>
                          <a:gd name="connsiteY7" fmla="*/ 1874183 h 2027512"/>
                          <a:gd name="connsiteX8" fmla="*/ 0 w 2744951"/>
                          <a:gd name="connsiteY8" fmla="*/ 667683 h 2027512"/>
                          <a:gd name="connsiteX9" fmla="*/ 622103 w 2744951"/>
                          <a:gd name="connsiteY9" fmla="*/ 12046 h 2027512"/>
                          <a:gd name="connsiteX0" fmla="*/ 622103 w 2750652"/>
                          <a:gd name="connsiteY0" fmla="*/ 12046 h 2027512"/>
                          <a:gd name="connsiteX1" fmla="*/ 1331291 w 2750652"/>
                          <a:gd name="connsiteY1" fmla="*/ 1211401 h 2027512"/>
                          <a:gd name="connsiteX2" fmla="*/ 1511300 w 2750652"/>
                          <a:gd name="connsiteY2" fmla="*/ 1035984 h 2027512"/>
                          <a:gd name="connsiteX3" fmla="*/ 2108201 w 2750652"/>
                          <a:gd name="connsiteY3" fmla="*/ 19983 h 2027512"/>
                          <a:gd name="connsiteX4" fmla="*/ 2720975 w 2750652"/>
                          <a:gd name="connsiteY4" fmla="*/ 674034 h 2027512"/>
                          <a:gd name="connsiteX5" fmla="*/ 2737022 w 2750652"/>
                          <a:gd name="connsiteY5" fmla="*/ 1867833 h 2027512"/>
                          <a:gd name="connsiteX6" fmla="*/ 2349500 w 2750652"/>
                          <a:gd name="connsiteY6" fmla="*/ 1972609 h 2027512"/>
                          <a:gd name="connsiteX7" fmla="*/ 2978 w 2750652"/>
                          <a:gd name="connsiteY7" fmla="*/ 1874183 h 2027512"/>
                          <a:gd name="connsiteX8" fmla="*/ 0 w 2750652"/>
                          <a:gd name="connsiteY8" fmla="*/ 667683 h 2027512"/>
                          <a:gd name="connsiteX9" fmla="*/ 622103 w 2750652"/>
                          <a:gd name="connsiteY9" fmla="*/ 12046 h 2027512"/>
                          <a:gd name="connsiteX0" fmla="*/ 622103 w 2743148"/>
                          <a:gd name="connsiteY0" fmla="*/ 12046 h 2027512"/>
                          <a:gd name="connsiteX1" fmla="*/ 1331291 w 2743148"/>
                          <a:gd name="connsiteY1" fmla="*/ 1211401 h 2027512"/>
                          <a:gd name="connsiteX2" fmla="*/ 1511300 w 2743148"/>
                          <a:gd name="connsiteY2" fmla="*/ 1035984 h 2027512"/>
                          <a:gd name="connsiteX3" fmla="*/ 2108201 w 2743148"/>
                          <a:gd name="connsiteY3" fmla="*/ 19983 h 2027512"/>
                          <a:gd name="connsiteX4" fmla="*/ 2720975 w 2743148"/>
                          <a:gd name="connsiteY4" fmla="*/ 674034 h 2027512"/>
                          <a:gd name="connsiteX5" fmla="*/ 2737022 w 2743148"/>
                          <a:gd name="connsiteY5" fmla="*/ 1867833 h 2027512"/>
                          <a:gd name="connsiteX6" fmla="*/ 2349500 w 2743148"/>
                          <a:gd name="connsiteY6" fmla="*/ 1972609 h 2027512"/>
                          <a:gd name="connsiteX7" fmla="*/ 2978 w 2743148"/>
                          <a:gd name="connsiteY7" fmla="*/ 1874183 h 2027512"/>
                          <a:gd name="connsiteX8" fmla="*/ 0 w 2743148"/>
                          <a:gd name="connsiteY8" fmla="*/ 667683 h 2027512"/>
                          <a:gd name="connsiteX9" fmla="*/ 622103 w 2743148"/>
                          <a:gd name="connsiteY9" fmla="*/ 12046 h 2027512"/>
                          <a:gd name="connsiteX0" fmla="*/ 625480 w 2746525"/>
                          <a:gd name="connsiteY0" fmla="*/ 12046 h 2027512"/>
                          <a:gd name="connsiteX1" fmla="*/ 1334668 w 2746525"/>
                          <a:gd name="connsiteY1" fmla="*/ 1211401 h 2027512"/>
                          <a:gd name="connsiteX2" fmla="*/ 1514677 w 2746525"/>
                          <a:gd name="connsiteY2" fmla="*/ 1035984 h 2027512"/>
                          <a:gd name="connsiteX3" fmla="*/ 2111578 w 2746525"/>
                          <a:gd name="connsiteY3" fmla="*/ 19983 h 2027512"/>
                          <a:gd name="connsiteX4" fmla="*/ 2724352 w 2746525"/>
                          <a:gd name="connsiteY4" fmla="*/ 674034 h 2027512"/>
                          <a:gd name="connsiteX5" fmla="*/ 2740399 w 2746525"/>
                          <a:gd name="connsiteY5" fmla="*/ 1867833 h 2027512"/>
                          <a:gd name="connsiteX6" fmla="*/ 2352877 w 2746525"/>
                          <a:gd name="connsiteY6" fmla="*/ 1972609 h 2027512"/>
                          <a:gd name="connsiteX7" fmla="*/ 6355 w 2746525"/>
                          <a:gd name="connsiteY7" fmla="*/ 1874183 h 2027512"/>
                          <a:gd name="connsiteX8" fmla="*/ 3377 w 2746525"/>
                          <a:gd name="connsiteY8" fmla="*/ 667683 h 2027512"/>
                          <a:gd name="connsiteX9" fmla="*/ 625480 w 2746525"/>
                          <a:gd name="connsiteY9" fmla="*/ 12046 h 2027512"/>
                          <a:gd name="connsiteX0" fmla="*/ 622103 w 2743148"/>
                          <a:gd name="connsiteY0" fmla="*/ 12046 h 2027512"/>
                          <a:gd name="connsiteX1" fmla="*/ 1331291 w 2743148"/>
                          <a:gd name="connsiteY1" fmla="*/ 1211401 h 2027512"/>
                          <a:gd name="connsiteX2" fmla="*/ 1511300 w 2743148"/>
                          <a:gd name="connsiteY2" fmla="*/ 1035984 h 2027512"/>
                          <a:gd name="connsiteX3" fmla="*/ 2108201 w 2743148"/>
                          <a:gd name="connsiteY3" fmla="*/ 19983 h 2027512"/>
                          <a:gd name="connsiteX4" fmla="*/ 2720975 w 2743148"/>
                          <a:gd name="connsiteY4" fmla="*/ 674034 h 2027512"/>
                          <a:gd name="connsiteX5" fmla="*/ 2737022 w 2743148"/>
                          <a:gd name="connsiteY5" fmla="*/ 1867833 h 2027512"/>
                          <a:gd name="connsiteX6" fmla="*/ 2349500 w 2743148"/>
                          <a:gd name="connsiteY6" fmla="*/ 1972609 h 2027512"/>
                          <a:gd name="connsiteX7" fmla="*/ 2978 w 2743148"/>
                          <a:gd name="connsiteY7" fmla="*/ 1874183 h 2027512"/>
                          <a:gd name="connsiteX8" fmla="*/ 0 w 2743148"/>
                          <a:gd name="connsiteY8" fmla="*/ 667683 h 2027512"/>
                          <a:gd name="connsiteX9" fmla="*/ 622103 w 2743148"/>
                          <a:gd name="connsiteY9" fmla="*/ 12046 h 2027512"/>
                          <a:gd name="connsiteX0" fmla="*/ 622103 w 2743148"/>
                          <a:gd name="connsiteY0" fmla="*/ 12046 h 2027512"/>
                          <a:gd name="connsiteX1" fmla="*/ 1331291 w 2743148"/>
                          <a:gd name="connsiteY1" fmla="*/ 1211401 h 2027512"/>
                          <a:gd name="connsiteX2" fmla="*/ 1511300 w 2743148"/>
                          <a:gd name="connsiteY2" fmla="*/ 1035984 h 2027512"/>
                          <a:gd name="connsiteX3" fmla="*/ 2108201 w 2743148"/>
                          <a:gd name="connsiteY3" fmla="*/ 19983 h 2027512"/>
                          <a:gd name="connsiteX4" fmla="*/ 2720975 w 2743148"/>
                          <a:gd name="connsiteY4" fmla="*/ 674034 h 2027512"/>
                          <a:gd name="connsiteX5" fmla="*/ 2737022 w 2743148"/>
                          <a:gd name="connsiteY5" fmla="*/ 1867833 h 2027512"/>
                          <a:gd name="connsiteX6" fmla="*/ 2349500 w 2743148"/>
                          <a:gd name="connsiteY6" fmla="*/ 1972609 h 2027512"/>
                          <a:gd name="connsiteX7" fmla="*/ 16799 w 2743148"/>
                          <a:gd name="connsiteY7" fmla="*/ 1874183 h 2027512"/>
                          <a:gd name="connsiteX8" fmla="*/ 0 w 2743148"/>
                          <a:gd name="connsiteY8" fmla="*/ 667683 h 2027512"/>
                          <a:gd name="connsiteX9" fmla="*/ 622103 w 2743148"/>
                          <a:gd name="connsiteY9" fmla="*/ 12046 h 2027512"/>
                          <a:gd name="connsiteX0" fmla="*/ 625001 w 2746046"/>
                          <a:gd name="connsiteY0" fmla="*/ 12046 h 2025749"/>
                          <a:gd name="connsiteX1" fmla="*/ 1334189 w 2746046"/>
                          <a:gd name="connsiteY1" fmla="*/ 1211401 h 2025749"/>
                          <a:gd name="connsiteX2" fmla="*/ 1514198 w 2746046"/>
                          <a:gd name="connsiteY2" fmla="*/ 1035984 h 2025749"/>
                          <a:gd name="connsiteX3" fmla="*/ 2111099 w 2746046"/>
                          <a:gd name="connsiteY3" fmla="*/ 19983 h 2025749"/>
                          <a:gd name="connsiteX4" fmla="*/ 2723873 w 2746046"/>
                          <a:gd name="connsiteY4" fmla="*/ 674034 h 2025749"/>
                          <a:gd name="connsiteX5" fmla="*/ 2739920 w 2746046"/>
                          <a:gd name="connsiteY5" fmla="*/ 1867833 h 2025749"/>
                          <a:gd name="connsiteX6" fmla="*/ 2352398 w 2746046"/>
                          <a:gd name="connsiteY6" fmla="*/ 1972609 h 2025749"/>
                          <a:gd name="connsiteX7" fmla="*/ 1269 w 2746046"/>
                          <a:gd name="connsiteY7" fmla="*/ 1869576 h 2025749"/>
                          <a:gd name="connsiteX8" fmla="*/ 2898 w 2746046"/>
                          <a:gd name="connsiteY8" fmla="*/ 667683 h 2025749"/>
                          <a:gd name="connsiteX9" fmla="*/ 625001 w 2746046"/>
                          <a:gd name="connsiteY9" fmla="*/ 12046 h 2025749"/>
                          <a:gd name="connsiteX0" fmla="*/ 625001 w 2746046"/>
                          <a:gd name="connsiteY0" fmla="*/ 12046 h 2025749"/>
                          <a:gd name="connsiteX1" fmla="*/ 1334189 w 2746046"/>
                          <a:gd name="connsiteY1" fmla="*/ 1211401 h 2025749"/>
                          <a:gd name="connsiteX2" fmla="*/ 1514198 w 2746046"/>
                          <a:gd name="connsiteY2" fmla="*/ 1035984 h 2025749"/>
                          <a:gd name="connsiteX3" fmla="*/ 2111099 w 2746046"/>
                          <a:gd name="connsiteY3" fmla="*/ 19983 h 2025749"/>
                          <a:gd name="connsiteX4" fmla="*/ 2723873 w 2746046"/>
                          <a:gd name="connsiteY4" fmla="*/ 674034 h 2025749"/>
                          <a:gd name="connsiteX5" fmla="*/ 2739920 w 2746046"/>
                          <a:gd name="connsiteY5" fmla="*/ 1923119 h 2025749"/>
                          <a:gd name="connsiteX6" fmla="*/ 2352398 w 2746046"/>
                          <a:gd name="connsiteY6" fmla="*/ 1972609 h 2025749"/>
                          <a:gd name="connsiteX7" fmla="*/ 1269 w 2746046"/>
                          <a:gd name="connsiteY7" fmla="*/ 1869576 h 2025749"/>
                          <a:gd name="connsiteX8" fmla="*/ 2898 w 2746046"/>
                          <a:gd name="connsiteY8" fmla="*/ 667683 h 2025749"/>
                          <a:gd name="connsiteX9" fmla="*/ 625001 w 2746046"/>
                          <a:gd name="connsiteY9" fmla="*/ 12046 h 2025749"/>
                          <a:gd name="connsiteX0" fmla="*/ 625001 w 2746046"/>
                          <a:gd name="connsiteY0" fmla="*/ 12046 h 2025749"/>
                          <a:gd name="connsiteX1" fmla="*/ 1334189 w 2746046"/>
                          <a:gd name="connsiteY1" fmla="*/ 1211401 h 2025749"/>
                          <a:gd name="connsiteX2" fmla="*/ 1514198 w 2746046"/>
                          <a:gd name="connsiteY2" fmla="*/ 1035984 h 2025749"/>
                          <a:gd name="connsiteX3" fmla="*/ 2111099 w 2746046"/>
                          <a:gd name="connsiteY3" fmla="*/ 19983 h 2025749"/>
                          <a:gd name="connsiteX4" fmla="*/ 2723873 w 2746046"/>
                          <a:gd name="connsiteY4" fmla="*/ 674034 h 2025749"/>
                          <a:gd name="connsiteX5" fmla="*/ 2739920 w 2746046"/>
                          <a:gd name="connsiteY5" fmla="*/ 1895477 h 2025749"/>
                          <a:gd name="connsiteX6" fmla="*/ 2352398 w 2746046"/>
                          <a:gd name="connsiteY6" fmla="*/ 1972609 h 2025749"/>
                          <a:gd name="connsiteX7" fmla="*/ 1269 w 2746046"/>
                          <a:gd name="connsiteY7" fmla="*/ 1869576 h 2025749"/>
                          <a:gd name="connsiteX8" fmla="*/ 2898 w 2746046"/>
                          <a:gd name="connsiteY8" fmla="*/ 667683 h 2025749"/>
                          <a:gd name="connsiteX9" fmla="*/ 625001 w 2746046"/>
                          <a:gd name="connsiteY9" fmla="*/ 12046 h 2025749"/>
                          <a:gd name="connsiteX0" fmla="*/ 625001 w 2742284"/>
                          <a:gd name="connsiteY0" fmla="*/ 12046 h 2025749"/>
                          <a:gd name="connsiteX1" fmla="*/ 1334189 w 2742284"/>
                          <a:gd name="connsiteY1" fmla="*/ 1211401 h 2025749"/>
                          <a:gd name="connsiteX2" fmla="*/ 1514198 w 2742284"/>
                          <a:gd name="connsiteY2" fmla="*/ 1035984 h 2025749"/>
                          <a:gd name="connsiteX3" fmla="*/ 2111099 w 2742284"/>
                          <a:gd name="connsiteY3" fmla="*/ 19983 h 2025749"/>
                          <a:gd name="connsiteX4" fmla="*/ 2723873 w 2742284"/>
                          <a:gd name="connsiteY4" fmla="*/ 674034 h 2025749"/>
                          <a:gd name="connsiteX5" fmla="*/ 2730706 w 2742284"/>
                          <a:gd name="connsiteY5" fmla="*/ 1881655 h 2025749"/>
                          <a:gd name="connsiteX6" fmla="*/ 2352398 w 2742284"/>
                          <a:gd name="connsiteY6" fmla="*/ 1972609 h 2025749"/>
                          <a:gd name="connsiteX7" fmla="*/ 1269 w 2742284"/>
                          <a:gd name="connsiteY7" fmla="*/ 1869576 h 2025749"/>
                          <a:gd name="connsiteX8" fmla="*/ 2898 w 2742284"/>
                          <a:gd name="connsiteY8" fmla="*/ 667683 h 2025749"/>
                          <a:gd name="connsiteX9" fmla="*/ 625001 w 2742284"/>
                          <a:gd name="connsiteY9" fmla="*/ 12046 h 2025749"/>
                          <a:gd name="connsiteX0" fmla="*/ 625001 w 2742284"/>
                          <a:gd name="connsiteY0" fmla="*/ 12046 h 2025749"/>
                          <a:gd name="connsiteX1" fmla="*/ 1334189 w 2742284"/>
                          <a:gd name="connsiteY1" fmla="*/ 1211401 h 2025749"/>
                          <a:gd name="connsiteX2" fmla="*/ 1514198 w 2742284"/>
                          <a:gd name="connsiteY2" fmla="*/ 1035984 h 2025749"/>
                          <a:gd name="connsiteX3" fmla="*/ 2111099 w 2742284"/>
                          <a:gd name="connsiteY3" fmla="*/ 19983 h 2025749"/>
                          <a:gd name="connsiteX4" fmla="*/ 2723873 w 2742284"/>
                          <a:gd name="connsiteY4" fmla="*/ 674034 h 2025749"/>
                          <a:gd name="connsiteX5" fmla="*/ 2730706 w 2742284"/>
                          <a:gd name="connsiteY5" fmla="*/ 1881655 h 2025749"/>
                          <a:gd name="connsiteX6" fmla="*/ 2352398 w 2742284"/>
                          <a:gd name="connsiteY6" fmla="*/ 1972609 h 2025749"/>
                          <a:gd name="connsiteX7" fmla="*/ 1269 w 2742284"/>
                          <a:gd name="connsiteY7" fmla="*/ 1869576 h 2025749"/>
                          <a:gd name="connsiteX8" fmla="*/ 2898 w 2742284"/>
                          <a:gd name="connsiteY8" fmla="*/ 667683 h 2025749"/>
                          <a:gd name="connsiteX9" fmla="*/ 625001 w 2742284"/>
                          <a:gd name="connsiteY9" fmla="*/ 12046 h 2025749"/>
                          <a:gd name="connsiteX0" fmla="*/ 625001 w 2742284"/>
                          <a:gd name="connsiteY0" fmla="*/ 12046 h 2025749"/>
                          <a:gd name="connsiteX1" fmla="*/ 1334189 w 2742284"/>
                          <a:gd name="connsiteY1" fmla="*/ 1211401 h 2025749"/>
                          <a:gd name="connsiteX2" fmla="*/ 1514198 w 2742284"/>
                          <a:gd name="connsiteY2" fmla="*/ 1035984 h 2025749"/>
                          <a:gd name="connsiteX3" fmla="*/ 2111099 w 2742284"/>
                          <a:gd name="connsiteY3" fmla="*/ 19983 h 2025749"/>
                          <a:gd name="connsiteX4" fmla="*/ 2723873 w 2742284"/>
                          <a:gd name="connsiteY4" fmla="*/ 674034 h 2025749"/>
                          <a:gd name="connsiteX5" fmla="*/ 2730707 w 2742284"/>
                          <a:gd name="connsiteY5" fmla="*/ 1867834 h 2025749"/>
                          <a:gd name="connsiteX6" fmla="*/ 2352398 w 2742284"/>
                          <a:gd name="connsiteY6" fmla="*/ 1972609 h 2025749"/>
                          <a:gd name="connsiteX7" fmla="*/ 1269 w 2742284"/>
                          <a:gd name="connsiteY7" fmla="*/ 1869576 h 2025749"/>
                          <a:gd name="connsiteX8" fmla="*/ 2898 w 2742284"/>
                          <a:gd name="connsiteY8" fmla="*/ 667683 h 2025749"/>
                          <a:gd name="connsiteX9" fmla="*/ 625001 w 2742284"/>
                          <a:gd name="connsiteY9" fmla="*/ 12046 h 2025749"/>
                          <a:gd name="connsiteX0" fmla="*/ 625001 w 2746047"/>
                          <a:gd name="connsiteY0" fmla="*/ 12046 h 2025749"/>
                          <a:gd name="connsiteX1" fmla="*/ 1334189 w 2746047"/>
                          <a:gd name="connsiteY1" fmla="*/ 1211401 h 2025749"/>
                          <a:gd name="connsiteX2" fmla="*/ 1514198 w 2746047"/>
                          <a:gd name="connsiteY2" fmla="*/ 1035984 h 2025749"/>
                          <a:gd name="connsiteX3" fmla="*/ 2111099 w 2746047"/>
                          <a:gd name="connsiteY3" fmla="*/ 19983 h 2025749"/>
                          <a:gd name="connsiteX4" fmla="*/ 2723873 w 2746047"/>
                          <a:gd name="connsiteY4" fmla="*/ 674034 h 2025749"/>
                          <a:gd name="connsiteX5" fmla="*/ 2739922 w 2746047"/>
                          <a:gd name="connsiteY5" fmla="*/ 1895477 h 2025749"/>
                          <a:gd name="connsiteX6" fmla="*/ 2352398 w 2746047"/>
                          <a:gd name="connsiteY6" fmla="*/ 1972609 h 2025749"/>
                          <a:gd name="connsiteX7" fmla="*/ 1269 w 2746047"/>
                          <a:gd name="connsiteY7" fmla="*/ 1869576 h 2025749"/>
                          <a:gd name="connsiteX8" fmla="*/ 2898 w 2746047"/>
                          <a:gd name="connsiteY8" fmla="*/ 667683 h 2025749"/>
                          <a:gd name="connsiteX9" fmla="*/ 625001 w 2746047"/>
                          <a:gd name="connsiteY9" fmla="*/ 12046 h 2025749"/>
                          <a:gd name="connsiteX0" fmla="*/ 625001 w 2746047"/>
                          <a:gd name="connsiteY0" fmla="*/ 12046 h 2025749"/>
                          <a:gd name="connsiteX1" fmla="*/ 1334189 w 2746047"/>
                          <a:gd name="connsiteY1" fmla="*/ 1211401 h 2025749"/>
                          <a:gd name="connsiteX2" fmla="*/ 1514198 w 2746047"/>
                          <a:gd name="connsiteY2" fmla="*/ 1035984 h 2025749"/>
                          <a:gd name="connsiteX3" fmla="*/ 2111099 w 2746047"/>
                          <a:gd name="connsiteY3" fmla="*/ 19983 h 2025749"/>
                          <a:gd name="connsiteX4" fmla="*/ 2723873 w 2746047"/>
                          <a:gd name="connsiteY4" fmla="*/ 674034 h 2025749"/>
                          <a:gd name="connsiteX5" fmla="*/ 2739922 w 2746047"/>
                          <a:gd name="connsiteY5" fmla="*/ 1895477 h 2025749"/>
                          <a:gd name="connsiteX6" fmla="*/ 2352398 w 2746047"/>
                          <a:gd name="connsiteY6" fmla="*/ 1972609 h 2025749"/>
                          <a:gd name="connsiteX7" fmla="*/ 1269 w 2746047"/>
                          <a:gd name="connsiteY7" fmla="*/ 1869576 h 2025749"/>
                          <a:gd name="connsiteX8" fmla="*/ 2898 w 2746047"/>
                          <a:gd name="connsiteY8" fmla="*/ 667683 h 2025749"/>
                          <a:gd name="connsiteX9" fmla="*/ 625001 w 2746047"/>
                          <a:gd name="connsiteY9" fmla="*/ 12046 h 2025749"/>
                          <a:gd name="connsiteX0" fmla="*/ 625001 w 2746047"/>
                          <a:gd name="connsiteY0" fmla="*/ 12046 h 2010292"/>
                          <a:gd name="connsiteX1" fmla="*/ 1334189 w 2746047"/>
                          <a:gd name="connsiteY1" fmla="*/ 1211401 h 2010292"/>
                          <a:gd name="connsiteX2" fmla="*/ 1514198 w 2746047"/>
                          <a:gd name="connsiteY2" fmla="*/ 1035984 h 2010292"/>
                          <a:gd name="connsiteX3" fmla="*/ 2111099 w 2746047"/>
                          <a:gd name="connsiteY3" fmla="*/ 19983 h 2010292"/>
                          <a:gd name="connsiteX4" fmla="*/ 2723873 w 2746047"/>
                          <a:gd name="connsiteY4" fmla="*/ 674034 h 2010292"/>
                          <a:gd name="connsiteX5" fmla="*/ 2739922 w 2746047"/>
                          <a:gd name="connsiteY5" fmla="*/ 1895477 h 2010292"/>
                          <a:gd name="connsiteX6" fmla="*/ 2352398 w 2746047"/>
                          <a:gd name="connsiteY6" fmla="*/ 1972609 h 2010292"/>
                          <a:gd name="connsiteX7" fmla="*/ 1269 w 2746047"/>
                          <a:gd name="connsiteY7" fmla="*/ 1869576 h 2010292"/>
                          <a:gd name="connsiteX8" fmla="*/ 2898 w 2746047"/>
                          <a:gd name="connsiteY8" fmla="*/ 667683 h 2010292"/>
                          <a:gd name="connsiteX9" fmla="*/ 625001 w 2746047"/>
                          <a:gd name="connsiteY9" fmla="*/ 12046 h 2010292"/>
                          <a:gd name="connsiteX0" fmla="*/ 625001 w 2746047"/>
                          <a:gd name="connsiteY0" fmla="*/ 12046 h 2010292"/>
                          <a:gd name="connsiteX1" fmla="*/ 1334189 w 2746047"/>
                          <a:gd name="connsiteY1" fmla="*/ 1211401 h 2010292"/>
                          <a:gd name="connsiteX2" fmla="*/ 1514198 w 2746047"/>
                          <a:gd name="connsiteY2" fmla="*/ 1035984 h 2010292"/>
                          <a:gd name="connsiteX3" fmla="*/ 2111099 w 2746047"/>
                          <a:gd name="connsiteY3" fmla="*/ 19983 h 2010292"/>
                          <a:gd name="connsiteX4" fmla="*/ 2723873 w 2746047"/>
                          <a:gd name="connsiteY4" fmla="*/ 674034 h 2010292"/>
                          <a:gd name="connsiteX5" fmla="*/ 2739922 w 2746047"/>
                          <a:gd name="connsiteY5" fmla="*/ 1895477 h 2010292"/>
                          <a:gd name="connsiteX6" fmla="*/ 2352398 w 2746047"/>
                          <a:gd name="connsiteY6" fmla="*/ 1972609 h 2010292"/>
                          <a:gd name="connsiteX7" fmla="*/ 1269 w 2746047"/>
                          <a:gd name="connsiteY7" fmla="*/ 1869576 h 2010292"/>
                          <a:gd name="connsiteX8" fmla="*/ 2898 w 2746047"/>
                          <a:gd name="connsiteY8" fmla="*/ 667683 h 2010292"/>
                          <a:gd name="connsiteX9" fmla="*/ 625001 w 2746047"/>
                          <a:gd name="connsiteY9" fmla="*/ 12046 h 2010292"/>
                          <a:gd name="connsiteX0" fmla="*/ 625001 w 2742792"/>
                          <a:gd name="connsiteY0" fmla="*/ 12046 h 2010292"/>
                          <a:gd name="connsiteX1" fmla="*/ 1334189 w 2742792"/>
                          <a:gd name="connsiteY1" fmla="*/ 1211401 h 2010292"/>
                          <a:gd name="connsiteX2" fmla="*/ 1514198 w 2742792"/>
                          <a:gd name="connsiteY2" fmla="*/ 1035984 h 2010292"/>
                          <a:gd name="connsiteX3" fmla="*/ 2111099 w 2742792"/>
                          <a:gd name="connsiteY3" fmla="*/ 19983 h 2010292"/>
                          <a:gd name="connsiteX4" fmla="*/ 2723873 w 2742792"/>
                          <a:gd name="connsiteY4" fmla="*/ 674034 h 2010292"/>
                          <a:gd name="connsiteX5" fmla="*/ 2739922 w 2742792"/>
                          <a:gd name="connsiteY5" fmla="*/ 1895477 h 2010292"/>
                          <a:gd name="connsiteX6" fmla="*/ 2352398 w 2742792"/>
                          <a:gd name="connsiteY6" fmla="*/ 1972609 h 2010292"/>
                          <a:gd name="connsiteX7" fmla="*/ 1269 w 2742792"/>
                          <a:gd name="connsiteY7" fmla="*/ 1869576 h 2010292"/>
                          <a:gd name="connsiteX8" fmla="*/ 2898 w 2742792"/>
                          <a:gd name="connsiteY8" fmla="*/ 667683 h 2010292"/>
                          <a:gd name="connsiteX9" fmla="*/ 625001 w 2742792"/>
                          <a:gd name="connsiteY9" fmla="*/ 12046 h 2010292"/>
                          <a:gd name="connsiteX0" fmla="*/ 625001 w 2740334"/>
                          <a:gd name="connsiteY0" fmla="*/ 12046 h 2010292"/>
                          <a:gd name="connsiteX1" fmla="*/ 1334189 w 2740334"/>
                          <a:gd name="connsiteY1" fmla="*/ 1211401 h 2010292"/>
                          <a:gd name="connsiteX2" fmla="*/ 1514198 w 2740334"/>
                          <a:gd name="connsiteY2" fmla="*/ 1035984 h 2010292"/>
                          <a:gd name="connsiteX3" fmla="*/ 2111099 w 2740334"/>
                          <a:gd name="connsiteY3" fmla="*/ 19983 h 2010292"/>
                          <a:gd name="connsiteX4" fmla="*/ 2723873 w 2740334"/>
                          <a:gd name="connsiteY4" fmla="*/ 674034 h 2010292"/>
                          <a:gd name="connsiteX5" fmla="*/ 2739922 w 2740334"/>
                          <a:gd name="connsiteY5" fmla="*/ 1895477 h 2010292"/>
                          <a:gd name="connsiteX6" fmla="*/ 2352398 w 2740334"/>
                          <a:gd name="connsiteY6" fmla="*/ 1972609 h 2010292"/>
                          <a:gd name="connsiteX7" fmla="*/ 1269 w 2740334"/>
                          <a:gd name="connsiteY7" fmla="*/ 1869576 h 2010292"/>
                          <a:gd name="connsiteX8" fmla="*/ 2898 w 2740334"/>
                          <a:gd name="connsiteY8" fmla="*/ 667683 h 2010292"/>
                          <a:gd name="connsiteX9" fmla="*/ 625001 w 2740334"/>
                          <a:gd name="connsiteY9" fmla="*/ 12046 h 2010292"/>
                          <a:gd name="connsiteX0" fmla="*/ 625001 w 2740334"/>
                          <a:gd name="connsiteY0" fmla="*/ 12046 h 2010292"/>
                          <a:gd name="connsiteX1" fmla="*/ 1334189 w 2740334"/>
                          <a:gd name="connsiteY1" fmla="*/ 1211401 h 2010292"/>
                          <a:gd name="connsiteX2" fmla="*/ 1514198 w 2740334"/>
                          <a:gd name="connsiteY2" fmla="*/ 1035984 h 2010292"/>
                          <a:gd name="connsiteX3" fmla="*/ 2111099 w 2740334"/>
                          <a:gd name="connsiteY3" fmla="*/ 19983 h 2010292"/>
                          <a:gd name="connsiteX4" fmla="*/ 2723873 w 2740334"/>
                          <a:gd name="connsiteY4" fmla="*/ 674034 h 2010292"/>
                          <a:gd name="connsiteX5" fmla="*/ 2739922 w 2740334"/>
                          <a:gd name="connsiteY5" fmla="*/ 1895477 h 2010292"/>
                          <a:gd name="connsiteX6" fmla="*/ 2352398 w 2740334"/>
                          <a:gd name="connsiteY6" fmla="*/ 1972609 h 2010292"/>
                          <a:gd name="connsiteX7" fmla="*/ 1269 w 2740334"/>
                          <a:gd name="connsiteY7" fmla="*/ 1869576 h 2010292"/>
                          <a:gd name="connsiteX8" fmla="*/ 2898 w 2740334"/>
                          <a:gd name="connsiteY8" fmla="*/ 667683 h 2010292"/>
                          <a:gd name="connsiteX9" fmla="*/ 625001 w 2740334"/>
                          <a:gd name="connsiteY9" fmla="*/ 12046 h 2010292"/>
                          <a:gd name="connsiteX0" fmla="*/ 625001 w 2739922"/>
                          <a:gd name="connsiteY0" fmla="*/ 12046 h 2010292"/>
                          <a:gd name="connsiteX1" fmla="*/ 1334189 w 2739922"/>
                          <a:gd name="connsiteY1" fmla="*/ 1211401 h 2010292"/>
                          <a:gd name="connsiteX2" fmla="*/ 1514198 w 2739922"/>
                          <a:gd name="connsiteY2" fmla="*/ 1035984 h 2010292"/>
                          <a:gd name="connsiteX3" fmla="*/ 2111099 w 2739922"/>
                          <a:gd name="connsiteY3" fmla="*/ 19983 h 2010292"/>
                          <a:gd name="connsiteX4" fmla="*/ 2723873 w 2739922"/>
                          <a:gd name="connsiteY4" fmla="*/ 674034 h 2010292"/>
                          <a:gd name="connsiteX5" fmla="*/ 2739922 w 2739922"/>
                          <a:gd name="connsiteY5" fmla="*/ 1895477 h 2010292"/>
                          <a:gd name="connsiteX6" fmla="*/ 2352398 w 2739922"/>
                          <a:gd name="connsiteY6" fmla="*/ 1972609 h 2010292"/>
                          <a:gd name="connsiteX7" fmla="*/ 1269 w 2739922"/>
                          <a:gd name="connsiteY7" fmla="*/ 1869576 h 2010292"/>
                          <a:gd name="connsiteX8" fmla="*/ 2898 w 2739922"/>
                          <a:gd name="connsiteY8" fmla="*/ 667683 h 2010292"/>
                          <a:gd name="connsiteX9" fmla="*/ 625001 w 2739922"/>
                          <a:gd name="connsiteY9" fmla="*/ 12046 h 2010292"/>
                          <a:gd name="connsiteX0" fmla="*/ 625001 w 2739922"/>
                          <a:gd name="connsiteY0" fmla="*/ 12046 h 2010292"/>
                          <a:gd name="connsiteX1" fmla="*/ 1334189 w 2739922"/>
                          <a:gd name="connsiteY1" fmla="*/ 1211401 h 2010292"/>
                          <a:gd name="connsiteX2" fmla="*/ 1514198 w 2739922"/>
                          <a:gd name="connsiteY2" fmla="*/ 1035984 h 2010292"/>
                          <a:gd name="connsiteX3" fmla="*/ 2111099 w 2739922"/>
                          <a:gd name="connsiteY3" fmla="*/ 19983 h 2010292"/>
                          <a:gd name="connsiteX4" fmla="*/ 2723873 w 2739922"/>
                          <a:gd name="connsiteY4" fmla="*/ 674034 h 2010292"/>
                          <a:gd name="connsiteX5" fmla="*/ 2739922 w 2739922"/>
                          <a:gd name="connsiteY5" fmla="*/ 1895477 h 2010292"/>
                          <a:gd name="connsiteX6" fmla="*/ 2352398 w 2739922"/>
                          <a:gd name="connsiteY6" fmla="*/ 1972609 h 2010292"/>
                          <a:gd name="connsiteX7" fmla="*/ 1269 w 2739922"/>
                          <a:gd name="connsiteY7" fmla="*/ 1869576 h 2010292"/>
                          <a:gd name="connsiteX8" fmla="*/ 2898 w 2739922"/>
                          <a:gd name="connsiteY8" fmla="*/ 667683 h 2010292"/>
                          <a:gd name="connsiteX9" fmla="*/ 625001 w 2739922"/>
                          <a:gd name="connsiteY9" fmla="*/ 12046 h 2010292"/>
                          <a:gd name="connsiteX0" fmla="*/ 625001 w 2739922"/>
                          <a:gd name="connsiteY0" fmla="*/ 12046 h 2010292"/>
                          <a:gd name="connsiteX1" fmla="*/ 1334189 w 2739922"/>
                          <a:gd name="connsiteY1" fmla="*/ 1211401 h 2010292"/>
                          <a:gd name="connsiteX2" fmla="*/ 1514198 w 2739922"/>
                          <a:gd name="connsiteY2" fmla="*/ 1035984 h 2010292"/>
                          <a:gd name="connsiteX3" fmla="*/ 2111099 w 2739922"/>
                          <a:gd name="connsiteY3" fmla="*/ 19983 h 2010292"/>
                          <a:gd name="connsiteX4" fmla="*/ 2723873 w 2739922"/>
                          <a:gd name="connsiteY4" fmla="*/ 674034 h 2010292"/>
                          <a:gd name="connsiteX5" fmla="*/ 2739922 w 2739922"/>
                          <a:gd name="connsiteY5" fmla="*/ 1895477 h 2010292"/>
                          <a:gd name="connsiteX6" fmla="*/ 2352398 w 2739922"/>
                          <a:gd name="connsiteY6" fmla="*/ 1972609 h 2010292"/>
                          <a:gd name="connsiteX7" fmla="*/ 1269 w 2739922"/>
                          <a:gd name="connsiteY7" fmla="*/ 1869576 h 2010292"/>
                          <a:gd name="connsiteX8" fmla="*/ 2898 w 2739922"/>
                          <a:gd name="connsiteY8" fmla="*/ 667683 h 2010292"/>
                          <a:gd name="connsiteX9" fmla="*/ 625001 w 2739922"/>
                          <a:gd name="connsiteY9" fmla="*/ 12046 h 2010292"/>
                          <a:gd name="connsiteX0" fmla="*/ 625001 w 2739922"/>
                          <a:gd name="connsiteY0" fmla="*/ 12046 h 2010292"/>
                          <a:gd name="connsiteX1" fmla="*/ 1334189 w 2739922"/>
                          <a:gd name="connsiteY1" fmla="*/ 1211401 h 2010292"/>
                          <a:gd name="connsiteX2" fmla="*/ 1514198 w 2739922"/>
                          <a:gd name="connsiteY2" fmla="*/ 1035984 h 2010292"/>
                          <a:gd name="connsiteX3" fmla="*/ 2111099 w 2739922"/>
                          <a:gd name="connsiteY3" fmla="*/ 19983 h 2010292"/>
                          <a:gd name="connsiteX4" fmla="*/ 2723873 w 2739922"/>
                          <a:gd name="connsiteY4" fmla="*/ 674034 h 2010292"/>
                          <a:gd name="connsiteX5" fmla="*/ 2739922 w 2739922"/>
                          <a:gd name="connsiteY5" fmla="*/ 1895477 h 2010292"/>
                          <a:gd name="connsiteX6" fmla="*/ 2352398 w 2739922"/>
                          <a:gd name="connsiteY6" fmla="*/ 1972609 h 2010292"/>
                          <a:gd name="connsiteX7" fmla="*/ 1269 w 2739922"/>
                          <a:gd name="connsiteY7" fmla="*/ 1869576 h 2010292"/>
                          <a:gd name="connsiteX8" fmla="*/ 2898 w 2739922"/>
                          <a:gd name="connsiteY8" fmla="*/ 667683 h 2010292"/>
                          <a:gd name="connsiteX9" fmla="*/ 625001 w 2739922"/>
                          <a:gd name="connsiteY9" fmla="*/ 12046 h 2010292"/>
                          <a:gd name="connsiteX0" fmla="*/ 625001 w 2739922"/>
                          <a:gd name="connsiteY0" fmla="*/ 12046 h 2010292"/>
                          <a:gd name="connsiteX1" fmla="*/ 1334189 w 2739922"/>
                          <a:gd name="connsiteY1" fmla="*/ 1211401 h 2010292"/>
                          <a:gd name="connsiteX2" fmla="*/ 1514198 w 2739922"/>
                          <a:gd name="connsiteY2" fmla="*/ 1035984 h 2010292"/>
                          <a:gd name="connsiteX3" fmla="*/ 2111099 w 2739922"/>
                          <a:gd name="connsiteY3" fmla="*/ 19983 h 2010292"/>
                          <a:gd name="connsiteX4" fmla="*/ 2723873 w 2739922"/>
                          <a:gd name="connsiteY4" fmla="*/ 674034 h 2010292"/>
                          <a:gd name="connsiteX5" fmla="*/ 2739922 w 2739922"/>
                          <a:gd name="connsiteY5" fmla="*/ 1895477 h 2010292"/>
                          <a:gd name="connsiteX6" fmla="*/ 2352398 w 2739922"/>
                          <a:gd name="connsiteY6" fmla="*/ 1972609 h 2010292"/>
                          <a:gd name="connsiteX7" fmla="*/ 1269 w 2739922"/>
                          <a:gd name="connsiteY7" fmla="*/ 1869576 h 2010292"/>
                          <a:gd name="connsiteX8" fmla="*/ 2898 w 2739922"/>
                          <a:gd name="connsiteY8" fmla="*/ 667683 h 2010292"/>
                          <a:gd name="connsiteX9" fmla="*/ 625001 w 2739922"/>
                          <a:gd name="connsiteY9" fmla="*/ 12046 h 2010292"/>
                          <a:gd name="connsiteX0" fmla="*/ 625001 w 2739922"/>
                          <a:gd name="connsiteY0" fmla="*/ 12046 h 2010292"/>
                          <a:gd name="connsiteX1" fmla="*/ 1334189 w 2739922"/>
                          <a:gd name="connsiteY1" fmla="*/ 1211401 h 2010292"/>
                          <a:gd name="connsiteX2" fmla="*/ 1514198 w 2739922"/>
                          <a:gd name="connsiteY2" fmla="*/ 1035984 h 2010292"/>
                          <a:gd name="connsiteX3" fmla="*/ 2111099 w 2739922"/>
                          <a:gd name="connsiteY3" fmla="*/ 19983 h 2010292"/>
                          <a:gd name="connsiteX4" fmla="*/ 2723873 w 2739922"/>
                          <a:gd name="connsiteY4" fmla="*/ 674034 h 2010292"/>
                          <a:gd name="connsiteX5" fmla="*/ 2739922 w 2739922"/>
                          <a:gd name="connsiteY5" fmla="*/ 1895477 h 2010292"/>
                          <a:gd name="connsiteX6" fmla="*/ 2352398 w 2739922"/>
                          <a:gd name="connsiteY6" fmla="*/ 1972609 h 2010292"/>
                          <a:gd name="connsiteX7" fmla="*/ 1269 w 2739922"/>
                          <a:gd name="connsiteY7" fmla="*/ 1869576 h 2010292"/>
                          <a:gd name="connsiteX8" fmla="*/ 2898 w 2739922"/>
                          <a:gd name="connsiteY8" fmla="*/ 667683 h 2010292"/>
                          <a:gd name="connsiteX9" fmla="*/ 625001 w 2739922"/>
                          <a:gd name="connsiteY9" fmla="*/ 12046 h 2010292"/>
                          <a:gd name="connsiteX0" fmla="*/ 625001 w 2739922"/>
                          <a:gd name="connsiteY0" fmla="*/ 12046 h 2010292"/>
                          <a:gd name="connsiteX1" fmla="*/ 1334189 w 2739922"/>
                          <a:gd name="connsiteY1" fmla="*/ 1211401 h 2010292"/>
                          <a:gd name="connsiteX2" fmla="*/ 1514198 w 2739922"/>
                          <a:gd name="connsiteY2" fmla="*/ 1035984 h 2010292"/>
                          <a:gd name="connsiteX3" fmla="*/ 2111099 w 2739922"/>
                          <a:gd name="connsiteY3" fmla="*/ 19983 h 2010292"/>
                          <a:gd name="connsiteX4" fmla="*/ 2723873 w 2739922"/>
                          <a:gd name="connsiteY4" fmla="*/ 674034 h 2010292"/>
                          <a:gd name="connsiteX5" fmla="*/ 2739922 w 2739922"/>
                          <a:gd name="connsiteY5" fmla="*/ 1895477 h 2010292"/>
                          <a:gd name="connsiteX6" fmla="*/ 2352398 w 2739922"/>
                          <a:gd name="connsiteY6" fmla="*/ 1972609 h 2010292"/>
                          <a:gd name="connsiteX7" fmla="*/ 1269 w 2739922"/>
                          <a:gd name="connsiteY7" fmla="*/ 1869576 h 2010292"/>
                          <a:gd name="connsiteX8" fmla="*/ 2898 w 2739922"/>
                          <a:gd name="connsiteY8" fmla="*/ 667683 h 2010292"/>
                          <a:gd name="connsiteX9" fmla="*/ 625001 w 2739922"/>
                          <a:gd name="connsiteY9" fmla="*/ 12046 h 2010292"/>
                          <a:gd name="connsiteX0" fmla="*/ 625001 w 2739922"/>
                          <a:gd name="connsiteY0" fmla="*/ 12046 h 2010292"/>
                          <a:gd name="connsiteX1" fmla="*/ 1334189 w 2739922"/>
                          <a:gd name="connsiteY1" fmla="*/ 1211401 h 2010292"/>
                          <a:gd name="connsiteX2" fmla="*/ 1514198 w 2739922"/>
                          <a:gd name="connsiteY2" fmla="*/ 1035984 h 2010292"/>
                          <a:gd name="connsiteX3" fmla="*/ 2111099 w 2739922"/>
                          <a:gd name="connsiteY3" fmla="*/ 19983 h 2010292"/>
                          <a:gd name="connsiteX4" fmla="*/ 2723873 w 2739922"/>
                          <a:gd name="connsiteY4" fmla="*/ 674034 h 2010292"/>
                          <a:gd name="connsiteX5" fmla="*/ 2739922 w 2739922"/>
                          <a:gd name="connsiteY5" fmla="*/ 1895477 h 2010292"/>
                          <a:gd name="connsiteX6" fmla="*/ 2352398 w 2739922"/>
                          <a:gd name="connsiteY6" fmla="*/ 1972609 h 2010292"/>
                          <a:gd name="connsiteX7" fmla="*/ 1269 w 2739922"/>
                          <a:gd name="connsiteY7" fmla="*/ 1869576 h 2010292"/>
                          <a:gd name="connsiteX8" fmla="*/ 2898 w 2739922"/>
                          <a:gd name="connsiteY8" fmla="*/ 667683 h 2010292"/>
                          <a:gd name="connsiteX9" fmla="*/ 625001 w 2739922"/>
                          <a:gd name="connsiteY9" fmla="*/ 12046 h 2010292"/>
                          <a:gd name="connsiteX0" fmla="*/ 625001 w 2739922"/>
                          <a:gd name="connsiteY0" fmla="*/ 12046 h 2010292"/>
                          <a:gd name="connsiteX1" fmla="*/ 1334189 w 2739922"/>
                          <a:gd name="connsiteY1" fmla="*/ 1211401 h 2010292"/>
                          <a:gd name="connsiteX2" fmla="*/ 1514198 w 2739922"/>
                          <a:gd name="connsiteY2" fmla="*/ 1035984 h 2010292"/>
                          <a:gd name="connsiteX3" fmla="*/ 2111099 w 2739922"/>
                          <a:gd name="connsiteY3" fmla="*/ 19983 h 2010292"/>
                          <a:gd name="connsiteX4" fmla="*/ 2723873 w 2739922"/>
                          <a:gd name="connsiteY4" fmla="*/ 674034 h 2010292"/>
                          <a:gd name="connsiteX5" fmla="*/ 2739922 w 2739922"/>
                          <a:gd name="connsiteY5" fmla="*/ 1895477 h 2010292"/>
                          <a:gd name="connsiteX6" fmla="*/ 2352398 w 2739922"/>
                          <a:gd name="connsiteY6" fmla="*/ 1972609 h 2010292"/>
                          <a:gd name="connsiteX7" fmla="*/ 1269 w 2739922"/>
                          <a:gd name="connsiteY7" fmla="*/ 1869576 h 2010292"/>
                          <a:gd name="connsiteX8" fmla="*/ 2898 w 2739922"/>
                          <a:gd name="connsiteY8" fmla="*/ 667683 h 2010292"/>
                          <a:gd name="connsiteX9" fmla="*/ 625001 w 2739922"/>
                          <a:gd name="connsiteY9" fmla="*/ 12046 h 2010292"/>
                          <a:gd name="connsiteX0" fmla="*/ 625001 w 2739922"/>
                          <a:gd name="connsiteY0" fmla="*/ 12046 h 2010292"/>
                          <a:gd name="connsiteX1" fmla="*/ 1334189 w 2739922"/>
                          <a:gd name="connsiteY1" fmla="*/ 1211401 h 2010292"/>
                          <a:gd name="connsiteX2" fmla="*/ 1514198 w 2739922"/>
                          <a:gd name="connsiteY2" fmla="*/ 1035984 h 2010292"/>
                          <a:gd name="connsiteX3" fmla="*/ 2111099 w 2739922"/>
                          <a:gd name="connsiteY3" fmla="*/ 19983 h 2010292"/>
                          <a:gd name="connsiteX4" fmla="*/ 2723873 w 2739922"/>
                          <a:gd name="connsiteY4" fmla="*/ 674034 h 2010292"/>
                          <a:gd name="connsiteX5" fmla="*/ 2739922 w 2739922"/>
                          <a:gd name="connsiteY5" fmla="*/ 1895477 h 2010292"/>
                          <a:gd name="connsiteX6" fmla="*/ 2352398 w 2739922"/>
                          <a:gd name="connsiteY6" fmla="*/ 1972609 h 2010292"/>
                          <a:gd name="connsiteX7" fmla="*/ 1269 w 2739922"/>
                          <a:gd name="connsiteY7" fmla="*/ 1869576 h 2010292"/>
                          <a:gd name="connsiteX8" fmla="*/ 2898 w 2739922"/>
                          <a:gd name="connsiteY8" fmla="*/ 667683 h 2010292"/>
                          <a:gd name="connsiteX9" fmla="*/ 625001 w 2739922"/>
                          <a:gd name="connsiteY9" fmla="*/ 12046 h 2010292"/>
                          <a:gd name="connsiteX0" fmla="*/ 625001 w 2742361"/>
                          <a:gd name="connsiteY0" fmla="*/ 12046 h 2010292"/>
                          <a:gd name="connsiteX1" fmla="*/ 1334189 w 2742361"/>
                          <a:gd name="connsiteY1" fmla="*/ 1211401 h 2010292"/>
                          <a:gd name="connsiteX2" fmla="*/ 1514198 w 2742361"/>
                          <a:gd name="connsiteY2" fmla="*/ 1035984 h 2010292"/>
                          <a:gd name="connsiteX3" fmla="*/ 2111099 w 2742361"/>
                          <a:gd name="connsiteY3" fmla="*/ 19983 h 2010292"/>
                          <a:gd name="connsiteX4" fmla="*/ 2723873 w 2742361"/>
                          <a:gd name="connsiteY4" fmla="*/ 674034 h 2010292"/>
                          <a:gd name="connsiteX5" fmla="*/ 2739922 w 2742361"/>
                          <a:gd name="connsiteY5" fmla="*/ 1895477 h 2010292"/>
                          <a:gd name="connsiteX6" fmla="*/ 2352398 w 2742361"/>
                          <a:gd name="connsiteY6" fmla="*/ 1972609 h 2010292"/>
                          <a:gd name="connsiteX7" fmla="*/ 1269 w 2742361"/>
                          <a:gd name="connsiteY7" fmla="*/ 1869576 h 2010292"/>
                          <a:gd name="connsiteX8" fmla="*/ 2898 w 2742361"/>
                          <a:gd name="connsiteY8" fmla="*/ 667683 h 2010292"/>
                          <a:gd name="connsiteX9" fmla="*/ 625001 w 2742361"/>
                          <a:gd name="connsiteY9" fmla="*/ 12046 h 2010292"/>
                          <a:gd name="connsiteX0" fmla="*/ 625001 w 2739922"/>
                          <a:gd name="connsiteY0" fmla="*/ 12046 h 2010292"/>
                          <a:gd name="connsiteX1" fmla="*/ 1334189 w 2739922"/>
                          <a:gd name="connsiteY1" fmla="*/ 1211401 h 2010292"/>
                          <a:gd name="connsiteX2" fmla="*/ 1514198 w 2739922"/>
                          <a:gd name="connsiteY2" fmla="*/ 1035984 h 2010292"/>
                          <a:gd name="connsiteX3" fmla="*/ 2111099 w 2739922"/>
                          <a:gd name="connsiteY3" fmla="*/ 19983 h 2010292"/>
                          <a:gd name="connsiteX4" fmla="*/ 2723873 w 2739922"/>
                          <a:gd name="connsiteY4" fmla="*/ 674034 h 2010292"/>
                          <a:gd name="connsiteX5" fmla="*/ 2739922 w 2739922"/>
                          <a:gd name="connsiteY5" fmla="*/ 1895477 h 2010292"/>
                          <a:gd name="connsiteX6" fmla="*/ 2352398 w 2739922"/>
                          <a:gd name="connsiteY6" fmla="*/ 1972609 h 2010292"/>
                          <a:gd name="connsiteX7" fmla="*/ 1269 w 2739922"/>
                          <a:gd name="connsiteY7" fmla="*/ 1869576 h 2010292"/>
                          <a:gd name="connsiteX8" fmla="*/ 2898 w 2739922"/>
                          <a:gd name="connsiteY8" fmla="*/ 667683 h 2010292"/>
                          <a:gd name="connsiteX9" fmla="*/ 625001 w 2739922"/>
                          <a:gd name="connsiteY9" fmla="*/ 12046 h 2010292"/>
                          <a:gd name="connsiteX0" fmla="*/ 625001 w 2754619"/>
                          <a:gd name="connsiteY0" fmla="*/ 12046 h 2010292"/>
                          <a:gd name="connsiteX1" fmla="*/ 1334189 w 2754619"/>
                          <a:gd name="connsiteY1" fmla="*/ 1211401 h 2010292"/>
                          <a:gd name="connsiteX2" fmla="*/ 1514198 w 2754619"/>
                          <a:gd name="connsiteY2" fmla="*/ 1035984 h 2010292"/>
                          <a:gd name="connsiteX3" fmla="*/ 2111099 w 2754619"/>
                          <a:gd name="connsiteY3" fmla="*/ 19983 h 2010292"/>
                          <a:gd name="connsiteX4" fmla="*/ 2723873 w 2754619"/>
                          <a:gd name="connsiteY4" fmla="*/ 674034 h 2010292"/>
                          <a:gd name="connsiteX5" fmla="*/ 2739922 w 2754619"/>
                          <a:gd name="connsiteY5" fmla="*/ 1895477 h 2010292"/>
                          <a:gd name="connsiteX6" fmla="*/ 2352398 w 2754619"/>
                          <a:gd name="connsiteY6" fmla="*/ 1972609 h 2010292"/>
                          <a:gd name="connsiteX7" fmla="*/ 1269 w 2754619"/>
                          <a:gd name="connsiteY7" fmla="*/ 1869576 h 2010292"/>
                          <a:gd name="connsiteX8" fmla="*/ 2898 w 2754619"/>
                          <a:gd name="connsiteY8" fmla="*/ 667683 h 2010292"/>
                          <a:gd name="connsiteX9" fmla="*/ 625001 w 2754619"/>
                          <a:gd name="connsiteY9" fmla="*/ 12046 h 2010292"/>
                          <a:gd name="connsiteX0" fmla="*/ 625001 w 2740323"/>
                          <a:gd name="connsiteY0" fmla="*/ 12046 h 2010292"/>
                          <a:gd name="connsiteX1" fmla="*/ 1334189 w 2740323"/>
                          <a:gd name="connsiteY1" fmla="*/ 1211401 h 2010292"/>
                          <a:gd name="connsiteX2" fmla="*/ 1514198 w 2740323"/>
                          <a:gd name="connsiteY2" fmla="*/ 1035984 h 2010292"/>
                          <a:gd name="connsiteX3" fmla="*/ 2111099 w 2740323"/>
                          <a:gd name="connsiteY3" fmla="*/ 19983 h 2010292"/>
                          <a:gd name="connsiteX4" fmla="*/ 2723873 w 2740323"/>
                          <a:gd name="connsiteY4" fmla="*/ 674034 h 2010292"/>
                          <a:gd name="connsiteX5" fmla="*/ 2739922 w 2740323"/>
                          <a:gd name="connsiteY5" fmla="*/ 1895477 h 2010292"/>
                          <a:gd name="connsiteX6" fmla="*/ 2352398 w 2740323"/>
                          <a:gd name="connsiteY6" fmla="*/ 1972609 h 2010292"/>
                          <a:gd name="connsiteX7" fmla="*/ 1269 w 2740323"/>
                          <a:gd name="connsiteY7" fmla="*/ 1869576 h 2010292"/>
                          <a:gd name="connsiteX8" fmla="*/ 2898 w 2740323"/>
                          <a:gd name="connsiteY8" fmla="*/ 667683 h 2010292"/>
                          <a:gd name="connsiteX9" fmla="*/ 625001 w 2740323"/>
                          <a:gd name="connsiteY9" fmla="*/ 12046 h 2010292"/>
                          <a:gd name="connsiteX0" fmla="*/ 625001 w 2739922"/>
                          <a:gd name="connsiteY0" fmla="*/ 12046 h 2010292"/>
                          <a:gd name="connsiteX1" fmla="*/ 1334189 w 2739922"/>
                          <a:gd name="connsiteY1" fmla="*/ 1211401 h 2010292"/>
                          <a:gd name="connsiteX2" fmla="*/ 1514198 w 2739922"/>
                          <a:gd name="connsiteY2" fmla="*/ 1035984 h 2010292"/>
                          <a:gd name="connsiteX3" fmla="*/ 2111099 w 2739922"/>
                          <a:gd name="connsiteY3" fmla="*/ 19983 h 2010292"/>
                          <a:gd name="connsiteX4" fmla="*/ 2723873 w 2739922"/>
                          <a:gd name="connsiteY4" fmla="*/ 674034 h 2010292"/>
                          <a:gd name="connsiteX5" fmla="*/ 2739922 w 2739922"/>
                          <a:gd name="connsiteY5" fmla="*/ 1895477 h 2010292"/>
                          <a:gd name="connsiteX6" fmla="*/ 2352398 w 2739922"/>
                          <a:gd name="connsiteY6" fmla="*/ 1972609 h 2010292"/>
                          <a:gd name="connsiteX7" fmla="*/ 1269 w 2739922"/>
                          <a:gd name="connsiteY7" fmla="*/ 1869576 h 2010292"/>
                          <a:gd name="connsiteX8" fmla="*/ 2898 w 2739922"/>
                          <a:gd name="connsiteY8" fmla="*/ 667683 h 2010292"/>
                          <a:gd name="connsiteX9" fmla="*/ 625001 w 2739922"/>
                          <a:gd name="connsiteY9" fmla="*/ 12046 h 2010292"/>
                          <a:gd name="connsiteX0" fmla="*/ 625001 w 2739922"/>
                          <a:gd name="connsiteY0" fmla="*/ 12046 h 2010292"/>
                          <a:gd name="connsiteX1" fmla="*/ 1334189 w 2739922"/>
                          <a:gd name="connsiteY1" fmla="*/ 1211401 h 2010292"/>
                          <a:gd name="connsiteX2" fmla="*/ 1514198 w 2739922"/>
                          <a:gd name="connsiteY2" fmla="*/ 1035984 h 2010292"/>
                          <a:gd name="connsiteX3" fmla="*/ 2111099 w 2739922"/>
                          <a:gd name="connsiteY3" fmla="*/ 19983 h 2010292"/>
                          <a:gd name="connsiteX4" fmla="*/ 2723873 w 2739922"/>
                          <a:gd name="connsiteY4" fmla="*/ 674034 h 2010292"/>
                          <a:gd name="connsiteX5" fmla="*/ 2739922 w 2739922"/>
                          <a:gd name="connsiteY5" fmla="*/ 1895477 h 2010292"/>
                          <a:gd name="connsiteX6" fmla="*/ 2352398 w 2739922"/>
                          <a:gd name="connsiteY6" fmla="*/ 1972609 h 2010292"/>
                          <a:gd name="connsiteX7" fmla="*/ 1269 w 2739922"/>
                          <a:gd name="connsiteY7" fmla="*/ 1869576 h 2010292"/>
                          <a:gd name="connsiteX8" fmla="*/ 2898 w 2739922"/>
                          <a:gd name="connsiteY8" fmla="*/ 667683 h 2010292"/>
                          <a:gd name="connsiteX9" fmla="*/ 625001 w 2739922"/>
                          <a:gd name="connsiteY9" fmla="*/ 12046 h 2010292"/>
                          <a:gd name="connsiteX0" fmla="*/ 625001 w 2739922"/>
                          <a:gd name="connsiteY0" fmla="*/ 12046 h 2010292"/>
                          <a:gd name="connsiteX1" fmla="*/ 1334189 w 2739922"/>
                          <a:gd name="connsiteY1" fmla="*/ 1211401 h 2010292"/>
                          <a:gd name="connsiteX2" fmla="*/ 1514198 w 2739922"/>
                          <a:gd name="connsiteY2" fmla="*/ 1035984 h 2010292"/>
                          <a:gd name="connsiteX3" fmla="*/ 2111099 w 2739922"/>
                          <a:gd name="connsiteY3" fmla="*/ 19983 h 2010292"/>
                          <a:gd name="connsiteX4" fmla="*/ 2723873 w 2739922"/>
                          <a:gd name="connsiteY4" fmla="*/ 674034 h 2010292"/>
                          <a:gd name="connsiteX5" fmla="*/ 2739922 w 2739922"/>
                          <a:gd name="connsiteY5" fmla="*/ 1895477 h 2010292"/>
                          <a:gd name="connsiteX6" fmla="*/ 2352398 w 2739922"/>
                          <a:gd name="connsiteY6" fmla="*/ 1972609 h 2010292"/>
                          <a:gd name="connsiteX7" fmla="*/ 1269 w 2739922"/>
                          <a:gd name="connsiteY7" fmla="*/ 1869576 h 2010292"/>
                          <a:gd name="connsiteX8" fmla="*/ 2898 w 2739922"/>
                          <a:gd name="connsiteY8" fmla="*/ 667683 h 2010292"/>
                          <a:gd name="connsiteX9" fmla="*/ 625001 w 2739922"/>
                          <a:gd name="connsiteY9" fmla="*/ 12046 h 2010292"/>
                          <a:gd name="connsiteX0" fmla="*/ 625001 w 2740324"/>
                          <a:gd name="connsiteY0" fmla="*/ 12046 h 2010292"/>
                          <a:gd name="connsiteX1" fmla="*/ 1334189 w 2740324"/>
                          <a:gd name="connsiteY1" fmla="*/ 1211401 h 2010292"/>
                          <a:gd name="connsiteX2" fmla="*/ 1514198 w 2740324"/>
                          <a:gd name="connsiteY2" fmla="*/ 1035984 h 2010292"/>
                          <a:gd name="connsiteX3" fmla="*/ 2111099 w 2740324"/>
                          <a:gd name="connsiteY3" fmla="*/ 19983 h 2010292"/>
                          <a:gd name="connsiteX4" fmla="*/ 2723873 w 2740324"/>
                          <a:gd name="connsiteY4" fmla="*/ 674034 h 2010292"/>
                          <a:gd name="connsiteX5" fmla="*/ 2739922 w 2740324"/>
                          <a:gd name="connsiteY5" fmla="*/ 1895477 h 2010292"/>
                          <a:gd name="connsiteX6" fmla="*/ 2352398 w 2740324"/>
                          <a:gd name="connsiteY6" fmla="*/ 1972609 h 2010292"/>
                          <a:gd name="connsiteX7" fmla="*/ 1269 w 2740324"/>
                          <a:gd name="connsiteY7" fmla="*/ 1869576 h 2010292"/>
                          <a:gd name="connsiteX8" fmla="*/ 2898 w 2740324"/>
                          <a:gd name="connsiteY8" fmla="*/ 667683 h 2010292"/>
                          <a:gd name="connsiteX9" fmla="*/ 625001 w 2740324"/>
                          <a:gd name="connsiteY9" fmla="*/ 12046 h 2010292"/>
                          <a:gd name="connsiteX0" fmla="*/ 625001 w 2750530"/>
                          <a:gd name="connsiteY0" fmla="*/ 12046 h 2010292"/>
                          <a:gd name="connsiteX1" fmla="*/ 1334189 w 2750530"/>
                          <a:gd name="connsiteY1" fmla="*/ 1211401 h 2010292"/>
                          <a:gd name="connsiteX2" fmla="*/ 1514198 w 2750530"/>
                          <a:gd name="connsiteY2" fmla="*/ 1035984 h 2010292"/>
                          <a:gd name="connsiteX3" fmla="*/ 2111099 w 2750530"/>
                          <a:gd name="connsiteY3" fmla="*/ 19983 h 2010292"/>
                          <a:gd name="connsiteX4" fmla="*/ 2723873 w 2750530"/>
                          <a:gd name="connsiteY4" fmla="*/ 674034 h 2010292"/>
                          <a:gd name="connsiteX5" fmla="*/ 2739922 w 2750530"/>
                          <a:gd name="connsiteY5" fmla="*/ 1895477 h 2010292"/>
                          <a:gd name="connsiteX6" fmla="*/ 2352398 w 2750530"/>
                          <a:gd name="connsiteY6" fmla="*/ 1972609 h 2010292"/>
                          <a:gd name="connsiteX7" fmla="*/ 1269 w 2750530"/>
                          <a:gd name="connsiteY7" fmla="*/ 1869576 h 2010292"/>
                          <a:gd name="connsiteX8" fmla="*/ 2898 w 2750530"/>
                          <a:gd name="connsiteY8" fmla="*/ 667683 h 2010292"/>
                          <a:gd name="connsiteX9" fmla="*/ 625001 w 2750530"/>
                          <a:gd name="connsiteY9" fmla="*/ 12046 h 2010292"/>
                          <a:gd name="connsiteX0" fmla="*/ 625001 w 2739922"/>
                          <a:gd name="connsiteY0" fmla="*/ 12046 h 2010292"/>
                          <a:gd name="connsiteX1" fmla="*/ 1334189 w 2739922"/>
                          <a:gd name="connsiteY1" fmla="*/ 1211401 h 2010292"/>
                          <a:gd name="connsiteX2" fmla="*/ 1514198 w 2739922"/>
                          <a:gd name="connsiteY2" fmla="*/ 1035984 h 2010292"/>
                          <a:gd name="connsiteX3" fmla="*/ 2111099 w 2739922"/>
                          <a:gd name="connsiteY3" fmla="*/ 19983 h 2010292"/>
                          <a:gd name="connsiteX4" fmla="*/ 2723873 w 2739922"/>
                          <a:gd name="connsiteY4" fmla="*/ 674034 h 2010292"/>
                          <a:gd name="connsiteX5" fmla="*/ 2739922 w 2739922"/>
                          <a:gd name="connsiteY5" fmla="*/ 1895477 h 2010292"/>
                          <a:gd name="connsiteX6" fmla="*/ 2352398 w 2739922"/>
                          <a:gd name="connsiteY6" fmla="*/ 1972609 h 2010292"/>
                          <a:gd name="connsiteX7" fmla="*/ 1269 w 2739922"/>
                          <a:gd name="connsiteY7" fmla="*/ 1869576 h 2010292"/>
                          <a:gd name="connsiteX8" fmla="*/ 2898 w 2739922"/>
                          <a:gd name="connsiteY8" fmla="*/ 667683 h 2010292"/>
                          <a:gd name="connsiteX9" fmla="*/ 625001 w 2739922"/>
                          <a:gd name="connsiteY9" fmla="*/ 12046 h 2010292"/>
                          <a:gd name="connsiteX0" fmla="*/ 625001 w 2739922"/>
                          <a:gd name="connsiteY0" fmla="*/ 12046 h 2010292"/>
                          <a:gd name="connsiteX1" fmla="*/ 1334189 w 2739922"/>
                          <a:gd name="connsiteY1" fmla="*/ 1211401 h 2010292"/>
                          <a:gd name="connsiteX2" fmla="*/ 1514198 w 2739922"/>
                          <a:gd name="connsiteY2" fmla="*/ 1035984 h 2010292"/>
                          <a:gd name="connsiteX3" fmla="*/ 2111099 w 2739922"/>
                          <a:gd name="connsiteY3" fmla="*/ 19983 h 2010292"/>
                          <a:gd name="connsiteX4" fmla="*/ 2723873 w 2739922"/>
                          <a:gd name="connsiteY4" fmla="*/ 674034 h 2010292"/>
                          <a:gd name="connsiteX5" fmla="*/ 2739922 w 2739922"/>
                          <a:gd name="connsiteY5" fmla="*/ 1895477 h 2010292"/>
                          <a:gd name="connsiteX6" fmla="*/ 2352398 w 2739922"/>
                          <a:gd name="connsiteY6" fmla="*/ 1972609 h 2010292"/>
                          <a:gd name="connsiteX7" fmla="*/ 1269 w 2739922"/>
                          <a:gd name="connsiteY7" fmla="*/ 1869576 h 2010292"/>
                          <a:gd name="connsiteX8" fmla="*/ 2898 w 2739922"/>
                          <a:gd name="connsiteY8" fmla="*/ 667683 h 2010292"/>
                          <a:gd name="connsiteX9" fmla="*/ 625001 w 2739922"/>
                          <a:gd name="connsiteY9" fmla="*/ 12046 h 2010292"/>
                          <a:gd name="connsiteX0" fmla="*/ 625001 w 2729231"/>
                          <a:gd name="connsiteY0" fmla="*/ 12046 h 2010292"/>
                          <a:gd name="connsiteX1" fmla="*/ 1334189 w 2729231"/>
                          <a:gd name="connsiteY1" fmla="*/ 1211401 h 2010292"/>
                          <a:gd name="connsiteX2" fmla="*/ 1514198 w 2729231"/>
                          <a:gd name="connsiteY2" fmla="*/ 1035984 h 2010292"/>
                          <a:gd name="connsiteX3" fmla="*/ 2111099 w 2729231"/>
                          <a:gd name="connsiteY3" fmla="*/ 19983 h 2010292"/>
                          <a:gd name="connsiteX4" fmla="*/ 2723873 w 2729231"/>
                          <a:gd name="connsiteY4" fmla="*/ 674034 h 2010292"/>
                          <a:gd name="connsiteX5" fmla="*/ 2726101 w 2729231"/>
                          <a:gd name="connsiteY5" fmla="*/ 1895477 h 2010292"/>
                          <a:gd name="connsiteX6" fmla="*/ 2352398 w 2729231"/>
                          <a:gd name="connsiteY6" fmla="*/ 1972609 h 2010292"/>
                          <a:gd name="connsiteX7" fmla="*/ 1269 w 2729231"/>
                          <a:gd name="connsiteY7" fmla="*/ 1869576 h 2010292"/>
                          <a:gd name="connsiteX8" fmla="*/ 2898 w 2729231"/>
                          <a:gd name="connsiteY8" fmla="*/ 667683 h 2010292"/>
                          <a:gd name="connsiteX9" fmla="*/ 625001 w 2729231"/>
                          <a:gd name="connsiteY9" fmla="*/ 12046 h 2010292"/>
                          <a:gd name="connsiteX0" fmla="*/ 625001 w 2737429"/>
                          <a:gd name="connsiteY0" fmla="*/ 12046 h 2010292"/>
                          <a:gd name="connsiteX1" fmla="*/ 1334189 w 2737429"/>
                          <a:gd name="connsiteY1" fmla="*/ 1211401 h 2010292"/>
                          <a:gd name="connsiteX2" fmla="*/ 1514198 w 2737429"/>
                          <a:gd name="connsiteY2" fmla="*/ 1035984 h 2010292"/>
                          <a:gd name="connsiteX3" fmla="*/ 2111099 w 2737429"/>
                          <a:gd name="connsiteY3" fmla="*/ 19983 h 2010292"/>
                          <a:gd name="connsiteX4" fmla="*/ 2723873 w 2737429"/>
                          <a:gd name="connsiteY4" fmla="*/ 674034 h 2010292"/>
                          <a:gd name="connsiteX5" fmla="*/ 2726101 w 2737429"/>
                          <a:gd name="connsiteY5" fmla="*/ 1895477 h 2010292"/>
                          <a:gd name="connsiteX6" fmla="*/ 2352398 w 2737429"/>
                          <a:gd name="connsiteY6" fmla="*/ 1972609 h 2010292"/>
                          <a:gd name="connsiteX7" fmla="*/ 1269 w 2737429"/>
                          <a:gd name="connsiteY7" fmla="*/ 1869576 h 2010292"/>
                          <a:gd name="connsiteX8" fmla="*/ 2898 w 2737429"/>
                          <a:gd name="connsiteY8" fmla="*/ 667683 h 2010292"/>
                          <a:gd name="connsiteX9" fmla="*/ 625001 w 2737429"/>
                          <a:gd name="connsiteY9" fmla="*/ 12046 h 2010292"/>
                          <a:gd name="connsiteX0" fmla="*/ 625001 w 2735683"/>
                          <a:gd name="connsiteY0" fmla="*/ 12046 h 2010292"/>
                          <a:gd name="connsiteX1" fmla="*/ 1334189 w 2735683"/>
                          <a:gd name="connsiteY1" fmla="*/ 1211401 h 2010292"/>
                          <a:gd name="connsiteX2" fmla="*/ 1514198 w 2735683"/>
                          <a:gd name="connsiteY2" fmla="*/ 1035984 h 2010292"/>
                          <a:gd name="connsiteX3" fmla="*/ 2111099 w 2735683"/>
                          <a:gd name="connsiteY3" fmla="*/ 19983 h 2010292"/>
                          <a:gd name="connsiteX4" fmla="*/ 2723873 w 2735683"/>
                          <a:gd name="connsiteY4" fmla="*/ 674034 h 2010292"/>
                          <a:gd name="connsiteX5" fmla="*/ 2726101 w 2735683"/>
                          <a:gd name="connsiteY5" fmla="*/ 1895477 h 2010292"/>
                          <a:gd name="connsiteX6" fmla="*/ 2352398 w 2735683"/>
                          <a:gd name="connsiteY6" fmla="*/ 1972609 h 2010292"/>
                          <a:gd name="connsiteX7" fmla="*/ 1269 w 2735683"/>
                          <a:gd name="connsiteY7" fmla="*/ 1869576 h 2010292"/>
                          <a:gd name="connsiteX8" fmla="*/ 2898 w 2735683"/>
                          <a:gd name="connsiteY8" fmla="*/ 667683 h 2010292"/>
                          <a:gd name="connsiteX9" fmla="*/ 625001 w 2735683"/>
                          <a:gd name="connsiteY9" fmla="*/ 12046 h 2010292"/>
                          <a:gd name="connsiteX0" fmla="*/ 625001 w 2731284"/>
                          <a:gd name="connsiteY0" fmla="*/ 12046 h 2010292"/>
                          <a:gd name="connsiteX1" fmla="*/ 1334189 w 2731284"/>
                          <a:gd name="connsiteY1" fmla="*/ 1211401 h 2010292"/>
                          <a:gd name="connsiteX2" fmla="*/ 1514198 w 2731284"/>
                          <a:gd name="connsiteY2" fmla="*/ 1035984 h 2010292"/>
                          <a:gd name="connsiteX3" fmla="*/ 2111099 w 2731284"/>
                          <a:gd name="connsiteY3" fmla="*/ 19983 h 2010292"/>
                          <a:gd name="connsiteX4" fmla="*/ 2723873 w 2731284"/>
                          <a:gd name="connsiteY4" fmla="*/ 674034 h 2010292"/>
                          <a:gd name="connsiteX5" fmla="*/ 2726101 w 2731284"/>
                          <a:gd name="connsiteY5" fmla="*/ 1895477 h 2010292"/>
                          <a:gd name="connsiteX6" fmla="*/ 2352398 w 2731284"/>
                          <a:gd name="connsiteY6" fmla="*/ 1972609 h 2010292"/>
                          <a:gd name="connsiteX7" fmla="*/ 1269 w 2731284"/>
                          <a:gd name="connsiteY7" fmla="*/ 1869576 h 2010292"/>
                          <a:gd name="connsiteX8" fmla="*/ 2898 w 2731284"/>
                          <a:gd name="connsiteY8" fmla="*/ 667683 h 2010292"/>
                          <a:gd name="connsiteX9" fmla="*/ 625001 w 2731284"/>
                          <a:gd name="connsiteY9" fmla="*/ 12046 h 2010292"/>
                          <a:gd name="connsiteX0" fmla="*/ 625001 w 2729694"/>
                          <a:gd name="connsiteY0" fmla="*/ 12046 h 2010292"/>
                          <a:gd name="connsiteX1" fmla="*/ 1334189 w 2729694"/>
                          <a:gd name="connsiteY1" fmla="*/ 1211401 h 2010292"/>
                          <a:gd name="connsiteX2" fmla="*/ 1514198 w 2729694"/>
                          <a:gd name="connsiteY2" fmla="*/ 1035984 h 2010292"/>
                          <a:gd name="connsiteX3" fmla="*/ 2111099 w 2729694"/>
                          <a:gd name="connsiteY3" fmla="*/ 19983 h 2010292"/>
                          <a:gd name="connsiteX4" fmla="*/ 2723873 w 2729694"/>
                          <a:gd name="connsiteY4" fmla="*/ 674034 h 2010292"/>
                          <a:gd name="connsiteX5" fmla="*/ 2726101 w 2729694"/>
                          <a:gd name="connsiteY5" fmla="*/ 1895477 h 2010292"/>
                          <a:gd name="connsiteX6" fmla="*/ 2352398 w 2729694"/>
                          <a:gd name="connsiteY6" fmla="*/ 1972609 h 2010292"/>
                          <a:gd name="connsiteX7" fmla="*/ 1269 w 2729694"/>
                          <a:gd name="connsiteY7" fmla="*/ 1869576 h 2010292"/>
                          <a:gd name="connsiteX8" fmla="*/ 2898 w 2729694"/>
                          <a:gd name="connsiteY8" fmla="*/ 667683 h 2010292"/>
                          <a:gd name="connsiteX9" fmla="*/ 625001 w 2729694"/>
                          <a:gd name="connsiteY9" fmla="*/ 12046 h 2010292"/>
                          <a:gd name="connsiteX0" fmla="*/ 625001 w 2729187"/>
                          <a:gd name="connsiteY0" fmla="*/ 12046 h 2010292"/>
                          <a:gd name="connsiteX1" fmla="*/ 1334189 w 2729187"/>
                          <a:gd name="connsiteY1" fmla="*/ 1211401 h 2010292"/>
                          <a:gd name="connsiteX2" fmla="*/ 1514198 w 2729187"/>
                          <a:gd name="connsiteY2" fmla="*/ 1035984 h 2010292"/>
                          <a:gd name="connsiteX3" fmla="*/ 2111099 w 2729187"/>
                          <a:gd name="connsiteY3" fmla="*/ 19983 h 2010292"/>
                          <a:gd name="connsiteX4" fmla="*/ 2723873 w 2729187"/>
                          <a:gd name="connsiteY4" fmla="*/ 674034 h 2010292"/>
                          <a:gd name="connsiteX5" fmla="*/ 2726101 w 2729187"/>
                          <a:gd name="connsiteY5" fmla="*/ 1895477 h 2010292"/>
                          <a:gd name="connsiteX6" fmla="*/ 2352398 w 2729187"/>
                          <a:gd name="connsiteY6" fmla="*/ 1972609 h 2010292"/>
                          <a:gd name="connsiteX7" fmla="*/ 1269 w 2729187"/>
                          <a:gd name="connsiteY7" fmla="*/ 1869576 h 2010292"/>
                          <a:gd name="connsiteX8" fmla="*/ 2898 w 2729187"/>
                          <a:gd name="connsiteY8" fmla="*/ 667683 h 2010292"/>
                          <a:gd name="connsiteX9" fmla="*/ 625001 w 2729187"/>
                          <a:gd name="connsiteY9" fmla="*/ 12046 h 2010292"/>
                          <a:gd name="connsiteX0" fmla="*/ 625001 w 2728050"/>
                          <a:gd name="connsiteY0" fmla="*/ 12046 h 2010292"/>
                          <a:gd name="connsiteX1" fmla="*/ 1334189 w 2728050"/>
                          <a:gd name="connsiteY1" fmla="*/ 1211401 h 2010292"/>
                          <a:gd name="connsiteX2" fmla="*/ 1514198 w 2728050"/>
                          <a:gd name="connsiteY2" fmla="*/ 1035984 h 2010292"/>
                          <a:gd name="connsiteX3" fmla="*/ 2111099 w 2728050"/>
                          <a:gd name="connsiteY3" fmla="*/ 19983 h 2010292"/>
                          <a:gd name="connsiteX4" fmla="*/ 2723873 w 2728050"/>
                          <a:gd name="connsiteY4" fmla="*/ 674034 h 2010292"/>
                          <a:gd name="connsiteX5" fmla="*/ 2726101 w 2728050"/>
                          <a:gd name="connsiteY5" fmla="*/ 1895477 h 2010292"/>
                          <a:gd name="connsiteX6" fmla="*/ 2352398 w 2728050"/>
                          <a:gd name="connsiteY6" fmla="*/ 1972609 h 2010292"/>
                          <a:gd name="connsiteX7" fmla="*/ 1269 w 2728050"/>
                          <a:gd name="connsiteY7" fmla="*/ 1869576 h 2010292"/>
                          <a:gd name="connsiteX8" fmla="*/ 2898 w 2728050"/>
                          <a:gd name="connsiteY8" fmla="*/ 667683 h 2010292"/>
                          <a:gd name="connsiteX9" fmla="*/ 625001 w 2728050"/>
                          <a:gd name="connsiteY9" fmla="*/ 12046 h 2010292"/>
                          <a:gd name="connsiteX0" fmla="*/ 625001 w 2729187"/>
                          <a:gd name="connsiteY0" fmla="*/ 12046 h 2010292"/>
                          <a:gd name="connsiteX1" fmla="*/ 1334189 w 2729187"/>
                          <a:gd name="connsiteY1" fmla="*/ 1211401 h 2010292"/>
                          <a:gd name="connsiteX2" fmla="*/ 1514198 w 2729187"/>
                          <a:gd name="connsiteY2" fmla="*/ 1035984 h 2010292"/>
                          <a:gd name="connsiteX3" fmla="*/ 2111099 w 2729187"/>
                          <a:gd name="connsiteY3" fmla="*/ 19983 h 2010292"/>
                          <a:gd name="connsiteX4" fmla="*/ 2723873 w 2729187"/>
                          <a:gd name="connsiteY4" fmla="*/ 674034 h 2010292"/>
                          <a:gd name="connsiteX5" fmla="*/ 2726101 w 2729187"/>
                          <a:gd name="connsiteY5" fmla="*/ 1895477 h 2010292"/>
                          <a:gd name="connsiteX6" fmla="*/ 2352398 w 2729187"/>
                          <a:gd name="connsiteY6" fmla="*/ 1972609 h 2010292"/>
                          <a:gd name="connsiteX7" fmla="*/ 1269 w 2729187"/>
                          <a:gd name="connsiteY7" fmla="*/ 1869576 h 2010292"/>
                          <a:gd name="connsiteX8" fmla="*/ 2898 w 2729187"/>
                          <a:gd name="connsiteY8" fmla="*/ 667683 h 2010292"/>
                          <a:gd name="connsiteX9" fmla="*/ 625001 w 2729187"/>
                          <a:gd name="connsiteY9" fmla="*/ 12046 h 2010292"/>
                          <a:gd name="connsiteX0" fmla="*/ 625001 w 2731284"/>
                          <a:gd name="connsiteY0" fmla="*/ 12046 h 2010292"/>
                          <a:gd name="connsiteX1" fmla="*/ 1334189 w 2731284"/>
                          <a:gd name="connsiteY1" fmla="*/ 1211401 h 2010292"/>
                          <a:gd name="connsiteX2" fmla="*/ 1514198 w 2731284"/>
                          <a:gd name="connsiteY2" fmla="*/ 1035984 h 2010292"/>
                          <a:gd name="connsiteX3" fmla="*/ 2111099 w 2731284"/>
                          <a:gd name="connsiteY3" fmla="*/ 19983 h 2010292"/>
                          <a:gd name="connsiteX4" fmla="*/ 2723873 w 2731284"/>
                          <a:gd name="connsiteY4" fmla="*/ 674034 h 2010292"/>
                          <a:gd name="connsiteX5" fmla="*/ 2726101 w 2731284"/>
                          <a:gd name="connsiteY5" fmla="*/ 1895477 h 2010292"/>
                          <a:gd name="connsiteX6" fmla="*/ 2352398 w 2731284"/>
                          <a:gd name="connsiteY6" fmla="*/ 1972609 h 2010292"/>
                          <a:gd name="connsiteX7" fmla="*/ 1269 w 2731284"/>
                          <a:gd name="connsiteY7" fmla="*/ 1869576 h 2010292"/>
                          <a:gd name="connsiteX8" fmla="*/ 2898 w 2731284"/>
                          <a:gd name="connsiteY8" fmla="*/ 667683 h 2010292"/>
                          <a:gd name="connsiteX9" fmla="*/ 625001 w 2731284"/>
                          <a:gd name="connsiteY9" fmla="*/ 12046 h 2010292"/>
                          <a:gd name="connsiteX0" fmla="*/ 625001 w 2731284"/>
                          <a:gd name="connsiteY0" fmla="*/ 12046 h 2010292"/>
                          <a:gd name="connsiteX1" fmla="*/ 1334189 w 2731284"/>
                          <a:gd name="connsiteY1" fmla="*/ 1211401 h 2010292"/>
                          <a:gd name="connsiteX2" fmla="*/ 1514198 w 2731284"/>
                          <a:gd name="connsiteY2" fmla="*/ 1035984 h 2010292"/>
                          <a:gd name="connsiteX3" fmla="*/ 2111099 w 2731284"/>
                          <a:gd name="connsiteY3" fmla="*/ 19983 h 2010292"/>
                          <a:gd name="connsiteX4" fmla="*/ 2723873 w 2731284"/>
                          <a:gd name="connsiteY4" fmla="*/ 674034 h 2010292"/>
                          <a:gd name="connsiteX5" fmla="*/ 2726101 w 2731284"/>
                          <a:gd name="connsiteY5" fmla="*/ 1895477 h 2010292"/>
                          <a:gd name="connsiteX6" fmla="*/ 2352398 w 2731284"/>
                          <a:gd name="connsiteY6" fmla="*/ 1972609 h 2010292"/>
                          <a:gd name="connsiteX7" fmla="*/ 1269 w 2731284"/>
                          <a:gd name="connsiteY7" fmla="*/ 1869576 h 2010292"/>
                          <a:gd name="connsiteX8" fmla="*/ 2898 w 2731284"/>
                          <a:gd name="connsiteY8" fmla="*/ 667683 h 2010292"/>
                          <a:gd name="connsiteX9" fmla="*/ 625001 w 2731284"/>
                          <a:gd name="connsiteY9" fmla="*/ 12046 h 2010292"/>
                          <a:gd name="connsiteX0" fmla="*/ 625001 w 2726101"/>
                          <a:gd name="connsiteY0" fmla="*/ 12046 h 2010292"/>
                          <a:gd name="connsiteX1" fmla="*/ 1334189 w 2726101"/>
                          <a:gd name="connsiteY1" fmla="*/ 1211401 h 2010292"/>
                          <a:gd name="connsiteX2" fmla="*/ 1514198 w 2726101"/>
                          <a:gd name="connsiteY2" fmla="*/ 1035984 h 2010292"/>
                          <a:gd name="connsiteX3" fmla="*/ 2111099 w 2726101"/>
                          <a:gd name="connsiteY3" fmla="*/ 19983 h 2010292"/>
                          <a:gd name="connsiteX4" fmla="*/ 2723873 w 2726101"/>
                          <a:gd name="connsiteY4" fmla="*/ 674034 h 2010292"/>
                          <a:gd name="connsiteX5" fmla="*/ 2726101 w 2726101"/>
                          <a:gd name="connsiteY5" fmla="*/ 1895477 h 2010292"/>
                          <a:gd name="connsiteX6" fmla="*/ 2352398 w 2726101"/>
                          <a:gd name="connsiteY6" fmla="*/ 1972609 h 2010292"/>
                          <a:gd name="connsiteX7" fmla="*/ 1269 w 2726101"/>
                          <a:gd name="connsiteY7" fmla="*/ 1869576 h 2010292"/>
                          <a:gd name="connsiteX8" fmla="*/ 2898 w 2726101"/>
                          <a:gd name="connsiteY8" fmla="*/ 667683 h 2010292"/>
                          <a:gd name="connsiteX9" fmla="*/ 625001 w 2726101"/>
                          <a:gd name="connsiteY9" fmla="*/ 12046 h 2010292"/>
                          <a:gd name="connsiteX0" fmla="*/ 625001 w 2726101"/>
                          <a:gd name="connsiteY0" fmla="*/ 12046 h 2010292"/>
                          <a:gd name="connsiteX1" fmla="*/ 1334189 w 2726101"/>
                          <a:gd name="connsiteY1" fmla="*/ 1211401 h 2010292"/>
                          <a:gd name="connsiteX2" fmla="*/ 1514198 w 2726101"/>
                          <a:gd name="connsiteY2" fmla="*/ 1035984 h 2010292"/>
                          <a:gd name="connsiteX3" fmla="*/ 2111099 w 2726101"/>
                          <a:gd name="connsiteY3" fmla="*/ 19983 h 2010292"/>
                          <a:gd name="connsiteX4" fmla="*/ 2723873 w 2726101"/>
                          <a:gd name="connsiteY4" fmla="*/ 674034 h 2010292"/>
                          <a:gd name="connsiteX5" fmla="*/ 2726101 w 2726101"/>
                          <a:gd name="connsiteY5" fmla="*/ 1895477 h 2010292"/>
                          <a:gd name="connsiteX6" fmla="*/ 2352398 w 2726101"/>
                          <a:gd name="connsiteY6" fmla="*/ 1972609 h 2010292"/>
                          <a:gd name="connsiteX7" fmla="*/ 1269 w 2726101"/>
                          <a:gd name="connsiteY7" fmla="*/ 1869576 h 2010292"/>
                          <a:gd name="connsiteX8" fmla="*/ 2898 w 2726101"/>
                          <a:gd name="connsiteY8" fmla="*/ 667683 h 2010292"/>
                          <a:gd name="connsiteX9" fmla="*/ 625001 w 2726101"/>
                          <a:gd name="connsiteY9" fmla="*/ 12046 h 2010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26101" h="2010292">
                            <a:moveTo>
                              <a:pt x="625001" y="12046"/>
                            </a:moveTo>
                            <a:lnTo>
                              <a:pt x="1334189" y="1211401"/>
                            </a:lnTo>
                            <a:cubicBezTo>
                              <a:pt x="1343218" y="1225424"/>
                              <a:pt x="1483138" y="1066279"/>
                              <a:pt x="1514198" y="1035984"/>
                            </a:cubicBezTo>
                            <a:cubicBezTo>
                              <a:pt x="1643683" y="837414"/>
                              <a:pt x="1970341" y="212600"/>
                              <a:pt x="2111099" y="19983"/>
                            </a:cubicBezTo>
                            <a:cubicBezTo>
                              <a:pt x="2429496" y="88113"/>
                              <a:pt x="2708527" y="505230"/>
                              <a:pt x="2723873" y="674034"/>
                            </a:cubicBezTo>
                            <a:cubicBezTo>
                              <a:pt x="2727320" y="1051117"/>
                              <a:pt x="2723515" y="1554656"/>
                              <a:pt x="2726101" y="1895477"/>
                            </a:cubicBezTo>
                            <a:cubicBezTo>
                              <a:pt x="2723455" y="1903415"/>
                              <a:pt x="2543684" y="1957666"/>
                              <a:pt x="2352398" y="1972609"/>
                            </a:cubicBezTo>
                            <a:cubicBezTo>
                              <a:pt x="1893549" y="2011953"/>
                              <a:pt x="373273" y="2065368"/>
                              <a:pt x="1269" y="1869576"/>
                            </a:cubicBezTo>
                            <a:cubicBezTo>
                              <a:pt x="-2898" y="1587265"/>
                              <a:pt x="4685" y="969044"/>
                              <a:pt x="2898" y="667683"/>
                            </a:cubicBezTo>
                            <a:cubicBezTo>
                              <a:pt x="13944" y="361934"/>
                              <a:pt x="403119" y="-78574"/>
                              <a:pt x="625001" y="12046"/>
                            </a:cubicBezTo>
                            <a:close/>
                          </a:path>
                        </a:pathLst>
                      </a:cu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228" name="Freeform 607">
                        <a:extLst>
                          <a:ext uri="{FF2B5EF4-FFF2-40B4-BE49-F238E27FC236}">
                            <a16:creationId xmlns:a16="http://schemas.microsoft.com/office/drawing/2014/main" id="{3FE23C8E-7910-4A12-901A-3D9D51836C68}"/>
                          </a:ext>
                        </a:extLst>
                      </p:cNvPr>
                      <p:cNvSpPr/>
                      <p:nvPr/>
                    </p:nvSpPr>
                    <p:spPr>
                      <a:xfrm>
                        <a:off x="3986039" y="1529610"/>
                        <a:ext cx="55661" cy="140453"/>
                      </a:xfrm>
                      <a:custGeom>
                        <a:avLst/>
                        <a:gdLst>
                          <a:gd name="connsiteX0" fmla="*/ 212164 w 424231"/>
                          <a:gd name="connsiteY0" fmla="*/ 0 h 1070485"/>
                          <a:gd name="connsiteX1" fmla="*/ 380042 w 424231"/>
                          <a:gd name="connsiteY1" fmla="*/ 167878 h 1070485"/>
                          <a:gd name="connsiteX2" fmla="*/ 330872 w 424231"/>
                          <a:gd name="connsiteY2" fmla="*/ 286586 h 1070485"/>
                          <a:gd name="connsiteX3" fmla="*/ 295047 w 424231"/>
                          <a:gd name="connsiteY3" fmla="*/ 310740 h 1070485"/>
                          <a:gd name="connsiteX4" fmla="*/ 298025 w 424231"/>
                          <a:gd name="connsiteY4" fmla="*/ 310867 h 1070485"/>
                          <a:gd name="connsiteX5" fmla="*/ 424231 w 424231"/>
                          <a:gd name="connsiteY5" fmla="*/ 1070485 h 1070485"/>
                          <a:gd name="connsiteX6" fmla="*/ 0 w 424231"/>
                          <a:gd name="connsiteY6" fmla="*/ 1068104 h 1070485"/>
                          <a:gd name="connsiteX7" fmla="*/ 129717 w 424231"/>
                          <a:gd name="connsiteY7" fmla="*/ 311033 h 1070485"/>
                          <a:gd name="connsiteX8" fmla="*/ 93457 w 424231"/>
                          <a:gd name="connsiteY8" fmla="*/ 286586 h 1070485"/>
                          <a:gd name="connsiteX9" fmla="*/ 44286 w 424231"/>
                          <a:gd name="connsiteY9" fmla="*/ 167878 h 1070485"/>
                          <a:gd name="connsiteX10" fmla="*/ 212164 w 424231"/>
                          <a:gd name="connsiteY10" fmla="*/ 0 h 107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4231" h="1070485">
                            <a:moveTo>
                              <a:pt x="212164" y="0"/>
                            </a:moveTo>
                            <a:cubicBezTo>
                              <a:pt x="304880" y="0"/>
                              <a:pt x="380042" y="75162"/>
                              <a:pt x="380042" y="167878"/>
                            </a:cubicBezTo>
                            <a:cubicBezTo>
                              <a:pt x="380042" y="214236"/>
                              <a:pt x="361252" y="256206"/>
                              <a:pt x="330872" y="286586"/>
                            </a:cubicBezTo>
                            <a:lnTo>
                              <a:pt x="295047" y="310740"/>
                            </a:lnTo>
                            <a:lnTo>
                              <a:pt x="298025" y="310867"/>
                            </a:lnTo>
                            <a:lnTo>
                              <a:pt x="424231" y="1070485"/>
                            </a:lnTo>
                            <a:lnTo>
                              <a:pt x="0" y="1068104"/>
                            </a:lnTo>
                            <a:lnTo>
                              <a:pt x="129717" y="311033"/>
                            </a:lnTo>
                            <a:lnTo>
                              <a:pt x="93457" y="286586"/>
                            </a:lnTo>
                            <a:cubicBezTo>
                              <a:pt x="63077" y="256206"/>
                              <a:pt x="44286" y="214236"/>
                              <a:pt x="44286" y="167878"/>
                            </a:cubicBezTo>
                            <a:cubicBezTo>
                              <a:pt x="44286" y="75162"/>
                              <a:pt x="119448" y="0"/>
                              <a:pt x="212164" y="0"/>
                            </a:cubicBezTo>
                            <a:close/>
                          </a:path>
                        </a:pathLst>
                      </a:cu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grpSp>
              </p:grpSp>
              <p:sp>
                <p:nvSpPr>
                  <p:cNvPr id="221" name="Freeform 600">
                    <a:extLst>
                      <a:ext uri="{FF2B5EF4-FFF2-40B4-BE49-F238E27FC236}">
                        <a16:creationId xmlns:a16="http://schemas.microsoft.com/office/drawing/2014/main" id="{46D4F484-FAE0-4C95-82B9-A65075FFEC66}"/>
                      </a:ext>
                    </a:extLst>
                  </p:cNvPr>
                  <p:cNvSpPr/>
                  <p:nvPr/>
                </p:nvSpPr>
                <p:spPr>
                  <a:xfrm>
                    <a:off x="7857054" y="1495404"/>
                    <a:ext cx="696863" cy="523150"/>
                  </a:xfrm>
                  <a:custGeom>
                    <a:avLst/>
                    <a:gdLst>
                      <a:gd name="connsiteX0" fmla="*/ 449405 w 696864"/>
                      <a:gd name="connsiteY0" fmla="*/ 422408 h 523147"/>
                      <a:gd name="connsiteX1" fmla="*/ 407611 w 696864"/>
                      <a:gd name="connsiteY1" fmla="*/ 464202 h 523147"/>
                      <a:gd name="connsiteX2" fmla="*/ 449405 w 696864"/>
                      <a:gd name="connsiteY2" fmla="*/ 505996 h 523147"/>
                      <a:gd name="connsiteX3" fmla="*/ 491199 w 696864"/>
                      <a:gd name="connsiteY3" fmla="*/ 464202 h 523147"/>
                      <a:gd name="connsiteX4" fmla="*/ 449405 w 696864"/>
                      <a:gd name="connsiteY4" fmla="*/ 422408 h 523147"/>
                      <a:gd name="connsiteX5" fmla="*/ 587043 w 696864"/>
                      <a:gd name="connsiteY5" fmla="*/ 419853 h 523147"/>
                      <a:gd name="connsiteX6" fmla="*/ 545249 w 696864"/>
                      <a:gd name="connsiteY6" fmla="*/ 461647 h 523147"/>
                      <a:gd name="connsiteX7" fmla="*/ 587043 w 696864"/>
                      <a:gd name="connsiteY7" fmla="*/ 503441 h 523147"/>
                      <a:gd name="connsiteX8" fmla="*/ 628837 w 696864"/>
                      <a:gd name="connsiteY8" fmla="*/ 461647 h 523147"/>
                      <a:gd name="connsiteX9" fmla="*/ 587043 w 696864"/>
                      <a:gd name="connsiteY9" fmla="*/ 419853 h 523147"/>
                      <a:gd name="connsiteX10" fmla="*/ 109942 w 696864"/>
                      <a:gd name="connsiteY10" fmla="*/ 416955 h 523147"/>
                      <a:gd name="connsiteX11" fmla="*/ 68148 w 696864"/>
                      <a:gd name="connsiteY11" fmla="*/ 458749 h 523147"/>
                      <a:gd name="connsiteX12" fmla="*/ 109942 w 696864"/>
                      <a:gd name="connsiteY12" fmla="*/ 500543 h 523147"/>
                      <a:gd name="connsiteX13" fmla="*/ 151736 w 696864"/>
                      <a:gd name="connsiteY13" fmla="*/ 458749 h 523147"/>
                      <a:gd name="connsiteX14" fmla="*/ 109942 w 696864"/>
                      <a:gd name="connsiteY14" fmla="*/ 416955 h 523147"/>
                      <a:gd name="connsiteX15" fmla="*/ 57361 w 696864"/>
                      <a:gd name="connsiteY15" fmla="*/ 53312 h 523147"/>
                      <a:gd name="connsiteX16" fmla="*/ 51635 w 696864"/>
                      <a:gd name="connsiteY16" fmla="*/ 59038 h 523147"/>
                      <a:gd name="connsiteX17" fmla="*/ 51635 w 696864"/>
                      <a:gd name="connsiteY17" fmla="*/ 395019 h 523147"/>
                      <a:gd name="connsiteX18" fmla="*/ 57361 w 696864"/>
                      <a:gd name="connsiteY18" fmla="*/ 400745 h 523147"/>
                      <a:gd name="connsiteX19" fmla="*/ 630955 w 696864"/>
                      <a:gd name="connsiteY19" fmla="*/ 400745 h 523147"/>
                      <a:gd name="connsiteX20" fmla="*/ 636681 w 696864"/>
                      <a:gd name="connsiteY20" fmla="*/ 395019 h 523147"/>
                      <a:gd name="connsiteX21" fmla="*/ 636681 w 696864"/>
                      <a:gd name="connsiteY21" fmla="*/ 59038 h 523147"/>
                      <a:gd name="connsiteX22" fmla="*/ 630955 w 696864"/>
                      <a:gd name="connsiteY22" fmla="*/ 53312 h 523147"/>
                      <a:gd name="connsiteX23" fmla="*/ 64399 w 696864"/>
                      <a:gd name="connsiteY23" fmla="*/ 0 h 523147"/>
                      <a:gd name="connsiteX24" fmla="*/ 632465 w 696864"/>
                      <a:gd name="connsiteY24" fmla="*/ 0 h 523147"/>
                      <a:gd name="connsiteX25" fmla="*/ 696864 w 696864"/>
                      <a:gd name="connsiteY25" fmla="*/ 64399 h 523147"/>
                      <a:gd name="connsiteX26" fmla="*/ 696864 w 696864"/>
                      <a:gd name="connsiteY26" fmla="*/ 458748 h 523147"/>
                      <a:gd name="connsiteX27" fmla="*/ 632465 w 696864"/>
                      <a:gd name="connsiteY27" fmla="*/ 523147 h 523147"/>
                      <a:gd name="connsiteX28" fmla="*/ 64399 w 696864"/>
                      <a:gd name="connsiteY28" fmla="*/ 523147 h 523147"/>
                      <a:gd name="connsiteX29" fmla="*/ 0 w 696864"/>
                      <a:gd name="connsiteY29" fmla="*/ 458748 h 523147"/>
                      <a:gd name="connsiteX30" fmla="*/ 0 w 696864"/>
                      <a:gd name="connsiteY30" fmla="*/ 64399 h 523147"/>
                      <a:gd name="connsiteX31" fmla="*/ 64399 w 696864"/>
                      <a:gd name="connsiteY31" fmla="*/ 0 h 523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96864" h="523147">
                        <a:moveTo>
                          <a:pt x="449405" y="422408"/>
                        </a:moveTo>
                        <a:cubicBezTo>
                          <a:pt x="426323" y="422408"/>
                          <a:pt x="407611" y="441120"/>
                          <a:pt x="407611" y="464202"/>
                        </a:cubicBezTo>
                        <a:cubicBezTo>
                          <a:pt x="407611" y="487284"/>
                          <a:pt x="426323" y="505996"/>
                          <a:pt x="449405" y="505996"/>
                        </a:cubicBezTo>
                        <a:cubicBezTo>
                          <a:pt x="472487" y="505996"/>
                          <a:pt x="491199" y="487284"/>
                          <a:pt x="491199" y="464202"/>
                        </a:cubicBezTo>
                        <a:cubicBezTo>
                          <a:pt x="491199" y="441120"/>
                          <a:pt x="472487" y="422408"/>
                          <a:pt x="449405" y="422408"/>
                        </a:cubicBezTo>
                        <a:close/>
                        <a:moveTo>
                          <a:pt x="587043" y="419853"/>
                        </a:moveTo>
                        <a:cubicBezTo>
                          <a:pt x="563961" y="419853"/>
                          <a:pt x="545249" y="438565"/>
                          <a:pt x="545249" y="461647"/>
                        </a:cubicBezTo>
                        <a:cubicBezTo>
                          <a:pt x="545249" y="484729"/>
                          <a:pt x="563961" y="503441"/>
                          <a:pt x="587043" y="503441"/>
                        </a:cubicBezTo>
                        <a:cubicBezTo>
                          <a:pt x="610125" y="503441"/>
                          <a:pt x="628837" y="484729"/>
                          <a:pt x="628837" y="461647"/>
                        </a:cubicBezTo>
                        <a:cubicBezTo>
                          <a:pt x="628837" y="438565"/>
                          <a:pt x="610125" y="419853"/>
                          <a:pt x="587043" y="419853"/>
                        </a:cubicBezTo>
                        <a:close/>
                        <a:moveTo>
                          <a:pt x="109942" y="416955"/>
                        </a:moveTo>
                        <a:cubicBezTo>
                          <a:pt x="86860" y="416955"/>
                          <a:pt x="68148" y="435667"/>
                          <a:pt x="68148" y="458749"/>
                        </a:cubicBezTo>
                        <a:cubicBezTo>
                          <a:pt x="68148" y="481831"/>
                          <a:pt x="86860" y="500543"/>
                          <a:pt x="109942" y="500543"/>
                        </a:cubicBezTo>
                        <a:cubicBezTo>
                          <a:pt x="133024" y="500543"/>
                          <a:pt x="151736" y="481831"/>
                          <a:pt x="151736" y="458749"/>
                        </a:cubicBezTo>
                        <a:cubicBezTo>
                          <a:pt x="151736" y="435667"/>
                          <a:pt x="133024" y="416955"/>
                          <a:pt x="109942" y="416955"/>
                        </a:cubicBezTo>
                        <a:close/>
                        <a:moveTo>
                          <a:pt x="57361" y="53312"/>
                        </a:moveTo>
                        <a:cubicBezTo>
                          <a:pt x="54199" y="53312"/>
                          <a:pt x="51635" y="55876"/>
                          <a:pt x="51635" y="59038"/>
                        </a:cubicBezTo>
                        <a:lnTo>
                          <a:pt x="51635" y="395019"/>
                        </a:lnTo>
                        <a:cubicBezTo>
                          <a:pt x="51635" y="398181"/>
                          <a:pt x="54199" y="400745"/>
                          <a:pt x="57361" y="400745"/>
                        </a:cubicBezTo>
                        <a:lnTo>
                          <a:pt x="630955" y="400745"/>
                        </a:lnTo>
                        <a:cubicBezTo>
                          <a:pt x="634117" y="400745"/>
                          <a:pt x="636681" y="398181"/>
                          <a:pt x="636681" y="395019"/>
                        </a:cubicBezTo>
                        <a:lnTo>
                          <a:pt x="636681" y="59038"/>
                        </a:lnTo>
                        <a:cubicBezTo>
                          <a:pt x="636681" y="55876"/>
                          <a:pt x="634117" y="53312"/>
                          <a:pt x="630955" y="53312"/>
                        </a:cubicBezTo>
                        <a:close/>
                        <a:moveTo>
                          <a:pt x="64399" y="0"/>
                        </a:moveTo>
                        <a:lnTo>
                          <a:pt x="632465" y="0"/>
                        </a:lnTo>
                        <a:cubicBezTo>
                          <a:pt x="668032" y="0"/>
                          <a:pt x="696864" y="28832"/>
                          <a:pt x="696864" y="64399"/>
                        </a:cubicBezTo>
                        <a:lnTo>
                          <a:pt x="696864" y="458748"/>
                        </a:lnTo>
                        <a:cubicBezTo>
                          <a:pt x="696864" y="494315"/>
                          <a:pt x="668032" y="523147"/>
                          <a:pt x="632465" y="523147"/>
                        </a:cubicBezTo>
                        <a:lnTo>
                          <a:pt x="64399" y="523147"/>
                        </a:lnTo>
                        <a:cubicBezTo>
                          <a:pt x="28832" y="523147"/>
                          <a:pt x="0" y="494315"/>
                          <a:pt x="0" y="458748"/>
                        </a:cubicBezTo>
                        <a:lnTo>
                          <a:pt x="0" y="64399"/>
                        </a:lnTo>
                        <a:cubicBezTo>
                          <a:pt x="0" y="28832"/>
                          <a:pt x="28832" y="0"/>
                          <a:pt x="64399" y="0"/>
                        </a:cubicBezTo>
                        <a:close/>
                      </a:path>
                    </a:pathLst>
                  </a:custGeom>
                  <a:grp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222" name="Rectangle 221">
                    <a:extLst>
                      <a:ext uri="{FF2B5EF4-FFF2-40B4-BE49-F238E27FC236}">
                        <a16:creationId xmlns:a16="http://schemas.microsoft.com/office/drawing/2014/main" id="{785C0444-DBEC-4127-A9E5-3C6E5B0AC5FD}"/>
                      </a:ext>
                    </a:extLst>
                  </p:cNvPr>
                  <p:cNvSpPr/>
                  <p:nvPr/>
                </p:nvSpPr>
                <p:spPr>
                  <a:xfrm>
                    <a:off x="7949662" y="1617908"/>
                    <a:ext cx="289528" cy="35244"/>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223" name="Rectangle 222">
                    <a:extLst>
                      <a:ext uri="{FF2B5EF4-FFF2-40B4-BE49-F238E27FC236}">
                        <a16:creationId xmlns:a16="http://schemas.microsoft.com/office/drawing/2014/main" id="{BDC66EC1-BAC8-49CB-A836-EF40B24492C9}"/>
                      </a:ext>
                    </a:extLst>
                  </p:cNvPr>
                  <p:cNvSpPr/>
                  <p:nvPr/>
                </p:nvSpPr>
                <p:spPr>
                  <a:xfrm>
                    <a:off x="7949674" y="1699073"/>
                    <a:ext cx="289528" cy="35244"/>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224" name="Rectangle 223">
                    <a:extLst>
                      <a:ext uri="{FF2B5EF4-FFF2-40B4-BE49-F238E27FC236}">
                        <a16:creationId xmlns:a16="http://schemas.microsoft.com/office/drawing/2014/main" id="{E93CBB2B-AC3B-4EB1-8FB7-54AA3D5B6E1B}"/>
                      </a:ext>
                    </a:extLst>
                  </p:cNvPr>
                  <p:cNvSpPr/>
                  <p:nvPr/>
                </p:nvSpPr>
                <p:spPr>
                  <a:xfrm>
                    <a:off x="7949677" y="1780235"/>
                    <a:ext cx="289528" cy="35244"/>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grpSp>
            <p:grpSp>
              <p:nvGrpSpPr>
                <p:cNvPr id="58" name="Group 57">
                  <a:extLst>
                    <a:ext uri="{FF2B5EF4-FFF2-40B4-BE49-F238E27FC236}">
                      <a16:creationId xmlns:a16="http://schemas.microsoft.com/office/drawing/2014/main" id="{5298B0E9-5580-49FC-AB89-C2C2B9FD6530}"/>
                    </a:ext>
                  </a:extLst>
                </p:cNvPr>
                <p:cNvGrpSpPr/>
                <p:nvPr/>
              </p:nvGrpSpPr>
              <p:grpSpPr>
                <a:xfrm>
                  <a:off x="1704400" y="4273423"/>
                  <a:ext cx="313225" cy="217074"/>
                  <a:chOff x="3208621" y="1992376"/>
                  <a:chExt cx="1933390" cy="1339890"/>
                </a:xfrm>
                <a:solidFill>
                  <a:srgbClr val="066933"/>
                </a:solidFill>
                <a:effectLst/>
              </p:grpSpPr>
              <p:sp>
                <p:nvSpPr>
                  <p:cNvPr id="216" name="Freeform 595">
                    <a:extLst>
                      <a:ext uri="{FF2B5EF4-FFF2-40B4-BE49-F238E27FC236}">
                        <a16:creationId xmlns:a16="http://schemas.microsoft.com/office/drawing/2014/main" id="{814008EC-66E2-4F89-927C-E3E0AD7F709F}"/>
                      </a:ext>
                    </a:extLst>
                  </p:cNvPr>
                  <p:cNvSpPr/>
                  <p:nvPr/>
                </p:nvSpPr>
                <p:spPr>
                  <a:xfrm>
                    <a:off x="3208621" y="1992376"/>
                    <a:ext cx="1311865" cy="1339890"/>
                  </a:xfrm>
                  <a:custGeom>
                    <a:avLst/>
                    <a:gdLst>
                      <a:gd name="connsiteX0" fmla="*/ 196234 w 1311864"/>
                      <a:gd name="connsiteY0" fmla="*/ 643436 h 1339888"/>
                      <a:gd name="connsiteX1" fmla="*/ 168817 w 1311864"/>
                      <a:gd name="connsiteY1" fmla="*/ 654792 h 1339888"/>
                      <a:gd name="connsiteX2" fmla="*/ 157461 w 1311864"/>
                      <a:gd name="connsiteY2" fmla="*/ 682209 h 1339888"/>
                      <a:gd name="connsiteX3" fmla="*/ 157461 w 1311864"/>
                      <a:gd name="connsiteY3" fmla="*/ 682208 h 1339888"/>
                      <a:gd name="connsiteX4" fmla="*/ 157461 w 1311864"/>
                      <a:gd name="connsiteY4" fmla="*/ 682209 h 1339888"/>
                      <a:gd name="connsiteX5" fmla="*/ 157461 w 1311864"/>
                      <a:gd name="connsiteY5" fmla="*/ 682209 h 1339888"/>
                      <a:gd name="connsiteX6" fmla="*/ 168817 w 1311864"/>
                      <a:gd name="connsiteY6" fmla="*/ 709625 h 1339888"/>
                      <a:gd name="connsiteX7" fmla="*/ 196234 w 1311864"/>
                      <a:gd name="connsiteY7" fmla="*/ 720981 h 1339888"/>
                      <a:gd name="connsiteX8" fmla="*/ 416421 w 1311864"/>
                      <a:gd name="connsiteY8" fmla="*/ 720982 h 1339888"/>
                      <a:gd name="connsiteX9" fmla="*/ 455194 w 1311864"/>
                      <a:gd name="connsiteY9" fmla="*/ 682209 h 1339888"/>
                      <a:gd name="connsiteX10" fmla="*/ 455195 w 1311864"/>
                      <a:gd name="connsiteY10" fmla="*/ 682209 h 1339888"/>
                      <a:gd name="connsiteX11" fmla="*/ 416422 w 1311864"/>
                      <a:gd name="connsiteY11" fmla="*/ 643436 h 1339888"/>
                      <a:gd name="connsiteX12" fmla="*/ 196234 w 1311864"/>
                      <a:gd name="connsiteY12" fmla="*/ 508370 h 1339888"/>
                      <a:gd name="connsiteX13" fmla="*/ 168817 w 1311864"/>
                      <a:gd name="connsiteY13" fmla="*/ 519726 h 1339888"/>
                      <a:gd name="connsiteX14" fmla="*/ 157461 w 1311864"/>
                      <a:gd name="connsiteY14" fmla="*/ 547143 h 1339888"/>
                      <a:gd name="connsiteX15" fmla="*/ 157461 w 1311864"/>
                      <a:gd name="connsiteY15" fmla="*/ 547142 h 1339888"/>
                      <a:gd name="connsiteX16" fmla="*/ 157461 w 1311864"/>
                      <a:gd name="connsiteY16" fmla="*/ 547143 h 1339888"/>
                      <a:gd name="connsiteX17" fmla="*/ 157461 w 1311864"/>
                      <a:gd name="connsiteY17" fmla="*/ 547143 h 1339888"/>
                      <a:gd name="connsiteX18" fmla="*/ 168817 w 1311864"/>
                      <a:gd name="connsiteY18" fmla="*/ 574559 h 1339888"/>
                      <a:gd name="connsiteX19" fmla="*/ 196234 w 1311864"/>
                      <a:gd name="connsiteY19" fmla="*/ 585915 h 1339888"/>
                      <a:gd name="connsiteX20" fmla="*/ 416421 w 1311864"/>
                      <a:gd name="connsiteY20" fmla="*/ 585916 h 1339888"/>
                      <a:gd name="connsiteX21" fmla="*/ 455194 w 1311864"/>
                      <a:gd name="connsiteY21" fmla="*/ 547143 h 1339888"/>
                      <a:gd name="connsiteX22" fmla="*/ 455195 w 1311864"/>
                      <a:gd name="connsiteY22" fmla="*/ 547143 h 1339888"/>
                      <a:gd name="connsiteX23" fmla="*/ 416422 w 1311864"/>
                      <a:gd name="connsiteY23" fmla="*/ 508370 h 1339888"/>
                      <a:gd name="connsiteX24" fmla="*/ 1269517 w 1311864"/>
                      <a:gd name="connsiteY24" fmla="*/ 429 h 1339888"/>
                      <a:gd name="connsiteX25" fmla="*/ 1311864 w 1311864"/>
                      <a:gd name="connsiteY25" fmla="*/ 2521 h 1339888"/>
                      <a:gd name="connsiteX26" fmla="*/ 1311864 w 1311864"/>
                      <a:gd name="connsiteY26" fmla="*/ 1250031 h 1339888"/>
                      <a:gd name="connsiteX27" fmla="*/ 760245 w 1311864"/>
                      <a:gd name="connsiteY27" fmla="*/ 849045 h 1339888"/>
                      <a:gd name="connsiteX28" fmla="*/ 544827 w 1311864"/>
                      <a:gd name="connsiteY28" fmla="*/ 849045 h 1339888"/>
                      <a:gd name="connsiteX29" fmla="*/ 778196 w 1311864"/>
                      <a:gd name="connsiteY29" fmla="*/ 1228544 h 1339888"/>
                      <a:gd name="connsiteX30" fmla="*/ 542859 w 1311864"/>
                      <a:gd name="connsiteY30" fmla="*/ 1320913 h 1339888"/>
                      <a:gd name="connsiteX31" fmla="*/ 254611 w 1311864"/>
                      <a:gd name="connsiteY31" fmla="*/ 849045 h 1339888"/>
                      <a:gd name="connsiteX32" fmla="*/ 133809 w 1311864"/>
                      <a:gd name="connsiteY32" fmla="*/ 849045 h 1339888"/>
                      <a:gd name="connsiteX33" fmla="*/ 0 w 1311864"/>
                      <a:gd name="connsiteY33" fmla="*/ 715236 h 1339888"/>
                      <a:gd name="connsiteX34" fmla="*/ 0 w 1311864"/>
                      <a:gd name="connsiteY34" fmla="*/ 517513 h 1339888"/>
                      <a:gd name="connsiteX35" fmla="*/ 133809 w 1311864"/>
                      <a:gd name="connsiteY35" fmla="*/ 383704 h 1339888"/>
                      <a:gd name="connsiteX36" fmla="*/ 685635 w 1311864"/>
                      <a:gd name="connsiteY36" fmla="*/ 383704 h 1339888"/>
                      <a:gd name="connsiteX37" fmla="*/ 1269517 w 1311864"/>
                      <a:gd name="connsiteY37" fmla="*/ 429 h 133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311864" h="1339888">
                        <a:moveTo>
                          <a:pt x="196234" y="643436"/>
                        </a:moveTo>
                        <a:cubicBezTo>
                          <a:pt x="185527" y="643436"/>
                          <a:pt x="175834" y="647776"/>
                          <a:pt x="168817" y="654792"/>
                        </a:cubicBezTo>
                        <a:lnTo>
                          <a:pt x="157461" y="682209"/>
                        </a:lnTo>
                        <a:lnTo>
                          <a:pt x="157461" y="682208"/>
                        </a:lnTo>
                        <a:lnTo>
                          <a:pt x="157461" y="682209"/>
                        </a:lnTo>
                        <a:lnTo>
                          <a:pt x="157461" y="682209"/>
                        </a:lnTo>
                        <a:lnTo>
                          <a:pt x="168817" y="709625"/>
                        </a:lnTo>
                        <a:cubicBezTo>
                          <a:pt x="175834" y="716641"/>
                          <a:pt x="185527" y="720981"/>
                          <a:pt x="196234" y="720981"/>
                        </a:cubicBezTo>
                        <a:lnTo>
                          <a:pt x="416421" y="720982"/>
                        </a:lnTo>
                        <a:cubicBezTo>
                          <a:pt x="437835" y="720982"/>
                          <a:pt x="455194" y="703623"/>
                          <a:pt x="455194" y="682209"/>
                        </a:cubicBezTo>
                        <a:lnTo>
                          <a:pt x="455195" y="682209"/>
                        </a:lnTo>
                        <a:cubicBezTo>
                          <a:pt x="455195" y="660795"/>
                          <a:pt x="437836" y="643436"/>
                          <a:pt x="416422" y="643436"/>
                        </a:cubicBezTo>
                        <a:close/>
                        <a:moveTo>
                          <a:pt x="196234" y="508370"/>
                        </a:moveTo>
                        <a:cubicBezTo>
                          <a:pt x="185527" y="508370"/>
                          <a:pt x="175834" y="512710"/>
                          <a:pt x="168817" y="519726"/>
                        </a:cubicBezTo>
                        <a:lnTo>
                          <a:pt x="157461" y="547143"/>
                        </a:lnTo>
                        <a:lnTo>
                          <a:pt x="157461" y="547142"/>
                        </a:lnTo>
                        <a:lnTo>
                          <a:pt x="157461" y="547143"/>
                        </a:lnTo>
                        <a:lnTo>
                          <a:pt x="157461" y="547143"/>
                        </a:lnTo>
                        <a:lnTo>
                          <a:pt x="168817" y="574559"/>
                        </a:lnTo>
                        <a:cubicBezTo>
                          <a:pt x="175834" y="581575"/>
                          <a:pt x="185527" y="585915"/>
                          <a:pt x="196234" y="585915"/>
                        </a:cubicBezTo>
                        <a:lnTo>
                          <a:pt x="416421" y="585916"/>
                        </a:lnTo>
                        <a:cubicBezTo>
                          <a:pt x="437835" y="585916"/>
                          <a:pt x="455194" y="568557"/>
                          <a:pt x="455194" y="547143"/>
                        </a:cubicBezTo>
                        <a:lnTo>
                          <a:pt x="455195" y="547143"/>
                        </a:lnTo>
                        <a:cubicBezTo>
                          <a:pt x="455195" y="525729"/>
                          <a:pt x="437836" y="508370"/>
                          <a:pt x="416422" y="508370"/>
                        </a:cubicBezTo>
                        <a:close/>
                        <a:moveTo>
                          <a:pt x="1269517" y="429"/>
                        </a:moveTo>
                        <a:cubicBezTo>
                          <a:pt x="1282600" y="-528"/>
                          <a:pt x="1296652" y="98"/>
                          <a:pt x="1311864" y="2521"/>
                        </a:cubicBezTo>
                        <a:lnTo>
                          <a:pt x="1311864" y="1250031"/>
                        </a:lnTo>
                        <a:cubicBezTo>
                          <a:pt x="1091216" y="1272308"/>
                          <a:pt x="1036597" y="878748"/>
                          <a:pt x="760245" y="849045"/>
                        </a:cubicBezTo>
                        <a:lnTo>
                          <a:pt x="544827" y="849045"/>
                        </a:lnTo>
                        <a:lnTo>
                          <a:pt x="778196" y="1228544"/>
                        </a:lnTo>
                        <a:cubicBezTo>
                          <a:pt x="771530" y="1281611"/>
                          <a:pt x="581703" y="1381705"/>
                          <a:pt x="542859" y="1320913"/>
                        </a:cubicBezTo>
                        <a:lnTo>
                          <a:pt x="254611" y="849045"/>
                        </a:lnTo>
                        <a:lnTo>
                          <a:pt x="133809" y="849045"/>
                        </a:lnTo>
                        <a:cubicBezTo>
                          <a:pt x="59908" y="849045"/>
                          <a:pt x="0" y="789137"/>
                          <a:pt x="0" y="715236"/>
                        </a:cubicBezTo>
                        <a:lnTo>
                          <a:pt x="0" y="517513"/>
                        </a:lnTo>
                        <a:cubicBezTo>
                          <a:pt x="0" y="443612"/>
                          <a:pt x="59908" y="383704"/>
                          <a:pt x="133809" y="383704"/>
                        </a:cubicBezTo>
                        <a:lnTo>
                          <a:pt x="685635" y="383704"/>
                        </a:lnTo>
                        <a:cubicBezTo>
                          <a:pt x="1094820" y="385252"/>
                          <a:pt x="1073257" y="14791"/>
                          <a:pt x="1269517" y="429"/>
                        </a:cubicBezTo>
                        <a:close/>
                      </a:path>
                    </a:pathLst>
                  </a:custGeom>
                  <a:grp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217" name="Freeform 596">
                    <a:extLst>
                      <a:ext uri="{FF2B5EF4-FFF2-40B4-BE49-F238E27FC236}">
                        <a16:creationId xmlns:a16="http://schemas.microsoft.com/office/drawing/2014/main" id="{627D395D-2521-4E6B-883A-FD1F01CFE28F}"/>
                      </a:ext>
                    </a:extLst>
                  </p:cNvPr>
                  <p:cNvSpPr/>
                  <p:nvPr/>
                </p:nvSpPr>
                <p:spPr>
                  <a:xfrm>
                    <a:off x="4846647" y="2213437"/>
                    <a:ext cx="295364" cy="821929"/>
                  </a:xfrm>
                  <a:custGeom>
                    <a:avLst/>
                    <a:gdLst>
                      <a:gd name="connsiteX0" fmla="*/ 71023 w 1040336"/>
                      <a:gd name="connsiteY0" fmla="*/ 149213 h 826305"/>
                      <a:gd name="connsiteX1" fmla="*/ 145783 w 1040336"/>
                      <a:gd name="connsiteY1" fmla="*/ 243291 h 826305"/>
                      <a:gd name="connsiteX2" fmla="*/ 142820 w 1040336"/>
                      <a:gd name="connsiteY2" fmla="*/ 248804 h 826305"/>
                      <a:gd name="connsiteX3" fmla="*/ 110637 w 1040336"/>
                      <a:gd name="connsiteY3" fmla="*/ 409805 h 826305"/>
                      <a:gd name="connsiteX4" fmla="*/ 230586 w 1040336"/>
                      <a:gd name="connsiteY4" fmla="*/ 702281 h 826305"/>
                      <a:gd name="connsiteX5" fmla="*/ 261231 w 1040336"/>
                      <a:gd name="connsiteY5" fmla="*/ 727818 h 826305"/>
                      <a:gd name="connsiteX6" fmla="*/ 206364 w 1040336"/>
                      <a:gd name="connsiteY6" fmla="*/ 826305 h 826305"/>
                      <a:gd name="connsiteX7" fmla="*/ 152354 w 1040336"/>
                      <a:gd name="connsiteY7" fmla="*/ 781297 h 826305"/>
                      <a:gd name="connsiteX8" fmla="*/ 0 w 1040336"/>
                      <a:gd name="connsiteY8" fmla="*/ 409805 h 826305"/>
                      <a:gd name="connsiteX9" fmla="*/ 40878 w 1040336"/>
                      <a:gd name="connsiteY9" fmla="*/ 205308 h 826305"/>
                      <a:gd name="connsiteX10" fmla="*/ 842007 w 1040336"/>
                      <a:gd name="connsiteY10" fmla="*/ 0 h 826305"/>
                      <a:gd name="connsiteX11" fmla="*/ 887983 w 1040336"/>
                      <a:gd name="connsiteY11" fmla="*/ 38313 h 826305"/>
                      <a:gd name="connsiteX12" fmla="*/ 1040336 w 1040336"/>
                      <a:gd name="connsiteY12" fmla="*/ 409805 h 826305"/>
                      <a:gd name="connsiteX13" fmla="*/ 887983 w 1040336"/>
                      <a:gd name="connsiteY13" fmla="*/ 781297 h 826305"/>
                      <a:gd name="connsiteX14" fmla="*/ 847999 w 1040336"/>
                      <a:gd name="connsiteY14" fmla="*/ 814616 h 826305"/>
                      <a:gd name="connsiteX15" fmla="*/ 743030 w 1040336"/>
                      <a:gd name="connsiteY15" fmla="*/ 756138 h 826305"/>
                      <a:gd name="connsiteX16" fmla="*/ 749139 w 1040336"/>
                      <a:gd name="connsiteY16" fmla="*/ 752789 h 826305"/>
                      <a:gd name="connsiteX17" fmla="*/ 929697 w 1040336"/>
                      <a:gd name="connsiteY17" fmla="*/ 409805 h 826305"/>
                      <a:gd name="connsiteX18" fmla="*/ 809749 w 1040336"/>
                      <a:gd name="connsiteY18" fmla="*/ 117329 h 826305"/>
                      <a:gd name="connsiteX19" fmla="*/ 753425 w 1040336"/>
                      <a:gd name="connsiteY19" fmla="*/ 70393 h 826305"/>
                      <a:gd name="connsiteX0" fmla="*/ 71023 w 1040336"/>
                      <a:gd name="connsiteY0" fmla="*/ 149213 h 826305"/>
                      <a:gd name="connsiteX1" fmla="*/ 145783 w 1040336"/>
                      <a:gd name="connsiteY1" fmla="*/ 243291 h 826305"/>
                      <a:gd name="connsiteX2" fmla="*/ 110637 w 1040336"/>
                      <a:gd name="connsiteY2" fmla="*/ 409805 h 826305"/>
                      <a:gd name="connsiteX3" fmla="*/ 230586 w 1040336"/>
                      <a:gd name="connsiteY3" fmla="*/ 702281 h 826305"/>
                      <a:gd name="connsiteX4" fmla="*/ 261231 w 1040336"/>
                      <a:gd name="connsiteY4" fmla="*/ 727818 h 826305"/>
                      <a:gd name="connsiteX5" fmla="*/ 206364 w 1040336"/>
                      <a:gd name="connsiteY5" fmla="*/ 826305 h 826305"/>
                      <a:gd name="connsiteX6" fmla="*/ 152354 w 1040336"/>
                      <a:gd name="connsiteY6" fmla="*/ 781297 h 826305"/>
                      <a:gd name="connsiteX7" fmla="*/ 0 w 1040336"/>
                      <a:gd name="connsiteY7" fmla="*/ 409805 h 826305"/>
                      <a:gd name="connsiteX8" fmla="*/ 40878 w 1040336"/>
                      <a:gd name="connsiteY8" fmla="*/ 205308 h 826305"/>
                      <a:gd name="connsiteX9" fmla="*/ 71023 w 1040336"/>
                      <a:gd name="connsiteY9" fmla="*/ 149213 h 826305"/>
                      <a:gd name="connsiteX10" fmla="*/ 842007 w 1040336"/>
                      <a:gd name="connsiteY10" fmla="*/ 0 h 826305"/>
                      <a:gd name="connsiteX11" fmla="*/ 887983 w 1040336"/>
                      <a:gd name="connsiteY11" fmla="*/ 38313 h 826305"/>
                      <a:gd name="connsiteX12" fmla="*/ 1040336 w 1040336"/>
                      <a:gd name="connsiteY12" fmla="*/ 409805 h 826305"/>
                      <a:gd name="connsiteX13" fmla="*/ 887983 w 1040336"/>
                      <a:gd name="connsiteY13" fmla="*/ 781297 h 826305"/>
                      <a:gd name="connsiteX14" fmla="*/ 847999 w 1040336"/>
                      <a:gd name="connsiteY14" fmla="*/ 814616 h 826305"/>
                      <a:gd name="connsiteX15" fmla="*/ 743030 w 1040336"/>
                      <a:gd name="connsiteY15" fmla="*/ 756138 h 826305"/>
                      <a:gd name="connsiteX16" fmla="*/ 749139 w 1040336"/>
                      <a:gd name="connsiteY16" fmla="*/ 752789 h 826305"/>
                      <a:gd name="connsiteX17" fmla="*/ 929697 w 1040336"/>
                      <a:gd name="connsiteY17" fmla="*/ 409805 h 826305"/>
                      <a:gd name="connsiteX18" fmla="*/ 809749 w 1040336"/>
                      <a:gd name="connsiteY18" fmla="*/ 117329 h 826305"/>
                      <a:gd name="connsiteX19" fmla="*/ 753425 w 1040336"/>
                      <a:gd name="connsiteY19" fmla="*/ 70393 h 826305"/>
                      <a:gd name="connsiteX20" fmla="*/ 842007 w 1040336"/>
                      <a:gd name="connsiteY20" fmla="*/ 0 h 826305"/>
                      <a:gd name="connsiteX0" fmla="*/ 40878 w 1040336"/>
                      <a:gd name="connsiteY0" fmla="*/ 205308 h 826305"/>
                      <a:gd name="connsiteX1" fmla="*/ 145783 w 1040336"/>
                      <a:gd name="connsiteY1" fmla="*/ 243291 h 826305"/>
                      <a:gd name="connsiteX2" fmla="*/ 110637 w 1040336"/>
                      <a:gd name="connsiteY2" fmla="*/ 409805 h 826305"/>
                      <a:gd name="connsiteX3" fmla="*/ 230586 w 1040336"/>
                      <a:gd name="connsiteY3" fmla="*/ 702281 h 826305"/>
                      <a:gd name="connsiteX4" fmla="*/ 261231 w 1040336"/>
                      <a:gd name="connsiteY4" fmla="*/ 727818 h 826305"/>
                      <a:gd name="connsiteX5" fmla="*/ 206364 w 1040336"/>
                      <a:gd name="connsiteY5" fmla="*/ 826305 h 826305"/>
                      <a:gd name="connsiteX6" fmla="*/ 152354 w 1040336"/>
                      <a:gd name="connsiteY6" fmla="*/ 781297 h 826305"/>
                      <a:gd name="connsiteX7" fmla="*/ 0 w 1040336"/>
                      <a:gd name="connsiteY7" fmla="*/ 409805 h 826305"/>
                      <a:gd name="connsiteX8" fmla="*/ 40878 w 1040336"/>
                      <a:gd name="connsiteY8" fmla="*/ 205308 h 826305"/>
                      <a:gd name="connsiteX9" fmla="*/ 842007 w 1040336"/>
                      <a:gd name="connsiteY9" fmla="*/ 0 h 826305"/>
                      <a:gd name="connsiteX10" fmla="*/ 887983 w 1040336"/>
                      <a:gd name="connsiteY10" fmla="*/ 38313 h 826305"/>
                      <a:gd name="connsiteX11" fmla="*/ 1040336 w 1040336"/>
                      <a:gd name="connsiteY11" fmla="*/ 409805 h 826305"/>
                      <a:gd name="connsiteX12" fmla="*/ 887983 w 1040336"/>
                      <a:gd name="connsiteY12" fmla="*/ 781297 h 826305"/>
                      <a:gd name="connsiteX13" fmla="*/ 847999 w 1040336"/>
                      <a:gd name="connsiteY13" fmla="*/ 814616 h 826305"/>
                      <a:gd name="connsiteX14" fmla="*/ 743030 w 1040336"/>
                      <a:gd name="connsiteY14" fmla="*/ 756138 h 826305"/>
                      <a:gd name="connsiteX15" fmla="*/ 749139 w 1040336"/>
                      <a:gd name="connsiteY15" fmla="*/ 752789 h 826305"/>
                      <a:gd name="connsiteX16" fmla="*/ 929697 w 1040336"/>
                      <a:gd name="connsiteY16" fmla="*/ 409805 h 826305"/>
                      <a:gd name="connsiteX17" fmla="*/ 809749 w 1040336"/>
                      <a:gd name="connsiteY17" fmla="*/ 117329 h 826305"/>
                      <a:gd name="connsiteX18" fmla="*/ 753425 w 1040336"/>
                      <a:gd name="connsiteY18" fmla="*/ 70393 h 826305"/>
                      <a:gd name="connsiteX19" fmla="*/ 842007 w 1040336"/>
                      <a:gd name="connsiteY19" fmla="*/ 0 h 826305"/>
                      <a:gd name="connsiteX0" fmla="*/ 6 w 1040342"/>
                      <a:gd name="connsiteY0" fmla="*/ 409805 h 826305"/>
                      <a:gd name="connsiteX1" fmla="*/ 145789 w 1040342"/>
                      <a:gd name="connsiteY1" fmla="*/ 243291 h 826305"/>
                      <a:gd name="connsiteX2" fmla="*/ 110643 w 1040342"/>
                      <a:gd name="connsiteY2" fmla="*/ 409805 h 826305"/>
                      <a:gd name="connsiteX3" fmla="*/ 230592 w 1040342"/>
                      <a:gd name="connsiteY3" fmla="*/ 702281 h 826305"/>
                      <a:gd name="connsiteX4" fmla="*/ 261237 w 1040342"/>
                      <a:gd name="connsiteY4" fmla="*/ 727818 h 826305"/>
                      <a:gd name="connsiteX5" fmla="*/ 206370 w 1040342"/>
                      <a:gd name="connsiteY5" fmla="*/ 826305 h 826305"/>
                      <a:gd name="connsiteX6" fmla="*/ 152360 w 1040342"/>
                      <a:gd name="connsiteY6" fmla="*/ 781297 h 826305"/>
                      <a:gd name="connsiteX7" fmla="*/ 6 w 1040342"/>
                      <a:gd name="connsiteY7" fmla="*/ 409805 h 826305"/>
                      <a:gd name="connsiteX8" fmla="*/ 842013 w 1040342"/>
                      <a:gd name="connsiteY8" fmla="*/ 0 h 826305"/>
                      <a:gd name="connsiteX9" fmla="*/ 887989 w 1040342"/>
                      <a:gd name="connsiteY9" fmla="*/ 38313 h 826305"/>
                      <a:gd name="connsiteX10" fmla="*/ 1040342 w 1040342"/>
                      <a:gd name="connsiteY10" fmla="*/ 409805 h 826305"/>
                      <a:gd name="connsiteX11" fmla="*/ 887989 w 1040342"/>
                      <a:gd name="connsiteY11" fmla="*/ 781297 h 826305"/>
                      <a:gd name="connsiteX12" fmla="*/ 848005 w 1040342"/>
                      <a:gd name="connsiteY12" fmla="*/ 814616 h 826305"/>
                      <a:gd name="connsiteX13" fmla="*/ 743036 w 1040342"/>
                      <a:gd name="connsiteY13" fmla="*/ 756138 h 826305"/>
                      <a:gd name="connsiteX14" fmla="*/ 749145 w 1040342"/>
                      <a:gd name="connsiteY14" fmla="*/ 752789 h 826305"/>
                      <a:gd name="connsiteX15" fmla="*/ 929703 w 1040342"/>
                      <a:gd name="connsiteY15" fmla="*/ 409805 h 826305"/>
                      <a:gd name="connsiteX16" fmla="*/ 809755 w 1040342"/>
                      <a:gd name="connsiteY16" fmla="*/ 117329 h 826305"/>
                      <a:gd name="connsiteX17" fmla="*/ 753431 w 1040342"/>
                      <a:gd name="connsiteY17" fmla="*/ 70393 h 826305"/>
                      <a:gd name="connsiteX18" fmla="*/ 842013 w 1040342"/>
                      <a:gd name="connsiteY18" fmla="*/ 0 h 826305"/>
                      <a:gd name="connsiteX0" fmla="*/ 429 w 1040765"/>
                      <a:gd name="connsiteY0" fmla="*/ 409805 h 826305"/>
                      <a:gd name="connsiteX1" fmla="*/ 111066 w 1040765"/>
                      <a:gd name="connsiteY1" fmla="*/ 409805 h 826305"/>
                      <a:gd name="connsiteX2" fmla="*/ 231015 w 1040765"/>
                      <a:gd name="connsiteY2" fmla="*/ 702281 h 826305"/>
                      <a:gd name="connsiteX3" fmla="*/ 261660 w 1040765"/>
                      <a:gd name="connsiteY3" fmla="*/ 727818 h 826305"/>
                      <a:gd name="connsiteX4" fmla="*/ 206793 w 1040765"/>
                      <a:gd name="connsiteY4" fmla="*/ 826305 h 826305"/>
                      <a:gd name="connsiteX5" fmla="*/ 152783 w 1040765"/>
                      <a:gd name="connsiteY5" fmla="*/ 781297 h 826305"/>
                      <a:gd name="connsiteX6" fmla="*/ 429 w 1040765"/>
                      <a:gd name="connsiteY6" fmla="*/ 409805 h 826305"/>
                      <a:gd name="connsiteX7" fmla="*/ 842436 w 1040765"/>
                      <a:gd name="connsiteY7" fmla="*/ 0 h 826305"/>
                      <a:gd name="connsiteX8" fmla="*/ 888412 w 1040765"/>
                      <a:gd name="connsiteY8" fmla="*/ 38313 h 826305"/>
                      <a:gd name="connsiteX9" fmla="*/ 1040765 w 1040765"/>
                      <a:gd name="connsiteY9" fmla="*/ 409805 h 826305"/>
                      <a:gd name="connsiteX10" fmla="*/ 888412 w 1040765"/>
                      <a:gd name="connsiteY10" fmla="*/ 781297 h 826305"/>
                      <a:gd name="connsiteX11" fmla="*/ 848428 w 1040765"/>
                      <a:gd name="connsiteY11" fmla="*/ 814616 h 826305"/>
                      <a:gd name="connsiteX12" fmla="*/ 743459 w 1040765"/>
                      <a:gd name="connsiteY12" fmla="*/ 756138 h 826305"/>
                      <a:gd name="connsiteX13" fmla="*/ 749568 w 1040765"/>
                      <a:gd name="connsiteY13" fmla="*/ 752789 h 826305"/>
                      <a:gd name="connsiteX14" fmla="*/ 930126 w 1040765"/>
                      <a:gd name="connsiteY14" fmla="*/ 409805 h 826305"/>
                      <a:gd name="connsiteX15" fmla="*/ 810178 w 1040765"/>
                      <a:gd name="connsiteY15" fmla="*/ 117329 h 826305"/>
                      <a:gd name="connsiteX16" fmla="*/ 753854 w 1040765"/>
                      <a:gd name="connsiteY16" fmla="*/ 70393 h 826305"/>
                      <a:gd name="connsiteX17" fmla="*/ 842436 w 1040765"/>
                      <a:gd name="connsiteY17" fmla="*/ 0 h 826305"/>
                      <a:gd name="connsiteX0" fmla="*/ 0 w 1040336"/>
                      <a:gd name="connsiteY0" fmla="*/ 409805 h 826305"/>
                      <a:gd name="connsiteX1" fmla="*/ 230586 w 1040336"/>
                      <a:gd name="connsiteY1" fmla="*/ 702281 h 826305"/>
                      <a:gd name="connsiteX2" fmla="*/ 261231 w 1040336"/>
                      <a:gd name="connsiteY2" fmla="*/ 727818 h 826305"/>
                      <a:gd name="connsiteX3" fmla="*/ 206364 w 1040336"/>
                      <a:gd name="connsiteY3" fmla="*/ 826305 h 826305"/>
                      <a:gd name="connsiteX4" fmla="*/ 152354 w 1040336"/>
                      <a:gd name="connsiteY4" fmla="*/ 781297 h 826305"/>
                      <a:gd name="connsiteX5" fmla="*/ 0 w 1040336"/>
                      <a:gd name="connsiteY5" fmla="*/ 409805 h 826305"/>
                      <a:gd name="connsiteX6" fmla="*/ 842007 w 1040336"/>
                      <a:gd name="connsiteY6" fmla="*/ 0 h 826305"/>
                      <a:gd name="connsiteX7" fmla="*/ 887983 w 1040336"/>
                      <a:gd name="connsiteY7" fmla="*/ 38313 h 826305"/>
                      <a:gd name="connsiteX8" fmla="*/ 1040336 w 1040336"/>
                      <a:gd name="connsiteY8" fmla="*/ 409805 h 826305"/>
                      <a:gd name="connsiteX9" fmla="*/ 887983 w 1040336"/>
                      <a:gd name="connsiteY9" fmla="*/ 781297 h 826305"/>
                      <a:gd name="connsiteX10" fmla="*/ 847999 w 1040336"/>
                      <a:gd name="connsiteY10" fmla="*/ 814616 h 826305"/>
                      <a:gd name="connsiteX11" fmla="*/ 743030 w 1040336"/>
                      <a:gd name="connsiteY11" fmla="*/ 756138 h 826305"/>
                      <a:gd name="connsiteX12" fmla="*/ 749139 w 1040336"/>
                      <a:gd name="connsiteY12" fmla="*/ 752789 h 826305"/>
                      <a:gd name="connsiteX13" fmla="*/ 929697 w 1040336"/>
                      <a:gd name="connsiteY13" fmla="*/ 409805 h 826305"/>
                      <a:gd name="connsiteX14" fmla="*/ 809749 w 1040336"/>
                      <a:gd name="connsiteY14" fmla="*/ 117329 h 826305"/>
                      <a:gd name="connsiteX15" fmla="*/ 753425 w 1040336"/>
                      <a:gd name="connsiteY15" fmla="*/ 70393 h 826305"/>
                      <a:gd name="connsiteX16" fmla="*/ 842007 w 1040336"/>
                      <a:gd name="connsiteY16" fmla="*/ 0 h 826305"/>
                      <a:gd name="connsiteX0" fmla="*/ 0 w 887982"/>
                      <a:gd name="connsiteY0" fmla="*/ 781297 h 826305"/>
                      <a:gd name="connsiteX1" fmla="*/ 78232 w 887982"/>
                      <a:gd name="connsiteY1" fmla="*/ 702281 h 826305"/>
                      <a:gd name="connsiteX2" fmla="*/ 108877 w 887982"/>
                      <a:gd name="connsiteY2" fmla="*/ 727818 h 826305"/>
                      <a:gd name="connsiteX3" fmla="*/ 54010 w 887982"/>
                      <a:gd name="connsiteY3" fmla="*/ 826305 h 826305"/>
                      <a:gd name="connsiteX4" fmla="*/ 0 w 887982"/>
                      <a:gd name="connsiteY4" fmla="*/ 781297 h 826305"/>
                      <a:gd name="connsiteX5" fmla="*/ 689653 w 887982"/>
                      <a:gd name="connsiteY5" fmla="*/ 0 h 826305"/>
                      <a:gd name="connsiteX6" fmla="*/ 735629 w 887982"/>
                      <a:gd name="connsiteY6" fmla="*/ 38313 h 826305"/>
                      <a:gd name="connsiteX7" fmla="*/ 887982 w 887982"/>
                      <a:gd name="connsiteY7" fmla="*/ 409805 h 826305"/>
                      <a:gd name="connsiteX8" fmla="*/ 735629 w 887982"/>
                      <a:gd name="connsiteY8" fmla="*/ 781297 h 826305"/>
                      <a:gd name="connsiteX9" fmla="*/ 695645 w 887982"/>
                      <a:gd name="connsiteY9" fmla="*/ 814616 h 826305"/>
                      <a:gd name="connsiteX10" fmla="*/ 590676 w 887982"/>
                      <a:gd name="connsiteY10" fmla="*/ 756138 h 826305"/>
                      <a:gd name="connsiteX11" fmla="*/ 596785 w 887982"/>
                      <a:gd name="connsiteY11" fmla="*/ 752789 h 826305"/>
                      <a:gd name="connsiteX12" fmla="*/ 777343 w 887982"/>
                      <a:gd name="connsiteY12" fmla="*/ 409805 h 826305"/>
                      <a:gd name="connsiteX13" fmla="*/ 657395 w 887982"/>
                      <a:gd name="connsiteY13" fmla="*/ 117329 h 826305"/>
                      <a:gd name="connsiteX14" fmla="*/ 601071 w 887982"/>
                      <a:gd name="connsiteY14" fmla="*/ 70393 h 826305"/>
                      <a:gd name="connsiteX15" fmla="*/ 689653 w 887982"/>
                      <a:gd name="connsiteY15" fmla="*/ 0 h 826305"/>
                      <a:gd name="connsiteX0" fmla="*/ 0 w 887982"/>
                      <a:gd name="connsiteY0" fmla="*/ 781297 h 826305"/>
                      <a:gd name="connsiteX1" fmla="*/ 78232 w 887982"/>
                      <a:gd name="connsiteY1" fmla="*/ 702281 h 826305"/>
                      <a:gd name="connsiteX2" fmla="*/ 54010 w 887982"/>
                      <a:gd name="connsiteY2" fmla="*/ 826305 h 826305"/>
                      <a:gd name="connsiteX3" fmla="*/ 0 w 887982"/>
                      <a:gd name="connsiteY3" fmla="*/ 781297 h 826305"/>
                      <a:gd name="connsiteX4" fmla="*/ 689653 w 887982"/>
                      <a:gd name="connsiteY4" fmla="*/ 0 h 826305"/>
                      <a:gd name="connsiteX5" fmla="*/ 735629 w 887982"/>
                      <a:gd name="connsiteY5" fmla="*/ 38313 h 826305"/>
                      <a:gd name="connsiteX6" fmla="*/ 887982 w 887982"/>
                      <a:gd name="connsiteY6" fmla="*/ 409805 h 826305"/>
                      <a:gd name="connsiteX7" fmla="*/ 735629 w 887982"/>
                      <a:gd name="connsiteY7" fmla="*/ 781297 h 826305"/>
                      <a:gd name="connsiteX8" fmla="*/ 695645 w 887982"/>
                      <a:gd name="connsiteY8" fmla="*/ 814616 h 826305"/>
                      <a:gd name="connsiteX9" fmla="*/ 590676 w 887982"/>
                      <a:gd name="connsiteY9" fmla="*/ 756138 h 826305"/>
                      <a:gd name="connsiteX10" fmla="*/ 596785 w 887982"/>
                      <a:gd name="connsiteY10" fmla="*/ 752789 h 826305"/>
                      <a:gd name="connsiteX11" fmla="*/ 777343 w 887982"/>
                      <a:gd name="connsiteY11" fmla="*/ 409805 h 826305"/>
                      <a:gd name="connsiteX12" fmla="*/ 657395 w 887982"/>
                      <a:gd name="connsiteY12" fmla="*/ 117329 h 826305"/>
                      <a:gd name="connsiteX13" fmla="*/ 601071 w 887982"/>
                      <a:gd name="connsiteY13" fmla="*/ 70393 h 826305"/>
                      <a:gd name="connsiteX14" fmla="*/ 689653 w 887982"/>
                      <a:gd name="connsiteY14" fmla="*/ 0 h 826305"/>
                      <a:gd name="connsiteX0" fmla="*/ 0 w 887982"/>
                      <a:gd name="connsiteY0" fmla="*/ 781297 h 826305"/>
                      <a:gd name="connsiteX1" fmla="*/ 54010 w 887982"/>
                      <a:gd name="connsiteY1" fmla="*/ 826305 h 826305"/>
                      <a:gd name="connsiteX2" fmla="*/ 0 w 887982"/>
                      <a:gd name="connsiteY2" fmla="*/ 781297 h 826305"/>
                      <a:gd name="connsiteX3" fmla="*/ 689653 w 887982"/>
                      <a:gd name="connsiteY3" fmla="*/ 0 h 826305"/>
                      <a:gd name="connsiteX4" fmla="*/ 735629 w 887982"/>
                      <a:gd name="connsiteY4" fmla="*/ 38313 h 826305"/>
                      <a:gd name="connsiteX5" fmla="*/ 887982 w 887982"/>
                      <a:gd name="connsiteY5" fmla="*/ 409805 h 826305"/>
                      <a:gd name="connsiteX6" fmla="*/ 735629 w 887982"/>
                      <a:gd name="connsiteY6" fmla="*/ 781297 h 826305"/>
                      <a:gd name="connsiteX7" fmla="*/ 695645 w 887982"/>
                      <a:gd name="connsiteY7" fmla="*/ 814616 h 826305"/>
                      <a:gd name="connsiteX8" fmla="*/ 590676 w 887982"/>
                      <a:gd name="connsiteY8" fmla="*/ 756138 h 826305"/>
                      <a:gd name="connsiteX9" fmla="*/ 596785 w 887982"/>
                      <a:gd name="connsiteY9" fmla="*/ 752789 h 826305"/>
                      <a:gd name="connsiteX10" fmla="*/ 777343 w 887982"/>
                      <a:gd name="connsiteY10" fmla="*/ 409805 h 826305"/>
                      <a:gd name="connsiteX11" fmla="*/ 657395 w 887982"/>
                      <a:gd name="connsiteY11" fmla="*/ 117329 h 826305"/>
                      <a:gd name="connsiteX12" fmla="*/ 601071 w 887982"/>
                      <a:gd name="connsiteY12" fmla="*/ 70393 h 826305"/>
                      <a:gd name="connsiteX13" fmla="*/ 689653 w 887982"/>
                      <a:gd name="connsiteY13" fmla="*/ 0 h 826305"/>
                      <a:gd name="connsiteX0" fmla="*/ 98977 w 297306"/>
                      <a:gd name="connsiteY0" fmla="*/ 0 h 814616"/>
                      <a:gd name="connsiteX1" fmla="*/ 144953 w 297306"/>
                      <a:gd name="connsiteY1" fmla="*/ 38313 h 814616"/>
                      <a:gd name="connsiteX2" fmla="*/ 297306 w 297306"/>
                      <a:gd name="connsiteY2" fmla="*/ 409805 h 814616"/>
                      <a:gd name="connsiteX3" fmla="*/ 144953 w 297306"/>
                      <a:gd name="connsiteY3" fmla="*/ 781297 h 814616"/>
                      <a:gd name="connsiteX4" fmla="*/ 104969 w 297306"/>
                      <a:gd name="connsiteY4" fmla="*/ 814616 h 814616"/>
                      <a:gd name="connsiteX5" fmla="*/ 0 w 297306"/>
                      <a:gd name="connsiteY5" fmla="*/ 756138 h 814616"/>
                      <a:gd name="connsiteX6" fmla="*/ 6109 w 297306"/>
                      <a:gd name="connsiteY6" fmla="*/ 752789 h 814616"/>
                      <a:gd name="connsiteX7" fmla="*/ 186667 w 297306"/>
                      <a:gd name="connsiteY7" fmla="*/ 409805 h 814616"/>
                      <a:gd name="connsiteX8" fmla="*/ 66719 w 297306"/>
                      <a:gd name="connsiteY8" fmla="*/ 117329 h 814616"/>
                      <a:gd name="connsiteX9" fmla="*/ 10395 w 297306"/>
                      <a:gd name="connsiteY9" fmla="*/ 70393 h 814616"/>
                      <a:gd name="connsiteX10" fmla="*/ 98977 w 297306"/>
                      <a:gd name="connsiteY10" fmla="*/ 0 h 814616"/>
                      <a:gd name="connsiteX0" fmla="*/ 98977 w 297306"/>
                      <a:gd name="connsiteY0" fmla="*/ 0 h 814616"/>
                      <a:gd name="connsiteX1" fmla="*/ 144953 w 297306"/>
                      <a:gd name="connsiteY1" fmla="*/ 38313 h 814616"/>
                      <a:gd name="connsiteX2" fmla="*/ 297306 w 297306"/>
                      <a:gd name="connsiteY2" fmla="*/ 409805 h 814616"/>
                      <a:gd name="connsiteX3" fmla="*/ 144953 w 297306"/>
                      <a:gd name="connsiteY3" fmla="*/ 781297 h 814616"/>
                      <a:gd name="connsiteX4" fmla="*/ 104969 w 297306"/>
                      <a:gd name="connsiteY4" fmla="*/ 814616 h 814616"/>
                      <a:gd name="connsiteX5" fmla="*/ 0 w 297306"/>
                      <a:gd name="connsiteY5" fmla="*/ 756138 h 814616"/>
                      <a:gd name="connsiteX6" fmla="*/ 6109 w 297306"/>
                      <a:gd name="connsiteY6" fmla="*/ 752789 h 814616"/>
                      <a:gd name="connsiteX7" fmla="*/ 186667 w 297306"/>
                      <a:gd name="connsiteY7" fmla="*/ 409805 h 814616"/>
                      <a:gd name="connsiteX8" fmla="*/ 66719 w 297306"/>
                      <a:gd name="connsiteY8" fmla="*/ 117329 h 814616"/>
                      <a:gd name="connsiteX9" fmla="*/ 98977 w 297306"/>
                      <a:gd name="connsiteY9" fmla="*/ 0 h 814616"/>
                      <a:gd name="connsiteX0" fmla="*/ 66719 w 297306"/>
                      <a:gd name="connsiteY0" fmla="*/ 79016 h 776303"/>
                      <a:gd name="connsiteX1" fmla="*/ 144953 w 297306"/>
                      <a:gd name="connsiteY1" fmla="*/ 0 h 776303"/>
                      <a:gd name="connsiteX2" fmla="*/ 297306 w 297306"/>
                      <a:gd name="connsiteY2" fmla="*/ 371492 h 776303"/>
                      <a:gd name="connsiteX3" fmla="*/ 144953 w 297306"/>
                      <a:gd name="connsiteY3" fmla="*/ 742984 h 776303"/>
                      <a:gd name="connsiteX4" fmla="*/ 104969 w 297306"/>
                      <a:gd name="connsiteY4" fmla="*/ 776303 h 776303"/>
                      <a:gd name="connsiteX5" fmla="*/ 0 w 297306"/>
                      <a:gd name="connsiteY5" fmla="*/ 717825 h 776303"/>
                      <a:gd name="connsiteX6" fmla="*/ 6109 w 297306"/>
                      <a:gd name="connsiteY6" fmla="*/ 714476 h 776303"/>
                      <a:gd name="connsiteX7" fmla="*/ 186667 w 297306"/>
                      <a:gd name="connsiteY7" fmla="*/ 371492 h 776303"/>
                      <a:gd name="connsiteX8" fmla="*/ 66719 w 297306"/>
                      <a:gd name="connsiteY8" fmla="*/ 79016 h 776303"/>
                      <a:gd name="connsiteX0" fmla="*/ 66719 w 297306"/>
                      <a:gd name="connsiteY0" fmla="*/ 79016 h 776303"/>
                      <a:gd name="connsiteX1" fmla="*/ 144953 w 297306"/>
                      <a:gd name="connsiteY1" fmla="*/ 0 h 776303"/>
                      <a:gd name="connsiteX2" fmla="*/ 297306 w 297306"/>
                      <a:gd name="connsiteY2" fmla="*/ 371492 h 776303"/>
                      <a:gd name="connsiteX3" fmla="*/ 144953 w 297306"/>
                      <a:gd name="connsiteY3" fmla="*/ 742984 h 776303"/>
                      <a:gd name="connsiteX4" fmla="*/ 104969 w 297306"/>
                      <a:gd name="connsiteY4" fmla="*/ 776303 h 776303"/>
                      <a:gd name="connsiteX5" fmla="*/ 0 w 297306"/>
                      <a:gd name="connsiteY5" fmla="*/ 717825 h 776303"/>
                      <a:gd name="connsiteX6" fmla="*/ 6109 w 297306"/>
                      <a:gd name="connsiteY6" fmla="*/ 714476 h 776303"/>
                      <a:gd name="connsiteX7" fmla="*/ 186667 w 297306"/>
                      <a:gd name="connsiteY7" fmla="*/ 371492 h 776303"/>
                      <a:gd name="connsiteX8" fmla="*/ 66719 w 297306"/>
                      <a:gd name="connsiteY8" fmla="*/ 79016 h 776303"/>
                      <a:gd name="connsiteX0" fmla="*/ 66719 w 297306"/>
                      <a:gd name="connsiteY0" fmla="*/ 106775 h 804062"/>
                      <a:gd name="connsiteX1" fmla="*/ 144953 w 297306"/>
                      <a:gd name="connsiteY1" fmla="*/ 27759 h 804062"/>
                      <a:gd name="connsiteX2" fmla="*/ 297306 w 297306"/>
                      <a:gd name="connsiteY2" fmla="*/ 399251 h 804062"/>
                      <a:gd name="connsiteX3" fmla="*/ 144953 w 297306"/>
                      <a:gd name="connsiteY3" fmla="*/ 770743 h 804062"/>
                      <a:gd name="connsiteX4" fmla="*/ 104969 w 297306"/>
                      <a:gd name="connsiteY4" fmla="*/ 804062 h 804062"/>
                      <a:gd name="connsiteX5" fmla="*/ 0 w 297306"/>
                      <a:gd name="connsiteY5" fmla="*/ 745584 h 804062"/>
                      <a:gd name="connsiteX6" fmla="*/ 6109 w 297306"/>
                      <a:gd name="connsiteY6" fmla="*/ 742235 h 804062"/>
                      <a:gd name="connsiteX7" fmla="*/ 186667 w 297306"/>
                      <a:gd name="connsiteY7" fmla="*/ 399251 h 804062"/>
                      <a:gd name="connsiteX8" fmla="*/ 66719 w 297306"/>
                      <a:gd name="connsiteY8" fmla="*/ 106775 h 804062"/>
                      <a:gd name="connsiteX0" fmla="*/ 66719 w 297306"/>
                      <a:gd name="connsiteY0" fmla="*/ 104747 h 802034"/>
                      <a:gd name="connsiteX1" fmla="*/ 144953 w 297306"/>
                      <a:gd name="connsiteY1" fmla="*/ 25731 h 802034"/>
                      <a:gd name="connsiteX2" fmla="*/ 297306 w 297306"/>
                      <a:gd name="connsiteY2" fmla="*/ 397223 h 802034"/>
                      <a:gd name="connsiteX3" fmla="*/ 144953 w 297306"/>
                      <a:gd name="connsiteY3" fmla="*/ 768715 h 802034"/>
                      <a:gd name="connsiteX4" fmla="*/ 104969 w 297306"/>
                      <a:gd name="connsiteY4" fmla="*/ 802034 h 802034"/>
                      <a:gd name="connsiteX5" fmla="*/ 0 w 297306"/>
                      <a:gd name="connsiteY5" fmla="*/ 743556 h 802034"/>
                      <a:gd name="connsiteX6" fmla="*/ 6109 w 297306"/>
                      <a:gd name="connsiteY6" fmla="*/ 740207 h 802034"/>
                      <a:gd name="connsiteX7" fmla="*/ 186667 w 297306"/>
                      <a:gd name="connsiteY7" fmla="*/ 397223 h 802034"/>
                      <a:gd name="connsiteX8" fmla="*/ 66719 w 297306"/>
                      <a:gd name="connsiteY8" fmla="*/ 104747 h 802034"/>
                      <a:gd name="connsiteX0" fmla="*/ 66719 w 297306"/>
                      <a:gd name="connsiteY0" fmla="*/ 112083 h 809370"/>
                      <a:gd name="connsiteX1" fmla="*/ 144953 w 297306"/>
                      <a:gd name="connsiteY1" fmla="*/ 33067 h 809370"/>
                      <a:gd name="connsiteX2" fmla="*/ 297306 w 297306"/>
                      <a:gd name="connsiteY2" fmla="*/ 404559 h 809370"/>
                      <a:gd name="connsiteX3" fmla="*/ 144953 w 297306"/>
                      <a:gd name="connsiteY3" fmla="*/ 776051 h 809370"/>
                      <a:gd name="connsiteX4" fmla="*/ 104969 w 297306"/>
                      <a:gd name="connsiteY4" fmla="*/ 809370 h 809370"/>
                      <a:gd name="connsiteX5" fmla="*/ 0 w 297306"/>
                      <a:gd name="connsiteY5" fmla="*/ 750892 h 809370"/>
                      <a:gd name="connsiteX6" fmla="*/ 6109 w 297306"/>
                      <a:gd name="connsiteY6" fmla="*/ 747543 h 809370"/>
                      <a:gd name="connsiteX7" fmla="*/ 186667 w 297306"/>
                      <a:gd name="connsiteY7" fmla="*/ 404559 h 809370"/>
                      <a:gd name="connsiteX8" fmla="*/ 66719 w 297306"/>
                      <a:gd name="connsiteY8" fmla="*/ 112083 h 809370"/>
                      <a:gd name="connsiteX0" fmla="*/ 66719 w 297306"/>
                      <a:gd name="connsiteY0" fmla="*/ 101109 h 798396"/>
                      <a:gd name="connsiteX1" fmla="*/ 144953 w 297306"/>
                      <a:gd name="connsiteY1" fmla="*/ 22093 h 798396"/>
                      <a:gd name="connsiteX2" fmla="*/ 297306 w 297306"/>
                      <a:gd name="connsiteY2" fmla="*/ 393585 h 798396"/>
                      <a:gd name="connsiteX3" fmla="*/ 144953 w 297306"/>
                      <a:gd name="connsiteY3" fmla="*/ 765077 h 798396"/>
                      <a:gd name="connsiteX4" fmla="*/ 104969 w 297306"/>
                      <a:gd name="connsiteY4" fmla="*/ 798396 h 798396"/>
                      <a:gd name="connsiteX5" fmla="*/ 0 w 297306"/>
                      <a:gd name="connsiteY5" fmla="*/ 739918 h 798396"/>
                      <a:gd name="connsiteX6" fmla="*/ 6109 w 297306"/>
                      <a:gd name="connsiteY6" fmla="*/ 736569 h 798396"/>
                      <a:gd name="connsiteX7" fmla="*/ 186667 w 297306"/>
                      <a:gd name="connsiteY7" fmla="*/ 393585 h 798396"/>
                      <a:gd name="connsiteX8" fmla="*/ 66719 w 297306"/>
                      <a:gd name="connsiteY8" fmla="*/ 101109 h 798396"/>
                      <a:gd name="connsiteX0" fmla="*/ 66719 w 297306"/>
                      <a:gd name="connsiteY0" fmla="*/ 94305 h 791592"/>
                      <a:gd name="connsiteX1" fmla="*/ 144953 w 297306"/>
                      <a:gd name="connsiteY1" fmla="*/ 15289 h 791592"/>
                      <a:gd name="connsiteX2" fmla="*/ 297306 w 297306"/>
                      <a:gd name="connsiteY2" fmla="*/ 386781 h 791592"/>
                      <a:gd name="connsiteX3" fmla="*/ 144953 w 297306"/>
                      <a:gd name="connsiteY3" fmla="*/ 758273 h 791592"/>
                      <a:gd name="connsiteX4" fmla="*/ 104969 w 297306"/>
                      <a:gd name="connsiteY4" fmla="*/ 791592 h 791592"/>
                      <a:gd name="connsiteX5" fmla="*/ 0 w 297306"/>
                      <a:gd name="connsiteY5" fmla="*/ 733114 h 791592"/>
                      <a:gd name="connsiteX6" fmla="*/ 6109 w 297306"/>
                      <a:gd name="connsiteY6" fmla="*/ 729765 h 791592"/>
                      <a:gd name="connsiteX7" fmla="*/ 186667 w 297306"/>
                      <a:gd name="connsiteY7" fmla="*/ 386781 h 791592"/>
                      <a:gd name="connsiteX8" fmla="*/ 66719 w 297306"/>
                      <a:gd name="connsiteY8" fmla="*/ 94305 h 791592"/>
                      <a:gd name="connsiteX0" fmla="*/ 66719 w 297306"/>
                      <a:gd name="connsiteY0" fmla="*/ 96446 h 793733"/>
                      <a:gd name="connsiteX1" fmla="*/ 144953 w 297306"/>
                      <a:gd name="connsiteY1" fmla="*/ 17430 h 793733"/>
                      <a:gd name="connsiteX2" fmla="*/ 297306 w 297306"/>
                      <a:gd name="connsiteY2" fmla="*/ 388922 h 793733"/>
                      <a:gd name="connsiteX3" fmla="*/ 144953 w 297306"/>
                      <a:gd name="connsiteY3" fmla="*/ 760414 h 793733"/>
                      <a:gd name="connsiteX4" fmla="*/ 104969 w 297306"/>
                      <a:gd name="connsiteY4" fmla="*/ 793733 h 793733"/>
                      <a:gd name="connsiteX5" fmla="*/ 0 w 297306"/>
                      <a:gd name="connsiteY5" fmla="*/ 735255 h 793733"/>
                      <a:gd name="connsiteX6" fmla="*/ 6109 w 297306"/>
                      <a:gd name="connsiteY6" fmla="*/ 731906 h 793733"/>
                      <a:gd name="connsiteX7" fmla="*/ 186667 w 297306"/>
                      <a:gd name="connsiteY7" fmla="*/ 388922 h 793733"/>
                      <a:gd name="connsiteX8" fmla="*/ 66719 w 297306"/>
                      <a:gd name="connsiteY8" fmla="*/ 96446 h 793733"/>
                      <a:gd name="connsiteX0" fmla="*/ 66719 w 297306"/>
                      <a:gd name="connsiteY0" fmla="*/ 96446 h 793733"/>
                      <a:gd name="connsiteX1" fmla="*/ 144953 w 297306"/>
                      <a:gd name="connsiteY1" fmla="*/ 17430 h 793733"/>
                      <a:gd name="connsiteX2" fmla="*/ 297306 w 297306"/>
                      <a:gd name="connsiteY2" fmla="*/ 388922 h 793733"/>
                      <a:gd name="connsiteX3" fmla="*/ 144953 w 297306"/>
                      <a:gd name="connsiteY3" fmla="*/ 760414 h 793733"/>
                      <a:gd name="connsiteX4" fmla="*/ 104969 w 297306"/>
                      <a:gd name="connsiteY4" fmla="*/ 793733 h 793733"/>
                      <a:gd name="connsiteX5" fmla="*/ 0 w 297306"/>
                      <a:gd name="connsiteY5" fmla="*/ 735255 h 793733"/>
                      <a:gd name="connsiteX6" fmla="*/ 186667 w 297306"/>
                      <a:gd name="connsiteY6" fmla="*/ 388922 h 793733"/>
                      <a:gd name="connsiteX7" fmla="*/ 66719 w 297306"/>
                      <a:gd name="connsiteY7" fmla="*/ 96446 h 793733"/>
                      <a:gd name="connsiteX0" fmla="*/ 66719 w 297306"/>
                      <a:gd name="connsiteY0" fmla="*/ 96446 h 760414"/>
                      <a:gd name="connsiteX1" fmla="*/ 144953 w 297306"/>
                      <a:gd name="connsiteY1" fmla="*/ 17430 h 760414"/>
                      <a:gd name="connsiteX2" fmla="*/ 297306 w 297306"/>
                      <a:gd name="connsiteY2" fmla="*/ 388922 h 760414"/>
                      <a:gd name="connsiteX3" fmla="*/ 144953 w 297306"/>
                      <a:gd name="connsiteY3" fmla="*/ 760414 h 760414"/>
                      <a:gd name="connsiteX4" fmla="*/ 0 w 297306"/>
                      <a:gd name="connsiteY4" fmla="*/ 735255 h 760414"/>
                      <a:gd name="connsiteX5" fmla="*/ 186667 w 297306"/>
                      <a:gd name="connsiteY5" fmla="*/ 388922 h 760414"/>
                      <a:gd name="connsiteX6" fmla="*/ 66719 w 297306"/>
                      <a:gd name="connsiteY6" fmla="*/ 96446 h 760414"/>
                      <a:gd name="connsiteX0" fmla="*/ 66719 w 297306"/>
                      <a:gd name="connsiteY0" fmla="*/ 96446 h 760414"/>
                      <a:gd name="connsiteX1" fmla="*/ 144953 w 297306"/>
                      <a:gd name="connsiteY1" fmla="*/ 17430 h 760414"/>
                      <a:gd name="connsiteX2" fmla="*/ 297306 w 297306"/>
                      <a:gd name="connsiteY2" fmla="*/ 388922 h 760414"/>
                      <a:gd name="connsiteX3" fmla="*/ 144953 w 297306"/>
                      <a:gd name="connsiteY3" fmla="*/ 760414 h 760414"/>
                      <a:gd name="connsiteX4" fmla="*/ 0 w 297306"/>
                      <a:gd name="connsiteY4" fmla="*/ 735255 h 760414"/>
                      <a:gd name="connsiteX5" fmla="*/ 186667 w 297306"/>
                      <a:gd name="connsiteY5" fmla="*/ 388922 h 760414"/>
                      <a:gd name="connsiteX6" fmla="*/ 66719 w 297306"/>
                      <a:gd name="connsiteY6" fmla="*/ 96446 h 760414"/>
                      <a:gd name="connsiteX0" fmla="*/ 66719 w 297306"/>
                      <a:gd name="connsiteY0" fmla="*/ 96446 h 760414"/>
                      <a:gd name="connsiteX1" fmla="*/ 144953 w 297306"/>
                      <a:gd name="connsiteY1" fmla="*/ 17430 h 760414"/>
                      <a:gd name="connsiteX2" fmla="*/ 297306 w 297306"/>
                      <a:gd name="connsiteY2" fmla="*/ 388922 h 760414"/>
                      <a:gd name="connsiteX3" fmla="*/ 144953 w 297306"/>
                      <a:gd name="connsiteY3" fmla="*/ 760414 h 760414"/>
                      <a:gd name="connsiteX4" fmla="*/ 0 w 297306"/>
                      <a:gd name="connsiteY4" fmla="*/ 735255 h 760414"/>
                      <a:gd name="connsiteX5" fmla="*/ 186667 w 297306"/>
                      <a:gd name="connsiteY5" fmla="*/ 388922 h 760414"/>
                      <a:gd name="connsiteX6" fmla="*/ 66719 w 297306"/>
                      <a:gd name="connsiteY6" fmla="*/ 96446 h 760414"/>
                      <a:gd name="connsiteX0" fmla="*/ 66719 w 297306"/>
                      <a:gd name="connsiteY0" fmla="*/ 96446 h 760414"/>
                      <a:gd name="connsiteX1" fmla="*/ 144953 w 297306"/>
                      <a:gd name="connsiteY1" fmla="*/ 17430 h 760414"/>
                      <a:gd name="connsiteX2" fmla="*/ 297306 w 297306"/>
                      <a:gd name="connsiteY2" fmla="*/ 388922 h 760414"/>
                      <a:gd name="connsiteX3" fmla="*/ 144953 w 297306"/>
                      <a:gd name="connsiteY3" fmla="*/ 760414 h 760414"/>
                      <a:gd name="connsiteX4" fmla="*/ 0 w 297306"/>
                      <a:gd name="connsiteY4" fmla="*/ 735255 h 760414"/>
                      <a:gd name="connsiteX5" fmla="*/ 186667 w 297306"/>
                      <a:gd name="connsiteY5" fmla="*/ 388922 h 760414"/>
                      <a:gd name="connsiteX6" fmla="*/ 66719 w 297306"/>
                      <a:gd name="connsiteY6" fmla="*/ 96446 h 760414"/>
                      <a:gd name="connsiteX0" fmla="*/ 66719 w 297306"/>
                      <a:gd name="connsiteY0" fmla="*/ 96446 h 771513"/>
                      <a:gd name="connsiteX1" fmla="*/ 144953 w 297306"/>
                      <a:gd name="connsiteY1" fmla="*/ 17430 h 771513"/>
                      <a:gd name="connsiteX2" fmla="*/ 297306 w 297306"/>
                      <a:gd name="connsiteY2" fmla="*/ 388922 h 771513"/>
                      <a:gd name="connsiteX3" fmla="*/ 144953 w 297306"/>
                      <a:gd name="connsiteY3" fmla="*/ 760414 h 771513"/>
                      <a:gd name="connsiteX4" fmla="*/ 0 w 297306"/>
                      <a:gd name="connsiteY4" fmla="*/ 735255 h 771513"/>
                      <a:gd name="connsiteX5" fmla="*/ 186667 w 297306"/>
                      <a:gd name="connsiteY5" fmla="*/ 388922 h 771513"/>
                      <a:gd name="connsiteX6" fmla="*/ 66719 w 297306"/>
                      <a:gd name="connsiteY6" fmla="*/ 96446 h 771513"/>
                      <a:gd name="connsiteX0" fmla="*/ 66719 w 297306"/>
                      <a:gd name="connsiteY0" fmla="*/ 96446 h 814231"/>
                      <a:gd name="connsiteX1" fmla="*/ 144953 w 297306"/>
                      <a:gd name="connsiteY1" fmla="*/ 17430 h 814231"/>
                      <a:gd name="connsiteX2" fmla="*/ 297306 w 297306"/>
                      <a:gd name="connsiteY2" fmla="*/ 388922 h 814231"/>
                      <a:gd name="connsiteX3" fmla="*/ 144953 w 297306"/>
                      <a:gd name="connsiteY3" fmla="*/ 760414 h 814231"/>
                      <a:gd name="connsiteX4" fmla="*/ 0 w 297306"/>
                      <a:gd name="connsiteY4" fmla="*/ 735255 h 814231"/>
                      <a:gd name="connsiteX5" fmla="*/ 186667 w 297306"/>
                      <a:gd name="connsiteY5" fmla="*/ 388922 h 814231"/>
                      <a:gd name="connsiteX6" fmla="*/ 66719 w 297306"/>
                      <a:gd name="connsiteY6" fmla="*/ 96446 h 814231"/>
                      <a:gd name="connsiteX0" fmla="*/ 76809 w 307396"/>
                      <a:gd name="connsiteY0" fmla="*/ 96446 h 805276"/>
                      <a:gd name="connsiteX1" fmla="*/ 155043 w 307396"/>
                      <a:gd name="connsiteY1" fmla="*/ 17430 h 805276"/>
                      <a:gd name="connsiteX2" fmla="*/ 307396 w 307396"/>
                      <a:gd name="connsiteY2" fmla="*/ 388922 h 805276"/>
                      <a:gd name="connsiteX3" fmla="*/ 155043 w 307396"/>
                      <a:gd name="connsiteY3" fmla="*/ 760414 h 805276"/>
                      <a:gd name="connsiteX4" fmla="*/ 10090 w 307396"/>
                      <a:gd name="connsiteY4" fmla="*/ 735255 h 805276"/>
                      <a:gd name="connsiteX5" fmla="*/ 196757 w 307396"/>
                      <a:gd name="connsiteY5" fmla="*/ 388922 h 805276"/>
                      <a:gd name="connsiteX6" fmla="*/ 76809 w 307396"/>
                      <a:gd name="connsiteY6" fmla="*/ 96446 h 805276"/>
                      <a:gd name="connsiteX0" fmla="*/ 82759 w 313346"/>
                      <a:gd name="connsiteY0" fmla="*/ 96446 h 824861"/>
                      <a:gd name="connsiteX1" fmla="*/ 160993 w 313346"/>
                      <a:gd name="connsiteY1" fmla="*/ 17430 h 824861"/>
                      <a:gd name="connsiteX2" fmla="*/ 313346 w 313346"/>
                      <a:gd name="connsiteY2" fmla="*/ 388922 h 824861"/>
                      <a:gd name="connsiteX3" fmla="*/ 160993 w 313346"/>
                      <a:gd name="connsiteY3" fmla="*/ 760414 h 824861"/>
                      <a:gd name="connsiteX4" fmla="*/ 16040 w 313346"/>
                      <a:gd name="connsiteY4" fmla="*/ 735255 h 824861"/>
                      <a:gd name="connsiteX5" fmla="*/ 202707 w 313346"/>
                      <a:gd name="connsiteY5" fmla="*/ 388922 h 824861"/>
                      <a:gd name="connsiteX6" fmla="*/ 82759 w 313346"/>
                      <a:gd name="connsiteY6" fmla="*/ 96446 h 824861"/>
                      <a:gd name="connsiteX0" fmla="*/ 82759 w 313346"/>
                      <a:gd name="connsiteY0" fmla="*/ 96446 h 824861"/>
                      <a:gd name="connsiteX1" fmla="*/ 160993 w 313346"/>
                      <a:gd name="connsiteY1" fmla="*/ 17430 h 824861"/>
                      <a:gd name="connsiteX2" fmla="*/ 313346 w 313346"/>
                      <a:gd name="connsiteY2" fmla="*/ 388922 h 824861"/>
                      <a:gd name="connsiteX3" fmla="*/ 160993 w 313346"/>
                      <a:gd name="connsiteY3" fmla="*/ 760414 h 824861"/>
                      <a:gd name="connsiteX4" fmla="*/ 16040 w 313346"/>
                      <a:gd name="connsiteY4" fmla="*/ 735255 h 824861"/>
                      <a:gd name="connsiteX5" fmla="*/ 202707 w 313346"/>
                      <a:gd name="connsiteY5" fmla="*/ 388922 h 824861"/>
                      <a:gd name="connsiteX6" fmla="*/ 82759 w 313346"/>
                      <a:gd name="connsiteY6" fmla="*/ 96446 h 824861"/>
                      <a:gd name="connsiteX0" fmla="*/ 82759 w 313346"/>
                      <a:gd name="connsiteY0" fmla="*/ 96446 h 831050"/>
                      <a:gd name="connsiteX1" fmla="*/ 160993 w 313346"/>
                      <a:gd name="connsiteY1" fmla="*/ 17430 h 831050"/>
                      <a:gd name="connsiteX2" fmla="*/ 313346 w 313346"/>
                      <a:gd name="connsiteY2" fmla="*/ 388922 h 831050"/>
                      <a:gd name="connsiteX3" fmla="*/ 160993 w 313346"/>
                      <a:gd name="connsiteY3" fmla="*/ 768676 h 831050"/>
                      <a:gd name="connsiteX4" fmla="*/ 16040 w 313346"/>
                      <a:gd name="connsiteY4" fmla="*/ 735255 h 831050"/>
                      <a:gd name="connsiteX5" fmla="*/ 202707 w 313346"/>
                      <a:gd name="connsiteY5" fmla="*/ 388922 h 831050"/>
                      <a:gd name="connsiteX6" fmla="*/ 82759 w 313346"/>
                      <a:gd name="connsiteY6" fmla="*/ 96446 h 831050"/>
                      <a:gd name="connsiteX0" fmla="*/ 78713 w 309300"/>
                      <a:gd name="connsiteY0" fmla="*/ 96446 h 799283"/>
                      <a:gd name="connsiteX1" fmla="*/ 156947 w 309300"/>
                      <a:gd name="connsiteY1" fmla="*/ 17430 h 799283"/>
                      <a:gd name="connsiteX2" fmla="*/ 309300 w 309300"/>
                      <a:gd name="connsiteY2" fmla="*/ 388922 h 799283"/>
                      <a:gd name="connsiteX3" fmla="*/ 156947 w 309300"/>
                      <a:gd name="connsiteY3" fmla="*/ 768676 h 799283"/>
                      <a:gd name="connsiteX4" fmla="*/ 11994 w 309300"/>
                      <a:gd name="connsiteY4" fmla="*/ 735255 h 799283"/>
                      <a:gd name="connsiteX5" fmla="*/ 198661 w 309300"/>
                      <a:gd name="connsiteY5" fmla="*/ 388922 h 799283"/>
                      <a:gd name="connsiteX6" fmla="*/ 78713 w 309300"/>
                      <a:gd name="connsiteY6" fmla="*/ 96446 h 799283"/>
                      <a:gd name="connsiteX0" fmla="*/ 82173 w 312760"/>
                      <a:gd name="connsiteY0" fmla="*/ 96446 h 823714"/>
                      <a:gd name="connsiteX1" fmla="*/ 160407 w 312760"/>
                      <a:gd name="connsiteY1" fmla="*/ 17430 h 823714"/>
                      <a:gd name="connsiteX2" fmla="*/ 312760 w 312760"/>
                      <a:gd name="connsiteY2" fmla="*/ 388922 h 823714"/>
                      <a:gd name="connsiteX3" fmla="*/ 160407 w 312760"/>
                      <a:gd name="connsiteY3" fmla="*/ 768676 h 823714"/>
                      <a:gd name="connsiteX4" fmla="*/ 15454 w 312760"/>
                      <a:gd name="connsiteY4" fmla="*/ 735255 h 823714"/>
                      <a:gd name="connsiteX5" fmla="*/ 202121 w 312760"/>
                      <a:gd name="connsiteY5" fmla="*/ 388922 h 823714"/>
                      <a:gd name="connsiteX6" fmla="*/ 82173 w 312760"/>
                      <a:gd name="connsiteY6" fmla="*/ 96446 h 823714"/>
                      <a:gd name="connsiteX0" fmla="*/ 51555 w 282142"/>
                      <a:gd name="connsiteY0" fmla="*/ 96446 h 818841"/>
                      <a:gd name="connsiteX1" fmla="*/ 129789 w 282142"/>
                      <a:gd name="connsiteY1" fmla="*/ 17430 h 818841"/>
                      <a:gd name="connsiteX2" fmla="*/ 282142 w 282142"/>
                      <a:gd name="connsiteY2" fmla="*/ 388922 h 818841"/>
                      <a:gd name="connsiteX3" fmla="*/ 129789 w 282142"/>
                      <a:gd name="connsiteY3" fmla="*/ 768676 h 818841"/>
                      <a:gd name="connsiteX4" fmla="*/ 20641 w 282142"/>
                      <a:gd name="connsiteY4" fmla="*/ 713221 h 818841"/>
                      <a:gd name="connsiteX5" fmla="*/ 171503 w 282142"/>
                      <a:gd name="connsiteY5" fmla="*/ 388922 h 818841"/>
                      <a:gd name="connsiteX6" fmla="*/ 51555 w 282142"/>
                      <a:gd name="connsiteY6" fmla="*/ 96446 h 818841"/>
                      <a:gd name="connsiteX0" fmla="*/ 64777 w 295364"/>
                      <a:gd name="connsiteY0" fmla="*/ 96446 h 821926"/>
                      <a:gd name="connsiteX1" fmla="*/ 143011 w 295364"/>
                      <a:gd name="connsiteY1" fmla="*/ 17430 h 821926"/>
                      <a:gd name="connsiteX2" fmla="*/ 295364 w 295364"/>
                      <a:gd name="connsiteY2" fmla="*/ 388922 h 821926"/>
                      <a:gd name="connsiteX3" fmla="*/ 143011 w 295364"/>
                      <a:gd name="connsiteY3" fmla="*/ 768676 h 821926"/>
                      <a:gd name="connsiteX4" fmla="*/ 33863 w 295364"/>
                      <a:gd name="connsiteY4" fmla="*/ 713221 h 821926"/>
                      <a:gd name="connsiteX5" fmla="*/ 184725 w 295364"/>
                      <a:gd name="connsiteY5" fmla="*/ 388922 h 821926"/>
                      <a:gd name="connsiteX6" fmla="*/ 64777 w 295364"/>
                      <a:gd name="connsiteY6" fmla="*/ 96446 h 821926"/>
                      <a:gd name="connsiteX0" fmla="*/ 64777 w 295364"/>
                      <a:gd name="connsiteY0" fmla="*/ 96446 h 821926"/>
                      <a:gd name="connsiteX1" fmla="*/ 143011 w 295364"/>
                      <a:gd name="connsiteY1" fmla="*/ 17430 h 821926"/>
                      <a:gd name="connsiteX2" fmla="*/ 295364 w 295364"/>
                      <a:gd name="connsiteY2" fmla="*/ 388922 h 821926"/>
                      <a:gd name="connsiteX3" fmla="*/ 143011 w 295364"/>
                      <a:gd name="connsiteY3" fmla="*/ 768676 h 821926"/>
                      <a:gd name="connsiteX4" fmla="*/ 33863 w 295364"/>
                      <a:gd name="connsiteY4" fmla="*/ 713221 h 821926"/>
                      <a:gd name="connsiteX5" fmla="*/ 184725 w 295364"/>
                      <a:gd name="connsiteY5" fmla="*/ 388922 h 821926"/>
                      <a:gd name="connsiteX6" fmla="*/ 64777 w 295364"/>
                      <a:gd name="connsiteY6" fmla="*/ 96446 h 821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5364" h="821926">
                        <a:moveTo>
                          <a:pt x="64777" y="96446"/>
                        </a:moveTo>
                        <a:cubicBezTo>
                          <a:pt x="10982" y="28793"/>
                          <a:pt x="92145" y="-30596"/>
                          <a:pt x="143011" y="17430"/>
                        </a:cubicBezTo>
                        <a:cubicBezTo>
                          <a:pt x="237143" y="112503"/>
                          <a:pt x="295364" y="263714"/>
                          <a:pt x="295364" y="388922"/>
                        </a:cubicBezTo>
                        <a:cubicBezTo>
                          <a:pt x="295364" y="514130"/>
                          <a:pt x="237142" y="657077"/>
                          <a:pt x="143011" y="768676"/>
                        </a:cubicBezTo>
                        <a:cubicBezTo>
                          <a:pt x="28592" y="895246"/>
                          <a:pt x="-47267" y="762920"/>
                          <a:pt x="33863" y="713221"/>
                        </a:cubicBezTo>
                        <a:cubicBezTo>
                          <a:pt x="142907" y="625320"/>
                          <a:pt x="183096" y="545679"/>
                          <a:pt x="184725" y="388922"/>
                        </a:cubicBezTo>
                        <a:cubicBezTo>
                          <a:pt x="184725" y="274703"/>
                          <a:pt x="138887" y="171297"/>
                          <a:pt x="64777" y="96446"/>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218" name="Freeform 597">
                    <a:extLst>
                      <a:ext uri="{FF2B5EF4-FFF2-40B4-BE49-F238E27FC236}">
                        <a16:creationId xmlns:a16="http://schemas.microsoft.com/office/drawing/2014/main" id="{F3613257-BD0F-45A0-9EE1-169833516444}"/>
                      </a:ext>
                    </a:extLst>
                  </p:cNvPr>
                  <p:cNvSpPr/>
                  <p:nvPr/>
                </p:nvSpPr>
                <p:spPr>
                  <a:xfrm>
                    <a:off x="4673835" y="2334708"/>
                    <a:ext cx="188522" cy="551485"/>
                  </a:xfrm>
                  <a:custGeom>
                    <a:avLst/>
                    <a:gdLst>
                      <a:gd name="connsiteX0" fmla="*/ 816131 w 914400"/>
                      <a:gd name="connsiteY0" fmla="*/ 68780 h 788917"/>
                      <a:gd name="connsiteX1" fmla="*/ 836318 w 914400"/>
                      <a:gd name="connsiteY1" fmla="*/ 93247 h 788917"/>
                      <a:gd name="connsiteX2" fmla="*/ 914400 w 914400"/>
                      <a:gd name="connsiteY2" fmla="*/ 348872 h 788917"/>
                      <a:gd name="connsiteX3" fmla="*/ 836318 w 914400"/>
                      <a:gd name="connsiteY3" fmla="*/ 604497 h 788917"/>
                      <a:gd name="connsiteX4" fmla="*/ 811423 w 914400"/>
                      <a:gd name="connsiteY4" fmla="*/ 634670 h 788917"/>
                      <a:gd name="connsiteX5" fmla="*/ 705120 w 914400"/>
                      <a:gd name="connsiteY5" fmla="*/ 575449 h 788917"/>
                      <a:gd name="connsiteX6" fmla="*/ 736618 w 914400"/>
                      <a:gd name="connsiteY6" fmla="*/ 537273 h 788917"/>
                      <a:gd name="connsiteX7" fmla="*/ 794166 w 914400"/>
                      <a:gd name="connsiteY7" fmla="*/ 348872 h 788917"/>
                      <a:gd name="connsiteX8" fmla="*/ 736618 w 914400"/>
                      <a:gd name="connsiteY8" fmla="*/ 160471 h 788917"/>
                      <a:gd name="connsiteX9" fmla="*/ 722413 w 914400"/>
                      <a:gd name="connsiteY9" fmla="*/ 143255 h 788917"/>
                      <a:gd name="connsiteX10" fmla="*/ 164917 w 914400"/>
                      <a:gd name="connsiteY10" fmla="*/ 0 h 788917"/>
                      <a:gd name="connsiteX11" fmla="*/ 239391 w 914400"/>
                      <a:gd name="connsiteY11" fmla="*/ 93719 h 788917"/>
                      <a:gd name="connsiteX12" fmla="*/ 218929 w 914400"/>
                      <a:gd name="connsiteY12" fmla="*/ 110601 h 788917"/>
                      <a:gd name="connsiteX13" fmla="*/ 120234 w 914400"/>
                      <a:gd name="connsiteY13" fmla="*/ 348872 h 788917"/>
                      <a:gd name="connsiteX14" fmla="*/ 389290 w 914400"/>
                      <a:gd name="connsiteY14" fmla="*/ 678992 h 788917"/>
                      <a:gd name="connsiteX15" fmla="*/ 400337 w 914400"/>
                      <a:gd name="connsiteY15" fmla="*/ 680106 h 788917"/>
                      <a:gd name="connsiteX16" fmla="*/ 339718 w 914400"/>
                      <a:gd name="connsiteY16" fmla="*/ 788917 h 788917"/>
                      <a:gd name="connsiteX17" fmla="*/ 279237 w 914400"/>
                      <a:gd name="connsiteY17" fmla="*/ 770143 h 788917"/>
                      <a:gd name="connsiteX18" fmla="*/ 0 w 914400"/>
                      <a:gd name="connsiteY18" fmla="*/ 348872 h 788917"/>
                      <a:gd name="connsiteX19" fmla="*/ 133911 w 914400"/>
                      <a:gd name="connsiteY19" fmla="*/ 25583 h 788917"/>
                      <a:gd name="connsiteX0" fmla="*/ 816131 w 914400"/>
                      <a:gd name="connsiteY0" fmla="*/ 68780 h 788917"/>
                      <a:gd name="connsiteX1" fmla="*/ 836318 w 914400"/>
                      <a:gd name="connsiteY1" fmla="*/ 93247 h 788917"/>
                      <a:gd name="connsiteX2" fmla="*/ 914400 w 914400"/>
                      <a:gd name="connsiteY2" fmla="*/ 348872 h 788917"/>
                      <a:gd name="connsiteX3" fmla="*/ 836318 w 914400"/>
                      <a:gd name="connsiteY3" fmla="*/ 604497 h 788917"/>
                      <a:gd name="connsiteX4" fmla="*/ 811423 w 914400"/>
                      <a:gd name="connsiteY4" fmla="*/ 634670 h 788917"/>
                      <a:gd name="connsiteX5" fmla="*/ 705120 w 914400"/>
                      <a:gd name="connsiteY5" fmla="*/ 575449 h 788917"/>
                      <a:gd name="connsiteX6" fmla="*/ 736618 w 914400"/>
                      <a:gd name="connsiteY6" fmla="*/ 537273 h 788917"/>
                      <a:gd name="connsiteX7" fmla="*/ 794166 w 914400"/>
                      <a:gd name="connsiteY7" fmla="*/ 348872 h 788917"/>
                      <a:gd name="connsiteX8" fmla="*/ 736618 w 914400"/>
                      <a:gd name="connsiteY8" fmla="*/ 160471 h 788917"/>
                      <a:gd name="connsiteX9" fmla="*/ 722413 w 914400"/>
                      <a:gd name="connsiteY9" fmla="*/ 143255 h 788917"/>
                      <a:gd name="connsiteX10" fmla="*/ 816131 w 914400"/>
                      <a:gd name="connsiteY10" fmla="*/ 68780 h 788917"/>
                      <a:gd name="connsiteX11" fmla="*/ 164917 w 914400"/>
                      <a:gd name="connsiteY11" fmla="*/ 0 h 788917"/>
                      <a:gd name="connsiteX12" fmla="*/ 239391 w 914400"/>
                      <a:gd name="connsiteY12" fmla="*/ 93719 h 788917"/>
                      <a:gd name="connsiteX13" fmla="*/ 120234 w 914400"/>
                      <a:gd name="connsiteY13" fmla="*/ 348872 h 788917"/>
                      <a:gd name="connsiteX14" fmla="*/ 389290 w 914400"/>
                      <a:gd name="connsiteY14" fmla="*/ 678992 h 788917"/>
                      <a:gd name="connsiteX15" fmla="*/ 400337 w 914400"/>
                      <a:gd name="connsiteY15" fmla="*/ 680106 h 788917"/>
                      <a:gd name="connsiteX16" fmla="*/ 339718 w 914400"/>
                      <a:gd name="connsiteY16" fmla="*/ 788917 h 788917"/>
                      <a:gd name="connsiteX17" fmla="*/ 279237 w 914400"/>
                      <a:gd name="connsiteY17" fmla="*/ 770143 h 788917"/>
                      <a:gd name="connsiteX18" fmla="*/ 0 w 914400"/>
                      <a:gd name="connsiteY18" fmla="*/ 348872 h 788917"/>
                      <a:gd name="connsiteX19" fmla="*/ 133911 w 914400"/>
                      <a:gd name="connsiteY19" fmla="*/ 25583 h 788917"/>
                      <a:gd name="connsiteX20" fmla="*/ 164917 w 914400"/>
                      <a:gd name="connsiteY20" fmla="*/ 0 h 788917"/>
                      <a:gd name="connsiteX0" fmla="*/ 816131 w 914400"/>
                      <a:gd name="connsiteY0" fmla="*/ 68780 h 788917"/>
                      <a:gd name="connsiteX1" fmla="*/ 836318 w 914400"/>
                      <a:gd name="connsiteY1" fmla="*/ 93247 h 788917"/>
                      <a:gd name="connsiteX2" fmla="*/ 914400 w 914400"/>
                      <a:gd name="connsiteY2" fmla="*/ 348872 h 788917"/>
                      <a:gd name="connsiteX3" fmla="*/ 836318 w 914400"/>
                      <a:gd name="connsiteY3" fmla="*/ 604497 h 788917"/>
                      <a:gd name="connsiteX4" fmla="*/ 811423 w 914400"/>
                      <a:gd name="connsiteY4" fmla="*/ 634670 h 788917"/>
                      <a:gd name="connsiteX5" fmla="*/ 705120 w 914400"/>
                      <a:gd name="connsiteY5" fmla="*/ 575449 h 788917"/>
                      <a:gd name="connsiteX6" fmla="*/ 736618 w 914400"/>
                      <a:gd name="connsiteY6" fmla="*/ 537273 h 788917"/>
                      <a:gd name="connsiteX7" fmla="*/ 794166 w 914400"/>
                      <a:gd name="connsiteY7" fmla="*/ 348872 h 788917"/>
                      <a:gd name="connsiteX8" fmla="*/ 736618 w 914400"/>
                      <a:gd name="connsiteY8" fmla="*/ 160471 h 788917"/>
                      <a:gd name="connsiteX9" fmla="*/ 722413 w 914400"/>
                      <a:gd name="connsiteY9" fmla="*/ 143255 h 788917"/>
                      <a:gd name="connsiteX10" fmla="*/ 816131 w 914400"/>
                      <a:gd name="connsiteY10" fmla="*/ 68780 h 788917"/>
                      <a:gd name="connsiteX11" fmla="*/ 164917 w 914400"/>
                      <a:gd name="connsiteY11" fmla="*/ 0 h 788917"/>
                      <a:gd name="connsiteX12" fmla="*/ 120234 w 914400"/>
                      <a:gd name="connsiteY12" fmla="*/ 348872 h 788917"/>
                      <a:gd name="connsiteX13" fmla="*/ 389290 w 914400"/>
                      <a:gd name="connsiteY13" fmla="*/ 678992 h 788917"/>
                      <a:gd name="connsiteX14" fmla="*/ 400337 w 914400"/>
                      <a:gd name="connsiteY14" fmla="*/ 680106 h 788917"/>
                      <a:gd name="connsiteX15" fmla="*/ 339718 w 914400"/>
                      <a:gd name="connsiteY15" fmla="*/ 788917 h 788917"/>
                      <a:gd name="connsiteX16" fmla="*/ 279237 w 914400"/>
                      <a:gd name="connsiteY16" fmla="*/ 770143 h 788917"/>
                      <a:gd name="connsiteX17" fmla="*/ 0 w 914400"/>
                      <a:gd name="connsiteY17" fmla="*/ 348872 h 788917"/>
                      <a:gd name="connsiteX18" fmla="*/ 133911 w 914400"/>
                      <a:gd name="connsiteY18" fmla="*/ 25583 h 788917"/>
                      <a:gd name="connsiteX19" fmla="*/ 164917 w 914400"/>
                      <a:gd name="connsiteY19" fmla="*/ 0 h 788917"/>
                      <a:gd name="connsiteX0" fmla="*/ 816131 w 914400"/>
                      <a:gd name="connsiteY0" fmla="*/ 43197 h 763334"/>
                      <a:gd name="connsiteX1" fmla="*/ 836318 w 914400"/>
                      <a:gd name="connsiteY1" fmla="*/ 67664 h 763334"/>
                      <a:gd name="connsiteX2" fmla="*/ 914400 w 914400"/>
                      <a:gd name="connsiteY2" fmla="*/ 323289 h 763334"/>
                      <a:gd name="connsiteX3" fmla="*/ 836318 w 914400"/>
                      <a:gd name="connsiteY3" fmla="*/ 578914 h 763334"/>
                      <a:gd name="connsiteX4" fmla="*/ 811423 w 914400"/>
                      <a:gd name="connsiteY4" fmla="*/ 609087 h 763334"/>
                      <a:gd name="connsiteX5" fmla="*/ 705120 w 914400"/>
                      <a:gd name="connsiteY5" fmla="*/ 549866 h 763334"/>
                      <a:gd name="connsiteX6" fmla="*/ 736618 w 914400"/>
                      <a:gd name="connsiteY6" fmla="*/ 511690 h 763334"/>
                      <a:gd name="connsiteX7" fmla="*/ 794166 w 914400"/>
                      <a:gd name="connsiteY7" fmla="*/ 323289 h 763334"/>
                      <a:gd name="connsiteX8" fmla="*/ 736618 w 914400"/>
                      <a:gd name="connsiteY8" fmla="*/ 134888 h 763334"/>
                      <a:gd name="connsiteX9" fmla="*/ 722413 w 914400"/>
                      <a:gd name="connsiteY9" fmla="*/ 117672 h 763334"/>
                      <a:gd name="connsiteX10" fmla="*/ 816131 w 914400"/>
                      <a:gd name="connsiteY10" fmla="*/ 43197 h 763334"/>
                      <a:gd name="connsiteX11" fmla="*/ 133911 w 914400"/>
                      <a:gd name="connsiteY11" fmla="*/ 0 h 763334"/>
                      <a:gd name="connsiteX12" fmla="*/ 120234 w 914400"/>
                      <a:gd name="connsiteY12" fmla="*/ 323289 h 763334"/>
                      <a:gd name="connsiteX13" fmla="*/ 389290 w 914400"/>
                      <a:gd name="connsiteY13" fmla="*/ 653409 h 763334"/>
                      <a:gd name="connsiteX14" fmla="*/ 400337 w 914400"/>
                      <a:gd name="connsiteY14" fmla="*/ 654523 h 763334"/>
                      <a:gd name="connsiteX15" fmla="*/ 339718 w 914400"/>
                      <a:gd name="connsiteY15" fmla="*/ 763334 h 763334"/>
                      <a:gd name="connsiteX16" fmla="*/ 279237 w 914400"/>
                      <a:gd name="connsiteY16" fmla="*/ 744560 h 763334"/>
                      <a:gd name="connsiteX17" fmla="*/ 0 w 914400"/>
                      <a:gd name="connsiteY17" fmla="*/ 323289 h 763334"/>
                      <a:gd name="connsiteX18" fmla="*/ 133911 w 914400"/>
                      <a:gd name="connsiteY18" fmla="*/ 0 h 763334"/>
                      <a:gd name="connsiteX0" fmla="*/ 821249 w 919518"/>
                      <a:gd name="connsiteY0" fmla="*/ 0 h 720137"/>
                      <a:gd name="connsiteX1" fmla="*/ 841436 w 919518"/>
                      <a:gd name="connsiteY1" fmla="*/ 24467 h 720137"/>
                      <a:gd name="connsiteX2" fmla="*/ 919518 w 919518"/>
                      <a:gd name="connsiteY2" fmla="*/ 280092 h 720137"/>
                      <a:gd name="connsiteX3" fmla="*/ 841436 w 919518"/>
                      <a:gd name="connsiteY3" fmla="*/ 535717 h 720137"/>
                      <a:gd name="connsiteX4" fmla="*/ 816541 w 919518"/>
                      <a:gd name="connsiteY4" fmla="*/ 565890 h 720137"/>
                      <a:gd name="connsiteX5" fmla="*/ 710238 w 919518"/>
                      <a:gd name="connsiteY5" fmla="*/ 506669 h 720137"/>
                      <a:gd name="connsiteX6" fmla="*/ 741736 w 919518"/>
                      <a:gd name="connsiteY6" fmla="*/ 468493 h 720137"/>
                      <a:gd name="connsiteX7" fmla="*/ 799284 w 919518"/>
                      <a:gd name="connsiteY7" fmla="*/ 280092 h 720137"/>
                      <a:gd name="connsiteX8" fmla="*/ 741736 w 919518"/>
                      <a:gd name="connsiteY8" fmla="*/ 91691 h 720137"/>
                      <a:gd name="connsiteX9" fmla="*/ 727531 w 919518"/>
                      <a:gd name="connsiteY9" fmla="*/ 74475 h 720137"/>
                      <a:gd name="connsiteX10" fmla="*/ 821249 w 919518"/>
                      <a:gd name="connsiteY10" fmla="*/ 0 h 720137"/>
                      <a:gd name="connsiteX11" fmla="*/ 5118 w 919518"/>
                      <a:gd name="connsiteY11" fmla="*/ 280092 h 720137"/>
                      <a:gd name="connsiteX12" fmla="*/ 125352 w 919518"/>
                      <a:gd name="connsiteY12" fmla="*/ 280092 h 720137"/>
                      <a:gd name="connsiteX13" fmla="*/ 394408 w 919518"/>
                      <a:gd name="connsiteY13" fmla="*/ 610212 h 720137"/>
                      <a:gd name="connsiteX14" fmla="*/ 405455 w 919518"/>
                      <a:gd name="connsiteY14" fmla="*/ 611326 h 720137"/>
                      <a:gd name="connsiteX15" fmla="*/ 344836 w 919518"/>
                      <a:gd name="connsiteY15" fmla="*/ 720137 h 720137"/>
                      <a:gd name="connsiteX16" fmla="*/ 284355 w 919518"/>
                      <a:gd name="connsiteY16" fmla="*/ 701363 h 720137"/>
                      <a:gd name="connsiteX17" fmla="*/ 5118 w 919518"/>
                      <a:gd name="connsiteY17" fmla="*/ 280092 h 720137"/>
                      <a:gd name="connsiteX0" fmla="*/ 697538 w 795807"/>
                      <a:gd name="connsiteY0" fmla="*/ 0 h 720137"/>
                      <a:gd name="connsiteX1" fmla="*/ 717725 w 795807"/>
                      <a:gd name="connsiteY1" fmla="*/ 24467 h 720137"/>
                      <a:gd name="connsiteX2" fmla="*/ 795807 w 795807"/>
                      <a:gd name="connsiteY2" fmla="*/ 280092 h 720137"/>
                      <a:gd name="connsiteX3" fmla="*/ 717725 w 795807"/>
                      <a:gd name="connsiteY3" fmla="*/ 535717 h 720137"/>
                      <a:gd name="connsiteX4" fmla="*/ 692830 w 795807"/>
                      <a:gd name="connsiteY4" fmla="*/ 565890 h 720137"/>
                      <a:gd name="connsiteX5" fmla="*/ 586527 w 795807"/>
                      <a:gd name="connsiteY5" fmla="*/ 506669 h 720137"/>
                      <a:gd name="connsiteX6" fmla="*/ 618025 w 795807"/>
                      <a:gd name="connsiteY6" fmla="*/ 468493 h 720137"/>
                      <a:gd name="connsiteX7" fmla="*/ 675573 w 795807"/>
                      <a:gd name="connsiteY7" fmla="*/ 280092 h 720137"/>
                      <a:gd name="connsiteX8" fmla="*/ 618025 w 795807"/>
                      <a:gd name="connsiteY8" fmla="*/ 91691 h 720137"/>
                      <a:gd name="connsiteX9" fmla="*/ 603820 w 795807"/>
                      <a:gd name="connsiteY9" fmla="*/ 74475 h 720137"/>
                      <a:gd name="connsiteX10" fmla="*/ 697538 w 795807"/>
                      <a:gd name="connsiteY10" fmla="*/ 0 h 720137"/>
                      <a:gd name="connsiteX11" fmla="*/ 160644 w 795807"/>
                      <a:gd name="connsiteY11" fmla="*/ 701363 h 720137"/>
                      <a:gd name="connsiteX12" fmla="*/ 1641 w 795807"/>
                      <a:gd name="connsiteY12" fmla="*/ 280092 h 720137"/>
                      <a:gd name="connsiteX13" fmla="*/ 270697 w 795807"/>
                      <a:gd name="connsiteY13" fmla="*/ 610212 h 720137"/>
                      <a:gd name="connsiteX14" fmla="*/ 281744 w 795807"/>
                      <a:gd name="connsiteY14" fmla="*/ 611326 h 720137"/>
                      <a:gd name="connsiteX15" fmla="*/ 221125 w 795807"/>
                      <a:gd name="connsiteY15" fmla="*/ 720137 h 720137"/>
                      <a:gd name="connsiteX16" fmla="*/ 160644 w 795807"/>
                      <a:gd name="connsiteY16" fmla="*/ 701363 h 720137"/>
                      <a:gd name="connsiteX0" fmla="*/ 536894 w 635163"/>
                      <a:gd name="connsiteY0" fmla="*/ 0 h 720137"/>
                      <a:gd name="connsiteX1" fmla="*/ 557081 w 635163"/>
                      <a:gd name="connsiteY1" fmla="*/ 24467 h 720137"/>
                      <a:gd name="connsiteX2" fmla="*/ 635163 w 635163"/>
                      <a:gd name="connsiteY2" fmla="*/ 280092 h 720137"/>
                      <a:gd name="connsiteX3" fmla="*/ 557081 w 635163"/>
                      <a:gd name="connsiteY3" fmla="*/ 535717 h 720137"/>
                      <a:gd name="connsiteX4" fmla="*/ 532186 w 635163"/>
                      <a:gd name="connsiteY4" fmla="*/ 565890 h 720137"/>
                      <a:gd name="connsiteX5" fmla="*/ 425883 w 635163"/>
                      <a:gd name="connsiteY5" fmla="*/ 506669 h 720137"/>
                      <a:gd name="connsiteX6" fmla="*/ 457381 w 635163"/>
                      <a:gd name="connsiteY6" fmla="*/ 468493 h 720137"/>
                      <a:gd name="connsiteX7" fmla="*/ 514929 w 635163"/>
                      <a:gd name="connsiteY7" fmla="*/ 280092 h 720137"/>
                      <a:gd name="connsiteX8" fmla="*/ 457381 w 635163"/>
                      <a:gd name="connsiteY8" fmla="*/ 91691 h 720137"/>
                      <a:gd name="connsiteX9" fmla="*/ 443176 w 635163"/>
                      <a:gd name="connsiteY9" fmla="*/ 74475 h 720137"/>
                      <a:gd name="connsiteX10" fmla="*/ 536894 w 635163"/>
                      <a:gd name="connsiteY10" fmla="*/ 0 h 720137"/>
                      <a:gd name="connsiteX11" fmla="*/ 0 w 635163"/>
                      <a:gd name="connsiteY11" fmla="*/ 701363 h 720137"/>
                      <a:gd name="connsiteX12" fmla="*/ 110053 w 635163"/>
                      <a:gd name="connsiteY12" fmla="*/ 610212 h 720137"/>
                      <a:gd name="connsiteX13" fmla="*/ 121100 w 635163"/>
                      <a:gd name="connsiteY13" fmla="*/ 611326 h 720137"/>
                      <a:gd name="connsiteX14" fmla="*/ 60481 w 635163"/>
                      <a:gd name="connsiteY14" fmla="*/ 720137 h 720137"/>
                      <a:gd name="connsiteX15" fmla="*/ 0 w 635163"/>
                      <a:gd name="connsiteY15" fmla="*/ 701363 h 720137"/>
                      <a:gd name="connsiteX0" fmla="*/ 536894 w 635163"/>
                      <a:gd name="connsiteY0" fmla="*/ 0 h 720137"/>
                      <a:gd name="connsiteX1" fmla="*/ 557081 w 635163"/>
                      <a:gd name="connsiteY1" fmla="*/ 24467 h 720137"/>
                      <a:gd name="connsiteX2" fmla="*/ 635163 w 635163"/>
                      <a:gd name="connsiteY2" fmla="*/ 280092 h 720137"/>
                      <a:gd name="connsiteX3" fmla="*/ 557081 w 635163"/>
                      <a:gd name="connsiteY3" fmla="*/ 535717 h 720137"/>
                      <a:gd name="connsiteX4" fmla="*/ 532186 w 635163"/>
                      <a:gd name="connsiteY4" fmla="*/ 565890 h 720137"/>
                      <a:gd name="connsiteX5" fmla="*/ 425883 w 635163"/>
                      <a:gd name="connsiteY5" fmla="*/ 506669 h 720137"/>
                      <a:gd name="connsiteX6" fmla="*/ 457381 w 635163"/>
                      <a:gd name="connsiteY6" fmla="*/ 468493 h 720137"/>
                      <a:gd name="connsiteX7" fmla="*/ 514929 w 635163"/>
                      <a:gd name="connsiteY7" fmla="*/ 280092 h 720137"/>
                      <a:gd name="connsiteX8" fmla="*/ 457381 w 635163"/>
                      <a:gd name="connsiteY8" fmla="*/ 91691 h 720137"/>
                      <a:gd name="connsiteX9" fmla="*/ 443176 w 635163"/>
                      <a:gd name="connsiteY9" fmla="*/ 74475 h 720137"/>
                      <a:gd name="connsiteX10" fmla="*/ 536894 w 635163"/>
                      <a:gd name="connsiteY10" fmla="*/ 0 h 720137"/>
                      <a:gd name="connsiteX11" fmla="*/ 0 w 635163"/>
                      <a:gd name="connsiteY11" fmla="*/ 701363 h 720137"/>
                      <a:gd name="connsiteX12" fmla="*/ 110053 w 635163"/>
                      <a:gd name="connsiteY12" fmla="*/ 610212 h 720137"/>
                      <a:gd name="connsiteX13" fmla="*/ 60481 w 635163"/>
                      <a:gd name="connsiteY13" fmla="*/ 720137 h 720137"/>
                      <a:gd name="connsiteX14" fmla="*/ 0 w 635163"/>
                      <a:gd name="connsiteY14" fmla="*/ 701363 h 720137"/>
                      <a:gd name="connsiteX0" fmla="*/ 536894 w 635163"/>
                      <a:gd name="connsiteY0" fmla="*/ 0 h 720137"/>
                      <a:gd name="connsiteX1" fmla="*/ 557081 w 635163"/>
                      <a:gd name="connsiteY1" fmla="*/ 24467 h 720137"/>
                      <a:gd name="connsiteX2" fmla="*/ 635163 w 635163"/>
                      <a:gd name="connsiteY2" fmla="*/ 280092 h 720137"/>
                      <a:gd name="connsiteX3" fmla="*/ 557081 w 635163"/>
                      <a:gd name="connsiteY3" fmla="*/ 535717 h 720137"/>
                      <a:gd name="connsiteX4" fmla="*/ 532186 w 635163"/>
                      <a:gd name="connsiteY4" fmla="*/ 565890 h 720137"/>
                      <a:gd name="connsiteX5" fmla="*/ 425883 w 635163"/>
                      <a:gd name="connsiteY5" fmla="*/ 506669 h 720137"/>
                      <a:gd name="connsiteX6" fmla="*/ 457381 w 635163"/>
                      <a:gd name="connsiteY6" fmla="*/ 468493 h 720137"/>
                      <a:gd name="connsiteX7" fmla="*/ 514929 w 635163"/>
                      <a:gd name="connsiteY7" fmla="*/ 280092 h 720137"/>
                      <a:gd name="connsiteX8" fmla="*/ 457381 w 635163"/>
                      <a:gd name="connsiteY8" fmla="*/ 91691 h 720137"/>
                      <a:gd name="connsiteX9" fmla="*/ 443176 w 635163"/>
                      <a:gd name="connsiteY9" fmla="*/ 74475 h 720137"/>
                      <a:gd name="connsiteX10" fmla="*/ 536894 w 635163"/>
                      <a:gd name="connsiteY10" fmla="*/ 0 h 720137"/>
                      <a:gd name="connsiteX11" fmla="*/ 0 w 635163"/>
                      <a:gd name="connsiteY11" fmla="*/ 701363 h 720137"/>
                      <a:gd name="connsiteX12" fmla="*/ 60481 w 635163"/>
                      <a:gd name="connsiteY12" fmla="*/ 720137 h 720137"/>
                      <a:gd name="connsiteX13" fmla="*/ 0 w 635163"/>
                      <a:gd name="connsiteY13" fmla="*/ 701363 h 720137"/>
                      <a:gd name="connsiteX0" fmla="*/ 111011 w 209280"/>
                      <a:gd name="connsiteY0" fmla="*/ 0 h 565890"/>
                      <a:gd name="connsiteX1" fmla="*/ 131198 w 209280"/>
                      <a:gd name="connsiteY1" fmla="*/ 24467 h 565890"/>
                      <a:gd name="connsiteX2" fmla="*/ 209280 w 209280"/>
                      <a:gd name="connsiteY2" fmla="*/ 280092 h 565890"/>
                      <a:gd name="connsiteX3" fmla="*/ 131198 w 209280"/>
                      <a:gd name="connsiteY3" fmla="*/ 535717 h 565890"/>
                      <a:gd name="connsiteX4" fmla="*/ 106303 w 209280"/>
                      <a:gd name="connsiteY4" fmla="*/ 565890 h 565890"/>
                      <a:gd name="connsiteX5" fmla="*/ 0 w 209280"/>
                      <a:gd name="connsiteY5" fmla="*/ 506669 h 565890"/>
                      <a:gd name="connsiteX6" fmla="*/ 31498 w 209280"/>
                      <a:gd name="connsiteY6" fmla="*/ 468493 h 565890"/>
                      <a:gd name="connsiteX7" fmla="*/ 89046 w 209280"/>
                      <a:gd name="connsiteY7" fmla="*/ 280092 h 565890"/>
                      <a:gd name="connsiteX8" fmla="*/ 31498 w 209280"/>
                      <a:gd name="connsiteY8" fmla="*/ 91691 h 565890"/>
                      <a:gd name="connsiteX9" fmla="*/ 17293 w 209280"/>
                      <a:gd name="connsiteY9" fmla="*/ 74475 h 565890"/>
                      <a:gd name="connsiteX10" fmla="*/ 111011 w 209280"/>
                      <a:gd name="connsiteY10" fmla="*/ 0 h 565890"/>
                      <a:gd name="connsiteX0" fmla="*/ 111011 w 209280"/>
                      <a:gd name="connsiteY0" fmla="*/ 0 h 565890"/>
                      <a:gd name="connsiteX1" fmla="*/ 131198 w 209280"/>
                      <a:gd name="connsiteY1" fmla="*/ 24467 h 565890"/>
                      <a:gd name="connsiteX2" fmla="*/ 209280 w 209280"/>
                      <a:gd name="connsiteY2" fmla="*/ 280092 h 565890"/>
                      <a:gd name="connsiteX3" fmla="*/ 131198 w 209280"/>
                      <a:gd name="connsiteY3" fmla="*/ 535717 h 565890"/>
                      <a:gd name="connsiteX4" fmla="*/ 106303 w 209280"/>
                      <a:gd name="connsiteY4" fmla="*/ 565890 h 565890"/>
                      <a:gd name="connsiteX5" fmla="*/ 0 w 209280"/>
                      <a:gd name="connsiteY5" fmla="*/ 506669 h 565890"/>
                      <a:gd name="connsiteX6" fmla="*/ 31498 w 209280"/>
                      <a:gd name="connsiteY6" fmla="*/ 468493 h 565890"/>
                      <a:gd name="connsiteX7" fmla="*/ 89046 w 209280"/>
                      <a:gd name="connsiteY7" fmla="*/ 280092 h 565890"/>
                      <a:gd name="connsiteX8" fmla="*/ 31498 w 209280"/>
                      <a:gd name="connsiteY8" fmla="*/ 91691 h 565890"/>
                      <a:gd name="connsiteX9" fmla="*/ 111011 w 209280"/>
                      <a:gd name="connsiteY9" fmla="*/ 0 h 565890"/>
                      <a:gd name="connsiteX0" fmla="*/ 31498 w 209280"/>
                      <a:gd name="connsiteY0" fmla="*/ 67224 h 541423"/>
                      <a:gd name="connsiteX1" fmla="*/ 131198 w 209280"/>
                      <a:gd name="connsiteY1" fmla="*/ 0 h 541423"/>
                      <a:gd name="connsiteX2" fmla="*/ 209280 w 209280"/>
                      <a:gd name="connsiteY2" fmla="*/ 255625 h 541423"/>
                      <a:gd name="connsiteX3" fmla="*/ 131198 w 209280"/>
                      <a:gd name="connsiteY3" fmla="*/ 511250 h 541423"/>
                      <a:gd name="connsiteX4" fmla="*/ 106303 w 209280"/>
                      <a:gd name="connsiteY4" fmla="*/ 541423 h 541423"/>
                      <a:gd name="connsiteX5" fmla="*/ 0 w 209280"/>
                      <a:gd name="connsiteY5" fmla="*/ 482202 h 541423"/>
                      <a:gd name="connsiteX6" fmla="*/ 31498 w 209280"/>
                      <a:gd name="connsiteY6" fmla="*/ 444026 h 541423"/>
                      <a:gd name="connsiteX7" fmla="*/ 89046 w 209280"/>
                      <a:gd name="connsiteY7" fmla="*/ 255625 h 541423"/>
                      <a:gd name="connsiteX8" fmla="*/ 31498 w 209280"/>
                      <a:gd name="connsiteY8" fmla="*/ 67224 h 541423"/>
                      <a:gd name="connsiteX0" fmla="*/ 31498 w 209280"/>
                      <a:gd name="connsiteY0" fmla="*/ 68021 h 542220"/>
                      <a:gd name="connsiteX1" fmla="*/ 131198 w 209280"/>
                      <a:gd name="connsiteY1" fmla="*/ 797 h 542220"/>
                      <a:gd name="connsiteX2" fmla="*/ 209280 w 209280"/>
                      <a:gd name="connsiteY2" fmla="*/ 256422 h 542220"/>
                      <a:gd name="connsiteX3" fmla="*/ 131198 w 209280"/>
                      <a:gd name="connsiteY3" fmla="*/ 512047 h 542220"/>
                      <a:gd name="connsiteX4" fmla="*/ 106303 w 209280"/>
                      <a:gd name="connsiteY4" fmla="*/ 542220 h 542220"/>
                      <a:gd name="connsiteX5" fmla="*/ 0 w 209280"/>
                      <a:gd name="connsiteY5" fmla="*/ 482999 h 542220"/>
                      <a:gd name="connsiteX6" fmla="*/ 31498 w 209280"/>
                      <a:gd name="connsiteY6" fmla="*/ 444823 h 542220"/>
                      <a:gd name="connsiteX7" fmla="*/ 89046 w 209280"/>
                      <a:gd name="connsiteY7" fmla="*/ 256422 h 542220"/>
                      <a:gd name="connsiteX8" fmla="*/ 31498 w 209280"/>
                      <a:gd name="connsiteY8" fmla="*/ 68021 h 542220"/>
                      <a:gd name="connsiteX0" fmla="*/ 31498 w 209280"/>
                      <a:gd name="connsiteY0" fmla="*/ 69045 h 543244"/>
                      <a:gd name="connsiteX1" fmla="*/ 131198 w 209280"/>
                      <a:gd name="connsiteY1" fmla="*/ 1821 h 543244"/>
                      <a:gd name="connsiteX2" fmla="*/ 209280 w 209280"/>
                      <a:gd name="connsiteY2" fmla="*/ 257446 h 543244"/>
                      <a:gd name="connsiteX3" fmla="*/ 131198 w 209280"/>
                      <a:gd name="connsiteY3" fmla="*/ 513071 h 543244"/>
                      <a:gd name="connsiteX4" fmla="*/ 106303 w 209280"/>
                      <a:gd name="connsiteY4" fmla="*/ 543244 h 543244"/>
                      <a:gd name="connsiteX5" fmla="*/ 0 w 209280"/>
                      <a:gd name="connsiteY5" fmla="*/ 484023 h 543244"/>
                      <a:gd name="connsiteX6" fmla="*/ 31498 w 209280"/>
                      <a:gd name="connsiteY6" fmla="*/ 445847 h 543244"/>
                      <a:gd name="connsiteX7" fmla="*/ 89046 w 209280"/>
                      <a:gd name="connsiteY7" fmla="*/ 257446 h 543244"/>
                      <a:gd name="connsiteX8" fmla="*/ 31498 w 209280"/>
                      <a:gd name="connsiteY8" fmla="*/ 69045 h 543244"/>
                      <a:gd name="connsiteX0" fmla="*/ 31498 w 209280"/>
                      <a:gd name="connsiteY0" fmla="*/ 88078 h 562277"/>
                      <a:gd name="connsiteX1" fmla="*/ 131198 w 209280"/>
                      <a:gd name="connsiteY1" fmla="*/ 20854 h 562277"/>
                      <a:gd name="connsiteX2" fmla="*/ 209280 w 209280"/>
                      <a:gd name="connsiteY2" fmla="*/ 276479 h 562277"/>
                      <a:gd name="connsiteX3" fmla="*/ 131198 w 209280"/>
                      <a:gd name="connsiteY3" fmla="*/ 532104 h 562277"/>
                      <a:gd name="connsiteX4" fmla="*/ 106303 w 209280"/>
                      <a:gd name="connsiteY4" fmla="*/ 562277 h 562277"/>
                      <a:gd name="connsiteX5" fmla="*/ 0 w 209280"/>
                      <a:gd name="connsiteY5" fmla="*/ 503056 h 562277"/>
                      <a:gd name="connsiteX6" fmla="*/ 31498 w 209280"/>
                      <a:gd name="connsiteY6" fmla="*/ 464880 h 562277"/>
                      <a:gd name="connsiteX7" fmla="*/ 89046 w 209280"/>
                      <a:gd name="connsiteY7" fmla="*/ 276479 h 562277"/>
                      <a:gd name="connsiteX8" fmla="*/ 31498 w 209280"/>
                      <a:gd name="connsiteY8" fmla="*/ 88078 h 562277"/>
                      <a:gd name="connsiteX0" fmla="*/ 31498 w 209280"/>
                      <a:gd name="connsiteY0" fmla="*/ 88521 h 562720"/>
                      <a:gd name="connsiteX1" fmla="*/ 131198 w 209280"/>
                      <a:gd name="connsiteY1" fmla="*/ 21297 h 562720"/>
                      <a:gd name="connsiteX2" fmla="*/ 209280 w 209280"/>
                      <a:gd name="connsiteY2" fmla="*/ 276922 h 562720"/>
                      <a:gd name="connsiteX3" fmla="*/ 131198 w 209280"/>
                      <a:gd name="connsiteY3" fmla="*/ 532547 h 562720"/>
                      <a:gd name="connsiteX4" fmla="*/ 106303 w 209280"/>
                      <a:gd name="connsiteY4" fmla="*/ 562720 h 562720"/>
                      <a:gd name="connsiteX5" fmla="*/ 0 w 209280"/>
                      <a:gd name="connsiteY5" fmla="*/ 503499 h 562720"/>
                      <a:gd name="connsiteX6" fmla="*/ 31498 w 209280"/>
                      <a:gd name="connsiteY6" fmla="*/ 465323 h 562720"/>
                      <a:gd name="connsiteX7" fmla="*/ 89046 w 209280"/>
                      <a:gd name="connsiteY7" fmla="*/ 276922 h 562720"/>
                      <a:gd name="connsiteX8" fmla="*/ 31498 w 209280"/>
                      <a:gd name="connsiteY8" fmla="*/ 88521 h 562720"/>
                      <a:gd name="connsiteX0" fmla="*/ 31498 w 209280"/>
                      <a:gd name="connsiteY0" fmla="*/ 85339 h 559538"/>
                      <a:gd name="connsiteX1" fmla="*/ 131198 w 209280"/>
                      <a:gd name="connsiteY1" fmla="*/ 18115 h 559538"/>
                      <a:gd name="connsiteX2" fmla="*/ 209280 w 209280"/>
                      <a:gd name="connsiteY2" fmla="*/ 273740 h 559538"/>
                      <a:gd name="connsiteX3" fmla="*/ 131198 w 209280"/>
                      <a:gd name="connsiteY3" fmla="*/ 529365 h 559538"/>
                      <a:gd name="connsiteX4" fmla="*/ 106303 w 209280"/>
                      <a:gd name="connsiteY4" fmla="*/ 559538 h 559538"/>
                      <a:gd name="connsiteX5" fmla="*/ 0 w 209280"/>
                      <a:gd name="connsiteY5" fmla="*/ 500317 h 559538"/>
                      <a:gd name="connsiteX6" fmla="*/ 31498 w 209280"/>
                      <a:gd name="connsiteY6" fmla="*/ 462141 h 559538"/>
                      <a:gd name="connsiteX7" fmla="*/ 89046 w 209280"/>
                      <a:gd name="connsiteY7" fmla="*/ 273740 h 559538"/>
                      <a:gd name="connsiteX8" fmla="*/ 31498 w 209280"/>
                      <a:gd name="connsiteY8" fmla="*/ 85339 h 559538"/>
                      <a:gd name="connsiteX0" fmla="*/ 31498 w 209280"/>
                      <a:gd name="connsiteY0" fmla="*/ 92248 h 566447"/>
                      <a:gd name="connsiteX1" fmla="*/ 131198 w 209280"/>
                      <a:gd name="connsiteY1" fmla="*/ 25024 h 566447"/>
                      <a:gd name="connsiteX2" fmla="*/ 209280 w 209280"/>
                      <a:gd name="connsiteY2" fmla="*/ 280649 h 566447"/>
                      <a:gd name="connsiteX3" fmla="*/ 131198 w 209280"/>
                      <a:gd name="connsiteY3" fmla="*/ 536274 h 566447"/>
                      <a:gd name="connsiteX4" fmla="*/ 106303 w 209280"/>
                      <a:gd name="connsiteY4" fmla="*/ 566447 h 566447"/>
                      <a:gd name="connsiteX5" fmla="*/ 0 w 209280"/>
                      <a:gd name="connsiteY5" fmla="*/ 507226 h 566447"/>
                      <a:gd name="connsiteX6" fmla="*/ 31498 w 209280"/>
                      <a:gd name="connsiteY6" fmla="*/ 469050 h 566447"/>
                      <a:gd name="connsiteX7" fmla="*/ 89046 w 209280"/>
                      <a:gd name="connsiteY7" fmla="*/ 280649 h 566447"/>
                      <a:gd name="connsiteX8" fmla="*/ 31498 w 209280"/>
                      <a:gd name="connsiteY8" fmla="*/ 92248 h 566447"/>
                      <a:gd name="connsiteX0" fmla="*/ 8631 w 186413"/>
                      <a:gd name="connsiteY0" fmla="*/ 92248 h 566447"/>
                      <a:gd name="connsiteX1" fmla="*/ 108331 w 186413"/>
                      <a:gd name="connsiteY1" fmla="*/ 25024 h 566447"/>
                      <a:gd name="connsiteX2" fmla="*/ 186413 w 186413"/>
                      <a:gd name="connsiteY2" fmla="*/ 280649 h 566447"/>
                      <a:gd name="connsiteX3" fmla="*/ 108331 w 186413"/>
                      <a:gd name="connsiteY3" fmla="*/ 536274 h 566447"/>
                      <a:gd name="connsiteX4" fmla="*/ 83436 w 186413"/>
                      <a:gd name="connsiteY4" fmla="*/ 566447 h 566447"/>
                      <a:gd name="connsiteX5" fmla="*/ 8631 w 186413"/>
                      <a:gd name="connsiteY5" fmla="*/ 469050 h 566447"/>
                      <a:gd name="connsiteX6" fmla="*/ 66179 w 186413"/>
                      <a:gd name="connsiteY6" fmla="*/ 280649 h 566447"/>
                      <a:gd name="connsiteX7" fmla="*/ 8631 w 186413"/>
                      <a:gd name="connsiteY7" fmla="*/ 92248 h 566447"/>
                      <a:gd name="connsiteX0" fmla="*/ 8631 w 186413"/>
                      <a:gd name="connsiteY0" fmla="*/ 92248 h 536274"/>
                      <a:gd name="connsiteX1" fmla="*/ 108331 w 186413"/>
                      <a:gd name="connsiteY1" fmla="*/ 25024 h 536274"/>
                      <a:gd name="connsiteX2" fmla="*/ 186413 w 186413"/>
                      <a:gd name="connsiteY2" fmla="*/ 280649 h 536274"/>
                      <a:gd name="connsiteX3" fmla="*/ 108331 w 186413"/>
                      <a:gd name="connsiteY3" fmla="*/ 536274 h 536274"/>
                      <a:gd name="connsiteX4" fmla="*/ 8631 w 186413"/>
                      <a:gd name="connsiteY4" fmla="*/ 469050 h 536274"/>
                      <a:gd name="connsiteX5" fmla="*/ 66179 w 186413"/>
                      <a:gd name="connsiteY5" fmla="*/ 280649 h 536274"/>
                      <a:gd name="connsiteX6" fmla="*/ 8631 w 186413"/>
                      <a:gd name="connsiteY6" fmla="*/ 92248 h 536274"/>
                      <a:gd name="connsiteX0" fmla="*/ 8631 w 186413"/>
                      <a:gd name="connsiteY0" fmla="*/ 92248 h 541415"/>
                      <a:gd name="connsiteX1" fmla="*/ 108331 w 186413"/>
                      <a:gd name="connsiteY1" fmla="*/ 25024 h 541415"/>
                      <a:gd name="connsiteX2" fmla="*/ 186413 w 186413"/>
                      <a:gd name="connsiteY2" fmla="*/ 280649 h 541415"/>
                      <a:gd name="connsiteX3" fmla="*/ 108331 w 186413"/>
                      <a:gd name="connsiteY3" fmla="*/ 536274 h 541415"/>
                      <a:gd name="connsiteX4" fmla="*/ 8631 w 186413"/>
                      <a:gd name="connsiteY4" fmla="*/ 469050 h 541415"/>
                      <a:gd name="connsiteX5" fmla="*/ 66179 w 186413"/>
                      <a:gd name="connsiteY5" fmla="*/ 280649 h 541415"/>
                      <a:gd name="connsiteX6" fmla="*/ 8631 w 186413"/>
                      <a:gd name="connsiteY6" fmla="*/ 92248 h 541415"/>
                      <a:gd name="connsiteX0" fmla="*/ 10995 w 188777"/>
                      <a:gd name="connsiteY0" fmla="*/ 92248 h 542092"/>
                      <a:gd name="connsiteX1" fmla="*/ 110695 w 188777"/>
                      <a:gd name="connsiteY1" fmla="*/ 25024 h 542092"/>
                      <a:gd name="connsiteX2" fmla="*/ 188777 w 188777"/>
                      <a:gd name="connsiteY2" fmla="*/ 280649 h 542092"/>
                      <a:gd name="connsiteX3" fmla="*/ 110695 w 188777"/>
                      <a:gd name="connsiteY3" fmla="*/ 536274 h 542092"/>
                      <a:gd name="connsiteX4" fmla="*/ 10995 w 188777"/>
                      <a:gd name="connsiteY4" fmla="*/ 469050 h 542092"/>
                      <a:gd name="connsiteX5" fmla="*/ 68543 w 188777"/>
                      <a:gd name="connsiteY5" fmla="*/ 280649 h 542092"/>
                      <a:gd name="connsiteX6" fmla="*/ 10995 w 188777"/>
                      <a:gd name="connsiteY6" fmla="*/ 92248 h 542092"/>
                      <a:gd name="connsiteX0" fmla="*/ 10741 w 188523"/>
                      <a:gd name="connsiteY0" fmla="*/ 92248 h 551486"/>
                      <a:gd name="connsiteX1" fmla="*/ 110441 w 188523"/>
                      <a:gd name="connsiteY1" fmla="*/ 25024 h 551486"/>
                      <a:gd name="connsiteX2" fmla="*/ 188523 w 188523"/>
                      <a:gd name="connsiteY2" fmla="*/ 280649 h 551486"/>
                      <a:gd name="connsiteX3" fmla="*/ 110441 w 188523"/>
                      <a:gd name="connsiteY3" fmla="*/ 536274 h 551486"/>
                      <a:gd name="connsiteX4" fmla="*/ 10741 w 188523"/>
                      <a:gd name="connsiteY4" fmla="*/ 469050 h 551486"/>
                      <a:gd name="connsiteX5" fmla="*/ 68289 w 188523"/>
                      <a:gd name="connsiteY5" fmla="*/ 280649 h 551486"/>
                      <a:gd name="connsiteX6" fmla="*/ 10741 w 188523"/>
                      <a:gd name="connsiteY6" fmla="*/ 92248 h 551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523" h="551486">
                        <a:moveTo>
                          <a:pt x="10741" y="92248"/>
                        </a:moveTo>
                        <a:cubicBezTo>
                          <a:pt x="-24881" y="53314"/>
                          <a:pt x="57928" y="-46211"/>
                          <a:pt x="110441" y="25024"/>
                        </a:cubicBezTo>
                        <a:cubicBezTo>
                          <a:pt x="159738" y="97994"/>
                          <a:pt x="188523" y="185960"/>
                          <a:pt x="188523" y="280649"/>
                        </a:cubicBezTo>
                        <a:cubicBezTo>
                          <a:pt x="188523" y="375339"/>
                          <a:pt x="159738" y="463305"/>
                          <a:pt x="110441" y="536274"/>
                        </a:cubicBezTo>
                        <a:cubicBezTo>
                          <a:pt x="44157" y="585475"/>
                          <a:pt x="-27635" y="502475"/>
                          <a:pt x="10741" y="469050"/>
                        </a:cubicBezTo>
                        <a:cubicBezTo>
                          <a:pt x="47074" y="415270"/>
                          <a:pt x="68289" y="350437"/>
                          <a:pt x="68289" y="280649"/>
                        </a:cubicBezTo>
                        <a:cubicBezTo>
                          <a:pt x="68289" y="210861"/>
                          <a:pt x="47074" y="146028"/>
                          <a:pt x="10741" y="92248"/>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Arial" panose="020B0604020202020204" pitchFamily="34" charset="0"/>
                      <a:cs typeface="Arial" panose="020B0604020202020204" pitchFamily="34" charset="0"/>
                    </a:endParaRPr>
                  </a:p>
                </p:txBody>
              </p:sp>
            </p:grpSp>
            <p:grpSp>
              <p:nvGrpSpPr>
                <p:cNvPr id="59" name="Group 58">
                  <a:extLst>
                    <a:ext uri="{FF2B5EF4-FFF2-40B4-BE49-F238E27FC236}">
                      <a16:creationId xmlns:a16="http://schemas.microsoft.com/office/drawing/2014/main" id="{258CE734-CBF2-4B9F-A102-1D5BDC1785E6}"/>
                    </a:ext>
                  </a:extLst>
                </p:cNvPr>
                <p:cNvGrpSpPr/>
                <p:nvPr/>
              </p:nvGrpSpPr>
              <p:grpSpPr>
                <a:xfrm>
                  <a:off x="3311626" y="2651891"/>
                  <a:ext cx="429259" cy="429259"/>
                  <a:chOff x="1162894" y="1919553"/>
                  <a:chExt cx="866094" cy="866094"/>
                </a:xfrm>
                <a:solidFill>
                  <a:srgbClr val="066933"/>
                </a:solidFill>
                <a:effectLst/>
              </p:grpSpPr>
              <p:sp>
                <p:nvSpPr>
                  <p:cNvPr id="214" name="Freeform 593">
                    <a:extLst>
                      <a:ext uri="{FF2B5EF4-FFF2-40B4-BE49-F238E27FC236}">
                        <a16:creationId xmlns:a16="http://schemas.microsoft.com/office/drawing/2014/main" id="{25994AEB-9AF1-407B-BCBA-ABDA01BDE2DB}"/>
                      </a:ext>
                    </a:extLst>
                  </p:cNvPr>
                  <p:cNvSpPr/>
                  <p:nvPr/>
                </p:nvSpPr>
                <p:spPr>
                  <a:xfrm>
                    <a:off x="1162894" y="1919553"/>
                    <a:ext cx="866094" cy="866094"/>
                  </a:xfrm>
                  <a:custGeom>
                    <a:avLst/>
                    <a:gdLst>
                      <a:gd name="connsiteX0" fmla="*/ 630627 w 1357911"/>
                      <a:gd name="connsiteY0" fmla="*/ 0 h 1357911"/>
                      <a:gd name="connsiteX1" fmla="*/ 727283 w 1357911"/>
                      <a:gd name="connsiteY1" fmla="*/ 0 h 1357911"/>
                      <a:gd name="connsiteX2" fmla="*/ 769573 w 1357911"/>
                      <a:gd name="connsiteY2" fmla="*/ 42290 h 1357911"/>
                      <a:gd name="connsiteX3" fmla="*/ 769573 w 1357911"/>
                      <a:gd name="connsiteY3" fmla="*/ 105138 h 1357911"/>
                      <a:gd name="connsiteX4" fmla="*/ 796163 w 1357911"/>
                      <a:gd name="connsiteY4" fmla="*/ 109195 h 1357911"/>
                      <a:gd name="connsiteX5" fmla="*/ 1004119 w 1357911"/>
                      <a:gd name="connsiteY5" fmla="*/ 196704 h 1357911"/>
                      <a:gd name="connsiteX6" fmla="*/ 1019973 w 1357911"/>
                      <a:gd name="connsiteY6" fmla="*/ 209784 h 1357911"/>
                      <a:gd name="connsiteX7" fmla="*/ 1065069 w 1357911"/>
                      <a:gd name="connsiteY7" fmla="*/ 164688 h 1357911"/>
                      <a:gd name="connsiteX8" fmla="*/ 1094973 w 1357911"/>
                      <a:gd name="connsiteY8" fmla="*/ 152302 h 1357911"/>
                      <a:gd name="connsiteX9" fmla="*/ 1124876 w 1357911"/>
                      <a:gd name="connsiteY9" fmla="*/ 164688 h 1357911"/>
                      <a:gd name="connsiteX10" fmla="*/ 1193223 w 1357911"/>
                      <a:gd name="connsiteY10" fmla="*/ 233034 h 1357911"/>
                      <a:gd name="connsiteX11" fmla="*/ 1193223 w 1357911"/>
                      <a:gd name="connsiteY11" fmla="*/ 292841 h 1357911"/>
                      <a:gd name="connsiteX12" fmla="*/ 1148126 w 1357911"/>
                      <a:gd name="connsiteY12" fmla="*/ 337938 h 1357911"/>
                      <a:gd name="connsiteX13" fmla="*/ 1161206 w 1357911"/>
                      <a:gd name="connsiteY13" fmla="*/ 353791 h 1357911"/>
                      <a:gd name="connsiteX14" fmla="*/ 1248714 w 1357911"/>
                      <a:gd name="connsiteY14" fmla="*/ 561746 h 1357911"/>
                      <a:gd name="connsiteX15" fmla="*/ 1252771 w 1357911"/>
                      <a:gd name="connsiteY15" fmla="*/ 588337 h 1357911"/>
                      <a:gd name="connsiteX16" fmla="*/ 1315621 w 1357911"/>
                      <a:gd name="connsiteY16" fmla="*/ 588337 h 1357911"/>
                      <a:gd name="connsiteX17" fmla="*/ 1357911 w 1357911"/>
                      <a:gd name="connsiteY17" fmla="*/ 630626 h 1357911"/>
                      <a:gd name="connsiteX18" fmla="*/ 1357911 w 1357911"/>
                      <a:gd name="connsiteY18" fmla="*/ 727283 h 1357911"/>
                      <a:gd name="connsiteX19" fmla="*/ 1315621 w 1357911"/>
                      <a:gd name="connsiteY19" fmla="*/ 769573 h 1357911"/>
                      <a:gd name="connsiteX20" fmla="*/ 1252771 w 1357911"/>
                      <a:gd name="connsiteY20" fmla="*/ 769573 h 1357911"/>
                      <a:gd name="connsiteX21" fmla="*/ 1248715 w 1357911"/>
                      <a:gd name="connsiteY21" fmla="*/ 796162 h 1357911"/>
                      <a:gd name="connsiteX22" fmla="*/ 1161206 w 1357911"/>
                      <a:gd name="connsiteY22" fmla="*/ 1004119 h 1357911"/>
                      <a:gd name="connsiteX23" fmla="*/ 1148126 w 1357911"/>
                      <a:gd name="connsiteY23" fmla="*/ 1019972 h 1357911"/>
                      <a:gd name="connsiteX24" fmla="*/ 1193222 w 1357911"/>
                      <a:gd name="connsiteY24" fmla="*/ 1065067 h 1357911"/>
                      <a:gd name="connsiteX25" fmla="*/ 1193222 w 1357911"/>
                      <a:gd name="connsiteY25" fmla="*/ 1124876 h 1357911"/>
                      <a:gd name="connsiteX26" fmla="*/ 1124877 w 1357911"/>
                      <a:gd name="connsiteY26" fmla="*/ 1193221 h 1357911"/>
                      <a:gd name="connsiteX27" fmla="*/ 1065068 w 1357911"/>
                      <a:gd name="connsiteY27" fmla="*/ 1193221 h 1357911"/>
                      <a:gd name="connsiteX28" fmla="*/ 1019973 w 1357911"/>
                      <a:gd name="connsiteY28" fmla="*/ 1148125 h 1357911"/>
                      <a:gd name="connsiteX29" fmla="*/ 1004119 w 1357911"/>
                      <a:gd name="connsiteY29" fmla="*/ 1161206 h 1357911"/>
                      <a:gd name="connsiteX30" fmla="*/ 796162 w 1357911"/>
                      <a:gd name="connsiteY30" fmla="*/ 1248714 h 1357911"/>
                      <a:gd name="connsiteX31" fmla="*/ 769572 w 1357911"/>
                      <a:gd name="connsiteY31" fmla="*/ 1252771 h 1357911"/>
                      <a:gd name="connsiteX32" fmla="*/ 769572 w 1357911"/>
                      <a:gd name="connsiteY32" fmla="*/ 1315621 h 1357911"/>
                      <a:gd name="connsiteX33" fmla="*/ 727283 w 1357911"/>
                      <a:gd name="connsiteY33" fmla="*/ 1357911 h 1357911"/>
                      <a:gd name="connsiteX34" fmla="*/ 630627 w 1357911"/>
                      <a:gd name="connsiteY34" fmla="*/ 1357910 h 1357911"/>
                      <a:gd name="connsiteX35" fmla="*/ 588337 w 1357911"/>
                      <a:gd name="connsiteY35" fmla="*/ 1315620 h 1357911"/>
                      <a:gd name="connsiteX36" fmla="*/ 588337 w 1357911"/>
                      <a:gd name="connsiteY36" fmla="*/ 1252772 h 1357911"/>
                      <a:gd name="connsiteX37" fmla="*/ 561746 w 1357911"/>
                      <a:gd name="connsiteY37" fmla="*/ 1248714 h 1357911"/>
                      <a:gd name="connsiteX38" fmla="*/ 353791 w 1357911"/>
                      <a:gd name="connsiteY38" fmla="*/ 1161206 h 1357911"/>
                      <a:gd name="connsiteX39" fmla="*/ 337938 w 1357911"/>
                      <a:gd name="connsiteY39" fmla="*/ 1148126 h 1357911"/>
                      <a:gd name="connsiteX40" fmla="*/ 292841 w 1357911"/>
                      <a:gd name="connsiteY40" fmla="*/ 1193222 h 1357911"/>
                      <a:gd name="connsiteX41" fmla="*/ 233034 w 1357911"/>
                      <a:gd name="connsiteY41" fmla="*/ 1193222 h 1357911"/>
                      <a:gd name="connsiteX42" fmla="*/ 164688 w 1357911"/>
                      <a:gd name="connsiteY42" fmla="*/ 1124876 h 1357911"/>
                      <a:gd name="connsiteX43" fmla="*/ 164688 w 1357911"/>
                      <a:gd name="connsiteY43" fmla="*/ 1065068 h 1357911"/>
                      <a:gd name="connsiteX44" fmla="*/ 209784 w 1357911"/>
                      <a:gd name="connsiteY44" fmla="*/ 1019972 h 1357911"/>
                      <a:gd name="connsiteX45" fmla="*/ 196704 w 1357911"/>
                      <a:gd name="connsiteY45" fmla="*/ 1004119 h 1357911"/>
                      <a:gd name="connsiteX46" fmla="*/ 109195 w 1357911"/>
                      <a:gd name="connsiteY46" fmla="*/ 796162 h 1357911"/>
                      <a:gd name="connsiteX47" fmla="*/ 105137 w 1357911"/>
                      <a:gd name="connsiteY47" fmla="*/ 769574 h 1357911"/>
                      <a:gd name="connsiteX48" fmla="*/ 42290 w 1357911"/>
                      <a:gd name="connsiteY48" fmla="*/ 769573 h 1357911"/>
                      <a:gd name="connsiteX49" fmla="*/ 0 w 1357911"/>
                      <a:gd name="connsiteY49" fmla="*/ 727283 h 1357911"/>
                      <a:gd name="connsiteX50" fmla="*/ 0 w 1357911"/>
                      <a:gd name="connsiteY50" fmla="*/ 630626 h 1357911"/>
                      <a:gd name="connsiteX51" fmla="*/ 42290 w 1357911"/>
                      <a:gd name="connsiteY51" fmla="*/ 588337 h 1357911"/>
                      <a:gd name="connsiteX52" fmla="*/ 105138 w 1357911"/>
                      <a:gd name="connsiteY52" fmla="*/ 588337 h 1357911"/>
                      <a:gd name="connsiteX53" fmla="*/ 109196 w 1357911"/>
                      <a:gd name="connsiteY53" fmla="*/ 561748 h 1357911"/>
                      <a:gd name="connsiteX54" fmla="*/ 196704 w 1357911"/>
                      <a:gd name="connsiteY54" fmla="*/ 353791 h 1357911"/>
                      <a:gd name="connsiteX55" fmla="*/ 209784 w 1357911"/>
                      <a:gd name="connsiteY55" fmla="*/ 337937 h 1357911"/>
                      <a:gd name="connsiteX56" fmla="*/ 164688 w 1357911"/>
                      <a:gd name="connsiteY56" fmla="*/ 292842 h 1357911"/>
                      <a:gd name="connsiteX57" fmla="*/ 164688 w 1357911"/>
                      <a:gd name="connsiteY57" fmla="*/ 233033 h 1357911"/>
                      <a:gd name="connsiteX58" fmla="*/ 233033 w 1357911"/>
                      <a:gd name="connsiteY58" fmla="*/ 164688 h 1357911"/>
                      <a:gd name="connsiteX59" fmla="*/ 262938 w 1357911"/>
                      <a:gd name="connsiteY59" fmla="*/ 152302 h 1357911"/>
                      <a:gd name="connsiteX60" fmla="*/ 292842 w 1357911"/>
                      <a:gd name="connsiteY60" fmla="*/ 164688 h 1357911"/>
                      <a:gd name="connsiteX61" fmla="*/ 337938 w 1357911"/>
                      <a:gd name="connsiteY61" fmla="*/ 209783 h 1357911"/>
                      <a:gd name="connsiteX62" fmla="*/ 353791 w 1357911"/>
                      <a:gd name="connsiteY62" fmla="*/ 196704 h 1357911"/>
                      <a:gd name="connsiteX63" fmla="*/ 561746 w 1357911"/>
                      <a:gd name="connsiteY63" fmla="*/ 109195 h 1357911"/>
                      <a:gd name="connsiteX64" fmla="*/ 588337 w 1357911"/>
                      <a:gd name="connsiteY64" fmla="*/ 105138 h 1357911"/>
                      <a:gd name="connsiteX65" fmla="*/ 588337 w 1357911"/>
                      <a:gd name="connsiteY65" fmla="*/ 42290 h 1357911"/>
                      <a:gd name="connsiteX66" fmla="*/ 630627 w 1357911"/>
                      <a:gd name="connsiteY66" fmla="*/ 0 h 1357911"/>
                      <a:gd name="connsiteX67" fmla="*/ 678955 w 1357911"/>
                      <a:gd name="connsiteY67" fmla="*/ 339023 h 1357911"/>
                      <a:gd name="connsiteX68" fmla="*/ 339023 w 1357911"/>
                      <a:gd name="connsiteY68" fmla="*/ 678955 h 1357911"/>
                      <a:gd name="connsiteX69" fmla="*/ 678955 w 1357911"/>
                      <a:gd name="connsiteY69" fmla="*/ 1018887 h 1357911"/>
                      <a:gd name="connsiteX70" fmla="*/ 1018888 w 1357911"/>
                      <a:gd name="connsiteY70" fmla="*/ 678955 h 1357911"/>
                      <a:gd name="connsiteX71" fmla="*/ 678955 w 1357911"/>
                      <a:gd name="connsiteY71" fmla="*/ 339023 h 1357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1357911" h="1357911">
                        <a:moveTo>
                          <a:pt x="630627" y="0"/>
                        </a:moveTo>
                        <a:lnTo>
                          <a:pt x="727283" y="0"/>
                        </a:lnTo>
                        <a:cubicBezTo>
                          <a:pt x="750640" y="0"/>
                          <a:pt x="769573" y="18934"/>
                          <a:pt x="769573" y="42290"/>
                        </a:cubicBezTo>
                        <a:lnTo>
                          <a:pt x="769573" y="105138"/>
                        </a:lnTo>
                        <a:lnTo>
                          <a:pt x="796163" y="109195"/>
                        </a:lnTo>
                        <a:cubicBezTo>
                          <a:pt x="871880" y="124690"/>
                          <a:pt x="942239" y="154899"/>
                          <a:pt x="1004119" y="196704"/>
                        </a:cubicBezTo>
                        <a:lnTo>
                          <a:pt x="1019973" y="209784"/>
                        </a:lnTo>
                        <a:lnTo>
                          <a:pt x="1065069" y="164688"/>
                        </a:lnTo>
                        <a:cubicBezTo>
                          <a:pt x="1073327" y="156430"/>
                          <a:pt x="1084150" y="152302"/>
                          <a:pt x="1094973" y="152302"/>
                        </a:cubicBezTo>
                        <a:cubicBezTo>
                          <a:pt x="1105796" y="152302"/>
                          <a:pt x="1116618" y="156430"/>
                          <a:pt x="1124876" y="164688"/>
                        </a:cubicBezTo>
                        <a:lnTo>
                          <a:pt x="1193223" y="233034"/>
                        </a:lnTo>
                        <a:cubicBezTo>
                          <a:pt x="1209738" y="249550"/>
                          <a:pt x="1209738" y="276326"/>
                          <a:pt x="1193223" y="292841"/>
                        </a:cubicBezTo>
                        <a:lnTo>
                          <a:pt x="1148126" y="337938"/>
                        </a:lnTo>
                        <a:lnTo>
                          <a:pt x="1161206" y="353791"/>
                        </a:lnTo>
                        <a:cubicBezTo>
                          <a:pt x="1203011" y="415670"/>
                          <a:pt x="1233219" y="486029"/>
                          <a:pt x="1248714" y="561746"/>
                        </a:cubicBezTo>
                        <a:lnTo>
                          <a:pt x="1252771" y="588337"/>
                        </a:lnTo>
                        <a:lnTo>
                          <a:pt x="1315621" y="588337"/>
                        </a:lnTo>
                        <a:cubicBezTo>
                          <a:pt x="1338976" y="588337"/>
                          <a:pt x="1357911" y="607271"/>
                          <a:pt x="1357911" y="630626"/>
                        </a:cubicBezTo>
                        <a:lnTo>
                          <a:pt x="1357911" y="727283"/>
                        </a:lnTo>
                        <a:cubicBezTo>
                          <a:pt x="1357911" y="750638"/>
                          <a:pt x="1338977" y="769574"/>
                          <a:pt x="1315621" y="769573"/>
                        </a:cubicBezTo>
                        <a:lnTo>
                          <a:pt x="1252771" y="769573"/>
                        </a:lnTo>
                        <a:lnTo>
                          <a:pt x="1248715" y="796162"/>
                        </a:lnTo>
                        <a:cubicBezTo>
                          <a:pt x="1233220" y="871880"/>
                          <a:pt x="1203011" y="942239"/>
                          <a:pt x="1161206" y="1004119"/>
                        </a:cubicBezTo>
                        <a:lnTo>
                          <a:pt x="1148126" y="1019972"/>
                        </a:lnTo>
                        <a:lnTo>
                          <a:pt x="1193222" y="1065067"/>
                        </a:lnTo>
                        <a:cubicBezTo>
                          <a:pt x="1209737" y="1081584"/>
                          <a:pt x="1209737" y="1108360"/>
                          <a:pt x="1193222" y="1124876"/>
                        </a:cubicBezTo>
                        <a:lnTo>
                          <a:pt x="1124877" y="1193221"/>
                        </a:lnTo>
                        <a:cubicBezTo>
                          <a:pt x="1108361" y="1209737"/>
                          <a:pt x="1081584" y="1209737"/>
                          <a:pt x="1065068" y="1193221"/>
                        </a:cubicBezTo>
                        <a:lnTo>
                          <a:pt x="1019973" y="1148125"/>
                        </a:lnTo>
                        <a:lnTo>
                          <a:pt x="1004119" y="1161206"/>
                        </a:lnTo>
                        <a:cubicBezTo>
                          <a:pt x="942239" y="1203010"/>
                          <a:pt x="871880" y="1233219"/>
                          <a:pt x="796162" y="1248714"/>
                        </a:cubicBezTo>
                        <a:lnTo>
                          <a:pt x="769572" y="1252771"/>
                        </a:lnTo>
                        <a:lnTo>
                          <a:pt x="769572" y="1315621"/>
                        </a:lnTo>
                        <a:cubicBezTo>
                          <a:pt x="769573" y="1338975"/>
                          <a:pt x="750639" y="1357910"/>
                          <a:pt x="727283" y="1357911"/>
                        </a:cubicBezTo>
                        <a:lnTo>
                          <a:pt x="630627" y="1357910"/>
                        </a:lnTo>
                        <a:cubicBezTo>
                          <a:pt x="607271" y="1357911"/>
                          <a:pt x="588337" y="1338976"/>
                          <a:pt x="588337" y="1315620"/>
                        </a:cubicBezTo>
                        <a:lnTo>
                          <a:pt x="588337" y="1252772"/>
                        </a:lnTo>
                        <a:lnTo>
                          <a:pt x="561746" y="1248714"/>
                        </a:lnTo>
                        <a:cubicBezTo>
                          <a:pt x="486028" y="1233219"/>
                          <a:pt x="415671" y="1203010"/>
                          <a:pt x="353791" y="1161206"/>
                        </a:cubicBezTo>
                        <a:lnTo>
                          <a:pt x="337938" y="1148126"/>
                        </a:lnTo>
                        <a:lnTo>
                          <a:pt x="292841" y="1193222"/>
                        </a:lnTo>
                        <a:cubicBezTo>
                          <a:pt x="276327" y="1209737"/>
                          <a:pt x="249550" y="1209737"/>
                          <a:pt x="233034" y="1193222"/>
                        </a:cubicBezTo>
                        <a:lnTo>
                          <a:pt x="164688" y="1124876"/>
                        </a:lnTo>
                        <a:cubicBezTo>
                          <a:pt x="148173" y="1108360"/>
                          <a:pt x="148173" y="1081583"/>
                          <a:pt x="164688" y="1065068"/>
                        </a:cubicBezTo>
                        <a:lnTo>
                          <a:pt x="209784" y="1019972"/>
                        </a:lnTo>
                        <a:lnTo>
                          <a:pt x="196704" y="1004119"/>
                        </a:lnTo>
                        <a:cubicBezTo>
                          <a:pt x="154898" y="942239"/>
                          <a:pt x="124689" y="871881"/>
                          <a:pt x="109195" y="796162"/>
                        </a:cubicBezTo>
                        <a:lnTo>
                          <a:pt x="105137" y="769574"/>
                        </a:lnTo>
                        <a:lnTo>
                          <a:pt x="42290" y="769573"/>
                        </a:lnTo>
                        <a:cubicBezTo>
                          <a:pt x="18934" y="769574"/>
                          <a:pt x="0" y="750639"/>
                          <a:pt x="0" y="727283"/>
                        </a:cubicBezTo>
                        <a:lnTo>
                          <a:pt x="0" y="630626"/>
                        </a:lnTo>
                        <a:cubicBezTo>
                          <a:pt x="0" y="607271"/>
                          <a:pt x="18933" y="588337"/>
                          <a:pt x="42290" y="588337"/>
                        </a:cubicBezTo>
                        <a:lnTo>
                          <a:pt x="105138" y="588337"/>
                        </a:lnTo>
                        <a:lnTo>
                          <a:pt x="109196" y="561748"/>
                        </a:lnTo>
                        <a:cubicBezTo>
                          <a:pt x="124689" y="486029"/>
                          <a:pt x="154898" y="415670"/>
                          <a:pt x="196704" y="353791"/>
                        </a:cubicBezTo>
                        <a:lnTo>
                          <a:pt x="209784" y="337937"/>
                        </a:lnTo>
                        <a:lnTo>
                          <a:pt x="164688" y="292842"/>
                        </a:lnTo>
                        <a:cubicBezTo>
                          <a:pt x="148174" y="276325"/>
                          <a:pt x="148174" y="249550"/>
                          <a:pt x="164688" y="233033"/>
                        </a:cubicBezTo>
                        <a:lnTo>
                          <a:pt x="233033" y="164688"/>
                        </a:lnTo>
                        <a:cubicBezTo>
                          <a:pt x="241293" y="156431"/>
                          <a:pt x="252115" y="152303"/>
                          <a:pt x="262938" y="152302"/>
                        </a:cubicBezTo>
                        <a:cubicBezTo>
                          <a:pt x="273761" y="152303"/>
                          <a:pt x="284584" y="156431"/>
                          <a:pt x="292842" y="164688"/>
                        </a:cubicBezTo>
                        <a:lnTo>
                          <a:pt x="337938" y="209783"/>
                        </a:lnTo>
                        <a:lnTo>
                          <a:pt x="353791" y="196704"/>
                        </a:lnTo>
                        <a:cubicBezTo>
                          <a:pt x="415671" y="154899"/>
                          <a:pt x="486029" y="124689"/>
                          <a:pt x="561746" y="109195"/>
                        </a:cubicBezTo>
                        <a:lnTo>
                          <a:pt x="588337" y="105138"/>
                        </a:lnTo>
                        <a:lnTo>
                          <a:pt x="588337" y="42290"/>
                        </a:lnTo>
                        <a:cubicBezTo>
                          <a:pt x="588337" y="18934"/>
                          <a:pt x="607272" y="0"/>
                          <a:pt x="630627" y="0"/>
                        </a:cubicBezTo>
                        <a:close/>
                        <a:moveTo>
                          <a:pt x="678955" y="339023"/>
                        </a:moveTo>
                        <a:cubicBezTo>
                          <a:pt x="491215" y="339022"/>
                          <a:pt x="339023" y="491215"/>
                          <a:pt x="339023" y="678955"/>
                        </a:cubicBezTo>
                        <a:cubicBezTo>
                          <a:pt x="339023" y="866696"/>
                          <a:pt x="491215" y="1018887"/>
                          <a:pt x="678955" y="1018887"/>
                        </a:cubicBezTo>
                        <a:cubicBezTo>
                          <a:pt x="866696" y="1018887"/>
                          <a:pt x="1018888" y="866696"/>
                          <a:pt x="1018888" y="678955"/>
                        </a:cubicBezTo>
                        <a:cubicBezTo>
                          <a:pt x="1018888" y="491215"/>
                          <a:pt x="866696" y="339022"/>
                          <a:pt x="678955" y="339023"/>
                        </a:cubicBezTo>
                        <a:close/>
                      </a:path>
                    </a:pathLst>
                  </a:custGeom>
                  <a:grp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215" name="Freeform 594">
                    <a:extLst>
                      <a:ext uri="{FF2B5EF4-FFF2-40B4-BE49-F238E27FC236}">
                        <a16:creationId xmlns:a16="http://schemas.microsoft.com/office/drawing/2014/main" id="{5AFC0D09-F0AC-447C-8447-1F74743E8B16}"/>
                      </a:ext>
                    </a:extLst>
                  </p:cNvPr>
                  <p:cNvSpPr/>
                  <p:nvPr/>
                </p:nvSpPr>
                <p:spPr>
                  <a:xfrm>
                    <a:off x="1481673" y="2238336"/>
                    <a:ext cx="228539" cy="228539"/>
                  </a:xfrm>
                  <a:custGeom>
                    <a:avLst/>
                    <a:gdLst>
                      <a:gd name="connsiteX0" fmla="*/ 179158 w 358316"/>
                      <a:gd name="connsiteY0" fmla="*/ 0 h 358315"/>
                      <a:gd name="connsiteX1" fmla="*/ 358316 w 358316"/>
                      <a:gd name="connsiteY1" fmla="*/ 179158 h 358315"/>
                      <a:gd name="connsiteX2" fmla="*/ 179158 w 358316"/>
                      <a:gd name="connsiteY2" fmla="*/ 358315 h 358315"/>
                      <a:gd name="connsiteX3" fmla="*/ 0 w 358316"/>
                      <a:gd name="connsiteY3" fmla="*/ 179158 h 358315"/>
                      <a:gd name="connsiteX4" fmla="*/ 179158 w 358316"/>
                      <a:gd name="connsiteY4" fmla="*/ 0 h 3583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316" h="358315">
                        <a:moveTo>
                          <a:pt x="179158" y="0"/>
                        </a:moveTo>
                        <a:cubicBezTo>
                          <a:pt x="278104" y="0"/>
                          <a:pt x="358316" y="80212"/>
                          <a:pt x="358316" y="179158"/>
                        </a:cubicBezTo>
                        <a:cubicBezTo>
                          <a:pt x="358316" y="278103"/>
                          <a:pt x="278104" y="358315"/>
                          <a:pt x="179158" y="358315"/>
                        </a:cubicBezTo>
                        <a:cubicBezTo>
                          <a:pt x="80212" y="358315"/>
                          <a:pt x="0" y="278103"/>
                          <a:pt x="0" y="179158"/>
                        </a:cubicBezTo>
                        <a:cubicBezTo>
                          <a:pt x="0" y="80212"/>
                          <a:pt x="80212" y="0"/>
                          <a:pt x="179158" y="0"/>
                        </a:cubicBezTo>
                        <a:close/>
                      </a:path>
                    </a:pathLst>
                  </a:custGeom>
                  <a:grp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grpSp>
            <p:grpSp>
              <p:nvGrpSpPr>
                <p:cNvPr id="60" name="Group 59">
                  <a:extLst>
                    <a:ext uri="{FF2B5EF4-FFF2-40B4-BE49-F238E27FC236}">
                      <a16:creationId xmlns:a16="http://schemas.microsoft.com/office/drawing/2014/main" id="{BDF511D0-5655-4DD2-83CF-8F174556CF1D}"/>
                    </a:ext>
                  </a:extLst>
                </p:cNvPr>
                <p:cNvGrpSpPr/>
                <p:nvPr/>
              </p:nvGrpSpPr>
              <p:grpSpPr>
                <a:xfrm>
                  <a:off x="1418743" y="2829039"/>
                  <a:ext cx="366617" cy="290236"/>
                  <a:chOff x="3960572" y="3245479"/>
                  <a:chExt cx="1114785" cy="882530"/>
                </a:xfrm>
                <a:solidFill>
                  <a:srgbClr val="066933"/>
                </a:solidFill>
                <a:effectLst/>
              </p:grpSpPr>
              <p:sp>
                <p:nvSpPr>
                  <p:cNvPr id="208" name="Freeform 111">
                    <a:extLst>
                      <a:ext uri="{FF2B5EF4-FFF2-40B4-BE49-F238E27FC236}">
                        <a16:creationId xmlns:a16="http://schemas.microsoft.com/office/drawing/2014/main" id="{1888D0E8-457D-4D06-947C-6A0E2661785F}"/>
                      </a:ext>
                    </a:extLst>
                  </p:cNvPr>
                  <p:cNvSpPr>
                    <a:spLocks/>
                  </p:cNvSpPr>
                  <p:nvPr/>
                </p:nvSpPr>
                <p:spPr bwMode="auto">
                  <a:xfrm>
                    <a:off x="4198712" y="3619603"/>
                    <a:ext cx="627978" cy="508406"/>
                  </a:xfrm>
                  <a:custGeom>
                    <a:avLst/>
                    <a:gdLst>
                      <a:gd name="T0" fmla="*/ 30 w 147"/>
                      <a:gd name="T1" fmla="*/ 0 h 121"/>
                      <a:gd name="T2" fmla="*/ 59 w 147"/>
                      <a:gd name="T3" fmla="*/ 29 h 121"/>
                      <a:gd name="T4" fmla="*/ 68 w 147"/>
                      <a:gd name="T5" fmla="*/ 34 h 121"/>
                      <a:gd name="T6" fmla="*/ 79 w 147"/>
                      <a:gd name="T7" fmla="*/ 34 h 121"/>
                      <a:gd name="T8" fmla="*/ 88 w 147"/>
                      <a:gd name="T9" fmla="*/ 29 h 121"/>
                      <a:gd name="T10" fmla="*/ 117 w 147"/>
                      <a:gd name="T11" fmla="*/ 0 h 121"/>
                      <a:gd name="T12" fmla="*/ 133 w 147"/>
                      <a:gd name="T13" fmla="*/ 9 h 121"/>
                      <a:gd name="T14" fmla="*/ 143 w 147"/>
                      <a:gd name="T15" fmla="*/ 24 h 121"/>
                      <a:gd name="T16" fmla="*/ 147 w 147"/>
                      <a:gd name="T17" fmla="*/ 42 h 121"/>
                      <a:gd name="T18" fmla="*/ 147 w 147"/>
                      <a:gd name="T19" fmla="*/ 101 h 121"/>
                      <a:gd name="T20" fmla="*/ 146 w 147"/>
                      <a:gd name="T21" fmla="*/ 108 h 121"/>
                      <a:gd name="T22" fmla="*/ 143 w 147"/>
                      <a:gd name="T23" fmla="*/ 113 h 121"/>
                      <a:gd name="T24" fmla="*/ 139 w 147"/>
                      <a:gd name="T25" fmla="*/ 117 h 121"/>
                      <a:gd name="T26" fmla="*/ 134 w 147"/>
                      <a:gd name="T27" fmla="*/ 119 h 121"/>
                      <a:gd name="T28" fmla="*/ 127 w 147"/>
                      <a:gd name="T29" fmla="*/ 121 h 121"/>
                      <a:gd name="T30" fmla="*/ 20 w 147"/>
                      <a:gd name="T31" fmla="*/ 121 h 121"/>
                      <a:gd name="T32" fmla="*/ 15 w 147"/>
                      <a:gd name="T33" fmla="*/ 119 h 121"/>
                      <a:gd name="T34" fmla="*/ 8 w 147"/>
                      <a:gd name="T35" fmla="*/ 117 h 121"/>
                      <a:gd name="T36" fmla="*/ 4 w 147"/>
                      <a:gd name="T37" fmla="*/ 113 h 121"/>
                      <a:gd name="T38" fmla="*/ 2 w 147"/>
                      <a:gd name="T39" fmla="*/ 108 h 121"/>
                      <a:gd name="T40" fmla="*/ 0 w 147"/>
                      <a:gd name="T41" fmla="*/ 101 h 121"/>
                      <a:gd name="T42" fmla="*/ 0 w 147"/>
                      <a:gd name="T43" fmla="*/ 42 h 121"/>
                      <a:gd name="T44" fmla="*/ 4 w 147"/>
                      <a:gd name="T45" fmla="*/ 24 h 121"/>
                      <a:gd name="T46" fmla="*/ 16 w 147"/>
                      <a:gd name="T47" fmla="*/ 9 h 121"/>
                      <a:gd name="T48" fmla="*/ 30 w 147"/>
                      <a:gd name="T49" fmla="*/ 0 h 121"/>
                      <a:gd name="connsiteX0" fmla="*/ 2041 w 10000"/>
                      <a:gd name="connsiteY0" fmla="*/ 0 h 10000"/>
                      <a:gd name="connsiteX1" fmla="*/ 4014 w 10000"/>
                      <a:gd name="connsiteY1" fmla="*/ 2397 h 10000"/>
                      <a:gd name="connsiteX2" fmla="*/ 4626 w 10000"/>
                      <a:gd name="connsiteY2" fmla="*/ 2810 h 10000"/>
                      <a:gd name="connsiteX3" fmla="*/ 5374 w 10000"/>
                      <a:gd name="connsiteY3" fmla="*/ 2810 h 10000"/>
                      <a:gd name="connsiteX4" fmla="*/ 5986 w 10000"/>
                      <a:gd name="connsiteY4" fmla="*/ 2397 h 10000"/>
                      <a:gd name="connsiteX5" fmla="*/ 7959 w 10000"/>
                      <a:gd name="connsiteY5" fmla="*/ 0 h 10000"/>
                      <a:gd name="connsiteX6" fmla="*/ 9728 w 10000"/>
                      <a:gd name="connsiteY6" fmla="*/ 1983 h 10000"/>
                      <a:gd name="connsiteX7" fmla="*/ 10000 w 10000"/>
                      <a:gd name="connsiteY7" fmla="*/ 3471 h 10000"/>
                      <a:gd name="connsiteX8" fmla="*/ 10000 w 10000"/>
                      <a:gd name="connsiteY8" fmla="*/ 8347 h 10000"/>
                      <a:gd name="connsiteX9" fmla="*/ 9932 w 10000"/>
                      <a:gd name="connsiteY9" fmla="*/ 8926 h 10000"/>
                      <a:gd name="connsiteX10" fmla="*/ 9728 w 10000"/>
                      <a:gd name="connsiteY10" fmla="*/ 9339 h 10000"/>
                      <a:gd name="connsiteX11" fmla="*/ 9456 w 10000"/>
                      <a:gd name="connsiteY11" fmla="*/ 9669 h 10000"/>
                      <a:gd name="connsiteX12" fmla="*/ 9116 w 10000"/>
                      <a:gd name="connsiteY12" fmla="*/ 9835 h 10000"/>
                      <a:gd name="connsiteX13" fmla="*/ 8639 w 10000"/>
                      <a:gd name="connsiteY13" fmla="*/ 10000 h 10000"/>
                      <a:gd name="connsiteX14" fmla="*/ 1361 w 10000"/>
                      <a:gd name="connsiteY14" fmla="*/ 10000 h 10000"/>
                      <a:gd name="connsiteX15" fmla="*/ 1020 w 10000"/>
                      <a:gd name="connsiteY15" fmla="*/ 9835 h 10000"/>
                      <a:gd name="connsiteX16" fmla="*/ 544 w 10000"/>
                      <a:gd name="connsiteY16" fmla="*/ 9669 h 10000"/>
                      <a:gd name="connsiteX17" fmla="*/ 272 w 10000"/>
                      <a:gd name="connsiteY17" fmla="*/ 9339 h 10000"/>
                      <a:gd name="connsiteX18" fmla="*/ 136 w 10000"/>
                      <a:gd name="connsiteY18" fmla="*/ 8926 h 10000"/>
                      <a:gd name="connsiteX19" fmla="*/ 0 w 10000"/>
                      <a:gd name="connsiteY19" fmla="*/ 8347 h 10000"/>
                      <a:gd name="connsiteX20" fmla="*/ 0 w 10000"/>
                      <a:gd name="connsiteY20" fmla="*/ 3471 h 10000"/>
                      <a:gd name="connsiteX21" fmla="*/ 272 w 10000"/>
                      <a:gd name="connsiteY21" fmla="*/ 1983 h 10000"/>
                      <a:gd name="connsiteX22" fmla="*/ 1088 w 10000"/>
                      <a:gd name="connsiteY22" fmla="*/ 744 h 10000"/>
                      <a:gd name="connsiteX23" fmla="*/ 2041 w 10000"/>
                      <a:gd name="connsiteY23" fmla="*/ 0 h 10000"/>
                      <a:gd name="connsiteX0" fmla="*/ 2041 w 10000"/>
                      <a:gd name="connsiteY0" fmla="*/ 0 h 10000"/>
                      <a:gd name="connsiteX1" fmla="*/ 4014 w 10000"/>
                      <a:gd name="connsiteY1" fmla="*/ 2397 h 10000"/>
                      <a:gd name="connsiteX2" fmla="*/ 4626 w 10000"/>
                      <a:gd name="connsiteY2" fmla="*/ 2810 h 10000"/>
                      <a:gd name="connsiteX3" fmla="*/ 5374 w 10000"/>
                      <a:gd name="connsiteY3" fmla="*/ 2810 h 10000"/>
                      <a:gd name="connsiteX4" fmla="*/ 5986 w 10000"/>
                      <a:gd name="connsiteY4" fmla="*/ 2397 h 10000"/>
                      <a:gd name="connsiteX5" fmla="*/ 7959 w 10000"/>
                      <a:gd name="connsiteY5" fmla="*/ 0 h 10000"/>
                      <a:gd name="connsiteX6" fmla="*/ 10000 w 10000"/>
                      <a:gd name="connsiteY6" fmla="*/ 3471 h 10000"/>
                      <a:gd name="connsiteX7" fmla="*/ 10000 w 10000"/>
                      <a:gd name="connsiteY7" fmla="*/ 8347 h 10000"/>
                      <a:gd name="connsiteX8" fmla="*/ 9932 w 10000"/>
                      <a:gd name="connsiteY8" fmla="*/ 8926 h 10000"/>
                      <a:gd name="connsiteX9" fmla="*/ 9728 w 10000"/>
                      <a:gd name="connsiteY9" fmla="*/ 9339 h 10000"/>
                      <a:gd name="connsiteX10" fmla="*/ 9456 w 10000"/>
                      <a:gd name="connsiteY10" fmla="*/ 9669 h 10000"/>
                      <a:gd name="connsiteX11" fmla="*/ 9116 w 10000"/>
                      <a:gd name="connsiteY11" fmla="*/ 9835 h 10000"/>
                      <a:gd name="connsiteX12" fmla="*/ 8639 w 10000"/>
                      <a:gd name="connsiteY12" fmla="*/ 10000 h 10000"/>
                      <a:gd name="connsiteX13" fmla="*/ 1361 w 10000"/>
                      <a:gd name="connsiteY13" fmla="*/ 10000 h 10000"/>
                      <a:gd name="connsiteX14" fmla="*/ 1020 w 10000"/>
                      <a:gd name="connsiteY14" fmla="*/ 9835 h 10000"/>
                      <a:gd name="connsiteX15" fmla="*/ 544 w 10000"/>
                      <a:gd name="connsiteY15" fmla="*/ 9669 h 10000"/>
                      <a:gd name="connsiteX16" fmla="*/ 272 w 10000"/>
                      <a:gd name="connsiteY16" fmla="*/ 9339 h 10000"/>
                      <a:gd name="connsiteX17" fmla="*/ 136 w 10000"/>
                      <a:gd name="connsiteY17" fmla="*/ 8926 h 10000"/>
                      <a:gd name="connsiteX18" fmla="*/ 0 w 10000"/>
                      <a:gd name="connsiteY18" fmla="*/ 8347 h 10000"/>
                      <a:gd name="connsiteX19" fmla="*/ 0 w 10000"/>
                      <a:gd name="connsiteY19" fmla="*/ 3471 h 10000"/>
                      <a:gd name="connsiteX20" fmla="*/ 272 w 10000"/>
                      <a:gd name="connsiteY20" fmla="*/ 1983 h 10000"/>
                      <a:gd name="connsiteX21" fmla="*/ 1088 w 10000"/>
                      <a:gd name="connsiteY21" fmla="*/ 744 h 10000"/>
                      <a:gd name="connsiteX22" fmla="*/ 2041 w 10000"/>
                      <a:gd name="connsiteY22" fmla="*/ 0 h 10000"/>
                      <a:gd name="connsiteX0" fmla="*/ 2041 w 10002"/>
                      <a:gd name="connsiteY0" fmla="*/ 0 h 10000"/>
                      <a:gd name="connsiteX1" fmla="*/ 4014 w 10002"/>
                      <a:gd name="connsiteY1" fmla="*/ 2397 h 10000"/>
                      <a:gd name="connsiteX2" fmla="*/ 4626 w 10002"/>
                      <a:gd name="connsiteY2" fmla="*/ 2810 h 10000"/>
                      <a:gd name="connsiteX3" fmla="*/ 5374 w 10002"/>
                      <a:gd name="connsiteY3" fmla="*/ 2810 h 10000"/>
                      <a:gd name="connsiteX4" fmla="*/ 5986 w 10002"/>
                      <a:gd name="connsiteY4" fmla="*/ 2397 h 10000"/>
                      <a:gd name="connsiteX5" fmla="*/ 7959 w 10002"/>
                      <a:gd name="connsiteY5" fmla="*/ 0 h 10000"/>
                      <a:gd name="connsiteX6" fmla="*/ 10000 w 10002"/>
                      <a:gd name="connsiteY6" fmla="*/ 3471 h 10000"/>
                      <a:gd name="connsiteX7" fmla="*/ 10000 w 10002"/>
                      <a:gd name="connsiteY7" fmla="*/ 8347 h 10000"/>
                      <a:gd name="connsiteX8" fmla="*/ 9932 w 10002"/>
                      <a:gd name="connsiteY8" fmla="*/ 8926 h 10000"/>
                      <a:gd name="connsiteX9" fmla="*/ 9728 w 10002"/>
                      <a:gd name="connsiteY9" fmla="*/ 9339 h 10000"/>
                      <a:gd name="connsiteX10" fmla="*/ 9456 w 10002"/>
                      <a:gd name="connsiteY10" fmla="*/ 9669 h 10000"/>
                      <a:gd name="connsiteX11" fmla="*/ 9116 w 10002"/>
                      <a:gd name="connsiteY11" fmla="*/ 9835 h 10000"/>
                      <a:gd name="connsiteX12" fmla="*/ 8639 w 10002"/>
                      <a:gd name="connsiteY12" fmla="*/ 10000 h 10000"/>
                      <a:gd name="connsiteX13" fmla="*/ 1361 w 10002"/>
                      <a:gd name="connsiteY13" fmla="*/ 10000 h 10000"/>
                      <a:gd name="connsiteX14" fmla="*/ 1020 w 10002"/>
                      <a:gd name="connsiteY14" fmla="*/ 9835 h 10000"/>
                      <a:gd name="connsiteX15" fmla="*/ 544 w 10002"/>
                      <a:gd name="connsiteY15" fmla="*/ 9669 h 10000"/>
                      <a:gd name="connsiteX16" fmla="*/ 272 w 10002"/>
                      <a:gd name="connsiteY16" fmla="*/ 9339 h 10000"/>
                      <a:gd name="connsiteX17" fmla="*/ 136 w 10002"/>
                      <a:gd name="connsiteY17" fmla="*/ 8926 h 10000"/>
                      <a:gd name="connsiteX18" fmla="*/ 0 w 10002"/>
                      <a:gd name="connsiteY18" fmla="*/ 8347 h 10000"/>
                      <a:gd name="connsiteX19" fmla="*/ 0 w 10002"/>
                      <a:gd name="connsiteY19" fmla="*/ 3471 h 10000"/>
                      <a:gd name="connsiteX20" fmla="*/ 272 w 10002"/>
                      <a:gd name="connsiteY20" fmla="*/ 1983 h 10000"/>
                      <a:gd name="connsiteX21" fmla="*/ 1088 w 10002"/>
                      <a:gd name="connsiteY21" fmla="*/ 744 h 10000"/>
                      <a:gd name="connsiteX22" fmla="*/ 2041 w 10002"/>
                      <a:gd name="connsiteY22" fmla="*/ 0 h 10000"/>
                      <a:gd name="connsiteX0" fmla="*/ 2041 w 10002"/>
                      <a:gd name="connsiteY0" fmla="*/ 6 h 10006"/>
                      <a:gd name="connsiteX1" fmla="*/ 4014 w 10002"/>
                      <a:gd name="connsiteY1" fmla="*/ 2403 h 10006"/>
                      <a:gd name="connsiteX2" fmla="*/ 4626 w 10002"/>
                      <a:gd name="connsiteY2" fmla="*/ 2816 h 10006"/>
                      <a:gd name="connsiteX3" fmla="*/ 5374 w 10002"/>
                      <a:gd name="connsiteY3" fmla="*/ 2816 h 10006"/>
                      <a:gd name="connsiteX4" fmla="*/ 5986 w 10002"/>
                      <a:gd name="connsiteY4" fmla="*/ 2403 h 10006"/>
                      <a:gd name="connsiteX5" fmla="*/ 7959 w 10002"/>
                      <a:gd name="connsiteY5" fmla="*/ 6 h 10006"/>
                      <a:gd name="connsiteX6" fmla="*/ 10000 w 10002"/>
                      <a:gd name="connsiteY6" fmla="*/ 3477 h 10006"/>
                      <a:gd name="connsiteX7" fmla="*/ 10000 w 10002"/>
                      <a:gd name="connsiteY7" fmla="*/ 8353 h 10006"/>
                      <a:gd name="connsiteX8" fmla="*/ 9932 w 10002"/>
                      <a:gd name="connsiteY8" fmla="*/ 8932 h 10006"/>
                      <a:gd name="connsiteX9" fmla="*/ 9728 w 10002"/>
                      <a:gd name="connsiteY9" fmla="*/ 9345 h 10006"/>
                      <a:gd name="connsiteX10" fmla="*/ 9456 w 10002"/>
                      <a:gd name="connsiteY10" fmla="*/ 9675 h 10006"/>
                      <a:gd name="connsiteX11" fmla="*/ 9116 w 10002"/>
                      <a:gd name="connsiteY11" fmla="*/ 9841 h 10006"/>
                      <a:gd name="connsiteX12" fmla="*/ 8639 w 10002"/>
                      <a:gd name="connsiteY12" fmla="*/ 10006 h 10006"/>
                      <a:gd name="connsiteX13" fmla="*/ 1361 w 10002"/>
                      <a:gd name="connsiteY13" fmla="*/ 10006 h 10006"/>
                      <a:gd name="connsiteX14" fmla="*/ 1020 w 10002"/>
                      <a:gd name="connsiteY14" fmla="*/ 9841 h 10006"/>
                      <a:gd name="connsiteX15" fmla="*/ 544 w 10002"/>
                      <a:gd name="connsiteY15" fmla="*/ 9675 h 10006"/>
                      <a:gd name="connsiteX16" fmla="*/ 272 w 10002"/>
                      <a:gd name="connsiteY16" fmla="*/ 9345 h 10006"/>
                      <a:gd name="connsiteX17" fmla="*/ 136 w 10002"/>
                      <a:gd name="connsiteY17" fmla="*/ 8932 h 10006"/>
                      <a:gd name="connsiteX18" fmla="*/ 0 w 10002"/>
                      <a:gd name="connsiteY18" fmla="*/ 8353 h 10006"/>
                      <a:gd name="connsiteX19" fmla="*/ 0 w 10002"/>
                      <a:gd name="connsiteY19" fmla="*/ 3477 h 10006"/>
                      <a:gd name="connsiteX20" fmla="*/ 272 w 10002"/>
                      <a:gd name="connsiteY20" fmla="*/ 1989 h 10006"/>
                      <a:gd name="connsiteX21" fmla="*/ 1088 w 10002"/>
                      <a:gd name="connsiteY21" fmla="*/ 750 h 10006"/>
                      <a:gd name="connsiteX22" fmla="*/ 2041 w 10002"/>
                      <a:gd name="connsiteY22" fmla="*/ 6 h 10006"/>
                      <a:gd name="connsiteX0" fmla="*/ 2041 w 10002"/>
                      <a:gd name="connsiteY0" fmla="*/ 14 h 10014"/>
                      <a:gd name="connsiteX1" fmla="*/ 4014 w 10002"/>
                      <a:gd name="connsiteY1" fmla="*/ 2411 h 10014"/>
                      <a:gd name="connsiteX2" fmla="*/ 4626 w 10002"/>
                      <a:gd name="connsiteY2" fmla="*/ 2824 h 10014"/>
                      <a:gd name="connsiteX3" fmla="*/ 5374 w 10002"/>
                      <a:gd name="connsiteY3" fmla="*/ 2824 h 10014"/>
                      <a:gd name="connsiteX4" fmla="*/ 5986 w 10002"/>
                      <a:gd name="connsiteY4" fmla="*/ 2411 h 10014"/>
                      <a:gd name="connsiteX5" fmla="*/ 7959 w 10002"/>
                      <a:gd name="connsiteY5" fmla="*/ 14 h 10014"/>
                      <a:gd name="connsiteX6" fmla="*/ 10000 w 10002"/>
                      <a:gd name="connsiteY6" fmla="*/ 3485 h 10014"/>
                      <a:gd name="connsiteX7" fmla="*/ 10000 w 10002"/>
                      <a:gd name="connsiteY7" fmla="*/ 8361 h 10014"/>
                      <a:gd name="connsiteX8" fmla="*/ 9932 w 10002"/>
                      <a:gd name="connsiteY8" fmla="*/ 8940 h 10014"/>
                      <a:gd name="connsiteX9" fmla="*/ 9728 w 10002"/>
                      <a:gd name="connsiteY9" fmla="*/ 9353 h 10014"/>
                      <a:gd name="connsiteX10" fmla="*/ 9456 w 10002"/>
                      <a:gd name="connsiteY10" fmla="*/ 9683 h 10014"/>
                      <a:gd name="connsiteX11" fmla="*/ 9116 w 10002"/>
                      <a:gd name="connsiteY11" fmla="*/ 9849 h 10014"/>
                      <a:gd name="connsiteX12" fmla="*/ 8639 w 10002"/>
                      <a:gd name="connsiteY12" fmla="*/ 10014 h 10014"/>
                      <a:gd name="connsiteX13" fmla="*/ 1361 w 10002"/>
                      <a:gd name="connsiteY13" fmla="*/ 10014 h 10014"/>
                      <a:gd name="connsiteX14" fmla="*/ 1020 w 10002"/>
                      <a:gd name="connsiteY14" fmla="*/ 9849 h 10014"/>
                      <a:gd name="connsiteX15" fmla="*/ 544 w 10002"/>
                      <a:gd name="connsiteY15" fmla="*/ 9683 h 10014"/>
                      <a:gd name="connsiteX16" fmla="*/ 272 w 10002"/>
                      <a:gd name="connsiteY16" fmla="*/ 9353 h 10014"/>
                      <a:gd name="connsiteX17" fmla="*/ 136 w 10002"/>
                      <a:gd name="connsiteY17" fmla="*/ 8940 h 10014"/>
                      <a:gd name="connsiteX18" fmla="*/ 0 w 10002"/>
                      <a:gd name="connsiteY18" fmla="*/ 8361 h 10014"/>
                      <a:gd name="connsiteX19" fmla="*/ 0 w 10002"/>
                      <a:gd name="connsiteY19" fmla="*/ 3485 h 10014"/>
                      <a:gd name="connsiteX20" fmla="*/ 272 w 10002"/>
                      <a:gd name="connsiteY20" fmla="*/ 1997 h 10014"/>
                      <a:gd name="connsiteX21" fmla="*/ 1088 w 10002"/>
                      <a:gd name="connsiteY21" fmla="*/ 758 h 10014"/>
                      <a:gd name="connsiteX22" fmla="*/ 2041 w 10002"/>
                      <a:gd name="connsiteY22" fmla="*/ 14 h 10014"/>
                      <a:gd name="connsiteX0" fmla="*/ 2041 w 10002"/>
                      <a:gd name="connsiteY0" fmla="*/ 14 h 10014"/>
                      <a:gd name="connsiteX1" fmla="*/ 4014 w 10002"/>
                      <a:gd name="connsiteY1" fmla="*/ 2411 h 10014"/>
                      <a:gd name="connsiteX2" fmla="*/ 4626 w 10002"/>
                      <a:gd name="connsiteY2" fmla="*/ 2824 h 10014"/>
                      <a:gd name="connsiteX3" fmla="*/ 5374 w 10002"/>
                      <a:gd name="connsiteY3" fmla="*/ 2824 h 10014"/>
                      <a:gd name="connsiteX4" fmla="*/ 5986 w 10002"/>
                      <a:gd name="connsiteY4" fmla="*/ 2411 h 10014"/>
                      <a:gd name="connsiteX5" fmla="*/ 7959 w 10002"/>
                      <a:gd name="connsiteY5" fmla="*/ 14 h 10014"/>
                      <a:gd name="connsiteX6" fmla="*/ 10000 w 10002"/>
                      <a:gd name="connsiteY6" fmla="*/ 3485 h 10014"/>
                      <a:gd name="connsiteX7" fmla="*/ 10000 w 10002"/>
                      <a:gd name="connsiteY7" fmla="*/ 8361 h 10014"/>
                      <a:gd name="connsiteX8" fmla="*/ 9932 w 10002"/>
                      <a:gd name="connsiteY8" fmla="*/ 8940 h 10014"/>
                      <a:gd name="connsiteX9" fmla="*/ 9728 w 10002"/>
                      <a:gd name="connsiteY9" fmla="*/ 9353 h 10014"/>
                      <a:gd name="connsiteX10" fmla="*/ 9456 w 10002"/>
                      <a:gd name="connsiteY10" fmla="*/ 9683 h 10014"/>
                      <a:gd name="connsiteX11" fmla="*/ 9116 w 10002"/>
                      <a:gd name="connsiteY11" fmla="*/ 9849 h 10014"/>
                      <a:gd name="connsiteX12" fmla="*/ 8639 w 10002"/>
                      <a:gd name="connsiteY12" fmla="*/ 10014 h 10014"/>
                      <a:gd name="connsiteX13" fmla="*/ 1361 w 10002"/>
                      <a:gd name="connsiteY13" fmla="*/ 10014 h 10014"/>
                      <a:gd name="connsiteX14" fmla="*/ 1020 w 10002"/>
                      <a:gd name="connsiteY14" fmla="*/ 9849 h 10014"/>
                      <a:gd name="connsiteX15" fmla="*/ 544 w 10002"/>
                      <a:gd name="connsiteY15" fmla="*/ 9683 h 10014"/>
                      <a:gd name="connsiteX16" fmla="*/ 272 w 10002"/>
                      <a:gd name="connsiteY16" fmla="*/ 9353 h 10014"/>
                      <a:gd name="connsiteX17" fmla="*/ 136 w 10002"/>
                      <a:gd name="connsiteY17" fmla="*/ 8940 h 10014"/>
                      <a:gd name="connsiteX18" fmla="*/ 0 w 10002"/>
                      <a:gd name="connsiteY18" fmla="*/ 8361 h 10014"/>
                      <a:gd name="connsiteX19" fmla="*/ 0 w 10002"/>
                      <a:gd name="connsiteY19" fmla="*/ 3485 h 10014"/>
                      <a:gd name="connsiteX20" fmla="*/ 1088 w 10002"/>
                      <a:gd name="connsiteY20" fmla="*/ 758 h 10014"/>
                      <a:gd name="connsiteX21" fmla="*/ 2041 w 10002"/>
                      <a:gd name="connsiteY21" fmla="*/ 14 h 10014"/>
                      <a:gd name="connsiteX0" fmla="*/ 2041 w 10002"/>
                      <a:gd name="connsiteY0" fmla="*/ 14 h 10014"/>
                      <a:gd name="connsiteX1" fmla="*/ 4014 w 10002"/>
                      <a:gd name="connsiteY1" fmla="*/ 2411 h 10014"/>
                      <a:gd name="connsiteX2" fmla="*/ 4626 w 10002"/>
                      <a:gd name="connsiteY2" fmla="*/ 2824 h 10014"/>
                      <a:gd name="connsiteX3" fmla="*/ 5374 w 10002"/>
                      <a:gd name="connsiteY3" fmla="*/ 2824 h 10014"/>
                      <a:gd name="connsiteX4" fmla="*/ 5986 w 10002"/>
                      <a:gd name="connsiteY4" fmla="*/ 2411 h 10014"/>
                      <a:gd name="connsiteX5" fmla="*/ 7959 w 10002"/>
                      <a:gd name="connsiteY5" fmla="*/ 14 h 10014"/>
                      <a:gd name="connsiteX6" fmla="*/ 10000 w 10002"/>
                      <a:gd name="connsiteY6" fmla="*/ 3485 h 10014"/>
                      <a:gd name="connsiteX7" fmla="*/ 10000 w 10002"/>
                      <a:gd name="connsiteY7" fmla="*/ 8361 h 10014"/>
                      <a:gd name="connsiteX8" fmla="*/ 9932 w 10002"/>
                      <a:gd name="connsiteY8" fmla="*/ 8940 h 10014"/>
                      <a:gd name="connsiteX9" fmla="*/ 9728 w 10002"/>
                      <a:gd name="connsiteY9" fmla="*/ 9353 h 10014"/>
                      <a:gd name="connsiteX10" fmla="*/ 9456 w 10002"/>
                      <a:gd name="connsiteY10" fmla="*/ 9683 h 10014"/>
                      <a:gd name="connsiteX11" fmla="*/ 9116 w 10002"/>
                      <a:gd name="connsiteY11" fmla="*/ 9849 h 10014"/>
                      <a:gd name="connsiteX12" fmla="*/ 8639 w 10002"/>
                      <a:gd name="connsiteY12" fmla="*/ 10014 h 10014"/>
                      <a:gd name="connsiteX13" fmla="*/ 1361 w 10002"/>
                      <a:gd name="connsiteY13" fmla="*/ 10014 h 10014"/>
                      <a:gd name="connsiteX14" fmla="*/ 1020 w 10002"/>
                      <a:gd name="connsiteY14" fmla="*/ 9849 h 10014"/>
                      <a:gd name="connsiteX15" fmla="*/ 544 w 10002"/>
                      <a:gd name="connsiteY15" fmla="*/ 9683 h 10014"/>
                      <a:gd name="connsiteX16" fmla="*/ 272 w 10002"/>
                      <a:gd name="connsiteY16" fmla="*/ 9353 h 10014"/>
                      <a:gd name="connsiteX17" fmla="*/ 136 w 10002"/>
                      <a:gd name="connsiteY17" fmla="*/ 8940 h 10014"/>
                      <a:gd name="connsiteX18" fmla="*/ 0 w 10002"/>
                      <a:gd name="connsiteY18" fmla="*/ 8361 h 10014"/>
                      <a:gd name="connsiteX19" fmla="*/ 0 w 10002"/>
                      <a:gd name="connsiteY19" fmla="*/ 3485 h 10014"/>
                      <a:gd name="connsiteX20" fmla="*/ 2041 w 10002"/>
                      <a:gd name="connsiteY20" fmla="*/ 14 h 10014"/>
                      <a:gd name="connsiteX0" fmla="*/ 2041 w 10002"/>
                      <a:gd name="connsiteY0" fmla="*/ 14 h 10014"/>
                      <a:gd name="connsiteX1" fmla="*/ 4014 w 10002"/>
                      <a:gd name="connsiteY1" fmla="*/ 2411 h 10014"/>
                      <a:gd name="connsiteX2" fmla="*/ 4626 w 10002"/>
                      <a:gd name="connsiteY2" fmla="*/ 2824 h 10014"/>
                      <a:gd name="connsiteX3" fmla="*/ 5374 w 10002"/>
                      <a:gd name="connsiteY3" fmla="*/ 2824 h 10014"/>
                      <a:gd name="connsiteX4" fmla="*/ 5986 w 10002"/>
                      <a:gd name="connsiteY4" fmla="*/ 2411 h 10014"/>
                      <a:gd name="connsiteX5" fmla="*/ 7959 w 10002"/>
                      <a:gd name="connsiteY5" fmla="*/ 14 h 10014"/>
                      <a:gd name="connsiteX6" fmla="*/ 10000 w 10002"/>
                      <a:gd name="connsiteY6" fmla="*/ 3485 h 10014"/>
                      <a:gd name="connsiteX7" fmla="*/ 10000 w 10002"/>
                      <a:gd name="connsiteY7" fmla="*/ 8361 h 10014"/>
                      <a:gd name="connsiteX8" fmla="*/ 9932 w 10002"/>
                      <a:gd name="connsiteY8" fmla="*/ 8940 h 10014"/>
                      <a:gd name="connsiteX9" fmla="*/ 9728 w 10002"/>
                      <a:gd name="connsiteY9" fmla="*/ 9353 h 10014"/>
                      <a:gd name="connsiteX10" fmla="*/ 9456 w 10002"/>
                      <a:gd name="connsiteY10" fmla="*/ 9683 h 10014"/>
                      <a:gd name="connsiteX11" fmla="*/ 9116 w 10002"/>
                      <a:gd name="connsiteY11" fmla="*/ 9849 h 10014"/>
                      <a:gd name="connsiteX12" fmla="*/ 8639 w 10002"/>
                      <a:gd name="connsiteY12" fmla="*/ 10014 h 10014"/>
                      <a:gd name="connsiteX13" fmla="*/ 1361 w 10002"/>
                      <a:gd name="connsiteY13" fmla="*/ 10014 h 10014"/>
                      <a:gd name="connsiteX14" fmla="*/ 1020 w 10002"/>
                      <a:gd name="connsiteY14" fmla="*/ 9849 h 10014"/>
                      <a:gd name="connsiteX15" fmla="*/ 544 w 10002"/>
                      <a:gd name="connsiteY15" fmla="*/ 9683 h 10014"/>
                      <a:gd name="connsiteX16" fmla="*/ 272 w 10002"/>
                      <a:gd name="connsiteY16" fmla="*/ 9353 h 10014"/>
                      <a:gd name="connsiteX17" fmla="*/ 136 w 10002"/>
                      <a:gd name="connsiteY17" fmla="*/ 8940 h 10014"/>
                      <a:gd name="connsiteX18" fmla="*/ 0 w 10002"/>
                      <a:gd name="connsiteY18" fmla="*/ 8361 h 10014"/>
                      <a:gd name="connsiteX19" fmla="*/ 0 w 10002"/>
                      <a:gd name="connsiteY19" fmla="*/ 3485 h 10014"/>
                      <a:gd name="connsiteX20" fmla="*/ 2041 w 10002"/>
                      <a:gd name="connsiteY20" fmla="*/ 14 h 10014"/>
                      <a:gd name="connsiteX0" fmla="*/ 2041 w 10002"/>
                      <a:gd name="connsiteY0" fmla="*/ 14 h 10014"/>
                      <a:gd name="connsiteX1" fmla="*/ 4014 w 10002"/>
                      <a:gd name="connsiteY1" fmla="*/ 2411 h 10014"/>
                      <a:gd name="connsiteX2" fmla="*/ 4626 w 10002"/>
                      <a:gd name="connsiteY2" fmla="*/ 2824 h 10014"/>
                      <a:gd name="connsiteX3" fmla="*/ 5374 w 10002"/>
                      <a:gd name="connsiteY3" fmla="*/ 2824 h 10014"/>
                      <a:gd name="connsiteX4" fmla="*/ 5986 w 10002"/>
                      <a:gd name="connsiteY4" fmla="*/ 2411 h 10014"/>
                      <a:gd name="connsiteX5" fmla="*/ 7959 w 10002"/>
                      <a:gd name="connsiteY5" fmla="*/ 14 h 10014"/>
                      <a:gd name="connsiteX6" fmla="*/ 10000 w 10002"/>
                      <a:gd name="connsiteY6" fmla="*/ 3485 h 10014"/>
                      <a:gd name="connsiteX7" fmla="*/ 10000 w 10002"/>
                      <a:gd name="connsiteY7" fmla="*/ 8361 h 10014"/>
                      <a:gd name="connsiteX8" fmla="*/ 9932 w 10002"/>
                      <a:gd name="connsiteY8" fmla="*/ 8940 h 10014"/>
                      <a:gd name="connsiteX9" fmla="*/ 9728 w 10002"/>
                      <a:gd name="connsiteY9" fmla="*/ 9353 h 10014"/>
                      <a:gd name="connsiteX10" fmla="*/ 9456 w 10002"/>
                      <a:gd name="connsiteY10" fmla="*/ 9683 h 10014"/>
                      <a:gd name="connsiteX11" fmla="*/ 9116 w 10002"/>
                      <a:gd name="connsiteY11" fmla="*/ 9849 h 10014"/>
                      <a:gd name="connsiteX12" fmla="*/ 8639 w 10002"/>
                      <a:gd name="connsiteY12" fmla="*/ 10014 h 10014"/>
                      <a:gd name="connsiteX13" fmla="*/ 1361 w 10002"/>
                      <a:gd name="connsiteY13" fmla="*/ 10014 h 10014"/>
                      <a:gd name="connsiteX14" fmla="*/ 1020 w 10002"/>
                      <a:gd name="connsiteY14" fmla="*/ 9849 h 10014"/>
                      <a:gd name="connsiteX15" fmla="*/ 544 w 10002"/>
                      <a:gd name="connsiteY15" fmla="*/ 9683 h 10014"/>
                      <a:gd name="connsiteX16" fmla="*/ 272 w 10002"/>
                      <a:gd name="connsiteY16" fmla="*/ 9353 h 10014"/>
                      <a:gd name="connsiteX17" fmla="*/ 136 w 10002"/>
                      <a:gd name="connsiteY17" fmla="*/ 8940 h 10014"/>
                      <a:gd name="connsiteX18" fmla="*/ 0 w 10002"/>
                      <a:gd name="connsiteY18" fmla="*/ 8361 h 10014"/>
                      <a:gd name="connsiteX19" fmla="*/ 0 w 10002"/>
                      <a:gd name="connsiteY19" fmla="*/ 3485 h 10014"/>
                      <a:gd name="connsiteX20" fmla="*/ 2041 w 10002"/>
                      <a:gd name="connsiteY20" fmla="*/ 14 h 10014"/>
                      <a:gd name="connsiteX0" fmla="*/ 2041 w 10002"/>
                      <a:gd name="connsiteY0" fmla="*/ 14 h 10014"/>
                      <a:gd name="connsiteX1" fmla="*/ 4014 w 10002"/>
                      <a:gd name="connsiteY1" fmla="*/ 2411 h 10014"/>
                      <a:gd name="connsiteX2" fmla="*/ 5374 w 10002"/>
                      <a:gd name="connsiteY2" fmla="*/ 2824 h 10014"/>
                      <a:gd name="connsiteX3" fmla="*/ 5986 w 10002"/>
                      <a:gd name="connsiteY3" fmla="*/ 2411 h 10014"/>
                      <a:gd name="connsiteX4" fmla="*/ 7959 w 10002"/>
                      <a:gd name="connsiteY4" fmla="*/ 14 h 10014"/>
                      <a:gd name="connsiteX5" fmla="*/ 10000 w 10002"/>
                      <a:gd name="connsiteY5" fmla="*/ 3485 h 10014"/>
                      <a:gd name="connsiteX6" fmla="*/ 10000 w 10002"/>
                      <a:gd name="connsiteY6" fmla="*/ 8361 h 10014"/>
                      <a:gd name="connsiteX7" fmla="*/ 9932 w 10002"/>
                      <a:gd name="connsiteY7" fmla="*/ 8940 h 10014"/>
                      <a:gd name="connsiteX8" fmla="*/ 9728 w 10002"/>
                      <a:gd name="connsiteY8" fmla="*/ 9353 h 10014"/>
                      <a:gd name="connsiteX9" fmla="*/ 9456 w 10002"/>
                      <a:gd name="connsiteY9" fmla="*/ 9683 h 10014"/>
                      <a:gd name="connsiteX10" fmla="*/ 9116 w 10002"/>
                      <a:gd name="connsiteY10" fmla="*/ 9849 h 10014"/>
                      <a:gd name="connsiteX11" fmla="*/ 8639 w 10002"/>
                      <a:gd name="connsiteY11" fmla="*/ 10014 h 10014"/>
                      <a:gd name="connsiteX12" fmla="*/ 1361 w 10002"/>
                      <a:gd name="connsiteY12" fmla="*/ 10014 h 10014"/>
                      <a:gd name="connsiteX13" fmla="*/ 1020 w 10002"/>
                      <a:gd name="connsiteY13" fmla="*/ 9849 h 10014"/>
                      <a:gd name="connsiteX14" fmla="*/ 544 w 10002"/>
                      <a:gd name="connsiteY14" fmla="*/ 9683 h 10014"/>
                      <a:gd name="connsiteX15" fmla="*/ 272 w 10002"/>
                      <a:gd name="connsiteY15" fmla="*/ 9353 h 10014"/>
                      <a:gd name="connsiteX16" fmla="*/ 136 w 10002"/>
                      <a:gd name="connsiteY16" fmla="*/ 8940 h 10014"/>
                      <a:gd name="connsiteX17" fmla="*/ 0 w 10002"/>
                      <a:gd name="connsiteY17" fmla="*/ 8361 h 10014"/>
                      <a:gd name="connsiteX18" fmla="*/ 0 w 10002"/>
                      <a:gd name="connsiteY18" fmla="*/ 3485 h 10014"/>
                      <a:gd name="connsiteX19" fmla="*/ 2041 w 10002"/>
                      <a:gd name="connsiteY19" fmla="*/ 14 h 10014"/>
                      <a:gd name="connsiteX0" fmla="*/ 2041 w 10002"/>
                      <a:gd name="connsiteY0" fmla="*/ 14 h 10014"/>
                      <a:gd name="connsiteX1" fmla="*/ 4014 w 10002"/>
                      <a:gd name="connsiteY1" fmla="*/ 2411 h 10014"/>
                      <a:gd name="connsiteX2" fmla="*/ 5986 w 10002"/>
                      <a:gd name="connsiteY2" fmla="*/ 2411 h 10014"/>
                      <a:gd name="connsiteX3" fmla="*/ 7959 w 10002"/>
                      <a:gd name="connsiteY3" fmla="*/ 14 h 10014"/>
                      <a:gd name="connsiteX4" fmla="*/ 10000 w 10002"/>
                      <a:gd name="connsiteY4" fmla="*/ 3485 h 10014"/>
                      <a:gd name="connsiteX5" fmla="*/ 10000 w 10002"/>
                      <a:gd name="connsiteY5" fmla="*/ 8361 h 10014"/>
                      <a:gd name="connsiteX6" fmla="*/ 9932 w 10002"/>
                      <a:gd name="connsiteY6" fmla="*/ 8940 h 10014"/>
                      <a:gd name="connsiteX7" fmla="*/ 9728 w 10002"/>
                      <a:gd name="connsiteY7" fmla="*/ 9353 h 10014"/>
                      <a:gd name="connsiteX8" fmla="*/ 9456 w 10002"/>
                      <a:gd name="connsiteY8" fmla="*/ 9683 h 10014"/>
                      <a:gd name="connsiteX9" fmla="*/ 9116 w 10002"/>
                      <a:gd name="connsiteY9" fmla="*/ 9849 h 10014"/>
                      <a:gd name="connsiteX10" fmla="*/ 8639 w 10002"/>
                      <a:gd name="connsiteY10" fmla="*/ 10014 h 10014"/>
                      <a:gd name="connsiteX11" fmla="*/ 1361 w 10002"/>
                      <a:gd name="connsiteY11" fmla="*/ 10014 h 10014"/>
                      <a:gd name="connsiteX12" fmla="*/ 1020 w 10002"/>
                      <a:gd name="connsiteY12" fmla="*/ 9849 h 10014"/>
                      <a:gd name="connsiteX13" fmla="*/ 544 w 10002"/>
                      <a:gd name="connsiteY13" fmla="*/ 9683 h 10014"/>
                      <a:gd name="connsiteX14" fmla="*/ 272 w 10002"/>
                      <a:gd name="connsiteY14" fmla="*/ 9353 h 10014"/>
                      <a:gd name="connsiteX15" fmla="*/ 136 w 10002"/>
                      <a:gd name="connsiteY15" fmla="*/ 8940 h 10014"/>
                      <a:gd name="connsiteX16" fmla="*/ 0 w 10002"/>
                      <a:gd name="connsiteY16" fmla="*/ 8361 h 10014"/>
                      <a:gd name="connsiteX17" fmla="*/ 0 w 10002"/>
                      <a:gd name="connsiteY17" fmla="*/ 3485 h 10014"/>
                      <a:gd name="connsiteX18" fmla="*/ 2041 w 10002"/>
                      <a:gd name="connsiteY18" fmla="*/ 14 h 10014"/>
                      <a:gd name="connsiteX0" fmla="*/ 2041 w 10002"/>
                      <a:gd name="connsiteY0" fmla="*/ 14 h 10014"/>
                      <a:gd name="connsiteX1" fmla="*/ 4014 w 10002"/>
                      <a:gd name="connsiteY1" fmla="*/ 2411 h 10014"/>
                      <a:gd name="connsiteX2" fmla="*/ 5986 w 10002"/>
                      <a:gd name="connsiteY2" fmla="*/ 2411 h 10014"/>
                      <a:gd name="connsiteX3" fmla="*/ 7959 w 10002"/>
                      <a:gd name="connsiteY3" fmla="*/ 14 h 10014"/>
                      <a:gd name="connsiteX4" fmla="*/ 10000 w 10002"/>
                      <a:gd name="connsiteY4" fmla="*/ 3485 h 10014"/>
                      <a:gd name="connsiteX5" fmla="*/ 10000 w 10002"/>
                      <a:gd name="connsiteY5" fmla="*/ 8361 h 10014"/>
                      <a:gd name="connsiteX6" fmla="*/ 9932 w 10002"/>
                      <a:gd name="connsiteY6" fmla="*/ 8940 h 10014"/>
                      <a:gd name="connsiteX7" fmla="*/ 9728 w 10002"/>
                      <a:gd name="connsiteY7" fmla="*/ 9353 h 10014"/>
                      <a:gd name="connsiteX8" fmla="*/ 9456 w 10002"/>
                      <a:gd name="connsiteY8" fmla="*/ 9683 h 10014"/>
                      <a:gd name="connsiteX9" fmla="*/ 9116 w 10002"/>
                      <a:gd name="connsiteY9" fmla="*/ 9849 h 10014"/>
                      <a:gd name="connsiteX10" fmla="*/ 8639 w 10002"/>
                      <a:gd name="connsiteY10" fmla="*/ 10014 h 10014"/>
                      <a:gd name="connsiteX11" fmla="*/ 1361 w 10002"/>
                      <a:gd name="connsiteY11" fmla="*/ 10014 h 10014"/>
                      <a:gd name="connsiteX12" fmla="*/ 1020 w 10002"/>
                      <a:gd name="connsiteY12" fmla="*/ 9849 h 10014"/>
                      <a:gd name="connsiteX13" fmla="*/ 544 w 10002"/>
                      <a:gd name="connsiteY13" fmla="*/ 9683 h 10014"/>
                      <a:gd name="connsiteX14" fmla="*/ 272 w 10002"/>
                      <a:gd name="connsiteY14" fmla="*/ 9353 h 10014"/>
                      <a:gd name="connsiteX15" fmla="*/ 136 w 10002"/>
                      <a:gd name="connsiteY15" fmla="*/ 8940 h 10014"/>
                      <a:gd name="connsiteX16" fmla="*/ 0 w 10002"/>
                      <a:gd name="connsiteY16" fmla="*/ 8361 h 10014"/>
                      <a:gd name="connsiteX17" fmla="*/ 0 w 10002"/>
                      <a:gd name="connsiteY17" fmla="*/ 3485 h 10014"/>
                      <a:gd name="connsiteX18" fmla="*/ 2041 w 10002"/>
                      <a:gd name="connsiteY18" fmla="*/ 14 h 10014"/>
                      <a:gd name="connsiteX0" fmla="*/ 2041 w 10002"/>
                      <a:gd name="connsiteY0" fmla="*/ 14 h 10014"/>
                      <a:gd name="connsiteX1" fmla="*/ 4014 w 10002"/>
                      <a:gd name="connsiteY1" fmla="*/ 2411 h 10014"/>
                      <a:gd name="connsiteX2" fmla="*/ 5986 w 10002"/>
                      <a:gd name="connsiteY2" fmla="*/ 2411 h 10014"/>
                      <a:gd name="connsiteX3" fmla="*/ 7959 w 10002"/>
                      <a:gd name="connsiteY3" fmla="*/ 14 h 10014"/>
                      <a:gd name="connsiteX4" fmla="*/ 10000 w 10002"/>
                      <a:gd name="connsiteY4" fmla="*/ 3485 h 10014"/>
                      <a:gd name="connsiteX5" fmla="*/ 10000 w 10002"/>
                      <a:gd name="connsiteY5" fmla="*/ 8361 h 10014"/>
                      <a:gd name="connsiteX6" fmla="*/ 9932 w 10002"/>
                      <a:gd name="connsiteY6" fmla="*/ 8940 h 10014"/>
                      <a:gd name="connsiteX7" fmla="*/ 9728 w 10002"/>
                      <a:gd name="connsiteY7" fmla="*/ 9353 h 10014"/>
                      <a:gd name="connsiteX8" fmla="*/ 9456 w 10002"/>
                      <a:gd name="connsiteY8" fmla="*/ 9683 h 10014"/>
                      <a:gd name="connsiteX9" fmla="*/ 9116 w 10002"/>
                      <a:gd name="connsiteY9" fmla="*/ 9849 h 10014"/>
                      <a:gd name="connsiteX10" fmla="*/ 8639 w 10002"/>
                      <a:gd name="connsiteY10" fmla="*/ 10014 h 10014"/>
                      <a:gd name="connsiteX11" fmla="*/ 1361 w 10002"/>
                      <a:gd name="connsiteY11" fmla="*/ 10014 h 10014"/>
                      <a:gd name="connsiteX12" fmla="*/ 1020 w 10002"/>
                      <a:gd name="connsiteY12" fmla="*/ 9849 h 10014"/>
                      <a:gd name="connsiteX13" fmla="*/ 544 w 10002"/>
                      <a:gd name="connsiteY13" fmla="*/ 9683 h 10014"/>
                      <a:gd name="connsiteX14" fmla="*/ 272 w 10002"/>
                      <a:gd name="connsiteY14" fmla="*/ 9353 h 10014"/>
                      <a:gd name="connsiteX15" fmla="*/ 136 w 10002"/>
                      <a:gd name="connsiteY15" fmla="*/ 8940 h 10014"/>
                      <a:gd name="connsiteX16" fmla="*/ 0 w 10002"/>
                      <a:gd name="connsiteY16" fmla="*/ 8361 h 10014"/>
                      <a:gd name="connsiteX17" fmla="*/ 0 w 10002"/>
                      <a:gd name="connsiteY17" fmla="*/ 3485 h 10014"/>
                      <a:gd name="connsiteX18" fmla="*/ 2041 w 10002"/>
                      <a:gd name="connsiteY18" fmla="*/ 14 h 10014"/>
                      <a:gd name="connsiteX0" fmla="*/ 2041 w 10002"/>
                      <a:gd name="connsiteY0" fmla="*/ 14 h 10014"/>
                      <a:gd name="connsiteX1" fmla="*/ 4014 w 10002"/>
                      <a:gd name="connsiteY1" fmla="*/ 2411 h 10014"/>
                      <a:gd name="connsiteX2" fmla="*/ 5986 w 10002"/>
                      <a:gd name="connsiteY2" fmla="*/ 2411 h 10014"/>
                      <a:gd name="connsiteX3" fmla="*/ 7959 w 10002"/>
                      <a:gd name="connsiteY3" fmla="*/ 14 h 10014"/>
                      <a:gd name="connsiteX4" fmla="*/ 10000 w 10002"/>
                      <a:gd name="connsiteY4" fmla="*/ 3485 h 10014"/>
                      <a:gd name="connsiteX5" fmla="*/ 10000 w 10002"/>
                      <a:gd name="connsiteY5" fmla="*/ 8361 h 10014"/>
                      <a:gd name="connsiteX6" fmla="*/ 9932 w 10002"/>
                      <a:gd name="connsiteY6" fmla="*/ 8940 h 10014"/>
                      <a:gd name="connsiteX7" fmla="*/ 9728 w 10002"/>
                      <a:gd name="connsiteY7" fmla="*/ 9353 h 10014"/>
                      <a:gd name="connsiteX8" fmla="*/ 9456 w 10002"/>
                      <a:gd name="connsiteY8" fmla="*/ 9683 h 10014"/>
                      <a:gd name="connsiteX9" fmla="*/ 9116 w 10002"/>
                      <a:gd name="connsiteY9" fmla="*/ 9849 h 10014"/>
                      <a:gd name="connsiteX10" fmla="*/ 8639 w 10002"/>
                      <a:gd name="connsiteY10" fmla="*/ 10014 h 10014"/>
                      <a:gd name="connsiteX11" fmla="*/ 1361 w 10002"/>
                      <a:gd name="connsiteY11" fmla="*/ 10014 h 10014"/>
                      <a:gd name="connsiteX12" fmla="*/ 1020 w 10002"/>
                      <a:gd name="connsiteY12" fmla="*/ 9849 h 10014"/>
                      <a:gd name="connsiteX13" fmla="*/ 544 w 10002"/>
                      <a:gd name="connsiteY13" fmla="*/ 9683 h 10014"/>
                      <a:gd name="connsiteX14" fmla="*/ 272 w 10002"/>
                      <a:gd name="connsiteY14" fmla="*/ 9353 h 10014"/>
                      <a:gd name="connsiteX15" fmla="*/ 136 w 10002"/>
                      <a:gd name="connsiteY15" fmla="*/ 8940 h 10014"/>
                      <a:gd name="connsiteX16" fmla="*/ 0 w 10002"/>
                      <a:gd name="connsiteY16" fmla="*/ 8361 h 10014"/>
                      <a:gd name="connsiteX17" fmla="*/ 0 w 10002"/>
                      <a:gd name="connsiteY17" fmla="*/ 3485 h 10014"/>
                      <a:gd name="connsiteX18" fmla="*/ 2041 w 10002"/>
                      <a:gd name="connsiteY18" fmla="*/ 14 h 10014"/>
                      <a:gd name="connsiteX0" fmla="*/ 2041 w 10002"/>
                      <a:gd name="connsiteY0" fmla="*/ 14 h 10014"/>
                      <a:gd name="connsiteX1" fmla="*/ 4014 w 10002"/>
                      <a:gd name="connsiteY1" fmla="*/ 2411 h 10014"/>
                      <a:gd name="connsiteX2" fmla="*/ 5986 w 10002"/>
                      <a:gd name="connsiteY2" fmla="*/ 2411 h 10014"/>
                      <a:gd name="connsiteX3" fmla="*/ 7959 w 10002"/>
                      <a:gd name="connsiteY3" fmla="*/ 14 h 10014"/>
                      <a:gd name="connsiteX4" fmla="*/ 10000 w 10002"/>
                      <a:gd name="connsiteY4" fmla="*/ 3485 h 10014"/>
                      <a:gd name="connsiteX5" fmla="*/ 10000 w 10002"/>
                      <a:gd name="connsiteY5" fmla="*/ 8361 h 10014"/>
                      <a:gd name="connsiteX6" fmla="*/ 9932 w 10002"/>
                      <a:gd name="connsiteY6" fmla="*/ 8940 h 10014"/>
                      <a:gd name="connsiteX7" fmla="*/ 9728 w 10002"/>
                      <a:gd name="connsiteY7" fmla="*/ 9353 h 10014"/>
                      <a:gd name="connsiteX8" fmla="*/ 9456 w 10002"/>
                      <a:gd name="connsiteY8" fmla="*/ 9683 h 10014"/>
                      <a:gd name="connsiteX9" fmla="*/ 8639 w 10002"/>
                      <a:gd name="connsiteY9" fmla="*/ 10014 h 10014"/>
                      <a:gd name="connsiteX10" fmla="*/ 1361 w 10002"/>
                      <a:gd name="connsiteY10" fmla="*/ 10014 h 10014"/>
                      <a:gd name="connsiteX11" fmla="*/ 1020 w 10002"/>
                      <a:gd name="connsiteY11" fmla="*/ 9849 h 10014"/>
                      <a:gd name="connsiteX12" fmla="*/ 544 w 10002"/>
                      <a:gd name="connsiteY12" fmla="*/ 9683 h 10014"/>
                      <a:gd name="connsiteX13" fmla="*/ 272 w 10002"/>
                      <a:gd name="connsiteY13" fmla="*/ 9353 h 10014"/>
                      <a:gd name="connsiteX14" fmla="*/ 136 w 10002"/>
                      <a:gd name="connsiteY14" fmla="*/ 8940 h 10014"/>
                      <a:gd name="connsiteX15" fmla="*/ 0 w 10002"/>
                      <a:gd name="connsiteY15" fmla="*/ 8361 h 10014"/>
                      <a:gd name="connsiteX16" fmla="*/ 0 w 10002"/>
                      <a:gd name="connsiteY16" fmla="*/ 3485 h 10014"/>
                      <a:gd name="connsiteX17" fmla="*/ 2041 w 10002"/>
                      <a:gd name="connsiteY17" fmla="*/ 14 h 10014"/>
                      <a:gd name="connsiteX0" fmla="*/ 2041 w 10002"/>
                      <a:gd name="connsiteY0" fmla="*/ 14 h 10014"/>
                      <a:gd name="connsiteX1" fmla="*/ 4014 w 10002"/>
                      <a:gd name="connsiteY1" fmla="*/ 2411 h 10014"/>
                      <a:gd name="connsiteX2" fmla="*/ 5986 w 10002"/>
                      <a:gd name="connsiteY2" fmla="*/ 2411 h 10014"/>
                      <a:gd name="connsiteX3" fmla="*/ 7959 w 10002"/>
                      <a:gd name="connsiteY3" fmla="*/ 14 h 10014"/>
                      <a:gd name="connsiteX4" fmla="*/ 10000 w 10002"/>
                      <a:gd name="connsiteY4" fmla="*/ 3485 h 10014"/>
                      <a:gd name="connsiteX5" fmla="*/ 10000 w 10002"/>
                      <a:gd name="connsiteY5" fmla="*/ 8361 h 10014"/>
                      <a:gd name="connsiteX6" fmla="*/ 9932 w 10002"/>
                      <a:gd name="connsiteY6" fmla="*/ 8940 h 10014"/>
                      <a:gd name="connsiteX7" fmla="*/ 9728 w 10002"/>
                      <a:gd name="connsiteY7" fmla="*/ 9353 h 10014"/>
                      <a:gd name="connsiteX8" fmla="*/ 8639 w 10002"/>
                      <a:gd name="connsiteY8" fmla="*/ 10014 h 10014"/>
                      <a:gd name="connsiteX9" fmla="*/ 1361 w 10002"/>
                      <a:gd name="connsiteY9" fmla="*/ 10014 h 10014"/>
                      <a:gd name="connsiteX10" fmla="*/ 1020 w 10002"/>
                      <a:gd name="connsiteY10" fmla="*/ 9849 h 10014"/>
                      <a:gd name="connsiteX11" fmla="*/ 544 w 10002"/>
                      <a:gd name="connsiteY11" fmla="*/ 9683 h 10014"/>
                      <a:gd name="connsiteX12" fmla="*/ 272 w 10002"/>
                      <a:gd name="connsiteY12" fmla="*/ 9353 h 10014"/>
                      <a:gd name="connsiteX13" fmla="*/ 136 w 10002"/>
                      <a:gd name="connsiteY13" fmla="*/ 8940 h 10014"/>
                      <a:gd name="connsiteX14" fmla="*/ 0 w 10002"/>
                      <a:gd name="connsiteY14" fmla="*/ 8361 h 10014"/>
                      <a:gd name="connsiteX15" fmla="*/ 0 w 10002"/>
                      <a:gd name="connsiteY15" fmla="*/ 3485 h 10014"/>
                      <a:gd name="connsiteX16" fmla="*/ 2041 w 10002"/>
                      <a:gd name="connsiteY16" fmla="*/ 14 h 10014"/>
                      <a:gd name="connsiteX0" fmla="*/ 2041 w 10002"/>
                      <a:gd name="connsiteY0" fmla="*/ 14 h 10014"/>
                      <a:gd name="connsiteX1" fmla="*/ 4014 w 10002"/>
                      <a:gd name="connsiteY1" fmla="*/ 2411 h 10014"/>
                      <a:gd name="connsiteX2" fmla="*/ 5986 w 10002"/>
                      <a:gd name="connsiteY2" fmla="*/ 2411 h 10014"/>
                      <a:gd name="connsiteX3" fmla="*/ 7959 w 10002"/>
                      <a:gd name="connsiteY3" fmla="*/ 14 h 10014"/>
                      <a:gd name="connsiteX4" fmla="*/ 10000 w 10002"/>
                      <a:gd name="connsiteY4" fmla="*/ 3485 h 10014"/>
                      <a:gd name="connsiteX5" fmla="*/ 10000 w 10002"/>
                      <a:gd name="connsiteY5" fmla="*/ 8361 h 10014"/>
                      <a:gd name="connsiteX6" fmla="*/ 9932 w 10002"/>
                      <a:gd name="connsiteY6" fmla="*/ 8940 h 10014"/>
                      <a:gd name="connsiteX7" fmla="*/ 8639 w 10002"/>
                      <a:gd name="connsiteY7" fmla="*/ 10014 h 10014"/>
                      <a:gd name="connsiteX8" fmla="*/ 1361 w 10002"/>
                      <a:gd name="connsiteY8" fmla="*/ 10014 h 10014"/>
                      <a:gd name="connsiteX9" fmla="*/ 1020 w 10002"/>
                      <a:gd name="connsiteY9" fmla="*/ 9849 h 10014"/>
                      <a:gd name="connsiteX10" fmla="*/ 544 w 10002"/>
                      <a:gd name="connsiteY10" fmla="*/ 9683 h 10014"/>
                      <a:gd name="connsiteX11" fmla="*/ 272 w 10002"/>
                      <a:gd name="connsiteY11" fmla="*/ 9353 h 10014"/>
                      <a:gd name="connsiteX12" fmla="*/ 136 w 10002"/>
                      <a:gd name="connsiteY12" fmla="*/ 8940 h 10014"/>
                      <a:gd name="connsiteX13" fmla="*/ 0 w 10002"/>
                      <a:gd name="connsiteY13" fmla="*/ 8361 h 10014"/>
                      <a:gd name="connsiteX14" fmla="*/ 0 w 10002"/>
                      <a:gd name="connsiteY14" fmla="*/ 3485 h 10014"/>
                      <a:gd name="connsiteX15" fmla="*/ 2041 w 10002"/>
                      <a:gd name="connsiteY15" fmla="*/ 14 h 10014"/>
                      <a:gd name="connsiteX0" fmla="*/ 2041 w 10002"/>
                      <a:gd name="connsiteY0" fmla="*/ 14 h 10014"/>
                      <a:gd name="connsiteX1" fmla="*/ 4014 w 10002"/>
                      <a:gd name="connsiteY1" fmla="*/ 2411 h 10014"/>
                      <a:gd name="connsiteX2" fmla="*/ 5986 w 10002"/>
                      <a:gd name="connsiteY2" fmla="*/ 2411 h 10014"/>
                      <a:gd name="connsiteX3" fmla="*/ 7959 w 10002"/>
                      <a:gd name="connsiteY3" fmla="*/ 14 h 10014"/>
                      <a:gd name="connsiteX4" fmla="*/ 10000 w 10002"/>
                      <a:gd name="connsiteY4" fmla="*/ 3485 h 10014"/>
                      <a:gd name="connsiteX5" fmla="*/ 10000 w 10002"/>
                      <a:gd name="connsiteY5" fmla="*/ 8361 h 10014"/>
                      <a:gd name="connsiteX6" fmla="*/ 8639 w 10002"/>
                      <a:gd name="connsiteY6" fmla="*/ 10014 h 10014"/>
                      <a:gd name="connsiteX7" fmla="*/ 1361 w 10002"/>
                      <a:gd name="connsiteY7" fmla="*/ 10014 h 10014"/>
                      <a:gd name="connsiteX8" fmla="*/ 1020 w 10002"/>
                      <a:gd name="connsiteY8" fmla="*/ 9849 h 10014"/>
                      <a:gd name="connsiteX9" fmla="*/ 544 w 10002"/>
                      <a:gd name="connsiteY9" fmla="*/ 9683 h 10014"/>
                      <a:gd name="connsiteX10" fmla="*/ 272 w 10002"/>
                      <a:gd name="connsiteY10" fmla="*/ 9353 h 10014"/>
                      <a:gd name="connsiteX11" fmla="*/ 136 w 10002"/>
                      <a:gd name="connsiteY11" fmla="*/ 8940 h 10014"/>
                      <a:gd name="connsiteX12" fmla="*/ 0 w 10002"/>
                      <a:gd name="connsiteY12" fmla="*/ 8361 h 10014"/>
                      <a:gd name="connsiteX13" fmla="*/ 0 w 10002"/>
                      <a:gd name="connsiteY13" fmla="*/ 3485 h 10014"/>
                      <a:gd name="connsiteX14" fmla="*/ 2041 w 10002"/>
                      <a:gd name="connsiteY14" fmla="*/ 14 h 10014"/>
                      <a:gd name="connsiteX0" fmla="*/ 2041 w 10002"/>
                      <a:gd name="connsiteY0" fmla="*/ 14 h 10048"/>
                      <a:gd name="connsiteX1" fmla="*/ 4014 w 10002"/>
                      <a:gd name="connsiteY1" fmla="*/ 2411 h 10048"/>
                      <a:gd name="connsiteX2" fmla="*/ 5986 w 10002"/>
                      <a:gd name="connsiteY2" fmla="*/ 2411 h 10048"/>
                      <a:gd name="connsiteX3" fmla="*/ 7959 w 10002"/>
                      <a:gd name="connsiteY3" fmla="*/ 14 h 10048"/>
                      <a:gd name="connsiteX4" fmla="*/ 10000 w 10002"/>
                      <a:gd name="connsiteY4" fmla="*/ 3485 h 10048"/>
                      <a:gd name="connsiteX5" fmla="*/ 10000 w 10002"/>
                      <a:gd name="connsiteY5" fmla="*/ 8361 h 10048"/>
                      <a:gd name="connsiteX6" fmla="*/ 8639 w 10002"/>
                      <a:gd name="connsiteY6" fmla="*/ 10014 h 10048"/>
                      <a:gd name="connsiteX7" fmla="*/ 1361 w 10002"/>
                      <a:gd name="connsiteY7" fmla="*/ 10014 h 10048"/>
                      <a:gd name="connsiteX8" fmla="*/ 1020 w 10002"/>
                      <a:gd name="connsiteY8" fmla="*/ 9849 h 10048"/>
                      <a:gd name="connsiteX9" fmla="*/ 544 w 10002"/>
                      <a:gd name="connsiteY9" fmla="*/ 9683 h 10048"/>
                      <a:gd name="connsiteX10" fmla="*/ 272 w 10002"/>
                      <a:gd name="connsiteY10" fmla="*/ 9353 h 10048"/>
                      <a:gd name="connsiteX11" fmla="*/ 136 w 10002"/>
                      <a:gd name="connsiteY11" fmla="*/ 8940 h 10048"/>
                      <a:gd name="connsiteX12" fmla="*/ 0 w 10002"/>
                      <a:gd name="connsiteY12" fmla="*/ 8361 h 10048"/>
                      <a:gd name="connsiteX13" fmla="*/ 0 w 10002"/>
                      <a:gd name="connsiteY13" fmla="*/ 3485 h 10048"/>
                      <a:gd name="connsiteX14" fmla="*/ 2041 w 10002"/>
                      <a:gd name="connsiteY14" fmla="*/ 14 h 10048"/>
                      <a:gd name="connsiteX0" fmla="*/ 2041 w 10027"/>
                      <a:gd name="connsiteY0" fmla="*/ 14 h 10046"/>
                      <a:gd name="connsiteX1" fmla="*/ 4014 w 10027"/>
                      <a:gd name="connsiteY1" fmla="*/ 2411 h 10046"/>
                      <a:gd name="connsiteX2" fmla="*/ 5986 w 10027"/>
                      <a:gd name="connsiteY2" fmla="*/ 2411 h 10046"/>
                      <a:gd name="connsiteX3" fmla="*/ 7959 w 10027"/>
                      <a:gd name="connsiteY3" fmla="*/ 14 h 10046"/>
                      <a:gd name="connsiteX4" fmla="*/ 10000 w 10027"/>
                      <a:gd name="connsiteY4" fmla="*/ 3485 h 10046"/>
                      <a:gd name="connsiteX5" fmla="*/ 10000 w 10027"/>
                      <a:gd name="connsiteY5" fmla="*/ 8361 h 10046"/>
                      <a:gd name="connsiteX6" fmla="*/ 8639 w 10027"/>
                      <a:gd name="connsiteY6" fmla="*/ 10014 h 10046"/>
                      <a:gd name="connsiteX7" fmla="*/ 1361 w 10027"/>
                      <a:gd name="connsiteY7" fmla="*/ 10014 h 10046"/>
                      <a:gd name="connsiteX8" fmla="*/ 1020 w 10027"/>
                      <a:gd name="connsiteY8" fmla="*/ 9849 h 10046"/>
                      <a:gd name="connsiteX9" fmla="*/ 544 w 10027"/>
                      <a:gd name="connsiteY9" fmla="*/ 9683 h 10046"/>
                      <a:gd name="connsiteX10" fmla="*/ 272 w 10027"/>
                      <a:gd name="connsiteY10" fmla="*/ 9353 h 10046"/>
                      <a:gd name="connsiteX11" fmla="*/ 136 w 10027"/>
                      <a:gd name="connsiteY11" fmla="*/ 8940 h 10046"/>
                      <a:gd name="connsiteX12" fmla="*/ 0 w 10027"/>
                      <a:gd name="connsiteY12" fmla="*/ 8361 h 10046"/>
                      <a:gd name="connsiteX13" fmla="*/ 0 w 10027"/>
                      <a:gd name="connsiteY13" fmla="*/ 3485 h 10046"/>
                      <a:gd name="connsiteX14" fmla="*/ 2041 w 10027"/>
                      <a:gd name="connsiteY14" fmla="*/ 14 h 10046"/>
                      <a:gd name="connsiteX0" fmla="*/ 2041 w 10034"/>
                      <a:gd name="connsiteY0" fmla="*/ 14 h 10014"/>
                      <a:gd name="connsiteX1" fmla="*/ 4014 w 10034"/>
                      <a:gd name="connsiteY1" fmla="*/ 2411 h 10014"/>
                      <a:gd name="connsiteX2" fmla="*/ 5986 w 10034"/>
                      <a:gd name="connsiteY2" fmla="*/ 2411 h 10014"/>
                      <a:gd name="connsiteX3" fmla="*/ 7959 w 10034"/>
                      <a:gd name="connsiteY3" fmla="*/ 14 h 10014"/>
                      <a:gd name="connsiteX4" fmla="*/ 10000 w 10034"/>
                      <a:gd name="connsiteY4" fmla="*/ 3485 h 10014"/>
                      <a:gd name="connsiteX5" fmla="*/ 10000 w 10034"/>
                      <a:gd name="connsiteY5" fmla="*/ 8361 h 10014"/>
                      <a:gd name="connsiteX6" fmla="*/ 8639 w 10034"/>
                      <a:gd name="connsiteY6" fmla="*/ 10014 h 10014"/>
                      <a:gd name="connsiteX7" fmla="*/ 1361 w 10034"/>
                      <a:gd name="connsiteY7" fmla="*/ 10014 h 10014"/>
                      <a:gd name="connsiteX8" fmla="*/ 1020 w 10034"/>
                      <a:gd name="connsiteY8" fmla="*/ 9849 h 10014"/>
                      <a:gd name="connsiteX9" fmla="*/ 544 w 10034"/>
                      <a:gd name="connsiteY9" fmla="*/ 9683 h 10014"/>
                      <a:gd name="connsiteX10" fmla="*/ 272 w 10034"/>
                      <a:gd name="connsiteY10" fmla="*/ 9353 h 10014"/>
                      <a:gd name="connsiteX11" fmla="*/ 136 w 10034"/>
                      <a:gd name="connsiteY11" fmla="*/ 8940 h 10014"/>
                      <a:gd name="connsiteX12" fmla="*/ 0 w 10034"/>
                      <a:gd name="connsiteY12" fmla="*/ 8361 h 10014"/>
                      <a:gd name="connsiteX13" fmla="*/ 0 w 10034"/>
                      <a:gd name="connsiteY13" fmla="*/ 3485 h 10014"/>
                      <a:gd name="connsiteX14" fmla="*/ 2041 w 10034"/>
                      <a:gd name="connsiteY14" fmla="*/ 14 h 10014"/>
                      <a:gd name="connsiteX0" fmla="*/ 2041 w 10034"/>
                      <a:gd name="connsiteY0" fmla="*/ 14 h 10014"/>
                      <a:gd name="connsiteX1" fmla="*/ 4014 w 10034"/>
                      <a:gd name="connsiteY1" fmla="*/ 2411 h 10014"/>
                      <a:gd name="connsiteX2" fmla="*/ 5986 w 10034"/>
                      <a:gd name="connsiteY2" fmla="*/ 2411 h 10014"/>
                      <a:gd name="connsiteX3" fmla="*/ 7959 w 10034"/>
                      <a:gd name="connsiteY3" fmla="*/ 14 h 10014"/>
                      <a:gd name="connsiteX4" fmla="*/ 10000 w 10034"/>
                      <a:gd name="connsiteY4" fmla="*/ 3485 h 10014"/>
                      <a:gd name="connsiteX5" fmla="*/ 10000 w 10034"/>
                      <a:gd name="connsiteY5" fmla="*/ 8361 h 10014"/>
                      <a:gd name="connsiteX6" fmla="*/ 8639 w 10034"/>
                      <a:gd name="connsiteY6" fmla="*/ 10014 h 10014"/>
                      <a:gd name="connsiteX7" fmla="*/ 1361 w 10034"/>
                      <a:gd name="connsiteY7" fmla="*/ 10014 h 10014"/>
                      <a:gd name="connsiteX8" fmla="*/ 1020 w 10034"/>
                      <a:gd name="connsiteY8" fmla="*/ 9849 h 10014"/>
                      <a:gd name="connsiteX9" fmla="*/ 544 w 10034"/>
                      <a:gd name="connsiteY9" fmla="*/ 9683 h 10014"/>
                      <a:gd name="connsiteX10" fmla="*/ 272 w 10034"/>
                      <a:gd name="connsiteY10" fmla="*/ 9353 h 10014"/>
                      <a:gd name="connsiteX11" fmla="*/ 0 w 10034"/>
                      <a:gd name="connsiteY11" fmla="*/ 8361 h 10014"/>
                      <a:gd name="connsiteX12" fmla="*/ 0 w 10034"/>
                      <a:gd name="connsiteY12" fmla="*/ 3485 h 10014"/>
                      <a:gd name="connsiteX13" fmla="*/ 2041 w 10034"/>
                      <a:gd name="connsiteY13" fmla="*/ 14 h 10014"/>
                      <a:gd name="connsiteX0" fmla="*/ 2041 w 10034"/>
                      <a:gd name="connsiteY0" fmla="*/ 14 h 10014"/>
                      <a:gd name="connsiteX1" fmla="*/ 4014 w 10034"/>
                      <a:gd name="connsiteY1" fmla="*/ 2411 h 10014"/>
                      <a:gd name="connsiteX2" fmla="*/ 5986 w 10034"/>
                      <a:gd name="connsiteY2" fmla="*/ 2411 h 10014"/>
                      <a:gd name="connsiteX3" fmla="*/ 7959 w 10034"/>
                      <a:gd name="connsiteY3" fmla="*/ 14 h 10014"/>
                      <a:gd name="connsiteX4" fmla="*/ 10000 w 10034"/>
                      <a:gd name="connsiteY4" fmla="*/ 3485 h 10014"/>
                      <a:gd name="connsiteX5" fmla="*/ 10000 w 10034"/>
                      <a:gd name="connsiteY5" fmla="*/ 8361 h 10014"/>
                      <a:gd name="connsiteX6" fmla="*/ 8639 w 10034"/>
                      <a:gd name="connsiteY6" fmla="*/ 10014 h 10014"/>
                      <a:gd name="connsiteX7" fmla="*/ 1361 w 10034"/>
                      <a:gd name="connsiteY7" fmla="*/ 10014 h 10014"/>
                      <a:gd name="connsiteX8" fmla="*/ 1020 w 10034"/>
                      <a:gd name="connsiteY8" fmla="*/ 9849 h 10014"/>
                      <a:gd name="connsiteX9" fmla="*/ 544 w 10034"/>
                      <a:gd name="connsiteY9" fmla="*/ 9683 h 10014"/>
                      <a:gd name="connsiteX10" fmla="*/ 0 w 10034"/>
                      <a:gd name="connsiteY10" fmla="*/ 8361 h 10014"/>
                      <a:gd name="connsiteX11" fmla="*/ 0 w 10034"/>
                      <a:gd name="connsiteY11" fmla="*/ 3485 h 10014"/>
                      <a:gd name="connsiteX12" fmla="*/ 2041 w 10034"/>
                      <a:gd name="connsiteY12" fmla="*/ 14 h 10014"/>
                      <a:gd name="connsiteX0" fmla="*/ 2041 w 10034"/>
                      <a:gd name="connsiteY0" fmla="*/ 14 h 10014"/>
                      <a:gd name="connsiteX1" fmla="*/ 4014 w 10034"/>
                      <a:gd name="connsiteY1" fmla="*/ 2411 h 10014"/>
                      <a:gd name="connsiteX2" fmla="*/ 5986 w 10034"/>
                      <a:gd name="connsiteY2" fmla="*/ 2411 h 10014"/>
                      <a:gd name="connsiteX3" fmla="*/ 7959 w 10034"/>
                      <a:gd name="connsiteY3" fmla="*/ 14 h 10014"/>
                      <a:gd name="connsiteX4" fmla="*/ 10000 w 10034"/>
                      <a:gd name="connsiteY4" fmla="*/ 3485 h 10014"/>
                      <a:gd name="connsiteX5" fmla="*/ 10000 w 10034"/>
                      <a:gd name="connsiteY5" fmla="*/ 8361 h 10014"/>
                      <a:gd name="connsiteX6" fmla="*/ 8639 w 10034"/>
                      <a:gd name="connsiteY6" fmla="*/ 10014 h 10014"/>
                      <a:gd name="connsiteX7" fmla="*/ 1361 w 10034"/>
                      <a:gd name="connsiteY7" fmla="*/ 10014 h 10014"/>
                      <a:gd name="connsiteX8" fmla="*/ 1020 w 10034"/>
                      <a:gd name="connsiteY8" fmla="*/ 9849 h 10014"/>
                      <a:gd name="connsiteX9" fmla="*/ 0 w 10034"/>
                      <a:gd name="connsiteY9" fmla="*/ 8361 h 10014"/>
                      <a:gd name="connsiteX10" fmla="*/ 0 w 10034"/>
                      <a:gd name="connsiteY10" fmla="*/ 3485 h 10014"/>
                      <a:gd name="connsiteX11" fmla="*/ 2041 w 10034"/>
                      <a:gd name="connsiteY11" fmla="*/ 14 h 10014"/>
                      <a:gd name="connsiteX0" fmla="*/ 2041 w 10034"/>
                      <a:gd name="connsiteY0" fmla="*/ 14 h 10014"/>
                      <a:gd name="connsiteX1" fmla="*/ 4014 w 10034"/>
                      <a:gd name="connsiteY1" fmla="*/ 2411 h 10014"/>
                      <a:gd name="connsiteX2" fmla="*/ 5986 w 10034"/>
                      <a:gd name="connsiteY2" fmla="*/ 2411 h 10014"/>
                      <a:gd name="connsiteX3" fmla="*/ 7959 w 10034"/>
                      <a:gd name="connsiteY3" fmla="*/ 14 h 10014"/>
                      <a:gd name="connsiteX4" fmla="*/ 10000 w 10034"/>
                      <a:gd name="connsiteY4" fmla="*/ 3485 h 10014"/>
                      <a:gd name="connsiteX5" fmla="*/ 10000 w 10034"/>
                      <a:gd name="connsiteY5" fmla="*/ 8361 h 10014"/>
                      <a:gd name="connsiteX6" fmla="*/ 8639 w 10034"/>
                      <a:gd name="connsiteY6" fmla="*/ 10014 h 10014"/>
                      <a:gd name="connsiteX7" fmla="*/ 1361 w 10034"/>
                      <a:gd name="connsiteY7" fmla="*/ 10014 h 10014"/>
                      <a:gd name="connsiteX8" fmla="*/ 0 w 10034"/>
                      <a:gd name="connsiteY8" fmla="*/ 8361 h 10014"/>
                      <a:gd name="connsiteX9" fmla="*/ 0 w 10034"/>
                      <a:gd name="connsiteY9" fmla="*/ 3485 h 10014"/>
                      <a:gd name="connsiteX10" fmla="*/ 2041 w 10034"/>
                      <a:gd name="connsiteY10" fmla="*/ 14 h 10014"/>
                      <a:gd name="connsiteX0" fmla="*/ 2041 w 10034"/>
                      <a:gd name="connsiteY0" fmla="*/ 14 h 10030"/>
                      <a:gd name="connsiteX1" fmla="*/ 4014 w 10034"/>
                      <a:gd name="connsiteY1" fmla="*/ 2411 h 10030"/>
                      <a:gd name="connsiteX2" fmla="*/ 5986 w 10034"/>
                      <a:gd name="connsiteY2" fmla="*/ 2411 h 10030"/>
                      <a:gd name="connsiteX3" fmla="*/ 7959 w 10034"/>
                      <a:gd name="connsiteY3" fmla="*/ 14 h 10030"/>
                      <a:gd name="connsiteX4" fmla="*/ 10000 w 10034"/>
                      <a:gd name="connsiteY4" fmla="*/ 3485 h 10030"/>
                      <a:gd name="connsiteX5" fmla="*/ 10000 w 10034"/>
                      <a:gd name="connsiteY5" fmla="*/ 8361 h 10030"/>
                      <a:gd name="connsiteX6" fmla="*/ 8639 w 10034"/>
                      <a:gd name="connsiteY6" fmla="*/ 10014 h 10030"/>
                      <a:gd name="connsiteX7" fmla="*/ 1361 w 10034"/>
                      <a:gd name="connsiteY7" fmla="*/ 10014 h 10030"/>
                      <a:gd name="connsiteX8" fmla="*/ 0 w 10034"/>
                      <a:gd name="connsiteY8" fmla="*/ 8361 h 10030"/>
                      <a:gd name="connsiteX9" fmla="*/ 0 w 10034"/>
                      <a:gd name="connsiteY9" fmla="*/ 3485 h 10030"/>
                      <a:gd name="connsiteX10" fmla="*/ 2041 w 10034"/>
                      <a:gd name="connsiteY10" fmla="*/ 14 h 10030"/>
                      <a:gd name="connsiteX0" fmla="*/ 2052 w 10045"/>
                      <a:gd name="connsiteY0" fmla="*/ 14 h 10036"/>
                      <a:gd name="connsiteX1" fmla="*/ 4025 w 10045"/>
                      <a:gd name="connsiteY1" fmla="*/ 2411 h 10036"/>
                      <a:gd name="connsiteX2" fmla="*/ 5997 w 10045"/>
                      <a:gd name="connsiteY2" fmla="*/ 2411 h 10036"/>
                      <a:gd name="connsiteX3" fmla="*/ 7970 w 10045"/>
                      <a:gd name="connsiteY3" fmla="*/ 14 h 10036"/>
                      <a:gd name="connsiteX4" fmla="*/ 10011 w 10045"/>
                      <a:gd name="connsiteY4" fmla="*/ 3485 h 10036"/>
                      <a:gd name="connsiteX5" fmla="*/ 10011 w 10045"/>
                      <a:gd name="connsiteY5" fmla="*/ 8361 h 10036"/>
                      <a:gd name="connsiteX6" fmla="*/ 8650 w 10045"/>
                      <a:gd name="connsiteY6" fmla="*/ 10014 h 10036"/>
                      <a:gd name="connsiteX7" fmla="*/ 1372 w 10045"/>
                      <a:gd name="connsiteY7" fmla="*/ 10014 h 10036"/>
                      <a:gd name="connsiteX8" fmla="*/ 11 w 10045"/>
                      <a:gd name="connsiteY8" fmla="*/ 8361 h 10036"/>
                      <a:gd name="connsiteX9" fmla="*/ 11 w 10045"/>
                      <a:gd name="connsiteY9" fmla="*/ 3485 h 10036"/>
                      <a:gd name="connsiteX10" fmla="*/ 2052 w 10045"/>
                      <a:gd name="connsiteY10" fmla="*/ 14 h 10036"/>
                      <a:gd name="connsiteX0" fmla="*/ 2051 w 10044"/>
                      <a:gd name="connsiteY0" fmla="*/ 14 h 10036"/>
                      <a:gd name="connsiteX1" fmla="*/ 4024 w 10044"/>
                      <a:gd name="connsiteY1" fmla="*/ 2411 h 10036"/>
                      <a:gd name="connsiteX2" fmla="*/ 5996 w 10044"/>
                      <a:gd name="connsiteY2" fmla="*/ 2411 h 10036"/>
                      <a:gd name="connsiteX3" fmla="*/ 7969 w 10044"/>
                      <a:gd name="connsiteY3" fmla="*/ 14 h 10036"/>
                      <a:gd name="connsiteX4" fmla="*/ 10010 w 10044"/>
                      <a:gd name="connsiteY4" fmla="*/ 3485 h 10036"/>
                      <a:gd name="connsiteX5" fmla="*/ 10010 w 10044"/>
                      <a:gd name="connsiteY5" fmla="*/ 8361 h 10036"/>
                      <a:gd name="connsiteX6" fmla="*/ 8649 w 10044"/>
                      <a:gd name="connsiteY6" fmla="*/ 10014 h 10036"/>
                      <a:gd name="connsiteX7" fmla="*/ 1371 w 10044"/>
                      <a:gd name="connsiteY7" fmla="*/ 10014 h 10036"/>
                      <a:gd name="connsiteX8" fmla="*/ 10 w 10044"/>
                      <a:gd name="connsiteY8" fmla="*/ 8361 h 10036"/>
                      <a:gd name="connsiteX9" fmla="*/ 10 w 10044"/>
                      <a:gd name="connsiteY9" fmla="*/ 3485 h 10036"/>
                      <a:gd name="connsiteX10" fmla="*/ 2051 w 10044"/>
                      <a:gd name="connsiteY10" fmla="*/ 14 h 10036"/>
                      <a:gd name="connsiteX0" fmla="*/ 2041 w 10034"/>
                      <a:gd name="connsiteY0" fmla="*/ 14 h 10038"/>
                      <a:gd name="connsiteX1" fmla="*/ 4014 w 10034"/>
                      <a:gd name="connsiteY1" fmla="*/ 2411 h 10038"/>
                      <a:gd name="connsiteX2" fmla="*/ 5986 w 10034"/>
                      <a:gd name="connsiteY2" fmla="*/ 2411 h 10038"/>
                      <a:gd name="connsiteX3" fmla="*/ 7959 w 10034"/>
                      <a:gd name="connsiteY3" fmla="*/ 14 h 10038"/>
                      <a:gd name="connsiteX4" fmla="*/ 10000 w 10034"/>
                      <a:gd name="connsiteY4" fmla="*/ 3485 h 10038"/>
                      <a:gd name="connsiteX5" fmla="*/ 10000 w 10034"/>
                      <a:gd name="connsiteY5" fmla="*/ 8361 h 10038"/>
                      <a:gd name="connsiteX6" fmla="*/ 8639 w 10034"/>
                      <a:gd name="connsiteY6" fmla="*/ 10014 h 10038"/>
                      <a:gd name="connsiteX7" fmla="*/ 1361 w 10034"/>
                      <a:gd name="connsiteY7" fmla="*/ 10014 h 10038"/>
                      <a:gd name="connsiteX8" fmla="*/ 0 w 10034"/>
                      <a:gd name="connsiteY8" fmla="*/ 8361 h 10038"/>
                      <a:gd name="connsiteX9" fmla="*/ 0 w 10034"/>
                      <a:gd name="connsiteY9" fmla="*/ 3485 h 10038"/>
                      <a:gd name="connsiteX10" fmla="*/ 2041 w 10034"/>
                      <a:gd name="connsiteY10" fmla="*/ 14 h 10038"/>
                      <a:gd name="connsiteX0" fmla="*/ 2041 w 10034"/>
                      <a:gd name="connsiteY0" fmla="*/ 14 h 10014"/>
                      <a:gd name="connsiteX1" fmla="*/ 4014 w 10034"/>
                      <a:gd name="connsiteY1" fmla="*/ 2411 h 10014"/>
                      <a:gd name="connsiteX2" fmla="*/ 5986 w 10034"/>
                      <a:gd name="connsiteY2" fmla="*/ 2411 h 10014"/>
                      <a:gd name="connsiteX3" fmla="*/ 7959 w 10034"/>
                      <a:gd name="connsiteY3" fmla="*/ 14 h 10014"/>
                      <a:gd name="connsiteX4" fmla="*/ 10000 w 10034"/>
                      <a:gd name="connsiteY4" fmla="*/ 3485 h 10014"/>
                      <a:gd name="connsiteX5" fmla="*/ 10000 w 10034"/>
                      <a:gd name="connsiteY5" fmla="*/ 8361 h 10014"/>
                      <a:gd name="connsiteX6" fmla="*/ 8639 w 10034"/>
                      <a:gd name="connsiteY6" fmla="*/ 10014 h 10014"/>
                      <a:gd name="connsiteX7" fmla="*/ 1361 w 10034"/>
                      <a:gd name="connsiteY7" fmla="*/ 10014 h 10014"/>
                      <a:gd name="connsiteX8" fmla="*/ 0 w 10034"/>
                      <a:gd name="connsiteY8" fmla="*/ 8361 h 10014"/>
                      <a:gd name="connsiteX9" fmla="*/ 0 w 10034"/>
                      <a:gd name="connsiteY9" fmla="*/ 3485 h 10014"/>
                      <a:gd name="connsiteX10" fmla="*/ 2041 w 10034"/>
                      <a:gd name="connsiteY10" fmla="*/ 14 h 10014"/>
                      <a:gd name="connsiteX0" fmla="*/ 2041 w 10002"/>
                      <a:gd name="connsiteY0" fmla="*/ 14 h 10014"/>
                      <a:gd name="connsiteX1" fmla="*/ 4014 w 10002"/>
                      <a:gd name="connsiteY1" fmla="*/ 2411 h 10014"/>
                      <a:gd name="connsiteX2" fmla="*/ 5986 w 10002"/>
                      <a:gd name="connsiteY2" fmla="*/ 2411 h 10014"/>
                      <a:gd name="connsiteX3" fmla="*/ 7959 w 10002"/>
                      <a:gd name="connsiteY3" fmla="*/ 14 h 10014"/>
                      <a:gd name="connsiteX4" fmla="*/ 10000 w 10002"/>
                      <a:gd name="connsiteY4" fmla="*/ 3485 h 10014"/>
                      <a:gd name="connsiteX5" fmla="*/ 10000 w 10002"/>
                      <a:gd name="connsiteY5" fmla="*/ 8361 h 10014"/>
                      <a:gd name="connsiteX6" fmla="*/ 8639 w 10002"/>
                      <a:gd name="connsiteY6" fmla="*/ 10014 h 10014"/>
                      <a:gd name="connsiteX7" fmla="*/ 1361 w 10002"/>
                      <a:gd name="connsiteY7" fmla="*/ 10014 h 10014"/>
                      <a:gd name="connsiteX8" fmla="*/ 0 w 10002"/>
                      <a:gd name="connsiteY8" fmla="*/ 8361 h 10014"/>
                      <a:gd name="connsiteX9" fmla="*/ 0 w 10002"/>
                      <a:gd name="connsiteY9" fmla="*/ 3485 h 10014"/>
                      <a:gd name="connsiteX10" fmla="*/ 2041 w 10002"/>
                      <a:gd name="connsiteY10" fmla="*/ 14 h 10014"/>
                      <a:gd name="connsiteX0" fmla="*/ 2041 w 10002"/>
                      <a:gd name="connsiteY0" fmla="*/ 14 h 10014"/>
                      <a:gd name="connsiteX1" fmla="*/ 4014 w 10002"/>
                      <a:gd name="connsiteY1" fmla="*/ 2411 h 10014"/>
                      <a:gd name="connsiteX2" fmla="*/ 5986 w 10002"/>
                      <a:gd name="connsiteY2" fmla="*/ 2411 h 10014"/>
                      <a:gd name="connsiteX3" fmla="*/ 7959 w 10002"/>
                      <a:gd name="connsiteY3" fmla="*/ 14 h 10014"/>
                      <a:gd name="connsiteX4" fmla="*/ 10000 w 10002"/>
                      <a:gd name="connsiteY4" fmla="*/ 3485 h 10014"/>
                      <a:gd name="connsiteX5" fmla="*/ 10000 w 10002"/>
                      <a:gd name="connsiteY5" fmla="*/ 8361 h 10014"/>
                      <a:gd name="connsiteX6" fmla="*/ 8639 w 10002"/>
                      <a:gd name="connsiteY6" fmla="*/ 10014 h 10014"/>
                      <a:gd name="connsiteX7" fmla="*/ 1361 w 10002"/>
                      <a:gd name="connsiteY7" fmla="*/ 10014 h 10014"/>
                      <a:gd name="connsiteX8" fmla="*/ 0 w 10002"/>
                      <a:gd name="connsiteY8" fmla="*/ 8361 h 10014"/>
                      <a:gd name="connsiteX9" fmla="*/ 0 w 10002"/>
                      <a:gd name="connsiteY9" fmla="*/ 3485 h 10014"/>
                      <a:gd name="connsiteX10" fmla="*/ 2041 w 10002"/>
                      <a:gd name="connsiteY10" fmla="*/ 14 h 10014"/>
                      <a:gd name="connsiteX0" fmla="*/ 2041 w 10002"/>
                      <a:gd name="connsiteY0" fmla="*/ 14 h 10014"/>
                      <a:gd name="connsiteX1" fmla="*/ 4014 w 10002"/>
                      <a:gd name="connsiteY1" fmla="*/ 2411 h 10014"/>
                      <a:gd name="connsiteX2" fmla="*/ 5986 w 10002"/>
                      <a:gd name="connsiteY2" fmla="*/ 2411 h 10014"/>
                      <a:gd name="connsiteX3" fmla="*/ 7959 w 10002"/>
                      <a:gd name="connsiteY3" fmla="*/ 14 h 10014"/>
                      <a:gd name="connsiteX4" fmla="*/ 10000 w 10002"/>
                      <a:gd name="connsiteY4" fmla="*/ 3485 h 10014"/>
                      <a:gd name="connsiteX5" fmla="*/ 10000 w 10002"/>
                      <a:gd name="connsiteY5" fmla="*/ 8361 h 10014"/>
                      <a:gd name="connsiteX6" fmla="*/ 8639 w 10002"/>
                      <a:gd name="connsiteY6" fmla="*/ 10014 h 10014"/>
                      <a:gd name="connsiteX7" fmla="*/ 0 w 10002"/>
                      <a:gd name="connsiteY7" fmla="*/ 8361 h 10014"/>
                      <a:gd name="connsiteX8" fmla="*/ 0 w 10002"/>
                      <a:gd name="connsiteY8" fmla="*/ 3485 h 10014"/>
                      <a:gd name="connsiteX9" fmla="*/ 2041 w 10002"/>
                      <a:gd name="connsiteY9" fmla="*/ 14 h 10014"/>
                      <a:gd name="connsiteX0" fmla="*/ 2041 w 10002"/>
                      <a:gd name="connsiteY0" fmla="*/ 14 h 8970"/>
                      <a:gd name="connsiteX1" fmla="*/ 4014 w 10002"/>
                      <a:gd name="connsiteY1" fmla="*/ 2411 h 8970"/>
                      <a:gd name="connsiteX2" fmla="*/ 5986 w 10002"/>
                      <a:gd name="connsiteY2" fmla="*/ 2411 h 8970"/>
                      <a:gd name="connsiteX3" fmla="*/ 7959 w 10002"/>
                      <a:gd name="connsiteY3" fmla="*/ 14 h 8970"/>
                      <a:gd name="connsiteX4" fmla="*/ 10000 w 10002"/>
                      <a:gd name="connsiteY4" fmla="*/ 3485 h 8970"/>
                      <a:gd name="connsiteX5" fmla="*/ 10000 w 10002"/>
                      <a:gd name="connsiteY5" fmla="*/ 8361 h 8970"/>
                      <a:gd name="connsiteX6" fmla="*/ 0 w 10002"/>
                      <a:gd name="connsiteY6" fmla="*/ 8361 h 8970"/>
                      <a:gd name="connsiteX7" fmla="*/ 0 w 10002"/>
                      <a:gd name="connsiteY7" fmla="*/ 3485 h 8970"/>
                      <a:gd name="connsiteX8" fmla="*/ 2041 w 10002"/>
                      <a:gd name="connsiteY8" fmla="*/ 14 h 8970"/>
                      <a:gd name="connsiteX0" fmla="*/ 2041 w 10000"/>
                      <a:gd name="connsiteY0" fmla="*/ 16 h 9706"/>
                      <a:gd name="connsiteX1" fmla="*/ 4013 w 10000"/>
                      <a:gd name="connsiteY1" fmla="*/ 2688 h 9706"/>
                      <a:gd name="connsiteX2" fmla="*/ 5985 w 10000"/>
                      <a:gd name="connsiteY2" fmla="*/ 2688 h 9706"/>
                      <a:gd name="connsiteX3" fmla="*/ 7957 w 10000"/>
                      <a:gd name="connsiteY3" fmla="*/ 16 h 9706"/>
                      <a:gd name="connsiteX4" fmla="*/ 9998 w 10000"/>
                      <a:gd name="connsiteY4" fmla="*/ 3885 h 9706"/>
                      <a:gd name="connsiteX5" fmla="*/ 9998 w 10000"/>
                      <a:gd name="connsiteY5" fmla="*/ 9321 h 9706"/>
                      <a:gd name="connsiteX6" fmla="*/ 0 w 10000"/>
                      <a:gd name="connsiteY6" fmla="*/ 9321 h 9706"/>
                      <a:gd name="connsiteX7" fmla="*/ 0 w 10000"/>
                      <a:gd name="connsiteY7" fmla="*/ 3885 h 9706"/>
                      <a:gd name="connsiteX8" fmla="*/ 2041 w 10000"/>
                      <a:gd name="connsiteY8" fmla="*/ 16 h 9706"/>
                      <a:gd name="connsiteX0" fmla="*/ 2041 w 10000"/>
                      <a:gd name="connsiteY0" fmla="*/ 16 h 9603"/>
                      <a:gd name="connsiteX1" fmla="*/ 4013 w 10000"/>
                      <a:gd name="connsiteY1" fmla="*/ 2769 h 9603"/>
                      <a:gd name="connsiteX2" fmla="*/ 5985 w 10000"/>
                      <a:gd name="connsiteY2" fmla="*/ 2769 h 9603"/>
                      <a:gd name="connsiteX3" fmla="*/ 7957 w 10000"/>
                      <a:gd name="connsiteY3" fmla="*/ 16 h 9603"/>
                      <a:gd name="connsiteX4" fmla="*/ 9998 w 10000"/>
                      <a:gd name="connsiteY4" fmla="*/ 4003 h 9603"/>
                      <a:gd name="connsiteX5" fmla="*/ 9998 w 10000"/>
                      <a:gd name="connsiteY5" fmla="*/ 9603 h 9603"/>
                      <a:gd name="connsiteX6" fmla="*/ 0 w 10000"/>
                      <a:gd name="connsiteY6" fmla="*/ 9603 h 9603"/>
                      <a:gd name="connsiteX7" fmla="*/ 0 w 10000"/>
                      <a:gd name="connsiteY7" fmla="*/ 4003 h 9603"/>
                      <a:gd name="connsiteX8" fmla="*/ 2041 w 10000"/>
                      <a:gd name="connsiteY8" fmla="*/ 16 h 9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00" h="9603">
                        <a:moveTo>
                          <a:pt x="2041" y="16"/>
                        </a:moveTo>
                        <a:lnTo>
                          <a:pt x="4013" y="2769"/>
                        </a:lnTo>
                        <a:cubicBezTo>
                          <a:pt x="4620" y="3533"/>
                          <a:pt x="5627" y="3324"/>
                          <a:pt x="5985" y="2769"/>
                        </a:cubicBezTo>
                        <a:lnTo>
                          <a:pt x="7957" y="16"/>
                        </a:lnTo>
                        <a:cubicBezTo>
                          <a:pt x="8737" y="-181"/>
                          <a:pt x="10064" y="1424"/>
                          <a:pt x="9998" y="4003"/>
                        </a:cubicBezTo>
                        <a:lnTo>
                          <a:pt x="9998" y="9603"/>
                        </a:lnTo>
                        <a:cubicBezTo>
                          <a:pt x="8331" y="9521"/>
                          <a:pt x="1947" y="9522"/>
                          <a:pt x="0" y="9603"/>
                        </a:cubicBezTo>
                        <a:lnTo>
                          <a:pt x="0" y="4003"/>
                        </a:lnTo>
                        <a:cubicBezTo>
                          <a:pt x="41" y="2059"/>
                          <a:pt x="1123" y="152"/>
                          <a:pt x="2041" y="16"/>
                        </a:cubicBezTo>
                        <a:close/>
                      </a:path>
                    </a:pathLst>
                  </a:custGeom>
                  <a:grpFill/>
                  <a:ln w="0">
                    <a:noFill/>
                    <a:prstDash val="solid"/>
                    <a:round/>
                    <a:headEnd/>
                    <a:tailEnd/>
                  </a:ln>
                  <a:effec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209" name="Freeform 112">
                    <a:extLst>
                      <a:ext uri="{FF2B5EF4-FFF2-40B4-BE49-F238E27FC236}">
                        <a16:creationId xmlns:a16="http://schemas.microsoft.com/office/drawing/2014/main" id="{0656FBDA-46FA-4FB5-BFC7-F78AD818D0A9}"/>
                      </a:ext>
                    </a:extLst>
                  </p:cNvPr>
                  <p:cNvSpPr>
                    <a:spLocks/>
                  </p:cNvSpPr>
                  <p:nvPr/>
                </p:nvSpPr>
                <p:spPr bwMode="auto">
                  <a:xfrm>
                    <a:off x="4315408" y="3245479"/>
                    <a:ext cx="398981" cy="435435"/>
                  </a:xfrm>
                  <a:prstGeom prst="ellipse">
                    <a:avLst/>
                  </a:prstGeom>
                  <a:grpFill/>
                  <a:ln w="0">
                    <a:noFill/>
                    <a:prstDash val="solid"/>
                    <a:round/>
                    <a:headEnd/>
                    <a:tailEnd/>
                  </a:ln>
                  <a:effec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210" name="Freeform 589">
                    <a:extLst>
                      <a:ext uri="{FF2B5EF4-FFF2-40B4-BE49-F238E27FC236}">
                        <a16:creationId xmlns:a16="http://schemas.microsoft.com/office/drawing/2014/main" id="{36637B42-0EDA-4B12-8C16-EDABF0343A06}"/>
                      </a:ext>
                    </a:extLst>
                  </p:cNvPr>
                  <p:cNvSpPr>
                    <a:spLocks/>
                  </p:cNvSpPr>
                  <p:nvPr/>
                </p:nvSpPr>
                <p:spPr bwMode="auto">
                  <a:xfrm>
                    <a:off x="4872834" y="3628029"/>
                    <a:ext cx="202523" cy="446730"/>
                  </a:xfrm>
                  <a:custGeom>
                    <a:avLst/>
                    <a:gdLst>
                      <a:gd name="connsiteX0" fmla="*/ 198352 w 499443"/>
                      <a:gd name="connsiteY0" fmla="*/ 1868 h 1101687"/>
                      <a:gd name="connsiteX1" fmla="*/ 499094 w 499443"/>
                      <a:gd name="connsiteY1" fmla="*/ 459256 h 1101687"/>
                      <a:gd name="connsiteX2" fmla="*/ 499094 w 499443"/>
                      <a:gd name="connsiteY2" fmla="*/ 1101687 h 1101687"/>
                      <a:gd name="connsiteX3" fmla="*/ 205623 w 499443"/>
                      <a:gd name="connsiteY3" fmla="*/ 1096412 h 1101687"/>
                      <a:gd name="connsiteX4" fmla="*/ 31782 w 499443"/>
                      <a:gd name="connsiteY4" fmla="*/ 1095302 h 1101687"/>
                      <a:gd name="connsiteX5" fmla="*/ 31782 w 499443"/>
                      <a:gd name="connsiteY5" fmla="*/ 442029 h 1101687"/>
                      <a:gd name="connsiteX6" fmla="*/ 5057 w 499443"/>
                      <a:gd name="connsiteY6" fmla="*/ 230333 h 1101687"/>
                      <a:gd name="connsiteX7" fmla="*/ 0 w 499443"/>
                      <a:gd name="connsiteY7" fmla="*/ 217455 h 1101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9443" h="1101687">
                        <a:moveTo>
                          <a:pt x="198352" y="1868"/>
                        </a:moveTo>
                        <a:cubicBezTo>
                          <a:pt x="313286" y="-20732"/>
                          <a:pt x="508820" y="163393"/>
                          <a:pt x="499094" y="459256"/>
                        </a:cubicBezTo>
                        <a:lnTo>
                          <a:pt x="499094" y="1101687"/>
                        </a:lnTo>
                        <a:cubicBezTo>
                          <a:pt x="437686" y="1099335"/>
                          <a:pt x="332837" y="1097579"/>
                          <a:pt x="205623" y="1096412"/>
                        </a:cubicBezTo>
                        <a:lnTo>
                          <a:pt x="31782" y="1095302"/>
                        </a:lnTo>
                        <a:lnTo>
                          <a:pt x="31782" y="442029"/>
                        </a:lnTo>
                        <a:cubicBezTo>
                          <a:pt x="34214" y="363527"/>
                          <a:pt x="23816" y="292436"/>
                          <a:pt x="5057" y="230333"/>
                        </a:cubicBezTo>
                        <a:lnTo>
                          <a:pt x="0" y="217455"/>
                        </a:lnTo>
                        <a:close/>
                      </a:path>
                    </a:pathLst>
                  </a:custGeom>
                  <a:grpFill/>
                  <a:ln w="0">
                    <a:noFill/>
                    <a:prstDash val="solid"/>
                    <a:round/>
                    <a:headEnd/>
                    <a:tailEnd/>
                  </a:ln>
                  <a:effectLst/>
                </p:spPr>
                <p:txBody>
                  <a:bodyPr vert="horz" wrap="square" lIns="91440" tIns="45720" rIns="91440" bIns="45720" numCol="1" anchor="t" anchorCtr="0" compatLnSpc="1">
                    <a:prstTxWarp prst="textNoShape">
                      <a:avLst/>
                    </a:prstTxWarp>
                    <a:noAutofit/>
                  </a:bodyPr>
                  <a:lstStyle/>
                  <a:p>
                    <a:endParaRPr lang="en-US" dirty="0">
                      <a:latin typeface="Arial" panose="020B0604020202020204" pitchFamily="34" charset="0"/>
                      <a:cs typeface="Arial" panose="020B0604020202020204" pitchFamily="34" charset="0"/>
                    </a:endParaRPr>
                  </a:p>
                </p:txBody>
              </p:sp>
              <p:sp>
                <p:nvSpPr>
                  <p:cNvPr id="211" name="Freeform 590">
                    <a:extLst>
                      <a:ext uri="{FF2B5EF4-FFF2-40B4-BE49-F238E27FC236}">
                        <a16:creationId xmlns:a16="http://schemas.microsoft.com/office/drawing/2014/main" id="{6BF2DE06-1A4C-49AE-A7F1-25790116160D}"/>
                      </a:ext>
                    </a:extLst>
                  </p:cNvPr>
                  <p:cNvSpPr>
                    <a:spLocks/>
                  </p:cNvSpPr>
                  <p:nvPr/>
                </p:nvSpPr>
                <p:spPr bwMode="auto">
                  <a:xfrm>
                    <a:off x="4703613" y="3298096"/>
                    <a:ext cx="259177" cy="353268"/>
                  </a:xfrm>
                  <a:custGeom>
                    <a:avLst/>
                    <a:gdLst>
                      <a:gd name="connsiteX0" fmla="*/ 193787 w 639160"/>
                      <a:gd name="connsiteY0" fmla="*/ 0 h 871198"/>
                      <a:gd name="connsiteX1" fmla="*/ 639160 w 639160"/>
                      <a:gd name="connsiteY1" fmla="*/ 444427 h 871198"/>
                      <a:gd name="connsiteX2" fmla="*/ 367147 w 639160"/>
                      <a:gd name="connsiteY2" fmla="*/ 853929 h 871198"/>
                      <a:gd name="connsiteX3" fmla="*/ 311397 w 639160"/>
                      <a:gd name="connsiteY3" fmla="*/ 871198 h 871198"/>
                      <a:gd name="connsiteX4" fmla="*/ 262828 w 639160"/>
                      <a:gd name="connsiteY4" fmla="*/ 812457 h 871198"/>
                      <a:gd name="connsiteX5" fmla="*/ 90232 w 639160"/>
                      <a:gd name="connsiteY5" fmla="*/ 696337 h 871198"/>
                      <a:gd name="connsiteX6" fmla="*/ 34012 w 639160"/>
                      <a:gd name="connsiteY6" fmla="*/ 678923 h 871198"/>
                      <a:gd name="connsiteX7" fmla="*/ 79451 w 639160"/>
                      <a:gd name="connsiteY7" fmla="*/ 595385 h 871198"/>
                      <a:gd name="connsiteX8" fmla="*/ 122122 w 639160"/>
                      <a:gd name="connsiteY8" fmla="*/ 384478 h 871198"/>
                      <a:gd name="connsiteX9" fmla="*/ 29388 w 639160"/>
                      <a:gd name="connsiteY9" fmla="*/ 81532 h 871198"/>
                      <a:gd name="connsiteX10" fmla="*/ 0 w 639160"/>
                      <a:gd name="connsiteY10" fmla="*/ 45990 h 871198"/>
                      <a:gd name="connsiteX11" fmla="*/ 20428 w 639160"/>
                      <a:gd name="connsiteY11" fmla="*/ 34925 h 871198"/>
                      <a:gd name="connsiteX12" fmla="*/ 193787 w 639160"/>
                      <a:gd name="connsiteY12" fmla="*/ 0 h 871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39160" h="871198">
                        <a:moveTo>
                          <a:pt x="193787" y="0"/>
                        </a:moveTo>
                        <a:cubicBezTo>
                          <a:pt x="439760" y="0"/>
                          <a:pt x="639160" y="198977"/>
                          <a:pt x="639160" y="444427"/>
                        </a:cubicBezTo>
                        <a:cubicBezTo>
                          <a:pt x="639160" y="628515"/>
                          <a:pt x="526998" y="786461"/>
                          <a:pt x="367147" y="853929"/>
                        </a:cubicBezTo>
                        <a:lnTo>
                          <a:pt x="311397" y="871198"/>
                        </a:lnTo>
                        <a:lnTo>
                          <a:pt x="262828" y="812457"/>
                        </a:lnTo>
                        <a:cubicBezTo>
                          <a:pt x="213697" y="763431"/>
                          <a:pt x="155194" y="723756"/>
                          <a:pt x="90232" y="696337"/>
                        </a:cubicBezTo>
                        <a:lnTo>
                          <a:pt x="34012" y="678923"/>
                        </a:lnTo>
                        <a:lnTo>
                          <a:pt x="79451" y="595385"/>
                        </a:lnTo>
                        <a:cubicBezTo>
                          <a:pt x="106928" y="530561"/>
                          <a:pt x="122122" y="459290"/>
                          <a:pt x="122122" y="384478"/>
                        </a:cubicBezTo>
                        <a:cubicBezTo>
                          <a:pt x="122122" y="272260"/>
                          <a:pt x="87935" y="168010"/>
                          <a:pt x="29388" y="81532"/>
                        </a:cubicBezTo>
                        <a:lnTo>
                          <a:pt x="0" y="45990"/>
                        </a:lnTo>
                        <a:lnTo>
                          <a:pt x="20428" y="34925"/>
                        </a:lnTo>
                        <a:cubicBezTo>
                          <a:pt x="73711" y="12436"/>
                          <a:pt x="132294" y="0"/>
                          <a:pt x="193787" y="0"/>
                        </a:cubicBezTo>
                        <a:close/>
                      </a:path>
                    </a:pathLst>
                  </a:custGeom>
                  <a:grpFill/>
                  <a:ln w="0">
                    <a:noFill/>
                    <a:prstDash val="solid"/>
                    <a:round/>
                    <a:headEnd/>
                    <a:tailEnd/>
                  </a:ln>
                  <a:effectLst/>
                </p:spPr>
                <p:txBody>
                  <a:bodyPr vert="horz" wrap="square" lIns="91440" tIns="45720" rIns="91440" bIns="45720" numCol="1" anchor="t" anchorCtr="0" compatLnSpc="1">
                    <a:prstTxWarp prst="textNoShape">
                      <a:avLst/>
                    </a:prstTxWarp>
                    <a:noAutofit/>
                  </a:bodyPr>
                  <a:lstStyle/>
                  <a:p>
                    <a:endParaRPr lang="en-US" dirty="0">
                      <a:latin typeface="Arial" panose="020B0604020202020204" pitchFamily="34" charset="0"/>
                      <a:cs typeface="Arial" panose="020B0604020202020204" pitchFamily="34" charset="0"/>
                    </a:endParaRPr>
                  </a:p>
                </p:txBody>
              </p:sp>
              <p:sp>
                <p:nvSpPr>
                  <p:cNvPr id="212" name="Freeform 591">
                    <a:extLst>
                      <a:ext uri="{FF2B5EF4-FFF2-40B4-BE49-F238E27FC236}">
                        <a16:creationId xmlns:a16="http://schemas.microsoft.com/office/drawing/2014/main" id="{97546381-803B-41AF-9F46-823F6C18DD2F}"/>
                      </a:ext>
                    </a:extLst>
                  </p:cNvPr>
                  <p:cNvSpPr>
                    <a:spLocks/>
                  </p:cNvSpPr>
                  <p:nvPr/>
                </p:nvSpPr>
                <p:spPr bwMode="auto">
                  <a:xfrm flipH="1">
                    <a:off x="3960572" y="3628029"/>
                    <a:ext cx="202523" cy="446730"/>
                  </a:xfrm>
                  <a:custGeom>
                    <a:avLst/>
                    <a:gdLst>
                      <a:gd name="connsiteX0" fmla="*/ 198352 w 499443"/>
                      <a:gd name="connsiteY0" fmla="*/ 1868 h 1101687"/>
                      <a:gd name="connsiteX1" fmla="*/ 499094 w 499443"/>
                      <a:gd name="connsiteY1" fmla="*/ 459256 h 1101687"/>
                      <a:gd name="connsiteX2" fmla="*/ 499094 w 499443"/>
                      <a:gd name="connsiteY2" fmla="*/ 1101687 h 1101687"/>
                      <a:gd name="connsiteX3" fmla="*/ 205623 w 499443"/>
                      <a:gd name="connsiteY3" fmla="*/ 1096412 h 1101687"/>
                      <a:gd name="connsiteX4" fmla="*/ 31782 w 499443"/>
                      <a:gd name="connsiteY4" fmla="*/ 1095302 h 1101687"/>
                      <a:gd name="connsiteX5" fmla="*/ 31782 w 499443"/>
                      <a:gd name="connsiteY5" fmla="*/ 442029 h 1101687"/>
                      <a:gd name="connsiteX6" fmla="*/ 5057 w 499443"/>
                      <a:gd name="connsiteY6" fmla="*/ 230333 h 1101687"/>
                      <a:gd name="connsiteX7" fmla="*/ 0 w 499443"/>
                      <a:gd name="connsiteY7" fmla="*/ 217455 h 1101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9443" h="1101687">
                        <a:moveTo>
                          <a:pt x="198352" y="1868"/>
                        </a:moveTo>
                        <a:cubicBezTo>
                          <a:pt x="313286" y="-20732"/>
                          <a:pt x="508820" y="163393"/>
                          <a:pt x="499094" y="459256"/>
                        </a:cubicBezTo>
                        <a:lnTo>
                          <a:pt x="499094" y="1101687"/>
                        </a:lnTo>
                        <a:cubicBezTo>
                          <a:pt x="437686" y="1099335"/>
                          <a:pt x="332837" y="1097579"/>
                          <a:pt x="205623" y="1096412"/>
                        </a:cubicBezTo>
                        <a:lnTo>
                          <a:pt x="31782" y="1095302"/>
                        </a:lnTo>
                        <a:lnTo>
                          <a:pt x="31782" y="442029"/>
                        </a:lnTo>
                        <a:cubicBezTo>
                          <a:pt x="34214" y="363527"/>
                          <a:pt x="23816" y="292436"/>
                          <a:pt x="5057" y="230333"/>
                        </a:cubicBezTo>
                        <a:lnTo>
                          <a:pt x="0" y="217455"/>
                        </a:lnTo>
                        <a:close/>
                      </a:path>
                    </a:pathLst>
                  </a:custGeom>
                  <a:grpFill/>
                  <a:ln w="0">
                    <a:noFill/>
                    <a:prstDash val="solid"/>
                    <a:round/>
                    <a:headEnd/>
                    <a:tailEnd/>
                  </a:ln>
                  <a:effectLst/>
                </p:spPr>
                <p:txBody>
                  <a:bodyPr vert="horz" wrap="square" lIns="91440" tIns="45720" rIns="91440" bIns="45720" numCol="1" anchor="t" anchorCtr="0" compatLnSpc="1">
                    <a:prstTxWarp prst="textNoShape">
                      <a:avLst/>
                    </a:prstTxWarp>
                    <a:noAutofit/>
                  </a:bodyPr>
                  <a:lstStyle/>
                  <a:p>
                    <a:endParaRPr lang="en-US" dirty="0">
                      <a:latin typeface="Arial" panose="020B0604020202020204" pitchFamily="34" charset="0"/>
                      <a:cs typeface="Arial" panose="020B0604020202020204" pitchFamily="34" charset="0"/>
                    </a:endParaRPr>
                  </a:p>
                </p:txBody>
              </p:sp>
              <p:sp>
                <p:nvSpPr>
                  <p:cNvPr id="213" name="Freeform 592">
                    <a:extLst>
                      <a:ext uri="{FF2B5EF4-FFF2-40B4-BE49-F238E27FC236}">
                        <a16:creationId xmlns:a16="http://schemas.microsoft.com/office/drawing/2014/main" id="{76B3DFC7-EECD-48E3-8BAC-AADFC4C037D6}"/>
                      </a:ext>
                    </a:extLst>
                  </p:cNvPr>
                  <p:cNvSpPr>
                    <a:spLocks/>
                  </p:cNvSpPr>
                  <p:nvPr/>
                </p:nvSpPr>
                <p:spPr bwMode="auto">
                  <a:xfrm flipH="1">
                    <a:off x="4073143" y="3298094"/>
                    <a:ext cx="259177" cy="353268"/>
                  </a:xfrm>
                  <a:custGeom>
                    <a:avLst/>
                    <a:gdLst>
                      <a:gd name="connsiteX0" fmla="*/ 193787 w 639160"/>
                      <a:gd name="connsiteY0" fmla="*/ 0 h 871198"/>
                      <a:gd name="connsiteX1" fmla="*/ 639160 w 639160"/>
                      <a:gd name="connsiteY1" fmla="*/ 444427 h 871198"/>
                      <a:gd name="connsiteX2" fmla="*/ 367147 w 639160"/>
                      <a:gd name="connsiteY2" fmla="*/ 853929 h 871198"/>
                      <a:gd name="connsiteX3" fmla="*/ 311397 w 639160"/>
                      <a:gd name="connsiteY3" fmla="*/ 871198 h 871198"/>
                      <a:gd name="connsiteX4" fmla="*/ 262828 w 639160"/>
                      <a:gd name="connsiteY4" fmla="*/ 812457 h 871198"/>
                      <a:gd name="connsiteX5" fmla="*/ 90232 w 639160"/>
                      <a:gd name="connsiteY5" fmla="*/ 696337 h 871198"/>
                      <a:gd name="connsiteX6" fmla="*/ 34012 w 639160"/>
                      <a:gd name="connsiteY6" fmla="*/ 678923 h 871198"/>
                      <a:gd name="connsiteX7" fmla="*/ 79451 w 639160"/>
                      <a:gd name="connsiteY7" fmla="*/ 595385 h 871198"/>
                      <a:gd name="connsiteX8" fmla="*/ 122122 w 639160"/>
                      <a:gd name="connsiteY8" fmla="*/ 384478 h 871198"/>
                      <a:gd name="connsiteX9" fmla="*/ 29388 w 639160"/>
                      <a:gd name="connsiteY9" fmla="*/ 81532 h 871198"/>
                      <a:gd name="connsiteX10" fmla="*/ 0 w 639160"/>
                      <a:gd name="connsiteY10" fmla="*/ 45990 h 871198"/>
                      <a:gd name="connsiteX11" fmla="*/ 20428 w 639160"/>
                      <a:gd name="connsiteY11" fmla="*/ 34925 h 871198"/>
                      <a:gd name="connsiteX12" fmla="*/ 193787 w 639160"/>
                      <a:gd name="connsiteY12" fmla="*/ 0 h 871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39160" h="871198">
                        <a:moveTo>
                          <a:pt x="193787" y="0"/>
                        </a:moveTo>
                        <a:cubicBezTo>
                          <a:pt x="439760" y="0"/>
                          <a:pt x="639160" y="198977"/>
                          <a:pt x="639160" y="444427"/>
                        </a:cubicBezTo>
                        <a:cubicBezTo>
                          <a:pt x="639160" y="628515"/>
                          <a:pt x="526998" y="786461"/>
                          <a:pt x="367147" y="853929"/>
                        </a:cubicBezTo>
                        <a:lnTo>
                          <a:pt x="311397" y="871198"/>
                        </a:lnTo>
                        <a:lnTo>
                          <a:pt x="262828" y="812457"/>
                        </a:lnTo>
                        <a:cubicBezTo>
                          <a:pt x="213697" y="763431"/>
                          <a:pt x="155194" y="723756"/>
                          <a:pt x="90232" y="696337"/>
                        </a:cubicBezTo>
                        <a:lnTo>
                          <a:pt x="34012" y="678923"/>
                        </a:lnTo>
                        <a:lnTo>
                          <a:pt x="79451" y="595385"/>
                        </a:lnTo>
                        <a:cubicBezTo>
                          <a:pt x="106928" y="530561"/>
                          <a:pt x="122122" y="459290"/>
                          <a:pt x="122122" y="384478"/>
                        </a:cubicBezTo>
                        <a:cubicBezTo>
                          <a:pt x="122122" y="272260"/>
                          <a:pt x="87935" y="168010"/>
                          <a:pt x="29388" y="81532"/>
                        </a:cubicBezTo>
                        <a:lnTo>
                          <a:pt x="0" y="45990"/>
                        </a:lnTo>
                        <a:lnTo>
                          <a:pt x="20428" y="34925"/>
                        </a:lnTo>
                        <a:cubicBezTo>
                          <a:pt x="73711" y="12436"/>
                          <a:pt x="132294" y="0"/>
                          <a:pt x="193787" y="0"/>
                        </a:cubicBezTo>
                        <a:close/>
                      </a:path>
                    </a:pathLst>
                  </a:custGeom>
                  <a:grpFill/>
                  <a:ln w="0">
                    <a:noFill/>
                    <a:prstDash val="solid"/>
                    <a:round/>
                    <a:headEnd/>
                    <a:tailEnd/>
                  </a:ln>
                  <a:effectLst/>
                </p:spPr>
                <p:txBody>
                  <a:bodyPr vert="horz" wrap="square" lIns="91440" tIns="45720" rIns="91440" bIns="45720" numCol="1" anchor="t" anchorCtr="0" compatLnSpc="1">
                    <a:prstTxWarp prst="textNoShape">
                      <a:avLst/>
                    </a:prstTxWarp>
                    <a:noAutofit/>
                  </a:bodyPr>
                  <a:lstStyle/>
                  <a:p>
                    <a:endParaRPr lang="en-US" dirty="0">
                      <a:latin typeface="Arial" panose="020B0604020202020204" pitchFamily="34" charset="0"/>
                      <a:cs typeface="Arial" panose="020B0604020202020204" pitchFamily="34" charset="0"/>
                    </a:endParaRPr>
                  </a:p>
                </p:txBody>
              </p:sp>
            </p:grpSp>
            <p:grpSp>
              <p:nvGrpSpPr>
                <p:cNvPr id="61" name="Group 60">
                  <a:extLst>
                    <a:ext uri="{FF2B5EF4-FFF2-40B4-BE49-F238E27FC236}">
                      <a16:creationId xmlns:a16="http://schemas.microsoft.com/office/drawing/2014/main" id="{4303E369-CD76-40C5-99BD-8AEEFD3AC44B}"/>
                    </a:ext>
                  </a:extLst>
                </p:cNvPr>
                <p:cNvGrpSpPr/>
                <p:nvPr/>
              </p:nvGrpSpPr>
              <p:grpSpPr>
                <a:xfrm>
                  <a:off x="1375715" y="2190934"/>
                  <a:ext cx="277174" cy="449609"/>
                  <a:chOff x="3772578" y="3072397"/>
                  <a:chExt cx="699550" cy="1134751"/>
                </a:xfrm>
                <a:solidFill>
                  <a:srgbClr val="066933"/>
                </a:solidFill>
                <a:effectLst/>
              </p:grpSpPr>
              <p:sp>
                <p:nvSpPr>
                  <p:cNvPr id="205" name="Freeform 584">
                    <a:extLst>
                      <a:ext uri="{FF2B5EF4-FFF2-40B4-BE49-F238E27FC236}">
                        <a16:creationId xmlns:a16="http://schemas.microsoft.com/office/drawing/2014/main" id="{CBF5CF37-A29E-4475-8BFC-7FC007403043}"/>
                      </a:ext>
                    </a:extLst>
                  </p:cNvPr>
                  <p:cNvSpPr/>
                  <p:nvPr/>
                </p:nvSpPr>
                <p:spPr>
                  <a:xfrm>
                    <a:off x="3772578" y="3072397"/>
                    <a:ext cx="699550" cy="941621"/>
                  </a:xfrm>
                  <a:custGeom>
                    <a:avLst/>
                    <a:gdLst>
                      <a:gd name="connsiteX0" fmla="*/ 515263 w 699550"/>
                      <a:gd name="connsiteY0" fmla="*/ 897124 h 941618"/>
                      <a:gd name="connsiteX1" fmla="*/ 517936 w 699550"/>
                      <a:gd name="connsiteY1" fmla="*/ 941618 h 941618"/>
                      <a:gd name="connsiteX2" fmla="*/ 515263 w 699550"/>
                      <a:gd name="connsiteY2" fmla="*/ 941584 h 941618"/>
                      <a:gd name="connsiteX3" fmla="*/ 349775 w 699550"/>
                      <a:gd name="connsiteY3" fmla="*/ 0 h 941618"/>
                      <a:gd name="connsiteX4" fmla="*/ 699550 w 699550"/>
                      <a:gd name="connsiteY4" fmla="*/ 349776 h 941618"/>
                      <a:gd name="connsiteX5" fmla="*/ 657334 w 699550"/>
                      <a:gd name="connsiteY5" fmla="*/ 516500 h 941618"/>
                      <a:gd name="connsiteX6" fmla="*/ 633144 w 699550"/>
                      <a:gd name="connsiteY6" fmla="*/ 561245 h 941618"/>
                      <a:gd name="connsiteX7" fmla="*/ 517897 w 699550"/>
                      <a:gd name="connsiteY7" fmla="*/ 829001 h 941618"/>
                      <a:gd name="connsiteX8" fmla="*/ 515263 w 699550"/>
                      <a:gd name="connsiteY8" fmla="*/ 868583 h 941618"/>
                      <a:gd name="connsiteX9" fmla="*/ 515263 w 699550"/>
                      <a:gd name="connsiteY9" fmla="*/ 866561 h 941618"/>
                      <a:gd name="connsiteX10" fmla="*/ 172380 w 699550"/>
                      <a:gd name="connsiteY10" fmla="*/ 866561 h 941618"/>
                      <a:gd name="connsiteX11" fmla="*/ 171463 w 699550"/>
                      <a:gd name="connsiteY11" fmla="*/ 842997 h 941618"/>
                      <a:gd name="connsiteX12" fmla="*/ 81988 w 699550"/>
                      <a:gd name="connsiteY12" fmla="*/ 580333 h 941618"/>
                      <a:gd name="connsiteX13" fmla="*/ 59736 w 699550"/>
                      <a:gd name="connsiteY13" fmla="*/ 545339 h 941618"/>
                      <a:gd name="connsiteX14" fmla="*/ 0 w 699550"/>
                      <a:gd name="connsiteY14" fmla="*/ 349776 h 941618"/>
                      <a:gd name="connsiteX15" fmla="*/ 349775 w 699550"/>
                      <a:gd name="connsiteY15" fmla="*/ 0 h 941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99550" h="941618">
                        <a:moveTo>
                          <a:pt x="515263" y="897124"/>
                        </a:moveTo>
                        <a:lnTo>
                          <a:pt x="517936" y="941618"/>
                        </a:lnTo>
                        <a:lnTo>
                          <a:pt x="515263" y="941584"/>
                        </a:lnTo>
                        <a:close/>
                        <a:moveTo>
                          <a:pt x="349775" y="0"/>
                        </a:moveTo>
                        <a:cubicBezTo>
                          <a:pt x="542951" y="0"/>
                          <a:pt x="699550" y="156600"/>
                          <a:pt x="699550" y="349776"/>
                        </a:cubicBezTo>
                        <a:cubicBezTo>
                          <a:pt x="699550" y="410143"/>
                          <a:pt x="684257" y="466939"/>
                          <a:pt x="657334" y="516500"/>
                        </a:cubicBezTo>
                        <a:lnTo>
                          <a:pt x="633144" y="561245"/>
                        </a:lnTo>
                        <a:cubicBezTo>
                          <a:pt x="581673" y="656613"/>
                          <a:pt x="531418" y="728135"/>
                          <a:pt x="517897" y="829001"/>
                        </a:cubicBezTo>
                        <a:lnTo>
                          <a:pt x="515263" y="868583"/>
                        </a:lnTo>
                        <a:lnTo>
                          <a:pt x="515263" y="866561"/>
                        </a:lnTo>
                        <a:lnTo>
                          <a:pt x="172380" y="866561"/>
                        </a:lnTo>
                        <a:lnTo>
                          <a:pt x="171463" y="842997"/>
                        </a:lnTo>
                        <a:cubicBezTo>
                          <a:pt x="161787" y="752337"/>
                          <a:pt x="133557" y="670677"/>
                          <a:pt x="81988" y="580333"/>
                        </a:cubicBezTo>
                        <a:lnTo>
                          <a:pt x="59736" y="545339"/>
                        </a:lnTo>
                        <a:cubicBezTo>
                          <a:pt x="22022" y="489514"/>
                          <a:pt x="0" y="422217"/>
                          <a:pt x="0" y="349776"/>
                        </a:cubicBezTo>
                        <a:cubicBezTo>
                          <a:pt x="0" y="156600"/>
                          <a:pt x="156600" y="0"/>
                          <a:pt x="349775" y="0"/>
                        </a:cubicBezTo>
                        <a:close/>
                      </a:path>
                    </a:pathLst>
                  </a:custGeom>
                  <a:grp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206" name="Round Same Side Corner Rectangle 97">
                    <a:extLst>
                      <a:ext uri="{FF2B5EF4-FFF2-40B4-BE49-F238E27FC236}">
                        <a16:creationId xmlns:a16="http://schemas.microsoft.com/office/drawing/2014/main" id="{4C14F078-1FA3-4D11-82D1-C9D011652351}"/>
                      </a:ext>
                    </a:extLst>
                  </p:cNvPr>
                  <p:cNvSpPr/>
                  <p:nvPr/>
                </p:nvSpPr>
                <p:spPr>
                  <a:xfrm flipV="1">
                    <a:off x="3994970" y="4113882"/>
                    <a:ext cx="240949" cy="93266"/>
                  </a:xfrm>
                  <a:custGeom>
                    <a:avLst/>
                    <a:gdLst>
                      <a:gd name="connsiteX0" fmla="*/ 85330 w 896932"/>
                      <a:gd name="connsiteY0" fmla="*/ 0 h 511968"/>
                      <a:gd name="connsiteX1" fmla="*/ 811602 w 896932"/>
                      <a:gd name="connsiteY1" fmla="*/ 0 h 511968"/>
                      <a:gd name="connsiteX2" fmla="*/ 896932 w 896932"/>
                      <a:gd name="connsiteY2" fmla="*/ 85330 h 511968"/>
                      <a:gd name="connsiteX3" fmla="*/ 896932 w 896932"/>
                      <a:gd name="connsiteY3" fmla="*/ 511968 h 511968"/>
                      <a:gd name="connsiteX4" fmla="*/ 896932 w 896932"/>
                      <a:gd name="connsiteY4" fmla="*/ 511968 h 511968"/>
                      <a:gd name="connsiteX5" fmla="*/ 0 w 896932"/>
                      <a:gd name="connsiteY5" fmla="*/ 511968 h 511968"/>
                      <a:gd name="connsiteX6" fmla="*/ 0 w 896932"/>
                      <a:gd name="connsiteY6" fmla="*/ 511968 h 511968"/>
                      <a:gd name="connsiteX7" fmla="*/ 0 w 896932"/>
                      <a:gd name="connsiteY7" fmla="*/ 85330 h 511968"/>
                      <a:gd name="connsiteX8" fmla="*/ 85330 w 896932"/>
                      <a:gd name="connsiteY8" fmla="*/ 0 h 511968"/>
                      <a:gd name="connsiteX0" fmla="*/ 130574 w 896932"/>
                      <a:gd name="connsiteY0" fmla="*/ 0 h 511968"/>
                      <a:gd name="connsiteX1" fmla="*/ 811602 w 896932"/>
                      <a:gd name="connsiteY1" fmla="*/ 0 h 511968"/>
                      <a:gd name="connsiteX2" fmla="*/ 896932 w 896932"/>
                      <a:gd name="connsiteY2" fmla="*/ 85330 h 511968"/>
                      <a:gd name="connsiteX3" fmla="*/ 896932 w 896932"/>
                      <a:gd name="connsiteY3" fmla="*/ 511968 h 511968"/>
                      <a:gd name="connsiteX4" fmla="*/ 896932 w 896932"/>
                      <a:gd name="connsiteY4" fmla="*/ 511968 h 511968"/>
                      <a:gd name="connsiteX5" fmla="*/ 0 w 896932"/>
                      <a:gd name="connsiteY5" fmla="*/ 511968 h 511968"/>
                      <a:gd name="connsiteX6" fmla="*/ 0 w 896932"/>
                      <a:gd name="connsiteY6" fmla="*/ 511968 h 511968"/>
                      <a:gd name="connsiteX7" fmla="*/ 0 w 896932"/>
                      <a:gd name="connsiteY7" fmla="*/ 85330 h 511968"/>
                      <a:gd name="connsiteX8" fmla="*/ 130574 w 896932"/>
                      <a:gd name="connsiteY8" fmla="*/ 0 h 511968"/>
                      <a:gd name="connsiteX0" fmla="*/ 130574 w 896932"/>
                      <a:gd name="connsiteY0" fmla="*/ 2381 h 514349"/>
                      <a:gd name="connsiteX1" fmla="*/ 730639 w 896932"/>
                      <a:gd name="connsiteY1" fmla="*/ 0 h 514349"/>
                      <a:gd name="connsiteX2" fmla="*/ 896932 w 896932"/>
                      <a:gd name="connsiteY2" fmla="*/ 87711 h 514349"/>
                      <a:gd name="connsiteX3" fmla="*/ 896932 w 896932"/>
                      <a:gd name="connsiteY3" fmla="*/ 514349 h 514349"/>
                      <a:gd name="connsiteX4" fmla="*/ 896932 w 896932"/>
                      <a:gd name="connsiteY4" fmla="*/ 514349 h 514349"/>
                      <a:gd name="connsiteX5" fmla="*/ 0 w 896932"/>
                      <a:gd name="connsiteY5" fmla="*/ 514349 h 514349"/>
                      <a:gd name="connsiteX6" fmla="*/ 0 w 896932"/>
                      <a:gd name="connsiteY6" fmla="*/ 514349 h 514349"/>
                      <a:gd name="connsiteX7" fmla="*/ 0 w 896932"/>
                      <a:gd name="connsiteY7" fmla="*/ 87711 h 514349"/>
                      <a:gd name="connsiteX8" fmla="*/ 130574 w 896932"/>
                      <a:gd name="connsiteY8" fmla="*/ 2381 h 514349"/>
                      <a:gd name="connsiteX0" fmla="*/ 130574 w 896932"/>
                      <a:gd name="connsiteY0" fmla="*/ 2381 h 514349"/>
                      <a:gd name="connsiteX1" fmla="*/ 730639 w 896932"/>
                      <a:gd name="connsiteY1" fmla="*/ 0 h 514349"/>
                      <a:gd name="connsiteX2" fmla="*/ 835020 w 896932"/>
                      <a:gd name="connsiteY2" fmla="*/ 94855 h 514349"/>
                      <a:gd name="connsiteX3" fmla="*/ 896932 w 896932"/>
                      <a:gd name="connsiteY3" fmla="*/ 514349 h 514349"/>
                      <a:gd name="connsiteX4" fmla="*/ 896932 w 896932"/>
                      <a:gd name="connsiteY4" fmla="*/ 514349 h 514349"/>
                      <a:gd name="connsiteX5" fmla="*/ 0 w 896932"/>
                      <a:gd name="connsiteY5" fmla="*/ 514349 h 514349"/>
                      <a:gd name="connsiteX6" fmla="*/ 0 w 896932"/>
                      <a:gd name="connsiteY6" fmla="*/ 514349 h 514349"/>
                      <a:gd name="connsiteX7" fmla="*/ 0 w 896932"/>
                      <a:gd name="connsiteY7" fmla="*/ 87711 h 514349"/>
                      <a:gd name="connsiteX8" fmla="*/ 130574 w 896932"/>
                      <a:gd name="connsiteY8" fmla="*/ 2381 h 514349"/>
                      <a:gd name="connsiteX0" fmla="*/ 130574 w 896932"/>
                      <a:gd name="connsiteY0" fmla="*/ 2381 h 514349"/>
                      <a:gd name="connsiteX1" fmla="*/ 730639 w 896932"/>
                      <a:gd name="connsiteY1" fmla="*/ 0 h 514349"/>
                      <a:gd name="connsiteX2" fmla="*/ 835020 w 896932"/>
                      <a:gd name="connsiteY2" fmla="*/ 94855 h 514349"/>
                      <a:gd name="connsiteX3" fmla="*/ 896932 w 896932"/>
                      <a:gd name="connsiteY3" fmla="*/ 514349 h 514349"/>
                      <a:gd name="connsiteX4" fmla="*/ 896932 w 896932"/>
                      <a:gd name="connsiteY4" fmla="*/ 514349 h 514349"/>
                      <a:gd name="connsiteX5" fmla="*/ 0 w 896932"/>
                      <a:gd name="connsiteY5" fmla="*/ 514349 h 514349"/>
                      <a:gd name="connsiteX6" fmla="*/ 0 w 896932"/>
                      <a:gd name="connsiteY6" fmla="*/ 514349 h 514349"/>
                      <a:gd name="connsiteX7" fmla="*/ 57150 w 896932"/>
                      <a:gd name="connsiteY7" fmla="*/ 106761 h 514349"/>
                      <a:gd name="connsiteX8" fmla="*/ 130574 w 896932"/>
                      <a:gd name="connsiteY8" fmla="*/ 2381 h 514349"/>
                      <a:gd name="connsiteX0" fmla="*/ 130574 w 896932"/>
                      <a:gd name="connsiteY0" fmla="*/ 2381 h 514349"/>
                      <a:gd name="connsiteX1" fmla="*/ 730639 w 896932"/>
                      <a:gd name="connsiteY1" fmla="*/ 0 h 514349"/>
                      <a:gd name="connsiteX2" fmla="*/ 830257 w 896932"/>
                      <a:gd name="connsiteY2" fmla="*/ 94855 h 514349"/>
                      <a:gd name="connsiteX3" fmla="*/ 896932 w 896932"/>
                      <a:gd name="connsiteY3" fmla="*/ 514349 h 514349"/>
                      <a:gd name="connsiteX4" fmla="*/ 896932 w 896932"/>
                      <a:gd name="connsiteY4" fmla="*/ 514349 h 514349"/>
                      <a:gd name="connsiteX5" fmla="*/ 0 w 896932"/>
                      <a:gd name="connsiteY5" fmla="*/ 514349 h 514349"/>
                      <a:gd name="connsiteX6" fmla="*/ 0 w 896932"/>
                      <a:gd name="connsiteY6" fmla="*/ 514349 h 514349"/>
                      <a:gd name="connsiteX7" fmla="*/ 57150 w 896932"/>
                      <a:gd name="connsiteY7" fmla="*/ 106761 h 514349"/>
                      <a:gd name="connsiteX8" fmla="*/ 130574 w 896932"/>
                      <a:gd name="connsiteY8" fmla="*/ 2381 h 514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6932" h="514349">
                        <a:moveTo>
                          <a:pt x="130574" y="2381"/>
                        </a:moveTo>
                        <a:lnTo>
                          <a:pt x="730639" y="0"/>
                        </a:lnTo>
                        <a:cubicBezTo>
                          <a:pt x="777765" y="0"/>
                          <a:pt x="830257" y="47729"/>
                          <a:pt x="830257" y="94855"/>
                        </a:cubicBezTo>
                        <a:lnTo>
                          <a:pt x="896932" y="514349"/>
                        </a:lnTo>
                        <a:lnTo>
                          <a:pt x="896932" y="514349"/>
                        </a:lnTo>
                        <a:lnTo>
                          <a:pt x="0" y="514349"/>
                        </a:lnTo>
                        <a:lnTo>
                          <a:pt x="0" y="514349"/>
                        </a:lnTo>
                        <a:lnTo>
                          <a:pt x="57150" y="106761"/>
                        </a:lnTo>
                        <a:cubicBezTo>
                          <a:pt x="57150" y="59635"/>
                          <a:pt x="83448" y="2381"/>
                          <a:pt x="130574" y="2381"/>
                        </a:cubicBezTo>
                        <a:close/>
                      </a:path>
                    </a:pathLst>
                  </a:cu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207" name="Round Same Side Corner Rectangle 586">
                    <a:extLst>
                      <a:ext uri="{FF2B5EF4-FFF2-40B4-BE49-F238E27FC236}">
                        <a16:creationId xmlns:a16="http://schemas.microsoft.com/office/drawing/2014/main" id="{D454BD08-A829-440B-B638-082431B98EE7}"/>
                      </a:ext>
                    </a:extLst>
                  </p:cNvPr>
                  <p:cNvSpPr/>
                  <p:nvPr/>
                </p:nvSpPr>
                <p:spPr>
                  <a:xfrm flipV="1">
                    <a:off x="3943049" y="3973200"/>
                    <a:ext cx="344792" cy="113996"/>
                  </a:xfrm>
                  <a:prstGeom prst="round2Same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grpSp>
            <p:grpSp>
              <p:nvGrpSpPr>
                <p:cNvPr id="62" name="Group 61">
                  <a:extLst>
                    <a:ext uri="{FF2B5EF4-FFF2-40B4-BE49-F238E27FC236}">
                      <a16:creationId xmlns:a16="http://schemas.microsoft.com/office/drawing/2014/main" id="{9E1D244C-8D24-41C4-815F-CB2400AB3468}"/>
                    </a:ext>
                  </a:extLst>
                </p:cNvPr>
                <p:cNvGrpSpPr/>
                <p:nvPr/>
              </p:nvGrpSpPr>
              <p:grpSpPr>
                <a:xfrm>
                  <a:off x="2129815" y="2199994"/>
                  <a:ext cx="403794" cy="515144"/>
                  <a:chOff x="1043287" y="1244852"/>
                  <a:chExt cx="731697" cy="933475"/>
                </a:xfrm>
                <a:solidFill>
                  <a:srgbClr val="CDCB20"/>
                </a:solidFill>
                <a:effectLst/>
              </p:grpSpPr>
              <p:sp>
                <p:nvSpPr>
                  <p:cNvPr id="200" name="Freeform 579">
                    <a:extLst>
                      <a:ext uri="{FF2B5EF4-FFF2-40B4-BE49-F238E27FC236}">
                        <a16:creationId xmlns:a16="http://schemas.microsoft.com/office/drawing/2014/main" id="{F3F2AE8B-51F4-4BA2-BC0F-2868252465D5}"/>
                      </a:ext>
                    </a:extLst>
                  </p:cNvPr>
                  <p:cNvSpPr/>
                  <p:nvPr/>
                </p:nvSpPr>
                <p:spPr>
                  <a:xfrm flipH="1">
                    <a:off x="1273061" y="1906094"/>
                    <a:ext cx="301748" cy="198835"/>
                  </a:xfrm>
                  <a:custGeom>
                    <a:avLst/>
                    <a:gdLst>
                      <a:gd name="connsiteX0" fmla="*/ 58966 w 557979"/>
                      <a:gd name="connsiteY0" fmla="*/ 0 h 366251"/>
                      <a:gd name="connsiteX1" fmla="*/ 496555 w 557979"/>
                      <a:gd name="connsiteY1" fmla="*/ 0 h 366251"/>
                      <a:gd name="connsiteX2" fmla="*/ 555521 w 557979"/>
                      <a:gd name="connsiteY2" fmla="*/ 58966 h 366251"/>
                      <a:gd name="connsiteX3" fmla="*/ 555521 w 557979"/>
                      <a:gd name="connsiteY3" fmla="*/ 63937 h 366251"/>
                      <a:gd name="connsiteX4" fmla="*/ 496555 w 557979"/>
                      <a:gd name="connsiteY4" fmla="*/ 122903 h 366251"/>
                      <a:gd name="connsiteX5" fmla="*/ 499013 w 557979"/>
                      <a:gd name="connsiteY5" fmla="*/ 122903 h 366251"/>
                      <a:gd name="connsiteX6" fmla="*/ 557979 w 557979"/>
                      <a:gd name="connsiteY6" fmla="*/ 181869 h 366251"/>
                      <a:gd name="connsiteX7" fmla="*/ 557979 w 557979"/>
                      <a:gd name="connsiteY7" fmla="*/ 186840 h 366251"/>
                      <a:gd name="connsiteX8" fmla="*/ 521965 w 557979"/>
                      <a:gd name="connsiteY8" fmla="*/ 241172 h 366251"/>
                      <a:gd name="connsiteX9" fmla="*/ 505101 w 557979"/>
                      <a:gd name="connsiteY9" fmla="*/ 244577 h 366251"/>
                      <a:gd name="connsiteX10" fmla="*/ 521965 w 557979"/>
                      <a:gd name="connsiteY10" fmla="*/ 247982 h 366251"/>
                      <a:gd name="connsiteX11" fmla="*/ 557979 w 557979"/>
                      <a:gd name="connsiteY11" fmla="*/ 302314 h 366251"/>
                      <a:gd name="connsiteX12" fmla="*/ 557979 w 557979"/>
                      <a:gd name="connsiteY12" fmla="*/ 307285 h 366251"/>
                      <a:gd name="connsiteX13" fmla="*/ 499013 w 557979"/>
                      <a:gd name="connsiteY13" fmla="*/ 366251 h 366251"/>
                      <a:gd name="connsiteX14" fmla="*/ 61424 w 557979"/>
                      <a:gd name="connsiteY14" fmla="*/ 366251 h 366251"/>
                      <a:gd name="connsiteX15" fmla="*/ 2458 w 557979"/>
                      <a:gd name="connsiteY15" fmla="*/ 307285 h 366251"/>
                      <a:gd name="connsiteX16" fmla="*/ 2458 w 557979"/>
                      <a:gd name="connsiteY16" fmla="*/ 302314 h 366251"/>
                      <a:gd name="connsiteX17" fmla="*/ 38472 w 557979"/>
                      <a:gd name="connsiteY17" fmla="*/ 247982 h 366251"/>
                      <a:gd name="connsiteX18" fmla="*/ 55337 w 557979"/>
                      <a:gd name="connsiteY18" fmla="*/ 244577 h 366251"/>
                      <a:gd name="connsiteX19" fmla="*/ 38472 w 557979"/>
                      <a:gd name="connsiteY19" fmla="*/ 241172 h 366251"/>
                      <a:gd name="connsiteX20" fmla="*/ 2458 w 557979"/>
                      <a:gd name="connsiteY20" fmla="*/ 186840 h 366251"/>
                      <a:gd name="connsiteX21" fmla="*/ 2458 w 557979"/>
                      <a:gd name="connsiteY21" fmla="*/ 181869 h 366251"/>
                      <a:gd name="connsiteX22" fmla="*/ 61424 w 557979"/>
                      <a:gd name="connsiteY22" fmla="*/ 122903 h 366251"/>
                      <a:gd name="connsiteX23" fmla="*/ 58966 w 557979"/>
                      <a:gd name="connsiteY23" fmla="*/ 122903 h 366251"/>
                      <a:gd name="connsiteX24" fmla="*/ 0 w 557979"/>
                      <a:gd name="connsiteY24" fmla="*/ 63937 h 366251"/>
                      <a:gd name="connsiteX25" fmla="*/ 0 w 557979"/>
                      <a:gd name="connsiteY25" fmla="*/ 58966 h 366251"/>
                      <a:gd name="connsiteX26" fmla="*/ 58966 w 557979"/>
                      <a:gd name="connsiteY26" fmla="*/ 0 h 366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57979" h="366251">
                        <a:moveTo>
                          <a:pt x="58966" y="0"/>
                        </a:moveTo>
                        <a:lnTo>
                          <a:pt x="496555" y="0"/>
                        </a:lnTo>
                        <a:cubicBezTo>
                          <a:pt x="529121" y="0"/>
                          <a:pt x="555521" y="26400"/>
                          <a:pt x="555521" y="58966"/>
                        </a:cubicBezTo>
                        <a:lnTo>
                          <a:pt x="555521" y="63937"/>
                        </a:lnTo>
                        <a:cubicBezTo>
                          <a:pt x="555521" y="96503"/>
                          <a:pt x="529121" y="122903"/>
                          <a:pt x="496555" y="122903"/>
                        </a:cubicBezTo>
                        <a:lnTo>
                          <a:pt x="499013" y="122903"/>
                        </a:lnTo>
                        <a:cubicBezTo>
                          <a:pt x="531579" y="122903"/>
                          <a:pt x="557979" y="149303"/>
                          <a:pt x="557979" y="181869"/>
                        </a:cubicBezTo>
                        <a:lnTo>
                          <a:pt x="557979" y="186840"/>
                        </a:lnTo>
                        <a:cubicBezTo>
                          <a:pt x="557979" y="211264"/>
                          <a:pt x="543129" y="232221"/>
                          <a:pt x="521965" y="241172"/>
                        </a:cubicBezTo>
                        <a:lnTo>
                          <a:pt x="505101" y="244577"/>
                        </a:lnTo>
                        <a:lnTo>
                          <a:pt x="521965" y="247982"/>
                        </a:lnTo>
                        <a:cubicBezTo>
                          <a:pt x="543129" y="256934"/>
                          <a:pt x="557979" y="277890"/>
                          <a:pt x="557979" y="302314"/>
                        </a:cubicBezTo>
                        <a:lnTo>
                          <a:pt x="557979" y="307285"/>
                        </a:lnTo>
                        <a:cubicBezTo>
                          <a:pt x="557979" y="339851"/>
                          <a:pt x="531579" y="366251"/>
                          <a:pt x="499013" y="366251"/>
                        </a:cubicBezTo>
                        <a:lnTo>
                          <a:pt x="61424" y="366251"/>
                        </a:lnTo>
                        <a:cubicBezTo>
                          <a:pt x="28858" y="366251"/>
                          <a:pt x="2458" y="339851"/>
                          <a:pt x="2458" y="307285"/>
                        </a:cubicBezTo>
                        <a:lnTo>
                          <a:pt x="2458" y="302314"/>
                        </a:lnTo>
                        <a:cubicBezTo>
                          <a:pt x="2458" y="277890"/>
                          <a:pt x="17308" y="256934"/>
                          <a:pt x="38472" y="247982"/>
                        </a:cubicBezTo>
                        <a:lnTo>
                          <a:pt x="55337" y="244577"/>
                        </a:lnTo>
                        <a:lnTo>
                          <a:pt x="38472" y="241172"/>
                        </a:lnTo>
                        <a:cubicBezTo>
                          <a:pt x="17308" y="232221"/>
                          <a:pt x="2458" y="211264"/>
                          <a:pt x="2458" y="186840"/>
                        </a:cubicBezTo>
                        <a:lnTo>
                          <a:pt x="2458" y="181869"/>
                        </a:lnTo>
                        <a:cubicBezTo>
                          <a:pt x="2458" y="149303"/>
                          <a:pt x="28858" y="122903"/>
                          <a:pt x="61424" y="122903"/>
                        </a:cubicBezTo>
                        <a:lnTo>
                          <a:pt x="58966" y="122903"/>
                        </a:lnTo>
                        <a:cubicBezTo>
                          <a:pt x="26400" y="122903"/>
                          <a:pt x="0" y="96503"/>
                          <a:pt x="0" y="63937"/>
                        </a:cubicBezTo>
                        <a:lnTo>
                          <a:pt x="0" y="58966"/>
                        </a:lnTo>
                        <a:cubicBezTo>
                          <a:pt x="0" y="26400"/>
                          <a:pt x="26400" y="0"/>
                          <a:pt x="58966" y="0"/>
                        </a:cubicBezTo>
                        <a:close/>
                      </a:path>
                    </a:pathLst>
                  </a:cu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201" name="Freeform 580">
                    <a:extLst>
                      <a:ext uri="{FF2B5EF4-FFF2-40B4-BE49-F238E27FC236}">
                        <a16:creationId xmlns:a16="http://schemas.microsoft.com/office/drawing/2014/main" id="{E243D608-DC4E-46E0-B715-B91F748AEE39}"/>
                      </a:ext>
                    </a:extLst>
                  </p:cNvPr>
                  <p:cNvSpPr/>
                  <p:nvPr/>
                </p:nvSpPr>
                <p:spPr>
                  <a:xfrm flipH="1">
                    <a:off x="1355657" y="2111604"/>
                    <a:ext cx="136557" cy="66723"/>
                  </a:xfrm>
                  <a:custGeom>
                    <a:avLst/>
                    <a:gdLst>
                      <a:gd name="connsiteX0" fmla="*/ 0 w 252516"/>
                      <a:gd name="connsiteY0" fmla="*/ 0 h 122905"/>
                      <a:gd name="connsiteX1" fmla="*/ 252516 w 252516"/>
                      <a:gd name="connsiteY1" fmla="*/ 0 h 122905"/>
                      <a:gd name="connsiteX2" fmla="*/ 245166 w 252516"/>
                      <a:gd name="connsiteY2" fmla="*/ 38833 h 122905"/>
                      <a:gd name="connsiteX3" fmla="*/ 126258 w 252516"/>
                      <a:gd name="connsiteY3" fmla="*/ 122905 h 122905"/>
                      <a:gd name="connsiteX4" fmla="*/ 7350 w 252516"/>
                      <a:gd name="connsiteY4" fmla="*/ 38833 h 122905"/>
                      <a:gd name="connsiteX5" fmla="*/ 0 w 252516"/>
                      <a:gd name="connsiteY5" fmla="*/ 0 h 122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516" h="122905">
                        <a:moveTo>
                          <a:pt x="0" y="0"/>
                        </a:moveTo>
                        <a:lnTo>
                          <a:pt x="252516" y="0"/>
                        </a:lnTo>
                        <a:lnTo>
                          <a:pt x="245166" y="38833"/>
                        </a:lnTo>
                        <a:cubicBezTo>
                          <a:pt x="225575" y="88239"/>
                          <a:pt x="179712" y="122905"/>
                          <a:pt x="126258" y="122905"/>
                        </a:cubicBezTo>
                        <a:cubicBezTo>
                          <a:pt x="72804" y="122905"/>
                          <a:pt x="26941" y="88239"/>
                          <a:pt x="7350" y="38833"/>
                        </a:cubicBezTo>
                        <a:lnTo>
                          <a:pt x="0" y="0"/>
                        </a:lnTo>
                        <a:close/>
                      </a:path>
                    </a:pathLst>
                  </a:cu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202" name="Freeform 581">
                    <a:extLst>
                      <a:ext uri="{FF2B5EF4-FFF2-40B4-BE49-F238E27FC236}">
                        <a16:creationId xmlns:a16="http://schemas.microsoft.com/office/drawing/2014/main" id="{6BCD99D0-A0A6-47F9-992E-248C159D890C}"/>
                      </a:ext>
                    </a:extLst>
                  </p:cNvPr>
                  <p:cNvSpPr/>
                  <p:nvPr/>
                </p:nvSpPr>
                <p:spPr>
                  <a:xfrm>
                    <a:off x="1215101" y="1400380"/>
                    <a:ext cx="413801" cy="487201"/>
                  </a:xfrm>
                  <a:custGeom>
                    <a:avLst/>
                    <a:gdLst>
                      <a:gd name="connsiteX0" fmla="*/ 1943100 w 3887083"/>
                      <a:gd name="connsiteY0" fmla="*/ 1523 h 4558786"/>
                      <a:gd name="connsiteX1" fmla="*/ 3886200 w 3887083"/>
                      <a:gd name="connsiteY1" fmla="*/ 1916440 h 4558786"/>
                      <a:gd name="connsiteX2" fmla="*/ 3547999 w 3887083"/>
                      <a:gd name="connsiteY2" fmla="*/ 3063288 h 4558786"/>
                      <a:gd name="connsiteX3" fmla="*/ 3197037 w 3887083"/>
                      <a:gd name="connsiteY3" fmla="*/ 4558786 h 4558786"/>
                      <a:gd name="connsiteX4" fmla="*/ 689761 w 3887083"/>
                      <a:gd name="connsiteY4" fmla="*/ 4558786 h 4558786"/>
                      <a:gd name="connsiteX5" fmla="*/ 330194 w 3887083"/>
                      <a:gd name="connsiteY5" fmla="*/ 3012089 h 4558786"/>
                      <a:gd name="connsiteX6" fmla="*/ 234522 w 3887083"/>
                      <a:gd name="connsiteY6" fmla="*/ 2829203 h 4558786"/>
                      <a:gd name="connsiteX7" fmla="*/ 0 w 3887083"/>
                      <a:gd name="connsiteY7" fmla="*/ 1916440 h 4558786"/>
                      <a:gd name="connsiteX8" fmla="*/ 1943100 w 3887083"/>
                      <a:gd name="connsiteY8" fmla="*/ 1523 h 4558786"/>
                      <a:gd name="connsiteX9" fmla="*/ 1981267 w 3887083"/>
                      <a:gd name="connsiteY9" fmla="*/ 290730 h 4558786"/>
                      <a:gd name="connsiteX10" fmla="*/ 328180 w 3887083"/>
                      <a:gd name="connsiteY10" fmla="*/ 1953854 h 4558786"/>
                      <a:gd name="connsiteX11" fmla="*/ 527699 w 3887083"/>
                      <a:gd name="connsiteY11" fmla="*/ 2746598 h 4558786"/>
                      <a:gd name="connsiteX12" fmla="*/ 609092 w 3887083"/>
                      <a:gd name="connsiteY12" fmla="*/ 2905436 h 4558786"/>
                      <a:gd name="connsiteX13" fmla="*/ 998812 w 3887083"/>
                      <a:gd name="connsiteY13" fmla="*/ 4241137 h 4558786"/>
                      <a:gd name="connsiteX14" fmla="*/ 2865171 w 3887083"/>
                      <a:gd name="connsiteY14" fmla="*/ 4241137 h 4558786"/>
                      <a:gd name="connsiteX15" fmla="*/ 3285669 w 3887083"/>
                      <a:gd name="connsiteY15" fmla="*/ 2881324 h 4558786"/>
                      <a:gd name="connsiteX16" fmla="*/ 3581014 w 3887083"/>
                      <a:gd name="connsiteY16" fmla="*/ 1953854 h 4558786"/>
                      <a:gd name="connsiteX17" fmla="*/ 1981267 w 3887083"/>
                      <a:gd name="connsiteY17" fmla="*/ 290730 h 4558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887083" h="4558786">
                        <a:moveTo>
                          <a:pt x="1943100" y="1523"/>
                        </a:moveTo>
                        <a:cubicBezTo>
                          <a:pt x="2990844" y="-42927"/>
                          <a:pt x="3910817" y="891796"/>
                          <a:pt x="3886200" y="1916440"/>
                        </a:cubicBezTo>
                        <a:cubicBezTo>
                          <a:pt x="3899683" y="2306084"/>
                          <a:pt x="3757513" y="2757665"/>
                          <a:pt x="3547999" y="3063288"/>
                        </a:cubicBezTo>
                        <a:cubicBezTo>
                          <a:pt x="3282845" y="3515221"/>
                          <a:pt x="3131991" y="3878253"/>
                          <a:pt x="3197037" y="4558786"/>
                        </a:cubicBezTo>
                        <a:lnTo>
                          <a:pt x="689761" y="4558786"/>
                        </a:lnTo>
                        <a:cubicBezTo>
                          <a:pt x="796154" y="3577103"/>
                          <a:pt x="413306" y="3253394"/>
                          <a:pt x="330194" y="3012089"/>
                        </a:cubicBezTo>
                        <a:lnTo>
                          <a:pt x="234522" y="2829203"/>
                        </a:lnTo>
                        <a:cubicBezTo>
                          <a:pt x="84957" y="2557872"/>
                          <a:pt x="0" y="2246933"/>
                          <a:pt x="0" y="1916440"/>
                        </a:cubicBezTo>
                        <a:cubicBezTo>
                          <a:pt x="0" y="858861"/>
                          <a:pt x="869956" y="1523"/>
                          <a:pt x="1943100" y="1523"/>
                        </a:cubicBezTo>
                        <a:close/>
                        <a:moveTo>
                          <a:pt x="1981267" y="290730"/>
                        </a:moveTo>
                        <a:cubicBezTo>
                          <a:pt x="1068292" y="252630"/>
                          <a:pt x="328180" y="1035336"/>
                          <a:pt x="328180" y="1953854"/>
                        </a:cubicBezTo>
                        <a:cubicBezTo>
                          <a:pt x="328180" y="2240891"/>
                          <a:pt x="400457" y="2510944"/>
                          <a:pt x="527699" y="2746598"/>
                        </a:cubicBezTo>
                        <a:lnTo>
                          <a:pt x="609092" y="2905436"/>
                        </a:lnTo>
                        <a:cubicBezTo>
                          <a:pt x="698849" y="3091199"/>
                          <a:pt x="1026461" y="3416159"/>
                          <a:pt x="998812" y="4241137"/>
                        </a:cubicBezTo>
                        <a:lnTo>
                          <a:pt x="2865171" y="4241137"/>
                        </a:lnTo>
                        <a:cubicBezTo>
                          <a:pt x="2832693" y="3680568"/>
                          <a:pt x="3052470" y="3266212"/>
                          <a:pt x="3285669" y="2881324"/>
                        </a:cubicBezTo>
                        <a:cubicBezTo>
                          <a:pt x="3463913" y="2615887"/>
                          <a:pt x="3592484" y="2292264"/>
                          <a:pt x="3581014" y="1953854"/>
                        </a:cubicBezTo>
                        <a:cubicBezTo>
                          <a:pt x="3601957" y="1063941"/>
                          <a:pt x="2849772" y="320704"/>
                          <a:pt x="1981267" y="290730"/>
                        </a:cubicBezTo>
                        <a:close/>
                      </a:path>
                    </a:pathLst>
                  </a:cu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203" name="Freeform 582">
                    <a:extLst>
                      <a:ext uri="{FF2B5EF4-FFF2-40B4-BE49-F238E27FC236}">
                        <a16:creationId xmlns:a16="http://schemas.microsoft.com/office/drawing/2014/main" id="{2976B743-08E9-444E-AB34-6496BE3A70F4}"/>
                      </a:ext>
                    </a:extLst>
                  </p:cNvPr>
                  <p:cNvSpPr/>
                  <p:nvPr/>
                </p:nvSpPr>
                <p:spPr>
                  <a:xfrm rot="19964210">
                    <a:off x="1043287" y="1244852"/>
                    <a:ext cx="731697" cy="718768"/>
                  </a:xfrm>
                  <a:custGeom>
                    <a:avLst/>
                    <a:gdLst>
                      <a:gd name="connsiteX0" fmla="*/ 1625200 w 2337010"/>
                      <a:gd name="connsiteY0" fmla="*/ 80639 h 2295707"/>
                      <a:gd name="connsiteX1" fmla="*/ 1989314 w 2337010"/>
                      <a:gd name="connsiteY1" fmla="*/ 301567 h 2295707"/>
                      <a:gd name="connsiteX2" fmla="*/ 1886005 w 2337010"/>
                      <a:gd name="connsiteY2" fmla="*/ 471830 h 2295707"/>
                      <a:gd name="connsiteX3" fmla="*/ 1887027 w 2337010"/>
                      <a:gd name="connsiteY3" fmla="*/ 472739 h 2295707"/>
                      <a:gd name="connsiteX4" fmla="*/ 2069038 w 2337010"/>
                      <a:gd name="connsiteY4" fmla="*/ 713733 h 2295707"/>
                      <a:gd name="connsiteX5" fmla="*/ 2088072 w 2337010"/>
                      <a:gd name="connsiteY5" fmla="*/ 752845 h 2295707"/>
                      <a:gd name="connsiteX6" fmla="*/ 2251275 w 2337010"/>
                      <a:gd name="connsiteY6" fmla="*/ 719305 h 2295707"/>
                      <a:gd name="connsiteX7" fmla="*/ 2337010 w 2337010"/>
                      <a:gd name="connsiteY7" fmla="*/ 1136484 h 2295707"/>
                      <a:gd name="connsiteX8" fmla="*/ 2195216 w 2337010"/>
                      <a:gd name="connsiteY8" fmla="*/ 1165625 h 2295707"/>
                      <a:gd name="connsiteX9" fmla="*/ 2197078 w 2337010"/>
                      <a:gd name="connsiteY9" fmla="*/ 1192157 h 2295707"/>
                      <a:gd name="connsiteX10" fmla="*/ 2158811 w 2337010"/>
                      <a:gd name="connsiteY10" fmla="*/ 1494296 h 2295707"/>
                      <a:gd name="connsiteX11" fmla="*/ 2129352 w 2337010"/>
                      <a:gd name="connsiteY11" fmla="*/ 1581896 h 2295707"/>
                      <a:gd name="connsiteX12" fmla="*/ 2219708 w 2337010"/>
                      <a:gd name="connsiteY12" fmla="*/ 1637645 h 2295707"/>
                      <a:gd name="connsiteX13" fmla="*/ 1996077 w 2337010"/>
                      <a:gd name="connsiteY13" fmla="*/ 2000103 h 2295707"/>
                      <a:gd name="connsiteX14" fmla="*/ 1900623 w 2337010"/>
                      <a:gd name="connsiteY14" fmla="*/ 1941213 h 2295707"/>
                      <a:gd name="connsiteX15" fmla="*/ 1898373 w 2337010"/>
                      <a:gd name="connsiteY15" fmla="*/ 1943735 h 2295707"/>
                      <a:gd name="connsiteX16" fmla="*/ 1657380 w 2337010"/>
                      <a:gd name="connsiteY16" fmla="*/ 2125746 h 2295707"/>
                      <a:gd name="connsiteX17" fmla="*/ 1590377 w 2337010"/>
                      <a:gd name="connsiteY17" fmla="*/ 2158351 h 2295707"/>
                      <a:gd name="connsiteX18" fmla="*/ 1599650 w 2337010"/>
                      <a:gd name="connsiteY18" fmla="*/ 2295707 h 2295707"/>
                      <a:gd name="connsiteX19" fmla="*/ 1223609 w 2337010"/>
                      <a:gd name="connsiteY19" fmla="*/ 2295707 h 2295707"/>
                      <a:gd name="connsiteX20" fmla="*/ 1334059 w 2337010"/>
                      <a:gd name="connsiteY20" fmla="*/ 1989024 h 2295707"/>
                      <a:gd name="connsiteX21" fmla="*/ 1384940 w 2337010"/>
                      <a:gd name="connsiteY21" fmla="*/ 1976881 h 2295707"/>
                      <a:gd name="connsiteX22" fmla="*/ 1864985 w 2337010"/>
                      <a:gd name="connsiteY22" fmla="*/ 1578649 h 2295707"/>
                      <a:gd name="connsiteX23" fmla="*/ 1521940 w 2337010"/>
                      <a:gd name="connsiteY23" fmla="*/ 506125 h 2295707"/>
                      <a:gd name="connsiteX24" fmla="*/ 449418 w 2337010"/>
                      <a:gd name="connsiteY24" fmla="*/ 849172 h 2295707"/>
                      <a:gd name="connsiteX25" fmla="*/ 459027 w 2337010"/>
                      <a:gd name="connsiteY25" fmla="*/ 1596887 h 2295707"/>
                      <a:gd name="connsiteX26" fmla="*/ 462917 w 2337010"/>
                      <a:gd name="connsiteY26" fmla="*/ 1602600 h 2295707"/>
                      <a:gd name="connsiteX27" fmla="*/ 358497 w 2337010"/>
                      <a:gd name="connsiteY27" fmla="*/ 1725374 h 2295707"/>
                      <a:gd name="connsiteX28" fmla="*/ 286070 w 2337010"/>
                      <a:gd name="connsiteY28" fmla="*/ 1510708 h 2295707"/>
                      <a:gd name="connsiteX29" fmla="*/ 57419 w 2337010"/>
                      <a:gd name="connsiteY29" fmla="*/ 1587851 h 2295707"/>
                      <a:gd name="connsiteX30" fmla="*/ 0 w 2337010"/>
                      <a:gd name="connsiteY30" fmla="*/ 1171812 h 2295707"/>
                      <a:gd name="connsiteX31" fmla="*/ 119486 w 2337010"/>
                      <a:gd name="connsiteY31" fmla="*/ 1155321 h 2295707"/>
                      <a:gd name="connsiteX32" fmla="*/ 120040 w 2337010"/>
                      <a:gd name="connsiteY32" fmla="*/ 1134800 h 2295707"/>
                      <a:gd name="connsiteX33" fmla="*/ 188886 w 2337010"/>
                      <a:gd name="connsiteY33" fmla="*/ 834525 h 2295707"/>
                      <a:gd name="connsiteX34" fmla="*/ 228135 w 2337010"/>
                      <a:gd name="connsiteY34" fmla="*/ 747884 h 2295707"/>
                      <a:gd name="connsiteX35" fmla="*/ 103355 w 2337010"/>
                      <a:gd name="connsiteY35" fmla="*/ 661648 h 2295707"/>
                      <a:gd name="connsiteX36" fmla="*/ 345489 w 2337010"/>
                      <a:gd name="connsiteY36" fmla="*/ 311280 h 2295707"/>
                      <a:gd name="connsiteX37" fmla="*/ 493243 w 2337010"/>
                      <a:gd name="connsiteY37" fmla="*/ 413390 h 2295707"/>
                      <a:gd name="connsiteX38" fmla="*/ 571447 w 2337010"/>
                      <a:gd name="connsiteY38" fmla="*/ 354427 h 2295707"/>
                      <a:gd name="connsiteX39" fmla="*/ 746910 w 2337010"/>
                      <a:gd name="connsiteY39" fmla="*/ 258334 h 2295707"/>
                      <a:gd name="connsiteX40" fmla="*/ 769544 w 2337010"/>
                      <a:gd name="connsiteY40" fmla="*/ 249886 h 2295707"/>
                      <a:gd name="connsiteX41" fmla="*/ 733106 w 2337010"/>
                      <a:gd name="connsiteY41" fmla="*/ 101685 h 2295707"/>
                      <a:gd name="connsiteX42" fmla="*/ 1146687 w 2337010"/>
                      <a:gd name="connsiteY42" fmla="*/ 0 h 2295707"/>
                      <a:gd name="connsiteX43" fmla="*/ 1189835 w 2337010"/>
                      <a:gd name="connsiteY43" fmla="*/ 175499 h 2295707"/>
                      <a:gd name="connsiteX44" fmla="*/ 1236314 w 2337010"/>
                      <a:gd name="connsiteY44" fmla="*/ 176747 h 2295707"/>
                      <a:gd name="connsiteX45" fmla="*/ 1437586 w 2337010"/>
                      <a:gd name="connsiteY45" fmla="*/ 212302 h 2295707"/>
                      <a:gd name="connsiteX46" fmla="*/ 1527058 w 2337010"/>
                      <a:gd name="connsiteY46" fmla="*/ 242388 h 2295707"/>
                      <a:gd name="connsiteX47" fmla="*/ 1625200 w 2337010"/>
                      <a:gd name="connsiteY47" fmla="*/ 80639 h 2295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337010" h="2295707">
                        <a:moveTo>
                          <a:pt x="1625200" y="80639"/>
                        </a:moveTo>
                        <a:lnTo>
                          <a:pt x="1989314" y="301567"/>
                        </a:lnTo>
                        <a:lnTo>
                          <a:pt x="1886005" y="471830"/>
                        </a:lnTo>
                        <a:lnTo>
                          <a:pt x="1887027" y="472739"/>
                        </a:lnTo>
                        <a:cubicBezTo>
                          <a:pt x="1959944" y="544496"/>
                          <a:pt x="2020951" y="625884"/>
                          <a:pt x="2069038" y="713733"/>
                        </a:cubicBezTo>
                        <a:lnTo>
                          <a:pt x="2088072" y="752845"/>
                        </a:lnTo>
                        <a:lnTo>
                          <a:pt x="2251275" y="719305"/>
                        </a:lnTo>
                        <a:lnTo>
                          <a:pt x="2337010" y="1136484"/>
                        </a:lnTo>
                        <a:lnTo>
                          <a:pt x="2195216" y="1165625"/>
                        </a:lnTo>
                        <a:lnTo>
                          <a:pt x="2197078" y="1192157"/>
                        </a:lnTo>
                        <a:cubicBezTo>
                          <a:pt x="2199271" y="1292745"/>
                          <a:pt x="2186853" y="1394514"/>
                          <a:pt x="2158811" y="1494296"/>
                        </a:cubicBezTo>
                        <a:lnTo>
                          <a:pt x="2129352" y="1581896"/>
                        </a:lnTo>
                        <a:lnTo>
                          <a:pt x="2219708" y="1637645"/>
                        </a:lnTo>
                        <a:lnTo>
                          <a:pt x="1996077" y="2000103"/>
                        </a:lnTo>
                        <a:lnTo>
                          <a:pt x="1900623" y="1941213"/>
                        </a:lnTo>
                        <a:lnTo>
                          <a:pt x="1898373" y="1943735"/>
                        </a:lnTo>
                        <a:cubicBezTo>
                          <a:pt x="1826617" y="2016653"/>
                          <a:pt x="1745228" y="2077660"/>
                          <a:pt x="1657380" y="2125746"/>
                        </a:cubicBezTo>
                        <a:lnTo>
                          <a:pt x="1590377" y="2158351"/>
                        </a:lnTo>
                        <a:lnTo>
                          <a:pt x="1599650" y="2295707"/>
                        </a:lnTo>
                        <a:lnTo>
                          <a:pt x="1223609" y="2295707"/>
                        </a:lnTo>
                        <a:lnTo>
                          <a:pt x="1334059" y="1989024"/>
                        </a:lnTo>
                        <a:lnTo>
                          <a:pt x="1384940" y="1976881"/>
                        </a:lnTo>
                        <a:cubicBezTo>
                          <a:pt x="1585160" y="1917092"/>
                          <a:pt x="1761707" y="1779059"/>
                          <a:pt x="1864985" y="1578649"/>
                        </a:cubicBezTo>
                        <a:cubicBezTo>
                          <a:pt x="2066423" y="1187751"/>
                          <a:pt x="1912836" y="707566"/>
                          <a:pt x="1521940" y="506125"/>
                        </a:cubicBezTo>
                        <a:cubicBezTo>
                          <a:pt x="1131042" y="304690"/>
                          <a:pt x="650857" y="458276"/>
                          <a:pt x="449418" y="849172"/>
                        </a:cubicBezTo>
                        <a:cubicBezTo>
                          <a:pt x="323521" y="1093483"/>
                          <a:pt x="336301" y="1372671"/>
                          <a:pt x="459027" y="1596887"/>
                        </a:cubicBezTo>
                        <a:lnTo>
                          <a:pt x="462917" y="1602600"/>
                        </a:lnTo>
                        <a:lnTo>
                          <a:pt x="358497" y="1725374"/>
                        </a:lnTo>
                        <a:lnTo>
                          <a:pt x="286070" y="1510708"/>
                        </a:lnTo>
                        <a:lnTo>
                          <a:pt x="57419" y="1587851"/>
                        </a:lnTo>
                        <a:lnTo>
                          <a:pt x="0" y="1171812"/>
                        </a:lnTo>
                        <a:lnTo>
                          <a:pt x="119486" y="1155321"/>
                        </a:lnTo>
                        <a:lnTo>
                          <a:pt x="120040" y="1134800"/>
                        </a:lnTo>
                        <a:cubicBezTo>
                          <a:pt x="127699" y="1033776"/>
                          <a:pt x="150310" y="932628"/>
                          <a:pt x="188886" y="834525"/>
                        </a:cubicBezTo>
                        <a:lnTo>
                          <a:pt x="228135" y="747884"/>
                        </a:lnTo>
                        <a:lnTo>
                          <a:pt x="103355" y="661648"/>
                        </a:lnTo>
                        <a:lnTo>
                          <a:pt x="345489" y="311280"/>
                        </a:lnTo>
                        <a:lnTo>
                          <a:pt x="493243" y="413390"/>
                        </a:lnTo>
                        <a:lnTo>
                          <a:pt x="571447" y="354427"/>
                        </a:lnTo>
                        <a:cubicBezTo>
                          <a:pt x="626904" y="316704"/>
                          <a:pt x="685706" y="284572"/>
                          <a:pt x="746910" y="258334"/>
                        </a:cubicBezTo>
                        <a:lnTo>
                          <a:pt x="769544" y="249886"/>
                        </a:lnTo>
                        <a:lnTo>
                          <a:pt x="733106" y="101685"/>
                        </a:lnTo>
                        <a:lnTo>
                          <a:pt x="1146687" y="0"/>
                        </a:lnTo>
                        <a:lnTo>
                          <a:pt x="1189835" y="175499"/>
                        </a:lnTo>
                        <a:lnTo>
                          <a:pt x="1236314" y="176747"/>
                        </a:lnTo>
                        <a:cubicBezTo>
                          <a:pt x="1303661" y="181853"/>
                          <a:pt x="1371067" y="193605"/>
                          <a:pt x="1437586" y="212302"/>
                        </a:cubicBezTo>
                        <a:lnTo>
                          <a:pt x="1527058" y="242388"/>
                        </a:lnTo>
                        <a:lnTo>
                          <a:pt x="1625200" y="80639"/>
                        </a:lnTo>
                        <a:close/>
                      </a:path>
                    </a:pathLst>
                  </a:cu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204" name="Moon 203">
                    <a:extLst>
                      <a:ext uri="{FF2B5EF4-FFF2-40B4-BE49-F238E27FC236}">
                        <a16:creationId xmlns:a16="http://schemas.microsoft.com/office/drawing/2014/main" id="{4D45382E-D131-4261-8CD8-0731536795FD}"/>
                      </a:ext>
                    </a:extLst>
                  </p:cNvPr>
                  <p:cNvSpPr/>
                  <p:nvPr/>
                </p:nvSpPr>
                <p:spPr>
                  <a:xfrm rot="7967545">
                    <a:off x="1383429" y="1450109"/>
                    <a:ext cx="156522" cy="259056"/>
                  </a:xfrm>
                  <a:prstGeom prst="moon">
                    <a:avLst>
                      <a:gd name="adj" fmla="val 21194"/>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grpSp>
            <p:grpSp>
              <p:nvGrpSpPr>
                <p:cNvPr id="63" name="Group 62">
                  <a:extLst>
                    <a:ext uri="{FF2B5EF4-FFF2-40B4-BE49-F238E27FC236}">
                      <a16:creationId xmlns:a16="http://schemas.microsoft.com/office/drawing/2014/main" id="{E1FEE796-C6C7-4904-958F-2E05BBA4BFC4}"/>
                    </a:ext>
                  </a:extLst>
                </p:cNvPr>
                <p:cNvGrpSpPr/>
                <p:nvPr/>
              </p:nvGrpSpPr>
              <p:grpSpPr>
                <a:xfrm>
                  <a:off x="3427815" y="3611427"/>
                  <a:ext cx="217602" cy="208652"/>
                  <a:chOff x="3111233" y="1311387"/>
                  <a:chExt cx="519731" cy="498355"/>
                </a:xfrm>
                <a:solidFill>
                  <a:srgbClr val="066933"/>
                </a:solidFill>
                <a:effectLst/>
              </p:grpSpPr>
              <p:sp>
                <p:nvSpPr>
                  <p:cNvPr id="198" name="Freeform 277">
                    <a:extLst>
                      <a:ext uri="{FF2B5EF4-FFF2-40B4-BE49-F238E27FC236}">
                        <a16:creationId xmlns:a16="http://schemas.microsoft.com/office/drawing/2014/main" id="{A3991CCF-5B3C-44C1-81D8-05F9160D1342}"/>
                      </a:ext>
                    </a:extLst>
                  </p:cNvPr>
                  <p:cNvSpPr>
                    <a:spLocks/>
                  </p:cNvSpPr>
                  <p:nvPr/>
                </p:nvSpPr>
                <p:spPr bwMode="auto">
                  <a:xfrm>
                    <a:off x="3262820" y="1419724"/>
                    <a:ext cx="216555" cy="195008"/>
                  </a:xfrm>
                  <a:custGeom>
                    <a:avLst/>
                    <a:gdLst>
                      <a:gd name="T0" fmla="*/ 32 w 320"/>
                      <a:gd name="T1" fmla="*/ 0 h 288"/>
                      <a:gd name="T2" fmla="*/ 288 w 320"/>
                      <a:gd name="T3" fmla="*/ 0 h 288"/>
                      <a:gd name="T4" fmla="*/ 304 w 320"/>
                      <a:gd name="T5" fmla="*/ 5 h 288"/>
                      <a:gd name="T6" fmla="*/ 315 w 320"/>
                      <a:gd name="T7" fmla="*/ 16 h 288"/>
                      <a:gd name="T8" fmla="*/ 320 w 320"/>
                      <a:gd name="T9" fmla="*/ 32 h 288"/>
                      <a:gd name="T10" fmla="*/ 320 w 320"/>
                      <a:gd name="T11" fmla="*/ 192 h 288"/>
                      <a:gd name="T12" fmla="*/ 315 w 320"/>
                      <a:gd name="T13" fmla="*/ 208 h 288"/>
                      <a:gd name="T14" fmla="*/ 304 w 320"/>
                      <a:gd name="T15" fmla="*/ 219 h 288"/>
                      <a:gd name="T16" fmla="*/ 288 w 320"/>
                      <a:gd name="T17" fmla="*/ 224 h 288"/>
                      <a:gd name="T18" fmla="*/ 136 w 320"/>
                      <a:gd name="T19" fmla="*/ 224 h 288"/>
                      <a:gd name="T20" fmla="*/ 64 w 320"/>
                      <a:gd name="T21" fmla="*/ 288 h 288"/>
                      <a:gd name="T22" fmla="*/ 64 w 320"/>
                      <a:gd name="T23" fmla="*/ 224 h 288"/>
                      <a:gd name="T24" fmla="*/ 32 w 320"/>
                      <a:gd name="T25" fmla="*/ 224 h 288"/>
                      <a:gd name="T26" fmla="*/ 16 w 320"/>
                      <a:gd name="T27" fmla="*/ 219 h 288"/>
                      <a:gd name="T28" fmla="*/ 5 w 320"/>
                      <a:gd name="T29" fmla="*/ 208 h 288"/>
                      <a:gd name="T30" fmla="*/ 0 w 320"/>
                      <a:gd name="T31" fmla="*/ 192 h 288"/>
                      <a:gd name="T32" fmla="*/ 0 w 320"/>
                      <a:gd name="T33" fmla="*/ 32 h 288"/>
                      <a:gd name="T34" fmla="*/ 5 w 320"/>
                      <a:gd name="T35" fmla="*/ 16 h 288"/>
                      <a:gd name="T36" fmla="*/ 16 w 320"/>
                      <a:gd name="T37" fmla="*/ 5 h 288"/>
                      <a:gd name="T38" fmla="*/ 32 w 320"/>
                      <a:gd name="T39" fmla="*/ 0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20" h="288">
                        <a:moveTo>
                          <a:pt x="32" y="0"/>
                        </a:moveTo>
                        <a:lnTo>
                          <a:pt x="288" y="0"/>
                        </a:lnTo>
                        <a:lnTo>
                          <a:pt x="304" y="5"/>
                        </a:lnTo>
                        <a:lnTo>
                          <a:pt x="315" y="16"/>
                        </a:lnTo>
                        <a:lnTo>
                          <a:pt x="320" y="32"/>
                        </a:lnTo>
                        <a:lnTo>
                          <a:pt x="320" y="192"/>
                        </a:lnTo>
                        <a:lnTo>
                          <a:pt x="315" y="208"/>
                        </a:lnTo>
                        <a:lnTo>
                          <a:pt x="304" y="219"/>
                        </a:lnTo>
                        <a:lnTo>
                          <a:pt x="288" y="224"/>
                        </a:lnTo>
                        <a:lnTo>
                          <a:pt x="136" y="224"/>
                        </a:lnTo>
                        <a:lnTo>
                          <a:pt x="64" y="288"/>
                        </a:lnTo>
                        <a:lnTo>
                          <a:pt x="64" y="224"/>
                        </a:lnTo>
                        <a:lnTo>
                          <a:pt x="32" y="224"/>
                        </a:lnTo>
                        <a:lnTo>
                          <a:pt x="16" y="219"/>
                        </a:lnTo>
                        <a:lnTo>
                          <a:pt x="5" y="208"/>
                        </a:lnTo>
                        <a:lnTo>
                          <a:pt x="0" y="192"/>
                        </a:lnTo>
                        <a:lnTo>
                          <a:pt x="0" y="32"/>
                        </a:lnTo>
                        <a:lnTo>
                          <a:pt x="5" y="16"/>
                        </a:lnTo>
                        <a:lnTo>
                          <a:pt x="16" y="5"/>
                        </a:lnTo>
                        <a:lnTo>
                          <a:pt x="3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baseline="15000" dirty="0">
                      <a:solidFill>
                        <a:prstClr val="black"/>
                      </a:solidFill>
                      <a:latin typeface="Arial" panose="020B0604020202020204" pitchFamily="34" charset="0"/>
                      <a:cs typeface="Arial" panose="020B0604020202020204" pitchFamily="34" charset="0"/>
                    </a:endParaRPr>
                  </a:p>
                </p:txBody>
              </p:sp>
              <p:sp>
                <p:nvSpPr>
                  <p:cNvPr id="199" name="Freeform 278">
                    <a:extLst>
                      <a:ext uri="{FF2B5EF4-FFF2-40B4-BE49-F238E27FC236}">
                        <a16:creationId xmlns:a16="http://schemas.microsoft.com/office/drawing/2014/main" id="{EA6F86FF-29A6-4E9A-906F-F5FB0FD55914}"/>
                      </a:ext>
                    </a:extLst>
                  </p:cNvPr>
                  <p:cNvSpPr>
                    <a:spLocks noEditPoints="1"/>
                  </p:cNvSpPr>
                  <p:nvPr/>
                </p:nvSpPr>
                <p:spPr bwMode="auto">
                  <a:xfrm>
                    <a:off x="3111233" y="1311387"/>
                    <a:ext cx="519731" cy="498355"/>
                  </a:xfrm>
                  <a:custGeom>
                    <a:avLst/>
                    <a:gdLst>
                      <a:gd name="T0" fmla="*/ 160 w 768"/>
                      <a:gd name="T1" fmla="*/ 96 h 736"/>
                      <a:gd name="T2" fmla="*/ 144 w 768"/>
                      <a:gd name="T3" fmla="*/ 101 h 736"/>
                      <a:gd name="T4" fmla="*/ 133 w 768"/>
                      <a:gd name="T5" fmla="*/ 112 h 736"/>
                      <a:gd name="T6" fmla="*/ 128 w 768"/>
                      <a:gd name="T7" fmla="*/ 128 h 736"/>
                      <a:gd name="T8" fmla="*/ 128 w 768"/>
                      <a:gd name="T9" fmla="*/ 448 h 736"/>
                      <a:gd name="T10" fmla="*/ 133 w 768"/>
                      <a:gd name="T11" fmla="*/ 464 h 736"/>
                      <a:gd name="T12" fmla="*/ 144 w 768"/>
                      <a:gd name="T13" fmla="*/ 475 h 736"/>
                      <a:gd name="T14" fmla="*/ 160 w 768"/>
                      <a:gd name="T15" fmla="*/ 480 h 736"/>
                      <a:gd name="T16" fmla="*/ 456 w 768"/>
                      <a:gd name="T17" fmla="*/ 480 h 736"/>
                      <a:gd name="T18" fmla="*/ 544 w 768"/>
                      <a:gd name="T19" fmla="*/ 568 h 736"/>
                      <a:gd name="T20" fmla="*/ 544 w 768"/>
                      <a:gd name="T21" fmla="*/ 480 h 736"/>
                      <a:gd name="T22" fmla="*/ 608 w 768"/>
                      <a:gd name="T23" fmla="*/ 480 h 736"/>
                      <a:gd name="T24" fmla="*/ 624 w 768"/>
                      <a:gd name="T25" fmla="*/ 475 h 736"/>
                      <a:gd name="T26" fmla="*/ 635 w 768"/>
                      <a:gd name="T27" fmla="*/ 464 h 736"/>
                      <a:gd name="T28" fmla="*/ 640 w 768"/>
                      <a:gd name="T29" fmla="*/ 448 h 736"/>
                      <a:gd name="T30" fmla="*/ 640 w 768"/>
                      <a:gd name="T31" fmla="*/ 128 h 736"/>
                      <a:gd name="T32" fmla="*/ 635 w 768"/>
                      <a:gd name="T33" fmla="*/ 112 h 736"/>
                      <a:gd name="T34" fmla="*/ 624 w 768"/>
                      <a:gd name="T35" fmla="*/ 101 h 736"/>
                      <a:gd name="T36" fmla="*/ 608 w 768"/>
                      <a:gd name="T37" fmla="*/ 96 h 736"/>
                      <a:gd name="T38" fmla="*/ 160 w 768"/>
                      <a:gd name="T39" fmla="*/ 96 h 736"/>
                      <a:gd name="T40" fmla="*/ 64 w 768"/>
                      <a:gd name="T41" fmla="*/ 0 h 736"/>
                      <a:gd name="T42" fmla="*/ 704 w 768"/>
                      <a:gd name="T43" fmla="*/ 0 h 736"/>
                      <a:gd name="T44" fmla="*/ 725 w 768"/>
                      <a:gd name="T45" fmla="*/ 3 h 736"/>
                      <a:gd name="T46" fmla="*/ 742 w 768"/>
                      <a:gd name="T47" fmla="*/ 13 h 736"/>
                      <a:gd name="T48" fmla="*/ 755 w 768"/>
                      <a:gd name="T49" fmla="*/ 26 h 736"/>
                      <a:gd name="T50" fmla="*/ 765 w 768"/>
                      <a:gd name="T51" fmla="*/ 43 h 736"/>
                      <a:gd name="T52" fmla="*/ 768 w 768"/>
                      <a:gd name="T53" fmla="*/ 64 h 736"/>
                      <a:gd name="T54" fmla="*/ 768 w 768"/>
                      <a:gd name="T55" fmla="*/ 544 h 736"/>
                      <a:gd name="T56" fmla="*/ 765 w 768"/>
                      <a:gd name="T57" fmla="*/ 565 h 736"/>
                      <a:gd name="T58" fmla="*/ 755 w 768"/>
                      <a:gd name="T59" fmla="*/ 582 h 736"/>
                      <a:gd name="T60" fmla="*/ 742 w 768"/>
                      <a:gd name="T61" fmla="*/ 595 h 736"/>
                      <a:gd name="T62" fmla="*/ 725 w 768"/>
                      <a:gd name="T63" fmla="*/ 605 h 736"/>
                      <a:gd name="T64" fmla="*/ 704 w 768"/>
                      <a:gd name="T65" fmla="*/ 608 h 736"/>
                      <a:gd name="T66" fmla="*/ 264 w 768"/>
                      <a:gd name="T67" fmla="*/ 608 h 736"/>
                      <a:gd name="T68" fmla="*/ 128 w 768"/>
                      <a:gd name="T69" fmla="*/ 736 h 736"/>
                      <a:gd name="T70" fmla="*/ 128 w 768"/>
                      <a:gd name="T71" fmla="*/ 608 h 736"/>
                      <a:gd name="T72" fmla="*/ 64 w 768"/>
                      <a:gd name="T73" fmla="*/ 608 h 736"/>
                      <a:gd name="T74" fmla="*/ 43 w 768"/>
                      <a:gd name="T75" fmla="*/ 605 h 736"/>
                      <a:gd name="T76" fmla="*/ 26 w 768"/>
                      <a:gd name="T77" fmla="*/ 595 h 736"/>
                      <a:gd name="T78" fmla="*/ 13 w 768"/>
                      <a:gd name="T79" fmla="*/ 582 h 736"/>
                      <a:gd name="T80" fmla="*/ 3 w 768"/>
                      <a:gd name="T81" fmla="*/ 565 h 736"/>
                      <a:gd name="T82" fmla="*/ 0 w 768"/>
                      <a:gd name="T83" fmla="*/ 544 h 736"/>
                      <a:gd name="T84" fmla="*/ 0 w 768"/>
                      <a:gd name="T85" fmla="*/ 64 h 736"/>
                      <a:gd name="T86" fmla="*/ 3 w 768"/>
                      <a:gd name="T87" fmla="*/ 43 h 736"/>
                      <a:gd name="T88" fmla="*/ 13 w 768"/>
                      <a:gd name="T89" fmla="*/ 26 h 736"/>
                      <a:gd name="T90" fmla="*/ 26 w 768"/>
                      <a:gd name="T91" fmla="*/ 13 h 736"/>
                      <a:gd name="T92" fmla="*/ 43 w 768"/>
                      <a:gd name="T93" fmla="*/ 3 h 736"/>
                      <a:gd name="T94" fmla="*/ 64 w 768"/>
                      <a:gd name="T95" fmla="*/ 0 h 7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68" h="736">
                        <a:moveTo>
                          <a:pt x="160" y="96"/>
                        </a:moveTo>
                        <a:lnTo>
                          <a:pt x="144" y="101"/>
                        </a:lnTo>
                        <a:lnTo>
                          <a:pt x="133" y="112"/>
                        </a:lnTo>
                        <a:lnTo>
                          <a:pt x="128" y="128"/>
                        </a:lnTo>
                        <a:lnTo>
                          <a:pt x="128" y="448"/>
                        </a:lnTo>
                        <a:lnTo>
                          <a:pt x="133" y="464"/>
                        </a:lnTo>
                        <a:lnTo>
                          <a:pt x="144" y="475"/>
                        </a:lnTo>
                        <a:lnTo>
                          <a:pt x="160" y="480"/>
                        </a:lnTo>
                        <a:lnTo>
                          <a:pt x="456" y="480"/>
                        </a:lnTo>
                        <a:lnTo>
                          <a:pt x="544" y="568"/>
                        </a:lnTo>
                        <a:lnTo>
                          <a:pt x="544" y="480"/>
                        </a:lnTo>
                        <a:lnTo>
                          <a:pt x="608" y="480"/>
                        </a:lnTo>
                        <a:lnTo>
                          <a:pt x="624" y="475"/>
                        </a:lnTo>
                        <a:lnTo>
                          <a:pt x="635" y="464"/>
                        </a:lnTo>
                        <a:lnTo>
                          <a:pt x="640" y="448"/>
                        </a:lnTo>
                        <a:lnTo>
                          <a:pt x="640" y="128"/>
                        </a:lnTo>
                        <a:lnTo>
                          <a:pt x="635" y="112"/>
                        </a:lnTo>
                        <a:lnTo>
                          <a:pt x="624" y="101"/>
                        </a:lnTo>
                        <a:lnTo>
                          <a:pt x="608" y="96"/>
                        </a:lnTo>
                        <a:lnTo>
                          <a:pt x="160" y="96"/>
                        </a:lnTo>
                        <a:close/>
                        <a:moveTo>
                          <a:pt x="64" y="0"/>
                        </a:moveTo>
                        <a:lnTo>
                          <a:pt x="704" y="0"/>
                        </a:lnTo>
                        <a:lnTo>
                          <a:pt x="725" y="3"/>
                        </a:lnTo>
                        <a:lnTo>
                          <a:pt x="742" y="13"/>
                        </a:lnTo>
                        <a:lnTo>
                          <a:pt x="755" y="26"/>
                        </a:lnTo>
                        <a:lnTo>
                          <a:pt x="765" y="43"/>
                        </a:lnTo>
                        <a:lnTo>
                          <a:pt x="768" y="64"/>
                        </a:lnTo>
                        <a:lnTo>
                          <a:pt x="768" y="544"/>
                        </a:lnTo>
                        <a:lnTo>
                          <a:pt x="765" y="565"/>
                        </a:lnTo>
                        <a:lnTo>
                          <a:pt x="755" y="582"/>
                        </a:lnTo>
                        <a:lnTo>
                          <a:pt x="742" y="595"/>
                        </a:lnTo>
                        <a:lnTo>
                          <a:pt x="725" y="605"/>
                        </a:lnTo>
                        <a:lnTo>
                          <a:pt x="704" y="608"/>
                        </a:lnTo>
                        <a:lnTo>
                          <a:pt x="264" y="608"/>
                        </a:lnTo>
                        <a:lnTo>
                          <a:pt x="128" y="736"/>
                        </a:lnTo>
                        <a:lnTo>
                          <a:pt x="128" y="608"/>
                        </a:lnTo>
                        <a:lnTo>
                          <a:pt x="64" y="608"/>
                        </a:lnTo>
                        <a:lnTo>
                          <a:pt x="43" y="605"/>
                        </a:lnTo>
                        <a:lnTo>
                          <a:pt x="26" y="595"/>
                        </a:lnTo>
                        <a:lnTo>
                          <a:pt x="13" y="582"/>
                        </a:lnTo>
                        <a:lnTo>
                          <a:pt x="3" y="565"/>
                        </a:lnTo>
                        <a:lnTo>
                          <a:pt x="0" y="544"/>
                        </a:lnTo>
                        <a:lnTo>
                          <a:pt x="0" y="64"/>
                        </a:lnTo>
                        <a:lnTo>
                          <a:pt x="3" y="43"/>
                        </a:lnTo>
                        <a:lnTo>
                          <a:pt x="13" y="26"/>
                        </a:lnTo>
                        <a:lnTo>
                          <a:pt x="26" y="13"/>
                        </a:lnTo>
                        <a:lnTo>
                          <a:pt x="43" y="3"/>
                        </a:lnTo>
                        <a:lnTo>
                          <a:pt x="6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baseline="15000" dirty="0">
                      <a:solidFill>
                        <a:prstClr val="black"/>
                      </a:solidFill>
                      <a:latin typeface="Arial" panose="020B0604020202020204" pitchFamily="34" charset="0"/>
                      <a:cs typeface="Arial" panose="020B0604020202020204" pitchFamily="34" charset="0"/>
                    </a:endParaRPr>
                  </a:p>
                </p:txBody>
              </p:sp>
            </p:grpSp>
            <p:grpSp>
              <p:nvGrpSpPr>
                <p:cNvPr id="64" name="Group 63">
                  <a:extLst>
                    <a:ext uri="{FF2B5EF4-FFF2-40B4-BE49-F238E27FC236}">
                      <a16:creationId xmlns:a16="http://schemas.microsoft.com/office/drawing/2014/main" id="{9D675B8F-B8A5-41CC-907B-90AB8DF4FB30}"/>
                    </a:ext>
                  </a:extLst>
                </p:cNvPr>
                <p:cNvGrpSpPr/>
                <p:nvPr/>
              </p:nvGrpSpPr>
              <p:grpSpPr>
                <a:xfrm>
                  <a:off x="3788630" y="3316152"/>
                  <a:ext cx="308370" cy="213710"/>
                  <a:chOff x="3208624" y="1992376"/>
                  <a:chExt cx="1933381" cy="1339887"/>
                </a:xfrm>
                <a:solidFill>
                  <a:srgbClr val="066933"/>
                </a:solidFill>
                <a:effectLst/>
              </p:grpSpPr>
              <p:sp>
                <p:nvSpPr>
                  <p:cNvPr id="195" name="Freeform 574">
                    <a:extLst>
                      <a:ext uri="{FF2B5EF4-FFF2-40B4-BE49-F238E27FC236}">
                        <a16:creationId xmlns:a16="http://schemas.microsoft.com/office/drawing/2014/main" id="{D145C505-E98A-4A7D-8D62-31EE3A42098A}"/>
                      </a:ext>
                    </a:extLst>
                  </p:cNvPr>
                  <p:cNvSpPr/>
                  <p:nvPr/>
                </p:nvSpPr>
                <p:spPr>
                  <a:xfrm>
                    <a:off x="3208624" y="1992376"/>
                    <a:ext cx="1311863" cy="1339887"/>
                  </a:xfrm>
                  <a:custGeom>
                    <a:avLst/>
                    <a:gdLst>
                      <a:gd name="connsiteX0" fmla="*/ 196234 w 1311864"/>
                      <a:gd name="connsiteY0" fmla="*/ 643436 h 1339888"/>
                      <a:gd name="connsiteX1" fmla="*/ 168817 w 1311864"/>
                      <a:gd name="connsiteY1" fmla="*/ 654792 h 1339888"/>
                      <a:gd name="connsiteX2" fmla="*/ 157461 w 1311864"/>
                      <a:gd name="connsiteY2" fmla="*/ 682209 h 1339888"/>
                      <a:gd name="connsiteX3" fmla="*/ 157461 w 1311864"/>
                      <a:gd name="connsiteY3" fmla="*/ 682208 h 1339888"/>
                      <a:gd name="connsiteX4" fmla="*/ 157461 w 1311864"/>
                      <a:gd name="connsiteY4" fmla="*/ 682209 h 1339888"/>
                      <a:gd name="connsiteX5" fmla="*/ 157461 w 1311864"/>
                      <a:gd name="connsiteY5" fmla="*/ 682209 h 1339888"/>
                      <a:gd name="connsiteX6" fmla="*/ 168817 w 1311864"/>
                      <a:gd name="connsiteY6" fmla="*/ 709625 h 1339888"/>
                      <a:gd name="connsiteX7" fmla="*/ 196234 w 1311864"/>
                      <a:gd name="connsiteY7" fmla="*/ 720981 h 1339888"/>
                      <a:gd name="connsiteX8" fmla="*/ 416421 w 1311864"/>
                      <a:gd name="connsiteY8" fmla="*/ 720982 h 1339888"/>
                      <a:gd name="connsiteX9" fmla="*/ 455194 w 1311864"/>
                      <a:gd name="connsiteY9" fmla="*/ 682209 h 1339888"/>
                      <a:gd name="connsiteX10" fmla="*/ 455195 w 1311864"/>
                      <a:gd name="connsiteY10" fmla="*/ 682209 h 1339888"/>
                      <a:gd name="connsiteX11" fmla="*/ 416422 w 1311864"/>
                      <a:gd name="connsiteY11" fmla="*/ 643436 h 1339888"/>
                      <a:gd name="connsiteX12" fmla="*/ 196234 w 1311864"/>
                      <a:gd name="connsiteY12" fmla="*/ 508370 h 1339888"/>
                      <a:gd name="connsiteX13" fmla="*/ 168817 w 1311864"/>
                      <a:gd name="connsiteY13" fmla="*/ 519726 h 1339888"/>
                      <a:gd name="connsiteX14" fmla="*/ 157461 w 1311864"/>
                      <a:gd name="connsiteY14" fmla="*/ 547143 h 1339888"/>
                      <a:gd name="connsiteX15" fmla="*/ 157461 w 1311864"/>
                      <a:gd name="connsiteY15" fmla="*/ 547142 h 1339888"/>
                      <a:gd name="connsiteX16" fmla="*/ 157461 w 1311864"/>
                      <a:gd name="connsiteY16" fmla="*/ 547143 h 1339888"/>
                      <a:gd name="connsiteX17" fmla="*/ 157461 w 1311864"/>
                      <a:gd name="connsiteY17" fmla="*/ 547143 h 1339888"/>
                      <a:gd name="connsiteX18" fmla="*/ 168817 w 1311864"/>
                      <a:gd name="connsiteY18" fmla="*/ 574559 h 1339888"/>
                      <a:gd name="connsiteX19" fmla="*/ 196234 w 1311864"/>
                      <a:gd name="connsiteY19" fmla="*/ 585915 h 1339888"/>
                      <a:gd name="connsiteX20" fmla="*/ 416421 w 1311864"/>
                      <a:gd name="connsiteY20" fmla="*/ 585916 h 1339888"/>
                      <a:gd name="connsiteX21" fmla="*/ 455194 w 1311864"/>
                      <a:gd name="connsiteY21" fmla="*/ 547143 h 1339888"/>
                      <a:gd name="connsiteX22" fmla="*/ 455195 w 1311864"/>
                      <a:gd name="connsiteY22" fmla="*/ 547143 h 1339888"/>
                      <a:gd name="connsiteX23" fmla="*/ 416422 w 1311864"/>
                      <a:gd name="connsiteY23" fmla="*/ 508370 h 1339888"/>
                      <a:gd name="connsiteX24" fmla="*/ 1269517 w 1311864"/>
                      <a:gd name="connsiteY24" fmla="*/ 429 h 1339888"/>
                      <a:gd name="connsiteX25" fmla="*/ 1311864 w 1311864"/>
                      <a:gd name="connsiteY25" fmla="*/ 2521 h 1339888"/>
                      <a:gd name="connsiteX26" fmla="*/ 1311864 w 1311864"/>
                      <a:gd name="connsiteY26" fmla="*/ 1250031 h 1339888"/>
                      <a:gd name="connsiteX27" fmla="*/ 760245 w 1311864"/>
                      <a:gd name="connsiteY27" fmla="*/ 849045 h 1339888"/>
                      <a:gd name="connsiteX28" fmla="*/ 544827 w 1311864"/>
                      <a:gd name="connsiteY28" fmla="*/ 849045 h 1339888"/>
                      <a:gd name="connsiteX29" fmla="*/ 778196 w 1311864"/>
                      <a:gd name="connsiteY29" fmla="*/ 1228544 h 1339888"/>
                      <a:gd name="connsiteX30" fmla="*/ 542859 w 1311864"/>
                      <a:gd name="connsiteY30" fmla="*/ 1320913 h 1339888"/>
                      <a:gd name="connsiteX31" fmla="*/ 254611 w 1311864"/>
                      <a:gd name="connsiteY31" fmla="*/ 849045 h 1339888"/>
                      <a:gd name="connsiteX32" fmla="*/ 133809 w 1311864"/>
                      <a:gd name="connsiteY32" fmla="*/ 849045 h 1339888"/>
                      <a:gd name="connsiteX33" fmla="*/ 0 w 1311864"/>
                      <a:gd name="connsiteY33" fmla="*/ 715236 h 1339888"/>
                      <a:gd name="connsiteX34" fmla="*/ 0 w 1311864"/>
                      <a:gd name="connsiteY34" fmla="*/ 517513 h 1339888"/>
                      <a:gd name="connsiteX35" fmla="*/ 133809 w 1311864"/>
                      <a:gd name="connsiteY35" fmla="*/ 383704 h 1339888"/>
                      <a:gd name="connsiteX36" fmla="*/ 685635 w 1311864"/>
                      <a:gd name="connsiteY36" fmla="*/ 383704 h 1339888"/>
                      <a:gd name="connsiteX37" fmla="*/ 1269517 w 1311864"/>
                      <a:gd name="connsiteY37" fmla="*/ 429 h 133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311864" h="1339888">
                        <a:moveTo>
                          <a:pt x="196234" y="643436"/>
                        </a:moveTo>
                        <a:cubicBezTo>
                          <a:pt x="185527" y="643436"/>
                          <a:pt x="175834" y="647776"/>
                          <a:pt x="168817" y="654792"/>
                        </a:cubicBezTo>
                        <a:lnTo>
                          <a:pt x="157461" y="682209"/>
                        </a:lnTo>
                        <a:lnTo>
                          <a:pt x="157461" y="682208"/>
                        </a:lnTo>
                        <a:lnTo>
                          <a:pt x="157461" y="682209"/>
                        </a:lnTo>
                        <a:lnTo>
                          <a:pt x="157461" y="682209"/>
                        </a:lnTo>
                        <a:lnTo>
                          <a:pt x="168817" y="709625"/>
                        </a:lnTo>
                        <a:cubicBezTo>
                          <a:pt x="175834" y="716641"/>
                          <a:pt x="185527" y="720981"/>
                          <a:pt x="196234" y="720981"/>
                        </a:cubicBezTo>
                        <a:lnTo>
                          <a:pt x="416421" y="720982"/>
                        </a:lnTo>
                        <a:cubicBezTo>
                          <a:pt x="437835" y="720982"/>
                          <a:pt x="455194" y="703623"/>
                          <a:pt x="455194" y="682209"/>
                        </a:cubicBezTo>
                        <a:lnTo>
                          <a:pt x="455195" y="682209"/>
                        </a:lnTo>
                        <a:cubicBezTo>
                          <a:pt x="455195" y="660795"/>
                          <a:pt x="437836" y="643436"/>
                          <a:pt x="416422" y="643436"/>
                        </a:cubicBezTo>
                        <a:close/>
                        <a:moveTo>
                          <a:pt x="196234" y="508370"/>
                        </a:moveTo>
                        <a:cubicBezTo>
                          <a:pt x="185527" y="508370"/>
                          <a:pt x="175834" y="512710"/>
                          <a:pt x="168817" y="519726"/>
                        </a:cubicBezTo>
                        <a:lnTo>
                          <a:pt x="157461" y="547143"/>
                        </a:lnTo>
                        <a:lnTo>
                          <a:pt x="157461" y="547142"/>
                        </a:lnTo>
                        <a:lnTo>
                          <a:pt x="157461" y="547143"/>
                        </a:lnTo>
                        <a:lnTo>
                          <a:pt x="157461" y="547143"/>
                        </a:lnTo>
                        <a:lnTo>
                          <a:pt x="168817" y="574559"/>
                        </a:lnTo>
                        <a:cubicBezTo>
                          <a:pt x="175834" y="581575"/>
                          <a:pt x="185527" y="585915"/>
                          <a:pt x="196234" y="585915"/>
                        </a:cubicBezTo>
                        <a:lnTo>
                          <a:pt x="416421" y="585916"/>
                        </a:lnTo>
                        <a:cubicBezTo>
                          <a:pt x="437835" y="585916"/>
                          <a:pt x="455194" y="568557"/>
                          <a:pt x="455194" y="547143"/>
                        </a:cubicBezTo>
                        <a:lnTo>
                          <a:pt x="455195" y="547143"/>
                        </a:lnTo>
                        <a:cubicBezTo>
                          <a:pt x="455195" y="525729"/>
                          <a:pt x="437836" y="508370"/>
                          <a:pt x="416422" y="508370"/>
                        </a:cubicBezTo>
                        <a:close/>
                        <a:moveTo>
                          <a:pt x="1269517" y="429"/>
                        </a:moveTo>
                        <a:cubicBezTo>
                          <a:pt x="1282600" y="-528"/>
                          <a:pt x="1296652" y="98"/>
                          <a:pt x="1311864" y="2521"/>
                        </a:cubicBezTo>
                        <a:lnTo>
                          <a:pt x="1311864" y="1250031"/>
                        </a:lnTo>
                        <a:cubicBezTo>
                          <a:pt x="1091216" y="1272308"/>
                          <a:pt x="1036597" y="878748"/>
                          <a:pt x="760245" y="849045"/>
                        </a:cubicBezTo>
                        <a:lnTo>
                          <a:pt x="544827" y="849045"/>
                        </a:lnTo>
                        <a:lnTo>
                          <a:pt x="778196" y="1228544"/>
                        </a:lnTo>
                        <a:cubicBezTo>
                          <a:pt x="771530" y="1281611"/>
                          <a:pt x="581703" y="1381705"/>
                          <a:pt x="542859" y="1320913"/>
                        </a:cubicBezTo>
                        <a:lnTo>
                          <a:pt x="254611" y="849045"/>
                        </a:lnTo>
                        <a:lnTo>
                          <a:pt x="133809" y="849045"/>
                        </a:lnTo>
                        <a:cubicBezTo>
                          <a:pt x="59908" y="849045"/>
                          <a:pt x="0" y="789137"/>
                          <a:pt x="0" y="715236"/>
                        </a:cubicBezTo>
                        <a:lnTo>
                          <a:pt x="0" y="517513"/>
                        </a:lnTo>
                        <a:cubicBezTo>
                          <a:pt x="0" y="443612"/>
                          <a:pt x="59908" y="383704"/>
                          <a:pt x="133809" y="383704"/>
                        </a:cubicBezTo>
                        <a:lnTo>
                          <a:pt x="685635" y="383704"/>
                        </a:lnTo>
                        <a:cubicBezTo>
                          <a:pt x="1094820" y="385252"/>
                          <a:pt x="1073257" y="14791"/>
                          <a:pt x="1269517" y="429"/>
                        </a:cubicBezTo>
                        <a:close/>
                      </a:path>
                    </a:pathLst>
                  </a:custGeom>
                  <a:grp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196" name="Freeform 575">
                    <a:extLst>
                      <a:ext uri="{FF2B5EF4-FFF2-40B4-BE49-F238E27FC236}">
                        <a16:creationId xmlns:a16="http://schemas.microsoft.com/office/drawing/2014/main" id="{9404EDDF-3784-46CF-956C-8E200C35CB76}"/>
                      </a:ext>
                    </a:extLst>
                  </p:cNvPr>
                  <p:cNvSpPr/>
                  <p:nvPr/>
                </p:nvSpPr>
                <p:spPr>
                  <a:xfrm>
                    <a:off x="4846642" y="2213436"/>
                    <a:ext cx="295363" cy="821925"/>
                  </a:xfrm>
                  <a:custGeom>
                    <a:avLst/>
                    <a:gdLst>
                      <a:gd name="connsiteX0" fmla="*/ 71023 w 1040336"/>
                      <a:gd name="connsiteY0" fmla="*/ 149213 h 826305"/>
                      <a:gd name="connsiteX1" fmla="*/ 145783 w 1040336"/>
                      <a:gd name="connsiteY1" fmla="*/ 243291 h 826305"/>
                      <a:gd name="connsiteX2" fmla="*/ 142820 w 1040336"/>
                      <a:gd name="connsiteY2" fmla="*/ 248804 h 826305"/>
                      <a:gd name="connsiteX3" fmla="*/ 110637 w 1040336"/>
                      <a:gd name="connsiteY3" fmla="*/ 409805 h 826305"/>
                      <a:gd name="connsiteX4" fmla="*/ 230586 w 1040336"/>
                      <a:gd name="connsiteY4" fmla="*/ 702281 h 826305"/>
                      <a:gd name="connsiteX5" fmla="*/ 261231 w 1040336"/>
                      <a:gd name="connsiteY5" fmla="*/ 727818 h 826305"/>
                      <a:gd name="connsiteX6" fmla="*/ 206364 w 1040336"/>
                      <a:gd name="connsiteY6" fmla="*/ 826305 h 826305"/>
                      <a:gd name="connsiteX7" fmla="*/ 152354 w 1040336"/>
                      <a:gd name="connsiteY7" fmla="*/ 781297 h 826305"/>
                      <a:gd name="connsiteX8" fmla="*/ 0 w 1040336"/>
                      <a:gd name="connsiteY8" fmla="*/ 409805 h 826305"/>
                      <a:gd name="connsiteX9" fmla="*/ 40878 w 1040336"/>
                      <a:gd name="connsiteY9" fmla="*/ 205308 h 826305"/>
                      <a:gd name="connsiteX10" fmla="*/ 842007 w 1040336"/>
                      <a:gd name="connsiteY10" fmla="*/ 0 h 826305"/>
                      <a:gd name="connsiteX11" fmla="*/ 887983 w 1040336"/>
                      <a:gd name="connsiteY11" fmla="*/ 38313 h 826305"/>
                      <a:gd name="connsiteX12" fmla="*/ 1040336 w 1040336"/>
                      <a:gd name="connsiteY12" fmla="*/ 409805 h 826305"/>
                      <a:gd name="connsiteX13" fmla="*/ 887983 w 1040336"/>
                      <a:gd name="connsiteY13" fmla="*/ 781297 h 826305"/>
                      <a:gd name="connsiteX14" fmla="*/ 847999 w 1040336"/>
                      <a:gd name="connsiteY14" fmla="*/ 814616 h 826305"/>
                      <a:gd name="connsiteX15" fmla="*/ 743030 w 1040336"/>
                      <a:gd name="connsiteY15" fmla="*/ 756138 h 826305"/>
                      <a:gd name="connsiteX16" fmla="*/ 749139 w 1040336"/>
                      <a:gd name="connsiteY16" fmla="*/ 752789 h 826305"/>
                      <a:gd name="connsiteX17" fmla="*/ 929697 w 1040336"/>
                      <a:gd name="connsiteY17" fmla="*/ 409805 h 826305"/>
                      <a:gd name="connsiteX18" fmla="*/ 809749 w 1040336"/>
                      <a:gd name="connsiteY18" fmla="*/ 117329 h 826305"/>
                      <a:gd name="connsiteX19" fmla="*/ 753425 w 1040336"/>
                      <a:gd name="connsiteY19" fmla="*/ 70393 h 826305"/>
                      <a:gd name="connsiteX0" fmla="*/ 71023 w 1040336"/>
                      <a:gd name="connsiteY0" fmla="*/ 149213 h 826305"/>
                      <a:gd name="connsiteX1" fmla="*/ 145783 w 1040336"/>
                      <a:gd name="connsiteY1" fmla="*/ 243291 h 826305"/>
                      <a:gd name="connsiteX2" fmla="*/ 110637 w 1040336"/>
                      <a:gd name="connsiteY2" fmla="*/ 409805 h 826305"/>
                      <a:gd name="connsiteX3" fmla="*/ 230586 w 1040336"/>
                      <a:gd name="connsiteY3" fmla="*/ 702281 h 826305"/>
                      <a:gd name="connsiteX4" fmla="*/ 261231 w 1040336"/>
                      <a:gd name="connsiteY4" fmla="*/ 727818 h 826305"/>
                      <a:gd name="connsiteX5" fmla="*/ 206364 w 1040336"/>
                      <a:gd name="connsiteY5" fmla="*/ 826305 h 826305"/>
                      <a:gd name="connsiteX6" fmla="*/ 152354 w 1040336"/>
                      <a:gd name="connsiteY6" fmla="*/ 781297 h 826305"/>
                      <a:gd name="connsiteX7" fmla="*/ 0 w 1040336"/>
                      <a:gd name="connsiteY7" fmla="*/ 409805 h 826305"/>
                      <a:gd name="connsiteX8" fmla="*/ 40878 w 1040336"/>
                      <a:gd name="connsiteY8" fmla="*/ 205308 h 826305"/>
                      <a:gd name="connsiteX9" fmla="*/ 71023 w 1040336"/>
                      <a:gd name="connsiteY9" fmla="*/ 149213 h 826305"/>
                      <a:gd name="connsiteX10" fmla="*/ 842007 w 1040336"/>
                      <a:gd name="connsiteY10" fmla="*/ 0 h 826305"/>
                      <a:gd name="connsiteX11" fmla="*/ 887983 w 1040336"/>
                      <a:gd name="connsiteY11" fmla="*/ 38313 h 826305"/>
                      <a:gd name="connsiteX12" fmla="*/ 1040336 w 1040336"/>
                      <a:gd name="connsiteY12" fmla="*/ 409805 h 826305"/>
                      <a:gd name="connsiteX13" fmla="*/ 887983 w 1040336"/>
                      <a:gd name="connsiteY13" fmla="*/ 781297 h 826305"/>
                      <a:gd name="connsiteX14" fmla="*/ 847999 w 1040336"/>
                      <a:gd name="connsiteY14" fmla="*/ 814616 h 826305"/>
                      <a:gd name="connsiteX15" fmla="*/ 743030 w 1040336"/>
                      <a:gd name="connsiteY15" fmla="*/ 756138 h 826305"/>
                      <a:gd name="connsiteX16" fmla="*/ 749139 w 1040336"/>
                      <a:gd name="connsiteY16" fmla="*/ 752789 h 826305"/>
                      <a:gd name="connsiteX17" fmla="*/ 929697 w 1040336"/>
                      <a:gd name="connsiteY17" fmla="*/ 409805 h 826305"/>
                      <a:gd name="connsiteX18" fmla="*/ 809749 w 1040336"/>
                      <a:gd name="connsiteY18" fmla="*/ 117329 h 826305"/>
                      <a:gd name="connsiteX19" fmla="*/ 753425 w 1040336"/>
                      <a:gd name="connsiteY19" fmla="*/ 70393 h 826305"/>
                      <a:gd name="connsiteX20" fmla="*/ 842007 w 1040336"/>
                      <a:gd name="connsiteY20" fmla="*/ 0 h 826305"/>
                      <a:gd name="connsiteX0" fmla="*/ 40878 w 1040336"/>
                      <a:gd name="connsiteY0" fmla="*/ 205308 h 826305"/>
                      <a:gd name="connsiteX1" fmla="*/ 145783 w 1040336"/>
                      <a:gd name="connsiteY1" fmla="*/ 243291 h 826305"/>
                      <a:gd name="connsiteX2" fmla="*/ 110637 w 1040336"/>
                      <a:gd name="connsiteY2" fmla="*/ 409805 h 826305"/>
                      <a:gd name="connsiteX3" fmla="*/ 230586 w 1040336"/>
                      <a:gd name="connsiteY3" fmla="*/ 702281 h 826305"/>
                      <a:gd name="connsiteX4" fmla="*/ 261231 w 1040336"/>
                      <a:gd name="connsiteY4" fmla="*/ 727818 h 826305"/>
                      <a:gd name="connsiteX5" fmla="*/ 206364 w 1040336"/>
                      <a:gd name="connsiteY5" fmla="*/ 826305 h 826305"/>
                      <a:gd name="connsiteX6" fmla="*/ 152354 w 1040336"/>
                      <a:gd name="connsiteY6" fmla="*/ 781297 h 826305"/>
                      <a:gd name="connsiteX7" fmla="*/ 0 w 1040336"/>
                      <a:gd name="connsiteY7" fmla="*/ 409805 h 826305"/>
                      <a:gd name="connsiteX8" fmla="*/ 40878 w 1040336"/>
                      <a:gd name="connsiteY8" fmla="*/ 205308 h 826305"/>
                      <a:gd name="connsiteX9" fmla="*/ 842007 w 1040336"/>
                      <a:gd name="connsiteY9" fmla="*/ 0 h 826305"/>
                      <a:gd name="connsiteX10" fmla="*/ 887983 w 1040336"/>
                      <a:gd name="connsiteY10" fmla="*/ 38313 h 826305"/>
                      <a:gd name="connsiteX11" fmla="*/ 1040336 w 1040336"/>
                      <a:gd name="connsiteY11" fmla="*/ 409805 h 826305"/>
                      <a:gd name="connsiteX12" fmla="*/ 887983 w 1040336"/>
                      <a:gd name="connsiteY12" fmla="*/ 781297 h 826305"/>
                      <a:gd name="connsiteX13" fmla="*/ 847999 w 1040336"/>
                      <a:gd name="connsiteY13" fmla="*/ 814616 h 826305"/>
                      <a:gd name="connsiteX14" fmla="*/ 743030 w 1040336"/>
                      <a:gd name="connsiteY14" fmla="*/ 756138 h 826305"/>
                      <a:gd name="connsiteX15" fmla="*/ 749139 w 1040336"/>
                      <a:gd name="connsiteY15" fmla="*/ 752789 h 826305"/>
                      <a:gd name="connsiteX16" fmla="*/ 929697 w 1040336"/>
                      <a:gd name="connsiteY16" fmla="*/ 409805 h 826305"/>
                      <a:gd name="connsiteX17" fmla="*/ 809749 w 1040336"/>
                      <a:gd name="connsiteY17" fmla="*/ 117329 h 826305"/>
                      <a:gd name="connsiteX18" fmla="*/ 753425 w 1040336"/>
                      <a:gd name="connsiteY18" fmla="*/ 70393 h 826305"/>
                      <a:gd name="connsiteX19" fmla="*/ 842007 w 1040336"/>
                      <a:gd name="connsiteY19" fmla="*/ 0 h 826305"/>
                      <a:gd name="connsiteX0" fmla="*/ 6 w 1040342"/>
                      <a:gd name="connsiteY0" fmla="*/ 409805 h 826305"/>
                      <a:gd name="connsiteX1" fmla="*/ 145789 w 1040342"/>
                      <a:gd name="connsiteY1" fmla="*/ 243291 h 826305"/>
                      <a:gd name="connsiteX2" fmla="*/ 110643 w 1040342"/>
                      <a:gd name="connsiteY2" fmla="*/ 409805 h 826305"/>
                      <a:gd name="connsiteX3" fmla="*/ 230592 w 1040342"/>
                      <a:gd name="connsiteY3" fmla="*/ 702281 h 826305"/>
                      <a:gd name="connsiteX4" fmla="*/ 261237 w 1040342"/>
                      <a:gd name="connsiteY4" fmla="*/ 727818 h 826305"/>
                      <a:gd name="connsiteX5" fmla="*/ 206370 w 1040342"/>
                      <a:gd name="connsiteY5" fmla="*/ 826305 h 826305"/>
                      <a:gd name="connsiteX6" fmla="*/ 152360 w 1040342"/>
                      <a:gd name="connsiteY6" fmla="*/ 781297 h 826305"/>
                      <a:gd name="connsiteX7" fmla="*/ 6 w 1040342"/>
                      <a:gd name="connsiteY7" fmla="*/ 409805 h 826305"/>
                      <a:gd name="connsiteX8" fmla="*/ 842013 w 1040342"/>
                      <a:gd name="connsiteY8" fmla="*/ 0 h 826305"/>
                      <a:gd name="connsiteX9" fmla="*/ 887989 w 1040342"/>
                      <a:gd name="connsiteY9" fmla="*/ 38313 h 826305"/>
                      <a:gd name="connsiteX10" fmla="*/ 1040342 w 1040342"/>
                      <a:gd name="connsiteY10" fmla="*/ 409805 h 826305"/>
                      <a:gd name="connsiteX11" fmla="*/ 887989 w 1040342"/>
                      <a:gd name="connsiteY11" fmla="*/ 781297 h 826305"/>
                      <a:gd name="connsiteX12" fmla="*/ 848005 w 1040342"/>
                      <a:gd name="connsiteY12" fmla="*/ 814616 h 826305"/>
                      <a:gd name="connsiteX13" fmla="*/ 743036 w 1040342"/>
                      <a:gd name="connsiteY13" fmla="*/ 756138 h 826305"/>
                      <a:gd name="connsiteX14" fmla="*/ 749145 w 1040342"/>
                      <a:gd name="connsiteY14" fmla="*/ 752789 h 826305"/>
                      <a:gd name="connsiteX15" fmla="*/ 929703 w 1040342"/>
                      <a:gd name="connsiteY15" fmla="*/ 409805 h 826305"/>
                      <a:gd name="connsiteX16" fmla="*/ 809755 w 1040342"/>
                      <a:gd name="connsiteY16" fmla="*/ 117329 h 826305"/>
                      <a:gd name="connsiteX17" fmla="*/ 753431 w 1040342"/>
                      <a:gd name="connsiteY17" fmla="*/ 70393 h 826305"/>
                      <a:gd name="connsiteX18" fmla="*/ 842013 w 1040342"/>
                      <a:gd name="connsiteY18" fmla="*/ 0 h 826305"/>
                      <a:gd name="connsiteX0" fmla="*/ 429 w 1040765"/>
                      <a:gd name="connsiteY0" fmla="*/ 409805 h 826305"/>
                      <a:gd name="connsiteX1" fmla="*/ 111066 w 1040765"/>
                      <a:gd name="connsiteY1" fmla="*/ 409805 h 826305"/>
                      <a:gd name="connsiteX2" fmla="*/ 231015 w 1040765"/>
                      <a:gd name="connsiteY2" fmla="*/ 702281 h 826305"/>
                      <a:gd name="connsiteX3" fmla="*/ 261660 w 1040765"/>
                      <a:gd name="connsiteY3" fmla="*/ 727818 h 826305"/>
                      <a:gd name="connsiteX4" fmla="*/ 206793 w 1040765"/>
                      <a:gd name="connsiteY4" fmla="*/ 826305 h 826305"/>
                      <a:gd name="connsiteX5" fmla="*/ 152783 w 1040765"/>
                      <a:gd name="connsiteY5" fmla="*/ 781297 h 826305"/>
                      <a:gd name="connsiteX6" fmla="*/ 429 w 1040765"/>
                      <a:gd name="connsiteY6" fmla="*/ 409805 h 826305"/>
                      <a:gd name="connsiteX7" fmla="*/ 842436 w 1040765"/>
                      <a:gd name="connsiteY7" fmla="*/ 0 h 826305"/>
                      <a:gd name="connsiteX8" fmla="*/ 888412 w 1040765"/>
                      <a:gd name="connsiteY8" fmla="*/ 38313 h 826305"/>
                      <a:gd name="connsiteX9" fmla="*/ 1040765 w 1040765"/>
                      <a:gd name="connsiteY9" fmla="*/ 409805 h 826305"/>
                      <a:gd name="connsiteX10" fmla="*/ 888412 w 1040765"/>
                      <a:gd name="connsiteY10" fmla="*/ 781297 h 826305"/>
                      <a:gd name="connsiteX11" fmla="*/ 848428 w 1040765"/>
                      <a:gd name="connsiteY11" fmla="*/ 814616 h 826305"/>
                      <a:gd name="connsiteX12" fmla="*/ 743459 w 1040765"/>
                      <a:gd name="connsiteY12" fmla="*/ 756138 h 826305"/>
                      <a:gd name="connsiteX13" fmla="*/ 749568 w 1040765"/>
                      <a:gd name="connsiteY13" fmla="*/ 752789 h 826305"/>
                      <a:gd name="connsiteX14" fmla="*/ 930126 w 1040765"/>
                      <a:gd name="connsiteY14" fmla="*/ 409805 h 826305"/>
                      <a:gd name="connsiteX15" fmla="*/ 810178 w 1040765"/>
                      <a:gd name="connsiteY15" fmla="*/ 117329 h 826305"/>
                      <a:gd name="connsiteX16" fmla="*/ 753854 w 1040765"/>
                      <a:gd name="connsiteY16" fmla="*/ 70393 h 826305"/>
                      <a:gd name="connsiteX17" fmla="*/ 842436 w 1040765"/>
                      <a:gd name="connsiteY17" fmla="*/ 0 h 826305"/>
                      <a:gd name="connsiteX0" fmla="*/ 0 w 1040336"/>
                      <a:gd name="connsiteY0" fmla="*/ 409805 h 826305"/>
                      <a:gd name="connsiteX1" fmla="*/ 230586 w 1040336"/>
                      <a:gd name="connsiteY1" fmla="*/ 702281 h 826305"/>
                      <a:gd name="connsiteX2" fmla="*/ 261231 w 1040336"/>
                      <a:gd name="connsiteY2" fmla="*/ 727818 h 826305"/>
                      <a:gd name="connsiteX3" fmla="*/ 206364 w 1040336"/>
                      <a:gd name="connsiteY3" fmla="*/ 826305 h 826305"/>
                      <a:gd name="connsiteX4" fmla="*/ 152354 w 1040336"/>
                      <a:gd name="connsiteY4" fmla="*/ 781297 h 826305"/>
                      <a:gd name="connsiteX5" fmla="*/ 0 w 1040336"/>
                      <a:gd name="connsiteY5" fmla="*/ 409805 h 826305"/>
                      <a:gd name="connsiteX6" fmla="*/ 842007 w 1040336"/>
                      <a:gd name="connsiteY6" fmla="*/ 0 h 826305"/>
                      <a:gd name="connsiteX7" fmla="*/ 887983 w 1040336"/>
                      <a:gd name="connsiteY7" fmla="*/ 38313 h 826305"/>
                      <a:gd name="connsiteX8" fmla="*/ 1040336 w 1040336"/>
                      <a:gd name="connsiteY8" fmla="*/ 409805 h 826305"/>
                      <a:gd name="connsiteX9" fmla="*/ 887983 w 1040336"/>
                      <a:gd name="connsiteY9" fmla="*/ 781297 h 826305"/>
                      <a:gd name="connsiteX10" fmla="*/ 847999 w 1040336"/>
                      <a:gd name="connsiteY10" fmla="*/ 814616 h 826305"/>
                      <a:gd name="connsiteX11" fmla="*/ 743030 w 1040336"/>
                      <a:gd name="connsiteY11" fmla="*/ 756138 h 826305"/>
                      <a:gd name="connsiteX12" fmla="*/ 749139 w 1040336"/>
                      <a:gd name="connsiteY12" fmla="*/ 752789 h 826305"/>
                      <a:gd name="connsiteX13" fmla="*/ 929697 w 1040336"/>
                      <a:gd name="connsiteY13" fmla="*/ 409805 h 826305"/>
                      <a:gd name="connsiteX14" fmla="*/ 809749 w 1040336"/>
                      <a:gd name="connsiteY14" fmla="*/ 117329 h 826305"/>
                      <a:gd name="connsiteX15" fmla="*/ 753425 w 1040336"/>
                      <a:gd name="connsiteY15" fmla="*/ 70393 h 826305"/>
                      <a:gd name="connsiteX16" fmla="*/ 842007 w 1040336"/>
                      <a:gd name="connsiteY16" fmla="*/ 0 h 826305"/>
                      <a:gd name="connsiteX0" fmla="*/ 0 w 887982"/>
                      <a:gd name="connsiteY0" fmla="*/ 781297 h 826305"/>
                      <a:gd name="connsiteX1" fmla="*/ 78232 w 887982"/>
                      <a:gd name="connsiteY1" fmla="*/ 702281 h 826305"/>
                      <a:gd name="connsiteX2" fmla="*/ 108877 w 887982"/>
                      <a:gd name="connsiteY2" fmla="*/ 727818 h 826305"/>
                      <a:gd name="connsiteX3" fmla="*/ 54010 w 887982"/>
                      <a:gd name="connsiteY3" fmla="*/ 826305 h 826305"/>
                      <a:gd name="connsiteX4" fmla="*/ 0 w 887982"/>
                      <a:gd name="connsiteY4" fmla="*/ 781297 h 826305"/>
                      <a:gd name="connsiteX5" fmla="*/ 689653 w 887982"/>
                      <a:gd name="connsiteY5" fmla="*/ 0 h 826305"/>
                      <a:gd name="connsiteX6" fmla="*/ 735629 w 887982"/>
                      <a:gd name="connsiteY6" fmla="*/ 38313 h 826305"/>
                      <a:gd name="connsiteX7" fmla="*/ 887982 w 887982"/>
                      <a:gd name="connsiteY7" fmla="*/ 409805 h 826305"/>
                      <a:gd name="connsiteX8" fmla="*/ 735629 w 887982"/>
                      <a:gd name="connsiteY8" fmla="*/ 781297 h 826305"/>
                      <a:gd name="connsiteX9" fmla="*/ 695645 w 887982"/>
                      <a:gd name="connsiteY9" fmla="*/ 814616 h 826305"/>
                      <a:gd name="connsiteX10" fmla="*/ 590676 w 887982"/>
                      <a:gd name="connsiteY10" fmla="*/ 756138 h 826305"/>
                      <a:gd name="connsiteX11" fmla="*/ 596785 w 887982"/>
                      <a:gd name="connsiteY11" fmla="*/ 752789 h 826305"/>
                      <a:gd name="connsiteX12" fmla="*/ 777343 w 887982"/>
                      <a:gd name="connsiteY12" fmla="*/ 409805 h 826305"/>
                      <a:gd name="connsiteX13" fmla="*/ 657395 w 887982"/>
                      <a:gd name="connsiteY13" fmla="*/ 117329 h 826305"/>
                      <a:gd name="connsiteX14" fmla="*/ 601071 w 887982"/>
                      <a:gd name="connsiteY14" fmla="*/ 70393 h 826305"/>
                      <a:gd name="connsiteX15" fmla="*/ 689653 w 887982"/>
                      <a:gd name="connsiteY15" fmla="*/ 0 h 826305"/>
                      <a:gd name="connsiteX0" fmla="*/ 0 w 887982"/>
                      <a:gd name="connsiteY0" fmla="*/ 781297 h 826305"/>
                      <a:gd name="connsiteX1" fmla="*/ 78232 w 887982"/>
                      <a:gd name="connsiteY1" fmla="*/ 702281 h 826305"/>
                      <a:gd name="connsiteX2" fmla="*/ 54010 w 887982"/>
                      <a:gd name="connsiteY2" fmla="*/ 826305 h 826305"/>
                      <a:gd name="connsiteX3" fmla="*/ 0 w 887982"/>
                      <a:gd name="connsiteY3" fmla="*/ 781297 h 826305"/>
                      <a:gd name="connsiteX4" fmla="*/ 689653 w 887982"/>
                      <a:gd name="connsiteY4" fmla="*/ 0 h 826305"/>
                      <a:gd name="connsiteX5" fmla="*/ 735629 w 887982"/>
                      <a:gd name="connsiteY5" fmla="*/ 38313 h 826305"/>
                      <a:gd name="connsiteX6" fmla="*/ 887982 w 887982"/>
                      <a:gd name="connsiteY6" fmla="*/ 409805 h 826305"/>
                      <a:gd name="connsiteX7" fmla="*/ 735629 w 887982"/>
                      <a:gd name="connsiteY7" fmla="*/ 781297 h 826305"/>
                      <a:gd name="connsiteX8" fmla="*/ 695645 w 887982"/>
                      <a:gd name="connsiteY8" fmla="*/ 814616 h 826305"/>
                      <a:gd name="connsiteX9" fmla="*/ 590676 w 887982"/>
                      <a:gd name="connsiteY9" fmla="*/ 756138 h 826305"/>
                      <a:gd name="connsiteX10" fmla="*/ 596785 w 887982"/>
                      <a:gd name="connsiteY10" fmla="*/ 752789 h 826305"/>
                      <a:gd name="connsiteX11" fmla="*/ 777343 w 887982"/>
                      <a:gd name="connsiteY11" fmla="*/ 409805 h 826305"/>
                      <a:gd name="connsiteX12" fmla="*/ 657395 w 887982"/>
                      <a:gd name="connsiteY12" fmla="*/ 117329 h 826305"/>
                      <a:gd name="connsiteX13" fmla="*/ 601071 w 887982"/>
                      <a:gd name="connsiteY13" fmla="*/ 70393 h 826305"/>
                      <a:gd name="connsiteX14" fmla="*/ 689653 w 887982"/>
                      <a:gd name="connsiteY14" fmla="*/ 0 h 826305"/>
                      <a:gd name="connsiteX0" fmla="*/ 0 w 887982"/>
                      <a:gd name="connsiteY0" fmla="*/ 781297 h 826305"/>
                      <a:gd name="connsiteX1" fmla="*/ 54010 w 887982"/>
                      <a:gd name="connsiteY1" fmla="*/ 826305 h 826305"/>
                      <a:gd name="connsiteX2" fmla="*/ 0 w 887982"/>
                      <a:gd name="connsiteY2" fmla="*/ 781297 h 826305"/>
                      <a:gd name="connsiteX3" fmla="*/ 689653 w 887982"/>
                      <a:gd name="connsiteY3" fmla="*/ 0 h 826305"/>
                      <a:gd name="connsiteX4" fmla="*/ 735629 w 887982"/>
                      <a:gd name="connsiteY4" fmla="*/ 38313 h 826305"/>
                      <a:gd name="connsiteX5" fmla="*/ 887982 w 887982"/>
                      <a:gd name="connsiteY5" fmla="*/ 409805 h 826305"/>
                      <a:gd name="connsiteX6" fmla="*/ 735629 w 887982"/>
                      <a:gd name="connsiteY6" fmla="*/ 781297 h 826305"/>
                      <a:gd name="connsiteX7" fmla="*/ 695645 w 887982"/>
                      <a:gd name="connsiteY7" fmla="*/ 814616 h 826305"/>
                      <a:gd name="connsiteX8" fmla="*/ 590676 w 887982"/>
                      <a:gd name="connsiteY8" fmla="*/ 756138 h 826305"/>
                      <a:gd name="connsiteX9" fmla="*/ 596785 w 887982"/>
                      <a:gd name="connsiteY9" fmla="*/ 752789 h 826305"/>
                      <a:gd name="connsiteX10" fmla="*/ 777343 w 887982"/>
                      <a:gd name="connsiteY10" fmla="*/ 409805 h 826305"/>
                      <a:gd name="connsiteX11" fmla="*/ 657395 w 887982"/>
                      <a:gd name="connsiteY11" fmla="*/ 117329 h 826305"/>
                      <a:gd name="connsiteX12" fmla="*/ 601071 w 887982"/>
                      <a:gd name="connsiteY12" fmla="*/ 70393 h 826305"/>
                      <a:gd name="connsiteX13" fmla="*/ 689653 w 887982"/>
                      <a:gd name="connsiteY13" fmla="*/ 0 h 826305"/>
                      <a:gd name="connsiteX0" fmla="*/ 98977 w 297306"/>
                      <a:gd name="connsiteY0" fmla="*/ 0 h 814616"/>
                      <a:gd name="connsiteX1" fmla="*/ 144953 w 297306"/>
                      <a:gd name="connsiteY1" fmla="*/ 38313 h 814616"/>
                      <a:gd name="connsiteX2" fmla="*/ 297306 w 297306"/>
                      <a:gd name="connsiteY2" fmla="*/ 409805 h 814616"/>
                      <a:gd name="connsiteX3" fmla="*/ 144953 w 297306"/>
                      <a:gd name="connsiteY3" fmla="*/ 781297 h 814616"/>
                      <a:gd name="connsiteX4" fmla="*/ 104969 w 297306"/>
                      <a:gd name="connsiteY4" fmla="*/ 814616 h 814616"/>
                      <a:gd name="connsiteX5" fmla="*/ 0 w 297306"/>
                      <a:gd name="connsiteY5" fmla="*/ 756138 h 814616"/>
                      <a:gd name="connsiteX6" fmla="*/ 6109 w 297306"/>
                      <a:gd name="connsiteY6" fmla="*/ 752789 h 814616"/>
                      <a:gd name="connsiteX7" fmla="*/ 186667 w 297306"/>
                      <a:gd name="connsiteY7" fmla="*/ 409805 h 814616"/>
                      <a:gd name="connsiteX8" fmla="*/ 66719 w 297306"/>
                      <a:gd name="connsiteY8" fmla="*/ 117329 h 814616"/>
                      <a:gd name="connsiteX9" fmla="*/ 10395 w 297306"/>
                      <a:gd name="connsiteY9" fmla="*/ 70393 h 814616"/>
                      <a:gd name="connsiteX10" fmla="*/ 98977 w 297306"/>
                      <a:gd name="connsiteY10" fmla="*/ 0 h 814616"/>
                      <a:gd name="connsiteX0" fmla="*/ 98977 w 297306"/>
                      <a:gd name="connsiteY0" fmla="*/ 0 h 814616"/>
                      <a:gd name="connsiteX1" fmla="*/ 144953 w 297306"/>
                      <a:gd name="connsiteY1" fmla="*/ 38313 h 814616"/>
                      <a:gd name="connsiteX2" fmla="*/ 297306 w 297306"/>
                      <a:gd name="connsiteY2" fmla="*/ 409805 h 814616"/>
                      <a:gd name="connsiteX3" fmla="*/ 144953 w 297306"/>
                      <a:gd name="connsiteY3" fmla="*/ 781297 h 814616"/>
                      <a:gd name="connsiteX4" fmla="*/ 104969 w 297306"/>
                      <a:gd name="connsiteY4" fmla="*/ 814616 h 814616"/>
                      <a:gd name="connsiteX5" fmla="*/ 0 w 297306"/>
                      <a:gd name="connsiteY5" fmla="*/ 756138 h 814616"/>
                      <a:gd name="connsiteX6" fmla="*/ 6109 w 297306"/>
                      <a:gd name="connsiteY6" fmla="*/ 752789 h 814616"/>
                      <a:gd name="connsiteX7" fmla="*/ 186667 w 297306"/>
                      <a:gd name="connsiteY7" fmla="*/ 409805 h 814616"/>
                      <a:gd name="connsiteX8" fmla="*/ 66719 w 297306"/>
                      <a:gd name="connsiteY8" fmla="*/ 117329 h 814616"/>
                      <a:gd name="connsiteX9" fmla="*/ 98977 w 297306"/>
                      <a:gd name="connsiteY9" fmla="*/ 0 h 814616"/>
                      <a:gd name="connsiteX0" fmla="*/ 66719 w 297306"/>
                      <a:gd name="connsiteY0" fmla="*/ 79016 h 776303"/>
                      <a:gd name="connsiteX1" fmla="*/ 144953 w 297306"/>
                      <a:gd name="connsiteY1" fmla="*/ 0 h 776303"/>
                      <a:gd name="connsiteX2" fmla="*/ 297306 w 297306"/>
                      <a:gd name="connsiteY2" fmla="*/ 371492 h 776303"/>
                      <a:gd name="connsiteX3" fmla="*/ 144953 w 297306"/>
                      <a:gd name="connsiteY3" fmla="*/ 742984 h 776303"/>
                      <a:gd name="connsiteX4" fmla="*/ 104969 w 297306"/>
                      <a:gd name="connsiteY4" fmla="*/ 776303 h 776303"/>
                      <a:gd name="connsiteX5" fmla="*/ 0 w 297306"/>
                      <a:gd name="connsiteY5" fmla="*/ 717825 h 776303"/>
                      <a:gd name="connsiteX6" fmla="*/ 6109 w 297306"/>
                      <a:gd name="connsiteY6" fmla="*/ 714476 h 776303"/>
                      <a:gd name="connsiteX7" fmla="*/ 186667 w 297306"/>
                      <a:gd name="connsiteY7" fmla="*/ 371492 h 776303"/>
                      <a:gd name="connsiteX8" fmla="*/ 66719 w 297306"/>
                      <a:gd name="connsiteY8" fmla="*/ 79016 h 776303"/>
                      <a:gd name="connsiteX0" fmla="*/ 66719 w 297306"/>
                      <a:gd name="connsiteY0" fmla="*/ 79016 h 776303"/>
                      <a:gd name="connsiteX1" fmla="*/ 144953 w 297306"/>
                      <a:gd name="connsiteY1" fmla="*/ 0 h 776303"/>
                      <a:gd name="connsiteX2" fmla="*/ 297306 w 297306"/>
                      <a:gd name="connsiteY2" fmla="*/ 371492 h 776303"/>
                      <a:gd name="connsiteX3" fmla="*/ 144953 w 297306"/>
                      <a:gd name="connsiteY3" fmla="*/ 742984 h 776303"/>
                      <a:gd name="connsiteX4" fmla="*/ 104969 w 297306"/>
                      <a:gd name="connsiteY4" fmla="*/ 776303 h 776303"/>
                      <a:gd name="connsiteX5" fmla="*/ 0 w 297306"/>
                      <a:gd name="connsiteY5" fmla="*/ 717825 h 776303"/>
                      <a:gd name="connsiteX6" fmla="*/ 6109 w 297306"/>
                      <a:gd name="connsiteY6" fmla="*/ 714476 h 776303"/>
                      <a:gd name="connsiteX7" fmla="*/ 186667 w 297306"/>
                      <a:gd name="connsiteY7" fmla="*/ 371492 h 776303"/>
                      <a:gd name="connsiteX8" fmla="*/ 66719 w 297306"/>
                      <a:gd name="connsiteY8" fmla="*/ 79016 h 776303"/>
                      <a:gd name="connsiteX0" fmla="*/ 66719 w 297306"/>
                      <a:gd name="connsiteY0" fmla="*/ 106775 h 804062"/>
                      <a:gd name="connsiteX1" fmla="*/ 144953 w 297306"/>
                      <a:gd name="connsiteY1" fmla="*/ 27759 h 804062"/>
                      <a:gd name="connsiteX2" fmla="*/ 297306 w 297306"/>
                      <a:gd name="connsiteY2" fmla="*/ 399251 h 804062"/>
                      <a:gd name="connsiteX3" fmla="*/ 144953 w 297306"/>
                      <a:gd name="connsiteY3" fmla="*/ 770743 h 804062"/>
                      <a:gd name="connsiteX4" fmla="*/ 104969 w 297306"/>
                      <a:gd name="connsiteY4" fmla="*/ 804062 h 804062"/>
                      <a:gd name="connsiteX5" fmla="*/ 0 w 297306"/>
                      <a:gd name="connsiteY5" fmla="*/ 745584 h 804062"/>
                      <a:gd name="connsiteX6" fmla="*/ 6109 w 297306"/>
                      <a:gd name="connsiteY6" fmla="*/ 742235 h 804062"/>
                      <a:gd name="connsiteX7" fmla="*/ 186667 w 297306"/>
                      <a:gd name="connsiteY7" fmla="*/ 399251 h 804062"/>
                      <a:gd name="connsiteX8" fmla="*/ 66719 w 297306"/>
                      <a:gd name="connsiteY8" fmla="*/ 106775 h 804062"/>
                      <a:gd name="connsiteX0" fmla="*/ 66719 w 297306"/>
                      <a:gd name="connsiteY0" fmla="*/ 104747 h 802034"/>
                      <a:gd name="connsiteX1" fmla="*/ 144953 w 297306"/>
                      <a:gd name="connsiteY1" fmla="*/ 25731 h 802034"/>
                      <a:gd name="connsiteX2" fmla="*/ 297306 w 297306"/>
                      <a:gd name="connsiteY2" fmla="*/ 397223 h 802034"/>
                      <a:gd name="connsiteX3" fmla="*/ 144953 w 297306"/>
                      <a:gd name="connsiteY3" fmla="*/ 768715 h 802034"/>
                      <a:gd name="connsiteX4" fmla="*/ 104969 w 297306"/>
                      <a:gd name="connsiteY4" fmla="*/ 802034 h 802034"/>
                      <a:gd name="connsiteX5" fmla="*/ 0 w 297306"/>
                      <a:gd name="connsiteY5" fmla="*/ 743556 h 802034"/>
                      <a:gd name="connsiteX6" fmla="*/ 6109 w 297306"/>
                      <a:gd name="connsiteY6" fmla="*/ 740207 h 802034"/>
                      <a:gd name="connsiteX7" fmla="*/ 186667 w 297306"/>
                      <a:gd name="connsiteY7" fmla="*/ 397223 h 802034"/>
                      <a:gd name="connsiteX8" fmla="*/ 66719 w 297306"/>
                      <a:gd name="connsiteY8" fmla="*/ 104747 h 802034"/>
                      <a:gd name="connsiteX0" fmla="*/ 66719 w 297306"/>
                      <a:gd name="connsiteY0" fmla="*/ 112083 h 809370"/>
                      <a:gd name="connsiteX1" fmla="*/ 144953 w 297306"/>
                      <a:gd name="connsiteY1" fmla="*/ 33067 h 809370"/>
                      <a:gd name="connsiteX2" fmla="*/ 297306 w 297306"/>
                      <a:gd name="connsiteY2" fmla="*/ 404559 h 809370"/>
                      <a:gd name="connsiteX3" fmla="*/ 144953 w 297306"/>
                      <a:gd name="connsiteY3" fmla="*/ 776051 h 809370"/>
                      <a:gd name="connsiteX4" fmla="*/ 104969 w 297306"/>
                      <a:gd name="connsiteY4" fmla="*/ 809370 h 809370"/>
                      <a:gd name="connsiteX5" fmla="*/ 0 w 297306"/>
                      <a:gd name="connsiteY5" fmla="*/ 750892 h 809370"/>
                      <a:gd name="connsiteX6" fmla="*/ 6109 w 297306"/>
                      <a:gd name="connsiteY6" fmla="*/ 747543 h 809370"/>
                      <a:gd name="connsiteX7" fmla="*/ 186667 w 297306"/>
                      <a:gd name="connsiteY7" fmla="*/ 404559 h 809370"/>
                      <a:gd name="connsiteX8" fmla="*/ 66719 w 297306"/>
                      <a:gd name="connsiteY8" fmla="*/ 112083 h 809370"/>
                      <a:gd name="connsiteX0" fmla="*/ 66719 w 297306"/>
                      <a:gd name="connsiteY0" fmla="*/ 101109 h 798396"/>
                      <a:gd name="connsiteX1" fmla="*/ 144953 w 297306"/>
                      <a:gd name="connsiteY1" fmla="*/ 22093 h 798396"/>
                      <a:gd name="connsiteX2" fmla="*/ 297306 w 297306"/>
                      <a:gd name="connsiteY2" fmla="*/ 393585 h 798396"/>
                      <a:gd name="connsiteX3" fmla="*/ 144953 w 297306"/>
                      <a:gd name="connsiteY3" fmla="*/ 765077 h 798396"/>
                      <a:gd name="connsiteX4" fmla="*/ 104969 w 297306"/>
                      <a:gd name="connsiteY4" fmla="*/ 798396 h 798396"/>
                      <a:gd name="connsiteX5" fmla="*/ 0 w 297306"/>
                      <a:gd name="connsiteY5" fmla="*/ 739918 h 798396"/>
                      <a:gd name="connsiteX6" fmla="*/ 6109 w 297306"/>
                      <a:gd name="connsiteY6" fmla="*/ 736569 h 798396"/>
                      <a:gd name="connsiteX7" fmla="*/ 186667 w 297306"/>
                      <a:gd name="connsiteY7" fmla="*/ 393585 h 798396"/>
                      <a:gd name="connsiteX8" fmla="*/ 66719 w 297306"/>
                      <a:gd name="connsiteY8" fmla="*/ 101109 h 798396"/>
                      <a:gd name="connsiteX0" fmla="*/ 66719 w 297306"/>
                      <a:gd name="connsiteY0" fmla="*/ 94305 h 791592"/>
                      <a:gd name="connsiteX1" fmla="*/ 144953 w 297306"/>
                      <a:gd name="connsiteY1" fmla="*/ 15289 h 791592"/>
                      <a:gd name="connsiteX2" fmla="*/ 297306 w 297306"/>
                      <a:gd name="connsiteY2" fmla="*/ 386781 h 791592"/>
                      <a:gd name="connsiteX3" fmla="*/ 144953 w 297306"/>
                      <a:gd name="connsiteY3" fmla="*/ 758273 h 791592"/>
                      <a:gd name="connsiteX4" fmla="*/ 104969 w 297306"/>
                      <a:gd name="connsiteY4" fmla="*/ 791592 h 791592"/>
                      <a:gd name="connsiteX5" fmla="*/ 0 w 297306"/>
                      <a:gd name="connsiteY5" fmla="*/ 733114 h 791592"/>
                      <a:gd name="connsiteX6" fmla="*/ 6109 w 297306"/>
                      <a:gd name="connsiteY6" fmla="*/ 729765 h 791592"/>
                      <a:gd name="connsiteX7" fmla="*/ 186667 w 297306"/>
                      <a:gd name="connsiteY7" fmla="*/ 386781 h 791592"/>
                      <a:gd name="connsiteX8" fmla="*/ 66719 w 297306"/>
                      <a:gd name="connsiteY8" fmla="*/ 94305 h 791592"/>
                      <a:gd name="connsiteX0" fmla="*/ 66719 w 297306"/>
                      <a:gd name="connsiteY0" fmla="*/ 96446 h 793733"/>
                      <a:gd name="connsiteX1" fmla="*/ 144953 w 297306"/>
                      <a:gd name="connsiteY1" fmla="*/ 17430 h 793733"/>
                      <a:gd name="connsiteX2" fmla="*/ 297306 w 297306"/>
                      <a:gd name="connsiteY2" fmla="*/ 388922 h 793733"/>
                      <a:gd name="connsiteX3" fmla="*/ 144953 w 297306"/>
                      <a:gd name="connsiteY3" fmla="*/ 760414 h 793733"/>
                      <a:gd name="connsiteX4" fmla="*/ 104969 w 297306"/>
                      <a:gd name="connsiteY4" fmla="*/ 793733 h 793733"/>
                      <a:gd name="connsiteX5" fmla="*/ 0 w 297306"/>
                      <a:gd name="connsiteY5" fmla="*/ 735255 h 793733"/>
                      <a:gd name="connsiteX6" fmla="*/ 6109 w 297306"/>
                      <a:gd name="connsiteY6" fmla="*/ 731906 h 793733"/>
                      <a:gd name="connsiteX7" fmla="*/ 186667 w 297306"/>
                      <a:gd name="connsiteY7" fmla="*/ 388922 h 793733"/>
                      <a:gd name="connsiteX8" fmla="*/ 66719 w 297306"/>
                      <a:gd name="connsiteY8" fmla="*/ 96446 h 793733"/>
                      <a:gd name="connsiteX0" fmla="*/ 66719 w 297306"/>
                      <a:gd name="connsiteY0" fmla="*/ 96446 h 793733"/>
                      <a:gd name="connsiteX1" fmla="*/ 144953 w 297306"/>
                      <a:gd name="connsiteY1" fmla="*/ 17430 h 793733"/>
                      <a:gd name="connsiteX2" fmla="*/ 297306 w 297306"/>
                      <a:gd name="connsiteY2" fmla="*/ 388922 h 793733"/>
                      <a:gd name="connsiteX3" fmla="*/ 144953 w 297306"/>
                      <a:gd name="connsiteY3" fmla="*/ 760414 h 793733"/>
                      <a:gd name="connsiteX4" fmla="*/ 104969 w 297306"/>
                      <a:gd name="connsiteY4" fmla="*/ 793733 h 793733"/>
                      <a:gd name="connsiteX5" fmla="*/ 0 w 297306"/>
                      <a:gd name="connsiteY5" fmla="*/ 735255 h 793733"/>
                      <a:gd name="connsiteX6" fmla="*/ 186667 w 297306"/>
                      <a:gd name="connsiteY6" fmla="*/ 388922 h 793733"/>
                      <a:gd name="connsiteX7" fmla="*/ 66719 w 297306"/>
                      <a:gd name="connsiteY7" fmla="*/ 96446 h 793733"/>
                      <a:gd name="connsiteX0" fmla="*/ 66719 w 297306"/>
                      <a:gd name="connsiteY0" fmla="*/ 96446 h 760414"/>
                      <a:gd name="connsiteX1" fmla="*/ 144953 w 297306"/>
                      <a:gd name="connsiteY1" fmla="*/ 17430 h 760414"/>
                      <a:gd name="connsiteX2" fmla="*/ 297306 w 297306"/>
                      <a:gd name="connsiteY2" fmla="*/ 388922 h 760414"/>
                      <a:gd name="connsiteX3" fmla="*/ 144953 w 297306"/>
                      <a:gd name="connsiteY3" fmla="*/ 760414 h 760414"/>
                      <a:gd name="connsiteX4" fmla="*/ 0 w 297306"/>
                      <a:gd name="connsiteY4" fmla="*/ 735255 h 760414"/>
                      <a:gd name="connsiteX5" fmla="*/ 186667 w 297306"/>
                      <a:gd name="connsiteY5" fmla="*/ 388922 h 760414"/>
                      <a:gd name="connsiteX6" fmla="*/ 66719 w 297306"/>
                      <a:gd name="connsiteY6" fmla="*/ 96446 h 760414"/>
                      <a:gd name="connsiteX0" fmla="*/ 66719 w 297306"/>
                      <a:gd name="connsiteY0" fmla="*/ 96446 h 760414"/>
                      <a:gd name="connsiteX1" fmla="*/ 144953 w 297306"/>
                      <a:gd name="connsiteY1" fmla="*/ 17430 h 760414"/>
                      <a:gd name="connsiteX2" fmla="*/ 297306 w 297306"/>
                      <a:gd name="connsiteY2" fmla="*/ 388922 h 760414"/>
                      <a:gd name="connsiteX3" fmla="*/ 144953 w 297306"/>
                      <a:gd name="connsiteY3" fmla="*/ 760414 h 760414"/>
                      <a:gd name="connsiteX4" fmla="*/ 0 w 297306"/>
                      <a:gd name="connsiteY4" fmla="*/ 735255 h 760414"/>
                      <a:gd name="connsiteX5" fmla="*/ 186667 w 297306"/>
                      <a:gd name="connsiteY5" fmla="*/ 388922 h 760414"/>
                      <a:gd name="connsiteX6" fmla="*/ 66719 w 297306"/>
                      <a:gd name="connsiteY6" fmla="*/ 96446 h 760414"/>
                      <a:gd name="connsiteX0" fmla="*/ 66719 w 297306"/>
                      <a:gd name="connsiteY0" fmla="*/ 96446 h 760414"/>
                      <a:gd name="connsiteX1" fmla="*/ 144953 w 297306"/>
                      <a:gd name="connsiteY1" fmla="*/ 17430 h 760414"/>
                      <a:gd name="connsiteX2" fmla="*/ 297306 w 297306"/>
                      <a:gd name="connsiteY2" fmla="*/ 388922 h 760414"/>
                      <a:gd name="connsiteX3" fmla="*/ 144953 w 297306"/>
                      <a:gd name="connsiteY3" fmla="*/ 760414 h 760414"/>
                      <a:gd name="connsiteX4" fmla="*/ 0 w 297306"/>
                      <a:gd name="connsiteY4" fmla="*/ 735255 h 760414"/>
                      <a:gd name="connsiteX5" fmla="*/ 186667 w 297306"/>
                      <a:gd name="connsiteY5" fmla="*/ 388922 h 760414"/>
                      <a:gd name="connsiteX6" fmla="*/ 66719 w 297306"/>
                      <a:gd name="connsiteY6" fmla="*/ 96446 h 760414"/>
                      <a:gd name="connsiteX0" fmla="*/ 66719 w 297306"/>
                      <a:gd name="connsiteY0" fmla="*/ 96446 h 760414"/>
                      <a:gd name="connsiteX1" fmla="*/ 144953 w 297306"/>
                      <a:gd name="connsiteY1" fmla="*/ 17430 h 760414"/>
                      <a:gd name="connsiteX2" fmla="*/ 297306 w 297306"/>
                      <a:gd name="connsiteY2" fmla="*/ 388922 h 760414"/>
                      <a:gd name="connsiteX3" fmla="*/ 144953 w 297306"/>
                      <a:gd name="connsiteY3" fmla="*/ 760414 h 760414"/>
                      <a:gd name="connsiteX4" fmla="*/ 0 w 297306"/>
                      <a:gd name="connsiteY4" fmla="*/ 735255 h 760414"/>
                      <a:gd name="connsiteX5" fmla="*/ 186667 w 297306"/>
                      <a:gd name="connsiteY5" fmla="*/ 388922 h 760414"/>
                      <a:gd name="connsiteX6" fmla="*/ 66719 w 297306"/>
                      <a:gd name="connsiteY6" fmla="*/ 96446 h 760414"/>
                      <a:gd name="connsiteX0" fmla="*/ 66719 w 297306"/>
                      <a:gd name="connsiteY0" fmla="*/ 96446 h 771513"/>
                      <a:gd name="connsiteX1" fmla="*/ 144953 w 297306"/>
                      <a:gd name="connsiteY1" fmla="*/ 17430 h 771513"/>
                      <a:gd name="connsiteX2" fmla="*/ 297306 w 297306"/>
                      <a:gd name="connsiteY2" fmla="*/ 388922 h 771513"/>
                      <a:gd name="connsiteX3" fmla="*/ 144953 w 297306"/>
                      <a:gd name="connsiteY3" fmla="*/ 760414 h 771513"/>
                      <a:gd name="connsiteX4" fmla="*/ 0 w 297306"/>
                      <a:gd name="connsiteY4" fmla="*/ 735255 h 771513"/>
                      <a:gd name="connsiteX5" fmla="*/ 186667 w 297306"/>
                      <a:gd name="connsiteY5" fmla="*/ 388922 h 771513"/>
                      <a:gd name="connsiteX6" fmla="*/ 66719 w 297306"/>
                      <a:gd name="connsiteY6" fmla="*/ 96446 h 771513"/>
                      <a:gd name="connsiteX0" fmla="*/ 66719 w 297306"/>
                      <a:gd name="connsiteY0" fmla="*/ 96446 h 814231"/>
                      <a:gd name="connsiteX1" fmla="*/ 144953 w 297306"/>
                      <a:gd name="connsiteY1" fmla="*/ 17430 h 814231"/>
                      <a:gd name="connsiteX2" fmla="*/ 297306 w 297306"/>
                      <a:gd name="connsiteY2" fmla="*/ 388922 h 814231"/>
                      <a:gd name="connsiteX3" fmla="*/ 144953 w 297306"/>
                      <a:gd name="connsiteY3" fmla="*/ 760414 h 814231"/>
                      <a:gd name="connsiteX4" fmla="*/ 0 w 297306"/>
                      <a:gd name="connsiteY4" fmla="*/ 735255 h 814231"/>
                      <a:gd name="connsiteX5" fmla="*/ 186667 w 297306"/>
                      <a:gd name="connsiteY5" fmla="*/ 388922 h 814231"/>
                      <a:gd name="connsiteX6" fmla="*/ 66719 w 297306"/>
                      <a:gd name="connsiteY6" fmla="*/ 96446 h 814231"/>
                      <a:gd name="connsiteX0" fmla="*/ 76809 w 307396"/>
                      <a:gd name="connsiteY0" fmla="*/ 96446 h 805276"/>
                      <a:gd name="connsiteX1" fmla="*/ 155043 w 307396"/>
                      <a:gd name="connsiteY1" fmla="*/ 17430 h 805276"/>
                      <a:gd name="connsiteX2" fmla="*/ 307396 w 307396"/>
                      <a:gd name="connsiteY2" fmla="*/ 388922 h 805276"/>
                      <a:gd name="connsiteX3" fmla="*/ 155043 w 307396"/>
                      <a:gd name="connsiteY3" fmla="*/ 760414 h 805276"/>
                      <a:gd name="connsiteX4" fmla="*/ 10090 w 307396"/>
                      <a:gd name="connsiteY4" fmla="*/ 735255 h 805276"/>
                      <a:gd name="connsiteX5" fmla="*/ 196757 w 307396"/>
                      <a:gd name="connsiteY5" fmla="*/ 388922 h 805276"/>
                      <a:gd name="connsiteX6" fmla="*/ 76809 w 307396"/>
                      <a:gd name="connsiteY6" fmla="*/ 96446 h 805276"/>
                      <a:gd name="connsiteX0" fmla="*/ 82759 w 313346"/>
                      <a:gd name="connsiteY0" fmla="*/ 96446 h 824861"/>
                      <a:gd name="connsiteX1" fmla="*/ 160993 w 313346"/>
                      <a:gd name="connsiteY1" fmla="*/ 17430 h 824861"/>
                      <a:gd name="connsiteX2" fmla="*/ 313346 w 313346"/>
                      <a:gd name="connsiteY2" fmla="*/ 388922 h 824861"/>
                      <a:gd name="connsiteX3" fmla="*/ 160993 w 313346"/>
                      <a:gd name="connsiteY3" fmla="*/ 760414 h 824861"/>
                      <a:gd name="connsiteX4" fmla="*/ 16040 w 313346"/>
                      <a:gd name="connsiteY4" fmla="*/ 735255 h 824861"/>
                      <a:gd name="connsiteX5" fmla="*/ 202707 w 313346"/>
                      <a:gd name="connsiteY5" fmla="*/ 388922 h 824861"/>
                      <a:gd name="connsiteX6" fmla="*/ 82759 w 313346"/>
                      <a:gd name="connsiteY6" fmla="*/ 96446 h 824861"/>
                      <a:gd name="connsiteX0" fmla="*/ 82759 w 313346"/>
                      <a:gd name="connsiteY0" fmla="*/ 96446 h 824861"/>
                      <a:gd name="connsiteX1" fmla="*/ 160993 w 313346"/>
                      <a:gd name="connsiteY1" fmla="*/ 17430 h 824861"/>
                      <a:gd name="connsiteX2" fmla="*/ 313346 w 313346"/>
                      <a:gd name="connsiteY2" fmla="*/ 388922 h 824861"/>
                      <a:gd name="connsiteX3" fmla="*/ 160993 w 313346"/>
                      <a:gd name="connsiteY3" fmla="*/ 760414 h 824861"/>
                      <a:gd name="connsiteX4" fmla="*/ 16040 w 313346"/>
                      <a:gd name="connsiteY4" fmla="*/ 735255 h 824861"/>
                      <a:gd name="connsiteX5" fmla="*/ 202707 w 313346"/>
                      <a:gd name="connsiteY5" fmla="*/ 388922 h 824861"/>
                      <a:gd name="connsiteX6" fmla="*/ 82759 w 313346"/>
                      <a:gd name="connsiteY6" fmla="*/ 96446 h 824861"/>
                      <a:gd name="connsiteX0" fmla="*/ 82759 w 313346"/>
                      <a:gd name="connsiteY0" fmla="*/ 96446 h 831050"/>
                      <a:gd name="connsiteX1" fmla="*/ 160993 w 313346"/>
                      <a:gd name="connsiteY1" fmla="*/ 17430 h 831050"/>
                      <a:gd name="connsiteX2" fmla="*/ 313346 w 313346"/>
                      <a:gd name="connsiteY2" fmla="*/ 388922 h 831050"/>
                      <a:gd name="connsiteX3" fmla="*/ 160993 w 313346"/>
                      <a:gd name="connsiteY3" fmla="*/ 768676 h 831050"/>
                      <a:gd name="connsiteX4" fmla="*/ 16040 w 313346"/>
                      <a:gd name="connsiteY4" fmla="*/ 735255 h 831050"/>
                      <a:gd name="connsiteX5" fmla="*/ 202707 w 313346"/>
                      <a:gd name="connsiteY5" fmla="*/ 388922 h 831050"/>
                      <a:gd name="connsiteX6" fmla="*/ 82759 w 313346"/>
                      <a:gd name="connsiteY6" fmla="*/ 96446 h 831050"/>
                      <a:gd name="connsiteX0" fmla="*/ 78713 w 309300"/>
                      <a:gd name="connsiteY0" fmla="*/ 96446 h 799283"/>
                      <a:gd name="connsiteX1" fmla="*/ 156947 w 309300"/>
                      <a:gd name="connsiteY1" fmla="*/ 17430 h 799283"/>
                      <a:gd name="connsiteX2" fmla="*/ 309300 w 309300"/>
                      <a:gd name="connsiteY2" fmla="*/ 388922 h 799283"/>
                      <a:gd name="connsiteX3" fmla="*/ 156947 w 309300"/>
                      <a:gd name="connsiteY3" fmla="*/ 768676 h 799283"/>
                      <a:gd name="connsiteX4" fmla="*/ 11994 w 309300"/>
                      <a:gd name="connsiteY4" fmla="*/ 735255 h 799283"/>
                      <a:gd name="connsiteX5" fmla="*/ 198661 w 309300"/>
                      <a:gd name="connsiteY5" fmla="*/ 388922 h 799283"/>
                      <a:gd name="connsiteX6" fmla="*/ 78713 w 309300"/>
                      <a:gd name="connsiteY6" fmla="*/ 96446 h 799283"/>
                      <a:gd name="connsiteX0" fmla="*/ 82173 w 312760"/>
                      <a:gd name="connsiteY0" fmla="*/ 96446 h 823714"/>
                      <a:gd name="connsiteX1" fmla="*/ 160407 w 312760"/>
                      <a:gd name="connsiteY1" fmla="*/ 17430 h 823714"/>
                      <a:gd name="connsiteX2" fmla="*/ 312760 w 312760"/>
                      <a:gd name="connsiteY2" fmla="*/ 388922 h 823714"/>
                      <a:gd name="connsiteX3" fmla="*/ 160407 w 312760"/>
                      <a:gd name="connsiteY3" fmla="*/ 768676 h 823714"/>
                      <a:gd name="connsiteX4" fmla="*/ 15454 w 312760"/>
                      <a:gd name="connsiteY4" fmla="*/ 735255 h 823714"/>
                      <a:gd name="connsiteX5" fmla="*/ 202121 w 312760"/>
                      <a:gd name="connsiteY5" fmla="*/ 388922 h 823714"/>
                      <a:gd name="connsiteX6" fmla="*/ 82173 w 312760"/>
                      <a:gd name="connsiteY6" fmla="*/ 96446 h 823714"/>
                      <a:gd name="connsiteX0" fmla="*/ 51555 w 282142"/>
                      <a:gd name="connsiteY0" fmla="*/ 96446 h 818841"/>
                      <a:gd name="connsiteX1" fmla="*/ 129789 w 282142"/>
                      <a:gd name="connsiteY1" fmla="*/ 17430 h 818841"/>
                      <a:gd name="connsiteX2" fmla="*/ 282142 w 282142"/>
                      <a:gd name="connsiteY2" fmla="*/ 388922 h 818841"/>
                      <a:gd name="connsiteX3" fmla="*/ 129789 w 282142"/>
                      <a:gd name="connsiteY3" fmla="*/ 768676 h 818841"/>
                      <a:gd name="connsiteX4" fmla="*/ 20641 w 282142"/>
                      <a:gd name="connsiteY4" fmla="*/ 713221 h 818841"/>
                      <a:gd name="connsiteX5" fmla="*/ 171503 w 282142"/>
                      <a:gd name="connsiteY5" fmla="*/ 388922 h 818841"/>
                      <a:gd name="connsiteX6" fmla="*/ 51555 w 282142"/>
                      <a:gd name="connsiteY6" fmla="*/ 96446 h 818841"/>
                      <a:gd name="connsiteX0" fmla="*/ 64777 w 295364"/>
                      <a:gd name="connsiteY0" fmla="*/ 96446 h 821926"/>
                      <a:gd name="connsiteX1" fmla="*/ 143011 w 295364"/>
                      <a:gd name="connsiteY1" fmla="*/ 17430 h 821926"/>
                      <a:gd name="connsiteX2" fmla="*/ 295364 w 295364"/>
                      <a:gd name="connsiteY2" fmla="*/ 388922 h 821926"/>
                      <a:gd name="connsiteX3" fmla="*/ 143011 w 295364"/>
                      <a:gd name="connsiteY3" fmla="*/ 768676 h 821926"/>
                      <a:gd name="connsiteX4" fmla="*/ 33863 w 295364"/>
                      <a:gd name="connsiteY4" fmla="*/ 713221 h 821926"/>
                      <a:gd name="connsiteX5" fmla="*/ 184725 w 295364"/>
                      <a:gd name="connsiteY5" fmla="*/ 388922 h 821926"/>
                      <a:gd name="connsiteX6" fmla="*/ 64777 w 295364"/>
                      <a:gd name="connsiteY6" fmla="*/ 96446 h 821926"/>
                      <a:gd name="connsiteX0" fmla="*/ 64777 w 295364"/>
                      <a:gd name="connsiteY0" fmla="*/ 96446 h 821926"/>
                      <a:gd name="connsiteX1" fmla="*/ 143011 w 295364"/>
                      <a:gd name="connsiteY1" fmla="*/ 17430 h 821926"/>
                      <a:gd name="connsiteX2" fmla="*/ 295364 w 295364"/>
                      <a:gd name="connsiteY2" fmla="*/ 388922 h 821926"/>
                      <a:gd name="connsiteX3" fmla="*/ 143011 w 295364"/>
                      <a:gd name="connsiteY3" fmla="*/ 768676 h 821926"/>
                      <a:gd name="connsiteX4" fmla="*/ 33863 w 295364"/>
                      <a:gd name="connsiteY4" fmla="*/ 713221 h 821926"/>
                      <a:gd name="connsiteX5" fmla="*/ 184725 w 295364"/>
                      <a:gd name="connsiteY5" fmla="*/ 388922 h 821926"/>
                      <a:gd name="connsiteX6" fmla="*/ 64777 w 295364"/>
                      <a:gd name="connsiteY6" fmla="*/ 96446 h 821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5364" h="821926">
                        <a:moveTo>
                          <a:pt x="64777" y="96446"/>
                        </a:moveTo>
                        <a:cubicBezTo>
                          <a:pt x="10982" y="28793"/>
                          <a:pt x="92145" y="-30596"/>
                          <a:pt x="143011" y="17430"/>
                        </a:cubicBezTo>
                        <a:cubicBezTo>
                          <a:pt x="237143" y="112503"/>
                          <a:pt x="295364" y="263714"/>
                          <a:pt x="295364" y="388922"/>
                        </a:cubicBezTo>
                        <a:cubicBezTo>
                          <a:pt x="295364" y="514130"/>
                          <a:pt x="237142" y="657077"/>
                          <a:pt x="143011" y="768676"/>
                        </a:cubicBezTo>
                        <a:cubicBezTo>
                          <a:pt x="28592" y="895246"/>
                          <a:pt x="-47267" y="762920"/>
                          <a:pt x="33863" y="713221"/>
                        </a:cubicBezTo>
                        <a:cubicBezTo>
                          <a:pt x="142907" y="625320"/>
                          <a:pt x="183096" y="545679"/>
                          <a:pt x="184725" y="388922"/>
                        </a:cubicBezTo>
                        <a:cubicBezTo>
                          <a:pt x="184725" y="274703"/>
                          <a:pt x="138887" y="171297"/>
                          <a:pt x="64777" y="96446"/>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197" name="Freeform 576">
                    <a:extLst>
                      <a:ext uri="{FF2B5EF4-FFF2-40B4-BE49-F238E27FC236}">
                        <a16:creationId xmlns:a16="http://schemas.microsoft.com/office/drawing/2014/main" id="{024CE9D9-6413-40C5-A650-E31FDAE04CE6}"/>
                      </a:ext>
                    </a:extLst>
                  </p:cNvPr>
                  <p:cNvSpPr/>
                  <p:nvPr/>
                </p:nvSpPr>
                <p:spPr>
                  <a:xfrm>
                    <a:off x="4673830" y="2334710"/>
                    <a:ext cx="188521" cy="551484"/>
                  </a:xfrm>
                  <a:custGeom>
                    <a:avLst/>
                    <a:gdLst>
                      <a:gd name="connsiteX0" fmla="*/ 816131 w 914400"/>
                      <a:gd name="connsiteY0" fmla="*/ 68780 h 788917"/>
                      <a:gd name="connsiteX1" fmla="*/ 836318 w 914400"/>
                      <a:gd name="connsiteY1" fmla="*/ 93247 h 788917"/>
                      <a:gd name="connsiteX2" fmla="*/ 914400 w 914400"/>
                      <a:gd name="connsiteY2" fmla="*/ 348872 h 788917"/>
                      <a:gd name="connsiteX3" fmla="*/ 836318 w 914400"/>
                      <a:gd name="connsiteY3" fmla="*/ 604497 h 788917"/>
                      <a:gd name="connsiteX4" fmla="*/ 811423 w 914400"/>
                      <a:gd name="connsiteY4" fmla="*/ 634670 h 788917"/>
                      <a:gd name="connsiteX5" fmla="*/ 705120 w 914400"/>
                      <a:gd name="connsiteY5" fmla="*/ 575449 h 788917"/>
                      <a:gd name="connsiteX6" fmla="*/ 736618 w 914400"/>
                      <a:gd name="connsiteY6" fmla="*/ 537273 h 788917"/>
                      <a:gd name="connsiteX7" fmla="*/ 794166 w 914400"/>
                      <a:gd name="connsiteY7" fmla="*/ 348872 h 788917"/>
                      <a:gd name="connsiteX8" fmla="*/ 736618 w 914400"/>
                      <a:gd name="connsiteY8" fmla="*/ 160471 h 788917"/>
                      <a:gd name="connsiteX9" fmla="*/ 722413 w 914400"/>
                      <a:gd name="connsiteY9" fmla="*/ 143255 h 788917"/>
                      <a:gd name="connsiteX10" fmla="*/ 164917 w 914400"/>
                      <a:gd name="connsiteY10" fmla="*/ 0 h 788917"/>
                      <a:gd name="connsiteX11" fmla="*/ 239391 w 914400"/>
                      <a:gd name="connsiteY11" fmla="*/ 93719 h 788917"/>
                      <a:gd name="connsiteX12" fmla="*/ 218929 w 914400"/>
                      <a:gd name="connsiteY12" fmla="*/ 110601 h 788917"/>
                      <a:gd name="connsiteX13" fmla="*/ 120234 w 914400"/>
                      <a:gd name="connsiteY13" fmla="*/ 348872 h 788917"/>
                      <a:gd name="connsiteX14" fmla="*/ 389290 w 914400"/>
                      <a:gd name="connsiteY14" fmla="*/ 678992 h 788917"/>
                      <a:gd name="connsiteX15" fmla="*/ 400337 w 914400"/>
                      <a:gd name="connsiteY15" fmla="*/ 680106 h 788917"/>
                      <a:gd name="connsiteX16" fmla="*/ 339718 w 914400"/>
                      <a:gd name="connsiteY16" fmla="*/ 788917 h 788917"/>
                      <a:gd name="connsiteX17" fmla="*/ 279237 w 914400"/>
                      <a:gd name="connsiteY17" fmla="*/ 770143 h 788917"/>
                      <a:gd name="connsiteX18" fmla="*/ 0 w 914400"/>
                      <a:gd name="connsiteY18" fmla="*/ 348872 h 788917"/>
                      <a:gd name="connsiteX19" fmla="*/ 133911 w 914400"/>
                      <a:gd name="connsiteY19" fmla="*/ 25583 h 788917"/>
                      <a:gd name="connsiteX0" fmla="*/ 816131 w 914400"/>
                      <a:gd name="connsiteY0" fmla="*/ 68780 h 788917"/>
                      <a:gd name="connsiteX1" fmla="*/ 836318 w 914400"/>
                      <a:gd name="connsiteY1" fmla="*/ 93247 h 788917"/>
                      <a:gd name="connsiteX2" fmla="*/ 914400 w 914400"/>
                      <a:gd name="connsiteY2" fmla="*/ 348872 h 788917"/>
                      <a:gd name="connsiteX3" fmla="*/ 836318 w 914400"/>
                      <a:gd name="connsiteY3" fmla="*/ 604497 h 788917"/>
                      <a:gd name="connsiteX4" fmla="*/ 811423 w 914400"/>
                      <a:gd name="connsiteY4" fmla="*/ 634670 h 788917"/>
                      <a:gd name="connsiteX5" fmla="*/ 705120 w 914400"/>
                      <a:gd name="connsiteY5" fmla="*/ 575449 h 788917"/>
                      <a:gd name="connsiteX6" fmla="*/ 736618 w 914400"/>
                      <a:gd name="connsiteY6" fmla="*/ 537273 h 788917"/>
                      <a:gd name="connsiteX7" fmla="*/ 794166 w 914400"/>
                      <a:gd name="connsiteY7" fmla="*/ 348872 h 788917"/>
                      <a:gd name="connsiteX8" fmla="*/ 736618 w 914400"/>
                      <a:gd name="connsiteY8" fmla="*/ 160471 h 788917"/>
                      <a:gd name="connsiteX9" fmla="*/ 722413 w 914400"/>
                      <a:gd name="connsiteY9" fmla="*/ 143255 h 788917"/>
                      <a:gd name="connsiteX10" fmla="*/ 816131 w 914400"/>
                      <a:gd name="connsiteY10" fmla="*/ 68780 h 788917"/>
                      <a:gd name="connsiteX11" fmla="*/ 164917 w 914400"/>
                      <a:gd name="connsiteY11" fmla="*/ 0 h 788917"/>
                      <a:gd name="connsiteX12" fmla="*/ 239391 w 914400"/>
                      <a:gd name="connsiteY12" fmla="*/ 93719 h 788917"/>
                      <a:gd name="connsiteX13" fmla="*/ 120234 w 914400"/>
                      <a:gd name="connsiteY13" fmla="*/ 348872 h 788917"/>
                      <a:gd name="connsiteX14" fmla="*/ 389290 w 914400"/>
                      <a:gd name="connsiteY14" fmla="*/ 678992 h 788917"/>
                      <a:gd name="connsiteX15" fmla="*/ 400337 w 914400"/>
                      <a:gd name="connsiteY15" fmla="*/ 680106 h 788917"/>
                      <a:gd name="connsiteX16" fmla="*/ 339718 w 914400"/>
                      <a:gd name="connsiteY16" fmla="*/ 788917 h 788917"/>
                      <a:gd name="connsiteX17" fmla="*/ 279237 w 914400"/>
                      <a:gd name="connsiteY17" fmla="*/ 770143 h 788917"/>
                      <a:gd name="connsiteX18" fmla="*/ 0 w 914400"/>
                      <a:gd name="connsiteY18" fmla="*/ 348872 h 788917"/>
                      <a:gd name="connsiteX19" fmla="*/ 133911 w 914400"/>
                      <a:gd name="connsiteY19" fmla="*/ 25583 h 788917"/>
                      <a:gd name="connsiteX20" fmla="*/ 164917 w 914400"/>
                      <a:gd name="connsiteY20" fmla="*/ 0 h 788917"/>
                      <a:gd name="connsiteX0" fmla="*/ 816131 w 914400"/>
                      <a:gd name="connsiteY0" fmla="*/ 68780 h 788917"/>
                      <a:gd name="connsiteX1" fmla="*/ 836318 w 914400"/>
                      <a:gd name="connsiteY1" fmla="*/ 93247 h 788917"/>
                      <a:gd name="connsiteX2" fmla="*/ 914400 w 914400"/>
                      <a:gd name="connsiteY2" fmla="*/ 348872 h 788917"/>
                      <a:gd name="connsiteX3" fmla="*/ 836318 w 914400"/>
                      <a:gd name="connsiteY3" fmla="*/ 604497 h 788917"/>
                      <a:gd name="connsiteX4" fmla="*/ 811423 w 914400"/>
                      <a:gd name="connsiteY4" fmla="*/ 634670 h 788917"/>
                      <a:gd name="connsiteX5" fmla="*/ 705120 w 914400"/>
                      <a:gd name="connsiteY5" fmla="*/ 575449 h 788917"/>
                      <a:gd name="connsiteX6" fmla="*/ 736618 w 914400"/>
                      <a:gd name="connsiteY6" fmla="*/ 537273 h 788917"/>
                      <a:gd name="connsiteX7" fmla="*/ 794166 w 914400"/>
                      <a:gd name="connsiteY7" fmla="*/ 348872 h 788917"/>
                      <a:gd name="connsiteX8" fmla="*/ 736618 w 914400"/>
                      <a:gd name="connsiteY8" fmla="*/ 160471 h 788917"/>
                      <a:gd name="connsiteX9" fmla="*/ 722413 w 914400"/>
                      <a:gd name="connsiteY9" fmla="*/ 143255 h 788917"/>
                      <a:gd name="connsiteX10" fmla="*/ 816131 w 914400"/>
                      <a:gd name="connsiteY10" fmla="*/ 68780 h 788917"/>
                      <a:gd name="connsiteX11" fmla="*/ 164917 w 914400"/>
                      <a:gd name="connsiteY11" fmla="*/ 0 h 788917"/>
                      <a:gd name="connsiteX12" fmla="*/ 120234 w 914400"/>
                      <a:gd name="connsiteY12" fmla="*/ 348872 h 788917"/>
                      <a:gd name="connsiteX13" fmla="*/ 389290 w 914400"/>
                      <a:gd name="connsiteY13" fmla="*/ 678992 h 788917"/>
                      <a:gd name="connsiteX14" fmla="*/ 400337 w 914400"/>
                      <a:gd name="connsiteY14" fmla="*/ 680106 h 788917"/>
                      <a:gd name="connsiteX15" fmla="*/ 339718 w 914400"/>
                      <a:gd name="connsiteY15" fmla="*/ 788917 h 788917"/>
                      <a:gd name="connsiteX16" fmla="*/ 279237 w 914400"/>
                      <a:gd name="connsiteY16" fmla="*/ 770143 h 788917"/>
                      <a:gd name="connsiteX17" fmla="*/ 0 w 914400"/>
                      <a:gd name="connsiteY17" fmla="*/ 348872 h 788917"/>
                      <a:gd name="connsiteX18" fmla="*/ 133911 w 914400"/>
                      <a:gd name="connsiteY18" fmla="*/ 25583 h 788917"/>
                      <a:gd name="connsiteX19" fmla="*/ 164917 w 914400"/>
                      <a:gd name="connsiteY19" fmla="*/ 0 h 788917"/>
                      <a:gd name="connsiteX0" fmla="*/ 816131 w 914400"/>
                      <a:gd name="connsiteY0" fmla="*/ 43197 h 763334"/>
                      <a:gd name="connsiteX1" fmla="*/ 836318 w 914400"/>
                      <a:gd name="connsiteY1" fmla="*/ 67664 h 763334"/>
                      <a:gd name="connsiteX2" fmla="*/ 914400 w 914400"/>
                      <a:gd name="connsiteY2" fmla="*/ 323289 h 763334"/>
                      <a:gd name="connsiteX3" fmla="*/ 836318 w 914400"/>
                      <a:gd name="connsiteY3" fmla="*/ 578914 h 763334"/>
                      <a:gd name="connsiteX4" fmla="*/ 811423 w 914400"/>
                      <a:gd name="connsiteY4" fmla="*/ 609087 h 763334"/>
                      <a:gd name="connsiteX5" fmla="*/ 705120 w 914400"/>
                      <a:gd name="connsiteY5" fmla="*/ 549866 h 763334"/>
                      <a:gd name="connsiteX6" fmla="*/ 736618 w 914400"/>
                      <a:gd name="connsiteY6" fmla="*/ 511690 h 763334"/>
                      <a:gd name="connsiteX7" fmla="*/ 794166 w 914400"/>
                      <a:gd name="connsiteY7" fmla="*/ 323289 h 763334"/>
                      <a:gd name="connsiteX8" fmla="*/ 736618 w 914400"/>
                      <a:gd name="connsiteY8" fmla="*/ 134888 h 763334"/>
                      <a:gd name="connsiteX9" fmla="*/ 722413 w 914400"/>
                      <a:gd name="connsiteY9" fmla="*/ 117672 h 763334"/>
                      <a:gd name="connsiteX10" fmla="*/ 816131 w 914400"/>
                      <a:gd name="connsiteY10" fmla="*/ 43197 h 763334"/>
                      <a:gd name="connsiteX11" fmla="*/ 133911 w 914400"/>
                      <a:gd name="connsiteY11" fmla="*/ 0 h 763334"/>
                      <a:gd name="connsiteX12" fmla="*/ 120234 w 914400"/>
                      <a:gd name="connsiteY12" fmla="*/ 323289 h 763334"/>
                      <a:gd name="connsiteX13" fmla="*/ 389290 w 914400"/>
                      <a:gd name="connsiteY13" fmla="*/ 653409 h 763334"/>
                      <a:gd name="connsiteX14" fmla="*/ 400337 w 914400"/>
                      <a:gd name="connsiteY14" fmla="*/ 654523 h 763334"/>
                      <a:gd name="connsiteX15" fmla="*/ 339718 w 914400"/>
                      <a:gd name="connsiteY15" fmla="*/ 763334 h 763334"/>
                      <a:gd name="connsiteX16" fmla="*/ 279237 w 914400"/>
                      <a:gd name="connsiteY16" fmla="*/ 744560 h 763334"/>
                      <a:gd name="connsiteX17" fmla="*/ 0 w 914400"/>
                      <a:gd name="connsiteY17" fmla="*/ 323289 h 763334"/>
                      <a:gd name="connsiteX18" fmla="*/ 133911 w 914400"/>
                      <a:gd name="connsiteY18" fmla="*/ 0 h 763334"/>
                      <a:gd name="connsiteX0" fmla="*/ 821249 w 919518"/>
                      <a:gd name="connsiteY0" fmla="*/ 0 h 720137"/>
                      <a:gd name="connsiteX1" fmla="*/ 841436 w 919518"/>
                      <a:gd name="connsiteY1" fmla="*/ 24467 h 720137"/>
                      <a:gd name="connsiteX2" fmla="*/ 919518 w 919518"/>
                      <a:gd name="connsiteY2" fmla="*/ 280092 h 720137"/>
                      <a:gd name="connsiteX3" fmla="*/ 841436 w 919518"/>
                      <a:gd name="connsiteY3" fmla="*/ 535717 h 720137"/>
                      <a:gd name="connsiteX4" fmla="*/ 816541 w 919518"/>
                      <a:gd name="connsiteY4" fmla="*/ 565890 h 720137"/>
                      <a:gd name="connsiteX5" fmla="*/ 710238 w 919518"/>
                      <a:gd name="connsiteY5" fmla="*/ 506669 h 720137"/>
                      <a:gd name="connsiteX6" fmla="*/ 741736 w 919518"/>
                      <a:gd name="connsiteY6" fmla="*/ 468493 h 720137"/>
                      <a:gd name="connsiteX7" fmla="*/ 799284 w 919518"/>
                      <a:gd name="connsiteY7" fmla="*/ 280092 h 720137"/>
                      <a:gd name="connsiteX8" fmla="*/ 741736 w 919518"/>
                      <a:gd name="connsiteY8" fmla="*/ 91691 h 720137"/>
                      <a:gd name="connsiteX9" fmla="*/ 727531 w 919518"/>
                      <a:gd name="connsiteY9" fmla="*/ 74475 h 720137"/>
                      <a:gd name="connsiteX10" fmla="*/ 821249 w 919518"/>
                      <a:gd name="connsiteY10" fmla="*/ 0 h 720137"/>
                      <a:gd name="connsiteX11" fmla="*/ 5118 w 919518"/>
                      <a:gd name="connsiteY11" fmla="*/ 280092 h 720137"/>
                      <a:gd name="connsiteX12" fmla="*/ 125352 w 919518"/>
                      <a:gd name="connsiteY12" fmla="*/ 280092 h 720137"/>
                      <a:gd name="connsiteX13" fmla="*/ 394408 w 919518"/>
                      <a:gd name="connsiteY13" fmla="*/ 610212 h 720137"/>
                      <a:gd name="connsiteX14" fmla="*/ 405455 w 919518"/>
                      <a:gd name="connsiteY14" fmla="*/ 611326 h 720137"/>
                      <a:gd name="connsiteX15" fmla="*/ 344836 w 919518"/>
                      <a:gd name="connsiteY15" fmla="*/ 720137 h 720137"/>
                      <a:gd name="connsiteX16" fmla="*/ 284355 w 919518"/>
                      <a:gd name="connsiteY16" fmla="*/ 701363 h 720137"/>
                      <a:gd name="connsiteX17" fmla="*/ 5118 w 919518"/>
                      <a:gd name="connsiteY17" fmla="*/ 280092 h 720137"/>
                      <a:gd name="connsiteX0" fmla="*/ 697538 w 795807"/>
                      <a:gd name="connsiteY0" fmla="*/ 0 h 720137"/>
                      <a:gd name="connsiteX1" fmla="*/ 717725 w 795807"/>
                      <a:gd name="connsiteY1" fmla="*/ 24467 h 720137"/>
                      <a:gd name="connsiteX2" fmla="*/ 795807 w 795807"/>
                      <a:gd name="connsiteY2" fmla="*/ 280092 h 720137"/>
                      <a:gd name="connsiteX3" fmla="*/ 717725 w 795807"/>
                      <a:gd name="connsiteY3" fmla="*/ 535717 h 720137"/>
                      <a:gd name="connsiteX4" fmla="*/ 692830 w 795807"/>
                      <a:gd name="connsiteY4" fmla="*/ 565890 h 720137"/>
                      <a:gd name="connsiteX5" fmla="*/ 586527 w 795807"/>
                      <a:gd name="connsiteY5" fmla="*/ 506669 h 720137"/>
                      <a:gd name="connsiteX6" fmla="*/ 618025 w 795807"/>
                      <a:gd name="connsiteY6" fmla="*/ 468493 h 720137"/>
                      <a:gd name="connsiteX7" fmla="*/ 675573 w 795807"/>
                      <a:gd name="connsiteY7" fmla="*/ 280092 h 720137"/>
                      <a:gd name="connsiteX8" fmla="*/ 618025 w 795807"/>
                      <a:gd name="connsiteY8" fmla="*/ 91691 h 720137"/>
                      <a:gd name="connsiteX9" fmla="*/ 603820 w 795807"/>
                      <a:gd name="connsiteY9" fmla="*/ 74475 h 720137"/>
                      <a:gd name="connsiteX10" fmla="*/ 697538 w 795807"/>
                      <a:gd name="connsiteY10" fmla="*/ 0 h 720137"/>
                      <a:gd name="connsiteX11" fmla="*/ 160644 w 795807"/>
                      <a:gd name="connsiteY11" fmla="*/ 701363 h 720137"/>
                      <a:gd name="connsiteX12" fmla="*/ 1641 w 795807"/>
                      <a:gd name="connsiteY12" fmla="*/ 280092 h 720137"/>
                      <a:gd name="connsiteX13" fmla="*/ 270697 w 795807"/>
                      <a:gd name="connsiteY13" fmla="*/ 610212 h 720137"/>
                      <a:gd name="connsiteX14" fmla="*/ 281744 w 795807"/>
                      <a:gd name="connsiteY14" fmla="*/ 611326 h 720137"/>
                      <a:gd name="connsiteX15" fmla="*/ 221125 w 795807"/>
                      <a:gd name="connsiteY15" fmla="*/ 720137 h 720137"/>
                      <a:gd name="connsiteX16" fmla="*/ 160644 w 795807"/>
                      <a:gd name="connsiteY16" fmla="*/ 701363 h 720137"/>
                      <a:gd name="connsiteX0" fmla="*/ 536894 w 635163"/>
                      <a:gd name="connsiteY0" fmla="*/ 0 h 720137"/>
                      <a:gd name="connsiteX1" fmla="*/ 557081 w 635163"/>
                      <a:gd name="connsiteY1" fmla="*/ 24467 h 720137"/>
                      <a:gd name="connsiteX2" fmla="*/ 635163 w 635163"/>
                      <a:gd name="connsiteY2" fmla="*/ 280092 h 720137"/>
                      <a:gd name="connsiteX3" fmla="*/ 557081 w 635163"/>
                      <a:gd name="connsiteY3" fmla="*/ 535717 h 720137"/>
                      <a:gd name="connsiteX4" fmla="*/ 532186 w 635163"/>
                      <a:gd name="connsiteY4" fmla="*/ 565890 h 720137"/>
                      <a:gd name="connsiteX5" fmla="*/ 425883 w 635163"/>
                      <a:gd name="connsiteY5" fmla="*/ 506669 h 720137"/>
                      <a:gd name="connsiteX6" fmla="*/ 457381 w 635163"/>
                      <a:gd name="connsiteY6" fmla="*/ 468493 h 720137"/>
                      <a:gd name="connsiteX7" fmla="*/ 514929 w 635163"/>
                      <a:gd name="connsiteY7" fmla="*/ 280092 h 720137"/>
                      <a:gd name="connsiteX8" fmla="*/ 457381 w 635163"/>
                      <a:gd name="connsiteY8" fmla="*/ 91691 h 720137"/>
                      <a:gd name="connsiteX9" fmla="*/ 443176 w 635163"/>
                      <a:gd name="connsiteY9" fmla="*/ 74475 h 720137"/>
                      <a:gd name="connsiteX10" fmla="*/ 536894 w 635163"/>
                      <a:gd name="connsiteY10" fmla="*/ 0 h 720137"/>
                      <a:gd name="connsiteX11" fmla="*/ 0 w 635163"/>
                      <a:gd name="connsiteY11" fmla="*/ 701363 h 720137"/>
                      <a:gd name="connsiteX12" fmla="*/ 110053 w 635163"/>
                      <a:gd name="connsiteY12" fmla="*/ 610212 h 720137"/>
                      <a:gd name="connsiteX13" fmla="*/ 121100 w 635163"/>
                      <a:gd name="connsiteY13" fmla="*/ 611326 h 720137"/>
                      <a:gd name="connsiteX14" fmla="*/ 60481 w 635163"/>
                      <a:gd name="connsiteY14" fmla="*/ 720137 h 720137"/>
                      <a:gd name="connsiteX15" fmla="*/ 0 w 635163"/>
                      <a:gd name="connsiteY15" fmla="*/ 701363 h 720137"/>
                      <a:gd name="connsiteX0" fmla="*/ 536894 w 635163"/>
                      <a:gd name="connsiteY0" fmla="*/ 0 h 720137"/>
                      <a:gd name="connsiteX1" fmla="*/ 557081 w 635163"/>
                      <a:gd name="connsiteY1" fmla="*/ 24467 h 720137"/>
                      <a:gd name="connsiteX2" fmla="*/ 635163 w 635163"/>
                      <a:gd name="connsiteY2" fmla="*/ 280092 h 720137"/>
                      <a:gd name="connsiteX3" fmla="*/ 557081 w 635163"/>
                      <a:gd name="connsiteY3" fmla="*/ 535717 h 720137"/>
                      <a:gd name="connsiteX4" fmla="*/ 532186 w 635163"/>
                      <a:gd name="connsiteY4" fmla="*/ 565890 h 720137"/>
                      <a:gd name="connsiteX5" fmla="*/ 425883 w 635163"/>
                      <a:gd name="connsiteY5" fmla="*/ 506669 h 720137"/>
                      <a:gd name="connsiteX6" fmla="*/ 457381 w 635163"/>
                      <a:gd name="connsiteY6" fmla="*/ 468493 h 720137"/>
                      <a:gd name="connsiteX7" fmla="*/ 514929 w 635163"/>
                      <a:gd name="connsiteY7" fmla="*/ 280092 h 720137"/>
                      <a:gd name="connsiteX8" fmla="*/ 457381 w 635163"/>
                      <a:gd name="connsiteY8" fmla="*/ 91691 h 720137"/>
                      <a:gd name="connsiteX9" fmla="*/ 443176 w 635163"/>
                      <a:gd name="connsiteY9" fmla="*/ 74475 h 720137"/>
                      <a:gd name="connsiteX10" fmla="*/ 536894 w 635163"/>
                      <a:gd name="connsiteY10" fmla="*/ 0 h 720137"/>
                      <a:gd name="connsiteX11" fmla="*/ 0 w 635163"/>
                      <a:gd name="connsiteY11" fmla="*/ 701363 h 720137"/>
                      <a:gd name="connsiteX12" fmla="*/ 110053 w 635163"/>
                      <a:gd name="connsiteY12" fmla="*/ 610212 h 720137"/>
                      <a:gd name="connsiteX13" fmla="*/ 60481 w 635163"/>
                      <a:gd name="connsiteY13" fmla="*/ 720137 h 720137"/>
                      <a:gd name="connsiteX14" fmla="*/ 0 w 635163"/>
                      <a:gd name="connsiteY14" fmla="*/ 701363 h 720137"/>
                      <a:gd name="connsiteX0" fmla="*/ 536894 w 635163"/>
                      <a:gd name="connsiteY0" fmla="*/ 0 h 720137"/>
                      <a:gd name="connsiteX1" fmla="*/ 557081 w 635163"/>
                      <a:gd name="connsiteY1" fmla="*/ 24467 h 720137"/>
                      <a:gd name="connsiteX2" fmla="*/ 635163 w 635163"/>
                      <a:gd name="connsiteY2" fmla="*/ 280092 h 720137"/>
                      <a:gd name="connsiteX3" fmla="*/ 557081 w 635163"/>
                      <a:gd name="connsiteY3" fmla="*/ 535717 h 720137"/>
                      <a:gd name="connsiteX4" fmla="*/ 532186 w 635163"/>
                      <a:gd name="connsiteY4" fmla="*/ 565890 h 720137"/>
                      <a:gd name="connsiteX5" fmla="*/ 425883 w 635163"/>
                      <a:gd name="connsiteY5" fmla="*/ 506669 h 720137"/>
                      <a:gd name="connsiteX6" fmla="*/ 457381 w 635163"/>
                      <a:gd name="connsiteY6" fmla="*/ 468493 h 720137"/>
                      <a:gd name="connsiteX7" fmla="*/ 514929 w 635163"/>
                      <a:gd name="connsiteY7" fmla="*/ 280092 h 720137"/>
                      <a:gd name="connsiteX8" fmla="*/ 457381 w 635163"/>
                      <a:gd name="connsiteY8" fmla="*/ 91691 h 720137"/>
                      <a:gd name="connsiteX9" fmla="*/ 443176 w 635163"/>
                      <a:gd name="connsiteY9" fmla="*/ 74475 h 720137"/>
                      <a:gd name="connsiteX10" fmla="*/ 536894 w 635163"/>
                      <a:gd name="connsiteY10" fmla="*/ 0 h 720137"/>
                      <a:gd name="connsiteX11" fmla="*/ 0 w 635163"/>
                      <a:gd name="connsiteY11" fmla="*/ 701363 h 720137"/>
                      <a:gd name="connsiteX12" fmla="*/ 60481 w 635163"/>
                      <a:gd name="connsiteY12" fmla="*/ 720137 h 720137"/>
                      <a:gd name="connsiteX13" fmla="*/ 0 w 635163"/>
                      <a:gd name="connsiteY13" fmla="*/ 701363 h 720137"/>
                      <a:gd name="connsiteX0" fmla="*/ 111011 w 209280"/>
                      <a:gd name="connsiteY0" fmla="*/ 0 h 565890"/>
                      <a:gd name="connsiteX1" fmla="*/ 131198 w 209280"/>
                      <a:gd name="connsiteY1" fmla="*/ 24467 h 565890"/>
                      <a:gd name="connsiteX2" fmla="*/ 209280 w 209280"/>
                      <a:gd name="connsiteY2" fmla="*/ 280092 h 565890"/>
                      <a:gd name="connsiteX3" fmla="*/ 131198 w 209280"/>
                      <a:gd name="connsiteY3" fmla="*/ 535717 h 565890"/>
                      <a:gd name="connsiteX4" fmla="*/ 106303 w 209280"/>
                      <a:gd name="connsiteY4" fmla="*/ 565890 h 565890"/>
                      <a:gd name="connsiteX5" fmla="*/ 0 w 209280"/>
                      <a:gd name="connsiteY5" fmla="*/ 506669 h 565890"/>
                      <a:gd name="connsiteX6" fmla="*/ 31498 w 209280"/>
                      <a:gd name="connsiteY6" fmla="*/ 468493 h 565890"/>
                      <a:gd name="connsiteX7" fmla="*/ 89046 w 209280"/>
                      <a:gd name="connsiteY7" fmla="*/ 280092 h 565890"/>
                      <a:gd name="connsiteX8" fmla="*/ 31498 w 209280"/>
                      <a:gd name="connsiteY8" fmla="*/ 91691 h 565890"/>
                      <a:gd name="connsiteX9" fmla="*/ 17293 w 209280"/>
                      <a:gd name="connsiteY9" fmla="*/ 74475 h 565890"/>
                      <a:gd name="connsiteX10" fmla="*/ 111011 w 209280"/>
                      <a:gd name="connsiteY10" fmla="*/ 0 h 565890"/>
                      <a:gd name="connsiteX0" fmla="*/ 111011 w 209280"/>
                      <a:gd name="connsiteY0" fmla="*/ 0 h 565890"/>
                      <a:gd name="connsiteX1" fmla="*/ 131198 w 209280"/>
                      <a:gd name="connsiteY1" fmla="*/ 24467 h 565890"/>
                      <a:gd name="connsiteX2" fmla="*/ 209280 w 209280"/>
                      <a:gd name="connsiteY2" fmla="*/ 280092 h 565890"/>
                      <a:gd name="connsiteX3" fmla="*/ 131198 w 209280"/>
                      <a:gd name="connsiteY3" fmla="*/ 535717 h 565890"/>
                      <a:gd name="connsiteX4" fmla="*/ 106303 w 209280"/>
                      <a:gd name="connsiteY4" fmla="*/ 565890 h 565890"/>
                      <a:gd name="connsiteX5" fmla="*/ 0 w 209280"/>
                      <a:gd name="connsiteY5" fmla="*/ 506669 h 565890"/>
                      <a:gd name="connsiteX6" fmla="*/ 31498 w 209280"/>
                      <a:gd name="connsiteY6" fmla="*/ 468493 h 565890"/>
                      <a:gd name="connsiteX7" fmla="*/ 89046 w 209280"/>
                      <a:gd name="connsiteY7" fmla="*/ 280092 h 565890"/>
                      <a:gd name="connsiteX8" fmla="*/ 31498 w 209280"/>
                      <a:gd name="connsiteY8" fmla="*/ 91691 h 565890"/>
                      <a:gd name="connsiteX9" fmla="*/ 111011 w 209280"/>
                      <a:gd name="connsiteY9" fmla="*/ 0 h 565890"/>
                      <a:gd name="connsiteX0" fmla="*/ 31498 w 209280"/>
                      <a:gd name="connsiteY0" fmla="*/ 67224 h 541423"/>
                      <a:gd name="connsiteX1" fmla="*/ 131198 w 209280"/>
                      <a:gd name="connsiteY1" fmla="*/ 0 h 541423"/>
                      <a:gd name="connsiteX2" fmla="*/ 209280 w 209280"/>
                      <a:gd name="connsiteY2" fmla="*/ 255625 h 541423"/>
                      <a:gd name="connsiteX3" fmla="*/ 131198 w 209280"/>
                      <a:gd name="connsiteY3" fmla="*/ 511250 h 541423"/>
                      <a:gd name="connsiteX4" fmla="*/ 106303 w 209280"/>
                      <a:gd name="connsiteY4" fmla="*/ 541423 h 541423"/>
                      <a:gd name="connsiteX5" fmla="*/ 0 w 209280"/>
                      <a:gd name="connsiteY5" fmla="*/ 482202 h 541423"/>
                      <a:gd name="connsiteX6" fmla="*/ 31498 w 209280"/>
                      <a:gd name="connsiteY6" fmla="*/ 444026 h 541423"/>
                      <a:gd name="connsiteX7" fmla="*/ 89046 w 209280"/>
                      <a:gd name="connsiteY7" fmla="*/ 255625 h 541423"/>
                      <a:gd name="connsiteX8" fmla="*/ 31498 w 209280"/>
                      <a:gd name="connsiteY8" fmla="*/ 67224 h 541423"/>
                      <a:gd name="connsiteX0" fmla="*/ 31498 w 209280"/>
                      <a:gd name="connsiteY0" fmla="*/ 68021 h 542220"/>
                      <a:gd name="connsiteX1" fmla="*/ 131198 w 209280"/>
                      <a:gd name="connsiteY1" fmla="*/ 797 h 542220"/>
                      <a:gd name="connsiteX2" fmla="*/ 209280 w 209280"/>
                      <a:gd name="connsiteY2" fmla="*/ 256422 h 542220"/>
                      <a:gd name="connsiteX3" fmla="*/ 131198 w 209280"/>
                      <a:gd name="connsiteY3" fmla="*/ 512047 h 542220"/>
                      <a:gd name="connsiteX4" fmla="*/ 106303 w 209280"/>
                      <a:gd name="connsiteY4" fmla="*/ 542220 h 542220"/>
                      <a:gd name="connsiteX5" fmla="*/ 0 w 209280"/>
                      <a:gd name="connsiteY5" fmla="*/ 482999 h 542220"/>
                      <a:gd name="connsiteX6" fmla="*/ 31498 w 209280"/>
                      <a:gd name="connsiteY6" fmla="*/ 444823 h 542220"/>
                      <a:gd name="connsiteX7" fmla="*/ 89046 w 209280"/>
                      <a:gd name="connsiteY7" fmla="*/ 256422 h 542220"/>
                      <a:gd name="connsiteX8" fmla="*/ 31498 w 209280"/>
                      <a:gd name="connsiteY8" fmla="*/ 68021 h 542220"/>
                      <a:gd name="connsiteX0" fmla="*/ 31498 w 209280"/>
                      <a:gd name="connsiteY0" fmla="*/ 69045 h 543244"/>
                      <a:gd name="connsiteX1" fmla="*/ 131198 w 209280"/>
                      <a:gd name="connsiteY1" fmla="*/ 1821 h 543244"/>
                      <a:gd name="connsiteX2" fmla="*/ 209280 w 209280"/>
                      <a:gd name="connsiteY2" fmla="*/ 257446 h 543244"/>
                      <a:gd name="connsiteX3" fmla="*/ 131198 w 209280"/>
                      <a:gd name="connsiteY3" fmla="*/ 513071 h 543244"/>
                      <a:gd name="connsiteX4" fmla="*/ 106303 w 209280"/>
                      <a:gd name="connsiteY4" fmla="*/ 543244 h 543244"/>
                      <a:gd name="connsiteX5" fmla="*/ 0 w 209280"/>
                      <a:gd name="connsiteY5" fmla="*/ 484023 h 543244"/>
                      <a:gd name="connsiteX6" fmla="*/ 31498 w 209280"/>
                      <a:gd name="connsiteY6" fmla="*/ 445847 h 543244"/>
                      <a:gd name="connsiteX7" fmla="*/ 89046 w 209280"/>
                      <a:gd name="connsiteY7" fmla="*/ 257446 h 543244"/>
                      <a:gd name="connsiteX8" fmla="*/ 31498 w 209280"/>
                      <a:gd name="connsiteY8" fmla="*/ 69045 h 543244"/>
                      <a:gd name="connsiteX0" fmla="*/ 31498 w 209280"/>
                      <a:gd name="connsiteY0" fmla="*/ 88078 h 562277"/>
                      <a:gd name="connsiteX1" fmla="*/ 131198 w 209280"/>
                      <a:gd name="connsiteY1" fmla="*/ 20854 h 562277"/>
                      <a:gd name="connsiteX2" fmla="*/ 209280 w 209280"/>
                      <a:gd name="connsiteY2" fmla="*/ 276479 h 562277"/>
                      <a:gd name="connsiteX3" fmla="*/ 131198 w 209280"/>
                      <a:gd name="connsiteY3" fmla="*/ 532104 h 562277"/>
                      <a:gd name="connsiteX4" fmla="*/ 106303 w 209280"/>
                      <a:gd name="connsiteY4" fmla="*/ 562277 h 562277"/>
                      <a:gd name="connsiteX5" fmla="*/ 0 w 209280"/>
                      <a:gd name="connsiteY5" fmla="*/ 503056 h 562277"/>
                      <a:gd name="connsiteX6" fmla="*/ 31498 w 209280"/>
                      <a:gd name="connsiteY6" fmla="*/ 464880 h 562277"/>
                      <a:gd name="connsiteX7" fmla="*/ 89046 w 209280"/>
                      <a:gd name="connsiteY7" fmla="*/ 276479 h 562277"/>
                      <a:gd name="connsiteX8" fmla="*/ 31498 w 209280"/>
                      <a:gd name="connsiteY8" fmla="*/ 88078 h 562277"/>
                      <a:gd name="connsiteX0" fmla="*/ 31498 w 209280"/>
                      <a:gd name="connsiteY0" fmla="*/ 88521 h 562720"/>
                      <a:gd name="connsiteX1" fmla="*/ 131198 w 209280"/>
                      <a:gd name="connsiteY1" fmla="*/ 21297 h 562720"/>
                      <a:gd name="connsiteX2" fmla="*/ 209280 w 209280"/>
                      <a:gd name="connsiteY2" fmla="*/ 276922 h 562720"/>
                      <a:gd name="connsiteX3" fmla="*/ 131198 w 209280"/>
                      <a:gd name="connsiteY3" fmla="*/ 532547 h 562720"/>
                      <a:gd name="connsiteX4" fmla="*/ 106303 w 209280"/>
                      <a:gd name="connsiteY4" fmla="*/ 562720 h 562720"/>
                      <a:gd name="connsiteX5" fmla="*/ 0 w 209280"/>
                      <a:gd name="connsiteY5" fmla="*/ 503499 h 562720"/>
                      <a:gd name="connsiteX6" fmla="*/ 31498 w 209280"/>
                      <a:gd name="connsiteY6" fmla="*/ 465323 h 562720"/>
                      <a:gd name="connsiteX7" fmla="*/ 89046 w 209280"/>
                      <a:gd name="connsiteY7" fmla="*/ 276922 h 562720"/>
                      <a:gd name="connsiteX8" fmla="*/ 31498 w 209280"/>
                      <a:gd name="connsiteY8" fmla="*/ 88521 h 562720"/>
                      <a:gd name="connsiteX0" fmla="*/ 31498 w 209280"/>
                      <a:gd name="connsiteY0" fmla="*/ 85339 h 559538"/>
                      <a:gd name="connsiteX1" fmla="*/ 131198 w 209280"/>
                      <a:gd name="connsiteY1" fmla="*/ 18115 h 559538"/>
                      <a:gd name="connsiteX2" fmla="*/ 209280 w 209280"/>
                      <a:gd name="connsiteY2" fmla="*/ 273740 h 559538"/>
                      <a:gd name="connsiteX3" fmla="*/ 131198 w 209280"/>
                      <a:gd name="connsiteY3" fmla="*/ 529365 h 559538"/>
                      <a:gd name="connsiteX4" fmla="*/ 106303 w 209280"/>
                      <a:gd name="connsiteY4" fmla="*/ 559538 h 559538"/>
                      <a:gd name="connsiteX5" fmla="*/ 0 w 209280"/>
                      <a:gd name="connsiteY5" fmla="*/ 500317 h 559538"/>
                      <a:gd name="connsiteX6" fmla="*/ 31498 w 209280"/>
                      <a:gd name="connsiteY6" fmla="*/ 462141 h 559538"/>
                      <a:gd name="connsiteX7" fmla="*/ 89046 w 209280"/>
                      <a:gd name="connsiteY7" fmla="*/ 273740 h 559538"/>
                      <a:gd name="connsiteX8" fmla="*/ 31498 w 209280"/>
                      <a:gd name="connsiteY8" fmla="*/ 85339 h 559538"/>
                      <a:gd name="connsiteX0" fmla="*/ 31498 w 209280"/>
                      <a:gd name="connsiteY0" fmla="*/ 92248 h 566447"/>
                      <a:gd name="connsiteX1" fmla="*/ 131198 w 209280"/>
                      <a:gd name="connsiteY1" fmla="*/ 25024 h 566447"/>
                      <a:gd name="connsiteX2" fmla="*/ 209280 w 209280"/>
                      <a:gd name="connsiteY2" fmla="*/ 280649 h 566447"/>
                      <a:gd name="connsiteX3" fmla="*/ 131198 w 209280"/>
                      <a:gd name="connsiteY3" fmla="*/ 536274 h 566447"/>
                      <a:gd name="connsiteX4" fmla="*/ 106303 w 209280"/>
                      <a:gd name="connsiteY4" fmla="*/ 566447 h 566447"/>
                      <a:gd name="connsiteX5" fmla="*/ 0 w 209280"/>
                      <a:gd name="connsiteY5" fmla="*/ 507226 h 566447"/>
                      <a:gd name="connsiteX6" fmla="*/ 31498 w 209280"/>
                      <a:gd name="connsiteY6" fmla="*/ 469050 h 566447"/>
                      <a:gd name="connsiteX7" fmla="*/ 89046 w 209280"/>
                      <a:gd name="connsiteY7" fmla="*/ 280649 h 566447"/>
                      <a:gd name="connsiteX8" fmla="*/ 31498 w 209280"/>
                      <a:gd name="connsiteY8" fmla="*/ 92248 h 566447"/>
                      <a:gd name="connsiteX0" fmla="*/ 8631 w 186413"/>
                      <a:gd name="connsiteY0" fmla="*/ 92248 h 566447"/>
                      <a:gd name="connsiteX1" fmla="*/ 108331 w 186413"/>
                      <a:gd name="connsiteY1" fmla="*/ 25024 h 566447"/>
                      <a:gd name="connsiteX2" fmla="*/ 186413 w 186413"/>
                      <a:gd name="connsiteY2" fmla="*/ 280649 h 566447"/>
                      <a:gd name="connsiteX3" fmla="*/ 108331 w 186413"/>
                      <a:gd name="connsiteY3" fmla="*/ 536274 h 566447"/>
                      <a:gd name="connsiteX4" fmla="*/ 83436 w 186413"/>
                      <a:gd name="connsiteY4" fmla="*/ 566447 h 566447"/>
                      <a:gd name="connsiteX5" fmla="*/ 8631 w 186413"/>
                      <a:gd name="connsiteY5" fmla="*/ 469050 h 566447"/>
                      <a:gd name="connsiteX6" fmla="*/ 66179 w 186413"/>
                      <a:gd name="connsiteY6" fmla="*/ 280649 h 566447"/>
                      <a:gd name="connsiteX7" fmla="*/ 8631 w 186413"/>
                      <a:gd name="connsiteY7" fmla="*/ 92248 h 566447"/>
                      <a:gd name="connsiteX0" fmla="*/ 8631 w 186413"/>
                      <a:gd name="connsiteY0" fmla="*/ 92248 h 536274"/>
                      <a:gd name="connsiteX1" fmla="*/ 108331 w 186413"/>
                      <a:gd name="connsiteY1" fmla="*/ 25024 h 536274"/>
                      <a:gd name="connsiteX2" fmla="*/ 186413 w 186413"/>
                      <a:gd name="connsiteY2" fmla="*/ 280649 h 536274"/>
                      <a:gd name="connsiteX3" fmla="*/ 108331 w 186413"/>
                      <a:gd name="connsiteY3" fmla="*/ 536274 h 536274"/>
                      <a:gd name="connsiteX4" fmla="*/ 8631 w 186413"/>
                      <a:gd name="connsiteY4" fmla="*/ 469050 h 536274"/>
                      <a:gd name="connsiteX5" fmla="*/ 66179 w 186413"/>
                      <a:gd name="connsiteY5" fmla="*/ 280649 h 536274"/>
                      <a:gd name="connsiteX6" fmla="*/ 8631 w 186413"/>
                      <a:gd name="connsiteY6" fmla="*/ 92248 h 536274"/>
                      <a:gd name="connsiteX0" fmla="*/ 8631 w 186413"/>
                      <a:gd name="connsiteY0" fmla="*/ 92248 h 541415"/>
                      <a:gd name="connsiteX1" fmla="*/ 108331 w 186413"/>
                      <a:gd name="connsiteY1" fmla="*/ 25024 h 541415"/>
                      <a:gd name="connsiteX2" fmla="*/ 186413 w 186413"/>
                      <a:gd name="connsiteY2" fmla="*/ 280649 h 541415"/>
                      <a:gd name="connsiteX3" fmla="*/ 108331 w 186413"/>
                      <a:gd name="connsiteY3" fmla="*/ 536274 h 541415"/>
                      <a:gd name="connsiteX4" fmla="*/ 8631 w 186413"/>
                      <a:gd name="connsiteY4" fmla="*/ 469050 h 541415"/>
                      <a:gd name="connsiteX5" fmla="*/ 66179 w 186413"/>
                      <a:gd name="connsiteY5" fmla="*/ 280649 h 541415"/>
                      <a:gd name="connsiteX6" fmla="*/ 8631 w 186413"/>
                      <a:gd name="connsiteY6" fmla="*/ 92248 h 541415"/>
                      <a:gd name="connsiteX0" fmla="*/ 10995 w 188777"/>
                      <a:gd name="connsiteY0" fmla="*/ 92248 h 542092"/>
                      <a:gd name="connsiteX1" fmla="*/ 110695 w 188777"/>
                      <a:gd name="connsiteY1" fmla="*/ 25024 h 542092"/>
                      <a:gd name="connsiteX2" fmla="*/ 188777 w 188777"/>
                      <a:gd name="connsiteY2" fmla="*/ 280649 h 542092"/>
                      <a:gd name="connsiteX3" fmla="*/ 110695 w 188777"/>
                      <a:gd name="connsiteY3" fmla="*/ 536274 h 542092"/>
                      <a:gd name="connsiteX4" fmla="*/ 10995 w 188777"/>
                      <a:gd name="connsiteY4" fmla="*/ 469050 h 542092"/>
                      <a:gd name="connsiteX5" fmla="*/ 68543 w 188777"/>
                      <a:gd name="connsiteY5" fmla="*/ 280649 h 542092"/>
                      <a:gd name="connsiteX6" fmla="*/ 10995 w 188777"/>
                      <a:gd name="connsiteY6" fmla="*/ 92248 h 542092"/>
                      <a:gd name="connsiteX0" fmla="*/ 10741 w 188523"/>
                      <a:gd name="connsiteY0" fmla="*/ 92248 h 551486"/>
                      <a:gd name="connsiteX1" fmla="*/ 110441 w 188523"/>
                      <a:gd name="connsiteY1" fmla="*/ 25024 h 551486"/>
                      <a:gd name="connsiteX2" fmla="*/ 188523 w 188523"/>
                      <a:gd name="connsiteY2" fmla="*/ 280649 h 551486"/>
                      <a:gd name="connsiteX3" fmla="*/ 110441 w 188523"/>
                      <a:gd name="connsiteY3" fmla="*/ 536274 h 551486"/>
                      <a:gd name="connsiteX4" fmla="*/ 10741 w 188523"/>
                      <a:gd name="connsiteY4" fmla="*/ 469050 h 551486"/>
                      <a:gd name="connsiteX5" fmla="*/ 68289 w 188523"/>
                      <a:gd name="connsiteY5" fmla="*/ 280649 h 551486"/>
                      <a:gd name="connsiteX6" fmla="*/ 10741 w 188523"/>
                      <a:gd name="connsiteY6" fmla="*/ 92248 h 551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523" h="551486">
                        <a:moveTo>
                          <a:pt x="10741" y="92248"/>
                        </a:moveTo>
                        <a:cubicBezTo>
                          <a:pt x="-24881" y="53314"/>
                          <a:pt x="57928" y="-46211"/>
                          <a:pt x="110441" y="25024"/>
                        </a:cubicBezTo>
                        <a:cubicBezTo>
                          <a:pt x="159738" y="97994"/>
                          <a:pt x="188523" y="185960"/>
                          <a:pt x="188523" y="280649"/>
                        </a:cubicBezTo>
                        <a:cubicBezTo>
                          <a:pt x="188523" y="375339"/>
                          <a:pt x="159738" y="463305"/>
                          <a:pt x="110441" y="536274"/>
                        </a:cubicBezTo>
                        <a:cubicBezTo>
                          <a:pt x="44157" y="585475"/>
                          <a:pt x="-27635" y="502475"/>
                          <a:pt x="10741" y="469050"/>
                        </a:cubicBezTo>
                        <a:cubicBezTo>
                          <a:pt x="47074" y="415270"/>
                          <a:pt x="68289" y="350437"/>
                          <a:pt x="68289" y="280649"/>
                        </a:cubicBezTo>
                        <a:cubicBezTo>
                          <a:pt x="68289" y="210861"/>
                          <a:pt x="47074" y="146028"/>
                          <a:pt x="10741" y="92248"/>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Arial" panose="020B0604020202020204" pitchFamily="34" charset="0"/>
                      <a:cs typeface="Arial" panose="020B0604020202020204" pitchFamily="34" charset="0"/>
                    </a:endParaRPr>
                  </a:p>
                </p:txBody>
              </p:sp>
            </p:grpSp>
            <p:grpSp>
              <p:nvGrpSpPr>
                <p:cNvPr id="65" name="Group 64">
                  <a:extLst>
                    <a:ext uri="{FF2B5EF4-FFF2-40B4-BE49-F238E27FC236}">
                      <a16:creationId xmlns:a16="http://schemas.microsoft.com/office/drawing/2014/main" id="{27D2B219-207C-4F9A-BF67-48B0D823AEBE}"/>
                    </a:ext>
                  </a:extLst>
                </p:cNvPr>
                <p:cNvGrpSpPr/>
                <p:nvPr/>
              </p:nvGrpSpPr>
              <p:grpSpPr>
                <a:xfrm flipH="1">
                  <a:off x="3857899" y="1880101"/>
                  <a:ext cx="381167" cy="381167"/>
                  <a:chOff x="1162898" y="1919559"/>
                  <a:chExt cx="866097" cy="866097"/>
                </a:xfrm>
                <a:solidFill>
                  <a:srgbClr val="CDCB20"/>
                </a:solidFill>
                <a:effectLst/>
              </p:grpSpPr>
              <p:sp>
                <p:nvSpPr>
                  <p:cNvPr id="193" name="Freeform 572">
                    <a:extLst>
                      <a:ext uri="{FF2B5EF4-FFF2-40B4-BE49-F238E27FC236}">
                        <a16:creationId xmlns:a16="http://schemas.microsoft.com/office/drawing/2014/main" id="{A6918AA9-E427-4000-A3FF-8E5776AED944}"/>
                      </a:ext>
                    </a:extLst>
                  </p:cNvPr>
                  <p:cNvSpPr/>
                  <p:nvPr/>
                </p:nvSpPr>
                <p:spPr>
                  <a:xfrm>
                    <a:off x="1162898" y="1919559"/>
                    <a:ext cx="866097" cy="866097"/>
                  </a:xfrm>
                  <a:custGeom>
                    <a:avLst/>
                    <a:gdLst>
                      <a:gd name="connsiteX0" fmla="*/ 630627 w 1357911"/>
                      <a:gd name="connsiteY0" fmla="*/ 0 h 1357911"/>
                      <a:gd name="connsiteX1" fmla="*/ 727283 w 1357911"/>
                      <a:gd name="connsiteY1" fmla="*/ 0 h 1357911"/>
                      <a:gd name="connsiteX2" fmla="*/ 769573 w 1357911"/>
                      <a:gd name="connsiteY2" fmla="*/ 42290 h 1357911"/>
                      <a:gd name="connsiteX3" fmla="*/ 769573 w 1357911"/>
                      <a:gd name="connsiteY3" fmla="*/ 105138 h 1357911"/>
                      <a:gd name="connsiteX4" fmla="*/ 796163 w 1357911"/>
                      <a:gd name="connsiteY4" fmla="*/ 109195 h 1357911"/>
                      <a:gd name="connsiteX5" fmla="*/ 1004119 w 1357911"/>
                      <a:gd name="connsiteY5" fmla="*/ 196704 h 1357911"/>
                      <a:gd name="connsiteX6" fmla="*/ 1019973 w 1357911"/>
                      <a:gd name="connsiteY6" fmla="*/ 209784 h 1357911"/>
                      <a:gd name="connsiteX7" fmla="*/ 1065069 w 1357911"/>
                      <a:gd name="connsiteY7" fmla="*/ 164688 h 1357911"/>
                      <a:gd name="connsiteX8" fmla="*/ 1094973 w 1357911"/>
                      <a:gd name="connsiteY8" fmla="*/ 152302 h 1357911"/>
                      <a:gd name="connsiteX9" fmla="*/ 1124876 w 1357911"/>
                      <a:gd name="connsiteY9" fmla="*/ 164688 h 1357911"/>
                      <a:gd name="connsiteX10" fmla="*/ 1193223 w 1357911"/>
                      <a:gd name="connsiteY10" fmla="*/ 233034 h 1357911"/>
                      <a:gd name="connsiteX11" fmla="*/ 1193223 w 1357911"/>
                      <a:gd name="connsiteY11" fmla="*/ 292841 h 1357911"/>
                      <a:gd name="connsiteX12" fmla="*/ 1148126 w 1357911"/>
                      <a:gd name="connsiteY12" fmla="*/ 337938 h 1357911"/>
                      <a:gd name="connsiteX13" fmla="*/ 1161206 w 1357911"/>
                      <a:gd name="connsiteY13" fmla="*/ 353791 h 1357911"/>
                      <a:gd name="connsiteX14" fmla="*/ 1248714 w 1357911"/>
                      <a:gd name="connsiteY14" fmla="*/ 561746 h 1357911"/>
                      <a:gd name="connsiteX15" fmla="*/ 1252771 w 1357911"/>
                      <a:gd name="connsiteY15" fmla="*/ 588337 h 1357911"/>
                      <a:gd name="connsiteX16" fmla="*/ 1315621 w 1357911"/>
                      <a:gd name="connsiteY16" fmla="*/ 588337 h 1357911"/>
                      <a:gd name="connsiteX17" fmla="*/ 1357911 w 1357911"/>
                      <a:gd name="connsiteY17" fmla="*/ 630626 h 1357911"/>
                      <a:gd name="connsiteX18" fmla="*/ 1357911 w 1357911"/>
                      <a:gd name="connsiteY18" fmla="*/ 727283 h 1357911"/>
                      <a:gd name="connsiteX19" fmla="*/ 1315621 w 1357911"/>
                      <a:gd name="connsiteY19" fmla="*/ 769573 h 1357911"/>
                      <a:gd name="connsiteX20" fmla="*/ 1252771 w 1357911"/>
                      <a:gd name="connsiteY20" fmla="*/ 769573 h 1357911"/>
                      <a:gd name="connsiteX21" fmla="*/ 1248715 w 1357911"/>
                      <a:gd name="connsiteY21" fmla="*/ 796162 h 1357911"/>
                      <a:gd name="connsiteX22" fmla="*/ 1161206 w 1357911"/>
                      <a:gd name="connsiteY22" fmla="*/ 1004119 h 1357911"/>
                      <a:gd name="connsiteX23" fmla="*/ 1148126 w 1357911"/>
                      <a:gd name="connsiteY23" fmla="*/ 1019972 h 1357911"/>
                      <a:gd name="connsiteX24" fmla="*/ 1193222 w 1357911"/>
                      <a:gd name="connsiteY24" fmla="*/ 1065067 h 1357911"/>
                      <a:gd name="connsiteX25" fmla="*/ 1193222 w 1357911"/>
                      <a:gd name="connsiteY25" fmla="*/ 1124876 h 1357911"/>
                      <a:gd name="connsiteX26" fmla="*/ 1124877 w 1357911"/>
                      <a:gd name="connsiteY26" fmla="*/ 1193221 h 1357911"/>
                      <a:gd name="connsiteX27" fmla="*/ 1065068 w 1357911"/>
                      <a:gd name="connsiteY27" fmla="*/ 1193221 h 1357911"/>
                      <a:gd name="connsiteX28" fmla="*/ 1019973 w 1357911"/>
                      <a:gd name="connsiteY28" fmla="*/ 1148125 h 1357911"/>
                      <a:gd name="connsiteX29" fmla="*/ 1004119 w 1357911"/>
                      <a:gd name="connsiteY29" fmla="*/ 1161206 h 1357911"/>
                      <a:gd name="connsiteX30" fmla="*/ 796162 w 1357911"/>
                      <a:gd name="connsiteY30" fmla="*/ 1248714 h 1357911"/>
                      <a:gd name="connsiteX31" fmla="*/ 769572 w 1357911"/>
                      <a:gd name="connsiteY31" fmla="*/ 1252771 h 1357911"/>
                      <a:gd name="connsiteX32" fmla="*/ 769572 w 1357911"/>
                      <a:gd name="connsiteY32" fmla="*/ 1315621 h 1357911"/>
                      <a:gd name="connsiteX33" fmla="*/ 727283 w 1357911"/>
                      <a:gd name="connsiteY33" fmla="*/ 1357911 h 1357911"/>
                      <a:gd name="connsiteX34" fmla="*/ 630627 w 1357911"/>
                      <a:gd name="connsiteY34" fmla="*/ 1357910 h 1357911"/>
                      <a:gd name="connsiteX35" fmla="*/ 588337 w 1357911"/>
                      <a:gd name="connsiteY35" fmla="*/ 1315620 h 1357911"/>
                      <a:gd name="connsiteX36" fmla="*/ 588337 w 1357911"/>
                      <a:gd name="connsiteY36" fmla="*/ 1252772 h 1357911"/>
                      <a:gd name="connsiteX37" fmla="*/ 561746 w 1357911"/>
                      <a:gd name="connsiteY37" fmla="*/ 1248714 h 1357911"/>
                      <a:gd name="connsiteX38" fmla="*/ 353791 w 1357911"/>
                      <a:gd name="connsiteY38" fmla="*/ 1161206 h 1357911"/>
                      <a:gd name="connsiteX39" fmla="*/ 337938 w 1357911"/>
                      <a:gd name="connsiteY39" fmla="*/ 1148126 h 1357911"/>
                      <a:gd name="connsiteX40" fmla="*/ 292841 w 1357911"/>
                      <a:gd name="connsiteY40" fmla="*/ 1193222 h 1357911"/>
                      <a:gd name="connsiteX41" fmla="*/ 233034 w 1357911"/>
                      <a:gd name="connsiteY41" fmla="*/ 1193222 h 1357911"/>
                      <a:gd name="connsiteX42" fmla="*/ 164688 w 1357911"/>
                      <a:gd name="connsiteY42" fmla="*/ 1124876 h 1357911"/>
                      <a:gd name="connsiteX43" fmla="*/ 164688 w 1357911"/>
                      <a:gd name="connsiteY43" fmla="*/ 1065068 h 1357911"/>
                      <a:gd name="connsiteX44" fmla="*/ 209784 w 1357911"/>
                      <a:gd name="connsiteY44" fmla="*/ 1019972 h 1357911"/>
                      <a:gd name="connsiteX45" fmla="*/ 196704 w 1357911"/>
                      <a:gd name="connsiteY45" fmla="*/ 1004119 h 1357911"/>
                      <a:gd name="connsiteX46" fmla="*/ 109195 w 1357911"/>
                      <a:gd name="connsiteY46" fmla="*/ 796162 h 1357911"/>
                      <a:gd name="connsiteX47" fmla="*/ 105137 w 1357911"/>
                      <a:gd name="connsiteY47" fmla="*/ 769574 h 1357911"/>
                      <a:gd name="connsiteX48" fmla="*/ 42290 w 1357911"/>
                      <a:gd name="connsiteY48" fmla="*/ 769573 h 1357911"/>
                      <a:gd name="connsiteX49" fmla="*/ 0 w 1357911"/>
                      <a:gd name="connsiteY49" fmla="*/ 727283 h 1357911"/>
                      <a:gd name="connsiteX50" fmla="*/ 0 w 1357911"/>
                      <a:gd name="connsiteY50" fmla="*/ 630626 h 1357911"/>
                      <a:gd name="connsiteX51" fmla="*/ 42290 w 1357911"/>
                      <a:gd name="connsiteY51" fmla="*/ 588337 h 1357911"/>
                      <a:gd name="connsiteX52" fmla="*/ 105138 w 1357911"/>
                      <a:gd name="connsiteY52" fmla="*/ 588337 h 1357911"/>
                      <a:gd name="connsiteX53" fmla="*/ 109196 w 1357911"/>
                      <a:gd name="connsiteY53" fmla="*/ 561748 h 1357911"/>
                      <a:gd name="connsiteX54" fmla="*/ 196704 w 1357911"/>
                      <a:gd name="connsiteY54" fmla="*/ 353791 h 1357911"/>
                      <a:gd name="connsiteX55" fmla="*/ 209784 w 1357911"/>
                      <a:gd name="connsiteY55" fmla="*/ 337937 h 1357911"/>
                      <a:gd name="connsiteX56" fmla="*/ 164688 w 1357911"/>
                      <a:gd name="connsiteY56" fmla="*/ 292842 h 1357911"/>
                      <a:gd name="connsiteX57" fmla="*/ 164688 w 1357911"/>
                      <a:gd name="connsiteY57" fmla="*/ 233033 h 1357911"/>
                      <a:gd name="connsiteX58" fmla="*/ 233033 w 1357911"/>
                      <a:gd name="connsiteY58" fmla="*/ 164688 h 1357911"/>
                      <a:gd name="connsiteX59" fmla="*/ 262938 w 1357911"/>
                      <a:gd name="connsiteY59" fmla="*/ 152302 h 1357911"/>
                      <a:gd name="connsiteX60" fmla="*/ 292842 w 1357911"/>
                      <a:gd name="connsiteY60" fmla="*/ 164688 h 1357911"/>
                      <a:gd name="connsiteX61" fmla="*/ 337938 w 1357911"/>
                      <a:gd name="connsiteY61" fmla="*/ 209783 h 1357911"/>
                      <a:gd name="connsiteX62" fmla="*/ 353791 w 1357911"/>
                      <a:gd name="connsiteY62" fmla="*/ 196704 h 1357911"/>
                      <a:gd name="connsiteX63" fmla="*/ 561746 w 1357911"/>
                      <a:gd name="connsiteY63" fmla="*/ 109195 h 1357911"/>
                      <a:gd name="connsiteX64" fmla="*/ 588337 w 1357911"/>
                      <a:gd name="connsiteY64" fmla="*/ 105138 h 1357911"/>
                      <a:gd name="connsiteX65" fmla="*/ 588337 w 1357911"/>
                      <a:gd name="connsiteY65" fmla="*/ 42290 h 1357911"/>
                      <a:gd name="connsiteX66" fmla="*/ 630627 w 1357911"/>
                      <a:gd name="connsiteY66" fmla="*/ 0 h 1357911"/>
                      <a:gd name="connsiteX67" fmla="*/ 678955 w 1357911"/>
                      <a:gd name="connsiteY67" fmla="*/ 339023 h 1357911"/>
                      <a:gd name="connsiteX68" fmla="*/ 339023 w 1357911"/>
                      <a:gd name="connsiteY68" fmla="*/ 678955 h 1357911"/>
                      <a:gd name="connsiteX69" fmla="*/ 678955 w 1357911"/>
                      <a:gd name="connsiteY69" fmla="*/ 1018887 h 1357911"/>
                      <a:gd name="connsiteX70" fmla="*/ 1018888 w 1357911"/>
                      <a:gd name="connsiteY70" fmla="*/ 678955 h 1357911"/>
                      <a:gd name="connsiteX71" fmla="*/ 678955 w 1357911"/>
                      <a:gd name="connsiteY71" fmla="*/ 339023 h 1357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1357911" h="1357911">
                        <a:moveTo>
                          <a:pt x="630627" y="0"/>
                        </a:moveTo>
                        <a:lnTo>
                          <a:pt x="727283" y="0"/>
                        </a:lnTo>
                        <a:cubicBezTo>
                          <a:pt x="750640" y="0"/>
                          <a:pt x="769573" y="18934"/>
                          <a:pt x="769573" y="42290"/>
                        </a:cubicBezTo>
                        <a:lnTo>
                          <a:pt x="769573" y="105138"/>
                        </a:lnTo>
                        <a:lnTo>
                          <a:pt x="796163" y="109195"/>
                        </a:lnTo>
                        <a:cubicBezTo>
                          <a:pt x="871880" y="124690"/>
                          <a:pt x="942239" y="154899"/>
                          <a:pt x="1004119" y="196704"/>
                        </a:cubicBezTo>
                        <a:lnTo>
                          <a:pt x="1019973" y="209784"/>
                        </a:lnTo>
                        <a:lnTo>
                          <a:pt x="1065069" y="164688"/>
                        </a:lnTo>
                        <a:cubicBezTo>
                          <a:pt x="1073327" y="156430"/>
                          <a:pt x="1084150" y="152302"/>
                          <a:pt x="1094973" y="152302"/>
                        </a:cubicBezTo>
                        <a:cubicBezTo>
                          <a:pt x="1105796" y="152302"/>
                          <a:pt x="1116618" y="156430"/>
                          <a:pt x="1124876" y="164688"/>
                        </a:cubicBezTo>
                        <a:lnTo>
                          <a:pt x="1193223" y="233034"/>
                        </a:lnTo>
                        <a:cubicBezTo>
                          <a:pt x="1209738" y="249550"/>
                          <a:pt x="1209738" y="276326"/>
                          <a:pt x="1193223" y="292841"/>
                        </a:cubicBezTo>
                        <a:lnTo>
                          <a:pt x="1148126" y="337938"/>
                        </a:lnTo>
                        <a:lnTo>
                          <a:pt x="1161206" y="353791"/>
                        </a:lnTo>
                        <a:cubicBezTo>
                          <a:pt x="1203011" y="415670"/>
                          <a:pt x="1233219" y="486029"/>
                          <a:pt x="1248714" y="561746"/>
                        </a:cubicBezTo>
                        <a:lnTo>
                          <a:pt x="1252771" y="588337"/>
                        </a:lnTo>
                        <a:lnTo>
                          <a:pt x="1315621" y="588337"/>
                        </a:lnTo>
                        <a:cubicBezTo>
                          <a:pt x="1338976" y="588337"/>
                          <a:pt x="1357911" y="607271"/>
                          <a:pt x="1357911" y="630626"/>
                        </a:cubicBezTo>
                        <a:lnTo>
                          <a:pt x="1357911" y="727283"/>
                        </a:lnTo>
                        <a:cubicBezTo>
                          <a:pt x="1357911" y="750638"/>
                          <a:pt x="1338977" y="769574"/>
                          <a:pt x="1315621" y="769573"/>
                        </a:cubicBezTo>
                        <a:lnTo>
                          <a:pt x="1252771" y="769573"/>
                        </a:lnTo>
                        <a:lnTo>
                          <a:pt x="1248715" y="796162"/>
                        </a:lnTo>
                        <a:cubicBezTo>
                          <a:pt x="1233220" y="871880"/>
                          <a:pt x="1203011" y="942239"/>
                          <a:pt x="1161206" y="1004119"/>
                        </a:cubicBezTo>
                        <a:lnTo>
                          <a:pt x="1148126" y="1019972"/>
                        </a:lnTo>
                        <a:lnTo>
                          <a:pt x="1193222" y="1065067"/>
                        </a:lnTo>
                        <a:cubicBezTo>
                          <a:pt x="1209737" y="1081584"/>
                          <a:pt x="1209737" y="1108360"/>
                          <a:pt x="1193222" y="1124876"/>
                        </a:cubicBezTo>
                        <a:lnTo>
                          <a:pt x="1124877" y="1193221"/>
                        </a:lnTo>
                        <a:cubicBezTo>
                          <a:pt x="1108361" y="1209737"/>
                          <a:pt x="1081584" y="1209737"/>
                          <a:pt x="1065068" y="1193221"/>
                        </a:cubicBezTo>
                        <a:lnTo>
                          <a:pt x="1019973" y="1148125"/>
                        </a:lnTo>
                        <a:lnTo>
                          <a:pt x="1004119" y="1161206"/>
                        </a:lnTo>
                        <a:cubicBezTo>
                          <a:pt x="942239" y="1203010"/>
                          <a:pt x="871880" y="1233219"/>
                          <a:pt x="796162" y="1248714"/>
                        </a:cubicBezTo>
                        <a:lnTo>
                          <a:pt x="769572" y="1252771"/>
                        </a:lnTo>
                        <a:lnTo>
                          <a:pt x="769572" y="1315621"/>
                        </a:lnTo>
                        <a:cubicBezTo>
                          <a:pt x="769573" y="1338975"/>
                          <a:pt x="750639" y="1357910"/>
                          <a:pt x="727283" y="1357911"/>
                        </a:cubicBezTo>
                        <a:lnTo>
                          <a:pt x="630627" y="1357910"/>
                        </a:lnTo>
                        <a:cubicBezTo>
                          <a:pt x="607271" y="1357911"/>
                          <a:pt x="588337" y="1338976"/>
                          <a:pt x="588337" y="1315620"/>
                        </a:cubicBezTo>
                        <a:lnTo>
                          <a:pt x="588337" y="1252772"/>
                        </a:lnTo>
                        <a:lnTo>
                          <a:pt x="561746" y="1248714"/>
                        </a:lnTo>
                        <a:cubicBezTo>
                          <a:pt x="486028" y="1233219"/>
                          <a:pt x="415671" y="1203010"/>
                          <a:pt x="353791" y="1161206"/>
                        </a:cubicBezTo>
                        <a:lnTo>
                          <a:pt x="337938" y="1148126"/>
                        </a:lnTo>
                        <a:lnTo>
                          <a:pt x="292841" y="1193222"/>
                        </a:lnTo>
                        <a:cubicBezTo>
                          <a:pt x="276327" y="1209737"/>
                          <a:pt x="249550" y="1209737"/>
                          <a:pt x="233034" y="1193222"/>
                        </a:cubicBezTo>
                        <a:lnTo>
                          <a:pt x="164688" y="1124876"/>
                        </a:lnTo>
                        <a:cubicBezTo>
                          <a:pt x="148173" y="1108360"/>
                          <a:pt x="148173" y="1081583"/>
                          <a:pt x="164688" y="1065068"/>
                        </a:cubicBezTo>
                        <a:lnTo>
                          <a:pt x="209784" y="1019972"/>
                        </a:lnTo>
                        <a:lnTo>
                          <a:pt x="196704" y="1004119"/>
                        </a:lnTo>
                        <a:cubicBezTo>
                          <a:pt x="154898" y="942239"/>
                          <a:pt x="124689" y="871881"/>
                          <a:pt x="109195" y="796162"/>
                        </a:cubicBezTo>
                        <a:lnTo>
                          <a:pt x="105137" y="769574"/>
                        </a:lnTo>
                        <a:lnTo>
                          <a:pt x="42290" y="769573"/>
                        </a:lnTo>
                        <a:cubicBezTo>
                          <a:pt x="18934" y="769574"/>
                          <a:pt x="0" y="750639"/>
                          <a:pt x="0" y="727283"/>
                        </a:cubicBezTo>
                        <a:lnTo>
                          <a:pt x="0" y="630626"/>
                        </a:lnTo>
                        <a:cubicBezTo>
                          <a:pt x="0" y="607271"/>
                          <a:pt x="18933" y="588337"/>
                          <a:pt x="42290" y="588337"/>
                        </a:cubicBezTo>
                        <a:lnTo>
                          <a:pt x="105138" y="588337"/>
                        </a:lnTo>
                        <a:lnTo>
                          <a:pt x="109196" y="561748"/>
                        </a:lnTo>
                        <a:cubicBezTo>
                          <a:pt x="124689" y="486029"/>
                          <a:pt x="154898" y="415670"/>
                          <a:pt x="196704" y="353791"/>
                        </a:cubicBezTo>
                        <a:lnTo>
                          <a:pt x="209784" y="337937"/>
                        </a:lnTo>
                        <a:lnTo>
                          <a:pt x="164688" y="292842"/>
                        </a:lnTo>
                        <a:cubicBezTo>
                          <a:pt x="148174" y="276325"/>
                          <a:pt x="148174" y="249550"/>
                          <a:pt x="164688" y="233033"/>
                        </a:cubicBezTo>
                        <a:lnTo>
                          <a:pt x="233033" y="164688"/>
                        </a:lnTo>
                        <a:cubicBezTo>
                          <a:pt x="241293" y="156431"/>
                          <a:pt x="252115" y="152303"/>
                          <a:pt x="262938" y="152302"/>
                        </a:cubicBezTo>
                        <a:cubicBezTo>
                          <a:pt x="273761" y="152303"/>
                          <a:pt x="284584" y="156431"/>
                          <a:pt x="292842" y="164688"/>
                        </a:cubicBezTo>
                        <a:lnTo>
                          <a:pt x="337938" y="209783"/>
                        </a:lnTo>
                        <a:lnTo>
                          <a:pt x="353791" y="196704"/>
                        </a:lnTo>
                        <a:cubicBezTo>
                          <a:pt x="415671" y="154899"/>
                          <a:pt x="486029" y="124689"/>
                          <a:pt x="561746" y="109195"/>
                        </a:cubicBezTo>
                        <a:lnTo>
                          <a:pt x="588337" y="105138"/>
                        </a:lnTo>
                        <a:lnTo>
                          <a:pt x="588337" y="42290"/>
                        </a:lnTo>
                        <a:cubicBezTo>
                          <a:pt x="588337" y="18934"/>
                          <a:pt x="607272" y="0"/>
                          <a:pt x="630627" y="0"/>
                        </a:cubicBezTo>
                        <a:close/>
                        <a:moveTo>
                          <a:pt x="678955" y="339023"/>
                        </a:moveTo>
                        <a:cubicBezTo>
                          <a:pt x="491215" y="339022"/>
                          <a:pt x="339023" y="491215"/>
                          <a:pt x="339023" y="678955"/>
                        </a:cubicBezTo>
                        <a:cubicBezTo>
                          <a:pt x="339023" y="866696"/>
                          <a:pt x="491215" y="1018887"/>
                          <a:pt x="678955" y="1018887"/>
                        </a:cubicBezTo>
                        <a:cubicBezTo>
                          <a:pt x="866696" y="1018887"/>
                          <a:pt x="1018888" y="866696"/>
                          <a:pt x="1018888" y="678955"/>
                        </a:cubicBezTo>
                        <a:cubicBezTo>
                          <a:pt x="1018888" y="491215"/>
                          <a:pt x="866696" y="339022"/>
                          <a:pt x="678955" y="339023"/>
                        </a:cubicBezTo>
                        <a:close/>
                      </a:path>
                    </a:pathLst>
                  </a:custGeom>
                  <a:grp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194" name="Freeform 573">
                    <a:extLst>
                      <a:ext uri="{FF2B5EF4-FFF2-40B4-BE49-F238E27FC236}">
                        <a16:creationId xmlns:a16="http://schemas.microsoft.com/office/drawing/2014/main" id="{5F5A1BCA-CDFA-403D-BF55-3933A7111D6C}"/>
                      </a:ext>
                    </a:extLst>
                  </p:cNvPr>
                  <p:cNvSpPr/>
                  <p:nvPr/>
                </p:nvSpPr>
                <p:spPr>
                  <a:xfrm>
                    <a:off x="1481674" y="2238335"/>
                    <a:ext cx="228540" cy="228540"/>
                  </a:xfrm>
                  <a:custGeom>
                    <a:avLst/>
                    <a:gdLst>
                      <a:gd name="connsiteX0" fmla="*/ 179158 w 358316"/>
                      <a:gd name="connsiteY0" fmla="*/ 0 h 358315"/>
                      <a:gd name="connsiteX1" fmla="*/ 358316 w 358316"/>
                      <a:gd name="connsiteY1" fmla="*/ 179158 h 358315"/>
                      <a:gd name="connsiteX2" fmla="*/ 179158 w 358316"/>
                      <a:gd name="connsiteY2" fmla="*/ 358315 h 358315"/>
                      <a:gd name="connsiteX3" fmla="*/ 0 w 358316"/>
                      <a:gd name="connsiteY3" fmla="*/ 179158 h 358315"/>
                      <a:gd name="connsiteX4" fmla="*/ 179158 w 358316"/>
                      <a:gd name="connsiteY4" fmla="*/ 0 h 3583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316" h="358315">
                        <a:moveTo>
                          <a:pt x="179158" y="0"/>
                        </a:moveTo>
                        <a:cubicBezTo>
                          <a:pt x="278104" y="0"/>
                          <a:pt x="358316" y="80212"/>
                          <a:pt x="358316" y="179158"/>
                        </a:cubicBezTo>
                        <a:cubicBezTo>
                          <a:pt x="358316" y="278103"/>
                          <a:pt x="278104" y="358315"/>
                          <a:pt x="179158" y="358315"/>
                        </a:cubicBezTo>
                        <a:cubicBezTo>
                          <a:pt x="80212" y="358315"/>
                          <a:pt x="0" y="278103"/>
                          <a:pt x="0" y="179158"/>
                        </a:cubicBezTo>
                        <a:cubicBezTo>
                          <a:pt x="0" y="80212"/>
                          <a:pt x="80212" y="0"/>
                          <a:pt x="179158" y="0"/>
                        </a:cubicBezTo>
                        <a:close/>
                      </a:path>
                    </a:pathLst>
                  </a:custGeom>
                  <a:grp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grpSp>
            <p:sp>
              <p:nvSpPr>
                <p:cNvPr id="66" name="Freeform 445">
                  <a:extLst>
                    <a:ext uri="{FF2B5EF4-FFF2-40B4-BE49-F238E27FC236}">
                      <a16:creationId xmlns:a16="http://schemas.microsoft.com/office/drawing/2014/main" id="{C32D0635-E62A-4594-B841-E50B187DD56B}"/>
                    </a:ext>
                  </a:extLst>
                </p:cNvPr>
                <p:cNvSpPr/>
                <p:nvPr/>
              </p:nvSpPr>
              <p:spPr>
                <a:xfrm>
                  <a:off x="4196965" y="2224618"/>
                  <a:ext cx="382245" cy="454787"/>
                </a:xfrm>
                <a:custGeom>
                  <a:avLst/>
                  <a:gdLst>
                    <a:gd name="connsiteX0" fmla="*/ 1878551 w 3001827"/>
                    <a:gd name="connsiteY0" fmla="*/ 1470766 h 3203684"/>
                    <a:gd name="connsiteX1" fmla="*/ 2547524 w 3001827"/>
                    <a:gd name="connsiteY1" fmla="*/ 2094593 h 3203684"/>
                    <a:gd name="connsiteX2" fmla="*/ 1990472 w 3001827"/>
                    <a:gd name="connsiteY2" fmla="*/ 2094593 h 3203684"/>
                    <a:gd name="connsiteX3" fmla="*/ 994719 w 3001827"/>
                    <a:gd name="connsiteY3" fmla="*/ 3203684 h 3203684"/>
                    <a:gd name="connsiteX4" fmla="*/ 1066855 w 3001827"/>
                    <a:gd name="connsiteY4" fmla="*/ 2094593 h 3203684"/>
                    <a:gd name="connsiteX5" fmla="*/ 474399 w 3001827"/>
                    <a:gd name="connsiteY5" fmla="*/ 2094593 h 3203684"/>
                    <a:gd name="connsiteX6" fmla="*/ 1117802 w 3001827"/>
                    <a:gd name="connsiteY6" fmla="*/ 1494610 h 3203684"/>
                    <a:gd name="connsiteX7" fmla="*/ 1177024 w 3001827"/>
                    <a:gd name="connsiteY7" fmla="*/ 1553936 h 3203684"/>
                    <a:gd name="connsiteX8" fmla="*/ 1273611 w 3001827"/>
                    <a:gd name="connsiteY8" fmla="*/ 1651108 h 3203684"/>
                    <a:gd name="connsiteX9" fmla="*/ 1694235 w 3001827"/>
                    <a:gd name="connsiteY9" fmla="*/ 1655679 h 3203684"/>
                    <a:gd name="connsiteX10" fmla="*/ 0 w 3001827"/>
                    <a:gd name="connsiteY10" fmla="*/ 370132 h 3203684"/>
                    <a:gd name="connsiteX11" fmla="*/ 62220 w 3001827"/>
                    <a:gd name="connsiteY11" fmla="*/ 434077 h 3203684"/>
                    <a:gd name="connsiteX12" fmla="*/ 894508 w 3001827"/>
                    <a:gd name="connsiteY12" fmla="*/ 1271359 h 3203684"/>
                    <a:gd name="connsiteX13" fmla="*/ 1006573 w 3001827"/>
                    <a:gd name="connsiteY13" fmla="*/ 1383371 h 3203684"/>
                    <a:gd name="connsiteX14" fmla="*/ 249283 w 3001827"/>
                    <a:gd name="connsiteY14" fmla="*/ 2089555 h 3203684"/>
                    <a:gd name="connsiteX15" fmla="*/ 238945 w 3001827"/>
                    <a:gd name="connsiteY15" fmla="*/ 2088513 h 3203684"/>
                    <a:gd name="connsiteX16" fmla="*/ 0 w 3001827"/>
                    <a:gd name="connsiteY16" fmla="*/ 1795338 h 3203684"/>
                    <a:gd name="connsiteX17" fmla="*/ 3001827 w 3001827"/>
                    <a:gd name="connsiteY17" fmla="*/ 343850 h 3203684"/>
                    <a:gd name="connsiteX18" fmla="*/ 3001827 w 3001827"/>
                    <a:gd name="connsiteY18" fmla="*/ 1795338 h 3203684"/>
                    <a:gd name="connsiteX19" fmla="*/ 2819056 w 3001827"/>
                    <a:gd name="connsiteY19" fmla="*/ 2071076 h 3203684"/>
                    <a:gd name="connsiteX20" fmla="*/ 2769364 w 3001827"/>
                    <a:gd name="connsiteY20" fmla="*/ 2086501 h 3203684"/>
                    <a:gd name="connsiteX21" fmla="*/ 1989599 w 3001827"/>
                    <a:gd name="connsiteY21" fmla="*/ 1359358 h 3203684"/>
                    <a:gd name="connsiteX22" fmla="*/ 137301 w 3001827"/>
                    <a:gd name="connsiteY22" fmla="*/ 0 h 3203684"/>
                    <a:gd name="connsiteX23" fmla="*/ 2864526 w 3001827"/>
                    <a:gd name="connsiteY23" fmla="*/ 0 h 3203684"/>
                    <a:gd name="connsiteX24" fmla="*/ 3001827 w 3001827"/>
                    <a:gd name="connsiteY24" fmla="*/ 137301 h 3203684"/>
                    <a:gd name="connsiteX25" fmla="*/ 3001827 w 3001827"/>
                    <a:gd name="connsiteY25" fmla="*/ 144767 h 3203684"/>
                    <a:gd name="connsiteX26" fmla="*/ 1675947 w 3001827"/>
                    <a:gd name="connsiteY26" fmla="*/ 1504805 h 3203684"/>
                    <a:gd name="connsiteX27" fmla="*/ 1314758 w 3001827"/>
                    <a:gd name="connsiteY27" fmla="*/ 1509375 h 3203684"/>
                    <a:gd name="connsiteX28" fmla="*/ 0 w 3001827"/>
                    <a:gd name="connsiteY28" fmla="*/ 164058 h 3203684"/>
                    <a:gd name="connsiteX29" fmla="*/ 0 w 3001827"/>
                    <a:gd name="connsiteY29" fmla="*/ 137301 h 3203684"/>
                    <a:gd name="connsiteX30" fmla="*/ 137301 w 3001827"/>
                    <a:gd name="connsiteY30" fmla="*/ 0 h 3203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001827" h="3203684">
                      <a:moveTo>
                        <a:pt x="1878551" y="1470766"/>
                      </a:moveTo>
                      <a:lnTo>
                        <a:pt x="2547524" y="2094593"/>
                      </a:lnTo>
                      <a:lnTo>
                        <a:pt x="1990472" y="2094593"/>
                      </a:lnTo>
                      <a:lnTo>
                        <a:pt x="994719" y="3203684"/>
                      </a:lnTo>
                      <a:lnTo>
                        <a:pt x="1066855" y="2094593"/>
                      </a:lnTo>
                      <a:lnTo>
                        <a:pt x="474399" y="2094593"/>
                      </a:lnTo>
                      <a:lnTo>
                        <a:pt x="1117802" y="1494610"/>
                      </a:lnTo>
                      <a:lnTo>
                        <a:pt x="1177024" y="1553936"/>
                      </a:lnTo>
                      <a:cubicBezTo>
                        <a:pt x="1215124" y="1592143"/>
                        <a:pt x="1247790" y="1624990"/>
                        <a:pt x="1273611" y="1651108"/>
                      </a:cubicBezTo>
                      <a:cubicBezTo>
                        <a:pt x="1382863" y="1740356"/>
                        <a:pt x="1616224" y="1733309"/>
                        <a:pt x="1694235" y="1655679"/>
                      </a:cubicBezTo>
                      <a:close/>
                      <a:moveTo>
                        <a:pt x="0" y="370132"/>
                      </a:moveTo>
                      <a:lnTo>
                        <a:pt x="62220" y="434077"/>
                      </a:lnTo>
                      <a:cubicBezTo>
                        <a:pt x="287321" y="664352"/>
                        <a:pt x="623555" y="1000568"/>
                        <a:pt x="894508" y="1271359"/>
                      </a:cubicBezTo>
                      <a:lnTo>
                        <a:pt x="1006573" y="1383371"/>
                      </a:lnTo>
                      <a:lnTo>
                        <a:pt x="249283" y="2089555"/>
                      </a:lnTo>
                      <a:lnTo>
                        <a:pt x="238945" y="2088513"/>
                      </a:lnTo>
                      <a:cubicBezTo>
                        <a:pt x="102579" y="2060609"/>
                        <a:pt x="0" y="1939953"/>
                        <a:pt x="0" y="1795338"/>
                      </a:cubicBezTo>
                      <a:close/>
                      <a:moveTo>
                        <a:pt x="3001827" y="343850"/>
                      </a:moveTo>
                      <a:lnTo>
                        <a:pt x="3001827" y="1795338"/>
                      </a:lnTo>
                      <a:cubicBezTo>
                        <a:pt x="3001827" y="1919294"/>
                        <a:pt x="2926463" y="2025647"/>
                        <a:pt x="2819056" y="2071076"/>
                      </a:cubicBezTo>
                      <a:lnTo>
                        <a:pt x="2769364" y="2086501"/>
                      </a:lnTo>
                      <a:lnTo>
                        <a:pt x="1989599" y="1359358"/>
                      </a:lnTo>
                      <a:close/>
                      <a:moveTo>
                        <a:pt x="137301" y="0"/>
                      </a:moveTo>
                      <a:lnTo>
                        <a:pt x="2864526" y="0"/>
                      </a:lnTo>
                      <a:cubicBezTo>
                        <a:pt x="2940355" y="0"/>
                        <a:pt x="3001827" y="61472"/>
                        <a:pt x="3001827" y="137301"/>
                      </a:cubicBezTo>
                      <a:lnTo>
                        <a:pt x="3001827" y="144767"/>
                      </a:lnTo>
                      <a:lnTo>
                        <a:pt x="1675947" y="1504805"/>
                      </a:lnTo>
                      <a:cubicBezTo>
                        <a:pt x="1574029" y="1596149"/>
                        <a:pt x="1430583" y="1613007"/>
                        <a:pt x="1314758" y="1509375"/>
                      </a:cubicBezTo>
                      <a:lnTo>
                        <a:pt x="0" y="164058"/>
                      </a:lnTo>
                      <a:lnTo>
                        <a:pt x="0" y="137301"/>
                      </a:lnTo>
                      <a:cubicBezTo>
                        <a:pt x="0" y="61472"/>
                        <a:pt x="61472" y="0"/>
                        <a:pt x="137301" y="0"/>
                      </a:cubicBezTo>
                      <a:close/>
                    </a:path>
                  </a:pathLst>
                </a:custGeom>
                <a:solidFill>
                  <a:srgbClr val="096E3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grpSp>
              <p:nvGrpSpPr>
                <p:cNvPr id="67" name="Group 66">
                  <a:extLst>
                    <a:ext uri="{FF2B5EF4-FFF2-40B4-BE49-F238E27FC236}">
                      <a16:creationId xmlns:a16="http://schemas.microsoft.com/office/drawing/2014/main" id="{8FD64606-22B2-4212-9E60-FD4D66B9B35E}"/>
                    </a:ext>
                  </a:extLst>
                </p:cNvPr>
                <p:cNvGrpSpPr/>
                <p:nvPr/>
              </p:nvGrpSpPr>
              <p:grpSpPr>
                <a:xfrm>
                  <a:off x="2590799" y="2027522"/>
                  <a:ext cx="436502" cy="493234"/>
                  <a:chOff x="937986" y="3183822"/>
                  <a:chExt cx="759698" cy="858433"/>
                </a:xfrm>
                <a:solidFill>
                  <a:srgbClr val="066933"/>
                </a:solidFill>
                <a:effectLst/>
              </p:grpSpPr>
              <p:grpSp>
                <p:nvGrpSpPr>
                  <p:cNvPr id="180" name="Group 179">
                    <a:extLst>
                      <a:ext uri="{FF2B5EF4-FFF2-40B4-BE49-F238E27FC236}">
                        <a16:creationId xmlns:a16="http://schemas.microsoft.com/office/drawing/2014/main" id="{88278D00-D7E4-4CDA-9DF0-9C377E6E052C}"/>
                      </a:ext>
                    </a:extLst>
                  </p:cNvPr>
                  <p:cNvGrpSpPr/>
                  <p:nvPr/>
                </p:nvGrpSpPr>
                <p:grpSpPr>
                  <a:xfrm>
                    <a:off x="1212141" y="3330028"/>
                    <a:ext cx="336913" cy="348316"/>
                    <a:chOff x="6394133" y="4597395"/>
                    <a:chExt cx="409299" cy="409299"/>
                  </a:xfrm>
                  <a:grpFill/>
                </p:grpSpPr>
                <p:sp>
                  <p:nvSpPr>
                    <p:cNvPr id="182" name="Freeform 943">
                      <a:extLst>
                        <a:ext uri="{FF2B5EF4-FFF2-40B4-BE49-F238E27FC236}">
                          <a16:creationId xmlns:a16="http://schemas.microsoft.com/office/drawing/2014/main" id="{7456555A-C1ED-4A0F-A48B-FDF41E7AC2DD}"/>
                        </a:ext>
                      </a:extLst>
                    </p:cNvPr>
                    <p:cNvSpPr>
                      <a:spLocks/>
                    </p:cNvSpPr>
                    <p:nvPr/>
                  </p:nvSpPr>
                  <p:spPr bwMode="auto">
                    <a:xfrm>
                      <a:off x="6684950" y="4705105"/>
                      <a:ext cx="118482" cy="114891"/>
                    </a:xfrm>
                    <a:prstGeom prst="ellipse">
                      <a:avLst/>
                    </a:pr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83" name="Freeform 944">
                      <a:extLst>
                        <a:ext uri="{FF2B5EF4-FFF2-40B4-BE49-F238E27FC236}">
                          <a16:creationId xmlns:a16="http://schemas.microsoft.com/office/drawing/2014/main" id="{E58DDE5F-5138-45FB-9BD4-D468DC3CBD57}"/>
                        </a:ext>
                      </a:extLst>
                    </p:cNvPr>
                    <p:cNvSpPr>
                      <a:spLocks/>
                    </p:cNvSpPr>
                    <p:nvPr/>
                  </p:nvSpPr>
                  <p:spPr bwMode="auto">
                    <a:xfrm>
                      <a:off x="6681360" y="4841538"/>
                      <a:ext cx="96940" cy="104121"/>
                    </a:xfrm>
                    <a:prstGeom prst="ellipse">
                      <a:avLst/>
                    </a:pr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84" name="Freeform 946">
                      <a:extLst>
                        <a:ext uri="{FF2B5EF4-FFF2-40B4-BE49-F238E27FC236}">
                          <a16:creationId xmlns:a16="http://schemas.microsoft.com/office/drawing/2014/main" id="{0D6088FD-FBC3-4B23-8B83-239B74052952}"/>
                        </a:ext>
                      </a:extLst>
                    </p:cNvPr>
                    <p:cNvSpPr>
                      <a:spLocks/>
                    </p:cNvSpPr>
                    <p:nvPr/>
                  </p:nvSpPr>
                  <p:spPr bwMode="auto">
                    <a:xfrm>
                      <a:off x="6598781" y="4913345"/>
                      <a:ext cx="93349" cy="93349"/>
                    </a:xfrm>
                    <a:prstGeom prst="ellipse">
                      <a:avLst/>
                    </a:pr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85" name="Freeform 947">
                      <a:extLst>
                        <a:ext uri="{FF2B5EF4-FFF2-40B4-BE49-F238E27FC236}">
                          <a16:creationId xmlns:a16="http://schemas.microsoft.com/office/drawing/2014/main" id="{3A4C6E9B-8B04-4FA1-B69A-3C08EA538FAE}"/>
                        </a:ext>
                      </a:extLst>
                    </p:cNvPr>
                    <p:cNvSpPr>
                      <a:spLocks/>
                    </p:cNvSpPr>
                    <p:nvPr/>
                  </p:nvSpPr>
                  <p:spPr bwMode="auto">
                    <a:xfrm>
                      <a:off x="6580831" y="4597395"/>
                      <a:ext cx="129252" cy="125663"/>
                    </a:xfrm>
                    <a:prstGeom prst="ellipse">
                      <a:avLst/>
                    </a:pr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86" name="Freeform 948">
                      <a:extLst>
                        <a:ext uri="{FF2B5EF4-FFF2-40B4-BE49-F238E27FC236}">
                          <a16:creationId xmlns:a16="http://schemas.microsoft.com/office/drawing/2014/main" id="{6A9280A0-3CFC-4C55-B6FE-FC7D9D82CC54}"/>
                        </a:ext>
                      </a:extLst>
                    </p:cNvPr>
                    <p:cNvSpPr>
                      <a:spLocks/>
                    </p:cNvSpPr>
                    <p:nvPr/>
                  </p:nvSpPr>
                  <p:spPr bwMode="auto">
                    <a:xfrm>
                      <a:off x="6541336" y="4633298"/>
                      <a:ext cx="25134" cy="25134"/>
                    </a:xfrm>
                    <a:prstGeom prst="ellipse">
                      <a:avLst/>
                    </a:pr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87" name="Freeform 949">
                      <a:extLst>
                        <a:ext uri="{FF2B5EF4-FFF2-40B4-BE49-F238E27FC236}">
                          <a16:creationId xmlns:a16="http://schemas.microsoft.com/office/drawing/2014/main" id="{EFE314FB-95EC-4ACB-92D3-AF94D97C9CD5}"/>
                        </a:ext>
                      </a:extLst>
                    </p:cNvPr>
                    <p:cNvSpPr>
                      <a:spLocks/>
                    </p:cNvSpPr>
                    <p:nvPr/>
                  </p:nvSpPr>
                  <p:spPr bwMode="auto">
                    <a:xfrm>
                      <a:off x="6498252" y="4924115"/>
                      <a:ext cx="82579" cy="75398"/>
                    </a:xfrm>
                    <a:prstGeom prst="ellipse">
                      <a:avLst/>
                    </a:pr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88" name="Freeform 950">
                      <a:extLst>
                        <a:ext uri="{FF2B5EF4-FFF2-40B4-BE49-F238E27FC236}">
                          <a16:creationId xmlns:a16="http://schemas.microsoft.com/office/drawing/2014/main" id="{C3C518D4-9890-4FCC-A80D-0DBCB3E1D5D5}"/>
                        </a:ext>
                      </a:extLst>
                    </p:cNvPr>
                    <p:cNvSpPr>
                      <a:spLocks/>
                    </p:cNvSpPr>
                    <p:nvPr/>
                  </p:nvSpPr>
                  <p:spPr bwMode="auto">
                    <a:xfrm>
                      <a:off x="6494663" y="4644068"/>
                      <a:ext cx="39495" cy="35903"/>
                    </a:xfrm>
                    <a:prstGeom prst="ellipse">
                      <a:avLst/>
                    </a:pr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89" name="Freeform 951">
                      <a:extLst>
                        <a:ext uri="{FF2B5EF4-FFF2-40B4-BE49-F238E27FC236}">
                          <a16:creationId xmlns:a16="http://schemas.microsoft.com/office/drawing/2014/main" id="{42153063-8F88-4348-9612-9999885F3078}"/>
                        </a:ext>
                      </a:extLst>
                    </p:cNvPr>
                    <p:cNvSpPr>
                      <a:spLocks/>
                    </p:cNvSpPr>
                    <p:nvPr/>
                  </p:nvSpPr>
                  <p:spPr bwMode="auto">
                    <a:xfrm>
                      <a:off x="6440806" y="4676383"/>
                      <a:ext cx="53856" cy="46676"/>
                    </a:xfrm>
                    <a:prstGeom prst="ellipse">
                      <a:avLst/>
                    </a:pr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90" name="Freeform 952">
                      <a:extLst>
                        <a:ext uri="{FF2B5EF4-FFF2-40B4-BE49-F238E27FC236}">
                          <a16:creationId xmlns:a16="http://schemas.microsoft.com/office/drawing/2014/main" id="{0636CB8E-89B3-4C79-A135-ED0121B9CDC3}"/>
                        </a:ext>
                      </a:extLst>
                    </p:cNvPr>
                    <p:cNvSpPr>
                      <a:spLocks/>
                    </p:cNvSpPr>
                    <p:nvPr/>
                  </p:nvSpPr>
                  <p:spPr bwMode="auto">
                    <a:xfrm>
                      <a:off x="6426445" y="4877442"/>
                      <a:ext cx="71807" cy="71807"/>
                    </a:xfrm>
                    <a:prstGeom prst="ellipse">
                      <a:avLst/>
                    </a:pr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91" name="Freeform 953">
                      <a:extLst>
                        <a:ext uri="{FF2B5EF4-FFF2-40B4-BE49-F238E27FC236}">
                          <a16:creationId xmlns:a16="http://schemas.microsoft.com/office/drawing/2014/main" id="{D91C0A56-93E1-48B8-9984-0722378ABAEB}"/>
                        </a:ext>
                      </a:extLst>
                    </p:cNvPr>
                    <p:cNvSpPr>
                      <a:spLocks/>
                    </p:cNvSpPr>
                    <p:nvPr/>
                  </p:nvSpPr>
                  <p:spPr bwMode="auto">
                    <a:xfrm>
                      <a:off x="6404903" y="4726647"/>
                      <a:ext cx="57445" cy="57445"/>
                    </a:xfrm>
                    <a:prstGeom prst="ellipse">
                      <a:avLst/>
                    </a:pr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92" name="Freeform 954">
                      <a:extLst>
                        <a:ext uri="{FF2B5EF4-FFF2-40B4-BE49-F238E27FC236}">
                          <a16:creationId xmlns:a16="http://schemas.microsoft.com/office/drawing/2014/main" id="{36658958-0523-4DFE-B77C-94BB38B4AA21}"/>
                        </a:ext>
                      </a:extLst>
                    </p:cNvPr>
                    <p:cNvSpPr>
                      <a:spLocks/>
                    </p:cNvSpPr>
                    <p:nvPr/>
                  </p:nvSpPr>
                  <p:spPr bwMode="auto">
                    <a:xfrm>
                      <a:off x="6394133" y="4798454"/>
                      <a:ext cx="68218" cy="68218"/>
                    </a:xfrm>
                    <a:prstGeom prst="ellipse">
                      <a:avLst/>
                    </a:pr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grpSp>
              <p:sp>
                <p:nvSpPr>
                  <p:cNvPr id="181" name="Freeform 560">
                    <a:extLst>
                      <a:ext uri="{FF2B5EF4-FFF2-40B4-BE49-F238E27FC236}">
                        <a16:creationId xmlns:a16="http://schemas.microsoft.com/office/drawing/2014/main" id="{BD34BEC8-F637-4E00-A879-A5FAC88AC98B}"/>
                      </a:ext>
                    </a:extLst>
                  </p:cNvPr>
                  <p:cNvSpPr/>
                  <p:nvPr/>
                </p:nvSpPr>
                <p:spPr>
                  <a:xfrm>
                    <a:off x="937986" y="3183822"/>
                    <a:ext cx="759698" cy="858433"/>
                  </a:xfrm>
                  <a:custGeom>
                    <a:avLst/>
                    <a:gdLst>
                      <a:gd name="connsiteX0" fmla="*/ 541469 w 922920"/>
                      <a:gd name="connsiteY0" fmla="*/ 90518 h 1008728"/>
                      <a:gd name="connsiteX1" fmla="*/ 250536 w 922920"/>
                      <a:gd name="connsiteY1" fmla="*/ 381451 h 1008728"/>
                      <a:gd name="connsiteX2" fmla="*/ 541469 w 922920"/>
                      <a:gd name="connsiteY2" fmla="*/ 672384 h 1008728"/>
                      <a:gd name="connsiteX3" fmla="*/ 832402 w 922920"/>
                      <a:gd name="connsiteY3" fmla="*/ 381451 h 1008728"/>
                      <a:gd name="connsiteX4" fmla="*/ 541469 w 922920"/>
                      <a:gd name="connsiteY4" fmla="*/ 90518 h 1008728"/>
                      <a:gd name="connsiteX5" fmla="*/ 541469 w 922920"/>
                      <a:gd name="connsiteY5" fmla="*/ 0 h 1008728"/>
                      <a:gd name="connsiteX6" fmla="*/ 922920 w 922920"/>
                      <a:gd name="connsiteY6" fmla="*/ 381451 h 1008728"/>
                      <a:gd name="connsiteX7" fmla="*/ 541469 w 922920"/>
                      <a:gd name="connsiteY7" fmla="*/ 762902 h 1008728"/>
                      <a:gd name="connsiteX8" fmla="*/ 392991 w 922920"/>
                      <a:gd name="connsiteY8" fmla="*/ 732926 h 1008728"/>
                      <a:gd name="connsiteX9" fmla="*/ 334367 w 922920"/>
                      <a:gd name="connsiteY9" fmla="*/ 701106 h 1008728"/>
                      <a:gd name="connsiteX10" fmla="*/ 332724 w 922920"/>
                      <a:gd name="connsiteY10" fmla="*/ 717140 h 1008728"/>
                      <a:gd name="connsiteX11" fmla="*/ 320345 w 922920"/>
                      <a:gd name="connsiteY11" fmla="*/ 740009 h 1008728"/>
                      <a:gd name="connsiteX12" fmla="*/ 115766 w 922920"/>
                      <a:gd name="connsiteY12" fmla="*/ 985196 h 1008728"/>
                      <a:gd name="connsiteX13" fmla="*/ 23532 w 922920"/>
                      <a:gd name="connsiteY13" fmla="*/ 993523 h 1008728"/>
                      <a:gd name="connsiteX14" fmla="*/ 15205 w 922920"/>
                      <a:gd name="connsiteY14" fmla="*/ 901290 h 1008728"/>
                      <a:gd name="connsiteX15" fmla="*/ 219784 w 922920"/>
                      <a:gd name="connsiteY15" fmla="*/ 656103 h 1008728"/>
                      <a:gd name="connsiteX16" fmla="*/ 240066 w 922920"/>
                      <a:gd name="connsiteY16" fmla="*/ 639828 h 1008728"/>
                      <a:gd name="connsiteX17" fmla="*/ 258070 w 922920"/>
                      <a:gd name="connsiteY17" fmla="*/ 634607 h 1008728"/>
                      <a:gd name="connsiteX18" fmla="*/ 225164 w 922920"/>
                      <a:gd name="connsiteY18" fmla="*/ 594724 h 1008728"/>
                      <a:gd name="connsiteX19" fmla="*/ 160018 w 922920"/>
                      <a:gd name="connsiteY19" fmla="*/ 381451 h 1008728"/>
                      <a:gd name="connsiteX20" fmla="*/ 541469 w 922920"/>
                      <a:gd name="connsiteY20" fmla="*/ 0 h 1008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22920" h="1008728">
                        <a:moveTo>
                          <a:pt x="541469" y="90518"/>
                        </a:moveTo>
                        <a:cubicBezTo>
                          <a:pt x="380791" y="90518"/>
                          <a:pt x="250536" y="220773"/>
                          <a:pt x="250536" y="381451"/>
                        </a:cubicBezTo>
                        <a:cubicBezTo>
                          <a:pt x="250536" y="542129"/>
                          <a:pt x="380791" y="672384"/>
                          <a:pt x="541469" y="672384"/>
                        </a:cubicBezTo>
                        <a:cubicBezTo>
                          <a:pt x="702147" y="672384"/>
                          <a:pt x="832402" y="542129"/>
                          <a:pt x="832402" y="381451"/>
                        </a:cubicBezTo>
                        <a:cubicBezTo>
                          <a:pt x="832402" y="220773"/>
                          <a:pt x="702147" y="90518"/>
                          <a:pt x="541469" y="90518"/>
                        </a:cubicBezTo>
                        <a:close/>
                        <a:moveTo>
                          <a:pt x="541469" y="0"/>
                        </a:moveTo>
                        <a:cubicBezTo>
                          <a:pt x="752139" y="0"/>
                          <a:pt x="922920" y="170781"/>
                          <a:pt x="922920" y="381451"/>
                        </a:cubicBezTo>
                        <a:cubicBezTo>
                          <a:pt x="922920" y="592121"/>
                          <a:pt x="752139" y="762902"/>
                          <a:pt x="541469" y="762902"/>
                        </a:cubicBezTo>
                        <a:cubicBezTo>
                          <a:pt x="488802" y="762902"/>
                          <a:pt x="438627" y="752228"/>
                          <a:pt x="392991" y="732926"/>
                        </a:cubicBezTo>
                        <a:lnTo>
                          <a:pt x="334367" y="701106"/>
                        </a:lnTo>
                        <a:lnTo>
                          <a:pt x="332724" y="717140"/>
                        </a:lnTo>
                        <a:cubicBezTo>
                          <a:pt x="330249" y="725279"/>
                          <a:pt x="326137" y="733066"/>
                          <a:pt x="320345" y="740009"/>
                        </a:cubicBezTo>
                        <a:lnTo>
                          <a:pt x="115766" y="985196"/>
                        </a:lnTo>
                        <a:cubicBezTo>
                          <a:pt x="92596" y="1012965"/>
                          <a:pt x="51302" y="1016693"/>
                          <a:pt x="23532" y="993523"/>
                        </a:cubicBezTo>
                        <a:cubicBezTo>
                          <a:pt x="-4237" y="970353"/>
                          <a:pt x="-7965" y="929059"/>
                          <a:pt x="15205" y="901290"/>
                        </a:cubicBezTo>
                        <a:lnTo>
                          <a:pt x="219784" y="656103"/>
                        </a:lnTo>
                        <a:cubicBezTo>
                          <a:pt x="225577" y="649161"/>
                          <a:pt x="232502" y="643721"/>
                          <a:pt x="240066" y="639828"/>
                        </a:cubicBezTo>
                        <a:lnTo>
                          <a:pt x="258070" y="634607"/>
                        </a:lnTo>
                        <a:lnTo>
                          <a:pt x="225164" y="594724"/>
                        </a:lnTo>
                        <a:cubicBezTo>
                          <a:pt x="184034" y="533844"/>
                          <a:pt x="160018" y="460453"/>
                          <a:pt x="160018" y="381451"/>
                        </a:cubicBezTo>
                        <a:cubicBezTo>
                          <a:pt x="160018" y="170781"/>
                          <a:pt x="330799" y="0"/>
                          <a:pt x="541469" y="0"/>
                        </a:cubicBezTo>
                        <a:close/>
                      </a:path>
                    </a:pathLst>
                  </a:custGeom>
                  <a:grp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grpSp>
            <p:grpSp>
              <p:nvGrpSpPr>
                <p:cNvPr id="68" name="Group 67">
                  <a:extLst>
                    <a:ext uri="{FF2B5EF4-FFF2-40B4-BE49-F238E27FC236}">
                      <a16:creationId xmlns:a16="http://schemas.microsoft.com/office/drawing/2014/main" id="{A243B3A8-85DF-449C-941E-30D62E611A2C}"/>
                    </a:ext>
                  </a:extLst>
                </p:cNvPr>
                <p:cNvGrpSpPr/>
                <p:nvPr/>
              </p:nvGrpSpPr>
              <p:grpSpPr>
                <a:xfrm>
                  <a:off x="3776132" y="2963728"/>
                  <a:ext cx="247624" cy="273928"/>
                  <a:chOff x="7372350" y="3314700"/>
                  <a:chExt cx="5200650" cy="5753101"/>
                </a:xfrm>
                <a:solidFill>
                  <a:srgbClr val="066933"/>
                </a:solidFill>
                <a:effectLst/>
              </p:grpSpPr>
              <p:sp>
                <p:nvSpPr>
                  <p:cNvPr id="171" name="Freeform 550">
                    <a:extLst>
                      <a:ext uri="{FF2B5EF4-FFF2-40B4-BE49-F238E27FC236}">
                        <a16:creationId xmlns:a16="http://schemas.microsoft.com/office/drawing/2014/main" id="{67BE3C91-BB7C-47CE-945B-217CB7097C97}"/>
                      </a:ext>
                    </a:extLst>
                  </p:cNvPr>
                  <p:cNvSpPr/>
                  <p:nvPr/>
                </p:nvSpPr>
                <p:spPr>
                  <a:xfrm>
                    <a:off x="7372350" y="3314700"/>
                    <a:ext cx="5200650" cy="5753101"/>
                  </a:xfrm>
                  <a:custGeom>
                    <a:avLst/>
                    <a:gdLst>
                      <a:gd name="connsiteX0" fmla="*/ 697521 w 5200650"/>
                      <a:gd name="connsiteY0" fmla="*/ 428497 h 5753101"/>
                      <a:gd name="connsiteX1" fmla="*/ 387350 w 5200650"/>
                      <a:gd name="connsiteY1" fmla="*/ 738668 h 5753101"/>
                      <a:gd name="connsiteX2" fmla="*/ 387350 w 5200650"/>
                      <a:gd name="connsiteY2" fmla="*/ 5014432 h 5753101"/>
                      <a:gd name="connsiteX3" fmla="*/ 697521 w 5200650"/>
                      <a:gd name="connsiteY3" fmla="*/ 5324603 h 5753101"/>
                      <a:gd name="connsiteX4" fmla="*/ 4503129 w 5200650"/>
                      <a:gd name="connsiteY4" fmla="*/ 5324603 h 5753101"/>
                      <a:gd name="connsiteX5" fmla="*/ 4813300 w 5200650"/>
                      <a:gd name="connsiteY5" fmla="*/ 5014432 h 5753101"/>
                      <a:gd name="connsiteX6" fmla="*/ 4813300 w 5200650"/>
                      <a:gd name="connsiteY6" fmla="*/ 738668 h 5753101"/>
                      <a:gd name="connsiteX7" fmla="*/ 4503129 w 5200650"/>
                      <a:gd name="connsiteY7" fmla="*/ 428497 h 5753101"/>
                      <a:gd name="connsiteX8" fmla="*/ 4300453 w 5200650"/>
                      <a:gd name="connsiteY8" fmla="*/ 428497 h 5753101"/>
                      <a:gd name="connsiteX9" fmla="*/ 4300453 w 5200650"/>
                      <a:gd name="connsiteY9" fmla="*/ 842391 h 5753101"/>
                      <a:gd name="connsiteX10" fmla="*/ 4190344 w 5200650"/>
                      <a:gd name="connsiteY10" fmla="*/ 952500 h 5753101"/>
                      <a:gd name="connsiteX11" fmla="*/ 3902328 w 5200650"/>
                      <a:gd name="connsiteY11" fmla="*/ 952500 h 5753101"/>
                      <a:gd name="connsiteX12" fmla="*/ 3792219 w 5200650"/>
                      <a:gd name="connsiteY12" fmla="*/ 842391 h 5753101"/>
                      <a:gd name="connsiteX13" fmla="*/ 3792219 w 5200650"/>
                      <a:gd name="connsiteY13" fmla="*/ 428497 h 5753101"/>
                      <a:gd name="connsiteX14" fmla="*/ 3336445 w 5200650"/>
                      <a:gd name="connsiteY14" fmla="*/ 428497 h 5753101"/>
                      <a:gd name="connsiteX15" fmla="*/ 3336445 w 5200650"/>
                      <a:gd name="connsiteY15" fmla="*/ 842391 h 5753101"/>
                      <a:gd name="connsiteX16" fmla="*/ 3226336 w 5200650"/>
                      <a:gd name="connsiteY16" fmla="*/ 952500 h 5753101"/>
                      <a:gd name="connsiteX17" fmla="*/ 2938320 w 5200650"/>
                      <a:gd name="connsiteY17" fmla="*/ 952500 h 5753101"/>
                      <a:gd name="connsiteX18" fmla="*/ 2828211 w 5200650"/>
                      <a:gd name="connsiteY18" fmla="*/ 842391 h 5753101"/>
                      <a:gd name="connsiteX19" fmla="*/ 2828211 w 5200650"/>
                      <a:gd name="connsiteY19" fmla="*/ 428497 h 5753101"/>
                      <a:gd name="connsiteX20" fmla="*/ 2372438 w 5200650"/>
                      <a:gd name="connsiteY20" fmla="*/ 428497 h 5753101"/>
                      <a:gd name="connsiteX21" fmla="*/ 2372438 w 5200650"/>
                      <a:gd name="connsiteY21" fmla="*/ 842391 h 5753101"/>
                      <a:gd name="connsiteX22" fmla="*/ 2262329 w 5200650"/>
                      <a:gd name="connsiteY22" fmla="*/ 952500 h 5753101"/>
                      <a:gd name="connsiteX23" fmla="*/ 1974313 w 5200650"/>
                      <a:gd name="connsiteY23" fmla="*/ 952500 h 5753101"/>
                      <a:gd name="connsiteX24" fmla="*/ 1864204 w 5200650"/>
                      <a:gd name="connsiteY24" fmla="*/ 842391 h 5753101"/>
                      <a:gd name="connsiteX25" fmla="*/ 1864204 w 5200650"/>
                      <a:gd name="connsiteY25" fmla="*/ 428497 h 5753101"/>
                      <a:gd name="connsiteX26" fmla="*/ 1408431 w 5200650"/>
                      <a:gd name="connsiteY26" fmla="*/ 428497 h 5753101"/>
                      <a:gd name="connsiteX27" fmla="*/ 1408431 w 5200650"/>
                      <a:gd name="connsiteY27" fmla="*/ 842391 h 5753101"/>
                      <a:gd name="connsiteX28" fmla="*/ 1298322 w 5200650"/>
                      <a:gd name="connsiteY28" fmla="*/ 952500 h 5753101"/>
                      <a:gd name="connsiteX29" fmla="*/ 1010306 w 5200650"/>
                      <a:gd name="connsiteY29" fmla="*/ 952500 h 5753101"/>
                      <a:gd name="connsiteX30" fmla="*/ 900197 w 5200650"/>
                      <a:gd name="connsiteY30" fmla="*/ 842391 h 5753101"/>
                      <a:gd name="connsiteX31" fmla="*/ 900197 w 5200650"/>
                      <a:gd name="connsiteY31" fmla="*/ 428497 h 5753101"/>
                      <a:gd name="connsiteX32" fmla="*/ 585177 w 5200650"/>
                      <a:gd name="connsiteY32" fmla="*/ 0 h 5753101"/>
                      <a:gd name="connsiteX33" fmla="*/ 4615473 w 5200650"/>
                      <a:gd name="connsiteY33" fmla="*/ 0 h 5753101"/>
                      <a:gd name="connsiteX34" fmla="*/ 5200650 w 5200650"/>
                      <a:gd name="connsiteY34" fmla="*/ 585177 h 5753101"/>
                      <a:gd name="connsiteX35" fmla="*/ 5200650 w 5200650"/>
                      <a:gd name="connsiteY35" fmla="*/ 5167924 h 5753101"/>
                      <a:gd name="connsiteX36" fmla="*/ 4615473 w 5200650"/>
                      <a:gd name="connsiteY36" fmla="*/ 5753101 h 5753101"/>
                      <a:gd name="connsiteX37" fmla="*/ 585177 w 5200650"/>
                      <a:gd name="connsiteY37" fmla="*/ 5753101 h 5753101"/>
                      <a:gd name="connsiteX38" fmla="*/ 0 w 5200650"/>
                      <a:gd name="connsiteY38" fmla="*/ 5167924 h 5753101"/>
                      <a:gd name="connsiteX39" fmla="*/ 0 w 5200650"/>
                      <a:gd name="connsiteY39" fmla="*/ 585177 h 5753101"/>
                      <a:gd name="connsiteX40" fmla="*/ 585177 w 5200650"/>
                      <a:gd name="connsiteY40" fmla="*/ 0 h 5753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5200650" h="5753101">
                        <a:moveTo>
                          <a:pt x="697521" y="428497"/>
                        </a:moveTo>
                        <a:cubicBezTo>
                          <a:pt x="526218" y="428497"/>
                          <a:pt x="387350" y="567365"/>
                          <a:pt x="387350" y="738668"/>
                        </a:cubicBezTo>
                        <a:lnTo>
                          <a:pt x="387350" y="5014432"/>
                        </a:lnTo>
                        <a:cubicBezTo>
                          <a:pt x="387350" y="5185735"/>
                          <a:pt x="526218" y="5324603"/>
                          <a:pt x="697521" y="5324603"/>
                        </a:cubicBezTo>
                        <a:lnTo>
                          <a:pt x="4503129" y="5324603"/>
                        </a:lnTo>
                        <a:cubicBezTo>
                          <a:pt x="4674432" y="5324603"/>
                          <a:pt x="4813300" y="5185735"/>
                          <a:pt x="4813300" y="5014432"/>
                        </a:cubicBezTo>
                        <a:lnTo>
                          <a:pt x="4813300" y="738668"/>
                        </a:lnTo>
                        <a:cubicBezTo>
                          <a:pt x="4813300" y="567365"/>
                          <a:pt x="4674432" y="428497"/>
                          <a:pt x="4503129" y="428497"/>
                        </a:cubicBezTo>
                        <a:lnTo>
                          <a:pt x="4300453" y="428497"/>
                        </a:lnTo>
                        <a:lnTo>
                          <a:pt x="4300453" y="842391"/>
                        </a:lnTo>
                        <a:cubicBezTo>
                          <a:pt x="4300453" y="903203"/>
                          <a:pt x="4251156" y="952500"/>
                          <a:pt x="4190344" y="952500"/>
                        </a:cubicBezTo>
                        <a:lnTo>
                          <a:pt x="3902328" y="952500"/>
                        </a:lnTo>
                        <a:cubicBezTo>
                          <a:pt x="3841516" y="952500"/>
                          <a:pt x="3792219" y="903203"/>
                          <a:pt x="3792219" y="842391"/>
                        </a:cubicBezTo>
                        <a:lnTo>
                          <a:pt x="3792219" y="428497"/>
                        </a:lnTo>
                        <a:lnTo>
                          <a:pt x="3336445" y="428497"/>
                        </a:lnTo>
                        <a:lnTo>
                          <a:pt x="3336445" y="842391"/>
                        </a:lnTo>
                        <a:cubicBezTo>
                          <a:pt x="3336445" y="903203"/>
                          <a:pt x="3287148" y="952500"/>
                          <a:pt x="3226336" y="952500"/>
                        </a:cubicBezTo>
                        <a:lnTo>
                          <a:pt x="2938320" y="952500"/>
                        </a:lnTo>
                        <a:cubicBezTo>
                          <a:pt x="2877508" y="952500"/>
                          <a:pt x="2828211" y="903203"/>
                          <a:pt x="2828211" y="842391"/>
                        </a:cubicBezTo>
                        <a:lnTo>
                          <a:pt x="2828211" y="428497"/>
                        </a:lnTo>
                        <a:lnTo>
                          <a:pt x="2372438" y="428497"/>
                        </a:lnTo>
                        <a:lnTo>
                          <a:pt x="2372438" y="842391"/>
                        </a:lnTo>
                        <a:cubicBezTo>
                          <a:pt x="2372438" y="903203"/>
                          <a:pt x="2323141" y="952500"/>
                          <a:pt x="2262329" y="952500"/>
                        </a:cubicBezTo>
                        <a:lnTo>
                          <a:pt x="1974313" y="952500"/>
                        </a:lnTo>
                        <a:cubicBezTo>
                          <a:pt x="1913501" y="952500"/>
                          <a:pt x="1864204" y="903203"/>
                          <a:pt x="1864204" y="842391"/>
                        </a:cubicBezTo>
                        <a:lnTo>
                          <a:pt x="1864204" y="428497"/>
                        </a:lnTo>
                        <a:lnTo>
                          <a:pt x="1408431" y="428497"/>
                        </a:lnTo>
                        <a:lnTo>
                          <a:pt x="1408431" y="842391"/>
                        </a:lnTo>
                        <a:cubicBezTo>
                          <a:pt x="1408431" y="903203"/>
                          <a:pt x="1359134" y="952500"/>
                          <a:pt x="1298322" y="952500"/>
                        </a:cubicBezTo>
                        <a:lnTo>
                          <a:pt x="1010306" y="952500"/>
                        </a:lnTo>
                        <a:cubicBezTo>
                          <a:pt x="949494" y="952500"/>
                          <a:pt x="900197" y="903203"/>
                          <a:pt x="900197" y="842391"/>
                        </a:cubicBezTo>
                        <a:lnTo>
                          <a:pt x="900197" y="428497"/>
                        </a:lnTo>
                        <a:close/>
                        <a:moveTo>
                          <a:pt x="585177" y="0"/>
                        </a:moveTo>
                        <a:lnTo>
                          <a:pt x="4615473" y="0"/>
                        </a:lnTo>
                        <a:cubicBezTo>
                          <a:pt x="4938657" y="0"/>
                          <a:pt x="5200650" y="261993"/>
                          <a:pt x="5200650" y="585177"/>
                        </a:cubicBezTo>
                        <a:lnTo>
                          <a:pt x="5200650" y="5167924"/>
                        </a:lnTo>
                        <a:cubicBezTo>
                          <a:pt x="5200650" y="5491108"/>
                          <a:pt x="4938657" y="5753101"/>
                          <a:pt x="4615473" y="5753101"/>
                        </a:cubicBezTo>
                        <a:lnTo>
                          <a:pt x="585177" y="5753101"/>
                        </a:lnTo>
                        <a:cubicBezTo>
                          <a:pt x="261993" y="5753101"/>
                          <a:pt x="0" y="5491108"/>
                          <a:pt x="0" y="5167924"/>
                        </a:cubicBezTo>
                        <a:lnTo>
                          <a:pt x="0" y="585177"/>
                        </a:lnTo>
                        <a:cubicBezTo>
                          <a:pt x="0" y="261993"/>
                          <a:pt x="261993" y="0"/>
                          <a:pt x="585177" y="0"/>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prstClr val="white"/>
                      </a:solidFill>
                      <a:latin typeface="Arial" panose="020B0604020202020204" pitchFamily="34" charset="0"/>
                      <a:cs typeface="Arial" panose="020B0604020202020204" pitchFamily="34" charset="0"/>
                    </a:endParaRPr>
                  </a:p>
                </p:txBody>
              </p:sp>
              <p:grpSp>
                <p:nvGrpSpPr>
                  <p:cNvPr id="172" name="Group 171">
                    <a:extLst>
                      <a:ext uri="{FF2B5EF4-FFF2-40B4-BE49-F238E27FC236}">
                        <a16:creationId xmlns:a16="http://schemas.microsoft.com/office/drawing/2014/main" id="{ADD94CE5-E969-4438-A9D0-4E85E3B485EC}"/>
                      </a:ext>
                    </a:extLst>
                  </p:cNvPr>
                  <p:cNvGrpSpPr/>
                  <p:nvPr/>
                </p:nvGrpSpPr>
                <p:grpSpPr>
                  <a:xfrm>
                    <a:off x="8315327" y="4703657"/>
                    <a:ext cx="3314696" cy="3320056"/>
                    <a:chOff x="8318500" y="4703656"/>
                    <a:chExt cx="3314700" cy="3320062"/>
                  </a:xfrm>
                  <a:grpFill/>
                </p:grpSpPr>
                <p:sp>
                  <p:nvSpPr>
                    <p:cNvPr id="173" name="Rounded Rectangle 552">
                      <a:extLst>
                        <a:ext uri="{FF2B5EF4-FFF2-40B4-BE49-F238E27FC236}">
                          <a16:creationId xmlns:a16="http://schemas.microsoft.com/office/drawing/2014/main" id="{65040139-CD6C-4FC9-B3E9-97C8B6C903E2}"/>
                        </a:ext>
                      </a:extLst>
                    </p:cNvPr>
                    <p:cNvSpPr/>
                    <p:nvPr/>
                  </p:nvSpPr>
                  <p:spPr>
                    <a:xfrm>
                      <a:off x="9347200" y="4724400"/>
                      <a:ext cx="2286000" cy="469900"/>
                    </a:xfrm>
                    <a:prstGeom prst="round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cs typeface="Arial" panose="020B0604020202020204" pitchFamily="34" charset="0"/>
                      </a:endParaRPr>
                    </a:p>
                  </p:txBody>
                </p:sp>
                <p:sp>
                  <p:nvSpPr>
                    <p:cNvPr id="174" name="Rounded Rectangle 553">
                      <a:extLst>
                        <a:ext uri="{FF2B5EF4-FFF2-40B4-BE49-F238E27FC236}">
                          <a16:creationId xmlns:a16="http://schemas.microsoft.com/office/drawing/2014/main" id="{BD491996-5E4C-4CF4-9077-1290DCE138E6}"/>
                        </a:ext>
                      </a:extLst>
                    </p:cNvPr>
                    <p:cNvSpPr/>
                    <p:nvPr/>
                  </p:nvSpPr>
                  <p:spPr>
                    <a:xfrm>
                      <a:off x="8413750" y="5617069"/>
                      <a:ext cx="1866900" cy="469900"/>
                    </a:xfrm>
                    <a:prstGeom prst="round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cs typeface="Arial" panose="020B0604020202020204" pitchFamily="34" charset="0"/>
                      </a:endParaRPr>
                    </a:p>
                  </p:txBody>
                </p:sp>
                <p:sp>
                  <p:nvSpPr>
                    <p:cNvPr id="175" name="Rounded Rectangle 554">
                      <a:extLst>
                        <a:ext uri="{FF2B5EF4-FFF2-40B4-BE49-F238E27FC236}">
                          <a16:creationId xmlns:a16="http://schemas.microsoft.com/office/drawing/2014/main" id="{7BC9E7C0-6A12-4706-8399-B0984B43DE1F}"/>
                        </a:ext>
                      </a:extLst>
                    </p:cNvPr>
                    <p:cNvSpPr/>
                    <p:nvPr/>
                  </p:nvSpPr>
                  <p:spPr>
                    <a:xfrm>
                      <a:off x="10490200" y="5617069"/>
                      <a:ext cx="1143000" cy="469900"/>
                    </a:xfrm>
                    <a:prstGeom prst="round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cs typeface="Arial" panose="020B0604020202020204" pitchFamily="34" charset="0"/>
                      </a:endParaRPr>
                    </a:p>
                  </p:txBody>
                </p:sp>
                <p:sp>
                  <p:nvSpPr>
                    <p:cNvPr id="176" name="Rounded Rectangle 555">
                      <a:extLst>
                        <a:ext uri="{FF2B5EF4-FFF2-40B4-BE49-F238E27FC236}">
                          <a16:creationId xmlns:a16="http://schemas.microsoft.com/office/drawing/2014/main" id="{65BF5E93-B4F4-4B67-A9FA-02B052A26EFA}"/>
                        </a:ext>
                      </a:extLst>
                    </p:cNvPr>
                    <p:cNvSpPr/>
                    <p:nvPr/>
                  </p:nvSpPr>
                  <p:spPr>
                    <a:xfrm>
                      <a:off x="10007600" y="6604000"/>
                      <a:ext cx="1555750" cy="469900"/>
                    </a:xfrm>
                    <a:prstGeom prst="round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cs typeface="Arial" panose="020B0604020202020204" pitchFamily="34" charset="0"/>
                      </a:endParaRPr>
                    </a:p>
                  </p:txBody>
                </p:sp>
                <p:sp>
                  <p:nvSpPr>
                    <p:cNvPr id="177" name="Rounded Rectangle 556">
                      <a:extLst>
                        <a:ext uri="{FF2B5EF4-FFF2-40B4-BE49-F238E27FC236}">
                          <a16:creationId xmlns:a16="http://schemas.microsoft.com/office/drawing/2014/main" id="{88B7D826-3879-4175-A93A-5C8F23FE8794}"/>
                        </a:ext>
                      </a:extLst>
                    </p:cNvPr>
                    <p:cNvSpPr/>
                    <p:nvPr/>
                  </p:nvSpPr>
                  <p:spPr>
                    <a:xfrm>
                      <a:off x="8318500" y="6604000"/>
                      <a:ext cx="1339850" cy="469900"/>
                    </a:xfrm>
                    <a:prstGeom prst="round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cs typeface="Arial" panose="020B0604020202020204" pitchFamily="34" charset="0"/>
                      </a:endParaRPr>
                    </a:p>
                  </p:txBody>
                </p:sp>
                <p:sp>
                  <p:nvSpPr>
                    <p:cNvPr id="178" name="Rounded Rectangle 557">
                      <a:extLst>
                        <a:ext uri="{FF2B5EF4-FFF2-40B4-BE49-F238E27FC236}">
                          <a16:creationId xmlns:a16="http://schemas.microsoft.com/office/drawing/2014/main" id="{D0E62E87-AB02-452A-95F8-AE62EAFB44AB}"/>
                        </a:ext>
                      </a:extLst>
                    </p:cNvPr>
                    <p:cNvSpPr/>
                    <p:nvPr/>
                  </p:nvSpPr>
                  <p:spPr>
                    <a:xfrm>
                      <a:off x="8337550" y="7553818"/>
                      <a:ext cx="2355850" cy="469900"/>
                    </a:xfrm>
                    <a:prstGeom prst="round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cs typeface="Arial" panose="020B0604020202020204" pitchFamily="34" charset="0"/>
                      </a:endParaRPr>
                    </a:p>
                  </p:txBody>
                </p:sp>
                <p:sp>
                  <p:nvSpPr>
                    <p:cNvPr id="179" name="Rounded Rectangle 558">
                      <a:extLst>
                        <a:ext uri="{FF2B5EF4-FFF2-40B4-BE49-F238E27FC236}">
                          <a16:creationId xmlns:a16="http://schemas.microsoft.com/office/drawing/2014/main" id="{68712759-D86C-45A1-85D5-E7742188F92F}"/>
                        </a:ext>
                      </a:extLst>
                    </p:cNvPr>
                    <p:cNvSpPr/>
                    <p:nvPr/>
                  </p:nvSpPr>
                  <p:spPr>
                    <a:xfrm>
                      <a:off x="8375650" y="4703656"/>
                      <a:ext cx="641350" cy="469900"/>
                    </a:xfrm>
                    <a:prstGeom prst="round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cs typeface="Arial" panose="020B0604020202020204" pitchFamily="34" charset="0"/>
                      </a:endParaRPr>
                    </a:p>
                  </p:txBody>
                </p:sp>
              </p:grpSp>
            </p:grpSp>
            <p:grpSp>
              <p:nvGrpSpPr>
                <p:cNvPr id="69" name="Group 68">
                  <a:extLst>
                    <a:ext uri="{FF2B5EF4-FFF2-40B4-BE49-F238E27FC236}">
                      <a16:creationId xmlns:a16="http://schemas.microsoft.com/office/drawing/2014/main" id="{651BDBF4-53CB-44AE-A033-A18FD38017C5}"/>
                    </a:ext>
                  </a:extLst>
                </p:cNvPr>
                <p:cNvGrpSpPr/>
                <p:nvPr/>
              </p:nvGrpSpPr>
              <p:grpSpPr>
                <a:xfrm>
                  <a:off x="3586870" y="3981255"/>
                  <a:ext cx="235538" cy="243284"/>
                  <a:chOff x="1937087" y="3387144"/>
                  <a:chExt cx="2858673" cy="2952693"/>
                </a:xfrm>
                <a:solidFill>
                  <a:srgbClr val="CDCB20"/>
                </a:solidFill>
                <a:effectLst/>
              </p:grpSpPr>
              <p:sp>
                <p:nvSpPr>
                  <p:cNvPr id="168" name="Freeform 547">
                    <a:extLst>
                      <a:ext uri="{FF2B5EF4-FFF2-40B4-BE49-F238E27FC236}">
                        <a16:creationId xmlns:a16="http://schemas.microsoft.com/office/drawing/2014/main" id="{D09B16E3-5F21-4BDD-BF50-1E9288896FC5}"/>
                      </a:ext>
                    </a:extLst>
                  </p:cNvPr>
                  <p:cNvSpPr/>
                  <p:nvPr/>
                </p:nvSpPr>
                <p:spPr>
                  <a:xfrm>
                    <a:off x="3018912" y="4911138"/>
                    <a:ext cx="1776848" cy="1428691"/>
                  </a:xfrm>
                  <a:custGeom>
                    <a:avLst/>
                    <a:gdLst>
                      <a:gd name="connsiteX0" fmla="*/ 411689 w 1776849"/>
                      <a:gd name="connsiteY0" fmla="*/ 0 h 1428696"/>
                      <a:gd name="connsiteX1" fmla="*/ 834368 w 1776849"/>
                      <a:gd name="connsiteY1" fmla="*/ 0 h 1428696"/>
                      <a:gd name="connsiteX2" fmla="*/ 825303 w 1776849"/>
                      <a:gd name="connsiteY2" fmla="*/ 16702 h 1428696"/>
                      <a:gd name="connsiteX3" fmla="*/ 802363 w 1776849"/>
                      <a:gd name="connsiteY3" fmla="*/ 130323 h 1428696"/>
                      <a:gd name="connsiteX4" fmla="*/ 1094269 w 1776849"/>
                      <a:gd name="connsiteY4" fmla="*/ 422229 h 1428696"/>
                      <a:gd name="connsiteX5" fmla="*/ 1386175 w 1776849"/>
                      <a:gd name="connsiteY5" fmla="*/ 130323 h 1428696"/>
                      <a:gd name="connsiteX6" fmla="*/ 1363237 w 1776849"/>
                      <a:gd name="connsiteY6" fmla="*/ 16702 h 1428696"/>
                      <a:gd name="connsiteX7" fmla="*/ 1354172 w 1776849"/>
                      <a:gd name="connsiteY7" fmla="*/ 0 h 1428696"/>
                      <a:gd name="connsiteX8" fmla="*/ 1776849 w 1776849"/>
                      <a:gd name="connsiteY8" fmla="*/ 0 h 1428696"/>
                      <a:gd name="connsiteX9" fmla="*/ 1776849 w 1776849"/>
                      <a:gd name="connsiteY9" fmla="*/ 1428696 h 1428696"/>
                      <a:gd name="connsiteX10" fmla="*/ 411689 w 1776849"/>
                      <a:gd name="connsiteY10" fmla="*/ 1428696 h 1428696"/>
                      <a:gd name="connsiteX11" fmla="*/ 411689 w 1776849"/>
                      <a:gd name="connsiteY11" fmla="*/ 818725 h 1428696"/>
                      <a:gd name="connsiteX12" fmla="*/ 408267 w 1776849"/>
                      <a:gd name="connsiteY12" fmla="*/ 817720 h 1428696"/>
                      <a:gd name="connsiteX13" fmla="*/ 319358 w 1776849"/>
                      <a:gd name="connsiteY13" fmla="*/ 846631 h 1428696"/>
                      <a:gd name="connsiteX14" fmla="*/ 187076 w 1776849"/>
                      <a:gd name="connsiteY14" fmla="*/ 901424 h 1428696"/>
                      <a:gd name="connsiteX15" fmla="*/ 0 w 1776849"/>
                      <a:gd name="connsiteY15" fmla="*/ 714348 h 1428696"/>
                      <a:gd name="connsiteX16" fmla="*/ 187076 w 1776849"/>
                      <a:gd name="connsiteY16" fmla="*/ 527272 h 1428696"/>
                      <a:gd name="connsiteX17" fmla="*/ 319358 w 1776849"/>
                      <a:gd name="connsiteY17" fmla="*/ 582064 h 1428696"/>
                      <a:gd name="connsiteX18" fmla="*/ 411043 w 1776849"/>
                      <a:gd name="connsiteY18" fmla="*/ 610535 h 1428696"/>
                      <a:gd name="connsiteX19" fmla="*/ 411689 w 1776849"/>
                      <a:gd name="connsiteY19" fmla="*/ 610335 h 1428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76849" h="1428696">
                        <a:moveTo>
                          <a:pt x="411689" y="0"/>
                        </a:moveTo>
                        <a:lnTo>
                          <a:pt x="834368" y="0"/>
                        </a:lnTo>
                        <a:lnTo>
                          <a:pt x="825303" y="16702"/>
                        </a:lnTo>
                        <a:cubicBezTo>
                          <a:pt x="810531" y="51624"/>
                          <a:pt x="802363" y="90020"/>
                          <a:pt x="802363" y="130323"/>
                        </a:cubicBezTo>
                        <a:cubicBezTo>
                          <a:pt x="802363" y="291538"/>
                          <a:pt x="933054" y="422229"/>
                          <a:pt x="1094269" y="422229"/>
                        </a:cubicBezTo>
                        <a:cubicBezTo>
                          <a:pt x="1255484" y="422229"/>
                          <a:pt x="1386175" y="291538"/>
                          <a:pt x="1386175" y="130323"/>
                        </a:cubicBezTo>
                        <a:cubicBezTo>
                          <a:pt x="1386175" y="90020"/>
                          <a:pt x="1378008" y="51624"/>
                          <a:pt x="1363237" y="16702"/>
                        </a:cubicBezTo>
                        <a:lnTo>
                          <a:pt x="1354172" y="0"/>
                        </a:lnTo>
                        <a:lnTo>
                          <a:pt x="1776849" y="0"/>
                        </a:lnTo>
                        <a:lnTo>
                          <a:pt x="1776849" y="1428696"/>
                        </a:lnTo>
                        <a:lnTo>
                          <a:pt x="411689" y="1428696"/>
                        </a:lnTo>
                        <a:lnTo>
                          <a:pt x="411689" y="818725"/>
                        </a:lnTo>
                        <a:lnTo>
                          <a:pt x="408267" y="817720"/>
                        </a:lnTo>
                        <a:cubicBezTo>
                          <a:pt x="376728" y="810770"/>
                          <a:pt x="347414" y="813692"/>
                          <a:pt x="319358" y="846631"/>
                        </a:cubicBezTo>
                        <a:cubicBezTo>
                          <a:pt x="285504" y="880485"/>
                          <a:pt x="238735" y="901424"/>
                          <a:pt x="187076" y="901424"/>
                        </a:cubicBezTo>
                        <a:cubicBezTo>
                          <a:pt x="83757" y="901424"/>
                          <a:pt x="0" y="817667"/>
                          <a:pt x="0" y="714348"/>
                        </a:cubicBezTo>
                        <a:cubicBezTo>
                          <a:pt x="0" y="611029"/>
                          <a:pt x="83757" y="527272"/>
                          <a:pt x="187076" y="527272"/>
                        </a:cubicBezTo>
                        <a:cubicBezTo>
                          <a:pt x="238735" y="527272"/>
                          <a:pt x="285504" y="548210"/>
                          <a:pt x="319358" y="582064"/>
                        </a:cubicBezTo>
                        <a:cubicBezTo>
                          <a:pt x="353160" y="612049"/>
                          <a:pt x="381357" y="616809"/>
                          <a:pt x="411043" y="610535"/>
                        </a:cubicBezTo>
                        <a:lnTo>
                          <a:pt x="411689" y="610335"/>
                        </a:ln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prstClr val="white"/>
                      </a:solidFill>
                      <a:latin typeface="Arial" panose="020B0604020202020204" pitchFamily="34" charset="0"/>
                      <a:cs typeface="Arial" panose="020B0604020202020204" pitchFamily="34" charset="0"/>
                    </a:endParaRPr>
                  </a:p>
                </p:txBody>
              </p:sp>
              <p:sp>
                <p:nvSpPr>
                  <p:cNvPr id="169" name="Freeform 548">
                    <a:extLst>
                      <a:ext uri="{FF2B5EF4-FFF2-40B4-BE49-F238E27FC236}">
                        <a16:creationId xmlns:a16="http://schemas.microsoft.com/office/drawing/2014/main" id="{96B59048-65F5-45F8-BE79-ACD7B02304FD}"/>
                      </a:ext>
                    </a:extLst>
                  </p:cNvPr>
                  <p:cNvSpPr/>
                  <p:nvPr/>
                </p:nvSpPr>
                <p:spPr>
                  <a:xfrm rot="5400000">
                    <a:off x="1695270" y="4732858"/>
                    <a:ext cx="1848796" cy="1365162"/>
                  </a:xfrm>
                  <a:custGeom>
                    <a:avLst/>
                    <a:gdLst>
                      <a:gd name="connsiteX0" fmla="*/ 0 w 1848797"/>
                      <a:gd name="connsiteY0" fmla="*/ 682580 h 1365160"/>
                      <a:gd name="connsiteX1" fmla="*/ 187076 w 1848797"/>
                      <a:gd name="connsiteY1" fmla="*/ 495504 h 1365160"/>
                      <a:gd name="connsiteX2" fmla="*/ 319358 w 1848797"/>
                      <a:gd name="connsiteY2" fmla="*/ 550297 h 1365160"/>
                      <a:gd name="connsiteX3" fmla="*/ 408268 w 1848797"/>
                      <a:gd name="connsiteY3" fmla="*/ 579208 h 1365160"/>
                      <a:gd name="connsiteX4" fmla="*/ 420101 w 1848797"/>
                      <a:gd name="connsiteY4" fmla="*/ 575732 h 1365160"/>
                      <a:gd name="connsiteX5" fmla="*/ 420101 w 1848797"/>
                      <a:gd name="connsiteY5" fmla="*/ 0 h 1365160"/>
                      <a:gd name="connsiteX6" fmla="*/ 862414 w 1848797"/>
                      <a:gd name="connsiteY6" fmla="*/ 0 h 1365160"/>
                      <a:gd name="connsiteX7" fmla="*/ 848474 w 1848797"/>
                      <a:gd name="connsiteY7" fmla="*/ 44908 h 1365160"/>
                      <a:gd name="connsiteX8" fmla="*/ 842544 w 1848797"/>
                      <a:gd name="connsiteY8" fmla="*/ 103737 h 1365160"/>
                      <a:gd name="connsiteX9" fmla="*/ 1134450 w 1848797"/>
                      <a:gd name="connsiteY9" fmla="*/ 395643 h 1365160"/>
                      <a:gd name="connsiteX10" fmla="*/ 1426356 w 1848797"/>
                      <a:gd name="connsiteY10" fmla="*/ 103737 h 1365160"/>
                      <a:gd name="connsiteX11" fmla="*/ 1420425 w 1848797"/>
                      <a:gd name="connsiteY11" fmla="*/ 44908 h 1365160"/>
                      <a:gd name="connsiteX12" fmla="*/ 1406485 w 1848797"/>
                      <a:gd name="connsiteY12" fmla="*/ 0 h 1365160"/>
                      <a:gd name="connsiteX13" fmla="*/ 1848797 w 1848797"/>
                      <a:gd name="connsiteY13" fmla="*/ 0 h 1365160"/>
                      <a:gd name="connsiteX14" fmla="*/ 1848797 w 1848797"/>
                      <a:gd name="connsiteY14" fmla="*/ 1365160 h 1365160"/>
                      <a:gd name="connsiteX15" fmla="*/ 420101 w 1848797"/>
                      <a:gd name="connsiteY15" fmla="*/ 1365160 h 1365160"/>
                      <a:gd name="connsiteX16" fmla="*/ 420101 w 1848797"/>
                      <a:gd name="connsiteY16" fmla="*/ 789198 h 1365160"/>
                      <a:gd name="connsiteX17" fmla="*/ 411044 w 1848797"/>
                      <a:gd name="connsiteY17" fmla="*/ 786393 h 1365160"/>
                      <a:gd name="connsiteX18" fmla="*/ 319358 w 1848797"/>
                      <a:gd name="connsiteY18" fmla="*/ 814864 h 1365160"/>
                      <a:gd name="connsiteX19" fmla="*/ 187076 w 1848797"/>
                      <a:gd name="connsiteY19" fmla="*/ 869656 h 1365160"/>
                      <a:gd name="connsiteX20" fmla="*/ 0 w 1848797"/>
                      <a:gd name="connsiteY20" fmla="*/ 682580 h 1365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848797" h="1365160">
                        <a:moveTo>
                          <a:pt x="0" y="682580"/>
                        </a:moveTo>
                        <a:cubicBezTo>
                          <a:pt x="0" y="579261"/>
                          <a:pt x="83757" y="495504"/>
                          <a:pt x="187076" y="495504"/>
                        </a:cubicBezTo>
                        <a:cubicBezTo>
                          <a:pt x="238735" y="495504"/>
                          <a:pt x="285504" y="516443"/>
                          <a:pt x="319358" y="550297"/>
                        </a:cubicBezTo>
                        <a:cubicBezTo>
                          <a:pt x="347414" y="583236"/>
                          <a:pt x="376728" y="586158"/>
                          <a:pt x="408268" y="579208"/>
                        </a:cubicBezTo>
                        <a:lnTo>
                          <a:pt x="420101" y="575732"/>
                        </a:lnTo>
                        <a:lnTo>
                          <a:pt x="420101" y="0"/>
                        </a:lnTo>
                        <a:lnTo>
                          <a:pt x="862414" y="0"/>
                        </a:lnTo>
                        <a:lnTo>
                          <a:pt x="848474" y="44908"/>
                        </a:lnTo>
                        <a:cubicBezTo>
                          <a:pt x="844586" y="63910"/>
                          <a:pt x="842544" y="83585"/>
                          <a:pt x="842544" y="103737"/>
                        </a:cubicBezTo>
                        <a:cubicBezTo>
                          <a:pt x="842544" y="264952"/>
                          <a:pt x="973235" y="395643"/>
                          <a:pt x="1134450" y="395643"/>
                        </a:cubicBezTo>
                        <a:cubicBezTo>
                          <a:pt x="1295665" y="395643"/>
                          <a:pt x="1426356" y="264952"/>
                          <a:pt x="1426356" y="103737"/>
                        </a:cubicBezTo>
                        <a:cubicBezTo>
                          <a:pt x="1426356" y="83585"/>
                          <a:pt x="1424314" y="63910"/>
                          <a:pt x="1420425" y="44908"/>
                        </a:cubicBezTo>
                        <a:lnTo>
                          <a:pt x="1406485" y="0"/>
                        </a:lnTo>
                        <a:lnTo>
                          <a:pt x="1848797" y="0"/>
                        </a:lnTo>
                        <a:lnTo>
                          <a:pt x="1848797" y="1365160"/>
                        </a:lnTo>
                        <a:lnTo>
                          <a:pt x="420101" y="1365160"/>
                        </a:lnTo>
                        <a:lnTo>
                          <a:pt x="420101" y="789198"/>
                        </a:lnTo>
                        <a:lnTo>
                          <a:pt x="411044" y="786393"/>
                        </a:lnTo>
                        <a:cubicBezTo>
                          <a:pt x="381358" y="780119"/>
                          <a:pt x="353161" y="784880"/>
                          <a:pt x="319358" y="814864"/>
                        </a:cubicBezTo>
                        <a:cubicBezTo>
                          <a:pt x="285504" y="848718"/>
                          <a:pt x="238735" y="869656"/>
                          <a:pt x="187076" y="869656"/>
                        </a:cubicBezTo>
                        <a:cubicBezTo>
                          <a:pt x="83757" y="869656"/>
                          <a:pt x="0" y="785899"/>
                          <a:pt x="0" y="682580"/>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prstClr val="white"/>
                      </a:solidFill>
                      <a:latin typeface="Arial" panose="020B0604020202020204" pitchFamily="34" charset="0"/>
                      <a:cs typeface="Arial" panose="020B0604020202020204" pitchFamily="34" charset="0"/>
                    </a:endParaRPr>
                  </a:p>
                </p:txBody>
              </p:sp>
              <p:sp>
                <p:nvSpPr>
                  <p:cNvPr id="170" name="Freeform 549">
                    <a:extLst>
                      <a:ext uri="{FF2B5EF4-FFF2-40B4-BE49-F238E27FC236}">
                        <a16:creationId xmlns:a16="http://schemas.microsoft.com/office/drawing/2014/main" id="{A04AD679-1202-435B-A7FB-724D93BCA3EB}"/>
                      </a:ext>
                    </a:extLst>
                  </p:cNvPr>
                  <p:cNvSpPr/>
                  <p:nvPr/>
                </p:nvSpPr>
                <p:spPr>
                  <a:xfrm rot="10800000">
                    <a:off x="1937091" y="3387144"/>
                    <a:ext cx="1783001" cy="1428693"/>
                  </a:xfrm>
                  <a:custGeom>
                    <a:avLst/>
                    <a:gdLst>
                      <a:gd name="connsiteX0" fmla="*/ 1782997 w 1782997"/>
                      <a:gd name="connsiteY0" fmla="*/ 1428696 h 1428696"/>
                      <a:gd name="connsiteX1" fmla="*/ 417837 w 1782997"/>
                      <a:gd name="connsiteY1" fmla="*/ 1428696 h 1428696"/>
                      <a:gd name="connsiteX2" fmla="*/ 417837 w 1782997"/>
                      <a:gd name="connsiteY2" fmla="*/ 820265 h 1428696"/>
                      <a:gd name="connsiteX3" fmla="*/ 411044 w 1782997"/>
                      <a:gd name="connsiteY3" fmla="*/ 818161 h 1428696"/>
                      <a:gd name="connsiteX4" fmla="*/ 319358 w 1782997"/>
                      <a:gd name="connsiteY4" fmla="*/ 846632 h 1428696"/>
                      <a:gd name="connsiteX5" fmla="*/ 187076 w 1782997"/>
                      <a:gd name="connsiteY5" fmla="*/ 901424 h 1428696"/>
                      <a:gd name="connsiteX6" fmla="*/ 0 w 1782997"/>
                      <a:gd name="connsiteY6" fmla="*/ 714348 h 1428696"/>
                      <a:gd name="connsiteX7" fmla="*/ 187076 w 1782997"/>
                      <a:gd name="connsiteY7" fmla="*/ 527272 h 1428696"/>
                      <a:gd name="connsiteX8" fmla="*/ 319358 w 1782997"/>
                      <a:gd name="connsiteY8" fmla="*/ 582065 h 1428696"/>
                      <a:gd name="connsiteX9" fmla="*/ 408268 w 1782997"/>
                      <a:gd name="connsiteY9" fmla="*/ 610977 h 1428696"/>
                      <a:gd name="connsiteX10" fmla="*/ 417837 w 1782997"/>
                      <a:gd name="connsiteY10" fmla="*/ 608165 h 1428696"/>
                      <a:gd name="connsiteX11" fmla="*/ 417837 w 1782997"/>
                      <a:gd name="connsiteY11" fmla="*/ 0 h 1428696"/>
                      <a:gd name="connsiteX12" fmla="*/ 845404 w 1782997"/>
                      <a:gd name="connsiteY12" fmla="*/ 0 h 1428696"/>
                      <a:gd name="connsiteX13" fmla="*/ 831450 w 1782997"/>
                      <a:gd name="connsiteY13" fmla="*/ 25708 h 1428696"/>
                      <a:gd name="connsiteX14" fmla="*/ 808511 w 1782997"/>
                      <a:gd name="connsiteY14" fmla="*/ 139330 h 1428696"/>
                      <a:gd name="connsiteX15" fmla="*/ 1100417 w 1782997"/>
                      <a:gd name="connsiteY15" fmla="*/ 431236 h 1428696"/>
                      <a:gd name="connsiteX16" fmla="*/ 1392323 w 1782997"/>
                      <a:gd name="connsiteY16" fmla="*/ 139330 h 1428696"/>
                      <a:gd name="connsiteX17" fmla="*/ 1369384 w 1782997"/>
                      <a:gd name="connsiteY17" fmla="*/ 25708 h 1428696"/>
                      <a:gd name="connsiteX18" fmla="*/ 1355431 w 1782997"/>
                      <a:gd name="connsiteY18" fmla="*/ 0 h 1428696"/>
                      <a:gd name="connsiteX19" fmla="*/ 1782997 w 1782997"/>
                      <a:gd name="connsiteY19" fmla="*/ 0 h 1428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82997" h="1428696">
                        <a:moveTo>
                          <a:pt x="1782997" y="1428696"/>
                        </a:moveTo>
                        <a:lnTo>
                          <a:pt x="417837" y="1428696"/>
                        </a:lnTo>
                        <a:lnTo>
                          <a:pt x="417837" y="820265"/>
                        </a:lnTo>
                        <a:lnTo>
                          <a:pt x="411044" y="818161"/>
                        </a:lnTo>
                        <a:cubicBezTo>
                          <a:pt x="381358" y="811887"/>
                          <a:pt x="353161" y="816648"/>
                          <a:pt x="319358" y="846632"/>
                        </a:cubicBezTo>
                        <a:cubicBezTo>
                          <a:pt x="285504" y="880486"/>
                          <a:pt x="238735" y="901424"/>
                          <a:pt x="187076" y="901424"/>
                        </a:cubicBezTo>
                        <a:cubicBezTo>
                          <a:pt x="83757" y="901424"/>
                          <a:pt x="0" y="817667"/>
                          <a:pt x="0" y="714348"/>
                        </a:cubicBezTo>
                        <a:cubicBezTo>
                          <a:pt x="0" y="611029"/>
                          <a:pt x="83757" y="527272"/>
                          <a:pt x="187076" y="527272"/>
                        </a:cubicBezTo>
                        <a:cubicBezTo>
                          <a:pt x="238735" y="527272"/>
                          <a:pt x="285504" y="548211"/>
                          <a:pt x="319358" y="582065"/>
                        </a:cubicBezTo>
                        <a:cubicBezTo>
                          <a:pt x="347414" y="615005"/>
                          <a:pt x="376728" y="617926"/>
                          <a:pt x="408268" y="610977"/>
                        </a:cubicBezTo>
                        <a:lnTo>
                          <a:pt x="417837" y="608165"/>
                        </a:lnTo>
                        <a:lnTo>
                          <a:pt x="417837" y="0"/>
                        </a:lnTo>
                        <a:lnTo>
                          <a:pt x="845404" y="0"/>
                        </a:lnTo>
                        <a:lnTo>
                          <a:pt x="831450" y="25708"/>
                        </a:lnTo>
                        <a:cubicBezTo>
                          <a:pt x="816679" y="60631"/>
                          <a:pt x="808511" y="99027"/>
                          <a:pt x="808511" y="139330"/>
                        </a:cubicBezTo>
                        <a:cubicBezTo>
                          <a:pt x="808511" y="300545"/>
                          <a:pt x="939202" y="431236"/>
                          <a:pt x="1100417" y="431236"/>
                        </a:cubicBezTo>
                        <a:cubicBezTo>
                          <a:pt x="1261632" y="431236"/>
                          <a:pt x="1392323" y="300545"/>
                          <a:pt x="1392323" y="139330"/>
                        </a:cubicBezTo>
                        <a:cubicBezTo>
                          <a:pt x="1392323" y="99027"/>
                          <a:pt x="1384155" y="60631"/>
                          <a:pt x="1369384" y="25708"/>
                        </a:cubicBezTo>
                        <a:lnTo>
                          <a:pt x="1355431" y="0"/>
                        </a:lnTo>
                        <a:lnTo>
                          <a:pt x="1782997" y="0"/>
                        </a:ln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prstClr val="white"/>
                      </a:solidFill>
                      <a:latin typeface="Arial" panose="020B0604020202020204" pitchFamily="34" charset="0"/>
                      <a:cs typeface="Arial" panose="020B0604020202020204" pitchFamily="34" charset="0"/>
                    </a:endParaRPr>
                  </a:p>
                </p:txBody>
              </p:sp>
            </p:grpSp>
            <p:sp>
              <p:nvSpPr>
                <p:cNvPr id="70" name="Freeform 449">
                  <a:extLst>
                    <a:ext uri="{FF2B5EF4-FFF2-40B4-BE49-F238E27FC236}">
                      <a16:creationId xmlns:a16="http://schemas.microsoft.com/office/drawing/2014/main" id="{1A75CB89-2043-439E-B243-B901FA941E8C}"/>
                    </a:ext>
                  </a:extLst>
                </p:cNvPr>
                <p:cNvSpPr/>
                <p:nvPr/>
              </p:nvSpPr>
              <p:spPr>
                <a:xfrm>
                  <a:off x="3253014" y="2302407"/>
                  <a:ext cx="336789" cy="341855"/>
                </a:xfrm>
                <a:custGeom>
                  <a:avLst/>
                  <a:gdLst>
                    <a:gd name="connsiteX0" fmla="*/ 2479387 w 4013514"/>
                    <a:gd name="connsiteY0" fmla="*/ 534 h 4073882"/>
                    <a:gd name="connsiteX1" fmla="*/ 3616564 w 4013514"/>
                    <a:gd name="connsiteY1" fmla="*/ 834827 h 4073882"/>
                    <a:gd name="connsiteX2" fmla="*/ 3616566 w 4013514"/>
                    <a:gd name="connsiteY2" fmla="*/ 1438902 h 4073882"/>
                    <a:gd name="connsiteX3" fmla="*/ 2549764 w 4013514"/>
                    <a:gd name="connsiteY3" fmla="*/ 3401815 h 4073882"/>
                    <a:gd name="connsiteX4" fmla="*/ 126607 w 4013514"/>
                    <a:gd name="connsiteY4" fmla="*/ 3784592 h 4073882"/>
                    <a:gd name="connsiteX5" fmla="*/ 1127365 w 4013514"/>
                    <a:gd name="connsiteY5" fmla="*/ 3159753 h 4073882"/>
                    <a:gd name="connsiteX6" fmla="*/ 16118 w 4013514"/>
                    <a:gd name="connsiteY6" fmla="*/ 1597648 h 4073882"/>
                    <a:gd name="connsiteX7" fmla="*/ 181217 w 4013514"/>
                    <a:gd name="connsiteY7" fmla="*/ 1286498 h 4073882"/>
                    <a:gd name="connsiteX8" fmla="*/ 1495664 w 4013514"/>
                    <a:gd name="connsiteY8" fmla="*/ 1679377 h 4073882"/>
                    <a:gd name="connsiteX9" fmla="*/ 2479387 w 4013514"/>
                    <a:gd name="connsiteY9" fmla="*/ 534 h 4073882"/>
                    <a:gd name="connsiteX10" fmla="*/ 2876792 w 4013514"/>
                    <a:gd name="connsiteY10" fmla="*/ 749923 h 4073882"/>
                    <a:gd name="connsiteX11" fmla="*/ 2619617 w 4013514"/>
                    <a:gd name="connsiteY11" fmla="*/ 1007098 h 4073882"/>
                    <a:gd name="connsiteX12" fmla="*/ 2876792 w 4013514"/>
                    <a:gd name="connsiteY12" fmla="*/ 1264273 h 4073882"/>
                    <a:gd name="connsiteX13" fmla="*/ 3133967 w 4013514"/>
                    <a:gd name="connsiteY13" fmla="*/ 1007098 h 4073882"/>
                    <a:gd name="connsiteX14" fmla="*/ 2876792 w 4013514"/>
                    <a:gd name="connsiteY14" fmla="*/ 749923 h 4073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13514" h="4073882">
                      <a:moveTo>
                        <a:pt x="2479387" y="534"/>
                      </a:moveTo>
                      <a:cubicBezTo>
                        <a:pt x="2913699" y="-12960"/>
                        <a:pt x="3366930" y="228303"/>
                        <a:pt x="3616564" y="834827"/>
                      </a:cubicBezTo>
                      <a:cubicBezTo>
                        <a:pt x="4396556" y="1202206"/>
                        <a:pt x="3821883" y="1252371"/>
                        <a:pt x="3616566" y="1438902"/>
                      </a:cubicBezTo>
                      <a:cubicBezTo>
                        <a:pt x="3690649" y="1936583"/>
                        <a:pt x="3094382" y="2968533"/>
                        <a:pt x="2549764" y="3401815"/>
                      </a:cubicBezTo>
                      <a:cubicBezTo>
                        <a:pt x="1428354" y="4269013"/>
                        <a:pt x="-79768" y="4181594"/>
                        <a:pt x="126607" y="3784592"/>
                      </a:cubicBezTo>
                      <a:cubicBezTo>
                        <a:pt x="525810" y="3644046"/>
                        <a:pt x="842462" y="3503499"/>
                        <a:pt x="1127365" y="3159753"/>
                      </a:cubicBezTo>
                      <a:cubicBezTo>
                        <a:pt x="772400" y="2915912"/>
                        <a:pt x="91259" y="2494057"/>
                        <a:pt x="16118" y="1597648"/>
                      </a:cubicBezTo>
                      <a:cubicBezTo>
                        <a:pt x="-815" y="1441014"/>
                        <a:pt x="-49499" y="1185035"/>
                        <a:pt x="181217" y="1286498"/>
                      </a:cubicBezTo>
                      <a:cubicBezTo>
                        <a:pt x="398175" y="1356211"/>
                        <a:pt x="1098790" y="1650939"/>
                        <a:pt x="1495664" y="1679377"/>
                      </a:cubicBezTo>
                      <a:cubicBezTo>
                        <a:pt x="1084237" y="753170"/>
                        <a:pt x="1755534" y="23023"/>
                        <a:pt x="2479387" y="534"/>
                      </a:cubicBezTo>
                      <a:close/>
                      <a:moveTo>
                        <a:pt x="2876792" y="749923"/>
                      </a:moveTo>
                      <a:cubicBezTo>
                        <a:pt x="2734758" y="749923"/>
                        <a:pt x="2619617" y="865064"/>
                        <a:pt x="2619617" y="1007098"/>
                      </a:cubicBezTo>
                      <a:cubicBezTo>
                        <a:pt x="2619617" y="1149132"/>
                        <a:pt x="2734758" y="1264273"/>
                        <a:pt x="2876792" y="1264273"/>
                      </a:cubicBezTo>
                      <a:cubicBezTo>
                        <a:pt x="3018826" y="1264273"/>
                        <a:pt x="3133967" y="1149132"/>
                        <a:pt x="3133967" y="1007098"/>
                      </a:cubicBezTo>
                      <a:cubicBezTo>
                        <a:pt x="3133967" y="865064"/>
                        <a:pt x="3018826" y="749923"/>
                        <a:pt x="2876792" y="749923"/>
                      </a:cubicBezTo>
                      <a:close/>
                    </a:path>
                  </a:pathLst>
                </a:custGeom>
                <a:solidFill>
                  <a:srgbClr val="CDCB20"/>
                </a:solidFill>
                <a:ln w="12700" cap="flat" cmpd="sng" algn="ctr">
                  <a:noFill/>
                  <a:prstDash val="solid"/>
                  <a:miter lim="800000"/>
                </a:ln>
                <a:effectLst/>
              </p:spPr>
              <p:txBody>
                <a:bodyPr rtlCol="0" anchor="ctr"/>
                <a:lstStyle/>
                <a:p>
                  <a:pPr algn="ctr"/>
                  <a:endParaRPr lang="en-US" kern="0" dirty="0">
                    <a:solidFill>
                      <a:prstClr val="white"/>
                    </a:solidFill>
                    <a:latin typeface="Arial" panose="020B0604020202020204" pitchFamily="34" charset="0"/>
                    <a:cs typeface="Arial" panose="020B0604020202020204" pitchFamily="34" charset="0"/>
                  </a:endParaRPr>
                </a:p>
              </p:txBody>
            </p:sp>
            <p:grpSp>
              <p:nvGrpSpPr>
                <p:cNvPr id="71" name="Group 70">
                  <a:extLst>
                    <a:ext uri="{FF2B5EF4-FFF2-40B4-BE49-F238E27FC236}">
                      <a16:creationId xmlns:a16="http://schemas.microsoft.com/office/drawing/2014/main" id="{EB34AA4E-2FBA-443F-9A9A-33AA623FA806}"/>
                    </a:ext>
                  </a:extLst>
                </p:cNvPr>
                <p:cNvGrpSpPr/>
                <p:nvPr/>
              </p:nvGrpSpPr>
              <p:grpSpPr>
                <a:xfrm>
                  <a:off x="3049299" y="4417935"/>
                  <a:ext cx="415446" cy="444372"/>
                  <a:chOff x="1533638" y="541272"/>
                  <a:chExt cx="5771548" cy="5991824"/>
                </a:xfrm>
                <a:solidFill>
                  <a:srgbClr val="096E36"/>
                </a:solidFill>
                <a:effectLst/>
              </p:grpSpPr>
              <p:sp>
                <p:nvSpPr>
                  <p:cNvPr id="166" name="Oval 165">
                    <a:extLst>
                      <a:ext uri="{FF2B5EF4-FFF2-40B4-BE49-F238E27FC236}">
                        <a16:creationId xmlns:a16="http://schemas.microsoft.com/office/drawing/2014/main" id="{83CC7E20-4891-4274-893D-89ECE28D9481}"/>
                      </a:ext>
                    </a:extLst>
                  </p:cNvPr>
                  <p:cNvSpPr/>
                  <p:nvPr/>
                </p:nvSpPr>
                <p:spPr>
                  <a:xfrm>
                    <a:off x="3331478" y="541272"/>
                    <a:ext cx="2377935" cy="2512228"/>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cs typeface="Arial" panose="020B0604020202020204" pitchFamily="34" charset="0"/>
                    </a:endParaRPr>
                  </a:p>
                </p:txBody>
              </p:sp>
              <p:sp>
                <p:nvSpPr>
                  <p:cNvPr id="167" name="Freeform 546">
                    <a:extLst>
                      <a:ext uri="{FF2B5EF4-FFF2-40B4-BE49-F238E27FC236}">
                        <a16:creationId xmlns:a16="http://schemas.microsoft.com/office/drawing/2014/main" id="{E659930D-9CA4-451F-B6B7-835B16744D10}"/>
                      </a:ext>
                    </a:extLst>
                  </p:cNvPr>
                  <p:cNvSpPr/>
                  <p:nvPr/>
                </p:nvSpPr>
                <p:spPr>
                  <a:xfrm rot="20501357" flipH="1">
                    <a:off x="1533638" y="2816956"/>
                    <a:ext cx="5771548" cy="3716140"/>
                  </a:xfrm>
                  <a:custGeom>
                    <a:avLst/>
                    <a:gdLst>
                      <a:gd name="connsiteX0" fmla="*/ 3540290 w 5732637"/>
                      <a:gd name="connsiteY0" fmla="*/ 18287 h 3716145"/>
                      <a:gd name="connsiteX1" fmla="*/ 1028543 w 5732637"/>
                      <a:gd name="connsiteY1" fmla="*/ 849489 h 3716145"/>
                      <a:gd name="connsiteX2" fmla="*/ 664415 w 5732637"/>
                      <a:gd name="connsiteY2" fmla="*/ 1387873 h 3716145"/>
                      <a:gd name="connsiteX3" fmla="*/ 3377 w 5732637"/>
                      <a:gd name="connsiteY3" fmla="*/ 2858713 h 3716145"/>
                      <a:gd name="connsiteX4" fmla="*/ 742495 w 5732637"/>
                      <a:gd name="connsiteY4" fmla="*/ 3441352 h 3716145"/>
                      <a:gd name="connsiteX5" fmla="*/ 1576310 w 5732637"/>
                      <a:gd name="connsiteY5" fmla="*/ 2882240 h 3716145"/>
                      <a:gd name="connsiteX6" fmla="*/ 1820150 w 5732637"/>
                      <a:gd name="connsiteY6" fmla="*/ 3619081 h 3716145"/>
                      <a:gd name="connsiteX7" fmla="*/ 1998906 w 5732637"/>
                      <a:gd name="connsiteY7" fmla="*/ 3708944 h 3716145"/>
                      <a:gd name="connsiteX8" fmla="*/ 4497359 w 5732637"/>
                      <a:gd name="connsiteY8" fmla="*/ 2882141 h 3716145"/>
                      <a:gd name="connsiteX9" fmla="*/ 4587222 w 5732637"/>
                      <a:gd name="connsiteY9" fmla="*/ 2703385 h 3716145"/>
                      <a:gd name="connsiteX10" fmla="*/ 4346438 w 5732637"/>
                      <a:gd name="connsiteY10" fmla="*/ 1975779 h 3716145"/>
                      <a:gd name="connsiteX11" fmla="*/ 5387751 w 5732637"/>
                      <a:gd name="connsiteY11" fmla="*/ 1890070 h 3716145"/>
                      <a:gd name="connsiteX12" fmla="*/ 5626247 w 5732637"/>
                      <a:gd name="connsiteY12" fmla="*/ 1087254 h 3716145"/>
                      <a:gd name="connsiteX13" fmla="*/ 4068294 w 5732637"/>
                      <a:gd name="connsiteY13" fmla="*/ 169138 h 3716145"/>
                      <a:gd name="connsiteX14" fmla="*/ 3540290 w 5732637"/>
                      <a:gd name="connsiteY14" fmla="*/ 18287 h 3716145"/>
                      <a:gd name="connsiteX15" fmla="*/ 3399482 w 5732637"/>
                      <a:gd name="connsiteY15" fmla="*/ 448492 h 3716145"/>
                      <a:gd name="connsiteX16" fmla="*/ 3640712 w 5732637"/>
                      <a:gd name="connsiteY16" fmla="*/ 638532 h 3716145"/>
                      <a:gd name="connsiteX17" fmla="*/ 3760402 w 5732637"/>
                      <a:gd name="connsiteY17" fmla="*/ 1003245 h 3716145"/>
                      <a:gd name="connsiteX18" fmla="*/ 3763585 w 5732637"/>
                      <a:gd name="connsiteY18" fmla="*/ 1034316 h 3716145"/>
                      <a:gd name="connsiteX19" fmla="*/ 3639781 w 5732637"/>
                      <a:gd name="connsiteY19" fmla="*/ 1034316 h 3716145"/>
                      <a:gd name="connsiteX20" fmla="*/ 3158768 w 5732637"/>
                      <a:gd name="connsiteY20" fmla="*/ 1515329 h 3716145"/>
                      <a:gd name="connsiteX21" fmla="*/ 3158768 w 5732637"/>
                      <a:gd name="connsiteY21" fmla="*/ 1515328 h 3716145"/>
                      <a:gd name="connsiteX22" fmla="*/ 3639781 w 5732637"/>
                      <a:gd name="connsiteY22" fmla="*/ 1996340 h 3716145"/>
                      <a:gd name="connsiteX23" fmla="*/ 4044360 w 5732637"/>
                      <a:gd name="connsiteY23" fmla="*/ 1994258 h 3716145"/>
                      <a:gd name="connsiteX24" fmla="*/ 3925911 w 5732637"/>
                      <a:gd name="connsiteY24" fmla="*/ 2463458 h 3716145"/>
                      <a:gd name="connsiteX25" fmla="*/ 3105471 w 5732637"/>
                      <a:gd name="connsiteY25" fmla="*/ 2991808 h 3716145"/>
                      <a:gd name="connsiteX26" fmla="*/ 2141960 w 5732637"/>
                      <a:gd name="connsiteY26" fmla="*/ 3023045 h 3716145"/>
                      <a:gd name="connsiteX27" fmla="*/ 1727220 w 5732637"/>
                      <a:gd name="connsiteY27" fmla="*/ 2784449 h 3716145"/>
                      <a:gd name="connsiteX28" fmla="*/ 2200679 w 5732637"/>
                      <a:gd name="connsiteY28" fmla="*/ 2462543 h 3716145"/>
                      <a:gd name="connsiteX29" fmla="*/ 2299801 w 5732637"/>
                      <a:gd name="connsiteY29" fmla="*/ 1789549 h 3716145"/>
                      <a:gd name="connsiteX30" fmla="*/ 2299802 w 5732637"/>
                      <a:gd name="connsiteY30" fmla="*/ 1789550 h 3716145"/>
                      <a:gd name="connsiteX31" fmla="*/ 1626807 w 5732637"/>
                      <a:gd name="connsiteY31" fmla="*/ 1690428 h 3716145"/>
                      <a:gd name="connsiteX32" fmla="*/ 1432932 w 5732637"/>
                      <a:gd name="connsiteY32" fmla="*/ 1834525 h 3716145"/>
                      <a:gd name="connsiteX33" fmla="*/ 1295623 w 5732637"/>
                      <a:gd name="connsiteY33" fmla="*/ 1419600 h 3716145"/>
                      <a:gd name="connsiteX34" fmla="*/ 1483375 w 5732637"/>
                      <a:gd name="connsiteY34" fmla="*/ 1098607 h 3716145"/>
                      <a:gd name="connsiteX35" fmla="*/ 2483169 w 5732637"/>
                      <a:gd name="connsiteY35" fmla="*/ 1054693 h 3716145"/>
                      <a:gd name="connsiteX36" fmla="*/ 3351304 w 5732637"/>
                      <a:gd name="connsiteY36" fmla="*/ 470428 h 3716145"/>
                      <a:gd name="connsiteX37" fmla="*/ 3399482 w 5732637"/>
                      <a:gd name="connsiteY37" fmla="*/ 448492 h 3716145"/>
                      <a:gd name="connsiteX0" fmla="*/ 3540290 w 5706253"/>
                      <a:gd name="connsiteY0" fmla="*/ 18287 h 3716145"/>
                      <a:gd name="connsiteX1" fmla="*/ 1028543 w 5706253"/>
                      <a:gd name="connsiteY1" fmla="*/ 849489 h 3716145"/>
                      <a:gd name="connsiteX2" fmla="*/ 664415 w 5706253"/>
                      <a:gd name="connsiteY2" fmla="*/ 1387873 h 3716145"/>
                      <a:gd name="connsiteX3" fmla="*/ 3377 w 5706253"/>
                      <a:gd name="connsiteY3" fmla="*/ 2858713 h 3716145"/>
                      <a:gd name="connsiteX4" fmla="*/ 742495 w 5706253"/>
                      <a:gd name="connsiteY4" fmla="*/ 3441352 h 3716145"/>
                      <a:gd name="connsiteX5" fmla="*/ 1576310 w 5706253"/>
                      <a:gd name="connsiteY5" fmla="*/ 2882240 h 3716145"/>
                      <a:gd name="connsiteX6" fmla="*/ 1820150 w 5706253"/>
                      <a:gd name="connsiteY6" fmla="*/ 3619081 h 3716145"/>
                      <a:gd name="connsiteX7" fmla="*/ 1998906 w 5706253"/>
                      <a:gd name="connsiteY7" fmla="*/ 3708944 h 3716145"/>
                      <a:gd name="connsiteX8" fmla="*/ 4497359 w 5706253"/>
                      <a:gd name="connsiteY8" fmla="*/ 2882141 h 3716145"/>
                      <a:gd name="connsiteX9" fmla="*/ 4587222 w 5706253"/>
                      <a:gd name="connsiteY9" fmla="*/ 2703385 h 3716145"/>
                      <a:gd name="connsiteX10" fmla="*/ 4346438 w 5706253"/>
                      <a:gd name="connsiteY10" fmla="*/ 1975779 h 3716145"/>
                      <a:gd name="connsiteX11" fmla="*/ 5318526 w 5706253"/>
                      <a:gd name="connsiteY11" fmla="*/ 1895089 h 3716145"/>
                      <a:gd name="connsiteX12" fmla="*/ 5626247 w 5706253"/>
                      <a:gd name="connsiteY12" fmla="*/ 1087254 h 3716145"/>
                      <a:gd name="connsiteX13" fmla="*/ 4068294 w 5706253"/>
                      <a:gd name="connsiteY13" fmla="*/ 169138 h 3716145"/>
                      <a:gd name="connsiteX14" fmla="*/ 3540290 w 5706253"/>
                      <a:gd name="connsiteY14" fmla="*/ 18287 h 3716145"/>
                      <a:gd name="connsiteX15" fmla="*/ 3399482 w 5706253"/>
                      <a:gd name="connsiteY15" fmla="*/ 448492 h 3716145"/>
                      <a:gd name="connsiteX16" fmla="*/ 3640712 w 5706253"/>
                      <a:gd name="connsiteY16" fmla="*/ 638532 h 3716145"/>
                      <a:gd name="connsiteX17" fmla="*/ 3760402 w 5706253"/>
                      <a:gd name="connsiteY17" fmla="*/ 1003245 h 3716145"/>
                      <a:gd name="connsiteX18" fmla="*/ 3763585 w 5706253"/>
                      <a:gd name="connsiteY18" fmla="*/ 1034316 h 3716145"/>
                      <a:gd name="connsiteX19" fmla="*/ 3639781 w 5706253"/>
                      <a:gd name="connsiteY19" fmla="*/ 1034316 h 3716145"/>
                      <a:gd name="connsiteX20" fmla="*/ 3158768 w 5706253"/>
                      <a:gd name="connsiteY20" fmla="*/ 1515329 h 3716145"/>
                      <a:gd name="connsiteX21" fmla="*/ 3158768 w 5706253"/>
                      <a:gd name="connsiteY21" fmla="*/ 1515328 h 3716145"/>
                      <a:gd name="connsiteX22" fmla="*/ 3639781 w 5706253"/>
                      <a:gd name="connsiteY22" fmla="*/ 1996340 h 3716145"/>
                      <a:gd name="connsiteX23" fmla="*/ 4044360 w 5706253"/>
                      <a:gd name="connsiteY23" fmla="*/ 1994258 h 3716145"/>
                      <a:gd name="connsiteX24" fmla="*/ 3925911 w 5706253"/>
                      <a:gd name="connsiteY24" fmla="*/ 2463458 h 3716145"/>
                      <a:gd name="connsiteX25" fmla="*/ 3105471 w 5706253"/>
                      <a:gd name="connsiteY25" fmla="*/ 2991808 h 3716145"/>
                      <a:gd name="connsiteX26" fmla="*/ 2141960 w 5706253"/>
                      <a:gd name="connsiteY26" fmla="*/ 3023045 h 3716145"/>
                      <a:gd name="connsiteX27" fmla="*/ 1727220 w 5706253"/>
                      <a:gd name="connsiteY27" fmla="*/ 2784449 h 3716145"/>
                      <a:gd name="connsiteX28" fmla="*/ 2200679 w 5706253"/>
                      <a:gd name="connsiteY28" fmla="*/ 2462543 h 3716145"/>
                      <a:gd name="connsiteX29" fmla="*/ 2299801 w 5706253"/>
                      <a:gd name="connsiteY29" fmla="*/ 1789549 h 3716145"/>
                      <a:gd name="connsiteX30" fmla="*/ 2299802 w 5706253"/>
                      <a:gd name="connsiteY30" fmla="*/ 1789550 h 3716145"/>
                      <a:gd name="connsiteX31" fmla="*/ 1626807 w 5706253"/>
                      <a:gd name="connsiteY31" fmla="*/ 1690428 h 3716145"/>
                      <a:gd name="connsiteX32" fmla="*/ 1432932 w 5706253"/>
                      <a:gd name="connsiteY32" fmla="*/ 1834525 h 3716145"/>
                      <a:gd name="connsiteX33" fmla="*/ 1295623 w 5706253"/>
                      <a:gd name="connsiteY33" fmla="*/ 1419600 h 3716145"/>
                      <a:gd name="connsiteX34" fmla="*/ 1483375 w 5706253"/>
                      <a:gd name="connsiteY34" fmla="*/ 1098607 h 3716145"/>
                      <a:gd name="connsiteX35" fmla="*/ 2483169 w 5706253"/>
                      <a:gd name="connsiteY35" fmla="*/ 1054693 h 3716145"/>
                      <a:gd name="connsiteX36" fmla="*/ 3351304 w 5706253"/>
                      <a:gd name="connsiteY36" fmla="*/ 470428 h 3716145"/>
                      <a:gd name="connsiteX37" fmla="*/ 3399482 w 5706253"/>
                      <a:gd name="connsiteY37" fmla="*/ 448492 h 3716145"/>
                      <a:gd name="connsiteX0" fmla="*/ 3540290 w 5747733"/>
                      <a:gd name="connsiteY0" fmla="*/ 18287 h 3716145"/>
                      <a:gd name="connsiteX1" fmla="*/ 1028543 w 5747733"/>
                      <a:gd name="connsiteY1" fmla="*/ 849489 h 3716145"/>
                      <a:gd name="connsiteX2" fmla="*/ 664415 w 5747733"/>
                      <a:gd name="connsiteY2" fmla="*/ 1387873 h 3716145"/>
                      <a:gd name="connsiteX3" fmla="*/ 3377 w 5747733"/>
                      <a:gd name="connsiteY3" fmla="*/ 2858713 h 3716145"/>
                      <a:gd name="connsiteX4" fmla="*/ 742495 w 5747733"/>
                      <a:gd name="connsiteY4" fmla="*/ 3441352 h 3716145"/>
                      <a:gd name="connsiteX5" fmla="*/ 1576310 w 5747733"/>
                      <a:gd name="connsiteY5" fmla="*/ 2882240 h 3716145"/>
                      <a:gd name="connsiteX6" fmla="*/ 1820150 w 5747733"/>
                      <a:gd name="connsiteY6" fmla="*/ 3619081 h 3716145"/>
                      <a:gd name="connsiteX7" fmla="*/ 1998906 w 5747733"/>
                      <a:gd name="connsiteY7" fmla="*/ 3708944 h 3716145"/>
                      <a:gd name="connsiteX8" fmla="*/ 4497359 w 5747733"/>
                      <a:gd name="connsiteY8" fmla="*/ 2882141 h 3716145"/>
                      <a:gd name="connsiteX9" fmla="*/ 4587222 w 5747733"/>
                      <a:gd name="connsiteY9" fmla="*/ 2703385 h 3716145"/>
                      <a:gd name="connsiteX10" fmla="*/ 4346438 w 5747733"/>
                      <a:gd name="connsiteY10" fmla="*/ 1975779 h 3716145"/>
                      <a:gd name="connsiteX11" fmla="*/ 5318526 w 5747733"/>
                      <a:gd name="connsiteY11" fmla="*/ 1895089 h 3716145"/>
                      <a:gd name="connsiteX12" fmla="*/ 5626247 w 5747733"/>
                      <a:gd name="connsiteY12" fmla="*/ 1087254 h 3716145"/>
                      <a:gd name="connsiteX13" fmla="*/ 4068294 w 5747733"/>
                      <a:gd name="connsiteY13" fmla="*/ 169138 h 3716145"/>
                      <a:gd name="connsiteX14" fmla="*/ 3540290 w 5747733"/>
                      <a:gd name="connsiteY14" fmla="*/ 18287 h 3716145"/>
                      <a:gd name="connsiteX15" fmla="*/ 3399482 w 5747733"/>
                      <a:gd name="connsiteY15" fmla="*/ 448492 h 3716145"/>
                      <a:gd name="connsiteX16" fmla="*/ 3640712 w 5747733"/>
                      <a:gd name="connsiteY16" fmla="*/ 638532 h 3716145"/>
                      <a:gd name="connsiteX17" fmla="*/ 3760402 w 5747733"/>
                      <a:gd name="connsiteY17" fmla="*/ 1003245 h 3716145"/>
                      <a:gd name="connsiteX18" fmla="*/ 3763585 w 5747733"/>
                      <a:gd name="connsiteY18" fmla="*/ 1034316 h 3716145"/>
                      <a:gd name="connsiteX19" fmla="*/ 3639781 w 5747733"/>
                      <a:gd name="connsiteY19" fmla="*/ 1034316 h 3716145"/>
                      <a:gd name="connsiteX20" fmla="*/ 3158768 w 5747733"/>
                      <a:gd name="connsiteY20" fmla="*/ 1515329 h 3716145"/>
                      <a:gd name="connsiteX21" fmla="*/ 3158768 w 5747733"/>
                      <a:gd name="connsiteY21" fmla="*/ 1515328 h 3716145"/>
                      <a:gd name="connsiteX22" fmla="*/ 3639781 w 5747733"/>
                      <a:gd name="connsiteY22" fmla="*/ 1996340 h 3716145"/>
                      <a:gd name="connsiteX23" fmla="*/ 4044360 w 5747733"/>
                      <a:gd name="connsiteY23" fmla="*/ 1994258 h 3716145"/>
                      <a:gd name="connsiteX24" fmla="*/ 3925911 w 5747733"/>
                      <a:gd name="connsiteY24" fmla="*/ 2463458 h 3716145"/>
                      <a:gd name="connsiteX25" fmla="*/ 3105471 w 5747733"/>
                      <a:gd name="connsiteY25" fmla="*/ 2991808 h 3716145"/>
                      <a:gd name="connsiteX26" fmla="*/ 2141960 w 5747733"/>
                      <a:gd name="connsiteY26" fmla="*/ 3023045 h 3716145"/>
                      <a:gd name="connsiteX27" fmla="*/ 1727220 w 5747733"/>
                      <a:gd name="connsiteY27" fmla="*/ 2784449 h 3716145"/>
                      <a:gd name="connsiteX28" fmla="*/ 2200679 w 5747733"/>
                      <a:gd name="connsiteY28" fmla="*/ 2462543 h 3716145"/>
                      <a:gd name="connsiteX29" fmla="*/ 2299801 w 5747733"/>
                      <a:gd name="connsiteY29" fmla="*/ 1789549 h 3716145"/>
                      <a:gd name="connsiteX30" fmla="*/ 2299802 w 5747733"/>
                      <a:gd name="connsiteY30" fmla="*/ 1789550 h 3716145"/>
                      <a:gd name="connsiteX31" fmla="*/ 1626807 w 5747733"/>
                      <a:gd name="connsiteY31" fmla="*/ 1690428 h 3716145"/>
                      <a:gd name="connsiteX32" fmla="*/ 1432932 w 5747733"/>
                      <a:gd name="connsiteY32" fmla="*/ 1834525 h 3716145"/>
                      <a:gd name="connsiteX33" fmla="*/ 1295623 w 5747733"/>
                      <a:gd name="connsiteY33" fmla="*/ 1419600 h 3716145"/>
                      <a:gd name="connsiteX34" fmla="*/ 1483375 w 5747733"/>
                      <a:gd name="connsiteY34" fmla="*/ 1098607 h 3716145"/>
                      <a:gd name="connsiteX35" fmla="*/ 2483169 w 5747733"/>
                      <a:gd name="connsiteY35" fmla="*/ 1054693 h 3716145"/>
                      <a:gd name="connsiteX36" fmla="*/ 3351304 w 5747733"/>
                      <a:gd name="connsiteY36" fmla="*/ 470428 h 3716145"/>
                      <a:gd name="connsiteX37" fmla="*/ 3399482 w 5747733"/>
                      <a:gd name="connsiteY37" fmla="*/ 448492 h 3716145"/>
                      <a:gd name="connsiteX0" fmla="*/ 3540290 w 5742274"/>
                      <a:gd name="connsiteY0" fmla="*/ 18287 h 3716145"/>
                      <a:gd name="connsiteX1" fmla="*/ 1028543 w 5742274"/>
                      <a:gd name="connsiteY1" fmla="*/ 849489 h 3716145"/>
                      <a:gd name="connsiteX2" fmla="*/ 664415 w 5742274"/>
                      <a:gd name="connsiteY2" fmla="*/ 1387873 h 3716145"/>
                      <a:gd name="connsiteX3" fmla="*/ 3377 w 5742274"/>
                      <a:gd name="connsiteY3" fmla="*/ 2858713 h 3716145"/>
                      <a:gd name="connsiteX4" fmla="*/ 742495 w 5742274"/>
                      <a:gd name="connsiteY4" fmla="*/ 3441352 h 3716145"/>
                      <a:gd name="connsiteX5" fmla="*/ 1576310 w 5742274"/>
                      <a:gd name="connsiteY5" fmla="*/ 2882240 h 3716145"/>
                      <a:gd name="connsiteX6" fmla="*/ 1820150 w 5742274"/>
                      <a:gd name="connsiteY6" fmla="*/ 3619081 h 3716145"/>
                      <a:gd name="connsiteX7" fmla="*/ 1998906 w 5742274"/>
                      <a:gd name="connsiteY7" fmla="*/ 3708944 h 3716145"/>
                      <a:gd name="connsiteX8" fmla="*/ 4497359 w 5742274"/>
                      <a:gd name="connsiteY8" fmla="*/ 2882141 h 3716145"/>
                      <a:gd name="connsiteX9" fmla="*/ 4587222 w 5742274"/>
                      <a:gd name="connsiteY9" fmla="*/ 2703385 h 3716145"/>
                      <a:gd name="connsiteX10" fmla="*/ 4346438 w 5742274"/>
                      <a:gd name="connsiteY10" fmla="*/ 1975779 h 3716145"/>
                      <a:gd name="connsiteX11" fmla="*/ 5318526 w 5742274"/>
                      <a:gd name="connsiteY11" fmla="*/ 1895089 h 3716145"/>
                      <a:gd name="connsiteX12" fmla="*/ 5626247 w 5742274"/>
                      <a:gd name="connsiteY12" fmla="*/ 1087254 h 3716145"/>
                      <a:gd name="connsiteX13" fmla="*/ 4068294 w 5742274"/>
                      <a:gd name="connsiteY13" fmla="*/ 169138 h 3716145"/>
                      <a:gd name="connsiteX14" fmla="*/ 3540290 w 5742274"/>
                      <a:gd name="connsiteY14" fmla="*/ 18287 h 3716145"/>
                      <a:gd name="connsiteX15" fmla="*/ 3399482 w 5742274"/>
                      <a:gd name="connsiteY15" fmla="*/ 448492 h 3716145"/>
                      <a:gd name="connsiteX16" fmla="*/ 3640712 w 5742274"/>
                      <a:gd name="connsiteY16" fmla="*/ 638532 h 3716145"/>
                      <a:gd name="connsiteX17" fmla="*/ 3760402 w 5742274"/>
                      <a:gd name="connsiteY17" fmla="*/ 1003245 h 3716145"/>
                      <a:gd name="connsiteX18" fmla="*/ 3763585 w 5742274"/>
                      <a:gd name="connsiteY18" fmla="*/ 1034316 h 3716145"/>
                      <a:gd name="connsiteX19" fmla="*/ 3639781 w 5742274"/>
                      <a:gd name="connsiteY19" fmla="*/ 1034316 h 3716145"/>
                      <a:gd name="connsiteX20" fmla="*/ 3158768 w 5742274"/>
                      <a:gd name="connsiteY20" fmla="*/ 1515329 h 3716145"/>
                      <a:gd name="connsiteX21" fmla="*/ 3158768 w 5742274"/>
                      <a:gd name="connsiteY21" fmla="*/ 1515328 h 3716145"/>
                      <a:gd name="connsiteX22" fmla="*/ 3639781 w 5742274"/>
                      <a:gd name="connsiteY22" fmla="*/ 1996340 h 3716145"/>
                      <a:gd name="connsiteX23" fmla="*/ 4044360 w 5742274"/>
                      <a:gd name="connsiteY23" fmla="*/ 1994258 h 3716145"/>
                      <a:gd name="connsiteX24" fmla="*/ 3925911 w 5742274"/>
                      <a:gd name="connsiteY24" fmla="*/ 2463458 h 3716145"/>
                      <a:gd name="connsiteX25" fmla="*/ 3105471 w 5742274"/>
                      <a:gd name="connsiteY25" fmla="*/ 2991808 h 3716145"/>
                      <a:gd name="connsiteX26" fmla="*/ 2141960 w 5742274"/>
                      <a:gd name="connsiteY26" fmla="*/ 3023045 h 3716145"/>
                      <a:gd name="connsiteX27" fmla="*/ 1727220 w 5742274"/>
                      <a:gd name="connsiteY27" fmla="*/ 2784449 h 3716145"/>
                      <a:gd name="connsiteX28" fmla="*/ 2200679 w 5742274"/>
                      <a:gd name="connsiteY28" fmla="*/ 2462543 h 3716145"/>
                      <a:gd name="connsiteX29" fmla="*/ 2299801 w 5742274"/>
                      <a:gd name="connsiteY29" fmla="*/ 1789549 h 3716145"/>
                      <a:gd name="connsiteX30" fmla="*/ 2299802 w 5742274"/>
                      <a:gd name="connsiteY30" fmla="*/ 1789550 h 3716145"/>
                      <a:gd name="connsiteX31" fmla="*/ 1626807 w 5742274"/>
                      <a:gd name="connsiteY31" fmla="*/ 1690428 h 3716145"/>
                      <a:gd name="connsiteX32" fmla="*/ 1432932 w 5742274"/>
                      <a:gd name="connsiteY32" fmla="*/ 1834525 h 3716145"/>
                      <a:gd name="connsiteX33" fmla="*/ 1295623 w 5742274"/>
                      <a:gd name="connsiteY33" fmla="*/ 1419600 h 3716145"/>
                      <a:gd name="connsiteX34" fmla="*/ 1483375 w 5742274"/>
                      <a:gd name="connsiteY34" fmla="*/ 1098607 h 3716145"/>
                      <a:gd name="connsiteX35" fmla="*/ 2483169 w 5742274"/>
                      <a:gd name="connsiteY35" fmla="*/ 1054693 h 3716145"/>
                      <a:gd name="connsiteX36" fmla="*/ 3351304 w 5742274"/>
                      <a:gd name="connsiteY36" fmla="*/ 470428 h 3716145"/>
                      <a:gd name="connsiteX37" fmla="*/ 3399482 w 5742274"/>
                      <a:gd name="connsiteY37" fmla="*/ 448492 h 3716145"/>
                      <a:gd name="connsiteX0" fmla="*/ 3540290 w 5773103"/>
                      <a:gd name="connsiteY0" fmla="*/ 18287 h 3716145"/>
                      <a:gd name="connsiteX1" fmla="*/ 1028543 w 5773103"/>
                      <a:gd name="connsiteY1" fmla="*/ 849489 h 3716145"/>
                      <a:gd name="connsiteX2" fmla="*/ 664415 w 5773103"/>
                      <a:gd name="connsiteY2" fmla="*/ 1387873 h 3716145"/>
                      <a:gd name="connsiteX3" fmla="*/ 3377 w 5773103"/>
                      <a:gd name="connsiteY3" fmla="*/ 2858713 h 3716145"/>
                      <a:gd name="connsiteX4" fmla="*/ 742495 w 5773103"/>
                      <a:gd name="connsiteY4" fmla="*/ 3441352 h 3716145"/>
                      <a:gd name="connsiteX5" fmla="*/ 1576310 w 5773103"/>
                      <a:gd name="connsiteY5" fmla="*/ 2882240 h 3716145"/>
                      <a:gd name="connsiteX6" fmla="*/ 1820150 w 5773103"/>
                      <a:gd name="connsiteY6" fmla="*/ 3619081 h 3716145"/>
                      <a:gd name="connsiteX7" fmla="*/ 1998906 w 5773103"/>
                      <a:gd name="connsiteY7" fmla="*/ 3708944 h 3716145"/>
                      <a:gd name="connsiteX8" fmla="*/ 4497359 w 5773103"/>
                      <a:gd name="connsiteY8" fmla="*/ 2882141 h 3716145"/>
                      <a:gd name="connsiteX9" fmla="*/ 4587222 w 5773103"/>
                      <a:gd name="connsiteY9" fmla="*/ 2703385 h 3716145"/>
                      <a:gd name="connsiteX10" fmla="*/ 4346438 w 5773103"/>
                      <a:gd name="connsiteY10" fmla="*/ 1975779 h 3716145"/>
                      <a:gd name="connsiteX11" fmla="*/ 5318526 w 5773103"/>
                      <a:gd name="connsiteY11" fmla="*/ 1895089 h 3716145"/>
                      <a:gd name="connsiteX12" fmla="*/ 5626247 w 5773103"/>
                      <a:gd name="connsiteY12" fmla="*/ 1087254 h 3716145"/>
                      <a:gd name="connsiteX13" fmla="*/ 4068294 w 5773103"/>
                      <a:gd name="connsiteY13" fmla="*/ 169138 h 3716145"/>
                      <a:gd name="connsiteX14" fmla="*/ 3540290 w 5773103"/>
                      <a:gd name="connsiteY14" fmla="*/ 18287 h 3716145"/>
                      <a:gd name="connsiteX15" fmla="*/ 3399482 w 5773103"/>
                      <a:gd name="connsiteY15" fmla="*/ 448492 h 3716145"/>
                      <a:gd name="connsiteX16" fmla="*/ 3640712 w 5773103"/>
                      <a:gd name="connsiteY16" fmla="*/ 638532 h 3716145"/>
                      <a:gd name="connsiteX17" fmla="*/ 3760402 w 5773103"/>
                      <a:gd name="connsiteY17" fmla="*/ 1003245 h 3716145"/>
                      <a:gd name="connsiteX18" fmla="*/ 3763585 w 5773103"/>
                      <a:gd name="connsiteY18" fmla="*/ 1034316 h 3716145"/>
                      <a:gd name="connsiteX19" fmla="*/ 3639781 w 5773103"/>
                      <a:gd name="connsiteY19" fmla="*/ 1034316 h 3716145"/>
                      <a:gd name="connsiteX20" fmla="*/ 3158768 w 5773103"/>
                      <a:gd name="connsiteY20" fmla="*/ 1515329 h 3716145"/>
                      <a:gd name="connsiteX21" fmla="*/ 3158768 w 5773103"/>
                      <a:gd name="connsiteY21" fmla="*/ 1515328 h 3716145"/>
                      <a:gd name="connsiteX22" fmla="*/ 3639781 w 5773103"/>
                      <a:gd name="connsiteY22" fmla="*/ 1996340 h 3716145"/>
                      <a:gd name="connsiteX23" fmla="*/ 4044360 w 5773103"/>
                      <a:gd name="connsiteY23" fmla="*/ 1994258 h 3716145"/>
                      <a:gd name="connsiteX24" fmla="*/ 3925911 w 5773103"/>
                      <a:gd name="connsiteY24" fmla="*/ 2463458 h 3716145"/>
                      <a:gd name="connsiteX25" fmla="*/ 3105471 w 5773103"/>
                      <a:gd name="connsiteY25" fmla="*/ 2991808 h 3716145"/>
                      <a:gd name="connsiteX26" fmla="*/ 2141960 w 5773103"/>
                      <a:gd name="connsiteY26" fmla="*/ 3023045 h 3716145"/>
                      <a:gd name="connsiteX27" fmla="*/ 1727220 w 5773103"/>
                      <a:gd name="connsiteY27" fmla="*/ 2784449 h 3716145"/>
                      <a:gd name="connsiteX28" fmla="*/ 2200679 w 5773103"/>
                      <a:gd name="connsiteY28" fmla="*/ 2462543 h 3716145"/>
                      <a:gd name="connsiteX29" fmla="*/ 2299801 w 5773103"/>
                      <a:gd name="connsiteY29" fmla="*/ 1789549 h 3716145"/>
                      <a:gd name="connsiteX30" fmla="*/ 2299802 w 5773103"/>
                      <a:gd name="connsiteY30" fmla="*/ 1789550 h 3716145"/>
                      <a:gd name="connsiteX31" fmla="*/ 1626807 w 5773103"/>
                      <a:gd name="connsiteY31" fmla="*/ 1690428 h 3716145"/>
                      <a:gd name="connsiteX32" fmla="*/ 1432932 w 5773103"/>
                      <a:gd name="connsiteY32" fmla="*/ 1834525 h 3716145"/>
                      <a:gd name="connsiteX33" fmla="*/ 1295623 w 5773103"/>
                      <a:gd name="connsiteY33" fmla="*/ 1419600 h 3716145"/>
                      <a:gd name="connsiteX34" fmla="*/ 1483375 w 5773103"/>
                      <a:gd name="connsiteY34" fmla="*/ 1098607 h 3716145"/>
                      <a:gd name="connsiteX35" fmla="*/ 2483169 w 5773103"/>
                      <a:gd name="connsiteY35" fmla="*/ 1054693 h 3716145"/>
                      <a:gd name="connsiteX36" fmla="*/ 3351304 w 5773103"/>
                      <a:gd name="connsiteY36" fmla="*/ 470428 h 3716145"/>
                      <a:gd name="connsiteX37" fmla="*/ 3399482 w 5773103"/>
                      <a:gd name="connsiteY37" fmla="*/ 448492 h 3716145"/>
                      <a:gd name="connsiteX0" fmla="*/ 3540290 w 5755377"/>
                      <a:gd name="connsiteY0" fmla="*/ 18287 h 3716145"/>
                      <a:gd name="connsiteX1" fmla="*/ 1028543 w 5755377"/>
                      <a:gd name="connsiteY1" fmla="*/ 849489 h 3716145"/>
                      <a:gd name="connsiteX2" fmla="*/ 664415 w 5755377"/>
                      <a:gd name="connsiteY2" fmla="*/ 1387873 h 3716145"/>
                      <a:gd name="connsiteX3" fmla="*/ 3377 w 5755377"/>
                      <a:gd name="connsiteY3" fmla="*/ 2858713 h 3716145"/>
                      <a:gd name="connsiteX4" fmla="*/ 742495 w 5755377"/>
                      <a:gd name="connsiteY4" fmla="*/ 3441352 h 3716145"/>
                      <a:gd name="connsiteX5" fmla="*/ 1576310 w 5755377"/>
                      <a:gd name="connsiteY5" fmla="*/ 2882240 h 3716145"/>
                      <a:gd name="connsiteX6" fmla="*/ 1820150 w 5755377"/>
                      <a:gd name="connsiteY6" fmla="*/ 3619081 h 3716145"/>
                      <a:gd name="connsiteX7" fmla="*/ 1998906 w 5755377"/>
                      <a:gd name="connsiteY7" fmla="*/ 3708944 h 3716145"/>
                      <a:gd name="connsiteX8" fmla="*/ 4497359 w 5755377"/>
                      <a:gd name="connsiteY8" fmla="*/ 2882141 h 3716145"/>
                      <a:gd name="connsiteX9" fmla="*/ 4587222 w 5755377"/>
                      <a:gd name="connsiteY9" fmla="*/ 2703385 h 3716145"/>
                      <a:gd name="connsiteX10" fmla="*/ 4346438 w 5755377"/>
                      <a:gd name="connsiteY10" fmla="*/ 1975779 h 3716145"/>
                      <a:gd name="connsiteX11" fmla="*/ 5318526 w 5755377"/>
                      <a:gd name="connsiteY11" fmla="*/ 1895089 h 3716145"/>
                      <a:gd name="connsiteX12" fmla="*/ 5626247 w 5755377"/>
                      <a:gd name="connsiteY12" fmla="*/ 1087254 h 3716145"/>
                      <a:gd name="connsiteX13" fmla="*/ 4068294 w 5755377"/>
                      <a:gd name="connsiteY13" fmla="*/ 169138 h 3716145"/>
                      <a:gd name="connsiteX14" fmla="*/ 3540290 w 5755377"/>
                      <a:gd name="connsiteY14" fmla="*/ 18287 h 3716145"/>
                      <a:gd name="connsiteX15" fmla="*/ 3399482 w 5755377"/>
                      <a:gd name="connsiteY15" fmla="*/ 448492 h 3716145"/>
                      <a:gd name="connsiteX16" fmla="*/ 3640712 w 5755377"/>
                      <a:gd name="connsiteY16" fmla="*/ 638532 h 3716145"/>
                      <a:gd name="connsiteX17" fmla="*/ 3760402 w 5755377"/>
                      <a:gd name="connsiteY17" fmla="*/ 1003245 h 3716145"/>
                      <a:gd name="connsiteX18" fmla="*/ 3763585 w 5755377"/>
                      <a:gd name="connsiteY18" fmla="*/ 1034316 h 3716145"/>
                      <a:gd name="connsiteX19" fmla="*/ 3639781 w 5755377"/>
                      <a:gd name="connsiteY19" fmla="*/ 1034316 h 3716145"/>
                      <a:gd name="connsiteX20" fmla="*/ 3158768 w 5755377"/>
                      <a:gd name="connsiteY20" fmla="*/ 1515329 h 3716145"/>
                      <a:gd name="connsiteX21" fmla="*/ 3158768 w 5755377"/>
                      <a:gd name="connsiteY21" fmla="*/ 1515328 h 3716145"/>
                      <a:gd name="connsiteX22" fmla="*/ 3639781 w 5755377"/>
                      <a:gd name="connsiteY22" fmla="*/ 1996340 h 3716145"/>
                      <a:gd name="connsiteX23" fmla="*/ 4044360 w 5755377"/>
                      <a:gd name="connsiteY23" fmla="*/ 1994258 h 3716145"/>
                      <a:gd name="connsiteX24" fmla="*/ 3925911 w 5755377"/>
                      <a:gd name="connsiteY24" fmla="*/ 2463458 h 3716145"/>
                      <a:gd name="connsiteX25" fmla="*/ 3105471 w 5755377"/>
                      <a:gd name="connsiteY25" fmla="*/ 2991808 h 3716145"/>
                      <a:gd name="connsiteX26" fmla="*/ 2141960 w 5755377"/>
                      <a:gd name="connsiteY26" fmla="*/ 3023045 h 3716145"/>
                      <a:gd name="connsiteX27" fmla="*/ 1727220 w 5755377"/>
                      <a:gd name="connsiteY27" fmla="*/ 2784449 h 3716145"/>
                      <a:gd name="connsiteX28" fmla="*/ 2200679 w 5755377"/>
                      <a:gd name="connsiteY28" fmla="*/ 2462543 h 3716145"/>
                      <a:gd name="connsiteX29" fmla="*/ 2299801 w 5755377"/>
                      <a:gd name="connsiteY29" fmla="*/ 1789549 h 3716145"/>
                      <a:gd name="connsiteX30" fmla="*/ 2299802 w 5755377"/>
                      <a:gd name="connsiteY30" fmla="*/ 1789550 h 3716145"/>
                      <a:gd name="connsiteX31" fmla="*/ 1626807 w 5755377"/>
                      <a:gd name="connsiteY31" fmla="*/ 1690428 h 3716145"/>
                      <a:gd name="connsiteX32" fmla="*/ 1432932 w 5755377"/>
                      <a:gd name="connsiteY32" fmla="*/ 1834525 h 3716145"/>
                      <a:gd name="connsiteX33" fmla="*/ 1295623 w 5755377"/>
                      <a:gd name="connsiteY33" fmla="*/ 1419600 h 3716145"/>
                      <a:gd name="connsiteX34" fmla="*/ 1483375 w 5755377"/>
                      <a:gd name="connsiteY34" fmla="*/ 1098607 h 3716145"/>
                      <a:gd name="connsiteX35" fmla="*/ 2483169 w 5755377"/>
                      <a:gd name="connsiteY35" fmla="*/ 1054693 h 3716145"/>
                      <a:gd name="connsiteX36" fmla="*/ 3351304 w 5755377"/>
                      <a:gd name="connsiteY36" fmla="*/ 470428 h 3716145"/>
                      <a:gd name="connsiteX37" fmla="*/ 3399482 w 5755377"/>
                      <a:gd name="connsiteY37" fmla="*/ 448492 h 3716145"/>
                      <a:gd name="connsiteX0" fmla="*/ 3557276 w 5772363"/>
                      <a:gd name="connsiteY0" fmla="*/ 18287 h 3716145"/>
                      <a:gd name="connsiteX1" fmla="*/ 1045529 w 5772363"/>
                      <a:gd name="connsiteY1" fmla="*/ 849489 h 3716145"/>
                      <a:gd name="connsiteX2" fmla="*/ 681401 w 5772363"/>
                      <a:gd name="connsiteY2" fmla="*/ 1387873 h 3716145"/>
                      <a:gd name="connsiteX3" fmla="*/ 20363 w 5772363"/>
                      <a:gd name="connsiteY3" fmla="*/ 2858713 h 3716145"/>
                      <a:gd name="connsiteX4" fmla="*/ 759481 w 5772363"/>
                      <a:gd name="connsiteY4" fmla="*/ 3441352 h 3716145"/>
                      <a:gd name="connsiteX5" fmla="*/ 1593296 w 5772363"/>
                      <a:gd name="connsiteY5" fmla="*/ 2882240 h 3716145"/>
                      <a:gd name="connsiteX6" fmla="*/ 1837136 w 5772363"/>
                      <a:gd name="connsiteY6" fmla="*/ 3619081 h 3716145"/>
                      <a:gd name="connsiteX7" fmla="*/ 2015892 w 5772363"/>
                      <a:gd name="connsiteY7" fmla="*/ 3708944 h 3716145"/>
                      <a:gd name="connsiteX8" fmla="*/ 4514345 w 5772363"/>
                      <a:gd name="connsiteY8" fmla="*/ 2882141 h 3716145"/>
                      <a:gd name="connsiteX9" fmla="*/ 4604208 w 5772363"/>
                      <a:gd name="connsiteY9" fmla="*/ 2703385 h 3716145"/>
                      <a:gd name="connsiteX10" fmla="*/ 4363424 w 5772363"/>
                      <a:gd name="connsiteY10" fmla="*/ 1975779 h 3716145"/>
                      <a:gd name="connsiteX11" fmla="*/ 5335512 w 5772363"/>
                      <a:gd name="connsiteY11" fmla="*/ 1895089 h 3716145"/>
                      <a:gd name="connsiteX12" fmla="*/ 5643233 w 5772363"/>
                      <a:gd name="connsiteY12" fmla="*/ 1087254 h 3716145"/>
                      <a:gd name="connsiteX13" fmla="*/ 4085280 w 5772363"/>
                      <a:gd name="connsiteY13" fmla="*/ 169138 h 3716145"/>
                      <a:gd name="connsiteX14" fmla="*/ 3557276 w 5772363"/>
                      <a:gd name="connsiteY14" fmla="*/ 18287 h 3716145"/>
                      <a:gd name="connsiteX15" fmla="*/ 3416468 w 5772363"/>
                      <a:gd name="connsiteY15" fmla="*/ 448492 h 3716145"/>
                      <a:gd name="connsiteX16" fmla="*/ 3657698 w 5772363"/>
                      <a:gd name="connsiteY16" fmla="*/ 638532 h 3716145"/>
                      <a:gd name="connsiteX17" fmla="*/ 3777388 w 5772363"/>
                      <a:gd name="connsiteY17" fmla="*/ 1003245 h 3716145"/>
                      <a:gd name="connsiteX18" fmla="*/ 3780571 w 5772363"/>
                      <a:gd name="connsiteY18" fmla="*/ 1034316 h 3716145"/>
                      <a:gd name="connsiteX19" fmla="*/ 3656767 w 5772363"/>
                      <a:gd name="connsiteY19" fmla="*/ 1034316 h 3716145"/>
                      <a:gd name="connsiteX20" fmla="*/ 3175754 w 5772363"/>
                      <a:gd name="connsiteY20" fmla="*/ 1515329 h 3716145"/>
                      <a:gd name="connsiteX21" fmla="*/ 3175754 w 5772363"/>
                      <a:gd name="connsiteY21" fmla="*/ 1515328 h 3716145"/>
                      <a:gd name="connsiteX22" fmla="*/ 3656767 w 5772363"/>
                      <a:gd name="connsiteY22" fmla="*/ 1996340 h 3716145"/>
                      <a:gd name="connsiteX23" fmla="*/ 4061346 w 5772363"/>
                      <a:gd name="connsiteY23" fmla="*/ 1994258 h 3716145"/>
                      <a:gd name="connsiteX24" fmla="*/ 3942897 w 5772363"/>
                      <a:gd name="connsiteY24" fmla="*/ 2463458 h 3716145"/>
                      <a:gd name="connsiteX25" fmla="*/ 3122457 w 5772363"/>
                      <a:gd name="connsiteY25" fmla="*/ 2991808 h 3716145"/>
                      <a:gd name="connsiteX26" fmla="*/ 2158946 w 5772363"/>
                      <a:gd name="connsiteY26" fmla="*/ 3023045 h 3716145"/>
                      <a:gd name="connsiteX27" fmla="*/ 1744206 w 5772363"/>
                      <a:gd name="connsiteY27" fmla="*/ 2784449 h 3716145"/>
                      <a:gd name="connsiteX28" fmla="*/ 2217665 w 5772363"/>
                      <a:gd name="connsiteY28" fmla="*/ 2462543 h 3716145"/>
                      <a:gd name="connsiteX29" fmla="*/ 2316787 w 5772363"/>
                      <a:gd name="connsiteY29" fmla="*/ 1789549 h 3716145"/>
                      <a:gd name="connsiteX30" fmla="*/ 2316788 w 5772363"/>
                      <a:gd name="connsiteY30" fmla="*/ 1789550 h 3716145"/>
                      <a:gd name="connsiteX31" fmla="*/ 1643793 w 5772363"/>
                      <a:gd name="connsiteY31" fmla="*/ 1690428 h 3716145"/>
                      <a:gd name="connsiteX32" fmla="*/ 1449918 w 5772363"/>
                      <a:gd name="connsiteY32" fmla="*/ 1834525 h 3716145"/>
                      <a:gd name="connsiteX33" fmla="*/ 1312609 w 5772363"/>
                      <a:gd name="connsiteY33" fmla="*/ 1419600 h 3716145"/>
                      <a:gd name="connsiteX34" fmla="*/ 1500361 w 5772363"/>
                      <a:gd name="connsiteY34" fmla="*/ 1098607 h 3716145"/>
                      <a:gd name="connsiteX35" fmla="*/ 2500155 w 5772363"/>
                      <a:gd name="connsiteY35" fmla="*/ 1054693 h 3716145"/>
                      <a:gd name="connsiteX36" fmla="*/ 3368290 w 5772363"/>
                      <a:gd name="connsiteY36" fmla="*/ 470428 h 3716145"/>
                      <a:gd name="connsiteX37" fmla="*/ 3416468 w 5772363"/>
                      <a:gd name="connsiteY37" fmla="*/ 448492 h 3716145"/>
                      <a:gd name="connsiteX0" fmla="*/ 3556461 w 5771548"/>
                      <a:gd name="connsiteY0" fmla="*/ 18287 h 3716145"/>
                      <a:gd name="connsiteX1" fmla="*/ 1044714 w 5771548"/>
                      <a:gd name="connsiteY1" fmla="*/ 849489 h 3716145"/>
                      <a:gd name="connsiteX2" fmla="*/ 680586 w 5771548"/>
                      <a:gd name="connsiteY2" fmla="*/ 1387873 h 3716145"/>
                      <a:gd name="connsiteX3" fmla="*/ 19548 w 5771548"/>
                      <a:gd name="connsiteY3" fmla="*/ 2858713 h 3716145"/>
                      <a:gd name="connsiteX4" fmla="*/ 758666 w 5771548"/>
                      <a:gd name="connsiteY4" fmla="*/ 3441352 h 3716145"/>
                      <a:gd name="connsiteX5" fmla="*/ 1592481 w 5771548"/>
                      <a:gd name="connsiteY5" fmla="*/ 2882240 h 3716145"/>
                      <a:gd name="connsiteX6" fmla="*/ 1836321 w 5771548"/>
                      <a:gd name="connsiteY6" fmla="*/ 3619081 h 3716145"/>
                      <a:gd name="connsiteX7" fmla="*/ 2015077 w 5771548"/>
                      <a:gd name="connsiteY7" fmla="*/ 3708944 h 3716145"/>
                      <a:gd name="connsiteX8" fmla="*/ 4513530 w 5771548"/>
                      <a:gd name="connsiteY8" fmla="*/ 2882141 h 3716145"/>
                      <a:gd name="connsiteX9" fmla="*/ 4603393 w 5771548"/>
                      <a:gd name="connsiteY9" fmla="*/ 2703385 h 3716145"/>
                      <a:gd name="connsiteX10" fmla="*/ 4362609 w 5771548"/>
                      <a:gd name="connsiteY10" fmla="*/ 1975779 h 3716145"/>
                      <a:gd name="connsiteX11" fmla="*/ 5334697 w 5771548"/>
                      <a:gd name="connsiteY11" fmla="*/ 1895089 h 3716145"/>
                      <a:gd name="connsiteX12" fmla="*/ 5642418 w 5771548"/>
                      <a:gd name="connsiteY12" fmla="*/ 1087254 h 3716145"/>
                      <a:gd name="connsiteX13" fmla="*/ 4084465 w 5771548"/>
                      <a:gd name="connsiteY13" fmla="*/ 169138 h 3716145"/>
                      <a:gd name="connsiteX14" fmla="*/ 3556461 w 5771548"/>
                      <a:gd name="connsiteY14" fmla="*/ 18287 h 3716145"/>
                      <a:gd name="connsiteX15" fmla="*/ 3415653 w 5771548"/>
                      <a:gd name="connsiteY15" fmla="*/ 448492 h 3716145"/>
                      <a:gd name="connsiteX16" fmla="*/ 3656883 w 5771548"/>
                      <a:gd name="connsiteY16" fmla="*/ 638532 h 3716145"/>
                      <a:gd name="connsiteX17" fmla="*/ 3776573 w 5771548"/>
                      <a:gd name="connsiteY17" fmla="*/ 1003245 h 3716145"/>
                      <a:gd name="connsiteX18" fmla="*/ 3779756 w 5771548"/>
                      <a:gd name="connsiteY18" fmla="*/ 1034316 h 3716145"/>
                      <a:gd name="connsiteX19" fmla="*/ 3655952 w 5771548"/>
                      <a:gd name="connsiteY19" fmla="*/ 1034316 h 3716145"/>
                      <a:gd name="connsiteX20" fmla="*/ 3174939 w 5771548"/>
                      <a:gd name="connsiteY20" fmla="*/ 1515329 h 3716145"/>
                      <a:gd name="connsiteX21" fmla="*/ 3174939 w 5771548"/>
                      <a:gd name="connsiteY21" fmla="*/ 1515328 h 3716145"/>
                      <a:gd name="connsiteX22" fmla="*/ 3655952 w 5771548"/>
                      <a:gd name="connsiteY22" fmla="*/ 1996340 h 3716145"/>
                      <a:gd name="connsiteX23" fmla="*/ 4060531 w 5771548"/>
                      <a:gd name="connsiteY23" fmla="*/ 1994258 h 3716145"/>
                      <a:gd name="connsiteX24" fmla="*/ 3942082 w 5771548"/>
                      <a:gd name="connsiteY24" fmla="*/ 2463458 h 3716145"/>
                      <a:gd name="connsiteX25" fmla="*/ 3121642 w 5771548"/>
                      <a:gd name="connsiteY25" fmla="*/ 2991808 h 3716145"/>
                      <a:gd name="connsiteX26" fmla="*/ 2158131 w 5771548"/>
                      <a:gd name="connsiteY26" fmla="*/ 3023045 h 3716145"/>
                      <a:gd name="connsiteX27" fmla="*/ 1743391 w 5771548"/>
                      <a:gd name="connsiteY27" fmla="*/ 2784449 h 3716145"/>
                      <a:gd name="connsiteX28" fmla="*/ 2216850 w 5771548"/>
                      <a:gd name="connsiteY28" fmla="*/ 2462543 h 3716145"/>
                      <a:gd name="connsiteX29" fmla="*/ 2315972 w 5771548"/>
                      <a:gd name="connsiteY29" fmla="*/ 1789549 h 3716145"/>
                      <a:gd name="connsiteX30" fmla="*/ 2315973 w 5771548"/>
                      <a:gd name="connsiteY30" fmla="*/ 1789550 h 3716145"/>
                      <a:gd name="connsiteX31" fmla="*/ 1642978 w 5771548"/>
                      <a:gd name="connsiteY31" fmla="*/ 1690428 h 3716145"/>
                      <a:gd name="connsiteX32" fmla="*/ 1449103 w 5771548"/>
                      <a:gd name="connsiteY32" fmla="*/ 1834525 h 3716145"/>
                      <a:gd name="connsiteX33" fmla="*/ 1311794 w 5771548"/>
                      <a:gd name="connsiteY33" fmla="*/ 1419600 h 3716145"/>
                      <a:gd name="connsiteX34" fmla="*/ 1499546 w 5771548"/>
                      <a:gd name="connsiteY34" fmla="*/ 1098607 h 3716145"/>
                      <a:gd name="connsiteX35" fmla="*/ 2499340 w 5771548"/>
                      <a:gd name="connsiteY35" fmla="*/ 1054693 h 3716145"/>
                      <a:gd name="connsiteX36" fmla="*/ 3367475 w 5771548"/>
                      <a:gd name="connsiteY36" fmla="*/ 470428 h 3716145"/>
                      <a:gd name="connsiteX37" fmla="*/ 3415653 w 5771548"/>
                      <a:gd name="connsiteY37" fmla="*/ 448492 h 3716145"/>
                      <a:gd name="connsiteX0" fmla="*/ 3556461 w 5771548"/>
                      <a:gd name="connsiteY0" fmla="*/ 18287 h 3716145"/>
                      <a:gd name="connsiteX1" fmla="*/ 1071277 w 5771548"/>
                      <a:gd name="connsiteY1" fmla="*/ 875384 h 3716145"/>
                      <a:gd name="connsiteX2" fmla="*/ 680586 w 5771548"/>
                      <a:gd name="connsiteY2" fmla="*/ 1387873 h 3716145"/>
                      <a:gd name="connsiteX3" fmla="*/ 19548 w 5771548"/>
                      <a:gd name="connsiteY3" fmla="*/ 2858713 h 3716145"/>
                      <a:gd name="connsiteX4" fmla="*/ 758666 w 5771548"/>
                      <a:gd name="connsiteY4" fmla="*/ 3441352 h 3716145"/>
                      <a:gd name="connsiteX5" fmla="*/ 1592481 w 5771548"/>
                      <a:gd name="connsiteY5" fmla="*/ 2882240 h 3716145"/>
                      <a:gd name="connsiteX6" fmla="*/ 1836321 w 5771548"/>
                      <a:gd name="connsiteY6" fmla="*/ 3619081 h 3716145"/>
                      <a:gd name="connsiteX7" fmla="*/ 2015077 w 5771548"/>
                      <a:gd name="connsiteY7" fmla="*/ 3708944 h 3716145"/>
                      <a:gd name="connsiteX8" fmla="*/ 4513530 w 5771548"/>
                      <a:gd name="connsiteY8" fmla="*/ 2882141 h 3716145"/>
                      <a:gd name="connsiteX9" fmla="*/ 4603393 w 5771548"/>
                      <a:gd name="connsiteY9" fmla="*/ 2703385 h 3716145"/>
                      <a:gd name="connsiteX10" fmla="*/ 4362609 w 5771548"/>
                      <a:gd name="connsiteY10" fmla="*/ 1975779 h 3716145"/>
                      <a:gd name="connsiteX11" fmla="*/ 5334697 w 5771548"/>
                      <a:gd name="connsiteY11" fmla="*/ 1895089 h 3716145"/>
                      <a:gd name="connsiteX12" fmla="*/ 5642418 w 5771548"/>
                      <a:gd name="connsiteY12" fmla="*/ 1087254 h 3716145"/>
                      <a:gd name="connsiteX13" fmla="*/ 4084465 w 5771548"/>
                      <a:gd name="connsiteY13" fmla="*/ 169138 h 3716145"/>
                      <a:gd name="connsiteX14" fmla="*/ 3556461 w 5771548"/>
                      <a:gd name="connsiteY14" fmla="*/ 18287 h 3716145"/>
                      <a:gd name="connsiteX15" fmla="*/ 3415653 w 5771548"/>
                      <a:gd name="connsiteY15" fmla="*/ 448492 h 3716145"/>
                      <a:gd name="connsiteX16" fmla="*/ 3656883 w 5771548"/>
                      <a:gd name="connsiteY16" fmla="*/ 638532 h 3716145"/>
                      <a:gd name="connsiteX17" fmla="*/ 3776573 w 5771548"/>
                      <a:gd name="connsiteY17" fmla="*/ 1003245 h 3716145"/>
                      <a:gd name="connsiteX18" fmla="*/ 3779756 w 5771548"/>
                      <a:gd name="connsiteY18" fmla="*/ 1034316 h 3716145"/>
                      <a:gd name="connsiteX19" fmla="*/ 3655952 w 5771548"/>
                      <a:gd name="connsiteY19" fmla="*/ 1034316 h 3716145"/>
                      <a:gd name="connsiteX20" fmla="*/ 3174939 w 5771548"/>
                      <a:gd name="connsiteY20" fmla="*/ 1515329 h 3716145"/>
                      <a:gd name="connsiteX21" fmla="*/ 3174939 w 5771548"/>
                      <a:gd name="connsiteY21" fmla="*/ 1515328 h 3716145"/>
                      <a:gd name="connsiteX22" fmla="*/ 3655952 w 5771548"/>
                      <a:gd name="connsiteY22" fmla="*/ 1996340 h 3716145"/>
                      <a:gd name="connsiteX23" fmla="*/ 4060531 w 5771548"/>
                      <a:gd name="connsiteY23" fmla="*/ 1994258 h 3716145"/>
                      <a:gd name="connsiteX24" fmla="*/ 3942082 w 5771548"/>
                      <a:gd name="connsiteY24" fmla="*/ 2463458 h 3716145"/>
                      <a:gd name="connsiteX25" fmla="*/ 3121642 w 5771548"/>
                      <a:gd name="connsiteY25" fmla="*/ 2991808 h 3716145"/>
                      <a:gd name="connsiteX26" fmla="*/ 2158131 w 5771548"/>
                      <a:gd name="connsiteY26" fmla="*/ 3023045 h 3716145"/>
                      <a:gd name="connsiteX27" fmla="*/ 1743391 w 5771548"/>
                      <a:gd name="connsiteY27" fmla="*/ 2784449 h 3716145"/>
                      <a:gd name="connsiteX28" fmla="*/ 2216850 w 5771548"/>
                      <a:gd name="connsiteY28" fmla="*/ 2462543 h 3716145"/>
                      <a:gd name="connsiteX29" fmla="*/ 2315972 w 5771548"/>
                      <a:gd name="connsiteY29" fmla="*/ 1789549 h 3716145"/>
                      <a:gd name="connsiteX30" fmla="*/ 2315973 w 5771548"/>
                      <a:gd name="connsiteY30" fmla="*/ 1789550 h 3716145"/>
                      <a:gd name="connsiteX31" fmla="*/ 1642978 w 5771548"/>
                      <a:gd name="connsiteY31" fmla="*/ 1690428 h 3716145"/>
                      <a:gd name="connsiteX32" fmla="*/ 1449103 w 5771548"/>
                      <a:gd name="connsiteY32" fmla="*/ 1834525 h 3716145"/>
                      <a:gd name="connsiteX33" fmla="*/ 1311794 w 5771548"/>
                      <a:gd name="connsiteY33" fmla="*/ 1419600 h 3716145"/>
                      <a:gd name="connsiteX34" fmla="*/ 1499546 w 5771548"/>
                      <a:gd name="connsiteY34" fmla="*/ 1098607 h 3716145"/>
                      <a:gd name="connsiteX35" fmla="*/ 2499340 w 5771548"/>
                      <a:gd name="connsiteY35" fmla="*/ 1054693 h 3716145"/>
                      <a:gd name="connsiteX36" fmla="*/ 3367475 w 5771548"/>
                      <a:gd name="connsiteY36" fmla="*/ 470428 h 3716145"/>
                      <a:gd name="connsiteX37" fmla="*/ 3415653 w 5771548"/>
                      <a:gd name="connsiteY37" fmla="*/ 448492 h 3716145"/>
                      <a:gd name="connsiteX0" fmla="*/ 3556461 w 5771548"/>
                      <a:gd name="connsiteY0" fmla="*/ 18287 h 3716145"/>
                      <a:gd name="connsiteX1" fmla="*/ 1060698 w 5771548"/>
                      <a:gd name="connsiteY1" fmla="*/ 844358 h 3716145"/>
                      <a:gd name="connsiteX2" fmla="*/ 680586 w 5771548"/>
                      <a:gd name="connsiteY2" fmla="*/ 1387873 h 3716145"/>
                      <a:gd name="connsiteX3" fmla="*/ 19548 w 5771548"/>
                      <a:gd name="connsiteY3" fmla="*/ 2858713 h 3716145"/>
                      <a:gd name="connsiteX4" fmla="*/ 758666 w 5771548"/>
                      <a:gd name="connsiteY4" fmla="*/ 3441352 h 3716145"/>
                      <a:gd name="connsiteX5" fmla="*/ 1592481 w 5771548"/>
                      <a:gd name="connsiteY5" fmla="*/ 2882240 h 3716145"/>
                      <a:gd name="connsiteX6" fmla="*/ 1836321 w 5771548"/>
                      <a:gd name="connsiteY6" fmla="*/ 3619081 h 3716145"/>
                      <a:gd name="connsiteX7" fmla="*/ 2015077 w 5771548"/>
                      <a:gd name="connsiteY7" fmla="*/ 3708944 h 3716145"/>
                      <a:gd name="connsiteX8" fmla="*/ 4513530 w 5771548"/>
                      <a:gd name="connsiteY8" fmla="*/ 2882141 h 3716145"/>
                      <a:gd name="connsiteX9" fmla="*/ 4603393 w 5771548"/>
                      <a:gd name="connsiteY9" fmla="*/ 2703385 h 3716145"/>
                      <a:gd name="connsiteX10" fmla="*/ 4362609 w 5771548"/>
                      <a:gd name="connsiteY10" fmla="*/ 1975779 h 3716145"/>
                      <a:gd name="connsiteX11" fmla="*/ 5334697 w 5771548"/>
                      <a:gd name="connsiteY11" fmla="*/ 1895089 h 3716145"/>
                      <a:gd name="connsiteX12" fmla="*/ 5642418 w 5771548"/>
                      <a:gd name="connsiteY12" fmla="*/ 1087254 h 3716145"/>
                      <a:gd name="connsiteX13" fmla="*/ 4084465 w 5771548"/>
                      <a:gd name="connsiteY13" fmla="*/ 169138 h 3716145"/>
                      <a:gd name="connsiteX14" fmla="*/ 3556461 w 5771548"/>
                      <a:gd name="connsiteY14" fmla="*/ 18287 h 3716145"/>
                      <a:gd name="connsiteX15" fmla="*/ 3415653 w 5771548"/>
                      <a:gd name="connsiteY15" fmla="*/ 448492 h 3716145"/>
                      <a:gd name="connsiteX16" fmla="*/ 3656883 w 5771548"/>
                      <a:gd name="connsiteY16" fmla="*/ 638532 h 3716145"/>
                      <a:gd name="connsiteX17" fmla="*/ 3776573 w 5771548"/>
                      <a:gd name="connsiteY17" fmla="*/ 1003245 h 3716145"/>
                      <a:gd name="connsiteX18" fmla="*/ 3779756 w 5771548"/>
                      <a:gd name="connsiteY18" fmla="*/ 1034316 h 3716145"/>
                      <a:gd name="connsiteX19" fmla="*/ 3655952 w 5771548"/>
                      <a:gd name="connsiteY19" fmla="*/ 1034316 h 3716145"/>
                      <a:gd name="connsiteX20" fmla="*/ 3174939 w 5771548"/>
                      <a:gd name="connsiteY20" fmla="*/ 1515329 h 3716145"/>
                      <a:gd name="connsiteX21" fmla="*/ 3174939 w 5771548"/>
                      <a:gd name="connsiteY21" fmla="*/ 1515328 h 3716145"/>
                      <a:gd name="connsiteX22" fmla="*/ 3655952 w 5771548"/>
                      <a:gd name="connsiteY22" fmla="*/ 1996340 h 3716145"/>
                      <a:gd name="connsiteX23" fmla="*/ 4060531 w 5771548"/>
                      <a:gd name="connsiteY23" fmla="*/ 1994258 h 3716145"/>
                      <a:gd name="connsiteX24" fmla="*/ 3942082 w 5771548"/>
                      <a:gd name="connsiteY24" fmla="*/ 2463458 h 3716145"/>
                      <a:gd name="connsiteX25" fmla="*/ 3121642 w 5771548"/>
                      <a:gd name="connsiteY25" fmla="*/ 2991808 h 3716145"/>
                      <a:gd name="connsiteX26" fmla="*/ 2158131 w 5771548"/>
                      <a:gd name="connsiteY26" fmla="*/ 3023045 h 3716145"/>
                      <a:gd name="connsiteX27" fmla="*/ 1743391 w 5771548"/>
                      <a:gd name="connsiteY27" fmla="*/ 2784449 h 3716145"/>
                      <a:gd name="connsiteX28" fmla="*/ 2216850 w 5771548"/>
                      <a:gd name="connsiteY28" fmla="*/ 2462543 h 3716145"/>
                      <a:gd name="connsiteX29" fmla="*/ 2315972 w 5771548"/>
                      <a:gd name="connsiteY29" fmla="*/ 1789549 h 3716145"/>
                      <a:gd name="connsiteX30" fmla="*/ 2315973 w 5771548"/>
                      <a:gd name="connsiteY30" fmla="*/ 1789550 h 3716145"/>
                      <a:gd name="connsiteX31" fmla="*/ 1642978 w 5771548"/>
                      <a:gd name="connsiteY31" fmla="*/ 1690428 h 3716145"/>
                      <a:gd name="connsiteX32" fmla="*/ 1449103 w 5771548"/>
                      <a:gd name="connsiteY32" fmla="*/ 1834525 h 3716145"/>
                      <a:gd name="connsiteX33" fmla="*/ 1311794 w 5771548"/>
                      <a:gd name="connsiteY33" fmla="*/ 1419600 h 3716145"/>
                      <a:gd name="connsiteX34" fmla="*/ 1499546 w 5771548"/>
                      <a:gd name="connsiteY34" fmla="*/ 1098607 h 3716145"/>
                      <a:gd name="connsiteX35" fmla="*/ 2499340 w 5771548"/>
                      <a:gd name="connsiteY35" fmla="*/ 1054693 h 3716145"/>
                      <a:gd name="connsiteX36" fmla="*/ 3367475 w 5771548"/>
                      <a:gd name="connsiteY36" fmla="*/ 470428 h 3716145"/>
                      <a:gd name="connsiteX37" fmla="*/ 3415653 w 5771548"/>
                      <a:gd name="connsiteY37" fmla="*/ 448492 h 3716145"/>
                      <a:gd name="connsiteX0" fmla="*/ 3556461 w 5771548"/>
                      <a:gd name="connsiteY0" fmla="*/ 18287 h 3716145"/>
                      <a:gd name="connsiteX1" fmla="*/ 1034136 w 5771548"/>
                      <a:gd name="connsiteY1" fmla="*/ 818465 h 3716145"/>
                      <a:gd name="connsiteX2" fmla="*/ 680586 w 5771548"/>
                      <a:gd name="connsiteY2" fmla="*/ 1387873 h 3716145"/>
                      <a:gd name="connsiteX3" fmla="*/ 19548 w 5771548"/>
                      <a:gd name="connsiteY3" fmla="*/ 2858713 h 3716145"/>
                      <a:gd name="connsiteX4" fmla="*/ 758666 w 5771548"/>
                      <a:gd name="connsiteY4" fmla="*/ 3441352 h 3716145"/>
                      <a:gd name="connsiteX5" fmla="*/ 1592481 w 5771548"/>
                      <a:gd name="connsiteY5" fmla="*/ 2882240 h 3716145"/>
                      <a:gd name="connsiteX6" fmla="*/ 1836321 w 5771548"/>
                      <a:gd name="connsiteY6" fmla="*/ 3619081 h 3716145"/>
                      <a:gd name="connsiteX7" fmla="*/ 2015077 w 5771548"/>
                      <a:gd name="connsiteY7" fmla="*/ 3708944 h 3716145"/>
                      <a:gd name="connsiteX8" fmla="*/ 4513530 w 5771548"/>
                      <a:gd name="connsiteY8" fmla="*/ 2882141 h 3716145"/>
                      <a:gd name="connsiteX9" fmla="*/ 4603393 w 5771548"/>
                      <a:gd name="connsiteY9" fmla="*/ 2703385 h 3716145"/>
                      <a:gd name="connsiteX10" fmla="*/ 4362609 w 5771548"/>
                      <a:gd name="connsiteY10" fmla="*/ 1975779 h 3716145"/>
                      <a:gd name="connsiteX11" fmla="*/ 5334697 w 5771548"/>
                      <a:gd name="connsiteY11" fmla="*/ 1895089 h 3716145"/>
                      <a:gd name="connsiteX12" fmla="*/ 5642418 w 5771548"/>
                      <a:gd name="connsiteY12" fmla="*/ 1087254 h 3716145"/>
                      <a:gd name="connsiteX13" fmla="*/ 4084465 w 5771548"/>
                      <a:gd name="connsiteY13" fmla="*/ 169138 h 3716145"/>
                      <a:gd name="connsiteX14" fmla="*/ 3556461 w 5771548"/>
                      <a:gd name="connsiteY14" fmla="*/ 18287 h 3716145"/>
                      <a:gd name="connsiteX15" fmla="*/ 3415653 w 5771548"/>
                      <a:gd name="connsiteY15" fmla="*/ 448492 h 3716145"/>
                      <a:gd name="connsiteX16" fmla="*/ 3656883 w 5771548"/>
                      <a:gd name="connsiteY16" fmla="*/ 638532 h 3716145"/>
                      <a:gd name="connsiteX17" fmla="*/ 3776573 w 5771548"/>
                      <a:gd name="connsiteY17" fmla="*/ 1003245 h 3716145"/>
                      <a:gd name="connsiteX18" fmla="*/ 3779756 w 5771548"/>
                      <a:gd name="connsiteY18" fmla="*/ 1034316 h 3716145"/>
                      <a:gd name="connsiteX19" fmla="*/ 3655952 w 5771548"/>
                      <a:gd name="connsiteY19" fmla="*/ 1034316 h 3716145"/>
                      <a:gd name="connsiteX20" fmla="*/ 3174939 w 5771548"/>
                      <a:gd name="connsiteY20" fmla="*/ 1515329 h 3716145"/>
                      <a:gd name="connsiteX21" fmla="*/ 3174939 w 5771548"/>
                      <a:gd name="connsiteY21" fmla="*/ 1515328 h 3716145"/>
                      <a:gd name="connsiteX22" fmla="*/ 3655952 w 5771548"/>
                      <a:gd name="connsiteY22" fmla="*/ 1996340 h 3716145"/>
                      <a:gd name="connsiteX23" fmla="*/ 4060531 w 5771548"/>
                      <a:gd name="connsiteY23" fmla="*/ 1994258 h 3716145"/>
                      <a:gd name="connsiteX24" fmla="*/ 3942082 w 5771548"/>
                      <a:gd name="connsiteY24" fmla="*/ 2463458 h 3716145"/>
                      <a:gd name="connsiteX25" fmla="*/ 3121642 w 5771548"/>
                      <a:gd name="connsiteY25" fmla="*/ 2991808 h 3716145"/>
                      <a:gd name="connsiteX26" fmla="*/ 2158131 w 5771548"/>
                      <a:gd name="connsiteY26" fmla="*/ 3023045 h 3716145"/>
                      <a:gd name="connsiteX27" fmla="*/ 1743391 w 5771548"/>
                      <a:gd name="connsiteY27" fmla="*/ 2784449 h 3716145"/>
                      <a:gd name="connsiteX28" fmla="*/ 2216850 w 5771548"/>
                      <a:gd name="connsiteY28" fmla="*/ 2462543 h 3716145"/>
                      <a:gd name="connsiteX29" fmla="*/ 2315972 w 5771548"/>
                      <a:gd name="connsiteY29" fmla="*/ 1789549 h 3716145"/>
                      <a:gd name="connsiteX30" fmla="*/ 2315973 w 5771548"/>
                      <a:gd name="connsiteY30" fmla="*/ 1789550 h 3716145"/>
                      <a:gd name="connsiteX31" fmla="*/ 1642978 w 5771548"/>
                      <a:gd name="connsiteY31" fmla="*/ 1690428 h 3716145"/>
                      <a:gd name="connsiteX32" fmla="*/ 1449103 w 5771548"/>
                      <a:gd name="connsiteY32" fmla="*/ 1834525 h 3716145"/>
                      <a:gd name="connsiteX33" fmla="*/ 1311794 w 5771548"/>
                      <a:gd name="connsiteY33" fmla="*/ 1419600 h 3716145"/>
                      <a:gd name="connsiteX34" fmla="*/ 1499546 w 5771548"/>
                      <a:gd name="connsiteY34" fmla="*/ 1098607 h 3716145"/>
                      <a:gd name="connsiteX35" fmla="*/ 2499340 w 5771548"/>
                      <a:gd name="connsiteY35" fmla="*/ 1054693 h 3716145"/>
                      <a:gd name="connsiteX36" fmla="*/ 3367475 w 5771548"/>
                      <a:gd name="connsiteY36" fmla="*/ 470428 h 3716145"/>
                      <a:gd name="connsiteX37" fmla="*/ 3415653 w 5771548"/>
                      <a:gd name="connsiteY37" fmla="*/ 448492 h 3716145"/>
                      <a:gd name="connsiteX0" fmla="*/ 3556461 w 5771548"/>
                      <a:gd name="connsiteY0" fmla="*/ 18287 h 3716145"/>
                      <a:gd name="connsiteX1" fmla="*/ 1039428 w 5771548"/>
                      <a:gd name="connsiteY1" fmla="*/ 833984 h 3716145"/>
                      <a:gd name="connsiteX2" fmla="*/ 680586 w 5771548"/>
                      <a:gd name="connsiteY2" fmla="*/ 1387873 h 3716145"/>
                      <a:gd name="connsiteX3" fmla="*/ 19548 w 5771548"/>
                      <a:gd name="connsiteY3" fmla="*/ 2858713 h 3716145"/>
                      <a:gd name="connsiteX4" fmla="*/ 758666 w 5771548"/>
                      <a:gd name="connsiteY4" fmla="*/ 3441352 h 3716145"/>
                      <a:gd name="connsiteX5" fmla="*/ 1592481 w 5771548"/>
                      <a:gd name="connsiteY5" fmla="*/ 2882240 h 3716145"/>
                      <a:gd name="connsiteX6" fmla="*/ 1836321 w 5771548"/>
                      <a:gd name="connsiteY6" fmla="*/ 3619081 h 3716145"/>
                      <a:gd name="connsiteX7" fmla="*/ 2015077 w 5771548"/>
                      <a:gd name="connsiteY7" fmla="*/ 3708944 h 3716145"/>
                      <a:gd name="connsiteX8" fmla="*/ 4513530 w 5771548"/>
                      <a:gd name="connsiteY8" fmla="*/ 2882141 h 3716145"/>
                      <a:gd name="connsiteX9" fmla="*/ 4603393 w 5771548"/>
                      <a:gd name="connsiteY9" fmla="*/ 2703385 h 3716145"/>
                      <a:gd name="connsiteX10" fmla="*/ 4362609 w 5771548"/>
                      <a:gd name="connsiteY10" fmla="*/ 1975779 h 3716145"/>
                      <a:gd name="connsiteX11" fmla="*/ 5334697 w 5771548"/>
                      <a:gd name="connsiteY11" fmla="*/ 1895089 h 3716145"/>
                      <a:gd name="connsiteX12" fmla="*/ 5642418 w 5771548"/>
                      <a:gd name="connsiteY12" fmla="*/ 1087254 h 3716145"/>
                      <a:gd name="connsiteX13" fmla="*/ 4084465 w 5771548"/>
                      <a:gd name="connsiteY13" fmla="*/ 169138 h 3716145"/>
                      <a:gd name="connsiteX14" fmla="*/ 3556461 w 5771548"/>
                      <a:gd name="connsiteY14" fmla="*/ 18287 h 3716145"/>
                      <a:gd name="connsiteX15" fmla="*/ 3415653 w 5771548"/>
                      <a:gd name="connsiteY15" fmla="*/ 448492 h 3716145"/>
                      <a:gd name="connsiteX16" fmla="*/ 3656883 w 5771548"/>
                      <a:gd name="connsiteY16" fmla="*/ 638532 h 3716145"/>
                      <a:gd name="connsiteX17" fmla="*/ 3776573 w 5771548"/>
                      <a:gd name="connsiteY17" fmla="*/ 1003245 h 3716145"/>
                      <a:gd name="connsiteX18" fmla="*/ 3779756 w 5771548"/>
                      <a:gd name="connsiteY18" fmla="*/ 1034316 h 3716145"/>
                      <a:gd name="connsiteX19" fmla="*/ 3655952 w 5771548"/>
                      <a:gd name="connsiteY19" fmla="*/ 1034316 h 3716145"/>
                      <a:gd name="connsiteX20" fmla="*/ 3174939 w 5771548"/>
                      <a:gd name="connsiteY20" fmla="*/ 1515329 h 3716145"/>
                      <a:gd name="connsiteX21" fmla="*/ 3174939 w 5771548"/>
                      <a:gd name="connsiteY21" fmla="*/ 1515328 h 3716145"/>
                      <a:gd name="connsiteX22" fmla="*/ 3655952 w 5771548"/>
                      <a:gd name="connsiteY22" fmla="*/ 1996340 h 3716145"/>
                      <a:gd name="connsiteX23" fmla="*/ 4060531 w 5771548"/>
                      <a:gd name="connsiteY23" fmla="*/ 1994258 h 3716145"/>
                      <a:gd name="connsiteX24" fmla="*/ 3942082 w 5771548"/>
                      <a:gd name="connsiteY24" fmla="*/ 2463458 h 3716145"/>
                      <a:gd name="connsiteX25" fmla="*/ 3121642 w 5771548"/>
                      <a:gd name="connsiteY25" fmla="*/ 2991808 h 3716145"/>
                      <a:gd name="connsiteX26" fmla="*/ 2158131 w 5771548"/>
                      <a:gd name="connsiteY26" fmla="*/ 3023045 h 3716145"/>
                      <a:gd name="connsiteX27" fmla="*/ 1743391 w 5771548"/>
                      <a:gd name="connsiteY27" fmla="*/ 2784449 h 3716145"/>
                      <a:gd name="connsiteX28" fmla="*/ 2216850 w 5771548"/>
                      <a:gd name="connsiteY28" fmla="*/ 2462543 h 3716145"/>
                      <a:gd name="connsiteX29" fmla="*/ 2315972 w 5771548"/>
                      <a:gd name="connsiteY29" fmla="*/ 1789549 h 3716145"/>
                      <a:gd name="connsiteX30" fmla="*/ 2315973 w 5771548"/>
                      <a:gd name="connsiteY30" fmla="*/ 1789550 h 3716145"/>
                      <a:gd name="connsiteX31" fmla="*/ 1642978 w 5771548"/>
                      <a:gd name="connsiteY31" fmla="*/ 1690428 h 3716145"/>
                      <a:gd name="connsiteX32" fmla="*/ 1449103 w 5771548"/>
                      <a:gd name="connsiteY32" fmla="*/ 1834525 h 3716145"/>
                      <a:gd name="connsiteX33" fmla="*/ 1311794 w 5771548"/>
                      <a:gd name="connsiteY33" fmla="*/ 1419600 h 3716145"/>
                      <a:gd name="connsiteX34" fmla="*/ 1499546 w 5771548"/>
                      <a:gd name="connsiteY34" fmla="*/ 1098607 h 3716145"/>
                      <a:gd name="connsiteX35" fmla="*/ 2499340 w 5771548"/>
                      <a:gd name="connsiteY35" fmla="*/ 1054693 h 3716145"/>
                      <a:gd name="connsiteX36" fmla="*/ 3367475 w 5771548"/>
                      <a:gd name="connsiteY36" fmla="*/ 470428 h 3716145"/>
                      <a:gd name="connsiteX37" fmla="*/ 3415653 w 5771548"/>
                      <a:gd name="connsiteY37" fmla="*/ 448492 h 3716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771548" h="3716145">
                        <a:moveTo>
                          <a:pt x="3556461" y="18287"/>
                        </a:moveTo>
                        <a:lnTo>
                          <a:pt x="1039428" y="833984"/>
                        </a:lnTo>
                        <a:cubicBezTo>
                          <a:pt x="819979" y="920653"/>
                          <a:pt x="824196" y="1097237"/>
                          <a:pt x="680586" y="1387873"/>
                        </a:cubicBezTo>
                        <a:lnTo>
                          <a:pt x="19548" y="2858713"/>
                        </a:lnTo>
                        <a:cubicBezTo>
                          <a:pt x="-74497" y="3061096"/>
                          <a:pt x="170601" y="3637578"/>
                          <a:pt x="758666" y="3441352"/>
                        </a:cubicBezTo>
                        <a:lnTo>
                          <a:pt x="1592481" y="2882240"/>
                        </a:lnTo>
                        <a:lnTo>
                          <a:pt x="1836321" y="3619081"/>
                        </a:lnTo>
                        <a:cubicBezTo>
                          <a:pt x="1860868" y="3693257"/>
                          <a:pt x="1940900" y="3733491"/>
                          <a:pt x="2015077" y="3708944"/>
                        </a:cubicBezTo>
                        <a:lnTo>
                          <a:pt x="4513530" y="2882141"/>
                        </a:lnTo>
                        <a:cubicBezTo>
                          <a:pt x="4587707" y="2857594"/>
                          <a:pt x="4627940" y="2777562"/>
                          <a:pt x="4603393" y="2703385"/>
                        </a:cubicBezTo>
                        <a:lnTo>
                          <a:pt x="4362609" y="1975779"/>
                        </a:lnTo>
                        <a:lnTo>
                          <a:pt x="5334697" y="1895089"/>
                        </a:lnTo>
                        <a:cubicBezTo>
                          <a:pt x="5934975" y="1742809"/>
                          <a:pt x="5787799" y="1189260"/>
                          <a:pt x="5642418" y="1087254"/>
                        </a:cubicBezTo>
                        <a:cubicBezTo>
                          <a:pt x="5355010" y="837241"/>
                          <a:pt x="4358186" y="341410"/>
                          <a:pt x="4084465" y="169138"/>
                        </a:cubicBezTo>
                        <a:cubicBezTo>
                          <a:pt x="3838528" y="56574"/>
                          <a:pt x="3738503" y="-41955"/>
                          <a:pt x="3556461" y="18287"/>
                        </a:cubicBezTo>
                        <a:close/>
                        <a:moveTo>
                          <a:pt x="3415653" y="448492"/>
                        </a:moveTo>
                        <a:cubicBezTo>
                          <a:pt x="3523552" y="407396"/>
                          <a:pt x="3600342" y="441147"/>
                          <a:pt x="3656883" y="638532"/>
                        </a:cubicBezTo>
                        <a:lnTo>
                          <a:pt x="3776573" y="1003245"/>
                        </a:lnTo>
                        <a:lnTo>
                          <a:pt x="3779756" y="1034316"/>
                        </a:lnTo>
                        <a:lnTo>
                          <a:pt x="3655952" y="1034316"/>
                        </a:lnTo>
                        <a:cubicBezTo>
                          <a:pt x="3390295" y="1034315"/>
                          <a:pt x="3174939" y="1249672"/>
                          <a:pt x="3174939" y="1515329"/>
                        </a:cubicBezTo>
                        <a:lnTo>
                          <a:pt x="3174939" y="1515328"/>
                        </a:lnTo>
                        <a:cubicBezTo>
                          <a:pt x="3174939" y="1780984"/>
                          <a:pt x="3390296" y="1996341"/>
                          <a:pt x="3655952" y="1996340"/>
                        </a:cubicBezTo>
                        <a:lnTo>
                          <a:pt x="4060531" y="1994258"/>
                        </a:lnTo>
                        <a:cubicBezTo>
                          <a:pt x="4166668" y="1972506"/>
                          <a:pt x="4322511" y="2273255"/>
                          <a:pt x="3942082" y="2463458"/>
                        </a:cubicBezTo>
                        <a:cubicBezTo>
                          <a:pt x="3662052" y="2653879"/>
                          <a:pt x="3377535" y="2867664"/>
                          <a:pt x="3121642" y="2991808"/>
                        </a:cubicBezTo>
                        <a:lnTo>
                          <a:pt x="2158131" y="3023045"/>
                        </a:lnTo>
                        <a:cubicBezTo>
                          <a:pt x="1937307" y="3057793"/>
                          <a:pt x="1694451" y="3066388"/>
                          <a:pt x="1743391" y="2784449"/>
                        </a:cubicBezTo>
                        <a:lnTo>
                          <a:pt x="2216850" y="2462543"/>
                        </a:lnTo>
                        <a:cubicBezTo>
                          <a:pt x="2430065" y="2304074"/>
                          <a:pt x="2474443" y="2002763"/>
                          <a:pt x="2315972" y="1789549"/>
                        </a:cubicBezTo>
                        <a:lnTo>
                          <a:pt x="2315973" y="1789550"/>
                        </a:lnTo>
                        <a:cubicBezTo>
                          <a:pt x="2157502" y="1576335"/>
                          <a:pt x="1856191" y="1531957"/>
                          <a:pt x="1642978" y="1690428"/>
                        </a:cubicBezTo>
                        <a:lnTo>
                          <a:pt x="1449103" y="1834525"/>
                        </a:lnTo>
                        <a:lnTo>
                          <a:pt x="1311794" y="1419600"/>
                        </a:lnTo>
                        <a:cubicBezTo>
                          <a:pt x="1242556" y="1240694"/>
                          <a:pt x="1281608" y="1110531"/>
                          <a:pt x="1499546" y="1098607"/>
                        </a:cubicBezTo>
                        <a:lnTo>
                          <a:pt x="2499340" y="1054693"/>
                        </a:lnTo>
                        <a:lnTo>
                          <a:pt x="3367475" y="470428"/>
                        </a:lnTo>
                        <a:cubicBezTo>
                          <a:pt x="3384190" y="461761"/>
                          <a:pt x="3400239" y="454363"/>
                          <a:pt x="3415653" y="448492"/>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cs typeface="Arial" panose="020B0604020202020204" pitchFamily="34" charset="0"/>
                    </a:endParaRPr>
                  </a:p>
                </p:txBody>
              </p:sp>
            </p:grpSp>
            <p:grpSp>
              <p:nvGrpSpPr>
                <p:cNvPr id="72" name="Group 71">
                  <a:extLst>
                    <a:ext uri="{FF2B5EF4-FFF2-40B4-BE49-F238E27FC236}">
                      <a16:creationId xmlns:a16="http://schemas.microsoft.com/office/drawing/2014/main" id="{DB4B38F4-7F92-4EC4-950D-A152E8AA7588}"/>
                    </a:ext>
                  </a:extLst>
                </p:cNvPr>
                <p:cNvGrpSpPr/>
                <p:nvPr/>
              </p:nvGrpSpPr>
              <p:grpSpPr>
                <a:xfrm>
                  <a:off x="2026099" y="2670444"/>
                  <a:ext cx="313406" cy="321026"/>
                  <a:chOff x="5318584" y="5192711"/>
                  <a:chExt cx="739149" cy="757122"/>
                </a:xfrm>
                <a:solidFill>
                  <a:srgbClr val="066933"/>
                </a:solidFill>
                <a:effectLst/>
              </p:grpSpPr>
              <p:sp>
                <p:nvSpPr>
                  <p:cNvPr id="159" name="Freeform 538">
                    <a:extLst>
                      <a:ext uri="{FF2B5EF4-FFF2-40B4-BE49-F238E27FC236}">
                        <a16:creationId xmlns:a16="http://schemas.microsoft.com/office/drawing/2014/main" id="{A3EEF3F1-E731-4BCD-AA01-FD815DD022C5}"/>
                      </a:ext>
                    </a:extLst>
                  </p:cNvPr>
                  <p:cNvSpPr/>
                  <p:nvPr/>
                </p:nvSpPr>
                <p:spPr>
                  <a:xfrm>
                    <a:off x="5318584" y="5338053"/>
                    <a:ext cx="739149" cy="611780"/>
                  </a:xfrm>
                  <a:custGeom>
                    <a:avLst/>
                    <a:gdLst>
                      <a:gd name="connsiteX0" fmla="*/ 3316186 w 6475165"/>
                      <a:gd name="connsiteY0" fmla="*/ 4415437 h 5359364"/>
                      <a:gd name="connsiteX1" fmla="*/ 3093368 w 6475165"/>
                      <a:gd name="connsiteY1" fmla="*/ 4449124 h 5359364"/>
                      <a:gd name="connsiteX2" fmla="*/ 3080206 w 6475165"/>
                      <a:gd name="connsiteY2" fmla="*/ 4454310 h 5359364"/>
                      <a:gd name="connsiteX3" fmla="*/ 3080197 w 6475165"/>
                      <a:gd name="connsiteY3" fmla="*/ 4466478 h 5359364"/>
                      <a:gd name="connsiteX4" fmla="*/ 3064187 w 6475165"/>
                      <a:gd name="connsiteY4" fmla="*/ 4460622 h 5359364"/>
                      <a:gd name="connsiteX5" fmla="*/ 2991334 w 6475165"/>
                      <a:gd name="connsiteY5" fmla="*/ 4489326 h 5359364"/>
                      <a:gd name="connsiteX6" fmla="*/ 2625770 w 6475165"/>
                      <a:gd name="connsiteY6" fmla="*/ 4873076 h 5359364"/>
                      <a:gd name="connsiteX7" fmla="*/ 2598310 w 6475165"/>
                      <a:gd name="connsiteY7" fmla="*/ 4961537 h 5359364"/>
                      <a:gd name="connsiteX8" fmla="*/ 2879442 w 6475165"/>
                      <a:gd name="connsiteY8" fmla="*/ 4961537 h 5359364"/>
                      <a:gd name="connsiteX9" fmla="*/ 2915713 w 6475165"/>
                      <a:gd name="connsiteY9" fmla="*/ 4894713 h 5359364"/>
                      <a:gd name="connsiteX10" fmla="*/ 3316186 w 6475165"/>
                      <a:gd name="connsiteY10" fmla="*/ 4681783 h 5359364"/>
                      <a:gd name="connsiteX11" fmla="*/ 3716659 w 6475165"/>
                      <a:gd name="connsiteY11" fmla="*/ 4894713 h 5359364"/>
                      <a:gd name="connsiteX12" fmla="*/ 3752930 w 6475165"/>
                      <a:gd name="connsiteY12" fmla="*/ 4961537 h 5359364"/>
                      <a:gd name="connsiteX13" fmla="*/ 4034062 w 6475165"/>
                      <a:gd name="connsiteY13" fmla="*/ 4961537 h 5359364"/>
                      <a:gd name="connsiteX14" fmla="*/ 4006603 w 6475165"/>
                      <a:gd name="connsiteY14" fmla="*/ 4873076 h 5359364"/>
                      <a:gd name="connsiteX15" fmla="*/ 3316186 w 6475165"/>
                      <a:gd name="connsiteY15" fmla="*/ 4415437 h 5359364"/>
                      <a:gd name="connsiteX16" fmla="*/ 1732597 w 6475165"/>
                      <a:gd name="connsiteY16" fmla="*/ 376431 h 5359364"/>
                      <a:gd name="connsiteX17" fmla="*/ 627799 w 6475165"/>
                      <a:gd name="connsiteY17" fmla="*/ 624299 h 5359364"/>
                      <a:gd name="connsiteX18" fmla="*/ 627799 w 6475165"/>
                      <a:gd name="connsiteY18" fmla="*/ 4249039 h 5359364"/>
                      <a:gd name="connsiteX19" fmla="*/ 700595 w 6475165"/>
                      <a:gd name="connsiteY19" fmla="*/ 4218928 h 5359364"/>
                      <a:gd name="connsiteX20" fmla="*/ 813768 w 6475165"/>
                      <a:gd name="connsiteY20" fmla="*/ 4165487 h 5359364"/>
                      <a:gd name="connsiteX21" fmla="*/ 1188360 w 6475165"/>
                      <a:gd name="connsiteY21" fmla="*/ 4047297 h 5359364"/>
                      <a:gd name="connsiteX22" fmla="*/ 1343114 w 6475165"/>
                      <a:gd name="connsiteY22" fmla="*/ 4019669 h 5359364"/>
                      <a:gd name="connsiteX23" fmla="*/ 1403084 w 6475165"/>
                      <a:gd name="connsiteY23" fmla="*/ 4007101 h 5359364"/>
                      <a:gd name="connsiteX24" fmla="*/ 2462484 w 6475165"/>
                      <a:gd name="connsiteY24" fmla="*/ 4070829 h 5359364"/>
                      <a:gd name="connsiteX25" fmla="*/ 2508359 w 6475165"/>
                      <a:gd name="connsiteY25" fmla="*/ 4083490 h 5359364"/>
                      <a:gd name="connsiteX26" fmla="*/ 2690899 w 6475165"/>
                      <a:gd name="connsiteY26" fmla="*/ 4121497 h 5359364"/>
                      <a:gd name="connsiteX27" fmla="*/ 2952261 w 6475165"/>
                      <a:gd name="connsiteY27" fmla="*/ 4179635 h 5359364"/>
                      <a:gd name="connsiteX28" fmla="*/ 3007763 w 6475165"/>
                      <a:gd name="connsiteY28" fmla="*/ 4190584 h 5359364"/>
                      <a:gd name="connsiteX29" fmla="*/ 3007763 w 6475165"/>
                      <a:gd name="connsiteY29" fmla="*/ 624299 h 5359364"/>
                      <a:gd name="connsiteX30" fmla="*/ 1732597 w 6475165"/>
                      <a:gd name="connsiteY30" fmla="*/ 376431 h 5359364"/>
                      <a:gd name="connsiteX31" fmla="*/ 1791567 w 6475165"/>
                      <a:gd name="connsiteY31" fmla="*/ 747 h 5359364"/>
                      <a:gd name="connsiteX32" fmla="*/ 3099247 w 6475165"/>
                      <a:gd name="connsiteY32" fmla="*/ 305880 h 5359364"/>
                      <a:gd name="connsiteX33" fmla="*/ 3080411 w 6475165"/>
                      <a:gd name="connsiteY33" fmla="*/ 4172257 h 5359364"/>
                      <a:gd name="connsiteX34" fmla="*/ 3080388 w 6475165"/>
                      <a:gd name="connsiteY34" fmla="*/ 4204420 h 5359364"/>
                      <a:gd name="connsiteX35" fmla="*/ 3175667 w 6475165"/>
                      <a:gd name="connsiteY35" fmla="*/ 4219088 h 5359364"/>
                      <a:gd name="connsiteX36" fmla="*/ 3271865 w 6475165"/>
                      <a:gd name="connsiteY36" fmla="*/ 4226307 h 5359364"/>
                      <a:gd name="connsiteX37" fmla="*/ 3350906 w 6475165"/>
                      <a:gd name="connsiteY37" fmla="*/ 4191470 h 5359364"/>
                      <a:gd name="connsiteX38" fmla="*/ 5872530 w 6475165"/>
                      <a:gd name="connsiteY38" fmla="*/ 4250337 h 5359364"/>
                      <a:gd name="connsiteX39" fmla="*/ 5895876 w 6475165"/>
                      <a:gd name="connsiteY39" fmla="*/ 2341291 h 5359364"/>
                      <a:gd name="connsiteX40" fmla="*/ 5893240 w 6475165"/>
                      <a:gd name="connsiteY40" fmla="*/ 1860074 h 5359364"/>
                      <a:gd name="connsiteX41" fmla="*/ 5889301 w 6475165"/>
                      <a:gd name="connsiteY41" fmla="*/ 1537013 h 5359364"/>
                      <a:gd name="connsiteX42" fmla="*/ 5883575 w 6475165"/>
                      <a:gd name="connsiteY42" fmla="*/ 623373 h 5359364"/>
                      <a:gd name="connsiteX43" fmla="*/ 5330740 w 6475165"/>
                      <a:gd name="connsiteY43" fmla="*/ 401794 h 5359364"/>
                      <a:gd name="connsiteX44" fmla="*/ 5228014 w 6475165"/>
                      <a:gd name="connsiteY44" fmla="*/ 379745 h 5359364"/>
                      <a:gd name="connsiteX45" fmla="*/ 5281981 w 6475165"/>
                      <a:gd name="connsiteY45" fmla="*/ 211660 h 5359364"/>
                      <a:gd name="connsiteX46" fmla="*/ 5585620 w 6475165"/>
                      <a:gd name="connsiteY46" fmla="*/ 179097 h 5359364"/>
                      <a:gd name="connsiteX47" fmla="*/ 6249721 w 6475165"/>
                      <a:gd name="connsiteY47" fmla="*/ 476455 h 5359364"/>
                      <a:gd name="connsiteX48" fmla="*/ 6249986 w 6475165"/>
                      <a:gd name="connsiteY48" fmla="*/ 889730 h 5359364"/>
                      <a:gd name="connsiteX49" fmla="*/ 6326732 w 6475165"/>
                      <a:gd name="connsiteY49" fmla="*/ 920870 h 5359364"/>
                      <a:gd name="connsiteX50" fmla="*/ 6475106 w 6475165"/>
                      <a:gd name="connsiteY50" fmla="*/ 1084102 h 5359364"/>
                      <a:gd name="connsiteX51" fmla="*/ 6474818 w 6475165"/>
                      <a:gd name="connsiteY51" fmla="*/ 4913419 h 5359364"/>
                      <a:gd name="connsiteX52" fmla="*/ 5912241 w 6475165"/>
                      <a:gd name="connsiteY52" fmla="*/ 5164059 h 5359364"/>
                      <a:gd name="connsiteX53" fmla="*/ 4003285 w 6475165"/>
                      <a:gd name="connsiteY53" fmla="*/ 5160208 h 5359364"/>
                      <a:gd name="connsiteX54" fmla="*/ 4003285 w 6475165"/>
                      <a:gd name="connsiteY54" fmla="*/ 5359364 h 5359364"/>
                      <a:gd name="connsiteX55" fmla="*/ 2595920 w 6475165"/>
                      <a:gd name="connsiteY55" fmla="*/ 5359364 h 5359364"/>
                      <a:gd name="connsiteX56" fmla="*/ 2595920 w 6475165"/>
                      <a:gd name="connsiteY56" fmla="*/ 5159958 h 5359364"/>
                      <a:gd name="connsiteX57" fmla="*/ 562925 w 6475165"/>
                      <a:gd name="connsiteY57" fmla="*/ 5164059 h 5359364"/>
                      <a:gd name="connsiteX58" fmla="*/ 248014 w 6475165"/>
                      <a:gd name="connsiteY58" fmla="*/ 5151655 h 5359364"/>
                      <a:gd name="connsiteX59" fmla="*/ 213091 w 6475165"/>
                      <a:gd name="connsiteY59" fmla="*/ 5141542 h 5359364"/>
                      <a:gd name="connsiteX60" fmla="*/ 158647 w 6475165"/>
                      <a:gd name="connsiteY60" fmla="*/ 5145927 h 5359364"/>
                      <a:gd name="connsiteX61" fmla="*/ 158702 w 6475165"/>
                      <a:gd name="connsiteY61" fmla="*/ 5125791 h 5359364"/>
                      <a:gd name="connsiteX62" fmla="*/ 156131 w 6475165"/>
                      <a:gd name="connsiteY62" fmla="*/ 5125047 h 5359364"/>
                      <a:gd name="connsiteX63" fmla="*/ 348 w 6475165"/>
                      <a:gd name="connsiteY63" fmla="*/ 4913419 h 5359364"/>
                      <a:gd name="connsiteX64" fmla="*/ 59 w 6475165"/>
                      <a:gd name="connsiteY64" fmla="*/ 1084102 h 5359364"/>
                      <a:gd name="connsiteX65" fmla="*/ 158882 w 6475165"/>
                      <a:gd name="connsiteY65" fmla="*/ 924888 h 5359364"/>
                      <a:gd name="connsiteX66" fmla="*/ 170218 w 6475165"/>
                      <a:gd name="connsiteY66" fmla="*/ 920888 h 5359364"/>
                      <a:gd name="connsiteX67" fmla="*/ 171346 w 6475165"/>
                      <a:gd name="connsiteY67" fmla="*/ 509078 h 5359364"/>
                      <a:gd name="connsiteX68" fmla="*/ 1791567 w 6475165"/>
                      <a:gd name="connsiteY68" fmla="*/ 747 h 5359364"/>
                      <a:gd name="connsiteX0" fmla="*/ 3316186 w 6475165"/>
                      <a:gd name="connsiteY0" fmla="*/ 4415437 h 5359364"/>
                      <a:gd name="connsiteX1" fmla="*/ 3093368 w 6475165"/>
                      <a:gd name="connsiteY1" fmla="*/ 4449124 h 5359364"/>
                      <a:gd name="connsiteX2" fmla="*/ 3080206 w 6475165"/>
                      <a:gd name="connsiteY2" fmla="*/ 4454310 h 5359364"/>
                      <a:gd name="connsiteX3" fmla="*/ 3080197 w 6475165"/>
                      <a:gd name="connsiteY3" fmla="*/ 4466478 h 5359364"/>
                      <a:gd name="connsiteX4" fmla="*/ 3064187 w 6475165"/>
                      <a:gd name="connsiteY4" fmla="*/ 4460622 h 5359364"/>
                      <a:gd name="connsiteX5" fmla="*/ 2991334 w 6475165"/>
                      <a:gd name="connsiteY5" fmla="*/ 4489326 h 5359364"/>
                      <a:gd name="connsiteX6" fmla="*/ 2625770 w 6475165"/>
                      <a:gd name="connsiteY6" fmla="*/ 4873076 h 5359364"/>
                      <a:gd name="connsiteX7" fmla="*/ 2598310 w 6475165"/>
                      <a:gd name="connsiteY7" fmla="*/ 4961537 h 5359364"/>
                      <a:gd name="connsiteX8" fmla="*/ 2879442 w 6475165"/>
                      <a:gd name="connsiteY8" fmla="*/ 4961537 h 5359364"/>
                      <a:gd name="connsiteX9" fmla="*/ 2915713 w 6475165"/>
                      <a:gd name="connsiteY9" fmla="*/ 4894713 h 5359364"/>
                      <a:gd name="connsiteX10" fmla="*/ 3316186 w 6475165"/>
                      <a:gd name="connsiteY10" fmla="*/ 4681783 h 5359364"/>
                      <a:gd name="connsiteX11" fmla="*/ 3716659 w 6475165"/>
                      <a:gd name="connsiteY11" fmla="*/ 4894713 h 5359364"/>
                      <a:gd name="connsiteX12" fmla="*/ 3752930 w 6475165"/>
                      <a:gd name="connsiteY12" fmla="*/ 4961537 h 5359364"/>
                      <a:gd name="connsiteX13" fmla="*/ 4034062 w 6475165"/>
                      <a:gd name="connsiteY13" fmla="*/ 4961537 h 5359364"/>
                      <a:gd name="connsiteX14" fmla="*/ 4006603 w 6475165"/>
                      <a:gd name="connsiteY14" fmla="*/ 4873076 h 5359364"/>
                      <a:gd name="connsiteX15" fmla="*/ 3316186 w 6475165"/>
                      <a:gd name="connsiteY15" fmla="*/ 4415437 h 5359364"/>
                      <a:gd name="connsiteX16" fmla="*/ 1732597 w 6475165"/>
                      <a:gd name="connsiteY16" fmla="*/ 376431 h 5359364"/>
                      <a:gd name="connsiteX17" fmla="*/ 627799 w 6475165"/>
                      <a:gd name="connsiteY17" fmla="*/ 624299 h 5359364"/>
                      <a:gd name="connsiteX18" fmla="*/ 627799 w 6475165"/>
                      <a:gd name="connsiteY18" fmla="*/ 4249039 h 5359364"/>
                      <a:gd name="connsiteX19" fmla="*/ 700595 w 6475165"/>
                      <a:gd name="connsiteY19" fmla="*/ 4218928 h 5359364"/>
                      <a:gd name="connsiteX20" fmla="*/ 813768 w 6475165"/>
                      <a:gd name="connsiteY20" fmla="*/ 4165487 h 5359364"/>
                      <a:gd name="connsiteX21" fmla="*/ 1188360 w 6475165"/>
                      <a:gd name="connsiteY21" fmla="*/ 4047297 h 5359364"/>
                      <a:gd name="connsiteX22" fmla="*/ 1343114 w 6475165"/>
                      <a:gd name="connsiteY22" fmla="*/ 4019669 h 5359364"/>
                      <a:gd name="connsiteX23" fmla="*/ 1403084 w 6475165"/>
                      <a:gd name="connsiteY23" fmla="*/ 4007101 h 5359364"/>
                      <a:gd name="connsiteX24" fmla="*/ 2462484 w 6475165"/>
                      <a:gd name="connsiteY24" fmla="*/ 4070829 h 5359364"/>
                      <a:gd name="connsiteX25" fmla="*/ 2508359 w 6475165"/>
                      <a:gd name="connsiteY25" fmla="*/ 4083490 h 5359364"/>
                      <a:gd name="connsiteX26" fmla="*/ 2690899 w 6475165"/>
                      <a:gd name="connsiteY26" fmla="*/ 4121497 h 5359364"/>
                      <a:gd name="connsiteX27" fmla="*/ 2952261 w 6475165"/>
                      <a:gd name="connsiteY27" fmla="*/ 4179635 h 5359364"/>
                      <a:gd name="connsiteX28" fmla="*/ 3007763 w 6475165"/>
                      <a:gd name="connsiteY28" fmla="*/ 4190584 h 5359364"/>
                      <a:gd name="connsiteX29" fmla="*/ 3007763 w 6475165"/>
                      <a:gd name="connsiteY29" fmla="*/ 624299 h 5359364"/>
                      <a:gd name="connsiteX30" fmla="*/ 1732597 w 6475165"/>
                      <a:gd name="connsiteY30" fmla="*/ 376431 h 5359364"/>
                      <a:gd name="connsiteX31" fmla="*/ 1791567 w 6475165"/>
                      <a:gd name="connsiteY31" fmla="*/ 747 h 5359364"/>
                      <a:gd name="connsiteX32" fmla="*/ 3099247 w 6475165"/>
                      <a:gd name="connsiteY32" fmla="*/ 305880 h 5359364"/>
                      <a:gd name="connsiteX33" fmla="*/ 3080411 w 6475165"/>
                      <a:gd name="connsiteY33" fmla="*/ 4172257 h 5359364"/>
                      <a:gd name="connsiteX34" fmla="*/ 3080388 w 6475165"/>
                      <a:gd name="connsiteY34" fmla="*/ 4204420 h 5359364"/>
                      <a:gd name="connsiteX35" fmla="*/ 3175667 w 6475165"/>
                      <a:gd name="connsiteY35" fmla="*/ 4219088 h 5359364"/>
                      <a:gd name="connsiteX36" fmla="*/ 3271865 w 6475165"/>
                      <a:gd name="connsiteY36" fmla="*/ 4226307 h 5359364"/>
                      <a:gd name="connsiteX37" fmla="*/ 3350906 w 6475165"/>
                      <a:gd name="connsiteY37" fmla="*/ 4191470 h 5359364"/>
                      <a:gd name="connsiteX38" fmla="*/ 5872530 w 6475165"/>
                      <a:gd name="connsiteY38" fmla="*/ 4250337 h 5359364"/>
                      <a:gd name="connsiteX39" fmla="*/ 5895876 w 6475165"/>
                      <a:gd name="connsiteY39" fmla="*/ 2341291 h 5359364"/>
                      <a:gd name="connsiteX40" fmla="*/ 5893240 w 6475165"/>
                      <a:gd name="connsiteY40" fmla="*/ 1860074 h 5359364"/>
                      <a:gd name="connsiteX41" fmla="*/ 5889301 w 6475165"/>
                      <a:gd name="connsiteY41" fmla="*/ 1537013 h 5359364"/>
                      <a:gd name="connsiteX42" fmla="*/ 5883575 w 6475165"/>
                      <a:gd name="connsiteY42" fmla="*/ 623373 h 5359364"/>
                      <a:gd name="connsiteX43" fmla="*/ 5330740 w 6475165"/>
                      <a:gd name="connsiteY43" fmla="*/ 401794 h 5359364"/>
                      <a:gd name="connsiteX44" fmla="*/ 5228014 w 6475165"/>
                      <a:gd name="connsiteY44" fmla="*/ 379745 h 5359364"/>
                      <a:gd name="connsiteX45" fmla="*/ 5281981 w 6475165"/>
                      <a:gd name="connsiteY45" fmla="*/ 211660 h 5359364"/>
                      <a:gd name="connsiteX46" fmla="*/ 5585620 w 6475165"/>
                      <a:gd name="connsiteY46" fmla="*/ 179097 h 5359364"/>
                      <a:gd name="connsiteX47" fmla="*/ 6249721 w 6475165"/>
                      <a:gd name="connsiteY47" fmla="*/ 476455 h 5359364"/>
                      <a:gd name="connsiteX48" fmla="*/ 6249986 w 6475165"/>
                      <a:gd name="connsiteY48" fmla="*/ 889730 h 5359364"/>
                      <a:gd name="connsiteX49" fmla="*/ 6326732 w 6475165"/>
                      <a:gd name="connsiteY49" fmla="*/ 920870 h 5359364"/>
                      <a:gd name="connsiteX50" fmla="*/ 6475106 w 6475165"/>
                      <a:gd name="connsiteY50" fmla="*/ 1084102 h 5359364"/>
                      <a:gd name="connsiteX51" fmla="*/ 6474818 w 6475165"/>
                      <a:gd name="connsiteY51" fmla="*/ 4913419 h 5359364"/>
                      <a:gd name="connsiteX52" fmla="*/ 5912241 w 6475165"/>
                      <a:gd name="connsiteY52" fmla="*/ 5164059 h 5359364"/>
                      <a:gd name="connsiteX53" fmla="*/ 4003285 w 6475165"/>
                      <a:gd name="connsiteY53" fmla="*/ 5160208 h 5359364"/>
                      <a:gd name="connsiteX54" fmla="*/ 4003285 w 6475165"/>
                      <a:gd name="connsiteY54" fmla="*/ 5359364 h 5359364"/>
                      <a:gd name="connsiteX55" fmla="*/ 2595920 w 6475165"/>
                      <a:gd name="connsiteY55" fmla="*/ 5359364 h 5359364"/>
                      <a:gd name="connsiteX56" fmla="*/ 2595920 w 6475165"/>
                      <a:gd name="connsiteY56" fmla="*/ 5159958 h 5359364"/>
                      <a:gd name="connsiteX57" fmla="*/ 562925 w 6475165"/>
                      <a:gd name="connsiteY57" fmla="*/ 5164059 h 5359364"/>
                      <a:gd name="connsiteX58" fmla="*/ 248014 w 6475165"/>
                      <a:gd name="connsiteY58" fmla="*/ 5151655 h 5359364"/>
                      <a:gd name="connsiteX59" fmla="*/ 213091 w 6475165"/>
                      <a:gd name="connsiteY59" fmla="*/ 5141542 h 5359364"/>
                      <a:gd name="connsiteX60" fmla="*/ 158647 w 6475165"/>
                      <a:gd name="connsiteY60" fmla="*/ 5145927 h 5359364"/>
                      <a:gd name="connsiteX61" fmla="*/ 158702 w 6475165"/>
                      <a:gd name="connsiteY61" fmla="*/ 5125791 h 5359364"/>
                      <a:gd name="connsiteX62" fmla="*/ 348 w 6475165"/>
                      <a:gd name="connsiteY62" fmla="*/ 4913419 h 5359364"/>
                      <a:gd name="connsiteX63" fmla="*/ 59 w 6475165"/>
                      <a:gd name="connsiteY63" fmla="*/ 1084102 h 5359364"/>
                      <a:gd name="connsiteX64" fmla="*/ 158882 w 6475165"/>
                      <a:gd name="connsiteY64" fmla="*/ 924888 h 5359364"/>
                      <a:gd name="connsiteX65" fmla="*/ 170218 w 6475165"/>
                      <a:gd name="connsiteY65" fmla="*/ 920888 h 5359364"/>
                      <a:gd name="connsiteX66" fmla="*/ 171346 w 6475165"/>
                      <a:gd name="connsiteY66" fmla="*/ 509078 h 5359364"/>
                      <a:gd name="connsiteX67" fmla="*/ 1791567 w 6475165"/>
                      <a:gd name="connsiteY67" fmla="*/ 747 h 5359364"/>
                      <a:gd name="connsiteX0" fmla="*/ 3316186 w 6475165"/>
                      <a:gd name="connsiteY0" fmla="*/ 4415437 h 5359364"/>
                      <a:gd name="connsiteX1" fmla="*/ 3093368 w 6475165"/>
                      <a:gd name="connsiteY1" fmla="*/ 4449124 h 5359364"/>
                      <a:gd name="connsiteX2" fmla="*/ 3080206 w 6475165"/>
                      <a:gd name="connsiteY2" fmla="*/ 4454310 h 5359364"/>
                      <a:gd name="connsiteX3" fmla="*/ 3080197 w 6475165"/>
                      <a:gd name="connsiteY3" fmla="*/ 4466478 h 5359364"/>
                      <a:gd name="connsiteX4" fmla="*/ 3064187 w 6475165"/>
                      <a:gd name="connsiteY4" fmla="*/ 4460622 h 5359364"/>
                      <a:gd name="connsiteX5" fmla="*/ 2991334 w 6475165"/>
                      <a:gd name="connsiteY5" fmla="*/ 4489326 h 5359364"/>
                      <a:gd name="connsiteX6" fmla="*/ 2625770 w 6475165"/>
                      <a:gd name="connsiteY6" fmla="*/ 4873076 h 5359364"/>
                      <a:gd name="connsiteX7" fmla="*/ 2598310 w 6475165"/>
                      <a:gd name="connsiteY7" fmla="*/ 4961537 h 5359364"/>
                      <a:gd name="connsiteX8" fmla="*/ 2879442 w 6475165"/>
                      <a:gd name="connsiteY8" fmla="*/ 4961537 h 5359364"/>
                      <a:gd name="connsiteX9" fmla="*/ 2915713 w 6475165"/>
                      <a:gd name="connsiteY9" fmla="*/ 4894713 h 5359364"/>
                      <a:gd name="connsiteX10" fmla="*/ 3316186 w 6475165"/>
                      <a:gd name="connsiteY10" fmla="*/ 4681783 h 5359364"/>
                      <a:gd name="connsiteX11" fmla="*/ 3716659 w 6475165"/>
                      <a:gd name="connsiteY11" fmla="*/ 4894713 h 5359364"/>
                      <a:gd name="connsiteX12" fmla="*/ 3752930 w 6475165"/>
                      <a:gd name="connsiteY12" fmla="*/ 4961537 h 5359364"/>
                      <a:gd name="connsiteX13" fmla="*/ 4034062 w 6475165"/>
                      <a:gd name="connsiteY13" fmla="*/ 4961537 h 5359364"/>
                      <a:gd name="connsiteX14" fmla="*/ 4006603 w 6475165"/>
                      <a:gd name="connsiteY14" fmla="*/ 4873076 h 5359364"/>
                      <a:gd name="connsiteX15" fmla="*/ 3316186 w 6475165"/>
                      <a:gd name="connsiteY15" fmla="*/ 4415437 h 5359364"/>
                      <a:gd name="connsiteX16" fmla="*/ 1732597 w 6475165"/>
                      <a:gd name="connsiteY16" fmla="*/ 376431 h 5359364"/>
                      <a:gd name="connsiteX17" fmla="*/ 627799 w 6475165"/>
                      <a:gd name="connsiteY17" fmla="*/ 624299 h 5359364"/>
                      <a:gd name="connsiteX18" fmla="*/ 627799 w 6475165"/>
                      <a:gd name="connsiteY18" fmla="*/ 4249039 h 5359364"/>
                      <a:gd name="connsiteX19" fmla="*/ 700595 w 6475165"/>
                      <a:gd name="connsiteY19" fmla="*/ 4218928 h 5359364"/>
                      <a:gd name="connsiteX20" fmla="*/ 813768 w 6475165"/>
                      <a:gd name="connsiteY20" fmla="*/ 4165487 h 5359364"/>
                      <a:gd name="connsiteX21" fmla="*/ 1188360 w 6475165"/>
                      <a:gd name="connsiteY21" fmla="*/ 4047297 h 5359364"/>
                      <a:gd name="connsiteX22" fmla="*/ 1343114 w 6475165"/>
                      <a:gd name="connsiteY22" fmla="*/ 4019669 h 5359364"/>
                      <a:gd name="connsiteX23" fmla="*/ 1403084 w 6475165"/>
                      <a:gd name="connsiteY23" fmla="*/ 4007101 h 5359364"/>
                      <a:gd name="connsiteX24" fmla="*/ 2462484 w 6475165"/>
                      <a:gd name="connsiteY24" fmla="*/ 4070829 h 5359364"/>
                      <a:gd name="connsiteX25" fmla="*/ 2508359 w 6475165"/>
                      <a:gd name="connsiteY25" fmla="*/ 4083490 h 5359364"/>
                      <a:gd name="connsiteX26" fmla="*/ 2690899 w 6475165"/>
                      <a:gd name="connsiteY26" fmla="*/ 4121497 h 5359364"/>
                      <a:gd name="connsiteX27" fmla="*/ 2952261 w 6475165"/>
                      <a:gd name="connsiteY27" fmla="*/ 4179635 h 5359364"/>
                      <a:gd name="connsiteX28" fmla="*/ 3007763 w 6475165"/>
                      <a:gd name="connsiteY28" fmla="*/ 4190584 h 5359364"/>
                      <a:gd name="connsiteX29" fmla="*/ 3007763 w 6475165"/>
                      <a:gd name="connsiteY29" fmla="*/ 624299 h 5359364"/>
                      <a:gd name="connsiteX30" fmla="*/ 1732597 w 6475165"/>
                      <a:gd name="connsiteY30" fmla="*/ 376431 h 5359364"/>
                      <a:gd name="connsiteX31" fmla="*/ 1791567 w 6475165"/>
                      <a:gd name="connsiteY31" fmla="*/ 747 h 5359364"/>
                      <a:gd name="connsiteX32" fmla="*/ 3099247 w 6475165"/>
                      <a:gd name="connsiteY32" fmla="*/ 305880 h 5359364"/>
                      <a:gd name="connsiteX33" fmla="*/ 3080411 w 6475165"/>
                      <a:gd name="connsiteY33" fmla="*/ 4172257 h 5359364"/>
                      <a:gd name="connsiteX34" fmla="*/ 3080388 w 6475165"/>
                      <a:gd name="connsiteY34" fmla="*/ 4204420 h 5359364"/>
                      <a:gd name="connsiteX35" fmla="*/ 3175667 w 6475165"/>
                      <a:gd name="connsiteY35" fmla="*/ 4219088 h 5359364"/>
                      <a:gd name="connsiteX36" fmla="*/ 3271865 w 6475165"/>
                      <a:gd name="connsiteY36" fmla="*/ 4226307 h 5359364"/>
                      <a:gd name="connsiteX37" fmla="*/ 3350906 w 6475165"/>
                      <a:gd name="connsiteY37" fmla="*/ 4191470 h 5359364"/>
                      <a:gd name="connsiteX38" fmla="*/ 5872530 w 6475165"/>
                      <a:gd name="connsiteY38" fmla="*/ 4250337 h 5359364"/>
                      <a:gd name="connsiteX39" fmla="*/ 5895876 w 6475165"/>
                      <a:gd name="connsiteY39" fmla="*/ 2341291 h 5359364"/>
                      <a:gd name="connsiteX40" fmla="*/ 5893240 w 6475165"/>
                      <a:gd name="connsiteY40" fmla="*/ 1860074 h 5359364"/>
                      <a:gd name="connsiteX41" fmla="*/ 5889301 w 6475165"/>
                      <a:gd name="connsiteY41" fmla="*/ 1537013 h 5359364"/>
                      <a:gd name="connsiteX42" fmla="*/ 5883575 w 6475165"/>
                      <a:gd name="connsiteY42" fmla="*/ 623373 h 5359364"/>
                      <a:gd name="connsiteX43" fmla="*/ 5330740 w 6475165"/>
                      <a:gd name="connsiteY43" fmla="*/ 401794 h 5359364"/>
                      <a:gd name="connsiteX44" fmla="*/ 5228014 w 6475165"/>
                      <a:gd name="connsiteY44" fmla="*/ 379745 h 5359364"/>
                      <a:gd name="connsiteX45" fmla="*/ 5281981 w 6475165"/>
                      <a:gd name="connsiteY45" fmla="*/ 211660 h 5359364"/>
                      <a:gd name="connsiteX46" fmla="*/ 5585620 w 6475165"/>
                      <a:gd name="connsiteY46" fmla="*/ 179097 h 5359364"/>
                      <a:gd name="connsiteX47" fmla="*/ 6249721 w 6475165"/>
                      <a:gd name="connsiteY47" fmla="*/ 476455 h 5359364"/>
                      <a:gd name="connsiteX48" fmla="*/ 6249986 w 6475165"/>
                      <a:gd name="connsiteY48" fmla="*/ 889730 h 5359364"/>
                      <a:gd name="connsiteX49" fmla="*/ 6326732 w 6475165"/>
                      <a:gd name="connsiteY49" fmla="*/ 920870 h 5359364"/>
                      <a:gd name="connsiteX50" fmla="*/ 6475106 w 6475165"/>
                      <a:gd name="connsiteY50" fmla="*/ 1084102 h 5359364"/>
                      <a:gd name="connsiteX51" fmla="*/ 6474818 w 6475165"/>
                      <a:gd name="connsiteY51" fmla="*/ 4913419 h 5359364"/>
                      <a:gd name="connsiteX52" fmla="*/ 5912241 w 6475165"/>
                      <a:gd name="connsiteY52" fmla="*/ 5164059 h 5359364"/>
                      <a:gd name="connsiteX53" fmla="*/ 4003285 w 6475165"/>
                      <a:gd name="connsiteY53" fmla="*/ 5160208 h 5359364"/>
                      <a:gd name="connsiteX54" fmla="*/ 4003285 w 6475165"/>
                      <a:gd name="connsiteY54" fmla="*/ 5359364 h 5359364"/>
                      <a:gd name="connsiteX55" fmla="*/ 2595920 w 6475165"/>
                      <a:gd name="connsiteY55" fmla="*/ 5359364 h 5359364"/>
                      <a:gd name="connsiteX56" fmla="*/ 2595920 w 6475165"/>
                      <a:gd name="connsiteY56" fmla="*/ 5159958 h 5359364"/>
                      <a:gd name="connsiteX57" fmla="*/ 562925 w 6475165"/>
                      <a:gd name="connsiteY57" fmla="*/ 5164059 h 5359364"/>
                      <a:gd name="connsiteX58" fmla="*/ 248014 w 6475165"/>
                      <a:gd name="connsiteY58" fmla="*/ 5151655 h 5359364"/>
                      <a:gd name="connsiteX59" fmla="*/ 213091 w 6475165"/>
                      <a:gd name="connsiteY59" fmla="*/ 5141542 h 5359364"/>
                      <a:gd name="connsiteX60" fmla="*/ 158647 w 6475165"/>
                      <a:gd name="connsiteY60" fmla="*/ 5145927 h 5359364"/>
                      <a:gd name="connsiteX61" fmla="*/ 348 w 6475165"/>
                      <a:gd name="connsiteY61" fmla="*/ 4913419 h 5359364"/>
                      <a:gd name="connsiteX62" fmla="*/ 59 w 6475165"/>
                      <a:gd name="connsiteY62" fmla="*/ 1084102 h 5359364"/>
                      <a:gd name="connsiteX63" fmla="*/ 158882 w 6475165"/>
                      <a:gd name="connsiteY63" fmla="*/ 924888 h 5359364"/>
                      <a:gd name="connsiteX64" fmla="*/ 170218 w 6475165"/>
                      <a:gd name="connsiteY64" fmla="*/ 920888 h 5359364"/>
                      <a:gd name="connsiteX65" fmla="*/ 171346 w 6475165"/>
                      <a:gd name="connsiteY65" fmla="*/ 509078 h 5359364"/>
                      <a:gd name="connsiteX66" fmla="*/ 1791567 w 6475165"/>
                      <a:gd name="connsiteY66" fmla="*/ 747 h 5359364"/>
                      <a:gd name="connsiteX0" fmla="*/ 3316186 w 6475165"/>
                      <a:gd name="connsiteY0" fmla="*/ 4415437 h 5359364"/>
                      <a:gd name="connsiteX1" fmla="*/ 3093368 w 6475165"/>
                      <a:gd name="connsiteY1" fmla="*/ 4449124 h 5359364"/>
                      <a:gd name="connsiteX2" fmla="*/ 3080206 w 6475165"/>
                      <a:gd name="connsiteY2" fmla="*/ 4454310 h 5359364"/>
                      <a:gd name="connsiteX3" fmla="*/ 3080197 w 6475165"/>
                      <a:gd name="connsiteY3" fmla="*/ 4466478 h 5359364"/>
                      <a:gd name="connsiteX4" fmla="*/ 3064187 w 6475165"/>
                      <a:gd name="connsiteY4" fmla="*/ 4460622 h 5359364"/>
                      <a:gd name="connsiteX5" fmla="*/ 2991334 w 6475165"/>
                      <a:gd name="connsiteY5" fmla="*/ 4489326 h 5359364"/>
                      <a:gd name="connsiteX6" fmla="*/ 2625770 w 6475165"/>
                      <a:gd name="connsiteY6" fmla="*/ 4873076 h 5359364"/>
                      <a:gd name="connsiteX7" fmla="*/ 2598310 w 6475165"/>
                      <a:gd name="connsiteY7" fmla="*/ 4961537 h 5359364"/>
                      <a:gd name="connsiteX8" fmla="*/ 2879442 w 6475165"/>
                      <a:gd name="connsiteY8" fmla="*/ 4961537 h 5359364"/>
                      <a:gd name="connsiteX9" fmla="*/ 2915713 w 6475165"/>
                      <a:gd name="connsiteY9" fmla="*/ 4894713 h 5359364"/>
                      <a:gd name="connsiteX10" fmla="*/ 3316186 w 6475165"/>
                      <a:gd name="connsiteY10" fmla="*/ 4681783 h 5359364"/>
                      <a:gd name="connsiteX11" fmla="*/ 3716659 w 6475165"/>
                      <a:gd name="connsiteY11" fmla="*/ 4894713 h 5359364"/>
                      <a:gd name="connsiteX12" fmla="*/ 3752930 w 6475165"/>
                      <a:gd name="connsiteY12" fmla="*/ 4961537 h 5359364"/>
                      <a:gd name="connsiteX13" fmla="*/ 4034062 w 6475165"/>
                      <a:gd name="connsiteY13" fmla="*/ 4961537 h 5359364"/>
                      <a:gd name="connsiteX14" fmla="*/ 4006603 w 6475165"/>
                      <a:gd name="connsiteY14" fmla="*/ 4873076 h 5359364"/>
                      <a:gd name="connsiteX15" fmla="*/ 3316186 w 6475165"/>
                      <a:gd name="connsiteY15" fmla="*/ 4415437 h 5359364"/>
                      <a:gd name="connsiteX16" fmla="*/ 1732597 w 6475165"/>
                      <a:gd name="connsiteY16" fmla="*/ 376431 h 5359364"/>
                      <a:gd name="connsiteX17" fmla="*/ 627799 w 6475165"/>
                      <a:gd name="connsiteY17" fmla="*/ 624299 h 5359364"/>
                      <a:gd name="connsiteX18" fmla="*/ 627799 w 6475165"/>
                      <a:gd name="connsiteY18" fmla="*/ 4249039 h 5359364"/>
                      <a:gd name="connsiteX19" fmla="*/ 700595 w 6475165"/>
                      <a:gd name="connsiteY19" fmla="*/ 4218928 h 5359364"/>
                      <a:gd name="connsiteX20" fmla="*/ 813768 w 6475165"/>
                      <a:gd name="connsiteY20" fmla="*/ 4165487 h 5359364"/>
                      <a:gd name="connsiteX21" fmla="*/ 1188360 w 6475165"/>
                      <a:gd name="connsiteY21" fmla="*/ 4047297 h 5359364"/>
                      <a:gd name="connsiteX22" fmla="*/ 1343114 w 6475165"/>
                      <a:gd name="connsiteY22" fmla="*/ 4019669 h 5359364"/>
                      <a:gd name="connsiteX23" fmla="*/ 1403084 w 6475165"/>
                      <a:gd name="connsiteY23" fmla="*/ 4007101 h 5359364"/>
                      <a:gd name="connsiteX24" fmla="*/ 2462484 w 6475165"/>
                      <a:gd name="connsiteY24" fmla="*/ 4070829 h 5359364"/>
                      <a:gd name="connsiteX25" fmla="*/ 2508359 w 6475165"/>
                      <a:gd name="connsiteY25" fmla="*/ 4083490 h 5359364"/>
                      <a:gd name="connsiteX26" fmla="*/ 2690899 w 6475165"/>
                      <a:gd name="connsiteY26" fmla="*/ 4121497 h 5359364"/>
                      <a:gd name="connsiteX27" fmla="*/ 2952261 w 6475165"/>
                      <a:gd name="connsiteY27" fmla="*/ 4179635 h 5359364"/>
                      <a:gd name="connsiteX28" fmla="*/ 3007763 w 6475165"/>
                      <a:gd name="connsiteY28" fmla="*/ 4190584 h 5359364"/>
                      <a:gd name="connsiteX29" fmla="*/ 3007763 w 6475165"/>
                      <a:gd name="connsiteY29" fmla="*/ 624299 h 5359364"/>
                      <a:gd name="connsiteX30" fmla="*/ 1732597 w 6475165"/>
                      <a:gd name="connsiteY30" fmla="*/ 376431 h 5359364"/>
                      <a:gd name="connsiteX31" fmla="*/ 1791567 w 6475165"/>
                      <a:gd name="connsiteY31" fmla="*/ 747 h 5359364"/>
                      <a:gd name="connsiteX32" fmla="*/ 3099247 w 6475165"/>
                      <a:gd name="connsiteY32" fmla="*/ 305880 h 5359364"/>
                      <a:gd name="connsiteX33" fmla="*/ 3080411 w 6475165"/>
                      <a:gd name="connsiteY33" fmla="*/ 4172257 h 5359364"/>
                      <a:gd name="connsiteX34" fmla="*/ 3080388 w 6475165"/>
                      <a:gd name="connsiteY34" fmla="*/ 4204420 h 5359364"/>
                      <a:gd name="connsiteX35" fmla="*/ 3175667 w 6475165"/>
                      <a:gd name="connsiteY35" fmla="*/ 4219088 h 5359364"/>
                      <a:gd name="connsiteX36" fmla="*/ 3271865 w 6475165"/>
                      <a:gd name="connsiteY36" fmla="*/ 4226307 h 5359364"/>
                      <a:gd name="connsiteX37" fmla="*/ 3350906 w 6475165"/>
                      <a:gd name="connsiteY37" fmla="*/ 4191470 h 5359364"/>
                      <a:gd name="connsiteX38" fmla="*/ 5872530 w 6475165"/>
                      <a:gd name="connsiteY38" fmla="*/ 4250337 h 5359364"/>
                      <a:gd name="connsiteX39" fmla="*/ 5895876 w 6475165"/>
                      <a:gd name="connsiteY39" fmla="*/ 2341291 h 5359364"/>
                      <a:gd name="connsiteX40" fmla="*/ 5893240 w 6475165"/>
                      <a:gd name="connsiteY40" fmla="*/ 1860074 h 5359364"/>
                      <a:gd name="connsiteX41" fmla="*/ 5889301 w 6475165"/>
                      <a:gd name="connsiteY41" fmla="*/ 1537013 h 5359364"/>
                      <a:gd name="connsiteX42" fmla="*/ 5883575 w 6475165"/>
                      <a:gd name="connsiteY42" fmla="*/ 623373 h 5359364"/>
                      <a:gd name="connsiteX43" fmla="*/ 5330740 w 6475165"/>
                      <a:gd name="connsiteY43" fmla="*/ 401794 h 5359364"/>
                      <a:gd name="connsiteX44" fmla="*/ 5228014 w 6475165"/>
                      <a:gd name="connsiteY44" fmla="*/ 379745 h 5359364"/>
                      <a:gd name="connsiteX45" fmla="*/ 5281981 w 6475165"/>
                      <a:gd name="connsiteY45" fmla="*/ 211660 h 5359364"/>
                      <a:gd name="connsiteX46" fmla="*/ 5585620 w 6475165"/>
                      <a:gd name="connsiteY46" fmla="*/ 179097 h 5359364"/>
                      <a:gd name="connsiteX47" fmla="*/ 6249721 w 6475165"/>
                      <a:gd name="connsiteY47" fmla="*/ 476455 h 5359364"/>
                      <a:gd name="connsiteX48" fmla="*/ 6249986 w 6475165"/>
                      <a:gd name="connsiteY48" fmla="*/ 889730 h 5359364"/>
                      <a:gd name="connsiteX49" fmla="*/ 6326732 w 6475165"/>
                      <a:gd name="connsiteY49" fmla="*/ 920870 h 5359364"/>
                      <a:gd name="connsiteX50" fmla="*/ 6475106 w 6475165"/>
                      <a:gd name="connsiteY50" fmla="*/ 1084102 h 5359364"/>
                      <a:gd name="connsiteX51" fmla="*/ 6474818 w 6475165"/>
                      <a:gd name="connsiteY51" fmla="*/ 4913419 h 5359364"/>
                      <a:gd name="connsiteX52" fmla="*/ 5912241 w 6475165"/>
                      <a:gd name="connsiteY52" fmla="*/ 5164059 h 5359364"/>
                      <a:gd name="connsiteX53" fmla="*/ 4003285 w 6475165"/>
                      <a:gd name="connsiteY53" fmla="*/ 5160208 h 5359364"/>
                      <a:gd name="connsiteX54" fmla="*/ 4003285 w 6475165"/>
                      <a:gd name="connsiteY54" fmla="*/ 5359364 h 5359364"/>
                      <a:gd name="connsiteX55" fmla="*/ 2595920 w 6475165"/>
                      <a:gd name="connsiteY55" fmla="*/ 5359364 h 5359364"/>
                      <a:gd name="connsiteX56" fmla="*/ 2595920 w 6475165"/>
                      <a:gd name="connsiteY56" fmla="*/ 5159958 h 5359364"/>
                      <a:gd name="connsiteX57" fmla="*/ 562925 w 6475165"/>
                      <a:gd name="connsiteY57" fmla="*/ 5164059 h 5359364"/>
                      <a:gd name="connsiteX58" fmla="*/ 248014 w 6475165"/>
                      <a:gd name="connsiteY58" fmla="*/ 5151655 h 5359364"/>
                      <a:gd name="connsiteX59" fmla="*/ 213091 w 6475165"/>
                      <a:gd name="connsiteY59" fmla="*/ 5141542 h 5359364"/>
                      <a:gd name="connsiteX60" fmla="*/ 348 w 6475165"/>
                      <a:gd name="connsiteY60" fmla="*/ 4913419 h 5359364"/>
                      <a:gd name="connsiteX61" fmla="*/ 59 w 6475165"/>
                      <a:gd name="connsiteY61" fmla="*/ 1084102 h 5359364"/>
                      <a:gd name="connsiteX62" fmla="*/ 158882 w 6475165"/>
                      <a:gd name="connsiteY62" fmla="*/ 924888 h 5359364"/>
                      <a:gd name="connsiteX63" fmla="*/ 170218 w 6475165"/>
                      <a:gd name="connsiteY63" fmla="*/ 920888 h 5359364"/>
                      <a:gd name="connsiteX64" fmla="*/ 171346 w 6475165"/>
                      <a:gd name="connsiteY64" fmla="*/ 509078 h 5359364"/>
                      <a:gd name="connsiteX65" fmla="*/ 1791567 w 6475165"/>
                      <a:gd name="connsiteY65" fmla="*/ 747 h 5359364"/>
                      <a:gd name="connsiteX0" fmla="*/ 3316186 w 6475165"/>
                      <a:gd name="connsiteY0" fmla="*/ 4415437 h 5359364"/>
                      <a:gd name="connsiteX1" fmla="*/ 3093368 w 6475165"/>
                      <a:gd name="connsiteY1" fmla="*/ 4449124 h 5359364"/>
                      <a:gd name="connsiteX2" fmla="*/ 3080206 w 6475165"/>
                      <a:gd name="connsiteY2" fmla="*/ 4454310 h 5359364"/>
                      <a:gd name="connsiteX3" fmla="*/ 3080197 w 6475165"/>
                      <a:gd name="connsiteY3" fmla="*/ 4466478 h 5359364"/>
                      <a:gd name="connsiteX4" fmla="*/ 3064187 w 6475165"/>
                      <a:gd name="connsiteY4" fmla="*/ 4460622 h 5359364"/>
                      <a:gd name="connsiteX5" fmla="*/ 2991334 w 6475165"/>
                      <a:gd name="connsiteY5" fmla="*/ 4489326 h 5359364"/>
                      <a:gd name="connsiteX6" fmla="*/ 2625770 w 6475165"/>
                      <a:gd name="connsiteY6" fmla="*/ 4873076 h 5359364"/>
                      <a:gd name="connsiteX7" fmla="*/ 2598310 w 6475165"/>
                      <a:gd name="connsiteY7" fmla="*/ 4961537 h 5359364"/>
                      <a:gd name="connsiteX8" fmla="*/ 2879442 w 6475165"/>
                      <a:gd name="connsiteY8" fmla="*/ 4961537 h 5359364"/>
                      <a:gd name="connsiteX9" fmla="*/ 2915713 w 6475165"/>
                      <a:gd name="connsiteY9" fmla="*/ 4894713 h 5359364"/>
                      <a:gd name="connsiteX10" fmla="*/ 3316186 w 6475165"/>
                      <a:gd name="connsiteY10" fmla="*/ 4681783 h 5359364"/>
                      <a:gd name="connsiteX11" fmla="*/ 3716659 w 6475165"/>
                      <a:gd name="connsiteY11" fmla="*/ 4894713 h 5359364"/>
                      <a:gd name="connsiteX12" fmla="*/ 3752930 w 6475165"/>
                      <a:gd name="connsiteY12" fmla="*/ 4961537 h 5359364"/>
                      <a:gd name="connsiteX13" fmla="*/ 4034062 w 6475165"/>
                      <a:gd name="connsiteY13" fmla="*/ 4961537 h 5359364"/>
                      <a:gd name="connsiteX14" fmla="*/ 4006603 w 6475165"/>
                      <a:gd name="connsiteY14" fmla="*/ 4873076 h 5359364"/>
                      <a:gd name="connsiteX15" fmla="*/ 3316186 w 6475165"/>
                      <a:gd name="connsiteY15" fmla="*/ 4415437 h 5359364"/>
                      <a:gd name="connsiteX16" fmla="*/ 1732597 w 6475165"/>
                      <a:gd name="connsiteY16" fmla="*/ 376431 h 5359364"/>
                      <a:gd name="connsiteX17" fmla="*/ 627799 w 6475165"/>
                      <a:gd name="connsiteY17" fmla="*/ 624299 h 5359364"/>
                      <a:gd name="connsiteX18" fmla="*/ 627799 w 6475165"/>
                      <a:gd name="connsiteY18" fmla="*/ 4249039 h 5359364"/>
                      <a:gd name="connsiteX19" fmla="*/ 700595 w 6475165"/>
                      <a:gd name="connsiteY19" fmla="*/ 4218928 h 5359364"/>
                      <a:gd name="connsiteX20" fmla="*/ 813768 w 6475165"/>
                      <a:gd name="connsiteY20" fmla="*/ 4165487 h 5359364"/>
                      <a:gd name="connsiteX21" fmla="*/ 1188360 w 6475165"/>
                      <a:gd name="connsiteY21" fmla="*/ 4047297 h 5359364"/>
                      <a:gd name="connsiteX22" fmla="*/ 1343114 w 6475165"/>
                      <a:gd name="connsiteY22" fmla="*/ 4019669 h 5359364"/>
                      <a:gd name="connsiteX23" fmla="*/ 1403084 w 6475165"/>
                      <a:gd name="connsiteY23" fmla="*/ 4007101 h 5359364"/>
                      <a:gd name="connsiteX24" fmla="*/ 2462484 w 6475165"/>
                      <a:gd name="connsiteY24" fmla="*/ 4070829 h 5359364"/>
                      <a:gd name="connsiteX25" fmla="*/ 2508359 w 6475165"/>
                      <a:gd name="connsiteY25" fmla="*/ 4083490 h 5359364"/>
                      <a:gd name="connsiteX26" fmla="*/ 2690899 w 6475165"/>
                      <a:gd name="connsiteY26" fmla="*/ 4121497 h 5359364"/>
                      <a:gd name="connsiteX27" fmla="*/ 2952261 w 6475165"/>
                      <a:gd name="connsiteY27" fmla="*/ 4179635 h 5359364"/>
                      <a:gd name="connsiteX28" fmla="*/ 3007763 w 6475165"/>
                      <a:gd name="connsiteY28" fmla="*/ 4190584 h 5359364"/>
                      <a:gd name="connsiteX29" fmla="*/ 3007763 w 6475165"/>
                      <a:gd name="connsiteY29" fmla="*/ 624299 h 5359364"/>
                      <a:gd name="connsiteX30" fmla="*/ 1732597 w 6475165"/>
                      <a:gd name="connsiteY30" fmla="*/ 376431 h 5359364"/>
                      <a:gd name="connsiteX31" fmla="*/ 1791567 w 6475165"/>
                      <a:gd name="connsiteY31" fmla="*/ 747 h 5359364"/>
                      <a:gd name="connsiteX32" fmla="*/ 3099247 w 6475165"/>
                      <a:gd name="connsiteY32" fmla="*/ 305880 h 5359364"/>
                      <a:gd name="connsiteX33" fmla="*/ 3080411 w 6475165"/>
                      <a:gd name="connsiteY33" fmla="*/ 4172257 h 5359364"/>
                      <a:gd name="connsiteX34" fmla="*/ 3080388 w 6475165"/>
                      <a:gd name="connsiteY34" fmla="*/ 4204420 h 5359364"/>
                      <a:gd name="connsiteX35" fmla="*/ 3175667 w 6475165"/>
                      <a:gd name="connsiteY35" fmla="*/ 4219088 h 5359364"/>
                      <a:gd name="connsiteX36" fmla="*/ 3271865 w 6475165"/>
                      <a:gd name="connsiteY36" fmla="*/ 4226307 h 5359364"/>
                      <a:gd name="connsiteX37" fmla="*/ 3350906 w 6475165"/>
                      <a:gd name="connsiteY37" fmla="*/ 4191470 h 5359364"/>
                      <a:gd name="connsiteX38" fmla="*/ 5872530 w 6475165"/>
                      <a:gd name="connsiteY38" fmla="*/ 4250337 h 5359364"/>
                      <a:gd name="connsiteX39" fmla="*/ 5895876 w 6475165"/>
                      <a:gd name="connsiteY39" fmla="*/ 2341291 h 5359364"/>
                      <a:gd name="connsiteX40" fmla="*/ 5893240 w 6475165"/>
                      <a:gd name="connsiteY40" fmla="*/ 1860074 h 5359364"/>
                      <a:gd name="connsiteX41" fmla="*/ 5889301 w 6475165"/>
                      <a:gd name="connsiteY41" fmla="*/ 1537013 h 5359364"/>
                      <a:gd name="connsiteX42" fmla="*/ 5883575 w 6475165"/>
                      <a:gd name="connsiteY42" fmla="*/ 623373 h 5359364"/>
                      <a:gd name="connsiteX43" fmla="*/ 5330740 w 6475165"/>
                      <a:gd name="connsiteY43" fmla="*/ 401794 h 5359364"/>
                      <a:gd name="connsiteX44" fmla="*/ 5228014 w 6475165"/>
                      <a:gd name="connsiteY44" fmla="*/ 379745 h 5359364"/>
                      <a:gd name="connsiteX45" fmla="*/ 5281981 w 6475165"/>
                      <a:gd name="connsiteY45" fmla="*/ 211660 h 5359364"/>
                      <a:gd name="connsiteX46" fmla="*/ 5585620 w 6475165"/>
                      <a:gd name="connsiteY46" fmla="*/ 179097 h 5359364"/>
                      <a:gd name="connsiteX47" fmla="*/ 6249721 w 6475165"/>
                      <a:gd name="connsiteY47" fmla="*/ 476455 h 5359364"/>
                      <a:gd name="connsiteX48" fmla="*/ 6249986 w 6475165"/>
                      <a:gd name="connsiteY48" fmla="*/ 889730 h 5359364"/>
                      <a:gd name="connsiteX49" fmla="*/ 6326732 w 6475165"/>
                      <a:gd name="connsiteY49" fmla="*/ 920870 h 5359364"/>
                      <a:gd name="connsiteX50" fmla="*/ 6475106 w 6475165"/>
                      <a:gd name="connsiteY50" fmla="*/ 1084102 h 5359364"/>
                      <a:gd name="connsiteX51" fmla="*/ 6474818 w 6475165"/>
                      <a:gd name="connsiteY51" fmla="*/ 4913419 h 5359364"/>
                      <a:gd name="connsiteX52" fmla="*/ 5912241 w 6475165"/>
                      <a:gd name="connsiteY52" fmla="*/ 5164059 h 5359364"/>
                      <a:gd name="connsiteX53" fmla="*/ 4003285 w 6475165"/>
                      <a:gd name="connsiteY53" fmla="*/ 5160208 h 5359364"/>
                      <a:gd name="connsiteX54" fmla="*/ 4003285 w 6475165"/>
                      <a:gd name="connsiteY54" fmla="*/ 5359364 h 5359364"/>
                      <a:gd name="connsiteX55" fmla="*/ 2595920 w 6475165"/>
                      <a:gd name="connsiteY55" fmla="*/ 5359364 h 5359364"/>
                      <a:gd name="connsiteX56" fmla="*/ 2595920 w 6475165"/>
                      <a:gd name="connsiteY56" fmla="*/ 5159958 h 5359364"/>
                      <a:gd name="connsiteX57" fmla="*/ 562925 w 6475165"/>
                      <a:gd name="connsiteY57" fmla="*/ 5164059 h 5359364"/>
                      <a:gd name="connsiteX58" fmla="*/ 248014 w 6475165"/>
                      <a:gd name="connsiteY58" fmla="*/ 5151655 h 5359364"/>
                      <a:gd name="connsiteX59" fmla="*/ 348 w 6475165"/>
                      <a:gd name="connsiteY59" fmla="*/ 4913419 h 5359364"/>
                      <a:gd name="connsiteX60" fmla="*/ 59 w 6475165"/>
                      <a:gd name="connsiteY60" fmla="*/ 1084102 h 5359364"/>
                      <a:gd name="connsiteX61" fmla="*/ 158882 w 6475165"/>
                      <a:gd name="connsiteY61" fmla="*/ 924888 h 5359364"/>
                      <a:gd name="connsiteX62" fmla="*/ 170218 w 6475165"/>
                      <a:gd name="connsiteY62" fmla="*/ 920888 h 5359364"/>
                      <a:gd name="connsiteX63" fmla="*/ 171346 w 6475165"/>
                      <a:gd name="connsiteY63" fmla="*/ 509078 h 5359364"/>
                      <a:gd name="connsiteX64" fmla="*/ 1791567 w 6475165"/>
                      <a:gd name="connsiteY64" fmla="*/ 747 h 5359364"/>
                      <a:gd name="connsiteX0" fmla="*/ 3316186 w 6475165"/>
                      <a:gd name="connsiteY0" fmla="*/ 4415437 h 5359364"/>
                      <a:gd name="connsiteX1" fmla="*/ 3093368 w 6475165"/>
                      <a:gd name="connsiteY1" fmla="*/ 4449124 h 5359364"/>
                      <a:gd name="connsiteX2" fmla="*/ 3080206 w 6475165"/>
                      <a:gd name="connsiteY2" fmla="*/ 4454310 h 5359364"/>
                      <a:gd name="connsiteX3" fmla="*/ 3080197 w 6475165"/>
                      <a:gd name="connsiteY3" fmla="*/ 4466478 h 5359364"/>
                      <a:gd name="connsiteX4" fmla="*/ 3064187 w 6475165"/>
                      <a:gd name="connsiteY4" fmla="*/ 4460622 h 5359364"/>
                      <a:gd name="connsiteX5" fmla="*/ 2991334 w 6475165"/>
                      <a:gd name="connsiteY5" fmla="*/ 4489326 h 5359364"/>
                      <a:gd name="connsiteX6" fmla="*/ 2625770 w 6475165"/>
                      <a:gd name="connsiteY6" fmla="*/ 4873076 h 5359364"/>
                      <a:gd name="connsiteX7" fmla="*/ 2598310 w 6475165"/>
                      <a:gd name="connsiteY7" fmla="*/ 4961537 h 5359364"/>
                      <a:gd name="connsiteX8" fmla="*/ 2879442 w 6475165"/>
                      <a:gd name="connsiteY8" fmla="*/ 4961537 h 5359364"/>
                      <a:gd name="connsiteX9" fmla="*/ 2915713 w 6475165"/>
                      <a:gd name="connsiteY9" fmla="*/ 4894713 h 5359364"/>
                      <a:gd name="connsiteX10" fmla="*/ 3316186 w 6475165"/>
                      <a:gd name="connsiteY10" fmla="*/ 4681783 h 5359364"/>
                      <a:gd name="connsiteX11" fmla="*/ 3716659 w 6475165"/>
                      <a:gd name="connsiteY11" fmla="*/ 4894713 h 5359364"/>
                      <a:gd name="connsiteX12" fmla="*/ 3752930 w 6475165"/>
                      <a:gd name="connsiteY12" fmla="*/ 4961537 h 5359364"/>
                      <a:gd name="connsiteX13" fmla="*/ 4034062 w 6475165"/>
                      <a:gd name="connsiteY13" fmla="*/ 4961537 h 5359364"/>
                      <a:gd name="connsiteX14" fmla="*/ 4006603 w 6475165"/>
                      <a:gd name="connsiteY14" fmla="*/ 4873076 h 5359364"/>
                      <a:gd name="connsiteX15" fmla="*/ 3316186 w 6475165"/>
                      <a:gd name="connsiteY15" fmla="*/ 4415437 h 5359364"/>
                      <a:gd name="connsiteX16" fmla="*/ 1732597 w 6475165"/>
                      <a:gd name="connsiteY16" fmla="*/ 376431 h 5359364"/>
                      <a:gd name="connsiteX17" fmla="*/ 627799 w 6475165"/>
                      <a:gd name="connsiteY17" fmla="*/ 624299 h 5359364"/>
                      <a:gd name="connsiteX18" fmla="*/ 627799 w 6475165"/>
                      <a:gd name="connsiteY18" fmla="*/ 4249039 h 5359364"/>
                      <a:gd name="connsiteX19" fmla="*/ 700595 w 6475165"/>
                      <a:gd name="connsiteY19" fmla="*/ 4218928 h 5359364"/>
                      <a:gd name="connsiteX20" fmla="*/ 813768 w 6475165"/>
                      <a:gd name="connsiteY20" fmla="*/ 4165487 h 5359364"/>
                      <a:gd name="connsiteX21" fmla="*/ 1188360 w 6475165"/>
                      <a:gd name="connsiteY21" fmla="*/ 4047297 h 5359364"/>
                      <a:gd name="connsiteX22" fmla="*/ 1343114 w 6475165"/>
                      <a:gd name="connsiteY22" fmla="*/ 4019669 h 5359364"/>
                      <a:gd name="connsiteX23" fmla="*/ 1403084 w 6475165"/>
                      <a:gd name="connsiteY23" fmla="*/ 4007101 h 5359364"/>
                      <a:gd name="connsiteX24" fmla="*/ 2462484 w 6475165"/>
                      <a:gd name="connsiteY24" fmla="*/ 4070829 h 5359364"/>
                      <a:gd name="connsiteX25" fmla="*/ 2508359 w 6475165"/>
                      <a:gd name="connsiteY25" fmla="*/ 4083490 h 5359364"/>
                      <a:gd name="connsiteX26" fmla="*/ 2690899 w 6475165"/>
                      <a:gd name="connsiteY26" fmla="*/ 4121497 h 5359364"/>
                      <a:gd name="connsiteX27" fmla="*/ 2952261 w 6475165"/>
                      <a:gd name="connsiteY27" fmla="*/ 4179635 h 5359364"/>
                      <a:gd name="connsiteX28" fmla="*/ 3007763 w 6475165"/>
                      <a:gd name="connsiteY28" fmla="*/ 4190584 h 5359364"/>
                      <a:gd name="connsiteX29" fmla="*/ 3007763 w 6475165"/>
                      <a:gd name="connsiteY29" fmla="*/ 624299 h 5359364"/>
                      <a:gd name="connsiteX30" fmla="*/ 1732597 w 6475165"/>
                      <a:gd name="connsiteY30" fmla="*/ 376431 h 5359364"/>
                      <a:gd name="connsiteX31" fmla="*/ 1791567 w 6475165"/>
                      <a:gd name="connsiteY31" fmla="*/ 747 h 5359364"/>
                      <a:gd name="connsiteX32" fmla="*/ 3099247 w 6475165"/>
                      <a:gd name="connsiteY32" fmla="*/ 305880 h 5359364"/>
                      <a:gd name="connsiteX33" fmla="*/ 3080411 w 6475165"/>
                      <a:gd name="connsiteY33" fmla="*/ 4172257 h 5359364"/>
                      <a:gd name="connsiteX34" fmla="*/ 3080388 w 6475165"/>
                      <a:gd name="connsiteY34" fmla="*/ 4204420 h 5359364"/>
                      <a:gd name="connsiteX35" fmla="*/ 3175667 w 6475165"/>
                      <a:gd name="connsiteY35" fmla="*/ 4219088 h 5359364"/>
                      <a:gd name="connsiteX36" fmla="*/ 3271865 w 6475165"/>
                      <a:gd name="connsiteY36" fmla="*/ 4226307 h 5359364"/>
                      <a:gd name="connsiteX37" fmla="*/ 3350906 w 6475165"/>
                      <a:gd name="connsiteY37" fmla="*/ 4191470 h 5359364"/>
                      <a:gd name="connsiteX38" fmla="*/ 5872530 w 6475165"/>
                      <a:gd name="connsiteY38" fmla="*/ 4250337 h 5359364"/>
                      <a:gd name="connsiteX39" fmla="*/ 5895876 w 6475165"/>
                      <a:gd name="connsiteY39" fmla="*/ 2341291 h 5359364"/>
                      <a:gd name="connsiteX40" fmla="*/ 5893240 w 6475165"/>
                      <a:gd name="connsiteY40" fmla="*/ 1860074 h 5359364"/>
                      <a:gd name="connsiteX41" fmla="*/ 5889301 w 6475165"/>
                      <a:gd name="connsiteY41" fmla="*/ 1537013 h 5359364"/>
                      <a:gd name="connsiteX42" fmla="*/ 5883575 w 6475165"/>
                      <a:gd name="connsiteY42" fmla="*/ 623373 h 5359364"/>
                      <a:gd name="connsiteX43" fmla="*/ 5330740 w 6475165"/>
                      <a:gd name="connsiteY43" fmla="*/ 401794 h 5359364"/>
                      <a:gd name="connsiteX44" fmla="*/ 5228014 w 6475165"/>
                      <a:gd name="connsiteY44" fmla="*/ 379745 h 5359364"/>
                      <a:gd name="connsiteX45" fmla="*/ 5281981 w 6475165"/>
                      <a:gd name="connsiteY45" fmla="*/ 211660 h 5359364"/>
                      <a:gd name="connsiteX46" fmla="*/ 5585620 w 6475165"/>
                      <a:gd name="connsiteY46" fmla="*/ 179097 h 5359364"/>
                      <a:gd name="connsiteX47" fmla="*/ 6249721 w 6475165"/>
                      <a:gd name="connsiteY47" fmla="*/ 476455 h 5359364"/>
                      <a:gd name="connsiteX48" fmla="*/ 6249986 w 6475165"/>
                      <a:gd name="connsiteY48" fmla="*/ 889730 h 5359364"/>
                      <a:gd name="connsiteX49" fmla="*/ 6326732 w 6475165"/>
                      <a:gd name="connsiteY49" fmla="*/ 920870 h 5359364"/>
                      <a:gd name="connsiteX50" fmla="*/ 6475106 w 6475165"/>
                      <a:gd name="connsiteY50" fmla="*/ 1084102 h 5359364"/>
                      <a:gd name="connsiteX51" fmla="*/ 6474818 w 6475165"/>
                      <a:gd name="connsiteY51" fmla="*/ 4913419 h 5359364"/>
                      <a:gd name="connsiteX52" fmla="*/ 5912241 w 6475165"/>
                      <a:gd name="connsiteY52" fmla="*/ 5164059 h 5359364"/>
                      <a:gd name="connsiteX53" fmla="*/ 4003285 w 6475165"/>
                      <a:gd name="connsiteY53" fmla="*/ 5160208 h 5359364"/>
                      <a:gd name="connsiteX54" fmla="*/ 4003285 w 6475165"/>
                      <a:gd name="connsiteY54" fmla="*/ 5359364 h 5359364"/>
                      <a:gd name="connsiteX55" fmla="*/ 2595920 w 6475165"/>
                      <a:gd name="connsiteY55" fmla="*/ 5359364 h 5359364"/>
                      <a:gd name="connsiteX56" fmla="*/ 2595920 w 6475165"/>
                      <a:gd name="connsiteY56" fmla="*/ 5159958 h 5359364"/>
                      <a:gd name="connsiteX57" fmla="*/ 562925 w 6475165"/>
                      <a:gd name="connsiteY57" fmla="*/ 5164059 h 5359364"/>
                      <a:gd name="connsiteX58" fmla="*/ 348 w 6475165"/>
                      <a:gd name="connsiteY58" fmla="*/ 4913419 h 5359364"/>
                      <a:gd name="connsiteX59" fmla="*/ 59 w 6475165"/>
                      <a:gd name="connsiteY59" fmla="*/ 1084102 h 5359364"/>
                      <a:gd name="connsiteX60" fmla="*/ 158882 w 6475165"/>
                      <a:gd name="connsiteY60" fmla="*/ 924888 h 5359364"/>
                      <a:gd name="connsiteX61" fmla="*/ 170218 w 6475165"/>
                      <a:gd name="connsiteY61" fmla="*/ 920888 h 5359364"/>
                      <a:gd name="connsiteX62" fmla="*/ 171346 w 6475165"/>
                      <a:gd name="connsiteY62" fmla="*/ 509078 h 5359364"/>
                      <a:gd name="connsiteX63" fmla="*/ 1791567 w 6475165"/>
                      <a:gd name="connsiteY63" fmla="*/ 747 h 5359364"/>
                      <a:gd name="connsiteX0" fmla="*/ 3316186 w 6475165"/>
                      <a:gd name="connsiteY0" fmla="*/ 4415437 h 5359364"/>
                      <a:gd name="connsiteX1" fmla="*/ 3093368 w 6475165"/>
                      <a:gd name="connsiteY1" fmla="*/ 4449124 h 5359364"/>
                      <a:gd name="connsiteX2" fmla="*/ 3080206 w 6475165"/>
                      <a:gd name="connsiteY2" fmla="*/ 4454310 h 5359364"/>
                      <a:gd name="connsiteX3" fmla="*/ 3080197 w 6475165"/>
                      <a:gd name="connsiteY3" fmla="*/ 4466478 h 5359364"/>
                      <a:gd name="connsiteX4" fmla="*/ 3064187 w 6475165"/>
                      <a:gd name="connsiteY4" fmla="*/ 4460622 h 5359364"/>
                      <a:gd name="connsiteX5" fmla="*/ 2991334 w 6475165"/>
                      <a:gd name="connsiteY5" fmla="*/ 4489326 h 5359364"/>
                      <a:gd name="connsiteX6" fmla="*/ 2625770 w 6475165"/>
                      <a:gd name="connsiteY6" fmla="*/ 4873076 h 5359364"/>
                      <a:gd name="connsiteX7" fmla="*/ 2598310 w 6475165"/>
                      <a:gd name="connsiteY7" fmla="*/ 4961537 h 5359364"/>
                      <a:gd name="connsiteX8" fmla="*/ 2879442 w 6475165"/>
                      <a:gd name="connsiteY8" fmla="*/ 4961537 h 5359364"/>
                      <a:gd name="connsiteX9" fmla="*/ 2915713 w 6475165"/>
                      <a:gd name="connsiteY9" fmla="*/ 4894713 h 5359364"/>
                      <a:gd name="connsiteX10" fmla="*/ 3316186 w 6475165"/>
                      <a:gd name="connsiteY10" fmla="*/ 4681783 h 5359364"/>
                      <a:gd name="connsiteX11" fmla="*/ 3716659 w 6475165"/>
                      <a:gd name="connsiteY11" fmla="*/ 4894713 h 5359364"/>
                      <a:gd name="connsiteX12" fmla="*/ 3752930 w 6475165"/>
                      <a:gd name="connsiteY12" fmla="*/ 4961537 h 5359364"/>
                      <a:gd name="connsiteX13" fmla="*/ 4034062 w 6475165"/>
                      <a:gd name="connsiteY13" fmla="*/ 4961537 h 5359364"/>
                      <a:gd name="connsiteX14" fmla="*/ 4006603 w 6475165"/>
                      <a:gd name="connsiteY14" fmla="*/ 4873076 h 5359364"/>
                      <a:gd name="connsiteX15" fmla="*/ 3316186 w 6475165"/>
                      <a:gd name="connsiteY15" fmla="*/ 4415437 h 5359364"/>
                      <a:gd name="connsiteX16" fmla="*/ 1732597 w 6475165"/>
                      <a:gd name="connsiteY16" fmla="*/ 376431 h 5359364"/>
                      <a:gd name="connsiteX17" fmla="*/ 627799 w 6475165"/>
                      <a:gd name="connsiteY17" fmla="*/ 624299 h 5359364"/>
                      <a:gd name="connsiteX18" fmla="*/ 627799 w 6475165"/>
                      <a:gd name="connsiteY18" fmla="*/ 4249039 h 5359364"/>
                      <a:gd name="connsiteX19" fmla="*/ 700595 w 6475165"/>
                      <a:gd name="connsiteY19" fmla="*/ 4218928 h 5359364"/>
                      <a:gd name="connsiteX20" fmla="*/ 813768 w 6475165"/>
                      <a:gd name="connsiteY20" fmla="*/ 4165487 h 5359364"/>
                      <a:gd name="connsiteX21" fmla="*/ 1188360 w 6475165"/>
                      <a:gd name="connsiteY21" fmla="*/ 4047297 h 5359364"/>
                      <a:gd name="connsiteX22" fmla="*/ 1343114 w 6475165"/>
                      <a:gd name="connsiteY22" fmla="*/ 4019669 h 5359364"/>
                      <a:gd name="connsiteX23" fmla="*/ 1403084 w 6475165"/>
                      <a:gd name="connsiteY23" fmla="*/ 4007101 h 5359364"/>
                      <a:gd name="connsiteX24" fmla="*/ 2462484 w 6475165"/>
                      <a:gd name="connsiteY24" fmla="*/ 4070829 h 5359364"/>
                      <a:gd name="connsiteX25" fmla="*/ 2508359 w 6475165"/>
                      <a:gd name="connsiteY25" fmla="*/ 4083490 h 5359364"/>
                      <a:gd name="connsiteX26" fmla="*/ 2690899 w 6475165"/>
                      <a:gd name="connsiteY26" fmla="*/ 4121497 h 5359364"/>
                      <a:gd name="connsiteX27" fmla="*/ 2952261 w 6475165"/>
                      <a:gd name="connsiteY27" fmla="*/ 4179635 h 5359364"/>
                      <a:gd name="connsiteX28" fmla="*/ 3007763 w 6475165"/>
                      <a:gd name="connsiteY28" fmla="*/ 4190584 h 5359364"/>
                      <a:gd name="connsiteX29" fmla="*/ 3007763 w 6475165"/>
                      <a:gd name="connsiteY29" fmla="*/ 624299 h 5359364"/>
                      <a:gd name="connsiteX30" fmla="*/ 1732597 w 6475165"/>
                      <a:gd name="connsiteY30" fmla="*/ 376431 h 5359364"/>
                      <a:gd name="connsiteX31" fmla="*/ 1791567 w 6475165"/>
                      <a:gd name="connsiteY31" fmla="*/ 747 h 5359364"/>
                      <a:gd name="connsiteX32" fmla="*/ 3099247 w 6475165"/>
                      <a:gd name="connsiteY32" fmla="*/ 305880 h 5359364"/>
                      <a:gd name="connsiteX33" fmla="*/ 3080411 w 6475165"/>
                      <a:gd name="connsiteY33" fmla="*/ 4172257 h 5359364"/>
                      <a:gd name="connsiteX34" fmla="*/ 3080388 w 6475165"/>
                      <a:gd name="connsiteY34" fmla="*/ 4204420 h 5359364"/>
                      <a:gd name="connsiteX35" fmla="*/ 3175667 w 6475165"/>
                      <a:gd name="connsiteY35" fmla="*/ 4219088 h 5359364"/>
                      <a:gd name="connsiteX36" fmla="*/ 3271865 w 6475165"/>
                      <a:gd name="connsiteY36" fmla="*/ 4226307 h 5359364"/>
                      <a:gd name="connsiteX37" fmla="*/ 3350906 w 6475165"/>
                      <a:gd name="connsiteY37" fmla="*/ 4191470 h 5359364"/>
                      <a:gd name="connsiteX38" fmla="*/ 5872530 w 6475165"/>
                      <a:gd name="connsiteY38" fmla="*/ 4250337 h 5359364"/>
                      <a:gd name="connsiteX39" fmla="*/ 5895876 w 6475165"/>
                      <a:gd name="connsiteY39" fmla="*/ 2341291 h 5359364"/>
                      <a:gd name="connsiteX40" fmla="*/ 5893240 w 6475165"/>
                      <a:gd name="connsiteY40" fmla="*/ 1860074 h 5359364"/>
                      <a:gd name="connsiteX41" fmla="*/ 5889301 w 6475165"/>
                      <a:gd name="connsiteY41" fmla="*/ 1537013 h 5359364"/>
                      <a:gd name="connsiteX42" fmla="*/ 5883575 w 6475165"/>
                      <a:gd name="connsiteY42" fmla="*/ 623373 h 5359364"/>
                      <a:gd name="connsiteX43" fmla="*/ 5330740 w 6475165"/>
                      <a:gd name="connsiteY43" fmla="*/ 401794 h 5359364"/>
                      <a:gd name="connsiteX44" fmla="*/ 5228014 w 6475165"/>
                      <a:gd name="connsiteY44" fmla="*/ 379745 h 5359364"/>
                      <a:gd name="connsiteX45" fmla="*/ 5281981 w 6475165"/>
                      <a:gd name="connsiteY45" fmla="*/ 211660 h 5359364"/>
                      <a:gd name="connsiteX46" fmla="*/ 5585620 w 6475165"/>
                      <a:gd name="connsiteY46" fmla="*/ 179097 h 5359364"/>
                      <a:gd name="connsiteX47" fmla="*/ 6249721 w 6475165"/>
                      <a:gd name="connsiteY47" fmla="*/ 476455 h 5359364"/>
                      <a:gd name="connsiteX48" fmla="*/ 6249986 w 6475165"/>
                      <a:gd name="connsiteY48" fmla="*/ 889730 h 5359364"/>
                      <a:gd name="connsiteX49" fmla="*/ 6326732 w 6475165"/>
                      <a:gd name="connsiteY49" fmla="*/ 920870 h 5359364"/>
                      <a:gd name="connsiteX50" fmla="*/ 6475106 w 6475165"/>
                      <a:gd name="connsiteY50" fmla="*/ 1084102 h 5359364"/>
                      <a:gd name="connsiteX51" fmla="*/ 6474818 w 6475165"/>
                      <a:gd name="connsiteY51" fmla="*/ 4913419 h 5359364"/>
                      <a:gd name="connsiteX52" fmla="*/ 5912241 w 6475165"/>
                      <a:gd name="connsiteY52" fmla="*/ 5164059 h 5359364"/>
                      <a:gd name="connsiteX53" fmla="*/ 4003285 w 6475165"/>
                      <a:gd name="connsiteY53" fmla="*/ 5160208 h 5359364"/>
                      <a:gd name="connsiteX54" fmla="*/ 4003285 w 6475165"/>
                      <a:gd name="connsiteY54" fmla="*/ 5359364 h 5359364"/>
                      <a:gd name="connsiteX55" fmla="*/ 2595920 w 6475165"/>
                      <a:gd name="connsiteY55" fmla="*/ 5359364 h 5359364"/>
                      <a:gd name="connsiteX56" fmla="*/ 2595920 w 6475165"/>
                      <a:gd name="connsiteY56" fmla="*/ 5159958 h 5359364"/>
                      <a:gd name="connsiteX57" fmla="*/ 562925 w 6475165"/>
                      <a:gd name="connsiteY57" fmla="*/ 5164059 h 5359364"/>
                      <a:gd name="connsiteX58" fmla="*/ 348 w 6475165"/>
                      <a:gd name="connsiteY58" fmla="*/ 4913419 h 5359364"/>
                      <a:gd name="connsiteX59" fmla="*/ 59 w 6475165"/>
                      <a:gd name="connsiteY59" fmla="*/ 1084102 h 5359364"/>
                      <a:gd name="connsiteX60" fmla="*/ 158882 w 6475165"/>
                      <a:gd name="connsiteY60" fmla="*/ 924888 h 5359364"/>
                      <a:gd name="connsiteX61" fmla="*/ 170218 w 6475165"/>
                      <a:gd name="connsiteY61" fmla="*/ 920888 h 5359364"/>
                      <a:gd name="connsiteX62" fmla="*/ 171346 w 6475165"/>
                      <a:gd name="connsiteY62" fmla="*/ 509078 h 5359364"/>
                      <a:gd name="connsiteX63" fmla="*/ 1791567 w 6475165"/>
                      <a:gd name="connsiteY63" fmla="*/ 747 h 5359364"/>
                      <a:gd name="connsiteX0" fmla="*/ 3316186 w 6475165"/>
                      <a:gd name="connsiteY0" fmla="*/ 4415437 h 5359364"/>
                      <a:gd name="connsiteX1" fmla="*/ 3093368 w 6475165"/>
                      <a:gd name="connsiteY1" fmla="*/ 4449124 h 5359364"/>
                      <a:gd name="connsiteX2" fmla="*/ 3080206 w 6475165"/>
                      <a:gd name="connsiteY2" fmla="*/ 4454310 h 5359364"/>
                      <a:gd name="connsiteX3" fmla="*/ 3080197 w 6475165"/>
                      <a:gd name="connsiteY3" fmla="*/ 4466478 h 5359364"/>
                      <a:gd name="connsiteX4" fmla="*/ 3064187 w 6475165"/>
                      <a:gd name="connsiteY4" fmla="*/ 4460622 h 5359364"/>
                      <a:gd name="connsiteX5" fmla="*/ 2991334 w 6475165"/>
                      <a:gd name="connsiteY5" fmla="*/ 4489326 h 5359364"/>
                      <a:gd name="connsiteX6" fmla="*/ 2625770 w 6475165"/>
                      <a:gd name="connsiteY6" fmla="*/ 4873076 h 5359364"/>
                      <a:gd name="connsiteX7" fmla="*/ 2598310 w 6475165"/>
                      <a:gd name="connsiteY7" fmla="*/ 4961537 h 5359364"/>
                      <a:gd name="connsiteX8" fmla="*/ 2879442 w 6475165"/>
                      <a:gd name="connsiteY8" fmla="*/ 4961537 h 5359364"/>
                      <a:gd name="connsiteX9" fmla="*/ 2915713 w 6475165"/>
                      <a:gd name="connsiteY9" fmla="*/ 4894713 h 5359364"/>
                      <a:gd name="connsiteX10" fmla="*/ 3316186 w 6475165"/>
                      <a:gd name="connsiteY10" fmla="*/ 4681783 h 5359364"/>
                      <a:gd name="connsiteX11" fmla="*/ 3716659 w 6475165"/>
                      <a:gd name="connsiteY11" fmla="*/ 4894713 h 5359364"/>
                      <a:gd name="connsiteX12" fmla="*/ 3752930 w 6475165"/>
                      <a:gd name="connsiteY12" fmla="*/ 4961537 h 5359364"/>
                      <a:gd name="connsiteX13" fmla="*/ 4034062 w 6475165"/>
                      <a:gd name="connsiteY13" fmla="*/ 4961537 h 5359364"/>
                      <a:gd name="connsiteX14" fmla="*/ 4006603 w 6475165"/>
                      <a:gd name="connsiteY14" fmla="*/ 4873076 h 5359364"/>
                      <a:gd name="connsiteX15" fmla="*/ 3316186 w 6475165"/>
                      <a:gd name="connsiteY15" fmla="*/ 4415437 h 5359364"/>
                      <a:gd name="connsiteX16" fmla="*/ 1732597 w 6475165"/>
                      <a:gd name="connsiteY16" fmla="*/ 376431 h 5359364"/>
                      <a:gd name="connsiteX17" fmla="*/ 627799 w 6475165"/>
                      <a:gd name="connsiteY17" fmla="*/ 624299 h 5359364"/>
                      <a:gd name="connsiteX18" fmla="*/ 627799 w 6475165"/>
                      <a:gd name="connsiteY18" fmla="*/ 4249039 h 5359364"/>
                      <a:gd name="connsiteX19" fmla="*/ 700595 w 6475165"/>
                      <a:gd name="connsiteY19" fmla="*/ 4218928 h 5359364"/>
                      <a:gd name="connsiteX20" fmla="*/ 813768 w 6475165"/>
                      <a:gd name="connsiteY20" fmla="*/ 4165487 h 5359364"/>
                      <a:gd name="connsiteX21" fmla="*/ 1188360 w 6475165"/>
                      <a:gd name="connsiteY21" fmla="*/ 4047297 h 5359364"/>
                      <a:gd name="connsiteX22" fmla="*/ 1343114 w 6475165"/>
                      <a:gd name="connsiteY22" fmla="*/ 4019669 h 5359364"/>
                      <a:gd name="connsiteX23" fmla="*/ 1403084 w 6475165"/>
                      <a:gd name="connsiteY23" fmla="*/ 4007101 h 5359364"/>
                      <a:gd name="connsiteX24" fmla="*/ 2462484 w 6475165"/>
                      <a:gd name="connsiteY24" fmla="*/ 4070829 h 5359364"/>
                      <a:gd name="connsiteX25" fmla="*/ 2508359 w 6475165"/>
                      <a:gd name="connsiteY25" fmla="*/ 4083490 h 5359364"/>
                      <a:gd name="connsiteX26" fmla="*/ 2690899 w 6475165"/>
                      <a:gd name="connsiteY26" fmla="*/ 4121497 h 5359364"/>
                      <a:gd name="connsiteX27" fmla="*/ 2952261 w 6475165"/>
                      <a:gd name="connsiteY27" fmla="*/ 4179635 h 5359364"/>
                      <a:gd name="connsiteX28" fmla="*/ 3007763 w 6475165"/>
                      <a:gd name="connsiteY28" fmla="*/ 4190584 h 5359364"/>
                      <a:gd name="connsiteX29" fmla="*/ 3007763 w 6475165"/>
                      <a:gd name="connsiteY29" fmla="*/ 624299 h 5359364"/>
                      <a:gd name="connsiteX30" fmla="*/ 1732597 w 6475165"/>
                      <a:gd name="connsiteY30" fmla="*/ 376431 h 5359364"/>
                      <a:gd name="connsiteX31" fmla="*/ 1791567 w 6475165"/>
                      <a:gd name="connsiteY31" fmla="*/ 747 h 5359364"/>
                      <a:gd name="connsiteX32" fmla="*/ 3099247 w 6475165"/>
                      <a:gd name="connsiteY32" fmla="*/ 305880 h 5359364"/>
                      <a:gd name="connsiteX33" fmla="*/ 3080411 w 6475165"/>
                      <a:gd name="connsiteY33" fmla="*/ 4172257 h 5359364"/>
                      <a:gd name="connsiteX34" fmla="*/ 3080388 w 6475165"/>
                      <a:gd name="connsiteY34" fmla="*/ 4204420 h 5359364"/>
                      <a:gd name="connsiteX35" fmla="*/ 3175667 w 6475165"/>
                      <a:gd name="connsiteY35" fmla="*/ 4219088 h 5359364"/>
                      <a:gd name="connsiteX36" fmla="*/ 3271865 w 6475165"/>
                      <a:gd name="connsiteY36" fmla="*/ 4226307 h 5359364"/>
                      <a:gd name="connsiteX37" fmla="*/ 3350906 w 6475165"/>
                      <a:gd name="connsiteY37" fmla="*/ 4191470 h 5359364"/>
                      <a:gd name="connsiteX38" fmla="*/ 5872530 w 6475165"/>
                      <a:gd name="connsiteY38" fmla="*/ 4250337 h 5359364"/>
                      <a:gd name="connsiteX39" fmla="*/ 5895876 w 6475165"/>
                      <a:gd name="connsiteY39" fmla="*/ 2341291 h 5359364"/>
                      <a:gd name="connsiteX40" fmla="*/ 5893240 w 6475165"/>
                      <a:gd name="connsiteY40" fmla="*/ 1860074 h 5359364"/>
                      <a:gd name="connsiteX41" fmla="*/ 5889301 w 6475165"/>
                      <a:gd name="connsiteY41" fmla="*/ 1537013 h 5359364"/>
                      <a:gd name="connsiteX42" fmla="*/ 5883575 w 6475165"/>
                      <a:gd name="connsiteY42" fmla="*/ 623373 h 5359364"/>
                      <a:gd name="connsiteX43" fmla="*/ 5330740 w 6475165"/>
                      <a:gd name="connsiteY43" fmla="*/ 401794 h 5359364"/>
                      <a:gd name="connsiteX44" fmla="*/ 5228014 w 6475165"/>
                      <a:gd name="connsiteY44" fmla="*/ 379745 h 5359364"/>
                      <a:gd name="connsiteX45" fmla="*/ 5281981 w 6475165"/>
                      <a:gd name="connsiteY45" fmla="*/ 211660 h 5359364"/>
                      <a:gd name="connsiteX46" fmla="*/ 5585620 w 6475165"/>
                      <a:gd name="connsiteY46" fmla="*/ 179097 h 5359364"/>
                      <a:gd name="connsiteX47" fmla="*/ 6249721 w 6475165"/>
                      <a:gd name="connsiteY47" fmla="*/ 476455 h 5359364"/>
                      <a:gd name="connsiteX48" fmla="*/ 6249986 w 6475165"/>
                      <a:gd name="connsiteY48" fmla="*/ 889730 h 5359364"/>
                      <a:gd name="connsiteX49" fmla="*/ 6326732 w 6475165"/>
                      <a:gd name="connsiteY49" fmla="*/ 920870 h 5359364"/>
                      <a:gd name="connsiteX50" fmla="*/ 6475106 w 6475165"/>
                      <a:gd name="connsiteY50" fmla="*/ 1084102 h 5359364"/>
                      <a:gd name="connsiteX51" fmla="*/ 6474818 w 6475165"/>
                      <a:gd name="connsiteY51" fmla="*/ 4913419 h 5359364"/>
                      <a:gd name="connsiteX52" fmla="*/ 5912241 w 6475165"/>
                      <a:gd name="connsiteY52" fmla="*/ 5164059 h 5359364"/>
                      <a:gd name="connsiteX53" fmla="*/ 4003285 w 6475165"/>
                      <a:gd name="connsiteY53" fmla="*/ 5160208 h 5359364"/>
                      <a:gd name="connsiteX54" fmla="*/ 4003285 w 6475165"/>
                      <a:gd name="connsiteY54" fmla="*/ 5359364 h 5359364"/>
                      <a:gd name="connsiteX55" fmla="*/ 2595920 w 6475165"/>
                      <a:gd name="connsiteY55" fmla="*/ 5359364 h 5359364"/>
                      <a:gd name="connsiteX56" fmla="*/ 2595920 w 6475165"/>
                      <a:gd name="connsiteY56" fmla="*/ 5159958 h 5359364"/>
                      <a:gd name="connsiteX57" fmla="*/ 562925 w 6475165"/>
                      <a:gd name="connsiteY57" fmla="*/ 5164059 h 5359364"/>
                      <a:gd name="connsiteX58" fmla="*/ 348 w 6475165"/>
                      <a:gd name="connsiteY58" fmla="*/ 4913419 h 5359364"/>
                      <a:gd name="connsiteX59" fmla="*/ 59 w 6475165"/>
                      <a:gd name="connsiteY59" fmla="*/ 1084102 h 5359364"/>
                      <a:gd name="connsiteX60" fmla="*/ 158882 w 6475165"/>
                      <a:gd name="connsiteY60" fmla="*/ 924888 h 5359364"/>
                      <a:gd name="connsiteX61" fmla="*/ 170218 w 6475165"/>
                      <a:gd name="connsiteY61" fmla="*/ 920888 h 5359364"/>
                      <a:gd name="connsiteX62" fmla="*/ 171346 w 6475165"/>
                      <a:gd name="connsiteY62" fmla="*/ 509078 h 5359364"/>
                      <a:gd name="connsiteX63" fmla="*/ 1791567 w 6475165"/>
                      <a:gd name="connsiteY63" fmla="*/ 747 h 5359364"/>
                      <a:gd name="connsiteX0" fmla="*/ 3321285 w 6480264"/>
                      <a:gd name="connsiteY0" fmla="*/ 4415437 h 5359364"/>
                      <a:gd name="connsiteX1" fmla="*/ 3098467 w 6480264"/>
                      <a:gd name="connsiteY1" fmla="*/ 4449124 h 5359364"/>
                      <a:gd name="connsiteX2" fmla="*/ 3085305 w 6480264"/>
                      <a:gd name="connsiteY2" fmla="*/ 4454310 h 5359364"/>
                      <a:gd name="connsiteX3" fmla="*/ 3085296 w 6480264"/>
                      <a:gd name="connsiteY3" fmla="*/ 4466478 h 5359364"/>
                      <a:gd name="connsiteX4" fmla="*/ 3069286 w 6480264"/>
                      <a:gd name="connsiteY4" fmla="*/ 4460622 h 5359364"/>
                      <a:gd name="connsiteX5" fmla="*/ 2996433 w 6480264"/>
                      <a:gd name="connsiteY5" fmla="*/ 4489326 h 5359364"/>
                      <a:gd name="connsiteX6" fmla="*/ 2630869 w 6480264"/>
                      <a:gd name="connsiteY6" fmla="*/ 4873076 h 5359364"/>
                      <a:gd name="connsiteX7" fmla="*/ 2603409 w 6480264"/>
                      <a:gd name="connsiteY7" fmla="*/ 4961537 h 5359364"/>
                      <a:gd name="connsiteX8" fmla="*/ 2884541 w 6480264"/>
                      <a:gd name="connsiteY8" fmla="*/ 4961537 h 5359364"/>
                      <a:gd name="connsiteX9" fmla="*/ 2920812 w 6480264"/>
                      <a:gd name="connsiteY9" fmla="*/ 4894713 h 5359364"/>
                      <a:gd name="connsiteX10" fmla="*/ 3321285 w 6480264"/>
                      <a:gd name="connsiteY10" fmla="*/ 4681783 h 5359364"/>
                      <a:gd name="connsiteX11" fmla="*/ 3721758 w 6480264"/>
                      <a:gd name="connsiteY11" fmla="*/ 4894713 h 5359364"/>
                      <a:gd name="connsiteX12" fmla="*/ 3758029 w 6480264"/>
                      <a:gd name="connsiteY12" fmla="*/ 4961537 h 5359364"/>
                      <a:gd name="connsiteX13" fmla="*/ 4039161 w 6480264"/>
                      <a:gd name="connsiteY13" fmla="*/ 4961537 h 5359364"/>
                      <a:gd name="connsiteX14" fmla="*/ 4011702 w 6480264"/>
                      <a:gd name="connsiteY14" fmla="*/ 4873076 h 5359364"/>
                      <a:gd name="connsiteX15" fmla="*/ 3321285 w 6480264"/>
                      <a:gd name="connsiteY15" fmla="*/ 4415437 h 5359364"/>
                      <a:gd name="connsiteX16" fmla="*/ 1737696 w 6480264"/>
                      <a:gd name="connsiteY16" fmla="*/ 376431 h 5359364"/>
                      <a:gd name="connsiteX17" fmla="*/ 632898 w 6480264"/>
                      <a:gd name="connsiteY17" fmla="*/ 624299 h 5359364"/>
                      <a:gd name="connsiteX18" fmla="*/ 632898 w 6480264"/>
                      <a:gd name="connsiteY18" fmla="*/ 4249039 h 5359364"/>
                      <a:gd name="connsiteX19" fmla="*/ 705694 w 6480264"/>
                      <a:gd name="connsiteY19" fmla="*/ 4218928 h 5359364"/>
                      <a:gd name="connsiteX20" fmla="*/ 818867 w 6480264"/>
                      <a:gd name="connsiteY20" fmla="*/ 4165487 h 5359364"/>
                      <a:gd name="connsiteX21" fmla="*/ 1193459 w 6480264"/>
                      <a:gd name="connsiteY21" fmla="*/ 4047297 h 5359364"/>
                      <a:gd name="connsiteX22" fmla="*/ 1348213 w 6480264"/>
                      <a:gd name="connsiteY22" fmla="*/ 4019669 h 5359364"/>
                      <a:gd name="connsiteX23" fmla="*/ 1408183 w 6480264"/>
                      <a:gd name="connsiteY23" fmla="*/ 4007101 h 5359364"/>
                      <a:gd name="connsiteX24" fmla="*/ 2467583 w 6480264"/>
                      <a:gd name="connsiteY24" fmla="*/ 4070829 h 5359364"/>
                      <a:gd name="connsiteX25" fmla="*/ 2513458 w 6480264"/>
                      <a:gd name="connsiteY25" fmla="*/ 4083490 h 5359364"/>
                      <a:gd name="connsiteX26" fmla="*/ 2695998 w 6480264"/>
                      <a:gd name="connsiteY26" fmla="*/ 4121497 h 5359364"/>
                      <a:gd name="connsiteX27" fmla="*/ 2957360 w 6480264"/>
                      <a:gd name="connsiteY27" fmla="*/ 4179635 h 5359364"/>
                      <a:gd name="connsiteX28" fmla="*/ 3012862 w 6480264"/>
                      <a:gd name="connsiteY28" fmla="*/ 4190584 h 5359364"/>
                      <a:gd name="connsiteX29" fmla="*/ 3012862 w 6480264"/>
                      <a:gd name="connsiteY29" fmla="*/ 624299 h 5359364"/>
                      <a:gd name="connsiteX30" fmla="*/ 1737696 w 6480264"/>
                      <a:gd name="connsiteY30" fmla="*/ 376431 h 5359364"/>
                      <a:gd name="connsiteX31" fmla="*/ 1796666 w 6480264"/>
                      <a:gd name="connsiteY31" fmla="*/ 747 h 5359364"/>
                      <a:gd name="connsiteX32" fmla="*/ 3104346 w 6480264"/>
                      <a:gd name="connsiteY32" fmla="*/ 305880 h 5359364"/>
                      <a:gd name="connsiteX33" fmla="*/ 3085510 w 6480264"/>
                      <a:gd name="connsiteY33" fmla="*/ 4172257 h 5359364"/>
                      <a:gd name="connsiteX34" fmla="*/ 3085487 w 6480264"/>
                      <a:gd name="connsiteY34" fmla="*/ 4204420 h 5359364"/>
                      <a:gd name="connsiteX35" fmla="*/ 3180766 w 6480264"/>
                      <a:gd name="connsiteY35" fmla="*/ 4219088 h 5359364"/>
                      <a:gd name="connsiteX36" fmla="*/ 3276964 w 6480264"/>
                      <a:gd name="connsiteY36" fmla="*/ 4226307 h 5359364"/>
                      <a:gd name="connsiteX37" fmla="*/ 3356005 w 6480264"/>
                      <a:gd name="connsiteY37" fmla="*/ 4191470 h 5359364"/>
                      <a:gd name="connsiteX38" fmla="*/ 5877629 w 6480264"/>
                      <a:gd name="connsiteY38" fmla="*/ 4250337 h 5359364"/>
                      <a:gd name="connsiteX39" fmla="*/ 5900975 w 6480264"/>
                      <a:gd name="connsiteY39" fmla="*/ 2341291 h 5359364"/>
                      <a:gd name="connsiteX40" fmla="*/ 5898339 w 6480264"/>
                      <a:gd name="connsiteY40" fmla="*/ 1860074 h 5359364"/>
                      <a:gd name="connsiteX41" fmla="*/ 5894400 w 6480264"/>
                      <a:gd name="connsiteY41" fmla="*/ 1537013 h 5359364"/>
                      <a:gd name="connsiteX42" fmla="*/ 5888674 w 6480264"/>
                      <a:gd name="connsiteY42" fmla="*/ 623373 h 5359364"/>
                      <a:gd name="connsiteX43" fmla="*/ 5335839 w 6480264"/>
                      <a:gd name="connsiteY43" fmla="*/ 401794 h 5359364"/>
                      <a:gd name="connsiteX44" fmla="*/ 5233113 w 6480264"/>
                      <a:gd name="connsiteY44" fmla="*/ 379745 h 5359364"/>
                      <a:gd name="connsiteX45" fmla="*/ 5287080 w 6480264"/>
                      <a:gd name="connsiteY45" fmla="*/ 211660 h 5359364"/>
                      <a:gd name="connsiteX46" fmla="*/ 5590719 w 6480264"/>
                      <a:gd name="connsiteY46" fmla="*/ 179097 h 5359364"/>
                      <a:gd name="connsiteX47" fmla="*/ 6254820 w 6480264"/>
                      <a:gd name="connsiteY47" fmla="*/ 476455 h 5359364"/>
                      <a:gd name="connsiteX48" fmla="*/ 6255085 w 6480264"/>
                      <a:gd name="connsiteY48" fmla="*/ 889730 h 5359364"/>
                      <a:gd name="connsiteX49" fmla="*/ 6331831 w 6480264"/>
                      <a:gd name="connsiteY49" fmla="*/ 920870 h 5359364"/>
                      <a:gd name="connsiteX50" fmla="*/ 6480205 w 6480264"/>
                      <a:gd name="connsiteY50" fmla="*/ 1084102 h 5359364"/>
                      <a:gd name="connsiteX51" fmla="*/ 6479917 w 6480264"/>
                      <a:gd name="connsiteY51" fmla="*/ 4913419 h 5359364"/>
                      <a:gd name="connsiteX52" fmla="*/ 5917340 w 6480264"/>
                      <a:gd name="connsiteY52" fmla="*/ 5164059 h 5359364"/>
                      <a:gd name="connsiteX53" fmla="*/ 4008384 w 6480264"/>
                      <a:gd name="connsiteY53" fmla="*/ 5160208 h 5359364"/>
                      <a:gd name="connsiteX54" fmla="*/ 4008384 w 6480264"/>
                      <a:gd name="connsiteY54" fmla="*/ 5359364 h 5359364"/>
                      <a:gd name="connsiteX55" fmla="*/ 2601019 w 6480264"/>
                      <a:gd name="connsiteY55" fmla="*/ 5359364 h 5359364"/>
                      <a:gd name="connsiteX56" fmla="*/ 2601019 w 6480264"/>
                      <a:gd name="connsiteY56" fmla="*/ 5159958 h 5359364"/>
                      <a:gd name="connsiteX57" fmla="*/ 568024 w 6480264"/>
                      <a:gd name="connsiteY57" fmla="*/ 5164059 h 5359364"/>
                      <a:gd name="connsiteX58" fmla="*/ 5447 w 6480264"/>
                      <a:gd name="connsiteY58" fmla="*/ 4913419 h 5359364"/>
                      <a:gd name="connsiteX59" fmla="*/ 5158 w 6480264"/>
                      <a:gd name="connsiteY59" fmla="*/ 1084102 h 5359364"/>
                      <a:gd name="connsiteX60" fmla="*/ 163981 w 6480264"/>
                      <a:gd name="connsiteY60" fmla="*/ 924888 h 5359364"/>
                      <a:gd name="connsiteX61" fmla="*/ 175317 w 6480264"/>
                      <a:gd name="connsiteY61" fmla="*/ 920888 h 5359364"/>
                      <a:gd name="connsiteX62" fmla="*/ 176445 w 6480264"/>
                      <a:gd name="connsiteY62" fmla="*/ 509078 h 5359364"/>
                      <a:gd name="connsiteX63" fmla="*/ 1796666 w 6480264"/>
                      <a:gd name="connsiteY63" fmla="*/ 747 h 5359364"/>
                      <a:gd name="connsiteX0" fmla="*/ 3316187 w 6475166"/>
                      <a:gd name="connsiteY0" fmla="*/ 4415437 h 5359364"/>
                      <a:gd name="connsiteX1" fmla="*/ 3093369 w 6475166"/>
                      <a:gd name="connsiteY1" fmla="*/ 4449124 h 5359364"/>
                      <a:gd name="connsiteX2" fmla="*/ 3080207 w 6475166"/>
                      <a:gd name="connsiteY2" fmla="*/ 4454310 h 5359364"/>
                      <a:gd name="connsiteX3" fmla="*/ 3080198 w 6475166"/>
                      <a:gd name="connsiteY3" fmla="*/ 4466478 h 5359364"/>
                      <a:gd name="connsiteX4" fmla="*/ 3064188 w 6475166"/>
                      <a:gd name="connsiteY4" fmla="*/ 4460622 h 5359364"/>
                      <a:gd name="connsiteX5" fmla="*/ 2991335 w 6475166"/>
                      <a:gd name="connsiteY5" fmla="*/ 4489326 h 5359364"/>
                      <a:gd name="connsiteX6" fmla="*/ 2625771 w 6475166"/>
                      <a:gd name="connsiteY6" fmla="*/ 4873076 h 5359364"/>
                      <a:gd name="connsiteX7" fmla="*/ 2598311 w 6475166"/>
                      <a:gd name="connsiteY7" fmla="*/ 4961537 h 5359364"/>
                      <a:gd name="connsiteX8" fmla="*/ 2879443 w 6475166"/>
                      <a:gd name="connsiteY8" fmla="*/ 4961537 h 5359364"/>
                      <a:gd name="connsiteX9" fmla="*/ 2915714 w 6475166"/>
                      <a:gd name="connsiteY9" fmla="*/ 4894713 h 5359364"/>
                      <a:gd name="connsiteX10" fmla="*/ 3316187 w 6475166"/>
                      <a:gd name="connsiteY10" fmla="*/ 4681783 h 5359364"/>
                      <a:gd name="connsiteX11" fmla="*/ 3716660 w 6475166"/>
                      <a:gd name="connsiteY11" fmla="*/ 4894713 h 5359364"/>
                      <a:gd name="connsiteX12" fmla="*/ 3752931 w 6475166"/>
                      <a:gd name="connsiteY12" fmla="*/ 4961537 h 5359364"/>
                      <a:gd name="connsiteX13" fmla="*/ 4034063 w 6475166"/>
                      <a:gd name="connsiteY13" fmla="*/ 4961537 h 5359364"/>
                      <a:gd name="connsiteX14" fmla="*/ 4006604 w 6475166"/>
                      <a:gd name="connsiteY14" fmla="*/ 4873076 h 5359364"/>
                      <a:gd name="connsiteX15" fmla="*/ 3316187 w 6475166"/>
                      <a:gd name="connsiteY15" fmla="*/ 4415437 h 5359364"/>
                      <a:gd name="connsiteX16" fmla="*/ 1732598 w 6475166"/>
                      <a:gd name="connsiteY16" fmla="*/ 376431 h 5359364"/>
                      <a:gd name="connsiteX17" fmla="*/ 627800 w 6475166"/>
                      <a:gd name="connsiteY17" fmla="*/ 624299 h 5359364"/>
                      <a:gd name="connsiteX18" fmla="*/ 627800 w 6475166"/>
                      <a:gd name="connsiteY18" fmla="*/ 4249039 h 5359364"/>
                      <a:gd name="connsiteX19" fmla="*/ 700596 w 6475166"/>
                      <a:gd name="connsiteY19" fmla="*/ 4218928 h 5359364"/>
                      <a:gd name="connsiteX20" fmla="*/ 813769 w 6475166"/>
                      <a:gd name="connsiteY20" fmla="*/ 4165487 h 5359364"/>
                      <a:gd name="connsiteX21" fmla="*/ 1188361 w 6475166"/>
                      <a:gd name="connsiteY21" fmla="*/ 4047297 h 5359364"/>
                      <a:gd name="connsiteX22" fmla="*/ 1343115 w 6475166"/>
                      <a:gd name="connsiteY22" fmla="*/ 4019669 h 5359364"/>
                      <a:gd name="connsiteX23" fmla="*/ 1403085 w 6475166"/>
                      <a:gd name="connsiteY23" fmla="*/ 4007101 h 5359364"/>
                      <a:gd name="connsiteX24" fmla="*/ 2462485 w 6475166"/>
                      <a:gd name="connsiteY24" fmla="*/ 4070829 h 5359364"/>
                      <a:gd name="connsiteX25" fmla="*/ 2508360 w 6475166"/>
                      <a:gd name="connsiteY25" fmla="*/ 4083490 h 5359364"/>
                      <a:gd name="connsiteX26" fmla="*/ 2690900 w 6475166"/>
                      <a:gd name="connsiteY26" fmla="*/ 4121497 h 5359364"/>
                      <a:gd name="connsiteX27" fmla="*/ 2952262 w 6475166"/>
                      <a:gd name="connsiteY27" fmla="*/ 4179635 h 5359364"/>
                      <a:gd name="connsiteX28" fmla="*/ 3007764 w 6475166"/>
                      <a:gd name="connsiteY28" fmla="*/ 4190584 h 5359364"/>
                      <a:gd name="connsiteX29" fmla="*/ 3007764 w 6475166"/>
                      <a:gd name="connsiteY29" fmla="*/ 624299 h 5359364"/>
                      <a:gd name="connsiteX30" fmla="*/ 1732598 w 6475166"/>
                      <a:gd name="connsiteY30" fmla="*/ 376431 h 5359364"/>
                      <a:gd name="connsiteX31" fmla="*/ 1791568 w 6475166"/>
                      <a:gd name="connsiteY31" fmla="*/ 747 h 5359364"/>
                      <a:gd name="connsiteX32" fmla="*/ 3099248 w 6475166"/>
                      <a:gd name="connsiteY32" fmla="*/ 305880 h 5359364"/>
                      <a:gd name="connsiteX33" fmla="*/ 3080412 w 6475166"/>
                      <a:gd name="connsiteY33" fmla="*/ 4172257 h 5359364"/>
                      <a:gd name="connsiteX34" fmla="*/ 3080389 w 6475166"/>
                      <a:gd name="connsiteY34" fmla="*/ 4204420 h 5359364"/>
                      <a:gd name="connsiteX35" fmla="*/ 3175668 w 6475166"/>
                      <a:gd name="connsiteY35" fmla="*/ 4219088 h 5359364"/>
                      <a:gd name="connsiteX36" fmla="*/ 3271866 w 6475166"/>
                      <a:gd name="connsiteY36" fmla="*/ 4226307 h 5359364"/>
                      <a:gd name="connsiteX37" fmla="*/ 3350907 w 6475166"/>
                      <a:gd name="connsiteY37" fmla="*/ 4191470 h 5359364"/>
                      <a:gd name="connsiteX38" fmla="*/ 5872531 w 6475166"/>
                      <a:gd name="connsiteY38" fmla="*/ 4250337 h 5359364"/>
                      <a:gd name="connsiteX39" fmla="*/ 5895877 w 6475166"/>
                      <a:gd name="connsiteY39" fmla="*/ 2341291 h 5359364"/>
                      <a:gd name="connsiteX40" fmla="*/ 5893241 w 6475166"/>
                      <a:gd name="connsiteY40" fmla="*/ 1860074 h 5359364"/>
                      <a:gd name="connsiteX41" fmla="*/ 5889302 w 6475166"/>
                      <a:gd name="connsiteY41" fmla="*/ 1537013 h 5359364"/>
                      <a:gd name="connsiteX42" fmla="*/ 5883576 w 6475166"/>
                      <a:gd name="connsiteY42" fmla="*/ 623373 h 5359364"/>
                      <a:gd name="connsiteX43" fmla="*/ 5330741 w 6475166"/>
                      <a:gd name="connsiteY43" fmla="*/ 401794 h 5359364"/>
                      <a:gd name="connsiteX44" fmla="*/ 5228015 w 6475166"/>
                      <a:gd name="connsiteY44" fmla="*/ 379745 h 5359364"/>
                      <a:gd name="connsiteX45" fmla="*/ 5281982 w 6475166"/>
                      <a:gd name="connsiteY45" fmla="*/ 211660 h 5359364"/>
                      <a:gd name="connsiteX46" fmla="*/ 5585621 w 6475166"/>
                      <a:gd name="connsiteY46" fmla="*/ 179097 h 5359364"/>
                      <a:gd name="connsiteX47" fmla="*/ 6249722 w 6475166"/>
                      <a:gd name="connsiteY47" fmla="*/ 476455 h 5359364"/>
                      <a:gd name="connsiteX48" fmla="*/ 6249987 w 6475166"/>
                      <a:gd name="connsiteY48" fmla="*/ 889730 h 5359364"/>
                      <a:gd name="connsiteX49" fmla="*/ 6326733 w 6475166"/>
                      <a:gd name="connsiteY49" fmla="*/ 920870 h 5359364"/>
                      <a:gd name="connsiteX50" fmla="*/ 6475107 w 6475166"/>
                      <a:gd name="connsiteY50" fmla="*/ 1084102 h 5359364"/>
                      <a:gd name="connsiteX51" fmla="*/ 6474819 w 6475166"/>
                      <a:gd name="connsiteY51" fmla="*/ 4913419 h 5359364"/>
                      <a:gd name="connsiteX52" fmla="*/ 5912242 w 6475166"/>
                      <a:gd name="connsiteY52" fmla="*/ 5164059 h 5359364"/>
                      <a:gd name="connsiteX53" fmla="*/ 4003286 w 6475166"/>
                      <a:gd name="connsiteY53" fmla="*/ 5160208 h 5359364"/>
                      <a:gd name="connsiteX54" fmla="*/ 4003286 w 6475166"/>
                      <a:gd name="connsiteY54" fmla="*/ 5359364 h 5359364"/>
                      <a:gd name="connsiteX55" fmla="*/ 2595921 w 6475166"/>
                      <a:gd name="connsiteY55" fmla="*/ 5359364 h 5359364"/>
                      <a:gd name="connsiteX56" fmla="*/ 2595921 w 6475166"/>
                      <a:gd name="connsiteY56" fmla="*/ 5159958 h 5359364"/>
                      <a:gd name="connsiteX57" fmla="*/ 562926 w 6475166"/>
                      <a:gd name="connsiteY57" fmla="*/ 5164059 h 5359364"/>
                      <a:gd name="connsiteX58" fmla="*/ 349 w 6475166"/>
                      <a:gd name="connsiteY58" fmla="*/ 4913419 h 5359364"/>
                      <a:gd name="connsiteX59" fmla="*/ 60 w 6475166"/>
                      <a:gd name="connsiteY59" fmla="*/ 1084102 h 5359364"/>
                      <a:gd name="connsiteX60" fmla="*/ 158883 w 6475166"/>
                      <a:gd name="connsiteY60" fmla="*/ 924888 h 5359364"/>
                      <a:gd name="connsiteX61" fmla="*/ 170219 w 6475166"/>
                      <a:gd name="connsiteY61" fmla="*/ 920888 h 5359364"/>
                      <a:gd name="connsiteX62" fmla="*/ 171347 w 6475166"/>
                      <a:gd name="connsiteY62" fmla="*/ 509078 h 5359364"/>
                      <a:gd name="connsiteX63" fmla="*/ 1791568 w 6475166"/>
                      <a:gd name="connsiteY63" fmla="*/ 747 h 5359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475166" h="5359364">
                        <a:moveTo>
                          <a:pt x="3316187" y="4415437"/>
                        </a:moveTo>
                        <a:cubicBezTo>
                          <a:pt x="3238595" y="4415437"/>
                          <a:pt x="3163757" y="4427231"/>
                          <a:pt x="3093369" y="4449124"/>
                        </a:cubicBezTo>
                        <a:lnTo>
                          <a:pt x="3080207" y="4454310"/>
                        </a:lnTo>
                        <a:lnTo>
                          <a:pt x="3080198" y="4466478"/>
                        </a:lnTo>
                        <a:lnTo>
                          <a:pt x="3064188" y="4460622"/>
                        </a:lnTo>
                        <a:lnTo>
                          <a:pt x="2991335" y="4489326"/>
                        </a:lnTo>
                        <a:cubicBezTo>
                          <a:pt x="2827547" y="4568248"/>
                          <a:pt x="2696865" y="4704992"/>
                          <a:pt x="2625771" y="4873076"/>
                        </a:cubicBezTo>
                        <a:lnTo>
                          <a:pt x="2598311" y="4961537"/>
                        </a:lnTo>
                        <a:cubicBezTo>
                          <a:pt x="2679322" y="5018687"/>
                          <a:pt x="2792082" y="4999637"/>
                          <a:pt x="2879443" y="4961537"/>
                        </a:cubicBezTo>
                        <a:lnTo>
                          <a:pt x="2915714" y="4894713"/>
                        </a:lnTo>
                        <a:cubicBezTo>
                          <a:pt x="3002505" y="4766247"/>
                          <a:pt x="3149482" y="4681783"/>
                          <a:pt x="3316187" y="4681783"/>
                        </a:cubicBezTo>
                        <a:cubicBezTo>
                          <a:pt x="3482892" y="4681783"/>
                          <a:pt x="3629870" y="4766247"/>
                          <a:pt x="3716660" y="4894713"/>
                        </a:cubicBezTo>
                        <a:lnTo>
                          <a:pt x="3752931" y="4961537"/>
                        </a:lnTo>
                        <a:cubicBezTo>
                          <a:pt x="3808542" y="5005987"/>
                          <a:pt x="3965752" y="4993287"/>
                          <a:pt x="4034063" y="4961537"/>
                        </a:cubicBezTo>
                        <a:lnTo>
                          <a:pt x="4006604" y="4873076"/>
                        </a:lnTo>
                        <a:cubicBezTo>
                          <a:pt x="3892854" y="4604141"/>
                          <a:pt x="3626558" y="4415437"/>
                          <a:pt x="3316187" y="4415437"/>
                        </a:cubicBezTo>
                        <a:close/>
                        <a:moveTo>
                          <a:pt x="1732598" y="376431"/>
                        </a:moveTo>
                        <a:cubicBezTo>
                          <a:pt x="1413283" y="386112"/>
                          <a:pt x="1042400" y="452651"/>
                          <a:pt x="627800" y="624299"/>
                        </a:cubicBezTo>
                        <a:lnTo>
                          <a:pt x="627800" y="4249039"/>
                        </a:lnTo>
                        <a:lnTo>
                          <a:pt x="700596" y="4218928"/>
                        </a:lnTo>
                        <a:lnTo>
                          <a:pt x="813769" y="4165487"/>
                        </a:lnTo>
                        <a:cubicBezTo>
                          <a:pt x="939467" y="4113157"/>
                          <a:pt x="1064627" y="4074628"/>
                          <a:pt x="1188361" y="4047297"/>
                        </a:cubicBezTo>
                        <a:lnTo>
                          <a:pt x="1343115" y="4019669"/>
                        </a:lnTo>
                        <a:lnTo>
                          <a:pt x="1403085" y="4007101"/>
                        </a:lnTo>
                        <a:cubicBezTo>
                          <a:pt x="1720211" y="3958722"/>
                          <a:pt x="2063773" y="3971191"/>
                          <a:pt x="2462485" y="4070829"/>
                        </a:cubicBezTo>
                        <a:lnTo>
                          <a:pt x="2508360" y="4083490"/>
                        </a:lnTo>
                        <a:lnTo>
                          <a:pt x="2690900" y="4121497"/>
                        </a:lnTo>
                        <a:lnTo>
                          <a:pt x="2952262" y="4179635"/>
                        </a:lnTo>
                        <a:lnTo>
                          <a:pt x="3007764" y="4190584"/>
                        </a:lnTo>
                        <a:lnTo>
                          <a:pt x="3007764" y="624299"/>
                        </a:lnTo>
                        <a:cubicBezTo>
                          <a:pt x="2888004" y="609019"/>
                          <a:pt x="2435092" y="355131"/>
                          <a:pt x="1732598" y="376431"/>
                        </a:cubicBezTo>
                        <a:close/>
                        <a:moveTo>
                          <a:pt x="1791568" y="747"/>
                        </a:moveTo>
                        <a:cubicBezTo>
                          <a:pt x="2378073" y="-10833"/>
                          <a:pt x="2912487" y="113164"/>
                          <a:pt x="3099248" y="305880"/>
                        </a:cubicBezTo>
                        <a:cubicBezTo>
                          <a:pt x="3099248" y="1814426"/>
                          <a:pt x="3082505" y="2736962"/>
                          <a:pt x="3080412" y="4172257"/>
                        </a:cubicBezTo>
                        <a:cubicBezTo>
                          <a:pt x="3080404" y="4182978"/>
                          <a:pt x="3080397" y="4193699"/>
                          <a:pt x="3080389" y="4204420"/>
                        </a:cubicBezTo>
                        <a:lnTo>
                          <a:pt x="3175668" y="4219088"/>
                        </a:lnTo>
                        <a:lnTo>
                          <a:pt x="3271866" y="4226307"/>
                        </a:lnTo>
                        <a:lnTo>
                          <a:pt x="3350907" y="4191470"/>
                        </a:lnTo>
                        <a:cubicBezTo>
                          <a:pt x="4672450" y="3652767"/>
                          <a:pt x="6061543" y="4365968"/>
                          <a:pt x="5872531" y="4250337"/>
                        </a:cubicBezTo>
                        <a:cubicBezTo>
                          <a:pt x="5906949" y="4016834"/>
                          <a:pt x="5901337" y="3223201"/>
                          <a:pt x="5895877" y="2341291"/>
                        </a:cubicBezTo>
                        <a:cubicBezTo>
                          <a:pt x="5894998" y="2180885"/>
                          <a:pt x="5894120" y="2020480"/>
                          <a:pt x="5893241" y="1860074"/>
                        </a:cubicBezTo>
                        <a:lnTo>
                          <a:pt x="5889302" y="1537013"/>
                        </a:lnTo>
                        <a:cubicBezTo>
                          <a:pt x="5886184" y="1231929"/>
                          <a:pt x="5883973" y="927248"/>
                          <a:pt x="5883576" y="623373"/>
                        </a:cubicBezTo>
                        <a:cubicBezTo>
                          <a:pt x="5776093" y="591410"/>
                          <a:pt x="5547166" y="460980"/>
                          <a:pt x="5330741" y="401794"/>
                        </a:cubicBezTo>
                        <a:lnTo>
                          <a:pt x="5228015" y="379745"/>
                        </a:lnTo>
                        <a:lnTo>
                          <a:pt x="5281982" y="211660"/>
                        </a:lnTo>
                        <a:cubicBezTo>
                          <a:pt x="5387710" y="188959"/>
                          <a:pt x="5489508" y="178323"/>
                          <a:pt x="5585621" y="179097"/>
                        </a:cubicBezTo>
                        <a:cubicBezTo>
                          <a:pt x="5873961" y="181418"/>
                          <a:pt x="6111133" y="286431"/>
                          <a:pt x="6249722" y="476455"/>
                        </a:cubicBezTo>
                        <a:cubicBezTo>
                          <a:pt x="6249810" y="614213"/>
                          <a:pt x="6249899" y="751972"/>
                          <a:pt x="6249987" y="889730"/>
                        </a:cubicBezTo>
                        <a:lnTo>
                          <a:pt x="6326733" y="920870"/>
                        </a:lnTo>
                        <a:cubicBezTo>
                          <a:pt x="6405659" y="958538"/>
                          <a:pt x="6464493" y="1007925"/>
                          <a:pt x="6475107" y="1084102"/>
                        </a:cubicBezTo>
                        <a:cubicBezTo>
                          <a:pt x="6475396" y="2390174"/>
                          <a:pt x="6474531" y="3607347"/>
                          <a:pt x="6474819" y="4913419"/>
                        </a:cubicBezTo>
                        <a:cubicBezTo>
                          <a:pt x="6466733" y="5214528"/>
                          <a:pt x="6009989" y="5164059"/>
                          <a:pt x="5912242" y="5164059"/>
                        </a:cubicBezTo>
                        <a:lnTo>
                          <a:pt x="4003286" y="5160208"/>
                        </a:lnTo>
                        <a:lnTo>
                          <a:pt x="4003286" y="5359364"/>
                        </a:lnTo>
                        <a:lnTo>
                          <a:pt x="2595921" y="5359364"/>
                        </a:lnTo>
                        <a:lnTo>
                          <a:pt x="2595921" y="5159958"/>
                        </a:lnTo>
                        <a:lnTo>
                          <a:pt x="562926" y="5164059"/>
                        </a:lnTo>
                        <a:cubicBezTo>
                          <a:pt x="214737" y="5122969"/>
                          <a:pt x="-4313" y="5213584"/>
                          <a:pt x="349" y="4913419"/>
                        </a:cubicBezTo>
                        <a:cubicBezTo>
                          <a:pt x="637" y="3607347"/>
                          <a:pt x="-228" y="2390174"/>
                          <a:pt x="60" y="1084102"/>
                        </a:cubicBezTo>
                        <a:cubicBezTo>
                          <a:pt x="10674" y="1007925"/>
                          <a:pt x="74152" y="960323"/>
                          <a:pt x="158883" y="924888"/>
                        </a:cubicBezTo>
                        <a:lnTo>
                          <a:pt x="170219" y="920888"/>
                        </a:lnTo>
                        <a:lnTo>
                          <a:pt x="171347" y="509078"/>
                        </a:lnTo>
                        <a:cubicBezTo>
                          <a:pt x="566469" y="159485"/>
                          <a:pt x="1205064" y="12327"/>
                          <a:pt x="1791568" y="747"/>
                        </a:cubicBezTo>
                        <a:close/>
                      </a:path>
                    </a:pathLst>
                  </a:custGeom>
                  <a:grp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160" name="Freeform 539">
                    <a:extLst>
                      <a:ext uri="{FF2B5EF4-FFF2-40B4-BE49-F238E27FC236}">
                        <a16:creationId xmlns:a16="http://schemas.microsoft.com/office/drawing/2014/main" id="{EC382E66-F434-4C7B-AAE6-3E65BBA9386C}"/>
                      </a:ext>
                    </a:extLst>
                  </p:cNvPr>
                  <p:cNvSpPr/>
                  <p:nvPr/>
                </p:nvSpPr>
                <p:spPr>
                  <a:xfrm>
                    <a:off x="5672484" y="5264290"/>
                    <a:ext cx="296685" cy="570407"/>
                  </a:xfrm>
                  <a:custGeom>
                    <a:avLst/>
                    <a:gdLst>
                      <a:gd name="connsiteX0" fmla="*/ 2211885 w 2599055"/>
                      <a:gd name="connsiteY0" fmla="*/ 145 h 4996908"/>
                      <a:gd name="connsiteX1" fmla="*/ 2596515 w 2599055"/>
                      <a:gd name="connsiteY1" fmla="*/ 112589 h 4996908"/>
                      <a:gd name="connsiteX2" fmla="*/ 2599055 w 2599055"/>
                      <a:gd name="connsiteY2" fmla="*/ 4128863 h 4996908"/>
                      <a:gd name="connsiteX3" fmla="*/ 0 w 2599055"/>
                      <a:gd name="connsiteY3" fmla="*/ 4996908 h 4996908"/>
                      <a:gd name="connsiteX4" fmla="*/ 265389 w 2599055"/>
                      <a:gd name="connsiteY4" fmla="*/ 3616369 h 4996908"/>
                      <a:gd name="connsiteX5" fmla="*/ 723141 w 2599055"/>
                      <a:gd name="connsiteY5" fmla="*/ 3616369 h 4996908"/>
                      <a:gd name="connsiteX6" fmla="*/ 610589 w 2599055"/>
                      <a:gd name="connsiteY6" fmla="*/ 4318826 h 4996908"/>
                      <a:gd name="connsiteX7" fmla="*/ 2097796 w 2599055"/>
                      <a:gd name="connsiteY7" fmla="*/ 3842576 h 4996908"/>
                      <a:gd name="connsiteX8" fmla="*/ 2093034 w 2599055"/>
                      <a:gd name="connsiteY8" fmla="*/ 470002 h 4996908"/>
                      <a:gd name="connsiteX9" fmla="*/ 1205901 w 2599055"/>
                      <a:gd name="connsiteY9" fmla="*/ 603352 h 4996908"/>
                      <a:gd name="connsiteX10" fmla="*/ 1086292 w 2599055"/>
                      <a:gd name="connsiteY10" fmla="*/ 1349858 h 4996908"/>
                      <a:gd name="connsiteX11" fmla="*/ 1086292 w 2599055"/>
                      <a:gd name="connsiteY11" fmla="*/ 155935 h 4996908"/>
                      <a:gd name="connsiteX12" fmla="*/ 1191155 w 2599055"/>
                      <a:gd name="connsiteY12" fmla="*/ 133861 h 4996908"/>
                      <a:gd name="connsiteX13" fmla="*/ 2211885 w 2599055"/>
                      <a:gd name="connsiteY13" fmla="*/ 145 h 4996908"/>
                      <a:gd name="connsiteX0" fmla="*/ 2211885 w 2599055"/>
                      <a:gd name="connsiteY0" fmla="*/ 145 h 4996908"/>
                      <a:gd name="connsiteX1" fmla="*/ 2596515 w 2599055"/>
                      <a:gd name="connsiteY1" fmla="*/ 112589 h 4996908"/>
                      <a:gd name="connsiteX2" fmla="*/ 2599055 w 2599055"/>
                      <a:gd name="connsiteY2" fmla="*/ 4128863 h 4996908"/>
                      <a:gd name="connsiteX3" fmla="*/ 0 w 2599055"/>
                      <a:gd name="connsiteY3" fmla="*/ 4996908 h 4996908"/>
                      <a:gd name="connsiteX4" fmla="*/ 265389 w 2599055"/>
                      <a:gd name="connsiteY4" fmla="*/ 3616369 h 4996908"/>
                      <a:gd name="connsiteX5" fmla="*/ 723141 w 2599055"/>
                      <a:gd name="connsiteY5" fmla="*/ 3616369 h 4996908"/>
                      <a:gd name="connsiteX6" fmla="*/ 610589 w 2599055"/>
                      <a:gd name="connsiteY6" fmla="*/ 4318826 h 4996908"/>
                      <a:gd name="connsiteX7" fmla="*/ 2097796 w 2599055"/>
                      <a:gd name="connsiteY7" fmla="*/ 3842576 h 4996908"/>
                      <a:gd name="connsiteX8" fmla="*/ 2093034 w 2599055"/>
                      <a:gd name="connsiteY8" fmla="*/ 470002 h 4996908"/>
                      <a:gd name="connsiteX9" fmla="*/ 1205901 w 2599055"/>
                      <a:gd name="connsiteY9" fmla="*/ 603352 h 4996908"/>
                      <a:gd name="connsiteX10" fmla="*/ 1086292 w 2599055"/>
                      <a:gd name="connsiteY10" fmla="*/ 1349858 h 4996908"/>
                      <a:gd name="connsiteX11" fmla="*/ 1086292 w 2599055"/>
                      <a:gd name="connsiteY11" fmla="*/ 155935 h 4996908"/>
                      <a:gd name="connsiteX12" fmla="*/ 1191155 w 2599055"/>
                      <a:gd name="connsiteY12" fmla="*/ 133861 h 4996908"/>
                      <a:gd name="connsiteX13" fmla="*/ 2211885 w 2599055"/>
                      <a:gd name="connsiteY13" fmla="*/ 145 h 4996908"/>
                      <a:gd name="connsiteX0" fmla="*/ 2211885 w 2599055"/>
                      <a:gd name="connsiteY0" fmla="*/ 145 h 4996908"/>
                      <a:gd name="connsiteX1" fmla="*/ 2596515 w 2599055"/>
                      <a:gd name="connsiteY1" fmla="*/ 112589 h 4996908"/>
                      <a:gd name="connsiteX2" fmla="*/ 2599055 w 2599055"/>
                      <a:gd name="connsiteY2" fmla="*/ 4128863 h 4996908"/>
                      <a:gd name="connsiteX3" fmla="*/ 0 w 2599055"/>
                      <a:gd name="connsiteY3" fmla="*/ 4996908 h 4996908"/>
                      <a:gd name="connsiteX4" fmla="*/ 265389 w 2599055"/>
                      <a:gd name="connsiteY4" fmla="*/ 3616369 h 4996908"/>
                      <a:gd name="connsiteX5" fmla="*/ 723141 w 2599055"/>
                      <a:gd name="connsiteY5" fmla="*/ 3616369 h 4996908"/>
                      <a:gd name="connsiteX6" fmla="*/ 610589 w 2599055"/>
                      <a:gd name="connsiteY6" fmla="*/ 4318826 h 4996908"/>
                      <a:gd name="connsiteX7" fmla="*/ 2097796 w 2599055"/>
                      <a:gd name="connsiteY7" fmla="*/ 3842576 h 4996908"/>
                      <a:gd name="connsiteX8" fmla="*/ 2093034 w 2599055"/>
                      <a:gd name="connsiteY8" fmla="*/ 470002 h 4996908"/>
                      <a:gd name="connsiteX9" fmla="*/ 1205901 w 2599055"/>
                      <a:gd name="connsiteY9" fmla="*/ 603352 h 4996908"/>
                      <a:gd name="connsiteX10" fmla="*/ 1086292 w 2599055"/>
                      <a:gd name="connsiteY10" fmla="*/ 1349858 h 4996908"/>
                      <a:gd name="connsiteX11" fmla="*/ 1086292 w 2599055"/>
                      <a:gd name="connsiteY11" fmla="*/ 155935 h 4996908"/>
                      <a:gd name="connsiteX12" fmla="*/ 1191155 w 2599055"/>
                      <a:gd name="connsiteY12" fmla="*/ 133861 h 4996908"/>
                      <a:gd name="connsiteX13" fmla="*/ 2211885 w 2599055"/>
                      <a:gd name="connsiteY13" fmla="*/ 145 h 4996908"/>
                      <a:gd name="connsiteX0" fmla="*/ 2211885 w 2599055"/>
                      <a:gd name="connsiteY0" fmla="*/ 145 h 4996908"/>
                      <a:gd name="connsiteX1" fmla="*/ 2596515 w 2599055"/>
                      <a:gd name="connsiteY1" fmla="*/ 112589 h 4996908"/>
                      <a:gd name="connsiteX2" fmla="*/ 2599055 w 2599055"/>
                      <a:gd name="connsiteY2" fmla="*/ 4128863 h 4996908"/>
                      <a:gd name="connsiteX3" fmla="*/ 0 w 2599055"/>
                      <a:gd name="connsiteY3" fmla="*/ 4996908 h 4996908"/>
                      <a:gd name="connsiteX4" fmla="*/ 265389 w 2599055"/>
                      <a:gd name="connsiteY4" fmla="*/ 3616369 h 4996908"/>
                      <a:gd name="connsiteX5" fmla="*/ 723141 w 2599055"/>
                      <a:gd name="connsiteY5" fmla="*/ 3616369 h 4996908"/>
                      <a:gd name="connsiteX6" fmla="*/ 610589 w 2599055"/>
                      <a:gd name="connsiteY6" fmla="*/ 4318826 h 4996908"/>
                      <a:gd name="connsiteX7" fmla="*/ 2097796 w 2599055"/>
                      <a:gd name="connsiteY7" fmla="*/ 3842576 h 4996908"/>
                      <a:gd name="connsiteX8" fmla="*/ 2093034 w 2599055"/>
                      <a:gd name="connsiteY8" fmla="*/ 470002 h 4996908"/>
                      <a:gd name="connsiteX9" fmla="*/ 1205901 w 2599055"/>
                      <a:gd name="connsiteY9" fmla="*/ 603352 h 4996908"/>
                      <a:gd name="connsiteX10" fmla="*/ 1086292 w 2599055"/>
                      <a:gd name="connsiteY10" fmla="*/ 1349858 h 4996908"/>
                      <a:gd name="connsiteX11" fmla="*/ 1086292 w 2599055"/>
                      <a:gd name="connsiteY11" fmla="*/ 155935 h 4996908"/>
                      <a:gd name="connsiteX12" fmla="*/ 1191155 w 2599055"/>
                      <a:gd name="connsiteY12" fmla="*/ 133861 h 4996908"/>
                      <a:gd name="connsiteX13" fmla="*/ 2211885 w 2599055"/>
                      <a:gd name="connsiteY13" fmla="*/ 145 h 4996908"/>
                      <a:gd name="connsiteX0" fmla="*/ 2211885 w 2599055"/>
                      <a:gd name="connsiteY0" fmla="*/ 145 h 4996908"/>
                      <a:gd name="connsiteX1" fmla="*/ 2596515 w 2599055"/>
                      <a:gd name="connsiteY1" fmla="*/ 112589 h 4996908"/>
                      <a:gd name="connsiteX2" fmla="*/ 2599055 w 2599055"/>
                      <a:gd name="connsiteY2" fmla="*/ 4128863 h 4996908"/>
                      <a:gd name="connsiteX3" fmla="*/ 0 w 2599055"/>
                      <a:gd name="connsiteY3" fmla="*/ 4996908 h 4996908"/>
                      <a:gd name="connsiteX4" fmla="*/ 265389 w 2599055"/>
                      <a:gd name="connsiteY4" fmla="*/ 3616369 h 4996908"/>
                      <a:gd name="connsiteX5" fmla="*/ 723141 w 2599055"/>
                      <a:gd name="connsiteY5" fmla="*/ 3616369 h 4996908"/>
                      <a:gd name="connsiteX6" fmla="*/ 610589 w 2599055"/>
                      <a:gd name="connsiteY6" fmla="*/ 4318826 h 4996908"/>
                      <a:gd name="connsiteX7" fmla="*/ 2097796 w 2599055"/>
                      <a:gd name="connsiteY7" fmla="*/ 3842576 h 4996908"/>
                      <a:gd name="connsiteX8" fmla="*/ 2093034 w 2599055"/>
                      <a:gd name="connsiteY8" fmla="*/ 470002 h 4996908"/>
                      <a:gd name="connsiteX9" fmla="*/ 1205901 w 2599055"/>
                      <a:gd name="connsiteY9" fmla="*/ 603352 h 4996908"/>
                      <a:gd name="connsiteX10" fmla="*/ 1086292 w 2599055"/>
                      <a:gd name="connsiteY10" fmla="*/ 1349858 h 4996908"/>
                      <a:gd name="connsiteX11" fmla="*/ 1086292 w 2599055"/>
                      <a:gd name="connsiteY11" fmla="*/ 155935 h 4996908"/>
                      <a:gd name="connsiteX12" fmla="*/ 1191155 w 2599055"/>
                      <a:gd name="connsiteY12" fmla="*/ 133861 h 4996908"/>
                      <a:gd name="connsiteX13" fmla="*/ 2211885 w 2599055"/>
                      <a:gd name="connsiteY13" fmla="*/ 145 h 4996908"/>
                      <a:gd name="connsiteX0" fmla="*/ 2211885 w 2599055"/>
                      <a:gd name="connsiteY0" fmla="*/ 145 h 4996908"/>
                      <a:gd name="connsiteX1" fmla="*/ 2596515 w 2599055"/>
                      <a:gd name="connsiteY1" fmla="*/ 112589 h 4996908"/>
                      <a:gd name="connsiteX2" fmla="*/ 2599055 w 2599055"/>
                      <a:gd name="connsiteY2" fmla="*/ 4128863 h 4996908"/>
                      <a:gd name="connsiteX3" fmla="*/ 0 w 2599055"/>
                      <a:gd name="connsiteY3" fmla="*/ 4996908 h 4996908"/>
                      <a:gd name="connsiteX4" fmla="*/ 265389 w 2599055"/>
                      <a:gd name="connsiteY4" fmla="*/ 3616369 h 4996908"/>
                      <a:gd name="connsiteX5" fmla="*/ 723141 w 2599055"/>
                      <a:gd name="connsiteY5" fmla="*/ 3616369 h 4996908"/>
                      <a:gd name="connsiteX6" fmla="*/ 610589 w 2599055"/>
                      <a:gd name="connsiteY6" fmla="*/ 4318826 h 4996908"/>
                      <a:gd name="connsiteX7" fmla="*/ 2097796 w 2599055"/>
                      <a:gd name="connsiteY7" fmla="*/ 3842576 h 4996908"/>
                      <a:gd name="connsiteX8" fmla="*/ 2093034 w 2599055"/>
                      <a:gd name="connsiteY8" fmla="*/ 470002 h 4996908"/>
                      <a:gd name="connsiteX9" fmla="*/ 1205901 w 2599055"/>
                      <a:gd name="connsiteY9" fmla="*/ 603352 h 4996908"/>
                      <a:gd name="connsiteX10" fmla="*/ 1086292 w 2599055"/>
                      <a:gd name="connsiteY10" fmla="*/ 1349858 h 4996908"/>
                      <a:gd name="connsiteX11" fmla="*/ 1086292 w 2599055"/>
                      <a:gd name="connsiteY11" fmla="*/ 155935 h 4996908"/>
                      <a:gd name="connsiteX12" fmla="*/ 1191155 w 2599055"/>
                      <a:gd name="connsiteY12" fmla="*/ 133861 h 4996908"/>
                      <a:gd name="connsiteX13" fmla="*/ 2211885 w 2599055"/>
                      <a:gd name="connsiteY13" fmla="*/ 145 h 4996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99055" h="4996908">
                        <a:moveTo>
                          <a:pt x="2211885" y="145"/>
                        </a:moveTo>
                        <a:cubicBezTo>
                          <a:pt x="2395076" y="2481"/>
                          <a:pt x="2538770" y="33413"/>
                          <a:pt x="2596515" y="112589"/>
                        </a:cubicBezTo>
                        <a:cubicBezTo>
                          <a:pt x="2597362" y="1444997"/>
                          <a:pt x="2598208" y="2796455"/>
                          <a:pt x="2599055" y="4128863"/>
                        </a:cubicBezTo>
                        <a:cubicBezTo>
                          <a:pt x="2473960" y="4636863"/>
                          <a:pt x="588010" y="4540343"/>
                          <a:pt x="0" y="4996908"/>
                        </a:cubicBezTo>
                        <a:lnTo>
                          <a:pt x="265389" y="3616369"/>
                        </a:lnTo>
                        <a:lnTo>
                          <a:pt x="723141" y="3616369"/>
                        </a:lnTo>
                        <a:lnTo>
                          <a:pt x="610589" y="4318826"/>
                        </a:lnTo>
                        <a:cubicBezTo>
                          <a:pt x="1119024" y="4045777"/>
                          <a:pt x="1794147" y="3839401"/>
                          <a:pt x="2097796" y="3842576"/>
                        </a:cubicBezTo>
                        <a:cubicBezTo>
                          <a:pt x="2096209" y="2708860"/>
                          <a:pt x="2094621" y="1603718"/>
                          <a:pt x="2093034" y="470002"/>
                        </a:cubicBezTo>
                        <a:cubicBezTo>
                          <a:pt x="1651664" y="495402"/>
                          <a:pt x="1501612" y="558902"/>
                          <a:pt x="1205901" y="603352"/>
                        </a:cubicBezTo>
                        <a:lnTo>
                          <a:pt x="1086292" y="1349858"/>
                        </a:lnTo>
                        <a:lnTo>
                          <a:pt x="1086292" y="155935"/>
                        </a:lnTo>
                        <a:lnTo>
                          <a:pt x="1191155" y="133861"/>
                        </a:lnTo>
                        <a:cubicBezTo>
                          <a:pt x="1499823" y="70286"/>
                          <a:pt x="1909620" y="-3710"/>
                          <a:pt x="2211885" y="145"/>
                        </a:cubicBezTo>
                        <a:close/>
                      </a:path>
                    </a:pathLst>
                  </a:custGeom>
                  <a:grp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161" name="Rectangle 3">
                    <a:extLst>
                      <a:ext uri="{FF2B5EF4-FFF2-40B4-BE49-F238E27FC236}">
                        <a16:creationId xmlns:a16="http://schemas.microsoft.com/office/drawing/2014/main" id="{4B913122-C6CF-4F02-9AD1-9BBC87ACFCB3}"/>
                      </a:ext>
                    </a:extLst>
                  </p:cNvPr>
                  <p:cNvSpPr/>
                  <p:nvPr/>
                </p:nvSpPr>
                <p:spPr>
                  <a:xfrm>
                    <a:off x="5412475" y="5612238"/>
                    <a:ext cx="227656" cy="45076"/>
                  </a:xfrm>
                  <a:custGeom>
                    <a:avLst/>
                    <a:gdLst>
                      <a:gd name="connsiteX0" fmla="*/ 0 w 1977277"/>
                      <a:gd name="connsiteY0" fmla="*/ 0 h 236220"/>
                      <a:gd name="connsiteX1" fmla="*/ 1977277 w 1977277"/>
                      <a:gd name="connsiteY1" fmla="*/ 0 h 236220"/>
                      <a:gd name="connsiteX2" fmla="*/ 1977277 w 1977277"/>
                      <a:gd name="connsiteY2" fmla="*/ 236220 h 236220"/>
                      <a:gd name="connsiteX3" fmla="*/ 0 w 1977277"/>
                      <a:gd name="connsiteY3" fmla="*/ 236220 h 236220"/>
                      <a:gd name="connsiteX4" fmla="*/ 0 w 1977277"/>
                      <a:gd name="connsiteY4" fmla="*/ 0 h 236220"/>
                      <a:gd name="connsiteX0" fmla="*/ 0 w 1977277"/>
                      <a:gd name="connsiteY0" fmla="*/ 94615 h 330835"/>
                      <a:gd name="connsiteX1" fmla="*/ 982563 w 1977277"/>
                      <a:gd name="connsiteY1" fmla="*/ 0 h 330835"/>
                      <a:gd name="connsiteX2" fmla="*/ 1977277 w 1977277"/>
                      <a:gd name="connsiteY2" fmla="*/ 94615 h 330835"/>
                      <a:gd name="connsiteX3" fmla="*/ 1977277 w 1977277"/>
                      <a:gd name="connsiteY3" fmla="*/ 330835 h 330835"/>
                      <a:gd name="connsiteX4" fmla="*/ 0 w 1977277"/>
                      <a:gd name="connsiteY4" fmla="*/ 330835 h 330835"/>
                      <a:gd name="connsiteX5" fmla="*/ 0 w 1977277"/>
                      <a:gd name="connsiteY5" fmla="*/ 94615 h 330835"/>
                      <a:gd name="connsiteX0" fmla="*/ 0 w 1977277"/>
                      <a:gd name="connsiteY0" fmla="*/ 135890 h 372110"/>
                      <a:gd name="connsiteX1" fmla="*/ 988913 w 1977277"/>
                      <a:gd name="connsiteY1" fmla="*/ 0 h 372110"/>
                      <a:gd name="connsiteX2" fmla="*/ 1977277 w 1977277"/>
                      <a:gd name="connsiteY2" fmla="*/ 135890 h 372110"/>
                      <a:gd name="connsiteX3" fmla="*/ 1977277 w 1977277"/>
                      <a:gd name="connsiteY3" fmla="*/ 372110 h 372110"/>
                      <a:gd name="connsiteX4" fmla="*/ 0 w 1977277"/>
                      <a:gd name="connsiteY4" fmla="*/ 372110 h 372110"/>
                      <a:gd name="connsiteX5" fmla="*/ 0 w 1977277"/>
                      <a:gd name="connsiteY5" fmla="*/ 135890 h 372110"/>
                      <a:gd name="connsiteX0" fmla="*/ 0 w 1977277"/>
                      <a:gd name="connsiteY0" fmla="*/ 139065 h 375285"/>
                      <a:gd name="connsiteX1" fmla="*/ 998438 w 1977277"/>
                      <a:gd name="connsiteY1" fmla="*/ 0 h 375285"/>
                      <a:gd name="connsiteX2" fmla="*/ 1977277 w 1977277"/>
                      <a:gd name="connsiteY2" fmla="*/ 139065 h 375285"/>
                      <a:gd name="connsiteX3" fmla="*/ 1977277 w 1977277"/>
                      <a:gd name="connsiteY3" fmla="*/ 375285 h 375285"/>
                      <a:gd name="connsiteX4" fmla="*/ 0 w 1977277"/>
                      <a:gd name="connsiteY4" fmla="*/ 375285 h 375285"/>
                      <a:gd name="connsiteX5" fmla="*/ 0 w 1977277"/>
                      <a:gd name="connsiteY5" fmla="*/ 139065 h 375285"/>
                      <a:gd name="connsiteX0" fmla="*/ 0 w 1977277"/>
                      <a:gd name="connsiteY0" fmla="*/ 139065 h 375285"/>
                      <a:gd name="connsiteX1" fmla="*/ 998438 w 1977277"/>
                      <a:gd name="connsiteY1" fmla="*/ 0 h 375285"/>
                      <a:gd name="connsiteX2" fmla="*/ 1977277 w 1977277"/>
                      <a:gd name="connsiteY2" fmla="*/ 202565 h 375285"/>
                      <a:gd name="connsiteX3" fmla="*/ 1977277 w 1977277"/>
                      <a:gd name="connsiteY3" fmla="*/ 375285 h 375285"/>
                      <a:gd name="connsiteX4" fmla="*/ 0 w 1977277"/>
                      <a:gd name="connsiteY4" fmla="*/ 375285 h 375285"/>
                      <a:gd name="connsiteX5" fmla="*/ 0 w 1977277"/>
                      <a:gd name="connsiteY5" fmla="*/ 139065 h 375285"/>
                      <a:gd name="connsiteX0" fmla="*/ 0 w 1977277"/>
                      <a:gd name="connsiteY0" fmla="*/ 139065 h 375285"/>
                      <a:gd name="connsiteX1" fmla="*/ 998438 w 1977277"/>
                      <a:gd name="connsiteY1" fmla="*/ 0 h 375285"/>
                      <a:gd name="connsiteX2" fmla="*/ 1977277 w 1977277"/>
                      <a:gd name="connsiteY2" fmla="*/ 202565 h 375285"/>
                      <a:gd name="connsiteX3" fmla="*/ 1875677 w 1977277"/>
                      <a:gd name="connsiteY3" fmla="*/ 375285 h 375285"/>
                      <a:gd name="connsiteX4" fmla="*/ 0 w 1977277"/>
                      <a:gd name="connsiteY4" fmla="*/ 375285 h 375285"/>
                      <a:gd name="connsiteX5" fmla="*/ 0 w 1977277"/>
                      <a:gd name="connsiteY5" fmla="*/ 139065 h 375285"/>
                      <a:gd name="connsiteX0" fmla="*/ 0 w 1977277"/>
                      <a:gd name="connsiteY0" fmla="*/ 205740 h 375285"/>
                      <a:gd name="connsiteX1" fmla="*/ 998438 w 1977277"/>
                      <a:gd name="connsiteY1" fmla="*/ 0 h 375285"/>
                      <a:gd name="connsiteX2" fmla="*/ 1977277 w 1977277"/>
                      <a:gd name="connsiteY2" fmla="*/ 202565 h 375285"/>
                      <a:gd name="connsiteX3" fmla="*/ 1875677 w 1977277"/>
                      <a:gd name="connsiteY3" fmla="*/ 375285 h 375285"/>
                      <a:gd name="connsiteX4" fmla="*/ 0 w 1977277"/>
                      <a:gd name="connsiteY4" fmla="*/ 375285 h 375285"/>
                      <a:gd name="connsiteX5" fmla="*/ 0 w 1977277"/>
                      <a:gd name="connsiteY5" fmla="*/ 205740 h 375285"/>
                      <a:gd name="connsiteX0" fmla="*/ 0 w 1977277"/>
                      <a:gd name="connsiteY0" fmla="*/ 205740 h 378460"/>
                      <a:gd name="connsiteX1" fmla="*/ 998438 w 1977277"/>
                      <a:gd name="connsiteY1" fmla="*/ 0 h 378460"/>
                      <a:gd name="connsiteX2" fmla="*/ 1977277 w 1977277"/>
                      <a:gd name="connsiteY2" fmla="*/ 202565 h 378460"/>
                      <a:gd name="connsiteX3" fmla="*/ 1875677 w 1977277"/>
                      <a:gd name="connsiteY3" fmla="*/ 375285 h 378460"/>
                      <a:gd name="connsiteX4" fmla="*/ 47625 w 1977277"/>
                      <a:gd name="connsiteY4" fmla="*/ 378460 h 378460"/>
                      <a:gd name="connsiteX5" fmla="*/ 0 w 1977277"/>
                      <a:gd name="connsiteY5" fmla="*/ 205740 h 378460"/>
                      <a:gd name="connsiteX0" fmla="*/ 0 w 1977277"/>
                      <a:gd name="connsiteY0" fmla="*/ 205740 h 378460"/>
                      <a:gd name="connsiteX1" fmla="*/ 998438 w 1977277"/>
                      <a:gd name="connsiteY1" fmla="*/ 0 h 378460"/>
                      <a:gd name="connsiteX2" fmla="*/ 1977277 w 1977277"/>
                      <a:gd name="connsiteY2" fmla="*/ 202565 h 378460"/>
                      <a:gd name="connsiteX3" fmla="*/ 1875677 w 1977277"/>
                      <a:gd name="connsiteY3" fmla="*/ 375285 h 378460"/>
                      <a:gd name="connsiteX4" fmla="*/ 47625 w 1977277"/>
                      <a:gd name="connsiteY4" fmla="*/ 378460 h 378460"/>
                      <a:gd name="connsiteX5" fmla="*/ 0 w 1977277"/>
                      <a:gd name="connsiteY5" fmla="*/ 205740 h 378460"/>
                      <a:gd name="connsiteX0" fmla="*/ 4973 w 1982250"/>
                      <a:gd name="connsiteY0" fmla="*/ 205740 h 378460"/>
                      <a:gd name="connsiteX1" fmla="*/ 1003411 w 1982250"/>
                      <a:gd name="connsiteY1" fmla="*/ 0 h 378460"/>
                      <a:gd name="connsiteX2" fmla="*/ 1982250 w 1982250"/>
                      <a:gd name="connsiteY2" fmla="*/ 202565 h 378460"/>
                      <a:gd name="connsiteX3" fmla="*/ 1880650 w 1982250"/>
                      <a:gd name="connsiteY3" fmla="*/ 375285 h 378460"/>
                      <a:gd name="connsiteX4" fmla="*/ 52598 w 1982250"/>
                      <a:gd name="connsiteY4" fmla="*/ 378460 h 378460"/>
                      <a:gd name="connsiteX5" fmla="*/ 4973 w 1982250"/>
                      <a:gd name="connsiteY5" fmla="*/ 205740 h 378460"/>
                      <a:gd name="connsiteX0" fmla="*/ 4973 w 1982250"/>
                      <a:gd name="connsiteY0" fmla="*/ 205740 h 378460"/>
                      <a:gd name="connsiteX1" fmla="*/ 1003411 w 1982250"/>
                      <a:gd name="connsiteY1" fmla="*/ 0 h 378460"/>
                      <a:gd name="connsiteX2" fmla="*/ 1982250 w 1982250"/>
                      <a:gd name="connsiteY2" fmla="*/ 202565 h 378460"/>
                      <a:gd name="connsiteX3" fmla="*/ 1880650 w 1982250"/>
                      <a:gd name="connsiteY3" fmla="*/ 375285 h 378460"/>
                      <a:gd name="connsiteX4" fmla="*/ 52598 w 1982250"/>
                      <a:gd name="connsiteY4" fmla="*/ 378460 h 378460"/>
                      <a:gd name="connsiteX5" fmla="*/ 4973 w 1982250"/>
                      <a:gd name="connsiteY5" fmla="*/ 205740 h 378460"/>
                      <a:gd name="connsiteX0" fmla="*/ 4973 w 1982250"/>
                      <a:gd name="connsiteY0" fmla="*/ 205740 h 378460"/>
                      <a:gd name="connsiteX1" fmla="*/ 1003411 w 1982250"/>
                      <a:gd name="connsiteY1" fmla="*/ 0 h 378460"/>
                      <a:gd name="connsiteX2" fmla="*/ 1982250 w 1982250"/>
                      <a:gd name="connsiteY2" fmla="*/ 202565 h 378460"/>
                      <a:gd name="connsiteX3" fmla="*/ 1880650 w 1982250"/>
                      <a:gd name="connsiteY3" fmla="*/ 375285 h 378460"/>
                      <a:gd name="connsiteX4" fmla="*/ 52598 w 1982250"/>
                      <a:gd name="connsiteY4" fmla="*/ 378460 h 378460"/>
                      <a:gd name="connsiteX5" fmla="*/ 4973 w 1982250"/>
                      <a:gd name="connsiteY5" fmla="*/ 205740 h 378460"/>
                      <a:gd name="connsiteX0" fmla="*/ 4973 w 1982250"/>
                      <a:gd name="connsiteY0" fmla="*/ 205740 h 378460"/>
                      <a:gd name="connsiteX1" fmla="*/ 1003411 w 1982250"/>
                      <a:gd name="connsiteY1" fmla="*/ 0 h 378460"/>
                      <a:gd name="connsiteX2" fmla="*/ 1982250 w 1982250"/>
                      <a:gd name="connsiteY2" fmla="*/ 202565 h 378460"/>
                      <a:gd name="connsiteX3" fmla="*/ 1880650 w 1982250"/>
                      <a:gd name="connsiteY3" fmla="*/ 375285 h 378460"/>
                      <a:gd name="connsiteX4" fmla="*/ 52598 w 1982250"/>
                      <a:gd name="connsiteY4" fmla="*/ 378460 h 378460"/>
                      <a:gd name="connsiteX5" fmla="*/ 4973 w 1982250"/>
                      <a:gd name="connsiteY5" fmla="*/ 205740 h 378460"/>
                      <a:gd name="connsiteX0" fmla="*/ 0 w 1977277"/>
                      <a:gd name="connsiteY0" fmla="*/ 205740 h 378460"/>
                      <a:gd name="connsiteX1" fmla="*/ 998438 w 1977277"/>
                      <a:gd name="connsiteY1" fmla="*/ 0 h 378460"/>
                      <a:gd name="connsiteX2" fmla="*/ 1977277 w 1977277"/>
                      <a:gd name="connsiteY2" fmla="*/ 202565 h 378460"/>
                      <a:gd name="connsiteX3" fmla="*/ 1875677 w 1977277"/>
                      <a:gd name="connsiteY3" fmla="*/ 375285 h 378460"/>
                      <a:gd name="connsiteX4" fmla="*/ 47625 w 1977277"/>
                      <a:gd name="connsiteY4" fmla="*/ 378460 h 378460"/>
                      <a:gd name="connsiteX5" fmla="*/ 0 w 1977277"/>
                      <a:gd name="connsiteY5" fmla="*/ 205740 h 378460"/>
                      <a:gd name="connsiteX0" fmla="*/ 2921 w 1980198"/>
                      <a:gd name="connsiteY0" fmla="*/ 205740 h 378460"/>
                      <a:gd name="connsiteX1" fmla="*/ 1001359 w 1980198"/>
                      <a:gd name="connsiteY1" fmla="*/ 0 h 378460"/>
                      <a:gd name="connsiteX2" fmla="*/ 1980198 w 1980198"/>
                      <a:gd name="connsiteY2" fmla="*/ 202565 h 378460"/>
                      <a:gd name="connsiteX3" fmla="*/ 1878598 w 1980198"/>
                      <a:gd name="connsiteY3" fmla="*/ 375285 h 378460"/>
                      <a:gd name="connsiteX4" fmla="*/ 50546 w 1980198"/>
                      <a:gd name="connsiteY4" fmla="*/ 378460 h 378460"/>
                      <a:gd name="connsiteX5" fmla="*/ 2921 w 1980198"/>
                      <a:gd name="connsiteY5" fmla="*/ 205740 h 378460"/>
                      <a:gd name="connsiteX0" fmla="*/ 2921 w 1980198"/>
                      <a:gd name="connsiteY0" fmla="*/ 205740 h 378460"/>
                      <a:gd name="connsiteX1" fmla="*/ 1001359 w 1980198"/>
                      <a:gd name="connsiteY1" fmla="*/ 0 h 378460"/>
                      <a:gd name="connsiteX2" fmla="*/ 1980198 w 1980198"/>
                      <a:gd name="connsiteY2" fmla="*/ 202565 h 378460"/>
                      <a:gd name="connsiteX3" fmla="*/ 1878598 w 1980198"/>
                      <a:gd name="connsiteY3" fmla="*/ 375285 h 378460"/>
                      <a:gd name="connsiteX4" fmla="*/ 50546 w 1980198"/>
                      <a:gd name="connsiteY4" fmla="*/ 378460 h 378460"/>
                      <a:gd name="connsiteX5" fmla="*/ 2921 w 1980198"/>
                      <a:gd name="connsiteY5" fmla="*/ 205740 h 378460"/>
                      <a:gd name="connsiteX0" fmla="*/ 2921 w 1980198"/>
                      <a:gd name="connsiteY0" fmla="*/ 205740 h 378460"/>
                      <a:gd name="connsiteX1" fmla="*/ 1001359 w 1980198"/>
                      <a:gd name="connsiteY1" fmla="*/ 0 h 378460"/>
                      <a:gd name="connsiteX2" fmla="*/ 1980198 w 1980198"/>
                      <a:gd name="connsiteY2" fmla="*/ 202565 h 378460"/>
                      <a:gd name="connsiteX3" fmla="*/ 1878598 w 1980198"/>
                      <a:gd name="connsiteY3" fmla="*/ 375285 h 378460"/>
                      <a:gd name="connsiteX4" fmla="*/ 50546 w 1980198"/>
                      <a:gd name="connsiteY4" fmla="*/ 378460 h 378460"/>
                      <a:gd name="connsiteX5" fmla="*/ 2921 w 1980198"/>
                      <a:gd name="connsiteY5" fmla="*/ 205740 h 378460"/>
                      <a:gd name="connsiteX0" fmla="*/ 2921 w 1980198"/>
                      <a:gd name="connsiteY0" fmla="*/ 206343 h 379063"/>
                      <a:gd name="connsiteX1" fmla="*/ 1001359 w 1980198"/>
                      <a:gd name="connsiteY1" fmla="*/ 603 h 379063"/>
                      <a:gd name="connsiteX2" fmla="*/ 1980198 w 1980198"/>
                      <a:gd name="connsiteY2" fmla="*/ 203168 h 379063"/>
                      <a:gd name="connsiteX3" fmla="*/ 1878598 w 1980198"/>
                      <a:gd name="connsiteY3" fmla="*/ 375888 h 379063"/>
                      <a:gd name="connsiteX4" fmla="*/ 50546 w 1980198"/>
                      <a:gd name="connsiteY4" fmla="*/ 379063 h 379063"/>
                      <a:gd name="connsiteX5" fmla="*/ 2921 w 1980198"/>
                      <a:gd name="connsiteY5" fmla="*/ 206343 h 379063"/>
                      <a:gd name="connsiteX0" fmla="*/ 2921 w 1980198"/>
                      <a:gd name="connsiteY0" fmla="*/ 207006 h 379726"/>
                      <a:gd name="connsiteX1" fmla="*/ 1001359 w 1980198"/>
                      <a:gd name="connsiteY1" fmla="*/ 1266 h 379726"/>
                      <a:gd name="connsiteX2" fmla="*/ 1980198 w 1980198"/>
                      <a:gd name="connsiteY2" fmla="*/ 203831 h 379726"/>
                      <a:gd name="connsiteX3" fmla="*/ 1878598 w 1980198"/>
                      <a:gd name="connsiteY3" fmla="*/ 376551 h 379726"/>
                      <a:gd name="connsiteX4" fmla="*/ 50546 w 1980198"/>
                      <a:gd name="connsiteY4" fmla="*/ 379726 h 379726"/>
                      <a:gd name="connsiteX5" fmla="*/ 2921 w 1980198"/>
                      <a:gd name="connsiteY5" fmla="*/ 207006 h 379726"/>
                      <a:gd name="connsiteX0" fmla="*/ 2921 w 1980198"/>
                      <a:gd name="connsiteY0" fmla="*/ 207006 h 379726"/>
                      <a:gd name="connsiteX1" fmla="*/ 1001359 w 1980198"/>
                      <a:gd name="connsiteY1" fmla="*/ 1266 h 379726"/>
                      <a:gd name="connsiteX2" fmla="*/ 1980198 w 1980198"/>
                      <a:gd name="connsiteY2" fmla="*/ 203831 h 379726"/>
                      <a:gd name="connsiteX3" fmla="*/ 1878598 w 1980198"/>
                      <a:gd name="connsiteY3" fmla="*/ 376551 h 379726"/>
                      <a:gd name="connsiteX4" fmla="*/ 50546 w 1980198"/>
                      <a:gd name="connsiteY4" fmla="*/ 379726 h 379726"/>
                      <a:gd name="connsiteX5" fmla="*/ 2921 w 1980198"/>
                      <a:gd name="connsiteY5" fmla="*/ 207006 h 379726"/>
                      <a:gd name="connsiteX0" fmla="*/ 2921 w 1980198"/>
                      <a:gd name="connsiteY0" fmla="*/ 207006 h 379726"/>
                      <a:gd name="connsiteX1" fmla="*/ 1001359 w 1980198"/>
                      <a:gd name="connsiteY1" fmla="*/ 1266 h 379726"/>
                      <a:gd name="connsiteX2" fmla="*/ 1980198 w 1980198"/>
                      <a:gd name="connsiteY2" fmla="*/ 203831 h 379726"/>
                      <a:gd name="connsiteX3" fmla="*/ 1878598 w 1980198"/>
                      <a:gd name="connsiteY3" fmla="*/ 376551 h 379726"/>
                      <a:gd name="connsiteX4" fmla="*/ 50546 w 1980198"/>
                      <a:gd name="connsiteY4" fmla="*/ 379726 h 379726"/>
                      <a:gd name="connsiteX5" fmla="*/ 2921 w 1980198"/>
                      <a:gd name="connsiteY5" fmla="*/ 207006 h 379726"/>
                      <a:gd name="connsiteX0" fmla="*/ 2921 w 1980198"/>
                      <a:gd name="connsiteY0" fmla="*/ 207006 h 379726"/>
                      <a:gd name="connsiteX1" fmla="*/ 1001359 w 1980198"/>
                      <a:gd name="connsiteY1" fmla="*/ 1266 h 379726"/>
                      <a:gd name="connsiteX2" fmla="*/ 1980198 w 1980198"/>
                      <a:gd name="connsiteY2" fmla="*/ 203831 h 379726"/>
                      <a:gd name="connsiteX3" fmla="*/ 1878598 w 1980198"/>
                      <a:gd name="connsiteY3" fmla="*/ 376551 h 379726"/>
                      <a:gd name="connsiteX4" fmla="*/ 50546 w 1980198"/>
                      <a:gd name="connsiteY4" fmla="*/ 379726 h 379726"/>
                      <a:gd name="connsiteX5" fmla="*/ 2921 w 1980198"/>
                      <a:gd name="connsiteY5" fmla="*/ 207006 h 379726"/>
                      <a:gd name="connsiteX0" fmla="*/ 2921 w 1980198"/>
                      <a:gd name="connsiteY0" fmla="*/ 206809 h 379529"/>
                      <a:gd name="connsiteX1" fmla="*/ 1001359 w 1980198"/>
                      <a:gd name="connsiteY1" fmla="*/ 1069 h 379529"/>
                      <a:gd name="connsiteX2" fmla="*/ 1980198 w 1980198"/>
                      <a:gd name="connsiteY2" fmla="*/ 203634 h 379529"/>
                      <a:gd name="connsiteX3" fmla="*/ 1878598 w 1980198"/>
                      <a:gd name="connsiteY3" fmla="*/ 376354 h 379529"/>
                      <a:gd name="connsiteX4" fmla="*/ 50546 w 1980198"/>
                      <a:gd name="connsiteY4" fmla="*/ 379529 h 379529"/>
                      <a:gd name="connsiteX5" fmla="*/ 2921 w 1980198"/>
                      <a:gd name="connsiteY5" fmla="*/ 206809 h 379529"/>
                      <a:gd name="connsiteX0" fmla="*/ 2921 w 1980198"/>
                      <a:gd name="connsiteY0" fmla="*/ 206809 h 390744"/>
                      <a:gd name="connsiteX1" fmla="*/ 1001359 w 1980198"/>
                      <a:gd name="connsiteY1" fmla="*/ 1069 h 390744"/>
                      <a:gd name="connsiteX2" fmla="*/ 1980198 w 1980198"/>
                      <a:gd name="connsiteY2" fmla="*/ 203634 h 390744"/>
                      <a:gd name="connsiteX3" fmla="*/ 1856373 w 1980198"/>
                      <a:gd name="connsiteY3" fmla="*/ 389054 h 390744"/>
                      <a:gd name="connsiteX4" fmla="*/ 50546 w 1980198"/>
                      <a:gd name="connsiteY4" fmla="*/ 379529 h 390744"/>
                      <a:gd name="connsiteX5" fmla="*/ 2921 w 1980198"/>
                      <a:gd name="connsiteY5" fmla="*/ 206809 h 390744"/>
                      <a:gd name="connsiteX0" fmla="*/ 2921 w 1980198"/>
                      <a:gd name="connsiteY0" fmla="*/ 206809 h 390744"/>
                      <a:gd name="connsiteX1" fmla="*/ 1001359 w 1980198"/>
                      <a:gd name="connsiteY1" fmla="*/ 1069 h 390744"/>
                      <a:gd name="connsiteX2" fmla="*/ 1980198 w 1980198"/>
                      <a:gd name="connsiteY2" fmla="*/ 203634 h 390744"/>
                      <a:gd name="connsiteX3" fmla="*/ 1856373 w 1980198"/>
                      <a:gd name="connsiteY3" fmla="*/ 389054 h 390744"/>
                      <a:gd name="connsiteX4" fmla="*/ 50546 w 1980198"/>
                      <a:gd name="connsiteY4" fmla="*/ 379529 h 390744"/>
                      <a:gd name="connsiteX5" fmla="*/ 2921 w 1980198"/>
                      <a:gd name="connsiteY5" fmla="*/ 206809 h 390744"/>
                      <a:gd name="connsiteX0" fmla="*/ 2921 w 1980198"/>
                      <a:gd name="connsiteY0" fmla="*/ 206809 h 390744"/>
                      <a:gd name="connsiteX1" fmla="*/ 1001359 w 1980198"/>
                      <a:gd name="connsiteY1" fmla="*/ 1069 h 390744"/>
                      <a:gd name="connsiteX2" fmla="*/ 1980198 w 1980198"/>
                      <a:gd name="connsiteY2" fmla="*/ 203634 h 390744"/>
                      <a:gd name="connsiteX3" fmla="*/ 1856373 w 1980198"/>
                      <a:gd name="connsiteY3" fmla="*/ 389054 h 390744"/>
                      <a:gd name="connsiteX4" fmla="*/ 50546 w 1980198"/>
                      <a:gd name="connsiteY4" fmla="*/ 379529 h 390744"/>
                      <a:gd name="connsiteX5" fmla="*/ 2921 w 1980198"/>
                      <a:gd name="connsiteY5" fmla="*/ 206809 h 390744"/>
                      <a:gd name="connsiteX0" fmla="*/ 0 w 1977277"/>
                      <a:gd name="connsiteY0" fmla="*/ 206809 h 395404"/>
                      <a:gd name="connsiteX1" fmla="*/ 998438 w 1977277"/>
                      <a:gd name="connsiteY1" fmla="*/ 1069 h 395404"/>
                      <a:gd name="connsiteX2" fmla="*/ 1977277 w 1977277"/>
                      <a:gd name="connsiteY2" fmla="*/ 203634 h 395404"/>
                      <a:gd name="connsiteX3" fmla="*/ 1853452 w 1977277"/>
                      <a:gd name="connsiteY3" fmla="*/ 389054 h 395404"/>
                      <a:gd name="connsiteX4" fmla="*/ 117475 w 1977277"/>
                      <a:gd name="connsiteY4" fmla="*/ 395404 h 395404"/>
                      <a:gd name="connsiteX5" fmla="*/ 0 w 1977277"/>
                      <a:gd name="connsiteY5" fmla="*/ 206809 h 395404"/>
                      <a:gd name="connsiteX0" fmla="*/ 5806 w 1983083"/>
                      <a:gd name="connsiteY0" fmla="*/ 206809 h 395404"/>
                      <a:gd name="connsiteX1" fmla="*/ 1004244 w 1983083"/>
                      <a:gd name="connsiteY1" fmla="*/ 1069 h 395404"/>
                      <a:gd name="connsiteX2" fmla="*/ 1983083 w 1983083"/>
                      <a:gd name="connsiteY2" fmla="*/ 203634 h 395404"/>
                      <a:gd name="connsiteX3" fmla="*/ 1859258 w 1983083"/>
                      <a:gd name="connsiteY3" fmla="*/ 389054 h 395404"/>
                      <a:gd name="connsiteX4" fmla="*/ 123281 w 1983083"/>
                      <a:gd name="connsiteY4" fmla="*/ 395404 h 395404"/>
                      <a:gd name="connsiteX5" fmla="*/ 5806 w 1983083"/>
                      <a:gd name="connsiteY5" fmla="*/ 206809 h 395404"/>
                      <a:gd name="connsiteX0" fmla="*/ 5806 w 1983083"/>
                      <a:gd name="connsiteY0" fmla="*/ 206809 h 395404"/>
                      <a:gd name="connsiteX1" fmla="*/ 1004244 w 1983083"/>
                      <a:gd name="connsiteY1" fmla="*/ 1069 h 395404"/>
                      <a:gd name="connsiteX2" fmla="*/ 1983083 w 1983083"/>
                      <a:gd name="connsiteY2" fmla="*/ 203634 h 395404"/>
                      <a:gd name="connsiteX3" fmla="*/ 1859258 w 1983083"/>
                      <a:gd name="connsiteY3" fmla="*/ 389054 h 395404"/>
                      <a:gd name="connsiteX4" fmla="*/ 123281 w 1983083"/>
                      <a:gd name="connsiteY4" fmla="*/ 395404 h 395404"/>
                      <a:gd name="connsiteX5" fmla="*/ 5806 w 1983083"/>
                      <a:gd name="connsiteY5" fmla="*/ 206809 h 395404"/>
                      <a:gd name="connsiteX0" fmla="*/ 5806 w 1983083"/>
                      <a:gd name="connsiteY0" fmla="*/ 206809 h 395404"/>
                      <a:gd name="connsiteX1" fmla="*/ 1004244 w 1983083"/>
                      <a:gd name="connsiteY1" fmla="*/ 1069 h 395404"/>
                      <a:gd name="connsiteX2" fmla="*/ 1983083 w 1983083"/>
                      <a:gd name="connsiteY2" fmla="*/ 203634 h 395404"/>
                      <a:gd name="connsiteX3" fmla="*/ 1859258 w 1983083"/>
                      <a:gd name="connsiteY3" fmla="*/ 389054 h 395404"/>
                      <a:gd name="connsiteX4" fmla="*/ 123281 w 1983083"/>
                      <a:gd name="connsiteY4" fmla="*/ 395404 h 395404"/>
                      <a:gd name="connsiteX5" fmla="*/ 5806 w 1983083"/>
                      <a:gd name="connsiteY5" fmla="*/ 206809 h 395404"/>
                      <a:gd name="connsiteX0" fmla="*/ 5806 w 1983083"/>
                      <a:gd name="connsiteY0" fmla="*/ 206809 h 395404"/>
                      <a:gd name="connsiteX1" fmla="*/ 1004244 w 1983083"/>
                      <a:gd name="connsiteY1" fmla="*/ 1069 h 395404"/>
                      <a:gd name="connsiteX2" fmla="*/ 1983083 w 1983083"/>
                      <a:gd name="connsiteY2" fmla="*/ 203634 h 395404"/>
                      <a:gd name="connsiteX3" fmla="*/ 1817983 w 1983083"/>
                      <a:gd name="connsiteY3" fmla="*/ 382704 h 395404"/>
                      <a:gd name="connsiteX4" fmla="*/ 123281 w 1983083"/>
                      <a:gd name="connsiteY4" fmla="*/ 395404 h 395404"/>
                      <a:gd name="connsiteX5" fmla="*/ 5806 w 1983083"/>
                      <a:gd name="connsiteY5" fmla="*/ 206809 h 395404"/>
                      <a:gd name="connsiteX0" fmla="*/ 5806 w 1983083"/>
                      <a:gd name="connsiteY0" fmla="*/ 206809 h 395404"/>
                      <a:gd name="connsiteX1" fmla="*/ 1004244 w 1983083"/>
                      <a:gd name="connsiteY1" fmla="*/ 1069 h 395404"/>
                      <a:gd name="connsiteX2" fmla="*/ 1983083 w 1983083"/>
                      <a:gd name="connsiteY2" fmla="*/ 203634 h 395404"/>
                      <a:gd name="connsiteX3" fmla="*/ 1817983 w 1983083"/>
                      <a:gd name="connsiteY3" fmla="*/ 382704 h 395404"/>
                      <a:gd name="connsiteX4" fmla="*/ 123281 w 1983083"/>
                      <a:gd name="connsiteY4" fmla="*/ 395404 h 395404"/>
                      <a:gd name="connsiteX5" fmla="*/ 5806 w 1983083"/>
                      <a:gd name="connsiteY5" fmla="*/ 206809 h 395404"/>
                      <a:gd name="connsiteX0" fmla="*/ 5806 w 1990013"/>
                      <a:gd name="connsiteY0" fmla="*/ 206809 h 395404"/>
                      <a:gd name="connsiteX1" fmla="*/ 1004244 w 1990013"/>
                      <a:gd name="connsiteY1" fmla="*/ 1069 h 395404"/>
                      <a:gd name="connsiteX2" fmla="*/ 1983083 w 1990013"/>
                      <a:gd name="connsiteY2" fmla="*/ 203634 h 395404"/>
                      <a:gd name="connsiteX3" fmla="*/ 1817983 w 1990013"/>
                      <a:gd name="connsiteY3" fmla="*/ 382704 h 395404"/>
                      <a:gd name="connsiteX4" fmla="*/ 123281 w 1990013"/>
                      <a:gd name="connsiteY4" fmla="*/ 395404 h 395404"/>
                      <a:gd name="connsiteX5" fmla="*/ 5806 w 1990013"/>
                      <a:gd name="connsiteY5" fmla="*/ 206809 h 395404"/>
                      <a:gd name="connsiteX0" fmla="*/ 5806 w 1990013"/>
                      <a:gd name="connsiteY0" fmla="*/ 206868 h 395463"/>
                      <a:gd name="connsiteX1" fmla="*/ 1004244 w 1990013"/>
                      <a:gd name="connsiteY1" fmla="*/ 1128 h 395463"/>
                      <a:gd name="connsiteX2" fmla="*/ 1983083 w 1990013"/>
                      <a:gd name="connsiteY2" fmla="*/ 203693 h 395463"/>
                      <a:gd name="connsiteX3" fmla="*/ 1817983 w 1990013"/>
                      <a:gd name="connsiteY3" fmla="*/ 382763 h 395463"/>
                      <a:gd name="connsiteX4" fmla="*/ 123281 w 1990013"/>
                      <a:gd name="connsiteY4" fmla="*/ 395463 h 395463"/>
                      <a:gd name="connsiteX5" fmla="*/ 5806 w 1990013"/>
                      <a:gd name="connsiteY5" fmla="*/ 206868 h 395463"/>
                      <a:gd name="connsiteX0" fmla="*/ 5806 w 1990013"/>
                      <a:gd name="connsiteY0" fmla="*/ 206868 h 395463"/>
                      <a:gd name="connsiteX1" fmla="*/ 1004244 w 1990013"/>
                      <a:gd name="connsiteY1" fmla="*/ 1128 h 395463"/>
                      <a:gd name="connsiteX2" fmla="*/ 1983083 w 1990013"/>
                      <a:gd name="connsiteY2" fmla="*/ 203693 h 395463"/>
                      <a:gd name="connsiteX3" fmla="*/ 1817983 w 1990013"/>
                      <a:gd name="connsiteY3" fmla="*/ 382763 h 395463"/>
                      <a:gd name="connsiteX4" fmla="*/ 123281 w 1990013"/>
                      <a:gd name="connsiteY4" fmla="*/ 395463 h 395463"/>
                      <a:gd name="connsiteX5" fmla="*/ 5806 w 1990013"/>
                      <a:gd name="connsiteY5" fmla="*/ 206868 h 395463"/>
                      <a:gd name="connsiteX0" fmla="*/ 5806 w 2000446"/>
                      <a:gd name="connsiteY0" fmla="*/ 206868 h 395463"/>
                      <a:gd name="connsiteX1" fmla="*/ 1004244 w 2000446"/>
                      <a:gd name="connsiteY1" fmla="*/ 1128 h 395463"/>
                      <a:gd name="connsiteX2" fmla="*/ 1983083 w 2000446"/>
                      <a:gd name="connsiteY2" fmla="*/ 203693 h 395463"/>
                      <a:gd name="connsiteX3" fmla="*/ 1817983 w 2000446"/>
                      <a:gd name="connsiteY3" fmla="*/ 382763 h 395463"/>
                      <a:gd name="connsiteX4" fmla="*/ 123281 w 2000446"/>
                      <a:gd name="connsiteY4" fmla="*/ 395463 h 395463"/>
                      <a:gd name="connsiteX5" fmla="*/ 5806 w 2000446"/>
                      <a:gd name="connsiteY5" fmla="*/ 206868 h 395463"/>
                      <a:gd name="connsiteX0" fmla="*/ 5806 w 2000446"/>
                      <a:gd name="connsiteY0" fmla="*/ 206286 h 394881"/>
                      <a:gd name="connsiteX1" fmla="*/ 1004244 w 2000446"/>
                      <a:gd name="connsiteY1" fmla="*/ 546 h 394881"/>
                      <a:gd name="connsiteX2" fmla="*/ 1983083 w 2000446"/>
                      <a:gd name="connsiteY2" fmla="*/ 203111 h 394881"/>
                      <a:gd name="connsiteX3" fmla="*/ 1817983 w 2000446"/>
                      <a:gd name="connsiteY3" fmla="*/ 382181 h 394881"/>
                      <a:gd name="connsiteX4" fmla="*/ 123281 w 2000446"/>
                      <a:gd name="connsiteY4" fmla="*/ 394881 h 394881"/>
                      <a:gd name="connsiteX5" fmla="*/ 5806 w 2000446"/>
                      <a:gd name="connsiteY5" fmla="*/ 206286 h 394881"/>
                      <a:gd name="connsiteX0" fmla="*/ 5806 w 1995147"/>
                      <a:gd name="connsiteY0" fmla="*/ 206286 h 394881"/>
                      <a:gd name="connsiteX1" fmla="*/ 1004244 w 1995147"/>
                      <a:gd name="connsiteY1" fmla="*/ 546 h 394881"/>
                      <a:gd name="connsiteX2" fmla="*/ 1983083 w 1995147"/>
                      <a:gd name="connsiteY2" fmla="*/ 203111 h 394881"/>
                      <a:gd name="connsiteX3" fmla="*/ 1817983 w 1995147"/>
                      <a:gd name="connsiteY3" fmla="*/ 382181 h 394881"/>
                      <a:gd name="connsiteX4" fmla="*/ 123281 w 1995147"/>
                      <a:gd name="connsiteY4" fmla="*/ 394881 h 394881"/>
                      <a:gd name="connsiteX5" fmla="*/ 5806 w 1995147"/>
                      <a:gd name="connsiteY5" fmla="*/ 206286 h 394881"/>
                      <a:gd name="connsiteX0" fmla="*/ 5806 w 1995147"/>
                      <a:gd name="connsiteY0" fmla="*/ 206286 h 394881"/>
                      <a:gd name="connsiteX1" fmla="*/ 1004244 w 1995147"/>
                      <a:gd name="connsiteY1" fmla="*/ 546 h 394881"/>
                      <a:gd name="connsiteX2" fmla="*/ 1983083 w 1995147"/>
                      <a:gd name="connsiteY2" fmla="*/ 203111 h 394881"/>
                      <a:gd name="connsiteX3" fmla="*/ 1817983 w 1995147"/>
                      <a:gd name="connsiteY3" fmla="*/ 382181 h 394881"/>
                      <a:gd name="connsiteX4" fmla="*/ 123281 w 1995147"/>
                      <a:gd name="connsiteY4" fmla="*/ 394881 h 394881"/>
                      <a:gd name="connsiteX5" fmla="*/ 5806 w 1995147"/>
                      <a:gd name="connsiteY5" fmla="*/ 206286 h 394881"/>
                      <a:gd name="connsiteX0" fmla="*/ 5806 w 1995147"/>
                      <a:gd name="connsiteY0" fmla="*/ 206286 h 394881"/>
                      <a:gd name="connsiteX1" fmla="*/ 1004244 w 1995147"/>
                      <a:gd name="connsiteY1" fmla="*/ 546 h 394881"/>
                      <a:gd name="connsiteX2" fmla="*/ 1983083 w 1995147"/>
                      <a:gd name="connsiteY2" fmla="*/ 203111 h 394881"/>
                      <a:gd name="connsiteX3" fmla="*/ 1817983 w 1995147"/>
                      <a:gd name="connsiteY3" fmla="*/ 382181 h 394881"/>
                      <a:gd name="connsiteX4" fmla="*/ 123281 w 1995147"/>
                      <a:gd name="connsiteY4" fmla="*/ 394881 h 394881"/>
                      <a:gd name="connsiteX5" fmla="*/ 5806 w 1995147"/>
                      <a:gd name="connsiteY5" fmla="*/ 206286 h 394881"/>
                      <a:gd name="connsiteX0" fmla="*/ 5806 w 1994755"/>
                      <a:gd name="connsiteY0" fmla="*/ 206286 h 394881"/>
                      <a:gd name="connsiteX1" fmla="*/ 1004244 w 1994755"/>
                      <a:gd name="connsiteY1" fmla="*/ 546 h 394881"/>
                      <a:gd name="connsiteX2" fmla="*/ 1983083 w 1994755"/>
                      <a:gd name="connsiteY2" fmla="*/ 203111 h 394881"/>
                      <a:gd name="connsiteX3" fmla="*/ 1817983 w 1994755"/>
                      <a:gd name="connsiteY3" fmla="*/ 382181 h 394881"/>
                      <a:gd name="connsiteX4" fmla="*/ 123281 w 1994755"/>
                      <a:gd name="connsiteY4" fmla="*/ 394881 h 394881"/>
                      <a:gd name="connsiteX5" fmla="*/ 5806 w 1994755"/>
                      <a:gd name="connsiteY5" fmla="*/ 206286 h 394881"/>
                      <a:gd name="connsiteX0" fmla="*/ 5806 w 2000009"/>
                      <a:gd name="connsiteY0" fmla="*/ 206286 h 394881"/>
                      <a:gd name="connsiteX1" fmla="*/ 1004244 w 2000009"/>
                      <a:gd name="connsiteY1" fmla="*/ 546 h 394881"/>
                      <a:gd name="connsiteX2" fmla="*/ 1983083 w 2000009"/>
                      <a:gd name="connsiteY2" fmla="*/ 203111 h 394881"/>
                      <a:gd name="connsiteX3" fmla="*/ 1817983 w 2000009"/>
                      <a:gd name="connsiteY3" fmla="*/ 382181 h 394881"/>
                      <a:gd name="connsiteX4" fmla="*/ 123281 w 2000009"/>
                      <a:gd name="connsiteY4" fmla="*/ 394881 h 394881"/>
                      <a:gd name="connsiteX5" fmla="*/ 5806 w 2000009"/>
                      <a:gd name="connsiteY5" fmla="*/ 206286 h 394881"/>
                      <a:gd name="connsiteX0" fmla="*/ 5806 w 1995852"/>
                      <a:gd name="connsiteY0" fmla="*/ 206286 h 394881"/>
                      <a:gd name="connsiteX1" fmla="*/ 1004244 w 1995852"/>
                      <a:gd name="connsiteY1" fmla="*/ 546 h 394881"/>
                      <a:gd name="connsiteX2" fmla="*/ 1983083 w 1995852"/>
                      <a:gd name="connsiteY2" fmla="*/ 203111 h 394881"/>
                      <a:gd name="connsiteX3" fmla="*/ 1783058 w 1995852"/>
                      <a:gd name="connsiteY3" fmla="*/ 379006 h 394881"/>
                      <a:gd name="connsiteX4" fmla="*/ 123281 w 1995852"/>
                      <a:gd name="connsiteY4" fmla="*/ 394881 h 394881"/>
                      <a:gd name="connsiteX5" fmla="*/ 5806 w 1995852"/>
                      <a:gd name="connsiteY5" fmla="*/ 206286 h 394881"/>
                      <a:gd name="connsiteX0" fmla="*/ 5806 w 1996722"/>
                      <a:gd name="connsiteY0" fmla="*/ 206286 h 394881"/>
                      <a:gd name="connsiteX1" fmla="*/ 1004244 w 1996722"/>
                      <a:gd name="connsiteY1" fmla="*/ 546 h 394881"/>
                      <a:gd name="connsiteX2" fmla="*/ 1983083 w 1996722"/>
                      <a:gd name="connsiteY2" fmla="*/ 203111 h 394881"/>
                      <a:gd name="connsiteX3" fmla="*/ 1783058 w 1996722"/>
                      <a:gd name="connsiteY3" fmla="*/ 379006 h 394881"/>
                      <a:gd name="connsiteX4" fmla="*/ 123281 w 1996722"/>
                      <a:gd name="connsiteY4" fmla="*/ 394881 h 394881"/>
                      <a:gd name="connsiteX5" fmla="*/ 5806 w 1996722"/>
                      <a:gd name="connsiteY5" fmla="*/ 206286 h 394881"/>
                      <a:gd name="connsiteX0" fmla="*/ 5806 w 1996722"/>
                      <a:gd name="connsiteY0" fmla="*/ 206286 h 394881"/>
                      <a:gd name="connsiteX1" fmla="*/ 1004244 w 1996722"/>
                      <a:gd name="connsiteY1" fmla="*/ 546 h 394881"/>
                      <a:gd name="connsiteX2" fmla="*/ 1983083 w 1996722"/>
                      <a:gd name="connsiteY2" fmla="*/ 203111 h 394881"/>
                      <a:gd name="connsiteX3" fmla="*/ 1783058 w 1996722"/>
                      <a:gd name="connsiteY3" fmla="*/ 379006 h 394881"/>
                      <a:gd name="connsiteX4" fmla="*/ 123281 w 1996722"/>
                      <a:gd name="connsiteY4" fmla="*/ 394881 h 394881"/>
                      <a:gd name="connsiteX5" fmla="*/ 5806 w 1996722"/>
                      <a:gd name="connsiteY5" fmla="*/ 206286 h 394881"/>
                      <a:gd name="connsiteX0" fmla="*/ 3421 w 1994337"/>
                      <a:gd name="connsiteY0" fmla="*/ 206286 h 394881"/>
                      <a:gd name="connsiteX1" fmla="*/ 1001859 w 1994337"/>
                      <a:gd name="connsiteY1" fmla="*/ 546 h 394881"/>
                      <a:gd name="connsiteX2" fmla="*/ 1980698 w 1994337"/>
                      <a:gd name="connsiteY2" fmla="*/ 203111 h 394881"/>
                      <a:gd name="connsiteX3" fmla="*/ 1780673 w 1994337"/>
                      <a:gd name="connsiteY3" fmla="*/ 379006 h 394881"/>
                      <a:gd name="connsiteX4" fmla="*/ 120896 w 1994337"/>
                      <a:gd name="connsiteY4" fmla="*/ 394881 h 394881"/>
                      <a:gd name="connsiteX5" fmla="*/ 3421 w 1994337"/>
                      <a:gd name="connsiteY5" fmla="*/ 206286 h 394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4337" h="394881">
                        <a:moveTo>
                          <a:pt x="3421" y="206286"/>
                        </a:moveTo>
                        <a:cubicBezTo>
                          <a:pt x="149967" y="75264"/>
                          <a:pt x="674338" y="17268"/>
                          <a:pt x="1001859" y="546"/>
                        </a:cubicBezTo>
                        <a:cubicBezTo>
                          <a:pt x="1258289" y="-8132"/>
                          <a:pt x="1822693" y="87964"/>
                          <a:pt x="1980698" y="203111"/>
                        </a:cubicBezTo>
                        <a:cubicBezTo>
                          <a:pt x="2026206" y="295609"/>
                          <a:pt x="1957415" y="407158"/>
                          <a:pt x="1780673" y="379006"/>
                        </a:cubicBezTo>
                        <a:cubicBezTo>
                          <a:pt x="1061256" y="131356"/>
                          <a:pt x="614888" y="261531"/>
                          <a:pt x="120896" y="394881"/>
                        </a:cubicBezTo>
                        <a:cubicBezTo>
                          <a:pt x="-37854" y="365883"/>
                          <a:pt x="6596" y="244809"/>
                          <a:pt x="3421" y="206286"/>
                        </a:cubicBezTo>
                        <a:close/>
                      </a:path>
                    </a:pathLst>
                  </a:cu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162" name="Rectangle 3">
                    <a:extLst>
                      <a:ext uri="{FF2B5EF4-FFF2-40B4-BE49-F238E27FC236}">
                        <a16:creationId xmlns:a16="http://schemas.microsoft.com/office/drawing/2014/main" id="{B31AA1BB-3718-45A9-98EE-D6E4E9998B30}"/>
                      </a:ext>
                    </a:extLst>
                  </p:cNvPr>
                  <p:cNvSpPr/>
                  <p:nvPr/>
                </p:nvSpPr>
                <p:spPr>
                  <a:xfrm>
                    <a:off x="5412978" y="5547797"/>
                    <a:ext cx="227656" cy="45076"/>
                  </a:xfrm>
                  <a:custGeom>
                    <a:avLst/>
                    <a:gdLst>
                      <a:gd name="connsiteX0" fmla="*/ 0 w 1977277"/>
                      <a:gd name="connsiteY0" fmla="*/ 0 h 236220"/>
                      <a:gd name="connsiteX1" fmla="*/ 1977277 w 1977277"/>
                      <a:gd name="connsiteY1" fmla="*/ 0 h 236220"/>
                      <a:gd name="connsiteX2" fmla="*/ 1977277 w 1977277"/>
                      <a:gd name="connsiteY2" fmla="*/ 236220 h 236220"/>
                      <a:gd name="connsiteX3" fmla="*/ 0 w 1977277"/>
                      <a:gd name="connsiteY3" fmla="*/ 236220 h 236220"/>
                      <a:gd name="connsiteX4" fmla="*/ 0 w 1977277"/>
                      <a:gd name="connsiteY4" fmla="*/ 0 h 236220"/>
                      <a:gd name="connsiteX0" fmla="*/ 0 w 1977277"/>
                      <a:gd name="connsiteY0" fmla="*/ 94615 h 330835"/>
                      <a:gd name="connsiteX1" fmla="*/ 982563 w 1977277"/>
                      <a:gd name="connsiteY1" fmla="*/ 0 h 330835"/>
                      <a:gd name="connsiteX2" fmla="*/ 1977277 w 1977277"/>
                      <a:gd name="connsiteY2" fmla="*/ 94615 h 330835"/>
                      <a:gd name="connsiteX3" fmla="*/ 1977277 w 1977277"/>
                      <a:gd name="connsiteY3" fmla="*/ 330835 h 330835"/>
                      <a:gd name="connsiteX4" fmla="*/ 0 w 1977277"/>
                      <a:gd name="connsiteY4" fmla="*/ 330835 h 330835"/>
                      <a:gd name="connsiteX5" fmla="*/ 0 w 1977277"/>
                      <a:gd name="connsiteY5" fmla="*/ 94615 h 330835"/>
                      <a:gd name="connsiteX0" fmla="*/ 0 w 1977277"/>
                      <a:gd name="connsiteY0" fmla="*/ 135890 h 372110"/>
                      <a:gd name="connsiteX1" fmla="*/ 988913 w 1977277"/>
                      <a:gd name="connsiteY1" fmla="*/ 0 h 372110"/>
                      <a:gd name="connsiteX2" fmla="*/ 1977277 w 1977277"/>
                      <a:gd name="connsiteY2" fmla="*/ 135890 h 372110"/>
                      <a:gd name="connsiteX3" fmla="*/ 1977277 w 1977277"/>
                      <a:gd name="connsiteY3" fmla="*/ 372110 h 372110"/>
                      <a:gd name="connsiteX4" fmla="*/ 0 w 1977277"/>
                      <a:gd name="connsiteY4" fmla="*/ 372110 h 372110"/>
                      <a:gd name="connsiteX5" fmla="*/ 0 w 1977277"/>
                      <a:gd name="connsiteY5" fmla="*/ 135890 h 372110"/>
                      <a:gd name="connsiteX0" fmla="*/ 0 w 1977277"/>
                      <a:gd name="connsiteY0" fmla="*/ 139065 h 375285"/>
                      <a:gd name="connsiteX1" fmla="*/ 998438 w 1977277"/>
                      <a:gd name="connsiteY1" fmla="*/ 0 h 375285"/>
                      <a:gd name="connsiteX2" fmla="*/ 1977277 w 1977277"/>
                      <a:gd name="connsiteY2" fmla="*/ 139065 h 375285"/>
                      <a:gd name="connsiteX3" fmla="*/ 1977277 w 1977277"/>
                      <a:gd name="connsiteY3" fmla="*/ 375285 h 375285"/>
                      <a:gd name="connsiteX4" fmla="*/ 0 w 1977277"/>
                      <a:gd name="connsiteY4" fmla="*/ 375285 h 375285"/>
                      <a:gd name="connsiteX5" fmla="*/ 0 w 1977277"/>
                      <a:gd name="connsiteY5" fmla="*/ 139065 h 375285"/>
                      <a:gd name="connsiteX0" fmla="*/ 0 w 1977277"/>
                      <a:gd name="connsiteY0" fmla="*/ 139065 h 375285"/>
                      <a:gd name="connsiteX1" fmla="*/ 998438 w 1977277"/>
                      <a:gd name="connsiteY1" fmla="*/ 0 h 375285"/>
                      <a:gd name="connsiteX2" fmla="*/ 1977277 w 1977277"/>
                      <a:gd name="connsiteY2" fmla="*/ 202565 h 375285"/>
                      <a:gd name="connsiteX3" fmla="*/ 1977277 w 1977277"/>
                      <a:gd name="connsiteY3" fmla="*/ 375285 h 375285"/>
                      <a:gd name="connsiteX4" fmla="*/ 0 w 1977277"/>
                      <a:gd name="connsiteY4" fmla="*/ 375285 h 375285"/>
                      <a:gd name="connsiteX5" fmla="*/ 0 w 1977277"/>
                      <a:gd name="connsiteY5" fmla="*/ 139065 h 375285"/>
                      <a:gd name="connsiteX0" fmla="*/ 0 w 1977277"/>
                      <a:gd name="connsiteY0" fmla="*/ 139065 h 375285"/>
                      <a:gd name="connsiteX1" fmla="*/ 998438 w 1977277"/>
                      <a:gd name="connsiteY1" fmla="*/ 0 h 375285"/>
                      <a:gd name="connsiteX2" fmla="*/ 1977277 w 1977277"/>
                      <a:gd name="connsiteY2" fmla="*/ 202565 h 375285"/>
                      <a:gd name="connsiteX3" fmla="*/ 1875677 w 1977277"/>
                      <a:gd name="connsiteY3" fmla="*/ 375285 h 375285"/>
                      <a:gd name="connsiteX4" fmla="*/ 0 w 1977277"/>
                      <a:gd name="connsiteY4" fmla="*/ 375285 h 375285"/>
                      <a:gd name="connsiteX5" fmla="*/ 0 w 1977277"/>
                      <a:gd name="connsiteY5" fmla="*/ 139065 h 375285"/>
                      <a:gd name="connsiteX0" fmla="*/ 0 w 1977277"/>
                      <a:gd name="connsiteY0" fmla="*/ 205740 h 375285"/>
                      <a:gd name="connsiteX1" fmla="*/ 998438 w 1977277"/>
                      <a:gd name="connsiteY1" fmla="*/ 0 h 375285"/>
                      <a:gd name="connsiteX2" fmla="*/ 1977277 w 1977277"/>
                      <a:gd name="connsiteY2" fmla="*/ 202565 h 375285"/>
                      <a:gd name="connsiteX3" fmla="*/ 1875677 w 1977277"/>
                      <a:gd name="connsiteY3" fmla="*/ 375285 h 375285"/>
                      <a:gd name="connsiteX4" fmla="*/ 0 w 1977277"/>
                      <a:gd name="connsiteY4" fmla="*/ 375285 h 375285"/>
                      <a:gd name="connsiteX5" fmla="*/ 0 w 1977277"/>
                      <a:gd name="connsiteY5" fmla="*/ 205740 h 375285"/>
                      <a:gd name="connsiteX0" fmla="*/ 0 w 1977277"/>
                      <a:gd name="connsiteY0" fmla="*/ 205740 h 378460"/>
                      <a:gd name="connsiteX1" fmla="*/ 998438 w 1977277"/>
                      <a:gd name="connsiteY1" fmla="*/ 0 h 378460"/>
                      <a:gd name="connsiteX2" fmla="*/ 1977277 w 1977277"/>
                      <a:gd name="connsiteY2" fmla="*/ 202565 h 378460"/>
                      <a:gd name="connsiteX3" fmla="*/ 1875677 w 1977277"/>
                      <a:gd name="connsiteY3" fmla="*/ 375285 h 378460"/>
                      <a:gd name="connsiteX4" fmla="*/ 47625 w 1977277"/>
                      <a:gd name="connsiteY4" fmla="*/ 378460 h 378460"/>
                      <a:gd name="connsiteX5" fmla="*/ 0 w 1977277"/>
                      <a:gd name="connsiteY5" fmla="*/ 205740 h 378460"/>
                      <a:gd name="connsiteX0" fmla="*/ 0 w 1977277"/>
                      <a:gd name="connsiteY0" fmla="*/ 205740 h 378460"/>
                      <a:gd name="connsiteX1" fmla="*/ 998438 w 1977277"/>
                      <a:gd name="connsiteY1" fmla="*/ 0 h 378460"/>
                      <a:gd name="connsiteX2" fmla="*/ 1977277 w 1977277"/>
                      <a:gd name="connsiteY2" fmla="*/ 202565 h 378460"/>
                      <a:gd name="connsiteX3" fmla="*/ 1875677 w 1977277"/>
                      <a:gd name="connsiteY3" fmla="*/ 375285 h 378460"/>
                      <a:gd name="connsiteX4" fmla="*/ 47625 w 1977277"/>
                      <a:gd name="connsiteY4" fmla="*/ 378460 h 378460"/>
                      <a:gd name="connsiteX5" fmla="*/ 0 w 1977277"/>
                      <a:gd name="connsiteY5" fmla="*/ 205740 h 378460"/>
                      <a:gd name="connsiteX0" fmla="*/ 4973 w 1982250"/>
                      <a:gd name="connsiteY0" fmla="*/ 205740 h 378460"/>
                      <a:gd name="connsiteX1" fmla="*/ 1003411 w 1982250"/>
                      <a:gd name="connsiteY1" fmla="*/ 0 h 378460"/>
                      <a:gd name="connsiteX2" fmla="*/ 1982250 w 1982250"/>
                      <a:gd name="connsiteY2" fmla="*/ 202565 h 378460"/>
                      <a:gd name="connsiteX3" fmla="*/ 1880650 w 1982250"/>
                      <a:gd name="connsiteY3" fmla="*/ 375285 h 378460"/>
                      <a:gd name="connsiteX4" fmla="*/ 52598 w 1982250"/>
                      <a:gd name="connsiteY4" fmla="*/ 378460 h 378460"/>
                      <a:gd name="connsiteX5" fmla="*/ 4973 w 1982250"/>
                      <a:gd name="connsiteY5" fmla="*/ 205740 h 378460"/>
                      <a:gd name="connsiteX0" fmla="*/ 4973 w 1982250"/>
                      <a:gd name="connsiteY0" fmla="*/ 205740 h 378460"/>
                      <a:gd name="connsiteX1" fmla="*/ 1003411 w 1982250"/>
                      <a:gd name="connsiteY1" fmla="*/ 0 h 378460"/>
                      <a:gd name="connsiteX2" fmla="*/ 1982250 w 1982250"/>
                      <a:gd name="connsiteY2" fmla="*/ 202565 h 378460"/>
                      <a:gd name="connsiteX3" fmla="*/ 1880650 w 1982250"/>
                      <a:gd name="connsiteY3" fmla="*/ 375285 h 378460"/>
                      <a:gd name="connsiteX4" fmla="*/ 52598 w 1982250"/>
                      <a:gd name="connsiteY4" fmla="*/ 378460 h 378460"/>
                      <a:gd name="connsiteX5" fmla="*/ 4973 w 1982250"/>
                      <a:gd name="connsiteY5" fmla="*/ 205740 h 378460"/>
                      <a:gd name="connsiteX0" fmla="*/ 4973 w 1982250"/>
                      <a:gd name="connsiteY0" fmla="*/ 205740 h 378460"/>
                      <a:gd name="connsiteX1" fmla="*/ 1003411 w 1982250"/>
                      <a:gd name="connsiteY1" fmla="*/ 0 h 378460"/>
                      <a:gd name="connsiteX2" fmla="*/ 1982250 w 1982250"/>
                      <a:gd name="connsiteY2" fmla="*/ 202565 h 378460"/>
                      <a:gd name="connsiteX3" fmla="*/ 1880650 w 1982250"/>
                      <a:gd name="connsiteY3" fmla="*/ 375285 h 378460"/>
                      <a:gd name="connsiteX4" fmla="*/ 52598 w 1982250"/>
                      <a:gd name="connsiteY4" fmla="*/ 378460 h 378460"/>
                      <a:gd name="connsiteX5" fmla="*/ 4973 w 1982250"/>
                      <a:gd name="connsiteY5" fmla="*/ 205740 h 378460"/>
                      <a:gd name="connsiteX0" fmla="*/ 4973 w 1982250"/>
                      <a:gd name="connsiteY0" fmla="*/ 205740 h 378460"/>
                      <a:gd name="connsiteX1" fmla="*/ 1003411 w 1982250"/>
                      <a:gd name="connsiteY1" fmla="*/ 0 h 378460"/>
                      <a:gd name="connsiteX2" fmla="*/ 1982250 w 1982250"/>
                      <a:gd name="connsiteY2" fmla="*/ 202565 h 378460"/>
                      <a:gd name="connsiteX3" fmla="*/ 1880650 w 1982250"/>
                      <a:gd name="connsiteY3" fmla="*/ 375285 h 378460"/>
                      <a:gd name="connsiteX4" fmla="*/ 52598 w 1982250"/>
                      <a:gd name="connsiteY4" fmla="*/ 378460 h 378460"/>
                      <a:gd name="connsiteX5" fmla="*/ 4973 w 1982250"/>
                      <a:gd name="connsiteY5" fmla="*/ 205740 h 378460"/>
                      <a:gd name="connsiteX0" fmla="*/ 0 w 1977277"/>
                      <a:gd name="connsiteY0" fmla="*/ 205740 h 378460"/>
                      <a:gd name="connsiteX1" fmla="*/ 998438 w 1977277"/>
                      <a:gd name="connsiteY1" fmla="*/ 0 h 378460"/>
                      <a:gd name="connsiteX2" fmla="*/ 1977277 w 1977277"/>
                      <a:gd name="connsiteY2" fmla="*/ 202565 h 378460"/>
                      <a:gd name="connsiteX3" fmla="*/ 1875677 w 1977277"/>
                      <a:gd name="connsiteY3" fmla="*/ 375285 h 378460"/>
                      <a:gd name="connsiteX4" fmla="*/ 47625 w 1977277"/>
                      <a:gd name="connsiteY4" fmla="*/ 378460 h 378460"/>
                      <a:gd name="connsiteX5" fmla="*/ 0 w 1977277"/>
                      <a:gd name="connsiteY5" fmla="*/ 205740 h 378460"/>
                      <a:gd name="connsiteX0" fmla="*/ 2921 w 1980198"/>
                      <a:gd name="connsiteY0" fmla="*/ 205740 h 378460"/>
                      <a:gd name="connsiteX1" fmla="*/ 1001359 w 1980198"/>
                      <a:gd name="connsiteY1" fmla="*/ 0 h 378460"/>
                      <a:gd name="connsiteX2" fmla="*/ 1980198 w 1980198"/>
                      <a:gd name="connsiteY2" fmla="*/ 202565 h 378460"/>
                      <a:gd name="connsiteX3" fmla="*/ 1878598 w 1980198"/>
                      <a:gd name="connsiteY3" fmla="*/ 375285 h 378460"/>
                      <a:gd name="connsiteX4" fmla="*/ 50546 w 1980198"/>
                      <a:gd name="connsiteY4" fmla="*/ 378460 h 378460"/>
                      <a:gd name="connsiteX5" fmla="*/ 2921 w 1980198"/>
                      <a:gd name="connsiteY5" fmla="*/ 205740 h 378460"/>
                      <a:gd name="connsiteX0" fmla="*/ 2921 w 1980198"/>
                      <a:gd name="connsiteY0" fmla="*/ 205740 h 378460"/>
                      <a:gd name="connsiteX1" fmla="*/ 1001359 w 1980198"/>
                      <a:gd name="connsiteY1" fmla="*/ 0 h 378460"/>
                      <a:gd name="connsiteX2" fmla="*/ 1980198 w 1980198"/>
                      <a:gd name="connsiteY2" fmla="*/ 202565 h 378460"/>
                      <a:gd name="connsiteX3" fmla="*/ 1878598 w 1980198"/>
                      <a:gd name="connsiteY3" fmla="*/ 375285 h 378460"/>
                      <a:gd name="connsiteX4" fmla="*/ 50546 w 1980198"/>
                      <a:gd name="connsiteY4" fmla="*/ 378460 h 378460"/>
                      <a:gd name="connsiteX5" fmla="*/ 2921 w 1980198"/>
                      <a:gd name="connsiteY5" fmla="*/ 205740 h 378460"/>
                      <a:gd name="connsiteX0" fmla="*/ 2921 w 1980198"/>
                      <a:gd name="connsiteY0" fmla="*/ 205740 h 378460"/>
                      <a:gd name="connsiteX1" fmla="*/ 1001359 w 1980198"/>
                      <a:gd name="connsiteY1" fmla="*/ 0 h 378460"/>
                      <a:gd name="connsiteX2" fmla="*/ 1980198 w 1980198"/>
                      <a:gd name="connsiteY2" fmla="*/ 202565 h 378460"/>
                      <a:gd name="connsiteX3" fmla="*/ 1878598 w 1980198"/>
                      <a:gd name="connsiteY3" fmla="*/ 375285 h 378460"/>
                      <a:gd name="connsiteX4" fmla="*/ 50546 w 1980198"/>
                      <a:gd name="connsiteY4" fmla="*/ 378460 h 378460"/>
                      <a:gd name="connsiteX5" fmla="*/ 2921 w 1980198"/>
                      <a:gd name="connsiteY5" fmla="*/ 205740 h 378460"/>
                      <a:gd name="connsiteX0" fmla="*/ 2921 w 1980198"/>
                      <a:gd name="connsiteY0" fmla="*/ 206343 h 379063"/>
                      <a:gd name="connsiteX1" fmla="*/ 1001359 w 1980198"/>
                      <a:gd name="connsiteY1" fmla="*/ 603 h 379063"/>
                      <a:gd name="connsiteX2" fmla="*/ 1980198 w 1980198"/>
                      <a:gd name="connsiteY2" fmla="*/ 203168 h 379063"/>
                      <a:gd name="connsiteX3" fmla="*/ 1878598 w 1980198"/>
                      <a:gd name="connsiteY3" fmla="*/ 375888 h 379063"/>
                      <a:gd name="connsiteX4" fmla="*/ 50546 w 1980198"/>
                      <a:gd name="connsiteY4" fmla="*/ 379063 h 379063"/>
                      <a:gd name="connsiteX5" fmla="*/ 2921 w 1980198"/>
                      <a:gd name="connsiteY5" fmla="*/ 206343 h 379063"/>
                      <a:gd name="connsiteX0" fmla="*/ 2921 w 1980198"/>
                      <a:gd name="connsiteY0" fmla="*/ 207006 h 379726"/>
                      <a:gd name="connsiteX1" fmla="*/ 1001359 w 1980198"/>
                      <a:gd name="connsiteY1" fmla="*/ 1266 h 379726"/>
                      <a:gd name="connsiteX2" fmla="*/ 1980198 w 1980198"/>
                      <a:gd name="connsiteY2" fmla="*/ 203831 h 379726"/>
                      <a:gd name="connsiteX3" fmla="*/ 1878598 w 1980198"/>
                      <a:gd name="connsiteY3" fmla="*/ 376551 h 379726"/>
                      <a:gd name="connsiteX4" fmla="*/ 50546 w 1980198"/>
                      <a:gd name="connsiteY4" fmla="*/ 379726 h 379726"/>
                      <a:gd name="connsiteX5" fmla="*/ 2921 w 1980198"/>
                      <a:gd name="connsiteY5" fmla="*/ 207006 h 379726"/>
                      <a:gd name="connsiteX0" fmla="*/ 2921 w 1980198"/>
                      <a:gd name="connsiteY0" fmla="*/ 207006 h 379726"/>
                      <a:gd name="connsiteX1" fmla="*/ 1001359 w 1980198"/>
                      <a:gd name="connsiteY1" fmla="*/ 1266 h 379726"/>
                      <a:gd name="connsiteX2" fmla="*/ 1980198 w 1980198"/>
                      <a:gd name="connsiteY2" fmla="*/ 203831 h 379726"/>
                      <a:gd name="connsiteX3" fmla="*/ 1878598 w 1980198"/>
                      <a:gd name="connsiteY3" fmla="*/ 376551 h 379726"/>
                      <a:gd name="connsiteX4" fmla="*/ 50546 w 1980198"/>
                      <a:gd name="connsiteY4" fmla="*/ 379726 h 379726"/>
                      <a:gd name="connsiteX5" fmla="*/ 2921 w 1980198"/>
                      <a:gd name="connsiteY5" fmla="*/ 207006 h 379726"/>
                      <a:gd name="connsiteX0" fmla="*/ 2921 w 1980198"/>
                      <a:gd name="connsiteY0" fmla="*/ 207006 h 379726"/>
                      <a:gd name="connsiteX1" fmla="*/ 1001359 w 1980198"/>
                      <a:gd name="connsiteY1" fmla="*/ 1266 h 379726"/>
                      <a:gd name="connsiteX2" fmla="*/ 1980198 w 1980198"/>
                      <a:gd name="connsiteY2" fmla="*/ 203831 h 379726"/>
                      <a:gd name="connsiteX3" fmla="*/ 1878598 w 1980198"/>
                      <a:gd name="connsiteY3" fmla="*/ 376551 h 379726"/>
                      <a:gd name="connsiteX4" fmla="*/ 50546 w 1980198"/>
                      <a:gd name="connsiteY4" fmla="*/ 379726 h 379726"/>
                      <a:gd name="connsiteX5" fmla="*/ 2921 w 1980198"/>
                      <a:gd name="connsiteY5" fmla="*/ 207006 h 379726"/>
                      <a:gd name="connsiteX0" fmla="*/ 2921 w 1980198"/>
                      <a:gd name="connsiteY0" fmla="*/ 207006 h 379726"/>
                      <a:gd name="connsiteX1" fmla="*/ 1001359 w 1980198"/>
                      <a:gd name="connsiteY1" fmla="*/ 1266 h 379726"/>
                      <a:gd name="connsiteX2" fmla="*/ 1980198 w 1980198"/>
                      <a:gd name="connsiteY2" fmla="*/ 203831 h 379726"/>
                      <a:gd name="connsiteX3" fmla="*/ 1878598 w 1980198"/>
                      <a:gd name="connsiteY3" fmla="*/ 376551 h 379726"/>
                      <a:gd name="connsiteX4" fmla="*/ 50546 w 1980198"/>
                      <a:gd name="connsiteY4" fmla="*/ 379726 h 379726"/>
                      <a:gd name="connsiteX5" fmla="*/ 2921 w 1980198"/>
                      <a:gd name="connsiteY5" fmla="*/ 207006 h 379726"/>
                      <a:gd name="connsiteX0" fmla="*/ 2921 w 1980198"/>
                      <a:gd name="connsiteY0" fmla="*/ 206809 h 379529"/>
                      <a:gd name="connsiteX1" fmla="*/ 1001359 w 1980198"/>
                      <a:gd name="connsiteY1" fmla="*/ 1069 h 379529"/>
                      <a:gd name="connsiteX2" fmla="*/ 1980198 w 1980198"/>
                      <a:gd name="connsiteY2" fmla="*/ 203634 h 379529"/>
                      <a:gd name="connsiteX3" fmla="*/ 1878598 w 1980198"/>
                      <a:gd name="connsiteY3" fmla="*/ 376354 h 379529"/>
                      <a:gd name="connsiteX4" fmla="*/ 50546 w 1980198"/>
                      <a:gd name="connsiteY4" fmla="*/ 379529 h 379529"/>
                      <a:gd name="connsiteX5" fmla="*/ 2921 w 1980198"/>
                      <a:gd name="connsiteY5" fmla="*/ 206809 h 379529"/>
                      <a:gd name="connsiteX0" fmla="*/ 2921 w 1980198"/>
                      <a:gd name="connsiteY0" fmla="*/ 206809 h 390744"/>
                      <a:gd name="connsiteX1" fmla="*/ 1001359 w 1980198"/>
                      <a:gd name="connsiteY1" fmla="*/ 1069 h 390744"/>
                      <a:gd name="connsiteX2" fmla="*/ 1980198 w 1980198"/>
                      <a:gd name="connsiteY2" fmla="*/ 203634 h 390744"/>
                      <a:gd name="connsiteX3" fmla="*/ 1856373 w 1980198"/>
                      <a:gd name="connsiteY3" fmla="*/ 389054 h 390744"/>
                      <a:gd name="connsiteX4" fmla="*/ 50546 w 1980198"/>
                      <a:gd name="connsiteY4" fmla="*/ 379529 h 390744"/>
                      <a:gd name="connsiteX5" fmla="*/ 2921 w 1980198"/>
                      <a:gd name="connsiteY5" fmla="*/ 206809 h 390744"/>
                      <a:gd name="connsiteX0" fmla="*/ 2921 w 1980198"/>
                      <a:gd name="connsiteY0" fmla="*/ 206809 h 390744"/>
                      <a:gd name="connsiteX1" fmla="*/ 1001359 w 1980198"/>
                      <a:gd name="connsiteY1" fmla="*/ 1069 h 390744"/>
                      <a:gd name="connsiteX2" fmla="*/ 1980198 w 1980198"/>
                      <a:gd name="connsiteY2" fmla="*/ 203634 h 390744"/>
                      <a:gd name="connsiteX3" fmla="*/ 1856373 w 1980198"/>
                      <a:gd name="connsiteY3" fmla="*/ 389054 h 390744"/>
                      <a:gd name="connsiteX4" fmla="*/ 50546 w 1980198"/>
                      <a:gd name="connsiteY4" fmla="*/ 379529 h 390744"/>
                      <a:gd name="connsiteX5" fmla="*/ 2921 w 1980198"/>
                      <a:gd name="connsiteY5" fmla="*/ 206809 h 390744"/>
                      <a:gd name="connsiteX0" fmla="*/ 2921 w 1980198"/>
                      <a:gd name="connsiteY0" fmla="*/ 206809 h 390744"/>
                      <a:gd name="connsiteX1" fmla="*/ 1001359 w 1980198"/>
                      <a:gd name="connsiteY1" fmla="*/ 1069 h 390744"/>
                      <a:gd name="connsiteX2" fmla="*/ 1980198 w 1980198"/>
                      <a:gd name="connsiteY2" fmla="*/ 203634 h 390744"/>
                      <a:gd name="connsiteX3" fmla="*/ 1856373 w 1980198"/>
                      <a:gd name="connsiteY3" fmla="*/ 389054 h 390744"/>
                      <a:gd name="connsiteX4" fmla="*/ 50546 w 1980198"/>
                      <a:gd name="connsiteY4" fmla="*/ 379529 h 390744"/>
                      <a:gd name="connsiteX5" fmla="*/ 2921 w 1980198"/>
                      <a:gd name="connsiteY5" fmla="*/ 206809 h 390744"/>
                      <a:gd name="connsiteX0" fmla="*/ 0 w 1977277"/>
                      <a:gd name="connsiteY0" fmla="*/ 206809 h 395404"/>
                      <a:gd name="connsiteX1" fmla="*/ 998438 w 1977277"/>
                      <a:gd name="connsiteY1" fmla="*/ 1069 h 395404"/>
                      <a:gd name="connsiteX2" fmla="*/ 1977277 w 1977277"/>
                      <a:gd name="connsiteY2" fmla="*/ 203634 h 395404"/>
                      <a:gd name="connsiteX3" fmla="*/ 1853452 w 1977277"/>
                      <a:gd name="connsiteY3" fmla="*/ 389054 h 395404"/>
                      <a:gd name="connsiteX4" fmla="*/ 117475 w 1977277"/>
                      <a:gd name="connsiteY4" fmla="*/ 395404 h 395404"/>
                      <a:gd name="connsiteX5" fmla="*/ 0 w 1977277"/>
                      <a:gd name="connsiteY5" fmla="*/ 206809 h 395404"/>
                      <a:gd name="connsiteX0" fmla="*/ 5806 w 1983083"/>
                      <a:gd name="connsiteY0" fmla="*/ 206809 h 395404"/>
                      <a:gd name="connsiteX1" fmla="*/ 1004244 w 1983083"/>
                      <a:gd name="connsiteY1" fmla="*/ 1069 h 395404"/>
                      <a:gd name="connsiteX2" fmla="*/ 1983083 w 1983083"/>
                      <a:gd name="connsiteY2" fmla="*/ 203634 h 395404"/>
                      <a:gd name="connsiteX3" fmla="*/ 1859258 w 1983083"/>
                      <a:gd name="connsiteY3" fmla="*/ 389054 h 395404"/>
                      <a:gd name="connsiteX4" fmla="*/ 123281 w 1983083"/>
                      <a:gd name="connsiteY4" fmla="*/ 395404 h 395404"/>
                      <a:gd name="connsiteX5" fmla="*/ 5806 w 1983083"/>
                      <a:gd name="connsiteY5" fmla="*/ 206809 h 395404"/>
                      <a:gd name="connsiteX0" fmla="*/ 5806 w 1983083"/>
                      <a:gd name="connsiteY0" fmla="*/ 206809 h 395404"/>
                      <a:gd name="connsiteX1" fmla="*/ 1004244 w 1983083"/>
                      <a:gd name="connsiteY1" fmla="*/ 1069 h 395404"/>
                      <a:gd name="connsiteX2" fmla="*/ 1983083 w 1983083"/>
                      <a:gd name="connsiteY2" fmla="*/ 203634 h 395404"/>
                      <a:gd name="connsiteX3" fmla="*/ 1859258 w 1983083"/>
                      <a:gd name="connsiteY3" fmla="*/ 389054 h 395404"/>
                      <a:gd name="connsiteX4" fmla="*/ 123281 w 1983083"/>
                      <a:gd name="connsiteY4" fmla="*/ 395404 h 395404"/>
                      <a:gd name="connsiteX5" fmla="*/ 5806 w 1983083"/>
                      <a:gd name="connsiteY5" fmla="*/ 206809 h 395404"/>
                      <a:gd name="connsiteX0" fmla="*/ 5806 w 1983083"/>
                      <a:gd name="connsiteY0" fmla="*/ 206809 h 395404"/>
                      <a:gd name="connsiteX1" fmla="*/ 1004244 w 1983083"/>
                      <a:gd name="connsiteY1" fmla="*/ 1069 h 395404"/>
                      <a:gd name="connsiteX2" fmla="*/ 1983083 w 1983083"/>
                      <a:gd name="connsiteY2" fmla="*/ 203634 h 395404"/>
                      <a:gd name="connsiteX3" fmla="*/ 1859258 w 1983083"/>
                      <a:gd name="connsiteY3" fmla="*/ 389054 h 395404"/>
                      <a:gd name="connsiteX4" fmla="*/ 123281 w 1983083"/>
                      <a:gd name="connsiteY4" fmla="*/ 395404 h 395404"/>
                      <a:gd name="connsiteX5" fmla="*/ 5806 w 1983083"/>
                      <a:gd name="connsiteY5" fmla="*/ 206809 h 395404"/>
                      <a:gd name="connsiteX0" fmla="*/ 5806 w 1983083"/>
                      <a:gd name="connsiteY0" fmla="*/ 206809 h 395404"/>
                      <a:gd name="connsiteX1" fmla="*/ 1004244 w 1983083"/>
                      <a:gd name="connsiteY1" fmla="*/ 1069 h 395404"/>
                      <a:gd name="connsiteX2" fmla="*/ 1983083 w 1983083"/>
                      <a:gd name="connsiteY2" fmla="*/ 203634 h 395404"/>
                      <a:gd name="connsiteX3" fmla="*/ 1817983 w 1983083"/>
                      <a:gd name="connsiteY3" fmla="*/ 382704 h 395404"/>
                      <a:gd name="connsiteX4" fmla="*/ 123281 w 1983083"/>
                      <a:gd name="connsiteY4" fmla="*/ 395404 h 395404"/>
                      <a:gd name="connsiteX5" fmla="*/ 5806 w 1983083"/>
                      <a:gd name="connsiteY5" fmla="*/ 206809 h 395404"/>
                      <a:gd name="connsiteX0" fmla="*/ 5806 w 1983083"/>
                      <a:gd name="connsiteY0" fmla="*/ 206809 h 395404"/>
                      <a:gd name="connsiteX1" fmla="*/ 1004244 w 1983083"/>
                      <a:gd name="connsiteY1" fmla="*/ 1069 h 395404"/>
                      <a:gd name="connsiteX2" fmla="*/ 1983083 w 1983083"/>
                      <a:gd name="connsiteY2" fmla="*/ 203634 h 395404"/>
                      <a:gd name="connsiteX3" fmla="*/ 1817983 w 1983083"/>
                      <a:gd name="connsiteY3" fmla="*/ 382704 h 395404"/>
                      <a:gd name="connsiteX4" fmla="*/ 123281 w 1983083"/>
                      <a:gd name="connsiteY4" fmla="*/ 395404 h 395404"/>
                      <a:gd name="connsiteX5" fmla="*/ 5806 w 1983083"/>
                      <a:gd name="connsiteY5" fmla="*/ 206809 h 395404"/>
                      <a:gd name="connsiteX0" fmla="*/ 5806 w 1990013"/>
                      <a:gd name="connsiteY0" fmla="*/ 206809 h 395404"/>
                      <a:gd name="connsiteX1" fmla="*/ 1004244 w 1990013"/>
                      <a:gd name="connsiteY1" fmla="*/ 1069 h 395404"/>
                      <a:gd name="connsiteX2" fmla="*/ 1983083 w 1990013"/>
                      <a:gd name="connsiteY2" fmla="*/ 203634 h 395404"/>
                      <a:gd name="connsiteX3" fmla="*/ 1817983 w 1990013"/>
                      <a:gd name="connsiteY3" fmla="*/ 382704 h 395404"/>
                      <a:gd name="connsiteX4" fmla="*/ 123281 w 1990013"/>
                      <a:gd name="connsiteY4" fmla="*/ 395404 h 395404"/>
                      <a:gd name="connsiteX5" fmla="*/ 5806 w 1990013"/>
                      <a:gd name="connsiteY5" fmla="*/ 206809 h 395404"/>
                      <a:gd name="connsiteX0" fmla="*/ 5806 w 1990013"/>
                      <a:gd name="connsiteY0" fmla="*/ 206868 h 395463"/>
                      <a:gd name="connsiteX1" fmla="*/ 1004244 w 1990013"/>
                      <a:gd name="connsiteY1" fmla="*/ 1128 h 395463"/>
                      <a:gd name="connsiteX2" fmla="*/ 1983083 w 1990013"/>
                      <a:gd name="connsiteY2" fmla="*/ 203693 h 395463"/>
                      <a:gd name="connsiteX3" fmla="*/ 1817983 w 1990013"/>
                      <a:gd name="connsiteY3" fmla="*/ 382763 h 395463"/>
                      <a:gd name="connsiteX4" fmla="*/ 123281 w 1990013"/>
                      <a:gd name="connsiteY4" fmla="*/ 395463 h 395463"/>
                      <a:gd name="connsiteX5" fmla="*/ 5806 w 1990013"/>
                      <a:gd name="connsiteY5" fmla="*/ 206868 h 395463"/>
                      <a:gd name="connsiteX0" fmla="*/ 5806 w 1990013"/>
                      <a:gd name="connsiteY0" fmla="*/ 206868 h 395463"/>
                      <a:gd name="connsiteX1" fmla="*/ 1004244 w 1990013"/>
                      <a:gd name="connsiteY1" fmla="*/ 1128 h 395463"/>
                      <a:gd name="connsiteX2" fmla="*/ 1983083 w 1990013"/>
                      <a:gd name="connsiteY2" fmla="*/ 203693 h 395463"/>
                      <a:gd name="connsiteX3" fmla="*/ 1817983 w 1990013"/>
                      <a:gd name="connsiteY3" fmla="*/ 382763 h 395463"/>
                      <a:gd name="connsiteX4" fmla="*/ 123281 w 1990013"/>
                      <a:gd name="connsiteY4" fmla="*/ 395463 h 395463"/>
                      <a:gd name="connsiteX5" fmla="*/ 5806 w 1990013"/>
                      <a:gd name="connsiteY5" fmla="*/ 206868 h 395463"/>
                      <a:gd name="connsiteX0" fmla="*/ 5806 w 2000446"/>
                      <a:gd name="connsiteY0" fmla="*/ 206868 h 395463"/>
                      <a:gd name="connsiteX1" fmla="*/ 1004244 w 2000446"/>
                      <a:gd name="connsiteY1" fmla="*/ 1128 h 395463"/>
                      <a:gd name="connsiteX2" fmla="*/ 1983083 w 2000446"/>
                      <a:gd name="connsiteY2" fmla="*/ 203693 h 395463"/>
                      <a:gd name="connsiteX3" fmla="*/ 1817983 w 2000446"/>
                      <a:gd name="connsiteY3" fmla="*/ 382763 h 395463"/>
                      <a:gd name="connsiteX4" fmla="*/ 123281 w 2000446"/>
                      <a:gd name="connsiteY4" fmla="*/ 395463 h 395463"/>
                      <a:gd name="connsiteX5" fmla="*/ 5806 w 2000446"/>
                      <a:gd name="connsiteY5" fmla="*/ 206868 h 395463"/>
                      <a:gd name="connsiteX0" fmla="*/ 5806 w 2000446"/>
                      <a:gd name="connsiteY0" fmla="*/ 206286 h 394881"/>
                      <a:gd name="connsiteX1" fmla="*/ 1004244 w 2000446"/>
                      <a:gd name="connsiteY1" fmla="*/ 546 h 394881"/>
                      <a:gd name="connsiteX2" fmla="*/ 1983083 w 2000446"/>
                      <a:gd name="connsiteY2" fmla="*/ 203111 h 394881"/>
                      <a:gd name="connsiteX3" fmla="*/ 1817983 w 2000446"/>
                      <a:gd name="connsiteY3" fmla="*/ 382181 h 394881"/>
                      <a:gd name="connsiteX4" fmla="*/ 123281 w 2000446"/>
                      <a:gd name="connsiteY4" fmla="*/ 394881 h 394881"/>
                      <a:gd name="connsiteX5" fmla="*/ 5806 w 2000446"/>
                      <a:gd name="connsiteY5" fmla="*/ 206286 h 394881"/>
                      <a:gd name="connsiteX0" fmla="*/ 5806 w 1995147"/>
                      <a:gd name="connsiteY0" fmla="*/ 206286 h 394881"/>
                      <a:gd name="connsiteX1" fmla="*/ 1004244 w 1995147"/>
                      <a:gd name="connsiteY1" fmla="*/ 546 h 394881"/>
                      <a:gd name="connsiteX2" fmla="*/ 1983083 w 1995147"/>
                      <a:gd name="connsiteY2" fmla="*/ 203111 h 394881"/>
                      <a:gd name="connsiteX3" fmla="*/ 1817983 w 1995147"/>
                      <a:gd name="connsiteY3" fmla="*/ 382181 h 394881"/>
                      <a:gd name="connsiteX4" fmla="*/ 123281 w 1995147"/>
                      <a:gd name="connsiteY4" fmla="*/ 394881 h 394881"/>
                      <a:gd name="connsiteX5" fmla="*/ 5806 w 1995147"/>
                      <a:gd name="connsiteY5" fmla="*/ 206286 h 394881"/>
                      <a:gd name="connsiteX0" fmla="*/ 5806 w 1995147"/>
                      <a:gd name="connsiteY0" fmla="*/ 206286 h 394881"/>
                      <a:gd name="connsiteX1" fmla="*/ 1004244 w 1995147"/>
                      <a:gd name="connsiteY1" fmla="*/ 546 h 394881"/>
                      <a:gd name="connsiteX2" fmla="*/ 1983083 w 1995147"/>
                      <a:gd name="connsiteY2" fmla="*/ 203111 h 394881"/>
                      <a:gd name="connsiteX3" fmla="*/ 1817983 w 1995147"/>
                      <a:gd name="connsiteY3" fmla="*/ 382181 h 394881"/>
                      <a:gd name="connsiteX4" fmla="*/ 123281 w 1995147"/>
                      <a:gd name="connsiteY4" fmla="*/ 394881 h 394881"/>
                      <a:gd name="connsiteX5" fmla="*/ 5806 w 1995147"/>
                      <a:gd name="connsiteY5" fmla="*/ 206286 h 394881"/>
                      <a:gd name="connsiteX0" fmla="*/ 5806 w 1995147"/>
                      <a:gd name="connsiteY0" fmla="*/ 206286 h 394881"/>
                      <a:gd name="connsiteX1" fmla="*/ 1004244 w 1995147"/>
                      <a:gd name="connsiteY1" fmla="*/ 546 h 394881"/>
                      <a:gd name="connsiteX2" fmla="*/ 1983083 w 1995147"/>
                      <a:gd name="connsiteY2" fmla="*/ 203111 h 394881"/>
                      <a:gd name="connsiteX3" fmla="*/ 1817983 w 1995147"/>
                      <a:gd name="connsiteY3" fmla="*/ 382181 h 394881"/>
                      <a:gd name="connsiteX4" fmla="*/ 123281 w 1995147"/>
                      <a:gd name="connsiteY4" fmla="*/ 394881 h 394881"/>
                      <a:gd name="connsiteX5" fmla="*/ 5806 w 1995147"/>
                      <a:gd name="connsiteY5" fmla="*/ 206286 h 394881"/>
                      <a:gd name="connsiteX0" fmla="*/ 5806 w 1994755"/>
                      <a:gd name="connsiteY0" fmla="*/ 206286 h 394881"/>
                      <a:gd name="connsiteX1" fmla="*/ 1004244 w 1994755"/>
                      <a:gd name="connsiteY1" fmla="*/ 546 h 394881"/>
                      <a:gd name="connsiteX2" fmla="*/ 1983083 w 1994755"/>
                      <a:gd name="connsiteY2" fmla="*/ 203111 h 394881"/>
                      <a:gd name="connsiteX3" fmla="*/ 1817983 w 1994755"/>
                      <a:gd name="connsiteY3" fmla="*/ 382181 h 394881"/>
                      <a:gd name="connsiteX4" fmla="*/ 123281 w 1994755"/>
                      <a:gd name="connsiteY4" fmla="*/ 394881 h 394881"/>
                      <a:gd name="connsiteX5" fmla="*/ 5806 w 1994755"/>
                      <a:gd name="connsiteY5" fmla="*/ 206286 h 394881"/>
                      <a:gd name="connsiteX0" fmla="*/ 5806 w 2000009"/>
                      <a:gd name="connsiteY0" fmla="*/ 206286 h 394881"/>
                      <a:gd name="connsiteX1" fmla="*/ 1004244 w 2000009"/>
                      <a:gd name="connsiteY1" fmla="*/ 546 h 394881"/>
                      <a:gd name="connsiteX2" fmla="*/ 1983083 w 2000009"/>
                      <a:gd name="connsiteY2" fmla="*/ 203111 h 394881"/>
                      <a:gd name="connsiteX3" fmla="*/ 1817983 w 2000009"/>
                      <a:gd name="connsiteY3" fmla="*/ 382181 h 394881"/>
                      <a:gd name="connsiteX4" fmla="*/ 123281 w 2000009"/>
                      <a:gd name="connsiteY4" fmla="*/ 394881 h 394881"/>
                      <a:gd name="connsiteX5" fmla="*/ 5806 w 2000009"/>
                      <a:gd name="connsiteY5" fmla="*/ 206286 h 394881"/>
                      <a:gd name="connsiteX0" fmla="*/ 5806 w 1995852"/>
                      <a:gd name="connsiteY0" fmla="*/ 206286 h 394881"/>
                      <a:gd name="connsiteX1" fmla="*/ 1004244 w 1995852"/>
                      <a:gd name="connsiteY1" fmla="*/ 546 h 394881"/>
                      <a:gd name="connsiteX2" fmla="*/ 1983083 w 1995852"/>
                      <a:gd name="connsiteY2" fmla="*/ 203111 h 394881"/>
                      <a:gd name="connsiteX3" fmla="*/ 1783058 w 1995852"/>
                      <a:gd name="connsiteY3" fmla="*/ 379006 h 394881"/>
                      <a:gd name="connsiteX4" fmla="*/ 123281 w 1995852"/>
                      <a:gd name="connsiteY4" fmla="*/ 394881 h 394881"/>
                      <a:gd name="connsiteX5" fmla="*/ 5806 w 1995852"/>
                      <a:gd name="connsiteY5" fmla="*/ 206286 h 394881"/>
                      <a:gd name="connsiteX0" fmla="*/ 5806 w 1996722"/>
                      <a:gd name="connsiteY0" fmla="*/ 206286 h 394881"/>
                      <a:gd name="connsiteX1" fmla="*/ 1004244 w 1996722"/>
                      <a:gd name="connsiteY1" fmla="*/ 546 h 394881"/>
                      <a:gd name="connsiteX2" fmla="*/ 1983083 w 1996722"/>
                      <a:gd name="connsiteY2" fmla="*/ 203111 h 394881"/>
                      <a:gd name="connsiteX3" fmla="*/ 1783058 w 1996722"/>
                      <a:gd name="connsiteY3" fmla="*/ 379006 h 394881"/>
                      <a:gd name="connsiteX4" fmla="*/ 123281 w 1996722"/>
                      <a:gd name="connsiteY4" fmla="*/ 394881 h 394881"/>
                      <a:gd name="connsiteX5" fmla="*/ 5806 w 1996722"/>
                      <a:gd name="connsiteY5" fmla="*/ 206286 h 394881"/>
                      <a:gd name="connsiteX0" fmla="*/ 5806 w 1996722"/>
                      <a:gd name="connsiteY0" fmla="*/ 206286 h 394881"/>
                      <a:gd name="connsiteX1" fmla="*/ 1004244 w 1996722"/>
                      <a:gd name="connsiteY1" fmla="*/ 546 h 394881"/>
                      <a:gd name="connsiteX2" fmla="*/ 1983083 w 1996722"/>
                      <a:gd name="connsiteY2" fmla="*/ 203111 h 394881"/>
                      <a:gd name="connsiteX3" fmla="*/ 1783058 w 1996722"/>
                      <a:gd name="connsiteY3" fmla="*/ 379006 h 394881"/>
                      <a:gd name="connsiteX4" fmla="*/ 123281 w 1996722"/>
                      <a:gd name="connsiteY4" fmla="*/ 394881 h 394881"/>
                      <a:gd name="connsiteX5" fmla="*/ 5806 w 1996722"/>
                      <a:gd name="connsiteY5" fmla="*/ 206286 h 394881"/>
                      <a:gd name="connsiteX0" fmla="*/ 3421 w 1994337"/>
                      <a:gd name="connsiteY0" fmla="*/ 206286 h 394881"/>
                      <a:gd name="connsiteX1" fmla="*/ 1001859 w 1994337"/>
                      <a:gd name="connsiteY1" fmla="*/ 546 h 394881"/>
                      <a:gd name="connsiteX2" fmla="*/ 1980698 w 1994337"/>
                      <a:gd name="connsiteY2" fmla="*/ 203111 h 394881"/>
                      <a:gd name="connsiteX3" fmla="*/ 1780673 w 1994337"/>
                      <a:gd name="connsiteY3" fmla="*/ 379006 h 394881"/>
                      <a:gd name="connsiteX4" fmla="*/ 120896 w 1994337"/>
                      <a:gd name="connsiteY4" fmla="*/ 394881 h 394881"/>
                      <a:gd name="connsiteX5" fmla="*/ 3421 w 1994337"/>
                      <a:gd name="connsiteY5" fmla="*/ 206286 h 394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4337" h="394881">
                        <a:moveTo>
                          <a:pt x="3421" y="206286"/>
                        </a:moveTo>
                        <a:cubicBezTo>
                          <a:pt x="149967" y="75264"/>
                          <a:pt x="674338" y="17268"/>
                          <a:pt x="1001859" y="546"/>
                        </a:cubicBezTo>
                        <a:cubicBezTo>
                          <a:pt x="1258289" y="-8132"/>
                          <a:pt x="1822693" y="87964"/>
                          <a:pt x="1980698" y="203111"/>
                        </a:cubicBezTo>
                        <a:cubicBezTo>
                          <a:pt x="2026206" y="295609"/>
                          <a:pt x="1957415" y="407158"/>
                          <a:pt x="1780673" y="379006"/>
                        </a:cubicBezTo>
                        <a:cubicBezTo>
                          <a:pt x="1061256" y="131356"/>
                          <a:pt x="614888" y="261531"/>
                          <a:pt x="120896" y="394881"/>
                        </a:cubicBezTo>
                        <a:cubicBezTo>
                          <a:pt x="-37854" y="365883"/>
                          <a:pt x="6596" y="244809"/>
                          <a:pt x="3421" y="206286"/>
                        </a:cubicBezTo>
                        <a:close/>
                      </a:path>
                    </a:pathLst>
                  </a:cu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163" name="Rectangle 3">
                    <a:extLst>
                      <a:ext uri="{FF2B5EF4-FFF2-40B4-BE49-F238E27FC236}">
                        <a16:creationId xmlns:a16="http://schemas.microsoft.com/office/drawing/2014/main" id="{E828F63E-3B1B-4FC7-933F-9A02619406ED}"/>
                      </a:ext>
                    </a:extLst>
                  </p:cNvPr>
                  <p:cNvSpPr/>
                  <p:nvPr/>
                </p:nvSpPr>
                <p:spPr>
                  <a:xfrm>
                    <a:off x="5412260" y="5482826"/>
                    <a:ext cx="227656" cy="45076"/>
                  </a:xfrm>
                  <a:custGeom>
                    <a:avLst/>
                    <a:gdLst>
                      <a:gd name="connsiteX0" fmla="*/ 0 w 1977277"/>
                      <a:gd name="connsiteY0" fmla="*/ 0 h 236220"/>
                      <a:gd name="connsiteX1" fmla="*/ 1977277 w 1977277"/>
                      <a:gd name="connsiteY1" fmla="*/ 0 h 236220"/>
                      <a:gd name="connsiteX2" fmla="*/ 1977277 w 1977277"/>
                      <a:gd name="connsiteY2" fmla="*/ 236220 h 236220"/>
                      <a:gd name="connsiteX3" fmla="*/ 0 w 1977277"/>
                      <a:gd name="connsiteY3" fmla="*/ 236220 h 236220"/>
                      <a:gd name="connsiteX4" fmla="*/ 0 w 1977277"/>
                      <a:gd name="connsiteY4" fmla="*/ 0 h 236220"/>
                      <a:gd name="connsiteX0" fmla="*/ 0 w 1977277"/>
                      <a:gd name="connsiteY0" fmla="*/ 94615 h 330835"/>
                      <a:gd name="connsiteX1" fmla="*/ 982563 w 1977277"/>
                      <a:gd name="connsiteY1" fmla="*/ 0 h 330835"/>
                      <a:gd name="connsiteX2" fmla="*/ 1977277 w 1977277"/>
                      <a:gd name="connsiteY2" fmla="*/ 94615 h 330835"/>
                      <a:gd name="connsiteX3" fmla="*/ 1977277 w 1977277"/>
                      <a:gd name="connsiteY3" fmla="*/ 330835 h 330835"/>
                      <a:gd name="connsiteX4" fmla="*/ 0 w 1977277"/>
                      <a:gd name="connsiteY4" fmla="*/ 330835 h 330835"/>
                      <a:gd name="connsiteX5" fmla="*/ 0 w 1977277"/>
                      <a:gd name="connsiteY5" fmla="*/ 94615 h 330835"/>
                      <a:gd name="connsiteX0" fmla="*/ 0 w 1977277"/>
                      <a:gd name="connsiteY0" fmla="*/ 135890 h 372110"/>
                      <a:gd name="connsiteX1" fmla="*/ 988913 w 1977277"/>
                      <a:gd name="connsiteY1" fmla="*/ 0 h 372110"/>
                      <a:gd name="connsiteX2" fmla="*/ 1977277 w 1977277"/>
                      <a:gd name="connsiteY2" fmla="*/ 135890 h 372110"/>
                      <a:gd name="connsiteX3" fmla="*/ 1977277 w 1977277"/>
                      <a:gd name="connsiteY3" fmla="*/ 372110 h 372110"/>
                      <a:gd name="connsiteX4" fmla="*/ 0 w 1977277"/>
                      <a:gd name="connsiteY4" fmla="*/ 372110 h 372110"/>
                      <a:gd name="connsiteX5" fmla="*/ 0 w 1977277"/>
                      <a:gd name="connsiteY5" fmla="*/ 135890 h 372110"/>
                      <a:gd name="connsiteX0" fmla="*/ 0 w 1977277"/>
                      <a:gd name="connsiteY0" fmla="*/ 139065 h 375285"/>
                      <a:gd name="connsiteX1" fmla="*/ 998438 w 1977277"/>
                      <a:gd name="connsiteY1" fmla="*/ 0 h 375285"/>
                      <a:gd name="connsiteX2" fmla="*/ 1977277 w 1977277"/>
                      <a:gd name="connsiteY2" fmla="*/ 139065 h 375285"/>
                      <a:gd name="connsiteX3" fmla="*/ 1977277 w 1977277"/>
                      <a:gd name="connsiteY3" fmla="*/ 375285 h 375285"/>
                      <a:gd name="connsiteX4" fmla="*/ 0 w 1977277"/>
                      <a:gd name="connsiteY4" fmla="*/ 375285 h 375285"/>
                      <a:gd name="connsiteX5" fmla="*/ 0 w 1977277"/>
                      <a:gd name="connsiteY5" fmla="*/ 139065 h 375285"/>
                      <a:gd name="connsiteX0" fmla="*/ 0 w 1977277"/>
                      <a:gd name="connsiteY0" fmla="*/ 139065 h 375285"/>
                      <a:gd name="connsiteX1" fmla="*/ 998438 w 1977277"/>
                      <a:gd name="connsiteY1" fmla="*/ 0 h 375285"/>
                      <a:gd name="connsiteX2" fmla="*/ 1977277 w 1977277"/>
                      <a:gd name="connsiteY2" fmla="*/ 202565 h 375285"/>
                      <a:gd name="connsiteX3" fmla="*/ 1977277 w 1977277"/>
                      <a:gd name="connsiteY3" fmla="*/ 375285 h 375285"/>
                      <a:gd name="connsiteX4" fmla="*/ 0 w 1977277"/>
                      <a:gd name="connsiteY4" fmla="*/ 375285 h 375285"/>
                      <a:gd name="connsiteX5" fmla="*/ 0 w 1977277"/>
                      <a:gd name="connsiteY5" fmla="*/ 139065 h 375285"/>
                      <a:gd name="connsiteX0" fmla="*/ 0 w 1977277"/>
                      <a:gd name="connsiteY0" fmla="*/ 139065 h 375285"/>
                      <a:gd name="connsiteX1" fmla="*/ 998438 w 1977277"/>
                      <a:gd name="connsiteY1" fmla="*/ 0 h 375285"/>
                      <a:gd name="connsiteX2" fmla="*/ 1977277 w 1977277"/>
                      <a:gd name="connsiteY2" fmla="*/ 202565 h 375285"/>
                      <a:gd name="connsiteX3" fmla="*/ 1875677 w 1977277"/>
                      <a:gd name="connsiteY3" fmla="*/ 375285 h 375285"/>
                      <a:gd name="connsiteX4" fmla="*/ 0 w 1977277"/>
                      <a:gd name="connsiteY4" fmla="*/ 375285 h 375285"/>
                      <a:gd name="connsiteX5" fmla="*/ 0 w 1977277"/>
                      <a:gd name="connsiteY5" fmla="*/ 139065 h 375285"/>
                      <a:gd name="connsiteX0" fmla="*/ 0 w 1977277"/>
                      <a:gd name="connsiteY0" fmla="*/ 205740 h 375285"/>
                      <a:gd name="connsiteX1" fmla="*/ 998438 w 1977277"/>
                      <a:gd name="connsiteY1" fmla="*/ 0 h 375285"/>
                      <a:gd name="connsiteX2" fmla="*/ 1977277 w 1977277"/>
                      <a:gd name="connsiteY2" fmla="*/ 202565 h 375285"/>
                      <a:gd name="connsiteX3" fmla="*/ 1875677 w 1977277"/>
                      <a:gd name="connsiteY3" fmla="*/ 375285 h 375285"/>
                      <a:gd name="connsiteX4" fmla="*/ 0 w 1977277"/>
                      <a:gd name="connsiteY4" fmla="*/ 375285 h 375285"/>
                      <a:gd name="connsiteX5" fmla="*/ 0 w 1977277"/>
                      <a:gd name="connsiteY5" fmla="*/ 205740 h 375285"/>
                      <a:gd name="connsiteX0" fmla="*/ 0 w 1977277"/>
                      <a:gd name="connsiteY0" fmla="*/ 205740 h 378460"/>
                      <a:gd name="connsiteX1" fmla="*/ 998438 w 1977277"/>
                      <a:gd name="connsiteY1" fmla="*/ 0 h 378460"/>
                      <a:gd name="connsiteX2" fmla="*/ 1977277 w 1977277"/>
                      <a:gd name="connsiteY2" fmla="*/ 202565 h 378460"/>
                      <a:gd name="connsiteX3" fmla="*/ 1875677 w 1977277"/>
                      <a:gd name="connsiteY3" fmla="*/ 375285 h 378460"/>
                      <a:gd name="connsiteX4" fmla="*/ 47625 w 1977277"/>
                      <a:gd name="connsiteY4" fmla="*/ 378460 h 378460"/>
                      <a:gd name="connsiteX5" fmla="*/ 0 w 1977277"/>
                      <a:gd name="connsiteY5" fmla="*/ 205740 h 378460"/>
                      <a:gd name="connsiteX0" fmla="*/ 0 w 1977277"/>
                      <a:gd name="connsiteY0" fmla="*/ 205740 h 378460"/>
                      <a:gd name="connsiteX1" fmla="*/ 998438 w 1977277"/>
                      <a:gd name="connsiteY1" fmla="*/ 0 h 378460"/>
                      <a:gd name="connsiteX2" fmla="*/ 1977277 w 1977277"/>
                      <a:gd name="connsiteY2" fmla="*/ 202565 h 378460"/>
                      <a:gd name="connsiteX3" fmla="*/ 1875677 w 1977277"/>
                      <a:gd name="connsiteY3" fmla="*/ 375285 h 378460"/>
                      <a:gd name="connsiteX4" fmla="*/ 47625 w 1977277"/>
                      <a:gd name="connsiteY4" fmla="*/ 378460 h 378460"/>
                      <a:gd name="connsiteX5" fmla="*/ 0 w 1977277"/>
                      <a:gd name="connsiteY5" fmla="*/ 205740 h 378460"/>
                      <a:gd name="connsiteX0" fmla="*/ 4973 w 1982250"/>
                      <a:gd name="connsiteY0" fmla="*/ 205740 h 378460"/>
                      <a:gd name="connsiteX1" fmla="*/ 1003411 w 1982250"/>
                      <a:gd name="connsiteY1" fmla="*/ 0 h 378460"/>
                      <a:gd name="connsiteX2" fmla="*/ 1982250 w 1982250"/>
                      <a:gd name="connsiteY2" fmla="*/ 202565 h 378460"/>
                      <a:gd name="connsiteX3" fmla="*/ 1880650 w 1982250"/>
                      <a:gd name="connsiteY3" fmla="*/ 375285 h 378460"/>
                      <a:gd name="connsiteX4" fmla="*/ 52598 w 1982250"/>
                      <a:gd name="connsiteY4" fmla="*/ 378460 h 378460"/>
                      <a:gd name="connsiteX5" fmla="*/ 4973 w 1982250"/>
                      <a:gd name="connsiteY5" fmla="*/ 205740 h 378460"/>
                      <a:gd name="connsiteX0" fmla="*/ 4973 w 1982250"/>
                      <a:gd name="connsiteY0" fmla="*/ 205740 h 378460"/>
                      <a:gd name="connsiteX1" fmla="*/ 1003411 w 1982250"/>
                      <a:gd name="connsiteY1" fmla="*/ 0 h 378460"/>
                      <a:gd name="connsiteX2" fmla="*/ 1982250 w 1982250"/>
                      <a:gd name="connsiteY2" fmla="*/ 202565 h 378460"/>
                      <a:gd name="connsiteX3" fmla="*/ 1880650 w 1982250"/>
                      <a:gd name="connsiteY3" fmla="*/ 375285 h 378460"/>
                      <a:gd name="connsiteX4" fmla="*/ 52598 w 1982250"/>
                      <a:gd name="connsiteY4" fmla="*/ 378460 h 378460"/>
                      <a:gd name="connsiteX5" fmla="*/ 4973 w 1982250"/>
                      <a:gd name="connsiteY5" fmla="*/ 205740 h 378460"/>
                      <a:gd name="connsiteX0" fmla="*/ 4973 w 1982250"/>
                      <a:gd name="connsiteY0" fmla="*/ 205740 h 378460"/>
                      <a:gd name="connsiteX1" fmla="*/ 1003411 w 1982250"/>
                      <a:gd name="connsiteY1" fmla="*/ 0 h 378460"/>
                      <a:gd name="connsiteX2" fmla="*/ 1982250 w 1982250"/>
                      <a:gd name="connsiteY2" fmla="*/ 202565 h 378460"/>
                      <a:gd name="connsiteX3" fmla="*/ 1880650 w 1982250"/>
                      <a:gd name="connsiteY3" fmla="*/ 375285 h 378460"/>
                      <a:gd name="connsiteX4" fmla="*/ 52598 w 1982250"/>
                      <a:gd name="connsiteY4" fmla="*/ 378460 h 378460"/>
                      <a:gd name="connsiteX5" fmla="*/ 4973 w 1982250"/>
                      <a:gd name="connsiteY5" fmla="*/ 205740 h 378460"/>
                      <a:gd name="connsiteX0" fmla="*/ 4973 w 1982250"/>
                      <a:gd name="connsiteY0" fmla="*/ 205740 h 378460"/>
                      <a:gd name="connsiteX1" fmla="*/ 1003411 w 1982250"/>
                      <a:gd name="connsiteY1" fmla="*/ 0 h 378460"/>
                      <a:gd name="connsiteX2" fmla="*/ 1982250 w 1982250"/>
                      <a:gd name="connsiteY2" fmla="*/ 202565 h 378460"/>
                      <a:gd name="connsiteX3" fmla="*/ 1880650 w 1982250"/>
                      <a:gd name="connsiteY3" fmla="*/ 375285 h 378460"/>
                      <a:gd name="connsiteX4" fmla="*/ 52598 w 1982250"/>
                      <a:gd name="connsiteY4" fmla="*/ 378460 h 378460"/>
                      <a:gd name="connsiteX5" fmla="*/ 4973 w 1982250"/>
                      <a:gd name="connsiteY5" fmla="*/ 205740 h 378460"/>
                      <a:gd name="connsiteX0" fmla="*/ 0 w 1977277"/>
                      <a:gd name="connsiteY0" fmla="*/ 205740 h 378460"/>
                      <a:gd name="connsiteX1" fmla="*/ 998438 w 1977277"/>
                      <a:gd name="connsiteY1" fmla="*/ 0 h 378460"/>
                      <a:gd name="connsiteX2" fmla="*/ 1977277 w 1977277"/>
                      <a:gd name="connsiteY2" fmla="*/ 202565 h 378460"/>
                      <a:gd name="connsiteX3" fmla="*/ 1875677 w 1977277"/>
                      <a:gd name="connsiteY3" fmla="*/ 375285 h 378460"/>
                      <a:gd name="connsiteX4" fmla="*/ 47625 w 1977277"/>
                      <a:gd name="connsiteY4" fmla="*/ 378460 h 378460"/>
                      <a:gd name="connsiteX5" fmla="*/ 0 w 1977277"/>
                      <a:gd name="connsiteY5" fmla="*/ 205740 h 378460"/>
                      <a:gd name="connsiteX0" fmla="*/ 2921 w 1980198"/>
                      <a:gd name="connsiteY0" fmla="*/ 205740 h 378460"/>
                      <a:gd name="connsiteX1" fmla="*/ 1001359 w 1980198"/>
                      <a:gd name="connsiteY1" fmla="*/ 0 h 378460"/>
                      <a:gd name="connsiteX2" fmla="*/ 1980198 w 1980198"/>
                      <a:gd name="connsiteY2" fmla="*/ 202565 h 378460"/>
                      <a:gd name="connsiteX3" fmla="*/ 1878598 w 1980198"/>
                      <a:gd name="connsiteY3" fmla="*/ 375285 h 378460"/>
                      <a:gd name="connsiteX4" fmla="*/ 50546 w 1980198"/>
                      <a:gd name="connsiteY4" fmla="*/ 378460 h 378460"/>
                      <a:gd name="connsiteX5" fmla="*/ 2921 w 1980198"/>
                      <a:gd name="connsiteY5" fmla="*/ 205740 h 378460"/>
                      <a:gd name="connsiteX0" fmla="*/ 2921 w 1980198"/>
                      <a:gd name="connsiteY0" fmla="*/ 205740 h 378460"/>
                      <a:gd name="connsiteX1" fmla="*/ 1001359 w 1980198"/>
                      <a:gd name="connsiteY1" fmla="*/ 0 h 378460"/>
                      <a:gd name="connsiteX2" fmla="*/ 1980198 w 1980198"/>
                      <a:gd name="connsiteY2" fmla="*/ 202565 h 378460"/>
                      <a:gd name="connsiteX3" fmla="*/ 1878598 w 1980198"/>
                      <a:gd name="connsiteY3" fmla="*/ 375285 h 378460"/>
                      <a:gd name="connsiteX4" fmla="*/ 50546 w 1980198"/>
                      <a:gd name="connsiteY4" fmla="*/ 378460 h 378460"/>
                      <a:gd name="connsiteX5" fmla="*/ 2921 w 1980198"/>
                      <a:gd name="connsiteY5" fmla="*/ 205740 h 378460"/>
                      <a:gd name="connsiteX0" fmla="*/ 2921 w 1980198"/>
                      <a:gd name="connsiteY0" fmla="*/ 205740 h 378460"/>
                      <a:gd name="connsiteX1" fmla="*/ 1001359 w 1980198"/>
                      <a:gd name="connsiteY1" fmla="*/ 0 h 378460"/>
                      <a:gd name="connsiteX2" fmla="*/ 1980198 w 1980198"/>
                      <a:gd name="connsiteY2" fmla="*/ 202565 h 378460"/>
                      <a:gd name="connsiteX3" fmla="*/ 1878598 w 1980198"/>
                      <a:gd name="connsiteY3" fmla="*/ 375285 h 378460"/>
                      <a:gd name="connsiteX4" fmla="*/ 50546 w 1980198"/>
                      <a:gd name="connsiteY4" fmla="*/ 378460 h 378460"/>
                      <a:gd name="connsiteX5" fmla="*/ 2921 w 1980198"/>
                      <a:gd name="connsiteY5" fmla="*/ 205740 h 378460"/>
                      <a:gd name="connsiteX0" fmla="*/ 2921 w 1980198"/>
                      <a:gd name="connsiteY0" fmla="*/ 206343 h 379063"/>
                      <a:gd name="connsiteX1" fmla="*/ 1001359 w 1980198"/>
                      <a:gd name="connsiteY1" fmla="*/ 603 h 379063"/>
                      <a:gd name="connsiteX2" fmla="*/ 1980198 w 1980198"/>
                      <a:gd name="connsiteY2" fmla="*/ 203168 h 379063"/>
                      <a:gd name="connsiteX3" fmla="*/ 1878598 w 1980198"/>
                      <a:gd name="connsiteY3" fmla="*/ 375888 h 379063"/>
                      <a:gd name="connsiteX4" fmla="*/ 50546 w 1980198"/>
                      <a:gd name="connsiteY4" fmla="*/ 379063 h 379063"/>
                      <a:gd name="connsiteX5" fmla="*/ 2921 w 1980198"/>
                      <a:gd name="connsiteY5" fmla="*/ 206343 h 379063"/>
                      <a:gd name="connsiteX0" fmla="*/ 2921 w 1980198"/>
                      <a:gd name="connsiteY0" fmla="*/ 207006 h 379726"/>
                      <a:gd name="connsiteX1" fmla="*/ 1001359 w 1980198"/>
                      <a:gd name="connsiteY1" fmla="*/ 1266 h 379726"/>
                      <a:gd name="connsiteX2" fmla="*/ 1980198 w 1980198"/>
                      <a:gd name="connsiteY2" fmla="*/ 203831 h 379726"/>
                      <a:gd name="connsiteX3" fmla="*/ 1878598 w 1980198"/>
                      <a:gd name="connsiteY3" fmla="*/ 376551 h 379726"/>
                      <a:gd name="connsiteX4" fmla="*/ 50546 w 1980198"/>
                      <a:gd name="connsiteY4" fmla="*/ 379726 h 379726"/>
                      <a:gd name="connsiteX5" fmla="*/ 2921 w 1980198"/>
                      <a:gd name="connsiteY5" fmla="*/ 207006 h 379726"/>
                      <a:gd name="connsiteX0" fmla="*/ 2921 w 1980198"/>
                      <a:gd name="connsiteY0" fmla="*/ 207006 h 379726"/>
                      <a:gd name="connsiteX1" fmla="*/ 1001359 w 1980198"/>
                      <a:gd name="connsiteY1" fmla="*/ 1266 h 379726"/>
                      <a:gd name="connsiteX2" fmla="*/ 1980198 w 1980198"/>
                      <a:gd name="connsiteY2" fmla="*/ 203831 h 379726"/>
                      <a:gd name="connsiteX3" fmla="*/ 1878598 w 1980198"/>
                      <a:gd name="connsiteY3" fmla="*/ 376551 h 379726"/>
                      <a:gd name="connsiteX4" fmla="*/ 50546 w 1980198"/>
                      <a:gd name="connsiteY4" fmla="*/ 379726 h 379726"/>
                      <a:gd name="connsiteX5" fmla="*/ 2921 w 1980198"/>
                      <a:gd name="connsiteY5" fmla="*/ 207006 h 379726"/>
                      <a:gd name="connsiteX0" fmla="*/ 2921 w 1980198"/>
                      <a:gd name="connsiteY0" fmla="*/ 207006 h 379726"/>
                      <a:gd name="connsiteX1" fmla="*/ 1001359 w 1980198"/>
                      <a:gd name="connsiteY1" fmla="*/ 1266 h 379726"/>
                      <a:gd name="connsiteX2" fmla="*/ 1980198 w 1980198"/>
                      <a:gd name="connsiteY2" fmla="*/ 203831 h 379726"/>
                      <a:gd name="connsiteX3" fmla="*/ 1878598 w 1980198"/>
                      <a:gd name="connsiteY3" fmla="*/ 376551 h 379726"/>
                      <a:gd name="connsiteX4" fmla="*/ 50546 w 1980198"/>
                      <a:gd name="connsiteY4" fmla="*/ 379726 h 379726"/>
                      <a:gd name="connsiteX5" fmla="*/ 2921 w 1980198"/>
                      <a:gd name="connsiteY5" fmla="*/ 207006 h 379726"/>
                      <a:gd name="connsiteX0" fmla="*/ 2921 w 1980198"/>
                      <a:gd name="connsiteY0" fmla="*/ 207006 h 379726"/>
                      <a:gd name="connsiteX1" fmla="*/ 1001359 w 1980198"/>
                      <a:gd name="connsiteY1" fmla="*/ 1266 h 379726"/>
                      <a:gd name="connsiteX2" fmla="*/ 1980198 w 1980198"/>
                      <a:gd name="connsiteY2" fmla="*/ 203831 h 379726"/>
                      <a:gd name="connsiteX3" fmla="*/ 1878598 w 1980198"/>
                      <a:gd name="connsiteY3" fmla="*/ 376551 h 379726"/>
                      <a:gd name="connsiteX4" fmla="*/ 50546 w 1980198"/>
                      <a:gd name="connsiteY4" fmla="*/ 379726 h 379726"/>
                      <a:gd name="connsiteX5" fmla="*/ 2921 w 1980198"/>
                      <a:gd name="connsiteY5" fmla="*/ 207006 h 379726"/>
                      <a:gd name="connsiteX0" fmla="*/ 2921 w 1980198"/>
                      <a:gd name="connsiteY0" fmla="*/ 206809 h 379529"/>
                      <a:gd name="connsiteX1" fmla="*/ 1001359 w 1980198"/>
                      <a:gd name="connsiteY1" fmla="*/ 1069 h 379529"/>
                      <a:gd name="connsiteX2" fmla="*/ 1980198 w 1980198"/>
                      <a:gd name="connsiteY2" fmla="*/ 203634 h 379529"/>
                      <a:gd name="connsiteX3" fmla="*/ 1878598 w 1980198"/>
                      <a:gd name="connsiteY3" fmla="*/ 376354 h 379529"/>
                      <a:gd name="connsiteX4" fmla="*/ 50546 w 1980198"/>
                      <a:gd name="connsiteY4" fmla="*/ 379529 h 379529"/>
                      <a:gd name="connsiteX5" fmla="*/ 2921 w 1980198"/>
                      <a:gd name="connsiteY5" fmla="*/ 206809 h 379529"/>
                      <a:gd name="connsiteX0" fmla="*/ 2921 w 1980198"/>
                      <a:gd name="connsiteY0" fmla="*/ 206809 h 390744"/>
                      <a:gd name="connsiteX1" fmla="*/ 1001359 w 1980198"/>
                      <a:gd name="connsiteY1" fmla="*/ 1069 h 390744"/>
                      <a:gd name="connsiteX2" fmla="*/ 1980198 w 1980198"/>
                      <a:gd name="connsiteY2" fmla="*/ 203634 h 390744"/>
                      <a:gd name="connsiteX3" fmla="*/ 1856373 w 1980198"/>
                      <a:gd name="connsiteY3" fmla="*/ 389054 h 390744"/>
                      <a:gd name="connsiteX4" fmla="*/ 50546 w 1980198"/>
                      <a:gd name="connsiteY4" fmla="*/ 379529 h 390744"/>
                      <a:gd name="connsiteX5" fmla="*/ 2921 w 1980198"/>
                      <a:gd name="connsiteY5" fmla="*/ 206809 h 390744"/>
                      <a:gd name="connsiteX0" fmla="*/ 2921 w 1980198"/>
                      <a:gd name="connsiteY0" fmla="*/ 206809 h 390744"/>
                      <a:gd name="connsiteX1" fmla="*/ 1001359 w 1980198"/>
                      <a:gd name="connsiteY1" fmla="*/ 1069 h 390744"/>
                      <a:gd name="connsiteX2" fmla="*/ 1980198 w 1980198"/>
                      <a:gd name="connsiteY2" fmla="*/ 203634 h 390744"/>
                      <a:gd name="connsiteX3" fmla="*/ 1856373 w 1980198"/>
                      <a:gd name="connsiteY3" fmla="*/ 389054 h 390744"/>
                      <a:gd name="connsiteX4" fmla="*/ 50546 w 1980198"/>
                      <a:gd name="connsiteY4" fmla="*/ 379529 h 390744"/>
                      <a:gd name="connsiteX5" fmla="*/ 2921 w 1980198"/>
                      <a:gd name="connsiteY5" fmla="*/ 206809 h 390744"/>
                      <a:gd name="connsiteX0" fmla="*/ 2921 w 1980198"/>
                      <a:gd name="connsiteY0" fmla="*/ 206809 h 390744"/>
                      <a:gd name="connsiteX1" fmla="*/ 1001359 w 1980198"/>
                      <a:gd name="connsiteY1" fmla="*/ 1069 h 390744"/>
                      <a:gd name="connsiteX2" fmla="*/ 1980198 w 1980198"/>
                      <a:gd name="connsiteY2" fmla="*/ 203634 h 390744"/>
                      <a:gd name="connsiteX3" fmla="*/ 1856373 w 1980198"/>
                      <a:gd name="connsiteY3" fmla="*/ 389054 h 390744"/>
                      <a:gd name="connsiteX4" fmla="*/ 50546 w 1980198"/>
                      <a:gd name="connsiteY4" fmla="*/ 379529 h 390744"/>
                      <a:gd name="connsiteX5" fmla="*/ 2921 w 1980198"/>
                      <a:gd name="connsiteY5" fmla="*/ 206809 h 390744"/>
                      <a:gd name="connsiteX0" fmla="*/ 0 w 1977277"/>
                      <a:gd name="connsiteY0" fmla="*/ 206809 h 395404"/>
                      <a:gd name="connsiteX1" fmla="*/ 998438 w 1977277"/>
                      <a:gd name="connsiteY1" fmla="*/ 1069 h 395404"/>
                      <a:gd name="connsiteX2" fmla="*/ 1977277 w 1977277"/>
                      <a:gd name="connsiteY2" fmla="*/ 203634 h 395404"/>
                      <a:gd name="connsiteX3" fmla="*/ 1853452 w 1977277"/>
                      <a:gd name="connsiteY3" fmla="*/ 389054 h 395404"/>
                      <a:gd name="connsiteX4" fmla="*/ 117475 w 1977277"/>
                      <a:gd name="connsiteY4" fmla="*/ 395404 h 395404"/>
                      <a:gd name="connsiteX5" fmla="*/ 0 w 1977277"/>
                      <a:gd name="connsiteY5" fmla="*/ 206809 h 395404"/>
                      <a:gd name="connsiteX0" fmla="*/ 5806 w 1983083"/>
                      <a:gd name="connsiteY0" fmla="*/ 206809 h 395404"/>
                      <a:gd name="connsiteX1" fmla="*/ 1004244 w 1983083"/>
                      <a:gd name="connsiteY1" fmla="*/ 1069 h 395404"/>
                      <a:gd name="connsiteX2" fmla="*/ 1983083 w 1983083"/>
                      <a:gd name="connsiteY2" fmla="*/ 203634 h 395404"/>
                      <a:gd name="connsiteX3" fmla="*/ 1859258 w 1983083"/>
                      <a:gd name="connsiteY3" fmla="*/ 389054 h 395404"/>
                      <a:gd name="connsiteX4" fmla="*/ 123281 w 1983083"/>
                      <a:gd name="connsiteY4" fmla="*/ 395404 h 395404"/>
                      <a:gd name="connsiteX5" fmla="*/ 5806 w 1983083"/>
                      <a:gd name="connsiteY5" fmla="*/ 206809 h 395404"/>
                      <a:gd name="connsiteX0" fmla="*/ 5806 w 1983083"/>
                      <a:gd name="connsiteY0" fmla="*/ 206809 h 395404"/>
                      <a:gd name="connsiteX1" fmla="*/ 1004244 w 1983083"/>
                      <a:gd name="connsiteY1" fmla="*/ 1069 h 395404"/>
                      <a:gd name="connsiteX2" fmla="*/ 1983083 w 1983083"/>
                      <a:gd name="connsiteY2" fmla="*/ 203634 h 395404"/>
                      <a:gd name="connsiteX3" fmla="*/ 1859258 w 1983083"/>
                      <a:gd name="connsiteY3" fmla="*/ 389054 h 395404"/>
                      <a:gd name="connsiteX4" fmla="*/ 123281 w 1983083"/>
                      <a:gd name="connsiteY4" fmla="*/ 395404 h 395404"/>
                      <a:gd name="connsiteX5" fmla="*/ 5806 w 1983083"/>
                      <a:gd name="connsiteY5" fmla="*/ 206809 h 395404"/>
                      <a:gd name="connsiteX0" fmla="*/ 5806 w 1983083"/>
                      <a:gd name="connsiteY0" fmla="*/ 206809 h 395404"/>
                      <a:gd name="connsiteX1" fmla="*/ 1004244 w 1983083"/>
                      <a:gd name="connsiteY1" fmla="*/ 1069 h 395404"/>
                      <a:gd name="connsiteX2" fmla="*/ 1983083 w 1983083"/>
                      <a:gd name="connsiteY2" fmla="*/ 203634 h 395404"/>
                      <a:gd name="connsiteX3" fmla="*/ 1859258 w 1983083"/>
                      <a:gd name="connsiteY3" fmla="*/ 389054 h 395404"/>
                      <a:gd name="connsiteX4" fmla="*/ 123281 w 1983083"/>
                      <a:gd name="connsiteY4" fmla="*/ 395404 h 395404"/>
                      <a:gd name="connsiteX5" fmla="*/ 5806 w 1983083"/>
                      <a:gd name="connsiteY5" fmla="*/ 206809 h 395404"/>
                      <a:gd name="connsiteX0" fmla="*/ 5806 w 1983083"/>
                      <a:gd name="connsiteY0" fmla="*/ 206809 h 395404"/>
                      <a:gd name="connsiteX1" fmla="*/ 1004244 w 1983083"/>
                      <a:gd name="connsiteY1" fmla="*/ 1069 h 395404"/>
                      <a:gd name="connsiteX2" fmla="*/ 1983083 w 1983083"/>
                      <a:gd name="connsiteY2" fmla="*/ 203634 h 395404"/>
                      <a:gd name="connsiteX3" fmla="*/ 1817983 w 1983083"/>
                      <a:gd name="connsiteY3" fmla="*/ 382704 h 395404"/>
                      <a:gd name="connsiteX4" fmla="*/ 123281 w 1983083"/>
                      <a:gd name="connsiteY4" fmla="*/ 395404 h 395404"/>
                      <a:gd name="connsiteX5" fmla="*/ 5806 w 1983083"/>
                      <a:gd name="connsiteY5" fmla="*/ 206809 h 395404"/>
                      <a:gd name="connsiteX0" fmla="*/ 5806 w 1983083"/>
                      <a:gd name="connsiteY0" fmla="*/ 206809 h 395404"/>
                      <a:gd name="connsiteX1" fmla="*/ 1004244 w 1983083"/>
                      <a:gd name="connsiteY1" fmla="*/ 1069 h 395404"/>
                      <a:gd name="connsiteX2" fmla="*/ 1983083 w 1983083"/>
                      <a:gd name="connsiteY2" fmla="*/ 203634 h 395404"/>
                      <a:gd name="connsiteX3" fmla="*/ 1817983 w 1983083"/>
                      <a:gd name="connsiteY3" fmla="*/ 382704 h 395404"/>
                      <a:gd name="connsiteX4" fmla="*/ 123281 w 1983083"/>
                      <a:gd name="connsiteY4" fmla="*/ 395404 h 395404"/>
                      <a:gd name="connsiteX5" fmla="*/ 5806 w 1983083"/>
                      <a:gd name="connsiteY5" fmla="*/ 206809 h 395404"/>
                      <a:gd name="connsiteX0" fmla="*/ 5806 w 1990013"/>
                      <a:gd name="connsiteY0" fmla="*/ 206809 h 395404"/>
                      <a:gd name="connsiteX1" fmla="*/ 1004244 w 1990013"/>
                      <a:gd name="connsiteY1" fmla="*/ 1069 h 395404"/>
                      <a:gd name="connsiteX2" fmla="*/ 1983083 w 1990013"/>
                      <a:gd name="connsiteY2" fmla="*/ 203634 h 395404"/>
                      <a:gd name="connsiteX3" fmla="*/ 1817983 w 1990013"/>
                      <a:gd name="connsiteY3" fmla="*/ 382704 h 395404"/>
                      <a:gd name="connsiteX4" fmla="*/ 123281 w 1990013"/>
                      <a:gd name="connsiteY4" fmla="*/ 395404 h 395404"/>
                      <a:gd name="connsiteX5" fmla="*/ 5806 w 1990013"/>
                      <a:gd name="connsiteY5" fmla="*/ 206809 h 395404"/>
                      <a:gd name="connsiteX0" fmla="*/ 5806 w 1990013"/>
                      <a:gd name="connsiteY0" fmla="*/ 206868 h 395463"/>
                      <a:gd name="connsiteX1" fmla="*/ 1004244 w 1990013"/>
                      <a:gd name="connsiteY1" fmla="*/ 1128 h 395463"/>
                      <a:gd name="connsiteX2" fmla="*/ 1983083 w 1990013"/>
                      <a:gd name="connsiteY2" fmla="*/ 203693 h 395463"/>
                      <a:gd name="connsiteX3" fmla="*/ 1817983 w 1990013"/>
                      <a:gd name="connsiteY3" fmla="*/ 382763 h 395463"/>
                      <a:gd name="connsiteX4" fmla="*/ 123281 w 1990013"/>
                      <a:gd name="connsiteY4" fmla="*/ 395463 h 395463"/>
                      <a:gd name="connsiteX5" fmla="*/ 5806 w 1990013"/>
                      <a:gd name="connsiteY5" fmla="*/ 206868 h 395463"/>
                      <a:gd name="connsiteX0" fmla="*/ 5806 w 1990013"/>
                      <a:gd name="connsiteY0" fmla="*/ 206868 h 395463"/>
                      <a:gd name="connsiteX1" fmla="*/ 1004244 w 1990013"/>
                      <a:gd name="connsiteY1" fmla="*/ 1128 h 395463"/>
                      <a:gd name="connsiteX2" fmla="*/ 1983083 w 1990013"/>
                      <a:gd name="connsiteY2" fmla="*/ 203693 h 395463"/>
                      <a:gd name="connsiteX3" fmla="*/ 1817983 w 1990013"/>
                      <a:gd name="connsiteY3" fmla="*/ 382763 h 395463"/>
                      <a:gd name="connsiteX4" fmla="*/ 123281 w 1990013"/>
                      <a:gd name="connsiteY4" fmla="*/ 395463 h 395463"/>
                      <a:gd name="connsiteX5" fmla="*/ 5806 w 1990013"/>
                      <a:gd name="connsiteY5" fmla="*/ 206868 h 395463"/>
                      <a:gd name="connsiteX0" fmla="*/ 5806 w 2000446"/>
                      <a:gd name="connsiteY0" fmla="*/ 206868 h 395463"/>
                      <a:gd name="connsiteX1" fmla="*/ 1004244 w 2000446"/>
                      <a:gd name="connsiteY1" fmla="*/ 1128 h 395463"/>
                      <a:gd name="connsiteX2" fmla="*/ 1983083 w 2000446"/>
                      <a:gd name="connsiteY2" fmla="*/ 203693 h 395463"/>
                      <a:gd name="connsiteX3" fmla="*/ 1817983 w 2000446"/>
                      <a:gd name="connsiteY3" fmla="*/ 382763 h 395463"/>
                      <a:gd name="connsiteX4" fmla="*/ 123281 w 2000446"/>
                      <a:gd name="connsiteY4" fmla="*/ 395463 h 395463"/>
                      <a:gd name="connsiteX5" fmla="*/ 5806 w 2000446"/>
                      <a:gd name="connsiteY5" fmla="*/ 206868 h 395463"/>
                      <a:gd name="connsiteX0" fmla="*/ 5806 w 2000446"/>
                      <a:gd name="connsiteY0" fmla="*/ 206286 h 394881"/>
                      <a:gd name="connsiteX1" fmla="*/ 1004244 w 2000446"/>
                      <a:gd name="connsiteY1" fmla="*/ 546 h 394881"/>
                      <a:gd name="connsiteX2" fmla="*/ 1983083 w 2000446"/>
                      <a:gd name="connsiteY2" fmla="*/ 203111 h 394881"/>
                      <a:gd name="connsiteX3" fmla="*/ 1817983 w 2000446"/>
                      <a:gd name="connsiteY3" fmla="*/ 382181 h 394881"/>
                      <a:gd name="connsiteX4" fmla="*/ 123281 w 2000446"/>
                      <a:gd name="connsiteY4" fmla="*/ 394881 h 394881"/>
                      <a:gd name="connsiteX5" fmla="*/ 5806 w 2000446"/>
                      <a:gd name="connsiteY5" fmla="*/ 206286 h 394881"/>
                      <a:gd name="connsiteX0" fmla="*/ 5806 w 1995147"/>
                      <a:gd name="connsiteY0" fmla="*/ 206286 h 394881"/>
                      <a:gd name="connsiteX1" fmla="*/ 1004244 w 1995147"/>
                      <a:gd name="connsiteY1" fmla="*/ 546 h 394881"/>
                      <a:gd name="connsiteX2" fmla="*/ 1983083 w 1995147"/>
                      <a:gd name="connsiteY2" fmla="*/ 203111 h 394881"/>
                      <a:gd name="connsiteX3" fmla="*/ 1817983 w 1995147"/>
                      <a:gd name="connsiteY3" fmla="*/ 382181 h 394881"/>
                      <a:gd name="connsiteX4" fmla="*/ 123281 w 1995147"/>
                      <a:gd name="connsiteY4" fmla="*/ 394881 h 394881"/>
                      <a:gd name="connsiteX5" fmla="*/ 5806 w 1995147"/>
                      <a:gd name="connsiteY5" fmla="*/ 206286 h 394881"/>
                      <a:gd name="connsiteX0" fmla="*/ 5806 w 1995147"/>
                      <a:gd name="connsiteY0" fmla="*/ 206286 h 394881"/>
                      <a:gd name="connsiteX1" fmla="*/ 1004244 w 1995147"/>
                      <a:gd name="connsiteY1" fmla="*/ 546 h 394881"/>
                      <a:gd name="connsiteX2" fmla="*/ 1983083 w 1995147"/>
                      <a:gd name="connsiteY2" fmla="*/ 203111 h 394881"/>
                      <a:gd name="connsiteX3" fmla="*/ 1817983 w 1995147"/>
                      <a:gd name="connsiteY3" fmla="*/ 382181 h 394881"/>
                      <a:gd name="connsiteX4" fmla="*/ 123281 w 1995147"/>
                      <a:gd name="connsiteY4" fmla="*/ 394881 h 394881"/>
                      <a:gd name="connsiteX5" fmla="*/ 5806 w 1995147"/>
                      <a:gd name="connsiteY5" fmla="*/ 206286 h 394881"/>
                      <a:gd name="connsiteX0" fmla="*/ 5806 w 1995147"/>
                      <a:gd name="connsiteY0" fmla="*/ 206286 h 394881"/>
                      <a:gd name="connsiteX1" fmla="*/ 1004244 w 1995147"/>
                      <a:gd name="connsiteY1" fmla="*/ 546 h 394881"/>
                      <a:gd name="connsiteX2" fmla="*/ 1983083 w 1995147"/>
                      <a:gd name="connsiteY2" fmla="*/ 203111 h 394881"/>
                      <a:gd name="connsiteX3" fmla="*/ 1817983 w 1995147"/>
                      <a:gd name="connsiteY3" fmla="*/ 382181 h 394881"/>
                      <a:gd name="connsiteX4" fmla="*/ 123281 w 1995147"/>
                      <a:gd name="connsiteY4" fmla="*/ 394881 h 394881"/>
                      <a:gd name="connsiteX5" fmla="*/ 5806 w 1995147"/>
                      <a:gd name="connsiteY5" fmla="*/ 206286 h 394881"/>
                      <a:gd name="connsiteX0" fmla="*/ 5806 w 1994755"/>
                      <a:gd name="connsiteY0" fmla="*/ 206286 h 394881"/>
                      <a:gd name="connsiteX1" fmla="*/ 1004244 w 1994755"/>
                      <a:gd name="connsiteY1" fmla="*/ 546 h 394881"/>
                      <a:gd name="connsiteX2" fmla="*/ 1983083 w 1994755"/>
                      <a:gd name="connsiteY2" fmla="*/ 203111 h 394881"/>
                      <a:gd name="connsiteX3" fmla="*/ 1817983 w 1994755"/>
                      <a:gd name="connsiteY3" fmla="*/ 382181 h 394881"/>
                      <a:gd name="connsiteX4" fmla="*/ 123281 w 1994755"/>
                      <a:gd name="connsiteY4" fmla="*/ 394881 h 394881"/>
                      <a:gd name="connsiteX5" fmla="*/ 5806 w 1994755"/>
                      <a:gd name="connsiteY5" fmla="*/ 206286 h 394881"/>
                      <a:gd name="connsiteX0" fmla="*/ 5806 w 2000009"/>
                      <a:gd name="connsiteY0" fmla="*/ 206286 h 394881"/>
                      <a:gd name="connsiteX1" fmla="*/ 1004244 w 2000009"/>
                      <a:gd name="connsiteY1" fmla="*/ 546 h 394881"/>
                      <a:gd name="connsiteX2" fmla="*/ 1983083 w 2000009"/>
                      <a:gd name="connsiteY2" fmla="*/ 203111 h 394881"/>
                      <a:gd name="connsiteX3" fmla="*/ 1817983 w 2000009"/>
                      <a:gd name="connsiteY3" fmla="*/ 382181 h 394881"/>
                      <a:gd name="connsiteX4" fmla="*/ 123281 w 2000009"/>
                      <a:gd name="connsiteY4" fmla="*/ 394881 h 394881"/>
                      <a:gd name="connsiteX5" fmla="*/ 5806 w 2000009"/>
                      <a:gd name="connsiteY5" fmla="*/ 206286 h 394881"/>
                      <a:gd name="connsiteX0" fmla="*/ 5806 w 1995852"/>
                      <a:gd name="connsiteY0" fmla="*/ 206286 h 394881"/>
                      <a:gd name="connsiteX1" fmla="*/ 1004244 w 1995852"/>
                      <a:gd name="connsiteY1" fmla="*/ 546 h 394881"/>
                      <a:gd name="connsiteX2" fmla="*/ 1983083 w 1995852"/>
                      <a:gd name="connsiteY2" fmla="*/ 203111 h 394881"/>
                      <a:gd name="connsiteX3" fmla="*/ 1783058 w 1995852"/>
                      <a:gd name="connsiteY3" fmla="*/ 379006 h 394881"/>
                      <a:gd name="connsiteX4" fmla="*/ 123281 w 1995852"/>
                      <a:gd name="connsiteY4" fmla="*/ 394881 h 394881"/>
                      <a:gd name="connsiteX5" fmla="*/ 5806 w 1995852"/>
                      <a:gd name="connsiteY5" fmla="*/ 206286 h 394881"/>
                      <a:gd name="connsiteX0" fmla="*/ 5806 w 1996722"/>
                      <a:gd name="connsiteY0" fmla="*/ 206286 h 394881"/>
                      <a:gd name="connsiteX1" fmla="*/ 1004244 w 1996722"/>
                      <a:gd name="connsiteY1" fmla="*/ 546 h 394881"/>
                      <a:gd name="connsiteX2" fmla="*/ 1983083 w 1996722"/>
                      <a:gd name="connsiteY2" fmla="*/ 203111 h 394881"/>
                      <a:gd name="connsiteX3" fmla="*/ 1783058 w 1996722"/>
                      <a:gd name="connsiteY3" fmla="*/ 379006 h 394881"/>
                      <a:gd name="connsiteX4" fmla="*/ 123281 w 1996722"/>
                      <a:gd name="connsiteY4" fmla="*/ 394881 h 394881"/>
                      <a:gd name="connsiteX5" fmla="*/ 5806 w 1996722"/>
                      <a:gd name="connsiteY5" fmla="*/ 206286 h 394881"/>
                      <a:gd name="connsiteX0" fmla="*/ 5806 w 1996722"/>
                      <a:gd name="connsiteY0" fmla="*/ 206286 h 394881"/>
                      <a:gd name="connsiteX1" fmla="*/ 1004244 w 1996722"/>
                      <a:gd name="connsiteY1" fmla="*/ 546 h 394881"/>
                      <a:gd name="connsiteX2" fmla="*/ 1983083 w 1996722"/>
                      <a:gd name="connsiteY2" fmla="*/ 203111 h 394881"/>
                      <a:gd name="connsiteX3" fmla="*/ 1783058 w 1996722"/>
                      <a:gd name="connsiteY3" fmla="*/ 379006 h 394881"/>
                      <a:gd name="connsiteX4" fmla="*/ 123281 w 1996722"/>
                      <a:gd name="connsiteY4" fmla="*/ 394881 h 394881"/>
                      <a:gd name="connsiteX5" fmla="*/ 5806 w 1996722"/>
                      <a:gd name="connsiteY5" fmla="*/ 206286 h 394881"/>
                      <a:gd name="connsiteX0" fmla="*/ 3421 w 1994337"/>
                      <a:gd name="connsiteY0" fmla="*/ 206286 h 394881"/>
                      <a:gd name="connsiteX1" fmla="*/ 1001859 w 1994337"/>
                      <a:gd name="connsiteY1" fmla="*/ 546 h 394881"/>
                      <a:gd name="connsiteX2" fmla="*/ 1980698 w 1994337"/>
                      <a:gd name="connsiteY2" fmla="*/ 203111 h 394881"/>
                      <a:gd name="connsiteX3" fmla="*/ 1780673 w 1994337"/>
                      <a:gd name="connsiteY3" fmla="*/ 379006 h 394881"/>
                      <a:gd name="connsiteX4" fmla="*/ 120896 w 1994337"/>
                      <a:gd name="connsiteY4" fmla="*/ 394881 h 394881"/>
                      <a:gd name="connsiteX5" fmla="*/ 3421 w 1994337"/>
                      <a:gd name="connsiteY5" fmla="*/ 206286 h 394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4337" h="394881">
                        <a:moveTo>
                          <a:pt x="3421" y="206286"/>
                        </a:moveTo>
                        <a:cubicBezTo>
                          <a:pt x="149967" y="75264"/>
                          <a:pt x="674338" y="17268"/>
                          <a:pt x="1001859" y="546"/>
                        </a:cubicBezTo>
                        <a:cubicBezTo>
                          <a:pt x="1258289" y="-8132"/>
                          <a:pt x="1822693" y="87964"/>
                          <a:pt x="1980698" y="203111"/>
                        </a:cubicBezTo>
                        <a:cubicBezTo>
                          <a:pt x="2026206" y="295609"/>
                          <a:pt x="1957415" y="407158"/>
                          <a:pt x="1780673" y="379006"/>
                        </a:cubicBezTo>
                        <a:cubicBezTo>
                          <a:pt x="1061256" y="131356"/>
                          <a:pt x="614888" y="261531"/>
                          <a:pt x="120896" y="394881"/>
                        </a:cubicBezTo>
                        <a:cubicBezTo>
                          <a:pt x="-37854" y="365883"/>
                          <a:pt x="6596" y="244809"/>
                          <a:pt x="3421" y="206286"/>
                        </a:cubicBezTo>
                        <a:close/>
                      </a:path>
                    </a:pathLst>
                  </a:cu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164" name="Rectangle 3">
                    <a:extLst>
                      <a:ext uri="{FF2B5EF4-FFF2-40B4-BE49-F238E27FC236}">
                        <a16:creationId xmlns:a16="http://schemas.microsoft.com/office/drawing/2014/main" id="{7FB764FA-33D2-4DA8-97F3-333CF806326B}"/>
                      </a:ext>
                    </a:extLst>
                  </p:cNvPr>
                  <p:cNvSpPr/>
                  <p:nvPr/>
                </p:nvSpPr>
                <p:spPr>
                  <a:xfrm>
                    <a:off x="5411732" y="5414036"/>
                    <a:ext cx="227656" cy="45076"/>
                  </a:xfrm>
                  <a:custGeom>
                    <a:avLst/>
                    <a:gdLst>
                      <a:gd name="connsiteX0" fmla="*/ 0 w 1977277"/>
                      <a:gd name="connsiteY0" fmla="*/ 0 h 236220"/>
                      <a:gd name="connsiteX1" fmla="*/ 1977277 w 1977277"/>
                      <a:gd name="connsiteY1" fmla="*/ 0 h 236220"/>
                      <a:gd name="connsiteX2" fmla="*/ 1977277 w 1977277"/>
                      <a:gd name="connsiteY2" fmla="*/ 236220 h 236220"/>
                      <a:gd name="connsiteX3" fmla="*/ 0 w 1977277"/>
                      <a:gd name="connsiteY3" fmla="*/ 236220 h 236220"/>
                      <a:gd name="connsiteX4" fmla="*/ 0 w 1977277"/>
                      <a:gd name="connsiteY4" fmla="*/ 0 h 236220"/>
                      <a:gd name="connsiteX0" fmla="*/ 0 w 1977277"/>
                      <a:gd name="connsiteY0" fmla="*/ 94615 h 330835"/>
                      <a:gd name="connsiteX1" fmla="*/ 982563 w 1977277"/>
                      <a:gd name="connsiteY1" fmla="*/ 0 h 330835"/>
                      <a:gd name="connsiteX2" fmla="*/ 1977277 w 1977277"/>
                      <a:gd name="connsiteY2" fmla="*/ 94615 h 330835"/>
                      <a:gd name="connsiteX3" fmla="*/ 1977277 w 1977277"/>
                      <a:gd name="connsiteY3" fmla="*/ 330835 h 330835"/>
                      <a:gd name="connsiteX4" fmla="*/ 0 w 1977277"/>
                      <a:gd name="connsiteY4" fmla="*/ 330835 h 330835"/>
                      <a:gd name="connsiteX5" fmla="*/ 0 w 1977277"/>
                      <a:gd name="connsiteY5" fmla="*/ 94615 h 330835"/>
                      <a:gd name="connsiteX0" fmla="*/ 0 w 1977277"/>
                      <a:gd name="connsiteY0" fmla="*/ 135890 h 372110"/>
                      <a:gd name="connsiteX1" fmla="*/ 988913 w 1977277"/>
                      <a:gd name="connsiteY1" fmla="*/ 0 h 372110"/>
                      <a:gd name="connsiteX2" fmla="*/ 1977277 w 1977277"/>
                      <a:gd name="connsiteY2" fmla="*/ 135890 h 372110"/>
                      <a:gd name="connsiteX3" fmla="*/ 1977277 w 1977277"/>
                      <a:gd name="connsiteY3" fmla="*/ 372110 h 372110"/>
                      <a:gd name="connsiteX4" fmla="*/ 0 w 1977277"/>
                      <a:gd name="connsiteY4" fmla="*/ 372110 h 372110"/>
                      <a:gd name="connsiteX5" fmla="*/ 0 w 1977277"/>
                      <a:gd name="connsiteY5" fmla="*/ 135890 h 372110"/>
                      <a:gd name="connsiteX0" fmla="*/ 0 w 1977277"/>
                      <a:gd name="connsiteY0" fmla="*/ 139065 h 375285"/>
                      <a:gd name="connsiteX1" fmla="*/ 998438 w 1977277"/>
                      <a:gd name="connsiteY1" fmla="*/ 0 h 375285"/>
                      <a:gd name="connsiteX2" fmla="*/ 1977277 w 1977277"/>
                      <a:gd name="connsiteY2" fmla="*/ 139065 h 375285"/>
                      <a:gd name="connsiteX3" fmla="*/ 1977277 w 1977277"/>
                      <a:gd name="connsiteY3" fmla="*/ 375285 h 375285"/>
                      <a:gd name="connsiteX4" fmla="*/ 0 w 1977277"/>
                      <a:gd name="connsiteY4" fmla="*/ 375285 h 375285"/>
                      <a:gd name="connsiteX5" fmla="*/ 0 w 1977277"/>
                      <a:gd name="connsiteY5" fmla="*/ 139065 h 375285"/>
                      <a:gd name="connsiteX0" fmla="*/ 0 w 1977277"/>
                      <a:gd name="connsiteY0" fmla="*/ 139065 h 375285"/>
                      <a:gd name="connsiteX1" fmla="*/ 998438 w 1977277"/>
                      <a:gd name="connsiteY1" fmla="*/ 0 h 375285"/>
                      <a:gd name="connsiteX2" fmla="*/ 1977277 w 1977277"/>
                      <a:gd name="connsiteY2" fmla="*/ 202565 h 375285"/>
                      <a:gd name="connsiteX3" fmla="*/ 1977277 w 1977277"/>
                      <a:gd name="connsiteY3" fmla="*/ 375285 h 375285"/>
                      <a:gd name="connsiteX4" fmla="*/ 0 w 1977277"/>
                      <a:gd name="connsiteY4" fmla="*/ 375285 h 375285"/>
                      <a:gd name="connsiteX5" fmla="*/ 0 w 1977277"/>
                      <a:gd name="connsiteY5" fmla="*/ 139065 h 375285"/>
                      <a:gd name="connsiteX0" fmla="*/ 0 w 1977277"/>
                      <a:gd name="connsiteY0" fmla="*/ 139065 h 375285"/>
                      <a:gd name="connsiteX1" fmla="*/ 998438 w 1977277"/>
                      <a:gd name="connsiteY1" fmla="*/ 0 h 375285"/>
                      <a:gd name="connsiteX2" fmla="*/ 1977277 w 1977277"/>
                      <a:gd name="connsiteY2" fmla="*/ 202565 h 375285"/>
                      <a:gd name="connsiteX3" fmla="*/ 1875677 w 1977277"/>
                      <a:gd name="connsiteY3" fmla="*/ 375285 h 375285"/>
                      <a:gd name="connsiteX4" fmla="*/ 0 w 1977277"/>
                      <a:gd name="connsiteY4" fmla="*/ 375285 h 375285"/>
                      <a:gd name="connsiteX5" fmla="*/ 0 w 1977277"/>
                      <a:gd name="connsiteY5" fmla="*/ 139065 h 375285"/>
                      <a:gd name="connsiteX0" fmla="*/ 0 w 1977277"/>
                      <a:gd name="connsiteY0" fmla="*/ 205740 h 375285"/>
                      <a:gd name="connsiteX1" fmla="*/ 998438 w 1977277"/>
                      <a:gd name="connsiteY1" fmla="*/ 0 h 375285"/>
                      <a:gd name="connsiteX2" fmla="*/ 1977277 w 1977277"/>
                      <a:gd name="connsiteY2" fmla="*/ 202565 h 375285"/>
                      <a:gd name="connsiteX3" fmla="*/ 1875677 w 1977277"/>
                      <a:gd name="connsiteY3" fmla="*/ 375285 h 375285"/>
                      <a:gd name="connsiteX4" fmla="*/ 0 w 1977277"/>
                      <a:gd name="connsiteY4" fmla="*/ 375285 h 375285"/>
                      <a:gd name="connsiteX5" fmla="*/ 0 w 1977277"/>
                      <a:gd name="connsiteY5" fmla="*/ 205740 h 375285"/>
                      <a:gd name="connsiteX0" fmla="*/ 0 w 1977277"/>
                      <a:gd name="connsiteY0" fmla="*/ 205740 h 378460"/>
                      <a:gd name="connsiteX1" fmla="*/ 998438 w 1977277"/>
                      <a:gd name="connsiteY1" fmla="*/ 0 h 378460"/>
                      <a:gd name="connsiteX2" fmla="*/ 1977277 w 1977277"/>
                      <a:gd name="connsiteY2" fmla="*/ 202565 h 378460"/>
                      <a:gd name="connsiteX3" fmla="*/ 1875677 w 1977277"/>
                      <a:gd name="connsiteY3" fmla="*/ 375285 h 378460"/>
                      <a:gd name="connsiteX4" fmla="*/ 47625 w 1977277"/>
                      <a:gd name="connsiteY4" fmla="*/ 378460 h 378460"/>
                      <a:gd name="connsiteX5" fmla="*/ 0 w 1977277"/>
                      <a:gd name="connsiteY5" fmla="*/ 205740 h 378460"/>
                      <a:gd name="connsiteX0" fmla="*/ 0 w 1977277"/>
                      <a:gd name="connsiteY0" fmla="*/ 205740 h 378460"/>
                      <a:gd name="connsiteX1" fmla="*/ 998438 w 1977277"/>
                      <a:gd name="connsiteY1" fmla="*/ 0 h 378460"/>
                      <a:gd name="connsiteX2" fmla="*/ 1977277 w 1977277"/>
                      <a:gd name="connsiteY2" fmla="*/ 202565 h 378460"/>
                      <a:gd name="connsiteX3" fmla="*/ 1875677 w 1977277"/>
                      <a:gd name="connsiteY3" fmla="*/ 375285 h 378460"/>
                      <a:gd name="connsiteX4" fmla="*/ 47625 w 1977277"/>
                      <a:gd name="connsiteY4" fmla="*/ 378460 h 378460"/>
                      <a:gd name="connsiteX5" fmla="*/ 0 w 1977277"/>
                      <a:gd name="connsiteY5" fmla="*/ 205740 h 378460"/>
                      <a:gd name="connsiteX0" fmla="*/ 4973 w 1982250"/>
                      <a:gd name="connsiteY0" fmla="*/ 205740 h 378460"/>
                      <a:gd name="connsiteX1" fmla="*/ 1003411 w 1982250"/>
                      <a:gd name="connsiteY1" fmla="*/ 0 h 378460"/>
                      <a:gd name="connsiteX2" fmla="*/ 1982250 w 1982250"/>
                      <a:gd name="connsiteY2" fmla="*/ 202565 h 378460"/>
                      <a:gd name="connsiteX3" fmla="*/ 1880650 w 1982250"/>
                      <a:gd name="connsiteY3" fmla="*/ 375285 h 378460"/>
                      <a:gd name="connsiteX4" fmla="*/ 52598 w 1982250"/>
                      <a:gd name="connsiteY4" fmla="*/ 378460 h 378460"/>
                      <a:gd name="connsiteX5" fmla="*/ 4973 w 1982250"/>
                      <a:gd name="connsiteY5" fmla="*/ 205740 h 378460"/>
                      <a:gd name="connsiteX0" fmla="*/ 4973 w 1982250"/>
                      <a:gd name="connsiteY0" fmla="*/ 205740 h 378460"/>
                      <a:gd name="connsiteX1" fmla="*/ 1003411 w 1982250"/>
                      <a:gd name="connsiteY1" fmla="*/ 0 h 378460"/>
                      <a:gd name="connsiteX2" fmla="*/ 1982250 w 1982250"/>
                      <a:gd name="connsiteY2" fmla="*/ 202565 h 378460"/>
                      <a:gd name="connsiteX3" fmla="*/ 1880650 w 1982250"/>
                      <a:gd name="connsiteY3" fmla="*/ 375285 h 378460"/>
                      <a:gd name="connsiteX4" fmla="*/ 52598 w 1982250"/>
                      <a:gd name="connsiteY4" fmla="*/ 378460 h 378460"/>
                      <a:gd name="connsiteX5" fmla="*/ 4973 w 1982250"/>
                      <a:gd name="connsiteY5" fmla="*/ 205740 h 378460"/>
                      <a:gd name="connsiteX0" fmla="*/ 4973 w 1982250"/>
                      <a:gd name="connsiteY0" fmla="*/ 205740 h 378460"/>
                      <a:gd name="connsiteX1" fmla="*/ 1003411 w 1982250"/>
                      <a:gd name="connsiteY1" fmla="*/ 0 h 378460"/>
                      <a:gd name="connsiteX2" fmla="*/ 1982250 w 1982250"/>
                      <a:gd name="connsiteY2" fmla="*/ 202565 h 378460"/>
                      <a:gd name="connsiteX3" fmla="*/ 1880650 w 1982250"/>
                      <a:gd name="connsiteY3" fmla="*/ 375285 h 378460"/>
                      <a:gd name="connsiteX4" fmla="*/ 52598 w 1982250"/>
                      <a:gd name="connsiteY4" fmla="*/ 378460 h 378460"/>
                      <a:gd name="connsiteX5" fmla="*/ 4973 w 1982250"/>
                      <a:gd name="connsiteY5" fmla="*/ 205740 h 378460"/>
                      <a:gd name="connsiteX0" fmla="*/ 4973 w 1982250"/>
                      <a:gd name="connsiteY0" fmla="*/ 205740 h 378460"/>
                      <a:gd name="connsiteX1" fmla="*/ 1003411 w 1982250"/>
                      <a:gd name="connsiteY1" fmla="*/ 0 h 378460"/>
                      <a:gd name="connsiteX2" fmla="*/ 1982250 w 1982250"/>
                      <a:gd name="connsiteY2" fmla="*/ 202565 h 378460"/>
                      <a:gd name="connsiteX3" fmla="*/ 1880650 w 1982250"/>
                      <a:gd name="connsiteY3" fmla="*/ 375285 h 378460"/>
                      <a:gd name="connsiteX4" fmla="*/ 52598 w 1982250"/>
                      <a:gd name="connsiteY4" fmla="*/ 378460 h 378460"/>
                      <a:gd name="connsiteX5" fmla="*/ 4973 w 1982250"/>
                      <a:gd name="connsiteY5" fmla="*/ 205740 h 378460"/>
                      <a:gd name="connsiteX0" fmla="*/ 0 w 1977277"/>
                      <a:gd name="connsiteY0" fmla="*/ 205740 h 378460"/>
                      <a:gd name="connsiteX1" fmla="*/ 998438 w 1977277"/>
                      <a:gd name="connsiteY1" fmla="*/ 0 h 378460"/>
                      <a:gd name="connsiteX2" fmla="*/ 1977277 w 1977277"/>
                      <a:gd name="connsiteY2" fmla="*/ 202565 h 378460"/>
                      <a:gd name="connsiteX3" fmla="*/ 1875677 w 1977277"/>
                      <a:gd name="connsiteY3" fmla="*/ 375285 h 378460"/>
                      <a:gd name="connsiteX4" fmla="*/ 47625 w 1977277"/>
                      <a:gd name="connsiteY4" fmla="*/ 378460 h 378460"/>
                      <a:gd name="connsiteX5" fmla="*/ 0 w 1977277"/>
                      <a:gd name="connsiteY5" fmla="*/ 205740 h 378460"/>
                      <a:gd name="connsiteX0" fmla="*/ 2921 w 1980198"/>
                      <a:gd name="connsiteY0" fmla="*/ 205740 h 378460"/>
                      <a:gd name="connsiteX1" fmla="*/ 1001359 w 1980198"/>
                      <a:gd name="connsiteY1" fmla="*/ 0 h 378460"/>
                      <a:gd name="connsiteX2" fmla="*/ 1980198 w 1980198"/>
                      <a:gd name="connsiteY2" fmla="*/ 202565 h 378460"/>
                      <a:gd name="connsiteX3" fmla="*/ 1878598 w 1980198"/>
                      <a:gd name="connsiteY3" fmla="*/ 375285 h 378460"/>
                      <a:gd name="connsiteX4" fmla="*/ 50546 w 1980198"/>
                      <a:gd name="connsiteY4" fmla="*/ 378460 h 378460"/>
                      <a:gd name="connsiteX5" fmla="*/ 2921 w 1980198"/>
                      <a:gd name="connsiteY5" fmla="*/ 205740 h 378460"/>
                      <a:gd name="connsiteX0" fmla="*/ 2921 w 1980198"/>
                      <a:gd name="connsiteY0" fmla="*/ 205740 h 378460"/>
                      <a:gd name="connsiteX1" fmla="*/ 1001359 w 1980198"/>
                      <a:gd name="connsiteY1" fmla="*/ 0 h 378460"/>
                      <a:gd name="connsiteX2" fmla="*/ 1980198 w 1980198"/>
                      <a:gd name="connsiteY2" fmla="*/ 202565 h 378460"/>
                      <a:gd name="connsiteX3" fmla="*/ 1878598 w 1980198"/>
                      <a:gd name="connsiteY3" fmla="*/ 375285 h 378460"/>
                      <a:gd name="connsiteX4" fmla="*/ 50546 w 1980198"/>
                      <a:gd name="connsiteY4" fmla="*/ 378460 h 378460"/>
                      <a:gd name="connsiteX5" fmla="*/ 2921 w 1980198"/>
                      <a:gd name="connsiteY5" fmla="*/ 205740 h 378460"/>
                      <a:gd name="connsiteX0" fmla="*/ 2921 w 1980198"/>
                      <a:gd name="connsiteY0" fmla="*/ 205740 h 378460"/>
                      <a:gd name="connsiteX1" fmla="*/ 1001359 w 1980198"/>
                      <a:gd name="connsiteY1" fmla="*/ 0 h 378460"/>
                      <a:gd name="connsiteX2" fmla="*/ 1980198 w 1980198"/>
                      <a:gd name="connsiteY2" fmla="*/ 202565 h 378460"/>
                      <a:gd name="connsiteX3" fmla="*/ 1878598 w 1980198"/>
                      <a:gd name="connsiteY3" fmla="*/ 375285 h 378460"/>
                      <a:gd name="connsiteX4" fmla="*/ 50546 w 1980198"/>
                      <a:gd name="connsiteY4" fmla="*/ 378460 h 378460"/>
                      <a:gd name="connsiteX5" fmla="*/ 2921 w 1980198"/>
                      <a:gd name="connsiteY5" fmla="*/ 205740 h 378460"/>
                      <a:gd name="connsiteX0" fmla="*/ 2921 w 1980198"/>
                      <a:gd name="connsiteY0" fmla="*/ 206343 h 379063"/>
                      <a:gd name="connsiteX1" fmla="*/ 1001359 w 1980198"/>
                      <a:gd name="connsiteY1" fmla="*/ 603 h 379063"/>
                      <a:gd name="connsiteX2" fmla="*/ 1980198 w 1980198"/>
                      <a:gd name="connsiteY2" fmla="*/ 203168 h 379063"/>
                      <a:gd name="connsiteX3" fmla="*/ 1878598 w 1980198"/>
                      <a:gd name="connsiteY3" fmla="*/ 375888 h 379063"/>
                      <a:gd name="connsiteX4" fmla="*/ 50546 w 1980198"/>
                      <a:gd name="connsiteY4" fmla="*/ 379063 h 379063"/>
                      <a:gd name="connsiteX5" fmla="*/ 2921 w 1980198"/>
                      <a:gd name="connsiteY5" fmla="*/ 206343 h 379063"/>
                      <a:gd name="connsiteX0" fmla="*/ 2921 w 1980198"/>
                      <a:gd name="connsiteY0" fmla="*/ 207006 h 379726"/>
                      <a:gd name="connsiteX1" fmla="*/ 1001359 w 1980198"/>
                      <a:gd name="connsiteY1" fmla="*/ 1266 h 379726"/>
                      <a:gd name="connsiteX2" fmla="*/ 1980198 w 1980198"/>
                      <a:gd name="connsiteY2" fmla="*/ 203831 h 379726"/>
                      <a:gd name="connsiteX3" fmla="*/ 1878598 w 1980198"/>
                      <a:gd name="connsiteY3" fmla="*/ 376551 h 379726"/>
                      <a:gd name="connsiteX4" fmla="*/ 50546 w 1980198"/>
                      <a:gd name="connsiteY4" fmla="*/ 379726 h 379726"/>
                      <a:gd name="connsiteX5" fmla="*/ 2921 w 1980198"/>
                      <a:gd name="connsiteY5" fmla="*/ 207006 h 379726"/>
                      <a:gd name="connsiteX0" fmla="*/ 2921 w 1980198"/>
                      <a:gd name="connsiteY0" fmla="*/ 207006 h 379726"/>
                      <a:gd name="connsiteX1" fmla="*/ 1001359 w 1980198"/>
                      <a:gd name="connsiteY1" fmla="*/ 1266 h 379726"/>
                      <a:gd name="connsiteX2" fmla="*/ 1980198 w 1980198"/>
                      <a:gd name="connsiteY2" fmla="*/ 203831 h 379726"/>
                      <a:gd name="connsiteX3" fmla="*/ 1878598 w 1980198"/>
                      <a:gd name="connsiteY3" fmla="*/ 376551 h 379726"/>
                      <a:gd name="connsiteX4" fmla="*/ 50546 w 1980198"/>
                      <a:gd name="connsiteY4" fmla="*/ 379726 h 379726"/>
                      <a:gd name="connsiteX5" fmla="*/ 2921 w 1980198"/>
                      <a:gd name="connsiteY5" fmla="*/ 207006 h 379726"/>
                      <a:gd name="connsiteX0" fmla="*/ 2921 w 1980198"/>
                      <a:gd name="connsiteY0" fmla="*/ 207006 h 379726"/>
                      <a:gd name="connsiteX1" fmla="*/ 1001359 w 1980198"/>
                      <a:gd name="connsiteY1" fmla="*/ 1266 h 379726"/>
                      <a:gd name="connsiteX2" fmla="*/ 1980198 w 1980198"/>
                      <a:gd name="connsiteY2" fmla="*/ 203831 h 379726"/>
                      <a:gd name="connsiteX3" fmla="*/ 1878598 w 1980198"/>
                      <a:gd name="connsiteY3" fmla="*/ 376551 h 379726"/>
                      <a:gd name="connsiteX4" fmla="*/ 50546 w 1980198"/>
                      <a:gd name="connsiteY4" fmla="*/ 379726 h 379726"/>
                      <a:gd name="connsiteX5" fmla="*/ 2921 w 1980198"/>
                      <a:gd name="connsiteY5" fmla="*/ 207006 h 379726"/>
                      <a:gd name="connsiteX0" fmla="*/ 2921 w 1980198"/>
                      <a:gd name="connsiteY0" fmla="*/ 207006 h 379726"/>
                      <a:gd name="connsiteX1" fmla="*/ 1001359 w 1980198"/>
                      <a:gd name="connsiteY1" fmla="*/ 1266 h 379726"/>
                      <a:gd name="connsiteX2" fmla="*/ 1980198 w 1980198"/>
                      <a:gd name="connsiteY2" fmla="*/ 203831 h 379726"/>
                      <a:gd name="connsiteX3" fmla="*/ 1878598 w 1980198"/>
                      <a:gd name="connsiteY3" fmla="*/ 376551 h 379726"/>
                      <a:gd name="connsiteX4" fmla="*/ 50546 w 1980198"/>
                      <a:gd name="connsiteY4" fmla="*/ 379726 h 379726"/>
                      <a:gd name="connsiteX5" fmla="*/ 2921 w 1980198"/>
                      <a:gd name="connsiteY5" fmla="*/ 207006 h 379726"/>
                      <a:gd name="connsiteX0" fmla="*/ 2921 w 1980198"/>
                      <a:gd name="connsiteY0" fmla="*/ 206809 h 379529"/>
                      <a:gd name="connsiteX1" fmla="*/ 1001359 w 1980198"/>
                      <a:gd name="connsiteY1" fmla="*/ 1069 h 379529"/>
                      <a:gd name="connsiteX2" fmla="*/ 1980198 w 1980198"/>
                      <a:gd name="connsiteY2" fmla="*/ 203634 h 379529"/>
                      <a:gd name="connsiteX3" fmla="*/ 1878598 w 1980198"/>
                      <a:gd name="connsiteY3" fmla="*/ 376354 h 379529"/>
                      <a:gd name="connsiteX4" fmla="*/ 50546 w 1980198"/>
                      <a:gd name="connsiteY4" fmla="*/ 379529 h 379529"/>
                      <a:gd name="connsiteX5" fmla="*/ 2921 w 1980198"/>
                      <a:gd name="connsiteY5" fmla="*/ 206809 h 379529"/>
                      <a:gd name="connsiteX0" fmla="*/ 2921 w 1980198"/>
                      <a:gd name="connsiteY0" fmla="*/ 206809 h 390744"/>
                      <a:gd name="connsiteX1" fmla="*/ 1001359 w 1980198"/>
                      <a:gd name="connsiteY1" fmla="*/ 1069 h 390744"/>
                      <a:gd name="connsiteX2" fmla="*/ 1980198 w 1980198"/>
                      <a:gd name="connsiteY2" fmla="*/ 203634 h 390744"/>
                      <a:gd name="connsiteX3" fmla="*/ 1856373 w 1980198"/>
                      <a:gd name="connsiteY3" fmla="*/ 389054 h 390744"/>
                      <a:gd name="connsiteX4" fmla="*/ 50546 w 1980198"/>
                      <a:gd name="connsiteY4" fmla="*/ 379529 h 390744"/>
                      <a:gd name="connsiteX5" fmla="*/ 2921 w 1980198"/>
                      <a:gd name="connsiteY5" fmla="*/ 206809 h 390744"/>
                      <a:gd name="connsiteX0" fmla="*/ 2921 w 1980198"/>
                      <a:gd name="connsiteY0" fmla="*/ 206809 h 390744"/>
                      <a:gd name="connsiteX1" fmla="*/ 1001359 w 1980198"/>
                      <a:gd name="connsiteY1" fmla="*/ 1069 h 390744"/>
                      <a:gd name="connsiteX2" fmla="*/ 1980198 w 1980198"/>
                      <a:gd name="connsiteY2" fmla="*/ 203634 h 390744"/>
                      <a:gd name="connsiteX3" fmla="*/ 1856373 w 1980198"/>
                      <a:gd name="connsiteY3" fmla="*/ 389054 h 390744"/>
                      <a:gd name="connsiteX4" fmla="*/ 50546 w 1980198"/>
                      <a:gd name="connsiteY4" fmla="*/ 379529 h 390744"/>
                      <a:gd name="connsiteX5" fmla="*/ 2921 w 1980198"/>
                      <a:gd name="connsiteY5" fmla="*/ 206809 h 390744"/>
                      <a:gd name="connsiteX0" fmla="*/ 2921 w 1980198"/>
                      <a:gd name="connsiteY0" fmla="*/ 206809 h 390744"/>
                      <a:gd name="connsiteX1" fmla="*/ 1001359 w 1980198"/>
                      <a:gd name="connsiteY1" fmla="*/ 1069 h 390744"/>
                      <a:gd name="connsiteX2" fmla="*/ 1980198 w 1980198"/>
                      <a:gd name="connsiteY2" fmla="*/ 203634 h 390744"/>
                      <a:gd name="connsiteX3" fmla="*/ 1856373 w 1980198"/>
                      <a:gd name="connsiteY3" fmla="*/ 389054 h 390744"/>
                      <a:gd name="connsiteX4" fmla="*/ 50546 w 1980198"/>
                      <a:gd name="connsiteY4" fmla="*/ 379529 h 390744"/>
                      <a:gd name="connsiteX5" fmla="*/ 2921 w 1980198"/>
                      <a:gd name="connsiteY5" fmla="*/ 206809 h 390744"/>
                      <a:gd name="connsiteX0" fmla="*/ 0 w 1977277"/>
                      <a:gd name="connsiteY0" fmla="*/ 206809 h 395404"/>
                      <a:gd name="connsiteX1" fmla="*/ 998438 w 1977277"/>
                      <a:gd name="connsiteY1" fmla="*/ 1069 h 395404"/>
                      <a:gd name="connsiteX2" fmla="*/ 1977277 w 1977277"/>
                      <a:gd name="connsiteY2" fmla="*/ 203634 h 395404"/>
                      <a:gd name="connsiteX3" fmla="*/ 1853452 w 1977277"/>
                      <a:gd name="connsiteY3" fmla="*/ 389054 h 395404"/>
                      <a:gd name="connsiteX4" fmla="*/ 117475 w 1977277"/>
                      <a:gd name="connsiteY4" fmla="*/ 395404 h 395404"/>
                      <a:gd name="connsiteX5" fmla="*/ 0 w 1977277"/>
                      <a:gd name="connsiteY5" fmla="*/ 206809 h 395404"/>
                      <a:gd name="connsiteX0" fmla="*/ 5806 w 1983083"/>
                      <a:gd name="connsiteY0" fmla="*/ 206809 h 395404"/>
                      <a:gd name="connsiteX1" fmla="*/ 1004244 w 1983083"/>
                      <a:gd name="connsiteY1" fmla="*/ 1069 h 395404"/>
                      <a:gd name="connsiteX2" fmla="*/ 1983083 w 1983083"/>
                      <a:gd name="connsiteY2" fmla="*/ 203634 h 395404"/>
                      <a:gd name="connsiteX3" fmla="*/ 1859258 w 1983083"/>
                      <a:gd name="connsiteY3" fmla="*/ 389054 h 395404"/>
                      <a:gd name="connsiteX4" fmla="*/ 123281 w 1983083"/>
                      <a:gd name="connsiteY4" fmla="*/ 395404 h 395404"/>
                      <a:gd name="connsiteX5" fmla="*/ 5806 w 1983083"/>
                      <a:gd name="connsiteY5" fmla="*/ 206809 h 395404"/>
                      <a:gd name="connsiteX0" fmla="*/ 5806 w 1983083"/>
                      <a:gd name="connsiteY0" fmla="*/ 206809 h 395404"/>
                      <a:gd name="connsiteX1" fmla="*/ 1004244 w 1983083"/>
                      <a:gd name="connsiteY1" fmla="*/ 1069 h 395404"/>
                      <a:gd name="connsiteX2" fmla="*/ 1983083 w 1983083"/>
                      <a:gd name="connsiteY2" fmla="*/ 203634 h 395404"/>
                      <a:gd name="connsiteX3" fmla="*/ 1859258 w 1983083"/>
                      <a:gd name="connsiteY3" fmla="*/ 389054 h 395404"/>
                      <a:gd name="connsiteX4" fmla="*/ 123281 w 1983083"/>
                      <a:gd name="connsiteY4" fmla="*/ 395404 h 395404"/>
                      <a:gd name="connsiteX5" fmla="*/ 5806 w 1983083"/>
                      <a:gd name="connsiteY5" fmla="*/ 206809 h 395404"/>
                      <a:gd name="connsiteX0" fmla="*/ 5806 w 1983083"/>
                      <a:gd name="connsiteY0" fmla="*/ 206809 h 395404"/>
                      <a:gd name="connsiteX1" fmla="*/ 1004244 w 1983083"/>
                      <a:gd name="connsiteY1" fmla="*/ 1069 h 395404"/>
                      <a:gd name="connsiteX2" fmla="*/ 1983083 w 1983083"/>
                      <a:gd name="connsiteY2" fmla="*/ 203634 h 395404"/>
                      <a:gd name="connsiteX3" fmla="*/ 1859258 w 1983083"/>
                      <a:gd name="connsiteY3" fmla="*/ 389054 h 395404"/>
                      <a:gd name="connsiteX4" fmla="*/ 123281 w 1983083"/>
                      <a:gd name="connsiteY4" fmla="*/ 395404 h 395404"/>
                      <a:gd name="connsiteX5" fmla="*/ 5806 w 1983083"/>
                      <a:gd name="connsiteY5" fmla="*/ 206809 h 395404"/>
                      <a:gd name="connsiteX0" fmla="*/ 5806 w 1983083"/>
                      <a:gd name="connsiteY0" fmla="*/ 206809 h 395404"/>
                      <a:gd name="connsiteX1" fmla="*/ 1004244 w 1983083"/>
                      <a:gd name="connsiteY1" fmla="*/ 1069 h 395404"/>
                      <a:gd name="connsiteX2" fmla="*/ 1983083 w 1983083"/>
                      <a:gd name="connsiteY2" fmla="*/ 203634 h 395404"/>
                      <a:gd name="connsiteX3" fmla="*/ 1817983 w 1983083"/>
                      <a:gd name="connsiteY3" fmla="*/ 382704 h 395404"/>
                      <a:gd name="connsiteX4" fmla="*/ 123281 w 1983083"/>
                      <a:gd name="connsiteY4" fmla="*/ 395404 h 395404"/>
                      <a:gd name="connsiteX5" fmla="*/ 5806 w 1983083"/>
                      <a:gd name="connsiteY5" fmla="*/ 206809 h 395404"/>
                      <a:gd name="connsiteX0" fmla="*/ 5806 w 1983083"/>
                      <a:gd name="connsiteY0" fmla="*/ 206809 h 395404"/>
                      <a:gd name="connsiteX1" fmla="*/ 1004244 w 1983083"/>
                      <a:gd name="connsiteY1" fmla="*/ 1069 h 395404"/>
                      <a:gd name="connsiteX2" fmla="*/ 1983083 w 1983083"/>
                      <a:gd name="connsiteY2" fmla="*/ 203634 h 395404"/>
                      <a:gd name="connsiteX3" fmla="*/ 1817983 w 1983083"/>
                      <a:gd name="connsiteY3" fmla="*/ 382704 h 395404"/>
                      <a:gd name="connsiteX4" fmla="*/ 123281 w 1983083"/>
                      <a:gd name="connsiteY4" fmla="*/ 395404 h 395404"/>
                      <a:gd name="connsiteX5" fmla="*/ 5806 w 1983083"/>
                      <a:gd name="connsiteY5" fmla="*/ 206809 h 395404"/>
                      <a:gd name="connsiteX0" fmla="*/ 5806 w 1990013"/>
                      <a:gd name="connsiteY0" fmla="*/ 206809 h 395404"/>
                      <a:gd name="connsiteX1" fmla="*/ 1004244 w 1990013"/>
                      <a:gd name="connsiteY1" fmla="*/ 1069 h 395404"/>
                      <a:gd name="connsiteX2" fmla="*/ 1983083 w 1990013"/>
                      <a:gd name="connsiteY2" fmla="*/ 203634 h 395404"/>
                      <a:gd name="connsiteX3" fmla="*/ 1817983 w 1990013"/>
                      <a:gd name="connsiteY3" fmla="*/ 382704 h 395404"/>
                      <a:gd name="connsiteX4" fmla="*/ 123281 w 1990013"/>
                      <a:gd name="connsiteY4" fmla="*/ 395404 h 395404"/>
                      <a:gd name="connsiteX5" fmla="*/ 5806 w 1990013"/>
                      <a:gd name="connsiteY5" fmla="*/ 206809 h 395404"/>
                      <a:gd name="connsiteX0" fmla="*/ 5806 w 1990013"/>
                      <a:gd name="connsiteY0" fmla="*/ 206868 h 395463"/>
                      <a:gd name="connsiteX1" fmla="*/ 1004244 w 1990013"/>
                      <a:gd name="connsiteY1" fmla="*/ 1128 h 395463"/>
                      <a:gd name="connsiteX2" fmla="*/ 1983083 w 1990013"/>
                      <a:gd name="connsiteY2" fmla="*/ 203693 h 395463"/>
                      <a:gd name="connsiteX3" fmla="*/ 1817983 w 1990013"/>
                      <a:gd name="connsiteY3" fmla="*/ 382763 h 395463"/>
                      <a:gd name="connsiteX4" fmla="*/ 123281 w 1990013"/>
                      <a:gd name="connsiteY4" fmla="*/ 395463 h 395463"/>
                      <a:gd name="connsiteX5" fmla="*/ 5806 w 1990013"/>
                      <a:gd name="connsiteY5" fmla="*/ 206868 h 395463"/>
                      <a:gd name="connsiteX0" fmla="*/ 5806 w 1990013"/>
                      <a:gd name="connsiteY0" fmla="*/ 206868 h 395463"/>
                      <a:gd name="connsiteX1" fmla="*/ 1004244 w 1990013"/>
                      <a:gd name="connsiteY1" fmla="*/ 1128 h 395463"/>
                      <a:gd name="connsiteX2" fmla="*/ 1983083 w 1990013"/>
                      <a:gd name="connsiteY2" fmla="*/ 203693 h 395463"/>
                      <a:gd name="connsiteX3" fmla="*/ 1817983 w 1990013"/>
                      <a:gd name="connsiteY3" fmla="*/ 382763 h 395463"/>
                      <a:gd name="connsiteX4" fmla="*/ 123281 w 1990013"/>
                      <a:gd name="connsiteY4" fmla="*/ 395463 h 395463"/>
                      <a:gd name="connsiteX5" fmla="*/ 5806 w 1990013"/>
                      <a:gd name="connsiteY5" fmla="*/ 206868 h 395463"/>
                      <a:gd name="connsiteX0" fmla="*/ 5806 w 2000446"/>
                      <a:gd name="connsiteY0" fmla="*/ 206868 h 395463"/>
                      <a:gd name="connsiteX1" fmla="*/ 1004244 w 2000446"/>
                      <a:gd name="connsiteY1" fmla="*/ 1128 h 395463"/>
                      <a:gd name="connsiteX2" fmla="*/ 1983083 w 2000446"/>
                      <a:gd name="connsiteY2" fmla="*/ 203693 h 395463"/>
                      <a:gd name="connsiteX3" fmla="*/ 1817983 w 2000446"/>
                      <a:gd name="connsiteY3" fmla="*/ 382763 h 395463"/>
                      <a:gd name="connsiteX4" fmla="*/ 123281 w 2000446"/>
                      <a:gd name="connsiteY4" fmla="*/ 395463 h 395463"/>
                      <a:gd name="connsiteX5" fmla="*/ 5806 w 2000446"/>
                      <a:gd name="connsiteY5" fmla="*/ 206868 h 395463"/>
                      <a:gd name="connsiteX0" fmla="*/ 5806 w 2000446"/>
                      <a:gd name="connsiteY0" fmla="*/ 206286 h 394881"/>
                      <a:gd name="connsiteX1" fmla="*/ 1004244 w 2000446"/>
                      <a:gd name="connsiteY1" fmla="*/ 546 h 394881"/>
                      <a:gd name="connsiteX2" fmla="*/ 1983083 w 2000446"/>
                      <a:gd name="connsiteY2" fmla="*/ 203111 h 394881"/>
                      <a:gd name="connsiteX3" fmla="*/ 1817983 w 2000446"/>
                      <a:gd name="connsiteY3" fmla="*/ 382181 h 394881"/>
                      <a:gd name="connsiteX4" fmla="*/ 123281 w 2000446"/>
                      <a:gd name="connsiteY4" fmla="*/ 394881 h 394881"/>
                      <a:gd name="connsiteX5" fmla="*/ 5806 w 2000446"/>
                      <a:gd name="connsiteY5" fmla="*/ 206286 h 394881"/>
                      <a:gd name="connsiteX0" fmla="*/ 5806 w 1995147"/>
                      <a:gd name="connsiteY0" fmla="*/ 206286 h 394881"/>
                      <a:gd name="connsiteX1" fmla="*/ 1004244 w 1995147"/>
                      <a:gd name="connsiteY1" fmla="*/ 546 h 394881"/>
                      <a:gd name="connsiteX2" fmla="*/ 1983083 w 1995147"/>
                      <a:gd name="connsiteY2" fmla="*/ 203111 h 394881"/>
                      <a:gd name="connsiteX3" fmla="*/ 1817983 w 1995147"/>
                      <a:gd name="connsiteY3" fmla="*/ 382181 h 394881"/>
                      <a:gd name="connsiteX4" fmla="*/ 123281 w 1995147"/>
                      <a:gd name="connsiteY4" fmla="*/ 394881 h 394881"/>
                      <a:gd name="connsiteX5" fmla="*/ 5806 w 1995147"/>
                      <a:gd name="connsiteY5" fmla="*/ 206286 h 394881"/>
                      <a:gd name="connsiteX0" fmla="*/ 5806 w 1995147"/>
                      <a:gd name="connsiteY0" fmla="*/ 206286 h 394881"/>
                      <a:gd name="connsiteX1" fmla="*/ 1004244 w 1995147"/>
                      <a:gd name="connsiteY1" fmla="*/ 546 h 394881"/>
                      <a:gd name="connsiteX2" fmla="*/ 1983083 w 1995147"/>
                      <a:gd name="connsiteY2" fmla="*/ 203111 h 394881"/>
                      <a:gd name="connsiteX3" fmla="*/ 1817983 w 1995147"/>
                      <a:gd name="connsiteY3" fmla="*/ 382181 h 394881"/>
                      <a:gd name="connsiteX4" fmla="*/ 123281 w 1995147"/>
                      <a:gd name="connsiteY4" fmla="*/ 394881 h 394881"/>
                      <a:gd name="connsiteX5" fmla="*/ 5806 w 1995147"/>
                      <a:gd name="connsiteY5" fmla="*/ 206286 h 394881"/>
                      <a:gd name="connsiteX0" fmla="*/ 5806 w 1995147"/>
                      <a:gd name="connsiteY0" fmla="*/ 206286 h 394881"/>
                      <a:gd name="connsiteX1" fmla="*/ 1004244 w 1995147"/>
                      <a:gd name="connsiteY1" fmla="*/ 546 h 394881"/>
                      <a:gd name="connsiteX2" fmla="*/ 1983083 w 1995147"/>
                      <a:gd name="connsiteY2" fmla="*/ 203111 h 394881"/>
                      <a:gd name="connsiteX3" fmla="*/ 1817983 w 1995147"/>
                      <a:gd name="connsiteY3" fmla="*/ 382181 h 394881"/>
                      <a:gd name="connsiteX4" fmla="*/ 123281 w 1995147"/>
                      <a:gd name="connsiteY4" fmla="*/ 394881 h 394881"/>
                      <a:gd name="connsiteX5" fmla="*/ 5806 w 1995147"/>
                      <a:gd name="connsiteY5" fmla="*/ 206286 h 394881"/>
                      <a:gd name="connsiteX0" fmla="*/ 5806 w 1994755"/>
                      <a:gd name="connsiteY0" fmla="*/ 206286 h 394881"/>
                      <a:gd name="connsiteX1" fmla="*/ 1004244 w 1994755"/>
                      <a:gd name="connsiteY1" fmla="*/ 546 h 394881"/>
                      <a:gd name="connsiteX2" fmla="*/ 1983083 w 1994755"/>
                      <a:gd name="connsiteY2" fmla="*/ 203111 h 394881"/>
                      <a:gd name="connsiteX3" fmla="*/ 1817983 w 1994755"/>
                      <a:gd name="connsiteY3" fmla="*/ 382181 h 394881"/>
                      <a:gd name="connsiteX4" fmla="*/ 123281 w 1994755"/>
                      <a:gd name="connsiteY4" fmla="*/ 394881 h 394881"/>
                      <a:gd name="connsiteX5" fmla="*/ 5806 w 1994755"/>
                      <a:gd name="connsiteY5" fmla="*/ 206286 h 394881"/>
                      <a:gd name="connsiteX0" fmla="*/ 5806 w 2000009"/>
                      <a:gd name="connsiteY0" fmla="*/ 206286 h 394881"/>
                      <a:gd name="connsiteX1" fmla="*/ 1004244 w 2000009"/>
                      <a:gd name="connsiteY1" fmla="*/ 546 h 394881"/>
                      <a:gd name="connsiteX2" fmla="*/ 1983083 w 2000009"/>
                      <a:gd name="connsiteY2" fmla="*/ 203111 h 394881"/>
                      <a:gd name="connsiteX3" fmla="*/ 1817983 w 2000009"/>
                      <a:gd name="connsiteY3" fmla="*/ 382181 h 394881"/>
                      <a:gd name="connsiteX4" fmla="*/ 123281 w 2000009"/>
                      <a:gd name="connsiteY4" fmla="*/ 394881 h 394881"/>
                      <a:gd name="connsiteX5" fmla="*/ 5806 w 2000009"/>
                      <a:gd name="connsiteY5" fmla="*/ 206286 h 394881"/>
                      <a:gd name="connsiteX0" fmla="*/ 5806 w 1995852"/>
                      <a:gd name="connsiteY0" fmla="*/ 206286 h 394881"/>
                      <a:gd name="connsiteX1" fmla="*/ 1004244 w 1995852"/>
                      <a:gd name="connsiteY1" fmla="*/ 546 h 394881"/>
                      <a:gd name="connsiteX2" fmla="*/ 1983083 w 1995852"/>
                      <a:gd name="connsiteY2" fmla="*/ 203111 h 394881"/>
                      <a:gd name="connsiteX3" fmla="*/ 1783058 w 1995852"/>
                      <a:gd name="connsiteY3" fmla="*/ 379006 h 394881"/>
                      <a:gd name="connsiteX4" fmla="*/ 123281 w 1995852"/>
                      <a:gd name="connsiteY4" fmla="*/ 394881 h 394881"/>
                      <a:gd name="connsiteX5" fmla="*/ 5806 w 1995852"/>
                      <a:gd name="connsiteY5" fmla="*/ 206286 h 394881"/>
                      <a:gd name="connsiteX0" fmla="*/ 5806 w 1996722"/>
                      <a:gd name="connsiteY0" fmla="*/ 206286 h 394881"/>
                      <a:gd name="connsiteX1" fmla="*/ 1004244 w 1996722"/>
                      <a:gd name="connsiteY1" fmla="*/ 546 h 394881"/>
                      <a:gd name="connsiteX2" fmla="*/ 1983083 w 1996722"/>
                      <a:gd name="connsiteY2" fmla="*/ 203111 h 394881"/>
                      <a:gd name="connsiteX3" fmla="*/ 1783058 w 1996722"/>
                      <a:gd name="connsiteY3" fmla="*/ 379006 h 394881"/>
                      <a:gd name="connsiteX4" fmla="*/ 123281 w 1996722"/>
                      <a:gd name="connsiteY4" fmla="*/ 394881 h 394881"/>
                      <a:gd name="connsiteX5" fmla="*/ 5806 w 1996722"/>
                      <a:gd name="connsiteY5" fmla="*/ 206286 h 394881"/>
                      <a:gd name="connsiteX0" fmla="*/ 5806 w 1996722"/>
                      <a:gd name="connsiteY0" fmla="*/ 206286 h 394881"/>
                      <a:gd name="connsiteX1" fmla="*/ 1004244 w 1996722"/>
                      <a:gd name="connsiteY1" fmla="*/ 546 h 394881"/>
                      <a:gd name="connsiteX2" fmla="*/ 1983083 w 1996722"/>
                      <a:gd name="connsiteY2" fmla="*/ 203111 h 394881"/>
                      <a:gd name="connsiteX3" fmla="*/ 1783058 w 1996722"/>
                      <a:gd name="connsiteY3" fmla="*/ 379006 h 394881"/>
                      <a:gd name="connsiteX4" fmla="*/ 123281 w 1996722"/>
                      <a:gd name="connsiteY4" fmla="*/ 394881 h 394881"/>
                      <a:gd name="connsiteX5" fmla="*/ 5806 w 1996722"/>
                      <a:gd name="connsiteY5" fmla="*/ 206286 h 394881"/>
                      <a:gd name="connsiteX0" fmla="*/ 3421 w 1994337"/>
                      <a:gd name="connsiteY0" fmla="*/ 206286 h 394881"/>
                      <a:gd name="connsiteX1" fmla="*/ 1001859 w 1994337"/>
                      <a:gd name="connsiteY1" fmla="*/ 546 h 394881"/>
                      <a:gd name="connsiteX2" fmla="*/ 1980698 w 1994337"/>
                      <a:gd name="connsiteY2" fmla="*/ 203111 h 394881"/>
                      <a:gd name="connsiteX3" fmla="*/ 1780673 w 1994337"/>
                      <a:gd name="connsiteY3" fmla="*/ 379006 h 394881"/>
                      <a:gd name="connsiteX4" fmla="*/ 120896 w 1994337"/>
                      <a:gd name="connsiteY4" fmla="*/ 394881 h 394881"/>
                      <a:gd name="connsiteX5" fmla="*/ 3421 w 1994337"/>
                      <a:gd name="connsiteY5" fmla="*/ 206286 h 394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4337" h="394881">
                        <a:moveTo>
                          <a:pt x="3421" y="206286"/>
                        </a:moveTo>
                        <a:cubicBezTo>
                          <a:pt x="149967" y="75264"/>
                          <a:pt x="674338" y="17268"/>
                          <a:pt x="1001859" y="546"/>
                        </a:cubicBezTo>
                        <a:cubicBezTo>
                          <a:pt x="1258289" y="-8132"/>
                          <a:pt x="1822693" y="87964"/>
                          <a:pt x="1980698" y="203111"/>
                        </a:cubicBezTo>
                        <a:cubicBezTo>
                          <a:pt x="2026206" y="295609"/>
                          <a:pt x="1957415" y="407158"/>
                          <a:pt x="1780673" y="379006"/>
                        </a:cubicBezTo>
                        <a:cubicBezTo>
                          <a:pt x="1061256" y="131356"/>
                          <a:pt x="614888" y="261531"/>
                          <a:pt x="120896" y="394881"/>
                        </a:cubicBezTo>
                        <a:cubicBezTo>
                          <a:pt x="-37854" y="365883"/>
                          <a:pt x="6596" y="244809"/>
                          <a:pt x="3421" y="206286"/>
                        </a:cubicBezTo>
                        <a:close/>
                      </a:path>
                    </a:pathLst>
                  </a:cu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165" name="Freeform 544">
                    <a:extLst>
                      <a:ext uri="{FF2B5EF4-FFF2-40B4-BE49-F238E27FC236}">
                        <a16:creationId xmlns:a16="http://schemas.microsoft.com/office/drawing/2014/main" id="{5B4AEA86-2404-472D-9975-DDE4D76FB105}"/>
                      </a:ext>
                    </a:extLst>
                  </p:cNvPr>
                  <p:cNvSpPr/>
                  <p:nvPr/>
                </p:nvSpPr>
                <p:spPr>
                  <a:xfrm>
                    <a:off x="5666189" y="5192711"/>
                    <a:ext cx="167298" cy="642008"/>
                  </a:xfrm>
                  <a:custGeom>
                    <a:avLst/>
                    <a:gdLst>
                      <a:gd name="connsiteX0" fmla="*/ 927261 w 1408430"/>
                      <a:gd name="connsiteY0" fmla="*/ 707100 h 5624169"/>
                      <a:gd name="connsiteX1" fmla="*/ 551028 w 1408430"/>
                      <a:gd name="connsiteY1" fmla="*/ 1264313 h 5624169"/>
                      <a:gd name="connsiteX2" fmla="*/ 560553 w 1408430"/>
                      <a:gd name="connsiteY2" fmla="*/ 4243929 h 5624169"/>
                      <a:gd name="connsiteX3" fmla="*/ 927261 w 1408430"/>
                      <a:gd name="connsiteY3" fmla="*/ 3891504 h 5624169"/>
                      <a:gd name="connsiteX4" fmla="*/ 1208128 w 1408430"/>
                      <a:gd name="connsiteY4" fmla="*/ 123 h 5624169"/>
                      <a:gd name="connsiteX5" fmla="*/ 1405890 w 1408430"/>
                      <a:gd name="connsiteY5" fmla="*/ 95325 h 5624169"/>
                      <a:gd name="connsiteX6" fmla="*/ 1408430 w 1408430"/>
                      <a:gd name="connsiteY6" fmla="*/ 4092549 h 5624169"/>
                      <a:gd name="connsiteX7" fmla="*/ 0 w 1408430"/>
                      <a:gd name="connsiteY7" fmla="*/ 5624169 h 5624169"/>
                      <a:gd name="connsiteX8" fmla="*/ 0 w 1408430"/>
                      <a:gd name="connsiteY8" fmla="*/ 1535505 h 5624169"/>
                      <a:gd name="connsiteX9" fmla="*/ 1208128 w 1408430"/>
                      <a:gd name="connsiteY9" fmla="*/ 123 h 5624169"/>
                      <a:gd name="connsiteX0" fmla="*/ 965361 w 1446530"/>
                      <a:gd name="connsiteY0" fmla="*/ 707100 h 5624169"/>
                      <a:gd name="connsiteX1" fmla="*/ 589128 w 1446530"/>
                      <a:gd name="connsiteY1" fmla="*/ 1264313 h 5624169"/>
                      <a:gd name="connsiteX2" fmla="*/ 598653 w 1446530"/>
                      <a:gd name="connsiteY2" fmla="*/ 4243929 h 5624169"/>
                      <a:gd name="connsiteX3" fmla="*/ 965361 w 1446530"/>
                      <a:gd name="connsiteY3" fmla="*/ 3891504 h 5624169"/>
                      <a:gd name="connsiteX4" fmla="*/ 965361 w 1446530"/>
                      <a:gd name="connsiteY4" fmla="*/ 707100 h 5624169"/>
                      <a:gd name="connsiteX5" fmla="*/ 1246228 w 1446530"/>
                      <a:gd name="connsiteY5" fmla="*/ 123 h 5624169"/>
                      <a:gd name="connsiteX6" fmla="*/ 1443990 w 1446530"/>
                      <a:gd name="connsiteY6" fmla="*/ 95325 h 5624169"/>
                      <a:gd name="connsiteX7" fmla="*/ 1446530 w 1446530"/>
                      <a:gd name="connsiteY7" fmla="*/ 4092549 h 5624169"/>
                      <a:gd name="connsiteX8" fmla="*/ 0 w 1446530"/>
                      <a:gd name="connsiteY8" fmla="*/ 5624169 h 5624169"/>
                      <a:gd name="connsiteX9" fmla="*/ 38100 w 1446530"/>
                      <a:gd name="connsiteY9" fmla="*/ 1535505 h 5624169"/>
                      <a:gd name="connsiteX10" fmla="*/ 1246228 w 1446530"/>
                      <a:gd name="connsiteY10" fmla="*/ 123 h 5624169"/>
                      <a:gd name="connsiteX0" fmla="*/ 984411 w 1465580"/>
                      <a:gd name="connsiteY0" fmla="*/ 707100 h 5624169"/>
                      <a:gd name="connsiteX1" fmla="*/ 608178 w 1465580"/>
                      <a:gd name="connsiteY1" fmla="*/ 1264313 h 5624169"/>
                      <a:gd name="connsiteX2" fmla="*/ 617703 w 1465580"/>
                      <a:gd name="connsiteY2" fmla="*/ 4243929 h 5624169"/>
                      <a:gd name="connsiteX3" fmla="*/ 984411 w 1465580"/>
                      <a:gd name="connsiteY3" fmla="*/ 3891504 h 5624169"/>
                      <a:gd name="connsiteX4" fmla="*/ 984411 w 1465580"/>
                      <a:gd name="connsiteY4" fmla="*/ 707100 h 5624169"/>
                      <a:gd name="connsiteX5" fmla="*/ 1265278 w 1465580"/>
                      <a:gd name="connsiteY5" fmla="*/ 123 h 5624169"/>
                      <a:gd name="connsiteX6" fmla="*/ 1463040 w 1465580"/>
                      <a:gd name="connsiteY6" fmla="*/ 95325 h 5624169"/>
                      <a:gd name="connsiteX7" fmla="*/ 1465580 w 1465580"/>
                      <a:gd name="connsiteY7" fmla="*/ 4092549 h 5624169"/>
                      <a:gd name="connsiteX8" fmla="*/ 19050 w 1465580"/>
                      <a:gd name="connsiteY8" fmla="*/ 5624169 h 5624169"/>
                      <a:gd name="connsiteX9" fmla="*/ 0 w 1465580"/>
                      <a:gd name="connsiteY9" fmla="*/ 1573605 h 5624169"/>
                      <a:gd name="connsiteX10" fmla="*/ 1265278 w 1465580"/>
                      <a:gd name="connsiteY10" fmla="*/ 123 h 5624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65580" h="5624169">
                        <a:moveTo>
                          <a:pt x="984411" y="707100"/>
                        </a:moveTo>
                        <a:cubicBezTo>
                          <a:pt x="701838" y="992851"/>
                          <a:pt x="633577" y="1178587"/>
                          <a:pt x="608178" y="1264313"/>
                        </a:cubicBezTo>
                        <a:lnTo>
                          <a:pt x="617703" y="4243929"/>
                        </a:lnTo>
                        <a:cubicBezTo>
                          <a:pt x="725651" y="4116929"/>
                          <a:pt x="733588" y="4061366"/>
                          <a:pt x="984411" y="3891504"/>
                        </a:cubicBezTo>
                        <a:lnTo>
                          <a:pt x="984411" y="707100"/>
                        </a:lnTo>
                        <a:close/>
                        <a:moveTo>
                          <a:pt x="1265278" y="123"/>
                        </a:moveTo>
                        <a:cubicBezTo>
                          <a:pt x="1350303" y="-2187"/>
                          <a:pt x="1419463" y="28174"/>
                          <a:pt x="1463040" y="95325"/>
                        </a:cubicBezTo>
                        <a:cubicBezTo>
                          <a:pt x="1463887" y="1427733"/>
                          <a:pt x="1464733" y="2760141"/>
                          <a:pt x="1465580" y="4092549"/>
                        </a:cubicBezTo>
                        <a:cubicBezTo>
                          <a:pt x="969010" y="4600549"/>
                          <a:pt x="492760" y="5100929"/>
                          <a:pt x="19050" y="5624169"/>
                        </a:cubicBezTo>
                        <a:cubicBezTo>
                          <a:pt x="19050" y="4261281"/>
                          <a:pt x="0" y="2936493"/>
                          <a:pt x="0" y="1573605"/>
                        </a:cubicBezTo>
                        <a:cubicBezTo>
                          <a:pt x="173355" y="671746"/>
                          <a:pt x="896839" y="10136"/>
                          <a:pt x="1265278" y="123"/>
                        </a:cubicBezTo>
                        <a:close/>
                      </a:path>
                    </a:pathLst>
                  </a:custGeom>
                  <a:grp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grpSp>
            <p:grpSp>
              <p:nvGrpSpPr>
                <p:cNvPr id="73" name="Group 72">
                  <a:extLst>
                    <a:ext uri="{FF2B5EF4-FFF2-40B4-BE49-F238E27FC236}">
                      <a16:creationId xmlns:a16="http://schemas.microsoft.com/office/drawing/2014/main" id="{DF7038A0-B71F-4AFB-88D1-5F5BF865239E}"/>
                    </a:ext>
                  </a:extLst>
                </p:cNvPr>
                <p:cNvGrpSpPr/>
                <p:nvPr/>
              </p:nvGrpSpPr>
              <p:grpSpPr>
                <a:xfrm>
                  <a:off x="2788026" y="4048425"/>
                  <a:ext cx="281257" cy="260875"/>
                  <a:chOff x="245338" y="2442754"/>
                  <a:chExt cx="1881904" cy="1745534"/>
                </a:xfrm>
                <a:solidFill>
                  <a:srgbClr val="066933"/>
                </a:solidFill>
                <a:effectLst/>
              </p:grpSpPr>
              <p:sp>
                <p:nvSpPr>
                  <p:cNvPr id="148" name="Rounded Rectangle 527">
                    <a:extLst>
                      <a:ext uri="{FF2B5EF4-FFF2-40B4-BE49-F238E27FC236}">
                        <a16:creationId xmlns:a16="http://schemas.microsoft.com/office/drawing/2014/main" id="{E574B63B-1CFA-4ECA-BE7B-5F991583236A}"/>
                      </a:ext>
                    </a:extLst>
                  </p:cNvPr>
                  <p:cNvSpPr/>
                  <p:nvPr/>
                </p:nvSpPr>
                <p:spPr>
                  <a:xfrm>
                    <a:off x="349886" y="2941622"/>
                    <a:ext cx="1722809" cy="101425"/>
                  </a:xfrm>
                  <a:prstGeom prst="roundRect">
                    <a:avLst>
                      <a:gd name="adj" fmla="val 50000"/>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149" name="Rounded Rectangle 528">
                    <a:extLst>
                      <a:ext uri="{FF2B5EF4-FFF2-40B4-BE49-F238E27FC236}">
                        <a16:creationId xmlns:a16="http://schemas.microsoft.com/office/drawing/2014/main" id="{960C6634-01AA-49EB-9821-3E6153B159D9}"/>
                      </a:ext>
                    </a:extLst>
                  </p:cNvPr>
                  <p:cNvSpPr/>
                  <p:nvPr/>
                </p:nvSpPr>
                <p:spPr>
                  <a:xfrm>
                    <a:off x="518072" y="3862106"/>
                    <a:ext cx="261355" cy="105957"/>
                  </a:xfrm>
                  <a:prstGeom prst="roundRect">
                    <a:avLst>
                      <a:gd name="adj" fmla="val 50000"/>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150" name="Rectangle 149">
                    <a:extLst>
                      <a:ext uri="{FF2B5EF4-FFF2-40B4-BE49-F238E27FC236}">
                        <a16:creationId xmlns:a16="http://schemas.microsoft.com/office/drawing/2014/main" id="{1E56384A-F737-4EE4-AD0F-745C58AD3BA7}"/>
                      </a:ext>
                    </a:extLst>
                  </p:cNvPr>
                  <p:cNvSpPr/>
                  <p:nvPr/>
                </p:nvSpPr>
                <p:spPr>
                  <a:xfrm>
                    <a:off x="510505" y="3087443"/>
                    <a:ext cx="276488" cy="64261"/>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151" name="Rectangle 150">
                    <a:extLst>
                      <a:ext uri="{FF2B5EF4-FFF2-40B4-BE49-F238E27FC236}">
                        <a16:creationId xmlns:a16="http://schemas.microsoft.com/office/drawing/2014/main" id="{805C2296-3465-4918-90A1-A8FED8215992}"/>
                      </a:ext>
                    </a:extLst>
                  </p:cNvPr>
                  <p:cNvSpPr/>
                  <p:nvPr/>
                </p:nvSpPr>
                <p:spPr>
                  <a:xfrm>
                    <a:off x="570671" y="3148528"/>
                    <a:ext cx="156157" cy="717577"/>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152" name="Rounded Rectangle 531">
                    <a:extLst>
                      <a:ext uri="{FF2B5EF4-FFF2-40B4-BE49-F238E27FC236}">
                        <a16:creationId xmlns:a16="http://schemas.microsoft.com/office/drawing/2014/main" id="{9C79A227-1B45-4997-A125-7663CC36D5EA}"/>
                      </a:ext>
                    </a:extLst>
                  </p:cNvPr>
                  <p:cNvSpPr/>
                  <p:nvPr/>
                </p:nvSpPr>
                <p:spPr>
                  <a:xfrm>
                    <a:off x="326403" y="4002346"/>
                    <a:ext cx="1722809" cy="63393"/>
                  </a:xfrm>
                  <a:prstGeom prst="roundRect">
                    <a:avLst>
                      <a:gd name="adj" fmla="val 50000"/>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153" name="Rectangle 152">
                    <a:extLst>
                      <a:ext uri="{FF2B5EF4-FFF2-40B4-BE49-F238E27FC236}">
                        <a16:creationId xmlns:a16="http://schemas.microsoft.com/office/drawing/2014/main" id="{053ED1B9-712D-475E-B9B6-313158E58274}"/>
                      </a:ext>
                    </a:extLst>
                  </p:cNvPr>
                  <p:cNvSpPr/>
                  <p:nvPr/>
                </p:nvSpPr>
                <p:spPr>
                  <a:xfrm>
                    <a:off x="245338" y="4141803"/>
                    <a:ext cx="1881904" cy="46485"/>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154" name="Trapezoid 11">
                    <a:extLst>
                      <a:ext uri="{FF2B5EF4-FFF2-40B4-BE49-F238E27FC236}">
                        <a16:creationId xmlns:a16="http://schemas.microsoft.com/office/drawing/2014/main" id="{E9DBFC24-BB9D-4A20-9363-908AB1FA842D}"/>
                      </a:ext>
                    </a:extLst>
                  </p:cNvPr>
                  <p:cNvSpPr/>
                  <p:nvPr/>
                </p:nvSpPr>
                <p:spPr>
                  <a:xfrm>
                    <a:off x="259031" y="2442754"/>
                    <a:ext cx="1866469" cy="461743"/>
                  </a:xfrm>
                  <a:custGeom>
                    <a:avLst/>
                    <a:gdLst>
                      <a:gd name="connsiteX0" fmla="*/ 0 w 4552682"/>
                      <a:gd name="connsiteY0" fmla="*/ 1068947 h 1068947"/>
                      <a:gd name="connsiteX1" fmla="*/ 267237 w 4552682"/>
                      <a:gd name="connsiteY1" fmla="*/ 0 h 1068947"/>
                      <a:gd name="connsiteX2" fmla="*/ 4285445 w 4552682"/>
                      <a:gd name="connsiteY2" fmla="*/ 0 h 1068947"/>
                      <a:gd name="connsiteX3" fmla="*/ 4552682 w 4552682"/>
                      <a:gd name="connsiteY3" fmla="*/ 1068947 h 1068947"/>
                      <a:gd name="connsiteX4" fmla="*/ 0 w 4552682"/>
                      <a:gd name="connsiteY4" fmla="*/ 1068947 h 1068947"/>
                      <a:gd name="connsiteX0" fmla="*/ 0 w 4552682"/>
                      <a:gd name="connsiteY0" fmla="*/ 1229933 h 1229933"/>
                      <a:gd name="connsiteX1" fmla="*/ 2173310 w 4552682"/>
                      <a:gd name="connsiteY1" fmla="*/ 0 h 1229933"/>
                      <a:gd name="connsiteX2" fmla="*/ 4285445 w 4552682"/>
                      <a:gd name="connsiteY2" fmla="*/ 160986 h 1229933"/>
                      <a:gd name="connsiteX3" fmla="*/ 4552682 w 4552682"/>
                      <a:gd name="connsiteY3" fmla="*/ 1229933 h 1229933"/>
                      <a:gd name="connsiteX4" fmla="*/ 0 w 4552682"/>
                      <a:gd name="connsiteY4" fmla="*/ 1229933 h 1229933"/>
                      <a:gd name="connsiteX0" fmla="*/ 0 w 4462530"/>
                      <a:gd name="connsiteY0" fmla="*/ 1081826 h 1229933"/>
                      <a:gd name="connsiteX1" fmla="*/ 2083158 w 4462530"/>
                      <a:gd name="connsiteY1" fmla="*/ 0 h 1229933"/>
                      <a:gd name="connsiteX2" fmla="*/ 4195293 w 4462530"/>
                      <a:gd name="connsiteY2" fmla="*/ 160986 h 1229933"/>
                      <a:gd name="connsiteX3" fmla="*/ 4462530 w 4462530"/>
                      <a:gd name="connsiteY3" fmla="*/ 1229933 h 1229933"/>
                      <a:gd name="connsiteX4" fmla="*/ 0 w 4462530"/>
                      <a:gd name="connsiteY4" fmla="*/ 1081826 h 1229933"/>
                      <a:gd name="connsiteX0" fmla="*/ 0 w 4462530"/>
                      <a:gd name="connsiteY0" fmla="*/ 1081826 h 1229933"/>
                      <a:gd name="connsiteX1" fmla="*/ 2083158 w 4462530"/>
                      <a:gd name="connsiteY1" fmla="*/ 0 h 1229933"/>
                      <a:gd name="connsiteX2" fmla="*/ 4195293 w 4462530"/>
                      <a:gd name="connsiteY2" fmla="*/ 160986 h 1229933"/>
                      <a:gd name="connsiteX3" fmla="*/ 4462530 w 4462530"/>
                      <a:gd name="connsiteY3" fmla="*/ 1229933 h 1229933"/>
                      <a:gd name="connsiteX4" fmla="*/ 328411 w 4462530"/>
                      <a:gd name="connsiteY4" fmla="*/ 1081826 h 1229933"/>
                      <a:gd name="connsiteX5" fmla="*/ 0 w 4462530"/>
                      <a:gd name="connsiteY5" fmla="*/ 1081826 h 1229933"/>
                      <a:gd name="connsiteX0" fmla="*/ 83713 w 4546243"/>
                      <a:gd name="connsiteY0" fmla="*/ 1081826 h 1229933"/>
                      <a:gd name="connsiteX1" fmla="*/ 2166871 w 4546243"/>
                      <a:gd name="connsiteY1" fmla="*/ 0 h 1229933"/>
                      <a:gd name="connsiteX2" fmla="*/ 4279006 w 4546243"/>
                      <a:gd name="connsiteY2" fmla="*/ 160986 h 1229933"/>
                      <a:gd name="connsiteX3" fmla="*/ 4546243 w 4546243"/>
                      <a:gd name="connsiteY3" fmla="*/ 1229933 h 1229933"/>
                      <a:gd name="connsiteX4" fmla="*/ 0 w 4546243"/>
                      <a:gd name="connsiteY4" fmla="*/ 1217054 h 1229933"/>
                      <a:gd name="connsiteX5" fmla="*/ 83713 w 4546243"/>
                      <a:gd name="connsiteY5" fmla="*/ 1081826 h 1229933"/>
                      <a:gd name="connsiteX0" fmla="*/ 0 w 4552682"/>
                      <a:gd name="connsiteY0" fmla="*/ 1088266 h 1229933"/>
                      <a:gd name="connsiteX1" fmla="*/ 2173310 w 4552682"/>
                      <a:gd name="connsiteY1" fmla="*/ 0 h 1229933"/>
                      <a:gd name="connsiteX2" fmla="*/ 4285445 w 4552682"/>
                      <a:gd name="connsiteY2" fmla="*/ 160986 h 1229933"/>
                      <a:gd name="connsiteX3" fmla="*/ 4552682 w 4552682"/>
                      <a:gd name="connsiteY3" fmla="*/ 1229933 h 1229933"/>
                      <a:gd name="connsiteX4" fmla="*/ 6439 w 4552682"/>
                      <a:gd name="connsiteY4" fmla="*/ 1217054 h 1229933"/>
                      <a:gd name="connsiteX5" fmla="*/ 0 w 4552682"/>
                      <a:gd name="connsiteY5" fmla="*/ 1088266 h 1229933"/>
                      <a:gd name="connsiteX0" fmla="*/ 0 w 4552682"/>
                      <a:gd name="connsiteY0" fmla="*/ 1088266 h 1229933"/>
                      <a:gd name="connsiteX1" fmla="*/ 2173310 w 4552682"/>
                      <a:gd name="connsiteY1" fmla="*/ 0 h 1229933"/>
                      <a:gd name="connsiteX2" fmla="*/ 2347174 w 4552682"/>
                      <a:gd name="connsiteY2" fmla="*/ 0 h 1229933"/>
                      <a:gd name="connsiteX3" fmla="*/ 4552682 w 4552682"/>
                      <a:gd name="connsiteY3" fmla="*/ 1229933 h 1229933"/>
                      <a:gd name="connsiteX4" fmla="*/ 6439 w 4552682"/>
                      <a:gd name="connsiteY4" fmla="*/ 1217054 h 1229933"/>
                      <a:gd name="connsiteX5" fmla="*/ 0 w 4552682"/>
                      <a:gd name="connsiteY5" fmla="*/ 1088266 h 1229933"/>
                      <a:gd name="connsiteX0" fmla="*/ 0 w 4552682"/>
                      <a:gd name="connsiteY0" fmla="*/ 1088266 h 1229933"/>
                      <a:gd name="connsiteX1" fmla="*/ 2173310 w 4552682"/>
                      <a:gd name="connsiteY1" fmla="*/ 0 h 1229933"/>
                      <a:gd name="connsiteX2" fmla="*/ 2347174 w 4552682"/>
                      <a:gd name="connsiteY2" fmla="*/ 0 h 1229933"/>
                      <a:gd name="connsiteX3" fmla="*/ 4114800 w 4552682"/>
                      <a:gd name="connsiteY3" fmla="*/ 998113 h 1229933"/>
                      <a:gd name="connsiteX4" fmla="*/ 4552682 w 4552682"/>
                      <a:gd name="connsiteY4" fmla="*/ 1229933 h 1229933"/>
                      <a:gd name="connsiteX5" fmla="*/ 6439 w 4552682"/>
                      <a:gd name="connsiteY5" fmla="*/ 1217054 h 1229933"/>
                      <a:gd name="connsiteX6" fmla="*/ 0 w 4552682"/>
                      <a:gd name="connsiteY6" fmla="*/ 1088266 h 1229933"/>
                      <a:gd name="connsiteX0" fmla="*/ 0 w 4552682"/>
                      <a:gd name="connsiteY0" fmla="*/ 1088266 h 1229933"/>
                      <a:gd name="connsiteX1" fmla="*/ 2173310 w 4552682"/>
                      <a:gd name="connsiteY1" fmla="*/ 0 h 1229933"/>
                      <a:gd name="connsiteX2" fmla="*/ 2347174 w 4552682"/>
                      <a:gd name="connsiteY2" fmla="*/ 0 h 1229933"/>
                      <a:gd name="connsiteX3" fmla="*/ 4533363 w 4552682"/>
                      <a:gd name="connsiteY3" fmla="*/ 1075387 h 1229933"/>
                      <a:gd name="connsiteX4" fmla="*/ 4552682 w 4552682"/>
                      <a:gd name="connsiteY4" fmla="*/ 1229933 h 1229933"/>
                      <a:gd name="connsiteX5" fmla="*/ 6439 w 4552682"/>
                      <a:gd name="connsiteY5" fmla="*/ 1217054 h 1229933"/>
                      <a:gd name="connsiteX6" fmla="*/ 0 w 4552682"/>
                      <a:gd name="connsiteY6" fmla="*/ 1088266 h 1229933"/>
                      <a:gd name="connsiteX0" fmla="*/ 0 w 4533363"/>
                      <a:gd name="connsiteY0" fmla="*/ 1088266 h 1229933"/>
                      <a:gd name="connsiteX1" fmla="*/ 2173310 w 4533363"/>
                      <a:gd name="connsiteY1" fmla="*/ 0 h 1229933"/>
                      <a:gd name="connsiteX2" fmla="*/ 2347174 w 4533363"/>
                      <a:gd name="connsiteY2" fmla="*/ 0 h 1229933"/>
                      <a:gd name="connsiteX3" fmla="*/ 4533363 w 4533363"/>
                      <a:gd name="connsiteY3" fmla="*/ 1075387 h 1229933"/>
                      <a:gd name="connsiteX4" fmla="*/ 4533363 w 4533363"/>
                      <a:gd name="connsiteY4" fmla="*/ 1229933 h 1229933"/>
                      <a:gd name="connsiteX5" fmla="*/ 6439 w 4533363"/>
                      <a:gd name="connsiteY5" fmla="*/ 1217054 h 1229933"/>
                      <a:gd name="connsiteX6" fmla="*/ 0 w 4533363"/>
                      <a:gd name="connsiteY6" fmla="*/ 1088266 h 1229933"/>
                      <a:gd name="connsiteX0" fmla="*/ 0 w 4533363"/>
                      <a:gd name="connsiteY0" fmla="*/ 1088266 h 1240354"/>
                      <a:gd name="connsiteX1" fmla="*/ 2173310 w 4533363"/>
                      <a:gd name="connsiteY1" fmla="*/ 0 h 1240354"/>
                      <a:gd name="connsiteX2" fmla="*/ 2347174 w 4533363"/>
                      <a:gd name="connsiteY2" fmla="*/ 0 h 1240354"/>
                      <a:gd name="connsiteX3" fmla="*/ 4533363 w 4533363"/>
                      <a:gd name="connsiteY3" fmla="*/ 1075387 h 1240354"/>
                      <a:gd name="connsiteX4" fmla="*/ 4533363 w 4533363"/>
                      <a:gd name="connsiteY4" fmla="*/ 1229933 h 1240354"/>
                      <a:gd name="connsiteX5" fmla="*/ 6439 w 4533363"/>
                      <a:gd name="connsiteY5" fmla="*/ 1217054 h 1240354"/>
                      <a:gd name="connsiteX6" fmla="*/ 0 w 4533363"/>
                      <a:gd name="connsiteY6" fmla="*/ 1088266 h 1240354"/>
                      <a:gd name="connsiteX0" fmla="*/ 0 w 4533363"/>
                      <a:gd name="connsiteY0" fmla="*/ 1088266 h 1229933"/>
                      <a:gd name="connsiteX1" fmla="*/ 2173310 w 4533363"/>
                      <a:gd name="connsiteY1" fmla="*/ 0 h 1229933"/>
                      <a:gd name="connsiteX2" fmla="*/ 2347174 w 4533363"/>
                      <a:gd name="connsiteY2" fmla="*/ 0 h 1229933"/>
                      <a:gd name="connsiteX3" fmla="*/ 4533363 w 4533363"/>
                      <a:gd name="connsiteY3" fmla="*/ 1075387 h 1229933"/>
                      <a:gd name="connsiteX4" fmla="*/ 4533363 w 4533363"/>
                      <a:gd name="connsiteY4" fmla="*/ 1229933 h 1229933"/>
                      <a:gd name="connsiteX5" fmla="*/ 6439 w 4533363"/>
                      <a:gd name="connsiteY5" fmla="*/ 1217054 h 1229933"/>
                      <a:gd name="connsiteX6" fmla="*/ 0 w 4533363"/>
                      <a:gd name="connsiteY6" fmla="*/ 1088266 h 1229933"/>
                      <a:gd name="connsiteX0" fmla="*/ 0 w 4533363"/>
                      <a:gd name="connsiteY0" fmla="*/ 1088266 h 1247352"/>
                      <a:gd name="connsiteX1" fmla="*/ 2173310 w 4533363"/>
                      <a:gd name="connsiteY1" fmla="*/ 0 h 1247352"/>
                      <a:gd name="connsiteX2" fmla="*/ 2347174 w 4533363"/>
                      <a:gd name="connsiteY2" fmla="*/ 0 h 1247352"/>
                      <a:gd name="connsiteX3" fmla="*/ 4533363 w 4533363"/>
                      <a:gd name="connsiteY3" fmla="*/ 1075387 h 1247352"/>
                      <a:gd name="connsiteX4" fmla="*/ 4533363 w 4533363"/>
                      <a:gd name="connsiteY4" fmla="*/ 1229933 h 1247352"/>
                      <a:gd name="connsiteX5" fmla="*/ 6439 w 4533363"/>
                      <a:gd name="connsiteY5" fmla="*/ 1217054 h 1247352"/>
                      <a:gd name="connsiteX6" fmla="*/ 0 w 4533363"/>
                      <a:gd name="connsiteY6" fmla="*/ 1088266 h 1247352"/>
                      <a:gd name="connsiteX0" fmla="*/ 0 w 4533363"/>
                      <a:gd name="connsiteY0" fmla="*/ 1088266 h 1229933"/>
                      <a:gd name="connsiteX1" fmla="*/ 2173310 w 4533363"/>
                      <a:gd name="connsiteY1" fmla="*/ 0 h 1229933"/>
                      <a:gd name="connsiteX2" fmla="*/ 2347174 w 4533363"/>
                      <a:gd name="connsiteY2" fmla="*/ 0 h 1229933"/>
                      <a:gd name="connsiteX3" fmla="*/ 4533363 w 4533363"/>
                      <a:gd name="connsiteY3" fmla="*/ 1075387 h 1229933"/>
                      <a:gd name="connsiteX4" fmla="*/ 4533363 w 4533363"/>
                      <a:gd name="connsiteY4" fmla="*/ 1229933 h 1229933"/>
                      <a:gd name="connsiteX5" fmla="*/ 6439 w 4533363"/>
                      <a:gd name="connsiteY5" fmla="*/ 1217054 h 1229933"/>
                      <a:gd name="connsiteX6" fmla="*/ 0 w 4533363"/>
                      <a:gd name="connsiteY6" fmla="*/ 1088266 h 1229933"/>
                      <a:gd name="connsiteX0" fmla="*/ 0 w 4533363"/>
                      <a:gd name="connsiteY0" fmla="*/ 1088266 h 1229933"/>
                      <a:gd name="connsiteX1" fmla="*/ 2173310 w 4533363"/>
                      <a:gd name="connsiteY1" fmla="*/ 0 h 1229933"/>
                      <a:gd name="connsiteX2" fmla="*/ 2347174 w 4533363"/>
                      <a:gd name="connsiteY2" fmla="*/ 0 h 1229933"/>
                      <a:gd name="connsiteX3" fmla="*/ 4533363 w 4533363"/>
                      <a:gd name="connsiteY3" fmla="*/ 1075387 h 1229933"/>
                      <a:gd name="connsiteX4" fmla="*/ 4533363 w 4533363"/>
                      <a:gd name="connsiteY4" fmla="*/ 1229933 h 1229933"/>
                      <a:gd name="connsiteX5" fmla="*/ 6439 w 4533363"/>
                      <a:gd name="connsiteY5" fmla="*/ 1217054 h 1229933"/>
                      <a:gd name="connsiteX6" fmla="*/ 0 w 4533363"/>
                      <a:gd name="connsiteY6" fmla="*/ 1088266 h 1229933"/>
                      <a:gd name="connsiteX0" fmla="*/ 0 w 4533363"/>
                      <a:gd name="connsiteY0" fmla="*/ 1088266 h 1217054"/>
                      <a:gd name="connsiteX1" fmla="*/ 2173310 w 4533363"/>
                      <a:gd name="connsiteY1" fmla="*/ 0 h 1217054"/>
                      <a:gd name="connsiteX2" fmla="*/ 2347174 w 4533363"/>
                      <a:gd name="connsiteY2" fmla="*/ 0 h 1217054"/>
                      <a:gd name="connsiteX3" fmla="*/ 4533363 w 4533363"/>
                      <a:gd name="connsiteY3" fmla="*/ 1075387 h 1217054"/>
                      <a:gd name="connsiteX4" fmla="*/ 4520484 w 4533363"/>
                      <a:gd name="connsiteY4" fmla="*/ 1217054 h 1217054"/>
                      <a:gd name="connsiteX5" fmla="*/ 6439 w 4533363"/>
                      <a:gd name="connsiteY5" fmla="*/ 1217054 h 1217054"/>
                      <a:gd name="connsiteX6" fmla="*/ 0 w 4533363"/>
                      <a:gd name="connsiteY6" fmla="*/ 1088266 h 1217054"/>
                      <a:gd name="connsiteX0" fmla="*/ 0 w 4520484"/>
                      <a:gd name="connsiteY0" fmla="*/ 1088266 h 1217054"/>
                      <a:gd name="connsiteX1" fmla="*/ 2173310 w 4520484"/>
                      <a:gd name="connsiteY1" fmla="*/ 0 h 1217054"/>
                      <a:gd name="connsiteX2" fmla="*/ 2347174 w 4520484"/>
                      <a:gd name="connsiteY2" fmla="*/ 0 h 1217054"/>
                      <a:gd name="connsiteX3" fmla="*/ 4494726 w 4520484"/>
                      <a:gd name="connsiteY3" fmla="*/ 1081826 h 1217054"/>
                      <a:gd name="connsiteX4" fmla="*/ 4520484 w 4520484"/>
                      <a:gd name="connsiteY4" fmla="*/ 1217054 h 1217054"/>
                      <a:gd name="connsiteX5" fmla="*/ 6439 w 4520484"/>
                      <a:gd name="connsiteY5" fmla="*/ 1217054 h 1217054"/>
                      <a:gd name="connsiteX6" fmla="*/ 0 w 4520484"/>
                      <a:gd name="connsiteY6" fmla="*/ 1088266 h 1217054"/>
                      <a:gd name="connsiteX0" fmla="*/ 0 w 4520484"/>
                      <a:gd name="connsiteY0" fmla="*/ 1088266 h 1217054"/>
                      <a:gd name="connsiteX1" fmla="*/ 2173310 w 4520484"/>
                      <a:gd name="connsiteY1" fmla="*/ 0 h 1217054"/>
                      <a:gd name="connsiteX2" fmla="*/ 2347174 w 4520484"/>
                      <a:gd name="connsiteY2" fmla="*/ 0 h 1217054"/>
                      <a:gd name="connsiteX3" fmla="*/ 4507604 w 4520484"/>
                      <a:gd name="connsiteY3" fmla="*/ 1062507 h 1217054"/>
                      <a:gd name="connsiteX4" fmla="*/ 4520484 w 4520484"/>
                      <a:gd name="connsiteY4" fmla="*/ 1217054 h 1217054"/>
                      <a:gd name="connsiteX5" fmla="*/ 6439 w 4520484"/>
                      <a:gd name="connsiteY5" fmla="*/ 1217054 h 1217054"/>
                      <a:gd name="connsiteX6" fmla="*/ 0 w 4520484"/>
                      <a:gd name="connsiteY6" fmla="*/ 1088266 h 1217054"/>
                      <a:gd name="connsiteX0" fmla="*/ 0 w 4520484"/>
                      <a:gd name="connsiteY0" fmla="*/ 1088266 h 1217054"/>
                      <a:gd name="connsiteX1" fmla="*/ 2173310 w 4520484"/>
                      <a:gd name="connsiteY1" fmla="*/ 0 h 1217054"/>
                      <a:gd name="connsiteX2" fmla="*/ 2347174 w 4520484"/>
                      <a:gd name="connsiteY2" fmla="*/ 0 h 1217054"/>
                      <a:gd name="connsiteX3" fmla="*/ 4519441 w 4520484"/>
                      <a:gd name="connsiteY3" fmla="*/ 1065467 h 1217054"/>
                      <a:gd name="connsiteX4" fmla="*/ 4520484 w 4520484"/>
                      <a:gd name="connsiteY4" fmla="*/ 1217054 h 1217054"/>
                      <a:gd name="connsiteX5" fmla="*/ 6439 w 4520484"/>
                      <a:gd name="connsiteY5" fmla="*/ 1217054 h 1217054"/>
                      <a:gd name="connsiteX6" fmla="*/ 0 w 4520484"/>
                      <a:gd name="connsiteY6" fmla="*/ 1088266 h 1217054"/>
                      <a:gd name="connsiteX0" fmla="*/ 0 w 4520484"/>
                      <a:gd name="connsiteY0" fmla="*/ 1097144 h 1225932"/>
                      <a:gd name="connsiteX1" fmla="*/ 2173310 w 4520484"/>
                      <a:gd name="connsiteY1" fmla="*/ 8878 h 1225932"/>
                      <a:gd name="connsiteX2" fmla="*/ 2285030 w 4520484"/>
                      <a:gd name="connsiteY2" fmla="*/ 0 h 1225932"/>
                      <a:gd name="connsiteX3" fmla="*/ 4519441 w 4520484"/>
                      <a:gd name="connsiteY3" fmla="*/ 1074345 h 1225932"/>
                      <a:gd name="connsiteX4" fmla="*/ 4520484 w 4520484"/>
                      <a:gd name="connsiteY4" fmla="*/ 1225932 h 1225932"/>
                      <a:gd name="connsiteX5" fmla="*/ 6439 w 4520484"/>
                      <a:gd name="connsiteY5" fmla="*/ 1225932 h 1225932"/>
                      <a:gd name="connsiteX6" fmla="*/ 0 w 4520484"/>
                      <a:gd name="connsiteY6" fmla="*/ 1097144 h 1225932"/>
                      <a:gd name="connsiteX0" fmla="*/ 0 w 4520484"/>
                      <a:gd name="connsiteY0" fmla="*/ 1097144 h 1225932"/>
                      <a:gd name="connsiteX1" fmla="*/ 2185147 w 4520484"/>
                      <a:gd name="connsiteY1" fmla="*/ 0 h 1225932"/>
                      <a:gd name="connsiteX2" fmla="*/ 2285030 w 4520484"/>
                      <a:gd name="connsiteY2" fmla="*/ 0 h 1225932"/>
                      <a:gd name="connsiteX3" fmla="*/ 4519441 w 4520484"/>
                      <a:gd name="connsiteY3" fmla="*/ 1074345 h 1225932"/>
                      <a:gd name="connsiteX4" fmla="*/ 4520484 w 4520484"/>
                      <a:gd name="connsiteY4" fmla="*/ 1225932 h 1225932"/>
                      <a:gd name="connsiteX5" fmla="*/ 6439 w 4520484"/>
                      <a:gd name="connsiteY5" fmla="*/ 1225932 h 1225932"/>
                      <a:gd name="connsiteX6" fmla="*/ 0 w 4520484"/>
                      <a:gd name="connsiteY6" fmla="*/ 1097144 h 1225932"/>
                      <a:gd name="connsiteX0" fmla="*/ 0 w 4520484"/>
                      <a:gd name="connsiteY0" fmla="*/ 1106021 h 1234809"/>
                      <a:gd name="connsiteX1" fmla="*/ 2185147 w 4520484"/>
                      <a:gd name="connsiteY1" fmla="*/ 0 h 1234809"/>
                      <a:gd name="connsiteX2" fmla="*/ 2285030 w 4520484"/>
                      <a:gd name="connsiteY2" fmla="*/ 8877 h 1234809"/>
                      <a:gd name="connsiteX3" fmla="*/ 4519441 w 4520484"/>
                      <a:gd name="connsiteY3" fmla="*/ 1083222 h 1234809"/>
                      <a:gd name="connsiteX4" fmla="*/ 4520484 w 4520484"/>
                      <a:gd name="connsiteY4" fmla="*/ 1234809 h 1234809"/>
                      <a:gd name="connsiteX5" fmla="*/ 6439 w 4520484"/>
                      <a:gd name="connsiteY5" fmla="*/ 1234809 h 1234809"/>
                      <a:gd name="connsiteX6" fmla="*/ 0 w 4520484"/>
                      <a:gd name="connsiteY6" fmla="*/ 1106021 h 1234809"/>
                      <a:gd name="connsiteX0" fmla="*/ 0 w 4520484"/>
                      <a:gd name="connsiteY0" fmla="*/ 1097144 h 1225932"/>
                      <a:gd name="connsiteX1" fmla="*/ 2188106 w 4520484"/>
                      <a:gd name="connsiteY1" fmla="*/ 8878 h 1225932"/>
                      <a:gd name="connsiteX2" fmla="*/ 2285030 w 4520484"/>
                      <a:gd name="connsiteY2" fmla="*/ 0 h 1225932"/>
                      <a:gd name="connsiteX3" fmla="*/ 4519441 w 4520484"/>
                      <a:gd name="connsiteY3" fmla="*/ 1074345 h 1225932"/>
                      <a:gd name="connsiteX4" fmla="*/ 4520484 w 4520484"/>
                      <a:gd name="connsiteY4" fmla="*/ 1225932 h 1225932"/>
                      <a:gd name="connsiteX5" fmla="*/ 6439 w 4520484"/>
                      <a:gd name="connsiteY5" fmla="*/ 1225932 h 1225932"/>
                      <a:gd name="connsiteX6" fmla="*/ 0 w 4520484"/>
                      <a:gd name="connsiteY6" fmla="*/ 1097144 h 1225932"/>
                      <a:gd name="connsiteX0" fmla="*/ 0 w 4520484"/>
                      <a:gd name="connsiteY0" fmla="*/ 1100103 h 1228891"/>
                      <a:gd name="connsiteX1" fmla="*/ 2182188 w 4520484"/>
                      <a:gd name="connsiteY1" fmla="*/ 0 h 1228891"/>
                      <a:gd name="connsiteX2" fmla="*/ 2285030 w 4520484"/>
                      <a:gd name="connsiteY2" fmla="*/ 2959 h 1228891"/>
                      <a:gd name="connsiteX3" fmla="*/ 4519441 w 4520484"/>
                      <a:gd name="connsiteY3" fmla="*/ 1077304 h 1228891"/>
                      <a:gd name="connsiteX4" fmla="*/ 4520484 w 4520484"/>
                      <a:gd name="connsiteY4" fmla="*/ 1228891 h 1228891"/>
                      <a:gd name="connsiteX5" fmla="*/ 6439 w 4520484"/>
                      <a:gd name="connsiteY5" fmla="*/ 1228891 h 1228891"/>
                      <a:gd name="connsiteX6" fmla="*/ 0 w 4520484"/>
                      <a:gd name="connsiteY6" fmla="*/ 1100103 h 1228891"/>
                      <a:gd name="connsiteX0" fmla="*/ 0 w 4520484"/>
                      <a:gd name="connsiteY0" fmla="*/ 1103063 h 1231851"/>
                      <a:gd name="connsiteX1" fmla="*/ 2182188 w 4520484"/>
                      <a:gd name="connsiteY1" fmla="*/ 2960 h 1231851"/>
                      <a:gd name="connsiteX2" fmla="*/ 2285030 w 4520484"/>
                      <a:gd name="connsiteY2" fmla="*/ 0 h 1231851"/>
                      <a:gd name="connsiteX3" fmla="*/ 4519441 w 4520484"/>
                      <a:gd name="connsiteY3" fmla="*/ 1080264 h 1231851"/>
                      <a:gd name="connsiteX4" fmla="*/ 4520484 w 4520484"/>
                      <a:gd name="connsiteY4" fmla="*/ 1231851 h 1231851"/>
                      <a:gd name="connsiteX5" fmla="*/ 6439 w 4520484"/>
                      <a:gd name="connsiteY5" fmla="*/ 1231851 h 1231851"/>
                      <a:gd name="connsiteX6" fmla="*/ 0 w 4520484"/>
                      <a:gd name="connsiteY6" fmla="*/ 1103063 h 1231851"/>
                      <a:gd name="connsiteX0" fmla="*/ 0 w 4520484"/>
                      <a:gd name="connsiteY0" fmla="*/ 1100103 h 1228891"/>
                      <a:gd name="connsiteX1" fmla="*/ 2182188 w 4520484"/>
                      <a:gd name="connsiteY1" fmla="*/ 0 h 1228891"/>
                      <a:gd name="connsiteX2" fmla="*/ 2287989 w 4520484"/>
                      <a:gd name="connsiteY2" fmla="*/ 2959 h 1228891"/>
                      <a:gd name="connsiteX3" fmla="*/ 4519441 w 4520484"/>
                      <a:gd name="connsiteY3" fmla="*/ 1077304 h 1228891"/>
                      <a:gd name="connsiteX4" fmla="*/ 4520484 w 4520484"/>
                      <a:gd name="connsiteY4" fmla="*/ 1228891 h 1228891"/>
                      <a:gd name="connsiteX5" fmla="*/ 6439 w 4520484"/>
                      <a:gd name="connsiteY5" fmla="*/ 1228891 h 1228891"/>
                      <a:gd name="connsiteX6" fmla="*/ 0 w 4520484"/>
                      <a:gd name="connsiteY6" fmla="*/ 1100103 h 1228891"/>
                      <a:gd name="connsiteX0" fmla="*/ 0 w 4520484"/>
                      <a:gd name="connsiteY0" fmla="*/ 1111940 h 1240728"/>
                      <a:gd name="connsiteX1" fmla="*/ 2182188 w 4520484"/>
                      <a:gd name="connsiteY1" fmla="*/ 11837 h 1240728"/>
                      <a:gd name="connsiteX2" fmla="*/ 2287989 w 4520484"/>
                      <a:gd name="connsiteY2" fmla="*/ 0 h 1240728"/>
                      <a:gd name="connsiteX3" fmla="*/ 4519441 w 4520484"/>
                      <a:gd name="connsiteY3" fmla="*/ 1089141 h 1240728"/>
                      <a:gd name="connsiteX4" fmla="*/ 4520484 w 4520484"/>
                      <a:gd name="connsiteY4" fmla="*/ 1240728 h 1240728"/>
                      <a:gd name="connsiteX5" fmla="*/ 6439 w 4520484"/>
                      <a:gd name="connsiteY5" fmla="*/ 1240728 h 1240728"/>
                      <a:gd name="connsiteX6" fmla="*/ 0 w 4520484"/>
                      <a:gd name="connsiteY6" fmla="*/ 1111940 h 1240728"/>
                      <a:gd name="connsiteX0" fmla="*/ 0 w 4520484"/>
                      <a:gd name="connsiteY0" fmla="*/ 1100103 h 1228891"/>
                      <a:gd name="connsiteX1" fmla="*/ 2182188 w 4520484"/>
                      <a:gd name="connsiteY1" fmla="*/ 0 h 1228891"/>
                      <a:gd name="connsiteX2" fmla="*/ 2290948 w 4520484"/>
                      <a:gd name="connsiteY2" fmla="*/ 5918 h 1228891"/>
                      <a:gd name="connsiteX3" fmla="*/ 4519441 w 4520484"/>
                      <a:gd name="connsiteY3" fmla="*/ 1077304 h 1228891"/>
                      <a:gd name="connsiteX4" fmla="*/ 4520484 w 4520484"/>
                      <a:gd name="connsiteY4" fmla="*/ 1228891 h 1228891"/>
                      <a:gd name="connsiteX5" fmla="*/ 6439 w 4520484"/>
                      <a:gd name="connsiteY5" fmla="*/ 1228891 h 1228891"/>
                      <a:gd name="connsiteX6" fmla="*/ 0 w 4520484"/>
                      <a:gd name="connsiteY6" fmla="*/ 1100103 h 1228891"/>
                      <a:gd name="connsiteX0" fmla="*/ 0 w 4520484"/>
                      <a:gd name="connsiteY0" fmla="*/ 1106021 h 1234809"/>
                      <a:gd name="connsiteX1" fmla="*/ 2182188 w 4520484"/>
                      <a:gd name="connsiteY1" fmla="*/ 0 h 1234809"/>
                      <a:gd name="connsiteX2" fmla="*/ 2290948 w 4520484"/>
                      <a:gd name="connsiteY2" fmla="*/ 11836 h 1234809"/>
                      <a:gd name="connsiteX3" fmla="*/ 4519441 w 4520484"/>
                      <a:gd name="connsiteY3" fmla="*/ 1083222 h 1234809"/>
                      <a:gd name="connsiteX4" fmla="*/ 4520484 w 4520484"/>
                      <a:gd name="connsiteY4" fmla="*/ 1234809 h 1234809"/>
                      <a:gd name="connsiteX5" fmla="*/ 6439 w 4520484"/>
                      <a:gd name="connsiteY5" fmla="*/ 1234809 h 1234809"/>
                      <a:gd name="connsiteX6" fmla="*/ 0 w 4520484"/>
                      <a:gd name="connsiteY6" fmla="*/ 1106021 h 1234809"/>
                      <a:gd name="connsiteX0" fmla="*/ 0 w 4520484"/>
                      <a:gd name="connsiteY0" fmla="*/ 1094185 h 1222973"/>
                      <a:gd name="connsiteX1" fmla="*/ 2182188 w 4520484"/>
                      <a:gd name="connsiteY1" fmla="*/ 2960 h 1222973"/>
                      <a:gd name="connsiteX2" fmla="*/ 2290948 w 4520484"/>
                      <a:gd name="connsiteY2" fmla="*/ 0 h 1222973"/>
                      <a:gd name="connsiteX3" fmla="*/ 4519441 w 4520484"/>
                      <a:gd name="connsiteY3" fmla="*/ 1071386 h 1222973"/>
                      <a:gd name="connsiteX4" fmla="*/ 4520484 w 4520484"/>
                      <a:gd name="connsiteY4" fmla="*/ 1222973 h 1222973"/>
                      <a:gd name="connsiteX5" fmla="*/ 6439 w 4520484"/>
                      <a:gd name="connsiteY5" fmla="*/ 1222973 h 1222973"/>
                      <a:gd name="connsiteX6" fmla="*/ 0 w 4520484"/>
                      <a:gd name="connsiteY6" fmla="*/ 1094185 h 1222973"/>
                      <a:gd name="connsiteX0" fmla="*/ 0 w 4520484"/>
                      <a:gd name="connsiteY0" fmla="*/ 1097144 h 1225932"/>
                      <a:gd name="connsiteX1" fmla="*/ 2182188 w 4520484"/>
                      <a:gd name="connsiteY1" fmla="*/ 0 h 1225932"/>
                      <a:gd name="connsiteX2" fmla="*/ 2290948 w 4520484"/>
                      <a:gd name="connsiteY2" fmla="*/ 2959 h 1225932"/>
                      <a:gd name="connsiteX3" fmla="*/ 4519441 w 4520484"/>
                      <a:gd name="connsiteY3" fmla="*/ 1074345 h 1225932"/>
                      <a:gd name="connsiteX4" fmla="*/ 4520484 w 4520484"/>
                      <a:gd name="connsiteY4" fmla="*/ 1225932 h 1225932"/>
                      <a:gd name="connsiteX5" fmla="*/ 6439 w 4520484"/>
                      <a:gd name="connsiteY5" fmla="*/ 1225932 h 1225932"/>
                      <a:gd name="connsiteX6" fmla="*/ 0 w 4520484"/>
                      <a:gd name="connsiteY6" fmla="*/ 1097144 h 1225932"/>
                      <a:gd name="connsiteX0" fmla="*/ 0 w 4520484"/>
                      <a:gd name="connsiteY0" fmla="*/ 1103062 h 1231850"/>
                      <a:gd name="connsiteX1" fmla="*/ 2182188 w 4520484"/>
                      <a:gd name="connsiteY1" fmla="*/ 5918 h 1231850"/>
                      <a:gd name="connsiteX2" fmla="*/ 2287989 w 4520484"/>
                      <a:gd name="connsiteY2" fmla="*/ 0 h 1231850"/>
                      <a:gd name="connsiteX3" fmla="*/ 4519441 w 4520484"/>
                      <a:gd name="connsiteY3" fmla="*/ 1080263 h 1231850"/>
                      <a:gd name="connsiteX4" fmla="*/ 4520484 w 4520484"/>
                      <a:gd name="connsiteY4" fmla="*/ 1231850 h 1231850"/>
                      <a:gd name="connsiteX5" fmla="*/ 6439 w 4520484"/>
                      <a:gd name="connsiteY5" fmla="*/ 1231850 h 1231850"/>
                      <a:gd name="connsiteX6" fmla="*/ 0 w 4520484"/>
                      <a:gd name="connsiteY6" fmla="*/ 1103062 h 1231850"/>
                      <a:gd name="connsiteX0" fmla="*/ 0 w 4520484"/>
                      <a:gd name="connsiteY0" fmla="*/ 1097144 h 1225932"/>
                      <a:gd name="connsiteX1" fmla="*/ 2182188 w 4520484"/>
                      <a:gd name="connsiteY1" fmla="*/ 0 h 1225932"/>
                      <a:gd name="connsiteX2" fmla="*/ 2287989 w 4520484"/>
                      <a:gd name="connsiteY2" fmla="*/ 8878 h 1225932"/>
                      <a:gd name="connsiteX3" fmla="*/ 4519441 w 4520484"/>
                      <a:gd name="connsiteY3" fmla="*/ 1074345 h 1225932"/>
                      <a:gd name="connsiteX4" fmla="*/ 4520484 w 4520484"/>
                      <a:gd name="connsiteY4" fmla="*/ 1225932 h 1225932"/>
                      <a:gd name="connsiteX5" fmla="*/ 6439 w 4520484"/>
                      <a:gd name="connsiteY5" fmla="*/ 1225932 h 1225932"/>
                      <a:gd name="connsiteX6" fmla="*/ 0 w 4520484"/>
                      <a:gd name="connsiteY6" fmla="*/ 1097144 h 1225932"/>
                      <a:gd name="connsiteX0" fmla="*/ 0 w 4520484"/>
                      <a:gd name="connsiteY0" fmla="*/ 1097144 h 1225932"/>
                      <a:gd name="connsiteX1" fmla="*/ 2182188 w 4520484"/>
                      <a:gd name="connsiteY1" fmla="*/ 0 h 1225932"/>
                      <a:gd name="connsiteX2" fmla="*/ 2290948 w 4520484"/>
                      <a:gd name="connsiteY2" fmla="*/ 0 h 1225932"/>
                      <a:gd name="connsiteX3" fmla="*/ 4519441 w 4520484"/>
                      <a:gd name="connsiteY3" fmla="*/ 1074345 h 1225932"/>
                      <a:gd name="connsiteX4" fmla="*/ 4520484 w 4520484"/>
                      <a:gd name="connsiteY4" fmla="*/ 1225932 h 1225932"/>
                      <a:gd name="connsiteX5" fmla="*/ 6439 w 4520484"/>
                      <a:gd name="connsiteY5" fmla="*/ 1225932 h 1225932"/>
                      <a:gd name="connsiteX6" fmla="*/ 0 w 4520484"/>
                      <a:gd name="connsiteY6" fmla="*/ 1097144 h 1225932"/>
                      <a:gd name="connsiteX0" fmla="*/ 0 w 4520484"/>
                      <a:gd name="connsiteY0" fmla="*/ 1099774 h 1228562"/>
                      <a:gd name="connsiteX1" fmla="*/ 2182188 w 4520484"/>
                      <a:gd name="connsiteY1" fmla="*/ 2630 h 1228562"/>
                      <a:gd name="connsiteX2" fmla="*/ 2290948 w 4520484"/>
                      <a:gd name="connsiteY2" fmla="*/ 2630 h 1228562"/>
                      <a:gd name="connsiteX3" fmla="*/ 4519441 w 4520484"/>
                      <a:gd name="connsiteY3" fmla="*/ 1076975 h 1228562"/>
                      <a:gd name="connsiteX4" fmla="*/ 4520484 w 4520484"/>
                      <a:gd name="connsiteY4" fmla="*/ 1228562 h 1228562"/>
                      <a:gd name="connsiteX5" fmla="*/ 6439 w 4520484"/>
                      <a:gd name="connsiteY5" fmla="*/ 1228562 h 1228562"/>
                      <a:gd name="connsiteX6" fmla="*/ 0 w 4520484"/>
                      <a:gd name="connsiteY6" fmla="*/ 1099774 h 1228562"/>
                      <a:gd name="connsiteX0" fmla="*/ 0 w 4520484"/>
                      <a:gd name="connsiteY0" fmla="*/ 1097144 h 1225932"/>
                      <a:gd name="connsiteX1" fmla="*/ 2182188 w 4520484"/>
                      <a:gd name="connsiteY1" fmla="*/ 0 h 1225932"/>
                      <a:gd name="connsiteX2" fmla="*/ 2290948 w 4520484"/>
                      <a:gd name="connsiteY2" fmla="*/ 0 h 1225932"/>
                      <a:gd name="connsiteX3" fmla="*/ 4519441 w 4520484"/>
                      <a:gd name="connsiteY3" fmla="*/ 1074345 h 1225932"/>
                      <a:gd name="connsiteX4" fmla="*/ 4520484 w 4520484"/>
                      <a:gd name="connsiteY4" fmla="*/ 1225932 h 1225932"/>
                      <a:gd name="connsiteX5" fmla="*/ 6439 w 4520484"/>
                      <a:gd name="connsiteY5" fmla="*/ 1225932 h 1225932"/>
                      <a:gd name="connsiteX6" fmla="*/ 0 w 4520484"/>
                      <a:gd name="connsiteY6" fmla="*/ 1097144 h 1225932"/>
                      <a:gd name="connsiteX0" fmla="*/ 0 w 4520484"/>
                      <a:gd name="connsiteY0" fmla="*/ 1097144 h 1225932"/>
                      <a:gd name="connsiteX1" fmla="*/ 2182188 w 4520484"/>
                      <a:gd name="connsiteY1" fmla="*/ 0 h 1225932"/>
                      <a:gd name="connsiteX2" fmla="*/ 2296867 w 4520484"/>
                      <a:gd name="connsiteY2" fmla="*/ 11837 h 1225932"/>
                      <a:gd name="connsiteX3" fmla="*/ 4519441 w 4520484"/>
                      <a:gd name="connsiteY3" fmla="*/ 1074345 h 1225932"/>
                      <a:gd name="connsiteX4" fmla="*/ 4520484 w 4520484"/>
                      <a:gd name="connsiteY4" fmla="*/ 1225932 h 1225932"/>
                      <a:gd name="connsiteX5" fmla="*/ 6439 w 4520484"/>
                      <a:gd name="connsiteY5" fmla="*/ 1225932 h 1225932"/>
                      <a:gd name="connsiteX6" fmla="*/ 0 w 4520484"/>
                      <a:gd name="connsiteY6" fmla="*/ 1097144 h 1225932"/>
                      <a:gd name="connsiteX0" fmla="*/ 0 w 4520484"/>
                      <a:gd name="connsiteY0" fmla="*/ 1097144 h 1225932"/>
                      <a:gd name="connsiteX1" fmla="*/ 2182188 w 4520484"/>
                      <a:gd name="connsiteY1" fmla="*/ 0 h 1225932"/>
                      <a:gd name="connsiteX2" fmla="*/ 2282070 w 4520484"/>
                      <a:gd name="connsiteY2" fmla="*/ 0 h 1225932"/>
                      <a:gd name="connsiteX3" fmla="*/ 4519441 w 4520484"/>
                      <a:gd name="connsiteY3" fmla="*/ 1074345 h 1225932"/>
                      <a:gd name="connsiteX4" fmla="*/ 4520484 w 4520484"/>
                      <a:gd name="connsiteY4" fmla="*/ 1225932 h 1225932"/>
                      <a:gd name="connsiteX5" fmla="*/ 6439 w 4520484"/>
                      <a:gd name="connsiteY5" fmla="*/ 1225932 h 1225932"/>
                      <a:gd name="connsiteX6" fmla="*/ 0 w 4520484"/>
                      <a:gd name="connsiteY6" fmla="*/ 1097144 h 1225932"/>
                      <a:gd name="connsiteX0" fmla="*/ 0 w 4520484"/>
                      <a:gd name="connsiteY0" fmla="*/ 1097144 h 1225932"/>
                      <a:gd name="connsiteX1" fmla="*/ 2182188 w 4520484"/>
                      <a:gd name="connsiteY1" fmla="*/ 0 h 1225932"/>
                      <a:gd name="connsiteX2" fmla="*/ 2285029 w 4520484"/>
                      <a:gd name="connsiteY2" fmla="*/ 17755 h 1225932"/>
                      <a:gd name="connsiteX3" fmla="*/ 4519441 w 4520484"/>
                      <a:gd name="connsiteY3" fmla="*/ 1074345 h 1225932"/>
                      <a:gd name="connsiteX4" fmla="*/ 4520484 w 4520484"/>
                      <a:gd name="connsiteY4" fmla="*/ 1225932 h 1225932"/>
                      <a:gd name="connsiteX5" fmla="*/ 6439 w 4520484"/>
                      <a:gd name="connsiteY5" fmla="*/ 1225932 h 1225932"/>
                      <a:gd name="connsiteX6" fmla="*/ 0 w 4520484"/>
                      <a:gd name="connsiteY6" fmla="*/ 1097144 h 1225932"/>
                      <a:gd name="connsiteX0" fmla="*/ 0 w 4520484"/>
                      <a:gd name="connsiteY0" fmla="*/ 1097144 h 1225932"/>
                      <a:gd name="connsiteX1" fmla="*/ 2182188 w 4520484"/>
                      <a:gd name="connsiteY1" fmla="*/ 0 h 1225932"/>
                      <a:gd name="connsiteX2" fmla="*/ 2285029 w 4520484"/>
                      <a:gd name="connsiteY2" fmla="*/ 17755 h 1225932"/>
                      <a:gd name="connsiteX3" fmla="*/ 4519441 w 4520484"/>
                      <a:gd name="connsiteY3" fmla="*/ 1074345 h 1225932"/>
                      <a:gd name="connsiteX4" fmla="*/ 4520484 w 4520484"/>
                      <a:gd name="connsiteY4" fmla="*/ 1225932 h 1225932"/>
                      <a:gd name="connsiteX5" fmla="*/ 6439 w 4520484"/>
                      <a:gd name="connsiteY5" fmla="*/ 1225932 h 1225932"/>
                      <a:gd name="connsiteX6" fmla="*/ 0 w 4520484"/>
                      <a:gd name="connsiteY6" fmla="*/ 1097144 h 1225932"/>
                      <a:gd name="connsiteX0" fmla="*/ 0 w 4520484"/>
                      <a:gd name="connsiteY0" fmla="*/ 1099076 h 1227864"/>
                      <a:gd name="connsiteX1" fmla="*/ 2182188 w 4520484"/>
                      <a:gd name="connsiteY1" fmla="*/ 1932 h 1227864"/>
                      <a:gd name="connsiteX2" fmla="*/ 2276152 w 4520484"/>
                      <a:gd name="connsiteY2" fmla="*/ 4891 h 1227864"/>
                      <a:gd name="connsiteX3" fmla="*/ 4519441 w 4520484"/>
                      <a:gd name="connsiteY3" fmla="*/ 1076277 h 1227864"/>
                      <a:gd name="connsiteX4" fmla="*/ 4520484 w 4520484"/>
                      <a:gd name="connsiteY4" fmla="*/ 1227864 h 1227864"/>
                      <a:gd name="connsiteX5" fmla="*/ 6439 w 4520484"/>
                      <a:gd name="connsiteY5" fmla="*/ 1227864 h 1227864"/>
                      <a:gd name="connsiteX6" fmla="*/ 0 w 4520484"/>
                      <a:gd name="connsiteY6" fmla="*/ 1099076 h 1227864"/>
                      <a:gd name="connsiteX0" fmla="*/ 0 w 4520484"/>
                      <a:gd name="connsiteY0" fmla="*/ 1106021 h 1234809"/>
                      <a:gd name="connsiteX1" fmla="*/ 2196984 w 4520484"/>
                      <a:gd name="connsiteY1" fmla="*/ 0 h 1234809"/>
                      <a:gd name="connsiteX2" fmla="*/ 2276152 w 4520484"/>
                      <a:gd name="connsiteY2" fmla="*/ 11836 h 1234809"/>
                      <a:gd name="connsiteX3" fmla="*/ 4519441 w 4520484"/>
                      <a:gd name="connsiteY3" fmla="*/ 1083222 h 1234809"/>
                      <a:gd name="connsiteX4" fmla="*/ 4520484 w 4520484"/>
                      <a:gd name="connsiteY4" fmla="*/ 1234809 h 1234809"/>
                      <a:gd name="connsiteX5" fmla="*/ 6439 w 4520484"/>
                      <a:gd name="connsiteY5" fmla="*/ 1234809 h 1234809"/>
                      <a:gd name="connsiteX6" fmla="*/ 0 w 4520484"/>
                      <a:gd name="connsiteY6" fmla="*/ 1106021 h 1234809"/>
                      <a:gd name="connsiteX0" fmla="*/ 0 w 4520484"/>
                      <a:gd name="connsiteY0" fmla="*/ 1095997 h 1224785"/>
                      <a:gd name="connsiteX1" fmla="*/ 2146677 w 4520484"/>
                      <a:gd name="connsiteY1" fmla="*/ 19569 h 1224785"/>
                      <a:gd name="connsiteX2" fmla="*/ 2276152 w 4520484"/>
                      <a:gd name="connsiteY2" fmla="*/ 1812 h 1224785"/>
                      <a:gd name="connsiteX3" fmla="*/ 4519441 w 4520484"/>
                      <a:gd name="connsiteY3" fmla="*/ 1073198 h 1224785"/>
                      <a:gd name="connsiteX4" fmla="*/ 4520484 w 4520484"/>
                      <a:gd name="connsiteY4" fmla="*/ 1224785 h 1224785"/>
                      <a:gd name="connsiteX5" fmla="*/ 6439 w 4520484"/>
                      <a:gd name="connsiteY5" fmla="*/ 1224785 h 1224785"/>
                      <a:gd name="connsiteX6" fmla="*/ 0 w 4520484"/>
                      <a:gd name="connsiteY6" fmla="*/ 1095997 h 1224785"/>
                      <a:gd name="connsiteX0" fmla="*/ 0 w 4520484"/>
                      <a:gd name="connsiteY0" fmla="*/ 1101173 h 1229961"/>
                      <a:gd name="connsiteX1" fmla="*/ 2146677 w 4520484"/>
                      <a:gd name="connsiteY1" fmla="*/ 24745 h 1229961"/>
                      <a:gd name="connsiteX2" fmla="*/ 2276152 w 4520484"/>
                      <a:gd name="connsiteY2" fmla="*/ 6988 h 1229961"/>
                      <a:gd name="connsiteX3" fmla="*/ 4519441 w 4520484"/>
                      <a:gd name="connsiteY3" fmla="*/ 1078374 h 1229961"/>
                      <a:gd name="connsiteX4" fmla="*/ 4520484 w 4520484"/>
                      <a:gd name="connsiteY4" fmla="*/ 1229961 h 1229961"/>
                      <a:gd name="connsiteX5" fmla="*/ 6439 w 4520484"/>
                      <a:gd name="connsiteY5" fmla="*/ 1229961 h 1229961"/>
                      <a:gd name="connsiteX6" fmla="*/ 0 w 4520484"/>
                      <a:gd name="connsiteY6" fmla="*/ 1101173 h 1229961"/>
                      <a:gd name="connsiteX0" fmla="*/ 0 w 4520484"/>
                      <a:gd name="connsiteY0" fmla="*/ 1108854 h 1237642"/>
                      <a:gd name="connsiteX1" fmla="*/ 2146677 w 4520484"/>
                      <a:gd name="connsiteY1" fmla="*/ 32426 h 1237642"/>
                      <a:gd name="connsiteX2" fmla="*/ 2276152 w 4520484"/>
                      <a:gd name="connsiteY2" fmla="*/ 14669 h 1237642"/>
                      <a:gd name="connsiteX3" fmla="*/ 4519441 w 4520484"/>
                      <a:gd name="connsiteY3" fmla="*/ 1086055 h 1237642"/>
                      <a:gd name="connsiteX4" fmla="*/ 4520484 w 4520484"/>
                      <a:gd name="connsiteY4" fmla="*/ 1237642 h 1237642"/>
                      <a:gd name="connsiteX5" fmla="*/ 6439 w 4520484"/>
                      <a:gd name="connsiteY5" fmla="*/ 1237642 h 1237642"/>
                      <a:gd name="connsiteX6" fmla="*/ 0 w 4520484"/>
                      <a:gd name="connsiteY6" fmla="*/ 1108854 h 1237642"/>
                      <a:gd name="connsiteX0" fmla="*/ 0 w 4520484"/>
                      <a:gd name="connsiteY0" fmla="*/ 1100103 h 1228891"/>
                      <a:gd name="connsiteX1" fmla="*/ 2146677 w 4520484"/>
                      <a:gd name="connsiteY1" fmla="*/ 23675 h 1228891"/>
                      <a:gd name="connsiteX2" fmla="*/ 2299826 w 4520484"/>
                      <a:gd name="connsiteY2" fmla="*/ 20714 h 1228891"/>
                      <a:gd name="connsiteX3" fmla="*/ 4519441 w 4520484"/>
                      <a:gd name="connsiteY3" fmla="*/ 1077304 h 1228891"/>
                      <a:gd name="connsiteX4" fmla="*/ 4520484 w 4520484"/>
                      <a:gd name="connsiteY4" fmla="*/ 1228891 h 1228891"/>
                      <a:gd name="connsiteX5" fmla="*/ 6439 w 4520484"/>
                      <a:gd name="connsiteY5" fmla="*/ 1228891 h 1228891"/>
                      <a:gd name="connsiteX6" fmla="*/ 0 w 4520484"/>
                      <a:gd name="connsiteY6" fmla="*/ 1100103 h 1228891"/>
                      <a:gd name="connsiteX0" fmla="*/ 0 w 4520484"/>
                      <a:gd name="connsiteY0" fmla="*/ 1094999 h 1223787"/>
                      <a:gd name="connsiteX1" fmla="*/ 2146677 w 4520484"/>
                      <a:gd name="connsiteY1" fmla="*/ 18571 h 1223787"/>
                      <a:gd name="connsiteX2" fmla="*/ 2299826 w 4520484"/>
                      <a:gd name="connsiteY2" fmla="*/ 15610 h 1223787"/>
                      <a:gd name="connsiteX3" fmla="*/ 4519441 w 4520484"/>
                      <a:gd name="connsiteY3" fmla="*/ 1072200 h 1223787"/>
                      <a:gd name="connsiteX4" fmla="*/ 4520484 w 4520484"/>
                      <a:gd name="connsiteY4" fmla="*/ 1223787 h 1223787"/>
                      <a:gd name="connsiteX5" fmla="*/ 6439 w 4520484"/>
                      <a:gd name="connsiteY5" fmla="*/ 1223787 h 1223787"/>
                      <a:gd name="connsiteX6" fmla="*/ 0 w 4520484"/>
                      <a:gd name="connsiteY6" fmla="*/ 1094999 h 1223787"/>
                      <a:gd name="connsiteX0" fmla="*/ 0 w 4520484"/>
                      <a:gd name="connsiteY0" fmla="*/ 1099007 h 1227795"/>
                      <a:gd name="connsiteX1" fmla="*/ 2146677 w 4520484"/>
                      <a:gd name="connsiteY1" fmla="*/ 22579 h 1227795"/>
                      <a:gd name="connsiteX2" fmla="*/ 2299826 w 4520484"/>
                      <a:gd name="connsiteY2" fmla="*/ 19618 h 1227795"/>
                      <a:gd name="connsiteX3" fmla="*/ 4519441 w 4520484"/>
                      <a:gd name="connsiteY3" fmla="*/ 1076208 h 1227795"/>
                      <a:gd name="connsiteX4" fmla="*/ 4520484 w 4520484"/>
                      <a:gd name="connsiteY4" fmla="*/ 1227795 h 1227795"/>
                      <a:gd name="connsiteX5" fmla="*/ 6439 w 4520484"/>
                      <a:gd name="connsiteY5" fmla="*/ 1227795 h 1227795"/>
                      <a:gd name="connsiteX6" fmla="*/ 0 w 4520484"/>
                      <a:gd name="connsiteY6" fmla="*/ 1099007 h 1227795"/>
                      <a:gd name="connsiteX0" fmla="*/ 0 w 4520484"/>
                      <a:gd name="connsiteY0" fmla="*/ 1095732 h 1224520"/>
                      <a:gd name="connsiteX1" fmla="*/ 2146677 w 4520484"/>
                      <a:gd name="connsiteY1" fmla="*/ 19304 h 1224520"/>
                      <a:gd name="connsiteX2" fmla="*/ 2299826 w 4520484"/>
                      <a:gd name="connsiteY2" fmla="*/ 16343 h 1224520"/>
                      <a:gd name="connsiteX3" fmla="*/ 4519441 w 4520484"/>
                      <a:gd name="connsiteY3" fmla="*/ 1072933 h 1224520"/>
                      <a:gd name="connsiteX4" fmla="*/ 4520484 w 4520484"/>
                      <a:gd name="connsiteY4" fmla="*/ 1224520 h 1224520"/>
                      <a:gd name="connsiteX5" fmla="*/ 6439 w 4520484"/>
                      <a:gd name="connsiteY5" fmla="*/ 1224520 h 1224520"/>
                      <a:gd name="connsiteX6" fmla="*/ 0 w 4520484"/>
                      <a:gd name="connsiteY6" fmla="*/ 1095732 h 1224520"/>
                      <a:gd name="connsiteX0" fmla="*/ 0 w 4520484"/>
                      <a:gd name="connsiteY0" fmla="*/ 1095732 h 1224520"/>
                      <a:gd name="connsiteX1" fmla="*/ 2146677 w 4520484"/>
                      <a:gd name="connsiteY1" fmla="*/ 19304 h 1224520"/>
                      <a:gd name="connsiteX2" fmla="*/ 2299826 w 4520484"/>
                      <a:gd name="connsiteY2" fmla="*/ 16343 h 1224520"/>
                      <a:gd name="connsiteX3" fmla="*/ 4519441 w 4520484"/>
                      <a:gd name="connsiteY3" fmla="*/ 1072933 h 1224520"/>
                      <a:gd name="connsiteX4" fmla="*/ 4520484 w 4520484"/>
                      <a:gd name="connsiteY4" fmla="*/ 1224520 h 1224520"/>
                      <a:gd name="connsiteX5" fmla="*/ 6439 w 4520484"/>
                      <a:gd name="connsiteY5" fmla="*/ 1224520 h 1224520"/>
                      <a:gd name="connsiteX6" fmla="*/ 0 w 4520484"/>
                      <a:gd name="connsiteY6" fmla="*/ 1095732 h 1224520"/>
                      <a:gd name="connsiteX0" fmla="*/ 0 w 4520484"/>
                      <a:gd name="connsiteY0" fmla="*/ 1090467 h 1219255"/>
                      <a:gd name="connsiteX1" fmla="*/ 2146677 w 4520484"/>
                      <a:gd name="connsiteY1" fmla="*/ 14039 h 1219255"/>
                      <a:gd name="connsiteX2" fmla="*/ 2317581 w 4520484"/>
                      <a:gd name="connsiteY2" fmla="*/ 25874 h 1219255"/>
                      <a:gd name="connsiteX3" fmla="*/ 4519441 w 4520484"/>
                      <a:gd name="connsiteY3" fmla="*/ 1067668 h 1219255"/>
                      <a:gd name="connsiteX4" fmla="*/ 4520484 w 4520484"/>
                      <a:gd name="connsiteY4" fmla="*/ 1219255 h 1219255"/>
                      <a:gd name="connsiteX5" fmla="*/ 6439 w 4520484"/>
                      <a:gd name="connsiteY5" fmla="*/ 1219255 h 1219255"/>
                      <a:gd name="connsiteX6" fmla="*/ 0 w 4520484"/>
                      <a:gd name="connsiteY6" fmla="*/ 1090467 h 1219255"/>
                      <a:gd name="connsiteX0" fmla="*/ 0 w 4520484"/>
                      <a:gd name="connsiteY0" fmla="*/ 1095375 h 1224163"/>
                      <a:gd name="connsiteX1" fmla="*/ 2146677 w 4520484"/>
                      <a:gd name="connsiteY1" fmla="*/ 18947 h 1224163"/>
                      <a:gd name="connsiteX2" fmla="*/ 2317581 w 4520484"/>
                      <a:gd name="connsiteY2" fmla="*/ 30782 h 1224163"/>
                      <a:gd name="connsiteX3" fmla="*/ 4519441 w 4520484"/>
                      <a:gd name="connsiteY3" fmla="*/ 1072576 h 1224163"/>
                      <a:gd name="connsiteX4" fmla="*/ 4520484 w 4520484"/>
                      <a:gd name="connsiteY4" fmla="*/ 1224163 h 1224163"/>
                      <a:gd name="connsiteX5" fmla="*/ 6439 w 4520484"/>
                      <a:gd name="connsiteY5" fmla="*/ 1224163 h 1224163"/>
                      <a:gd name="connsiteX6" fmla="*/ 0 w 4520484"/>
                      <a:gd name="connsiteY6" fmla="*/ 1095375 h 1224163"/>
                      <a:gd name="connsiteX0" fmla="*/ 0 w 4520484"/>
                      <a:gd name="connsiteY0" fmla="*/ 1091728 h 1220516"/>
                      <a:gd name="connsiteX1" fmla="*/ 2146677 w 4520484"/>
                      <a:gd name="connsiteY1" fmla="*/ 15300 h 1220516"/>
                      <a:gd name="connsiteX2" fmla="*/ 2317581 w 4520484"/>
                      <a:gd name="connsiteY2" fmla="*/ 27135 h 1220516"/>
                      <a:gd name="connsiteX3" fmla="*/ 4519441 w 4520484"/>
                      <a:gd name="connsiteY3" fmla="*/ 1068929 h 1220516"/>
                      <a:gd name="connsiteX4" fmla="*/ 4520484 w 4520484"/>
                      <a:gd name="connsiteY4" fmla="*/ 1220516 h 1220516"/>
                      <a:gd name="connsiteX5" fmla="*/ 6439 w 4520484"/>
                      <a:gd name="connsiteY5" fmla="*/ 1220516 h 1220516"/>
                      <a:gd name="connsiteX6" fmla="*/ 0 w 4520484"/>
                      <a:gd name="connsiteY6" fmla="*/ 1091728 h 1220516"/>
                      <a:gd name="connsiteX0" fmla="*/ 0 w 4520484"/>
                      <a:gd name="connsiteY0" fmla="*/ 1092760 h 1221548"/>
                      <a:gd name="connsiteX1" fmla="*/ 2146677 w 4520484"/>
                      <a:gd name="connsiteY1" fmla="*/ 16332 h 1221548"/>
                      <a:gd name="connsiteX2" fmla="*/ 2317581 w 4520484"/>
                      <a:gd name="connsiteY2" fmla="*/ 28167 h 1221548"/>
                      <a:gd name="connsiteX3" fmla="*/ 4519441 w 4520484"/>
                      <a:gd name="connsiteY3" fmla="*/ 1069961 h 1221548"/>
                      <a:gd name="connsiteX4" fmla="*/ 4520484 w 4520484"/>
                      <a:gd name="connsiteY4" fmla="*/ 1221548 h 1221548"/>
                      <a:gd name="connsiteX5" fmla="*/ 6439 w 4520484"/>
                      <a:gd name="connsiteY5" fmla="*/ 1221548 h 1221548"/>
                      <a:gd name="connsiteX6" fmla="*/ 0 w 4520484"/>
                      <a:gd name="connsiteY6" fmla="*/ 1092760 h 1221548"/>
                      <a:gd name="connsiteX0" fmla="*/ 0 w 4520484"/>
                      <a:gd name="connsiteY0" fmla="*/ 1092760 h 1221548"/>
                      <a:gd name="connsiteX1" fmla="*/ 2146677 w 4520484"/>
                      <a:gd name="connsiteY1" fmla="*/ 16332 h 1221548"/>
                      <a:gd name="connsiteX2" fmla="*/ 2317581 w 4520484"/>
                      <a:gd name="connsiteY2" fmla="*/ 28167 h 1221548"/>
                      <a:gd name="connsiteX3" fmla="*/ 4519441 w 4520484"/>
                      <a:gd name="connsiteY3" fmla="*/ 1069961 h 1221548"/>
                      <a:gd name="connsiteX4" fmla="*/ 4520484 w 4520484"/>
                      <a:gd name="connsiteY4" fmla="*/ 1221548 h 1221548"/>
                      <a:gd name="connsiteX5" fmla="*/ 6439 w 4520484"/>
                      <a:gd name="connsiteY5" fmla="*/ 1221548 h 1221548"/>
                      <a:gd name="connsiteX6" fmla="*/ 0 w 4520484"/>
                      <a:gd name="connsiteY6" fmla="*/ 1092760 h 1221548"/>
                      <a:gd name="connsiteX0" fmla="*/ 0 w 4520484"/>
                      <a:gd name="connsiteY0" fmla="*/ 1093933 h 1222721"/>
                      <a:gd name="connsiteX1" fmla="*/ 2146677 w 4520484"/>
                      <a:gd name="connsiteY1" fmla="*/ 17505 h 1222721"/>
                      <a:gd name="connsiteX2" fmla="*/ 2317581 w 4520484"/>
                      <a:gd name="connsiteY2" fmla="*/ 29340 h 1222721"/>
                      <a:gd name="connsiteX3" fmla="*/ 4519441 w 4520484"/>
                      <a:gd name="connsiteY3" fmla="*/ 1071134 h 1222721"/>
                      <a:gd name="connsiteX4" fmla="*/ 4520484 w 4520484"/>
                      <a:gd name="connsiteY4" fmla="*/ 1222721 h 1222721"/>
                      <a:gd name="connsiteX5" fmla="*/ 6439 w 4520484"/>
                      <a:gd name="connsiteY5" fmla="*/ 1222721 h 1222721"/>
                      <a:gd name="connsiteX6" fmla="*/ 0 w 4520484"/>
                      <a:gd name="connsiteY6" fmla="*/ 1093933 h 1222721"/>
                      <a:gd name="connsiteX0" fmla="*/ 0 w 4520484"/>
                      <a:gd name="connsiteY0" fmla="*/ 1090485 h 1219273"/>
                      <a:gd name="connsiteX1" fmla="*/ 2146677 w 4520484"/>
                      <a:gd name="connsiteY1" fmla="*/ 14057 h 1219273"/>
                      <a:gd name="connsiteX2" fmla="*/ 2317581 w 4520484"/>
                      <a:gd name="connsiteY2" fmla="*/ 25892 h 1219273"/>
                      <a:gd name="connsiteX3" fmla="*/ 4519441 w 4520484"/>
                      <a:gd name="connsiteY3" fmla="*/ 1067686 h 1219273"/>
                      <a:gd name="connsiteX4" fmla="*/ 4520484 w 4520484"/>
                      <a:gd name="connsiteY4" fmla="*/ 1219273 h 1219273"/>
                      <a:gd name="connsiteX5" fmla="*/ 6439 w 4520484"/>
                      <a:gd name="connsiteY5" fmla="*/ 1219273 h 1219273"/>
                      <a:gd name="connsiteX6" fmla="*/ 0 w 4520484"/>
                      <a:gd name="connsiteY6" fmla="*/ 1090485 h 1219273"/>
                      <a:gd name="connsiteX0" fmla="*/ 0 w 4520484"/>
                      <a:gd name="connsiteY0" fmla="*/ 1088336 h 1217124"/>
                      <a:gd name="connsiteX1" fmla="*/ 2146677 w 4520484"/>
                      <a:gd name="connsiteY1" fmla="*/ 11908 h 1217124"/>
                      <a:gd name="connsiteX2" fmla="*/ 2317581 w 4520484"/>
                      <a:gd name="connsiteY2" fmla="*/ 23743 h 1217124"/>
                      <a:gd name="connsiteX3" fmla="*/ 4519441 w 4520484"/>
                      <a:gd name="connsiteY3" fmla="*/ 1065537 h 1217124"/>
                      <a:gd name="connsiteX4" fmla="*/ 4520484 w 4520484"/>
                      <a:gd name="connsiteY4" fmla="*/ 1217124 h 1217124"/>
                      <a:gd name="connsiteX5" fmla="*/ 6439 w 4520484"/>
                      <a:gd name="connsiteY5" fmla="*/ 1217124 h 1217124"/>
                      <a:gd name="connsiteX6" fmla="*/ 0 w 4520484"/>
                      <a:gd name="connsiteY6" fmla="*/ 1088336 h 1217124"/>
                      <a:gd name="connsiteX0" fmla="*/ 3086 w 4523570"/>
                      <a:gd name="connsiteY0" fmla="*/ 1088336 h 1217124"/>
                      <a:gd name="connsiteX1" fmla="*/ 2149763 w 4523570"/>
                      <a:gd name="connsiteY1" fmla="*/ 11908 h 1217124"/>
                      <a:gd name="connsiteX2" fmla="*/ 2320667 w 4523570"/>
                      <a:gd name="connsiteY2" fmla="*/ 23743 h 1217124"/>
                      <a:gd name="connsiteX3" fmla="*/ 4522527 w 4523570"/>
                      <a:gd name="connsiteY3" fmla="*/ 1065537 h 1217124"/>
                      <a:gd name="connsiteX4" fmla="*/ 4523570 w 4523570"/>
                      <a:gd name="connsiteY4" fmla="*/ 1217124 h 1217124"/>
                      <a:gd name="connsiteX5" fmla="*/ 0 w 4523570"/>
                      <a:gd name="connsiteY5" fmla="*/ 1217124 h 1217124"/>
                      <a:gd name="connsiteX6" fmla="*/ 3086 w 4523570"/>
                      <a:gd name="connsiteY6" fmla="*/ 1088336 h 1217124"/>
                      <a:gd name="connsiteX0" fmla="*/ 705 w 4523570"/>
                      <a:gd name="connsiteY0" fmla="*/ 1088336 h 1217124"/>
                      <a:gd name="connsiteX1" fmla="*/ 2149763 w 4523570"/>
                      <a:gd name="connsiteY1" fmla="*/ 11908 h 1217124"/>
                      <a:gd name="connsiteX2" fmla="*/ 2320667 w 4523570"/>
                      <a:gd name="connsiteY2" fmla="*/ 23743 h 1217124"/>
                      <a:gd name="connsiteX3" fmla="*/ 4522527 w 4523570"/>
                      <a:gd name="connsiteY3" fmla="*/ 1065537 h 1217124"/>
                      <a:gd name="connsiteX4" fmla="*/ 4523570 w 4523570"/>
                      <a:gd name="connsiteY4" fmla="*/ 1217124 h 1217124"/>
                      <a:gd name="connsiteX5" fmla="*/ 0 w 4523570"/>
                      <a:gd name="connsiteY5" fmla="*/ 1217124 h 1217124"/>
                      <a:gd name="connsiteX6" fmla="*/ 705 w 4523570"/>
                      <a:gd name="connsiteY6" fmla="*/ 1088336 h 1217124"/>
                      <a:gd name="connsiteX0" fmla="*/ 705 w 4523570"/>
                      <a:gd name="connsiteY0" fmla="*/ 1082977 h 1211765"/>
                      <a:gd name="connsiteX1" fmla="*/ 2134132 w 4523570"/>
                      <a:gd name="connsiteY1" fmla="*/ 18272 h 1211765"/>
                      <a:gd name="connsiteX2" fmla="*/ 2320667 w 4523570"/>
                      <a:gd name="connsiteY2" fmla="*/ 18384 h 1211765"/>
                      <a:gd name="connsiteX3" fmla="*/ 4522527 w 4523570"/>
                      <a:gd name="connsiteY3" fmla="*/ 1060178 h 1211765"/>
                      <a:gd name="connsiteX4" fmla="*/ 4523570 w 4523570"/>
                      <a:gd name="connsiteY4" fmla="*/ 1211765 h 1211765"/>
                      <a:gd name="connsiteX5" fmla="*/ 0 w 4523570"/>
                      <a:gd name="connsiteY5" fmla="*/ 1211765 h 1211765"/>
                      <a:gd name="connsiteX6" fmla="*/ 705 w 4523570"/>
                      <a:gd name="connsiteY6" fmla="*/ 1082977 h 1211765"/>
                      <a:gd name="connsiteX0" fmla="*/ 705 w 4523570"/>
                      <a:gd name="connsiteY0" fmla="*/ 1094348 h 1223136"/>
                      <a:gd name="connsiteX1" fmla="*/ 2134132 w 4523570"/>
                      <a:gd name="connsiteY1" fmla="*/ 29643 h 1223136"/>
                      <a:gd name="connsiteX2" fmla="*/ 2320667 w 4523570"/>
                      <a:gd name="connsiteY2" fmla="*/ 29755 h 1223136"/>
                      <a:gd name="connsiteX3" fmla="*/ 4522527 w 4523570"/>
                      <a:gd name="connsiteY3" fmla="*/ 1071549 h 1223136"/>
                      <a:gd name="connsiteX4" fmla="*/ 4523570 w 4523570"/>
                      <a:gd name="connsiteY4" fmla="*/ 1223136 h 1223136"/>
                      <a:gd name="connsiteX5" fmla="*/ 0 w 4523570"/>
                      <a:gd name="connsiteY5" fmla="*/ 1223136 h 1223136"/>
                      <a:gd name="connsiteX6" fmla="*/ 705 w 4523570"/>
                      <a:gd name="connsiteY6" fmla="*/ 1094348 h 1223136"/>
                      <a:gd name="connsiteX0" fmla="*/ 705 w 4523570"/>
                      <a:gd name="connsiteY0" fmla="*/ 1090583 h 1219371"/>
                      <a:gd name="connsiteX1" fmla="*/ 2134132 w 4523570"/>
                      <a:gd name="connsiteY1" fmla="*/ 25878 h 1219371"/>
                      <a:gd name="connsiteX2" fmla="*/ 2320667 w 4523570"/>
                      <a:gd name="connsiteY2" fmla="*/ 25990 h 1219371"/>
                      <a:gd name="connsiteX3" fmla="*/ 4522527 w 4523570"/>
                      <a:gd name="connsiteY3" fmla="*/ 1067784 h 1219371"/>
                      <a:gd name="connsiteX4" fmla="*/ 4523570 w 4523570"/>
                      <a:gd name="connsiteY4" fmla="*/ 1219371 h 1219371"/>
                      <a:gd name="connsiteX5" fmla="*/ 0 w 4523570"/>
                      <a:gd name="connsiteY5" fmla="*/ 1219371 h 1219371"/>
                      <a:gd name="connsiteX6" fmla="*/ 705 w 4523570"/>
                      <a:gd name="connsiteY6" fmla="*/ 1090583 h 1219371"/>
                      <a:gd name="connsiteX0" fmla="*/ 705 w 4523570"/>
                      <a:gd name="connsiteY0" fmla="*/ 1081964 h 1210752"/>
                      <a:gd name="connsiteX1" fmla="*/ 2114593 w 4523570"/>
                      <a:gd name="connsiteY1" fmla="*/ 32890 h 1210752"/>
                      <a:gd name="connsiteX2" fmla="*/ 2320667 w 4523570"/>
                      <a:gd name="connsiteY2" fmla="*/ 17371 h 1210752"/>
                      <a:gd name="connsiteX3" fmla="*/ 4522527 w 4523570"/>
                      <a:gd name="connsiteY3" fmla="*/ 1059165 h 1210752"/>
                      <a:gd name="connsiteX4" fmla="*/ 4523570 w 4523570"/>
                      <a:gd name="connsiteY4" fmla="*/ 1210752 h 1210752"/>
                      <a:gd name="connsiteX5" fmla="*/ 0 w 4523570"/>
                      <a:gd name="connsiteY5" fmla="*/ 1210752 h 1210752"/>
                      <a:gd name="connsiteX6" fmla="*/ 705 w 4523570"/>
                      <a:gd name="connsiteY6" fmla="*/ 1081964 h 1210752"/>
                      <a:gd name="connsiteX0" fmla="*/ 705 w 4523570"/>
                      <a:gd name="connsiteY0" fmla="*/ 1080593 h 1209381"/>
                      <a:gd name="connsiteX1" fmla="*/ 2114593 w 4523570"/>
                      <a:gd name="connsiteY1" fmla="*/ 31519 h 1209381"/>
                      <a:gd name="connsiteX2" fmla="*/ 2320667 w 4523570"/>
                      <a:gd name="connsiteY2" fmla="*/ 16000 h 1209381"/>
                      <a:gd name="connsiteX3" fmla="*/ 4522527 w 4523570"/>
                      <a:gd name="connsiteY3" fmla="*/ 1057794 h 1209381"/>
                      <a:gd name="connsiteX4" fmla="*/ 4523570 w 4523570"/>
                      <a:gd name="connsiteY4" fmla="*/ 1209381 h 1209381"/>
                      <a:gd name="connsiteX5" fmla="*/ 0 w 4523570"/>
                      <a:gd name="connsiteY5" fmla="*/ 1209381 h 1209381"/>
                      <a:gd name="connsiteX6" fmla="*/ 705 w 4523570"/>
                      <a:gd name="connsiteY6" fmla="*/ 1080593 h 1209381"/>
                      <a:gd name="connsiteX0" fmla="*/ 705 w 4523570"/>
                      <a:gd name="connsiteY0" fmla="*/ 1081963 h 1210751"/>
                      <a:gd name="connsiteX1" fmla="*/ 2114593 w 4523570"/>
                      <a:gd name="connsiteY1" fmla="*/ 32889 h 1210751"/>
                      <a:gd name="connsiteX2" fmla="*/ 2320667 w 4523570"/>
                      <a:gd name="connsiteY2" fmla="*/ 17370 h 1210751"/>
                      <a:gd name="connsiteX3" fmla="*/ 4522527 w 4523570"/>
                      <a:gd name="connsiteY3" fmla="*/ 1059164 h 1210751"/>
                      <a:gd name="connsiteX4" fmla="*/ 4523570 w 4523570"/>
                      <a:gd name="connsiteY4" fmla="*/ 1210751 h 1210751"/>
                      <a:gd name="connsiteX5" fmla="*/ 0 w 4523570"/>
                      <a:gd name="connsiteY5" fmla="*/ 1210751 h 1210751"/>
                      <a:gd name="connsiteX6" fmla="*/ 705 w 4523570"/>
                      <a:gd name="connsiteY6" fmla="*/ 1081963 h 1210751"/>
                      <a:gd name="connsiteX0" fmla="*/ 705 w 4523570"/>
                      <a:gd name="connsiteY0" fmla="*/ 1081963 h 1210751"/>
                      <a:gd name="connsiteX1" fmla="*/ 2114593 w 4523570"/>
                      <a:gd name="connsiteY1" fmla="*/ 32889 h 1210751"/>
                      <a:gd name="connsiteX2" fmla="*/ 2320667 w 4523570"/>
                      <a:gd name="connsiteY2" fmla="*/ 17370 h 1210751"/>
                      <a:gd name="connsiteX3" fmla="*/ 4522527 w 4523570"/>
                      <a:gd name="connsiteY3" fmla="*/ 1059164 h 1210751"/>
                      <a:gd name="connsiteX4" fmla="*/ 4523570 w 4523570"/>
                      <a:gd name="connsiteY4" fmla="*/ 1210751 h 1210751"/>
                      <a:gd name="connsiteX5" fmla="*/ 0 w 4523570"/>
                      <a:gd name="connsiteY5" fmla="*/ 1210751 h 1210751"/>
                      <a:gd name="connsiteX6" fmla="*/ 705 w 4523570"/>
                      <a:gd name="connsiteY6" fmla="*/ 1081963 h 1210751"/>
                      <a:gd name="connsiteX0" fmla="*/ 705 w 4523570"/>
                      <a:gd name="connsiteY0" fmla="*/ 1074952 h 1203740"/>
                      <a:gd name="connsiteX1" fmla="*/ 2114593 w 4523570"/>
                      <a:gd name="connsiteY1" fmla="*/ 25878 h 1203740"/>
                      <a:gd name="connsiteX2" fmla="*/ 2324574 w 4523570"/>
                      <a:gd name="connsiteY2" fmla="*/ 25990 h 1203740"/>
                      <a:gd name="connsiteX3" fmla="*/ 4522527 w 4523570"/>
                      <a:gd name="connsiteY3" fmla="*/ 1052153 h 1203740"/>
                      <a:gd name="connsiteX4" fmla="*/ 4523570 w 4523570"/>
                      <a:gd name="connsiteY4" fmla="*/ 1203740 h 1203740"/>
                      <a:gd name="connsiteX5" fmla="*/ 0 w 4523570"/>
                      <a:gd name="connsiteY5" fmla="*/ 1203740 h 1203740"/>
                      <a:gd name="connsiteX6" fmla="*/ 705 w 4523570"/>
                      <a:gd name="connsiteY6" fmla="*/ 1074952 h 1203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23570" h="1203740">
                        <a:moveTo>
                          <a:pt x="705" y="1074952"/>
                        </a:moveTo>
                        <a:lnTo>
                          <a:pt x="2114593" y="25878"/>
                        </a:lnTo>
                        <a:cubicBezTo>
                          <a:pt x="2207564" y="-20179"/>
                          <a:pt x="2257781" y="5162"/>
                          <a:pt x="2324574" y="25990"/>
                        </a:cubicBezTo>
                        <a:lnTo>
                          <a:pt x="4522527" y="1052153"/>
                        </a:lnTo>
                        <a:cubicBezTo>
                          <a:pt x="4522875" y="1102682"/>
                          <a:pt x="4523222" y="1153211"/>
                          <a:pt x="4523570" y="1203740"/>
                        </a:cubicBezTo>
                        <a:lnTo>
                          <a:pt x="0" y="1203740"/>
                        </a:lnTo>
                        <a:cubicBezTo>
                          <a:pt x="1029" y="1160811"/>
                          <a:pt x="-324" y="1117881"/>
                          <a:pt x="705" y="1074952"/>
                        </a:cubicBezTo>
                        <a:close/>
                      </a:path>
                    </a:pathLst>
                  </a:cu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155" name="Freeform 534">
                    <a:extLst>
                      <a:ext uri="{FF2B5EF4-FFF2-40B4-BE49-F238E27FC236}">
                        <a16:creationId xmlns:a16="http://schemas.microsoft.com/office/drawing/2014/main" id="{444CD084-30F0-47E9-9DD2-AAB027E93C2F}"/>
                      </a:ext>
                    </a:extLst>
                  </p:cNvPr>
                  <p:cNvSpPr/>
                  <p:nvPr/>
                </p:nvSpPr>
                <p:spPr>
                  <a:xfrm>
                    <a:off x="868977" y="3099754"/>
                    <a:ext cx="638136" cy="857361"/>
                  </a:xfrm>
                  <a:custGeom>
                    <a:avLst/>
                    <a:gdLst/>
                    <a:ahLst/>
                    <a:cxnLst/>
                    <a:rect l="l" t="t" r="r" b="b"/>
                    <a:pathLst>
                      <a:path w="461367" h="666750">
                        <a:moveTo>
                          <a:pt x="205755" y="0"/>
                        </a:moveTo>
                        <a:lnTo>
                          <a:pt x="260077" y="0"/>
                        </a:lnTo>
                        <a:lnTo>
                          <a:pt x="260077" y="36835"/>
                        </a:lnTo>
                        <a:cubicBezTo>
                          <a:pt x="315640" y="40308"/>
                          <a:pt x="358118" y="53454"/>
                          <a:pt x="387511" y="76275"/>
                        </a:cubicBezTo>
                        <a:cubicBezTo>
                          <a:pt x="416905" y="99095"/>
                          <a:pt x="436066" y="130349"/>
                          <a:pt x="444996" y="170036"/>
                        </a:cubicBezTo>
                        <a:lnTo>
                          <a:pt x="306586" y="191988"/>
                        </a:lnTo>
                        <a:cubicBezTo>
                          <a:pt x="299641" y="174377"/>
                          <a:pt x="293377" y="162161"/>
                          <a:pt x="287796" y="155340"/>
                        </a:cubicBezTo>
                        <a:cubicBezTo>
                          <a:pt x="282215" y="148518"/>
                          <a:pt x="272976" y="141635"/>
                          <a:pt x="260077" y="134690"/>
                        </a:cubicBezTo>
                        <a:lnTo>
                          <a:pt x="260077" y="242328"/>
                        </a:lnTo>
                        <a:cubicBezTo>
                          <a:pt x="335483" y="262440"/>
                          <a:pt x="385837" y="283665"/>
                          <a:pt x="411138" y="306005"/>
                        </a:cubicBezTo>
                        <a:cubicBezTo>
                          <a:pt x="444624" y="336042"/>
                          <a:pt x="461367" y="374144"/>
                          <a:pt x="461367" y="420312"/>
                        </a:cubicBezTo>
                        <a:cubicBezTo>
                          <a:pt x="461367" y="447368"/>
                          <a:pt x="455352" y="472191"/>
                          <a:pt x="443322" y="494781"/>
                        </a:cubicBezTo>
                        <a:cubicBezTo>
                          <a:pt x="431291" y="517371"/>
                          <a:pt x="415913" y="536236"/>
                          <a:pt x="397185" y="551376"/>
                        </a:cubicBezTo>
                        <a:cubicBezTo>
                          <a:pt x="378458" y="566517"/>
                          <a:pt x="358552" y="577501"/>
                          <a:pt x="337468" y="584328"/>
                        </a:cubicBezTo>
                        <a:cubicBezTo>
                          <a:pt x="316384" y="591155"/>
                          <a:pt x="290587" y="595189"/>
                          <a:pt x="260077" y="596429"/>
                        </a:cubicBezTo>
                        <a:lnTo>
                          <a:pt x="260077" y="666750"/>
                        </a:lnTo>
                        <a:lnTo>
                          <a:pt x="205755" y="666750"/>
                        </a:lnTo>
                        <a:lnTo>
                          <a:pt x="205755" y="596429"/>
                        </a:lnTo>
                        <a:cubicBezTo>
                          <a:pt x="169292" y="593204"/>
                          <a:pt x="139712" y="587313"/>
                          <a:pt x="117016" y="578756"/>
                        </a:cubicBezTo>
                        <a:cubicBezTo>
                          <a:pt x="94320" y="570198"/>
                          <a:pt x="74724" y="558354"/>
                          <a:pt x="58229" y="543223"/>
                        </a:cubicBezTo>
                        <a:cubicBezTo>
                          <a:pt x="41734" y="528092"/>
                          <a:pt x="29022" y="511783"/>
                          <a:pt x="20092" y="494296"/>
                        </a:cubicBezTo>
                        <a:cubicBezTo>
                          <a:pt x="11162" y="476808"/>
                          <a:pt x="4465" y="455662"/>
                          <a:pt x="0" y="430858"/>
                        </a:cubicBezTo>
                        <a:lnTo>
                          <a:pt x="150316" y="413370"/>
                        </a:lnTo>
                        <a:cubicBezTo>
                          <a:pt x="154781" y="437927"/>
                          <a:pt x="160796" y="455662"/>
                          <a:pt x="168362" y="466576"/>
                        </a:cubicBezTo>
                        <a:cubicBezTo>
                          <a:pt x="175927" y="477490"/>
                          <a:pt x="188392" y="487164"/>
                          <a:pt x="205755" y="495598"/>
                        </a:cubicBezTo>
                        <a:lnTo>
                          <a:pt x="205755" y="364123"/>
                        </a:lnTo>
                        <a:cubicBezTo>
                          <a:pt x="155649" y="350217"/>
                          <a:pt x="120117" y="338175"/>
                          <a:pt x="99157" y="327998"/>
                        </a:cubicBezTo>
                        <a:cubicBezTo>
                          <a:pt x="78197" y="317820"/>
                          <a:pt x="60027" y="301499"/>
                          <a:pt x="44648" y="279035"/>
                        </a:cubicBezTo>
                        <a:cubicBezTo>
                          <a:pt x="29270" y="256572"/>
                          <a:pt x="21580" y="229205"/>
                          <a:pt x="21580" y="196936"/>
                        </a:cubicBezTo>
                        <a:cubicBezTo>
                          <a:pt x="21580" y="152752"/>
                          <a:pt x="37021" y="115830"/>
                          <a:pt x="67903" y="86169"/>
                        </a:cubicBezTo>
                        <a:cubicBezTo>
                          <a:pt x="98785" y="56508"/>
                          <a:pt x="144735" y="40064"/>
                          <a:pt x="205755" y="36835"/>
                        </a:cubicBezTo>
                        <a:lnTo>
                          <a:pt x="205755" y="0"/>
                        </a:lnTo>
                        <a:close/>
                        <a:moveTo>
                          <a:pt x="205755" y="132829"/>
                        </a:moveTo>
                        <a:cubicBezTo>
                          <a:pt x="189880" y="138065"/>
                          <a:pt x="178842" y="144547"/>
                          <a:pt x="172641" y="152273"/>
                        </a:cubicBezTo>
                        <a:cubicBezTo>
                          <a:pt x="166439" y="159999"/>
                          <a:pt x="163339" y="169096"/>
                          <a:pt x="163339" y="179565"/>
                        </a:cubicBezTo>
                        <a:cubicBezTo>
                          <a:pt x="163339" y="190533"/>
                          <a:pt x="166485" y="200067"/>
                          <a:pt x="172777" y="208168"/>
                        </a:cubicBezTo>
                        <a:cubicBezTo>
                          <a:pt x="179070" y="216268"/>
                          <a:pt x="190062" y="223047"/>
                          <a:pt x="205755" y="228504"/>
                        </a:cubicBezTo>
                        <a:lnTo>
                          <a:pt x="205755" y="132829"/>
                        </a:lnTo>
                        <a:close/>
                        <a:moveTo>
                          <a:pt x="260077" y="379913"/>
                        </a:moveTo>
                        <a:lnTo>
                          <a:pt x="260077" y="499319"/>
                        </a:lnTo>
                        <a:cubicBezTo>
                          <a:pt x="281161" y="494590"/>
                          <a:pt x="296602" y="486814"/>
                          <a:pt x="306400" y="475989"/>
                        </a:cubicBezTo>
                        <a:cubicBezTo>
                          <a:pt x="316198" y="465164"/>
                          <a:pt x="321097" y="453033"/>
                          <a:pt x="321097" y="439595"/>
                        </a:cubicBezTo>
                        <a:cubicBezTo>
                          <a:pt x="321097" y="427898"/>
                          <a:pt x="316953" y="417136"/>
                          <a:pt x="308664" y="407307"/>
                        </a:cubicBezTo>
                        <a:cubicBezTo>
                          <a:pt x="300376" y="397478"/>
                          <a:pt x="284180" y="388347"/>
                          <a:pt x="260077" y="379913"/>
                        </a:cubicBezTo>
                        <a:close/>
                      </a:path>
                    </a:pathLst>
                  </a:cu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156" name="Rectangle 155">
                    <a:extLst>
                      <a:ext uri="{FF2B5EF4-FFF2-40B4-BE49-F238E27FC236}">
                        <a16:creationId xmlns:a16="http://schemas.microsoft.com/office/drawing/2014/main" id="{153BECF9-4DFF-4C45-8040-493A0183C659}"/>
                      </a:ext>
                    </a:extLst>
                  </p:cNvPr>
                  <p:cNvSpPr/>
                  <p:nvPr/>
                </p:nvSpPr>
                <p:spPr>
                  <a:xfrm>
                    <a:off x="1594394" y="3087443"/>
                    <a:ext cx="276488" cy="64261"/>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157" name="Rounded Rectangle 536">
                    <a:extLst>
                      <a:ext uri="{FF2B5EF4-FFF2-40B4-BE49-F238E27FC236}">
                        <a16:creationId xmlns:a16="http://schemas.microsoft.com/office/drawing/2014/main" id="{F8E4E379-318A-4BBE-BA6B-D0E2BC597E38}"/>
                      </a:ext>
                    </a:extLst>
                  </p:cNvPr>
                  <p:cNvSpPr/>
                  <p:nvPr/>
                </p:nvSpPr>
                <p:spPr>
                  <a:xfrm>
                    <a:off x="1601960" y="3862106"/>
                    <a:ext cx="261355" cy="105957"/>
                  </a:xfrm>
                  <a:prstGeom prst="roundRect">
                    <a:avLst>
                      <a:gd name="adj" fmla="val 50000"/>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158" name="Rectangle 157">
                    <a:extLst>
                      <a:ext uri="{FF2B5EF4-FFF2-40B4-BE49-F238E27FC236}">
                        <a16:creationId xmlns:a16="http://schemas.microsoft.com/office/drawing/2014/main" id="{6C87F183-428C-4F23-92CA-682EE650B692}"/>
                      </a:ext>
                    </a:extLst>
                  </p:cNvPr>
                  <p:cNvSpPr/>
                  <p:nvPr/>
                </p:nvSpPr>
                <p:spPr>
                  <a:xfrm>
                    <a:off x="1654559" y="3148528"/>
                    <a:ext cx="156157" cy="717577"/>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grpSp>
            <p:grpSp>
              <p:nvGrpSpPr>
                <p:cNvPr id="74" name="Group 73">
                  <a:extLst>
                    <a:ext uri="{FF2B5EF4-FFF2-40B4-BE49-F238E27FC236}">
                      <a16:creationId xmlns:a16="http://schemas.microsoft.com/office/drawing/2014/main" id="{D2553B7C-4557-40B8-9BF9-200D3FE53B29}"/>
                    </a:ext>
                  </a:extLst>
                </p:cNvPr>
                <p:cNvGrpSpPr/>
                <p:nvPr/>
              </p:nvGrpSpPr>
              <p:grpSpPr>
                <a:xfrm>
                  <a:off x="1235715" y="3448006"/>
                  <a:ext cx="246362" cy="332468"/>
                  <a:chOff x="4032582" y="985258"/>
                  <a:chExt cx="996794" cy="1345172"/>
                </a:xfrm>
                <a:solidFill>
                  <a:srgbClr val="CDCB20"/>
                </a:solidFill>
                <a:effectLst/>
              </p:grpSpPr>
              <p:sp>
                <p:nvSpPr>
                  <p:cNvPr id="142" name="Rounded Rectangle 521">
                    <a:extLst>
                      <a:ext uri="{FF2B5EF4-FFF2-40B4-BE49-F238E27FC236}">
                        <a16:creationId xmlns:a16="http://schemas.microsoft.com/office/drawing/2014/main" id="{1A134606-8B4B-444E-9D59-D106D620A8D8}"/>
                      </a:ext>
                    </a:extLst>
                  </p:cNvPr>
                  <p:cNvSpPr/>
                  <p:nvPr/>
                </p:nvSpPr>
                <p:spPr>
                  <a:xfrm rot="19122859">
                    <a:off x="4642037" y="1624975"/>
                    <a:ext cx="116722" cy="212119"/>
                  </a:xfrm>
                  <a:prstGeom prst="roundRect">
                    <a:avLst>
                      <a:gd name="adj" fmla="val 50000"/>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grpSp>
                <p:nvGrpSpPr>
                  <p:cNvPr id="143" name="Group 142">
                    <a:extLst>
                      <a:ext uri="{FF2B5EF4-FFF2-40B4-BE49-F238E27FC236}">
                        <a16:creationId xmlns:a16="http://schemas.microsoft.com/office/drawing/2014/main" id="{8F13FAC9-0958-42F8-9A15-981B13A9A64D}"/>
                      </a:ext>
                    </a:extLst>
                  </p:cNvPr>
                  <p:cNvGrpSpPr/>
                  <p:nvPr/>
                </p:nvGrpSpPr>
                <p:grpSpPr>
                  <a:xfrm>
                    <a:off x="4032582" y="985258"/>
                    <a:ext cx="786752" cy="791683"/>
                    <a:chOff x="4032582" y="985259"/>
                    <a:chExt cx="786753" cy="791685"/>
                  </a:xfrm>
                  <a:grpFill/>
                </p:grpSpPr>
                <p:sp>
                  <p:nvSpPr>
                    <p:cNvPr id="146" name="Freeform 70">
                      <a:extLst>
                        <a:ext uri="{FF2B5EF4-FFF2-40B4-BE49-F238E27FC236}">
                          <a16:creationId xmlns:a16="http://schemas.microsoft.com/office/drawing/2014/main" id="{CBDAAC48-3210-4B85-B8E5-CE02F15B56D6}"/>
                        </a:ext>
                      </a:extLst>
                    </p:cNvPr>
                    <p:cNvSpPr>
                      <a:spLocks noEditPoints="1"/>
                    </p:cNvSpPr>
                    <p:nvPr/>
                  </p:nvSpPr>
                  <p:spPr bwMode="auto">
                    <a:xfrm>
                      <a:off x="4034811" y="990560"/>
                      <a:ext cx="783820" cy="786384"/>
                    </a:xfrm>
                    <a:prstGeom prst="donut">
                      <a:avLst>
                        <a:gd name="adj" fmla="val 11864"/>
                      </a:avLst>
                    </a:pr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47" name="Freeform 71">
                      <a:extLst>
                        <a:ext uri="{FF2B5EF4-FFF2-40B4-BE49-F238E27FC236}">
                          <a16:creationId xmlns:a16="http://schemas.microsoft.com/office/drawing/2014/main" id="{255E87D2-E616-4BD2-B788-6AF7D0B5349D}"/>
                        </a:ext>
                      </a:extLst>
                    </p:cNvPr>
                    <p:cNvSpPr>
                      <a:spLocks noEditPoints="1"/>
                    </p:cNvSpPr>
                    <p:nvPr/>
                  </p:nvSpPr>
                  <p:spPr bwMode="auto">
                    <a:xfrm>
                      <a:off x="4032582" y="985259"/>
                      <a:ext cx="786753" cy="789808"/>
                    </a:xfrm>
                    <a:prstGeom prst="donut">
                      <a:avLst>
                        <a:gd name="adj" fmla="val 11854"/>
                      </a:avLst>
                    </a:prstGeom>
                    <a:grpFill/>
                    <a:ln w="9525">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grpSp>
              <p:sp>
                <p:nvSpPr>
                  <p:cNvPr id="144" name="Rounded Rectangle 523">
                    <a:extLst>
                      <a:ext uri="{FF2B5EF4-FFF2-40B4-BE49-F238E27FC236}">
                        <a16:creationId xmlns:a16="http://schemas.microsoft.com/office/drawing/2014/main" id="{AA41C063-FA0C-400C-8DA2-76FBB902F9BF}"/>
                      </a:ext>
                    </a:extLst>
                  </p:cNvPr>
                  <p:cNvSpPr/>
                  <p:nvPr/>
                </p:nvSpPr>
                <p:spPr>
                  <a:xfrm rot="19122859">
                    <a:off x="4843677" y="1676136"/>
                    <a:ext cx="183685" cy="654294"/>
                  </a:xfrm>
                  <a:prstGeom prst="roundRect">
                    <a:avLst>
                      <a:gd name="adj" fmla="val 34495"/>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145" name="Rounded Rectangle 524">
                    <a:extLst>
                      <a:ext uri="{FF2B5EF4-FFF2-40B4-BE49-F238E27FC236}">
                        <a16:creationId xmlns:a16="http://schemas.microsoft.com/office/drawing/2014/main" id="{16F32199-C9D4-4FEF-BEE0-A9B6F8C08525}"/>
                      </a:ext>
                    </a:extLst>
                  </p:cNvPr>
                  <p:cNvSpPr/>
                  <p:nvPr/>
                </p:nvSpPr>
                <p:spPr>
                  <a:xfrm rot="19122859">
                    <a:off x="4843312" y="1676700"/>
                    <a:ext cx="186064" cy="651958"/>
                  </a:xfrm>
                  <a:prstGeom prst="roundRect">
                    <a:avLst>
                      <a:gd name="adj" fmla="val 37267"/>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grpSp>
            <p:grpSp>
              <p:nvGrpSpPr>
                <p:cNvPr id="75" name="Group 74">
                  <a:extLst>
                    <a:ext uri="{FF2B5EF4-FFF2-40B4-BE49-F238E27FC236}">
                      <a16:creationId xmlns:a16="http://schemas.microsoft.com/office/drawing/2014/main" id="{37248009-DDBC-49BB-B0E8-413BE4DD958A}"/>
                    </a:ext>
                  </a:extLst>
                </p:cNvPr>
                <p:cNvGrpSpPr/>
                <p:nvPr/>
              </p:nvGrpSpPr>
              <p:grpSpPr>
                <a:xfrm>
                  <a:off x="2590819" y="3084931"/>
                  <a:ext cx="344851" cy="356191"/>
                  <a:chOff x="1937087" y="3387144"/>
                  <a:chExt cx="2858673" cy="2952693"/>
                </a:xfrm>
                <a:solidFill>
                  <a:srgbClr val="CDCB20"/>
                </a:solidFill>
                <a:effectLst/>
              </p:grpSpPr>
              <p:sp>
                <p:nvSpPr>
                  <p:cNvPr id="139" name="Freeform 518">
                    <a:extLst>
                      <a:ext uri="{FF2B5EF4-FFF2-40B4-BE49-F238E27FC236}">
                        <a16:creationId xmlns:a16="http://schemas.microsoft.com/office/drawing/2014/main" id="{5B4B711B-6C9D-487B-9305-CE11408B5D85}"/>
                      </a:ext>
                    </a:extLst>
                  </p:cNvPr>
                  <p:cNvSpPr/>
                  <p:nvPr/>
                </p:nvSpPr>
                <p:spPr>
                  <a:xfrm>
                    <a:off x="3018912" y="4911138"/>
                    <a:ext cx="1776848" cy="1428691"/>
                  </a:xfrm>
                  <a:custGeom>
                    <a:avLst/>
                    <a:gdLst>
                      <a:gd name="connsiteX0" fmla="*/ 411689 w 1776849"/>
                      <a:gd name="connsiteY0" fmla="*/ 0 h 1428696"/>
                      <a:gd name="connsiteX1" fmla="*/ 834368 w 1776849"/>
                      <a:gd name="connsiteY1" fmla="*/ 0 h 1428696"/>
                      <a:gd name="connsiteX2" fmla="*/ 825303 w 1776849"/>
                      <a:gd name="connsiteY2" fmla="*/ 16702 h 1428696"/>
                      <a:gd name="connsiteX3" fmla="*/ 802363 w 1776849"/>
                      <a:gd name="connsiteY3" fmla="*/ 130323 h 1428696"/>
                      <a:gd name="connsiteX4" fmla="*/ 1094269 w 1776849"/>
                      <a:gd name="connsiteY4" fmla="*/ 422229 h 1428696"/>
                      <a:gd name="connsiteX5" fmla="*/ 1386175 w 1776849"/>
                      <a:gd name="connsiteY5" fmla="*/ 130323 h 1428696"/>
                      <a:gd name="connsiteX6" fmla="*/ 1363237 w 1776849"/>
                      <a:gd name="connsiteY6" fmla="*/ 16702 h 1428696"/>
                      <a:gd name="connsiteX7" fmla="*/ 1354172 w 1776849"/>
                      <a:gd name="connsiteY7" fmla="*/ 0 h 1428696"/>
                      <a:gd name="connsiteX8" fmla="*/ 1776849 w 1776849"/>
                      <a:gd name="connsiteY8" fmla="*/ 0 h 1428696"/>
                      <a:gd name="connsiteX9" fmla="*/ 1776849 w 1776849"/>
                      <a:gd name="connsiteY9" fmla="*/ 1428696 h 1428696"/>
                      <a:gd name="connsiteX10" fmla="*/ 411689 w 1776849"/>
                      <a:gd name="connsiteY10" fmla="*/ 1428696 h 1428696"/>
                      <a:gd name="connsiteX11" fmla="*/ 411689 w 1776849"/>
                      <a:gd name="connsiteY11" fmla="*/ 818725 h 1428696"/>
                      <a:gd name="connsiteX12" fmla="*/ 408267 w 1776849"/>
                      <a:gd name="connsiteY12" fmla="*/ 817720 h 1428696"/>
                      <a:gd name="connsiteX13" fmla="*/ 319358 w 1776849"/>
                      <a:gd name="connsiteY13" fmla="*/ 846631 h 1428696"/>
                      <a:gd name="connsiteX14" fmla="*/ 187076 w 1776849"/>
                      <a:gd name="connsiteY14" fmla="*/ 901424 h 1428696"/>
                      <a:gd name="connsiteX15" fmla="*/ 0 w 1776849"/>
                      <a:gd name="connsiteY15" fmla="*/ 714348 h 1428696"/>
                      <a:gd name="connsiteX16" fmla="*/ 187076 w 1776849"/>
                      <a:gd name="connsiteY16" fmla="*/ 527272 h 1428696"/>
                      <a:gd name="connsiteX17" fmla="*/ 319358 w 1776849"/>
                      <a:gd name="connsiteY17" fmla="*/ 582064 h 1428696"/>
                      <a:gd name="connsiteX18" fmla="*/ 411043 w 1776849"/>
                      <a:gd name="connsiteY18" fmla="*/ 610535 h 1428696"/>
                      <a:gd name="connsiteX19" fmla="*/ 411689 w 1776849"/>
                      <a:gd name="connsiteY19" fmla="*/ 610335 h 1428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76849" h="1428696">
                        <a:moveTo>
                          <a:pt x="411689" y="0"/>
                        </a:moveTo>
                        <a:lnTo>
                          <a:pt x="834368" y="0"/>
                        </a:lnTo>
                        <a:lnTo>
                          <a:pt x="825303" y="16702"/>
                        </a:lnTo>
                        <a:cubicBezTo>
                          <a:pt x="810531" y="51624"/>
                          <a:pt x="802363" y="90020"/>
                          <a:pt x="802363" y="130323"/>
                        </a:cubicBezTo>
                        <a:cubicBezTo>
                          <a:pt x="802363" y="291538"/>
                          <a:pt x="933054" y="422229"/>
                          <a:pt x="1094269" y="422229"/>
                        </a:cubicBezTo>
                        <a:cubicBezTo>
                          <a:pt x="1255484" y="422229"/>
                          <a:pt x="1386175" y="291538"/>
                          <a:pt x="1386175" y="130323"/>
                        </a:cubicBezTo>
                        <a:cubicBezTo>
                          <a:pt x="1386175" y="90020"/>
                          <a:pt x="1378008" y="51624"/>
                          <a:pt x="1363237" y="16702"/>
                        </a:cubicBezTo>
                        <a:lnTo>
                          <a:pt x="1354172" y="0"/>
                        </a:lnTo>
                        <a:lnTo>
                          <a:pt x="1776849" y="0"/>
                        </a:lnTo>
                        <a:lnTo>
                          <a:pt x="1776849" y="1428696"/>
                        </a:lnTo>
                        <a:lnTo>
                          <a:pt x="411689" y="1428696"/>
                        </a:lnTo>
                        <a:lnTo>
                          <a:pt x="411689" y="818725"/>
                        </a:lnTo>
                        <a:lnTo>
                          <a:pt x="408267" y="817720"/>
                        </a:lnTo>
                        <a:cubicBezTo>
                          <a:pt x="376728" y="810770"/>
                          <a:pt x="347414" y="813692"/>
                          <a:pt x="319358" y="846631"/>
                        </a:cubicBezTo>
                        <a:cubicBezTo>
                          <a:pt x="285504" y="880485"/>
                          <a:pt x="238735" y="901424"/>
                          <a:pt x="187076" y="901424"/>
                        </a:cubicBezTo>
                        <a:cubicBezTo>
                          <a:pt x="83757" y="901424"/>
                          <a:pt x="0" y="817667"/>
                          <a:pt x="0" y="714348"/>
                        </a:cubicBezTo>
                        <a:cubicBezTo>
                          <a:pt x="0" y="611029"/>
                          <a:pt x="83757" y="527272"/>
                          <a:pt x="187076" y="527272"/>
                        </a:cubicBezTo>
                        <a:cubicBezTo>
                          <a:pt x="238735" y="527272"/>
                          <a:pt x="285504" y="548210"/>
                          <a:pt x="319358" y="582064"/>
                        </a:cubicBezTo>
                        <a:cubicBezTo>
                          <a:pt x="353160" y="612049"/>
                          <a:pt x="381357" y="616809"/>
                          <a:pt x="411043" y="610535"/>
                        </a:cubicBezTo>
                        <a:lnTo>
                          <a:pt x="411689" y="610335"/>
                        </a:ln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prstClr val="white"/>
                      </a:solidFill>
                      <a:latin typeface="Arial" panose="020B0604020202020204" pitchFamily="34" charset="0"/>
                      <a:cs typeface="Arial" panose="020B0604020202020204" pitchFamily="34" charset="0"/>
                    </a:endParaRPr>
                  </a:p>
                </p:txBody>
              </p:sp>
              <p:sp>
                <p:nvSpPr>
                  <p:cNvPr id="140" name="Freeform 519">
                    <a:extLst>
                      <a:ext uri="{FF2B5EF4-FFF2-40B4-BE49-F238E27FC236}">
                        <a16:creationId xmlns:a16="http://schemas.microsoft.com/office/drawing/2014/main" id="{17119CEA-C966-4667-9D5B-06E9807B1C76}"/>
                      </a:ext>
                    </a:extLst>
                  </p:cNvPr>
                  <p:cNvSpPr/>
                  <p:nvPr/>
                </p:nvSpPr>
                <p:spPr>
                  <a:xfrm rot="5400000">
                    <a:off x="1695270" y="4732858"/>
                    <a:ext cx="1848796" cy="1365162"/>
                  </a:xfrm>
                  <a:custGeom>
                    <a:avLst/>
                    <a:gdLst>
                      <a:gd name="connsiteX0" fmla="*/ 0 w 1848797"/>
                      <a:gd name="connsiteY0" fmla="*/ 682580 h 1365160"/>
                      <a:gd name="connsiteX1" fmla="*/ 187076 w 1848797"/>
                      <a:gd name="connsiteY1" fmla="*/ 495504 h 1365160"/>
                      <a:gd name="connsiteX2" fmla="*/ 319358 w 1848797"/>
                      <a:gd name="connsiteY2" fmla="*/ 550297 h 1365160"/>
                      <a:gd name="connsiteX3" fmla="*/ 408268 w 1848797"/>
                      <a:gd name="connsiteY3" fmla="*/ 579208 h 1365160"/>
                      <a:gd name="connsiteX4" fmla="*/ 420101 w 1848797"/>
                      <a:gd name="connsiteY4" fmla="*/ 575732 h 1365160"/>
                      <a:gd name="connsiteX5" fmla="*/ 420101 w 1848797"/>
                      <a:gd name="connsiteY5" fmla="*/ 0 h 1365160"/>
                      <a:gd name="connsiteX6" fmla="*/ 862414 w 1848797"/>
                      <a:gd name="connsiteY6" fmla="*/ 0 h 1365160"/>
                      <a:gd name="connsiteX7" fmla="*/ 848474 w 1848797"/>
                      <a:gd name="connsiteY7" fmla="*/ 44908 h 1365160"/>
                      <a:gd name="connsiteX8" fmla="*/ 842544 w 1848797"/>
                      <a:gd name="connsiteY8" fmla="*/ 103737 h 1365160"/>
                      <a:gd name="connsiteX9" fmla="*/ 1134450 w 1848797"/>
                      <a:gd name="connsiteY9" fmla="*/ 395643 h 1365160"/>
                      <a:gd name="connsiteX10" fmla="*/ 1426356 w 1848797"/>
                      <a:gd name="connsiteY10" fmla="*/ 103737 h 1365160"/>
                      <a:gd name="connsiteX11" fmla="*/ 1420425 w 1848797"/>
                      <a:gd name="connsiteY11" fmla="*/ 44908 h 1365160"/>
                      <a:gd name="connsiteX12" fmla="*/ 1406485 w 1848797"/>
                      <a:gd name="connsiteY12" fmla="*/ 0 h 1365160"/>
                      <a:gd name="connsiteX13" fmla="*/ 1848797 w 1848797"/>
                      <a:gd name="connsiteY13" fmla="*/ 0 h 1365160"/>
                      <a:gd name="connsiteX14" fmla="*/ 1848797 w 1848797"/>
                      <a:gd name="connsiteY14" fmla="*/ 1365160 h 1365160"/>
                      <a:gd name="connsiteX15" fmla="*/ 420101 w 1848797"/>
                      <a:gd name="connsiteY15" fmla="*/ 1365160 h 1365160"/>
                      <a:gd name="connsiteX16" fmla="*/ 420101 w 1848797"/>
                      <a:gd name="connsiteY16" fmla="*/ 789198 h 1365160"/>
                      <a:gd name="connsiteX17" fmla="*/ 411044 w 1848797"/>
                      <a:gd name="connsiteY17" fmla="*/ 786393 h 1365160"/>
                      <a:gd name="connsiteX18" fmla="*/ 319358 w 1848797"/>
                      <a:gd name="connsiteY18" fmla="*/ 814864 h 1365160"/>
                      <a:gd name="connsiteX19" fmla="*/ 187076 w 1848797"/>
                      <a:gd name="connsiteY19" fmla="*/ 869656 h 1365160"/>
                      <a:gd name="connsiteX20" fmla="*/ 0 w 1848797"/>
                      <a:gd name="connsiteY20" fmla="*/ 682580 h 1365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848797" h="1365160">
                        <a:moveTo>
                          <a:pt x="0" y="682580"/>
                        </a:moveTo>
                        <a:cubicBezTo>
                          <a:pt x="0" y="579261"/>
                          <a:pt x="83757" y="495504"/>
                          <a:pt x="187076" y="495504"/>
                        </a:cubicBezTo>
                        <a:cubicBezTo>
                          <a:pt x="238735" y="495504"/>
                          <a:pt x="285504" y="516443"/>
                          <a:pt x="319358" y="550297"/>
                        </a:cubicBezTo>
                        <a:cubicBezTo>
                          <a:pt x="347414" y="583236"/>
                          <a:pt x="376728" y="586158"/>
                          <a:pt x="408268" y="579208"/>
                        </a:cubicBezTo>
                        <a:lnTo>
                          <a:pt x="420101" y="575732"/>
                        </a:lnTo>
                        <a:lnTo>
                          <a:pt x="420101" y="0"/>
                        </a:lnTo>
                        <a:lnTo>
                          <a:pt x="862414" y="0"/>
                        </a:lnTo>
                        <a:lnTo>
                          <a:pt x="848474" y="44908"/>
                        </a:lnTo>
                        <a:cubicBezTo>
                          <a:pt x="844586" y="63910"/>
                          <a:pt x="842544" y="83585"/>
                          <a:pt x="842544" y="103737"/>
                        </a:cubicBezTo>
                        <a:cubicBezTo>
                          <a:pt x="842544" y="264952"/>
                          <a:pt x="973235" y="395643"/>
                          <a:pt x="1134450" y="395643"/>
                        </a:cubicBezTo>
                        <a:cubicBezTo>
                          <a:pt x="1295665" y="395643"/>
                          <a:pt x="1426356" y="264952"/>
                          <a:pt x="1426356" y="103737"/>
                        </a:cubicBezTo>
                        <a:cubicBezTo>
                          <a:pt x="1426356" y="83585"/>
                          <a:pt x="1424314" y="63910"/>
                          <a:pt x="1420425" y="44908"/>
                        </a:cubicBezTo>
                        <a:lnTo>
                          <a:pt x="1406485" y="0"/>
                        </a:lnTo>
                        <a:lnTo>
                          <a:pt x="1848797" y="0"/>
                        </a:lnTo>
                        <a:lnTo>
                          <a:pt x="1848797" y="1365160"/>
                        </a:lnTo>
                        <a:lnTo>
                          <a:pt x="420101" y="1365160"/>
                        </a:lnTo>
                        <a:lnTo>
                          <a:pt x="420101" y="789198"/>
                        </a:lnTo>
                        <a:lnTo>
                          <a:pt x="411044" y="786393"/>
                        </a:lnTo>
                        <a:cubicBezTo>
                          <a:pt x="381358" y="780119"/>
                          <a:pt x="353161" y="784880"/>
                          <a:pt x="319358" y="814864"/>
                        </a:cubicBezTo>
                        <a:cubicBezTo>
                          <a:pt x="285504" y="848718"/>
                          <a:pt x="238735" y="869656"/>
                          <a:pt x="187076" y="869656"/>
                        </a:cubicBezTo>
                        <a:cubicBezTo>
                          <a:pt x="83757" y="869656"/>
                          <a:pt x="0" y="785899"/>
                          <a:pt x="0" y="682580"/>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prstClr val="white"/>
                      </a:solidFill>
                      <a:latin typeface="Arial" panose="020B0604020202020204" pitchFamily="34" charset="0"/>
                      <a:cs typeface="Arial" panose="020B0604020202020204" pitchFamily="34" charset="0"/>
                    </a:endParaRPr>
                  </a:p>
                </p:txBody>
              </p:sp>
              <p:sp>
                <p:nvSpPr>
                  <p:cNvPr id="141" name="Freeform 520">
                    <a:extLst>
                      <a:ext uri="{FF2B5EF4-FFF2-40B4-BE49-F238E27FC236}">
                        <a16:creationId xmlns:a16="http://schemas.microsoft.com/office/drawing/2014/main" id="{9400600A-F0A3-46A7-9F03-D04DB8254B97}"/>
                      </a:ext>
                    </a:extLst>
                  </p:cNvPr>
                  <p:cNvSpPr/>
                  <p:nvPr/>
                </p:nvSpPr>
                <p:spPr>
                  <a:xfrm rot="10800000">
                    <a:off x="1937091" y="3387144"/>
                    <a:ext cx="1783001" cy="1428693"/>
                  </a:xfrm>
                  <a:custGeom>
                    <a:avLst/>
                    <a:gdLst>
                      <a:gd name="connsiteX0" fmla="*/ 1782997 w 1782997"/>
                      <a:gd name="connsiteY0" fmla="*/ 1428696 h 1428696"/>
                      <a:gd name="connsiteX1" fmla="*/ 417837 w 1782997"/>
                      <a:gd name="connsiteY1" fmla="*/ 1428696 h 1428696"/>
                      <a:gd name="connsiteX2" fmla="*/ 417837 w 1782997"/>
                      <a:gd name="connsiteY2" fmla="*/ 820265 h 1428696"/>
                      <a:gd name="connsiteX3" fmla="*/ 411044 w 1782997"/>
                      <a:gd name="connsiteY3" fmla="*/ 818161 h 1428696"/>
                      <a:gd name="connsiteX4" fmla="*/ 319358 w 1782997"/>
                      <a:gd name="connsiteY4" fmla="*/ 846632 h 1428696"/>
                      <a:gd name="connsiteX5" fmla="*/ 187076 w 1782997"/>
                      <a:gd name="connsiteY5" fmla="*/ 901424 h 1428696"/>
                      <a:gd name="connsiteX6" fmla="*/ 0 w 1782997"/>
                      <a:gd name="connsiteY6" fmla="*/ 714348 h 1428696"/>
                      <a:gd name="connsiteX7" fmla="*/ 187076 w 1782997"/>
                      <a:gd name="connsiteY7" fmla="*/ 527272 h 1428696"/>
                      <a:gd name="connsiteX8" fmla="*/ 319358 w 1782997"/>
                      <a:gd name="connsiteY8" fmla="*/ 582065 h 1428696"/>
                      <a:gd name="connsiteX9" fmla="*/ 408268 w 1782997"/>
                      <a:gd name="connsiteY9" fmla="*/ 610977 h 1428696"/>
                      <a:gd name="connsiteX10" fmla="*/ 417837 w 1782997"/>
                      <a:gd name="connsiteY10" fmla="*/ 608165 h 1428696"/>
                      <a:gd name="connsiteX11" fmla="*/ 417837 w 1782997"/>
                      <a:gd name="connsiteY11" fmla="*/ 0 h 1428696"/>
                      <a:gd name="connsiteX12" fmla="*/ 845404 w 1782997"/>
                      <a:gd name="connsiteY12" fmla="*/ 0 h 1428696"/>
                      <a:gd name="connsiteX13" fmla="*/ 831450 w 1782997"/>
                      <a:gd name="connsiteY13" fmla="*/ 25708 h 1428696"/>
                      <a:gd name="connsiteX14" fmla="*/ 808511 w 1782997"/>
                      <a:gd name="connsiteY14" fmla="*/ 139330 h 1428696"/>
                      <a:gd name="connsiteX15" fmla="*/ 1100417 w 1782997"/>
                      <a:gd name="connsiteY15" fmla="*/ 431236 h 1428696"/>
                      <a:gd name="connsiteX16" fmla="*/ 1392323 w 1782997"/>
                      <a:gd name="connsiteY16" fmla="*/ 139330 h 1428696"/>
                      <a:gd name="connsiteX17" fmla="*/ 1369384 w 1782997"/>
                      <a:gd name="connsiteY17" fmla="*/ 25708 h 1428696"/>
                      <a:gd name="connsiteX18" fmla="*/ 1355431 w 1782997"/>
                      <a:gd name="connsiteY18" fmla="*/ 0 h 1428696"/>
                      <a:gd name="connsiteX19" fmla="*/ 1782997 w 1782997"/>
                      <a:gd name="connsiteY19" fmla="*/ 0 h 1428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82997" h="1428696">
                        <a:moveTo>
                          <a:pt x="1782997" y="1428696"/>
                        </a:moveTo>
                        <a:lnTo>
                          <a:pt x="417837" y="1428696"/>
                        </a:lnTo>
                        <a:lnTo>
                          <a:pt x="417837" y="820265"/>
                        </a:lnTo>
                        <a:lnTo>
                          <a:pt x="411044" y="818161"/>
                        </a:lnTo>
                        <a:cubicBezTo>
                          <a:pt x="381358" y="811887"/>
                          <a:pt x="353161" y="816648"/>
                          <a:pt x="319358" y="846632"/>
                        </a:cubicBezTo>
                        <a:cubicBezTo>
                          <a:pt x="285504" y="880486"/>
                          <a:pt x="238735" y="901424"/>
                          <a:pt x="187076" y="901424"/>
                        </a:cubicBezTo>
                        <a:cubicBezTo>
                          <a:pt x="83757" y="901424"/>
                          <a:pt x="0" y="817667"/>
                          <a:pt x="0" y="714348"/>
                        </a:cubicBezTo>
                        <a:cubicBezTo>
                          <a:pt x="0" y="611029"/>
                          <a:pt x="83757" y="527272"/>
                          <a:pt x="187076" y="527272"/>
                        </a:cubicBezTo>
                        <a:cubicBezTo>
                          <a:pt x="238735" y="527272"/>
                          <a:pt x="285504" y="548211"/>
                          <a:pt x="319358" y="582065"/>
                        </a:cubicBezTo>
                        <a:cubicBezTo>
                          <a:pt x="347414" y="615005"/>
                          <a:pt x="376728" y="617926"/>
                          <a:pt x="408268" y="610977"/>
                        </a:cubicBezTo>
                        <a:lnTo>
                          <a:pt x="417837" y="608165"/>
                        </a:lnTo>
                        <a:lnTo>
                          <a:pt x="417837" y="0"/>
                        </a:lnTo>
                        <a:lnTo>
                          <a:pt x="845404" y="0"/>
                        </a:lnTo>
                        <a:lnTo>
                          <a:pt x="831450" y="25708"/>
                        </a:lnTo>
                        <a:cubicBezTo>
                          <a:pt x="816679" y="60631"/>
                          <a:pt x="808511" y="99027"/>
                          <a:pt x="808511" y="139330"/>
                        </a:cubicBezTo>
                        <a:cubicBezTo>
                          <a:pt x="808511" y="300545"/>
                          <a:pt x="939202" y="431236"/>
                          <a:pt x="1100417" y="431236"/>
                        </a:cubicBezTo>
                        <a:cubicBezTo>
                          <a:pt x="1261632" y="431236"/>
                          <a:pt x="1392323" y="300545"/>
                          <a:pt x="1392323" y="139330"/>
                        </a:cubicBezTo>
                        <a:cubicBezTo>
                          <a:pt x="1392323" y="99027"/>
                          <a:pt x="1384155" y="60631"/>
                          <a:pt x="1369384" y="25708"/>
                        </a:cubicBezTo>
                        <a:lnTo>
                          <a:pt x="1355431" y="0"/>
                        </a:lnTo>
                        <a:lnTo>
                          <a:pt x="1782997" y="0"/>
                        </a:ln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prstClr val="white"/>
                      </a:solidFill>
                      <a:latin typeface="Arial" panose="020B0604020202020204" pitchFamily="34" charset="0"/>
                      <a:cs typeface="Arial" panose="020B0604020202020204" pitchFamily="34" charset="0"/>
                    </a:endParaRPr>
                  </a:p>
                </p:txBody>
              </p:sp>
            </p:grpSp>
            <p:sp>
              <p:nvSpPr>
                <p:cNvPr id="76" name="Freeform 455">
                  <a:extLst>
                    <a:ext uri="{FF2B5EF4-FFF2-40B4-BE49-F238E27FC236}">
                      <a16:creationId xmlns:a16="http://schemas.microsoft.com/office/drawing/2014/main" id="{15C2B0E4-3440-463F-B2C3-CF89A536127A}"/>
                    </a:ext>
                  </a:extLst>
                </p:cNvPr>
                <p:cNvSpPr/>
                <p:nvPr/>
              </p:nvSpPr>
              <p:spPr>
                <a:xfrm>
                  <a:off x="3178466" y="3189643"/>
                  <a:ext cx="257403" cy="257214"/>
                </a:xfrm>
                <a:custGeom>
                  <a:avLst/>
                  <a:gdLst>
                    <a:gd name="connsiteX0" fmla="*/ 2009831 w 2210046"/>
                    <a:gd name="connsiteY0" fmla="*/ 1117832 h 2208421"/>
                    <a:gd name="connsiteX1" fmla="*/ 2210046 w 2210046"/>
                    <a:gd name="connsiteY1" fmla="*/ 1117832 h 2208421"/>
                    <a:gd name="connsiteX2" fmla="*/ 2205669 w 2210046"/>
                    <a:gd name="connsiteY2" fmla="*/ 1210283 h 2208421"/>
                    <a:gd name="connsiteX3" fmla="*/ 1218071 w 2210046"/>
                    <a:gd name="connsiteY3" fmla="*/ 2204170 h 2208421"/>
                    <a:gd name="connsiteX4" fmla="*/ 1133886 w 2210046"/>
                    <a:gd name="connsiteY4" fmla="*/ 2208421 h 2208421"/>
                    <a:gd name="connsiteX5" fmla="*/ 1133886 w 2210046"/>
                    <a:gd name="connsiteY5" fmla="*/ 2008848 h 2208421"/>
                    <a:gd name="connsiteX6" fmla="*/ 1197666 w 2210046"/>
                    <a:gd name="connsiteY6" fmla="*/ 2005627 h 2208421"/>
                    <a:gd name="connsiteX7" fmla="*/ 1994905 w 2210046"/>
                    <a:gd name="connsiteY7" fmla="*/ 1275736 h 2208421"/>
                    <a:gd name="connsiteX8" fmla="*/ 1729508 w 2210046"/>
                    <a:gd name="connsiteY8" fmla="*/ 1117832 h 2208421"/>
                    <a:gd name="connsiteX9" fmla="*/ 1923192 w 2210046"/>
                    <a:gd name="connsiteY9" fmla="*/ 1117832 h 2208421"/>
                    <a:gd name="connsiteX10" fmla="*/ 1911597 w 2210046"/>
                    <a:gd name="connsiteY10" fmla="*/ 1249251 h 2208421"/>
                    <a:gd name="connsiteX11" fmla="*/ 1270155 w 2210046"/>
                    <a:gd name="connsiteY11" fmla="*/ 1906932 h 2208421"/>
                    <a:gd name="connsiteX12" fmla="*/ 1133886 w 2210046"/>
                    <a:gd name="connsiteY12" fmla="*/ 1920669 h 2208421"/>
                    <a:gd name="connsiteX13" fmla="*/ 1133886 w 2210046"/>
                    <a:gd name="connsiteY13" fmla="*/ 1726987 h 2208421"/>
                    <a:gd name="connsiteX14" fmla="*/ 1231120 w 2210046"/>
                    <a:gd name="connsiteY14" fmla="*/ 1717184 h 2208421"/>
                    <a:gd name="connsiteX15" fmla="*/ 1720938 w 2210046"/>
                    <a:gd name="connsiteY15" fmla="*/ 1214966 h 2208421"/>
                    <a:gd name="connsiteX16" fmla="*/ 1451055 w 2210046"/>
                    <a:gd name="connsiteY16" fmla="*/ 1117832 h 2208421"/>
                    <a:gd name="connsiteX17" fmla="*/ 1654165 w 2210046"/>
                    <a:gd name="connsiteY17" fmla="*/ 1117832 h 2208421"/>
                    <a:gd name="connsiteX18" fmla="*/ 1646771 w 2210046"/>
                    <a:gd name="connsiteY18" fmla="*/ 1201630 h 2208421"/>
                    <a:gd name="connsiteX19" fmla="*/ 1215936 w 2210046"/>
                    <a:gd name="connsiteY19" fmla="*/ 1643372 h 2208421"/>
                    <a:gd name="connsiteX20" fmla="*/ 1133886 w 2210046"/>
                    <a:gd name="connsiteY20" fmla="*/ 1651644 h 2208421"/>
                    <a:gd name="connsiteX21" fmla="*/ 1133886 w 2210046"/>
                    <a:gd name="connsiteY21" fmla="*/ 1448534 h 2208421"/>
                    <a:gd name="connsiteX22" fmla="*/ 1175002 w 2210046"/>
                    <a:gd name="connsiteY22" fmla="*/ 1444389 h 2208421"/>
                    <a:gd name="connsiteX23" fmla="*/ 1446834 w 2210046"/>
                    <a:gd name="connsiteY23" fmla="*/ 1165676 h 2208421"/>
                    <a:gd name="connsiteX24" fmla="*/ 555879 w 2210046"/>
                    <a:gd name="connsiteY24" fmla="*/ 1117832 h 2208421"/>
                    <a:gd name="connsiteX25" fmla="*/ 758989 w 2210046"/>
                    <a:gd name="connsiteY25" fmla="*/ 1117832 h 2208421"/>
                    <a:gd name="connsiteX26" fmla="*/ 763211 w 2210046"/>
                    <a:gd name="connsiteY26" fmla="*/ 1165676 h 2208421"/>
                    <a:gd name="connsiteX27" fmla="*/ 1035042 w 2210046"/>
                    <a:gd name="connsiteY27" fmla="*/ 1444389 h 2208421"/>
                    <a:gd name="connsiteX28" fmla="*/ 1076160 w 2210046"/>
                    <a:gd name="connsiteY28" fmla="*/ 1448534 h 2208421"/>
                    <a:gd name="connsiteX29" fmla="*/ 1076160 w 2210046"/>
                    <a:gd name="connsiteY29" fmla="*/ 1651644 h 2208421"/>
                    <a:gd name="connsiteX30" fmla="*/ 994109 w 2210046"/>
                    <a:gd name="connsiteY30" fmla="*/ 1643372 h 2208421"/>
                    <a:gd name="connsiteX31" fmla="*/ 563273 w 2210046"/>
                    <a:gd name="connsiteY31" fmla="*/ 1201630 h 2208421"/>
                    <a:gd name="connsiteX32" fmla="*/ 286854 w 2210046"/>
                    <a:gd name="connsiteY32" fmla="*/ 1117832 h 2208421"/>
                    <a:gd name="connsiteX33" fmla="*/ 480536 w 2210046"/>
                    <a:gd name="connsiteY33" fmla="*/ 1117832 h 2208421"/>
                    <a:gd name="connsiteX34" fmla="*/ 489107 w 2210046"/>
                    <a:gd name="connsiteY34" fmla="*/ 1214966 h 2208421"/>
                    <a:gd name="connsiteX35" fmla="*/ 978924 w 2210046"/>
                    <a:gd name="connsiteY35" fmla="*/ 1717184 h 2208421"/>
                    <a:gd name="connsiteX36" fmla="*/ 1076160 w 2210046"/>
                    <a:gd name="connsiteY36" fmla="*/ 1726987 h 2208421"/>
                    <a:gd name="connsiteX37" fmla="*/ 1076160 w 2210046"/>
                    <a:gd name="connsiteY37" fmla="*/ 1920669 h 2208421"/>
                    <a:gd name="connsiteX38" fmla="*/ 939891 w 2210046"/>
                    <a:gd name="connsiteY38" fmla="*/ 1906932 h 2208421"/>
                    <a:gd name="connsiteX39" fmla="*/ 298450 w 2210046"/>
                    <a:gd name="connsiteY39" fmla="*/ 1249251 h 2208421"/>
                    <a:gd name="connsiteX40" fmla="*/ 0 w 2210046"/>
                    <a:gd name="connsiteY40" fmla="*/ 1117832 h 2208421"/>
                    <a:gd name="connsiteX41" fmla="*/ 200216 w 2210046"/>
                    <a:gd name="connsiteY41" fmla="*/ 1117832 h 2208421"/>
                    <a:gd name="connsiteX42" fmla="*/ 215141 w 2210046"/>
                    <a:gd name="connsiteY42" fmla="*/ 1275736 h 2208421"/>
                    <a:gd name="connsiteX43" fmla="*/ 1012380 w 2210046"/>
                    <a:gd name="connsiteY43" fmla="*/ 2005627 h 2208421"/>
                    <a:gd name="connsiteX44" fmla="*/ 1076160 w 2210046"/>
                    <a:gd name="connsiteY44" fmla="*/ 2008848 h 2208421"/>
                    <a:gd name="connsiteX45" fmla="*/ 1076160 w 2210046"/>
                    <a:gd name="connsiteY45" fmla="*/ 2208421 h 2208421"/>
                    <a:gd name="connsiteX46" fmla="*/ 991975 w 2210046"/>
                    <a:gd name="connsiteY46" fmla="*/ 2204170 h 2208421"/>
                    <a:gd name="connsiteX47" fmla="*/ 4377 w 2210046"/>
                    <a:gd name="connsiteY47" fmla="*/ 1210283 h 2208421"/>
                    <a:gd name="connsiteX48" fmla="*/ 1105023 w 2210046"/>
                    <a:gd name="connsiteY48" fmla="*/ 887238 h 2208421"/>
                    <a:gd name="connsiteX49" fmla="*/ 1324166 w 2210046"/>
                    <a:gd name="connsiteY49" fmla="*/ 1104211 h 2208421"/>
                    <a:gd name="connsiteX50" fmla="*/ 1105023 w 2210046"/>
                    <a:gd name="connsiteY50" fmla="*/ 1321184 h 2208421"/>
                    <a:gd name="connsiteX51" fmla="*/ 885880 w 2210046"/>
                    <a:gd name="connsiteY51" fmla="*/ 1104211 h 2208421"/>
                    <a:gd name="connsiteX52" fmla="*/ 1105023 w 2210046"/>
                    <a:gd name="connsiteY52" fmla="*/ 887238 h 2208421"/>
                    <a:gd name="connsiteX53" fmla="*/ 1133886 w 2210046"/>
                    <a:gd name="connsiteY53" fmla="*/ 556775 h 2208421"/>
                    <a:gd name="connsiteX54" fmla="*/ 1215936 w 2210046"/>
                    <a:gd name="connsiteY54" fmla="*/ 565046 h 2208421"/>
                    <a:gd name="connsiteX55" fmla="*/ 1646771 w 2210046"/>
                    <a:gd name="connsiteY55" fmla="*/ 1006789 h 2208421"/>
                    <a:gd name="connsiteX56" fmla="*/ 1651476 w 2210046"/>
                    <a:gd name="connsiteY56" fmla="*/ 1060106 h 2208421"/>
                    <a:gd name="connsiteX57" fmla="*/ 1448366 w 2210046"/>
                    <a:gd name="connsiteY57" fmla="*/ 1060106 h 2208421"/>
                    <a:gd name="connsiteX58" fmla="*/ 1446834 w 2210046"/>
                    <a:gd name="connsiteY58" fmla="*/ 1042743 h 2208421"/>
                    <a:gd name="connsiteX59" fmla="*/ 1175002 w 2210046"/>
                    <a:gd name="connsiteY59" fmla="*/ 764030 h 2208421"/>
                    <a:gd name="connsiteX60" fmla="*/ 1133886 w 2210046"/>
                    <a:gd name="connsiteY60" fmla="*/ 759885 h 2208421"/>
                    <a:gd name="connsiteX61" fmla="*/ 1076160 w 2210046"/>
                    <a:gd name="connsiteY61" fmla="*/ 556775 h 2208421"/>
                    <a:gd name="connsiteX62" fmla="*/ 1076160 w 2210046"/>
                    <a:gd name="connsiteY62" fmla="*/ 759885 h 2208421"/>
                    <a:gd name="connsiteX63" fmla="*/ 1035042 w 2210046"/>
                    <a:gd name="connsiteY63" fmla="*/ 764030 h 2208421"/>
                    <a:gd name="connsiteX64" fmla="*/ 763211 w 2210046"/>
                    <a:gd name="connsiteY64" fmla="*/ 1042743 h 2208421"/>
                    <a:gd name="connsiteX65" fmla="*/ 761679 w 2210046"/>
                    <a:gd name="connsiteY65" fmla="*/ 1060106 h 2208421"/>
                    <a:gd name="connsiteX66" fmla="*/ 558569 w 2210046"/>
                    <a:gd name="connsiteY66" fmla="*/ 1060106 h 2208421"/>
                    <a:gd name="connsiteX67" fmla="*/ 563273 w 2210046"/>
                    <a:gd name="connsiteY67" fmla="*/ 1006789 h 2208421"/>
                    <a:gd name="connsiteX68" fmla="*/ 994109 w 2210046"/>
                    <a:gd name="connsiteY68" fmla="*/ 565046 h 2208421"/>
                    <a:gd name="connsiteX69" fmla="*/ 1133886 w 2210046"/>
                    <a:gd name="connsiteY69" fmla="*/ 287750 h 2208421"/>
                    <a:gd name="connsiteX70" fmla="*/ 1270155 w 2210046"/>
                    <a:gd name="connsiteY70" fmla="*/ 301487 h 2208421"/>
                    <a:gd name="connsiteX71" fmla="*/ 1911597 w 2210046"/>
                    <a:gd name="connsiteY71" fmla="*/ 959167 h 2208421"/>
                    <a:gd name="connsiteX72" fmla="*/ 1920503 w 2210046"/>
                    <a:gd name="connsiteY72" fmla="*/ 1060106 h 2208421"/>
                    <a:gd name="connsiteX73" fmla="*/ 1726819 w 2210046"/>
                    <a:gd name="connsiteY73" fmla="*/ 1060106 h 2208421"/>
                    <a:gd name="connsiteX74" fmla="*/ 1720938 w 2210046"/>
                    <a:gd name="connsiteY74" fmla="*/ 993452 h 2208421"/>
                    <a:gd name="connsiteX75" fmla="*/ 1231120 w 2210046"/>
                    <a:gd name="connsiteY75" fmla="*/ 491234 h 2208421"/>
                    <a:gd name="connsiteX76" fmla="*/ 1133886 w 2210046"/>
                    <a:gd name="connsiteY76" fmla="*/ 481432 h 2208421"/>
                    <a:gd name="connsiteX77" fmla="*/ 1076160 w 2210046"/>
                    <a:gd name="connsiteY77" fmla="*/ 287750 h 2208421"/>
                    <a:gd name="connsiteX78" fmla="*/ 1076160 w 2210046"/>
                    <a:gd name="connsiteY78" fmla="*/ 481432 h 2208421"/>
                    <a:gd name="connsiteX79" fmla="*/ 978924 w 2210046"/>
                    <a:gd name="connsiteY79" fmla="*/ 491234 h 2208421"/>
                    <a:gd name="connsiteX80" fmla="*/ 489107 w 2210046"/>
                    <a:gd name="connsiteY80" fmla="*/ 993452 h 2208421"/>
                    <a:gd name="connsiteX81" fmla="*/ 483226 w 2210046"/>
                    <a:gd name="connsiteY81" fmla="*/ 1060106 h 2208421"/>
                    <a:gd name="connsiteX82" fmla="*/ 289544 w 2210046"/>
                    <a:gd name="connsiteY82" fmla="*/ 1060106 h 2208421"/>
                    <a:gd name="connsiteX83" fmla="*/ 298450 w 2210046"/>
                    <a:gd name="connsiteY83" fmla="*/ 959167 h 2208421"/>
                    <a:gd name="connsiteX84" fmla="*/ 939891 w 2210046"/>
                    <a:gd name="connsiteY84" fmla="*/ 301487 h 2208421"/>
                    <a:gd name="connsiteX85" fmla="*/ 1133886 w 2210046"/>
                    <a:gd name="connsiteY85" fmla="*/ 0 h 2208421"/>
                    <a:gd name="connsiteX86" fmla="*/ 1218071 w 2210046"/>
                    <a:gd name="connsiteY86" fmla="*/ 4251 h 2208421"/>
                    <a:gd name="connsiteX87" fmla="*/ 2205669 w 2210046"/>
                    <a:gd name="connsiteY87" fmla="*/ 998138 h 2208421"/>
                    <a:gd name="connsiteX88" fmla="*/ 2208603 w 2210046"/>
                    <a:gd name="connsiteY88" fmla="*/ 1060106 h 2208421"/>
                    <a:gd name="connsiteX89" fmla="*/ 2006949 w 2210046"/>
                    <a:gd name="connsiteY89" fmla="*/ 1060106 h 2208421"/>
                    <a:gd name="connsiteX90" fmla="*/ 1994905 w 2210046"/>
                    <a:gd name="connsiteY90" fmla="*/ 932685 h 2208421"/>
                    <a:gd name="connsiteX91" fmla="*/ 1197666 w 2210046"/>
                    <a:gd name="connsiteY91" fmla="*/ 202793 h 2208421"/>
                    <a:gd name="connsiteX92" fmla="*/ 1133886 w 2210046"/>
                    <a:gd name="connsiteY92" fmla="*/ 199573 h 2208421"/>
                    <a:gd name="connsiteX93" fmla="*/ 1076160 w 2210046"/>
                    <a:gd name="connsiteY93" fmla="*/ 0 h 2208421"/>
                    <a:gd name="connsiteX94" fmla="*/ 1076160 w 2210046"/>
                    <a:gd name="connsiteY94" fmla="*/ 199573 h 2208421"/>
                    <a:gd name="connsiteX95" fmla="*/ 1012380 w 2210046"/>
                    <a:gd name="connsiteY95" fmla="*/ 202793 h 2208421"/>
                    <a:gd name="connsiteX96" fmla="*/ 215141 w 2210046"/>
                    <a:gd name="connsiteY96" fmla="*/ 932685 h 2208421"/>
                    <a:gd name="connsiteX97" fmla="*/ 203097 w 2210046"/>
                    <a:gd name="connsiteY97" fmla="*/ 1060106 h 2208421"/>
                    <a:gd name="connsiteX98" fmla="*/ 1443 w 2210046"/>
                    <a:gd name="connsiteY98" fmla="*/ 1060106 h 2208421"/>
                    <a:gd name="connsiteX99" fmla="*/ 4377 w 2210046"/>
                    <a:gd name="connsiteY99" fmla="*/ 998138 h 2208421"/>
                    <a:gd name="connsiteX100" fmla="*/ 991975 w 2210046"/>
                    <a:gd name="connsiteY100" fmla="*/ 4251 h 2208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2210046" h="2208421">
                      <a:moveTo>
                        <a:pt x="2009831" y="1117832"/>
                      </a:moveTo>
                      <a:lnTo>
                        <a:pt x="2210046" y="1117832"/>
                      </a:lnTo>
                      <a:lnTo>
                        <a:pt x="2205669" y="1210283"/>
                      </a:lnTo>
                      <a:cubicBezTo>
                        <a:pt x="2155828" y="1733929"/>
                        <a:pt x="1740766" y="2151088"/>
                        <a:pt x="1218071" y="2204170"/>
                      </a:cubicBezTo>
                      <a:lnTo>
                        <a:pt x="1133886" y="2208421"/>
                      </a:lnTo>
                      <a:lnTo>
                        <a:pt x="1133886" y="2008848"/>
                      </a:lnTo>
                      <a:lnTo>
                        <a:pt x="1197666" y="2005627"/>
                      </a:lnTo>
                      <a:cubicBezTo>
                        <a:pt x="1597457" y="1965026"/>
                        <a:pt x="1920413" y="1664520"/>
                        <a:pt x="1994905" y="1275736"/>
                      </a:cubicBezTo>
                      <a:close/>
                      <a:moveTo>
                        <a:pt x="1729508" y="1117832"/>
                      </a:moveTo>
                      <a:lnTo>
                        <a:pt x="1923192" y="1117832"/>
                      </a:lnTo>
                      <a:lnTo>
                        <a:pt x="1911597" y="1249251"/>
                      </a:lnTo>
                      <a:cubicBezTo>
                        <a:pt x="1852733" y="1578791"/>
                        <a:pt x="1596858" y="1840079"/>
                        <a:pt x="1270155" y="1906932"/>
                      </a:cubicBezTo>
                      <a:lnTo>
                        <a:pt x="1133886" y="1920669"/>
                      </a:lnTo>
                      <a:lnTo>
                        <a:pt x="1133886" y="1726987"/>
                      </a:lnTo>
                      <a:lnTo>
                        <a:pt x="1231120" y="1717184"/>
                      </a:lnTo>
                      <a:cubicBezTo>
                        <a:pt x="1480597" y="1666134"/>
                        <a:pt x="1675988" y="1466609"/>
                        <a:pt x="1720938" y="1214966"/>
                      </a:cubicBezTo>
                      <a:close/>
                      <a:moveTo>
                        <a:pt x="1451055" y="1117832"/>
                      </a:moveTo>
                      <a:lnTo>
                        <a:pt x="1654165" y="1117832"/>
                      </a:lnTo>
                      <a:lnTo>
                        <a:pt x="1646771" y="1201630"/>
                      </a:lnTo>
                      <a:cubicBezTo>
                        <a:pt x="1607234" y="1422971"/>
                        <a:pt x="1435371" y="1598470"/>
                        <a:pt x="1215936" y="1643372"/>
                      </a:cubicBezTo>
                      <a:lnTo>
                        <a:pt x="1133886" y="1651644"/>
                      </a:lnTo>
                      <a:lnTo>
                        <a:pt x="1133886" y="1448534"/>
                      </a:lnTo>
                      <a:lnTo>
                        <a:pt x="1175002" y="1444389"/>
                      </a:lnTo>
                      <a:cubicBezTo>
                        <a:pt x="1313454" y="1416058"/>
                        <a:pt x="1421888" y="1305329"/>
                        <a:pt x="1446834" y="1165676"/>
                      </a:cubicBezTo>
                      <a:close/>
                      <a:moveTo>
                        <a:pt x="555879" y="1117832"/>
                      </a:moveTo>
                      <a:lnTo>
                        <a:pt x="758989" y="1117832"/>
                      </a:lnTo>
                      <a:lnTo>
                        <a:pt x="763211" y="1165676"/>
                      </a:lnTo>
                      <a:cubicBezTo>
                        <a:pt x="788156" y="1305329"/>
                        <a:pt x="896592" y="1416058"/>
                        <a:pt x="1035042" y="1444389"/>
                      </a:cubicBezTo>
                      <a:lnTo>
                        <a:pt x="1076160" y="1448534"/>
                      </a:lnTo>
                      <a:lnTo>
                        <a:pt x="1076160" y="1651644"/>
                      </a:lnTo>
                      <a:lnTo>
                        <a:pt x="994109" y="1643372"/>
                      </a:lnTo>
                      <a:cubicBezTo>
                        <a:pt x="774674" y="1598470"/>
                        <a:pt x="602810" y="1422971"/>
                        <a:pt x="563273" y="1201630"/>
                      </a:cubicBezTo>
                      <a:close/>
                      <a:moveTo>
                        <a:pt x="286854" y="1117832"/>
                      </a:moveTo>
                      <a:lnTo>
                        <a:pt x="480536" y="1117832"/>
                      </a:lnTo>
                      <a:lnTo>
                        <a:pt x="489107" y="1214966"/>
                      </a:lnTo>
                      <a:cubicBezTo>
                        <a:pt x="534057" y="1466609"/>
                        <a:pt x="729449" y="1666134"/>
                        <a:pt x="978924" y="1717184"/>
                      </a:cubicBezTo>
                      <a:lnTo>
                        <a:pt x="1076160" y="1726987"/>
                      </a:lnTo>
                      <a:lnTo>
                        <a:pt x="1076160" y="1920669"/>
                      </a:lnTo>
                      <a:lnTo>
                        <a:pt x="939891" y="1906932"/>
                      </a:lnTo>
                      <a:cubicBezTo>
                        <a:pt x="613190" y="1840079"/>
                        <a:pt x="357314" y="1578791"/>
                        <a:pt x="298450" y="1249251"/>
                      </a:cubicBezTo>
                      <a:close/>
                      <a:moveTo>
                        <a:pt x="0" y="1117832"/>
                      </a:moveTo>
                      <a:lnTo>
                        <a:pt x="200216" y="1117832"/>
                      </a:lnTo>
                      <a:lnTo>
                        <a:pt x="215141" y="1275736"/>
                      </a:lnTo>
                      <a:cubicBezTo>
                        <a:pt x="289634" y="1664520"/>
                        <a:pt x="612590" y="1965026"/>
                        <a:pt x="1012380" y="2005627"/>
                      </a:cubicBezTo>
                      <a:lnTo>
                        <a:pt x="1076160" y="2008848"/>
                      </a:lnTo>
                      <a:lnTo>
                        <a:pt x="1076160" y="2208421"/>
                      </a:lnTo>
                      <a:lnTo>
                        <a:pt x="991975" y="2204170"/>
                      </a:lnTo>
                      <a:cubicBezTo>
                        <a:pt x="469282" y="2151088"/>
                        <a:pt x="54219" y="1733929"/>
                        <a:pt x="4377" y="1210283"/>
                      </a:cubicBezTo>
                      <a:close/>
                      <a:moveTo>
                        <a:pt x="1105023" y="887238"/>
                      </a:moveTo>
                      <a:cubicBezTo>
                        <a:pt x="1226052" y="887238"/>
                        <a:pt x="1324166" y="984380"/>
                        <a:pt x="1324166" y="1104211"/>
                      </a:cubicBezTo>
                      <a:cubicBezTo>
                        <a:pt x="1324166" y="1224042"/>
                        <a:pt x="1226052" y="1321184"/>
                        <a:pt x="1105023" y="1321184"/>
                      </a:cubicBezTo>
                      <a:cubicBezTo>
                        <a:pt x="983994" y="1321184"/>
                        <a:pt x="885880" y="1224042"/>
                        <a:pt x="885880" y="1104211"/>
                      </a:cubicBezTo>
                      <a:cubicBezTo>
                        <a:pt x="885880" y="984380"/>
                        <a:pt x="983994" y="887238"/>
                        <a:pt x="1105023" y="887238"/>
                      </a:cubicBezTo>
                      <a:close/>
                      <a:moveTo>
                        <a:pt x="1133886" y="556775"/>
                      </a:moveTo>
                      <a:lnTo>
                        <a:pt x="1215936" y="565046"/>
                      </a:lnTo>
                      <a:cubicBezTo>
                        <a:pt x="1435371" y="609949"/>
                        <a:pt x="1607234" y="785448"/>
                        <a:pt x="1646771" y="1006789"/>
                      </a:cubicBezTo>
                      <a:lnTo>
                        <a:pt x="1651476" y="1060106"/>
                      </a:lnTo>
                      <a:lnTo>
                        <a:pt x="1448366" y="1060106"/>
                      </a:lnTo>
                      <a:lnTo>
                        <a:pt x="1446834" y="1042743"/>
                      </a:lnTo>
                      <a:cubicBezTo>
                        <a:pt x="1421888" y="903091"/>
                        <a:pt x="1313454" y="792361"/>
                        <a:pt x="1175002" y="764030"/>
                      </a:cubicBezTo>
                      <a:lnTo>
                        <a:pt x="1133886" y="759885"/>
                      </a:lnTo>
                      <a:close/>
                      <a:moveTo>
                        <a:pt x="1076160" y="556775"/>
                      </a:moveTo>
                      <a:lnTo>
                        <a:pt x="1076160" y="759885"/>
                      </a:lnTo>
                      <a:lnTo>
                        <a:pt x="1035042" y="764030"/>
                      </a:lnTo>
                      <a:cubicBezTo>
                        <a:pt x="896592" y="792361"/>
                        <a:pt x="788156" y="903091"/>
                        <a:pt x="763211" y="1042743"/>
                      </a:cubicBezTo>
                      <a:lnTo>
                        <a:pt x="761679" y="1060106"/>
                      </a:lnTo>
                      <a:lnTo>
                        <a:pt x="558569" y="1060106"/>
                      </a:lnTo>
                      <a:lnTo>
                        <a:pt x="563273" y="1006789"/>
                      </a:lnTo>
                      <a:cubicBezTo>
                        <a:pt x="602810" y="785448"/>
                        <a:pt x="774674" y="609949"/>
                        <a:pt x="994109" y="565046"/>
                      </a:cubicBezTo>
                      <a:close/>
                      <a:moveTo>
                        <a:pt x="1133886" y="287750"/>
                      </a:moveTo>
                      <a:lnTo>
                        <a:pt x="1270155" y="301487"/>
                      </a:lnTo>
                      <a:cubicBezTo>
                        <a:pt x="1596858" y="368340"/>
                        <a:pt x="1852733" y="629628"/>
                        <a:pt x="1911597" y="959167"/>
                      </a:cubicBezTo>
                      <a:lnTo>
                        <a:pt x="1920503" y="1060106"/>
                      </a:lnTo>
                      <a:lnTo>
                        <a:pt x="1726819" y="1060106"/>
                      </a:lnTo>
                      <a:lnTo>
                        <a:pt x="1720938" y="993452"/>
                      </a:lnTo>
                      <a:cubicBezTo>
                        <a:pt x="1675988" y="741810"/>
                        <a:pt x="1480597" y="542284"/>
                        <a:pt x="1231120" y="491234"/>
                      </a:cubicBezTo>
                      <a:lnTo>
                        <a:pt x="1133886" y="481432"/>
                      </a:lnTo>
                      <a:close/>
                      <a:moveTo>
                        <a:pt x="1076160" y="287750"/>
                      </a:moveTo>
                      <a:lnTo>
                        <a:pt x="1076160" y="481432"/>
                      </a:lnTo>
                      <a:lnTo>
                        <a:pt x="978924" y="491234"/>
                      </a:lnTo>
                      <a:cubicBezTo>
                        <a:pt x="729449" y="542284"/>
                        <a:pt x="534057" y="741810"/>
                        <a:pt x="489107" y="993452"/>
                      </a:cubicBezTo>
                      <a:lnTo>
                        <a:pt x="483226" y="1060106"/>
                      </a:lnTo>
                      <a:lnTo>
                        <a:pt x="289544" y="1060106"/>
                      </a:lnTo>
                      <a:lnTo>
                        <a:pt x="298450" y="959167"/>
                      </a:lnTo>
                      <a:cubicBezTo>
                        <a:pt x="357314" y="629628"/>
                        <a:pt x="613190" y="368340"/>
                        <a:pt x="939891" y="301487"/>
                      </a:cubicBezTo>
                      <a:close/>
                      <a:moveTo>
                        <a:pt x="1133886" y="0"/>
                      </a:moveTo>
                      <a:lnTo>
                        <a:pt x="1218071" y="4251"/>
                      </a:lnTo>
                      <a:cubicBezTo>
                        <a:pt x="1740766" y="57333"/>
                        <a:pt x="2155828" y="474492"/>
                        <a:pt x="2205669" y="998138"/>
                      </a:cubicBezTo>
                      <a:lnTo>
                        <a:pt x="2208603" y="1060106"/>
                      </a:lnTo>
                      <a:lnTo>
                        <a:pt x="2006949" y="1060106"/>
                      </a:lnTo>
                      <a:lnTo>
                        <a:pt x="1994905" y="932685"/>
                      </a:lnTo>
                      <a:cubicBezTo>
                        <a:pt x="1920413" y="543902"/>
                        <a:pt x="1597457" y="243394"/>
                        <a:pt x="1197666" y="202793"/>
                      </a:cubicBezTo>
                      <a:lnTo>
                        <a:pt x="1133886" y="199573"/>
                      </a:lnTo>
                      <a:close/>
                      <a:moveTo>
                        <a:pt x="1076160" y="0"/>
                      </a:moveTo>
                      <a:lnTo>
                        <a:pt x="1076160" y="199573"/>
                      </a:lnTo>
                      <a:lnTo>
                        <a:pt x="1012380" y="202793"/>
                      </a:lnTo>
                      <a:cubicBezTo>
                        <a:pt x="612590" y="243394"/>
                        <a:pt x="289634" y="543902"/>
                        <a:pt x="215141" y="932685"/>
                      </a:cubicBezTo>
                      <a:lnTo>
                        <a:pt x="203097" y="1060106"/>
                      </a:lnTo>
                      <a:lnTo>
                        <a:pt x="1443" y="1060106"/>
                      </a:lnTo>
                      <a:lnTo>
                        <a:pt x="4377" y="998138"/>
                      </a:lnTo>
                      <a:cubicBezTo>
                        <a:pt x="54219" y="474492"/>
                        <a:pt x="469282" y="57333"/>
                        <a:pt x="991975" y="4251"/>
                      </a:cubicBezTo>
                      <a:close/>
                    </a:path>
                  </a:pathLst>
                </a:custGeom>
                <a:solidFill>
                  <a:srgbClr val="06693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77" name="Freeform 456">
                  <a:extLst>
                    <a:ext uri="{FF2B5EF4-FFF2-40B4-BE49-F238E27FC236}">
                      <a16:creationId xmlns:a16="http://schemas.microsoft.com/office/drawing/2014/main" id="{82C18AE2-EA23-45C4-A6BE-B6179CACCAD7}"/>
                    </a:ext>
                  </a:extLst>
                </p:cNvPr>
                <p:cNvSpPr/>
                <p:nvPr/>
              </p:nvSpPr>
              <p:spPr>
                <a:xfrm>
                  <a:off x="2279873" y="4561501"/>
                  <a:ext cx="178320" cy="212161"/>
                </a:xfrm>
                <a:custGeom>
                  <a:avLst/>
                  <a:gdLst>
                    <a:gd name="connsiteX0" fmla="*/ 1878551 w 3001827"/>
                    <a:gd name="connsiteY0" fmla="*/ 1470766 h 3203684"/>
                    <a:gd name="connsiteX1" fmla="*/ 2547524 w 3001827"/>
                    <a:gd name="connsiteY1" fmla="*/ 2094593 h 3203684"/>
                    <a:gd name="connsiteX2" fmla="*/ 1990472 w 3001827"/>
                    <a:gd name="connsiteY2" fmla="*/ 2094593 h 3203684"/>
                    <a:gd name="connsiteX3" fmla="*/ 994719 w 3001827"/>
                    <a:gd name="connsiteY3" fmla="*/ 3203684 h 3203684"/>
                    <a:gd name="connsiteX4" fmla="*/ 1066855 w 3001827"/>
                    <a:gd name="connsiteY4" fmla="*/ 2094593 h 3203684"/>
                    <a:gd name="connsiteX5" fmla="*/ 474399 w 3001827"/>
                    <a:gd name="connsiteY5" fmla="*/ 2094593 h 3203684"/>
                    <a:gd name="connsiteX6" fmla="*/ 1117802 w 3001827"/>
                    <a:gd name="connsiteY6" fmla="*/ 1494610 h 3203684"/>
                    <a:gd name="connsiteX7" fmla="*/ 1177024 w 3001827"/>
                    <a:gd name="connsiteY7" fmla="*/ 1553936 h 3203684"/>
                    <a:gd name="connsiteX8" fmla="*/ 1273611 w 3001827"/>
                    <a:gd name="connsiteY8" fmla="*/ 1651108 h 3203684"/>
                    <a:gd name="connsiteX9" fmla="*/ 1694235 w 3001827"/>
                    <a:gd name="connsiteY9" fmla="*/ 1655679 h 3203684"/>
                    <a:gd name="connsiteX10" fmla="*/ 0 w 3001827"/>
                    <a:gd name="connsiteY10" fmla="*/ 370132 h 3203684"/>
                    <a:gd name="connsiteX11" fmla="*/ 62220 w 3001827"/>
                    <a:gd name="connsiteY11" fmla="*/ 434077 h 3203684"/>
                    <a:gd name="connsiteX12" fmla="*/ 894508 w 3001827"/>
                    <a:gd name="connsiteY12" fmla="*/ 1271359 h 3203684"/>
                    <a:gd name="connsiteX13" fmla="*/ 1006573 w 3001827"/>
                    <a:gd name="connsiteY13" fmla="*/ 1383371 h 3203684"/>
                    <a:gd name="connsiteX14" fmla="*/ 249283 w 3001827"/>
                    <a:gd name="connsiteY14" fmla="*/ 2089555 h 3203684"/>
                    <a:gd name="connsiteX15" fmla="*/ 238945 w 3001827"/>
                    <a:gd name="connsiteY15" fmla="*/ 2088513 h 3203684"/>
                    <a:gd name="connsiteX16" fmla="*/ 0 w 3001827"/>
                    <a:gd name="connsiteY16" fmla="*/ 1795338 h 3203684"/>
                    <a:gd name="connsiteX17" fmla="*/ 3001827 w 3001827"/>
                    <a:gd name="connsiteY17" fmla="*/ 343850 h 3203684"/>
                    <a:gd name="connsiteX18" fmla="*/ 3001827 w 3001827"/>
                    <a:gd name="connsiteY18" fmla="*/ 1795338 h 3203684"/>
                    <a:gd name="connsiteX19" fmla="*/ 2819056 w 3001827"/>
                    <a:gd name="connsiteY19" fmla="*/ 2071076 h 3203684"/>
                    <a:gd name="connsiteX20" fmla="*/ 2769364 w 3001827"/>
                    <a:gd name="connsiteY20" fmla="*/ 2086501 h 3203684"/>
                    <a:gd name="connsiteX21" fmla="*/ 1989599 w 3001827"/>
                    <a:gd name="connsiteY21" fmla="*/ 1359358 h 3203684"/>
                    <a:gd name="connsiteX22" fmla="*/ 137301 w 3001827"/>
                    <a:gd name="connsiteY22" fmla="*/ 0 h 3203684"/>
                    <a:gd name="connsiteX23" fmla="*/ 2864526 w 3001827"/>
                    <a:gd name="connsiteY23" fmla="*/ 0 h 3203684"/>
                    <a:gd name="connsiteX24" fmla="*/ 3001827 w 3001827"/>
                    <a:gd name="connsiteY24" fmla="*/ 137301 h 3203684"/>
                    <a:gd name="connsiteX25" fmla="*/ 3001827 w 3001827"/>
                    <a:gd name="connsiteY25" fmla="*/ 144767 h 3203684"/>
                    <a:gd name="connsiteX26" fmla="*/ 1675947 w 3001827"/>
                    <a:gd name="connsiteY26" fmla="*/ 1504805 h 3203684"/>
                    <a:gd name="connsiteX27" fmla="*/ 1314758 w 3001827"/>
                    <a:gd name="connsiteY27" fmla="*/ 1509375 h 3203684"/>
                    <a:gd name="connsiteX28" fmla="*/ 0 w 3001827"/>
                    <a:gd name="connsiteY28" fmla="*/ 164058 h 3203684"/>
                    <a:gd name="connsiteX29" fmla="*/ 0 w 3001827"/>
                    <a:gd name="connsiteY29" fmla="*/ 137301 h 3203684"/>
                    <a:gd name="connsiteX30" fmla="*/ 137301 w 3001827"/>
                    <a:gd name="connsiteY30" fmla="*/ 0 h 3203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001827" h="3203684">
                      <a:moveTo>
                        <a:pt x="1878551" y="1470766"/>
                      </a:moveTo>
                      <a:lnTo>
                        <a:pt x="2547524" y="2094593"/>
                      </a:lnTo>
                      <a:lnTo>
                        <a:pt x="1990472" y="2094593"/>
                      </a:lnTo>
                      <a:lnTo>
                        <a:pt x="994719" y="3203684"/>
                      </a:lnTo>
                      <a:lnTo>
                        <a:pt x="1066855" y="2094593"/>
                      </a:lnTo>
                      <a:lnTo>
                        <a:pt x="474399" y="2094593"/>
                      </a:lnTo>
                      <a:lnTo>
                        <a:pt x="1117802" y="1494610"/>
                      </a:lnTo>
                      <a:lnTo>
                        <a:pt x="1177024" y="1553936"/>
                      </a:lnTo>
                      <a:cubicBezTo>
                        <a:pt x="1215124" y="1592143"/>
                        <a:pt x="1247790" y="1624990"/>
                        <a:pt x="1273611" y="1651108"/>
                      </a:cubicBezTo>
                      <a:cubicBezTo>
                        <a:pt x="1382863" y="1740356"/>
                        <a:pt x="1616224" y="1733309"/>
                        <a:pt x="1694235" y="1655679"/>
                      </a:cubicBezTo>
                      <a:close/>
                      <a:moveTo>
                        <a:pt x="0" y="370132"/>
                      </a:moveTo>
                      <a:lnTo>
                        <a:pt x="62220" y="434077"/>
                      </a:lnTo>
                      <a:cubicBezTo>
                        <a:pt x="287321" y="664352"/>
                        <a:pt x="623555" y="1000568"/>
                        <a:pt x="894508" y="1271359"/>
                      </a:cubicBezTo>
                      <a:lnTo>
                        <a:pt x="1006573" y="1383371"/>
                      </a:lnTo>
                      <a:lnTo>
                        <a:pt x="249283" y="2089555"/>
                      </a:lnTo>
                      <a:lnTo>
                        <a:pt x="238945" y="2088513"/>
                      </a:lnTo>
                      <a:cubicBezTo>
                        <a:pt x="102579" y="2060609"/>
                        <a:pt x="0" y="1939953"/>
                        <a:pt x="0" y="1795338"/>
                      </a:cubicBezTo>
                      <a:close/>
                      <a:moveTo>
                        <a:pt x="3001827" y="343850"/>
                      </a:moveTo>
                      <a:lnTo>
                        <a:pt x="3001827" y="1795338"/>
                      </a:lnTo>
                      <a:cubicBezTo>
                        <a:pt x="3001827" y="1919294"/>
                        <a:pt x="2926463" y="2025647"/>
                        <a:pt x="2819056" y="2071076"/>
                      </a:cubicBezTo>
                      <a:lnTo>
                        <a:pt x="2769364" y="2086501"/>
                      </a:lnTo>
                      <a:lnTo>
                        <a:pt x="1989599" y="1359358"/>
                      </a:lnTo>
                      <a:close/>
                      <a:moveTo>
                        <a:pt x="137301" y="0"/>
                      </a:moveTo>
                      <a:lnTo>
                        <a:pt x="2864526" y="0"/>
                      </a:lnTo>
                      <a:cubicBezTo>
                        <a:pt x="2940355" y="0"/>
                        <a:pt x="3001827" y="61472"/>
                        <a:pt x="3001827" y="137301"/>
                      </a:cubicBezTo>
                      <a:lnTo>
                        <a:pt x="3001827" y="144767"/>
                      </a:lnTo>
                      <a:lnTo>
                        <a:pt x="1675947" y="1504805"/>
                      </a:lnTo>
                      <a:cubicBezTo>
                        <a:pt x="1574029" y="1596149"/>
                        <a:pt x="1430583" y="1613007"/>
                        <a:pt x="1314758" y="1509375"/>
                      </a:cubicBezTo>
                      <a:lnTo>
                        <a:pt x="0" y="164058"/>
                      </a:lnTo>
                      <a:lnTo>
                        <a:pt x="0" y="137301"/>
                      </a:lnTo>
                      <a:cubicBezTo>
                        <a:pt x="0" y="61472"/>
                        <a:pt x="61472" y="0"/>
                        <a:pt x="137301" y="0"/>
                      </a:cubicBezTo>
                      <a:close/>
                    </a:path>
                  </a:pathLst>
                </a:custGeom>
                <a:solidFill>
                  <a:srgbClr val="06693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grpSp>
              <p:nvGrpSpPr>
                <p:cNvPr id="78" name="Group 77">
                  <a:extLst>
                    <a:ext uri="{FF2B5EF4-FFF2-40B4-BE49-F238E27FC236}">
                      <a16:creationId xmlns:a16="http://schemas.microsoft.com/office/drawing/2014/main" id="{B1D541D3-3E14-4551-A7E8-0823A06EA570}"/>
                    </a:ext>
                  </a:extLst>
                </p:cNvPr>
                <p:cNvGrpSpPr/>
                <p:nvPr/>
              </p:nvGrpSpPr>
              <p:grpSpPr>
                <a:xfrm>
                  <a:off x="2507826" y="4597468"/>
                  <a:ext cx="217393" cy="217393"/>
                  <a:chOff x="2807682" y="2459953"/>
                  <a:chExt cx="2060443" cy="2060443"/>
                </a:xfrm>
                <a:solidFill>
                  <a:srgbClr val="066933"/>
                </a:solidFill>
                <a:effectLst/>
              </p:grpSpPr>
              <p:sp>
                <p:nvSpPr>
                  <p:cNvPr id="136" name="Freeform 515">
                    <a:extLst>
                      <a:ext uri="{FF2B5EF4-FFF2-40B4-BE49-F238E27FC236}">
                        <a16:creationId xmlns:a16="http://schemas.microsoft.com/office/drawing/2014/main" id="{0AC5A00C-5107-4272-B891-A7893FB834A1}"/>
                      </a:ext>
                    </a:extLst>
                  </p:cNvPr>
                  <p:cNvSpPr/>
                  <p:nvPr/>
                </p:nvSpPr>
                <p:spPr>
                  <a:xfrm>
                    <a:off x="2807682" y="2459953"/>
                    <a:ext cx="2060443" cy="2060443"/>
                  </a:xfrm>
                  <a:custGeom>
                    <a:avLst/>
                    <a:gdLst>
                      <a:gd name="connsiteX0" fmla="*/ 1030221 w 2060444"/>
                      <a:gd name="connsiteY0" fmla="*/ 177464 h 2060444"/>
                      <a:gd name="connsiteX1" fmla="*/ 177464 w 2060444"/>
                      <a:gd name="connsiteY1" fmla="*/ 1030221 h 2060444"/>
                      <a:gd name="connsiteX2" fmla="*/ 1030221 w 2060444"/>
                      <a:gd name="connsiteY2" fmla="*/ 1882978 h 2060444"/>
                      <a:gd name="connsiteX3" fmla="*/ 1882978 w 2060444"/>
                      <a:gd name="connsiteY3" fmla="*/ 1030221 h 2060444"/>
                      <a:gd name="connsiteX4" fmla="*/ 1030221 w 2060444"/>
                      <a:gd name="connsiteY4" fmla="*/ 177464 h 2060444"/>
                      <a:gd name="connsiteX5" fmla="*/ 1030222 w 2060444"/>
                      <a:gd name="connsiteY5" fmla="*/ 0 h 2060444"/>
                      <a:gd name="connsiteX6" fmla="*/ 2060444 w 2060444"/>
                      <a:gd name="connsiteY6" fmla="*/ 1030222 h 2060444"/>
                      <a:gd name="connsiteX7" fmla="*/ 1030222 w 2060444"/>
                      <a:gd name="connsiteY7" fmla="*/ 2060444 h 2060444"/>
                      <a:gd name="connsiteX8" fmla="*/ 0 w 2060444"/>
                      <a:gd name="connsiteY8" fmla="*/ 1030222 h 2060444"/>
                      <a:gd name="connsiteX9" fmla="*/ 1030222 w 2060444"/>
                      <a:gd name="connsiteY9" fmla="*/ 0 h 2060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60444" h="2060444">
                        <a:moveTo>
                          <a:pt x="1030221" y="177464"/>
                        </a:moveTo>
                        <a:cubicBezTo>
                          <a:pt x="559256" y="177464"/>
                          <a:pt x="177464" y="559256"/>
                          <a:pt x="177464" y="1030221"/>
                        </a:cubicBezTo>
                        <a:cubicBezTo>
                          <a:pt x="177464" y="1501186"/>
                          <a:pt x="559256" y="1882978"/>
                          <a:pt x="1030221" y="1882978"/>
                        </a:cubicBezTo>
                        <a:cubicBezTo>
                          <a:pt x="1501186" y="1882978"/>
                          <a:pt x="1882978" y="1501186"/>
                          <a:pt x="1882978" y="1030221"/>
                        </a:cubicBezTo>
                        <a:cubicBezTo>
                          <a:pt x="1882978" y="559256"/>
                          <a:pt x="1501186" y="177464"/>
                          <a:pt x="1030221" y="177464"/>
                        </a:cubicBezTo>
                        <a:close/>
                        <a:moveTo>
                          <a:pt x="1030222" y="0"/>
                        </a:moveTo>
                        <a:cubicBezTo>
                          <a:pt x="1599198" y="0"/>
                          <a:pt x="2060444" y="461246"/>
                          <a:pt x="2060444" y="1030222"/>
                        </a:cubicBezTo>
                        <a:cubicBezTo>
                          <a:pt x="2060444" y="1599198"/>
                          <a:pt x="1599198" y="2060444"/>
                          <a:pt x="1030222" y="2060444"/>
                        </a:cubicBezTo>
                        <a:cubicBezTo>
                          <a:pt x="461246" y="2060444"/>
                          <a:pt x="0" y="1599198"/>
                          <a:pt x="0" y="1030222"/>
                        </a:cubicBezTo>
                        <a:cubicBezTo>
                          <a:pt x="0" y="461246"/>
                          <a:pt x="461246" y="0"/>
                          <a:pt x="1030222" y="0"/>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cs typeface="Arial" panose="020B0604020202020204" pitchFamily="34" charset="0"/>
                    </a:endParaRPr>
                  </a:p>
                </p:txBody>
              </p:sp>
              <p:sp>
                <p:nvSpPr>
                  <p:cNvPr id="137" name="Freeform 516">
                    <a:extLst>
                      <a:ext uri="{FF2B5EF4-FFF2-40B4-BE49-F238E27FC236}">
                        <a16:creationId xmlns:a16="http://schemas.microsoft.com/office/drawing/2014/main" id="{C124EE76-771E-478A-AF9C-4BFC642BAC14}"/>
                      </a:ext>
                    </a:extLst>
                  </p:cNvPr>
                  <p:cNvSpPr/>
                  <p:nvPr/>
                </p:nvSpPr>
                <p:spPr>
                  <a:xfrm>
                    <a:off x="3211488" y="2863759"/>
                    <a:ext cx="1252831" cy="1252831"/>
                  </a:xfrm>
                  <a:custGeom>
                    <a:avLst/>
                    <a:gdLst>
                      <a:gd name="connsiteX0" fmla="*/ 626416 w 1252834"/>
                      <a:gd name="connsiteY0" fmla="*/ 161662 h 1252834"/>
                      <a:gd name="connsiteX1" fmla="*/ 161662 w 1252834"/>
                      <a:gd name="connsiteY1" fmla="*/ 626416 h 1252834"/>
                      <a:gd name="connsiteX2" fmla="*/ 626416 w 1252834"/>
                      <a:gd name="connsiteY2" fmla="*/ 1091170 h 1252834"/>
                      <a:gd name="connsiteX3" fmla="*/ 1091170 w 1252834"/>
                      <a:gd name="connsiteY3" fmla="*/ 626416 h 1252834"/>
                      <a:gd name="connsiteX4" fmla="*/ 626416 w 1252834"/>
                      <a:gd name="connsiteY4" fmla="*/ 161662 h 1252834"/>
                      <a:gd name="connsiteX5" fmla="*/ 626417 w 1252834"/>
                      <a:gd name="connsiteY5" fmla="*/ 0 h 1252834"/>
                      <a:gd name="connsiteX6" fmla="*/ 1252834 w 1252834"/>
                      <a:gd name="connsiteY6" fmla="*/ 626417 h 1252834"/>
                      <a:gd name="connsiteX7" fmla="*/ 626417 w 1252834"/>
                      <a:gd name="connsiteY7" fmla="*/ 1252834 h 1252834"/>
                      <a:gd name="connsiteX8" fmla="*/ 0 w 1252834"/>
                      <a:gd name="connsiteY8" fmla="*/ 626417 h 1252834"/>
                      <a:gd name="connsiteX9" fmla="*/ 626417 w 1252834"/>
                      <a:gd name="connsiteY9" fmla="*/ 0 h 1252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52834" h="1252834">
                        <a:moveTo>
                          <a:pt x="626416" y="161662"/>
                        </a:moveTo>
                        <a:cubicBezTo>
                          <a:pt x="369739" y="161662"/>
                          <a:pt x="161662" y="369739"/>
                          <a:pt x="161662" y="626416"/>
                        </a:cubicBezTo>
                        <a:cubicBezTo>
                          <a:pt x="161662" y="883093"/>
                          <a:pt x="369739" y="1091170"/>
                          <a:pt x="626416" y="1091170"/>
                        </a:cubicBezTo>
                        <a:cubicBezTo>
                          <a:pt x="883093" y="1091170"/>
                          <a:pt x="1091170" y="883093"/>
                          <a:pt x="1091170" y="626416"/>
                        </a:cubicBezTo>
                        <a:cubicBezTo>
                          <a:pt x="1091170" y="369739"/>
                          <a:pt x="883093" y="161662"/>
                          <a:pt x="626416" y="161662"/>
                        </a:cubicBezTo>
                        <a:close/>
                        <a:moveTo>
                          <a:pt x="626417" y="0"/>
                        </a:moveTo>
                        <a:cubicBezTo>
                          <a:pt x="972378" y="0"/>
                          <a:pt x="1252834" y="280456"/>
                          <a:pt x="1252834" y="626417"/>
                        </a:cubicBezTo>
                        <a:cubicBezTo>
                          <a:pt x="1252834" y="972378"/>
                          <a:pt x="972378" y="1252834"/>
                          <a:pt x="626417" y="1252834"/>
                        </a:cubicBezTo>
                        <a:cubicBezTo>
                          <a:pt x="280456" y="1252834"/>
                          <a:pt x="0" y="972378"/>
                          <a:pt x="0" y="626417"/>
                        </a:cubicBezTo>
                        <a:cubicBezTo>
                          <a:pt x="0" y="280456"/>
                          <a:pt x="280456" y="0"/>
                          <a:pt x="626417" y="0"/>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cs typeface="Arial" panose="020B0604020202020204" pitchFamily="34" charset="0"/>
                    </a:endParaRPr>
                  </a:p>
                </p:txBody>
              </p:sp>
              <p:sp>
                <p:nvSpPr>
                  <p:cNvPr id="138" name="Oval 137">
                    <a:extLst>
                      <a:ext uri="{FF2B5EF4-FFF2-40B4-BE49-F238E27FC236}">
                        <a16:creationId xmlns:a16="http://schemas.microsoft.com/office/drawing/2014/main" id="{3AD22B04-9D8A-4B44-B17F-2C9CA5024CEE}"/>
                      </a:ext>
                    </a:extLst>
                  </p:cNvPr>
                  <p:cNvSpPr/>
                  <p:nvPr/>
                </p:nvSpPr>
                <p:spPr>
                  <a:xfrm>
                    <a:off x="3589604" y="3241875"/>
                    <a:ext cx="496599" cy="496599"/>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cs typeface="Arial" panose="020B0604020202020204" pitchFamily="34" charset="0"/>
                    </a:endParaRPr>
                  </a:p>
                </p:txBody>
              </p:sp>
            </p:grpSp>
            <p:grpSp>
              <p:nvGrpSpPr>
                <p:cNvPr id="79" name="Group 78">
                  <a:extLst>
                    <a:ext uri="{FF2B5EF4-FFF2-40B4-BE49-F238E27FC236}">
                      <a16:creationId xmlns:a16="http://schemas.microsoft.com/office/drawing/2014/main" id="{4325E809-D0A4-4BCF-9C3E-DD10A5F8744B}"/>
                    </a:ext>
                  </a:extLst>
                </p:cNvPr>
                <p:cNvGrpSpPr/>
                <p:nvPr/>
              </p:nvGrpSpPr>
              <p:grpSpPr>
                <a:xfrm>
                  <a:off x="1702533" y="2313664"/>
                  <a:ext cx="235538" cy="243283"/>
                  <a:chOff x="1937091" y="3387144"/>
                  <a:chExt cx="2858679" cy="2952701"/>
                </a:xfrm>
                <a:solidFill>
                  <a:srgbClr val="066933"/>
                </a:solidFill>
                <a:effectLst/>
              </p:grpSpPr>
              <p:sp>
                <p:nvSpPr>
                  <p:cNvPr id="133" name="Freeform 512">
                    <a:extLst>
                      <a:ext uri="{FF2B5EF4-FFF2-40B4-BE49-F238E27FC236}">
                        <a16:creationId xmlns:a16="http://schemas.microsoft.com/office/drawing/2014/main" id="{E8D2A2BF-8F34-4EF4-8889-9D261ED170D5}"/>
                      </a:ext>
                    </a:extLst>
                  </p:cNvPr>
                  <p:cNvSpPr/>
                  <p:nvPr/>
                </p:nvSpPr>
                <p:spPr>
                  <a:xfrm>
                    <a:off x="3018917" y="4911147"/>
                    <a:ext cx="1776853" cy="1428698"/>
                  </a:xfrm>
                  <a:custGeom>
                    <a:avLst/>
                    <a:gdLst>
                      <a:gd name="connsiteX0" fmla="*/ 411689 w 1776849"/>
                      <a:gd name="connsiteY0" fmla="*/ 0 h 1428696"/>
                      <a:gd name="connsiteX1" fmla="*/ 834368 w 1776849"/>
                      <a:gd name="connsiteY1" fmla="*/ 0 h 1428696"/>
                      <a:gd name="connsiteX2" fmla="*/ 825303 w 1776849"/>
                      <a:gd name="connsiteY2" fmla="*/ 16702 h 1428696"/>
                      <a:gd name="connsiteX3" fmla="*/ 802363 w 1776849"/>
                      <a:gd name="connsiteY3" fmla="*/ 130323 h 1428696"/>
                      <a:gd name="connsiteX4" fmla="*/ 1094269 w 1776849"/>
                      <a:gd name="connsiteY4" fmla="*/ 422229 h 1428696"/>
                      <a:gd name="connsiteX5" fmla="*/ 1386175 w 1776849"/>
                      <a:gd name="connsiteY5" fmla="*/ 130323 h 1428696"/>
                      <a:gd name="connsiteX6" fmla="*/ 1363237 w 1776849"/>
                      <a:gd name="connsiteY6" fmla="*/ 16702 h 1428696"/>
                      <a:gd name="connsiteX7" fmla="*/ 1354172 w 1776849"/>
                      <a:gd name="connsiteY7" fmla="*/ 0 h 1428696"/>
                      <a:gd name="connsiteX8" fmla="*/ 1776849 w 1776849"/>
                      <a:gd name="connsiteY8" fmla="*/ 0 h 1428696"/>
                      <a:gd name="connsiteX9" fmla="*/ 1776849 w 1776849"/>
                      <a:gd name="connsiteY9" fmla="*/ 1428696 h 1428696"/>
                      <a:gd name="connsiteX10" fmla="*/ 411689 w 1776849"/>
                      <a:gd name="connsiteY10" fmla="*/ 1428696 h 1428696"/>
                      <a:gd name="connsiteX11" fmla="*/ 411689 w 1776849"/>
                      <a:gd name="connsiteY11" fmla="*/ 818725 h 1428696"/>
                      <a:gd name="connsiteX12" fmla="*/ 408267 w 1776849"/>
                      <a:gd name="connsiteY12" fmla="*/ 817720 h 1428696"/>
                      <a:gd name="connsiteX13" fmla="*/ 319358 w 1776849"/>
                      <a:gd name="connsiteY13" fmla="*/ 846631 h 1428696"/>
                      <a:gd name="connsiteX14" fmla="*/ 187076 w 1776849"/>
                      <a:gd name="connsiteY14" fmla="*/ 901424 h 1428696"/>
                      <a:gd name="connsiteX15" fmla="*/ 0 w 1776849"/>
                      <a:gd name="connsiteY15" fmla="*/ 714348 h 1428696"/>
                      <a:gd name="connsiteX16" fmla="*/ 187076 w 1776849"/>
                      <a:gd name="connsiteY16" fmla="*/ 527272 h 1428696"/>
                      <a:gd name="connsiteX17" fmla="*/ 319358 w 1776849"/>
                      <a:gd name="connsiteY17" fmla="*/ 582064 h 1428696"/>
                      <a:gd name="connsiteX18" fmla="*/ 411043 w 1776849"/>
                      <a:gd name="connsiteY18" fmla="*/ 610535 h 1428696"/>
                      <a:gd name="connsiteX19" fmla="*/ 411689 w 1776849"/>
                      <a:gd name="connsiteY19" fmla="*/ 610335 h 1428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76849" h="1428696">
                        <a:moveTo>
                          <a:pt x="411689" y="0"/>
                        </a:moveTo>
                        <a:lnTo>
                          <a:pt x="834368" y="0"/>
                        </a:lnTo>
                        <a:lnTo>
                          <a:pt x="825303" y="16702"/>
                        </a:lnTo>
                        <a:cubicBezTo>
                          <a:pt x="810531" y="51624"/>
                          <a:pt x="802363" y="90020"/>
                          <a:pt x="802363" y="130323"/>
                        </a:cubicBezTo>
                        <a:cubicBezTo>
                          <a:pt x="802363" y="291538"/>
                          <a:pt x="933054" y="422229"/>
                          <a:pt x="1094269" y="422229"/>
                        </a:cubicBezTo>
                        <a:cubicBezTo>
                          <a:pt x="1255484" y="422229"/>
                          <a:pt x="1386175" y="291538"/>
                          <a:pt x="1386175" y="130323"/>
                        </a:cubicBezTo>
                        <a:cubicBezTo>
                          <a:pt x="1386175" y="90020"/>
                          <a:pt x="1378008" y="51624"/>
                          <a:pt x="1363237" y="16702"/>
                        </a:cubicBezTo>
                        <a:lnTo>
                          <a:pt x="1354172" y="0"/>
                        </a:lnTo>
                        <a:lnTo>
                          <a:pt x="1776849" y="0"/>
                        </a:lnTo>
                        <a:lnTo>
                          <a:pt x="1776849" y="1428696"/>
                        </a:lnTo>
                        <a:lnTo>
                          <a:pt x="411689" y="1428696"/>
                        </a:lnTo>
                        <a:lnTo>
                          <a:pt x="411689" y="818725"/>
                        </a:lnTo>
                        <a:lnTo>
                          <a:pt x="408267" y="817720"/>
                        </a:lnTo>
                        <a:cubicBezTo>
                          <a:pt x="376728" y="810770"/>
                          <a:pt x="347414" y="813692"/>
                          <a:pt x="319358" y="846631"/>
                        </a:cubicBezTo>
                        <a:cubicBezTo>
                          <a:pt x="285504" y="880485"/>
                          <a:pt x="238735" y="901424"/>
                          <a:pt x="187076" y="901424"/>
                        </a:cubicBezTo>
                        <a:cubicBezTo>
                          <a:pt x="83757" y="901424"/>
                          <a:pt x="0" y="817667"/>
                          <a:pt x="0" y="714348"/>
                        </a:cubicBezTo>
                        <a:cubicBezTo>
                          <a:pt x="0" y="611029"/>
                          <a:pt x="83757" y="527272"/>
                          <a:pt x="187076" y="527272"/>
                        </a:cubicBezTo>
                        <a:cubicBezTo>
                          <a:pt x="238735" y="527272"/>
                          <a:pt x="285504" y="548210"/>
                          <a:pt x="319358" y="582064"/>
                        </a:cubicBezTo>
                        <a:cubicBezTo>
                          <a:pt x="353160" y="612049"/>
                          <a:pt x="381357" y="616809"/>
                          <a:pt x="411043" y="610535"/>
                        </a:cubicBezTo>
                        <a:lnTo>
                          <a:pt x="411689" y="610335"/>
                        </a:ln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prstClr val="white"/>
                      </a:solidFill>
                      <a:latin typeface="Arial" panose="020B0604020202020204" pitchFamily="34" charset="0"/>
                      <a:cs typeface="Arial" panose="020B0604020202020204" pitchFamily="34" charset="0"/>
                    </a:endParaRPr>
                  </a:p>
                </p:txBody>
              </p:sp>
              <p:sp>
                <p:nvSpPr>
                  <p:cNvPr id="134" name="Freeform 513">
                    <a:extLst>
                      <a:ext uri="{FF2B5EF4-FFF2-40B4-BE49-F238E27FC236}">
                        <a16:creationId xmlns:a16="http://schemas.microsoft.com/office/drawing/2014/main" id="{4DA1D83D-7CC7-4265-94A2-7567A0EE1783}"/>
                      </a:ext>
                    </a:extLst>
                  </p:cNvPr>
                  <p:cNvSpPr/>
                  <p:nvPr/>
                </p:nvSpPr>
                <p:spPr>
                  <a:xfrm rot="5400000">
                    <a:off x="1695276" y="4732866"/>
                    <a:ext cx="1848801" cy="1365158"/>
                  </a:xfrm>
                  <a:custGeom>
                    <a:avLst/>
                    <a:gdLst>
                      <a:gd name="connsiteX0" fmla="*/ 0 w 1848797"/>
                      <a:gd name="connsiteY0" fmla="*/ 682580 h 1365160"/>
                      <a:gd name="connsiteX1" fmla="*/ 187076 w 1848797"/>
                      <a:gd name="connsiteY1" fmla="*/ 495504 h 1365160"/>
                      <a:gd name="connsiteX2" fmla="*/ 319358 w 1848797"/>
                      <a:gd name="connsiteY2" fmla="*/ 550297 h 1365160"/>
                      <a:gd name="connsiteX3" fmla="*/ 408268 w 1848797"/>
                      <a:gd name="connsiteY3" fmla="*/ 579208 h 1365160"/>
                      <a:gd name="connsiteX4" fmla="*/ 420101 w 1848797"/>
                      <a:gd name="connsiteY4" fmla="*/ 575732 h 1365160"/>
                      <a:gd name="connsiteX5" fmla="*/ 420101 w 1848797"/>
                      <a:gd name="connsiteY5" fmla="*/ 0 h 1365160"/>
                      <a:gd name="connsiteX6" fmla="*/ 862414 w 1848797"/>
                      <a:gd name="connsiteY6" fmla="*/ 0 h 1365160"/>
                      <a:gd name="connsiteX7" fmla="*/ 848474 w 1848797"/>
                      <a:gd name="connsiteY7" fmla="*/ 44908 h 1365160"/>
                      <a:gd name="connsiteX8" fmla="*/ 842544 w 1848797"/>
                      <a:gd name="connsiteY8" fmla="*/ 103737 h 1365160"/>
                      <a:gd name="connsiteX9" fmla="*/ 1134450 w 1848797"/>
                      <a:gd name="connsiteY9" fmla="*/ 395643 h 1365160"/>
                      <a:gd name="connsiteX10" fmla="*/ 1426356 w 1848797"/>
                      <a:gd name="connsiteY10" fmla="*/ 103737 h 1365160"/>
                      <a:gd name="connsiteX11" fmla="*/ 1420425 w 1848797"/>
                      <a:gd name="connsiteY11" fmla="*/ 44908 h 1365160"/>
                      <a:gd name="connsiteX12" fmla="*/ 1406485 w 1848797"/>
                      <a:gd name="connsiteY12" fmla="*/ 0 h 1365160"/>
                      <a:gd name="connsiteX13" fmla="*/ 1848797 w 1848797"/>
                      <a:gd name="connsiteY13" fmla="*/ 0 h 1365160"/>
                      <a:gd name="connsiteX14" fmla="*/ 1848797 w 1848797"/>
                      <a:gd name="connsiteY14" fmla="*/ 1365160 h 1365160"/>
                      <a:gd name="connsiteX15" fmla="*/ 420101 w 1848797"/>
                      <a:gd name="connsiteY15" fmla="*/ 1365160 h 1365160"/>
                      <a:gd name="connsiteX16" fmla="*/ 420101 w 1848797"/>
                      <a:gd name="connsiteY16" fmla="*/ 789198 h 1365160"/>
                      <a:gd name="connsiteX17" fmla="*/ 411044 w 1848797"/>
                      <a:gd name="connsiteY17" fmla="*/ 786393 h 1365160"/>
                      <a:gd name="connsiteX18" fmla="*/ 319358 w 1848797"/>
                      <a:gd name="connsiteY18" fmla="*/ 814864 h 1365160"/>
                      <a:gd name="connsiteX19" fmla="*/ 187076 w 1848797"/>
                      <a:gd name="connsiteY19" fmla="*/ 869656 h 1365160"/>
                      <a:gd name="connsiteX20" fmla="*/ 0 w 1848797"/>
                      <a:gd name="connsiteY20" fmla="*/ 682580 h 1365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848797" h="1365160">
                        <a:moveTo>
                          <a:pt x="0" y="682580"/>
                        </a:moveTo>
                        <a:cubicBezTo>
                          <a:pt x="0" y="579261"/>
                          <a:pt x="83757" y="495504"/>
                          <a:pt x="187076" y="495504"/>
                        </a:cubicBezTo>
                        <a:cubicBezTo>
                          <a:pt x="238735" y="495504"/>
                          <a:pt x="285504" y="516443"/>
                          <a:pt x="319358" y="550297"/>
                        </a:cubicBezTo>
                        <a:cubicBezTo>
                          <a:pt x="347414" y="583236"/>
                          <a:pt x="376728" y="586158"/>
                          <a:pt x="408268" y="579208"/>
                        </a:cubicBezTo>
                        <a:lnTo>
                          <a:pt x="420101" y="575732"/>
                        </a:lnTo>
                        <a:lnTo>
                          <a:pt x="420101" y="0"/>
                        </a:lnTo>
                        <a:lnTo>
                          <a:pt x="862414" y="0"/>
                        </a:lnTo>
                        <a:lnTo>
                          <a:pt x="848474" y="44908"/>
                        </a:lnTo>
                        <a:cubicBezTo>
                          <a:pt x="844586" y="63910"/>
                          <a:pt x="842544" y="83585"/>
                          <a:pt x="842544" y="103737"/>
                        </a:cubicBezTo>
                        <a:cubicBezTo>
                          <a:pt x="842544" y="264952"/>
                          <a:pt x="973235" y="395643"/>
                          <a:pt x="1134450" y="395643"/>
                        </a:cubicBezTo>
                        <a:cubicBezTo>
                          <a:pt x="1295665" y="395643"/>
                          <a:pt x="1426356" y="264952"/>
                          <a:pt x="1426356" y="103737"/>
                        </a:cubicBezTo>
                        <a:cubicBezTo>
                          <a:pt x="1426356" y="83585"/>
                          <a:pt x="1424314" y="63910"/>
                          <a:pt x="1420425" y="44908"/>
                        </a:cubicBezTo>
                        <a:lnTo>
                          <a:pt x="1406485" y="0"/>
                        </a:lnTo>
                        <a:lnTo>
                          <a:pt x="1848797" y="0"/>
                        </a:lnTo>
                        <a:lnTo>
                          <a:pt x="1848797" y="1365160"/>
                        </a:lnTo>
                        <a:lnTo>
                          <a:pt x="420101" y="1365160"/>
                        </a:lnTo>
                        <a:lnTo>
                          <a:pt x="420101" y="789198"/>
                        </a:lnTo>
                        <a:lnTo>
                          <a:pt x="411044" y="786393"/>
                        </a:lnTo>
                        <a:cubicBezTo>
                          <a:pt x="381358" y="780119"/>
                          <a:pt x="353161" y="784880"/>
                          <a:pt x="319358" y="814864"/>
                        </a:cubicBezTo>
                        <a:cubicBezTo>
                          <a:pt x="285504" y="848718"/>
                          <a:pt x="238735" y="869656"/>
                          <a:pt x="187076" y="869656"/>
                        </a:cubicBezTo>
                        <a:cubicBezTo>
                          <a:pt x="83757" y="869656"/>
                          <a:pt x="0" y="785899"/>
                          <a:pt x="0" y="682580"/>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prstClr val="white"/>
                      </a:solidFill>
                      <a:latin typeface="Arial" panose="020B0604020202020204" pitchFamily="34" charset="0"/>
                      <a:cs typeface="Arial" panose="020B0604020202020204" pitchFamily="34" charset="0"/>
                    </a:endParaRPr>
                  </a:p>
                </p:txBody>
              </p:sp>
              <p:sp>
                <p:nvSpPr>
                  <p:cNvPr id="135" name="Freeform 514">
                    <a:extLst>
                      <a:ext uri="{FF2B5EF4-FFF2-40B4-BE49-F238E27FC236}">
                        <a16:creationId xmlns:a16="http://schemas.microsoft.com/office/drawing/2014/main" id="{FBC73B3D-5A54-48A4-8862-226BC039C65F}"/>
                      </a:ext>
                    </a:extLst>
                  </p:cNvPr>
                  <p:cNvSpPr/>
                  <p:nvPr/>
                </p:nvSpPr>
                <p:spPr>
                  <a:xfrm rot="10800000">
                    <a:off x="1937091" y="3387144"/>
                    <a:ext cx="1782998" cy="1428696"/>
                  </a:xfrm>
                  <a:custGeom>
                    <a:avLst/>
                    <a:gdLst>
                      <a:gd name="connsiteX0" fmla="*/ 1782997 w 1782997"/>
                      <a:gd name="connsiteY0" fmla="*/ 1428696 h 1428696"/>
                      <a:gd name="connsiteX1" fmla="*/ 417837 w 1782997"/>
                      <a:gd name="connsiteY1" fmla="*/ 1428696 h 1428696"/>
                      <a:gd name="connsiteX2" fmla="*/ 417837 w 1782997"/>
                      <a:gd name="connsiteY2" fmla="*/ 820265 h 1428696"/>
                      <a:gd name="connsiteX3" fmla="*/ 411044 w 1782997"/>
                      <a:gd name="connsiteY3" fmla="*/ 818161 h 1428696"/>
                      <a:gd name="connsiteX4" fmla="*/ 319358 w 1782997"/>
                      <a:gd name="connsiteY4" fmla="*/ 846632 h 1428696"/>
                      <a:gd name="connsiteX5" fmla="*/ 187076 w 1782997"/>
                      <a:gd name="connsiteY5" fmla="*/ 901424 h 1428696"/>
                      <a:gd name="connsiteX6" fmla="*/ 0 w 1782997"/>
                      <a:gd name="connsiteY6" fmla="*/ 714348 h 1428696"/>
                      <a:gd name="connsiteX7" fmla="*/ 187076 w 1782997"/>
                      <a:gd name="connsiteY7" fmla="*/ 527272 h 1428696"/>
                      <a:gd name="connsiteX8" fmla="*/ 319358 w 1782997"/>
                      <a:gd name="connsiteY8" fmla="*/ 582065 h 1428696"/>
                      <a:gd name="connsiteX9" fmla="*/ 408268 w 1782997"/>
                      <a:gd name="connsiteY9" fmla="*/ 610977 h 1428696"/>
                      <a:gd name="connsiteX10" fmla="*/ 417837 w 1782997"/>
                      <a:gd name="connsiteY10" fmla="*/ 608165 h 1428696"/>
                      <a:gd name="connsiteX11" fmla="*/ 417837 w 1782997"/>
                      <a:gd name="connsiteY11" fmla="*/ 0 h 1428696"/>
                      <a:gd name="connsiteX12" fmla="*/ 845404 w 1782997"/>
                      <a:gd name="connsiteY12" fmla="*/ 0 h 1428696"/>
                      <a:gd name="connsiteX13" fmla="*/ 831450 w 1782997"/>
                      <a:gd name="connsiteY13" fmla="*/ 25708 h 1428696"/>
                      <a:gd name="connsiteX14" fmla="*/ 808511 w 1782997"/>
                      <a:gd name="connsiteY14" fmla="*/ 139330 h 1428696"/>
                      <a:gd name="connsiteX15" fmla="*/ 1100417 w 1782997"/>
                      <a:gd name="connsiteY15" fmla="*/ 431236 h 1428696"/>
                      <a:gd name="connsiteX16" fmla="*/ 1392323 w 1782997"/>
                      <a:gd name="connsiteY16" fmla="*/ 139330 h 1428696"/>
                      <a:gd name="connsiteX17" fmla="*/ 1369384 w 1782997"/>
                      <a:gd name="connsiteY17" fmla="*/ 25708 h 1428696"/>
                      <a:gd name="connsiteX18" fmla="*/ 1355431 w 1782997"/>
                      <a:gd name="connsiteY18" fmla="*/ 0 h 1428696"/>
                      <a:gd name="connsiteX19" fmla="*/ 1782997 w 1782997"/>
                      <a:gd name="connsiteY19" fmla="*/ 0 h 1428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82997" h="1428696">
                        <a:moveTo>
                          <a:pt x="1782997" y="1428696"/>
                        </a:moveTo>
                        <a:lnTo>
                          <a:pt x="417837" y="1428696"/>
                        </a:lnTo>
                        <a:lnTo>
                          <a:pt x="417837" y="820265"/>
                        </a:lnTo>
                        <a:lnTo>
                          <a:pt x="411044" y="818161"/>
                        </a:lnTo>
                        <a:cubicBezTo>
                          <a:pt x="381358" y="811887"/>
                          <a:pt x="353161" y="816648"/>
                          <a:pt x="319358" y="846632"/>
                        </a:cubicBezTo>
                        <a:cubicBezTo>
                          <a:pt x="285504" y="880486"/>
                          <a:pt x="238735" y="901424"/>
                          <a:pt x="187076" y="901424"/>
                        </a:cubicBezTo>
                        <a:cubicBezTo>
                          <a:pt x="83757" y="901424"/>
                          <a:pt x="0" y="817667"/>
                          <a:pt x="0" y="714348"/>
                        </a:cubicBezTo>
                        <a:cubicBezTo>
                          <a:pt x="0" y="611029"/>
                          <a:pt x="83757" y="527272"/>
                          <a:pt x="187076" y="527272"/>
                        </a:cubicBezTo>
                        <a:cubicBezTo>
                          <a:pt x="238735" y="527272"/>
                          <a:pt x="285504" y="548211"/>
                          <a:pt x="319358" y="582065"/>
                        </a:cubicBezTo>
                        <a:cubicBezTo>
                          <a:pt x="347414" y="615005"/>
                          <a:pt x="376728" y="617926"/>
                          <a:pt x="408268" y="610977"/>
                        </a:cubicBezTo>
                        <a:lnTo>
                          <a:pt x="417837" y="608165"/>
                        </a:lnTo>
                        <a:lnTo>
                          <a:pt x="417837" y="0"/>
                        </a:lnTo>
                        <a:lnTo>
                          <a:pt x="845404" y="0"/>
                        </a:lnTo>
                        <a:lnTo>
                          <a:pt x="831450" y="25708"/>
                        </a:lnTo>
                        <a:cubicBezTo>
                          <a:pt x="816679" y="60631"/>
                          <a:pt x="808511" y="99027"/>
                          <a:pt x="808511" y="139330"/>
                        </a:cubicBezTo>
                        <a:cubicBezTo>
                          <a:pt x="808511" y="300545"/>
                          <a:pt x="939202" y="431236"/>
                          <a:pt x="1100417" y="431236"/>
                        </a:cubicBezTo>
                        <a:cubicBezTo>
                          <a:pt x="1261632" y="431236"/>
                          <a:pt x="1392323" y="300545"/>
                          <a:pt x="1392323" y="139330"/>
                        </a:cubicBezTo>
                        <a:cubicBezTo>
                          <a:pt x="1392323" y="99027"/>
                          <a:pt x="1384155" y="60631"/>
                          <a:pt x="1369384" y="25708"/>
                        </a:cubicBezTo>
                        <a:lnTo>
                          <a:pt x="1355431" y="0"/>
                        </a:lnTo>
                        <a:lnTo>
                          <a:pt x="1782997" y="0"/>
                        </a:ln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prstClr val="white"/>
                      </a:solidFill>
                      <a:latin typeface="Arial" panose="020B0604020202020204" pitchFamily="34" charset="0"/>
                      <a:cs typeface="Arial" panose="020B0604020202020204" pitchFamily="34" charset="0"/>
                    </a:endParaRPr>
                  </a:p>
                </p:txBody>
              </p:sp>
            </p:grpSp>
            <p:grpSp>
              <p:nvGrpSpPr>
                <p:cNvPr id="80" name="Group 79">
                  <a:extLst>
                    <a:ext uri="{FF2B5EF4-FFF2-40B4-BE49-F238E27FC236}">
                      <a16:creationId xmlns:a16="http://schemas.microsoft.com/office/drawing/2014/main" id="{8C1C6A0E-EF8F-46D2-A800-B751DF561125}"/>
                    </a:ext>
                  </a:extLst>
                </p:cNvPr>
                <p:cNvGrpSpPr/>
                <p:nvPr/>
              </p:nvGrpSpPr>
              <p:grpSpPr>
                <a:xfrm>
                  <a:off x="4233361" y="2949913"/>
                  <a:ext cx="370845" cy="253609"/>
                  <a:chOff x="2150064" y="1227039"/>
                  <a:chExt cx="527579" cy="364405"/>
                </a:xfrm>
                <a:solidFill>
                  <a:srgbClr val="096E36"/>
                </a:solidFill>
                <a:effectLst/>
              </p:grpSpPr>
              <p:sp>
                <p:nvSpPr>
                  <p:cNvPr id="131" name="Freeform 510">
                    <a:extLst>
                      <a:ext uri="{FF2B5EF4-FFF2-40B4-BE49-F238E27FC236}">
                        <a16:creationId xmlns:a16="http://schemas.microsoft.com/office/drawing/2014/main" id="{567D1CB3-3E2E-413D-986F-1EDB36FEF354}"/>
                      </a:ext>
                    </a:extLst>
                  </p:cNvPr>
                  <p:cNvSpPr/>
                  <p:nvPr/>
                </p:nvSpPr>
                <p:spPr>
                  <a:xfrm>
                    <a:off x="2150064" y="1227039"/>
                    <a:ext cx="527579" cy="364405"/>
                  </a:xfrm>
                  <a:custGeom>
                    <a:avLst/>
                    <a:gdLst>
                      <a:gd name="connsiteX0" fmla="*/ 341538 w 3941274"/>
                      <a:gd name="connsiteY0" fmla="*/ 316854 h 2722281"/>
                      <a:gd name="connsiteX1" fmla="*/ 341538 w 3941274"/>
                      <a:gd name="connsiteY1" fmla="*/ 2405427 h 2722281"/>
                      <a:gd name="connsiteX2" fmla="*/ 3599737 w 3941274"/>
                      <a:gd name="connsiteY2" fmla="*/ 2405427 h 2722281"/>
                      <a:gd name="connsiteX3" fmla="*/ 3599737 w 3941274"/>
                      <a:gd name="connsiteY3" fmla="*/ 316854 h 2722281"/>
                      <a:gd name="connsiteX4" fmla="*/ 412153 w 3941274"/>
                      <a:gd name="connsiteY4" fmla="*/ 0 h 2722281"/>
                      <a:gd name="connsiteX5" fmla="*/ 3529121 w 3941274"/>
                      <a:gd name="connsiteY5" fmla="*/ 0 h 2722281"/>
                      <a:gd name="connsiteX6" fmla="*/ 3941274 w 3941274"/>
                      <a:gd name="connsiteY6" fmla="*/ 412153 h 2722281"/>
                      <a:gd name="connsiteX7" fmla="*/ 3941274 w 3941274"/>
                      <a:gd name="connsiteY7" fmla="*/ 2310128 h 2722281"/>
                      <a:gd name="connsiteX8" fmla="*/ 3529121 w 3941274"/>
                      <a:gd name="connsiteY8" fmla="*/ 2722281 h 2722281"/>
                      <a:gd name="connsiteX9" fmla="*/ 412153 w 3941274"/>
                      <a:gd name="connsiteY9" fmla="*/ 2722281 h 2722281"/>
                      <a:gd name="connsiteX10" fmla="*/ 0 w 3941274"/>
                      <a:gd name="connsiteY10" fmla="*/ 2310128 h 2722281"/>
                      <a:gd name="connsiteX11" fmla="*/ 0 w 3941274"/>
                      <a:gd name="connsiteY11" fmla="*/ 412153 h 2722281"/>
                      <a:gd name="connsiteX12" fmla="*/ 412153 w 3941274"/>
                      <a:gd name="connsiteY12" fmla="*/ 0 h 2722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941274" h="2722281">
                        <a:moveTo>
                          <a:pt x="341538" y="316854"/>
                        </a:moveTo>
                        <a:lnTo>
                          <a:pt x="341538" y="2405427"/>
                        </a:lnTo>
                        <a:lnTo>
                          <a:pt x="3599737" y="2405427"/>
                        </a:lnTo>
                        <a:lnTo>
                          <a:pt x="3599737" y="316854"/>
                        </a:lnTo>
                        <a:close/>
                        <a:moveTo>
                          <a:pt x="412153" y="0"/>
                        </a:moveTo>
                        <a:lnTo>
                          <a:pt x="3529121" y="0"/>
                        </a:lnTo>
                        <a:cubicBezTo>
                          <a:pt x="3756747" y="0"/>
                          <a:pt x="3941274" y="184527"/>
                          <a:pt x="3941274" y="412153"/>
                        </a:cubicBezTo>
                        <a:lnTo>
                          <a:pt x="3941274" y="2310128"/>
                        </a:lnTo>
                        <a:cubicBezTo>
                          <a:pt x="3941274" y="2537754"/>
                          <a:pt x="3756747" y="2722281"/>
                          <a:pt x="3529121" y="2722281"/>
                        </a:cubicBezTo>
                        <a:lnTo>
                          <a:pt x="412153" y="2722281"/>
                        </a:lnTo>
                        <a:cubicBezTo>
                          <a:pt x="184527" y="2722281"/>
                          <a:pt x="0" y="2537754"/>
                          <a:pt x="0" y="2310128"/>
                        </a:cubicBezTo>
                        <a:lnTo>
                          <a:pt x="0" y="412153"/>
                        </a:lnTo>
                        <a:cubicBezTo>
                          <a:pt x="0" y="184527"/>
                          <a:pt x="184527" y="0"/>
                          <a:pt x="412153" y="0"/>
                        </a:cubicBezTo>
                        <a:close/>
                      </a:path>
                    </a:pathLst>
                  </a:cu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132" name="Freeform 511">
                    <a:extLst>
                      <a:ext uri="{FF2B5EF4-FFF2-40B4-BE49-F238E27FC236}">
                        <a16:creationId xmlns:a16="http://schemas.microsoft.com/office/drawing/2014/main" id="{0F20127F-5715-4044-A5AB-7F4CAB9302FA}"/>
                      </a:ext>
                    </a:extLst>
                  </p:cNvPr>
                  <p:cNvSpPr/>
                  <p:nvPr/>
                </p:nvSpPr>
                <p:spPr>
                  <a:xfrm flipV="1">
                    <a:off x="2182052" y="1248938"/>
                    <a:ext cx="467781" cy="196816"/>
                  </a:xfrm>
                  <a:custGeom>
                    <a:avLst/>
                    <a:gdLst>
                      <a:gd name="connsiteX0" fmla="*/ 1737746 w 3494548"/>
                      <a:gd name="connsiteY0" fmla="*/ 997528 h 1470314"/>
                      <a:gd name="connsiteX1" fmla="*/ 1398310 w 3494548"/>
                      <a:gd name="connsiteY1" fmla="*/ 658092 h 1470314"/>
                      <a:gd name="connsiteX2" fmla="*/ 1737746 w 3494548"/>
                      <a:gd name="connsiteY2" fmla="*/ 318656 h 1470314"/>
                      <a:gd name="connsiteX3" fmla="*/ 2077182 w 3494548"/>
                      <a:gd name="connsiteY3" fmla="*/ 658092 h 1470314"/>
                      <a:gd name="connsiteX4" fmla="*/ 1737746 w 3494548"/>
                      <a:gd name="connsiteY4" fmla="*/ 997528 h 1470314"/>
                      <a:gd name="connsiteX5" fmla="*/ 0 w 3494548"/>
                      <a:gd name="connsiteY5" fmla="*/ 1470314 h 1470314"/>
                      <a:gd name="connsiteX6" fmla="*/ 3494548 w 3494548"/>
                      <a:gd name="connsiteY6" fmla="*/ 1470314 h 1470314"/>
                      <a:gd name="connsiteX7" fmla="*/ 1747274 w 3494548"/>
                      <a:gd name="connsiteY7" fmla="*/ 0 h 1470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94548" h="1470314">
                        <a:moveTo>
                          <a:pt x="1737746" y="997528"/>
                        </a:moveTo>
                        <a:cubicBezTo>
                          <a:pt x="1550281" y="997528"/>
                          <a:pt x="1398310" y="845557"/>
                          <a:pt x="1398310" y="658092"/>
                        </a:cubicBezTo>
                        <a:cubicBezTo>
                          <a:pt x="1398310" y="470627"/>
                          <a:pt x="1550281" y="318656"/>
                          <a:pt x="1737746" y="318656"/>
                        </a:cubicBezTo>
                        <a:cubicBezTo>
                          <a:pt x="1925211" y="318656"/>
                          <a:pt x="2077182" y="470627"/>
                          <a:pt x="2077182" y="658092"/>
                        </a:cubicBezTo>
                        <a:cubicBezTo>
                          <a:pt x="2077182" y="845557"/>
                          <a:pt x="1925211" y="997528"/>
                          <a:pt x="1737746" y="997528"/>
                        </a:cubicBezTo>
                        <a:close/>
                        <a:moveTo>
                          <a:pt x="0" y="1470314"/>
                        </a:moveTo>
                        <a:lnTo>
                          <a:pt x="3494548" y="1470314"/>
                        </a:lnTo>
                        <a:lnTo>
                          <a:pt x="1747274" y="0"/>
                        </a:lnTo>
                        <a:close/>
                      </a:path>
                    </a:pathLst>
                  </a:cu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grpSp>
            <p:grpSp>
              <p:nvGrpSpPr>
                <p:cNvPr id="81" name="Group 80">
                  <a:extLst>
                    <a:ext uri="{FF2B5EF4-FFF2-40B4-BE49-F238E27FC236}">
                      <a16:creationId xmlns:a16="http://schemas.microsoft.com/office/drawing/2014/main" id="{5136BC17-7E53-4B10-9D45-90456CC58764}"/>
                    </a:ext>
                  </a:extLst>
                </p:cNvPr>
                <p:cNvGrpSpPr/>
                <p:nvPr/>
              </p:nvGrpSpPr>
              <p:grpSpPr>
                <a:xfrm>
                  <a:off x="3045298" y="2252122"/>
                  <a:ext cx="216029" cy="211414"/>
                  <a:chOff x="2825447" y="1851566"/>
                  <a:chExt cx="2314104" cy="2263395"/>
                </a:xfrm>
                <a:solidFill>
                  <a:srgbClr val="066933"/>
                </a:solidFill>
                <a:effectLst/>
              </p:grpSpPr>
              <p:sp>
                <p:nvSpPr>
                  <p:cNvPr id="127" name="Freeform 142">
                    <a:extLst>
                      <a:ext uri="{FF2B5EF4-FFF2-40B4-BE49-F238E27FC236}">
                        <a16:creationId xmlns:a16="http://schemas.microsoft.com/office/drawing/2014/main" id="{5B53DB49-6193-4AC3-8281-57FD310CCF76}"/>
                      </a:ext>
                    </a:extLst>
                  </p:cNvPr>
                  <p:cNvSpPr>
                    <a:spLocks/>
                  </p:cNvSpPr>
                  <p:nvPr/>
                </p:nvSpPr>
                <p:spPr bwMode="auto">
                  <a:xfrm>
                    <a:off x="2825447" y="1851566"/>
                    <a:ext cx="2292625" cy="751201"/>
                  </a:xfrm>
                  <a:custGeom>
                    <a:avLst/>
                    <a:gdLst>
                      <a:gd name="T0" fmla="*/ 124 w 245"/>
                      <a:gd name="T1" fmla="*/ 0 h 83"/>
                      <a:gd name="T2" fmla="*/ 0 w 245"/>
                      <a:gd name="T3" fmla="*/ 76 h 83"/>
                      <a:gd name="T4" fmla="*/ 4 w 245"/>
                      <a:gd name="T5" fmla="*/ 80 h 83"/>
                      <a:gd name="T6" fmla="*/ 8 w 245"/>
                      <a:gd name="T7" fmla="*/ 81 h 83"/>
                      <a:gd name="T8" fmla="*/ 12 w 245"/>
                      <a:gd name="T9" fmla="*/ 83 h 83"/>
                      <a:gd name="T10" fmla="*/ 234 w 245"/>
                      <a:gd name="T11" fmla="*/ 83 h 83"/>
                      <a:gd name="T12" fmla="*/ 238 w 245"/>
                      <a:gd name="T13" fmla="*/ 81 h 83"/>
                      <a:gd name="T14" fmla="*/ 242 w 245"/>
                      <a:gd name="T15" fmla="*/ 80 h 83"/>
                      <a:gd name="T16" fmla="*/ 245 w 245"/>
                      <a:gd name="T17" fmla="*/ 77 h 83"/>
                      <a:gd name="T18" fmla="*/ 124 w 245"/>
                      <a:gd name="T19" fmla="*/ 0 h 83"/>
                      <a:gd name="connsiteX0" fmla="*/ 5061 w 10000"/>
                      <a:gd name="connsiteY0" fmla="*/ 0 h 10000"/>
                      <a:gd name="connsiteX1" fmla="*/ 0 w 10000"/>
                      <a:gd name="connsiteY1" fmla="*/ 9157 h 10000"/>
                      <a:gd name="connsiteX2" fmla="*/ 163 w 10000"/>
                      <a:gd name="connsiteY2" fmla="*/ 9639 h 10000"/>
                      <a:gd name="connsiteX3" fmla="*/ 490 w 10000"/>
                      <a:gd name="connsiteY3" fmla="*/ 10000 h 10000"/>
                      <a:gd name="connsiteX4" fmla="*/ 9551 w 10000"/>
                      <a:gd name="connsiteY4" fmla="*/ 10000 h 10000"/>
                      <a:gd name="connsiteX5" fmla="*/ 9714 w 10000"/>
                      <a:gd name="connsiteY5" fmla="*/ 9759 h 10000"/>
                      <a:gd name="connsiteX6" fmla="*/ 9878 w 10000"/>
                      <a:gd name="connsiteY6" fmla="*/ 9639 h 10000"/>
                      <a:gd name="connsiteX7" fmla="*/ 10000 w 10000"/>
                      <a:gd name="connsiteY7" fmla="*/ 9277 h 10000"/>
                      <a:gd name="connsiteX8" fmla="*/ 5061 w 10000"/>
                      <a:gd name="connsiteY8" fmla="*/ 0 h 10000"/>
                      <a:gd name="connsiteX0" fmla="*/ 5699 w 10638"/>
                      <a:gd name="connsiteY0" fmla="*/ 0 h 10151"/>
                      <a:gd name="connsiteX1" fmla="*/ 638 w 10638"/>
                      <a:gd name="connsiteY1" fmla="*/ 9157 h 10151"/>
                      <a:gd name="connsiteX2" fmla="*/ 1128 w 10638"/>
                      <a:gd name="connsiteY2" fmla="*/ 10000 h 10151"/>
                      <a:gd name="connsiteX3" fmla="*/ 10189 w 10638"/>
                      <a:gd name="connsiteY3" fmla="*/ 10000 h 10151"/>
                      <a:gd name="connsiteX4" fmla="*/ 10352 w 10638"/>
                      <a:gd name="connsiteY4" fmla="*/ 9759 h 10151"/>
                      <a:gd name="connsiteX5" fmla="*/ 10516 w 10638"/>
                      <a:gd name="connsiteY5" fmla="*/ 9639 h 10151"/>
                      <a:gd name="connsiteX6" fmla="*/ 10638 w 10638"/>
                      <a:gd name="connsiteY6" fmla="*/ 9277 h 10151"/>
                      <a:gd name="connsiteX7" fmla="*/ 5699 w 10638"/>
                      <a:gd name="connsiteY7" fmla="*/ 0 h 10151"/>
                      <a:gd name="connsiteX0" fmla="*/ 5515 w 10454"/>
                      <a:gd name="connsiteY0" fmla="*/ 0 h 10000"/>
                      <a:gd name="connsiteX1" fmla="*/ 454 w 10454"/>
                      <a:gd name="connsiteY1" fmla="*/ 9157 h 10000"/>
                      <a:gd name="connsiteX2" fmla="*/ 944 w 10454"/>
                      <a:gd name="connsiteY2" fmla="*/ 10000 h 10000"/>
                      <a:gd name="connsiteX3" fmla="*/ 10005 w 10454"/>
                      <a:gd name="connsiteY3" fmla="*/ 10000 h 10000"/>
                      <a:gd name="connsiteX4" fmla="*/ 10168 w 10454"/>
                      <a:gd name="connsiteY4" fmla="*/ 9759 h 10000"/>
                      <a:gd name="connsiteX5" fmla="*/ 10332 w 10454"/>
                      <a:gd name="connsiteY5" fmla="*/ 9639 h 10000"/>
                      <a:gd name="connsiteX6" fmla="*/ 10454 w 10454"/>
                      <a:gd name="connsiteY6" fmla="*/ 9277 h 10000"/>
                      <a:gd name="connsiteX7" fmla="*/ 5515 w 10454"/>
                      <a:gd name="connsiteY7" fmla="*/ 0 h 10000"/>
                      <a:gd name="connsiteX0" fmla="*/ 5152 w 10091"/>
                      <a:gd name="connsiteY0" fmla="*/ 0 h 10116"/>
                      <a:gd name="connsiteX1" fmla="*/ 91 w 10091"/>
                      <a:gd name="connsiteY1" fmla="*/ 9157 h 10116"/>
                      <a:gd name="connsiteX2" fmla="*/ 581 w 10091"/>
                      <a:gd name="connsiteY2" fmla="*/ 10000 h 10116"/>
                      <a:gd name="connsiteX3" fmla="*/ 9642 w 10091"/>
                      <a:gd name="connsiteY3" fmla="*/ 10000 h 10116"/>
                      <a:gd name="connsiteX4" fmla="*/ 9805 w 10091"/>
                      <a:gd name="connsiteY4" fmla="*/ 9759 h 10116"/>
                      <a:gd name="connsiteX5" fmla="*/ 9969 w 10091"/>
                      <a:gd name="connsiteY5" fmla="*/ 9639 h 10116"/>
                      <a:gd name="connsiteX6" fmla="*/ 10091 w 10091"/>
                      <a:gd name="connsiteY6" fmla="*/ 9277 h 10116"/>
                      <a:gd name="connsiteX7" fmla="*/ 5152 w 10091"/>
                      <a:gd name="connsiteY7" fmla="*/ 0 h 10116"/>
                      <a:gd name="connsiteX0" fmla="*/ 5172 w 10111"/>
                      <a:gd name="connsiteY0" fmla="*/ 0 h 10030"/>
                      <a:gd name="connsiteX1" fmla="*/ 111 w 10111"/>
                      <a:gd name="connsiteY1" fmla="*/ 9157 h 10030"/>
                      <a:gd name="connsiteX2" fmla="*/ 601 w 10111"/>
                      <a:gd name="connsiteY2" fmla="*/ 10000 h 10030"/>
                      <a:gd name="connsiteX3" fmla="*/ 9662 w 10111"/>
                      <a:gd name="connsiteY3" fmla="*/ 10000 h 10030"/>
                      <a:gd name="connsiteX4" fmla="*/ 9825 w 10111"/>
                      <a:gd name="connsiteY4" fmla="*/ 9759 h 10030"/>
                      <a:gd name="connsiteX5" fmla="*/ 9989 w 10111"/>
                      <a:gd name="connsiteY5" fmla="*/ 9639 h 10030"/>
                      <a:gd name="connsiteX6" fmla="*/ 10111 w 10111"/>
                      <a:gd name="connsiteY6" fmla="*/ 9277 h 10030"/>
                      <a:gd name="connsiteX7" fmla="*/ 5172 w 10111"/>
                      <a:gd name="connsiteY7" fmla="*/ 0 h 10030"/>
                      <a:gd name="connsiteX0" fmla="*/ 5172 w 10111"/>
                      <a:gd name="connsiteY0" fmla="*/ 0 h 10030"/>
                      <a:gd name="connsiteX1" fmla="*/ 111 w 10111"/>
                      <a:gd name="connsiteY1" fmla="*/ 9157 h 10030"/>
                      <a:gd name="connsiteX2" fmla="*/ 601 w 10111"/>
                      <a:gd name="connsiteY2" fmla="*/ 10000 h 10030"/>
                      <a:gd name="connsiteX3" fmla="*/ 9662 w 10111"/>
                      <a:gd name="connsiteY3" fmla="*/ 10000 h 10030"/>
                      <a:gd name="connsiteX4" fmla="*/ 9825 w 10111"/>
                      <a:gd name="connsiteY4" fmla="*/ 9759 h 10030"/>
                      <a:gd name="connsiteX5" fmla="*/ 10111 w 10111"/>
                      <a:gd name="connsiteY5" fmla="*/ 9277 h 10030"/>
                      <a:gd name="connsiteX6" fmla="*/ 5172 w 10111"/>
                      <a:gd name="connsiteY6" fmla="*/ 0 h 10030"/>
                      <a:gd name="connsiteX0" fmla="*/ 5172 w 10111"/>
                      <a:gd name="connsiteY0" fmla="*/ 0 h 10030"/>
                      <a:gd name="connsiteX1" fmla="*/ 111 w 10111"/>
                      <a:gd name="connsiteY1" fmla="*/ 9157 h 10030"/>
                      <a:gd name="connsiteX2" fmla="*/ 601 w 10111"/>
                      <a:gd name="connsiteY2" fmla="*/ 10000 h 10030"/>
                      <a:gd name="connsiteX3" fmla="*/ 9662 w 10111"/>
                      <a:gd name="connsiteY3" fmla="*/ 10000 h 10030"/>
                      <a:gd name="connsiteX4" fmla="*/ 10111 w 10111"/>
                      <a:gd name="connsiteY4" fmla="*/ 9277 h 10030"/>
                      <a:gd name="connsiteX5" fmla="*/ 5172 w 10111"/>
                      <a:gd name="connsiteY5" fmla="*/ 0 h 10030"/>
                      <a:gd name="connsiteX0" fmla="*/ 5172 w 10111"/>
                      <a:gd name="connsiteY0" fmla="*/ 0 h 10030"/>
                      <a:gd name="connsiteX1" fmla="*/ 111 w 10111"/>
                      <a:gd name="connsiteY1" fmla="*/ 9157 h 10030"/>
                      <a:gd name="connsiteX2" fmla="*/ 601 w 10111"/>
                      <a:gd name="connsiteY2" fmla="*/ 10000 h 10030"/>
                      <a:gd name="connsiteX3" fmla="*/ 9662 w 10111"/>
                      <a:gd name="connsiteY3" fmla="*/ 10000 h 10030"/>
                      <a:gd name="connsiteX4" fmla="*/ 10111 w 10111"/>
                      <a:gd name="connsiteY4" fmla="*/ 9277 h 10030"/>
                      <a:gd name="connsiteX5" fmla="*/ 5172 w 10111"/>
                      <a:gd name="connsiteY5" fmla="*/ 0 h 10030"/>
                      <a:gd name="connsiteX0" fmla="*/ 5172 w 10177"/>
                      <a:gd name="connsiteY0" fmla="*/ 0 h 10030"/>
                      <a:gd name="connsiteX1" fmla="*/ 111 w 10177"/>
                      <a:gd name="connsiteY1" fmla="*/ 9157 h 10030"/>
                      <a:gd name="connsiteX2" fmla="*/ 601 w 10177"/>
                      <a:gd name="connsiteY2" fmla="*/ 10000 h 10030"/>
                      <a:gd name="connsiteX3" fmla="*/ 9662 w 10177"/>
                      <a:gd name="connsiteY3" fmla="*/ 10000 h 10030"/>
                      <a:gd name="connsiteX4" fmla="*/ 10111 w 10177"/>
                      <a:gd name="connsiteY4" fmla="*/ 9277 h 10030"/>
                      <a:gd name="connsiteX5" fmla="*/ 5172 w 10177"/>
                      <a:gd name="connsiteY5" fmla="*/ 0 h 10030"/>
                      <a:gd name="connsiteX0" fmla="*/ 5172 w 10205"/>
                      <a:gd name="connsiteY0" fmla="*/ 0 h 10030"/>
                      <a:gd name="connsiteX1" fmla="*/ 111 w 10205"/>
                      <a:gd name="connsiteY1" fmla="*/ 9157 h 10030"/>
                      <a:gd name="connsiteX2" fmla="*/ 601 w 10205"/>
                      <a:gd name="connsiteY2" fmla="*/ 10000 h 10030"/>
                      <a:gd name="connsiteX3" fmla="*/ 9662 w 10205"/>
                      <a:gd name="connsiteY3" fmla="*/ 10000 h 10030"/>
                      <a:gd name="connsiteX4" fmla="*/ 10111 w 10205"/>
                      <a:gd name="connsiteY4" fmla="*/ 9277 h 10030"/>
                      <a:gd name="connsiteX5" fmla="*/ 5172 w 10205"/>
                      <a:gd name="connsiteY5" fmla="*/ 0 h 10030"/>
                      <a:gd name="connsiteX0" fmla="*/ 5172 w 10212"/>
                      <a:gd name="connsiteY0" fmla="*/ 0 h 10103"/>
                      <a:gd name="connsiteX1" fmla="*/ 111 w 10212"/>
                      <a:gd name="connsiteY1" fmla="*/ 9157 h 10103"/>
                      <a:gd name="connsiteX2" fmla="*/ 601 w 10212"/>
                      <a:gd name="connsiteY2" fmla="*/ 10000 h 10103"/>
                      <a:gd name="connsiteX3" fmla="*/ 9662 w 10212"/>
                      <a:gd name="connsiteY3" fmla="*/ 10000 h 10103"/>
                      <a:gd name="connsiteX4" fmla="*/ 10111 w 10212"/>
                      <a:gd name="connsiteY4" fmla="*/ 9277 h 10103"/>
                      <a:gd name="connsiteX5" fmla="*/ 5172 w 10212"/>
                      <a:gd name="connsiteY5" fmla="*/ 0 h 10103"/>
                      <a:gd name="connsiteX0" fmla="*/ 5172 w 10212"/>
                      <a:gd name="connsiteY0" fmla="*/ 0 h 10045"/>
                      <a:gd name="connsiteX1" fmla="*/ 111 w 10212"/>
                      <a:gd name="connsiteY1" fmla="*/ 9157 h 10045"/>
                      <a:gd name="connsiteX2" fmla="*/ 601 w 10212"/>
                      <a:gd name="connsiteY2" fmla="*/ 10000 h 10045"/>
                      <a:gd name="connsiteX3" fmla="*/ 9662 w 10212"/>
                      <a:gd name="connsiteY3" fmla="*/ 10000 h 10045"/>
                      <a:gd name="connsiteX4" fmla="*/ 10111 w 10212"/>
                      <a:gd name="connsiteY4" fmla="*/ 9277 h 10045"/>
                      <a:gd name="connsiteX5" fmla="*/ 5172 w 10212"/>
                      <a:gd name="connsiteY5" fmla="*/ 0 h 10045"/>
                      <a:gd name="connsiteX0" fmla="*/ 5172 w 10255"/>
                      <a:gd name="connsiteY0" fmla="*/ 0 h 10069"/>
                      <a:gd name="connsiteX1" fmla="*/ 111 w 10255"/>
                      <a:gd name="connsiteY1" fmla="*/ 9157 h 10069"/>
                      <a:gd name="connsiteX2" fmla="*/ 601 w 10255"/>
                      <a:gd name="connsiteY2" fmla="*/ 10000 h 10069"/>
                      <a:gd name="connsiteX3" fmla="*/ 9662 w 10255"/>
                      <a:gd name="connsiteY3" fmla="*/ 10000 h 10069"/>
                      <a:gd name="connsiteX4" fmla="*/ 10111 w 10255"/>
                      <a:gd name="connsiteY4" fmla="*/ 9277 h 10069"/>
                      <a:gd name="connsiteX5" fmla="*/ 5172 w 10255"/>
                      <a:gd name="connsiteY5" fmla="*/ 0 h 10069"/>
                      <a:gd name="connsiteX0" fmla="*/ 5172 w 10205"/>
                      <a:gd name="connsiteY0" fmla="*/ 0 h 10030"/>
                      <a:gd name="connsiteX1" fmla="*/ 111 w 10205"/>
                      <a:gd name="connsiteY1" fmla="*/ 9157 h 10030"/>
                      <a:gd name="connsiteX2" fmla="*/ 601 w 10205"/>
                      <a:gd name="connsiteY2" fmla="*/ 10000 h 10030"/>
                      <a:gd name="connsiteX3" fmla="*/ 9662 w 10205"/>
                      <a:gd name="connsiteY3" fmla="*/ 10000 h 10030"/>
                      <a:gd name="connsiteX4" fmla="*/ 10111 w 10205"/>
                      <a:gd name="connsiteY4" fmla="*/ 9277 h 10030"/>
                      <a:gd name="connsiteX5" fmla="*/ 5172 w 10205"/>
                      <a:gd name="connsiteY5" fmla="*/ 0 h 10030"/>
                      <a:gd name="connsiteX0" fmla="*/ 5172 w 10160"/>
                      <a:gd name="connsiteY0" fmla="*/ 0 h 10030"/>
                      <a:gd name="connsiteX1" fmla="*/ 111 w 10160"/>
                      <a:gd name="connsiteY1" fmla="*/ 9157 h 10030"/>
                      <a:gd name="connsiteX2" fmla="*/ 601 w 10160"/>
                      <a:gd name="connsiteY2" fmla="*/ 10000 h 10030"/>
                      <a:gd name="connsiteX3" fmla="*/ 9662 w 10160"/>
                      <a:gd name="connsiteY3" fmla="*/ 10000 h 10030"/>
                      <a:gd name="connsiteX4" fmla="*/ 10111 w 10160"/>
                      <a:gd name="connsiteY4" fmla="*/ 9277 h 10030"/>
                      <a:gd name="connsiteX5" fmla="*/ 5172 w 10160"/>
                      <a:gd name="connsiteY5" fmla="*/ 0 h 10030"/>
                      <a:gd name="connsiteX0" fmla="*/ 5172 w 10169"/>
                      <a:gd name="connsiteY0" fmla="*/ 0 h 10055"/>
                      <a:gd name="connsiteX1" fmla="*/ 111 w 10169"/>
                      <a:gd name="connsiteY1" fmla="*/ 9157 h 10055"/>
                      <a:gd name="connsiteX2" fmla="*/ 601 w 10169"/>
                      <a:gd name="connsiteY2" fmla="*/ 10000 h 10055"/>
                      <a:gd name="connsiteX3" fmla="*/ 9662 w 10169"/>
                      <a:gd name="connsiteY3" fmla="*/ 10000 h 10055"/>
                      <a:gd name="connsiteX4" fmla="*/ 10111 w 10169"/>
                      <a:gd name="connsiteY4" fmla="*/ 9277 h 10055"/>
                      <a:gd name="connsiteX5" fmla="*/ 5172 w 10169"/>
                      <a:gd name="connsiteY5" fmla="*/ 0 h 10055"/>
                      <a:gd name="connsiteX0" fmla="*/ 5172 w 10178"/>
                      <a:gd name="connsiteY0" fmla="*/ 0 h 10030"/>
                      <a:gd name="connsiteX1" fmla="*/ 111 w 10178"/>
                      <a:gd name="connsiteY1" fmla="*/ 9157 h 10030"/>
                      <a:gd name="connsiteX2" fmla="*/ 601 w 10178"/>
                      <a:gd name="connsiteY2" fmla="*/ 10000 h 10030"/>
                      <a:gd name="connsiteX3" fmla="*/ 9662 w 10178"/>
                      <a:gd name="connsiteY3" fmla="*/ 10000 h 10030"/>
                      <a:gd name="connsiteX4" fmla="*/ 10111 w 10178"/>
                      <a:gd name="connsiteY4" fmla="*/ 9277 h 10030"/>
                      <a:gd name="connsiteX5" fmla="*/ 5172 w 10178"/>
                      <a:gd name="connsiteY5" fmla="*/ 0 h 10030"/>
                      <a:gd name="connsiteX0" fmla="*/ 5175 w 10181"/>
                      <a:gd name="connsiteY0" fmla="*/ 0 h 10022"/>
                      <a:gd name="connsiteX1" fmla="*/ 114 w 10181"/>
                      <a:gd name="connsiteY1" fmla="*/ 9157 h 10022"/>
                      <a:gd name="connsiteX2" fmla="*/ 604 w 10181"/>
                      <a:gd name="connsiteY2" fmla="*/ 10000 h 10022"/>
                      <a:gd name="connsiteX3" fmla="*/ 9665 w 10181"/>
                      <a:gd name="connsiteY3" fmla="*/ 10000 h 10022"/>
                      <a:gd name="connsiteX4" fmla="*/ 10114 w 10181"/>
                      <a:gd name="connsiteY4" fmla="*/ 9277 h 10022"/>
                      <a:gd name="connsiteX5" fmla="*/ 5175 w 10181"/>
                      <a:gd name="connsiteY5" fmla="*/ 0 h 10022"/>
                      <a:gd name="connsiteX0" fmla="*/ 5175 w 10181"/>
                      <a:gd name="connsiteY0" fmla="*/ 0 h 10008"/>
                      <a:gd name="connsiteX1" fmla="*/ 114 w 10181"/>
                      <a:gd name="connsiteY1" fmla="*/ 9157 h 10008"/>
                      <a:gd name="connsiteX2" fmla="*/ 604 w 10181"/>
                      <a:gd name="connsiteY2" fmla="*/ 10000 h 10008"/>
                      <a:gd name="connsiteX3" fmla="*/ 9665 w 10181"/>
                      <a:gd name="connsiteY3" fmla="*/ 10000 h 10008"/>
                      <a:gd name="connsiteX4" fmla="*/ 10114 w 10181"/>
                      <a:gd name="connsiteY4" fmla="*/ 9277 h 10008"/>
                      <a:gd name="connsiteX5" fmla="*/ 5175 w 10181"/>
                      <a:gd name="connsiteY5" fmla="*/ 0 h 10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81" h="10008">
                        <a:moveTo>
                          <a:pt x="5175" y="0"/>
                        </a:moveTo>
                        <a:lnTo>
                          <a:pt x="114" y="9157"/>
                        </a:lnTo>
                        <a:cubicBezTo>
                          <a:pt x="-140" y="9555"/>
                          <a:pt x="32" y="10080"/>
                          <a:pt x="604" y="10000"/>
                        </a:cubicBezTo>
                        <a:lnTo>
                          <a:pt x="9665" y="10000"/>
                        </a:lnTo>
                        <a:cubicBezTo>
                          <a:pt x="10125" y="10061"/>
                          <a:pt x="10286" y="9808"/>
                          <a:pt x="10114" y="9277"/>
                        </a:cubicBezTo>
                        <a:lnTo>
                          <a:pt x="517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kern="0" dirty="0">
                      <a:solidFill>
                        <a:prstClr val="black"/>
                      </a:solidFill>
                      <a:latin typeface="Arial" panose="020B0604020202020204" pitchFamily="34" charset="0"/>
                      <a:cs typeface="Arial" panose="020B0604020202020204" pitchFamily="34" charset="0"/>
                    </a:endParaRPr>
                  </a:p>
                </p:txBody>
              </p:sp>
              <p:sp>
                <p:nvSpPr>
                  <p:cNvPr id="128" name="Rounded Rectangle 186">
                    <a:extLst>
                      <a:ext uri="{FF2B5EF4-FFF2-40B4-BE49-F238E27FC236}">
                        <a16:creationId xmlns:a16="http://schemas.microsoft.com/office/drawing/2014/main" id="{5BE5D34C-7F5C-485C-AA17-DAE315F9D0A6}"/>
                      </a:ext>
                    </a:extLst>
                  </p:cNvPr>
                  <p:cNvSpPr/>
                  <p:nvPr/>
                </p:nvSpPr>
                <p:spPr>
                  <a:xfrm>
                    <a:off x="2848882" y="3233734"/>
                    <a:ext cx="2287571" cy="881227"/>
                  </a:xfrm>
                  <a:custGeom>
                    <a:avLst/>
                    <a:gdLst>
                      <a:gd name="connsiteX0" fmla="*/ 0 w 2295524"/>
                      <a:gd name="connsiteY0" fmla="*/ 146053 h 876300"/>
                      <a:gd name="connsiteX1" fmla="*/ 146053 w 2295524"/>
                      <a:gd name="connsiteY1" fmla="*/ 0 h 876300"/>
                      <a:gd name="connsiteX2" fmla="*/ 2149471 w 2295524"/>
                      <a:gd name="connsiteY2" fmla="*/ 0 h 876300"/>
                      <a:gd name="connsiteX3" fmla="*/ 2295524 w 2295524"/>
                      <a:gd name="connsiteY3" fmla="*/ 146053 h 876300"/>
                      <a:gd name="connsiteX4" fmla="*/ 2295524 w 2295524"/>
                      <a:gd name="connsiteY4" fmla="*/ 730247 h 876300"/>
                      <a:gd name="connsiteX5" fmla="*/ 2149471 w 2295524"/>
                      <a:gd name="connsiteY5" fmla="*/ 876300 h 876300"/>
                      <a:gd name="connsiteX6" fmla="*/ 146053 w 2295524"/>
                      <a:gd name="connsiteY6" fmla="*/ 876300 h 876300"/>
                      <a:gd name="connsiteX7" fmla="*/ 0 w 2295524"/>
                      <a:gd name="connsiteY7" fmla="*/ 730247 h 876300"/>
                      <a:gd name="connsiteX8" fmla="*/ 0 w 2295524"/>
                      <a:gd name="connsiteY8" fmla="*/ 146053 h 876300"/>
                      <a:gd name="connsiteX0" fmla="*/ 0 w 2295524"/>
                      <a:gd name="connsiteY0" fmla="*/ 150815 h 881062"/>
                      <a:gd name="connsiteX1" fmla="*/ 146053 w 2295524"/>
                      <a:gd name="connsiteY1" fmla="*/ 4762 h 881062"/>
                      <a:gd name="connsiteX2" fmla="*/ 1338262 w 2295524"/>
                      <a:gd name="connsiteY2" fmla="*/ 0 h 881062"/>
                      <a:gd name="connsiteX3" fmla="*/ 2149471 w 2295524"/>
                      <a:gd name="connsiteY3" fmla="*/ 4762 h 881062"/>
                      <a:gd name="connsiteX4" fmla="*/ 2295524 w 2295524"/>
                      <a:gd name="connsiteY4" fmla="*/ 150815 h 881062"/>
                      <a:gd name="connsiteX5" fmla="*/ 2295524 w 2295524"/>
                      <a:gd name="connsiteY5" fmla="*/ 735009 h 881062"/>
                      <a:gd name="connsiteX6" fmla="*/ 2149471 w 2295524"/>
                      <a:gd name="connsiteY6" fmla="*/ 881062 h 881062"/>
                      <a:gd name="connsiteX7" fmla="*/ 146053 w 2295524"/>
                      <a:gd name="connsiteY7" fmla="*/ 881062 h 881062"/>
                      <a:gd name="connsiteX8" fmla="*/ 0 w 2295524"/>
                      <a:gd name="connsiteY8" fmla="*/ 735009 h 881062"/>
                      <a:gd name="connsiteX9" fmla="*/ 0 w 2295524"/>
                      <a:gd name="connsiteY9" fmla="*/ 150815 h 881062"/>
                      <a:gd name="connsiteX0" fmla="*/ 0 w 2295524"/>
                      <a:gd name="connsiteY0" fmla="*/ 150815 h 881062"/>
                      <a:gd name="connsiteX1" fmla="*/ 146053 w 2295524"/>
                      <a:gd name="connsiteY1" fmla="*/ 4762 h 881062"/>
                      <a:gd name="connsiteX2" fmla="*/ 1338262 w 2295524"/>
                      <a:gd name="connsiteY2" fmla="*/ 0 h 881062"/>
                      <a:gd name="connsiteX3" fmla="*/ 2295524 w 2295524"/>
                      <a:gd name="connsiteY3" fmla="*/ 150815 h 881062"/>
                      <a:gd name="connsiteX4" fmla="*/ 2295524 w 2295524"/>
                      <a:gd name="connsiteY4" fmla="*/ 735009 h 881062"/>
                      <a:gd name="connsiteX5" fmla="*/ 2149471 w 2295524"/>
                      <a:gd name="connsiteY5" fmla="*/ 881062 h 881062"/>
                      <a:gd name="connsiteX6" fmla="*/ 146053 w 2295524"/>
                      <a:gd name="connsiteY6" fmla="*/ 881062 h 881062"/>
                      <a:gd name="connsiteX7" fmla="*/ 0 w 2295524"/>
                      <a:gd name="connsiteY7" fmla="*/ 735009 h 881062"/>
                      <a:gd name="connsiteX8" fmla="*/ 0 w 2295524"/>
                      <a:gd name="connsiteY8" fmla="*/ 150815 h 881062"/>
                      <a:gd name="connsiteX0" fmla="*/ 0 w 2295524"/>
                      <a:gd name="connsiteY0" fmla="*/ 150815 h 881062"/>
                      <a:gd name="connsiteX1" fmla="*/ 146053 w 2295524"/>
                      <a:gd name="connsiteY1" fmla="*/ 4762 h 881062"/>
                      <a:gd name="connsiteX2" fmla="*/ 1338262 w 2295524"/>
                      <a:gd name="connsiteY2" fmla="*/ 0 h 881062"/>
                      <a:gd name="connsiteX3" fmla="*/ 2295524 w 2295524"/>
                      <a:gd name="connsiteY3" fmla="*/ 735009 h 881062"/>
                      <a:gd name="connsiteX4" fmla="*/ 2149471 w 2295524"/>
                      <a:gd name="connsiteY4" fmla="*/ 881062 h 881062"/>
                      <a:gd name="connsiteX5" fmla="*/ 146053 w 2295524"/>
                      <a:gd name="connsiteY5" fmla="*/ 881062 h 881062"/>
                      <a:gd name="connsiteX6" fmla="*/ 0 w 2295524"/>
                      <a:gd name="connsiteY6" fmla="*/ 735009 h 881062"/>
                      <a:gd name="connsiteX7" fmla="*/ 0 w 2295524"/>
                      <a:gd name="connsiteY7" fmla="*/ 150815 h 881062"/>
                      <a:gd name="connsiteX0" fmla="*/ 0 w 2295524"/>
                      <a:gd name="connsiteY0" fmla="*/ 150815 h 881062"/>
                      <a:gd name="connsiteX1" fmla="*/ 146053 w 2295524"/>
                      <a:gd name="connsiteY1" fmla="*/ 4762 h 881062"/>
                      <a:gd name="connsiteX2" fmla="*/ 971549 w 2295524"/>
                      <a:gd name="connsiteY2" fmla="*/ 0 h 881062"/>
                      <a:gd name="connsiteX3" fmla="*/ 1338262 w 2295524"/>
                      <a:gd name="connsiteY3" fmla="*/ 0 h 881062"/>
                      <a:gd name="connsiteX4" fmla="*/ 2295524 w 2295524"/>
                      <a:gd name="connsiteY4" fmla="*/ 735009 h 881062"/>
                      <a:gd name="connsiteX5" fmla="*/ 2149471 w 2295524"/>
                      <a:gd name="connsiteY5" fmla="*/ 881062 h 881062"/>
                      <a:gd name="connsiteX6" fmla="*/ 146053 w 2295524"/>
                      <a:gd name="connsiteY6" fmla="*/ 881062 h 881062"/>
                      <a:gd name="connsiteX7" fmla="*/ 0 w 2295524"/>
                      <a:gd name="connsiteY7" fmla="*/ 735009 h 881062"/>
                      <a:gd name="connsiteX8" fmla="*/ 0 w 2295524"/>
                      <a:gd name="connsiteY8" fmla="*/ 150815 h 881062"/>
                      <a:gd name="connsiteX0" fmla="*/ 0 w 2295524"/>
                      <a:gd name="connsiteY0" fmla="*/ 150815 h 881062"/>
                      <a:gd name="connsiteX1" fmla="*/ 971549 w 2295524"/>
                      <a:gd name="connsiteY1" fmla="*/ 0 h 881062"/>
                      <a:gd name="connsiteX2" fmla="*/ 1338262 w 2295524"/>
                      <a:gd name="connsiteY2" fmla="*/ 0 h 881062"/>
                      <a:gd name="connsiteX3" fmla="*/ 2295524 w 2295524"/>
                      <a:gd name="connsiteY3" fmla="*/ 735009 h 881062"/>
                      <a:gd name="connsiteX4" fmla="*/ 2149471 w 2295524"/>
                      <a:gd name="connsiteY4" fmla="*/ 881062 h 881062"/>
                      <a:gd name="connsiteX5" fmla="*/ 146053 w 2295524"/>
                      <a:gd name="connsiteY5" fmla="*/ 881062 h 881062"/>
                      <a:gd name="connsiteX6" fmla="*/ 0 w 2295524"/>
                      <a:gd name="connsiteY6" fmla="*/ 735009 h 881062"/>
                      <a:gd name="connsiteX7" fmla="*/ 0 w 2295524"/>
                      <a:gd name="connsiteY7" fmla="*/ 150815 h 881062"/>
                      <a:gd name="connsiteX0" fmla="*/ 0 w 2295524"/>
                      <a:gd name="connsiteY0" fmla="*/ 735009 h 881062"/>
                      <a:gd name="connsiteX1" fmla="*/ 971549 w 2295524"/>
                      <a:gd name="connsiteY1" fmla="*/ 0 h 881062"/>
                      <a:gd name="connsiteX2" fmla="*/ 1338262 w 2295524"/>
                      <a:gd name="connsiteY2" fmla="*/ 0 h 881062"/>
                      <a:gd name="connsiteX3" fmla="*/ 2295524 w 2295524"/>
                      <a:gd name="connsiteY3" fmla="*/ 735009 h 881062"/>
                      <a:gd name="connsiteX4" fmla="*/ 2149471 w 2295524"/>
                      <a:gd name="connsiteY4" fmla="*/ 881062 h 881062"/>
                      <a:gd name="connsiteX5" fmla="*/ 146053 w 2295524"/>
                      <a:gd name="connsiteY5" fmla="*/ 881062 h 881062"/>
                      <a:gd name="connsiteX6" fmla="*/ 0 w 2295524"/>
                      <a:gd name="connsiteY6" fmla="*/ 735009 h 881062"/>
                      <a:gd name="connsiteX0" fmla="*/ 0 w 2305049"/>
                      <a:gd name="connsiteY0" fmla="*/ 730247 h 881062"/>
                      <a:gd name="connsiteX1" fmla="*/ 981074 w 2305049"/>
                      <a:gd name="connsiteY1" fmla="*/ 0 h 881062"/>
                      <a:gd name="connsiteX2" fmla="*/ 1347787 w 2305049"/>
                      <a:gd name="connsiteY2" fmla="*/ 0 h 881062"/>
                      <a:gd name="connsiteX3" fmla="*/ 2305049 w 2305049"/>
                      <a:gd name="connsiteY3" fmla="*/ 735009 h 881062"/>
                      <a:gd name="connsiteX4" fmla="*/ 2158996 w 2305049"/>
                      <a:gd name="connsiteY4" fmla="*/ 881062 h 881062"/>
                      <a:gd name="connsiteX5" fmla="*/ 155578 w 2305049"/>
                      <a:gd name="connsiteY5" fmla="*/ 881062 h 881062"/>
                      <a:gd name="connsiteX6" fmla="*/ 0 w 2305049"/>
                      <a:gd name="connsiteY6" fmla="*/ 730247 h 881062"/>
                      <a:gd name="connsiteX0" fmla="*/ 0 w 2309811"/>
                      <a:gd name="connsiteY0" fmla="*/ 730247 h 881062"/>
                      <a:gd name="connsiteX1" fmla="*/ 981074 w 2309811"/>
                      <a:gd name="connsiteY1" fmla="*/ 0 h 881062"/>
                      <a:gd name="connsiteX2" fmla="*/ 1347787 w 2309811"/>
                      <a:gd name="connsiteY2" fmla="*/ 0 h 881062"/>
                      <a:gd name="connsiteX3" fmla="*/ 2309811 w 2309811"/>
                      <a:gd name="connsiteY3" fmla="*/ 720721 h 881062"/>
                      <a:gd name="connsiteX4" fmla="*/ 2158996 w 2309811"/>
                      <a:gd name="connsiteY4" fmla="*/ 881062 h 881062"/>
                      <a:gd name="connsiteX5" fmla="*/ 155578 w 2309811"/>
                      <a:gd name="connsiteY5" fmla="*/ 881062 h 881062"/>
                      <a:gd name="connsiteX6" fmla="*/ 0 w 2309811"/>
                      <a:gd name="connsiteY6" fmla="*/ 730247 h 881062"/>
                      <a:gd name="connsiteX0" fmla="*/ 0 w 2309811"/>
                      <a:gd name="connsiteY0" fmla="*/ 730247 h 881062"/>
                      <a:gd name="connsiteX1" fmla="*/ 981074 w 2309811"/>
                      <a:gd name="connsiteY1" fmla="*/ 0 h 881062"/>
                      <a:gd name="connsiteX2" fmla="*/ 1157288 w 2309811"/>
                      <a:gd name="connsiteY2" fmla="*/ 0 h 881062"/>
                      <a:gd name="connsiteX3" fmla="*/ 1347787 w 2309811"/>
                      <a:gd name="connsiteY3" fmla="*/ 0 h 881062"/>
                      <a:gd name="connsiteX4" fmla="*/ 2309811 w 2309811"/>
                      <a:gd name="connsiteY4" fmla="*/ 720721 h 881062"/>
                      <a:gd name="connsiteX5" fmla="*/ 2158996 w 2309811"/>
                      <a:gd name="connsiteY5" fmla="*/ 881062 h 881062"/>
                      <a:gd name="connsiteX6" fmla="*/ 155578 w 2309811"/>
                      <a:gd name="connsiteY6" fmla="*/ 881062 h 881062"/>
                      <a:gd name="connsiteX7" fmla="*/ 0 w 2309811"/>
                      <a:gd name="connsiteY7" fmla="*/ 730247 h 881062"/>
                      <a:gd name="connsiteX0" fmla="*/ 0 w 2309811"/>
                      <a:gd name="connsiteY0" fmla="*/ 730247 h 881062"/>
                      <a:gd name="connsiteX1" fmla="*/ 981074 w 2309811"/>
                      <a:gd name="connsiteY1" fmla="*/ 0 h 881062"/>
                      <a:gd name="connsiteX2" fmla="*/ 1147763 w 2309811"/>
                      <a:gd name="connsiteY2" fmla="*/ 119062 h 881062"/>
                      <a:gd name="connsiteX3" fmla="*/ 1347787 w 2309811"/>
                      <a:gd name="connsiteY3" fmla="*/ 0 h 881062"/>
                      <a:gd name="connsiteX4" fmla="*/ 2309811 w 2309811"/>
                      <a:gd name="connsiteY4" fmla="*/ 720721 h 881062"/>
                      <a:gd name="connsiteX5" fmla="*/ 2158996 w 2309811"/>
                      <a:gd name="connsiteY5" fmla="*/ 881062 h 881062"/>
                      <a:gd name="connsiteX6" fmla="*/ 155578 w 2309811"/>
                      <a:gd name="connsiteY6" fmla="*/ 881062 h 881062"/>
                      <a:gd name="connsiteX7" fmla="*/ 0 w 2309811"/>
                      <a:gd name="connsiteY7" fmla="*/ 730247 h 881062"/>
                      <a:gd name="connsiteX0" fmla="*/ 0 w 2158996"/>
                      <a:gd name="connsiteY0" fmla="*/ 730247 h 881062"/>
                      <a:gd name="connsiteX1" fmla="*/ 981074 w 2158996"/>
                      <a:gd name="connsiteY1" fmla="*/ 0 h 881062"/>
                      <a:gd name="connsiteX2" fmla="*/ 1147763 w 2158996"/>
                      <a:gd name="connsiteY2" fmla="*/ 119062 h 881062"/>
                      <a:gd name="connsiteX3" fmla="*/ 1347787 w 2158996"/>
                      <a:gd name="connsiteY3" fmla="*/ 0 h 881062"/>
                      <a:gd name="connsiteX4" fmla="*/ 2158996 w 2158996"/>
                      <a:gd name="connsiteY4" fmla="*/ 881062 h 881062"/>
                      <a:gd name="connsiteX5" fmla="*/ 155578 w 2158996"/>
                      <a:gd name="connsiteY5" fmla="*/ 881062 h 881062"/>
                      <a:gd name="connsiteX6" fmla="*/ 0 w 2158996"/>
                      <a:gd name="connsiteY6" fmla="*/ 730247 h 881062"/>
                      <a:gd name="connsiteX0" fmla="*/ 0 w 2300539"/>
                      <a:gd name="connsiteY0" fmla="*/ 730247 h 881062"/>
                      <a:gd name="connsiteX1" fmla="*/ 981074 w 2300539"/>
                      <a:gd name="connsiteY1" fmla="*/ 0 h 881062"/>
                      <a:gd name="connsiteX2" fmla="*/ 1147763 w 2300539"/>
                      <a:gd name="connsiteY2" fmla="*/ 119062 h 881062"/>
                      <a:gd name="connsiteX3" fmla="*/ 1347787 w 2300539"/>
                      <a:gd name="connsiteY3" fmla="*/ 0 h 881062"/>
                      <a:gd name="connsiteX4" fmla="*/ 2158996 w 2300539"/>
                      <a:gd name="connsiteY4" fmla="*/ 881062 h 881062"/>
                      <a:gd name="connsiteX5" fmla="*/ 155578 w 2300539"/>
                      <a:gd name="connsiteY5" fmla="*/ 881062 h 881062"/>
                      <a:gd name="connsiteX6" fmla="*/ 0 w 2300539"/>
                      <a:gd name="connsiteY6" fmla="*/ 730247 h 881062"/>
                      <a:gd name="connsiteX0" fmla="*/ 29066 w 2174027"/>
                      <a:gd name="connsiteY0" fmla="*/ 881062 h 881062"/>
                      <a:gd name="connsiteX1" fmla="*/ 854562 w 2174027"/>
                      <a:gd name="connsiteY1" fmla="*/ 0 h 881062"/>
                      <a:gd name="connsiteX2" fmla="*/ 1021251 w 2174027"/>
                      <a:gd name="connsiteY2" fmla="*/ 119062 h 881062"/>
                      <a:gd name="connsiteX3" fmla="*/ 1221275 w 2174027"/>
                      <a:gd name="connsiteY3" fmla="*/ 0 h 881062"/>
                      <a:gd name="connsiteX4" fmla="*/ 2032484 w 2174027"/>
                      <a:gd name="connsiteY4" fmla="*/ 881062 h 881062"/>
                      <a:gd name="connsiteX5" fmla="*/ 29066 w 2174027"/>
                      <a:gd name="connsiteY5" fmla="*/ 881062 h 881062"/>
                      <a:gd name="connsiteX0" fmla="*/ 155908 w 2300869"/>
                      <a:gd name="connsiteY0" fmla="*/ 881062 h 881062"/>
                      <a:gd name="connsiteX1" fmla="*/ 981404 w 2300869"/>
                      <a:gd name="connsiteY1" fmla="*/ 0 h 881062"/>
                      <a:gd name="connsiteX2" fmla="*/ 1148093 w 2300869"/>
                      <a:gd name="connsiteY2" fmla="*/ 119062 h 881062"/>
                      <a:gd name="connsiteX3" fmla="*/ 1348117 w 2300869"/>
                      <a:gd name="connsiteY3" fmla="*/ 0 h 881062"/>
                      <a:gd name="connsiteX4" fmla="*/ 2159326 w 2300869"/>
                      <a:gd name="connsiteY4" fmla="*/ 881062 h 881062"/>
                      <a:gd name="connsiteX5" fmla="*/ 155908 w 2300869"/>
                      <a:gd name="connsiteY5" fmla="*/ 881062 h 881062"/>
                      <a:gd name="connsiteX0" fmla="*/ 143591 w 2288552"/>
                      <a:gd name="connsiteY0" fmla="*/ 881062 h 881062"/>
                      <a:gd name="connsiteX1" fmla="*/ 969087 w 2288552"/>
                      <a:gd name="connsiteY1" fmla="*/ 0 h 881062"/>
                      <a:gd name="connsiteX2" fmla="*/ 1135776 w 2288552"/>
                      <a:gd name="connsiteY2" fmla="*/ 119062 h 881062"/>
                      <a:gd name="connsiteX3" fmla="*/ 1335800 w 2288552"/>
                      <a:gd name="connsiteY3" fmla="*/ 0 h 881062"/>
                      <a:gd name="connsiteX4" fmla="*/ 2147009 w 2288552"/>
                      <a:gd name="connsiteY4" fmla="*/ 881062 h 881062"/>
                      <a:gd name="connsiteX5" fmla="*/ 143591 w 2288552"/>
                      <a:gd name="connsiteY5" fmla="*/ 881062 h 881062"/>
                      <a:gd name="connsiteX0" fmla="*/ 214543 w 2359504"/>
                      <a:gd name="connsiteY0" fmla="*/ 881062 h 881062"/>
                      <a:gd name="connsiteX1" fmla="*/ 149452 w 2359504"/>
                      <a:gd name="connsiteY1" fmla="*/ 600075 h 881062"/>
                      <a:gd name="connsiteX2" fmla="*/ 1040039 w 2359504"/>
                      <a:gd name="connsiteY2" fmla="*/ 0 h 881062"/>
                      <a:gd name="connsiteX3" fmla="*/ 1206728 w 2359504"/>
                      <a:gd name="connsiteY3" fmla="*/ 119062 h 881062"/>
                      <a:gd name="connsiteX4" fmla="*/ 1406752 w 2359504"/>
                      <a:gd name="connsiteY4" fmla="*/ 0 h 881062"/>
                      <a:gd name="connsiteX5" fmla="*/ 2217961 w 2359504"/>
                      <a:gd name="connsiteY5" fmla="*/ 881062 h 881062"/>
                      <a:gd name="connsiteX6" fmla="*/ 214543 w 2359504"/>
                      <a:gd name="connsiteY6" fmla="*/ 881062 h 881062"/>
                      <a:gd name="connsiteX0" fmla="*/ 216667 w 2361628"/>
                      <a:gd name="connsiteY0" fmla="*/ 881062 h 881062"/>
                      <a:gd name="connsiteX1" fmla="*/ 146813 w 2361628"/>
                      <a:gd name="connsiteY1" fmla="*/ 657225 h 881062"/>
                      <a:gd name="connsiteX2" fmla="*/ 1042163 w 2361628"/>
                      <a:gd name="connsiteY2" fmla="*/ 0 h 881062"/>
                      <a:gd name="connsiteX3" fmla="*/ 1208852 w 2361628"/>
                      <a:gd name="connsiteY3" fmla="*/ 119062 h 881062"/>
                      <a:gd name="connsiteX4" fmla="*/ 1408876 w 2361628"/>
                      <a:gd name="connsiteY4" fmla="*/ 0 h 881062"/>
                      <a:gd name="connsiteX5" fmla="*/ 2220085 w 2361628"/>
                      <a:gd name="connsiteY5" fmla="*/ 881062 h 881062"/>
                      <a:gd name="connsiteX6" fmla="*/ 216667 w 2361628"/>
                      <a:gd name="connsiteY6" fmla="*/ 881062 h 881062"/>
                      <a:gd name="connsiteX0" fmla="*/ 138981 w 2283942"/>
                      <a:gd name="connsiteY0" fmla="*/ 881062 h 881062"/>
                      <a:gd name="connsiteX1" fmla="*/ 69127 w 2283942"/>
                      <a:gd name="connsiteY1" fmla="*/ 657225 h 881062"/>
                      <a:gd name="connsiteX2" fmla="*/ 964477 w 2283942"/>
                      <a:gd name="connsiteY2" fmla="*/ 0 h 881062"/>
                      <a:gd name="connsiteX3" fmla="*/ 1131166 w 2283942"/>
                      <a:gd name="connsiteY3" fmla="*/ 119062 h 881062"/>
                      <a:gd name="connsiteX4" fmla="*/ 1331190 w 2283942"/>
                      <a:gd name="connsiteY4" fmla="*/ 0 h 881062"/>
                      <a:gd name="connsiteX5" fmla="*/ 2142399 w 2283942"/>
                      <a:gd name="connsiteY5" fmla="*/ 881062 h 881062"/>
                      <a:gd name="connsiteX6" fmla="*/ 138981 w 2283942"/>
                      <a:gd name="connsiteY6" fmla="*/ 881062 h 881062"/>
                      <a:gd name="connsiteX0" fmla="*/ 162195 w 2307156"/>
                      <a:gd name="connsiteY0" fmla="*/ 881062 h 881062"/>
                      <a:gd name="connsiteX1" fmla="*/ 92341 w 2307156"/>
                      <a:gd name="connsiteY1" fmla="*/ 657225 h 881062"/>
                      <a:gd name="connsiteX2" fmla="*/ 987691 w 2307156"/>
                      <a:gd name="connsiteY2" fmla="*/ 0 h 881062"/>
                      <a:gd name="connsiteX3" fmla="*/ 1154380 w 2307156"/>
                      <a:gd name="connsiteY3" fmla="*/ 119062 h 881062"/>
                      <a:gd name="connsiteX4" fmla="*/ 1354404 w 2307156"/>
                      <a:gd name="connsiteY4" fmla="*/ 0 h 881062"/>
                      <a:gd name="connsiteX5" fmla="*/ 2165613 w 2307156"/>
                      <a:gd name="connsiteY5" fmla="*/ 881062 h 881062"/>
                      <a:gd name="connsiteX6" fmla="*/ 162195 w 2307156"/>
                      <a:gd name="connsiteY6" fmla="*/ 881062 h 881062"/>
                      <a:gd name="connsiteX0" fmla="*/ 163349 w 2308310"/>
                      <a:gd name="connsiteY0" fmla="*/ 881062 h 885177"/>
                      <a:gd name="connsiteX1" fmla="*/ 93495 w 2308310"/>
                      <a:gd name="connsiteY1" fmla="*/ 657225 h 885177"/>
                      <a:gd name="connsiteX2" fmla="*/ 988845 w 2308310"/>
                      <a:gd name="connsiteY2" fmla="*/ 0 h 885177"/>
                      <a:gd name="connsiteX3" fmla="*/ 1155534 w 2308310"/>
                      <a:gd name="connsiteY3" fmla="*/ 119062 h 885177"/>
                      <a:gd name="connsiteX4" fmla="*/ 1355558 w 2308310"/>
                      <a:gd name="connsiteY4" fmla="*/ 0 h 885177"/>
                      <a:gd name="connsiteX5" fmla="*/ 2166767 w 2308310"/>
                      <a:gd name="connsiteY5" fmla="*/ 881062 h 885177"/>
                      <a:gd name="connsiteX6" fmla="*/ 163349 w 2308310"/>
                      <a:gd name="connsiteY6" fmla="*/ 881062 h 885177"/>
                      <a:gd name="connsiteX0" fmla="*/ 150698 w 2295659"/>
                      <a:gd name="connsiteY0" fmla="*/ 881062 h 885268"/>
                      <a:gd name="connsiteX1" fmla="*/ 80844 w 2295659"/>
                      <a:gd name="connsiteY1" fmla="*/ 657225 h 885268"/>
                      <a:gd name="connsiteX2" fmla="*/ 976194 w 2295659"/>
                      <a:gd name="connsiteY2" fmla="*/ 0 h 885268"/>
                      <a:gd name="connsiteX3" fmla="*/ 1142883 w 2295659"/>
                      <a:gd name="connsiteY3" fmla="*/ 119062 h 885268"/>
                      <a:gd name="connsiteX4" fmla="*/ 1342907 w 2295659"/>
                      <a:gd name="connsiteY4" fmla="*/ 0 h 885268"/>
                      <a:gd name="connsiteX5" fmla="*/ 2154116 w 2295659"/>
                      <a:gd name="connsiteY5" fmla="*/ 881062 h 885268"/>
                      <a:gd name="connsiteX6" fmla="*/ 150698 w 2295659"/>
                      <a:gd name="connsiteY6" fmla="*/ 881062 h 885268"/>
                      <a:gd name="connsiteX0" fmla="*/ 150698 w 2295659"/>
                      <a:gd name="connsiteY0" fmla="*/ 881062 h 885268"/>
                      <a:gd name="connsiteX1" fmla="*/ 80844 w 2295659"/>
                      <a:gd name="connsiteY1" fmla="*/ 657225 h 885268"/>
                      <a:gd name="connsiteX2" fmla="*/ 976194 w 2295659"/>
                      <a:gd name="connsiteY2" fmla="*/ 0 h 885268"/>
                      <a:gd name="connsiteX3" fmla="*/ 1142883 w 2295659"/>
                      <a:gd name="connsiteY3" fmla="*/ 119062 h 885268"/>
                      <a:gd name="connsiteX4" fmla="*/ 1342907 w 2295659"/>
                      <a:gd name="connsiteY4" fmla="*/ 0 h 885268"/>
                      <a:gd name="connsiteX5" fmla="*/ 2154116 w 2295659"/>
                      <a:gd name="connsiteY5" fmla="*/ 881062 h 885268"/>
                      <a:gd name="connsiteX6" fmla="*/ 150698 w 2295659"/>
                      <a:gd name="connsiteY6" fmla="*/ 881062 h 885268"/>
                      <a:gd name="connsiteX0" fmla="*/ 150698 w 2360713"/>
                      <a:gd name="connsiteY0" fmla="*/ 881062 h 885268"/>
                      <a:gd name="connsiteX1" fmla="*/ 80844 w 2360713"/>
                      <a:gd name="connsiteY1" fmla="*/ 657225 h 885268"/>
                      <a:gd name="connsiteX2" fmla="*/ 976194 w 2360713"/>
                      <a:gd name="connsiteY2" fmla="*/ 0 h 885268"/>
                      <a:gd name="connsiteX3" fmla="*/ 1142883 w 2360713"/>
                      <a:gd name="connsiteY3" fmla="*/ 119062 h 885268"/>
                      <a:gd name="connsiteX4" fmla="*/ 1342907 w 2360713"/>
                      <a:gd name="connsiteY4" fmla="*/ 0 h 885268"/>
                      <a:gd name="connsiteX5" fmla="*/ 2204919 w 2360713"/>
                      <a:gd name="connsiteY5" fmla="*/ 604836 h 885268"/>
                      <a:gd name="connsiteX6" fmla="*/ 2154116 w 2360713"/>
                      <a:gd name="connsiteY6" fmla="*/ 881062 h 885268"/>
                      <a:gd name="connsiteX7" fmla="*/ 150698 w 2360713"/>
                      <a:gd name="connsiteY7" fmla="*/ 881062 h 885268"/>
                      <a:gd name="connsiteX0" fmla="*/ 150698 w 2352922"/>
                      <a:gd name="connsiteY0" fmla="*/ 881062 h 885268"/>
                      <a:gd name="connsiteX1" fmla="*/ 80844 w 2352922"/>
                      <a:gd name="connsiteY1" fmla="*/ 657225 h 885268"/>
                      <a:gd name="connsiteX2" fmla="*/ 976194 w 2352922"/>
                      <a:gd name="connsiteY2" fmla="*/ 0 h 885268"/>
                      <a:gd name="connsiteX3" fmla="*/ 1142883 w 2352922"/>
                      <a:gd name="connsiteY3" fmla="*/ 119062 h 885268"/>
                      <a:gd name="connsiteX4" fmla="*/ 1342907 w 2352922"/>
                      <a:gd name="connsiteY4" fmla="*/ 0 h 885268"/>
                      <a:gd name="connsiteX5" fmla="*/ 2185869 w 2352922"/>
                      <a:gd name="connsiteY5" fmla="*/ 628649 h 885268"/>
                      <a:gd name="connsiteX6" fmla="*/ 2154116 w 2352922"/>
                      <a:gd name="connsiteY6" fmla="*/ 881062 h 885268"/>
                      <a:gd name="connsiteX7" fmla="*/ 150698 w 2352922"/>
                      <a:gd name="connsiteY7" fmla="*/ 881062 h 885268"/>
                      <a:gd name="connsiteX0" fmla="*/ 150698 w 2288459"/>
                      <a:gd name="connsiteY0" fmla="*/ 881062 h 885268"/>
                      <a:gd name="connsiteX1" fmla="*/ 80844 w 2288459"/>
                      <a:gd name="connsiteY1" fmla="*/ 657225 h 885268"/>
                      <a:gd name="connsiteX2" fmla="*/ 976194 w 2288459"/>
                      <a:gd name="connsiteY2" fmla="*/ 0 h 885268"/>
                      <a:gd name="connsiteX3" fmla="*/ 1142883 w 2288459"/>
                      <a:gd name="connsiteY3" fmla="*/ 119062 h 885268"/>
                      <a:gd name="connsiteX4" fmla="*/ 1342907 w 2288459"/>
                      <a:gd name="connsiteY4" fmla="*/ 0 h 885268"/>
                      <a:gd name="connsiteX5" fmla="*/ 2185869 w 2288459"/>
                      <a:gd name="connsiteY5" fmla="*/ 628649 h 885268"/>
                      <a:gd name="connsiteX6" fmla="*/ 2154116 w 2288459"/>
                      <a:gd name="connsiteY6" fmla="*/ 881062 h 885268"/>
                      <a:gd name="connsiteX7" fmla="*/ 150698 w 2288459"/>
                      <a:gd name="connsiteY7" fmla="*/ 881062 h 885268"/>
                      <a:gd name="connsiteX0" fmla="*/ 150698 w 2294018"/>
                      <a:gd name="connsiteY0" fmla="*/ 881062 h 885268"/>
                      <a:gd name="connsiteX1" fmla="*/ 80844 w 2294018"/>
                      <a:gd name="connsiteY1" fmla="*/ 657225 h 885268"/>
                      <a:gd name="connsiteX2" fmla="*/ 976194 w 2294018"/>
                      <a:gd name="connsiteY2" fmla="*/ 0 h 885268"/>
                      <a:gd name="connsiteX3" fmla="*/ 1142883 w 2294018"/>
                      <a:gd name="connsiteY3" fmla="*/ 119062 h 885268"/>
                      <a:gd name="connsiteX4" fmla="*/ 1342907 w 2294018"/>
                      <a:gd name="connsiteY4" fmla="*/ 0 h 885268"/>
                      <a:gd name="connsiteX5" fmla="*/ 2185869 w 2294018"/>
                      <a:gd name="connsiteY5" fmla="*/ 628649 h 885268"/>
                      <a:gd name="connsiteX6" fmla="*/ 2154116 w 2294018"/>
                      <a:gd name="connsiteY6" fmla="*/ 881062 h 885268"/>
                      <a:gd name="connsiteX7" fmla="*/ 150698 w 2294018"/>
                      <a:gd name="connsiteY7" fmla="*/ 881062 h 885268"/>
                      <a:gd name="connsiteX0" fmla="*/ 150698 w 2300910"/>
                      <a:gd name="connsiteY0" fmla="*/ 881062 h 885268"/>
                      <a:gd name="connsiteX1" fmla="*/ 80844 w 2300910"/>
                      <a:gd name="connsiteY1" fmla="*/ 657225 h 885268"/>
                      <a:gd name="connsiteX2" fmla="*/ 976194 w 2300910"/>
                      <a:gd name="connsiteY2" fmla="*/ 0 h 885268"/>
                      <a:gd name="connsiteX3" fmla="*/ 1142883 w 2300910"/>
                      <a:gd name="connsiteY3" fmla="*/ 119062 h 885268"/>
                      <a:gd name="connsiteX4" fmla="*/ 1342907 w 2300910"/>
                      <a:gd name="connsiteY4" fmla="*/ 0 h 885268"/>
                      <a:gd name="connsiteX5" fmla="*/ 2185869 w 2300910"/>
                      <a:gd name="connsiteY5" fmla="*/ 628649 h 885268"/>
                      <a:gd name="connsiteX6" fmla="*/ 2154116 w 2300910"/>
                      <a:gd name="connsiteY6" fmla="*/ 881062 h 885268"/>
                      <a:gd name="connsiteX7" fmla="*/ 150698 w 2300910"/>
                      <a:gd name="connsiteY7" fmla="*/ 881062 h 885268"/>
                      <a:gd name="connsiteX0" fmla="*/ 150698 w 2300910"/>
                      <a:gd name="connsiteY0" fmla="*/ 881062 h 885268"/>
                      <a:gd name="connsiteX1" fmla="*/ 80844 w 2300910"/>
                      <a:gd name="connsiteY1" fmla="*/ 657225 h 885268"/>
                      <a:gd name="connsiteX2" fmla="*/ 976194 w 2300910"/>
                      <a:gd name="connsiteY2" fmla="*/ 0 h 885268"/>
                      <a:gd name="connsiteX3" fmla="*/ 1142883 w 2300910"/>
                      <a:gd name="connsiteY3" fmla="*/ 119062 h 885268"/>
                      <a:gd name="connsiteX4" fmla="*/ 1342907 w 2300910"/>
                      <a:gd name="connsiteY4" fmla="*/ 0 h 885268"/>
                      <a:gd name="connsiteX5" fmla="*/ 2185869 w 2300910"/>
                      <a:gd name="connsiteY5" fmla="*/ 628649 h 885268"/>
                      <a:gd name="connsiteX6" fmla="*/ 2154116 w 2300910"/>
                      <a:gd name="connsiteY6" fmla="*/ 881062 h 885268"/>
                      <a:gd name="connsiteX7" fmla="*/ 150698 w 2300910"/>
                      <a:gd name="connsiteY7" fmla="*/ 881062 h 885268"/>
                      <a:gd name="connsiteX0" fmla="*/ 150698 w 2299095"/>
                      <a:gd name="connsiteY0" fmla="*/ 881062 h 885268"/>
                      <a:gd name="connsiteX1" fmla="*/ 80844 w 2299095"/>
                      <a:gd name="connsiteY1" fmla="*/ 657225 h 885268"/>
                      <a:gd name="connsiteX2" fmla="*/ 976194 w 2299095"/>
                      <a:gd name="connsiteY2" fmla="*/ 0 h 885268"/>
                      <a:gd name="connsiteX3" fmla="*/ 1142883 w 2299095"/>
                      <a:gd name="connsiteY3" fmla="*/ 119062 h 885268"/>
                      <a:gd name="connsiteX4" fmla="*/ 1342907 w 2299095"/>
                      <a:gd name="connsiteY4" fmla="*/ 0 h 885268"/>
                      <a:gd name="connsiteX5" fmla="*/ 2185869 w 2299095"/>
                      <a:gd name="connsiteY5" fmla="*/ 628649 h 885268"/>
                      <a:gd name="connsiteX6" fmla="*/ 2154116 w 2299095"/>
                      <a:gd name="connsiteY6" fmla="*/ 881062 h 885268"/>
                      <a:gd name="connsiteX7" fmla="*/ 150698 w 2299095"/>
                      <a:gd name="connsiteY7" fmla="*/ 881062 h 885268"/>
                      <a:gd name="connsiteX0" fmla="*/ 150698 w 2295503"/>
                      <a:gd name="connsiteY0" fmla="*/ 881062 h 885268"/>
                      <a:gd name="connsiteX1" fmla="*/ 80844 w 2295503"/>
                      <a:gd name="connsiteY1" fmla="*/ 657225 h 885268"/>
                      <a:gd name="connsiteX2" fmla="*/ 976194 w 2295503"/>
                      <a:gd name="connsiteY2" fmla="*/ 0 h 885268"/>
                      <a:gd name="connsiteX3" fmla="*/ 1142883 w 2295503"/>
                      <a:gd name="connsiteY3" fmla="*/ 119062 h 885268"/>
                      <a:gd name="connsiteX4" fmla="*/ 1342907 w 2295503"/>
                      <a:gd name="connsiteY4" fmla="*/ 0 h 885268"/>
                      <a:gd name="connsiteX5" fmla="*/ 2185869 w 2295503"/>
                      <a:gd name="connsiteY5" fmla="*/ 628649 h 885268"/>
                      <a:gd name="connsiteX6" fmla="*/ 2154116 w 2295503"/>
                      <a:gd name="connsiteY6" fmla="*/ 881062 h 885268"/>
                      <a:gd name="connsiteX7" fmla="*/ 150698 w 2295503"/>
                      <a:gd name="connsiteY7" fmla="*/ 881062 h 885268"/>
                      <a:gd name="connsiteX0" fmla="*/ 150698 w 2288458"/>
                      <a:gd name="connsiteY0" fmla="*/ 881062 h 885268"/>
                      <a:gd name="connsiteX1" fmla="*/ 80844 w 2288458"/>
                      <a:gd name="connsiteY1" fmla="*/ 657225 h 885268"/>
                      <a:gd name="connsiteX2" fmla="*/ 976194 w 2288458"/>
                      <a:gd name="connsiteY2" fmla="*/ 0 h 885268"/>
                      <a:gd name="connsiteX3" fmla="*/ 1142883 w 2288458"/>
                      <a:gd name="connsiteY3" fmla="*/ 119062 h 885268"/>
                      <a:gd name="connsiteX4" fmla="*/ 1342907 w 2288458"/>
                      <a:gd name="connsiteY4" fmla="*/ 0 h 885268"/>
                      <a:gd name="connsiteX5" fmla="*/ 2185869 w 2288458"/>
                      <a:gd name="connsiteY5" fmla="*/ 628649 h 885268"/>
                      <a:gd name="connsiteX6" fmla="*/ 2154116 w 2288458"/>
                      <a:gd name="connsiteY6" fmla="*/ 881062 h 885268"/>
                      <a:gd name="connsiteX7" fmla="*/ 150698 w 2288458"/>
                      <a:gd name="connsiteY7" fmla="*/ 881062 h 885268"/>
                      <a:gd name="connsiteX0" fmla="*/ 150698 w 2288458"/>
                      <a:gd name="connsiteY0" fmla="*/ 881062 h 885268"/>
                      <a:gd name="connsiteX1" fmla="*/ 80844 w 2288458"/>
                      <a:gd name="connsiteY1" fmla="*/ 657225 h 885268"/>
                      <a:gd name="connsiteX2" fmla="*/ 976194 w 2288458"/>
                      <a:gd name="connsiteY2" fmla="*/ 0 h 885268"/>
                      <a:gd name="connsiteX3" fmla="*/ 1142883 w 2288458"/>
                      <a:gd name="connsiteY3" fmla="*/ 119062 h 885268"/>
                      <a:gd name="connsiteX4" fmla="*/ 1342907 w 2288458"/>
                      <a:gd name="connsiteY4" fmla="*/ 0 h 885268"/>
                      <a:gd name="connsiteX5" fmla="*/ 2185869 w 2288458"/>
                      <a:gd name="connsiteY5" fmla="*/ 628649 h 885268"/>
                      <a:gd name="connsiteX6" fmla="*/ 2154116 w 2288458"/>
                      <a:gd name="connsiteY6" fmla="*/ 881062 h 885268"/>
                      <a:gd name="connsiteX7" fmla="*/ 150698 w 2288458"/>
                      <a:gd name="connsiteY7" fmla="*/ 881062 h 885268"/>
                      <a:gd name="connsiteX0" fmla="*/ 150698 w 2288458"/>
                      <a:gd name="connsiteY0" fmla="*/ 881062 h 885268"/>
                      <a:gd name="connsiteX1" fmla="*/ 80844 w 2288458"/>
                      <a:gd name="connsiteY1" fmla="*/ 657225 h 885268"/>
                      <a:gd name="connsiteX2" fmla="*/ 976194 w 2288458"/>
                      <a:gd name="connsiteY2" fmla="*/ 0 h 885268"/>
                      <a:gd name="connsiteX3" fmla="*/ 1142883 w 2288458"/>
                      <a:gd name="connsiteY3" fmla="*/ 119062 h 885268"/>
                      <a:gd name="connsiteX4" fmla="*/ 1342907 w 2288458"/>
                      <a:gd name="connsiteY4" fmla="*/ 0 h 885268"/>
                      <a:gd name="connsiteX5" fmla="*/ 2185869 w 2288458"/>
                      <a:gd name="connsiteY5" fmla="*/ 628649 h 885268"/>
                      <a:gd name="connsiteX6" fmla="*/ 2154116 w 2288458"/>
                      <a:gd name="connsiteY6" fmla="*/ 881062 h 885268"/>
                      <a:gd name="connsiteX7" fmla="*/ 150698 w 2288458"/>
                      <a:gd name="connsiteY7" fmla="*/ 881062 h 885268"/>
                      <a:gd name="connsiteX0" fmla="*/ 150698 w 2294018"/>
                      <a:gd name="connsiteY0" fmla="*/ 881062 h 885268"/>
                      <a:gd name="connsiteX1" fmla="*/ 80844 w 2294018"/>
                      <a:gd name="connsiteY1" fmla="*/ 657225 h 885268"/>
                      <a:gd name="connsiteX2" fmla="*/ 976194 w 2294018"/>
                      <a:gd name="connsiteY2" fmla="*/ 0 h 885268"/>
                      <a:gd name="connsiteX3" fmla="*/ 1142883 w 2294018"/>
                      <a:gd name="connsiteY3" fmla="*/ 119062 h 885268"/>
                      <a:gd name="connsiteX4" fmla="*/ 1342907 w 2294018"/>
                      <a:gd name="connsiteY4" fmla="*/ 0 h 885268"/>
                      <a:gd name="connsiteX5" fmla="*/ 2185869 w 2294018"/>
                      <a:gd name="connsiteY5" fmla="*/ 628649 h 885268"/>
                      <a:gd name="connsiteX6" fmla="*/ 2154116 w 2294018"/>
                      <a:gd name="connsiteY6" fmla="*/ 881062 h 885268"/>
                      <a:gd name="connsiteX7" fmla="*/ 150698 w 2294018"/>
                      <a:gd name="connsiteY7" fmla="*/ 881062 h 885268"/>
                      <a:gd name="connsiteX0" fmla="*/ 150698 w 2294018"/>
                      <a:gd name="connsiteY0" fmla="*/ 881062 h 885268"/>
                      <a:gd name="connsiteX1" fmla="*/ 80844 w 2294018"/>
                      <a:gd name="connsiteY1" fmla="*/ 657225 h 885268"/>
                      <a:gd name="connsiteX2" fmla="*/ 976194 w 2294018"/>
                      <a:gd name="connsiteY2" fmla="*/ 0 h 885268"/>
                      <a:gd name="connsiteX3" fmla="*/ 1142883 w 2294018"/>
                      <a:gd name="connsiteY3" fmla="*/ 119062 h 885268"/>
                      <a:gd name="connsiteX4" fmla="*/ 1342907 w 2294018"/>
                      <a:gd name="connsiteY4" fmla="*/ 0 h 885268"/>
                      <a:gd name="connsiteX5" fmla="*/ 2185869 w 2294018"/>
                      <a:gd name="connsiteY5" fmla="*/ 628649 h 885268"/>
                      <a:gd name="connsiteX6" fmla="*/ 2154116 w 2294018"/>
                      <a:gd name="connsiteY6" fmla="*/ 881062 h 885268"/>
                      <a:gd name="connsiteX7" fmla="*/ 150698 w 2294018"/>
                      <a:gd name="connsiteY7" fmla="*/ 881062 h 885268"/>
                      <a:gd name="connsiteX0" fmla="*/ 150698 w 2295893"/>
                      <a:gd name="connsiteY0" fmla="*/ 881062 h 885268"/>
                      <a:gd name="connsiteX1" fmla="*/ 80844 w 2295893"/>
                      <a:gd name="connsiteY1" fmla="*/ 657225 h 885268"/>
                      <a:gd name="connsiteX2" fmla="*/ 976194 w 2295893"/>
                      <a:gd name="connsiteY2" fmla="*/ 0 h 885268"/>
                      <a:gd name="connsiteX3" fmla="*/ 1142883 w 2295893"/>
                      <a:gd name="connsiteY3" fmla="*/ 119062 h 885268"/>
                      <a:gd name="connsiteX4" fmla="*/ 1342907 w 2295893"/>
                      <a:gd name="connsiteY4" fmla="*/ 0 h 885268"/>
                      <a:gd name="connsiteX5" fmla="*/ 2185869 w 2295893"/>
                      <a:gd name="connsiteY5" fmla="*/ 628649 h 885268"/>
                      <a:gd name="connsiteX6" fmla="*/ 2154116 w 2295893"/>
                      <a:gd name="connsiteY6" fmla="*/ 881062 h 885268"/>
                      <a:gd name="connsiteX7" fmla="*/ 150698 w 2295893"/>
                      <a:gd name="connsiteY7" fmla="*/ 881062 h 885268"/>
                      <a:gd name="connsiteX0" fmla="*/ 150698 w 2279074"/>
                      <a:gd name="connsiteY0" fmla="*/ 881062 h 885268"/>
                      <a:gd name="connsiteX1" fmla="*/ 80844 w 2279074"/>
                      <a:gd name="connsiteY1" fmla="*/ 657225 h 885268"/>
                      <a:gd name="connsiteX2" fmla="*/ 976194 w 2279074"/>
                      <a:gd name="connsiteY2" fmla="*/ 0 h 885268"/>
                      <a:gd name="connsiteX3" fmla="*/ 1142883 w 2279074"/>
                      <a:gd name="connsiteY3" fmla="*/ 119062 h 885268"/>
                      <a:gd name="connsiteX4" fmla="*/ 1342907 w 2279074"/>
                      <a:gd name="connsiteY4" fmla="*/ 0 h 885268"/>
                      <a:gd name="connsiteX5" fmla="*/ 2152531 w 2279074"/>
                      <a:gd name="connsiteY5" fmla="*/ 600074 h 885268"/>
                      <a:gd name="connsiteX6" fmla="*/ 2154116 w 2279074"/>
                      <a:gd name="connsiteY6" fmla="*/ 881062 h 885268"/>
                      <a:gd name="connsiteX7" fmla="*/ 150698 w 2279074"/>
                      <a:gd name="connsiteY7" fmla="*/ 881062 h 885268"/>
                      <a:gd name="connsiteX0" fmla="*/ 150698 w 2296775"/>
                      <a:gd name="connsiteY0" fmla="*/ 881062 h 885268"/>
                      <a:gd name="connsiteX1" fmla="*/ 80844 w 2296775"/>
                      <a:gd name="connsiteY1" fmla="*/ 657225 h 885268"/>
                      <a:gd name="connsiteX2" fmla="*/ 976194 w 2296775"/>
                      <a:gd name="connsiteY2" fmla="*/ 0 h 885268"/>
                      <a:gd name="connsiteX3" fmla="*/ 1142883 w 2296775"/>
                      <a:gd name="connsiteY3" fmla="*/ 119062 h 885268"/>
                      <a:gd name="connsiteX4" fmla="*/ 1342907 w 2296775"/>
                      <a:gd name="connsiteY4" fmla="*/ 0 h 885268"/>
                      <a:gd name="connsiteX5" fmla="*/ 2152531 w 2296775"/>
                      <a:gd name="connsiteY5" fmla="*/ 600074 h 885268"/>
                      <a:gd name="connsiteX6" fmla="*/ 2154116 w 2296775"/>
                      <a:gd name="connsiteY6" fmla="*/ 881062 h 885268"/>
                      <a:gd name="connsiteX7" fmla="*/ 150698 w 2296775"/>
                      <a:gd name="connsiteY7" fmla="*/ 881062 h 885268"/>
                      <a:gd name="connsiteX0" fmla="*/ 150698 w 2296775"/>
                      <a:gd name="connsiteY0" fmla="*/ 881062 h 885268"/>
                      <a:gd name="connsiteX1" fmla="*/ 80844 w 2296775"/>
                      <a:gd name="connsiteY1" fmla="*/ 657225 h 885268"/>
                      <a:gd name="connsiteX2" fmla="*/ 976194 w 2296775"/>
                      <a:gd name="connsiteY2" fmla="*/ 0 h 885268"/>
                      <a:gd name="connsiteX3" fmla="*/ 1142883 w 2296775"/>
                      <a:gd name="connsiteY3" fmla="*/ 119062 h 885268"/>
                      <a:gd name="connsiteX4" fmla="*/ 1342907 w 2296775"/>
                      <a:gd name="connsiteY4" fmla="*/ 0 h 885268"/>
                      <a:gd name="connsiteX5" fmla="*/ 2152531 w 2296775"/>
                      <a:gd name="connsiteY5" fmla="*/ 600074 h 885268"/>
                      <a:gd name="connsiteX6" fmla="*/ 2154116 w 2296775"/>
                      <a:gd name="connsiteY6" fmla="*/ 881062 h 885268"/>
                      <a:gd name="connsiteX7" fmla="*/ 150698 w 2296775"/>
                      <a:gd name="connsiteY7" fmla="*/ 881062 h 885268"/>
                      <a:gd name="connsiteX0" fmla="*/ 150698 w 2296775"/>
                      <a:gd name="connsiteY0" fmla="*/ 881062 h 885268"/>
                      <a:gd name="connsiteX1" fmla="*/ 80844 w 2296775"/>
                      <a:gd name="connsiteY1" fmla="*/ 657225 h 885268"/>
                      <a:gd name="connsiteX2" fmla="*/ 976194 w 2296775"/>
                      <a:gd name="connsiteY2" fmla="*/ 0 h 885268"/>
                      <a:gd name="connsiteX3" fmla="*/ 1142883 w 2296775"/>
                      <a:gd name="connsiteY3" fmla="*/ 119062 h 885268"/>
                      <a:gd name="connsiteX4" fmla="*/ 1342907 w 2296775"/>
                      <a:gd name="connsiteY4" fmla="*/ 0 h 885268"/>
                      <a:gd name="connsiteX5" fmla="*/ 2152531 w 2296775"/>
                      <a:gd name="connsiteY5" fmla="*/ 600074 h 885268"/>
                      <a:gd name="connsiteX6" fmla="*/ 2154116 w 2296775"/>
                      <a:gd name="connsiteY6" fmla="*/ 881062 h 885268"/>
                      <a:gd name="connsiteX7" fmla="*/ 150698 w 2296775"/>
                      <a:gd name="connsiteY7" fmla="*/ 881062 h 885268"/>
                      <a:gd name="connsiteX0" fmla="*/ 150698 w 2300449"/>
                      <a:gd name="connsiteY0" fmla="*/ 881062 h 885268"/>
                      <a:gd name="connsiteX1" fmla="*/ 80844 w 2300449"/>
                      <a:gd name="connsiteY1" fmla="*/ 657225 h 885268"/>
                      <a:gd name="connsiteX2" fmla="*/ 976194 w 2300449"/>
                      <a:gd name="connsiteY2" fmla="*/ 0 h 885268"/>
                      <a:gd name="connsiteX3" fmla="*/ 1142883 w 2300449"/>
                      <a:gd name="connsiteY3" fmla="*/ 119062 h 885268"/>
                      <a:gd name="connsiteX4" fmla="*/ 1342907 w 2300449"/>
                      <a:gd name="connsiteY4" fmla="*/ 0 h 885268"/>
                      <a:gd name="connsiteX5" fmla="*/ 2152531 w 2300449"/>
                      <a:gd name="connsiteY5" fmla="*/ 600074 h 885268"/>
                      <a:gd name="connsiteX6" fmla="*/ 2154116 w 2300449"/>
                      <a:gd name="connsiteY6" fmla="*/ 881062 h 885268"/>
                      <a:gd name="connsiteX7" fmla="*/ 150698 w 2300449"/>
                      <a:gd name="connsiteY7" fmla="*/ 881062 h 885268"/>
                      <a:gd name="connsiteX0" fmla="*/ 150698 w 2293668"/>
                      <a:gd name="connsiteY0" fmla="*/ 881062 h 885268"/>
                      <a:gd name="connsiteX1" fmla="*/ 80844 w 2293668"/>
                      <a:gd name="connsiteY1" fmla="*/ 657225 h 885268"/>
                      <a:gd name="connsiteX2" fmla="*/ 976194 w 2293668"/>
                      <a:gd name="connsiteY2" fmla="*/ 0 h 885268"/>
                      <a:gd name="connsiteX3" fmla="*/ 1142883 w 2293668"/>
                      <a:gd name="connsiteY3" fmla="*/ 119062 h 885268"/>
                      <a:gd name="connsiteX4" fmla="*/ 1342907 w 2293668"/>
                      <a:gd name="connsiteY4" fmla="*/ 0 h 885268"/>
                      <a:gd name="connsiteX5" fmla="*/ 2152531 w 2293668"/>
                      <a:gd name="connsiteY5" fmla="*/ 600074 h 885268"/>
                      <a:gd name="connsiteX6" fmla="*/ 2154116 w 2293668"/>
                      <a:gd name="connsiteY6" fmla="*/ 881062 h 885268"/>
                      <a:gd name="connsiteX7" fmla="*/ 150698 w 2293668"/>
                      <a:gd name="connsiteY7" fmla="*/ 881062 h 885268"/>
                      <a:gd name="connsiteX0" fmla="*/ 150698 w 2284333"/>
                      <a:gd name="connsiteY0" fmla="*/ 881062 h 885268"/>
                      <a:gd name="connsiteX1" fmla="*/ 80844 w 2284333"/>
                      <a:gd name="connsiteY1" fmla="*/ 657225 h 885268"/>
                      <a:gd name="connsiteX2" fmla="*/ 976194 w 2284333"/>
                      <a:gd name="connsiteY2" fmla="*/ 0 h 885268"/>
                      <a:gd name="connsiteX3" fmla="*/ 1142883 w 2284333"/>
                      <a:gd name="connsiteY3" fmla="*/ 119062 h 885268"/>
                      <a:gd name="connsiteX4" fmla="*/ 1342907 w 2284333"/>
                      <a:gd name="connsiteY4" fmla="*/ 0 h 885268"/>
                      <a:gd name="connsiteX5" fmla="*/ 2152531 w 2284333"/>
                      <a:gd name="connsiteY5" fmla="*/ 600074 h 885268"/>
                      <a:gd name="connsiteX6" fmla="*/ 2154116 w 2284333"/>
                      <a:gd name="connsiteY6" fmla="*/ 881062 h 885268"/>
                      <a:gd name="connsiteX7" fmla="*/ 150698 w 2284333"/>
                      <a:gd name="connsiteY7" fmla="*/ 881062 h 885268"/>
                      <a:gd name="connsiteX0" fmla="*/ 150698 w 2293121"/>
                      <a:gd name="connsiteY0" fmla="*/ 881062 h 885268"/>
                      <a:gd name="connsiteX1" fmla="*/ 80844 w 2293121"/>
                      <a:gd name="connsiteY1" fmla="*/ 657225 h 885268"/>
                      <a:gd name="connsiteX2" fmla="*/ 976194 w 2293121"/>
                      <a:gd name="connsiteY2" fmla="*/ 0 h 885268"/>
                      <a:gd name="connsiteX3" fmla="*/ 1142883 w 2293121"/>
                      <a:gd name="connsiteY3" fmla="*/ 119062 h 885268"/>
                      <a:gd name="connsiteX4" fmla="*/ 1342907 w 2293121"/>
                      <a:gd name="connsiteY4" fmla="*/ 0 h 885268"/>
                      <a:gd name="connsiteX5" fmla="*/ 2152531 w 2293121"/>
                      <a:gd name="connsiteY5" fmla="*/ 600074 h 885268"/>
                      <a:gd name="connsiteX6" fmla="*/ 2154116 w 2293121"/>
                      <a:gd name="connsiteY6" fmla="*/ 881062 h 885268"/>
                      <a:gd name="connsiteX7" fmla="*/ 150698 w 2293121"/>
                      <a:gd name="connsiteY7" fmla="*/ 881062 h 885268"/>
                      <a:gd name="connsiteX0" fmla="*/ 155583 w 2298006"/>
                      <a:gd name="connsiteY0" fmla="*/ 881062 h 881208"/>
                      <a:gd name="connsiteX1" fmla="*/ 85729 w 2298006"/>
                      <a:gd name="connsiteY1" fmla="*/ 657225 h 881208"/>
                      <a:gd name="connsiteX2" fmla="*/ 981079 w 2298006"/>
                      <a:gd name="connsiteY2" fmla="*/ 0 h 881208"/>
                      <a:gd name="connsiteX3" fmla="*/ 1147768 w 2298006"/>
                      <a:gd name="connsiteY3" fmla="*/ 119062 h 881208"/>
                      <a:gd name="connsiteX4" fmla="*/ 1347792 w 2298006"/>
                      <a:gd name="connsiteY4" fmla="*/ 0 h 881208"/>
                      <a:gd name="connsiteX5" fmla="*/ 2157416 w 2298006"/>
                      <a:gd name="connsiteY5" fmla="*/ 600074 h 881208"/>
                      <a:gd name="connsiteX6" fmla="*/ 2159001 w 2298006"/>
                      <a:gd name="connsiteY6" fmla="*/ 881062 h 881208"/>
                      <a:gd name="connsiteX7" fmla="*/ 155583 w 2298006"/>
                      <a:gd name="connsiteY7" fmla="*/ 881062 h 881208"/>
                      <a:gd name="connsiteX0" fmla="*/ 145147 w 2287570"/>
                      <a:gd name="connsiteY0" fmla="*/ 881062 h 881222"/>
                      <a:gd name="connsiteX1" fmla="*/ 75293 w 2287570"/>
                      <a:gd name="connsiteY1" fmla="*/ 657225 h 881222"/>
                      <a:gd name="connsiteX2" fmla="*/ 970643 w 2287570"/>
                      <a:gd name="connsiteY2" fmla="*/ 0 h 881222"/>
                      <a:gd name="connsiteX3" fmla="*/ 1137332 w 2287570"/>
                      <a:gd name="connsiteY3" fmla="*/ 119062 h 881222"/>
                      <a:gd name="connsiteX4" fmla="*/ 1337356 w 2287570"/>
                      <a:gd name="connsiteY4" fmla="*/ 0 h 881222"/>
                      <a:gd name="connsiteX5" fmla="*/ 2146980 w 2287570"/>
                      <a:gd name="connsiteY5" fmla="*/ 600074 h 881222"/>
                      <a:gd name="connsiteX6" fmla="*/ 2148565 w 2287570"/>
                      <a:gd name="connsiteY6" fmla="*/ 881062 h 881222"/>
                      <a:gd name="connsiteX7" fmla="*/ 145147 w 2287570"/>
                      <a:gd name="connsiteY7" fmla="*/ 881062 h 881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87570" h="881222">
                        <a:moveTo>
                          <a:pt x="145147" y="881062"/>
                        </a:moveTo>
                        <a:cubicBezTo>
                          <a:pt x="5182" y="886618"/>
                          <a:pt x="-62290" y="746918"/>
                          <a:pt x="75293" y="657225"/>
                        </a:cubicBezTo>
                        <a:cubicBezTo>
                          <a:pt x="255738" y="538956"/>
                          <a:pt x="794430" y="80169"/>
                          <a:pt x="970643" y="0"/>
                        </a:cubicBezTo>
                        <a:lnTo>
                          <a:pt x="1137332" y="119062"/>
                        </a:lnTo>
                        <a:lnTo>
                          <a:pt x="1337356" y="0"/>
                        </a:lnTo>
                        <a:cubicBezTo>
                          <a:pt x="1519124" y="123824"/>
                          <a:pt x="1954630" y="457992"/>
                          <a:pt x="2146980" y="600074"/>
                        </a:cubicBezTo>
                        <a:cubicBezTo>
                          <a:pt x="2334567" y="727868"/>
                          <a:pt x="2333772" y="882648"/>
                          <a:pt x="2148565" y="881062"/>
                        </a:cubicBezTo>
                        <a:lnTo>
                          <a:pt x="145147" y="881062"/>
                        </a:lnTo>
                        <a:close/>
                      </a:path>
                    </a:pathLst>
                  </a:custGeom>
                  <a:grpFill/>
                  <a:ln w="12700" cap="flat" cmpd="sng" algn="ctr">
                    <a:noFill/>
                    <a:prstDash val="solid"/>
                    <a:miter lim="800000"/>
                  </a:ln>
                  <a:effectLst/>
                </p:spPr>
                <p:txBody>
                  <a:bodyPr rtlCol="0" anchor="ctr"/>
                  <a:lstStyle/>
                  <a:p>
                    <a:pPr algn="ctr"/>
                    <a:endParaRPr lang="en-US" kern="0" dirty="0">
                      <a:solidFill>
                        <a:prstClr val="white"/>
                      </a:solidFill>
                      <a:latin typeface="Arial" panose="020B0604020202020204" pitchFamily="34" charset="0"/>
                      <a:cs typeface="Arial" panose="020B0604020202020204" pitchFamily="34" charset="0"/>
                    </a:endParaRPr>
                  </a:p>
                </p:txBody>
              </p:sp>
              <p:sp>
                <p:nvSpPr>
                  <p:cNvPr id="129" name="Freeform 147">
                    <a:extLst>
                      <a:ext uri="{FF2B5EF4-FFF2-40B4-BE49-F238E27FC236}">
                        <a16:creationId xmlns:a16="http://schemas.microsoft.com/office/drawing/2014/main" id="{5D525A2D-ED52-4B0D-BA3C-664D225E72FA}"/>
                      </a:ext>
                    </a:extLst>
                  </p:cNvPr>
                  <p:cNvSpPr>
                    <a:spLocks/>
                  </p:cNvSpPr>
                  <p:nvPr/>
                </p:nvSpPr>
                <p:spPr bwMode="auto">
                  <a:xfrm>
                    <a:off x="4260791" y="2650206"/>
                    <a:ext cx="878760" cy="1153376"/>
                  </a:xfrm>
                  <a:custGeom>
                    <a:avLst/>
                    <a:gdLst>
                      <a:gd name="T0" fmla="*/ 95 w 95"/>
                      <a:gd name="T1" fmla="*/ 127 h 127"/>
                      <a:gd name="T2" fmla="*/ 95 w 95"/>
                      <a:gd name="T3" fmla="*/ 0 h 127"/>
                      <a:gd name="T4" fmla="*/ 31 w 95"/>
                      <a:gd name="T5" fmla="*/ 40 h 127"/>
                      <a:gd name="T6" fmla="*/ 0 w 95"/>
                      <a:gd name="T7" fmla="*/ 58 h 127"/>
                      <a:gd name="T8" fmla="*/ 95 w 95"/>
                      <a:gd name="T9" fmla="*/ 127 h 127"/>
                      <a:gd name="connsiteX0" fmla="*/ 10000 w 10000"/>
                      <a:gd name="connsiteY0" fmla="*/ 10000 h 10000"/>
                      <a:gd name="connsiteX1" fmla="*/ 10000 w 10000"/>
                      <a:gd name="connsiteY1" fmla="*/ 0 h 10000"/>
                      <a:gd name="connsiteX2" fmla="*/ 0 w 10000"/>
                      <a:gd name="connsiteY2" fmla="*/ 4567 h 10000"/>
                      <a:gd name="connsiteX3" fmla="*/ 10000 w 10000"/>
                      <a:gd name="connsiteY3" fmla="*/ 10000 h 10000"/>
                    </a:gdLst>
                    <a:ahLst/>
                    <a:cxnLst>
                      <a:cxn ang="0">
                        <a:pos x="connsiteX0" y="connsiteY0"/>
                      </a:cxn>
                      <a:cxn ang="0">
                        <a:pos x="connsiteX1" y="connsiteY1"/>
                      </a:cxn>
                      <a:cxn ang="0">
                        <a:pos x="connsiteX2" y="connsiteY2"/>
                      </a:cxn>
                      <a:cxn ang="0">
                        <a:pos x="connsiteX3" y="connsiteY3"/>
                      </a:cxn>
                    </a:cxnLst>
                    <a:rect l="l" t="t" r="r" b="b"/>
                    <a:pathLst>
                      <a:path w="10000" h="10000">
                        <a:moveTo>
                          <a:pt x="10000" y="10000"/>
                        </a:moveTo>
                        <a:lnTo>
                          <a:pt x="10000" y="0"/>
                        </a:lnTo>
                        <a:lnTo>
                          <a:pt x="0" y="4567"/>
                        </a:lnTo>
                        <a:lnTo>
                          <a:pt x="10000" y="1000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kern="0" dirty="0">
                      <a:solidFill>
                        <a:prstClr val="black"/>
                      </a:solidFill>
                      <a:latin typeface="Arial" panose="020B0604020202020204" pitchFamily="34" charset="0"/>
                      <a:cs typeface="Arial" panose="020B0604020202020204" pitchFamily="34" charset="0"/>
                    </a:endParaRPr>
                  </a:p>
                </p:txBody>
              </p:sp>
              <p:sp>
                <p:nvSpPr>
                  <p:cNvPr id="130" name="Freeform 148">
                    <a:extLst>
                      <a:ext uri="{FF2B5EF4-FFF2-40B4-BE49-F238E27FC236}">
                        <a16:creationId xmlns:a16="http://schemas.microsoft.com/office/drawing/2014/main" id="{C320D015-5D58-48BF-A60B-C0187DB0E04F}"/>
                      </a:ext>
                    </a:extLst>
                  </p:cNvPr>
                  <p:cNvSpPr>
                    <a:spLocks/>
                  </p:cNvSpPr>
                  <p:nvPr/>
                </p:nvSpPr>
                <p:spPr bwMode="auto">
                  <a:xfrm>
                    <a:off x="2832806" y="2631897"/>
                    <a:ext cx="897069" cy="1208293"/>
                  </a:xfrm>
                  <a:custGeom>
                    <a:avLst/>
                    <a:gdLst>
                      <a:gd name="T0" fmla="*/ 68 w 98"/>
                      <a:gd name="T1" fmla="*/ 84 h 133"/>
                      <a:gd name="T2" fmla="*/ 98 w 98"/>
                      <a:gd name="T3" fmla="*/ 62 h 133"/>
                      <a:gd name="T4" fmla="*/ 0 w 98"/>
                      <a:gd name="T5" fmla="*/ 0 h 133"/>
                      <a:gd name="T6" fmla="*/ 0 w 98"/>
                      <a:gd name="T7" fmla="*/ 133 h 133"/>
                      <a:gd name="T8" fmla="*/ 68 w 98"/>
                      <a:gd name="T9" fmla="*/ 84 h 133"/>
                      <a:gd name="connsiteX0" fmla="*/ 0 w 10000"/>
                      <a:gd name="connsiteY0" fmla="*/ 10000 h 10000"/>
                      <a:gd name="connsiteX1" fmla="*/ 10000 w 10000"/>
                      <a:gd name="connsiteY1" fmla="*/ 4662 h 10000"/>
                      <a:gd name="connsiteX2" fmla="*/ 0 w 10000"/>
                      <a:gd name="connsiteY2" fmla="*/ 0 h 10000"/>
                      <a:gd name="connsiteX3" fmla="*/ 0 w 10000"/>
                      <a:gd name="connsiteY3" fmla="*/ 10000 h 10000"/>
                    </a:gdLst>
                    <a:ahLst/>
                    <a:cxnLst>
                      <a:cxn ang="0">
                        <a:pos x="connsiteX0" y="connsiteY0"/>
                      </a:cxn>
                      <a:cxn ang="0">
                        <a:pos x="connsiteX1" y="connsiteY1"/>
                      </a:cxn>
                      <a:cxn ang="0">
                        <a:pos x="connsiteX2" y="connsiteY2"/>
                      </a:cxn>
                      <a:cxn ang="0">
                        <a:pos x="connsiteX3" y="connsiteY3"/>
                      </a:cxn>
                    </a:cxnLst>
                    <a:rect l="l" t="t" r="r" b="b"/>
                    <a:pathLst>
                      <a:path w="10000" h="10000">
                        <a:moveTo>
                          <a:pt x="0" y="10000"/>
                        </a:moveTo>
                        <a:lnTo>
                          <a:pt x="10000" y="4662"/>
                        </a:lnTo>
                        <a:lnTo>
                          <a:pt x="0" y="0"/>
                        </a:lnTo>
                        <a:lnTo>
                          <a:pt x="0" y="1000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kern="0" dirty="0">
                      <a:solidFill>
                        <a:prstClr val="black"/>
                      </a:solidFill>
                      <a:latin typeface="Arial" panose="020B0604020202020204" pitchFamily="34" charset="0"/>
                      <a:cs typeface="Arial" panose="020B0604020202020204" pitchFamily="34" charset="0"/>
                    </a:endParaRPr>
                  </a:p>
                </p:txBody>
              </p:sp>
            </p:grpSp>
            <p:sp>
              <p:nvSpPr>
                <p:cNvPr id="82" name="Freeform 461">
                  <a:extLst>
                    <a:ext uri="{FF2B5EF4-FFF2-40B4-BE49-F238E27FC236}">
                      <a16:creationId xmlns:a16="http://schemas.microsoft.com/office/drawing/2014/main" id="{47C44FC4-906C-4502-B41F-6343329481E9}"/>
                    </a:ext>
                  </a:extLst>
                </p:cNvPr>
                <p:cNvSpPr/>
                <p:nvPr/>
              </p:nvSpPr>
              <p:spPr>
                <a:xfrm>
                  <a:off x="3488791" y="3115707"/>
                  <a:ext cx="179934" cy="182640"/>
                </a:xfrm>
                <a:custGeom>
                  <a:avLst/>
                  <a:gdLst>
                    <a:gd name="connsiteX0" fmla="*/ 2479387 w 4013514"/>
                    <a:gd name="connsiteY0" fmla="*/ 534 h 4073882"/>
                    <a:gd name="connsiteX1" fmla="*/ 3616564 w 4013514"/>
                    <a:gd name="connsiteY1" fmla="*/ 834827 h 4073882"/>
                    <a:gd name="connsiteX2" fmla="*/ 3616566 w 4013514"/>
                    <a:gd name="connsiteY2" fmla="*/ 1438902 h 4073882"/>
                    <a:gd name="connsiteX3" fmla="*/ 2549764 w 4013514"/>
                    <a:gd name="connsiteY3" fmla="*/ 3401815 h 4073882"/>
                    <a:gd name="connsiteX4" fmla="*/ 126607 w 4013514"/>
                    <a:gd name="connsiteY4" fmla="*/ 3784592 h 4073882"/>
                    <a:gd name="connsiteX5" fmla="*/ 1127365 w 4013514"/>
                    <a:gd name="connsiteY5" fmla="*/ 3159753 h 4073882"/>
                    <a:gd name="connsiteX6" fmla="*/ 16118 w 4013514"/>
                    <a:gd name="connsiteY6" fmla="*/ 1597648 h 4073882"/>
                    <a:gd name="connsiteX7" fmla="*/ 181217 w 4013514"/>
                    <a:gd name="connsiteY7" fmla="*/ 1286498 h 4073882"/>
                    <a:gd name="connsiteX8" fmla="*/ 1495664 w 4013514"/>
                    <a:gd name="connsiteY8" fmla="*/ 1679377 h 4073882"/>
                    <a:gd name="connsiteX9" fmla="*/ 2479387 w 4013514"/>
                    <a:gd name="connsiteY9" fmla="*/ 534 h 4073882"/>
                    <a:gd name="connsiteX10" fmla="*/ 2876792 w 4013514"/>
                    <a:gd name="connsiteY10" fmla="*/ 749923 h 4073882"/>
                    <a:gd name="connsiteX11" fmla="*/ 2619617 w 4013514"/>
                    <a:gd name="connsiteY11" fmla="*/ 1007098 h 4073882"/>
                    <a:gd name="connsiteX12" fmla="*/ 2876792 w 4013514"/>
                    <a:gd name="connsiteY12" fmla="*/ 1264273 h 4073882"/>
                    <a:gd name="connsiteX13" fmla="*/ 3133967 w 4013514"/>
                    <a:gd name="connsiteY13" fmla="*/ 1007098 h 4073882"/>
                    <a:gd name="connsiteX14" fmla="*/ 2876792 w 4013514"/>
                    <a:gd name="connsiteY14" fmla="*/ 749923 h 4073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13514" h="4073882">
                      <a:moveTo>
                        <a:pt x="2479387" y="534"/>
                      </a:moveTo>
                      <a:cubicBezTo>
                        <a:pt x="2913699" y="-12960"/>
                        <a:pt x="3366930" y="228303"/>
                        <a:pt x="3616564" y="834827"/>
                      </a:cubicBezTo>
                      <a:cubicBezTo>
                        <a:pt x="4396556" y="1202206"/>
                        <a:pt x="3821883" y="1252371"/>
                        <a:pt x="3616566" y="1438902"/>
                      </a:cubicBezTo>
                      <a:cubicBezTo>
                        <a:pt x="3690649" y="1936583"/>
                        <a:pt x="3094382" y="2968533"/>
                        <a:pt x="2549764" y="3401815"/>
                      </a:cubicBezTo>
                      <a:cubicBezTo>
                        <a:pt x="1428354" y="4269013"/>
                        <a:pt x="-79768" y="4181594"/>
                        <a:pt x="126607" y="3784592"/>
                      </a:cubicBezTo>
                      <a:cubicBezTo>
                        <a:pt x="525810" y="3644046"/>
                        <a:pt x="842462" y="3503499"/>
                        <a:pt x="1127365" y="3159753"/>
                      </a:cubicBezTo>
                      <a:cubicBezTo>
                        <a:pt x="772400" y="2915912"/>
                        <a:pt x="91259" y="2494057"/>
                        <a:pt x="16118" y="1597648"/>
                      </a:cubicBezTo>
                      <a:cubicBezTo>
                        <a:pt x="-815" y="1441014"/>
                        <a:pt x="-49499" y="1185035"/>
                        <a:pt x="181217" y="1286498"/>
                      </a:cubicBezTo>
                      <a:cubicBezTo>
                        <a:pt x="398175" y="1356211"/>
                        <a:pt x="1098790" y="1650939"/>
                        <a:pt x="1495664" y="1679377"/>
                      </a:cubicBezTo>
                      <a:cubicBezTo>
                        <a:pt x="1084237" y="753170"/>
                        <a:pt x="1755534" y="23023"/>
                        <a:pt x="2479387" y="534"/>
                      </a:cubicBezTo>
                      <a:close/>
                      <a:moveTo>
                        <a:pt x="2876792" y="749923"/>
                      </a:moveTo>
                      <a:cubicBezTo>
                        <a:pt x="2734758" y="749923"/>
                        <a:pt x="2619617" y="865064"/>
                        <a:pt x="2619617" y="1007098"/>
                      </a:cubicBezTo>
                      <a:cubicBezTo>
                        <a:pt x="2619617" y="1149132"/>
                        <a:pt x="2734758" y="1264273"/>
                        <a:pt x="2876792" y="1264273"/>
                      </a:cubicBezTo>
                      <a:cubicBezTo>
                        <a:pt x="3018826" y="1264273"/>
                        <a:pt x="3133967" y="1149132"/>
                        <a:pt x="3133967" y="1007098"/>
                      </a:cubicBezTo>
                      <a:cubicBezTo>
                        <a:pt x="3133967" y="865064"/>
                        <a:pt x="3018826" y="749923"/>
                        <a:pt x="2876792" y="749923"/>
                      </a:cubicBezTo>
                      <a:close/>
                    </a:path>
                  </a:pathLst>
                </a:custGeom>
                <a:solidFill>
                  <a:srgbClr val="CDCB20"/>
                </a:solidFill>
                <a:ln w="12700" cap="flat" cmpd="sng" algn="ctr">
                  <a:noFill/>
                  <a:prstDash val="solid"/>
                  <a:miter lim="800000"/>
                </a:ln>
                <a:effectLst/>
              </p:spPr>
              <p:txBody>
                <a:bodyPr rtlCol="0" anchor="ctr"/>
                <a:lstStyle/>
                <a:p>
                  <a:pPr algn="ctr"/>
                  <a:endParaRPr lang="en-US" kern="0" dirty="0">
                    <a:solidFill>
                      <a:prstClr val="white"/>
                    </a:solidFill>
                    <a:latin typeface="Arial" panose="020B0604020202020204" pitchFamily="34" charset="0"/>
                    <a:cs typeface="Arial" panose="020B0604020202020204" pitchFamily="34" charset="0"/>
                  </a:endParaRPr>
                </a:p>
              </p:txBody>
            </p:sp>
            <p:grpSp>
              <p:nvGrpSpPr>
                <p:cNvPr id="83" name="Group 82">
                  <a:extLst>
                    <a:ext uri="{FF2B5EF4-FFF2-40B4-BE49-F238E27FC236}">
                      <a16:creationId xmlns:a16="http://schemas.microsoft.com/office/drawing/2014/main" id="{EAC33E9F-12C8-402B-9D66-A7527320F27A}"/>
                    </a:ext>
                  </a:extLst>
                </p:cNvPr>
                <p:cNvGrpSpPr/>
                <p:nvPr/>
              </p:nvGrpSpPr>
              <p:grpSpPr>
                <a:xfrm>
                  <a:off x="2187846" y="4331524"/>
                  <a:ext cx="134186" cy="217664"/>
                  <a:chOff x="3772573" y="3072370"/>
                  <a:chExt cx="699550" cy="1134759"/>
                </a:xfrm>
                <a:solidFill>
                  <a:srgbClr val="CDCB20"/>
                </a:solidFill>
                <a:effectLst/>
              </p:grpSpPr>
              <p:sp>
                <p:nvSpPr>
                  <p:cNvPr id="124" name="Freeform 503">
                    <a:extLst>
                      <a:ext uri="{FF2B5EF4-FFF2-40B4-BE49-F238E27FC236}">
                        <a16:creationId xmlns:a16="http://schemas.microsoft.com/office/drawing/2014/main" id="{4EC123C7-6A2D-4E10-AD18-8CFE1FCF8A88}"/>
                      </a:ext>
                    </a:extLst>
                  </p:cNvPr>
                  <p:cNvSpPr/>
                  <p:nvPr/>
                </p:nvSpPr>
                <p:spPr>
                  <a:xfrm>
                    <a:off x="3772573" y="3072370"/>
                    <a:ext cx="699550" cy="941613"/>
                  </a:xfrm>
                  <a:custGeom>
                    <a:avLst/>
                    <a:gdLst>
                      <a:gd name="connsiteX0" fmla="*/ 515263 w 699550"/>
                      <a:gd name="connsiteY0" fmla="*/ 897124 h 941618"/>
                      <a:gd name="connsiteX1" fmla="*/ 517936 w 699550"/>
                      <a:gd name="connsiteY1" fmla="*/ 941618 h 941618"/>
                      <a:gd name="connsiteX2" fmla="*/ 515263 w 699550"/>
                      <a:gd name="connsiteY2" fmla="*/ 941584 h 941618"/>
                      <a:gd name="connsiteX3" fmla="*/ 349775 w 699550"/>
                      <a:gd name="connsiteY3" fmla="*/ 0 h 941618"/>
                      <a:gd name="connsiteX4" fmla="*/ 699550 w 699550"/>
                      <a:gd name="connsiteY4" fmla="*/ 349776 h 941618"/>
                      <a:gd name="connsiteX5" fmla="*/ 657334 w 699550"/>
                      <a:gd name="connsiteY5" fmla="*/ 516500 h 941618"/>
                      <a:gd name="connsiteX6" fmla="*/ 633144 w 699550"/>
                      <a:gd name="connsiteY6" fmla="*/ 561245 h 941618"/>
                      <a:gd name="connsiteX7" fmla="*/ 517897 w 699550"/>
                      <a:gd name="connsiteY7" fmla="*/ 829001 h 941618"/>
                      <a:gd name="connsiteX8" fmla="*/ 515263 w 699550"/>
                      <a:gd name="connsiteY8" fmla="*/ 868583 h 941618"/>
                      <a:gd name="connsiteX9" fmla="*/ 515263 w 699550"/>
                      <a:gd name="connsiteY9" fmla="*/ 866561 h 941618"/>
                      <a:gd name="connsiteX10" fmla="*/ 172380 w 699550"/>
                      <a:gd name="connsiteY10" fmla="*/ 866561 h 941618"/>
                      <a:gd name="connsiteX11" fmla="*/ 171463 w 699550"/>
                      <a:gd name="connsiteY11" fmla="*/ 842997 h 941618"/>
                      <a:gd name="connsiteX12" fmla="*/ 81988 w 699550"/>
                      <a:gd name="connsiteY12" fmla="*/ 580333 h 941618"/>
                      <a:gd name="connsiteX13" fmla="*/ 59736 w 699550"/>
                      <a:gd name="connsiteY13" fmla="*/ 545339 h 941618"/>
                      <a:gd name="connsiteX14" fmla="*/ 0 w 699550"/>
                      <a:gd name="connsiteY14" fmla="*/ 349776 h 941618"/>
                      <a:gd name="connsiteX15" fmla="*/ 349775 w 699550"/>
                      <a:gd name="connsiteY15" fmla="*/ 0 h 941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99550" h="941618">
                        <a:moveTo>
                          <a:pt x="515263" y="897124"/>
                        </a:moveTo>
                        <a:lnTo>
                          <a:pt x="517936" y="941618"/>
                        </a:lnTo>
                        <a:lnTo>
                          <a:pt x="515263" y="941584"/>
                        </a:lnTo>
                        <a:close/>
                        <a:moveTo>
                          <a:pt x="349775" y="0"/>
                        </a:moveTo>
                        <a:cubicBezTo>
                          <a:pt x="542951" y="0"/>
                          <a:pt x="699550" y="156600"/>
                          <a:pt x="699550" y="349776"/>
                        </a:cubicBezTo>
                        <a:cubicBezTo>
                          <a:pt x="699550" y="410143"/>
                          <a:pt x="684257" y="466939"/>
                          <a:pt x="657334" y="516500"/>
                        </a:cubicBezTo>
                        <a:lnTo>
                          <a:pt x="633144" y="561245"/>
                        </a:lnTo>
                        <a:cubicBezTo>
                          <a:pt x="581673" y="656613"/>
                          <a:pt x="531418" y="728135"/>
                          <a:pt x="517897" y="829001"/>
                        </a:cubicBezTo>
                        <a:lnTo>
                          <a:pt x="515263" y="868583"/>
                        </a:lnTo>
                        <a:lnTo>
                          <a:pt x="515263" y="866561"/>
                        </a:lnTo>
                        <a:lnTo>
                          <a:pt x="172380" y="866561"/>
                        </a:lnTo>
                        <a:lnTo>
                          <a:pt x="171463" y="842997"/>
                        </a:lnTo>
                        <a:cubicBezTo>
                          <a:pt x="161787" y="752337"/>
                          <a:pt x="133557" y="670677"/>
                          <a:pt x="81988" y="580333"/>
                        </a:cubicBezTo>
                        <a:lnTo>
                          <a:pt x="59736" y="545339"/>
                        </a:lnTo>
                        <a:cubicBezTo>
                          <a:pt x="22022" y="489514"/>
                          <a:pt x="0" y="422217"/>
                          <a:pt x="0" y="349776"/>
                        </a:cubicBezTo>
                        <a:cubicBezTo>
                          <a:pt x="0" y="156600"/>
                          <a:pt x="156600" y="0"/>
                          <a:pt x="349775" y="0"/>
                        </a:cubicBezTo>
                        <a:close/>
                      </a:path>
                    </a:pathLst>
                  </a:custGeom>
                  <a:grp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125" name="Round Same Side Corner Rectangle 97">
                    <a:extLst>
                      <a:ext uri="{FF2B5EF4-FFF2-40B4-BE49-F238E27FC236}">
                        <a16:creationId xmlns:a16="http://schemas.microsoft.com/office/drawing/2014/main" id="{D2038C6C-CFD2-45B5-BB68-782CE6FCFCE3}"/>
                      </a:ext>
                    </a:extLst>
                  </p:cNvPr>
                  <p:cNvSpPr/>
                  <p:nvPr/>
                </p:nvSpPr>
                <p:spPr>
                  <a:xfrm flipV="1">
                    <a:off x="3994964" y="4113865"/>
                    <a:ext cx="240948" cy="93264"/>
                  </a:xfrm>
                  <a:custGeom>
                    <a:avLst/>
                    <a:gdLst>
                      <a:gd name="connsiteX0" fmla="*/ 85330 w 896932"/>
                      <a:gd name="connsiteY0" fmla="*/ 0 h 511968"/>
                      <a:gd name="connsiteX1" fmla="*/ 811602 w 896932"/>
                      <a:gd name="connsiteY1" fmla="*/ 0 h 511968"/>
                      <a:gd name="connsiteX2" fmla="*/ 896932 w 896932"/>
                      <a:gd name="connsiteY2" fmla="*/ 85330 h 511968"/>
                      <a:gd name="connsiteX3" fmla="*/ 896932 w 896932"/>
                      <a:gd name="connsiteY3" fmla="*/ 511968 h 511968"/>
                      <a:gd name="connsiteX4" fmla="*/ 896932 w 896932"/>
                      <a:gd name="connsiteY4" fmla="*/ 511968 h 511968"/>
                      <a:gd name="connsiteX5" fmla="*/ 0 w 896932"/>
                      <a:gd name="connsiteY5" fmla="*/ 511968 h 511968"/>
                      <a:gd name="connsiteX6" fmla="*/ 0 w 896932"/>
                      <a:gd name="connsiteY6" fmla="*/ 511968 h 511968"/>
                      <a:gd name="connsiteX7" fmla="*/ 0 w 896932"/>
                      <a:gd name="connsiteY7" fmla="*/ 85330 h 511968"/>
                      <a:gd name="connsiteX8" fmla="*/ 85330 w 896932"/>
                      <a:gd name="connsiteY8" fmla="*/ 0 h 511968"/>
                      <a:gd name="connsiteX0" fmla="*/ 130574 w 896932"/>
                      <a:gd name="connsiteY0" fmla="*/ 0 h 511968"/>
                      <a:gd name="connsiteX1" fmla="*/ 811602 w 896932"/>
                      <a:gd name="connsiteY1" fmla="*/ 0 h 511968"/>
                      <a:gd name="connsiteX2" fmla="*/ 896932 w 896932"/>
                      <a:gd name="connsiteY2" fmla="*/ 85330 h 511968"/>
                      <a:gd name="connsiteX3" fmla="*/ 896932 w 896932"/>
                      <a:gd name="connsiteY3" fmla="*/ 511968 h 511968"/>
                      <a:gd name="connsiteX4" fmla="*/ 896932 w 896932"/>
                      <a:gd name="connsiteY4" fmla="*/ 511968 h 511968"/>
                      <a:gd name="connsiteX5" fmla="*/ 0 w 896932"/>
                      <a:gd name="connsiteY5" fmla="*/ 511968 h 511968"/>
                      <a:gd name="connsiteX6" fmla="*/ 0 w 896932"/>
                      <a:gd name="connsiteY6" fmla="*/ 511968 h 511968"/>
                      <a:gd name="connsiteX7" fmla="*/ 0 w 896932"/>
                      <a:gd name="connsiteY7" fmla="*/ 85330 h 511968"/>
                      <a:gd name="connsiteX8" fmla="*/ 130574 w 896932"/>
                      <a:gd name="connsiteY8" fmla="*/ 0 h 511968"/>
                      <a:gd name="connsiteX0" fmla="*/ 130574 w 896932"/>
                      <a:gd name="connsiteY0" fmla="*/ 2381 h 514349"/>
                      <a:gd name="connsiteX1" fmla="*/ 730639 w 896932"/>
                      <a:gd name="connsiteY1" fmla="*/ 0 h 514349"/>
                      <a:gd name="connsiteX2" fmla="*/ 896932 w 896932"/>
                      <a:gd name="connsiteY2" fmla="*/ 87711 h 514349"/>
                      <a:gd name="connsiteX3" fmla="*/ 896932 w 896932"/>
                      <a:gd name="connsiteY3" fmla="*/ 514349 h 514349"/>
                      <a:gd name="connsiteX4" fmla="*/ 896932 w 896932"/>
                      <a:gd name="connsiteY4" fmla="*/ 514349 h 514349"/>
                      <a:gd name="connsiteX5" fmla="*/ 0 w 896932"/>
                      <a:gd name="connsiteY5" fmla="*/ 514349 h 514349"/>
                      <a:gd name="connsiteX6" fmla="*/ 0 w 896932"/>
                      <a:gd name="connsiteY6" fmla="*/ 514349 h 514349"/>
                      <a:gd name="connsiteX7" fmla="*/ 0 w 896932"/>
                      <a:gd name="connsiteY7" fmla="*/ 87711 h 514349"/>
                      <a:gd name="connsiteX8" fmla="*/ 130574 w 896932"/>
                      <a:gd name="connsiteY8" fmla="*/ 2381 h 514349"/>
                      <a:gd name="connsiteX0" fmla="*/ 130574 w 896932"/>
                      <a:gd name="connsiteY0" fmla="*/ 2381 h 514349"/>
                      <a:gd name="connsiteX1" fmla="*/ 730639 w 896932"/>
                      <a:gd name="connsiteY1" fmla="*/ 0 h 514349"/>
                      <a:gd name="connsiteX2" fmla="*/ 835020 w 896932"/>
                      <a:gd name="connsiteY2" fmla="*/ 94855 h 514349"/>
                      <a:gd name="connsiteX3" fmla="*/ 896932 w 896932"/>
                      <a:gd name="connsiteY3" fmla="*/ 514349 h 514349"/>
                      <a:gd name="connsiteX4" fmla="*/ 896932 w 896932"/>
                      <a:gd name="connsiteY4" fmla="*/ 514349 h 514349"/>
                      <a:gd name="connsiteX5" fmla="*/ 0 w 896932"/>
                      <a:gd name="connsiteY5" fmla="*/ 514349 h 514349"/>
                      <a:gd name="connsiteX6" fmla="*/ 0 w 896932"/>
                      <a:gd name="connsiteY6" fmla="*/ 514349 h 514349"/>
                      <a:gd name="connsiteX7" fmla="*/ 0 w 896932"/>
                      <a:gd name="connsiteY7" fmla="*/ 87711 h 514349"/>
                      <a:gd name="connsiteX8" fmla="*/ 130574 w 896932"/>
                      <a:gd name="connsiteY8" fmla="*/ 2381 h 514349"/>
                      <a:gd name="connsiteX0" fmla="*/ 130574 w 896932"/>
                      <a:gd name="connsiteY0" fmla="*/ 2381 h 514349"/>
                      <a:gd name="connsiteX1" fmla="*/ 730639 w 896932"/>
                      <a:gd name="connsiteY1" fmla="*/ 0 h 514349"/>
                      <a:gd name="connsiteX2" fmla="*/ 835020 w 896932"/>
                      <a:gd name="connsiteY2" fmla="*/ 94855 h 514349"/>
                      <a:gd name="connsiteX3" fmla="*/ 896932 w 896932"/>
                      <a:gd name="connsiteY3" fmla="*/ 514349 h 514349"/>
                      <a:gd name="connsiteX4" fmla="*/ 896932 w 896932"/>
                      <a:gd name="connsiteY4" fmla="*/ 514349 h 514349"/>
                      <a:gd name="connsiteX5" fmla="*/ 0 w 896932"/>
                      <a:gd name="connsiteY5" fmla="*/ 514349 h 514349"/>
                      <a:gd name="connsiteX6" fmla="*/ 0 w 896932"/>
                      <a:gd name="connsiteY6" fmla="*/ 514349 h 514349"/>
                      <a:gd name="connsiteX7" fmla="*/ 57150 w 896932"/>
                      <a:gd name="connsiteY7" fmla="*/ 106761 h 514349"/>
                      <a:gd name="connsiteX8" fmla="*/ 130574 w 896932"/>
                      <a:gd name="connsiteY8" fmla="*/ 2381 h 514349"/>
                      <a:gd name="connsiteX0" fmla="*/ 130574 w 896932"/>
                      <a:gd name="connsiteY0" fmla="*/ 2381 h 514349"/>
                      <a:gd name="connsiteX1" fmla="*/ 730639 w 896932"/>
                      <a:gd name="connsiteY1" fmla="*/ 0 h 514349"/>
                      <a:gd name="connsiteX2" fmla="*/ 830257 w 896932"/>
                      <a:gd name="connsiteY2" fmla="*/ 94855 h 514349"/>
                      <a:gd name="connsiteX3" fmla="*/ 896932 w 896932"/>
                      <a:gd name="connsiteY3" fmla="*/ 514349 h 514349"/>
                      <a:gd name="connsiteX4" fmla="*/ 896932 w 896932"/>
                      <a:gd name="connsiteY4" fmla="*/ 514349 h 514349"/>
                      <a:gd name="connsiteX5" fmla="*/ 0 w 896932"/>
                      <a:gd name="connsiteY5" fmla="*/ 514349 h 514349"/>
                      <a:gd name="connsiteX6" fmla="*/ 0 w 896932"/>
                      <a:gd name="connsiteY6" fmla="*/ 514349 h 514349"/>
                      <a:gd name="connsiteX7" fmla="*/ 57150 w 896932"/>
                      <a:gd name="connsiteY7" fmla="*/ 106761 h 514349"/>
                      <a:gd name="connsiteX8" fmla="*/ 130574 w 896932"/>
                      <a:gd name="connsiteY8" fmla="*/ 2381 h 514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6932" h="514349">
                        <a:moveTo>
                          <a:pt x="130574" y="2381"/>
                        </a:moveTo>
                        <a:lnTo>
                          <a:pt x="730639" y="0"/>
                        </a:lnTo>
                        <a:cubicBezTo>
                          <a:pt x="777765" y="0"/>
                          <a:pt x="830257" y="47729"/>
                          <a:pt x="830257" y="94855"/>
                        </a:cubicBezTo>
                        <a:lnTo>
                          <a:pt x="896932" y="514349"/>
                        </a:lnTo>
                        <a:lnTo>
                          <a:pt x="896932" y="514349"/>
                        </a:lnTo>
                        <a:lnTo>
                          <a:pt x="0" y="514349"/>
                        </a:lnTo>
                        <a:lnTo>
                          <a:pt x="0" y="514349"/>
                        </a:lnTo>
                        <a:lnTo>
                          <a:pt x="57150" y="106761"/>
                        </a:lnTo>
                        <a:cubicBezTo>
                          <a:pt x="57150" y="59635"/>
                          <a:pt x="83448" y="2381"/>
                          <a:pt x="130574" y="2381"/>
                        </a:cubicBezTo>
                        <a:close/>
                      </a:path>
                    </a:pathLst>
                  </a:cu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126" name="Round Same Side Corner Rectangle 505">
                    <a:extLst>
                      <a:ext uri="{FF2B5EF4-FFF2-40B4-BE49-F238E27FC236}">
                        <a16:creationId xmlns:a16="http://schemas.microsoft.com/office/drawing/2014/main" id="{842B63FF-6C65-4A8F-BA46-72216122879B}"/>
                      </a:ext>
                    </a:extLst>
                  </p:cNvPr>
                  <p:cNvSpPr/>
                  <p:nvPr/>
                </p:nvSpPr>
                <p:spPr>
                  <a:xfrm flipV="1">
                    <a:off x="3943048" y="3973202"/>
                    <a:ext cx="344791" cy="113996"/>
                  </a:xfrm>
                  <a:prstGeom prst="round2Same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grpSp>
            <p:grpSp>
              <p:nvGrpSpPr>
                <p:cNvPr id="84" name="Group 83">
                  <a:extLst>
                    <a:ext uri="{FF2B5EF4-FFF2-40B4-BE49-F238E27FC236}">
                      <a16:creationId xmlns:a16="http://schemas.microsoft.com/office/drawing/2014/main" id="{5288E1CF-250A-4B68-A83E-2D6C4E47DBB6}"/>
                    </a:ext>
                  </a:extLst>
                </p:cNvPr>
                <p:cNvGrpSpPr/>
                <p:nvPr/>
              </p:nvGrpSpPr>
              <p:grpSpPr>
                <a:xfrm>
                  <a:off x="587625" y="3241955"/>
                  <a:ext cx="370845" cy="253609"/>
                  <a:chOff x="2150064" y="1227039"/>
                  <a:chExt cx="527579" cy="364405"/>
                </a:xfrm>
                <a:solidFill>
                  <a:srgbClr val="CDCB20"/>
                </a:solidFill>
                <a:effectLst/>
              </p:grpSpPr>
              <p:sp>
                <p:nvSpPr>
                  <p:cNvPr id="122" name="Freeform 501">
                    <a:extLst>
                      <a:ext uri="{FF2B5EF4-FFF2-40B4-BE49-F238E27FC236}">
                        <a16:creationId xmlns:a16="http://schemas.microsoft.com/office/drawing/2014/main" id="{115F858B-ADCF-41C7-B289-73E17DB2EFF6}"/>
                      </a:ext>
                    </a:extLst>
                  </p:cNvPr>
                  <p:cNvSpPr/>
                  <p:nvPr/>
                </p:nvSpPr>
                <p:spPr>
                  <a:xfrm>
                    <a:off x="2150064" y="1227039"/>
                    <a:ext cx="527579" cy="364405"/>
                  </a:xfrm>
                  <a:custGeom>
                    <a:avLst/>
                    <a:gdLst>
                      <a:gd name="connsiteX0" fmla="*/ 341538 w 3941274"/>
                      <a:gd name="connsiteY0" fmla="*/ 316854 h 2722281"/>
                      <a:gd name="connsiteX1" fmla="*/ 341538 w 3941274"/>
                      <a:gd name="connsiteY1" fmla="*/ 2405427 h 2722281"/>
                      <a:gd name="connsiteX2" fmla="*/ 3599737 w 3941274"/>
                      <a:gd name="connsiteY2" fmla="*/ 2405427 h 2722281"/>
                      <a:gd name="connsiteX3" fmla="*/ 3599737 w 3941274"/>
                      <a:gd name="connsiteY3" fmla="*/ 316854 h 2722281"/>
                      <a:gd name="connsiteX4" fmla="*/ 412153 w 3941274"/>
                      <a:gd name="connsiteY4" fmla="*/ 0 h 2722281"/>
                      <a:gd name="connsiteX5" fmla="*/ 3529121 w 3941274"/>
                      <a:gd name="connsiteY5" fmla="*/ 0 h 2722281"/>
                      <a:gd name="connsiteX6" fmla="*/ 3941274 w 3941274"/>
                      <a:gd name="connsiteY6" fmla="*/ 412153 h 2722281"/>
                      <a:gd name="connsiteX7" fmla="*/ 3941274 w 3941274"/>
                      <a:gd name="connsiteY7" fmla="*/ 2310128 h 2722281"/>
                      <a:gd name="connsiteX8" fmla="*/ 3529121 w 3941274"/>
                      <a:gd name="connsiteY8" fmla="*/ 2722281 h 2722281"/>
                      <a:gd name="connsiteX9" fmla="*/ 412153 w 3941274"/>
                      <a:gd name="connsiteY9" fmla="*/ 2722281 h 2722281"/>
                      <a:gd name="connsiteX10" fmla="*/ 0 w 3941274"/>
                      <a:gd name="connsiteY10" fmla="*/ 2310128 h 2722281"/>
                      <a:gd name="connsiteX11" fmla="*/ 0 w 3941274"/>
                      <a:gd name="connsiteY11" fmla="*/ 412153 h 2722281"/>
                      <a:gd name="connsiteX12" fmla="*/ 412153 w 3941274"/>
                      <a:gd name="connsiteY12" fmla="*/ 0 h 2722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941274" h="2722281">
                        <a:moveTo>
                          <a:pt x="341538" y="316854"/>
                        </a:moveTo>
                        <a:lnTo>
                          <a:pt x="341538" y="2405427"/>
                        </a:lnTo>
                        <a:lnTo>
                          <a:pt x="3599737" y="2405427"/>
                        </a:lnTo>
                        <a:lnTo>
                          <a:pt x="3599737" y="316854"/>
                        </a:lnTo>
                        <a:close/>
                        <a:moveTo>
                          <a:pt x="412153" y="0"/>
                        </a:moveTo>
                        <a:lnTo>
                          <a:pt x="3529121" y="0"/>
                        </a:lnTo>
                        <a:cubicBezTo>
                          <a:pt x="3756747" y="0"/>
                          <a:pt x="3941274" y="184527"/>
                          <a:pt x="3941274" y="412153"/>
                        </a:cubicBezTo>
                        <a:lnTo>
                          <a:pt x="3941274" y="2310128"/>
                        </a:lnTo>
                        <a:cubicBezTo>
                          <a:pt x="3941274" y="2537754"/>
                          <a:pt x="3756747" y="2722281"/>
                          <a:pt x="3529121" y="2722281"/>
                        </a:cubicBezTo>
                        <a:lnTo>
                          <a:pt x="412153" y="2722281"/>
                        </a:lnTo>
                        <a:cubicBezTo>
                          <a:pt x="184527" y="2722281"/>
                          <a:pt x="0" y="2537754"/>
                          <a:pt x="0" y="2310128"/>
                        </a:cubicBezTo>
                        <a:lnTo>
                          <a:pt x="0" y="412153"/>
                        </a:lnTo>
                        <a:cubicBezTo>
                          <a:pt x="0" y="184527"/>
                          <a:pt x="184527" y="0"/>
                          <a:pt x="412153" y="0"/>
                        </a:cubicBezTo>
                        <a:close/>
                      </a:path>
                    </a:pathLst>
                  </a:cu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123" name="Freeform 502">
                    <a:extLst>
                      <a:ext uri="{FF2B5EF4-FFF2-40B4-BE49-F238E27FC236}">
                        <a16:creationId xmlns:a16="http://schemas.microsoft.com/office/drawing/2014/main" id="{1FEDEA5C-A999-4E96-B10A-74D3F77AA62C}"/>
                      </a:ext>
                    </a:extLst>
                  </p:cNvPr>
                  <p:cNvSpPr/>
                  <p:nvPr/>
                </p:nvSpPr>
                <p:spPr>
                  <a:xfrm flipV="1">
                    <a:off x="2182052" y="1248938"/>
                    <a:ext cx="467781" cy="196816"/>
                  </a:xfrm>
                  <a:custGeom>
                    <a:avLst/>
                    <a:gdLst>
                      <a:gd name="connsiteX0" fmla="*/ 1737746 w 3494548"/>
                      <a:gd name="connsiteY0" fmla="*/ 997528 h 1470314"/>
                      <a:gd name="connsiteX1" fmla="*/ 1398310 w 3494548"/>
                      <a:gd name="connsiteY1" fmla="*/ 658092 h 1470314"/>
                      <a:gd name="connsiteX2" fmla="*/ 1737746 w 3494548"/>
                      <a:gd name="connsiteY2" fmla="*/ 318656 h 1470314"/>
                      <a:gd name="connsiteX3" fmla="*/ 2077182 w 3494548"/>
                      <a:gd name="connsiteY3" fmla="*/ 658092 h 1470314"/>
                      <a:gd name="connsiteX4" fmla="*/ 1737746 w 3494548"/>
                      <a:gd name="connsiteY4" fmla="*/ 997528 h 1470314"/>
                      <a:gd name="connsiteX5" fmla="*/ 0 w 3494548"/>
                      <a:gd name="connsiteY5" fmla="*/ 1470314 h 1470314"/>
                      <a:gd name="connsiteX6" fmla="*/ 3494548 w 3494548"/>
                      <a:gd name="connsiteY6" fmla="*/ 1470314 h 1470314"/>
                      <a:gd name="connsiteX7" fmla="*/ 1747274 w 3494548"/>
                      <a:gd name="connsiteY7" fmla="*/ 0 h 1470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94548" h="1470314">
                        <a:moveTo>
                          <a:pt x="1737746" y="997528"/>
                        </a:moveTo>
                        <a:cubicBezTo>
                          <a:pt x="1550281" y="997528"/>
                          <a:pt x="1398310" y="845557"/>
                          <a:pt x="1398310" y="658092"/>
                        </a:cubicBezTo>
                        <a:cubicBezTo>
                          <a:pt x="1398310" y="470627"/>
                          <a:pt x="1550281" y="318656"/>
                          <a:pt x="1737746" y="318656"/>
                        </a:cubicBezTo>
                        <a:cubicBezTo>
                          <a:pt x="1925211" y="318656"/>
                          <a:pt x="2077182" y="470627"/>
                          <a:pt x="2077182" y="658092"/>
                        </a:cubicBezTo>
                        <a:cubicBezTo>
                          <a:pt x="2077182" y="845557"/>
                          <a:pt x="1925211" y="997528"/>
                          <a:pt x="1737746" y="997528"/>
                        </a:cubicBezTo>
                        <a:close/>
                        <a:moveTo>
                          <a:pt x="0" y="1470314"/>
                        </a:moveTo>
                        <a:lnTo>
                          <a:pt x="3494548" y="1470314"/>
                        </a:lnTo>
                        <a:lnTo>
                          <a:pt x="1747274" y="0"/>
                        </a:lnTo>
                        <a:close/>
                      </a:path>
                    </a:pathLst>
                  </a:cu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grpSp>
            <p:grpSp>
              <p:nvGrpSpPr>
                <p:cNvPr id="85" name="Group 84">
                  <a:extLst>
                    <a:ext uri="{FF2B5EF4-FFF2-40B4-BE49-F238E27FC236}">
                      <a16:creationId xmlns:a16="http://schemas.microsoft.com/office/drawing/2014/main" id="{1B5CB4F1-59AA-419F-90B5-18870F76958C}"/>
                    </a:ext>
                  </a:extLst>
                </p:cNvPr>
                <p:cNvGrpSpPr/>
                <p:nvPr/>
              </p:nvGrpSpPr>
              <p:grpSpPr>
                <a:xfrm>
                  <a:off x="2759383" y="3839742"/>
                  <a:ext cx="199914" cy="179963"/>
                  <a:chOff x="499306" y="5498175"/>
                  <a:chExt cx="1257301" cy="1028935"/>
                </a:xfrm>
                <a:solidFill>
                  <a:srgbClr val="066933"/>
                </a:solidFill>
                <a:effectLst/>
              </p:grpSpPr>
              <p:sp>
                <p:nvSpPr>
                  <p:cNvPr id="117" name="Freeform 496">
                    <a:extLst>
                      <a:ext uri="{FF2B5EF4-FFF2-40B4-BE49-F238E27FC236}">
                        <a16:creationId xmlns:a16="http://schemas.microsoft.com/office/drawing/2014/main" id="{52C29491-46A5-4391-9D1F-86A323F47FD5}"/>
                      </a:ext>
                    </a:extLst>
                  </p:cNvPr>
                  <p:cNvSpPr/>
                  <p:nvPr/>
                </p:nvSpPr>
                <p:spPr>
                  <a:xfrm>
                    <a:off x="499306" y="5498175"/>
                    <a:ext cx="1257301" cy="935830"/>
                  </a:xfrm>
                  <a:custGeom>
                    <a:avLst/>
                    <a:gdLst>
                      <a:gd name="connsiteX0" fmla="*/ 105964 w 1257300"/>
                      <a:gd name="connsiteY0" fmla="*/ 0 h 935830"/>
                      <a:gd name="connsiteX1" fmla="*/ 1151336 w 1257300"/>
                      <a:gd name="connsiteY1" fmla="*/ 0 h 935830"/>
                      <a:gd name="connsiteX2" fmla="*/ 1257300 w 1257300"/>
                      <a:gd name="connsiteY2" fmla="*/ 105964 h 935830"/>
                      <a:gd name="connsiteX3" fmla="*/ 1257300 w 1257300"/>
                      <a:gd name="connsiteY3" fmla="*/ 829866 h 935830"/>
                      <a:gd name="connsiteX4" fmla="*/ 1151336 w 1257300"/>
                      <a:gd name="connsiteY4" fmla="*/ 935830 h 935830"/>
                      <a:gd name="connsiteX5" fmla="*/ 1093602 w 1257300"/>
                      <a:gd name="connsiteY5" fmla="*/ 935830 h 935830"/>
                      <a:gd name="connsiteX6" fmla="*/ 1107464 w 1257300"/>
                      <a:gd name="connsiteY6" fmla="*/ 897710 h 935830"/>
                      <a:gd name="connsiteX7" fmla="*/ 1113388 w 1257300"/>
                      <a:gd name="connsiteY7" fmla="*/ 870460 h 935830"/>
                      <a:gd name="connsiteX8" fmla="*/ 1126301 w 1257300"/>
                      <a:gd name="connsiteY8" fmla="*/ 870460 h 935830"/>
                      <a:gd name="connsiteX9" fmla="*/ 1191433 w 1257300"/>
                      <a:gd name="connsiteY9" fmla="*/ 805328 h 935830"/>
                      <a:gd name="connsiteX10" fmla="*/ 1191433 w 1257300"/>
                      <a:gd name="connsiteY10" fmla="*/ 130503 h 935830"/>
                      <a:gd name="connsiteX11" fmla="*/ 1126301 w 1257300"/>
                      <a:gd name="connsiteY11" fmla="*/ 65371 h 935830"/>
                      <a:gd name="connsiteX12" fmla="*/ 130999 w 1257300"/>
                      <a:gd name="connsiteY12" fmla="*/ 65371 h 935830"/>
                      <a:gd name="connsiteX13" fmla="*/ 65867 w 1257300"/>
                      <a:gd name="connsiteY13" fmla="*/ 130503 h 935830"/>
                      <a:gd name="connsiteX14" fmla="*/ 65867 w 1257300"/>
                      <a:gd name="connsiteY14" fmla="*/ 805328 h 935830"/>
                      <a:gd name="connsiteX15" fmla="*/ 130999 w 1257300"/>
                      <a:gd name="connsiteY15" fmla="*/ 870460 h 935830"/>
                      <a:gd name="connsiteX16" fmla="*/ 723051 w 1257300"/>
                      <a:gd name="connsiteY16" fmla="*/ 870460 h 935830"/>
                      <a:gd name="connsiteX17" fmla="*/ 744305 w 1257300"/>
                      <a:gd name="connsiteY17" fmla="*/ 912968 h 935830"/>
                      <a:gd name="connsiteX18" fmla="*/ 750408 w 1257300"/>
                      <a:gd name="connsiteY18" fmla="*/ 928227 h 935830"/>
                      <a:gd name="connsiteX19" fmla="*/ 753986 w 1257300"/>
                      <a:gd name="connsiteY19" fmla="*/ 935830 h 935830"/>
                      <a:gd name="connsiteX20" fmla="*/ 105964 w 1257300"/>
                      <a:gd name="connsiteY20" fmla="*/ 935830 h 935830"/>
                      <a:gd name="connsiteX21" fmla="*/ 0 w 1257300"/>
                      <a:gd name="connsiteY21" fmla="*/ 829866 h 935830"/>
                      <a:gd name="connsiteX22" fmla="*/ 0 w 1257300"/>
                      <a:gd name="connsiteY22" fmla="*/ 105964 h 935830"/>
                      <a:gd name="connsiteX23" fmla="*/ 105964 w 1257300"/>
                      <a:gd name="connsiteY23" fmla="*/ 0 h 935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57300" h="935830">
                        <a:moveTo>
                          <a:pt x="105964" y="0"/>
                        </a:moveTo>
                        <a:lnTo>
                          <a:pt x="1151336" y="0"/>
                        </a:lnTo>
                        <a:cubicBezTo>
                          <a:pt x="1209858" y="0"/>
                          <a:pt x="1257300" y="47442"/>
                          <a:pt x="1257300" y="105964"/>
                        </a:cubicBezTo>
                        <a:lnTo>
                          <a:pt x="1257300" y="829866"/>
                        </a:lnTo>
                        <a:cubicBezTo>
                          <a:pt x="1257300" y="888388"/>
                          <a:pt x="1209858" y="935830"/>
                          <a:pt x="1151336" y="935830"/>
                        </a:cubicBezTo>
                        <a:lnTo>
                          <a:pt x="1093602" y="935830"/>
                        </a:lnTo>
                        <a:lnTo>
                          <a:pt x="1107464" y="897710"/>
                        </a:lnTo>
                        <a:lnTo>
                          <a:pt x="1113388" y="870460"/>
                        </a:lnTo>
                        <a:lnTo>
                          <a:pt x="1126301" y="870460"/>
                        </a:lnTo>
                        <a:cubicBezTo>
                          <a:pt x="1162272" y="870460"/>
                          <a:pt x="1191433" y="841299"/>
                          <a:pt x="1191433" y="805328"/>
                        </a:cubicBezTo>
                        <a:lnTo>
                          <a:pt x="1191433" y="130503"/>
                        </a:lnTo>
                        <a:cubicBezTo>
                          <a:pt x="1191433" y="94532"/>
                          <a:pt x="1162272" y="65371"/>
                          <a:pt x="1126301" y="65371"/>
                        </a:cubicBezTo>
                        <a:lnTo>
                          <a:pt x="130999" y="65371"/>
                        </a:lnTo>
                        <a:cubicBezTo>
                          <a:pt x="95028" y="65371"/>
                          <a:pt x="65867" y="94532"/>
                          <a:pt x="65867" y="130503"/>
                        </a:cubicBezTo>
                        <a:lnTo>
                          <a:pt x="65867" y="805328"/>
                        </a:lnTo>
                        <a:cubicBezTo>
                          <a:pt x="65867" y="841299"/>
                          <a:pt x="95028" y="870460"/>
                          <a:pt x="130999" y="870460"/>
                        </a:cubicBezTo>
                        <a:lnTo>
                          <a:pt x="723051" y="870460"/>
                        </a:lnTo>
                        <a:lnTo>
                          <a:pt x="744305" y="912968"/>
                        </a:lnTo>
                        <a:lnTo>
                          <a:pt x="750408" y="928227"/>
                        </a:lnTo>
                        <a:lnTo>
                          <a:pt x="753986" y="935830"/>
                        </a:lnTo>
                        <a:lnTo>
                          <a:pt x="105964" y="935830"/>
                        </a:lnTo>
                        <a:cubicBezTo>
                          <a:pt x="47442" y="935830"/>
                          <a:pt x="0" y="888388"/>
                          <a:pt x="0" y="829866"/>
                        </a:cubicBezTo>
                        <a:lnTo>
                          <a:pt x="0" y="105964"/>
                        </a:lnTo>
                        <a:cubicBezTo>
                          <a:pt x="0" y="47442"/>
                          <a:pt x="47442" y="0"/>
                          <a:pt x="105964" y="0"/>
                        </a:cubicBezTo>
                        <a:close/>
                      </a:path>
                    </a:pathLst>
                  </a:custGeom>
                  <a:grpFill/>
                  <a:ln w="12700" cap="flat" cmpd="sng" algn="ctr">
                    <a:noFill/>
                    <a:prstDash val="solid"/>
                    <a:miter lim="800000"/>
                  </a:ln>
                  <a:effectLst/>
                </p:spPr>
                <p:txBody>
                  <a:bodyPr rtlCol="0" anchor="ctr"/>
                  <a:lstStyle/>
                  <a:p>
                    <a:pPr algn="ctr">
                      <a:defRPr/>
                    </a:pPr>
                    <a:endParaRPr lang="en-US" kern="0" dirty="0">
                      <a:solidFill>
                        <a:prstClr val="white"/>
                      </a:solidFill>
                      <a:latin typeface="Arial" panose="020B0604020202020204" pitchFamily="34" charset="0"/>
                      <a:cs typeface="Arial" panose="020B0604020202020204" pitchFamily="34" charset="0"/>
                    </a:endParaRPr>
                  </a:p>
                </p:txBody>
              </p:sp>
              <p:sp>
                <p:nvSpPr>
                  <p:cNvPr id="118" name="Freeform 50">
                    <a:extLst>
                      <a:ext uri="{FF2B5EF4-FFF2-40B4-BE49-F238E27FC236}">
                        <a16:creationId xmlns:a16="http://schemas.microsoft.com/office/drawing/2014/main" id="{28A34526-B5FC-4D2C-9D8E-432B4FED71DD}"/>
                      </a:ext>
                    </a:extLst>
                  </p:cNvPr>
                  <p:cNvSpPr>
                    <a:spLocks/>
                  </p:cNvSpPr>
                  <p:nvPr/>
                </p:nvSpPr>
                <p:spPr bwMode="auto">
                  <a:xfrm>
                    <a:off x="694298" y="5956430"/>
                    <a:ext cx="421145" cy="64089"/>
                  </a:xfrm>
                  <a:prstGeom prst="roundRect">
                    <a:avLst>
                      <a:gd name="adj" fmla="val 50000"/>
                    </a:avLst>
                  </a:prstGeom>
                  <a:grpFill/>
                  <a:ln w="0">
                    <a:noFill/>
                    <a:prstDash val="solid"/>
                    <a:round/>
                    <a:headEnd/>
                    <a:tailEnd/>
                  </a:ln>
                </p:spPr>
                <p:txBody>
                  <a:bodyPr vert="horz" wrap="square" lIns="91440" tIns="45720" rIns="91440" bIns="45720" numCol="1" anchor="t" anchorCtr="0" compatLnSpc="1">
                    <a:prstTxWarp prst="textNoShape">
                      <a:avLst/>
                    </a:prstTxWarp>
                  </a:bodyPr>
                  <a:lstStyle/>
                  <a:p>
                    <a:pPr algn="ctr">
                      <a:defRPr/>
                    </a:pPr>
                    <a:endParaRPr lang="en-US" kern="0" dirty="0">
                      <a:solidFill>
                        <a:prstClr val="black"/>
                      </a:solidFill>
                      <a:latin typeface="Arial" panose="020B0604020202020204" pitchFamily="34" charset="0"/>
                      <a:cs typeface="Arial" panose="020B0604020202020204" pitchFamily="34" charset="0"/>
                    </a:endParaRPr>
                  </a:p>
                </p:txBody>
              </p:sp>
              <p:sp>
                <p:nvSpPr>
                  <p:cNvPr id="119" name="Freeform 51">
                    <a:extLst>
                      <a:ext uri="{FF2B5EF4-FFF2-40B4-BE49-F238E27FC236}">
                        <a16:creationId xmlns:a16="http://schemas.microsoft.com/office/drawing/2014/main" id="{386A1D2F-3419-4670-989A-0D33EC552B1A}"/>
                      </a:ext>
                    </a:extLst>
                  </p:cNvPr>
                  <p:cNvSpPr>
                    <a:spLocks/>
                  </p:cNvSpPr>
                  <p:nvPr/>
                </p:nvSpPr>
                <p:spPr bwMode="auto">
                  <a:xfrm>
                    <a:off x="694298" y="5828257"/>
                    <a:ext cx="421145" cy="64089"/>
                  </a:xfrm>
                  <a:prstGeom prst="roundRect">
                    <a:avLst>
                      <a:gd name="adj" fmla="val 50000"/>
                    </a:avLst>
                  </a:prstGeom>
                  <a:grpFill/>
                  <a:ln w="0">
                    <a:noFill/>
                    <a:prstDash val="solid"/>
                    <a:round/>
                    <a:headEnd/>
                    <a:tailEnd/>
                  </a:ln>
                </p:spPr>
                <p:txBody>
                  <a:bodyPr vert="horz" wrap="square" lIns="91440" tIns="45720" rIns="91440" bIns="45720" numCol="1" anchor="t" anchorCtr="0" compatLnSpc="1">
                    <a:prstTxWarp prst="textNoShape">
                      <a:avLst/>
                    </a:prstTxWarp>
                  </a:bodyPr>
                  <a:lstStyle/>
                  <a:p>
                    <a:pPr algn="ctr">
                      <a:defRPr/>
                    </a:pPr>
                    <a:endParaRPr lang="en-US" kern="0" dirty="0">
                      <a:solidFill>
                        <a:prstClr val="black"/>
                      </a:solidFill>
                      <a:latin typeface="Arial" panose="020B0604020202020204" pitchFamily="34" charset="0"/>
                      <a:cs typeface="Arial" panose="020B0604020202020204" pitchFamily="34" charset="0"/>
                    </a:endParaRPr>
                  </a:p>
                </p:txBody>
              </p:sp>
              <p:sp>
                <p:nvSpPr>
                  <p:cNvPr id="120" name="Freeform 52">
                    <a:extLst>
                      <a:ext uri="{FF2B5EF4-FFF2-40B4-BE49-F238E27FC236}">
                        <a16:creationId xmlns:a16="http://schemas.microsoft.com/office/drawing/2014/main" id="{4B2C93F8-673F-496E-B560-052EA9C772D0}"/>
                      </a:ext>
                    </a:extLst>
                  </p:cNvPr>
                  <p:cNvSpPr>
                    <a:spLocks/>
                  </p:cNvSpPr>
                  <p:nvPr/>
                </p:nvSpPr>
                <p:spPr bwMode="auto">
                  <a:xfrm>
                    <a:off x="694298" y="5697035"/>
                    <a:ext cx="244141" cy="64089"/>
                  </a:xfrm>
                  <a:prstGeom prst="roundRect">
                    <a:avLst>
                      <a:gd name="adj" fmla="val 50000"/>
                    </a:avLst>
                  </a:prstGeom>
                  <a:grpFill/>
                  <a:ln w="0">
                    <a:noFill/>
                    <a:prstDash val="solid"/>
                    <a:round/>
                    <a:headEnd/>
                    <a:tailEnd/>
                  </a:ln>
                </p:spPr>
                <p:txBody>
                  <a:bodyPr vert="horz" wrap="square" lIns="91440" tIns="45720" rIns="91440" bIns="45720" numCol="1" anchor="t" anchorCtr="0" compatLnSpc="1">
                    <a:prstTxWarp prst="textNoShape">
                      <a:avLst/>
                    </a:prstTxWarp>
                  </a:bodyPr>
                  <a:lstStyle/>
                  <a:p>
                    <a:pPr algn="ctr">
                      <a:defRPr/>
                    </a:pPr>
                    <a:endParaRPr lang="en-US" kern="0" dirty="0">
                      <a:solidFill>
                        <a:prstClr val="black"/>
                      </a:solidFill>
                      <a:latin typeface="Arial" panose="020B0604020202020204" pitchFamily="34" charset="0"/>
                      <a:cs typeface="Arial" panose="020B0604020202020204" pitchFamily="34" charset="0"/>
                    </a:endParaRPr>
                  </a:p>
                </p:txBody>
              </p:sp>
              <p:sp>
                <p:nvSpPr>
                  <p:cNvPr id="121" name="Freeform 500">
                    <a:extLst>
                      <a:ext uri="{FF2B5EF4-FFF2-40B4-BE49-F238E27FC236}">
                        <a16:creationId xmlns:a16="http://schemas.microsoft.com/office/drawing/2014/main" id="{7FA8C084-B9D0-4B14-B20D-05FFFA6BCE31}"/>
                      </a:ext>
                    </a:extLst>
                  </p:cNvPr>
                  <p:cNvSpPr>
                    <a:spLocks/>
                  </p:cNvSpPr>
                  <p:nvPr/>
                </p:nvSpPr>
                <p:spPr bwMode="auto">
                  <a:xfrm>
                    <a:off x="1097424" y="5850598"/>
                    <a:ext cx="529257" cy="676512"/>
                  </a:xfrm>
                  <a:custGeom>
                    <a:avLst/>
                    <a:gdLst>
                      <a:gd name="connsiteX0" fmla="*/ 185309 w 529258"/>
                      <a:gd name="connsiteY0" fmla="*/ 0 h 676511"/>
                      <a:gd name="connsiteX1" fmla="*/ 224732 w 529258"/>
                      <a:gd name="connsiteY1" fmla="*/ 39423 h 676511"/>
                      <a:gd name="connsiteX2" fmla="*/ 224731 w 529258"/>
                      <a:gd name="connsiteY2" fmla="*/ 310955 h 676511"/>
                      <a:gd name="connsiteX3" fmla="*/ 225530 w 529258"/>
                      <a:gd name="connsiteY3" fmla="*/ 313352 h 676511"/>
                      <a:gd name="connsiteX4" fmla="*/ 228582 w 529258"/>
                      <a:gd name="connsiteY4" fmla="*/ 316404 h 676511"/>
                      <a:gd name="connsiteX5" fmla="*/ 240789 w 529258"/>
                      <a:gd name="connsiteY5" fmla="*/ 319455 h 676511"/>
                      <a:gd name="connsiteX6" fmla="*/ 249944 w 529258"/>
                      <a:gd name="connsiteY6" fmla="*/ 316404 h 676511"/>
                      <a:gd name="connsiteX7" fmla="*/ 252996 w 529258"/>
                      <a:gd name="connsiteY7" fmla="*/ 313352 h 676511"/>
                      <a:gd name="connsiteX8" fmla="*/ 252998 w 529258"/>
                      <a:gd name="connsiteY8" fmla="*/ 313346 h 676511"/>
                      <a:gd name="connsiteX9" fmla="*/ 252998 w 529258"/>
                      <a:gd name="connsiteY9" fmla="*/ 199010 h 676511"/>
                      <a:gd name="connsiteX10" fmla="*/ 294845 w 529258"/>
                      <a:gd name="connsiteY10" fmla="*/ 157163 h 676511"/>
                      <a:gd name="connsiteX11" fmla="*/ 336692 w 529258"/>
                      <a:gd name="connsiteY11" fmla="*/ 199010 h 676511"/>
                      <a:gd name="connsiteX12" fmla="*/ 336692 w 529258"/>
                      <a:gd name="connsiteY12" fmla="*/ 322356 h 676511"/>
                      <a:gd name="connsiteX13" fmla="*/ 341497 w 529258"/>
                      <a:gd name="connsiteY13" fmla="*/ 325559 h 676511"/>
                      <a:gd name="connsiteX14" fmla="*/ 347601 w 529258"/>
                      <a:gd name="connsiteY14" fmla="*/ 328611 h 676511"/>
                      <a:gd name="connsiteX15" fmla="*/ 356756 w 529258"/>
                      <a:gd name="connsiteY15" fmla="*/ 325559 h 676511"/>
                      <a:gd name="connsiteX16" fmla="*/ 359354 w 529258"/>
                      <a:gd name="connsiteY16" fmla="*/ 320363 h 676511"/>
                      <a:gd name="connsiteX17" fmla="*/ 359354 w 529258"/>
                      <a:gd name="connsiteY17" fmla="*/ 228384 h 676511"/>
                      <a:gd name="connsiteX18" fmla="*/ 397238 w 529258"/>
                      <a:gd name="connsiteY18" fmla="*/ 190500 h 676511"/>
                      <a:gd name="connsiteX19" fmla="*/ 435122 w 529258"/>
                      <a:gd name="connsiteY19" fmla="*/ 228384 h 676511"/>
                      <a:gd name="connsiteX20" fmla="*/ 435122 w 529258"/>
                      <a:gd name="connsiteY20" fmla="*/ 355097 h 676511"/>
                      <a:gd name="connsiteX21" fmla="*/ 436102 w 529258"/>
                      <a:gd name="connsiteY21" fmla="*/ 356076 h 676511"/>
                      <a:gd name="connsiteX22" fmla="*/ 445257 w 529258"/>
                      <a:gd name="connsiteY22" fmla="*/ 359128 h 676511"/>
                      <a:gd name="connsiteX23" fmla="*/ 451360 w 529258"/>
                      <a:gd name="connsiteY23" fmla="*/ 356076 h 676511"/>
                      <a:gd name="connsiteX24" fmla="*/ 455718 w 529258"/>
                      <a:gd name="connsiteY24" fmla="*/ 354624 h 676511"/>
                      <a:gd name="connsiteX25" fmla="*/ 455718 w 529258"/>
                      <a:gd name="connsiteY25" fmla="*/ 274896 h 676511"/>
                      <a:gd name="connsiteX26" fmla="*/ 492488 w 529258"/>
                      <a:gd name="connsiteY26" fmla="*/ 238126 h 676511"/>
                      <a:gd name="connsiteX27" fmla="*/ 529258 w 529258"/>
                      <a:gd name="connsiteY27" fmla="*/ 274896 h 676511"/>
                      <a:gd name="connsiteX28" fmla="*/ 527203 w 529258"/>
                      <a:gd name="connsiteY28" fmla="*/ 324998 h 676511"/>
                      <a:gd name="connsiteX29" fmla="*/ 527654 w 529258"/>
                      <a:gd name="connsiteY29" fmla="*/ 328611 h 676511"/>
                      <a:gd name="connsiteX30" fmla="*/ 527654 w 529258"/>
                      <a:gd name="connsiteY30" fmla="*/ 343869 h 676511"/>
                      <a:gd name="connsiteX31" fmla="*/ 527654 w 529258"/>
                      <a:gd name="connsiteY31" fmla="*/ 353025 h 676511"/>
                      <a:gd name="connsiteX32" fmla="*/ 527654 w 529258"/>
                      <a:gd name="connsiteY32" fmla="*/ 404905 h 676511"/>
                      <a:gd name="connsiteX33" fmla="*/ 524602 w 529258"/>
                      <a:gd name="connsiteY33" fmla="*/ 429319 h 676511"/>
                      <a:gd name="connsiteX34" fmla="*/ 524602 w 529258"/>
                      <a:gd name="connsiteY34" fmla="*/ 432370 h 676511"/>
                      <a:gd name="connsiteX35" fmla="*/ 524602 w 529258"/>
                      <a:gd name="connsiteY35" fmla="*/ 435422 h 676511"/>
                      <a:gd name="connsiteX36" fmla="*/ 524602 w 529258"/>
                      <a:gd name="connsiteY36" fmla="*/ 441526 h 676511"/>
                      <a:gd name="connsiteX37" fmla="*/ 524602 w 529258"/>
                      <a:gd name="connsiteY37" fmla="*/ 456784 h 676511"/>
                      <a:gd name="connsiteX38" fmla="*/ 524602 w 529258"/>
                      <a:gd name="connsiteY38" fmla="*/ 475095 h 676511"/>
                      <a:gd name="connsiteX39" fmla="*/ 509344 w 529258"/>
                      <a:gd name="connsiteY39" fmla="*/ 545286 h 676511"/>
                      <a:gd name="connsiteX40" fmla="*/ 484930 w 529258"/>
                      <a:gd name="connsiteY40" fmla="*/ 612424 h 676511"/>
                      <a:gd name="connsiteX41" fmla="*/ 460516 w 529258"/>
                      <a:gd name="connsiteY41" fmla="*/ 676511 h 676511"/>
                      <a:gd name="connsiteX42" fmla="*/ 201116 w 529258"/>
                      <a:gd name="connsiteY42" fmla="*/ 676511 h 676511"/>
                      <a:gd name="connsiteX43" fmla="*/ 176702 w 529258"/>
                      <a:gd name="connsiteY43" fmla="*/ 627683 h 676511"/>
                      <a:gd name="connsiteX44" fmla="*/ 152288 w 529258"/>
                      <a:gd name="connsiteY44" fmla="*/ 575803 h 676511"/>
                      <a:gd name="connsiteX45" fmla="*/ 146185 w 529258"/>
                      <a:gd name="connsiteY45" fmla="*/ 560544 h 676511"/>
                      <a:gd name="connsiteX46" fmla="*/ 137029 w 529258"/>
                      <a:gd name="connsiteY46" fmla="*/ 548337 h 676511"/>
                      <a:gd name="connsiteX47" fmla="*/ 121771 w 529258"/>
                      <a:gd name="connsiteY47" fmla="*/ 511716 h 676511"/>
                      <a:gd name="connsiteX48" fmla="*/ 97356 w 529258"/>
                      <a:gd name="connsiteY48" fmla="*/ 468992 h 676511"/>
                      <a:gd name="connsiteX49" fmla="*/ 69891 w 529258"/>
                      <a:gd name="connsiteY49" fmla="*/ 429319 h 676511"/>
                      <a:gd name="connsiteX50" fmla="*/ 49696 w 529258"/>
                      <a:gd name="connsiteY50" fmla="*/ 402393 h 676511"/>
                      <a:gd name="connsiteX51" fmla="*/ 9859 w 529258"/>
                      <a:gd name="connsiteY51" fmla="*/ 356401 h 676511"/>
                      <a:gd name="connsiteX52" fmla="*/ 13945 w 529258"/>
                      <a:gd name="connsiteY52" fmla="*/ 299434 h 676511"/>
                      <a:gd name="connsiteX53" fmla="*/ 70912 w 529258"/>
                      <a:gd name="connsiteY53" fmla="*/ 303520 h 676511"/>
                      <a:gd name="connsiteX54" fmla="*/ 146185 w 529258"/>
                      <a:gd name="connsiteY54" fmla="*/ 390424 h 676511"/>
                      <a:gd name="connsiteX55" fmla="*/ 146185 w 529258"/>
                      <a:gd name="connsiteY55" fmla="*/ 337766 h 676511"/>
                      <a:gd name="connsiteX56" fmla="*/ 146185 w 529258"/>
                      <a:gd name="connsiteY56" fmla="*/ 332773 h 676511"/>
                      <a:gd name="connsiteX57" fmla="*/ 145886 w 529258"/>
                      <a:gd name="connsiteY57" fmla="*/ 332052 h 676511"/>
                      <a:gd name="connsiteX58" fmla="*/ 145886 w 529258"/>
                      <a:gd name="connsiteY58" fmla="*/ 39423 h 676511"/>
                      <a:gd name="connsiteX59" fmla="*/ 185309 w 529258"/>
                      <a:gd name="connsiteY59" fmla="*/ 0 h 676511"/>
                      <a:gd name="connsiteX0" fmla="*/ 185309 w 529258"/>
                      <a:gd name="connsiteY0" fmla="*/ 0 h 676511"/>
                      <a:gd name="connsiteX1" fmla="*/ 224732 w 529258"/>
                      <a:gd name="connsiteY1" fmla="*/ 39423 h 676511"/>
                      <a:gd name="connsiteX2" fmla="*/ 224731 w 529258"/>
                      <a:gd name="connsiteY2" fmla="*/ 310955 h 676511"/>
                      <a:gd name="connsiteX3" fmla="*/ 225530 w 529258"/>
                      <a:gd name="connsiteY3" fmla="*/ 313352 h 676511"/>
                      <a:gd name="connsiteX4" fmla="*/ 228582 w 529258"/>
                      <a:gd name="connsiteY4" fmla="*/ 316404 h 676511"/>
                      <a:gd name="connsiteX5" fmla="*/ 240789 w 529258"/>
                      <a:gd name="connsiteY5" fmla="*/ 319455 h 676511"/>
                      <a:gd name="connsiteX6" fmla="*/ 249944 w 529258"/>
                      <a:gd name="connsiteY6" fmla="*/ 316404 h 676511"/>
                      <a:gd name="connsiteX7" fmla="*/ 252996 w 529258"/>
                      <a:gd name="connsiteY7" fmla="*/ 313352 h 676511"/>
                      <a:gd name="connsiteX8" fmla="*/ 252998 w 529258"/>
                      <a:gd name="connsiteY8" fmla="*/ 313346 h 676511"/>
                      <a:gd name="connsiteX9" fmla="*/ 252998 w 529258"/>
                      <a:gd name="connsiteY9" fmla="*/ 199010 h 676511"/>
                      <a:gd name="connsiteX10" fmla="*/ 294845 w 529258"/>
                      <a:gd name="connsiteY10" fmla="*/ 157163 h 676511"/>
                      <a:gd name="connsiteX11" fmla="*/ 336692 w 529258"/>
                      <a:gd name="connsiteY11" fmla="*/ 199010 h 676511"/>
                      <a:gd name="connsiteX12" fmla="*/ 336692 w 529258"/>
                      <a:gd name="connsiteY12" fmla="*/ 322356 h 676511"/>
                      <a:gd name="connsiteX13" fmla="*/ 341497 w 529258"/>
                      <a:gd name="connsiteY13" fmla="*/ 325559 h 676511"/>
                      <a:gd name="connsiteX14" fmla="*/ 347601 w 529258"/>
                      <a:gd name="connsiteY14" fmla="*/ 328611 h 676511"/>
                      <a:gd name="connsiteX15" fmla="*/ 356756 w 529258"/>
                      <a:gd name="connsiteY15" fmla="*/ 325559 h 676511"/>
                      <a:gd name="connsiteX16" fmla="*/ 359354 w 529258"/>
                      <a:gd name="connsiteY16" fmla="*/ 320363 h 676511"/>
                      <a:gd name="connsiteX17" fmla="*/ 359354 w 529258"/>
                      <a:gd name="connsiteY17" fmla="*/ 228384 h 676511"/>
                      <a:gd name="connsiteX18" fmla="*/ 397238 w 529258"/>
                      <a:gd name="connsiteY18" fmla="*/ 190500 h 676511"/>
                      <a:gd name="connsiteX19" fmla="*/ 435122 w 529258"/>
                      <a:gd name="connsiteY19" fmla="*/ 228384 h 676511"/>
                      <a:gd name="connsiteX20" fmla="*/ 435122 w 529258"/>
                      <a:gd name="connsiteY20" fmla="*/ 355097 h 676511"/>
                      <a:gd name="connsiteX21" fmla="*/ 436102 w 529258"/>
                      <a:gd name="connsiteY21" fmla="*/ 356076 h 676511"/>
                      <a:gd name="connsiteX22" fmla="*/ 445257 w 529258"/>
                      <a:gd name="connsiteY22" fmla="*/ 359128 h 676511"/>
                      <a:gd name="connsiteX23" fmla="*/ 451360 w 529258"/>
                      <a:gd name="connsiteY23" fmla="*/ 356076 h 676511"/>
                      <a:gd name="connsiteX24" fmla="*/ 455718 w 529258"/>
                      <a:gd name="connsiteY24" fmla="*/ 354624 h 676511"/>
                      <a:gd name="connsiteX25" fmla="*/ 455718 w 529258"/>
                      <a:gd name="connsiteY25" fmla="*/ 274896 h 676511"/>
                      <a:gd name="connsiteX26" fmla="*/ 492488 w 529258"/>
                      <a:gd name="connsiteY26" fmla="*/ 238126 h 676511"/>
                      <a:gd name="connsiteX27" fmla="*/ 529258 w 529258"/>
                      <a:gd name="connsiteY27" fmla="*/ 274896 h 676511"/>
                      <a:gd name="connsiteX28" fmla="*/ 527203 w 529258"/>
                      <a:gd name="connsiteY28" fmla="*/ 324998 h 676511"/>
                      <a:gd name="connsiteX29" fmla="*/ 527654 w 529258"/>
                      <a:gd name="connsiteY29" fmla="*/ 328611 h 676511"/>
                      <a:gd name="connsiteX30" fmla="*/ 527654 w 529258"/>
                      <a:gd name="connsiteY30" fmla="*/ 343869 h 676511"/>
                      <a:gd name="connsiteX31" fmla="*/ 527654 w 529258"/>
                      <a:gd name="connsiteY31" fmla="*/ 353025 h 676511"/>
                      <a:gd name="connsiteX32" fmla="*/ 527654 w 529258"/>
                      <a:gd name="connsiteY32" fmla="*/ 404905 h 676511"/>
                      <a:gd name="connsiteX33" fmla="*/ 524602 w 529258"/>
                      <a:gd name="connsiteY33" fmla="*/ 429319 h 676511"/>
                      <a:gd name="connsiteX34" fmla="*/ 524602 w 529258"/>
                      <a:gd name="connsiteY34" fmla="*/ 432370 h 676511"/>
                      <a:gd name="connsiteX35" fmla="*/ 524602 w 529258"/>
                      <a:gd name="connsiteY35" fmla="*/ 435422 h 676511"/>
                      <a:gd name="connsiteX36" fmla="*/ 524602 w 529258"/>
                      <a:gd name="connsiteY36" fmla="*/ 441526 h 676511"/>
                      <a:gd name="connsiteX37" fmla="*/ 524602 w 529258"/>
                      <a:gd name="connsiteY37" fmla="*/ 456784 h 676511"/>
                      <a:gd name="connsiteX38" fmla="*/ 524602 w 529258"/>
                      <a:gd name="connsiteY38" fmla="*/ 475095 h 676511"/>
                      <a:gd name="connsiteX39" fmla="*/ 509344 w 529258"/>
                      <a:gd name="connsiteY39" fmla="*/ 545286 h 676511"/>
                      <a:gd name="connsiteX40" fmla="*/ 484930 w 529258"/>
                      <a:gd name="connsiteY40" fmla="*/ 612424 h 676511"/>
                      <a:gd name="connsiteX41" fmla="*/ 460516 w 529258"/>
                      <a:gd name="connsiteY41" fmla="*/ 676511 h 676511"/>
                      <a:gd name="connsiteX42" fmla="*/ 201116 w 529258"/>
                      <a:gd name="connsiteY42" fmla="*/ 676511 h 676511"/>
                      <a:gd name="connsiteX43" fmla="*/ 176702 w 529258"/>
                      <a:gd name="connsiteY43" fmla="*/ 627683 h 676511"/>
                      <a:gd name="connsiteX44" fmla="*/ 152288 w 529258"/>
                      <a:gd name="connsiteY44" fmla="*/ 575803 h 676511"/>
                      <a:gd name="connsiteX45" fmla="*/ 146185 w 529258"/>
                      <a:gd name="connsiteY45" fmla="*/ 560544 h 676511"/>
                      <a:gd name="connsiteX46" fmla="*/ 121771 w 529258"/>
                      <a:gd name="connsiteY46" fmla="*/ 511716 h 676511"/>
                      <a:gd name="connsiteX47" fmla="*/ 97356 w 529258"/>
                      <a:gd name="connsiteY47" fmla="*/ 468992 h 676511"/>
                      <a:gd name="connsiteX48" fmla="*/ 69891 w 529258"/>
                      <a:gd name="connsiteY48" fmla="*/ 429319 h 676511"/>
                      <a:gd name="connsiteX49" fmla="*/ 49696 w 529258"/>
                      <a:gd name="connsiteY49" fmla="*/ 402393 h 676511"/>
                      <a:gd name="connsiteX50" fmla="*/ 9859 w 529258"/>
                      <a:gd name="connsiteY50" fmla="*/ 356401 h 676511"/>
                      <a:gd name="connsiteX51" fmla="*/ 13945 w 529258"/>
                      <a:gd name="connsiteY51" fmla="*/ 299434 h 676511"/>
                      <a:gd name="connsiteX52" fmla="*/ 70912 w 529258"/>
                      <a:gd name="connsiteY52" fmla="*/ 303520 h 676511"/>
                      <a:gd name="connsiteX53" fmla="*/ 146185 w 529258"/>
                      <a:gd name="connsiteY53" fmla="*/ 390424 h 676511"/>
                      <a:gd name="connsiteX54" fmla="*/ 146185 w 529258"/>
                      <a:gd name="connsiteY54" fmla="*/ 337766 h 676511"/>
                      <a:gd name="connsiteX55" fmla="*/ 146185 w 529258"/>
                      <a:gd name="connsiteY55" fmla="*/ 332773 h 676511"/>
                      <a:gd name="connsiteX56" fmla="*/ 145886 w 529258"/>
                      <a:gd name="connsiteY56" fmla="*/ 332052 h 676511"/>
                      <a:gd name="connsiteX57" fmla="*/ 145886 w 529258"/>
                      <a:gd name="connsiteY57" fmla="*/ 39423 h 676511"/>
                      <a:gd name="connsiteX58" fmla="*/ 185309 w 529258"/>
                      <a:gd name="connsiteY58" fmla="*/ 0 h 676511"/>
                      <a:gd name="connsiteX0" fmla="*/ 185309 w 529258"/>
                      <a:gd name="connsiteY0" fmla="*/ 0 h 676511"/>
                      <a:gd name="connsiteX1" fmla="*/ 224732 w 529258"/>
                      <a:gd name="connsiteY1" fmla="*/ 39423 h 676511"/>
                      <a:gd name="connsiteX2" fmla="*/ 224731 w 529258"/>
                      <a:gd name="connsiteY2" fmla="*/ 310955 h 676511"/>
                      <a:gd name="connsiteX3" fmla="*/ 225530 w 529258"/>
                      <a:gd name="connsiteY3" fmla="*/ 313352 h 676511"/>
                      <a:gd name="connsiteX4" fmla="*/ 228582 w 529258"/>
                      <a:gd name="connsiteY4" fmla="*/ 316404 h 676511"/>
                      <a:gd name="connsiteX5" fmla="*/ 240789 w 529258"/>
                      <a:gd name="connsiteY5" fmla="*/ 319455 h 676511"/>
                      <a:gd name="connsiteX6" fmla="*/ 249944 w 529258"/>
                      <a:gd name="connsiteY6" fmla="*/ 316404 h 676511"/>
                      <a:gd name="connsiteX7" fmla="*/ 252996 w 529258"/>
                      <a:gd name="connsiteY7" fmla="*/ 313352 h 676511"/>
                      <a:gd name="connsiteX8" fmla="*/ 252998 w 529258"/>
                      <a:gd name="connsiteY8" fmla="*/ 313346 h 676511"/>
                      <a:gd name="connsiteX9" fmla="*/ 252998 w 529258"/>
                      <a:gd name="connsiteY9" fmla="*/ 199010 h 676511"/>
                      <a:gd name="connsiteX10" fmla="*/ 294845 w 529258"/>
                      <a:gd name="connsiteY10" fmla="*/ 157163 h 676511"/>
                      <a:gd name="connsiteX11" fmla="*/ 336692 w 529258"/>
                      <a:gd name="connsiteY11" fmla="*/ 199010 h 676511"/>
                      <a:gd name="connsiteX12" fmla="*/ 336692 w 529258"/>
                      <a:gd name="connsiteY12" fmla="*/ 322356 h 676511"/>
                      <a:gd name="connsiteX13" fmla="*/ 341497 w 529258"/>
                      <a:gd name="connsiteY13" fmla="*/ 325559 h 676511"/>
                      <a:gd name="connsiteX14" fmla="*/ 347601 w 529258"/>
                      <a:gd name="connsiteY14" fmla="*/ 328611 h 676511"/>
                      <a:gd name="connsiteX15" fmla="*/ 356756 w 529258"/>
                      <a:gd name="connsiteY15" fmla="*/ 325559 h 676511"/>
                      <a:gd name="connsiteX16" fmla="*/ 359354 w 529258"/>
                      <a:gd name="connsiteY16" fmla="*/ 320363 h 676511"/>
                      <a:gd name="connsiteX17" fmla="*/ 359354 w 529258"/>
                      <a:gd name="connsiteY17" fmla="*/ 228384 h 676511"/>
                      <a:gd name="connsiteX18" fmla="*/ 397238 w 529258"/>
                      <a:gd name="connsiteY18" fmla="*/ 190500 h 676511"/>
                      <a:gd name="connsiteX19" fmla="*/ 435122 w 529258"/>
                      <a:gd name="connsiteY19" fmla="*/ 228384 h 676511"/>
                      <a:gd name="connsiteX20" fmla="*/ 435122 w 529258"/>
                      <a:gd name="connsiteY20" fmla="*/ 355097 h 676511"/>
                      <a:gd name="connsiteX21" fmla="*/ 436102 w 529258"/>
                      <a:gd name="connsiteY21" fmla="*/ 356076 h 676511"/>
                      <a:gd name="connsiteX22" fmla="*/ 445257 w 529258"/>
                      <a:gd name="connsiteY22" fmla="*/ 359128 h 676511"/>
                      <a:gd name="connsiteX23" fmla="*/ 451360 w 529258"/>
                      <a:gd name="connsiteY23" fmla="*/ 356076 h 676511"/>
                      <a:gd name="connsiteX24" fmla="*/ 455718 w 529258"/>
                      <a:gd name="connsiteY24" fmla="*/ 354624 h 676511"/>
                      <a:gd name="connsiteX25" fmla="*/ 455718 w 529258"/>
                      <a:gd name="connsiteY25" fmla="*/ 274896 h 676511"/>
                      <a:gd name="connsiteX26" fmla="*/ 492488 w 529258"/>
                      <a:gd name="connsiteY26" fmla="*/ 238126 h 676511"/>
                      <a:gd name="connsiteX27" fmla="*/ 529258 w 529258"/>
                      <a:gd name="connsiteY27" fmla="*/ 274896 h 676511"/>
                      <a:gd name="connsiteX28" fmla="*/ 527203 w 529258"/>
                      <a:gd name="connsiteY28" fmla="*/ 324998 h 676511"/>
                      <a:gd name="connsiteX29" fmla="*/ 527654 w 529258"/>
                      <a:gd name="connsiteY29" fmla="*/ 328611 h 676511"/>
                      <a:gd name="connsiteX30" fmla="*/ 527654 w 529258"/>
                      <a:gd name="connsiteY30" fmla="*/ 343869 h 676511"/>
                      <a:gd name="connsiteX31" fmla="*/ 527654 w 529258"/>
                      <a:gd name="connsiteY31" fmla="*/ 353025 h 676511"/>
                      <a:gd name="connsiteX32" fmla="*/ 527654 w 529258"/>
                      <a:gd name="connsiteY32" fmla="*/ 404905 h 676511"/>
                      <a:gd name="connsiteX33" fmla="*/ 524602 w 529258"/>
                      <a:gd name="connsiteY33" fmla="*/ 429319 h 676511"/>
                      <a:gd name="connsiteX34" fmla="*/ 524602 w 529258"/>
                      <a:gd name="connsiteY34" fmla="*/ 432370 h 676511"/>
                      <a:gd name="connsiteX35" fmla="*/ 524602 w 529258"/>
                      <a:gd name="connsiteY35" fmla="*/ 435422 h 676511"/>
                      <a:gd name="connsiteX36" fmla="*/ 524602 w 529258"/>
                      <a:gd name="connsiteY36" fmla="*/ 441526 h 676511"/>
                      <a:gd name="connsiteX37" fmla="*/ 524602 w 529258"/>
                      <a:gd name="connsiteY37" fmla="*/ 475095 h 676511"/>
                      <a:gd name="connsiteX38" fmla="*/ 509344 w 529258"/>
                      <a:gd name="connsiteY38" fmla="*/ 545286 h 676511"/>
                      <a:gd name="connsiteX39" fmla="*/ 484930 w 529258"/>
                      <a:gd name="connsiteY39" fmla="*/ 612424 h 676511"/>
                      <a:gd name="connsiteX40" fmla="*/ 460516 w 529258"/>
                      <a:gd name="connsiteY40" fmla="*/ 676511 h 676511"/>
                      <a:gd name="connsiteX41" fmla="*/ 201116 w 529258"/>
                      <a:gd name="connsiteY41" fmla="*/ 676511 h 676511"/>
                      <a:gd name="connsiteX42" fmla="*/ 176702 w 529258"/>
                      <a:gd name="connsiteY42" fmla="*/ 627683 h 676511"/>
                      <a:gd name="connsiteX43" fmla="*/ 152288 w 529258"/>
                      <a:gd name="connsiteY43" fmla="*/ 575803 h 676511"/>
                      <a:gd name="connsiteX44" fmla="*/ 146185 w 529258"/>
                      <a:gd name="connsiteY44" fmla="*/ 560544 h 676511"/>
                      <a:gd name="connsiteX45" fmla="*/ 121771 w 529258"/>
                      <a:gd name="connsiteY45" fmla="*/ 511716 h 676511"/>
                      <a:gd name="connsiteX46" fmla="*/ 97356 w 529258"/>
                      <a:gd name="connsiteY46" fmla="*/ 468992 h 676511"/>
                      <a:gd name="connsiteX47" fmla="*/ 69891 w 529258"/>
                      <a:gd name="connsiteY47" fmla="*/ 429319 h 676511"/>
                      <a:gd name="connsiteX48" fmla="*/ 49696 w 529258"/>
                      <a:gd name="connsiteY48" fmla="*/ 402393 h 676511"/>
                      <a:gd name="connsiteX49" fmla="*/ 9859 w 529258"/>
                      <a:gd name="connsiteY49" fmla="*/ 356401 h 676511"/>
                      <a:gd name="connsiteX50" fmla="*/ 13945 w 529258"/>
                      <a:gd name="connsiteY50" fmla="*/ 299434 h 676511"/>
                      <a:gd name="connsiteX51" fmla="*/ 70912 w 529258"/>
                      <a:gd name="connsiteY51" fmla="*/ 303520 h 676511"/>
                      <a:gd name="connsiteX52" fmla="*/ 146185 w 529258"/>
                      <a:gd name="connsiteY52" fmla="*/ 390424 h 676511"/>
                      <a:gd name="connsiteX53" fmla="*/ 146185 w 529258"/>
                      <a:gd name="connsiteY53" fmla="*/ 337766 h 676511"/>
                      <a:gd name="connsiteX54" fmla="*/ 146185 w 529258"/>
                      <a:gd name="connsiteY54" fmla="*/ 332773 h 676511"/>
                      <a:gd name="connsiteX55" fmla="*/ 145886 w 529258"/>
                      <a:gd name="connsiteY55" fmla="*/ 332052 h 676511"/>
                      <a:gd name="connsiteX56" fmla="*/ 145886 w 529258"/>
                      <a:gd name="connsiteY56" fmla="*/ 39423 h 676511"/>
                      <a:gd name="connsiteX57" fmla="*/ 185309 w 529258"/>
                      <a:gd name="connsiteY57" fmla="*/ 0 h 676511"/>
                      <a:gd name="connsiteX0" fmla="*/ 185309 w 529258"/>
                      <a:gd name="connsiteY0" fmla="*/ 0 h 676511"/>
                      <a:gd name="connsiteX1" fmla="*/ 224732 w 529258"/>
                      <a:gd name="connsiteY1" fmla="*/ 39423 h 676511"/>
                      <a:gd name="connsiteX2" fmla="*/ 224731 w 529258"/>
                      <a:gd name="connsiteY2" fmla="*/ 310955 h 676511"/>
                      <a:gd name="connsiteX3" fmla="*/ 225530 w 529258"/>
                      <a:gd name="connsiteY3" fmla="*/ 313352 h 676511"/>
                      <a:gd name="connsiteX4" fmla="*/ 228582 w 529258"/>
                      <a:gd name="connsiteY4" fmla="*/ 316404 h 676511"/>
                      <a:gd name="connsiteX5" fmla="*/ 240789 w 529258"/>
                      <a:gd name="connsiteY5" fmla="*/ 319455 h 676511"/>
                      <a:gd name="connsiteX6" fmla="*/ 249944 w 529258"/>
                      <a:gd name="connsiteY6" fmla="*/ 316404 h 676511"/>
                      <a:gd name="connsiteX7" fmla="*/ 252996 w 529258"/>
                      <a:gd name="connsiteY7" fmla="*/ 313352 h 676511"/>
                      <a:gd name="connsiteX8" fmla="*/ 252998 w 529258"/>
                      <a:gd name="connsiteY8" fmla="*/ 313346 h 676511"/>
                      <a:gd name="connsiteX9" fmla="*/ 252998 w 529258"/>
                      <a:gd name="connsiteY9" fmla="*/ 199010 h 676511"/>
                      <a:gd name="connsiteX10" fmla="*/ 294845 w 529258"/>
                      <a:gd name="connsiteY10" fmla="*/ 157163 h 676511"/>
                      <a:gd name="connsiteX11" fmla="*/ 336692 w 529258"/>
                      <a:gd name="connsiteY11" fmla="*/ 199010 h 676511"/>
                      <a:gd name="connsiteX12" fmla="*/ 336692 w 529258"/>
                      <a:gd name="connsiteY12" fmla="*/ 322356 h 676511"/>
                      <a:gd name="connsiteX13" fmla="*/ 341497 w 529258"/>
                      <a:gd name="connsiteY13" fmla="*/ 325559 h 676511"/>
                      <a:gd name="connsiteX14" fmla="*/ 347601 w 529258"/>
                      <a:gd name="connsiteY14" fmla="*/ 328611 h 676511"/>
                      <a:gd name="connsiteX15" fmla="*/ 356756 w 529258"/>
                      <a:gd name="connsiteY15" fmla="*/ 325559 h 676511"/>
                      <a:gd name="connsiteX16" fmla="*/ 359354 w 529258"/>
                      <a:gd name="connsiteY16" fmla="*/ 320363 h 676511"/>
                      <a:gd name="connsiteX17" fmla="*/ 359354 w 529258"/>
                      <a:gd name="connsiteY17" fmla="*/ 228384 h 676511"/>
                      <a:gd name="connsiteX18" fmla="*/ 397238 w 529258"/>
                      <a:gd name="connsiteY18" fmla="*/ 190500 h 676511"/>
                      <a:gd name="connsiteX19" fmla="*/ 435122 w 529258"/>
                      <a:gd name="connsiteY19" fmla="*/ 228384 h 676511"/>
                      <a:gd name="connsiteX20" fmla="*/ 435122 w 529258"/>
                      <a:gd name="connsiteY20" fmla="*/ 355097 h 676511"/>
                      <a:gd name="connsiteX21" fmla="*/ 436102 w 529258"/>
                      <a:gd name="connsiteY21" fmla="*/ 356076 h 676511"/>
                      <a:gd name="connsiteX22" fmla="*/ 445257 w 529258"/>
                      <a:gd name="connsiteY22" fmla="*/ 359128 h 676511"/>
                      <a:gd name="connsiteX23" fmla="*/ 451360 w 529258"/>
                      <a:gd name="connsiteY23" fmla="*/ 356076 h 676511"/>
                      <a:gd name="connsiteX24" fmla="*/ 455718 w 529258"/>
                      <a:gd name="connsiteY24" fmla="*/ 354624 h 676511"/>
                      <a:gd name="connsiteX25" fmla="*/ 455718 w 529258"/>
                      <a:gd name="connsiteY25" fmla="*/ 274896 h 676511"/>
                      <a:gd name="connsiteX26" fmla="*/ 492488 w 529258"/>
                      <a:gd name="connsiteY26" fmla="*/ 238126 h 676511"/>
                      <a:gd name="connsiteX27" fmla="*/ 529258 w 529258"/>
                      <a:gd name="connsiteY27" fmla="*/ 274896 h 676511"/>
                      <a:gd name="connsiteX28" fmla="*/ 527203 w 529258"/>
                      <a:gd name="connsiteY28" fmla="*/ 324998 h 676511"/>
                      <a:gd name="connsiteX29" fmla="*/ 527654 w 529258"/>
                      <a:gd name="connsiteY29" fmla="*/ 328611 h 676511"/>
                      <a:gd name="connsiteX30" fmla="*/ 527654 w 529258"/>
                      <a:gd name="connsiteY30" fmla="*/ 343869 h 676511"/>
                      <a:gd name="connsiteX31" fmla="*/ 527654 w 529258"/>
                      <a:gd name="connsiteY31" fmla="*/ 353025 h 676511"/>
                      <a:gd name="connsiteX32" fmla="*/ 527654 w 529258"/>
                      <a:gd name="connsiteY32" fmla="*/ 404905 h 676511"/>
                      <a:gd name="connsiteX33" fmla="*/ 524602 w 529258"/>
                      <a:gd name="connsiteY33" fmla="*/ 429319 h 676511"/>
                      <a:gd name="connsiteX34" fmla="*/ 524602 w 529258"/>
                      <a:gd name="connsiteY34" fmla="*/ 432370 h 676511"/>
                      <a:gd name="connsiteX35" fmla="*/ 524602 w 529258"/>
                      <a:gd name="connsiteY35" fmla="*/ 435422 h 676511"/>
                      <a:gd name="connsiteX36" fmla="*/ 524602 w 529258"/>
                      <a:gd name="connsiteY36" fmla="*/ 475095 h 676511"/>
                      <a:gd name="connsiteX37" fmla="*/ 509344 w 529258"/>
                      <a:gd name="connsiteY37" fmla="*/ 545286 h 676511"/>
                      <a:gd name="connsiteX38" fmla="*/ 484930 w 529258"/>
                      <a:gd name="connsiteY38" fmla="*/ 612424 h 676511"/>
                      <a:gd name="connsiteX39" fmla="*/ 460516 w 529258"/>
                      <a:gd name="connsiteY39" fmla="*/ 676511 h 676511"/>
                      <a:gd name="connsiteX40" fmla="*/ 201116 w 529258"/>
                      <a:gd name="connsiteY40" fmla="*/ 676511 h 676511"/>
                      <a:gd name="connsiteX41" fmla="*/ 176702 w 529258"/>
                      <a:gd name="connsiteY41" fmla="*/ 627683 h 676511"/>
                      <a:gd name="connsiteX42" fmla="*/ 152288 w 529258"/>
                      <a:gd name="connsiteY42" fmla="*/ 575803 h 676511"/>
                      <a:gd name="connsiteX43" fmla="*/ 146185 w 529258"/>
                      <a:gd name="connsiteY43" fmla="*/ 560544 h 676511"/>
                      <a:gd name="connsiteX44" fmla="*/ 121771 w 529258"/>
                      <a:gd name="connsiteY44" fmla="*/ 511716 h 676511"/>
                      <a:gd name="connsiteX45" fmla="*/ 97356 w 529258"/>
                      <a:gd name="connsiteY45" fmla="*/ 468992 h 676511"/>
                      <a:gd name="connsiteX46" fmla="*/ 69891 w 529258"/>
                      <a:gd name="connsiteY46" fmla="*/ 429319 h 676511"/>
                      <a:gd name="connsiteX47" fmla="*/ 49696 w 529258"/>
                      <a:gd name="connsiteY47" fmla="*/ 402393 h 676511"/>
                      <a:gd name="connsiteX48" fmla="*/ 9859 w 529258"/>
                      <a:gd name="connsiteY48" fmla="*/ 356401 h 676511"/>
                      <a:gd name="connsiteX49" fmla="*/ 13945 w 529258"/>
                      <a:gd name="connsiteY49" fmla="*/ 299434 h 676511"/>
                      <a:gd name="connsiteX50" fmla="*/ 70912 w 529258"/>
                      <a:gd name="connsiteY50" fmla="*/ 303520 h 676511"/>
                      <a:gd name="connsiteX51" fmla="*/ 146185 w 529258"/>
                      <a:gd name="connsiteY51" fmla="*/ 390424 h 676511"/>
                      <a:gd name="connsiteX52" fmla="*/ 146185 w 529258"/>
                      <a:gd name="connsiteY52" fmla="*/ 337766 h 676511"/>
                      <a:gd name="connsiteX53" fmla="*/ 146185 w 529258"/>
                      <a:gd name="connsiteY53" fmla="*/ 332773 h 676511"/>
                      <a:gd name="connsiteX54" fmla="*/ 145886 w 529258"/>
                      <a:gd name="connsiteY54" fmla="*/ 332052 h 676511"/>
                      <a:gd name="connsiteX55" fmla="*/ 145886 w 529258"/>
                      <a:gd name="connsiteY55" fmla="*/ 39423 h 676511"/>
                      <a:gd name="connsiteX56" fmla="*/ 185309 w 529258"/>
                      <a:gd name="connsiteY56" fmla="*/ 0 h 676511"/>
                      <a:gd name="connsiteX0" fmla="*/ 185309 w 529258"/>
                      <a:gd name="connsiteY0" fmla="*/ 0 h 676511"/>
                      <a:gd name="connsiteX1" fmla="*/ 224732 w 529258"/>
                      <a:gd name="connsiteY1" fmla="*/ 39423 h 676511"/>
                      <a:gd name="connsiteX2" fmla="*/ 224731 w 529258"/>
                      <a:gd name="connsiteY2" fmla="*/ 310955 h 676511"/>
                      <a:gd name="connsiteX3" fmla="*/ 225530 w 529258"/>
                      <a:gd name="connsiteY3" fmla="*/ 313352 h 676511"/>
                      <a:gd name="connsiteX4" fmla="*/ 228582 w 529258"/>
                      <a:gd name="connsiteY4" fmla="*/ 316404 h 676511"/>
                      <a:gd name="connsiteX5" fmla="*/ 240789 w 529258"/>
                      <a:gd name="connsiteY5" fmla="*/ 319455 h 676511"/>
                      <a:gd name="connsiteX6" fmla="*/ 249944 w 529258"/>
                      <a:gd name="connsiteY6" fmla="*/ 316404 h 676511"/>
                      <a:gd name="connsiteX7" fmla="*/ 252996 w 529258"/>
                      <a:gd name="connsiteY7" fmla="*/ 313352 h 676511"/>
                      <a:gd name="connsiteX8" fmla="*/ 252998 w 529258"/>
                      <a:gd name="connsiteY8" fmla="*/ 313346 h 676511"/>
                      <a:gd name="connsiteX9" fmla="*/ 252998 w 529258"/>
                      <a:gd name="connsiteY9" fmla="*/ 199010 h 676511"/>
                      <a:gd name="connsiteX10" fmla="*/ 294845 w 529258"/>
                      <a:gd name="connsiteY10" fmla="*/ 157163 h 676511"/>
                      <a:gd name="connsiteX11" fmla="*/ 336692 w 529258"/>
                      <a:gd name="connsiteY11" fmla="*/ 199010 h 676511"/>
                      <a:gd name="connsiteX12" fmla="*/ 336692 w 529258"/>
                      <a:gd name="connsiteY12" fmla="*/ 322356 h 676511"/>
                      <a:gd name="connsiteX13" fmla="*/ 341497 w 529258"/>
                      <a:gd name="connsiteY13" fmla="*/ 325559 h 676511"/>
                      <a:gd name="connsiteX14" fmla="*/ 347601 w 529258"/>
                      <a:gd name="connsiteY14" fmla="*/ 328611 h 676511"/>
                      <a:gd name="connsiteX15" fmla="*/ 356756 w 529258"/>
                      <a:gd name="connsiteY15" fmla="*/ 325559 h 676511"/>
                      <a:gd name="connsiteX16" fmla="*/ 359354 w 529258"/>
                      <a:gd name="connsiteY16" fmla="*/ 320363 h 676511"/>
                      <a:gd name="connsiteX17" fmla="*/ 359354 w 529258"/>
                      <a:gd name="connsiteY17" fmla="*/ 228384 h 676511"/>
                      <a:gd name="connsiteX18" fmla="*/ 397238 w 529258"/>
                      <a:gd name="connsiteY18" fmla="*/ 190500 h 676511"/>
                      <a:gd name="connsiteX19" fmla="*/ 435122 w 529258"/>
                      <a:gd name="connsiteY19" fmla="*/ 228384 h 676511"/>
                      <a:gd name="connsiteX20" fmla="*/ 435122 w 529258"/>
                      <a:gd name="connsiteY20" fmla="*/ 355097 h 676511"/>
                      <a:gd name="connsiteX21" fmla="*/ 436102 w 529258"/>
                      <a:gd name="connsiteY21" fmla="*/ 356076 h 676511"/>
                      <a:gd name="connsiteX22" fmla="*/ 445257 w 529258"/>
                      <a:gd name="connsiteY22" fmla="*/ 359128 h 676511"/>
                      <a:gd name="connsiteX23" fmla="*/ 451360 w 529258"/>
                      <a:gd name="connsiteY23" fmla="*/ 356076 h 676511"/>
                      <a:gd name="connsiteX24" fmla="*/ 455718 w 529258"/>
                      <a:gd name="connsiteY24" fmla="*/ 354624 h 676511"/>
                      <a:gd name="connsiteX25" fmla="*/ 455718 w 529258"/>
                      <a:gd name="connsiteY25" fmla="*/ 274896 h 676511"/>
                      <a:gd name="connsiteX26" fmla="*/ 492488 w 529258"/>
                      <a:gd name="connsiteY26" fmla="*/ 238126 h 676511"/>
                      <a:gd name="connsiteX27" fmla="*/ 529258 w 529258"/>
                      <a:gd name="connsiteY27" fmla="*/ 274896 h 676511"/>
                      <a:gd name="connsiteX28" fmla="*/ 527203 w 529258"/>
                      <a:gd name="connsiteY28" fmla="*/ 324998 h 676511"/>
                      <a:gd name="connsiteX29" fmla="*/ 527654 w 529258"/>
                      <a:gd name="connsiteY29" fmla="*/ 328611 h 676511"/>
                      <a:gd name="connsiteX30" fmla="*/ 527654 w 529258"/>
                      <a:gd name="connsiteY30" fmla="*/ 343869 h 676511"/>
                      <a:gd name="connsiteX31" fmla="*/ 527654 w 529258"/>
                      <a:gd name="connsiteY31" fmla="*/ 353025 h 676511"/>
                      <a:gd name="connsiteX32" fmla="*/ 527654 w 529258"/>
                      <a:gd name="connsiteY32" fmla="*/ 404905 h 676511"/>
                      <a:gd name="connsiteX33" fmla="*/ 524602 w 529258"/>
                      <a:gd name="connsiteY33" fmla="*/ 429319 h 676511"/>
                      <a:gd name="connsiteX34" fmla="*/ 524602 w 529258"/>
                      <a:gd name="connsiteY34" fmla="*/ 432370 h 676511"/>
                      <a:gd name="connsiteX35" fmla="*/ 524602 w 529258"/>
                      <a:gd name="connsiteY35" fmla="*/ 475095 h 676511"/>
                      <a:gd name="connsiteX36" fmla="*/ 509344 w 529258"/>
                      <a:gd name="connsiteY36" fmla="*/ 545286 h 676511"/>
                      <a:gd name="connsiteX37" fmla="*/ 484930 w 529258"/>
                      <a:gd name="connsiteY37" fmla="*/ 612424 h 676511"/>
                      <a:gd name="connsiteX38" fmla="*/ 460516 w 529258"/>
                      <a:gd name="connsiteY38" fmla="*/ 676511 h 676511"/>
                      <a:gd name="connsiteX39" fmla="*/ 201116 w 529258"/>
                      <a:gd name="connsiteY39" fmla="*/ 676511 h 676511"/>
                      <a:gd name="connsiteX40" fmla="*/ 176702 w 529258"/>
                      <a:gd name="connsiteY40" fmla="*/ 627683 h 676511"/>
                      <a:gd name="connsiteX41" fmla="*/ 152288 w 529258"/>
                      <a:gd name="connsiteY41" fmla="*/ 575803 h 676511"/>
                      <a:gd name="connsiteX42" fmla="*/ 146185 w 529258"/>
                      <a:gd name="connsiteY42" fmla="*/ 560544 h 676511"/>
                      <a:gd name="connsiteX43" fmla="*/ 121771 w 529258"/>
                      <a:gd name="connsiteY43" fmla="*/ 511716 h 676511"/>
                      <a:gd name="connsiteX44" fmla="*/ 97356 w 529258"/>
                      <a:gd name="connsiteY44" fmla="*/ 468992 h 676511"/>
                      <a:gd name="connsiteX45" fmla="*/ 69891 w 529258"/>
                      <a:gd name="connsiteY45" fmla="*/ 429319 h 676511"/>
                      <a:gd name="connsiteX46" fmla="*/ 49696 w 529258"/>
                      <a:gd name="connsiteY46" fmla="*/ 402393 h 676511"/>
                      <a:gd name="connsiteX47" fmla="*/ 9859 w 529258"/>
                      <a:gd name="connsiteY47" fmla="*/ 356401 h 676511"/>
                      <a:gd name="connsiteX48" fmla="*/ 13945 w 529258"/>
                      <a:gd name="connsiteY48" fmla="*/ 299434 h 676511"/>
                      <a:gd name="connsiteX49" fmla="*/ 70912 w 529258"/>
                      <a:gd name="connsiteY49" fmla="*/ 303520 h 676511"/>
                      <a:gd name="connsiteX50" fmla="*/ 146185 w 529258"/>
                      <a:gd name="connsiteY50" fmla="*/ 390424 h 676511"/>
                      <a:gd name="connsiteX51" fmla="*/ 146185 w 529258"/>
                      <a:gd name="connsiteY51" fmla="*/ 337766 h 676511"/>
                      <a:gd name="connsiteX52" fmla="*/ 146185 w 529258"/>
                      <a:gd name="connsiteY52" fmla="*/ 332773 h 676511"/>
                      <a:gd name="connsiteX53" fmla="*/ 145886 w 529258"/>
                      <a:gd name="connsiteY53" fmla="*/ 332052 h 676511"/>
                      <a:gd name="connsiteX54" fmla="*/ 145886 w 529258"/>
                      <a:gd name="connsiteY54" fmla="*/ 39423 h 676511"/>
                      <a:gd name="connsiteX55" fmla="*/ 185309 w 529258"/>
                      <a:gd name="connsiteY55" fmla="*/ 0 h 676511"/>
                      <a:gd name="connsiteX0" fmla="*/ 185309 w 529258"/>
                      <a:gd name="connsiteY0" fmla="*/ 0 h 676511"/>
                      <a:gd name="connsiteX1" fmla="*/ 224732 w 529258"/>
                      <a:gd name="connsiteY1" fmla="*/ 39423 h 676511"/>
                      <a:gd name="connsiteX2" fmla="*/ 224731 w 529258"/>
                      <a:gd name="connsiteY2" fmla="*/ 310955 h 676511"/>
                      <a:gd name="connsiteX3" fmla="*/ 225530 w 529258"/>
                      <a:gd name="connsiteY3" fmla="*/ 313352 h 676511"/>
                      <a:gd name="connsiteX4" fmla="*/ 228582 w 529258"/>
                      <a:gd name="connsiteY4" fmla="*/ 316404 h 676511"/>
                      <a:gd name="connsiteX5" fmla="*/ 240789 w 529258"/>
                      <a:gd name="connsiteY5" fmla="*/ 319455 h 676511"/>
                      <a:gd name="connsiteX6" fmla="*/ 249944 w 529258"/>
                      <a:gd name="connsiteY6" fmla="*/ 316404 h 676511"/>
                      <a:gd name="connsiteX7" fmla="*/ 252996 w 529258"/>
                      <a:gd name="connsiteY7" fmla="*/ 313352 h 676511"/>
                      <a:gd name="connsiteX8" fmla="*/ 252998 w 529258"/>
                      <a:gd name="connsiteY8" fmla="*/ 313346 h 676511"/>
                      <a:gd name="connsiteX9" fmla="*/ 252998 w 529258"/>
                      <a:gd name="connsiteY9" fmla="*/ 199010 h 676511"/>
                      <a:gd name="connsiteX10" fmla="*/ 294845 w 529258"/>
                      <a:gd name="connsiteY10" fmla="*/ 157163 h 676511"/>
                      <a:gd name="connsiteX11" fmla="*/ 336692 w 529258"/>
                      <a:gd name="connsiteY11" fmla="*/ 199010 h 676511"/>
                      <a:gd name="connsiteX12" fmla="*/ 336692 w 529258"/>
                      <a:gd name="connsiteY12" fmla="*/ 322356 h 676511"/>
                      <a:gd name="connsiteX13" fmla="*/ 341497 w 529258"/>
                      <a:gd name="connsiteY13" fmla="*/ 325559 h 676511"/>
                      <a:gd name="connsiteX14" fmla="*/ 347601 w 529258"/>
                      <a:gd name="connsiteY14" fmla="*/ 328611 h 676511"/>
                      <a:gd name="connsiteX15" fmla="*/ 356756 w 529258"/>
                      <a:gd name="connsiteY15" fmla="*/ 325559 h 676511"/>
                      <a:gd name="connsiteX16" fmla="*/ 359354 w 529258"/>
                      <a:gd name="connsiteY16" fmla="*/ 320363 h 676511"/>
                      <a:gd name="connsiteX17" fmla="*/ 359354 w 529258"/>
                      <a:gd name="connsiteY17" fmla="*/ 228384 h 676511"/>
                      <a:gd name="connsiteX18" fmla="*/ 397238 w 529258"/>
                      <a:gd name="connsiteY18" fmla="*/ 190500 h 676511"/>
                      <a:gd name="connsiteX19" fmla="*/ 435122 w 529258"/>
                      <a:gd name="connsiteY19" fmla="*/ 228384 h 676511"/>
                      <a:gd name="connsiteX20" fmla="*/ 435122 w 529258"/>
                      <a:gd name="connsiteY20" fmla="*/ 355097 h 676511"/>
                      <a:gd name="connsiteX21" fmla="*/ 436102 w 529258"/>
                      <a:gd name="connsiteY21" fmla="*/ 356076 h 676511"/>
                      <a:gd name="connsiteX22" fmla="*/ 445257 w 529258"/>
                      <a:gd name="connsiteY22" fmla="*/ 359128 h 676511"/>
                      <a:gd name="connsiteX23" fmla="*/ 451360 w 529258"/>
                      <a:gd name="connsiteY23" fmla="*/ 356076 h 676511"/>
                      <a:gd name="connsiteX24" fmla="*/ 455718 w 529258"/>
                      <a:gd name="connsiteY24" fmla="*/ 354624 h 676511"/>
                      <a:gd name="connsiteX25" fmla="*/ 455718 w 529258"/>
                      <a:gd name="connsiteY25" fmla="*/ 274896 h 676511"/>
                      <a:gd name="connsiteX26" fmla="*/ 492488 w 529258"/>
                      <a:gd name="connsiteY26" fmla="*/ 238126 h 676511"/>
                      <a:gd name="connsiteX27" fmla="*/ 529258 w 529258"/>
                      <a:gd name="connsiteY27" fmla="*/ 274896 h 676511"/>
                      <a:gd name="connsiteX28" fmla="*/ 527203 w 529258"/>
                      <a:gd name="connsiteY28" fmla="*/ 324998 h 676511"/>
                      <a:gd name="connsiteX29" fmla="*/ 527654 w 529258"/>
                      <a:gd name="connsiteY29" fmla="*/ 328611 h 676511"/>
                      <a:gd name="connsiteX30" fmla="*/ 527654 w 529258"/>
                      <a:gd name="connsiteY30" fmla="*/ 343869 h 676511"/>
                      <a:gd name="connsiteX31" fmla="*/ 527654 w 529258"/>
                      <a:gd name="connsiteY31" fmla="*/ 353025 h 676511"/>
                      <a:gd name="connsiteX32" fmla="*/ 527654 w 529258"/>
                      <a:gd name="connsiteY32" fmla="*/ 404905 h 676511"/>
                      <a:gd name="connsiteX33" fmla="*/ 524602 w 529258"/>
                      <a:gd name="connsiteY33" fmla="*/ 429319 h 676511"/>
                      <a:gd name="connsiteX34" fmla="*/ 524602 w 529258"/>
                      <a:gd name="connsiteY34" fmla="*/ 475095 h 676511"/>
                      <a:gd name="connsiteX35" fmla="*/ 509344 w 529258"/>
                      <a:gd name="connsiteY35" fmla="*/ 545286 h 676511"/>
                      <a:gd name="connsiteX36" fmla="*/ 484930 w 529258"/>
                      <a:gd name="connsiteY36" fmla="*/ 612424 h 676511"/>
                      <a:gd name="connsiteX37" fmla="*/ 460516 w 529258"/>
                      <a:gd name="connsiteY37" fmla="*/ 676511 h 676511"/>
                      <a:gd name="connsiteX38" fmla="*/ 201116 w 529258"/>
                      <a:gd name="connsiteY38" fmla="*/ 676511 h 676511"/>
                      <a:gd name="connsiteX39" fmla="*/ 176702 w 529258"/>
                      <a:gd name="connsiteY39" fmla="*/ 627683 h 676511"/>
                      <a:gd name="connsiteX40" fmla="*/ 152288 w 529258"/>
                      <a:gd name="connsiteY40" fmla="*/ 575803 h 676511"/>
                      <a:gd name="connsiteX41" fmla="*/ 146185 w 529258"/>
                      <a:gd name="connsiteY41" fmla="*/ 560544 h 676511"/>
                      <a:gd name="connsiteX42" fmla="*/ 121771 w 529258"/>
                      <a:gd name="connsiteY42" fmla="*/ 511716 h 676511"/>
                      <a:gd name="connsiteX43" fmla="*/ 97356 w 529258"/>
                      <a:gd name="connsiteY43" fmla="*/ 468992 h 676511"/>
                      <a:gd name="connsiteX44" fmla="*/ 69891 w 529258"/>
                      <a:gd name="connsiteY44" fmla="*/ 429319 h 676511"/>
                      <a:gd name="connsiteX45" fmla="*/ 49696 w 529258"/>
                      <a:gd name="connsiteY45" fmla="*/ 402393 h 676511"/>
                      <a:gd name="connsiteX46" fmla="*/ 9859 w 529258"/>
                      <a:gd name="connsiteY46" fmla="*/ 356401 h 676511"/>
                      <a:gd name="connsiteX47" fmla="*/ 13945 w 529258"/>
                      <a:gd name="connsiteY47" fmla="*/ 299434 h 676511"/>
                      <a:gd name="connsiteX48" fmla="*/ 70912 w 529258"/>
                      <a:gd name="connsiteY48" fmla="*/ 303520 h 676511"/>
                      <a:gd name="connsiteX49" fmla="*/ 146185 w 529258"/>
                      <a:gd name="connsiteY49" fmla="*/ 390424 h 676511"/>
                      <a:gd name="connsiteX50" fmla="*/ 146185 w 529258"/>
                      <a:gd name="connsiteY50" fmla="*/ 337766 h 676511"/>
                      <a:gd name="connsiteX51" fmla="*/ 146185 w 529258"/>
                      <a:gd name="connsiteY51" fmla="*/ 332773 h 676511"/>
                      <a:gd name="connsiteX52" fmla="*/ 145886 w 529258"/>
                      <a:gd name="connsiteY52" fmla="*/ 332052 h 676511"/>
                      <a:gd name="connsiteX53" fmla="*/ 145886 w 529258"/>
                      <a:gd name="connsiteY53" fmla="*/ 39423 h 676511"/>
                      <a:gd name="connsiteX54" fmla="*/ 185309 w 529258"/>
                      <a:gd name="connsiteY54" fmla="*/ 0 h 676511"/>
                      <a:gd name="connsiteX0" fmla="*/ 185309 w 529258"/>
                      <a:gd name="connsiteY0" fmla="*/ 0 h 676511"/>
                      <a:gd name="connsiteX1" fmla="*/ 224732 w 529258"/>
                      <a:gd name="connsiteY1" fmla="*/ 39423 h 676511"/>
                      <a:gd name="connsiteX2" fmla="*/ 224731 w 529258"/>
                      <a:gd name="connsiteY2" fmla="*/ 310955 h 676511"/>
                      <a:gd name="connsiteX3" fmla="*/ 225530 w 529258"/>
                      <a:gd name="connsiteY3" fmla="*/ 313352 h 676511"/>
                      <a:gd name="connsiteX4" fmla="*/ 228582 w 529258"/>
                      <a:gd name="connsiteY4" fmla="*/ 316404 h 676511"/>
                      <a:gd name="connsiteX5" fmla="*/ 240789 w 529258"/>
                      <a:gd name="connsiteY5" fmla="*/ 319455 h 676511"/>
                      <a:gd name="connsiteX6" fmla="*/ 249944 w 529258"/>
                      <a:gd name="connsiteY6" fmla="*/ 316404 h 676511"/>
                      <a:gd name="connsiteX7" fmla="*/ 252996 w 529258"/>
                      <a:gd name="connsiteY7" fmla="*/ 313352 h 676511"/>
                      <a:gd name="connsiteX8" fmla="*/ 252998 w 529258"/>
                      <a:gd name="connsiteY8" fmla="*/ 313346 h 676511"/>
                      <a:gd name="connsiteX9" fmla="*/ 252998 w 529258"/>
                      <a:gd name="connsiteY9" fmla="*/ 199010 h 676511"/>
                      <a:gd name="connsiteX10" fmla="*/ 294845 w 529258"/>
                      <a:gd name="connsiteY10" fmla="*/ 157163 h 676511"/>
                      <a:gd name="connsiteX11" fmla="*/ 336692 w 529258"/>
                      <a:gd name="connsiteY11" fmla="*/ 199010 h 676511"/>
                      <a:gd name="connsiteX12" fmla="*/ 336692 w 529258"/>
                      <a:gd name="connsiteY12" fmla="*/ 322356 h 676511"/>
                      <a:gd name="connsiteX13" fmla="*/ 341497 w 529258"/>
                      <a:gd name="connsiteY13" fmla="*/ 325559 h 676511"/>
                      <a:gd name="connsiteX14" fmla="*/ 347601 w 529258"/>
                      <a:gd name="connsiteY14" fmla="*/ 328611 h 676511"/>
                      <a:gd name="connsiteX15" fmla="*/ 356756 w 529258"/>
                      <a:gd name="connsiteY15" fmla="*/ 325559 h 676511"/>
                      <a:gd name="connsiteX16" fmla="*/ 359354 w 529258"/>
                      <a:gd name="connsiteY16" fmla="*/ 320363 h 676511"/>
                      <a:gd name="connsiteX17" fmla="*/ 359354 w 529258"/>
                      <a:gd name="connsiteY17" fmla="*/ 228384 h 676511"/>
                      <a:gd name="connsiteX18" fmla="*/ 397238 w 529258"/>
                      <a:gd name="connsiteY18" fmla="*/ 190500 h 676511"/>
                      <a:gd name="connsiteX19" fmla="*/ 435122 w 529258"/>
                      <a:gd name="connsiteY19" fmla="*/ 228384 h 676511"/>
                      <a:gd name="connsiteX20" fmla="*/ 435122 w 529258"/>
                      <a:gd name="connsiteY20" fmla="*/ 355097 h 676511"/>
                      <a:gd name="connsiteX21" fmla="*/ 436102 w 529258"/>
                      <a:gd name="connsiteY21" fmla="*/ 356076 h 676511"/>
                      <a:gd name="connsiteX22" fmla="*/ 445257 w 529258"/>
                      <a:gd name="connsiteY22" fmla="*/ 359128 h 676511"/>
                      <a:gd name="connsiteX23" fmla="*/ 451360 w 529258"/>
                      <a:gd name="connsiteY23" fmla="*/ 356076 h 676511"/>
                      <a:gd name="connsiteX24" fmla="*/ 455718 w 529258"/>
                      <a:gd name="connsiteY24" fmla="*/ 354624 h 676511"/>
                      <a:gd name="connsiteX25" fmla="*/ 455718 w 529258"/>
                      <a:gd name="connsiteY25" fmla="*/ 274896 h 676511"/>
                      <a:gd name="connsiteX26" fmla="*/ 492488 w 529258"/>
                      <a:gd name="connsiteY26" fmla="*/ 238126 h 676511"/>
                      <a:gd name="connsiteX27" fmla="*/ 529258 w 529258"/>
                      <a:gd name="connsiteY27" fmla="*/ 274896 h 676511"/>
                      <a:gd name="connsiteX28" fmla="*/ 527203 w 529258"/>
                      <a:gd name="connsiteY28" fmla="*/ 324998 h 676511"/>
                      <a:gd name="connsiteX29" fmla="*/ 527654 w 529258"/>
                      <a:gd name="connsiteY29" fmla="*/ 328611 h 676511"/>
                      <a:gd name="connsiteX30" fmla="*/ 527654 w 529258"/>
                      <a:gd name="connsiteY30" fmla="*/ 343869 h 676511"/>
                      <a:gd name="connsiteX31" fmla="*/ 527654 w 529258"/>
                      <a:gd name="connsiteY31" fmla="*/ 353025 h 676511"/>
                      <a:gd name="connsiteX32" fmla="*/ 527654 w 529258"/>
                      <a:gd name="connsiteY32" fmla="*/ 404905 h 676511"/>
                      <a:gd name="connsiteX33" fmla="*/ 524602 w 529258"/>
                      <a:gd name="connsiteY33" fmla="*/ 475095 h 676511"/>
                      <a:gd name="connsiteX34" fmla="*/ 509344 w 529258"/>
                      <a:gd name="connsiteY34" fmla="*/ 545286 h 676511"/>
                      <a:gd name="connsiteX35" fmla="*/ 484930 w 529258"/>
                      <a:gd name="connsiteY35" fmla="*/ 612424 h 676511"/>
                      <a:gd name="connsiteX36" fmla="*/ 460516 w 529258"/>
                      <a:gd name="connsiteY36" fmla="*/ 676511 h 676511"/>
                      <a:gd name="connsiteX37" fmla="*/ 201116 w 529258"/>
                      <a:gd name="connsiteY37" fmla="*/ 676511 h 676511"/>
                      <a:gd name="connsiteX38" fmla="*/ 176702 w 529258"/>
                      <a:gd name="connsiteY38" fmla="*/ 627683 h 676511"/>
                      <a:gd name="connsiteX39" fmla="*/ 152288 w 529258"/>
                      <a:gd name="connsiteY39" fmla="*/ 575803 h 676511"/>
                      <a:gd name="connsiteX40" fmla="*/ 146185 w 529258"/>
                      <a:gd name="connsiteY40" fmla="*/ 560544 h 676511"/>
                      <a:gd name="connsiteX41" fmla="*/ 121771 w 529258"/>
                      <a:gd name="connsiteY41" fmla="*/ 511716 h 676511"/>
                      <a:gd name="connsiteX42" fmla="*/ 97356 w 529258"/>
                      <a:gd name="connsiteY42" fmla="*/ 468992 h 676511"/>
                      <a:gd name="connsiteX43" fmla="*/ 69891 w 529258"/>
                      <a:gd name="connsiteY43" fmla="*/ 429319 h 676511"/>
                      <a:gd name="connsiteX44" fmla="*/ 49696 w 529258"/>
                      <a:gd name="connsiteY44" fmla="*/ 402393 h 676511"/>
                      <a:gd name="connsiteX45" fmla="*/ 9859 w 529258"/>
                      <a:gd name="connsiteY45" fmla="*/ 356401 h 676511"/>
                      <a:gd name="connsiteX46" fmla="*/ 13945 w 529258"/>
                      <a:gd name="connsiteY46" fmla="*/ 299434 h 676511"/>
                      <a:gd name="connsiteX47" fmla="*/ 70912 w 529258"/>
                      <a:gd name="connsiteY47" fmla="*/ 303520 h 676511"/>
                      <a:gd name="connsiteX48" fmla="*/ 146185 w 529258"/>
                      <a:gd name="connsiteY48" fmla="*/ 390424 h 676511"/>
                      <a:gd name="connsiteX49" fmla="*/ 146185 w 529258"/>
                      <a:gd name="connsiteY49" fmla="*/ 337766 h 676511"/>
                      <a:gd name="connsiteX50" fmla="*/ 146185 w 529258"/>
                      <a:gd name="connsiteY50" fmla="*/ 332773 h 676511"/>
                      <a:gd name="connsiteX51" fmla="*/ 145886 w 529258"/>
                      <a:gd name="connsiteY51" fmla="*/ 332052 h 676511"/>
                      <a:gd name="connsiteX52" fmla="*/ 145886 w 529258"/>
                      <a:gd name="connsiteY52" fmla="*/ 39423 h 676511"/>
                      <a:gd name="connsiteX53" fmla="*/ 185309 w 529258"/>
                      <a:gd name="connsiteY53" fmla="*/ 0 h 676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529258" h="676511">
                        <a:moveTo>
                          <a:pt x="185309" y="0"/>
                        </a:moveTo>
                        <a:cubicBezTo>
                          <a:pt x="207082" y="0"/>
                          <a:pt x="224732" y="17650"/>
                          <a:pt x="224732" y="39423"/>
                        </a:cubicBezTo>
                        <a:cubicBezTo>
                          <a:pt x="224732" y="129934"/>
                          <a:pt x="224731" y="220444"/>
                          <a:pt x="224731" y="310955"/>
                        </a:cubicBezTo>
                        <a:lnTo>
                          <a:pt x="225530" y="313352"/>
                        </a:lnTo>
                        <a:lnTo>
                          <a:pt x="228582" y="316404"/>
                        </a:lnTo>
                        <a:lnTo>
                          <a:pt x="240789" y="319455"/>
                        </a:lnTo>
                        <a:lnTo>
                          <a:pt x="249944" y="316404"/>
                        </a:lnTo>
                        <a:lnTo>
                          <a:pt x="252996" y="313352"/>
                        </a:lnTo>
                        <a:cubicBezTo>
                          <a:pt x="252997" y="313350"/>
                          <a:pt x="252997" y="313348"/>
                          <a:pt x="252998" y="313346"/>
                        </a:cubicBezTo>
                        <a:lnTo>
                          <a:pt x="252998" y="199010"/>
                        </a:lnTo>
                        <a:cubicBezTo>
                          <a:pt x="252998" y="175899"/>
                          <a:pt x="271734" y="157163"/>
                          <a:pt x="294845" y="157163"/>
                        </a:cubicBezTo>
                        <a:cubicBezTo>
                          <a:pt x="317956" y="157163"/>
                          <a:pt x="336692" y="175899"/>
                          <a:pt x="336692" y="199010"/>
                        </a:cubicBezTo>
                        <a:lnTo>
                          <a:pt x="336692" y="322356"/>
                        </a:lnTo>
                        <a:lnTo>
                          <a:pt x="341497" y="325559"/>
                        </a:lnTo>
                        <a:lnTo>
                          <a:pt x="347601" y="328611"/>
                        </a:lnTo>
                        <a:lnTo>
                          <a:pt x="356756" y="325559"/>
                        </a:lnTo>
                        <a:lnTo>
                          <a:pt x="359354" y="320363"/>
                        </a:lnTo>
                        <a:lnTo>
                          <a:pt x="359354" y="228384"/>
                        </a:lnTo>
                        <a:cubicBezTo>
                          <a:pt x="359354" y="207461"/>
                          <a:pt x="376315" y="190500"/>
                          <a:pt x="397238" y="190500"/>
                        </a:cubicBezTo>
                        <a:cubicBezTo>
                          <a:pt x="418161" y="190500"/>
                          <a:pt x="435122" y="207461"/>
                          <a:pt x="435122" y="228384"/>
                        </a:cubicBezTo>
                        <a:lnTo>
                          <a:pt x="435122" y="355097"/>
                        </a:lnTo>
                        <a:lnTo>
                          <a:pt x="436102" y="356076"/>
                        </a:lnTo>
                        <a:lnTo>
                          <a:pt x="445257" y="359128"/>
                        </a:lnTo>
                        <a:lnTo>
                          <a:pt x="451360" y="356076"/>
                        </a:lnTo>
                        <a:lnTo>
                          <a:pt x="455718" y="354624"/>
                        </a:lnTo>
                        <a:lnTo>
                          <a:pt x="455718" y="274896"/>
                        </a:lnTo>
                        <a:cubicBezTo>
                          <a:pt x="455718" y="254588"/>
                          <a:pt x="472180" y="238126"/>
                          <a:pt x="492488" y="238126"/>
                        </a:cubicBezTo>
                        <a:cubicBezTo>
                          <a:pt x="512796" y="238126"/>
                          <a:pt x="529258" y="254588"/>
                          <a:pt x="529258" y="274896"/>
                        </a:cubicBezTo>
                        <a:lnTo>
                          <a:pt x="527203" y="324998"/>
                        </a:lnTo>
                        <a:cubicBezTo>
                          <a:pt x="527353" y="326202"/>
                          <a:pt x="527504" y="327407"/>
                          <a:pt x="527654" y="328611"/>
                        </a:cubicBezTo>
                        <a:lnTo>
                          <a:pt x="527654" y="343869"/>
                        </a:lnTo>
                        <a:lnTo>
                          <a:pt x="527654" y="353025"/>
                        </a:lnTo>
                        <a:lnTo>
                          <a:pt x="527654" y="404905"/>
                        </a:lnTo>
                        <a:lnTo>
                          <a:pt x="524602" y="475095"/>
                        </a:lnTo>
                        <a:lnTo>
                          <a:pt x="509344" y="545286"/>
                        </a:lnTo>
                        <a:lnTo>
                          <a:pt x="484930" y="612424"/>
                        </a:lnTo>
                        <a:lnTo>
                          <a:pt x="460516" y="676511"/>
                        </a:lnTo>
                        <a:lnTo>
                          <a:pt x="201116" y="676511"/>
                        </a:lnTo>
                        <a:lnTo>
                          <a:pt x="176702" y="627683"/>
                        </a:lnTo>
                        <a:lnTo>
                          <a:pt x="152288" y="575803"/>
                        </a:lnTo>
                        <a:lnTo>
                          <a:pt x="146185" y="560544"/>
                        </a:lnTo>
                        <a:lnTo>
                          <a:pt x="121771" y="511716"/>
                        </a:lnTo>
                        <a:lnTo>
                          <a:pt x="97356" y="468992"/>
                        </a:lnTo>
                        <a:lnTo>
                          <a:pt x="69891" y="429319"/>
                        </a:lnTo>
                        <a:lnTo>
                          <a:pt x="49696" y="402393"/>
                        </a:lnTo>
                        <a:lnTo>
                          <a:pt x="9859" y="356401"/>
                        </a:lnTo>
                        <a:cubicBezTo>
                          <a:pt x="-4744" y="339542"/>
                          <a:pt x="-2915" y="314037"/>
                          <a:pt x="13945" y="299434"/>
                        </a:cubicBezTo>
                        <a:cubicBezTo>
                          <a:pt x="30804" y="284831"/>
                          <a:pt x="56309" y="286661"/>
                          <a:pt x="70912" y="303520"/>
                        </a:cubicBezTo>
                        <a:lnTo>
                          <a:pt x="146185" y="390424"/>
                        </a:lnTo>
                        <a:lnTo>
                          <a:pt x="146185" y="337766"/>
                        </a:lnTo>
                        <a:lnTo>
                          <a:pt x="146185" y="332773"/>
                        </a:lnTo>
                        <a:cubicBezTo>
                          <a:pt x="146085" y="332533"/>
                          <a:pt x="145986" y="332292"/>
                          <a:pt x="145886" y="332052"/>
                        </a:cubicBezTo>
                        <a:lnTo>
                          <a:pt x="145886" y="39423"/>
                        </a:lnTo>
                        <a:cubicBezTo>
                          <a:pt x="145886" y="17650"/>
                          <a:pt x="163536" y="0"/>
                          <a:pt x="185309"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noAutofit/>
                  </a:bodyPr>
                  <a:lstStyle/>
                  <a:p>
                    <a:pPr algn="ctr">
                      <a:defRPr/>
                    </a:pPr>
                    <a:endParaRPr lang="en-US" kern="0" dirty="0">
                      <a:solidFill>
                        <a:prstClr val="black"/>
                      </a:solidFill>
                      <a:latin typeface="Arial" panose="020B0604020202020204" pitchFamily="34" charset="0"/>
                      <a:cs typeface="Arial" panose="020B0604020202020204" pitchFamily="34" charset="0"/>
                    </a:endParaRPr>
                  </a:p>
                </p:txBody>
              </p:sp>
            </p:grpSp>
            <p:grpSp>
              <p:nvGrpSpPr>
                <p:cNvPr id="86" name="Group 85">
                  <a:extLst>
                    <a:ext uri="{FF2B5EF4-FFF2-40B4-BE49-F238E27FC236}">
                      <a16:creationId xmlns:a16="http://schemas.microsoft.com/office/drawing/2014/main" id="{21B40262-32AC-426B-B7AE-25CDC50790EF}"/>
                    </a:ext>
                  </a:extLst>
                </p:cNvPr>
                <p:cNvGrpSpPr/>
                <p:nvPr/>
              </p:nvGrpSpPr>
              <p:grpSpPr>
                <a:xfrm>
                  <a:off x="2980753" y="2764966"/>
                  <a:ext cx="285001" cy="294373"/>
                  <a:chOff x="1937086" y="3387144"/>
                  <a:chExt cx="2858672" cy="2952692"/>
                </a:xfrm>
                <a:solidFill>
                  <a:srgbClr val="CDCB20"/>
                </a:solidFill>
                <a:effectLst/>
              </p:grpSpPr>
              <p:sp>
                <p:nvSpPr>
                  <p:cNvPr id="114" name="Freeform 493">
                    <a:extLst>
                      <a:ext uri="{FF2B5EF4-FFF2-40B4-BE49-F238E27FC236}">
                        <a16:creationId xmlns:a16="http://schemas.microsoft.com/office/drawing/2014/main" id="{5A697903-E532-4BA1-99E8-81A705D044BF}"/>
                      </a:ext>
                    </a:extLst>
                  </p:cNvPr>
                  <p:cNvSpPr/>
                  <p:nvPr/>
                </p:nvSpPr>
                <p:spPr>
                  <a:xfrm>
                    <a:off x="3018913" y="4911131"/>
                    <a:ext cx="1776845" cy="1428696"/>
                  </a:xfrm>
                  <a:custGeom>
                    <a:avLst/>
                    <a:gdLst>
                      <a:gd name="connsiteX0" fmla="*/ 411689 w 1776849"/>
                      <a:gd name="connsiteY0" fmla="*/ 0 h 1428696"/>
                      <a:gd name="connsiteX1" fmla="*/ 834368 w 1776849"/>
                      <a:gd name="connsiteY1" fmla="*/ 0 h 1428696"/>
                      <a:gd name="connsiteX2" fmla="*/ 825303 w 1776849"/>
                      <a:gd name="connsiteY2" fmla="*/ 16702 h 1428696"/>
                      <a:gd name="connsiteX3" fmla="*/ 802363 w 1776849"/>
                      <a:gd name="connsiteY3" fmla="*/ 130323 h 1428696"/>
                      <a:gd name="connsiteX4" fmla="*/ 1094269 w 1776849"/>
                      <a:gd name="connsiteY4" fmla="*/ 422229 h 1428696"/>
                      <a:gd name="connsiteX5" fmla="*/ 1386175 w 1776849"/>
                      <a:gd name="connsiteY5" fmla="*/ 130323 h 1428696"/>
                      <a:gd name="connsiteX6" fmla="*/ 1363237 w 1776849"/>
                      <a:gd name="connsiteY6" fmla="*/ 16702 h 1428696"/>
                      <a:gd name="connsiteX7" fmla="*/ 1354172 w 1776849"/>
                      <a:gd name="connsiteY7" fmla="*/ 0 h 1428696"/>
                      <a:gd name="connsiteX8" fmla="*/ 1776849 w 1776849"/>
                      <a:gd name="connsiteY8" fmla="*/ 0 h 1428696"/>
                      <a:gd name="connsiteX9" fmla="*/ 1776849 w 1776849"/>
                      <a:gd name="connsiteY9" fmla="*/ 1428696 h 1428696"/>
                      <a:gd name="connsiteX10" fmla="*/ 411689 w 1776849"/>
                      <a:gd name="connsiteY10" fmla="*/ 1428696 h 1428696"/>
                      <a:gd name="connsiteX11" fmla="*/ 411689 w 1776849"/>
                      <a:gd name="connsiteY11" fmla="*/ 818725 h 1428696"/>
                      <a:gd name="connsiteX12" fmla="*/ 408267 w 1776849"/>
                      <a:gd name="connsiteY12" fmla="*/ 817720 h 1428696"/>
                      <a:gd name="connsiteX13" fmla="*/ 319358 w 1776849"/>
                      <a:gd name="connsiteY13" fmla="*/ 846631 h 1428696"/>
                      <a:gd name="connsiteX14" fmla="*/ 187076 w 1776849"/>
                      <a:gd name="connsiteY14" fmla="*/ 901424 h 1428696"/>
                      <a:gd name="connsiteX15" fmla="*/ 0 w 1776849"/>
                      <a:gd name="connsiteY15" fmla="*/ 714348 h 1428696"/>
                      <a:gd name="connsiteX16" fmla="*/ 187076 w 1776849"/>
                      <a:gd name="connsiteY16" fmla="*/ 527272 h 1428696"/>
                      <a:gd name="connsiteX17" fmla="*/ 319358 w 1776849"/>
                      <a:gd name="connsiteY17" fmla="*/ 582064 h 1428696"/>
                      <a:gd name="connsiteX18" fmla="*/ 411043 w 1776849"/>
                      <a:gd name="connsiteY18" fmla="*/ 610535 h 1428696"/>
                      <a:gd name="connsiteX19" fmla="*/ 411689 w 1776849"/>
                      <a:gd name="connsiteY19" fmla="*/ 610335 h 1428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76849" h="1428696">
                        <a:moveTo>
                          <a:pt x="411689" y="0"/>
                        </a:moveTo>
                        <a:lnTo>
                          <a:pt x="834368" y="0"/>
                        </a:lnTo>
                        <a:lnTo>
                          <a:pt x="825303" y="16702"/>
                        </a:lnTo>
                        <a:cubicBezTo>
                          <a:pt x="810531" y="51624"/>
                          <a:pt x="802363" y="90020"/>
                          <a:pt x="802363" y="130323"/>
                        </a:cubicBezTo>
                        <a:cubicBezTo>
                          <a:pt x="802363" y="291538"/>
                          <a:pt x="933054" y="422229"/>
                          <a:pt x="1094269" y="422229"/>
                        </a:cubicBezTo>
                        <a:cubicBezTo>
                          <a:pt x="1255484" y="422229"/>
                          <a:pt x="1386175" y="291538"/>
                          <a:pt x="1386175" y="130323"/>
                        </a:cubicBezTo>
                        <a:cubicBezTo>
                          <a:pt x="1386175" y="90020"/>
                          <a:pt x="1378008" y="51624"/>
                          <a:pt x="1363237" y="16702"/>
                        </a:cubicBezTo>
                        <a:lnTo>
                          <a:pt x="1354172" y="0"/>
                        </a:lnTo>
                        <a:lnTo>
                          <a:pt x="1776849" y="0"/>
                        </a:lnTo>
                        <a:lnTo>
                          <a:pt x="1776849" y="1428696"/>
                        </a:lnTo>
                        <a:lnTo>
                          <a:pt x="411689" y="1428696"/>
                        </a:lnTo>
                        <a:lnTo>
                          <a:pt x="411689" y="818725"/>
                        </a:lnTo>
                        <a:lnTo>
                          <a:pt x="408267" y="817720"/>
                        </a:lnTo>
                        <a:cubicBezTo>
                          <a:pt x="376728" y="810770"/>
                          <a:pt x="347414" y="813692"/>
                          <a:pt x="319358" y="846631"/>
                        </a:cubicBezTo>
                        <a:cubicBezTo>
                          <a:pt x="285504" y="880485"/>
                          <a:pt x="238735" y="901424"/>
                          <a:pt x="187076" y="901424"/>
                        </a:cubicBezTo>
                        <a:cubicBezTo>
                          <a:pt x="83757" y="901424"/>
                          <a:pt x="0" y="817667"/>
                          <a:pt x="0" y="714348"/>
                        </a:cubicBezTo>
                        <a:cubicBezTo>
                          <a:pt x="0" y="611029"/>
                          <a:pt x="83757" y="527272"/>
                          <a:pt x="187076" y="527272"/>
                        </a:cubicBezTo>
                        <a:cubicBezTo>
                          <a:pt x="238735" y="527272"/>
                          <a:pt x="285504" y="548210"/>
                          <a:pt x="319358" y="582064"/>
                        </a:cubicBezTo>
                        <a:cubicBezTo>
                          <a:pt x="353160" y="612049"/>
                          <a:pt x="381357" y="616809"/>
                          <a:pt x="411043" y="610535"/>
                        </a:cubicBezTo>
                        <a:lnTo>
                          <a:pt x="411689" y="610335"/>
                        </a:ln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prstClr val="white"/>
                      </a:solidFill>
                      <a:latin typeface="Arial" panose="020B0604020202020204" pitchFamily="34" charset="0"/>
                      <a:cs typeface="Arial" panose="020B0604020202020204" pitchFamily="34" charset="0"/>
                    </a:endParaRPr>
                  </a:p>
                </p:txBody>
              </p:sp>
              <p:sp>
                <p:nvSpPr>
                  <p:cNvPr id="115" name="Freeform 494">
                    <a:extLst>
                      <a:ext uri="{FF2B5EF4-FFF2-40B4-BE49-F238E27FC236}">
                        <a16:creationId xmlns:a16="http://schemas.microsoft.com/office/drawing/2014/main" id="{2460967A-DE7F-461F-AA65-4EB66AF083D1}"/>
                      </a:ext>
                    </a:extLst>
                  </p:cNvPr>
                  <p:cNvSpPr/>
                  <p:nvPr/>
                </p:nvSpPr>
                <p:spPr>
                  <a:xfrm rot="5400000">
                    <a:off x="1695267" y="4732860"/>
                    <a:ext cx="1848795" cy="1365157"/>
                  </a:xfrm>
                  <a:custGeom>
                    <a:avLst/>
                    <a:gdLst>
                      <a:gd name="connsiteX0" fmla="*/ 0 w 1848797"/>
                      <a:gd name="connsiteY0" fmla="*/ 682580 h 1365160"/>
                      <a:gd name="connsiteX1" fmla="*/ 187076 w 1848797"/>
                      <a:gd name="connsiteY1" fmla="*/ 495504 h 1365160"/>
                      <a:gd name="connsiteX2" fmla="*/ 319358 w 1848797"/>
                      <a:gd name="connsiteY2" fmla="*/ 550297 h 1365160"/>
                      <a:gd name="connsiteX3" fmla="*/ 408268 w 1848797"/>
                      <a:gd name="connsiteY3" fmla="*/ 579208 h 1365160"/>
                      <a:gd name="connsiteX4" fmla="*/ 420101 w 1848797"/>
                      <a:gd name="connsiteY4" fmla="*/ 575732 h 1365160"/>
                      <a:gd name="connsiteX5" fmla="*/ 420101 w 1848797"/>
                      <a:gd name="connsiteY5" fmla="*/ 0 h 1365160"/>
                      <a:gd name="connsiteX6" fmla="*/ 862414 w 1848797"/>
                      <a:gd name="connsiteY6" fmla="*/ 0 h 1365160"/>
                      <a:gd name="connsiteX7" fmla="*/ 848474 w 1848797"/>
                      <a:gd name="connsiteY7" fmla="*/ 44908 h 1365160"/>
                      <a:gd name="connsiteX8" fmla="*/ 842544 w 1848797"/>
                      <a:gd name="connsiteY8" fmla="*/ 103737 h 1365160"/>
                      <a:gd name="connsiteX9" fmla="*/ 1134450 w 1848797"/>
                      <a:gd name="connsiteY9" fmla="*/ 395643 h 1365160"/>
                      <a:gd name="connsiteX10" fmla="*/ 1426356 w 1848797"/>
                      <a:gd name="connsiteY10" fmla="*/ 103737 h 1365160"/>
                      <a:gd name="connsiteX11" fmla="*/ 1420425 w 1848797"/>
                      <a:gd name="connsiteY11" fmla="*/ 44908 h 1365160"/>
                      <a:gd name="connsiteX12" fmla="*/ 1406485 w 1848797"/>
                      <a:gd name="connsiteY12" fmla="*/ 0 h 1365160"/>
                      <a:gd name="connsiteX13" fmla="*/ 1848797 w 1848797"/>
                      <a:gd name="connsiteY13" fmla="*/ 0 h 1365160"/>
                      <a:gd name="connsiteX14" fmla="*/ 1848797 w 1848797"/>
                      <a:gd name="connsiteY14" fmla="*/ 1365160 h 1365160"/>
                      <a:gd name="connsiteX15" fmla="*/ 420101 w 1848797"/>
                      <a:gd name="connsiteY15" fmla="*/ 1365160 h 1365160"/>
                      <a:gd name="connsiteX16" fmla="*/ 420101 w 1848797"/>
                      <a:gd name="connsiteY16" fmla="*/ 789198 h 1365160"/>
                      <a:gd name="connsiteX17" fmla="*/ 411044 w 1848797"/>
                      <a:gd name="connsiteY17" fmla="*/ 786393 h 1365160"/>
                      <a:gd name="connsiteX18" fmla="*/ 319358 w 1848797"/>
                      <a:gd name="connsiteY18" fmla="*/ 814864 h 1365160"/>
                      <a:gd name="connsiteX19" fmla="*/ 187076 w 1848797"/>
                      <a:gd name="connsiteY19" fmla="*/ 869656 h 1365160"/>
                      <a:gd name="connsiteX20" fmla="*/ 0 w 1848797"/>
                      <a:gd name="connsiteY20" fmla="*/ 682580 h 1365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848797" h="1365160">
                        <a:moveTo>
                          <a:pt x="0" y="682580"/>
                        </a:moveTo>
                        <a:cubicBezTo>
                          <a:pt x="0" y="579261"/>
                          <a:pt x="83757" y="495504"/>
                          <a:pt x="187076" y="495504"/>
                        </a:cubicBezTo>
                        <a:cubicBezTo>
                          <a:pt x="238735" y="495504"/>
                          <a:pt x="285504" y="516443"/>
                          <a:pt x="319358" y="550297"/>
                        </a:cubicBezTo>
                        <a:cubicBezTo>
                          <a:pt x="347414" y="583236"/>
                          <a:pt x="376728" y="586158"/>
                          <a:pt x="408268" y="579208"/>
                        </a:cubicBezTo>
                        <a:lnTo>
                          <a:pt x="420101" y="575732"/>
                        </a:lnTo>
                        <a:lnTo>
                          <a:pt x="420101" y="0"/>
                        </a:lnTo>
                        <a:lnTo>
                          <a:pt x="862414" y="0"/>
                        </a:lnTo>
                        <a:lnTo>
                          <a:pt x="848474" y="44908"/>
                        </a:lnTo>
                        <a:cubicBezTo>
                          <a:pt x="844586" y="63910"/>
                          <a:pt x="842544" y="83585"/>
                          <a:pt x="842544" y="103737"/>
                        </a:cubicBezTo>
                        <a:cubicBezTo>
                          <a:pt x="842544" y="264952"/>
                          <a:pt x="973235" y="395643"/>
                          <a:pt x="1134450" y="395643"/>
                        </a:cubicBezTo>
                        <a:cubicBezTo>
                          <a:pt x="1295665" y="395643"/>
                          <a:pt x="1426356" y="264952"/>
                          <a:pt x="1426356" y="103737"/>
                        </a:cubicBezTo>
                        <a:cubicBezTo>
                          <a:pt x="1426356" y="83585"/>
                          <a:pt x="1424314" y="63910"/>
                          <a:pt x="1420425" y="44908"/>
                        </a:cubicBezTo>
                        <a:lnTo>
                          <a:pt x="1406485" y="0"/>
                        </a:lnTo>
                        <a:lnTo>
                          <a:pt x="1848797" y="0"/>
                        </a:lnTo>
                        <a:lnTo>
                          <a:pt x="1848797" y="1365160"/>
                        </a:lnTo>
                        <a:lnTo>
                          <a:pt x="420101" y="1365160"/>
                        </a:lnTo>
                        <a:lnTo>
                          <a:pt x="420101" y="789198"/>
                        </a:lnTo>
                        <a:lnTo>
                          <a:pt x="411044" y="786393"/>
                        </a:lnTo>
                        <a:cubicBezTo>
                          <a:pt x="381358" y="780119"/>
                          <a:pt x="353161" y="784880"/>
                          <a:pt x="319358" y="814864"/>
                        </a:cubicBezTo>
                        <a:cubicBezTo>
                          <a:pt x="285504" y="848718"/>
                          <a:pt x="238735" y="869656"/>
                          <a:pt x="187076" y="869656"/>
                        </a:cubicBezTo>
                        <a:cubicBezTo>
                          <a:pt x="83757" y="869656"/>
                          <a:pt x="0" y="785899"/>
                          <a:pt x="0" y="682580"/>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prstClr val="white"/>
                      </a:solidFill>
                      <a:latin typeface="Arial" panose="020B0604020202020204" pitchFamily="34" charset="0"/>
                      <a:cs typeface="Arial" panose="020B0604020202020204" pitchFamily="34" charset="0"/>
                    </a:endParaRPr>
                  </a:p>
                </p:txBody>
              </p:sp>
              <p:sp>
                <p:nvSpPr>
                  <p:cNvPr id="116" name="Freeform 495">
                    <a:extLst>
                      <a:ext uri="{FF2B5EF4-FFF2-40B4-BE49-F238E27FC236}">
                        <a16:creationId xmlns:a16="http://schemas.microsoft.com/office/drawing/2014/main" id="{CD91F7D0-4C0D-411B-837E-88405EB36088}"/>
                      </a:ext>
                    </a:extLst>
                  </p:cNvPr>
                  <p:cNvSpPr/>
                  <p:nvPr/>
                </p:nvSpPr>
                <p:spPr>
                  <a:xfrm rot="10800000">
                    <a:off x="1937091" y="3387144"/>
                    <a:ext cx="1782998" cy="1428698"/>
                  </a:xfrm>
                  <a:custGeom>
                    <a:avLst/>
                    <a:gdLst>
                      <a:gd name="connsiteX0" fmla="*/ 1782997 w 1782997"/>
                      <a:gd name="connsiteY0" fmla="*/ 1428696 h 1428696"/>
                      <a:gd name="connsiteX1" fmla="*/ 417837 w 1782997"/>
                      <a:gd name="connsiteY1" fmla="*/ 1428696 h 1428696"/>
                      <a:gd name="connsiteX2" fmla="*/ 417837 w 1782997"/>
                      <a:gd name="connsiteY2" fmla="*/ 820265 h 1428696"/>
                      <a:gd name="connsiteX3" fmla="*/ 411044 w 1782997"/>
                      <a:gd name="connsiteY3" fmla="*/ 818161 h 1428696"/>
                      <a:gd name="connsiteX4" fmla="*/ 319358 w 1782997"/>
                      <a:gd name="connsiteY4" fmla="*/ 846632 h 1428696"/>
                      <a:gd name="connsiteX5" fmla="*/ 187076 w 1782997"/>
                      <a:gd name="connsiteY5" fmla="*/ 901424 h 1428696"/>
                      <a:gd name="connsiteX6" fmla="*/ 0 w 1782997"/>
                      <a:gd name="connsiteY6" fmla="*/ 714348 h 1428696"/>
                      <a:gd name="connsiteX7" fmla="*/ 187076 w 1782997"/>
                      <a:gd name="connsiteY7" fmla="*/ 527272 h 1428696"/>
                      <a:gd name="connsiteX8" fmla="*/ 319358 w 1782997"/>
                      <a:gd name="connsiteY8" fmla="*/ 582065 h 1428696"/>
                      <a:gd name="connsiteX9" fmla="*/ 408268 w 1782997"/>
                      <a:gd name="connsiteY9" fmla="*/ 610977 h 1428696"/>
                      <a:gd name="connsiteX10" fmla="*/ 417837 w 1782997"/>
                      <a:gd name="connsiteY10" fmla="*/ 608165 h 1428696"/>
                      <a:gd name="connsiteX11" fmla="*/ 417837 w 1782997"/>
                      <a:gd name="connsiteY11" fmla="*/ 0 h 1428696"/>
                      <a:gd name="connsiteX12" fmla="*/ 845404 w 1782997"/>
                      <a:gd name="connsiteY12" fmla="*/ 0 h 1428696"/>
                      <a:gd name="connsiteX13" fmla="*/ 831450 w 1782997"/>
                      <a:gd name="connsiteY13" fmla="*/ 25708 h 1428696"/>
                      <a:gd name="connsiteX14" fmla="*/ 808511 w 1782997"/>
                      <a:gd name="connsiteY14" fmla="*/ 139330 h 1428696"/>
                      <a:gd name="connsiteX15" fmla="*/ 1100417 w 1782997"/>
                      <a:gd name="connsiteY15" fmla="*/ 431236 h 1428696"/>
                      <a:gd name="connsiteX16" fmla="*/ 1392323 w 1782997"/>
                      <a:gd name="connsiteY16" fmla="*/ 139330 h 1428696"/>
                      <a:gd name="connsiteX17" fmla="*/ 1369384 w 1782997"/>
                      <a:gd name="connsiteY17" fmla="*/ 25708 h 1428696"/>
                      <a:gd name="connsiteX18" fmla="*/ 1355431 w 1782997"/>
                      <a:gd name="connsiteY18" fmla="*/ 0 h 1428696"/>
                      <a:gd name="connsiteX19" fmla="*/ 1782997 w 1782997"/>
                      <a:gd name="connsiteY19" fmla="*/ 0 h 1428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82997" h="1428696">
                        <a:moveTo>
                          <a:pt x="1782997" y="1428696"/>
                        </a:moveTo>
                        <a:lnTo>
                          <a:pt x="417837" y="1428696"/>
                        </a:lnTo>
                        <a:lnTo>
                          <a:pt x="417837" y="820265"/>
                        </a:lnTo>
                        <a:lnTo>
                          <a:pt x="411044" y="818161"/>
                        </a:lnTo>
                        <a:cubicBezTo>
                          <a:pt x="381358" y="811887"/>
                          <a:pt x="353161" y="816648"/>
                          <a:pt x="319358" y="846632"/>
                        </a:cubicBezTo>
                        <a:cubicBezTo>
                          <a:pt x="285504" y="880486"/>
                          <a:pt x="238735" y="901424"/>
                          <a:pt x="187076" y="901424"/>
                        </a:cubicBezTo>
                        <a:cubicBezTo>
                          <a:pt x="83757" y="901424"/>
                          <a:pt x="0" y="817667"/>
                          <a:pt x="0" y="714348"/>
                        </a:cubicBezTo>
                        <a:cubicBezTo>
                          <a:pt x="0" y="611029"/>
                          <a:pt x="83757" y="527272"/>
                          <a:pt x="187076" y="527272"/>
                        </a:cubicBezTo>
                        <a:cubicBezTo>
                          <a:pt x="238735" y="527272"/>
                          <a:pt x="285504" y="548211"/>
                          <a:pt x="319358" y="582065"/>
                        </a:cubicBezTo>
                        <a:cubicBezTo>
                          <a:pt x="347414" y="615005"/>
                          <a:pt x="376728" y="617926"/>
                          <a:pt x="408268" y="610977"/>
                        </a:cubicBezTo>
                        <a:lnTo>
                          <a:pt x="417837" y="608165"/>
                        </a:lnTo>
                        <a:lnTo>
                          <a:pt x="417837" y="0"/>
                        </a:lnTo>
                        <a:lnTo>
                          <a:pt x="845404" y="0"/>
                        </a:lnTo>
                        <a:lnTo>
                          <a:pt x="831450" y="25708"/>
                        </a:lnTo>
                        <a:cubicBezTo>
                          <a:pt x="816679" y="60631"/>
                          <a:pt x="808511" y="99027"/>
                          <a:pt x="808511" y="139330"/>
                        </a:cubicBezTo>
                        <a:cubicBezTo>
                          <a:pt x="808511" y="300545"/>
                          <a:pt x="939202" y="431236"/>
                          <a:pt x="1100417" y="431236"/>
                        </a:cubicBezTo>
                        <a:cubicBezTo>
                          <a:pt x="1261632" y="431236"/>
                          <a:pt x="1392323" y="300545"/>
                          <a:pt x="1392323" y="139330"/>
                        </a:cubicBezTo>
                        <a:cubicBezTo>
                          <a:pt x="1392323" y="99027"/>
                          <a:pt x="1384155" y="60631"/>
                          <a:pt x="1369384" y="25708"/>
                        </a:cubicBezTo>
                        <a:lnTo>
                          <a:pt x="1355431" y="0"/>
                        </a:lnTo>
                        <a:lnTo>
                          <a:pt x="1782997" y="0"/>
                        </a:ln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prstClr val="white"/>
                      </a:solidFill>
                      <a:latin typeface="Arial" panose="020B0604020202020204" pitchFamily="34" charset="0"/>
                      <a:cs typeface="Arial" panose="020B0604020202020204" pitchFamily="34" charset="0"/>
                    </a:endParaRPr>
                  </a:p>
                </p:txBody>
              </p:sp>
            </p:grpSp>
            <p:sp>
              <p:nvSpPr>
                <p:cNvPr id="87" name="Freeform 466">
                  <a:extLst>
                    <a:ext uri="{FF2B5EF4-FFF2-40B4-BE49-F238E27FC236}">
                      <a16:creationId xmlns:a16="http://schemas.microsoft.com/office/drawing/2014/main" id="{AE7BB3BE-3CB3-4EC8-B466-BCC82CF51BFE}"/>
                    </a:ext>
                  </a:extLst>
                </p:cNvPr>
                <p:cNvSpPr/>
                <p:nvPr/>
              </p:nvSpPr>
              <p:spPr>
                <a:xfrm>
                  <a:off x="1691671" y="4514231"/>
                  <a:ext cx="224480" cy="214706"/>
                </a:xfrm>
                <a:custGeom>
                  <a:avLst/>
                  <a:gdLst>
                    <a:gd name="connsiteX0" fmla="*/ 87978 w 233644"/>
                    <a:gd name="connsiteY0" fmla="*/ 184691 h 223471"/>
                    <a:gd name="connsiteX1" fmla="*/ 104344 w 233644"/>
                    <a:gd name="connsiteY1" fmla="*/ 184691 h 223471"/>
                    <a:gd name="connsiteX2" fmla="*/ 112698 w 233644"/>
                    <a:gd name="connsiteY2" fmla="*/ 194329 h 223471"/>
                    <a:gd name="connsiteX3" fmla="*/ 121051 w 233644"/>
                    <a:gd name="connsiteY3" fmla="*/ 184691 h 223471"/>
                    <a:gd name="connsiteX4" fmla="*/ 137941 w 233644"/>
                    <a:gd name="connsiteY4" fmla="*/ 184691 h 223471"/>
                    <a:gd name="connsiteX5" fmla="*/ 150414 w 233644"/>
                    <a:gd name="connsiteY5" fmla="*/ 197163 h 223471"/>
                    <a:gd name="connsiteX6" fmla="*/ 150414 w 233644"/>
                    <a:gd name="connsiteY6" fmla="*/ 198397 h 223471"/>
                    <a:gd name="connsiteX7" fmla="*/ 150414 w 233644"/>
                    <a:gd name="connsiteY7" fmla="*/ 199565 h 223471"/>
                    <a:gd name="connsiteX8" fmla="*/ 150414 w 233644"/>
                    <a:gd name="connsiteY8" fmla="*/ 218208 h 223471"/>
                    <a:gd name="connsiteX9" fmla="*/ 145151 w 233644"/>
                    <a:gd name="connsiteY9" fmla="*/ 223471 h 223471"/>
                    <a:gd name="connsiteX10" fmla="*/ 80768 w 233644"/>
                    <a:gd name="connsiteY10" fmla="*/ 223471 h 223471"/>
                    <a:gd name="connsiteX11" fmla="*/ 75505 w 233644"/>
                    <a:gd name="connsiteY11" fmla="*/ 218208 h 223471"/>
                    <a:gd name="connsiteX12" fmla="*/ 75505 w 233644"/>
                    <a:gd name="connsiteY12" fmla="*/ 199565 h 223471"/>
                    <a:gd name="connsiteX13" fmla="*/ 75505 w 233644"/>
                    <a:gd name="connsiteY13" fmla="*/ 198397 h 223471"/>
                    <a:gd name="connsiteX14" fmla="*/ 75505 w 233644"/>
                    <a:gd name="connsiteY14" fmla="*/ 197163 h 223471"/>
                    <a:gd name="connsiteX15" fmla="*/ 87978 w 233644"/>
                    <a:gd name="connsiteY15" fmla="*/ 184691 h 223471"/>
                    <a:gd name="connsiteX16" fmla="*/ 112697 w 233644"/>
                    <a:gd name="connsiteY16" fmla="*/ 151007 h 223471"/>
                    <a:gd name="connsiteX17" fmla="*/ 127900 w 233644"/>
                    <a:gd name="connsiteY17" fmla="*/ 166043 h 223471"/>
                    <a:gd name="connsiteX18" fmla="*/ 112697 w 233644"/>
                    <a:gd name="connsiteY18" fmla="*/ 181079 h 223471"/>
                    <a:gd name="connsiteX19" fmla="*/ 97494 w 233644"/>
                    <a:gd name="connsiteY19" fmla="*/ 166043 h 223471"/>
                    <a:gd name="connsiteX20" fmla="*/ 112697 w 233644"/>
                    <a:gd name="connsiteY20" fmla="*/ 151007 h 223471"/>
                    <a:gd name="connsiteX21" fmla="*/ 22216 w 233644"/>
                    <a:gd name="connsiteY21" fmla="*/ 84258 h 223471"/>
                    <a:gd name="connsiteX22" fmla="*/ 82290 w 233644"/>
                    <a:gd name="connsiteY22" fmla="*/ 131849 h 223471"/>
                    <a:gd name="connsiteX23" fmla="*/ 82550 w 233644"/>
                    <a:gd name="connsiteY23" fmla="*/ 140171 h 223471"/>
                    <a:gd name="connsiteX24" fmla="*/ 138723 w 233644"/>
                    <a:gd name="connsiteY24" fmla="*/ 140431 h 223471"/>
                    <a:gd name="connsiteX25" fmla="*/ 138723 w 233644"/>
                    <a:gd name="connsiteY25" fmla="*/ 132629 h 223471"/>
                    <a:gd name="connsiteX26" fmla="*/ 199959 w 233644"/>
                    <a:gd name="connsiteY26" fmla="*/ 84258 h 223471"/>
                    <a:gd name="connsiteX27" fmla="*/ 3517 w 233644"/>
                    <a:gd name="connsiteY27" fmla="*/ 77965 h 223471"/>
                    <a:gd name="connsiteX28" fmla="*/ 219836 w 233644"/>
                    <a:gd name="connsiteY28" fmla="*/ 77965 h 223471"/>
                    <a:gd name="connsiteX29" fmla="*/ 222983 w 233644"/>
                    <a:gd name="connsiteY29" fmla="*/ 81112 h 223471"/>
                    <a:gd name="connsiteX30" fmla="*/ 219836 w 233644"/>
                    <a:gd name="connsiteY30" fmla="*/ 84258 h 223471"/>
                    <a:gd name="connsiteX31" fmla="*/ 210888 w 233644"/>
                    <a:gd name="connsiteY31" fmla="*/ 84258 h 223471"/>
                    <a:gd name="connsiteX32" fmla="*/ 145745 w 233644"/>
                    <a:gd name="connsiteY32" fmla="*/ 136010 h 223471"/>
                    <a:gd name="connsiteX33" fmla="*/ 145485 w 233644"/>
                    <a:gd name="connsiteY33" fmla="*/ 147712 h 223471"/>
                    <a:gd name="connsiteX34" fmla="*/ 74748 w 233644"/>
                    <a:gd name="connsiteY34" fmla="*/ 147712 h 223471"/>
                    <a:gd name="connsiteX35" fmla="*/ 74748 w 233644"/>
                    <a:gd name="connsiteY35" fmla="*/ 134969 h 223471"/>
                    <a:gd name="connsiteX36" fmla="*/ 11813 w 233644"/>
                    <a:gd name="connsiteY36" fmla="*/ 84466 h 223471"/>
                    <a:gd name="connsiteX37" fmla="*/ 22204 w 233644"/>
                    <a:gd name="connsiteY37" fmla="*/ 84258 h 223471"/>
                    <a:gd name="connsiteX38" fmla="*/ 3517 w 233644"/>
                    <a:gd name="connsiteY38" fmla="*/ 84258 h 223471"/>
                    <a:gd name="connsiteX39" fmla="*/ 370 w 233644"/>
                    <a:gd name="connsiteY39" fmla="*/ 81112 h 223471"/>
                    <a:gd name="connsiteX40" fmla="*/ 3517 w 233644"/>
                    <a:gd name="connsiteY40" fmla="*/ 77965 h 223471"/>
                    <a:gd name="connsiteX41" fmla="*/ 12472 w 233644"/>
                    <a:gd name="connsiteY41" fmla="*/ 35463 h 223471"/>
                    <a:gd name="connsiteX42" fmla="*/ 28838 w 233644"/>
                    <a:gd name="connsiteY42" fmla="*/ 35463 h 223471"/>
                    <a:gd name="connsiteX43" fmla="*/ 37192 w 233644"/>
                    <a:gd name="connsiteY43" fmla="*/ 45101 h 223471"/>
                    <a:gd name="connsiteX44" fmla="*/ 45545 w 233644"/>
                    <a:gd name="connsiteY44" fmla="*/ 35463 h 223471"/>
                    <a:gd name="connsiteX45" fmla="*/ 62435 w 233644"/>
                    <a:gd name="connsiteY45" fmla="*/ 35463 h 223471"/>
                    <a:gd name="connsiteX46" fmla="*/ 74907 w 233644"/>
                    <a:gd name="connsiteY46" fmla="*/ 47937 h 223471"/>
                    <a:gd name="connsiteX47" fmla="*/ 74907 w 233644"/>
                    <a:gd name="connsiteY47" fmla="*/ 49170 h 223471"/>
                    <a:gd name="connsiteX48" fmla="*/ 74907 w 233644"/>
                    <a:gd name="connsiteY48" fmla="*/ 50339 h 223471"/>
                    <a:gd name="connsiteX49" fmla="*/ 74907 w 233644"/>
                    <a:gd name="connsiteY49" fmla="*/ 68983 h 223471"/>
                    <a:gd name="connsiteX50" fmla="*/ 69644 w 233644"/>
                    <a:gd name="connsiteY50" fmla="*/ 74247 h 223471"/>
                    <a:gd name="connsiteX51" fmla="*/ 5263 w 233644"/>
                    <a:gd name="connsiteY51" fmla="*/ 74247 h 223471"/>
                    <a:gd name="connsiteX52" fmla="*/ 0 w 233644"/>
                    <a:gd name="connsiteY52" fmla="*/ 68983 h 223471"/>
                    <a:gd name="connsiteX53" fmla="*/ 0 w 233644"/>
                    <a:gd name="connsiteY53" fmla="*/ 50339 h 223471"/>
                    <a:gd name="connsiteX54" fmla="*/ 0 w 233644"/>
                    <a:gd name="connsiteY54" fmla="*/ 49170 h 223471"/>
                    <a:gd name="connsiteX55" fmla="*/ 0 w 233644"/>
                    <a:gd name="connsiteY55" fmla="*/ 47937 h 223471"/>
                    <a:gd name="connsiteX56" fmla="*/ 12472 w 233644"/>
                    <a:gd name="connsiteY56" fmla="*/ 35463 h 223471"/>
                    <a:gd name="connsiteX57" fmla="*/ 171209 w 233644"/>
                    <a:gd name="connsiteY57" fmla="*/ 34877 h 223471"/>
                    <a:gd name="connsiteX58" fmla="*/ 187575 w 233644"/>
                    <a:gd name="connsiteY58" fmla="*/ 34877 h 223471"/>
                    <a:gd name="connsiteX59" fmla="*/ 195929 w 233644"/>
                    <a:gd name="connsiteY59" fmla="*/ 44515 h 223471"/>
                    <a:gd name="connsiteX60" fmla="*/ 204282 w 233644"/>
                    <a:gd name="connsiteY60" fmla="*/ 34877 h 223471"/>
                    <a:gd name="connsiteX61" fmla="*/ 221172 w 233644"/>
                    <a:gd name="connsiteY61" fmla="*/ 34877 h 223471"/>
                    <a:gd name="connsiteX62" fmla="*/ 233644 w 233644"/>
                    <a:gd name="connsiteY62" fmla="*/ 47350 h 223471"/>
                    <a:gd name="connsiteX63" fmla="*/ 233644 w 233644"/>
                    <a:gd name="connsiteY63" fmla="*/ 48583 h 223471"/>
                    <a:gd name="connsiteX64" fmla="*/ 233644 w 233644"/>
                    <a:gd name="connsiteY64" fmla="*/ 49752 h 223471"/>
                    <a:gd name="connsiteX65" fmla="*/ 233644 w 233644"/>
                    <a:gd name="connsiteY65" fmla="*/ 68395 h 223471"/>
                    <a:gd name="connsiteX66" fmla="*/ 228381 w 233644"/>
                    <a:gd name="connsiteY66" fmla="*/ 73658 h 223471"/>
                    <a:gd name="connsiteX67" fmla="*/ 164000 w 233644"/>
                    <a:gd name="connsiteY67" fmla="*/ 73658 h 223471"/>
                    <a:gd name="connsiteX68" fmla="*/ 158737 w 233644"/>
                    <a:gd name="connsiteY68" fmla="*/ 68395 h 223471"/>
                    <a:gd name="connsiteX69" fmla="*/ 158737 w 233644"/>
                    <a:gd name="connsiteY69" fmla="*/ 49752 h 223471"/>
                    <a:gd name="connsiteX70" fmla="*/ 158737 w 233644"/>
                    <a:gd name="connsiteY70" fmla="*/ 48583 h 223471"/>
                    <a:gd name="connsiteX71" fmla="*/ 158737 w 233644"/>
                    <a:gd name="connsiteY71" fmla="*/ 47350 h 223471"/>
                    <a:gd name="connsiteX72" fmla="*/ 171209 w 233644"/>
                    <a:gd name="connsiteY72" fmla="*/ 34877 h 223471"/>
                    <a:gd name="connsiteX73" fmla="*/ 90945 w 233644"/>
                    <a:gd name="connsiteY73" fmla="*/ 33686 h 223471"/>
                    <a:gd name="connsiteX74" fmla="*/ 107311 w 233644"/>
                    <a:gd name="connsiteY74" fmla="*/ 33686 h 223471"/>
                    <a:gd name="connsiteX75" fmla="*/ 115665 w 233644"/>
                    <a:gd name="connsiteY75" fmla="*/ 43324 h 223471"/>
                    <a:gd name="connsiteX76" fmla="*/ 124018 w 233644"/>
                    <a:gd name="connsiteY76" fmla="*/ 33686 h 223471"/>
                    <a:gd name="connsiteX77" fmla="*/ 140908 w 233644"/>
                    <a:gd name="connsiteY77" fmla="*/ 33686 h 223471"/>
                    <a:gd name="connsiteX78" fmla="*/ 153380 w 233644"/>
                    <a:gd name="connsiteY78" fmla="*/ 46159 h 223471"/>
                    <a:gd name="connsiteX79" fmla="*/ 153380 w 233644"/>
                    <a:gd name="connsiteY79" fmla="*/ 47392 h 223471"/>
                    <a:gd name="connsiteX80" fmla="*/ 153380 w 233644"/>
                    <a:gd name="connsiteY80" fmla="*/ 48561 h 223471"/>
                    <a:gd name="connsiteX81" fmla="*/ 153380 w 233644"/>
                    <a:gd name="connsiteY81" fmla="*/ 67204 h 223471"/>
                    <a:gd name="connsiteX82" fmla="*/ 148117 w 233644"/>
                    <a:gd name="connsiteY82" fmla="*/ 72467 h 223471"/>
                    <a:gd name="connsiteX83" fmla="*/ 83736 w 233644"/>
                    <a:gd name="connsiteY83" fmla="*/ 72467 h 223471"/>
                    <a:gd name="connsiteX84" fmla="*/ 78473 w 233644"/>
                    <a:gd name="connsiteY84" fmla="*/ 67204 h 223471"/>
                    <a:gd name="connsiteX85" fmla="*/ 78473 w 233644"/>
                    <a:gd name="connsiteY85" fmla="*/ 48561 h 223471"/>
                    <a:gd name="connsiteX86" fmla="*/ 78473 w 233644"/>
                    <a:gd name="connsiteY86" fmla="*/ 47392 h 223471"/>
                    <a:gd name="connsiteX87" fmla="*/ 78473 w 233644"/>
                    <a:gd name="connsiteY87" fmla="*/ 46159 h 223471"/>
                    <a:gd name="connsiteX88" fmla="*/ 90945 w 233644"/>
                    <a:gd name="connsiteY88" fmla="*/ 33686 h 223471"/>
                    <a:gd name="connsiteX89" fmla="*/ 37192 w 233644"/>
                    <a:gd name="connsiteY89" fmla="*/ 1780 h 223471"/>
                    <a:gd name="connsiteX90" fmla="*/ 52395 w 233644"/>
                    <a:gd name="connsiteY90" fmla="*/ 16818 h 223471"/>
                    <a:gd name="connsiteX91" fmla="*/ 37192 w 233644"/>
                    <a:gd name="connsiteY91" fmla="*/ 31856 h 223471"/>
                    <a:gd name="connsiteX92" fmla="*/ 21989 w 233644"/>
                    <a:gd name="connsiteY92" fmla="*/ 16818 h 223471"/>
                    <a:gd name="connsiteX93" fmla="*/ 37192 w 233644"/>
                    <a:gd name="connsiteY93" fmla="*/ 1780 h 223471"/>
                    <a:gd name="connsiteX94" fmla="*/ 195929 w 233644"/>
                    <a:gd name="connsiteY94" fmla="*/ 1191 h 223471"/>
                    <a:gd name="connsiteX95" fmla="*/ 211132 w 233644"/>
                    <a:gd name="connsiteY95" fmla="*/ 16227 h 223471"/>
                    <a:gd name="connsiteX96" fmla="*/ 195929 w 233644"/>
                    <a:gd name="connsiteY96" fmla="*/ 31263 h 223471"/>
                    <a:gd name="connsiteX97" fmla="*/ 180726 w 233644"/>
                    <a:gd name="connsiteY97" fmla="*/ 16227 h 223471"/>
                    <a:gd name="connsiteX98" fmla="*/ 195929 w 233644"/>
                    <a:gd name="connsiteY98" fmla="*/ 1191 h 223471"/>
                    <a:gd name="connsiteX99" fmla="*/ 115665 w 233644"/>
                    <a:gd name="connsiteY99" fmla="*/ 0 h 223471"/>
                    <a:gd name="connsiteX100" fmla="*/ 130868 w 233644"/>
                    <a:gd name="connsiteY100" fmla="*/ 15036 h 223471"/>
                    <a:gd name="connsiteX101" fmla="*/ 115665 w 233644"/>
                    <a:gd name="connsiteY101" fmla="*/ 30072 h 223471"/>
                    <a:gd name="connsiteX102" fmla="*/ 100462 w 233644"/>
                    <a:gd name="connsiteY102" fmla="*/ 15036 h 223471"/>
                    <a:gd name="connsiteX103" fmla="*/ 115665 w 233644"/>
                    <a:gd name="connsiteY103" fmla="*/ 0 h 223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233644" h="223471">
                      <a:moveTo>
                        <a:pt x="87978" y="184691"/>
                      </a:moveTo>
                      <a:lnTo>
                        <a:pt x="104344" y="184691"/>
                      </a:lnTo>
                      <a:lnTo>
                        <a:pt x="112698" y="194329"/>
                      </a:lnTo>
                      <a:lnTo>
                        <a:pt x="121051" y="184691"/>
                      </a:lnTo>
                      <a:lnTo>
                        <a:pt x="137941" y="184691"/>
                      </a:lnTo>
                      <a:cubicBezTo>
                        <a:pt x="144830" y="184691"/>
                        <a:pt x="150414" y="190275"/>
                        <a:pt x="150414" y="197163"/>
                      </a:cubicBezTo>
                      <a:lnTo>
                        <a:pt x="150414" y="198397"/>
                      </a:lnTo>
                      <a:lnTo>
                        <a:pt x="150414" y="199565"/>
                      </a:lnTo>
                      <a:lnTo>
                        <a:pt x="150414" y="218208"/>
                      </a:lnTo>
                      <a:cubicBezTo>
                        <a:pt x="150414" y="221115"/>
                        <a:pt x="148058" y="223471"/>
                        <a:pt x="145151" y="223471"/>
                      </a:cubicBezTo>
                      <a:lnTo>
                        <a:pt x="80768" y="223471"/>
                      </a:lnTo>
                      <a:cubicBezTo>
                        <a:pt x="77861" y="223471"/>
                        <a:pt x="75505" y="221115"/>
                        <a:pt x="75505" y="218208"/>
                      </a:cubicBezTo>
                      <a:lnTo>
                        <a:pt x="75505" y="199565"/>
                      </a:lnTo>
                      <a:lnTo>
                        <a:pt x="75505" y="198397"/>
                      </a:lnTo>
                      <a:lnTo>
                        <a:pt x="75505" y="197163"/>
                      </a:lnTo>
                      <a:cubicBezTo>
                        <a:pt x="75505" y="190275"/>
                        <a:pt x="81089" y="184691"/>
                        <a:pt x="87978" y="184691"/>
                      </a:cubicBezTo>
                      <a:close/>
                      <a:moveTo>
                        <a:pt x="112697" y="151007"/>
                      </a:moveTo>
                      <a:cubicBezTo>
                        <a:pt x="121093" y="151007"/>
                        <a:pt x="127900" y="157739"/>
                        <a:pt x="127900" y="166043"/>
                      </a:cubicBezTo>
                      <a:cubicBezTo>
                        <a:pt x="127900" y="174347"/>
                        <a:pt x="121093" y="181079"/>
                        <a:pt x="112697" y="181079"/>
                      </a:cubicBezTo>
                      <a:cubicBezTo>
                        <a:pt x="104301" y="181079"/>
                        <a:pt x="97494" y="174347"/>
                        <a:pt x="97494" y="166043"/>
                      </a:cubicBezTo>
                      <a:cubicBezTo>
                        <a:pt x="97494" y="157739"/>
                        <a:pt x="104301" y="151007"/>
                        <a:pt x="112697" y="151007"/>
                      </a:cubicBezTo>
                      <a:close/>
                      <a:moveTo>
                        <a:pt x="22216" y="84258"/>
                      </a:moveTo>
                      <a:lnTo>
                        <a:pt x="82290" y="131849"/>
                      </a:lnTo>
                      <a:cubicBezTo>
                        <a:pt x="82463" y="137700"/>
                        <a:pt x="82506" y="134319"/>
                        <a:pt x="82550" y="140171"/>
                      </a:cubicBezTo>
                      <a:cubicBezTo>
                        <a:pt x="91262" y="140604"/>
                        <a:pt x="129534" y="140214"/>
                        <a:pt x="138723" y="140431"/>
                      </a:cubicBezTo>
                      <a:cubicBezTo>
                        <a:pt x="139070" y="136226"/>
                        <a:pt x="138896" y="138220"/>
                        <a:pt x="138723" y="132629"/>
                      </a:cubicBezTo>
                      <a:lnTo>
                        <a:pt x="199959" y="84258"/>
                      </a:lnTo>
                      <a:close/>
                      <a:moveTo>
                        <a:pt x="3517" y="77965"/>
                      </a:moveTo>
                      <a:lnTo>
                        <a:pt x="219836" y="77965"/>
                      </a:lnTo>
                      <a:cubicBezTo>
                        <a:pt x="221574" y="77965"/>
                        <a:pt x="222983" y="79374"/>
                        <a:pt x="222983" y="81112"/>
                      </a:cubicBezTo>
                      <a:cubicBezTo>
                        <a:pt x="222983" y="82849"/>
                        <a:pt x="221574" y="84258"/>
                        <a:pt x="219836" y="84258"/>
                      </a:cubicBezTo>
                      <a:lnTo>
                        <a:pt x="210888" y="84258"/>
                      </a:lnTo>
                      <a:lnTo>
                        <a:pt x="145745" y="136010"/>
                      </a:lnTo>
                      <a:lnTo>
                        <a:pt x="145485" y="147712"/>
                      </a:lnTo>
                      <a:lnTo>
                        <a:pt x="74748" y="147712"/>
                      </a:lnTo>
                      <a:cubicBezTo>
                        <a:pt x="74748" y="142251"/>
                        <a:pt x="75268" y="140951"/>
                        <a:pt x="74748" y="134969"/>
                      </a:cubicBezTo>
                      <a:lnTo>
                        <a:pt x="11813" y="84466"/>
                      </a:lnTo>
                      <a:lnTo>
                        <a:pt x="22204" y="84258"/>
                      </a:lnTo>
                      <a:lnTo>
                        <a:pt x="3517" y="84258"/>
                      </a:lnTo>
                      <a:cubicBezTo>
                        <a:pt x="1779" y="84258"/>
                        <a:pt x="370" y="82849"/>
                        <a:pt x="370" y="81112"/>
                      </a:cubicBezTo>
                      <a:cubicBezTo>
                        <a:pt x="370" y="79374"/>
                        <a:pt x="1779" y="77965"/>
                        <a:pt x="3517" y="77965"/>
                      </a:cubicBezTo>
                      <a:close/>
                      <a:moveTo>
                        <a:pt x="12472" y="35463"/>
                      </a:moveTo>
                      <a:lnTo>
                        <a:pt x="28838" y="35463"/>
                      </a:lnTo>
                      <a:lnTo>
                        <a:pt x="37192" y="45101"/>
                      </a:lnTo>
                      <a:lnTo>
                        <a:pt x="45545" y="35463"/>
                      </a:lnTo>
                      <a:lnTo>
                        <a:pt x="62435" y="35463"/>
                      </a:lnTo>
                      <a:cubicBezTo>
                        <a:pt x="69323" y="35463"/>
                        <a:pt x="74907" y="41048"/>
                        <a:pt x="74907" y="47937"/>
                      </a:cubicBezTo>
                      <a:lnTo>
                        <a:pt x="74907" y="49170"/>
                      </a:lnTo>
                      <a:lnTo>
                        <a:pt x="74907" y="50339"/>
                      </a:lnTo>
                      <a:lnTo>
                        <a:pt x="74907" y="68983"/>
                      </a:lnTo>
                      <a:cubicBezTo>
                        <a:pt x="74907" y="71890"/>
                        <a:pt x="72551" y="74247"/>
                        <a:pt x="69644" y="74247"/>
                      </a:cubicBezTo>
                      <a:lnTo>
                        <a:pt x="5263" y="74247"/>
                      </a:lnTo>
                      <a:cubicBezTo>
                        <a:pt x="2356" y="74247"/>
                        <a:pt x="0" y="71890"/>
                        <a:pt x="0" y="68983"/>
                      </a:cubicBezTo>
                      <a:lnTo>
                        <a:pt x="0" y="50339"/>
                      </a:lnTo>
                      <a:lnTo>
                        <a:pt x="0" y="49170"/>
                      </a:lnTo>
                      <a:lnTo>
                        <a:pt x="0" y="47937"/>
                      </a:lnTo>
                      <a:cubicBezTo>
                        <a:pt x="0" y="41048"/>
                        <a:pt x="5584" y="35463"/>
                        <a:pt x="12472" y="35463"/>
                      </a:cubicBezTo>
                      <a:close/>
                      <a:moveTo>
                        <a:pt x="171209" y="34877"/>
                      </a:moveTo>
                      <a:lnTo>
                        <a:pt x="187575" y="34877"/>
                      </a:lnTo>
                      <a:lnTo>
                        <a:pt x="195929" y="44515"/>
                      </a:lnTo>
                      <a:lnTo>
                        <a:pt x="204282" y="34877"/>
                      </a:lnTo>
                      <a:lnTo>
                        <a:pt x="221172" y="34877"/>
                      </a:lnTo>
                      <a:cubicBezTo>
                        <a:pt x="228060" y="34877"/>
                        <a:pt x="233644" y="40461"/>
                        <a:pt x="233644" y="47350"/>
                      </a:cubicBezTo>
                      <a:lnTo>
                        <a:pt x="233644" y="48583"/>
                      </a:lnTo>
                      <a:lnTo>
                        <a:pt x="233644" y="49752"/>
                      </a:lnTo>
                      <a:lnTo>
                        <a:pt x="233644" y="68395"/>
                      </a:lnTo>
                      <a:cubicBezTo>
                        <a:pt x="233644" y="71302"/>
                        <a:pt x="231288" y="73658"/>
                        <a:pt x="228381" y="73658"/>
                      </a:cubicBezTo>
                      <a:lnTo>
                        <a:pt x="164000" y="73658"/>
                      </a:lnTo>
                      <a:cubicBezTo>
                        <a:pt x="161093" y="73658"/>
                        <a:pt x="158737" y="71302"/>
                        <a:pt x="158737" y="68395"/>
                      </a:cubicBezTo>
                      <a:lnTo>
                        <a:pt x="158737" y="49752"/>
                      </a:lnTo>
                      <a:lnTo>
                        <a:pt x="158737" y="48583"/>
                      </a:lnTo>
                      <a:lnTo>
                        <a:pt x="158737" y="47350"/>
                      </a:lnTo>
                      <a:cubicBezTo>
                        <a:pt x="158737" y="40461"/>
                        <a:pt x="164321" y="34877"/>
                        <a:pt x="171209" y="34877"/>
                      </a:cubicBezTo>
                      <a:close/>
                      <a:moveTo>
                        <a:pt x="90945" y="33686"/>
                      </a:moveTo>
                      <a:lnTo>
                        <a:pt x="107311" y="33686"/>
                      </a:lnTo>
                      <a:lnTo>
                        <a:pt x="115665" y="43324"/>
                      </a:lnTo>
                      <a:lnTo>
                        <a:pt x="124018" y="33686"/>
                      </a:lnTo>
                      <a:lnTo>
                        <a:pt x="140908" y="33686"/>
                      </a:lnTo>
                      <a:cubicBezTo>
                        <a:pt x="147796" y="33686"/>
                        <a:pt x="153380" y="39270"/>
                        <a:pt x="153380" y="46159"/>
                      </a:cubicBezTo>
                      <a:lnTo>
                        <a:pt x="153380" y="47392"/>
                      </a:lnTo>
                      <a:lnTo>
                        <a:pt x="153380" y="48561"/>
                      </a:lnTo>
                      <a:lnTo>
                        <a:pt x="153380" y="67204"/>
                      </a:lnTo>
                      <a:cubicBezTo>
                        <a:pt x="153380" y="70111"/>
                        <a:pt x="151024" y="72467"/>
                        <a:pt x="148117" y="72467"/>
                      </a:cubicBezTo>
                      <a:lnTo>
                        <a:pt x="83736" y="72467"/>
                      </a:lnTo>
                      <a:cubicBezTo>
                        <a:pt x="80829" y="72467"/>
                        <a:pt x="78473" y="70111"/>
                        <a:pt x="78473" y="67204"/>
                      </a:cubicBezTo>
                      <a:lnTo>
                        <a:pt x="78473" y="48561"/>
                      </a:lnTo>
                      <a:lnTo>
                        <a:pt x="78473" y="47392"/>
                      </a:lnTo>
                      <a:lnTo>
                        <a:pt x="78473" y="46159"/>
                      </a:lnTo>
                      <a:cubicBezTo>
                        <a:pt x="78473" y="39270"/>
                        <a:pt x="84057" y="33686"/>
                        <a:pt x="90945" y="33686"/>
                      </a:cubicBezTo>
                      <a:close/>
                      <a:moveTo>
                        <a:pt x="37192" y="1780"/>
                      </a:moveTo>
                      <a:cubicBezTo>
                        <a:pt x="45588" y="1780"/>
                        <a:pt x="52395" y="8513"/>
                        <a:pt x="52395" y="16818"/>
                      </a:cubicBezTo>
                      <a:cubicBezTo>
                        <a:pt x="52395" y="25123"/>
                        <a:pt x="45588" y="31856"/>
                        <a:pt x="37192" y="31856"/>
                      </a:cubicBezTo>
                      <a:cubicBezTo>
                        <a:pt x="28796" y="31856"/>
                        <a:pt x="21989" y="25123"/>
                        <a:pt x="21989" y="16818"/>
                      </a:cubicBezTo>
                      <a:cubicBezTo>
                        <a:pt x="21989" y="8513"/>
                        <a:pt x="28796" y="1780"/>
                        <a:pt x="37192" y="1780"/>
                      </a:cubicBezTo>
                      <a:close/>
                      <a:moveTo>
                        <a:pt x="195929" y="1191"/>
                      </a:moveTo>
                      <a:cubicBezTo>
                        <a:pt x="204325" y="1191"/>
                        <a:pt x="211132" y="7923"/>
                        <a:pt x="211132" y="16227"/>
                      </a:cubicBezTo>
                      <a:cubicBezTo>
                        <a:pt x="211132" y="24531"/>
                        <a:pt x="204325" y="31263"/>
                        <a:pt x="195929" y="31263"/>
                      </a:cubicBezTo>
                      <a:cubicBezTo>
                        <a:pt x="187533" y="31263"/>
                        <a:pt x="180726" y="24531"/>
                        <a:pt x="180726" y="16227"/>
                      </a:cubicBezTo>
                      <a:cubicBezTo>
                        <a:pt x="180726" y="7923"/>
                        <a:pt x="187533" y="1191"/>
                        <a:pt x="195929" y="1191"/>
                      </a:cubicBezTo>
                      <a:close/>
                      <a:moveTo>
                        <a:pt x="115665" y="0"/>
                      </a:moveTo>
                      <a:cubicBezTo>
                        <a:pt x="124061" y="0"/>
                        <a:pt x="130868" y="6732"/>
                        <a:pt x="130868" y="15036"/>
                      </a:cubicBezTo>
                      <a:cubicBezTo>
                        <a:pt x="130868" y="23340"/>
                        <a:pt x="124061" y="30072"/>
                        <a:pt x="115665" y="30072"/>
                      </a:cubicBezTo>
                      <a:cubicBezTo>
                        <a:pt x="107269" y="30072"/>
                        <a:pt x="100462" y="23340"/>
                        <a:pt x="100462" y="15036"/>
                      </a:cubicBezTo>
                      <a:cubicBezTo>
                        <a:pt x="100462" y="6732"/>
                        <a:pt x="107269" y="0"/>
                        <a:pt x="115665" y="0"/>
                      </a:cubicBezTo>
                      <a:close/>
                    </a:path>
                  </a:pathLst>
                </a:custGeom>
                <a:solidFill>
                  <a:srgbClr val="06693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prstClr val="white"/>
                    </a:solidFill>
                    <a:latin typeface="Arial" panose="020B0604020202020204" pitchFamily="34" charset="0"/>
                    <a:cs typeface="Arial" panose="020B0604020202020204" pitchFamily="34" charset="0"/>
                  </a:endParaRPr>
                </a:p>
              </p:txBody>
            </p:sp>
            <p:sp>
              <p:nvSpPr>
                <p:cNvPr id="88" name="Freeform 467">
                  <a:extLst>
                    <a:ext uri="{FF2B5EF4-FFF2-40B4-BE49-F238E27FC236}">
                      <a16:creationId xmlns:a16="http://schemas.microsoft.com/office/drawing/2014/main" id="{413D4F1D-3A13-4871-A54D-48C8AC3B72B2}"/>
                    </a:ext>
                  </a:extLst>
                </p:cNvPr>
                <p:cNvSpPr/>
                <p:nvPr/>
              </p:nvSpPr>
              <p:spPr>
                <a:xfrm>
                  <a:off x="1533424" y="3472910"/>
                  <a:ext cx="224480" cy="214706"/>
                </a:xfrm>
                <a:custGeom>
                  <a:avLst/>
                  <a:gdLst>
                    <a:gd name="connsiteX0" fmla="*/ 87978 w 233644"/>
                    <a:gd name="connsiteY0" fmla="*/ 184691 h 223471"/>
                    <a:gd name="connsiteX1" fmla="*/ 104344 w 233644"/>
                    <a:gd name="connsiteY1" fmla="*/ 184691 h 223471"/>
                    <a:gd name="connsiteX2" fmla="*/ 112698 w 233644"/>
                    <a:gd name="connsiteY2" fmla="*/ 194329 h 223471"/>
                    <a:gd name="connsiteX3" fmla="*/ 121051 w 233644"/>
                    <a:gd name="connsiteY3" fmla="*/ 184691 h 223471"/>
                    <a:gd name="connsiteX4" fmla="*/ 137941 w 233644"/>
                    <a:gd name="connsiteY4" fmla="*/ 184691 h 223471"/>
                    <a:gd name="connsiteX5" fmla="*/ 150414 w 233644"/>
                    <a:gd name="connsiteY5" fmla="*/ 197163 h 223471"/>
                    <a:gd name="connsiteX6" fmla="*/ 150414 w 233644"/>
                    <a:gd name="connsiteY6" fmla="*/ 198397 h 223471"/>
                    <a:gd name="connsiteX7" fmla="*/ 150414 w 233644"/>
                    <a:gd name="connsiteY7" fmla="*/ 199565 h 223471"/>
                    <a:gd name="connsiteX8" fmla="*/ 150414 w 233644"/>
                    <a:gd name="connsiteY8" fmla="*/ 218208 h 223471"/>
                    <a:gd name="connsiteX9" fmla="*/ 145151 w 233644"/>
                    <a:gd name="connsiteY9" fmla="*/ 223471 h 223471"/>
                    <a:gd name="connsiteX10" fmla="*/ 80768 w 233644"/>
                    <a:gd name="connsiteY10" fmla="*/ 223471 h 223471"/>
                    <a:gd name="connsiteX11" fmla="*/ 75505 w 233644"/>
                    <a:gd name="connsiteY11" fmla="*/ 218208 h 223471"/>
                    <a:gd name="connsiteX12" fmla="*/ 75505 w 233644"/>
                    <a:gd name="connsiteY12" fmla="*/ 199565 h 223471"/>
                    <a:gd name="connsiteX13" fmla="*/ 75505 w 233644"/>
                    <a:gd name="connsiteY13" fmla="*/ 198397 h 223471"/>
                    <a:gd name="connsiteX14" fmla="*/ 75505 w 233644"/>
                    <a:gd name="connsiteY14" fmla="*/ 197163 h 223471"/>
                    <a:gd name="connsiteX15" fmla="*/ 87978 w 233644"/>
                    <a:gd name="connsiteY15" fmla="*/ 184691 h 223471"/>
                    <a:gd name="connsiteX16" fmla="*/ 112697 w 233644"/>
                    <a:gd name="connsiteY16" fmla="*/ 151007 h 223471"/>
                    <a:gd name="connsiteX17" fmla="*/ 127900 w 233644"/>
                    <a:gd name="connsiteY17" fmla="*/ 166043 h 223471"/>
                    <a:gd name="connsiteX18" fmla="*/ 112697 w 233644"/>
                    <a:gd name="connsiteY18" fmla="*/ 181079 h 223471"/>
                    <a:gd name="connsiteX19" fmla="*/ 97494 w 233644"/>
                    <a:gd name="connsiteY19" fmla="*/ 166043 h 223471"/>
                    <a:gd name="connsiteX20" fmla="*/ 112697 w 233644"/>
                    <a:gd name="connsiteY20" fmla="*/ 151007 h 223471"/>
                    <a:gd name="connsiteX21" fmla="*/ 22216 w 233644"/>
                    <a:gd name="connsiteY21" fmla="*/ 84258 h 223471"/>
                    <a:gd name="connsiteX22" fmla="*/ 82290 w 233644"/>
                    <a:gd name="connsiteY22" fmla="*/ 131849 h 223471"/>
                    <a:gd name="connsiteX23" fmla="*/ 82550 w 233644"/>
                    <a:gd name="connsiteY23" fmla="*/ 140171 h 223471"/>
                    <a:gd name="connsiteX24" fmla="*/ 138723 w 233644"/>
                    <a:gd name="connsiteY24" fmla="*/ 140431 h 223471"/>
                    <a:gd name="connsiteX25" fmla="*/ 138723 w 233644"/>
                    <a:gd name="connsiteY25" fmla="*/ 132629 h 223471"/>
                    <a:gd name="connsiteX26" fmla="*/ 199959 w 233644"/>
                    <a:gd name="connsiteY26" fmla="*/ 84258 h 223471"/>
                    <a:gd name="connsiteX27" fmla="*/ 3517 w 233644"/>
                    <a:gd name="connsiteY27" fmla="*/ 77965 h 223471"/>
                    <a:gd name="connsiteX28" fmla="*/ 219836 w 233644"/>
                    <a:gd name="connsiteY28" fmla="*/ 77965 h 223471"/>
                    <a:gd name="connsiteX29" fmla="*/ 222983 w 233644"/>
                    <a:gd name="connsiteY29" fmla="*/ 81112 h 223471"/>
                    <a:gd name="connsiteX30" fmla="*/ 219836 w 233644"/>
                    <a:gd name="connsiteY30" fmla="*/ 84258 h 223471"/>
                    <a:gd name="connsiteX31" fmla="*/ 210888 w 233644"/>
                    <a:gd name="connsiteY31" fmla="*/ 84258 h 223471"/>
                    <a:gd name="connsiteX32" fmla="*/ 145745 w 233644"/>
                    <a:gd name="connsiteY32" fmla="*/ 136010 h 223471"/>
                    <a:gd name="connsiteX33" fmla="*/ 145485 w 233644"/>
                    <a:gd name="connsiteY33" fmla="*/ 147712 h 223471"/>
                    <a:gd name="connsiteX34" fmla="*/ 74748 w 233644"/>
                    <a:gd name="connsiteY34" fmla="*/ 147712 h 223471"/>
                    <a:gd name="connsiteX35" fmla="*/ 74748 w 233644"/>
                    <a:gd name="connsiteY35" fmla="*/ 134969 h 223471"/>
                    <a:gd name="connsiteX36" fmla="*/ 11813 w 233644"/>
                    <a:gd name="connsiteY36" fmla="*/ 84466 h 223471"/>
                    <a:gd name="connsiteX37" fmla="*/ 22204 w 233644"/>
                    <a:gd name="connsiteY37" fmla="*/ 84258 h 223471"/>
                    <a:gd name="connsiteX38" fmla="*/ 3517 w 233644"/>
                    <a:gd name="connsiteY38" fmla="*/ 84258 h 223471"/>
                    <a:gd name="connsiteX39" fmla="*/ 370 w 233644"/>
                    <a:gd name="connsiteY39" fmla="*/ 81112 h 223471"/>
                    <a:gd name="connsiteX40" fmla="*/ 3517 w 233644"/>
                    <a:gd name="connsiteY40" fmla="*/ 77965 h 223471"/>
                    <a:gd name="connsiteX41" fmla="*/ 12472 w 233644"/>
                    <a:gd name="connsiteY41" fmla="*/ 35463 h 223471"/>
                    <a:gd name="connsiteX42" fmla="*/ 28838 w 233644"/>
                    <a:gd name="connsiteY42" fmla="*/ 35463 h 223471"/>
                    <a:gd name="connsiteX43" fmla="*/ 37192 w 233644"/>
                    <a:gd name="connsiteY43" fmla="*/ 45101 h 223471"/>
                    <a:gd name="connsiteX44" fmla="*/ 45545 w 233644"/>
                    <a:gd name="connsiteY44" fmla="*/ 35463 h 223471"/>
                    <a:gd name="connsiteX45" fmla="*/ 62435 w 233644"/>
                    <a:gd name="connsiteY45" fmla="*/ 35463 h 223471"/>
                    <a:gd name="connsiteX46" fmla="*/ 74907 w 233644"/>
                    <a:gd name="connsiteY46" fmla="*/ 47937 h 223471"/>
                    <a:gd name="connsiteX47" fmla="*/ 74907 w 233644"/>
                    <a:gd name="connsiteY47" fmla="*/ 49170 h 223471"/>
                    <a:gd name="connsiteX48" fmla="*/ 74907 w 233644"/>
                    <a:gd name="connsiteY48" fmla="*/ 50339 h 223471"/>
                    <a:gd name="connsiteX49" fmla="*/ 74907 w 233644"/>
                    <a:gd name="connsiteY49" fmla="*/ 68983 h 223471"/>
                    <a:gd name="connsiteX50" fmla="*/ 69644 w 233644"/>
                    <a:gd name="connsiteY50" fmla="*/ 74247 h 223471"/>
                    <a:gd name="connsiteX51" fmla="*/ 5263 w 233644"/>
                    <a:gd name="connsiteY51" fmla="*/ 74247 h 223471"/>
                    <a:gd name="connsiteX52" fmla="*/ 0 w 233644"/>
                    <a:gd name="connsiteY52" fmla="*/ 68983 h 223471"/>
                    <a:gd name="connsiteX53" fmla="*/ 0 w 233644"/>
                    <a:gd name="connsiteY53" fmla="*/ 50339 h 223471"/>
                    <a:gd name="connsiteX54" fmla="*/ 0 w 233644"/>
                    <a:gd name="connsiteY54" fmla="*/ 49170 h 223471"/>
                    <a:gd name="connsiteX55" fmla="*/ 0 w 233644"/>
                    <a:gd name="connsiteY55" fmla="*/ 47937 h 223471"/>
                    <a:gd name="connsiteX56" fmla="*/ 12472 w 233644"/>
                    <a:gd name="connsiteY56" fmla="*/ 35463 h 223471"/>
                    <a:gd name="connsiteX57" fmla="*/ 171209 w 233644"/>
                    <a:gd name="connsiteY57" fmla="*/ 34877 h 223471"/>
                    <a:gd name="connsiteX58" fmla="*/ 187575 w 233644"/>
                    <a:gd name="connsiteY58" fmla="*/ 34877 h 223471"/>
                    <a:gd name="connsiteX59" fmla="*/ 195929 w 233644"/>
                    <a:gd name="connsiteY59" fmla="*/ 44515 h 223471"/>
                    <a:gd name="connsiteX60" fmla="*/ 204282 w 233644"/>
                    <a:gd name="connsiteY60" fmla="*/ 34877 h 223471"/>
                    <a:gd name="connsiteX61" fmla="*/ 221172 w 233644"/>
                    <a:gd name="connsiteY61" fmla="*/ 34877 h 223471"/>
                    <a:gd name="connsiteX62" fmla="*/ 233644 w 233644"/>
                    <a:gd name="connsiteY62" fmla="*/ 47350 h 223471"/>
                    <a:gd name="connsiteX63" fmla="*/ 233644 w 233644"/>
                    <a:gd name="connsiteY63" fmla="*/ 48583 h 223471"/>
                    <a:gd name="connsiteX64" fmla="*/ 233644 w 233644"/>
                    <a:gd name="connsiteY64" fmla="*/ 49752 h 223471"/>
                    <a:gd name="connsiteX65" fmla="*/ 233644 w 233644"/>
                    <a:gd name="connsiteY65" fmla="*/ 68395 h 223471"/>
                    <a:gd name="connsiteX66" fmla="*/ 228381 w 233644"/>
                    <a:gd name="connsiteY66" fmla="*/ 73658 h 223471"/>
                    <a:gd name="connsiteX67" fmla="*/ 164000 w 233644"/>
                    <a:gd name="connsiteY67" fmla="*/ 73658 h 223471"/>
                    <a:gd name="connsiteX68" fmla="*/ 158737 w 233644"/>
                    <a:gd name="connsiteY68" fmla="*/ 68395 h 223471"/>
                    <a:gd name="connsiteX69" fmla="*/ 158737 w 233644"/>
                    <a:gd name="connsiteY69" fmla="*/ 49752 h 223471"/>
                    <a:gd name="connsiteX70" fmla="*/ 158737 w 233644"/>
                    <a:gd name="connsiteY70" fmla="*/ 48583 h 223471"/>
                    <a:gd name="connsiteX71" fmla="*/ 158737 w 233644"/>
                    <a:gd name="connsiteY71" fmla="*/ 47350 h 223471"/>
                    <a:gd name="connsiteX72" fmla="*/ 171209 w 233644"/>
                    <a:gd name="connsiteY72" fmla="*/ 34877 h 223471"/>
                    <a:gd name="connsiteX73" fmla="*/ 90945 w 233644"/>
                    <a:gd name="connsiteY73" fmla="*/ 33686 h 223471"/>
                    <a:gd name="connsiteX74" fmla="*/ 107311 w 233644"/>
                    <a:gd name="connsiteY74" fmla="*/ 33686 h 223471"/>
                    <a:gd name="connsiteX75" fmla="*/ 115665 w 233644"/>
                    <a:gd name="connsiteY75" fmla="*/ 43324 h 223471"/>
                    <a:gd name="connsiteX76" fmla="*/ 124018 w 233644"/>
                    <a:gd name="connsiteY76" fmla="*/ 33686 h 223471"/>
                    <a:gd name="connsiteX77" fmla="*/ 140908 w 233644"/>
                    <a:gd name="connsiteY77" fmla="*/ 33686 h 223471"/>
                    <a:gd name="connsiteX78" fmla="*/ 153380 w 233644"/>
                    <a:gd name="connsiteY78" fmla="*/ 46159 h 223471"/>
                    <a:gd name="connsiteX79" fmla="*/ 153380 w 233644"/>
                    <a:gd name="connsiteY79" fmla="*/ 47392 h 223471"/>
                    <a:gd name="connsiteX80" fmla="*/ 153380 w 233644"/>
                    <a:gd name="connsiteY80" fmla="*/ 48561 h 223471"/>
                    <a:gd name="connsiteX81" fmla="*/ 153380 w 233644"/>
                    <a:gd name="connsiteY81" fmla="*/ 67204 h 223471"/>
                    <a:gd name="connsiteX82" fmla="*/ 148117 w 233644"/>
                    <a:gd name="connsiteY82" fmla="*/ 72467 h 223471"/>
                    <a:gd name="connsiteX83" fmla="*/ 83736 w 233644"/>
                    <a:gd name="connsiteY83" fmla="*/ 72467 h 223471"/>
                    <a:gd name="connsiteX84" fmla="*/ 78473 w 233644"/>
                    <a:gd name="connsiteY84" fmla="*/ 67204 h 223471"/>
                    <a:gd name="connsiteX85" fmla="*/ 78473 w 233644"/>
                    <a:gd name="connsiteY85" fmla="*/ 48561 h 223471"/>
                    <a:gd name="connsiteX86" fmla="*/ 78473 w 233644"/>
                    <a:gd name="connsiteY86" fmla="*/ 47392 h 223471"/>
                    <a:gd name="connsiteX87" fmla="*/ 78473 w 233644"/>
                    <a:gd name="connsiteY87" fmla="*/ 46159 h 223471"/>
                    <a:gd name="connsiteX88" fmla="*/ 90945 w 233644"/>
                    <a:gd name="connsiteY88" fmla="*/ 33686 h 223471"/>
                    <a:gd name="connsiteX89" fmla="*/ 37192 w 233644"/>
                    <a:gd name="connsiteY89" fmla="*/ 1780 h 223471"/>
                    <a:gd name="connsiteX90" fmla="*/ 52395 w 233644"/>
                    <a:gd name="connsiteY90" fmla="*/ 16818 h 223471"/>
                    <a:gd name="connsiteX91" fmla="*/ 37192 w 233644"/>
                    <a:gd name="connsiteY91" fmla="*/ 31856 h 223471"/>
                    <a:gd name="connsiteX92" fmla="*/ 21989 w 233644"/>
                    <a:gd name="connsiteY92" fmla="*/ 16818 h 223471"/>
                    <a:gd name="connsiteX93" fmla="*/ 37192 w 233644"/>
                    <a:gd name="connsiteY93" fmla="*/ 1780 h 223471"/>
                    <a:gd name="connsiteX94" fmla="*/ 195929 w 233644"/>
                    <a:gd name="connsiteY94" fmla="*/ 1191 h 223471"/>
                    <a:gd name="connsiteX95" fmla="*/ 211132 w 233644"/>
                    <a:gd name="connsiteY95" fmla="*/ 16227 h 223471"/>
                    <a:gd name="connsiteX96" fmla="*/ 195929 w 233644"/>
                    <a:gd name="connsiteY96" fmla="*/ 31263 h 223471"/>
                    <a:gd name="connsiteX97" fmla="*/ 180726 w 233644"/>
                    <a:gd name="connsiteY97" fmla="*/ 16227 h 223471"/>
                    <a:gd name="connsiteX98" fmla="*/ 195929 w 233644"/>
                    <a:gd name="connsiteY98" fmla="*/ 1191 h 223471"/>
                    <a:gd name="connsiteX99" fmla="*/ 115665 w 233644"/>
                    <a:gd name="connsiteY99" fmla="*/ 0 h 223471"/>
                    <a:gd name="connsiteX100" fmla="*/ 130868 w 233644"/>
                    <a:gd name="connsiteY100" fmla="*/ 15036 h 223471"/>
                    <a:gd name="connsiteX101" fmla="*/ 115665 w 233644"/>
                    <a:gd name="connsiteY101" fmla="*/ 30072 h 223471"/>
                    <a:gd name="connsiteX102" fmla="*/ 100462 w 233644"/>
                    <a:gd name="connsiteY102" fmla="*/ 15036 h 223471"/>
                    <a:gd name="connsiteX103" fmla="*/ 115665 w 233644"/>
                    <a:gd name="connsiteY103" fmla="*/ 0 h 223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233644" h="223471">
                      <a:moveTo>
                        <a:pt x="87978" y="184691"/>
                      </a:moveTo>
                      <a:lnTo>
                        <a:pt x="104344" y="184691"/>
                      </a:lnTo>
                      <a:lnTo>
                        <a:pt x="112698" y="194329"/>
                      </a:lnTo>
                      <a:lnTo>
                        <a:pt x="121051" y="184691"/>
                      </a:lnTo>
                      <a:lnTo>
                        <a:pt x="137941" y="184691"/>
                      </a:lnTo>
                      <a:cubicBezTo>
                        <a:pt x="144830" y="184691"/>
                        <a:pt x="150414" y="190275"/>
                        <a:pt x="150414" y="197163"/>
                      </a:cubicBezTo>
                      <a:lnTo>
                        <a:pt x="150414" y="198397"/>
                      </a:lnTo>
                      <a:lnTo>
                        <a:pt x="150414" y="199565"/>
                      </a:lnTo>
                      <a:lnTo>
                        <a:pt x="150414" y="218208"/>
                      </a:lnTo>
                      <a:cubicBezTo>
                        <a:pt x="150414" y="221115"/>
                        <a:pt x="148058" y="223471"/>
                        <a:pt x="145151" y="223471"/>
                      </a:cubicBezTo>
                      <a:lnTo>
                        <a:pt x="80768" y="223471"/>
                      </a:lnTo>
                      <a:cubicBezTo>
                        <a:pt x="77861" y="223471"/>
                        <a:pt x="75505" y="221115"/>
                        <a:pt x="75505" y="218208"/>
                      </a:cubicBezTo>
                      <a:lnTo>
                        <a:pt x="75505" y="199565"/>
                      </a:lnTo>
                      <a:lnTo>
                        <a:pt x="75505" y="198397"/>
                      </a:lnTo>
                      <a:lnTo>
                        <a:pt x="75505" y="197163"/>
                      </a:lnTo>
                      <a:cubicBezTo>
                        <a:pt x="75505" y="190275"/>
                        <a:pt x="81089" y="184691"/>
                        <a:pt x="87978" y="184691"/>
                      </a:cubicBezTo>
                      <a:close/>
                      <a:moveTo>
                        <a:pt x="112697" y="151007"/>
                      </a:moveTo>
                      <a:cubicBezTo>
                        <a:pt x="121093" y="151007"/>
                        <a:pt x="127900" y="157739"/>
                        <a:pt x="127900" y="166043"/>
                      </a:cubicBezTo>
                      <a:cubicBezTo>
                        <a:pt x="127900" y="174347"/>
                        <a:pt x="121093" y="181079"/>
                        <a:pt x="112697" y="181079"/>
                      </a:cubicBezTo>
                      <a:cubicBezTo>
                        <a:pt x="104301" y="181079"/>
                        <a:pt x="97494" y="174347"/>
                        <a:pt x="97494" y="166043"/>
                      </a:cubicBezTo>
                      <a:cubicBezTo>
                        <a:pt x="97494" y="157739"/>
                        <a:pt x="104301" y="151007"/>
                        <a:pt x="112697" y="151007"/>
                      </a:cubicBezTo>
                      <a:close/>
                      <a:moveTo>
                        <a:pt x="22216" y="84258"/>
                      </a:moveTo>
                      <a:lnTo>
                        <a:pt x="82290" y="131849"/>
                      </a:lnTo>
                      <a:cubicBezTo>
                        <a:pt x="82463" y="137700"/>
                        <a:pt x="82506" y="134319"/>
                        <a:pt x="82550" y="140171"/>
                      </a:cubicBezTo>
                      <a:cubicBezTo>
                        <a:pt x="91262" y="140604"/>
                        <a:pt x="129534" y="140214"/>
                        <a:pt x="138723" y="140431"/>
                      </a:cubicBezTo>
                      <a:cubicBezTo>
                        <a:pt x="139070" y="136226"/>
                        <a:pt x="138896" y="138220"/>
                        <a:pt x="138723" y="132629"/>
                      </a:cubicBezTo>
                      <a:lnTo>
                        <a:pt x="199959" y="84258"/>
                      </a:lnTo>
                      <a:close/>
                      <a:moveTo>
                        <a:pt x="3517" y="77965"/>
                      </a:moveTo>
                      <a:lnTo>
                        <a:pt x="219836" y="77965"/>
                      </a:lnTo>
                      <a:cubicBezTo>
                        <a:pt x="221574" y="77965"/>
                        <a:pt x="222983" y="79374"/>
                        <a:pt x="222983" y="81112"/>
                      </a:cubicBezTo>
                      <a:cubicBezTo>
                        <a:pt x="222983" y="82849"/>
                        <a:pt x="221574" y="84258"/>
                        <a:pt x="219836" y="84258"/>
                      </a:cubicBezTo>
                      <a:lnTo>
                        <a:pt x="210888" y="84258"/>
                      </a:lnTo>
                      <a:lnTo>
                        <a:pt x="145745" y="136010"/>
                      </a:lnTo>
                      <a:lnTo>
                        <a:pt x="145485" y="147712"/>
                      </a:lnTo>
                      <a:lnTo>
                        <a:pt x="74748" y="147712"/>
                      </a:lnTo>
                      <a:cubicBezTo>
                        <a:pt x="74748" y="142251"/>
                        <a:pt x="75268" y="140951"/>
                        <a:pt x="74748" y="134969"/>
                      </a:cubicBezTo>
                      <a:lnTo>
                        <a:pt x="11813" y="84466"/>
                      </a:lnTo>
                      <a:lnTo>
                        <a:pt x="22204" y="84258"/>
                      </a:lnTo>
                      <a:lnTo>
                        <a:pt x="3517" y="84258"/>
                      </a:lnTo>
                      <a:cubicBezTo>
                        <a:pt x="1779" y="84258"/>
                        <a:pt x="370" y="82849"/>
                        <a:pt x="370" y="81112"/>
                      </a:cubicBezTo>
                      <a:cubicBezTo>
                        <a:pt x="370" y="79374"/>
                        <a:pt x="1779" y="77965"/>
                        <a:pt x="3517" y="77965"/>
                      </a:cubicBezTo>
                      <a:close/>
                      <a:moveTo>
                        <a:pt x="12472" y="35463"/>
                      </a:moveTo>
                      <a:lnTo>
                        <a:pt x="28838" y="35463"/>
                      </a:lnTo>
                      <a:lnTo>
                        <a:pt x="37192" y="45101"/>
                      </a:lnTo>
                      <a:lnTo>
                        <a:pt x="45545" y="35463"/>
                      </a:lnTo>
                      <a:lnTo>
                        <a:pt x="62435" y="35463"/>
                      </a:lnTo>
                      <a:cubicBezTo>
                        <a:pt x="69323" y="35463"/>
                        <a:pt x="74907" y="41048"/>
                        <a:pt x="74907" y="47937"/>
                      </a:cubicBezTo>
                      <a:lnTo>
                        <a:pt x="74907" y="49170"/>
                      </a:lnTo>
                      <a:lnTo>
                        <a:pt x="74907" y="50339"/>
                      </a:lnTo>
                      <a:lnTo>
                        <a:pt x="74907" y="68983"/>
                      </a:lnTo>
                      <a:cubicBezTo>
                        <a:pt x="74907" y="71890"/>
                        <a:pt x="72551" y="74247"/>
                        <a:pt x="69644" y="74247"/>
                      </a:cubicBezTo>
                      <a:lnTo>
                        <a:pt x="5263" y="74247"/>
                      </a:lnTo>
                      <a:cubicBezTo>
                        <a:pt x="2356" y="74247"/>
                        <a:pt x="0" y="71890"/>
                        <a:pt x="0" y="68983"/>
                      </a:cubicBezTo>
                      <a:lnTo>
                        <a:pt x="0" y="50339"/>
                      </a:lnTo>
                      <a:lnTo>
                        <a:pt x="0" y="49170"/>
                      </a:lnTo>
                      <a:lnTo>
                        <a:pt x="0" y="47937"/>
                      </a:lnTo>
                      <a:cubicBezTo>
                        <a:pt x="0" y="41048"/>
                        <a:pt x="5584" y="35463"/>
                        <a:pt x="12472" y="35463"/>
                      </a:cubicBezTo>
                      <a:close/>
                      <a:moveTo>
                        <a:pt x="171209" y="34877"/>
                      </a:moveTo>
                      <a:lnTo>
                        <a:pt x="187575" y="34877"/>
                      </a:lnTo>
                      <a:lnTo>
                        <a:pt x="195929" y="44515"/>
                      </a:lnTo>
                      <a:lnTo>
                        <a:pt x="204282" y="34877"/>
                      </a:lnTo>
                      <a:lnTo>
                        <a:pt x="221172" y="34877"/>
                      </a:lnTo>
                      <a:cubicBezTo>
                        <a:pt x="228060" y="34877"/>
                        <a:pt x="233644" y="40461"/>
                        <a:pt x="233644" y="47350"/>
                      </a:cubicBezTo>
                      <a:lnTo>
                        <a:pt x="233644" y="48583"/>
                      </a:lnTo>
                      <a:lnTo>
                        <a:pt x="233644" y="49752"/>
                      </a:lnTo>
                      <a:lnTo>
                        <a:pt x="233644" y="68395"/>
                      </a:lnTo>
                      <a:cubicBezTo>
                        <a:pt x="233644" y="71302"/>
                        <a:pt x="231288" y="73658"/>
                        <a:pt x="228381" y="73658"/>
                      </a:cubicBezTo>
                      <a:lnTo>
                        <a:pt x="164000" y="73658"/>
                      </a:lnTo>
                      <a:cubicBezTo>
                        <a:pt x="161093" y="73658"/>
                        <a:pt x="158737" y="71302"/>
                        <a:pt x="158737" y="68395"/>
                      </a:cubicBezTo>
                      <a:lnTo>
                        <a:pt x="158737" y="49752"/>
                      </a:lnTo>
                      <a:lnTo>
                        <a:pt x="158737" y="48583"/>
                      </a:lnTo>
                      <a:lnTo>
                        <a:pt x="158737" y="47350"/>
                      </a:lnTo>
                      <a:cubicBezTo>
                        <a:pt x="158737" y="40461"/>
                        <a:pt x="164321" y="34877"/>
                        <a:pt x="171209" y="34877"/>
                      </a:cubicBezTo>
                      <a:close/>
                      <a:moveTo>
                        <a:pt x="90945" y="33686"/>
                      </a:moveTo>
                      <a:lnTo>
                        <a:pt x="107311" y="33686"/>
                      </a:lnTo>
                      <a:lnTo>
                        <a:pt x="115665" y="43324"/>
                      </a:lnTo>
                      <a:lnTo>
                        <a:pt x="124018" y="33686"/>
                      </a:lnTo>
                      <a:lnTo>
                        <a:pt x="140908" y="33686"/>
                      </a:lnTo>
                      <a:cubicBezTo>
                        <a:pt x="147796" y="33686"/>
                        <a:pt x="153380" y="39270"/>
                        <a:pt x="153380" y="46159"/>
                      </a:cubicBezTo>
                      <a:lnTo>
                        <a:pt x="153380" y="47392"/>
                      </a:lnTo>
                      <a:lnTo>
                        <a:pt x="153380" y="48561"/>
                      </a:lnTo>
                      <a:lnTo>
                        <a:pt x="153380" y="67204"/>
                      </a:lnTo>
                      <a:cubicBezTo>
                        <a:pt x="153380" y="70111"/>
                        <a:pt x="151024" y="72467"/>
                        <a:pt x="148117" y="72467"/>
                      </a:cubicBezTo>
                      <a:lnTo>
                        <a:pt x="83736" y="72467"/>
                      </a:lnTo>
                      <a:cubicBezTo>
                        <a:pt x="80829" y="72467"/>
                        <a:pt x="78473" y="70111"/>
                        <a:pt x="78473" y="67204"/>
                      </a:cubicBezTo>
                      <a:lnTo>
                        <a:pt x="78473" y="48561"/>
                      </a:lnTo>
                      <a:lnTo>
                        <a:pt x="78473" y="47392"/>
                      </a:lnTo>
                      <a:lnTo>
                        <a:pt x="78473" y="46159"/>
                      </a:lnTo>
                      <a:cubicBezTo>
                        <a:pt x="78473" y="39270"/>
                        <a:pt x="84057" y="33686"/>
                        <a:pt x="90945" y="33686"/>
                      </a:cubicBezTo>
                      <a:close/>
                      <a:moveTo>
                        <a:pt x="37192" y="1780"/>
                      </a:moveTo>
                      <a:cubicBezTo>
                        <a:pt x="45588" y="1780"/>
                        <a:pt x="52395" y="8513"/>
                        <a:pt x="52395" y="16818"/>
                      </a:cubicBezTo>
                      <a:cubicBezTo>
                        <a:pt x="52395" y="25123"/>
                        <a:pt x="45588" y="31856"/>
                        <a:pt x="37192" y="31856"/>
                      </a:cubicBezTo>
                      <a:cubicBezTo>
                        <a:pt x="28796" y="31856"/>
                        <a:pt x="21989" y="25123"/>
                        <a:pt x="21989" y="16818"/>
                      </a:cubicBezTo>
                      <a:cubicBezTo>
                        <a:pt x="21989" y="8513"/>
                        <a:pt x="28796" y="1780"/>
                        <a:pt x="37192" y="1780"/>
                      </a:cubicBezTo>
                      <a:close/>
                      <a:moveTo>
                        <a:pt x="195929" y="1191"/>
                      </a:moveTo>
                      <a:cubicBezTo>
                        <a:pt x="204325" y="1191"/>
                        <a:pt x="211132" y="7923"/>
                        <a:pt x="211132" y="16227"/>
                      </a:cubicBezTo>
                      <a:cubicBezTo>
                        <a:pt x="211132" y="24531"/>
                        <a:pt x="204325" y="31263"/>
                        <a:pt x="195929" y="31263"/>
                      </a:cubicBezTo>
                      <a:cubicBezTo>
                        <a:pt x="187533" y="31263"/>
                        <a:pt x="180726" y="24531"/>
                        <a:pt x="180726" y="16227"/>
                      </a:cubicBezTo>
                      <a:cubicBezTo>
                        <a:pt x="180726" y="7923"/>
                        <a:pt x="187533" y="1191"/>
                        <a:pt x="195929" y="1191"/>
                      </a:cubicBezTo>
                      <a:close/>
                      <a:moveTo>
                        <a:pt x="115665" y="0"/>
                      </a:moveTo>
                      <a:cubicBezTo>
                        <a:pt x="124061" y="0"/>
                        <a:pt x="130868" y="6732"/>
                        <a:pt x="130868" y="15036"/>
                      </a:cubicBezTo>
                      <a:cubicBezTo>
                        <a:pt x="130868" y="23340"/>
                        <a:pt x="124061" y="30072"/>
                        <a:pt x="115665" y="30072"/>
                      </a:cubicBezTo>
                      <a:cubicBezTo>
                        <a:pt x="107269" y="30072"/>
                        <a:pt x="100462" y="23340"/>
                        <a:pt x="100462" y="15036"/>
                      </a:cubicBezTo>
                      <a:cubicBezTo>
                        <a:pt x="100462" y="6732"/>
                        <a:pt x="107269" y="0"/>
                        <a:pt x="115665" y="0"/>
                      </a:cubicBezTo>
                      <a:close/>
                    </a:path>
                  </a:pathLst>
                </a:custGeom>
                <a:solidFill>
                  <a:srgbClr val="06693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prstClr val="white"/>
                    </a:solidFill>
                    <a:latin typeface="Arial" panose="020B0604020202020204" pitchFamily="34" charset="0"/>
                    <a:cs typeface="Arial" panose="020B0604020202020204" pitchFamily="34" charset="0"/>
                  </a:endParaRPr>
                </a:p>
              </p:txBody>
            </p:sp>
            <p:grpSp>
              <p:nvGrpSpPr>
                <p:cNvPr id="89" name="Group 88">
                  <a:extLst>
                    <a:ext uri="{FF2B5EF4-FFF2-40B4-BE49-F238E27FC236}">
                      <a16:creationId xmlns:a16="http://schemas.microsoft.com/office/drawing/2014/main" id="{434843F2-7A40-46FD-91E3-DAAB87EB9FEB}"/>
                    </a:ext>
                  </a:extLst>
                </p:cNvPr>
                <p:cNvGrpSpPr/>
                <p:nvPr/>
              </p:nvGrpSpPr>
              <p:grpSpPr>
                <a:xfrm>
                  <a:off x="642750" y="2113773"/>
                  <a:ext cx="506553" cy="376823"/>
                  <a:chOff x="2213861" y="2706507"/>
                  <a:chExt cx="1307211" cy="972432"/>
                </a:xfrm>
                <a:solidFill>
                  <a:srgbClr val="066933"/>
                </a:solidFill>
                <a:effectLst/>
              </p:grpSpPr>
              <p:grpSp>
                <p:nvGrpSpPr>
                  <p:cNvPr id="102" name="Group 101">
                    <a:extLst>
                      <a:ext uri="{FF2B5EF4-FFF2-40B4-BE49-F238E27FC236}">
                        <a16:creationId xmlns:a16="http://schemas.microsoft.com/office/drawing/2014/main" id="{D8765A2E-062D-4486-8186-6E67BDCB4569}"/>
                      </a:ext>
                    </a:extLst>
                  </p:cNvPr>
                  <p:cNvGrpSpPr/>
                  <p:nvPr/>
                </p:nvGrpSpPr>
                <p:grpSpPr>
                  <a:xfrm>
                    <a:off x="2755111" y="2912978"/>
                    <a:ext cx="765961" cy="765961"/>
                    <a:chOff x="3750812" y="5412413"/>
                    <a:chExt cx="407412" cy="407413"/>
                  </a:xfrm>
                  <a:grpFill/>
                </p:grpSpPr>
                <p:sp>
                  <p:nvSpPr>
                    <p:cNvPr id="111" name="Freeform 490">
                      <a:extLst>
                        <a:ext uri="{FF2B5EF4-FFF2-40B4-BE49-F238E27FC236}">
                          <a16:creationId xmlns:a16="http://schemas.microsoft.com/office/drawing/2014/main" id="{BB152797-A6BC-4088-9F20-12528F63BC98}"/>
                        </a:ext>
                      </a:extLst>
                    </p:cNvPr>
                    <p:cNvSpPr/>
                    <p:nvPr/>
                  </p:nvSpPr>
                  <p:spPr>
                    <a:xfrm rot="1207053">
                      <a:off x="3750812" y="5412413"/>
                      <a:ext cx="407412" cy="407413"/>
                    </a:xfrm>
                    <a:custGeom>
                      <a:avLst/>
                      <a:gdLst>
                        <a:gd name="connsiteX0" fmla="*/ 249492 w 609317"/>
                        <a:gd name="connsiteY0" fmla="*/ 0 h 607090"/>
                        <a:gd name="connsiteX1" fmla="*/ 270758 w 609317"/>
                        <a:gd name="connsiteY1" fmla="*/ 52661 h 607090"/>
                        <a:gd name="connsiteX2" fmla="*/ 303159 w 609317"/>
                        <a:gd name="connsiteY2" fmla="*/ 49394 h 607090"/>
                        <a:gd name="connsiteX3" fmla="*/ 346914 w 609317"/>
                        <a:gd name="connsiteY3" fmla="*/ 53805 h 607090"/>
                        <a:gd name="connsiteX4" fmla="*/ 370549 w 609317"/>
                        <a:gd name="connsiteY4" fmla="*/ 5809 h 607090"/>
                        <a:gd name="connsiteX5" fmla="*/ 476628 w 609317"/>
                        <a:gd name="connsiteY5" fmla="*/ 58048 h 607090"/>
                        <a:gd name="connsiteX6" fmla="*/ 455482 w 609317"/>
                        <a:gd name="connsiteY6" fmla="*/ 100990 h 607090"/>
                        <a:gd name="connsiteX7" fmla="*/ 483468 w 609317"/>
                        <a:gd name="connsiteY7" fmla="*/ 124081 h 607090"/>
                        <a:gd name="connsiteX8" fmla="*/ 514605 w 609317"/>
                        <a:gd name="connsiteY8" fmla="*/ 161820 h 607090"/>
                        <a:gd name="connsiteX9" fmla="*/ 515175 w 609317"/>
                        <a:gd name="connsiteY9" fmla="*/ 162868 h 607090"/>
                        <a:gd name="connsiteX10" fmla="*/ 568498 w 609317"/>
                        <a:gd name="connsiteY10" fmla="*/ 143254 h 607090"/>
                        <a:gd name="connsiteX11" fmla="*/ 609317 w 609317"/>
                        <a:gd name="connsiteY11" fmla="*/ 254230 h 607090"/>
                        <a:gd name="connsiteX12" fmla="*/ 555109 w 609317"/>
                        <a:gd name="connsiteY12" fmla="*/ 274169 h 607090"/>
                        <a:gd name="connsiteX13" fmla="*/ 558155 w 609317"/>
                        <a:gd name="connsiteY13" fmla="*/ 304390 h 607090"/>
                        <a:gd name="connsiteX14" fmla="*/ 553106 w 609317"/>
                        <a:gd name="connsiteY14" fmla="*/ 354478 h 607090"/>
                        <a:gd name="connsiteX15" fmla="*/ 602818 w 609317"/>
                        <a:gd name="connsiteY15" fmla="*/ 379529 h 607090"/>
                        <a:gd name="connsiteX16" fmla="*/ 549606 w 609317"/>
                        <a:gd name="connsiteY16" fmla="*/ 485124 h 607090"/>
                        <a:gd name="connsiteX17" fmla="*/ 502643 w 609317"/>
                        <a:gd name="connsiteY17" fmla="*/ 461459 h 607090"/>
                        <a:gd name="connsiteX18" fmla="*/ 483468 w 609317"/>
                        <a:gd name="connsiteY18" fmla="*/ 484699 h 607090"/>
                        <a:gd name="connsiteX19" fmla="*/ 447347 w 609317"/>
                        <a:gd name="connsiteY19" fmla="*/ 514502 h 607090"/>
                        <a:gd name="connsiteX20" fmla="*/ 465994 w 609317"/>
                        <a:gd name="connsiteY20" fmla="*/ 566161 h 607090"/>
                        <a:gd name="connsiteX21" fmla="*/ 354772 w 609317"/>
                        <a:gd name="connsiteY21" fmla="*/ 606307 h 607090"/>
                        <a:gd name="connsiteX22" fmla="*/ 336619 w 609317"/>
                        <a:gd name="connsiteY22" fmla="*/ 556012 h 607090"/>
                        <a:gd name="connsiteX23" fmla="*/ 303159 w 609317"/>
                        <a:gd name="connsiteY23" fmla="*/ 559385 h 607090"/>
                        <a:gd name="connsiteX24" fmla="*/ 260167 w 609317"/>
                        <a:gd name="connsiteY24" fmla="*/ 555051 h 607090"/>
                        <a:gd name="connsiteX25" fmla="*/ 238591 w 609317"/>
                        <a:gd name="connsiteY25" fmla="*/ 607090 h 607090"/>
                        <a:gd name="connsiteX26" fmla="*/ 129362 w 609317"/>
                        <a:gd name="connsiteY26" fmla="*/ 561803 h 607090"/>
                        <a:gd name="connsiteX27" fmla="*/ 151522 w 609317"/>
                        <a:gd name="connsiteY27" fmla="*/ 508355 h 607090"/>
                        <a:gd name="connsiteX28" fmla="*/ 122849 w 609317"/>
                        <a:gd name="connsiteY28" fmla="*/ 484699 h 607090"/>
                        <a:gd name="connsiteX29" fmla="*/ 94796 w 609317"/>
                        <a:gd name="connsiteY29" fmla="*/ 450696 h 607090"/>
                        <a:gd name="connsiteX30" fmla="*/ 41770 w 609317"/>
                        <a:gd name="connsiteY30" fmla="*/ 470718 h 607090"/>
                        <a:gd name="connsiteX31" fmla="*/ 0 w 609317"/>
                        <a:gd name="connsiteY31" fmla="*/ 360097 h 607090"/>
                        <a:gd name="connsiteX32" fmla="*/ 51806 w 609317"/>
                        <a:gd name="connsiteY32" fmla="*/ 340536 h 607090"/>
                        <a:gd name="connsiteX33" fmla="*/ 48162 w 609317"/>
                        <a:gd name="connsiteY33" fmla="*/ 304389 h 607090"/>
                        <a:gd name="connsiteX34" fmla="*/ 52453 w 609317"/>
                        <a:gd name="connsiteY34" fmla="*/ 261827 h 607090"/>
                        <a:gd name="connsiteX35" fmla="*/ 4766 w 609317"/>
                        <a:gd name="connsiteY35" fmla="*/ 243184 h 607090"/>
                        <a:gd name="connsiteX36" fmla="*/ 47822 w 609317"/>
                        <a:gd name="connsiteY36" fmla="*/ 133057 h 607090"/>
                        <a:gd name="connsiteX37" fmla="*/ 98950 w 609317"/>
                        <a:gd name="connsiteY37" fmla="*/ 153046 h 607090"/>
                        <a:gd name="connsiteX38" fmla="*/ 122849 w 609317"/>
                        <a:gd name="connsiteY38" fmla="*/ 124080 h 607090"/>
                        <a:gd name="connsiteX39" fmla="*/ 159774 w 609317"/>
                        <a:gd name="connsiteY39" fmla="*/ 93614 h 607090"/>
                        <a:gd name="connsiteX40" fmla="*/ 139851 w 609317"/>
                        <a:gd name="connsiteY40" fmla="*/ 44277 h 607090"/>
                        <a:gd name="connsiteX41" fmla="*/ 249492 w 609317"/>
                        <a:gd name="connsiteY41" fmla="*/ 0 h 607090"/>
                        <a:gd name="connsiteX42" fmla="*/ 221866 w 609317"/>
                        <a:gd name="connsiteY42" fmla="*/ 111955 h 607090"/>
                        <a:gd name="connsiteX43" fmla="*/ 94311 w 609317"/>
                        <a:gd name="connsiteY43" fmla="*/ 304389 h 607090"/>
                        <a:gd name="connsiteX44" fmla="*/ 303158 w 609317"/>
                        <a:gd name="connsiteY44" fmla="*/ 513236 h 607090"/>
                        <a:gd name="connsiteX45" fmla="*/ 512005 w 609317"/>
                        <a:gd name="connsiteY45" fmla="*/ 304389 h 607090"/>
                        <a:gd name="connsiteX46" fmla="*/ 303159 w 609317"/>
                        <a:gd name="connsiteY46" fmla="*/ 95542 h 607090"/>
                        <a:gd name="connsiteX47" fmla="*/ 221866 w 609317"/>
                        <a:gd name="connsiteY47" fmla="*/ 111955 h 607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609317" h="607090">
                          <a:moveTo>
                            <a:pt x="249492" y="0"/>
                          </a:moveTo>
                          <a:lnTo>
                            <a:pt x="270758" y="52661"/>
                          </a:lnTo>
                          <a:lnTo>
                            <a:pt x="303159" y="49394"/>
                          </a:lnTo>
                          <a:lnTo>
                            <a:pt x="346914" y="53805"/>
                          </a:lnTo>
                          <a:lnTo>
                            <a:pt x="370549" y="5809"/>
                          </a:lnTo>
                          <a:lnTo>
                            <a:pt x="476628" y="58048"/>
                          </a:lnTo>
                          <a:lnTo>
                            <a:pt x="455482" y="100990"/>
                          </a:lnTo>
                          <a:lnTo>
                            <a:pt x="483468" y="124081"/>
                          </a:lnTo>
                          <a:cubicBezTo>
                            <a:pt x="495004" y="135617"/>
                            <a:pt x="505440" y="148254"/>
                            <a:pt x="514605" y="161820"/>
                          </a:cubicBezTo>
                          <a:lnTo>
                            <a:pt x="515175" y="162868"/>
                          </a:lnTo>
                          <a:lnTo>
                            <a:pt x="568498" y="143254"/>
                          </a:lnTo>
                          <a:lnTo>
                            <a:pt x="609317" y="254230"/>
                          </a:lnTo>
                          <a:lnTo>
                            <a:pt x="555109" y="274169"/>
                          </a:lnTo>
                          <a:lnTo>
                            <a:pt x="558155" y="304390"/>
                          </a:lnTo>
                          <a:lnTo>
                            <a:pt x="553106" y="354478"/>
                          </a:lnTo>
                          <a:lnTo>
                            <a:pt x="602818" y="379529"/>
                          </a:lnTo>
                          <a:lnTo>
                            <a:pt x="549606" y="485124"/>
                          </a:lnTo>
                          <a:lnTo>
                            <a:pt x="502643" y="461459"/>
                          </a:lnTo>
                          <a:lnTo>
                            <a:pt x="483468" y="484699"/>
                          </a:lnTo>
                          <a:lnTo>
                            <a:pt x="447347" y="514502"/>
                          </a:lnTo>
                          <a:lnTo>
                            <a:pt x="465994" y="566161"/>
                          </a:lnTo>
                          <a:lnTo>
                            <a:pt x="354772" y="606307"/>
                          </a:lnTo>
                          <a:lnTo>
                            <a:pt x="336619" y="556012"/>
                          </a:lnTo>
                          <a:lnTo>
                            <a:pt x="303159" y="559385"/>
                          </a:lnTo>
                          <a:lnTo>
                            <a:pt x="260167" y="555051"/>
                          </a:lnTo>
                          <a:lnTo>
                            <a:pt x="238591" y="607090"/>
                          </a:lnTo>
                          <a:lnTo>
                            <a:pt x="129362" y="561803"/>
                          </a:lnTo>
                          <a:lnTo>
                            <a:pt x="151522" y="508355"/>
                          </a:lnTo>
                          <a:lnTo>
                            <a:pt x="122849" y="484699"/>
                          </a:lnTo>
                          <a:lnTo>
                            <a:pt x="94796" y="450696"/>
                          </a:lnTo>
                          <a:lnTo>
                            <a:pt x="41770" y="470718"/>
                          </a:lnTo>
                          <a:lnTo>
                            <a:pt x="0" y="360097"/>
                          </a:lnTo>
                          <a:lnTo>
                            <a:pt x="51806" y="340536"/>
                          </a:lnTo>
                          <a:lnTo>
                            <a:pt x="48162" y="304389"/>
                          </a:lnTo>
                          <a:lnTo>
                            <a:pt x="52453" y="261827"/>
                          </a:lnTo>
                          <a:lnTo>
                            <a:pt x="4766" y="243184"/>
                          </a:lnTo>
                          <a:lnTo>
                            <a:pt x="47822" y="133057"/>
                          </a:lnTo>
                          <a:lnTo>
                            <a:pt x="98950" y="153046"/>
                          </a:lnTo>
                          <a:lnTo>
                            <a:pt x="122849" y="124080"/>
                          </a:lnTo>
                          <a:lnTo>
                            <a:pt x="159774" y="93614"/>
                          </a:lnTo>
                          <a:lnTo>
                            <a:pt x="139851" y="44277"/>
                          </a:lnTo>
                          <a:lnTo>
                            <a:pt x="249492" y="0"/>
                          </a:lnTo>
                          <a:close/>
                          <a:moveTo>
                            <a:pt x="221866" y="111955"/>
                          </a:moveTo>
                          <a:cubicBezTo>
                            <a:pt x="146907" y="143659"/>
                            <a:pt x="94311" y="217882"/>
                            <a:pt x="94311" y="304389"/>
                          </a:cubicBezTo>
                          <a:cubicBezTo>
                            <a:pt x="94311" y="419732"/>
                            <a:pt x="187815" y="513236"/>
                            <a:pt x="303158" y="513236"/>
                          </a:cubicBezTo>
                          <a:cubicBezTo>
                            <a:pt x="418502" y="513236"/>
                            <a:pt x="512005" y="419732"/>
                            <a:pt x="512005" y="304389"/>
                          </a:cubicBezTo>
                          <a:cubicBezTo>
                            <a:pt x="512005" y="189046"/>
                            <a:pt x="418501" y="95542"/>
                            <a:pt x="303159" y="95542"/>
                          </a:cubicBezTo>
                          <a:cubicBezTo>
                            <a:pt x="274323" y="95542"/>
                            <a:pt x="246852" y="101386"/>
                            <a:pt x="221866" y="111955"/>
                          </a:cubicBezTo>
                          <a:close/>
                        </a:path>
                      </a:pathLst>
                    </a:custGeom>
                    <a:grp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112" name="Donut 491">
                      <a:extLst>
                        <a:ext uri="{FF2B5EF4-FFF2-40B4-BE49-F238E27FC236}">
                          <a16:creationId xmlns:a16="http://schemas.microsoft.com/office/drawing/2014/main" id="{2F9E3775-0D98-4C05-B428-739B3080B32E}"/>
                        </a:ext>
                      </a:extLst>
                    </p:cNvPr>
                    <p:cNvSpPr/>
                    <p:nvPr/>
                  </p:nvSpPr>
                  <p:spPr>
                    <a:xfrm rot="1207053">
                      <a:off x="3887806" y="5550487"/>
                      <a:ext cx="131154" cy="131635"/>
                    </a:xfrm>
                    <a:prstGeom prst="donut">
                      <a:avLst>
                        <a:gd name="adj" fmla="val 24188"/>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113" name="Donut 492">
                      <a:extLst>
                        <a:ext uri="{FF2B5EF4-FFF2-40B4-BE49-F238E27FC236}">
                          <a16:creationId xmlns:a16="http://schemas.microsoft.com/office/drawing/2014/main" id="{D8E2DC22-542A-465D-8AEF-F4488C2687A0}"/>
                        </a:ext>
                      </a:extLst>
                    </p:cNvPr>
                    <p:cNvSpPr/>
                    <p:nvPr/>
                  </p:nvSpPr>
                  <p:spPr>
                    <a:xfrm rot="1207053">
                      <a:off x="3828439" y="5490906"/>
                      <a:ext cx="249882" cy="250801"/>
                    </a:xfrm>
                    <a:prstGeom prst="donut">
                      <a:avLst>
                        <a:gd name="adj" fmla="val 11695"/>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grpSp>
              <p:grpSp>
                <p:nvGrpSpPr>
                  <p:cNvPr id="103" name="Group 102">
                    <a:extLst>
                      <a:ext uri="{FF2B5EF4-FFF2-40B4-BE49-F238E27FC236}">
                        <a16:creationId xmlns:a16="http://schemas.microsoft.com/office/drawing/2014/main" id="{A1363D4A-3A60-4E73-A849-D7366A395315}"/>
                      </a:ext>
                    </a:extLst>
                  </p:cNvPr>
                  <p:cNvGrpSpPr/>
                  <p:nvPr/>
                </p:nvGrpSpPr>
                <p:grpSpPr>
                  <a:xfrm>
                    <a:off x="2460830" y="2706507"/>
                    <a:ext cx="388537" cy="388537"/>
                    <a:chOff x="3623076" y="5374341"/>
                    <a:chExt cx="172367" cy="172367"/>
                  </a:xfrm>
                  <a:grpFill/>
                </p:grpSpPr>
                <p:sp>
                  <p:nvSpPr>
                    <p:cNvPr id="108" name="Freeform 487">
                      <a:extLst>
                        <a:ext uri="{FF2B5EF4-FFF2-40B4-BE49-F238E27FC236}">
                          <a16:creationId xmlns:a16="http://schemas.microsoft.com/office/drawing/2014/main" id="{4093812F-02DC-40BE-9594-0828B8975425}"/>
                        </a:ext>
                      </a:extLst>
                    </p:cNvPr>
                    <p:cNvSpPr/>
                    <p:nvPr/>
                  </p:nvSpPr>
                  <p:spPr>
                    <a:xfrm rot="9859">
                      <a:off x="3623076" y="5374341"/>
                      <a:ext cx="172367" cy="172367"/>
                    </a:xfrm>
                    <a:custGeom>
                      <a:avLst/>
                      <a:gdLst>
                        <a:gd name="connsiteX0" fmla="*/ 249492 w 609317"/>
                        <a:gd name="connsiteY0" fmla="*/ 0 h 607090"/>
                        <a:gd name="connsiteX1" fmla="*/ 270758 w 609317"/>
                        <a:gd name="connsiteY1" fmla="*/ 52661 h 607090"/>
                        <a:gd name="connsiteX2" fmla="*/ 303159 w 609317"/>
                        <a:gd name="connsiteY2" fmla="*/ 49394 h 607090"/>
                        <a:gd name="connsiteX3" fmla="*/ 346914 w 609317"/>
                        <a:gd name="connsiteY3" fmla="*/ 53805 h 607090"/>
                        <a:gd name="connsiteX4" fmla="*/ 370549 w 609317"/>
                        <a:gd name="connsiteY4" fmla="*/ 5809 h 607090"/>
                        <a:gd name="connsiteX5" fmla="*/ 476628 w 609317"/>
                        <a:gd name="connsiteY5" fmla="*/ 58048 h 607090"/>
                        <a:gd name="connsiteX6" fmla="*/ 455482 w 609317"/>
                        <a:gd name="connsiteY6" fmla="*/ 100990 h 607090"/>
                        <a:gd name="connsiteX7" fmla="*/ 483468 w 609317"/>
                        <a:gd name="connsiteY7" fmla="*/ 124081 h 607090"/>
                        <a:gd name="connsiteX8" fmla="*/ 514605 w 609317"/>
                        <a:gd name="connsiteY8" fmla="*/ 161820 h 607090"/>
                        <a:gd name="connsiteX9" fmla="*/ 515175 w 609317"/>
                        <a:gd name="connsiteY9" fmla="*/ 162868 h 607090"/>
                        <a:gd name="connsiteX10" fmla="*/ 568498 w 609317"/>
                        <a:gd name="connsiteY10" fmla="*/ 143254 h 607090"/>
                        <a:gd name="connsiteX11" fmla="*/ 609317 w 609317"/>
                        <a:gd name="connsiteY11" fmla="*/ 254230 h 607090"/>
                        <a:gd name="connsiteX12" fmla="*/ 555109 w 609317"/>
                        <a:gd name="connsiteY12" fmla="*/ 274169 h 607090"/>
                        <a:gd name="connsiteX13" fmla="*/ 558155 w 609317"/>
                        <a:gd name="connsiteY13" fmla="*/ 304390 h 607090"/>
                        <a:gd name="connsiteX14" fmla="*/ 553106 w 609317"/>
                        <a:gd name="connsiteY14" fmla="*/ 354478 h 607090"/>
                        <a:gd name="connsiteX15" fmla="*/ 602818 w 609317"/>
                        <a:gd name="connsiteY15" fmla="*/ 379529 h 607090"/>
                        <a:gd name="connsiteX16" fmla="*/ 549606 w 609317"/>
                        <a:gd name="connsiteY16" fmla="*/ 485124 h 607090"/>
                        <a:gd name="connsiteX17" fmla="*/ 502643 w 609317"/>
                        <a:gd name="connsiteY17" fmla="*/ 461459 h 607090"/>
                        <a:gd name="connsiteX18" fmla="*/ 483468 w 609317"/>
                        <a:gd name="connsiteY18" fmla="*/ 484699 h 607090"/>
                        <a:gd name="connsiteX19" fmla="*/ 447347 w 609317"/>
                        <a:gd name="connsiteY19" fmla="*/ 514502 h 607090"/>
                        <a:gd name="connsiteX20" fmla="*/ 465994 w 609317"/>
                        <a:gd name="connsiteY20" fmla="*/ 566161 h 607090"/>
                        <a:gd name="connsiteX21" fmla="*/ 354772 w 609317"/>
                        <a:gd name="connsiteY21" fmla="*/ 606307 h 607090"/>
                        <a:gd name="connsiteX22" fmla="*/ 336619 w 609317"/>
                        <a:gd name="connsiteY22" fmla="*/ 556012 h 607090"/>
                        <a:gd name="connsiteX23" fmla="*/ 303159 w 609317"/>
                        <a:gd name="connsiteY23" fmla="*/ 559385 h 607090"/>
                        <a:gd name="connsiteX24" fmla="*/ 260167 w 609317"/>
                        <a:gd name="connsiteY24" fmla="*/ 555051 h 607090"/>
                        <a:gd name="connsiteX25" fmla="*/ 238591 w 609317"/>
                        <a:gd name="connsiteY25" fmla="*/ 607090 h 607090"/>
                        <a:gd name="connsiteX26" fmla="*/ 129362 w 609317"/>
                        <a:gd name="connsiteY26" fmla="*/ 561803 h 607090"/>
                        <a:gd name="connsiteX27" fmla="*/ 151522 w 609317"/>
                        <a:gd name="connsiteY27" fmla="*/ 508355 h 607090"/>
                        <a:gd name="connsiteX28" fmla="*/ 122849 w 609317"/>
                        <a:gd name="connsiteY28" fmla="*/ 484699 h 607090"/>
                        <a:gd name="connsiteX29" fmla="*/ 94796 w 609317"/>
                        <a:gd name="connsiteY29" fmla="*/ 450696 h 607090"/>
                        <a:gd name="connsiteX30" fmla="*/ 41770 w 609317"/>
                        <a:gd name="connsiteY30" fmla="*/ 470718 h 607090"/>
                        <a:gd name="connsiteX31" fmla="*/ 0 w 609317"/>
                        <a:gd name="connsiteY31" fmla="*/ 360097 h 607090"/>
                        <a:gd name="connsiteX32" fmla="*/ 51806 w 609317"/>
                        <a:gd name="connsiteY32" fmla="*/ 340536 h 607090"/>
                        <a:gd name="connsiteX33" fmla="*/ 48162 w 609317"/>
                        <a:gd name="connsiteY33" fmla="*/ 304389 h 607090"/>
                        <a:gd name="connsiteX34" fmla="*/ 52453 w 609317"/>
                        <a:gd name="connsiteY34" fmla="*/ 261827 h 607090"/>
                        <a:gd name="connsiteX35" fmla="*/ 4766 w 609317"/>
                        <a:gd name="connsiteY35" fmla="*/ 243184 h 607090"/>
                        <a:gd name="connsiteX36" fmla="*/ 47822 w 609317"/>
                        <a:gd name="connsiteY36" fmla="*/ 133057 h 607090"/>
                        <a:gd name="connsiteX37" fmla="*/ 98950 w 609317"/>
                        <a:gd name="connsiteY37" fmla="*/ 153046 h 607090"/>
                        <a:gd name="connsiteX38" fmla="*/ 122849 w 609317"/>
                        <a:gd name="connsiteY38" fmla="*/ 124080 h 607090"/>
                        <a:gd name="connsiteX39" fmla="*/ 159774 w 609317"/>
                        <a:gd name="connsiteY39" fmla="*/ 93614 h 607090"/>
                        <a:gd name="connsiteX40" fmla="*/ 139851 w 609317"/>
                        <a:gd name="connsiteY40" fmla="*/ 44277 h 607090"/>
                        <a:gd name="connsiteX41" fmla="*/ 249492 w 609317"/>
                        <a:gd name="connsiteY41" fmla="*/ 0 h 607090"/>
                        <a:gd name="connsiteX42" fmla="*/ 221866 w 609317"/>
                        <a:gd name="connsiteY42" fmla="*/ 111955 h 607090"/>
                        <a:gd name="connsiteX43" fmla="*/ 94311 w 609317"/>
                        <a:gd name="connsiteY43" fmla="*/ 304389 h 607090"/>
                        <a:gd name="connsiteX44" fmla="*/ 303158 w 609317"/>
                        <a:gd name="connsiteY44" fmla="*/ 513236 h 607090"/>
                        <a:gd name="connsiteX45" fmla="*/ 512005 w 609317"/>
                        <a:gd name="connsiteY45" fmla="*/ 304389 h 607090"/>
                        <a:gd name="connsiteX46" fmla="*/ 303159 w 609317"/>
                        <a:gd name="connsiteY46" fmla="*/ 95542 h 607090"/>
                        <a:gd name="connsiteX47" fmla="*/ 221866 w 609317"/>
                        <a:gd name="connsiteY47" fmla="*/ 111955 h 607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609317" h="607090">
                          <a:moveTo>
                            <a:pt x="249492" y="0"/>
                          </a:moveTo>
                          <a:lnTo>
                            <a:pt x="270758" y="52661"/>
                          </a:lnTo>
                          <a:lnTo>
                            <a:pt x="303159" y="49394"/>
                          </a:lnTo>
                          <a:lnTo>
                            <a:pt x="346914" y="53805"/>
                          </a:lnTo>
                          <a:lnTo>
                            <a:pt x="370549" y="5809"/>
                          </a:lnTo>
                          <a:lnTo>
                            <a:pt x="476628" y="58048"/>
                          </a:lnTo>
                          <a:lnTo>
                            <a:pt x="455482" y="100990"/>
                          </a:lnTo>
                          <a:lnTo>
                            <a:pt x="483468" y="124081"/>
                          </a:lnTo>
                          <a:cubicBezTo>
                            <a:pt x="495004" y="135617"/>
                            <a:pt x="505440" y="148254"/>
                            <a:pt x="514605" y="161820"/>
                          </a:cubicBezTo>
                          <a:lnTo>
                            <a:pt x="515175" y="162868"/>
                          </a:lnTo>
                          <a:lnTo>
                            <a:pt x="568498" y="143254"/>
                          </a:lnTo>
                          <a:lnTo>
                            <a:pt x="609317" y="254230"/>
                          </a:lnTo>
                          <a:lnTo>
                            <a:pt x="555109" y="274169"/>
                          </a:lnTo>
                          <a:lnTo>
                            <a:pt x="558155" y="304390"/>
                          </a:lnTo>
                          <a:lnTo>
                            <a:pt x="553106" y="354478"/>
                          </a:lnTo>
                          <a:lnTo>
                            <a:pt x="602818" y="379529"/>
                          </a:lnTo>
                          <a:lnTo>
                            <a:pt x="549606" y="485124"/>
                          </a:lnTo>
                          <a:lnTo>
                            <a:pt x="502643" y="461459"/>
                          </a:lnTo>
                          <a:lnTo>
                            <a:pt x="483468" y="484699"/>
                          </a:lnTo>
                          <a:lnTo>
                            <a:pt x="447347" y="514502"/>
                          </a:lnTo>
                          <a:lnTo>
                            <a:pt x="465994" y="566161"/>
                          </a:lnTo>
                          <a:lnTo>
                            <a:pt x="354772" y="606307"/>
                          </a:lnTo>
                          <a:lnTo>
                            <a:pt x="336619" y="556012"/>
                          </a:lnTo>
                          <a:lnTo>
                            <a:pt x="303159" y="559385"/>
                          </a:lnTo>
                          <a:lnTo>
                            <a:pt x="260167" y="555051"/>
                          </a:lnTo>
                          <a:lnTo>
                            <a:pt x="238591" y="607090"/>
                          </a:lnTo>
                          <a:lnTo>
                            <a:pt x="129362" y="561803"/>
                          </a:lnTo>
                          <a:lnTo>
                            <a:pt x="151522" y="508355"/>
                          </a:lnTo>
                          <a:lnTo>
                            <a:pt x="122849" y="484699"/>
                          </a:lnTo>
                          <a:lnTo>
                            <a:pt x="94796" y="450696"/>
                          </a:lnTo>
                          <a:lnTo>
                            <a:pt x="41770" y="470718"/>
                          </a:lnTo>
                          <a:lnTo>
                            <a:pt x="0" y="360097"/>
                          </a:lnTo>
                          <a:lnTo>
                            <a:pt x="51806" y="340536"/>
                          </a:lnTo>
                          <a:lnTo>
                            <a:pt x="48162" y="304389"/>
                          </a:lnTo>
                          <a:lnTo>
                            <a:pt x="52453" y="261827"/>
                          </a:lnTo>
                          <a:lnTo>
                            <a:pt x="4766" y="243184"/>
                          </a:lnTo>
                          <a:lnTo>
                            <a:pt x="47822" y="133057"/>
                          </a:lnTo>
                          <a:lnTo>
                            <a:pt x="98950" y="153046"/>
                          </a:lnTo>
                          <a:lnTo>
                            <a:pt x="122849" y="124080"/>
                          </a:lnTo>
                          <a:lnTo>
                            <a:pt x="159774" y="93614"/>
                          </a:lnTo>
                          <a:lnTo>
                            <a:pt x="139851" y="44277"/>
                          </a:lnTo>
                          <a:lnTo>
                            <a:pt x="249492" y="0"/>
                          </a:lnTo>
                          <a:close/>
                          <a:moveTo>
                            <a:pt x="221866" y="111955"/>
                          </a:moveTo>
                          <a:cubicBezTo>
                            <a:pt x="146907" y="143659"/>
                            <a:pt x="94311" y="217882"/>
                            <a:pt x="94311" y="304389"/>
                          </a:cubicBezTo>
                          <a:cubicBezTo>
                            <a:pt x="94311" y="419732"/>
                            <a:pt x="187815" y="513236"/>
                            <a:pt x="303158" y="513236"/>
                          </a:cubicBezTo>
                          <a:cubicBezTo>
                            <a:pt x="418502" y="513236"/>
                            <a:pt x="512005" y="419732"/>
                            <a:pt x="512005" y="304389"/>
                          </a:cubicBezTo>
                          <a:cubicBezTo>
                            <a:pt x="512005" y="189046"/>
                            <a:pt x="418501" y="95542"/>
                            <a:pt x="303159" y="95542"/>
                          </a:cubicBezTo>
                          <a:cubicBezTo>
                            <a:pt x="274323" y="95542"/>
                            <a:pt x="246852" y="101386"/>
                            <a:pt x="221866" y="111955"/>
                          </a:cubicBezTo>
                          <a:close/>
                        </a:path>
                      </a:pathLst>
                    </a:custGeom>
                    <a:grp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109" name="Donut 488">
                      <a:extLst>
                        <a:ext uri="{FF2B5EF4-FFF2-40B4-BE49-F238E27FC236}">
                          <a16:creationId xmlns:a16="http://schemas.microsoft.com/office/drawing/2014/main" id="{59D42B61-9CBC-4476-AD2A-15569A2277AD}"/>
                        </a:ext>
                      </a:extLst>
                    </p:cNvPr>
                    <p:cNvSpPr/>
                    <p:nvPr/>
                  </p:nvSpPr>
                  <p:spPr>
                    <a:xfrm rot="9859">
                      <a:off x="3681091" y="5432916"/>
                      <a:ext cx="55488" cy="55692"/>
                    </a:xfrm>
                    <a:prstGeom prst="donut">
                      <a:avLst>
                        <a:gd name="adj" fmla="val 24188"/>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110" name="Donut 489">
                      <a:extLst>
                        <a:ext uri="{FF2B5EF4-FFF2-40B4-BE49-F238E27FC236}">
                          <a16:creationId xmlns:a16="http://schemas.microsoft.com/office/drawing/2014/main" id="{A416B711-A554-4396-9257-9835E5C3B200}"/>
                        </a:ext>
                      </a:extLst>
                    </p:cNvPr>
                    <p:cNvSpPr/>
                    <p:nvPr/>
                  </p:nvSpPr>
                  <p:spPr>
                    <a:xfrm rot="9859">
                      <a:off x="3655975" y="5407709"/>
                      <a:ext cx="105719" cy="106107"/>
                    </a:xfrm>
                    <a:prstGeom prst="donut">
                      <a:avLst>
                        <a:gd name="adj" fmla="val 11695"/>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grpSp>
              <p:grpSp>
                <p:nvGrpSpPr>
                  <p:cNvPr id="104" name="Group 103">
                    <a:extLst>
                      <a:ext uri="{FF2B5EF4-FFF2-40B4-BE49-F238E27FC236}">
                        <a16:creationId xmlns:a16="http://schemas.microsoft.com/office/drawing/2014/main" id="{A4BBA7AD-A2EE-420D-A785-8E5CE4EE3D4F}"/>
                      </a:ext>
                    </a:extLst>
                  </p:cNvPr>
                  <p:cNvGrpSpPr/>
                  <p:nvPr/>
                </p:nvGrpSpPr>
                <p:grpSpPr>
                  <a:xfrm>
                    <a:off x="2213861" y="3105150"/>
                    <a:ext cx="540365" cy="540367"/>
                    <a:chOff x="3750812" y="5412413"/>
                    <a:chExt cx="407412" cy="407413"/>
                  </a:xfrm>
                  <a:grpFill/>
                </p:grpSpPr>
                <p:sp>
                  <p:nvSpPr>
                    <p:cNvPr id="105" name="Freeform 484">
                      <a:extLst>
                        <a:ext uri="{FF2B5EF4-FFF2-40B4-BE49-F238E27FC236}">
                          <a16:creationId xmlns:a16="http://schemas.microsoft.com/office/drawing/2014/main" id="{D38D379E-5132-42E6-B45A-FE218D6C581D}"/>
                        </a:ext>
                      </a:extLst>
                    </p:cNvPr>
                    <p:cNvSpPr/>
                    <p:nvPr/>
                  </p:nvSpPr>
                  <p:spPr>
                    <a:xfrm rot="1207053">
                      <a:off x="3750812" y="5412413"/>
                      <a:ext cx="407412" cy="407413"/>
                    </a:xfrm>
                    <a:custGeom>
                      <a:avLst/>
                      <a:gdLst>
                        <a:gd name="connsiteX0" fmla="*/ 249492 w 609317"/>
                        <a:gd name="connsiteY0" fmla="*/ 0 h 607090"/>
                        <a:gd name="connsiteX1" fmla="*/ 270758 w 609317"/>
                        <a:gd name="connsiteY1" fmla="*/ 52661 h 607090"/>
                        <a:gd name="connsiteX2" fmla="*/ 303159 w 609317"/>
                        <a:gd name="connsiteY2" fmla="*/ 49394 h 607090"/>
                        <a:gd name="connsiteX3" fmla="*/ 346914 w 609317"/>
                        <a:gd name="connsiteY3" fmla="*/ 53805 h 607090"/>
                        <a:gd name="connsiteX4" fmla="*/ 370549 w 609317"/>
                        <a:gd name="connsiteY4" fmla="*/ 5809 h 607090"/>
                        <a:gd name="connsiteX5" fmla="*/ 476628 w 609317"/>
                        <a:gd name="connsiteY5" fmla="*/ 58048 h 607090"/>
                        <a:gd name="connsiteX6" fmla="*/ 455482 w 609317"/>
                        <a:gd name="connsiteY6" fmla="*/ 100990 h 607090"/>
                        <a:gd name="connsiteX7" fmla="*/ 483468 w 609317"/>
                        <a:gd name="connsiteY7" fmla="*/ 124081 h 607090"/>
                        <a:gd name="connsiteX8" fmla="*/ 514605 w 609317"/>
                        <a:gd name="connsiteY8" fmla="*/ 161820 h 607090"/>
                        <a:gd name="connsiteX9" fmla="*/ 515175 w 609317"/>
                        <a:gd name="connsiteY9" fmla="*/ 162868 h 607090"/>
                        <a:gd name="connsiteX10" fmla="*/ 568498 w 609317"/>
                        <a:gd name="connsiteY10" fmla="*/ 143254 h 607090"/>
                        <a:gd name="connsiteX11" fmla="*/ 609317 w 609317"/>
                        <a:gd name="connsiteY11" fmla="*/ 254230 h 607090"/>
                        <a:gd name="connsiteX12" fmla="*/ 555109 w 609317"/>
                        <a:gd name="connsiteY12" fmla="*/ 274169 h 607090"/>
                        <a:gd name="connsiteX13" fmla="*/ 558155 w 609317"/>
                        <a:gd name="connsiteY13" fmla="*/ 304390 h 607090"/>
                        <a:gd name="connsiteX14" fmla="*/ 553106 w 609317"/>
                        <a:gd name="connsiteY14" fmla="*/ 354478 h 607090"/>
                        <a:gd name="connsiteX15" fmla="*/ 602818 w 609317"/>
                        <a:gd name="connsiteY15" fmla="*/ 379529 h 607090"/>
                        <a:gd name="connsiteX16" fmla="*/ 549606 w 609317"/>
                        <a:gd name="connsiteY16" fmla="*/ 485124 h 607090"/>
                        <a:gd name="connsiteX17" fmla="*/ 502643 w 609317"/>
                        <a:gd name="connsiteY17" fmla="*/ 461459 h 607090"/>
                        <a:gd name="connsiteX18" fmla="*/ 483468 w 609317"/>
                        <a:gd name="connsiteY18" fmla="*/ 484699 h 607090"/>
                        <a:gd name="connsiteX19" fmla="*/ 447347 w 609317"/>
                        <a:gd name="connsiteY19" fmla="*/ 514502 h 607090"/>
                        <a:gd name="connsiteX20" fmla="*/ 465994 w 609317"/>
                        <a:gd name="connsiteY20" fmla="*/ 566161 h 607090"/>
                        <a:gd name="connsiteX21" fmla="*/ 354772 w 609317"/>
                        <a:gd name="connsiteY21" fmla="*/ 606307 h 607090"/>
                        <a:gd name="connsiteX22" fmla="*/ 336619 w 609317"/>
                        <a:gd name="connsiteY22" fmla="*/ 556012 h 607090"/>
                        <a:gd name="connsiteX23" fmla="*/ 303159 w 609317"/>
                        <a:gd name="connsiteY23" fmla="*/ 559385 h 607090"/>
                        <a:gd name="connsiteX24" fmla="*/ 260167 w 609317"/>
                        <a:gd name="connsiteY24" fmla="*/ 555051 h 607090"/>
                        <a:gd name="connsiteX25" fmla="*/ 238591 w 609317"/>
                        <a:gd name="connsiteY25" fmla="*/ 607090 h 607090"/>
                        <a:gd name="connsiteX26" fmla="*/ 129362 w 609317"/>
                        <a:gd name="connsiteY26" fmla="*/ 561803 h 607090"/>
                        <a:gd name="connsiteX27" fmla="*/ 151522 w 609317"/>
                        <a:gd name="connsiteY27" fmla="*/ 508355 h 607090"/>
                        <a:gd name="connsiteX28" fmla="*/ 122849 w 609317"/>
                        <a:gd name="connsiteY28" fmla="*/ 484699 h 607090"/>
                        <a:gd name="connsiteX29" fmla="*/ 94796 w 609317"/>
                        <a:gd name="connsiteY29" fmla="*/ 450696 h 607090"/>
                        <a:gd name="connsiteX30" fmla="*/ 41770 w 609317"/>
                        <a:gd name="connsiteY30" fmla="*/ 470718 h 607090"/>
                        <a:gd name="connsiteX31" fmla="*/ 0 w 609317"/>
                        <a:gd name="connsiteY31" fmla="*/ 360097 h 607090"/>
                        <a:gd name="connsiteX32" fmla="*/ 51806 w 609317"/>
                        <a:gd name="connsiteY32" fmla="*/ 340536 h 607090"/>
                        <a:gd name="connsiteX33" fmla="*/ 48162 w 609317"/>
                        <a:gd name="connsiteY33" fmla="*/ 304389 h 607090"/>
                        <a:gd name="connsiteX34" fmla="*/ 52453 w 609317"/>
                        <a:gd name="connsiteY34" fmla="*/ 261827 h 607090"/>
                        <a:gd name="connsiteX35" fmla="*/ 4766 w 609317"/>
                        <a:gd name="connsiteY35" fmla="*/ 243184 h 607090"/>
                        <a:gd name="connsiteX36" fmla="*/ 47822 w 609317"/>
                        <a:gd name="connsiteY36" fmla="*/ 133057 h 607090"/>
                        <a:gd name="connsiteX37" fmla="*/ 98950 w 609317"/>
                        <a:gd name="connsiteY37" fmla="*/ 153046 h 607090"/>
                        <a:gd name="connsiteX38" fmla="*/ 122849 w 609317"/>
                        <a:gd name="connsiteY38" fmla="*/ 124080 h 607090"/>
                        <a:gd name="connsiteX39" fmla="*/ 159774 w 609317"/>
                        <a:gd name="connsiteY39" fmla="*/ 93614 h 607090"/>
                        <a:gd name="connsiteX40" fmla="*/ 139851 w 609317"/>
                        <a:gd name="connsiteY40" fmla="*/ 44277 h 607090"/>
                        <a:gd name="connsiteX41" fmla="*/ 249492 w 609317"/>
                        <a:gd name="connsiteY41" fmla="*/ 0 h 607090"/>
                        <a:gd name="connsiteX42" fmla="*/ 221866 w 609317"/>
                        <a:gd name="connsiteY42" fmla="*/ 111955 h 607090"/>
                        <a:gd name="connsiteX43" fmla="*/ 94311 w 609317"/>
                        <a:gd name="connsiteY43" fmla="*/ 304389 h 607090"/>
                        <a:gd name="connsiteX44" fmla="*/ 303158 w 609317"/>
                        <a:gd name="connsiteY44" fmla="*/ 513236 h 607090"/>
                        <a:gd name="connsiteX45" fmla="*/ 512005 w 609317"/>
                        <a:gd name="connsiteY45" fmla="*/ 304389 h 607090"/>
                        <a:gd name="connsiteX46" fmla="*/ 303159 w 609317"/>
                        <a:gd name="connsiteY46" fmla="*/ 95542 h 607090"/>
                        <a:gd name="connsiteX47" fmla="*/ 221866 w 609317"/>
                        <a:gd name="connsiteY47" fmla="*/ 111955 h 607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609317" h="607090">
                          <a:moveTo>
                            <a:pt x="249492" y="0"/>
                          </a:moveTo>
                          <a:lnTo>
                            <a:pt x="270758" y="52661"/>
                          </a:lnTo>
                          <a:lnTo>
                            <a:pt x="303159" y="49394"/>
                          </a:lnTo>
                          <a:lnTo>
                            <a:pt x="346914" y="53805"/>
                          </a:lnTo>
                          <a:lnTo>
                            <a:pt x="370549" y="5809"/>
                          </a:lnTo>
                          <a:lnTo>
                            <a:pt x="476628" y="58048"/>
                          </a:lnTo>
                          <a:lnTo>
                            <a:pt x="455482" y="100990"/>
                          </a:lnTo>
                          <a:lnTo>
                            <a:pt x="483468" y="124081"/>
                          </a:lnTo>
                          <a:cubicBezTo>
                            <a:pt x="495004" y="135617"/>
                            <a:pt x="505440" y="148254"/>
                            <a:pt x="514605" y="161820"/>
                          </a:cubicBezTo>
                          <a:lnTo>
                            <a:pt x="515175" y="162868"/>
                          </a:lnTo>
                          <a:lnTo>
                            <a:pt x="568498" y="143254"/>
                          </a:lnTo>
                          <a:lnTo>
                            <a:pt x="609317" y="254230"/>
                          </a:lnTo>
                          <a:lnTo>
                            <a:pt x="555109" y="274169"/>
                          </a:lnTo>
                          <a:lnTo>
                            <a:pt x="558155" y="304390"/>
                          </a:lnTo>
                          <a:lnTo>
                            <a:pt x="553106" y="354478"/>
                          </a:lnTo>
                          <a:lnTo>
                            <a:pt x="602818" y="379529"/>
                          </a:lnTo>
                          <a:lnTo>
                            <a:pt x="549606" y="485124"/>
                          </a:lnTo>
                          <a:lnTo>
                            <a:pt x="502643" y="461459"/>
                          </a:lnTo>
                          <a:lnTo>
                            <a:pt x="483468" y="484699"/>
                          </a:lnTo>
                          <a:lnTo>
                            <a:pt x="447347" y="514502"/>
                          </a:lnTo>
                          <a:lnTo>
                            <a:pt x="465994" y="566161"/>
                          </a:lnTo>
                          <a:lnTo>
                            <a:pt x="354772" y="606307"/>
                          </a:lnTo>
                          <a:lnTo>
                            <a:pt x="336619" y="556012"/>
                          </a:lnTo>
                          <a:lnTo>
                            <a:pt x="303159" y="559385"/>
                          </a:lnTo>
                          <a:lnTo>
                            <a:pt x="260167" y="555051"/>
                          </a:lnTo>
                          <a:lnTo>
                            <a:pt x="238591" y="607090"/>
                          </a:lnTo>
                          <a:lnTo>
                            <a:pt x="129362" y="561803"/>
                          </a:lnTo>
                          <a:lnTo>
                            <a:pt x="151522" y="508355"/>
                          </a:lnTo>
                          <a:lnTo>
                            <a:pt x="122849" y="484699"/>
                          </a:lnTo>
                          <a:lnTo>
                            <a:pt x="94796" y="450696"/>
                          </a:lnTo>
                          <a:lnTo>
                            <a:pt x="41770" y="470718"/>
                          </a:lnTo>
                          <a:lnTo>
                            <a:pt x="0" y="360097"/>
                          </a:lnTo>
                          <a:lnTo>
                            <a:pt x="51806" y="340536"/>
                          </a:lnTo>
                          <a:lnTo>
                            <a:pt x="48162" y="304389"/>
                          </a:lnTo>
                          <a:lnTo>
                            <a:pt x="52453" y="261827"/>
                          </a:lnTo>
                          <a:lnTo>
                            <a:pt x="4766" y="243184"/>
                          </a:lnTo>
                          <a:lnTo>
                            <a:pt x="47822" y="133057"/>
                          </a:lnTo>
                          <a:lnTo>
                            <a:pt x="98950" y="153046"/>
                          </a:lnTo>
                          <a:lnTo>
                            <a:pt x="122849" y="124080"/>
                          </a:lnTo>
                          <a:lnTo>
                            <a:pt x="159774" y="93614"/>
                          </a:lnTo>
                          <a:lnTo>
                            <a:pt x="139851" y="44277"/>
                          </a:lnTo>
                          <a:lnTo>
                            <a:pt x="249492" y="0"/>
                          </a:lnTo>
                          <a:close/>
                          <a:moveTo>
                            <a:pt x="221866" y="111955"/>
                          </a:moveTo>
                          <a:cubicBezTo>
                            <a:pt x="146907" y="143659"/>
                            <a:pt x="94311" y="217882"/>
                            <a:pt x="94311" y="304389"/>
                          </a:cubicBezTo>
                          <a:cubicBezTo>
                            <a:pt x="94311" y="419732"/>
                            <a:pt x="187815" y="513236"/>
                            <a:pt x="303158" y="513236"/>
                          </a:cubicBezTo>
                          <a:cubicBezTo>
                            <a:pt x="418502" y="513236"/>
                            <a:pt x="512005" y="419732"/>
                            <a:pt x="512005" y="304389"/>
                          </a:cubicBezTo>
                          <a:cubicBezTo>
                            <a:pt x="512005" y="189046"/>
                            <a:pt x="418501" y="95542"/>
                            <a:pt x="303159" y="95542"/>
                          </a:cubicBezTo>
                          <a:cubicBezTo>
                            <a:pt x="274323" y="95542"/>
                            <a:pt x="246852" y="101386"/>
                            <a:pt x="221866" y="111955"/>
                          </a:cubicBezTo>
                          <a:close/>
                        </a:path>
                      </a:pathLst>
                    </a:custGeom>
                    <a:grp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106" name="Donut 485">
                      <a:extLst>
                        <a:ext uri="{FF2B5EF4-FFF2-40B4-BE49-F238E27FC236}">
                          <a16:creationId xmlns:a16="http://schemas.microsoft.com/office/drawing/2014/main" id="{3C114BA9-DAE6-4209-984C-850C9DB62FA8}"/>
                        </a:ext>
                      </a:extLst>
                    </p:cNvPr>
                    <p:cNvSpPr/>
                    <p:nvPr/>
                  </p:nvSpPr>
                  <p:spPr>
                    <a:xfrm rot="1207053">
                      <a:off x="3887806" y="5550487"/>
                      <a:ext cx="131154" cy="131635"/>
                    </a:xfrm>
                    <a:prstGeom prst="donut">
                      <a:avLst>
                        <a:gd name="adj" fmla="val 24188"/>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107" name="Donut 486">
                      <a:extLst>
                        <a:ext uri="{FF2B5EF4-FFF2-40B4-BE49-F238E27FC236}">
                          <a16:creationId xmlns:a16="http://schemas.microsoft.com/office/drawing/2014/main" id="{AA3EAEB8-A15F-47C9-8CAB-9F9C6E6DAEC6}"/>
                        </a:ext>
                      </a:extLst>
                    </p:cNvPr>
                    <p:cNvSpPr/>
                    <p:nvPr/>
                  </p:nvSpPr>
                  <p:spPr>
                    <a:xfrm rot="1207053">
                      <a:off x="3828439" y="5490906"/>
                      <a:ext cx="249882" cy="250801"/>
                    </a:xfrm>
                    <a:prstGeom prst="donut">
                      <a:avLst>
                        <a:gd name="adj" fmla="val 11695"/>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grpSp>
            </p:grpSp>
            <p:sp>
              <p:nvSpPr>
                <p:cNvPr id="90" name="Freeform 469">
                  <a:extLst>
                    <a:ext uri="{FF2B5EF4-FFF2-40B4-BE49-F238E27FC236}">
                      <a16:creationId xmlns:a16="http://schemas.microsoft.com/office/drawing/2014/main" id="{A9598246-10F7-4174-83ED-E3B0C2DD27D7}"/>
                    </a:ext>
                  </a:extLst>
                </p:cNvPr>
                <p:cNvSpPr/>
                <p:nvPr/>
              </p:nvSpPr>
              <p:spPr>
                <a:xfrm>
                  <a:off x="564844" y="2503266"/>
                  <a:ext cx="230032" cy="233492"/>
                </a:xfrm>
                <a:custGeom>
                  <a:avLst/>
                  <a:gdLst>
                    <a:gd name="connsiteX0" fmla="*/ 2479387 w 4013514"/>
                    <a:gd name="connsiteY0" fmla="*/ 534 h 4073882"/>
                    <a:gd name="connsiteX1" fmla="*/ 3616564 w 4013514"/>
                    <a:gd name="connsiteY1" fmla="*/ 834827 h 4073882"/>
                    <a:gd name="connsiteX2" fmla="*/ 3616566 w 4013514"/>
                    <a:gd name="connsiteY2" fmla="*/ 1438902 h 4073882"/>
                    <a:gd name="connsiteX3" fmla="*/ 2549764 w 4013514"/>
                    <a:gd name="connsiteY3" fmla="*/ 3401815 h 4073882"/>
                    <a:gd name="connsiteX4" fmla="*/ 126607 w 4013514"/>
                    <a:gd name="connsiteY4" fmla="*/ 3784592 h 4073882"/>
                    <a:gd name="connsiteX5" fmla="*/ 1127365 w 4013514"/>
                    <a:gd name="connsiteY5" fmla="*/ 3159753 h 4073882"/>
                    <a:gd name="connsiteX6" fmla="*/ 16118 w 4013514"/>
                    <a:gd name="connsiteY6" fmla="*/ 1597648 h 4073882"/>
                    <a:gd name="connsiteX7" fmla="*/ 181217 w 4013514"/>
                    <a:gd name="connsiteY7" fmla="*/ 1286498 h 4073882"/>
                    <a:gd name="connsiteX8" fmla="*/ 1495664 w 4013514"/>
                    <a:gd name="connsiteY8" fmla="*/ 1679377 h 4073882"/>
                    <a:gd name="connsiteX9" fmla="*/ 2479387 w 4013514"/>
                    <a:gd name="connsiteY9" fmla="*/ 534 h 4073882"/>
                    <a:gd name="connsiteX10" fmla="*/ 2876792 w 4013514"/>
                    <a:gd name="connsiteY10" fmla="*/ 749923 h 4073882"/>
                    <a:gd name="connsiteX11" fmla="*/ 2619617 w 4013514"/>
                    <a:gd name="connsiteY11" fmla="*/ 1007098 h 4073882"/>
                    <a:gd name="connsiteX12" fmla="*/ 2876792 w 4013514"/>
                    <a:gd name="connsiteY12" fmla="*/ 1264273 h 4073882"/>
                    <a:gd name="connsiteX13" fmla="*/ 3133967 w 4013514"/>
                    <a:gd name="connsiteY13" fmla="*/ 1007098 h 4073882"/>
                    <a:gd name="connsiteX14" fmla="*/ 2876792 w 4013514"/>
                    <a:gd name="connsiteY14" fmla="*/ 749923 h 4073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13514" h="4073882">
                      <a:moveTo>
                        <a:pt x="2479387" y="534"/>
                      </a:moveTo>
                      <a:cubicBezTo>
                        <a:pt x="2913699" y="-12960"/>
                        <a:pt x="3366930" y="228303"/>
                        <a:pt x="3616564" y="834827"/>
                      </a:cubicBezTo>
                      <a:cubicBezTo>
                        <a:pt x="4396556" y="1202206"/>
                        <a:pt x="3821883" y="1252371"/>
                        <a:pt x="3616566" y="1438902"/>
                      </a:cubicBezTo>
                      <a:cubicBezTo>
                        <a:pt x="3690649" y="1936583"/>
                        <a:pt x="3094382" y="2968533"/>
                        <a:pt x="2549764" y="3401815"/>
                      </a:cubicBezTo>
                      <a:cubicBezTo>
                        <a:pt x="1428354" y="4269013"/>
                        <a:pt x="-79768" y="4181594"/>
                        <a:pt x="126607" y="3784592"/>
                      </a:cubicBezTo>
                      <a:cubicBezTo>
                        <a:pt x="525810" y="3644046"/>
                        <a:pt x="842462" y="3503499"/>
                        <a:pt x="1127365" y="3159753"/>
                      </a:cubicBezTo>
                      <a:cubicBezTo>
                        <a:pt x="772400" y="2915912"/>
                        <a:pt x="91259" y="2494057"/>
                        <a:pt x="16118" y="1597648"/>
                      </a:cubicBezTo>
                      <a:cubicBezTo>
                        <a:pt x="-815" y="1441014"/>
                        <a:pt x="-49499" y="1185035"/>
                        <a:pt x="181217" y="1286498"/>
                      </a:cubicBezTo>
                      <a:cubicBezTo>
                        <a:pt x="398175" y="1356211"/>
                        <a:pt x="1098790" y="1650939"/>
                        <a:pt x="1495664" y="1679377"/>
                      </a:cubicBezTo>
                      <a:cubicBezTo>
                        <a:pt x="1084237" y="753170"/>
                        <a:pt x="1755534" y="23023"/>
                        <a:pt x="2479387" y="534"/>
                      </a:cubicBezTo>
                      <a:close/>
                      <a:moveTo>
                        <a:pt x="2876792" y="749923"/>
                      </a:moveTo>
                      <a:cubicBezTo>
                        <a:pt x="2734758" y="749923"/>
                        <a:pt x="2619617" y="865064"/>
                        <a:pt x="2619617" y="1007098"/>
                      </a:cubicBezTo>
                      <a:cubicBezTo>
                        <a:pt x="2619617" y="1149132"/>
                        <a:pt x="2734758" y="1264273"/>
                        <a:pt x="2876792" y="1264273"/>
                      </a:cubicBezTo>
                      <a:cubicBezTo>
                        <a:pt x="3018826" y="1264273"/>
                        <a:pt x="3133967" y="1149132"/>
                        <a:pt x="3133967" y="1007098"/>
                      </a:cubicBezTo>
                      <a:cubicBezTo>
                        <a:pt x="3133967" y="865064"/>
                        <a:pt x="3018826" y="749923"/>
                        <a:pt x="2876792" y="749923"/>
                      </a:cubicBezTo>
                      <a:close/>
                    </a:path>
                  </a:pathLst>
                </a:custGeom>
                <a:solidFill>
                  <a:srgbClr val="CDCB20"/>
                </a:solidFill>
                <a:ln w="12700" cap="flat" cmpd="sng" algn="ctr">
                  <a:noFill/>
                  <a:prstDash val="solid"/>
                  <a:miter lim="800000"/>
                </a:ln>
                <a:effectLst/>
              </p:spPr>
              <p:txBody>
                <a:bodyPr rtlCol="0" anchor="ctr"/>
                <a:lstStyle/>
                <a:p>
                  <a:pPr algn="ctr"/>
                  <a:endParaRPr lang="en-US" kern="0" dirty="0">
                    <a:solidFill>
                      <a:prstClr val="white"/>
                    </a:solidFill>
                    <a:latin typeface="Arial" panose="020B0604020202020204" pitchFamily="34" charset="0"/>
                    <a:cs typeface="Arial" panose="020B0604020202020204" pitchFamily="34" charset="0"/>
                  </a:endParaRPr>
                </a:p>
              </p:txBody>
            </p:sp>
            <p:grpSp>
              <p:nvGrpSpPr>
                <p:cNvPr id="91" name="Group 90">
                  <a:extLst>
                    <a:ext uri="{FF2B5EF4-FFF2-40B4-BE49-F238E27FC236}">
                      <a16:creationId xmlns:a16="http://schemas.microsoft.com/office/drawing/2014/main" id="{D8A5E5D9-4EC5-4C9A-995E-61AB7606E0D7}"/>
                    </a:ext>
                  </a:extLst>
                </p:cNvPr>
                <p:cNvGrpSpPr/>
                <p:nvPr/>
              </p:nvGrpSpPr>
              <p:grpSpPr>
                <a:xfrm>
                  <a:off x="1995006" y="3038589"/>
                  <a:ext cx="366617" cy="290236"/>
                  <a:chOff x="3960572" y="3245479"/>
                  <a:chExt cx="1114785" cy="882530"/>
                </a:xfrm>
                <a:solidFill>
                  <a:srgbClr val="CDCB20"/>
                </a:solidFill>
                <a:effectLst/>
              </p:grpSpPr>
              <p:sp>
                <p:nvSpPr>
                  <p:cNvPr id="96" name="Freeform 111">
                    <a:extLst>
                      <a:ext uri="{FF2B5EF4-FFF2-40B4-BE49-F238E27FC236}">
                        <a16:creationId xmlns:a16="http://schemas.microsoft.com/office/drawing/2014/main" id="{2D035F1D-167B-455B-84E1-515AC6136D91}"/>
                      </a:ext>
                    </a:extLst>
                  </p:cNvPr>
                  <p:cNvSpPr>
                    <a:spLocks/>
                  </p:cNvSpPr>
                  <p:nvPr/>
                </p:nvSpPr>
                <p:spPr bwMode="auto">
                  <a:xfrm>
                    <a:off x="4198712" y="3619603"/>
                    <a:ext cx="627978" cy="508406"/>
                  </a:xfrm>
                  <a:custGeom>
                    <a:avLst/>
                    <a:gdLst>
                      <a:gd name="T0" fmla="*/ 30 w 147"/>
                      <a:gd name="T1" fmla="*/ 0 h 121"/>
                      <a:gd name="T2" fmla="*/ 59 w 147"/>
                      <a:gd name="T3" fmla="*/ 29 h 121"/>
                      <a:gd name="T4" fmla="*/ 68 w 147"/>
                      <a:gd name="T5" fmla="*/ 34 h 121"/>
                      <a:gd name="T6" fmla="*/ 79 w 147"/>
                      <a:gd name="T7" fmla="*/ 34 h 121"/>
                      <a:gd name="T8" fmla="*/ 88 w 147"/>
                      <a:gd name="T9" fmla="*/ 29 h 121"/>
                      <a:gd name="T10" fmla="*/ 117 w 147"/>
                      <a:gd name="T11" fmla="*/ 0 h 121"/>
                      <a:gd name="T12" fmla="*/ 133 w 147"/>
                      <a:gd name="T13" fmla="*/ 9 h 121"/>
                      <a:gd name="T14" fmla="*/ 143 w 147"/>
                      <a:gd name="T15" fmla="*/ 24 h 121"/>
                      <a:gd name="T16" fmla="*/ 147 w 147"/>
                      <a:gd name="T17" fmla="*/ 42 h 121"/>
                      <a:gd name="T18" fmla="*/ 147 w 147"/>
                      <a:gd name="T19" fmla="*/ 101 h 121"/>
                      <a:gd name="T20" fmla="*/ 146 w 147"/>
                      <a:gd name="T21" fmla="*/ 108 h 121"/>
                      <a:gd name="T22" fmla="*/ 143 w 147"/>
                      <a:gd name="T23" fmla="*/ 113 h 121"/>
                      <a:gd name="T24" fmla="*/ 139 w 147"/>
                      <a:gd name="T25" fmla="*/ 117 h 121"/>
                      <a:gd name="T26" fmla="*/ 134 w 147"/>
                      <a:gd name="T27" fmla="*/ 119 h 121"/>
                      <a:gd name="T28" fmla="*/ 127 w 147"/>
                      <a:gd name="T29" fmla="*/ 121 h 121"/>
                      <a:gd name="T30" fmla="*/ 20 w 147"/>
                      <a:gd name="T31" fmla="*/ 121 h 121"/>
                      <a:gd name="T32" fmla="*/ 15 w 147"/>
                      <a:gd name="T33" fmla="*/ 119 h 121"/>
                      <a:gd name="T34" fmla="*/ 8 w 147"/>
                      <a:gd name="T35" fmla="*/ 117 h 121"/>
                      <a:gd name="T36" fmla="*/ 4 w 147"/>
                      <a:gd name="T37" fmla="*/ 113 h 121"/>
                      <a:gd name="T38" fmla="*/ 2 w 147"/>
                      <a:gd name="T39" fmla="*/ 108 h 121"/>
                      <a:gd name="T40" fmla="*/ 0 w 147"/>
                      <a:gd name="T41" fmla="*/ 101 h 121"/>
                      <a:gd name="T42" fmla="*/ 0 w 147"/>
                      <a:gd name="T43" fmla="*/ 42 h 121"/>
                      <a:gd name="T44" fmla="*/ 4 w 147"/>
                      <a:gd name="T45" fmla="*/ 24 h 121"/>
                      <a:gd name="T46" fmla="*/ 16 w 147"/>
                      <a:gd name="T47" fmla="*/ 9 h 121"/>
                      <a:gd name="T48" fmla="*/ 30 w 147"/>
                      <a:gd name="T49" fmla="*/ 0 h 121"/>
                      <a:gd name="connsiteX0" fmla="*/ 2041 w 10000"/>
                      <a:gd name="connsiteY0" fmla="*/ 0 h 10000"/>
                      <a:gd name="connsiteX1" fmla="*/ 4014 w 10000"/>
                      <a:gd name="connsiteY1" fmla="*/ 2397 h 10000"/>
                      <a:gd name="connsiteX2" fmla="*/ 4626 w 10000"/>
                      <a:gd name="connsiteY2" fmla="*/ 2810 h 10000"/>
                      <a:gd name="connsiteX3" fmla="*/ 5374 w 10000"/>
                      <a:gd name="connsiteY3" fmla="*/ 2810 h 10000"/>
                      <a:gd name="connsiteX4" fmla="*/ 5986 w 10000"/>
                      <a:gd name="connsiteY4" fmla="*/ 2397 h 10000"/>
                      <a:gd name="connsiteX5" fmla="*/ 7959 w 10000"/>
                      <a:gd name="connsiteY5" fmla="*/ 0 h 10000"/>
                      <a:gd name="connsiteX6" fmla="*/ 9728 w 10000"/>
                      <a:gd name="connsiteY6" fmla="*/ 1983 h 10000"/>
                      <a:gd name="connsiteX7" fmla="*/ 10000 w 10000"/>
                      <a:gd name="connsiteY7" fmla="*/ 3471 h 10000"/>
                      <a:gd name="connsiteX8" fmla="*/ 10000 w 10000"/>
                      <a:gd name="connsiteY8" fmla="*/ 8347 h 10000"/>
                      <a:gd name="connsiteX9" fmla="*/ 9932 w 10000"/>
                      <a:gd name="connsiteY9" fmla="*/ 8926 h 10000"/>
                      <a:gd name="connsiteX10" fmla="*/ 9728 w 10000"/>
                      <a:gd name="connsiteY10" fmla="*/ 9339 h 10000"/>
                      <a:gd name="connsiteX11" fmla="*/ 9456 w 10000"/>
                      <a:gd name="connsiteY11" fmla="*/ 9669 h 10000"/>
                      <a:gd name="connsiteX12" fmla="*/ 9116 w 10000"/>
                      <a:gd name="connsiteY12" fmla="*/ 9835 h 10000"/>
                      <a:gd name="connsiteX13" fmla="*/ 8639 w 10000"/>
                      <a:gd name="connsiteY13" fmla="*/ 10000 h 10000"/>
                      <a:gd name="connsiteX14" fmla="*/ 1361 w 10000"/>
                      <a:gd name="connsiteY14" fmla="*/ 10000 h 10000"/>
                      <a:gd name="connsiteX15" fmla="*/ 1020 w 10000"/>
                      <a:gd name="connsiteY15" fmla="*/ 9835 h 10000"/>
                      <a:gd name="connsiteX16" fmla="*/ 544 w 10000"/>
                      <a:gd name="connsiteY16" fmla="*/ 9669 h 10000"/>
                      <a:gd name="connsiteX17" fmla="*/ 272 w 10000"/>
                      <a:gd name="connsiteY17" fmla="*/ 9339 h 10000"/>
                      <a:gd name="connsiteX18" fmla="*/ 136 w 10000"/>
                      <a:gd name="connsiteY18" fmla="*/ 8926 h 10000"/>
                      <a:gd name="connsiteX19" fmla="*/ 0 w 10000"/>
                      <a:gd name="connsiteY19" fmla="*/ 8347 h 10000"/>
                      <a:gd name="connsiteX20" fmla="*/ 0 w 10000"/>
                      <a:gd name="connsiteY20" fmla="*/ 3471 h 10000"/>
                      <a:gd name="connsiteX21" fmla="*/ 272 w 10000"/>
                      <a:gd name="connsiteY21" fmla="*/ 1983 h 10000"/>
                      <a:gd name="connsiteX22" fmla="*/ 1088 w 10000"/>
                      <a:gd name="connsiteY22" fmla="*/ 744 h 10000"/>
                      <a:gd name="connsiteX23" fmla="*/ 2041 w 10000"/>
                      <a:gd name="connsiteY23" fmla="*/ 0 h 10000"/>
                      <a:gd name="connsiteX0" fmla="*/ 2041 w 10000"/>
                      <a:gd name="connsiteY0" fmla="*/ 0 h 10000"/>
                      <a:gd name="connsiteX1" fmla="*/ 4014 w 10000"/>
                      <a:gd name="connsiteY1" fmla="*/ 2397 h 10000"/>
                      <a:gd name="connsiteX2" fmla="*/ 4626 w 10000"/>
                      <a:gd name="connsiteY2" fmla="*/ 2810 h 10000"/>
                      <a:gd name="connsiteX3" fmla="*/ 5374 w 10000"/>
                      <a:gd name="connsiteY3" fmla="*/ 2810 h 10000"/>
                      <a:gd name="connsiteX4" fmla="*/ 5986 w 10000"/>
                      <a:gd name="connsiteY4" fmla="*/ 2397 h 10000"/>
                      <a:gd name="connsiteX5" fmla="*/ 7959 w 10000"/>
                      <a:gd name="connsiteY5" fmla="*/ 0 h 10000"/>
                      <a:gd name="connsiteX6" fmla="*/ 10000 w 10000"/>
                      <a:gd name="connsiteY6" fmla="*/ 3471 h 10000"/>
                      <a:gd name="connsiteX7" fmla="*/ 10000 w 10000"/>
                      <a:gd name="connsiteY7" fmla="*/ 8347 h 10000"/>
                      <a:gd name="connsiteX8" fmla="*/ 9932 w 10000"/>
                      <a:gd name="connsiteY8" fmla="*/ 8926 h 10000"/>
                      <a:gd name="connsiteX9" fmla="*/ 9728 w 10000"/>
                      <a:gd name="connsiteY9" fmla="*/ 9339 h 10000"/>
                      <a:gd name="connsiteX10" fmla="*/ 9456 w 10000"/>
                      <a:gd name="connsiteY10" fmla="*/ 9669 h 10000"/>
                      <a:gd name="connsiteX11" fmla="*/ 9116 w 10000"/>
                      <a:gd name="connsiteY11" fmla="*/ 9835 h 10000"/>
                      <a:gd name="connsiteX12" fmla="*/ 8639 w 10000"/>
                      <a:gd name="connsiteY12" fmla="*/ 10000 h 10000"/>
                      <a:gd name="connsiteX13" fmla="*/ 1361 w 10000"/>
                      <a:gd name="connsiteY13" fmla="*/ 10000 h 10000"/>
                      <a:gd name="connsiteX14" fmla="*/ 1020 w 10000"/>
                      <a:gd name="connsiteY14" fmla="*/ 9835 h 10000"/>
                      <a:gd name="connsiteX15" fmla="*/ 544 w 10000"/>
                      <a:gd name="connsiteY15" fmla="*/ 9669 h 10000"/>
                      <a:gd name="connsiteX16" fmla="*/ 272 w 10000"/>
                      <a:gd name="connsiteY16" fmla="*/ 9339 h 10000"/>
                      <a:gd name="connsiteX17" fmla="*/ 136 w 10000"/>
                      <a:gd name="connsiteY17" fmla="*/ 8926 h 10000"/>
                      <a:gd name="connsiteX18" fmla="*/ 0 w 10000"/>
                      <a:gd name="connsiteY18" fmla="*/ 8347 h 10000"/>
                      <a:gd name="connsiteX19" fmla="*/ 0 w 10000"/>
                      <a:gd name="connsiteY19" fmla="*/ 3471 h 10000"/>
                      <a:gd name="connsiteX20" fmla="*/ 272 w 10000"/>
                      <a:gd name="connsiteY20" fmla="*/ 1983 h 10000"/>
                      <a:gd name="connsiteX21" fmla="*/ 1088 w 10000"/>
                      <a:gd name="connsiteY21" fmla="*/ 744 h 10000"/>
                      <a:gd name="connsiteX22" fmla="*/ 2041 w 10000"/>
                      <a:gd name="connsiteY22" fmla="*/ 0 h 10000"/>
                      <a:gd name="connsiteX0" fmla="*/ 2041 w 10002"/>
                      <a:gd name="connsiteY0" fmla="*/ 0 h 10000"/>
                      <a:gd name="connsiteX1" fmla="*/ 4014 w 10002"/>
                      <a:gd name="connsiteY1" fmla="*/ 2397 h 10000"/>
                      <a:gd name="connsiteX2" fmla="*/ 4626 w 10002"/>
                      <a:gd name="connsiteY2" fmla="*/ 2810 h 10000"/>
                      <a:gd name="connsiteX3" fmla="*/ 5374 w 10002"/>
                      <a:gd name="connsiteY3" fmla="*/ 2810 h 10000"/>
                      <a:gd name="connsiteX4" fmla="*/ 5986 w 10002"/>
                      <a:gd name="connsiteY4" fmla="*/ 2397 h 10000"/>
                      <a:gd name="connsiteX5" fmla="*/ 7959 w 10002"/>
                      <a:gd name="connsiteY5" fmla="*/ 0 h 10000"/>
                      <a:gd name="connsiteX6" fmla="*/ 10000 w 10002"/>
                      <a:gd name="connsiteY6" fmla="*/ 3471 h 10000"/>
                      <a:gd name="connsiteX7" fmla="*/ 10000 w 10002"/>
                      <a:gd name="connsiteY7" fmla="*/ 8347 h 10000"/>
                      <a:gd name="connsiteX8" fmla="*/ 9932 w 10002"/>
                      <a:gd name="connsiteY8" fmla="*/ 8926 h 10000"/>
                      <a:gd name="connsiteX9" fmla="*/ 9728 w 10002"/>
                      <a:gd name="connsiteY9" fmla="*/ 9339 h 10000"/>
                      <a:gd name="connsiteX10" fmla="*/ 9456 w 10002"/>
                      <a:gd name="connsiteY10" fmla="*/ 9669 h 10000"/>
                      <a:gd name="connsiteX11" fmla="*/ 9116 w 10002"/>
                      <a:gd name="connsiteY11" fmla="*/ 9835 h 10000"/>
                      <a:gd name="connsiteX12" fmla="*/ 8639 w 10002"/>
                      <a:gd name="connsiteY12" fmla="*/ 10000 h 10000"/>
                      <a:gd name="connsiteX13" fmla="*/ 1361 w 10002"/>
                      <a:gd name="connsiteY13" fmla="*/ 10000 h 10000"/>
                      <a:gd name="connsiteX14" fmla="*/ 1020 w 10002"/>
                      <a:gd name="connsiteY14" fmla="*/ 9835 h 10000"/>
                      <a:gd name="connsiteX15" fmla="*/ 544 w 10002"/>
                      <a:gd name="connsiteY15" fmla="*/ 9669 h 10000"/>
                      <a:gd name="connsiteX16" fmla="*/ 272 w 10002"/>
                      <a:gd name="connsiteY16" fmla="*/ 9339 h 10000"/>
                      <a:gd name="connsiteX17" fmla="*/ 136 w 10002"/>
                      <a:gd name="connsiteY17" fmla="*/ 8926 h 10000"/>
                      <a:gd name="connsiteX18" fmla="*/ 0 w 10002"/>
                      <a:gd name="connsiteY18" fmla="*/ 8347 h 10000"/>
                      <a:gd name="connsiteX19" fmla="*/ 0 w 10002"/>
                      <a:gd name="connsiteY19" fmla="*/ 3471 h 10000"/>
                      <a:gd name="connsiteX20" fmla="*/ 272 w 10002"/>
                      <a:gd name="connsiteY20" fmla="*/ 1983 h 10000"/>
                      <a:gd name="connsiteX21" fmla="*/ 1088 w 10002"/>
                      <a:gd name="connsiteY21" fmla="*/ 744 h 10000"/>
                      <a:gd name="connsiteX22" fmla="*/ 2041 w 10002"/>
                      <a:gd name="connsiteY22" fmla="*/ 0 h 10000"/>
                      <a:gd name="connsiteX0" fmla="*/ 2041 w 10002"/>
                      <a:gd name="connsiteY0" fmla="*/ 6 h 10006"/>
                      <a:gd name="connsiteX1" fmla="*/ 4014 w 10002"/>
                      <a:gd name="connsiteY1" fmla="*/ 2403 h 10006"/>
                      <a:gd name="connsiteX2" fmla="*/ 4626 w 10002"/>
                      <a:gd name="connsiteY2" fmla="*/ 2816 h 10006"/>
                      <a:gd name="connsiteX3" fmla="*/ 5374 w 10002"/>
                      <a:gd name="connsiteY3" fmla="*/ 2816 h 10006"/>
                      <a:gd name="connsiteX4" fmla="*/ 5986 w 10002"/>
                      <a:gd name="connsiteY4" fmla="*/ 2403 h 10006"/>
                      <a:gd name="connsiteX5" fmla="*/ 7959 w 10002"/>
                      <a:gd name="connsiteY5" fmla="*/ 6 h 10006"/>
                      <a:gd name="connsiteX6" fmla="*/ 10000 w 10002"/>
                      <a:gd name="connsiteY6" fmla="*/ 3477 h 10006"/>
                      <a:gd name="connsiteX7" fmla="*/ 10000 w 10002"/>
                      <a:gd name="connsiteY7" fmla="*/ 8353 h 10006"/>
                      <a:gd name="connsiteX8" fmla="*/ 9932 w 10002"/>
                      <a:gd name="connsiteY8" fmla="*/ 8932 h 10006"/>
                      <a:gd name="connsiteX9" fmla="*/ 9728 w 10002"/>
                      <a:gd name="connsiteY9" fmla="*/ 9345 h 10006"/>
                      <a:gd name="connsiteX10" fmla="*/ 9456 w 10002"/>
                      <a:gd name="connsiteY10" fmla="*/ 9675 h 10006"/>
                      <a:gd name="connsiteX11" fmla="*/ 9116 w 10002"/>
                      <a:gd name="connsiteY11" fmla="*/ 9841 h 10006"/>
                      <a:gd name="connsiteX12" fmla="*/ 8639 w 10002"/>
                      <a:gd name="connsiteY12" fmla="*/ 10006 h 10006"/>
                      <a:gd name="connsiteX13" fmla="*/ 1361 w 10002"/>
                      <a:gd name="connsiteY13" fmla="*/ 10006 h 10006"/>
                      <a:gd name="connsiteX14" fmla="*/ 1020 w 10002"/>
                      <a:gd name="connsiteY14" fmla="*/ 9841 h 10006"/>
                      <a:gd name="connsiteX15" fmla="*/ 544 w 10002"/>
                      <a:gd name="connsiteY15" fmla="*/ 9675 h 10006"/>
                      <a:gd name="connsiteX16" fmla="*/ 272 w 10002"/>
                      <a:gd name="connsiteY16" fmla="*/ 9345 h 10006"/>
                      <a:gd name="connsiteX17" fmla="*/ 136 w 10002"/>
                      <a:gd name="connsiteY17" fmla="*/ 8932 h 10006"/>
                      <a:gd name="connsiteX18" fmla="*/ 0 w 10002"/>
                      <a:gd name="connsiteY18" fmla="*/ 8353 h 10006"/>
                      <a:gd name="connsiteX19" fmla="*/ 0 w 10002"/>
                      <a:gd name="connsiteY19" fmla="*/ 3477 h 10006"/>
                      <a:gd name="connsiteX20" fmla="*/ 272 w 10002"/>
                      <a:gd name="connsiteY20" fmla="*/ 1989 h 10006"/>
                      <a:gd name="connsiteX21" fmla="*/ 1088 w 10002"/>
                      <a:gd name="connsiteY21" fmla="*/ 750 h 10006"/>
                      <a:gd name="connsiteX22" fmla="*/ 2041 w 10002"/>
                      <a:gd name="connsiteY22" fmla="*/ 6 h 10006"/>
                      <a:gd name="connsiteX0" fmla="*/ 2041 w 10002"/>
                      <a:gd name="connsiteY0" fmla="*/ 14 h 10014"/>
                      <a:gd name="connsiteX1" fmla="*/ 4014 w 10002"/>
                      <a:gd name="connsiteY1" fmla="*/ 2411 h 10014"/>
                      <a:gd name="connsiteX2" fmla="*/ 4626 w 10002"/>
                      <a:gd name="connsiteY2" fmla="*/ 2824 h 10014"/>
                      <a:gd name="connsiteX3" fmla="*/ 5374 w 10002"/>
                      <a:gd name="connsiteY3" fmla="*/ 2824 h 10014"/>
                      <a:gd name="connsiteX4" fmla="*/ 5986 w 10002"/>
                      <a:gd name="connsiteY4" fmla="*/ 2411 h 10014"/>
                      <a:gd name="connsiteX5" fmla="*/ 7959 w 10002"/>
                      <a:gd name="connsiteY5" fmla="*/ 14 h 10014"/>
                      <a:gd name="connsiteX6" fmla="*/ 10000 w 10002"/>
                      <a:gd name="connsiteY6" fmla="*/ 3485 h 10014"/>
                      <a:gd name="connsiteX7" fmla="*/ 10000 w 10002"/>
                      <a:gd name="connsiteY7" fmla="*/ 8361 h 10014"/>
                      <a:gd name="connsiteX8" fmla="*/ 9932 w 10002"/>
                      <a:gd name="connsiteY8" fmla="*/ 8940 h 10014"/>
                      <a:gd name="connsiteX9" fmla="*/ 9728 w 10002"/>
                      <a:gd name="connsiteY9" fmla="*/ 9353 h 10014"/>
                      <a:gd name="connsiteX10" fmla="*/ 9456 w 10002"/>
                      <a:gd name="connsiteY10" fmla="*/ 9683 h 10014"/>
                      <a:gd name="connsiteX11" fmla="*/ 9116 w 10002"/>
                      <a:gd name="connsiteY11" fmla="*/ 9849 h 10014"/>
                      <a:gd name="connsiteX12" fmla="*/ 8639 w 10002"/>
                      <a:gd name="connsiteY12" fmla="*/ 10014 h 10014"/>
                      <a:gd name="connsiteX13" fmla="*/ 1361 w 10002"/>
                      <a:gd name="connsiteY13" fmla="*/ 10014 h 10014"/>
                      <a:gd name="connsiteX14" fmla="*/ 1020 w 10002"/>
                      <a:gd name="connsiteY14" fmla="*/ 9849 h 10014"/>
                      <a:gd name="connsiteX15" fmla="*/ 544 w 10002"/>
                      <a:gd name="connsiteY15" fmla="*/ 9683 h 10014"/>
                      <a:gd name="connsiteX16" fmla="*/ 272 w 10002"/>
                      <a:gd name="connsiteY16" fmla="*/ 9353 h 10014"/>
                      <a:gd name="connsiteX17" fmla="*/ 136 w 10002"/>
                      <a:gd name="connsiteY17" fmla="*/ 8940 h 10014"/>
                      <a:gd name="connsiteX18" fmla="*/ 0 w 10002"/>
                      <a:gd name="connsiteY18" fmla="*/ 8361 h 10014"/>
                      <a:gd name="connsiteX19" fmla="*/ 0 w 10002"/>
                      <a:gd name="connsiteY19" fmla="*/ 3485 h 10014"/>
                      <a:gd name="connsiteX20" fmla="*/ 272 w 10002"/>
                      <a:gd name="connsiteY20" fmla="*/ 1997 h 10014"/>
                      <a:gd name="connsiteX21" fmla="*/ 1088 w 10002"/>
                      <a:gd name="connsiteY21" fmla="*/ 758 h 10014"/>
                      <a:gd name="connsiteX22" fmla="*/ 2041 w 10002"/>
                      <a:gd name="connsiteY22" fmla="*/ 14 h 10014"/>
                      <a:gd name="connsiteX0" fmla="*/ 2041 w 10002"/>
                      <a:gd name="connsiteY0" fmla="*/ 14 h 10014"/>
                      <a:gd name="connsiteX1" fmla="*/ 4014 w 10002"/>
                      <a:gd name="connsiteY1" fmla="*/ 2411 h 10014"/>
                      <a:gd name="connsiteX2" fmla="*/ 4626 w 10002"/>
                      <a:gd name="connsiteY2" fmla="*/ 2824 h 10014"/>
                      <a:gd name="connsiteX3" fmla="*/ 5374 w 10002"/>
                      <a:gd name="connsiteY3" fmla="*/ 2824 h 10014"/>
                      <a:gd name="connsiteX4" fmla="*/ 5986 w 10002"/>
                      <a:gd name="connsiteY4" fmla="*/ 2411 h 10014"/>
                      <a:gd name="connsiteX5" fmla="*/ 7959 w 10002"/>
                      <a:gd name="connsiteY5" fmla="*/ 14 h 10014"/>
                      <a:gd name="connsiteX6" fmla="*/ 10000 w 10002"/>
                      <a:gd name="connsiteY6" fmla="*/ 3485 h 10014"/>
                      <a:gd name="connsiteX7" fmla="*/ 10000 w 10002"/>
                      <a:gd name="connsiteY7" fmla="*/ 8361 h 10014"/>
                      <a:gd name="connsiteX8" fmla="*/ 9932 w 10002"/>
                      <a:gd name="connsiteY8" fmla="*/ 8940 h 10014"/>
                      <a:gd name="connsiteX9" fmla="*/ 9728 w 10002"/>
                      <a:gd name="connsiteY9" fmla="*/ 9353 h 10014"/>
                      <a:gd name="connsiteX10" fmla="*/ 9456 w 10002"/>
                      <a:gd name="connsiteY10" fmla="*/ 9683 h 10014"/>
                      <a:gd name="connsiteX11" fmla="*/ 9116 w 10002"/>
                      <a:gd name="connsiteY11" fmla="*/ 9849 h 10014"/>
                      <a:gd name="connsiteX12" fmla="*/ 8639 w 10002"/>
                      <a:gd name="connsiteY12" fmla="*/ 10014 h 10014"/>
                      <a:gd name="connsiteX13" fmla="*/ 1361 w 10002"/>
                      <a:gd name="connsiteY13" fmla="*/ 10014 h 10014"/>
                      <a:gd name="connsiteX14" fmla="*/ 1020 w 10002"/>
                      <a:gd name="connsiteY14" fmla="*/ 9849 h 10014"/>
                      <a:gd name="connsiteX15" fmla="*/ 544 w 10002"/>
                      <a:gd name="connsiteY15" fmla="*/ 9683 h 10014"/>
                      <a:gd name="connsiteX16" fmla="*/ 272 w 10002"/>
                      <a:gd name="connsiteY16" fmla="*/ 9353 h 10014"/>
                      <a:gd name="connsiteX17" fmla="*/ 136 w 10002"/>
                      <a:gd name="connsiteY17" fmla="*/ 8940 h 10014"/>
                      <a:gd name="connsiteX18" fmla="*/ 0 w 10002"/>
                      <a:gd name="connsiteY18" fmla="*/ 8361 h 10014"/>
                      <a:gd name="connsiteX19" fmla="*/ 0 w 10002"/>
                      <a:gd name="connsiteY19" fmla="*/ 3485 h 10014"/>
                      <a:gd name="connsiteX20" fmla="*/ 1088 w 10002"/>
                      <a:gd name="connsiteY20" fmla="*/ 758 h 10014"/>
                      <a:gd name="connsiteX21" fmla="*/ 2041 w 10002"/>
                      <a:gd name="connsiteY21" fmla="*/ 14 h 10014"/>
                      <a:gd name="connsiteX0" fmla="*/ 2041 w 10002"/>
                      <a:gd name="connsiteY0" fmla="*/ 14 h 10014"/>
                      <a:gd name="connsiteX1" fmla="*/ 4014 w 10002"/>
                      <a:gd name="connsiteY1" fmla="*/ 2411 h 10014"/>
                      <a:gd name="connsiteX2" fmla="*/ 4626 w 10002"/>
                      <a:gd name="connsiteY2" fmla="*/ 2824 h 10014"/>
                      <a:gd name="connsiteX3" fmla="*/ 5374 w 10002"/>
                      <a:gd name="connsiteY3" fmla="*/ 2824 h 10014"/>
                      <a:gd name="connsiteX4" fmla="*/ 5986 w 10002"/>
                      <a:gd name="connsiteY4" fmla="*/ 2411 h 10014"/>
                      <a:gd name="connsiteX5" fmla="*/ 7959 w 10002"/>
                      <a:gd name="connsiteY5" fmla="*/ 14 h 10014"/>
                      <a:gd name="connsiteX6" fmla="*/ 10000 w 10002"/>
                      <a:gd name="connsiteY6" fmla="*/ 3485 h 10014"/>
                      <a:gd name="connsiteX7" fmla="*/ 10000 w 10002"/>
                      <a:gd name="connsiteY7" fmla="*/ 8361 h 10014"/>
                      <a:gd name="connsiteX8" fmla="*/ 9932 w 10002"/>
                      <a:gd name="connsiteY8" fmla="*/ 8940 h 10014"/>
                      <a:gd name="connsiteX9" fmla="*/ 9728 w 10002"/>
                      <a:gd name="connsiteY9" fmla="*/ 9353 h 10014"/>
                      <a:gd name="connsiteX10" fmla="*/ 9456 w 10002"/>
                      <a:gd name="connsiteY10" fmla="*/ 9683 h 10014"/>
                      <a:gd name="connsiteX11" fmla="*/ 9116 w 10002"/>
                      <a:gd name="connsiteY11" fmla="*/ 9849 h 10014"/>
                      <a:gd name="connsiteX12" fmla="*/ 8639 w 10002"/>
                      <a:gd name="connsiteY12" fmla="*/ 10014 h 10014"/>
                      <a:gd name="connsiteX13" fmla="*/ 1361 w 10002"/>
                      <a:gd name="connsiteY13" fmla="*/ 10014 h 10014"/>
                      <a:gd name="connsiteX14" fmla="*/ 1020 w 10002"/>
                      <a:gd name="connsiteY14" fmla="*/ 9849 h 10014"/>
                      <a:gd name="connsiteX15" fmla="*/ 544 w 10002"/>
                      <a:gd name="connsiteY15" fmla="*/ 9683 h 10014"/>
                      <a:gd name="connsiteX16" fmla="*/ 272 w 10002"/>
                      <a:gd name="connsiteY16" fmla="*/ 9353 h 10014"/>
                      <a:gd name="connsiteX17" fmla="*/ 136 w 10002"/>
                      <a:gd name="connsiteY17" fmla="*/ 8940 h 10014"/>
                      <a:gd name="connsiteX18" fmla="*/ 0 w 10002"/>
                      <a:gd name="connsiteY18" fmla="*/ 8361 h 10014"/>
                      <a:gd name="connsiteX19" fmla="*/ 0 w 10002"/>
                      <a:gd name="connsiteY19" fmla="*/ 3485 h 10014"/>
                      <a:gd name="connsiteX20" fmla="*/ 2041 w 10002"/>
                      <a:gd name="connsiteY20" fmla="*/ 14 h 10014"/>
                      <a:gd name="connsiteX0" fmla="*/ 2041 w 10002"/>
                      <a:gd name="connsiteY0" fmla="*/ 14 h 10014"/>
                      <a:gd name="connsiteX1" fmla="*/ 4014 w 10002"/>
                      <a:gd name="connsiteY1" fmla="*/ 2411 h 10014"/>
                      <a:gd name="connsiteX2" fmla="*/ 4626 w 10002"/>
                      <a:gd name="connsiteY2" fmla="*/ 2824 h 10014"/>
                      <a:gd name="connsiteX3" fmla="*/ 5374 w 10002"/>
                      <a:gd name="connsiteY3" fmla="*/ 2824 h 10014"/>
                      <a:gd name="connsiteX4" fmla="*/ 5986 w 10002"/>
                      <a:gd name="connsiteY4" fmla="*/ 2411 h 10014"/>
                      <a:gd name="connsiteX5" fmla="*/ 7959 w 10002"/>
                      <a:gd name="connsiteY5" fmla="*/ 14 h 10014"/>
                      <a:gd name="connsiteX6" fmla="*/ 10000 w 10002"/>
                      <a:gd name="connsiteY6" fmla="*/ 3485 h 10014"/>
                      <a:gd name="connsiteX7" fmla="*/ 10000 w 10002"/>
                      <a:gd name="connsiteY7" fmla="*/ 8361 h 10014"/>
                      <a:gd name="connsiteX8" fmla="*/ 9932 w 10002"/>
                      <a:gd name="connsiteY8" fmla="*/ 8940 h 10014"/>
                      <a:gd name="connsiteX9" fmla="*/ 9728 w 10002"/>
                      <a:gd name="connsiteY9" fmla="*/ 9353 h 10014"/>
                      <a:gd name="connsiteX10" fmla="*/ 9456 w 10002"/>
                      <a:gd name="connsiteY10" fmla="*/ 9683 h 10014"/>
                      <a:gd name="connsiteX11" fmla="*/ 9116 w 10002"/>
                      <a:gd name="connsiteY11" fmla="*/ 9849 h 10014"/>
                      <a:gd name="connsiteX12" fmla="*/ 8639 w 10002"/>
                      <a:gd name="connsiteY12" fmla="*/ 10014 h 10014"/>
                      <a:gd name="connsiteX13" fmla="*/ 1361 w 10002"/>
                      <a:gd name="connsiteY13" fmla="*/ 10014 h 10014"/>
                      <a:gd name="connsiteX14" fmla="*/ 1020 w 10002"/>
                      <a:gd name="connsiteY14" fmla="*/ 9849 h 10014"/>
                      <a:gd name="connsiteX15" fmla="*/ 544 w 10002"/>
                      <a:gd name="connsiteY15" fmla="*/ 9683 h 10014"/>
                      <a:gd name="connsiteX16" fmla="*/ 272 w 10002"/>
                      <a:gd name="connsiteY16" fmla="*/ 9353 h 10014"/>
                      <a:gd name="connsiteX17" fmla="*/ 136 w 10002"/>
                      <a:gd name="connsiteY17" fmla="*/ 8940 h 10014"/>
                      <a:gd name="connsiteX18" fmla="*/ 0 w 10002"/>
                      <a:gd name="connsiteY18" fmla="*/ 8361 h 10014"/>
                      <a:gd name="connsiteX19" fmla="*/ 0 w 10002"/>
                      <a:gd name="connsiteY19" fmla="*/ 3485 h 10014"/>
                      <a:gd name="connsiteX20" fmla="*/ 2041 w 10002"/>
                      <a:gd name="connsiteY20" fmla="*/ 14 h 10014"/>
                      <a:gd name="connsiteX0" fmla="*/ 2041 w 10002"/>
                      <a:gd name="connsiteY0" fmla="*/ 14 h 10014"/>
                      <a:gd name="connsiteX1" fmla="*/ 4014 w 10002"/>
                      <a:gd name="connsiteY1" fmla="*/ 2411 h 10014"/>
                      <a:gd name="connsiteX2" fmla="*/ 4626 w 10002"/>
                      <a:gd name="connsiteY2" fmla="*/ 2824 h 10014"/>
                      <a:gd name="connsiteX3" fmla="*/ 5374 w 10002"/>
                      <a:gd name="connsiteY3" fmla="*/ 2824 h 10014"/>
                      <a:gd name="connsiteX4" fmla="*/ 5986 w 10002"/>
                      <a:gd name="connsiteY4" fmla="*/ 2411 h 10014"/>
                      <a:gd name="connsiteX5" fmla="*/ 7959 w 10002"/>
                      <a:gd name="connsiteY5" fmla="*/ 14 h 10014"/>
                      <a:gd name="connsiteX6" fmla="*/ 10000 w 10002"/>
                      <a:gd name="connsiteY6" fmla="*/ 3485 h 10014"/>
                      <a:gd name="connsiteX7" fmla="*/ 10000 w 10002"/>
                      <a:gd name="connsiteY7" fmla="*/ 8361 h 10014"/>
                      <a:gd name="connsiteX8" fmla="*/ 9932 w 10002"/>
                      <a:gd name="connsiteY8" fmla="*/ 8940 h 10014"/>
                      <a:gd name="connsiteX9" fmla="*/ 9728 w 10002"/>
                      <a:gd name="connsiteY9" fmla="*/ 9353 h 10014"/>
                      <a:gd name="connsiteX10" fmla="*/ 9456 w 10002"/>
                      <a:gd name="connsiteY10" fmla="*/ 9683 h 10014"/>
                      <a:gd name="connsiteX11" fmla="*/ 9116 w 10002"/>
                      <a:gd name="connsiteY11" fmla="*/ 9849 h 10014"/>
                      <a:gd name="connsiteX12" fmla="*/ 8639 w 10002"/>
                      <a:gd name="connsiteY12" fmla="*/ 10014 h 10014"/>
                      <a:gd name="connsiteX13" fmla="*/ 1361 w 10002"/>
                      <a:gd name="connsiteY13" fmla="*/ 10014 h 10014"/>
                      <a:gd name="connsiteX14" fmla="*/ 1020 w 10002"/>
                      <a:gd name="connsiteY14" fmla="*/ 9849 h 10014"/>
                      <a:gd name="connsiteX15" fmla="*/ 544 w 10002"/>
                      <a:gd name="connsiteY15" fmla="*/ 9683 h 10014"/>
                      <a:gd name="connsiteX16" fmla="*/ 272 w 10002"/>
                      <a:gd name="connsiteY16" fmla="*/ 9353 h 10014"/>
                      <a:gd name="connsiteX17" fmla="*/ 136 w 10002"/>
                      <a:gd name="connsiteY17" fmla="*/ 8940 h 10014"/>
                      <a:gd name="connsiteX18" fmla="*/ 0 w 10002"/>
                      <a:gd name="connsiteY18" fmla="*/ 8361 h 10014"/>
                      <a:gd name="connsiteX19" fmla="*/ 0 w 10002"/>
                      <a:gd name="connsiteY19" fmla="*/ 3485 h 10014"/>
                      <a:gd name="connsiteX20" fmla="*/ 2041 w 10002"/>
                      <a:gd name="connsiteY20" fmla="*/ 14 h 10014"/>
                      <a:gd name="connsiteX0" fmla="*/ 2041 w 10002"/>
                      <a:gd name="connsiteY0" fmla="*/ 14 h 10014"/>
                      <a:gd name="connsiteX1" fmla="*/ 4014 w 10002"/>
                      <a:gd name="connsiteY1" fmla="*/ 2411 h 10014"/>
                      <a:gd name="connsiteX2" fmla="*/ 5374 w 10002"/>
                      <a:gd name="connsiteY2" fmla="*/ 2824 h 10014"/>
                      <a:gd name="connsiteX3" fmla="*/ 5986 w 10002"/>
                      <a:gd name="connsiteY3" fmla="*/ 2411 h 10014"/>
                      <a:gd name="connsiteX4" fmla="*/ 7959 w 10002"/>
                      <a:gd name="connsiteY4" fmla="*/ 14 h 10014"/>
                      <a:gd name="connsiteX5" fmla="*/ 10000 w 10002"/>
                      <a:gd name="connsiteY5" fmla="*/ 3485 h 10014"/>
                      <a:gd name="connsiteX6" fmla="*/ 10000 w 10002"/>
                      <a:gd name="connsiteY6" fmla="*/ 8361 h 10014"/>
                      <a:gd name="connsiteX7" fmla="*/ 9932 w 10002"/>
                      <a:gd name="connsiteY7" fmla="*/ 8940 h 10014"/>
                      <a:gd name="connsiteX8" fmla="*/ 9728 w 10002"/>
                      <a:gd name="connsiteY8" fmla="*/ 9353 h 10014"/>
                      <a:gd name="connsiteX9" fmla="*/ 9456 w 10002"/>
                      <a:gd name="connsiteY9" fmla="*/ 9683 h 10014"/>
                      <a:gd name="connsiteX10" fmla="*/ 9116 w 10002"/>
                      <a:gd name="connsiteY10" fmla="*/ 9849 h 10014"/>
                      <a:gd name="connsiteX11" fmla="*/ 8639 w 10002"/>
                      <a:gd name="connsiteY11" fmla="*/ 10014 h 10014"/>
                      <a:gd name="connsiteX12" fmla="*/ 1361 w 10002"/>
                      <a:gd name="connsiteY12" fmla="*/ 10014 h 10014"/>
                      <a:gd name="connsiteX13" fmla="*/ 1020 w 10002"/>
                      <a:gd name="connsiteY13" fmla="*/ 9849 h 10014"/>
                      <a:gd name="connsiteX14" fmla="*/ 544 w 10002"/>
                      <a:gd name="connsiteY14" fmla="*/ 9683 h 10014"/>
                      <a:gd name="connsiteX15" fmla="*/ 272 w 10002"/>
                      <a:gd name="connsiteY15" fmla="*/ 9353 h 10014"/>
                      <a:gd name="connsiteX16" fmla="*/ 136 w 10002"/>
                      <a:gd name="connsiteY16" fmla="*/ 8940 h 10014"/>
                      <a:gd name="connsiteX17" fmla="*/ 0 w 10002"/>
                      <a:gd name="connsiteY17" fmla="*/ 8361 h 10014"/>
                      <a:gd name="connsiteX18" fmla="*/ 0 w 10002"/>
                      <a:gd name="connsiteY18" fmla="*/ 3485 h 10014"/>
                      <a:gd name="connsiteX19" fmla="*/ 2041 w 10002"/>
                      <a:gd name="connsiteY19" fmla="*/ 14 h 10014"/>
                      <a:gd name="connsiteX0" fmla="*/ 2041 w 10002"/>
                      <a:gd name="connsiteY0" fmla="*/ 14 h 10014"/>
                      <a:gd name="connsiteX1" fmla="*/ 4014 w 10002"/>
                      <a:gd name="connsiteY1" fmla="*/ 2411 h 10014"/>
                      <a:gd name="connsiteX2" fmla="*/ 5986 w 10002"/>
                      <a:gd name="connsiteY2" fmla="*/ 2411 h 10014"/>
                      <a:gd name="connsiteX3" fmla="*/ 7959 w 10002"/>
                      <a:gd name="connsiteY3" fmla="*/ 14 h 10014"/>
                      <a:gd name="connsiteX4" fmla="*/ 10000 w 10002"/>
                      <a:gd name="connsiteY4" fmla="*/ 3485 h 10014"/>
                      <a:gd name="connsiteX5" fmla="*/ 10000 w 10002"/>
                      <a:gd name="connsiteY5" fmla="*/ 8361 h 10014"/>
                      <a:gd name="connsiteX6" fmla="*/ 9932 w 10002"/>
                      <a:gd name="connsiteY6" fmla="*/ 8940 h 10014"/>
                      <a:gd name="connsiteX7" fmla="*/ 9728 w 10002"/>
                      <a:gd name="connsiteY7" fmla="*/ 9353 h 10014"/>
                      <a:gd name="connsiteX8" fmla="*/ 9456 w 10002"/>
                      <a:gd name="connsiteY8" fmla="*/ 9683 h 10014"/>
                      <a:gd name="connsiteX9" fmla="*/ 9116 w 10002"/>
                      <a:gd name="connsiteY9" fmla="*/ 9849 h 10014"/>
                      <a:gd name="connsiteX10" fmla="*/ 8639 w 10002"/>
                      <a:gd name="connsiteY10" fmla="*/ 10014 h 10014"/>
                      <a:gd name="connsiteX11" fmla="*/ 1361 w 10002"/>
                      <a:gd name="connsiteY11" fmla="*/ 10014 h 10014"/>
                      <a:gd name="connsiteX12" fmla="*/ 1020 w 10002"/>
                      <a:gd name="connsiteY12" fmla="*/ 9849 h 10014"/>
                      <a:gd name="connsiteX13" fmla="*/ 544 w 10002"/>
                      <a:gd name="connsiteY13" fmla="*/ 9683 h 10014"/>
                      <a:gd name="connsiteX14" fmla="*/ 272 w 10002"/>
                      <a:gd name="connsiteY14" fmla="*/ 9353 h 10014"/>
                      <a:gd name="connsiteX15" fmla="*/ 136 w 10002"/>
                      <a:gd name="connsiteY15" fmla="*/ 8940 h 10014"/>
                      <a:gd name="connsiteX16" fmla="*/ 0 w 10002"/>
                      <a:gd name="connsiteY16" fmla="*/ 8361 h 10014"/>
                      <a:gd name="connsiteX17" fmla="*/ 0 w 10002"/>
                      <a:gd name="connsiteY17" fmla="*/ 3485 h 10014"/>
                      <a:gd name="connsiteX18" fmla="*/ 2041 w 10002"/>
                      <a:gd name="connsiteY18" fmla="*/ 14 h 10014"/>
                      <a:gd name="connsiteX0" fmla="*/ 2041 w 10002"/>
                      <a:gd name="connsiteY0" fmla="*/ 14 h 10014"/>
                      <a:gd name="connsiteX1" fmla="*/ 4014 w 10002"/>
                      <a:gd name="connsiteY1" fmla="*/ 2411 h 10014"/>
                      <a:gd name="connsiteX2" fmla="*/ 5986 w 10002"/>
                      <a:gd name="connsiteY2" fmla="*/ 2411 h 10014"/>
                      <a:gd name="connsiteX3" fmla="*/ 7959 w 10002"/>
                      <a:gd name="connsiteY3" fmla="*/ 14 h 10014"/>
                      <a:gd name="connsiteX4" fmla="*/ 10000 w 10002"/>
                      <a:gd name="connsiteY4" fmla="*/ 3485 h 10014"/>
                      <a:gd name="connsiteX5" fmla="*/ 10000 w 10002"/>
                      <a:gd name="connsiteY5" fmla="*/ 8361 h 10014"/>
                      <a:gd name="connsiteX6" fmla="*/ 9932 w 10002"/>
                      <a:gd name="connsiteY6" fmla="*/ 8940 h 10014"/>
                      <a:gd name="connsiteX7" fmla="*/ 9728 w 10002"/>
                      <a:gd name="connsiteY7" fmla="*/ 9353 h 10014"/>
                      <a:gd name="connsiteX8" fmla="*/ 9456 w 10002"/>
                      <a:gd name="connsiteY8" fmla="*/ 9683 h 10014"/>
                      <a:gd name="connsiteX9" fmla="*/ 9116 w 10002"/>
                      <a:gd name="connsiteY9" fmla="*/ 9849 h 10014"/>
                      <a:gd name="connsiteX10" fmla="*/ 8639 w 10002"/>
                      <a:gd name="connsiteY10" fmla="*/ 10014 h 10014"/>
                      <a:gd name="connsiteX11" fmla="*/ 1361 w 10002"/>
                      <a:gd name="connsiteY11" fmla="*/ 10014 h 10014"/>
                      <a:gd name="connsiteX12" fmla="*/ 1020 w 10002"/>
                      <a:gd name="connsiteY12" fmla="*/ 9849 h 10014"/>
                      <a:gd name="connsiteX13" fmla="*/ 544 w 10002"/>
                      <a:gd name="connsiteY13" fmla="*/ 9683 h 10014"/>
                      <a:gd name="connsiteX14" fmla="*/ 272 w 10002"/>
                      <a:gd name="connsiteY14" fmla="*/ 9353 h 10014"/>
                      <a:gd name="connsiteX15" fmla="*/ 136 w 10002"/>
                      <a:gd name="connsiteY15" fmla="*/ 8940 h 10014"/>
                      <a:gd name="connsiteX16" fmla="*/ 0 w 10002"/>
                      <a:gd name="connsiteY16" fmla="*/ 8361 h 10014"/>
                      <a:gd name="connsiteX17" fmla="*/ 0 w 10002"/>
                      <a:gd name="connsiteY17" fmla="*/ 3485 h 10014"/>
                      <a:gd name="connsiteX18" fmla="*/ 2041 w 10002"/>
                      <a:gd name="connsiteY18" fmla="*/ 14 h 10014"/>
                      <a:gd name="connsiteX0" fmla="*/ 2041 w 10002"/>
                      <a:gd name="connsiteY0" fmla="*/ 14 h 10014"/>
                      <a:gd name="connsiteX1" fmla="*/ 4014 w 10002"/>
                      <a:gd name="connsiteY1" fmla="*/ 2411 h 10014"/>
                      <a:gd name="connsiteX2" fmla="*/ 5986 w 10002"/>
                      <a:gd name="connsiteY2" fmla="*/ 2411 h 10014"/>
                      <a:gd name="connsiteX3" fmla="*/ 7959 w 10002"/>
                      <a:gd name="connsiteY3" fmla="*/ 14 h 10014"/>
                      <a:gd name="connsiteX4" fmla="*/ 10000 w 10002"/>
                      <a:gd name="connsiteY4" fmla="*/ 3485 h 10014"/>
                      <a:gd name="connsiteX5" fmla="*/ 10000 w 10002"/>
                      <a:gd name="connsiteY5" fmla="*/ 8361 h 10014"/>
                      <a:gd name="connsiteX6" fmla="*/ 9932 w 10002"/>
                      <a:gd name="connsiteY6" fmla="*/ 8940 h 10014"/>
                      <a:gd name="connsiteX7" fmla="*/ 9728 w 10002"/>
                      <a:gd name="connsiteY7" fmla="*/ 9353 h 10014"/>
                      <a:gd name="connsiteX8" fmla="*/ 9456 w 10002"/>
                      <a:gd name="connsiteY8" fmla="*/ 9683 h 10014"/>
                      <a:gd name="connsiteX9" fmla="*/ 9116 w 10002"/>
                      <a:gd name="connsiteY9" fmla="*/ 9849 h 10014"/>
                      <a:gd name="connsiteX10" fmla="*/ 8639 w 10002"/>
                      <a:gd name="connsiteY10" fmla="*/ 10014 h 10014"/>
                      <a:gd name="connsiteX11" fmla="*/ 1361 w 10002"/>
                      <a:gd name="connsiteY11" fmla="*/ 10014 h 10014"/>
                      <a:gd name="connsiteX12" fmla="*/ 1020 w 10002"/>
                      <a:gd name="connsiteY12" fmla="*/ 9849 h 10014"/>
                      <a:gd name="connsiteX13" fmla="*/ 544 w 10002"/>
                      <a:gd name="connsiteY13" fmla="*/ 9683 h 10014"/>
                      <a:gd name="connsiteX14" fmla="*/ 272 w 10002"/>
                      <a:gd name="connsiteY14" fmla="*/ 9353 h 10014"/>
                      <a:gd name="connsiteX15" fmla="*/ 136 w 10002"/>
                      <a:gd name="connsiteY15" fmla="*/ 8940 h 10014"/>
                      <a:gd name="connsiteX16" fmla="*/ 0 w 10002"/>
                      <a:gd name="connsiteY16" fmla="*/ 8361 h 10014"/>
                      <a:gd name="connsiteX17" fmla="*/ 0 w 10002"/>
                      <a:gd name="connsiteY17" fmla="*/ 3485 h 10014"/>
                      <a:gd name="connsiteX18" fmla="*/ 2041 w 10002"/>
                      <a:gd name="connsiteY18" fmla="*/ 14 h 10014"/>
                      <a:gd name="connsiteX0" fmla="*/ 2041 w 10002"/>
                      <a:gd name="connsiteY0" fmla="*/ 14 h 10014"/>
                      <a:gd name="connsiteX1" fmla="*/ 4014 w 10002"/>
                      <a:gd name="connsiteY1" fmla="*/ 2411 h 10014"/>
                      <a:gd name="connsiteX2" fmla="*/ 5986 w 10002"/>
                      <a:gd name="connsiteY2" fmla="*/ 2411 h 10014"/>
                      <a:gd name="connsiteX3" fmla="*/ 7959 w 10002"/>
                      <a:gd name="connsiteY3" fmla="*/ 14 h 10014"/>
                      <a:gd name="connsiteX4" fmla="*/ 10000 w 10002"/>
                      <a:gd name="connsiteY4" fmla="*/ 3485 h 10014"/>
                      <a:gd name="connsiteX5" fmla="*/ 10000 w 10002"/>
                      <a:gd name="connsiteY5" fmla="*/ 8361 h 10014"/>
                      <a:gd name="connsiteX6" fmla="*/ 9932 w 10002"/>
                      <a:gd name="connsiteY6" fmla="*/ 8940 h 10014"/>
                      <a:gd name="connsiteX7" fmla="*/ 9728 w 10002"/>
                      <a:gd name="connsiteY7" fmla="*/ 9353 h 10014"/>
                      <a:gd name="connsiteX8" fmla="*/ 9456 w 10002"/>
                      <a:gd name="connsiteY8" fmla="*/ 9683 h 10014"/>
                      <a:gd name="connsiteX9" fmla="*/ 9116 w 10002"/>
                      <a:gd name="connsiteY9" fmla="*/ 9849 h 10014"/>
                      <a:gd name="connsiteX10" fmla="*/ 8639 w 10002"/>
                      <a:gd name="connsiteY10" fmla="*/ 10014 h 10014"/>
                      <a:gd name="connsiteX11" fmla="*/ 1361 w 10002"/>
                      <a:gd name="connsiteY11" fmla="*/ 10014 h 10014"/>
                      <a:gd name="connsiteX12" fmla="*/ 1020 w 10002"/>
                      <a:gd name="connsiteY12" fmla="*/ 9849 h 10014"/>
                      <a:gd name="connsiteX13" fmla="*/ 544 w 10002"/>
                      <a:gd name="connsiteY13" fmla="*/ 9683 h 10014"/>
                      <a:gd name="connsiteX14" fmla="*/ 272 w 10002"/>
                      <a:gd name="connsiteY14" fmla="*/ 9353 h 10014"/>
                      <a:gd name="connsiteX15" fmla="*/ 136 w 10002"/>
                      <a:gd name="connsiteY15" fmla="*/ 8940 h 10014"/>
                      <a:gd name="connsiteX16" fmla="*/ 0 w 10002"/>
                      <a:gd name="connsiteY16" fmla="*/ 8361 h 10014"/>
                      <a:gd name="connsiteX17" fmla="*/ 0 w 10002"/>
                      <a:gd name="connsiteY17" fmla="*/ 3485 h 10014"/>
                      <a:gd name="connsiteX18" fmla="*/ 2041 w 10002"/>
                      <a:gd name="connsiteY18" fmla="*/ 14 h 10014"/>
                      <a:gd name="connsiteX0" fmla="*/ 2041 w 10002"/>
                      <a:gd name="connsiteY0" fmla="*/ 14 h 10014"/>
                      <a:gd name="connsiteX1" fmla="*/ 4014 w 10002"/>
                      <a:gd name="connsiteY1" fmla="*/ 2411 h 10014"/>
                      <a:gd name="connsiteX2" fmla="*/ 5986 w 10002"/>
                      <a:gd name="connsiteY2" fmla="*/ 2411 h 10014"/>
                      <a:gd name="connsiteX3" fmla="*/ 7959 w 10002"/>
                      <a:gd name="connsiteY3" fmla="*/ 14 h 10014"/>
                      <a:gd name="connsiteX4" fmla="*/ 10000 w 10002"/>
                      <a:gd name="connsiteY4" fmla="*/ 3485 h 10014"/>
                      <a:gd name="connsiteX5" fmla="*/ 10000 w 10002"/>
                      <a:gd name="connsiteY5" fmla="*/ 8361 h 10014"/>
                      <a:gd name="connsiteX6" fmla="*/ 9932 w 10002"/>
                      <a:gd name="connsiteY6" fmla="*/ 8940 h 10014"/>
                      <a:gd name="connsiteX7" fmla="*/ 9728 w 10002"/>
                      <a:gd name="connsiteY7" fmla="*/ 9353 h 10014"/>
                      <a:gd name="connsiteX8" fmla="*/ 9456 w 10002"/>
                      <a:gd name="connsiteY8" fmla="*/ 9683 h 10014"/>
                      <a:gd name="connsiteX9" fmla="*/ 8639 w 10002"/>
                      <a:gd name="connsiteY9" fmla="*/ 10014 h 10014"/>
                      <a:gd name="connsiteX10" fmla="*/ 1361 w 10002"/>
                      <a:gd name="connsiteY10" fmla="*/ 10014 h 10014"/>
                      <a:gd name="connsiteX11" fmla="*/ 1020 w 10002"/>
                      <a:gd name="connsiteY11" fmla="*/ 9849 h 10014"/>
                      <a:gd name="connsiteX12" fmla="*/ 544 w 10002"/>
                      <a:gd name="connsiteY12" fmla="*/ 9683 h 10014"/>
                      <a:gd name="connsiteX13" fmla="*/ 272 w 10002"/>
                      <a:gd name="connsiteY13" fmla="*/ 9353 h 10014"/>
                      <a:gd name="connsiteX14" fmla="*/ 136 w 10002"/>
                      <a:gd name="connsiteY14" fmla="*/ 8940 h 10014"/>
                      <a:gd name="connsiteX15" fmla="*/ 0 w 10002"/>
                      <a:gd name="connsiteY15" fmla="*/ 8361 h 10014"/>
                      <a:gd name="connsiteX16" fmla="*/ 0 w 10002"/>
                      <a:gd name="connsiteY16" fmla="*/ 3485 h 10014"/>
                      <a:gd name="connsiteX17" fmla="*/ 2041 w 10002"/>
                      <a:gd name="connsiteY17" fmla="*/ 14 h 10014"/>
                      <a:gd name="connsiteX0" fmla="*/ 2041 w 10002"/>
                      <a:gd name="connsiteY0" fmla="*/ 14 h 10014"/>
                      <a:gd name="connsiteX1" fmla="*/ 4014 w 10002"/>
                      <a:gd name="connsiteY1" fmla="*/ 2411 h 10014"/>
                      <a:gd name="connsiteX2" fmla="*/ 5986 w 10002"/>
                      <a:gd name="connsiteY2" fmla="*/ 2411 h 10014"/>
                      <a:gd name="connsiteX3" fmla="*/ 7959 w 10002"/>
                      <a:gd name="connsiteY3" fmla="*/ 14 h 10014"/>
                      <a:gd name="connsiteX4" fmla="*/ 10000 w 10002"/>
                      <a:gd name="connsiteY4" fmla="*/ 3485 h 10014"/>
                      <a:gd name="connsiteX5" fmla="*/ 10000 w 10002"/>
                      <a:gd name="connsiteY5" fmla="*/ 8361 h 10014"/>
                      <a:gd name="connsiteX6" fmla="*/ 9932 w 10002"/>
                      <a:gd name="connsiteY6" fmla="*/ 8940 h 10014"/>
                      <a:gd name="connsiteX7" fmla="*/ 9728 w 10002"/>
                      <a:gd name="connsiteY7" fmla="*/ 9353 h 10014"/>
                      <a:gd name="connsiteX8" fmla="*/ 8639 w 10002"/>
                      <a:gd name="connsiteY8" fmla="*/ 10014 h 10014"/>
                      <a:gd name="connsiteX9" fmla="*/ 1361 w 10002"/>
                      <a:gd name="connsiteY9" fmla="*/ 10014 h 10014"/>
                      <a:gd name="connsiteX10" fmla="*/ 1020 w 10002"/>
                      <a:gd name="connsiteY10" fmla="*/ 9849 h 10014"/>
                      <a:gd name="connsiteX11" fmla="*/ 544 w 10002"/>
                      <a:gd name="connsiteY11" fmla="*/ 9683 h 10014"/>
                      <a:gd name="connsiteX12" fmla="*/ 272 w 10002"/>
                      <a:gd name="connsiteY12" fmla="*/ 9353 h 10014"/>
                      <a:gd name="connsiteX13" fmla="*/ 136 w 10002"/>
                      <a:gd name="connsiteY13" fmla="*/ 8940 h 10014"/>
                      <a:gd name="connsiteX14" fmla="*/ 0 w 10002"/>
                      <a:gd name="connsiteY14" fmla="*/ 8361 h 10014"/>
                      <a:gd name="connsiteX15" fmla="*/ 0 w 10002"/>
                      <a:gd name="connsiteY15" fmla="*/ 3485 h 10014"/>
                      <a:gd name="connsiteX16" fmla="*/ 2041 w 10002"/>
                      <a:gd name="connsiteY16" fmla="*/ 14 h 10014"/>
                      <a:gd name="connsiteX0" fmla="*/ 2041 w 10002"/>
                      <a:gd name="connsiteY0" fmla="*/ 14 h 10014"/>
                      <a:gd name="connsiteX1" fmla="*/ 4014 w 10002"/>
                      <a:gd name="connsiteY1" fmla="*/ 2411 h 10014"/>
                      <a:gd name="connsiteX2" fmla="*/ 5986 w 10002"/>
                      <a:gd name="connsiteY2" fmla="*/ 2411 h 10014"/>
                      <a:gd name="connsiteX3" fmla="*/ 7959 w 10002"/>
                      <a:gd name="connsiteY3" fmla="*/ 14 h 10014"/>
                      <a:gd name="connsiteX4" fmla="*/ 10000 w 10002"/>
                      <a:gd name="connsiteY4" fmla="*/ 3485 h 10014"/>
                      <a:gd name="connsiteX5" fmla="*/ 10000 w 10002"/>
                      <a:gd name="connsiteY5" fmla="*/ 8361 h 10014"/>
                      <a:gd name="connsiteX6" fmla="*/ 9932 w 10002"/>
                      <a:gd name="connsiteY6" fmla="*/ 8940 h 10014"/>
                      <a:gd name="connsiteX7" fmla="*/ 8639 w 10002"/>
                      <a:gd name="connsiteY7" fmla="*/ 10014 h 10014"/>
                      <a:gd name="connsiteX8" fmla="*/ 1361 w 10002"/>
                      <a:gd name="connsiteY8" fmla="*/ 10014 h 10014"/>
                      <a:gd name="connsiteX9" fmla="*/ 1020 w 10002"/>
                      <a:gd name="connsiteY9" fmla="*/ 9849 h 10014"/>
                      <a:gd name="connsiteX10" fmla="*/ 544 w 10002"/>
                      <a:gd name="connsiteY10" fmla="*/ 9683 h 10014"/>
                      <a:gd name="connsiteX11" fmla="*/ 272 w 10002"/>
                      <a:gd name="connsiteY11" fmla="*/ 9353 h 10014"/>
                      <a:gd name="connsiteX12" fmla="*/ 136 w 10002"/>
                      <a:gd name="connsiteY12" fmla="*/ 8940 h 10014"/>
                      <a:gd name="connsiteX13" fmla="*/ 0 w 10002"/>
                      <a:gd name="connsiteY13" fmla="*/ 8361 h 10014"/>
                      <a:gd name="connsiteX14" fmla="*/ 0 w 10002"/>
                      <a:gd name="connsiteY14" fmla="*/ 3485 h 10014"/>
                      <a:gd name="connsiteX15" fmla="*/ 2041 w 10002"/>
                      <a:gd name="connsiteY15" fmla="*/ 14 h 10014"/>
                      <a:gd name="connsiteX0" fmla="*/ 2041 w 10002"/>
                      <a:gd name="connsiteY0" fmla="*/ 14 h 10014"/>
                      <a:gd name="connsiteX1" fmla="*/ 4014 w 10002"/>
                      <a:gd name="connsiteY1" fmla="*/ 2411 h 10014"/>
                      <a:gd name="connsiteX2" fmla="*/ 5986 w 10002"/>
                      <a:gd name="connsiteY2" fmla="*/ 2411 h 10014"/>
                      <a:gd name="connsiteX3" fmla="*/ 7959 w 10002"/>
                      <a:gd name="connsiteY3" fmla="*/ 14 h 10014"/>
                      <a:gd name="connsiteX4" fmla="*/ 10000 w 10002"/>
                      <a:gd name="connsiteY4" fmla="*/ 3485 h 10014"/>
                      <a:gd name="connsiteX5" fmla="*/ 10000 w 10002"/>
                      <a:gd name="connsiteY5" fmla="*/ 8361 h 10014"/>
                      <a:gd name="connsiteX6" fmla="*/ 8639 w 10002"/>
                      <a:gd name="connsiteY6" fmla="*/ 10014 h 10014"/>
                      <a:gd name="connsiteX7" fmla="*/ 1361 w 10002"/>
                      <a:gd name="connsiteY7" fmla="*/ 10014 h 10014"/>
                      <a:gd name="connsiteX8" fmla="*/ 1020 w 10002"/>
                      <a:gd name="connsiteY8" fmla="*/ 9849 h 10014"/>
                      <a:gd name="connsiteX9" fmla="*/ 544 w 10002"/>
                      <a:gd name="connsiteY9" fmla="*/ 9683 h 10014"/>
                      <a:gd name="connsiteX10" fmla="*/ 272 w 10002"/>
                      <a:gd name="connsiteY10" fmla="*/ 9353 h 10014"/>
                      <a:gd name="connsiteX11" fmla="*/ 136 w 10002"/>
                      <a:gd name="connsiteY11" fmla="*/ 8940 h 10014"/>
                      <a:gd name="connsiteX12" fmla="*/ 0 w 10002"/>
                      <a:gd name="connsiteY12" fmla="*/ 8361 h 10014"/>
                      <a:gd name="connsiteX13" fmla="*/ 0 w 10002"/>
                      <a:gd name="connsiteY13" fmla="*/ 3485 h 10014"/>
                      <a:gd name="connsiteX14" fmla="*/ 2041 w 10002"/>
                      <a:gd name="connsiteY14" fmla="*/ 14 h 10014"/>
                      <a:gd name="connsiteX0" fmla="*/ 2041 w 10002"/>
                      <a:gd name="connsiteY0" fmla="*/ 14 h 10048"/>
                      <a:gd name="connsiteX1" fmla="*/ 4014 w 10002"/>
                      <a:gd name="connsiteY1" fmla="*/ 2411 h 10048"/>
                      <a:gd name="connsiteX2" fmla="*/ 5986 w 10002"/>
                      <a:gd name="connsiteY2" fmla="*/ 2411 h 10048"/>
                      <a:gd name="connsiteX3" fmla="*/ 7959 w 10002"/>
                      <a:gd name="connsiteY3" fmla="*/ 14 h 10048"/>
                      <a:gd name="connsiteX4" fmla="*/ 10000 w 10002"/>
                      <a:gd name="connsiteY4" fmla="*/ 3485 h 10048"/>
                      <a:gd name="connsiteX5" fmla="*/ 10000 w 10002"/>
                      <a:gd name="connsiteY5" fmla="*/ 8361 h 10048"/>
                      <a:gd name="connsiteX6" fmla="*/ 8639 w 10002"/>
                      <a:gd name="connsiteY6" fmla="*/ 10014 h 10048"/>
                      <a:gd name="connsiteX7" fmla="*/ 1361 w 10002"/>
                      <a:gd name="connsiteY7" fmla="*/ 10014 h 10048"/>
                      <a:gd name="connsiteX8" fmla="*/ 1020 w 10002"/>
                      <a:gd name="connsiteY8" fmla="*/ 9849 h 10048"/>
                      <a:gd name="connsiteX9" fmla="*/ 544 w 10002"/>
                      <a:gd name="connsiteY9" fmla="*/ 9683 h 10048"/>
                      <a:gd name="connsiteX10" fmla="*/ 272 w 10002"/>
                      <a:gd name="connsiteY10" fmla="*/ 9353 h 10048"/>
                      <a:gd name="connsiteX11" fmla="*/ 136 w 10002"/>
                      <a:gd name="connsiteY11" fmla="*/ 8940 h 10048"/>
                      <a:gd name="connsiteX12" fmla="*/ 0 w 10002"/>
                      <a:gd name="connsiteY12" fmla="*/ 8361 h 10048"/>
                      <a:gd name="connsiteX13" fmla="*/ 0 w 10002"/>
                      <a:gd name="connsiteY13" fmla="*/ 3485 h 10048"/>
                      <a:gd name="connsiteX14" fmla="*/ 2041 w 10002"/>
                      <a:gd name="connsiteY14" fmla="*/ 14 h 10048"/>
                      <a:gd name="connsiteX0" fmla="*/ 2041 w 10027"/>
                      <a:gd name="connsiteY0" fmla="*/ 14 h 10046"/>
                      <a:gd name="connsiteX1" fmla="*/ 4014 w 10027"/>
                      <a:gd name="connsiteY1" fmla="*/ 2411 h 10046"/>
                      <a:gd name="connsiteX2" fmla="*/ 5986 w 10027"/>
                      <a:gd name="connsiteY2" fmla="*/ 2411 h 10046"/>
                      <a:gd name="connsiteX3" fmla="*/ 7959 w 10027"/>
                      <a:gd name="connsiteY3" fmla="*/ 14 h 10046"/>
                      <a:gd name="connsiteX4" fmla="*/ 10000 w 10027"/>
                      <a:gd name="connsiteY4" fmla="*/ 3485 h 10046"/>
                      <a:gd name="connsiteX5" fmla="*/ 10000 w 10027"/>
                      <a:gd name="connsiteY5" fmla="*/ 8361 h 10046"/>
                      <a:gd name="connsiteX6" fmla="*/ 8639 w 10027"/>
                      <a:gd name="connsiteY6" fmla="*/ 10014 h 10046"/>
                      <a:gd name="connsiteX7" fmla="*/ 1361 w 10027"/>
                      <a:gd name="connsiteY7" fmla="*/ 10014 h 10046"/>
                      <a:gd name="connsiteX8" fmla="*/ 1020 w 10027"/>
                      <a:gd name="connsiteY8" fmla="*/ 9849 h 10046"/>
                      <a:gd name="connsiteX9" fmla="*/ 544 w 10027"/>
                      <a:gd name="connsiteY9" fmla="*/ 9683 h 10046"/>
                      <a:gd name="connsiteX10" fmla="*/ 272 w 10027"/>
                      <a:gd name="connsiteY10" fmla="*/ 9353 h 10046"/>
                      <a:gd name="connsiteX11" fmla="*/ 136 w 10027"/>
                      <a:gd name="connsiteY11" fmla="*/ 8940 h 10046"/>
                      <a:gd name="connsiteX12" fmla="*/ 0 w 10027"/>
                      <a:gd name="connsiteY12" fmla="*/ 8361 h 10046"/>
                      <a:gd name="connsiteX13" fmla="*/ 0 w 10027"/>
                      <a:gd name="connsiteY13" fmla="*/ 3485 h 10046"/>
                      <a:gd name="connsiteX14" fmla="*/ 2041 w 10027"/>
                      <a:gd name="connsiteY14" fmla="*/ 14 h 10046"/>
                      <a:gd name="connsiteX0" fmla="*/ 2041 w 10034"/>
                      <a:gd name="connsiteY0" fmla="*/ 14 h 10014"/>
                      <a:gd name="connsiteX1" fmla="*/ 4014 w 10034"/>
                      <a:gd name="connsiteY1" fmla="*/ 2411 h 10014"/>
                      <a:gd name="connsiteX2" fmla="*/ 5986 w 10034"/>
                      <a:gd name="connsiteY2" fmla="*/ 2411 h 10014"/>
                      <a:gd name="connsiteX3" fmla="*/ 7959 w 10034"/>
                      <a:gd name="connsiteY3" fmla="*/ 14 h 10014"/>
                      <a:gd name="connsiteX4" fmla="*/ 10000 w 10034"/>
                      <a:gd name="connsiteY4" fmla="*/ 3485 h 10014"/>
                      <a:gd name="connsiteX5" fmla="*/ 10000 w 10034"/>
                      <a:gd name="connsiteY5" fmla="*/ 8361 h 10014"/>
                      <a:gd name="connsiteX6" fmla="*/ 8639 w 10034"/>
                      <a:gd name="connsiteY6" fmla="*/ 10014 h 10014"/>
                      <a:gd name="connsiteX7" fmla="*/ 1361 w 10034"/>
                      <a:gd name="connsiteY7" fmla="*/ 10014 h 10014"/>
                      <a:gd name="connsiteX8" fmla="*/ 1020 w 10034"/>
                      <a:gd name="connsiteY8" fmla="*/ 9849 h 10014"/>
                      <a:gd name="connsiteX9" fmla="*/ 544 w 10034"/>
                      <a:gd name="connsiteY9" fmla="*/ 9683 h 10014"/>
                      <a:gd name="connsiteX10" fmla="*/ 272 w 10034"/>
                      <a:gd name="connsiteY10" fmla="*/ 9353 h 10014"/>
                      <a:gd name="connsiteX11" fmla="*/ 136 w 10034"/>
                      <a:gd name="connsiteY11" fmla="*/ 8940 h 10014"/>
                      <a:gd name="connsiteX12" fmla="*/ 0 w 10034"/>
                      <a:gd name="connsiteY12" fmla="*/ 8361 h 10014"/>
                      <a:gd name="connsiteX13" fmla="*/ 0 w 10034"/>
                      <a:gd name="connsiteY13" fmla="*/ 3485 h 10014"/>
                      <a:gd name="connsiteX14" fmla="*/ 2041 w 10034"/>
                      <a:gd name="connsiteY14" fmla="*/ 14 h 10014"/>
                      <a:gd name="connsiteX0" fmla="*/ 2041 w 10034"/>
                      <a:gd name="connsiteY0" fmla="*/ 14 h 10014"/>
                      <a:gd name="connsiteX1" fmla="*/ 4014 w 10034"/>
                      <a:gd name="connsiteY1" fmla="*/ 2411 h 10014"/>
                      <a:gd name="connsiteX2" fmla="*/ 5986 w 10034"/>
                      <a:gd name="connsiteY2" fmla="*/ 2411 h 10014"/>
                      <a:gd name="connsiteX3" fmla="*/ 7959 w 10034"/>
                      <a:gd name="connsiteY3" fmla="*/ 14 h 10014"/>
                      <a:gd name="connsiteX4" fmla="*/ 10000 w 10034"/>
                      <a:gd name="connsiteY4" fmla="*/ 3485 h 10014"/>
                      <a:gd name="connsiteX5" fmla="*/ 10000 w 10034"/>
                      <a:gd name="connsiteY5" fmla="*/ 8361 h 10014"/>
                      <a:gd name="connsiteX6" fmla="*/ 8639 w 10034"/>
                      <a:gd name="connsiteY6" fmla="*/ 10014 h 10014"/>
                      <a:gd name="connsiteX7" fmla="*/ 1361 w 10034"/>
                      <a:gd name="connsiteY7" fmla="*/ 10014 h 10014"/>
                      <a:gd name="connsiteX8" fmla="*/ 1020 w 10034"/>
                      <a:gd name="connsiteY8" fmla="*/ 9849 h 10014"/>
                      <a:gd name="connsiteX9" fmla="*/ 544 w 10034"/>
                      <a:gd name="connsiteY9" fmla="*/ 9683 h 10014"/>
                      <a:gd name="connsiteX10" fmla="*/ 272 w 10034"/>
                      <a:gd name="connsiteY10" fmla="*/ 9353 h 10014"/>
                      <a:gd name="connsiteX11" fmla="*/ 0 w 10034"/>
                      <a:gd name="connsiteY11" fmla="*/ 8361 h 10014"/>
                      <a:gd name="connsiteX12" fmla="*/ 0 w 10034"/>
                      <a:gd name="connsiteY12" fmla="*/ 3485 h 10014"/>
                      <a:gd name="connsiteX13" fmla="*/ 2041 w 10034"/>
                      <a:gd name="connsiteY13" fmla="*/ 14 h 10014"/>
                      <a:gd name="connsiteX0" fmla="*/ 2041 w 10034"/>
                      <a:gd name="connsiteY0" fmla="*/ 14 h 10014"/>
                      <a:gd name="connsiteX1" fmla="*/ 4014 w 10034"/>
                      <a:gd name="connsiteY1" fmla="*/ 2411 h 10014"/>
                      <a:gd name="connsiteX2" fmla="*/ 5986 w 10034"/>
                      <a:gd name="connsiteY2" fmla="*/ 2411 h 10014"/>
                      <a:gd name="connsiteX3" fmla="*/ 7959 w 10034"/>
                      <a:gd name="connsiteY3" fmla="*/ 14 h 10014"/>
                      <a:gd name="connsiteX4" fmla="*/ 10000 w 10034"/>
                      <a:gd name="connsiteY4" fmla="*/ 3485 h 10014"/>
                      <a:gd name="connsiteX5" fmla="*/ 10000 w 10034"/>
                      <a:gd name="connsiteY5" fmla="*/ 8361 h 10014"/>
                      <a:gd name="connsiteX6" fmla="*/ 8639 w 10034"/>
                      <a:gd name="connsiteY6" fmla="*/ 10014 h 10014"/>
                      <a:gd name="connsiteX7" fmla="*/ 1361 w 10034"/>
                      <a:gd name="connsiteY7" fmla="*/ 10014 h 10014"/>
                      <a:gd name="connsiteX8" fmla="*/ 1020 w 10034"/>
                      <a:gd name="connsiteY8" fmla="*/ 9849 h 10014"/>
                      <a:gd name="connsiteX9" fmla="*/ 544 w 10034"/>
                      <a:gd name="connsiteY9" fmla="*/ 9683 h 10014"/>
                      <a:gd name="connsiteX10" fmla="*/ 0 w 10034"/>
                      <a:gd name="connsiteY10" fmla="*/ 8361 h 10014"/>
                      <a:gd name="connsiteX11" fmla="*/ 0 w 10034"/>
                      <a:gd name="connsiteY11" fmla="*/ 3485 h 10014"/>
                      <a:gd name="connsiteX12" fmla="*/ 2041 w 10034"/>
                      <a:gd name="connsiteY12" fmla="*/ 14 h 10014"/>
                      <a:gd name="connsiteX0" fmla="*/ 2041 w 10034"/>
                      <a:gd name="connsiteY0" fmla="*/ 14 h 10014"/>
                      <a:gd name="connsiteX1" fmla="*/ 4014 w 10034"/>
                      <a:gd name="connsiteY1" fmla="*/ 2411 h 10014"/>
                      <a:gd name="connsiteX2" fmla="*/ 5986 w 10034"/>
                      <a:gd name="connsiteY2" fmla="*/ 2411 h 10014"/>
                      <a:gd name="connsiteX3" fmla="*/ 7959 w 10034"/>
                      <a:gd name="connsiteY3" fmla="*/ 14 h 10014"/>
                      <a:gd name="connsiteX4" fmla="*/ 10000 w 10034"/>
                      <a:gd name="connsiteY4" fmla="*/ 3485 h 10014"/>
                      <a:gd name="connsiteX5" fmla="*/ 10000 w 10034"/>
                      <a:gd name="connsiteY5" fmla="*/ 8361 h 10014"/>
                      <a:gd name="connsiteX6" fmla="*/ 8639 w 10034"/>
                      <a:gd name="connsiteY6" fmla="*/ 10014 h 10014"/>
                      <a:gd name="connsiteX7" fmla="*/ 1361 w 10034"/>
                      <a:gd name="connsiteY7" fmla="*/ 10014 h 10014"/>
                      <a:gd name="connsiteX8" fmla="*/ 1020 w 10034"/>
                      <a:gd name="connsiteY8" fmla="*/ 9849 h 10014"/>
                      <a:gd name="connsiteX9" fmla="*/ 0 w 10034"/>
                      <a:gd name="connsiteY9" fmla="*/ 8361 h 10014"/>
                      <a:gd name="connsiteX10" fmla="*/ 0 w 10034"/>
                      <a:gd name="connsiteY10" fmla="*/ 3485 h 10014"/>
                      <a:gd name="connsiteX11" fmla="*/ 2041 w 10034"/>
                      <a:gd name="connsiteY11" fmla="*/ 14 h 10014"/>
                      <a:gd name="connsiteX0" fmla="*/ 2041 w 10034"/>
                      <a:gd name="connsiteY0" fmla="*/ 14 h 10014"/>
                      <a:gd name="connsiteX1" fmla="*/ 4014 w 10034"/>
                      <a:gd name="connsiteY1" fmla="*/ 2411 h 10014"/>
                      <a:gd name="connsiteX2" fmla="*/ 5986 w 10034"/>
                      <a:gd name="connsiteY2" fmla="*/ 2411 h 10014"/>
                      <a:gd name="connsiteX3" fmla="*/ 7959 w 10034"/>
                      <a:gd name="connsiteY3" fmla="*/ 14 h 10014"/>
                      <a:gd name="connsiteX4" fmla="*/ 10000 w 10034"/>
                      <a:gd name="connsiteY4" fmla="*/ 3485 h 10014"/>
                      <a:gd name="connsiteX5" fmla="*/ 10000 w 10034"/>
                      <a:gd name="connsiteY5" fmla="*/ 8361 h 10014"/>
                      <a:gd name="connsiteX6" fmla="*/ 8639 w 10034"/>
                      <a:gd name="connsiteY6" fmla="*/ 10014 h 10014"/>
                      <a:gd name="connsiteX7" fmla="*/ 1361 w 10034"/>
                      <a:gd name="connsiteY7" fmla="*/ 10014 h 10014"/>
                      <a:gd name="connsiteX8" fmla="*/ 0 w 10034"/>
                      <a:gd name="connsiteY8" fmla="*/ 8361 h 10014"/>
                      <a:gd name="connsiteX9" fmla="*/ 0 w 10034"/>
                      <a:gd name="connsiteY9" fmla="*/ 3485 h 10014"/>
                      <a:gd name="connsiteX10" fmla="*/ 2041 w 10034"/>
                      <a:gd name="connsiteY10" fmla="*/ 14 h 10014"/>
                      <a:gd name="connsiteX0" fmla="*/ 2041 w 10034"/>
                      <a:gd name="connsiteY0" fmla="*/ 14 h 10030"/>
                      <a:gd name="connsiteX1" fmla="*/ 4014 w 10034"/>
                      <a:gd name="connsiteY1" fmla="*/ 2411 h 10030"/>
                      <a:gd name="connsiteX2" fmla="*/ 5986 w 10034"/>
                      <a:gd name="connsiteY2" fmla="*/ 2411 h 10030"/>
                      <a:gd name="connsiteX3" fmla="*/ 7959 w 10034"/>
                      <a:gd name="connsiteY3" fmla="*/ 14 h 10030"/>
                      <a:gd name="connsiteX4" fmla="*/ 10000 w 10034"/>
                      <a:gd name="connsiteY4" fmla="*/ 3485 h 10030"/>
                      <a:gd name="connsiteX5" fmla="*/ 10000 w 10034"/>
                      <a:gd name="connsiteY5" fmla="*/ 8361 h 10030"/>
                      <a:gd name="connsiteX6" fmla="*/ 8639 w 10034"/>
                      <a:gd name="connsiteY6" fmla="*/ 10014 h 10030"/>
                      <a:gd name="connsiteX7" fmla="*/ 1361 w 10034"/>
                      <a:gd name="connsiteY7" fmla="*/ 10014 h 10030"/>
                      <a:gd name="connsiteX8" fmla="*/ 0 w 10034"/>
                      <a:gd name="connsiteY8" fmla="*/ 8361 h 10030"/>
                      <a:gd name="connsiteX9" fmla="*/ 0 w 10034"/>
                      <a:gd name="connsiteY9" fmla="*/ 3485 h 10030"/>
                      <a:gd name="connsiteX10" fmla="*/ 2041 w 10034"/>
                      <a:gd name="connsiteY10" fmla="*/ 14 h 10030"/>
                      <a:gd name="connsiteX0" fmla="*/ 2052 w 10045"/>
                      <a:gd name="connsiteY0" fmla="*/ 14 h 10036"/>
                      <a:gd name="connsiteX1" fmla="*/ 4025 w 10045"/>
                      <a:gd name="connsiteY1" fmla="*/ 2411 h 10036"/>
                      <a:gd name="connsiteX2" fmla="*/ 5997 w 10045"/>
                      <a:gd name="connsiteY2" fmla="*/ 2411 h 10036"/>
                      <a:gd name="connsiteX3" fmla="*/ 7970 w 10045"/>
                      <a:gd name="connsiteY3" fmla="*/ 14 h 10036"/>
                      <a:gd name="connsiteX4" fmla="*/ 10011 w 10045"/>
                      <a:gd name="connsiteY4" fmla="*/ 3485 h 10036"/>
                      <a:gd name="connsiteX5" fmla="*/ 10011 w 10045"/>
                      <a:gd name="connsiteY5" fmla="*/ 8361 h 10036"/>
                      <a:gd name="connsiteX6" fmla="*/ 8650 w 10045"/>
                      <a:gd name="connsiteY6" fmla="*/ 10014 h 10036"/>
                      <a:gd name="connsiteX7" fmla="*/ 1372 w 10045"/>
                      <a:gd name="connsiteY7" fmla="*/ 10014 h 10036"/>
                      <a:gd name="connsiteX8" fmla="*/ 11 w 10045"/>
                      <a:gd name="connsiteY8" fmla="*/ 8361 h 10036"/>
                      <a:gd name="connsiteX9" fmla="*/ 11 w 10045"/>
                      <a:gd name="connsiteY9" fmla="*/ 3485 h 10036"/>
                      <a:gd name="connsiteX10" fmla="*/ 2052 w 10045"/>
                      <a:gd name="connsiteY10" fmla="*/ 14 h 10036"/>
                      <a:gd name="connsiteX0" fmla="*/ 2051 w 10044"/>
                      <a:gd name="connsiteY0" fmla="*/ 14 h 10036"/>
                      <a:gd name="connsiteX1" fmla="*/ 4024 w 10044"/>
                      <a:gd name="connsiteY1" fmla="*/ 2411 h 10036"/>
                      <a:gd name="connsiteX2" fmla="*/ 5996 w 10044"/>
                      <a:gd name="connsiteY2" fmla="*/ 2411 h 10036"/>
                      <a:gd name="connsiteX3" fmla="*/ 7969 w 10044"/>
                      <a:gd name="connsiteY3" fmla="*/ 14 h 10036"/>
                      <a:gd name="connsiteX4" fmla="*/ 10010 w 10044"/>
                      <a:gd name="connsiteY4" fmla="*/ 3485 h 10036"/>
                      <a:gd name="connsiteX5" fmla="*/ 10010 w 10044"/>
                      <a:gd name="connsiteY5" fmla="*/ 8361 h 10036"/>
                      <a:gd name="connsiteX6" fmla="*/ 8649 w 10044"/>
                      <a:gd name="connsiteY6" fmla="*/ 10014 h 10036"/>
                      <a:gd name="connsiteX7" fmla="*/ 1371 w 10044"/>
                      <a:gd name="connsiteY7" fmla="*/ 10014 h 10036"/>
                      <a:gd name="connsiteX8" fmla="*/ 10 w 10044"/>
                      <a:gd name="connsiteY8" fmla="*/ 8361 h 10036"/>
                      <a:gd name="connsiteX9" fmla="*/ 10 w 10044"/>
                      <a:gd name="connsiteY9" fmla="*/ 3485 h 10036"/>
                      <a:gd name="connsiteX10" fmla="*/ 2051 w 10044"/>
                      <a:gd name="connsiteY10" fmla="*/ 14 h 10036"/>
                      <a:gd name="connsiteX0" fmla="*/ 2041 w 10034"/>
                      <a:gd name="connsiteY0" fmla="*/ 14 h 10038"/>
                      <a:gd name="connsiteX1" fmla="*/ 4014 w 10034"/>
                      <a:gd name="connsiteY1" fmla="*/ 2411 h 10038"/>
                      <a:gd name="connsiteX2" fmla="*/ 5986 w 10034"/>
                      <a:gd name="connsiteY2" fmla="*/ 2411 h 10038"/>
                      <a:gd name="connsiteX3" fmla="*/ 7959 w 10034"/>
                      <a:gd name="connsiteY3" fmla="*/ 14 h 10038"/>
                      <a:gd name="connsiteX4" fmla="*/ 10000 w 10034"/>
                      <a:gd name="connsiteY4" fmla="*/ 3485 h 10038"/>
                      <a:gd name="connsiteX5" fmla="*/ 10000 w 10034"/>
                      <a:gd name="connsiteY5" fmla="*/ 8361 h 10038"/>
                      <a:gd name="connsiteX6" fmla="*/ 8639 w 10034"/>
                      <a:gd name="connsiteY6" fmla="*/ 10014 h 10038"/>
                      <a:gd name="connsiteX7" fmla="*/ 1361 w 10034"/>
                      <a:gd name="connsiteY7" fmla="*/ 10014 h 10038"/>
                      <a:gd name="connsiteX8" fmla="*/ 0 w 10034"/>
                      <a:gd name="connsiteY8" fmla="*/ 8361 h 10038"/>
                      <a:gd name="connsiteX9" fmla="*/ 0 w 10034"/>
                      <a:gd name="connsiteY9" fmla="*/ 3485 h 10038"/>
                      <a:gd name="connsiteX10" fmla="*/ 2041 w 10034"/>
                      <a:gd name="connsiteY10" fmla="*/ 14 h 10038"/>
                      <a:gd name="connsiteX0" fmla="*/ 2041 w 10034"/>
                      <a:gd name="connsiteY0" fmla="*/ 14 h 10014"/>
                      <a:gd name="connsiteX1" fmla="*/ 4014 w 10034"/>
                      <a:gd name="connsiteY1" fmla="*/ 2411 h 10014"/>
                      <a:gd name="connsiteX2" fmla="*/ 5986 w 10034"/>
                      <a:gd name="connsiteY2" fmla="*/ 2411 h 10014"/>
                      <a:gd name="connsiteX3" fmla="*/ 7959 w 10034"/>
                      <a:gd name="connsiteY3" fmla="*/ 14 h 10014"/>
                      <a:gd name="connsiteX4" fmla="*/ 10000 w 10034"/>
                      <a:gd name="connsiteY4" fmla="*/ 3485 h 10014"/>
                      <a:gd name="connsiteX5" fmla="*/ 10000 w 10034"/>
                      <a:gd name="connsiteY5" fmla="*/ 8361 h 10014"/>
                      <a:gd name="connsiteX6" fmla="*/ 8639 w 10034"/>
                      <a:gd name="connsiteY6" fmla="*/ 10014 h 10014"/>
                      <a:gd name="connsiteX7" fmla="*/ 1361 w 10034"/>
                      <a:gd name="connsiteY7" fmla="*/ 10014 h 10014"/>
                      <a:gd name="connsiteX8" fmla="*/ 0 w 10034"/>
                      <a:gd name="connsiteY8" fmla="*/ 8361 h 10014"/>
                      <a:gd name="connsiteX9" fmla="*/ 0 w 10034"/>
                      <a:gd name="connsiteY9" fmla="*/ 3485 h 10014"/>
                      <a:gd name="connsiteX10" fmla="*/ 2041 w 10034"/>
                      <a:gd name="connsiteY10" fmla="*/ 14 h 10014"/>
                      <a:gd name="connsiteX0" fmla="*/ 2041 w 10002"/>
                      <a:gd name="connsiteY0" fmla="*/ 14 h 10014"/>
                      <a:gd name="connsiteX1" fmla="*/ 4014 w 10002"/>
                      <a:gd name="connsiteY1" fmla="*/ 2411 h 10014"/>
                      <a:gd name="connsiteX2" fmla="*/ 5986 w 10002"/>
                      <a:gd name="connsiteY2" fmla="*/ 2411 h 10014"/>
                      <a:gd name="connsiteX3" fmla="*/ 7959 w 10002"/>
                      <a:gd name="connsiteY3" fmla="*/ 14 h 10014"/>
                      <a:gd name="connsiteX4" fmla="*/ 10000 w 10002"/>
                      <a:gd name="connsiteY4" fmla="*/ 3485 h 10014"/>
                      <a:gd name="connsiteX5" fmla="*/ 10000 w 10002"/>
                      <a:gd name="connsiteY5" fmla="*/ 8361 h 10014"/>
                      <a:gd name="connsiteX6" fmla="*/ 8639 w 10002"/>
                      <a:gd name="connsiteY6" fmla="*/ 10014 h 10014"/>
                      <a:gd name="connsiteX7" fmla="*/ 1361 w 10002"/>
                      <a:gd name="connsiteY7" fmla="*/ 10014 h 10014"/>
                      <a:gd name="connsiteX8" fmla="*/ 0 w 10002"/>
                      <a:gd name="connsiteY8" fmla="*/ 8361 h 10014"/>
                      <a:gd name="connsiteX9" fmla="*/ 0 w 10002"/>
                      <a:gd name="connsiteY9" fmla="*/ 3485 h 10014"/>
                      <a:gd name="connsiteX10" fmla="*/ 2041 w 10002"/>
                      <a:gd name="connsiteY10" fmla="*/ 14 h 10014"/>
                      <a:gd name="connsiteX0" fmla="*/ 2041 w 10002"/>
                      <a:gd name="connsiteY0" fmla="*/ 14 h 10014"/>
                      <a:gd name="connsiteX1" fmla="*/ 4014 w 10002"/>
                      <a:gd name="connsiteY1" fmla="*/ 2411 h 10014"/>
                      <a:gd name="connsiteX2" fmla="*/ 5986 w 10002"/>
                      <a:gd name="connsiteY2" fmla="*/ 2411 h 10014"/>
                      <a:gd name="connsiteX3" fmla="*/ 7959 w 10002"/>
                      <a:gd name="connsiteY3" fmla="*/ 14 h 10014"/>
                      <a:gd name="connsiteX4" fmla="*/ 10000 w 10002"/>
                      <a:gd name="connsiteY4" fmla="*/ 3485 h 10014"/>
                      <a:gd name="connsiteX5" fmla="*/ 10000 w 10002"/>
                      <a:gd name="connsiteY5" fmla="*/ 8361 h 10014"/>
                      <a:gd name="connsiteX6" fmla="*/ 8639 w 10002"/>
                      <a:gd name="connsiteY6" fmla="*/ 10014 h 10014"/>
                      <a:gd name="connsiteX7" fmla="*/ 1361 w 10002"/>
                      <a:gd name="connsiteY7" fmla="*/ 10014 h 10014"/>
                      <a:gd name="connsiteX8" fmla="*/ 0 w 10002"/>
                      <a:gd name="connsiteY8" fmla="*/ 8361 h 10014"/>
                      <a:gd name="connsiteX9" fmla="*/ 0 w 10002"/>
                      <a:gd name="connsiteY9" fmla="*/ 3485 h 10014"/>
                      <a:gd name="connsiteX10" fmla="*/ 2041 w 10002"/>
                      <a:gd name="connsiteY10" fmla="*/ 14 h 10014"/>
                      <a:gd name="connsiteX0" fmla="*/ 2041 w 10002"/>
                      <a:gd name="connsiteY0" fmla="*/ 14 h 10014"/>
                      <a:gd name="connsiteX1" fmla="*/ 4014 w 10002"/>
                      <a:gd name="connsiteY1" fmla="*/ 2411 h 10014"/>
                      <a:gd name="connsiteX2" fmla="*/ 5986 w 10002"/>
                      <a:gd name="connsiteY2" fmla="*/ 2411 h 10014"/>
                      <a:gd name="connsiteX3" fmla="*/ 7959 w 10002"/>
                      <a:gd name="connsiteY3" fmla="*/ 14 h 10014"/>
                      <a:gd name="connsiteX4" fmla="*/ 10000 w 10002"/>
                      <a:gd name="connsiteY4" fmla="*/ 3485 h 10014"/>
                      <a:gd name="connsiteX5" fmla="*/ 10000 w 10002"/>
                      <a:gd name="connsiteY5" fmla="*/ 8361 h 10014"/>
                      <a:gd name="connsiteX6" fmla="*/ 8639 w 10002"/>
                      <a:gd name="connsiteY6" fmla="*/ 10014 h 10014"/>
                      <a:gd name="connsiteX7" fmla="*/ 0 w 10002"/>
                      <a:gd name="connsiteY7" fmla="*/ 8361 h 10014"/>
                      <a:gd name="connsiteX8" fmla="*/ 0 w 10002"/>
                      <a:gd name="connsiteY8" fmla="*/ 3485 h 10014"/>
                      <a:gd name="connsiteX9" fmla="*/ 2041 w 10002"/>
                      <a:gd name="connsiteY9" fmla="*/ 14 h 10014"/>
                      <a:gd name="connsiteX0" fmla="*/ 2041 w 10002"/>
                      <a:gd name="connsiteY0" fmla="*/ 14 h 8970"/>
                      <a:gd name="connsiteX1" fmla="*/ 4014 w 10002"/>
                      <a:gd name="connsiteY1" fmla="*/ 2411 h 8970"/>
                      <a:gd name="connsiteX2" fmla="*/ 5986 w 10002"/>
                      <a:gd name="connsiteY2" fmla="*/ 2411 h 8970"/>
                      <a:gd name="connsiteX3" fmla="*/ 7959 w 10002"/>
                      <a:gd name="connsiteY3" fmla="*/ 14 h 8970"/>
                      <a:gd name="connsiteX4" fmla="*/ 10000 w 10002"/>
                      <a:gd name="connsiteY4" fmla="*/ 3485 h 8970"/>
                      <a:gd name="connsiteX5" fmla="*/ 10000 w 10002"/>
                      <a:gd name="connsiteY5" fmla="*/ 8361 h 8970"/>
                      <a:gd name="connsiteX6" fmla="*/ 0 w 10002"/>
                      <a:gd name="connsiteY6" fmla="*/ 8361 h 8970"/>
                      <a:gd name="connsiteX7" fmla="*/ 0 w 10002"/>
                      <a:gd name="connsiteY7" fmla="*/ 3485 h 8970"/>
                      <a:gd name="connsiteX8" fmla="*/ 2041 w 10002"/>
                      <a:gd name="connsiteY8" fmla="*/ 14 h 8970"/>
                      <a:gd name="connsiteX0" fmla="*/ 2041 w 10000"/>
                      <a:gd name="connsiteY0" fmla="*/ 16 h 9706"/>
                      <a:gd name="connsiteX1" fmla="*/ 4013 w 10000"/>
                      <a:gd name="connsiteY1" fmla="*/ 2688 h 9706"/>
                      <a:gd name="connsiteX2" fmla="*/ 5985 w 10000"/>
                      <a:gd name="connsiteY2" fmla="*/ 2688 h 9706"/>
                      <a:gd name="connsiteX3" fmla="*/ 7957 w 10000"/>
                      <a:gd name="connsiteY3" fmla="*/ 16 h 9706"/>
                      <a:gd name="connsiteX4" fmla="*/ 9998 w 10000"/>
                      <a:gd name="connsiteY4" fmla="*/ 3885 h 9706"/>
                      <a:gd name="connsiteX5" fmla="*/ 9998 w 10000"/>
                      <a:gd name="connsiteY5" fmla="*/ 9321 h 9706"/>
                      <a:gd name="connsiteX6" fmla="*/ 0 w 10000"/>
                      <a:gd name="connsiteY6" fmla="*/ 9321 h 9706"/>
                      <a:gd name="connsiteX7" fmla="*/ 0 w 10000"/>
                      <a:gd name="connsiteY7" fmla="*/ 3885 h 9706"/>
                      <a:gd name="connsiteX8" fmla="*/ 2041 w 10000"/>
                      <a:gd name="connsiteY8" fmla="*/ 16 h 9706"/>
                      <a:gd name="connsiteX0" fmla="*/ 2041 w 10000"/>
                      <a:gd name="connsiteY0" fmla="*/ 16 h 9603"/>
                      <a:gd name="connsiteX1" fmla="*/ 4013 w 10000"/>
                      <a:gd name="connsiteY1" fmla="*/ 2769 h 9603"/>
                      <a:gd name="connsiteX2" fmla="*/ 5985 w 10000"/>
                      <a:gd name="connsiteY2" fmla="*/ 2769 h 9603"/>
                      <a:gd name="connsiteX3" fmla="*/ 7957 w 10000"/>
                      <a:gd name="connsiteY3" fmla="*/ 16 h 9603"/>
                      <a:gd name="connsiteX4" fmla="*/ 9998 w 10000"/>
                      <a:gd name="connsiteY4" fmla="*/ 4003 h 9603"/>
                      <a:gd name="connsiteX5" fmla="*/ 9998 w 10000"/>
                      <a:gd name="connsiteY5" fmla="*/ 9603 h 9603"/>
                      <a:gd name="connsiteX6" fmla="*/ 0 w 10000"/>
                      <a:gd name="connsiteY6" fmla="*/ 9603 h 9603"/>
                      <a:gd name="connsiteX7" fmla="*/ 0 w 10000"/>
                      <a:gd name="connsiteY7" fmla="*/ 4003 h 9603"/>
                      <a:gd name="connsiteX8" fmla="*/ 2041 w 10000"/>
                      <a:gd name="connsiteY8" fmla="*/ 16 h 9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00" h="9603">
                        <a:moveTo>
                          <a:pt x="2041" y="16"/>
                        </a:moveTo>
                        <a:lnTo>
                          <a:pt x="4013" y="2769"/>
                        </a:lnTo>
                        <a:cubicBezTo>
                          <a:pt x="4620" y="3533"/>
                          <a:pt x="5627" y="3324"/>
                          <a:pt x="5985" y="2769"/>
                        </a:cubicBezTo>
                        <a:lnTo>
                          <a:pt x="7957" y="16"/>
                        </a:lnTo>
                        <a:cubicBezTo>
                          <a:pt x="8737" y="-181"/>
                          <a:pt x="10064" y="1424"/>
                          <a:pt x="9998" y="4003"/>
                        </a:cubicBezTo>
                        <a:lnTo>
                          <a:pt x="9998" y="9603"/>
                        </a:lnTo>
                        <a:cubicBezTo>
                          <a:pt x="8331" y="9521"/>
                          <a:pt x="1947" y="9522"/>
                          <a:pt x="0" y="9603"/>
                        </a:cubicBezTo>
                        <a:lnTo>
                          <a:pt x="0" y="4003"/>
                        </a:lnTo>
                        <a:cubicBezTo>
                          <a:pt x="41" y="2059"/>
                          <a:pt x="1123" y="152"/>
                          <a:pt x="2041" y="16"/>
                        </a:cubicBezTo>
                        <a:close/>
                      </a:path>
                    </a:pathLst>
                  </a:custGeom>
                  <a:grpFill/>
                  <a:ln w="0">
                    <a:noFill/>
                    <a:prstDash val="solid"/>
                    <a:round/>
                    <a:headEnd/>
                    <a:tailEnd/>
                  </a:ln>
                  <a:effec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97" name="Freeform 112">
                    <a:extLst>
                      <a:ext uri="{FF2B5EF4-FFF2-40B4-BE49-F238E27FC236}">
                        <a16:creationId xmlns:a16="http://schemas.microsoft.com/office/drawing/2014/main" id="{08347F32-60AC-4776-AF01-33E716CCD0B0}"/>
                      </a:ext>
                    </a:extLst>
                  </p:cNvPr>
                  <p:cNvSpPr>
                    <a:spLocks/>
                  </p:cNvSpPr>
                  <p:nvPr/>
                </p:nvSpPr>
                <p:spPr bwMode="auto">
                  <a:xfrm>
                    <a:off x="4315408" y="3245479"/>
                    <a:ext cx="398981" cy="435435"/>
                  </a:xfrm>
                  <a:prstGeom prst="ellipse">
                    <a:avLst/>
                  </a:prstGeom>
                  <a:grpFill/>
                  <a:ln w="0">
                    <a:noFill/>
                    <a:prstDash val="solid"/>
                    <a:round/>
                    <a:headEnd/>
                    <a:tailEnd/>
                  </a:ln>
                  <a:effec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98" name="Freeform 477">
                    <a:extLst>
                      <a:ext uri="{FF2B5EF4-FFF2-40B4-BE49-F238E27FC236}">
                        <a16:creationId xmlns:a16="http://schemas.microsoft.com/office/drawing/2014/main" id="{C8E2F2F1-1F17-46BB-ACD7-1475C0F17134}"/>
                      </a:ext>
                    </a:extLst>
                  </p:cNvPr>
                  <p:cNvSpPr>
                    <a:spLocks/>
                  </p:cNvSpPr>
                  <p:nvPr/>
                </p:nvSpPr>
                <p:spPr bwMode="auto">
                  <a:xfrm>
                    <a:off x="4872834" y="3628029"/>
                    <a:ext cx="202523" cy="446730"/>
                  </a:xfrm>
                  <a:custGeom>
                    <a:avLst/>
                    <a:gdLst>
                      <a:gd name="connsiteX0" fmla="*/ 198352 w 499443"/>
                      <a:gd name="connsiteY0" fmla="*/ 1868 h 1101687"/>
                      <a:gd name="connsiteX1" fmla="*/ 499094 w 499443"/>
                      <a:gd name="connsiteY1" fmla="*/ 459256 h 1101687"/>
                      <a:gd name="connsiteX2" fmla="*/ 499094 w 499443"/>
                      <a:gd name="connsiteY2" fmla="*/ 1101687 h 1101687"/>
                      <a:gd name="connsiteX3" fmla="*/ 205623 w 499443"/>
                      <a:gd name="connsiteY3" fmla="*/ 1096412 h 1101687"/>
                      <a:gd name="connsiteX4" fmla="*/ 31782 w 499443"/>
                      <a:gd name="connsiteY4" fmla="*/ 1095302 h 1101687"/>
                      <a:gd name="connsiteX5" fmla="*/ 31782 w 499443"/>
                      <a:gd name="connsiteY5" fmla="*/ 442029 h 1101687"/>
                      <a:gd name="connsiteX6" fmla="*/ 5057 w 499443"/>
                      <a:gd name="connsiteY6" fmla="*/ 230333 h 1101687"/>
                      <a:gd name="connsiteX7" fmla="*/ 0 w 499443"/>
                      <a:gd name="connsiteY7" fmla="*/ 217455 h 1101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9443" h="1101687">
                        <a:moveTo>
                          <a:pt x="198352" y="1868"/>
                        </a:moveTo>
                        <a:cubicBezTo>
                          <a:pt x="313286" y="-20732"/>
                          <a:pt x="508820" y="163393"/>
                          <a:pt x="499094" y="459256"/>
                        </a:cubicBezTo>
                        <a:lnTo>
                          <a:pt x="499094" y="1101687"/>
                        </a:lnTo>
                        <a:cubicBezTo>
                          <a:pt x="437686" y="1099335"/>
                          <a:pt x="332837" y="1097579"/>
                          <a:pt x="205623" y="1096412"/>
                        </a:cubicBezTo>
                        <a:lnTo>
                          <a:pt x="31782" y="1095302"/>
                        </a:lnTo>
                        <a:lnTo>
                          <a:pt x="31782" y="442029"/>
                        </a:lnTo>
                        <a:cubicBezTo>
                          <a:pt x="34214" y="363527"/>
                          <a:pt x="23816" y="292436"/>
                          <a:pt x="5057" y="230333"/>
                        </a:cubicBezTo>
                        <a:lnTo>
                          <a:pt x="0" y="217455"/>
                        </a:lnTo>
                        <a:close/>
                      </a:path>
                    </a:pathLst>
                  </a:custGeom>
                  <a:grpFill/>
                  <a:ln w="0">
                    <a:noFill/>
                    <a:prstDash val="solid"/>
                    <a:round/>
                    <a:headEnd/>
                    <a:tailEnd/>
                  </a:ln>
                  <a:effectLst/>
                </p:spPr>
                <p:txBody>
                  <a:bodyPr vert="horz" wrap="square" lIns="91440" tIns="45720" rIns="91440" bIns="45720" numCol="1" anchor="t" anchorCtr="0" compatLnSpc="1">
                    <a:prstTxWarp prst="textNoShape">
                      <a:avLst/>
                    </a:prstTxWarp>
                    <a:noAutofit/>
                  </a:bodyPr>
                  <a:lstStyle/>
                  <a:p>
                    <a:endParaRPr lang="en-US" dirty="0">
                      <a:latin typeface="Arial" panose="020B0604020202020204" pitchFamily="34" charset="0"/>
                      <a:cs typeface="Arial" panose="020B0604020202020204" pitchFamily="34" charset="0"/>
                    </a:endParaRPr>
                  </a:p>
                </p:txBody>
              </p:sp>
              <p:sp>
                <p:nvSpPr>
                  <p:cNvPr id="99" name="Freeform 478">
                    <a:extLst>
                      <a:ext uri="{FF2B5EF4-FFF2-40B4-BE49-F238E27FC236}">
                        <a16:creationId xmlns:a16="http://schemas.microsoft.com/office/drawing/2014/main" id="{ACF3F21E-3E66-4073-AC1D-A9FD47A86733}"/>
                      </a:ext>
                    </a:extLst>
                  </p:cNvPr>
                  <p:cNvSpPr>
                    <a:spLocks/>
                  </p:cNvSpPr>
                  <p:nvPr/>
                </p:nvSpPr>
                <p:spPr bwMode="auto">
                  <a:xfrm>
                    <a:off x="4703613" y="3298096"/>
                    <a:ext cx="259177" cy="353268"/>
                  </a:xfrm>
                  <a:custGeom>
                    <a:avLst/>
                    <a:gdLst>
                      <a:gd name="connsiteX0" fmla="*/ 193787 w 639160"/>
                      <a:gd name="connsiteY0" fmla="*/ 0 h 871198"/>
                      <a:gd name="connsiteX1" fmla="*/ 639160 w 639160"/>
                      <a:gd name="connsiteY1" fmla="*/ 444427 h 871198"/>
                      <a:gd name="connsiteX2" fmla="*/ 367147 w 639160"/>
                      <a:gd name="connsiteY2" fmla="*/ 853929 h 871198"/>
                      <a:gd name="connsiteX3" fmla="*/ 311397 w 639160"/>
                      <a:gd name="connsiteY3" fmla="*/ 871198 h 871198"/>
                      <a:gd name="connsiteX4" fmla="*/ 262828 w 639160"/>
                      <a:gd name="connsiteY4" fmla="*/ 812457 h 871198"/>
                      <a:gd name="connsiteX5" fmla="*/ 90232 w 639160"/>
                      <a:gd name="connsiteY5" fmla="*/ 696337 h 871198"/>
                      <a:gd name="connsiteX6" fmla="*/ 34012 w 639160"/>
                      <a:gd name="connsiteY6" fmla="*/ 678923 h 871198"/>
                      <a:gd name="connsiteX7" fmla="*/ 79451 w 639160"/>
                      <a:gd name="connsiteY7" fmla="*/ 595385 h 871198"/>
                      <a:gd name="connsiteX8" fmla="*/ 122122 w 639160"/>
                      <a:gd name="connsiteY8" fmla="*/ 384478 h 871198"/>
                      <a:gd name="connsiteX9" fmla="*/ 29388 w 639160"/>
                      <a:gd name="connsiteY9" fmla="*/ 81532 h 871198"/>
                      <a:gd name="connsiteX10" fmla="*/ 0 w 639160"/>
                      <a:gd name="connsiteY10" fmla="*/ 45990 h 871198"/>
                      <a:gd name="connsiteX11" fmla="*/ 20428 w 639160"/>
                      <a:gd name="connsiteY11" fmla="*/ 34925 h 871198"/>
                      <a:gd name="connsiteX12" fmla="*/ 193787 w 639160"/>
                      <a:gd name="connsiteY12" fmla="*/ 0 h 871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39160" h="871198">
                        <a:moveTo>
                          <a:pt x="193787" y="0"/>
                        </a:moveTo>
                        <a:cubicBezTo>
                          <a:pt x="439760" y="0"/>
                          <a:pt x="639160" y="198977"/>
                          <a:pt x="639160" y="444427"/>
                        </a:cubicBezTo>
                        <a:cubicBezTo>
                          <a:pt x="639160" y="628515"/>
                          <a:pt x="526998" y="786461"/>
                          <a:pt x="367147" y="853929"/>
                        </a:cubicBezTo>
                        <a:lnTo>
                          <a:pt x="311397" y="871198"/>
                        </a:lnTo>
                        <a:lnTo>
                          <a:pt x="262828" y="812457"/>
                        </a:lnTo>
                        <a:cubicBezTo>
                          <a:pt x="213697" y="763431"/>
                          <a:pt x="155194" y="723756"/>
                          <a:pt x="90232" y="696337"/>
                        </a:cubicBezTo>
                        <a:lnTo>
                          <a:pt x="34012" y="678923"/>
                        </a:lnTo>
                        <a:lnTo>
                          <a:pt x="79451" y="595385"/>
                        </a:lnTo>
                        <a:cubicBezTo>
                          <a:pt x="106928" y="530561"/>
                          <a:pt x="122122" y="459290"/>
                          <a:pt x="122122" y="384478"/>
                        </a:cubicBezTo>
                        <a:cubicBezTo>
                          <a:pt x="122122" y="272260"/>
                          <a:pt x="87935" y="168010"/>
                          <a:pt x="29388" y="81532"/>
                        </a:cubicBezTo>
                        <a:lnTo>
                          <a:pt x="0" y="45990"/>
                        </a:lnTo>
                        <a:lnTo>
                          <a:pt x="20428" y="34925"/>
                        </a:lnTo>
                        <a:cubicBezTo>
                          <a:pt x="73711" y="12436"/>
                          <a:pt x="132294" y="0"/>
                          <a:pt x="193787" y="0"/>
                        </a:cubicBezTo>
                        <a:close/>
                      </a:path>
                    </a:pathLst>
                  </a:custGeom>
                  <a:grpFill/>
                  <a:ln w="0">
                    <a:noFill/>
                    <a:prstDash val="solid"/>
                    <a:round/>
                    <a:headEnd/>
                    <a:tailEnd/>
                  </a:ln>
                  <a:effectLst/>
                </p:spPr>
                <p:txBody>
                  <a:bodyPr vert="horz" wrap="square" lIns="91440" tIns="45720" rIns="91440" bIns="45720" numCol="1" anchor="t" anchorCtr="0" compatLnSpc="1">
                    <a:prstTxWarp prst="textNoShape">
                      <a:avLst/>
                    </a:prstTxWarp>
                    <a:noAutofit/>
                  </a:bodyPr>
                  <a:lstStyle/>
                  <a:p>
                    <a:endParaRPr lang="en-US" dirty="0">
                      <a:latin typeface="Arial" panose="020B0604020202020204" pitchFamily="34" charset="0"/>
                      <a:cs typeface="Arial" panose="020B0604020202020204" pitchFamily="34" charset="0"/>
                    </a:endParaRPr>
                  </a:p>
                </p:txBody>
              </p:sp>
              <p:sp>
                <p:nvSpPr>
                  <p:cNvPr id="100" name="Freeform 479">
                    <a:extLst>
                      <a:ext uri="{FF2B5EF4-FFF2-40B4-BE49-F238E27FC236}">
                        <a16:creationId xmlns:a16="http://schemas.microsoft.com/office/drawing/2014/main" id="{7375980D-D7AE-4332-8DE0-6E38385B244F}"/>
                      </a:ext>
                    </a:extLst>
                  </p:cNvPr>
                  <p:cNvSpPr>
                    <a:spLocks/>
                  </p:cNvSpPr>
                  <p:nvPr/>
                </p:nvSpPr>
                <p:spPr bwMode="auto">
                  <a:xfrm flipH="1">
                    <a:off x="3960572" y="3628029"/>
                    <a:ext cx="202523" cy="446730"/>
                  </a:xfrm>
                  <a:custGeom>
                    <a:avLst/>
                    <a:gdLst>
                      <a:gd name="connsiteX0" fmla="*/ 198352 w 499443"/>
                      <a:gd name="connsiteY0" fmla="*/ 1868 h 1101687"/>
                      <a:gd name="connsiteX1" fmla="*/ 499094 w 499443"/>
                      <a:gd name="connsiteY1" fmla="*/ 459256 h 1101687"/>
                      <a:gd name="connsiteX2" fmla="*/ 499094 w 499443"/>
                      <a:gd name="connsiteY2" fmla="*/ 1101687 h 1101687"/>
                      <a:gd name="connsiteX3" fmla="*/ 205623 w 499443"/>
                      <a:gd name="connsiteY3" fmla="*/ 1096412 h 1101687"/>
                      <a:gd name="connsiteX4" fmla="*/ 31782 w 499443"/>
                      <a:gd name="connsiteY4" fmla="*/ 1095302 h 1101687"/>
                      <a:gd name="connsiteX5" fmla="*/ 31782 w 499443"/>
                      <a:gd name="connsiteY5" fmla="*/ 442029 h 1101687"/>
                      <a:gd name="connsiteX6" fmla="*/ 5057 w 499443"/>
                      <a:gd name="connsiteY6" fmla="*/ 230333 h 1101687"/>
                      <a:gd name="connsiteX7" fmla="*/ 0 w 499443"/>
                      <a:gd name="connsiteY7" fmla="*/ 217455 h 1101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9443" h="1101687">
                        <a:moveTo>
                          <a:pt x="198352" y="1868"/>
                        </a:moveTo>
                        <a:cubicBezTo>
                          <a:pt x="313286" y="-20732"/>
                          <a:pt x="508820" y="163393"/>
                          <a:pt x="499094" y="459256"/>
                        </a:cubicBezTo>
                        <a:lnTo>
                          <a:pt x="499094" y="1101687"/>
                        </a:lnTo>
                        <a:cubicBezTo>
                          <a:pt x="437686" y="1099335"/>
                          <a:pt x="332837" y="1097579"/>
                          <a:pt x="205623" y="1096412"/>
                        </a:cubicBezTo>
                        <a:lnTo>
                          <a:pt x="31782" y="1095302"/>
                        </a:lnTo>
                        <a:lnTo>
                          <a:pt x="31782" y="442029"/>
                        </a:lnTo>
                        <a:cubicBezTo>
                          <a:pt x="34214" y="363527"/>
                          <a:pt x="23816" y="292436"/>
                          <a:pt x="5057" y="230333"/>
                        </a:cubicBezTo>
                        <a:lnTo>
                          <a:pt x="0" y="217455"/>
                        </a:lnTo>
                        <a:close/>
                      </a:path>
                    </a:pathLst>
                  </a:custGeom>
                  <a:grpFill/>
                  <a:ln w="0">
                    <a:noFill/>
                    <a:prstDash val="solid"/>
                    <a:round/>
                    <a:headEnd/>
                    <a:tailEnd/>
                  </a:ln>
                  <a:effectLst/>
                </p:spPr>
                <p:txBody>
                  <a:bodyPr vert="horz" wrap="square" lIns="91440" tIns="45720" rIns="91440" bIns="45720" numCol="1" anchor="t" anchorCtr="0" compatLnSpc="1">
                    <a:prstTxWarp prst="textNoShape">
                      <a:avLst/>
                    </a:prstTxWarp>
                    <a:noAutofit/>
                  </a:bodyPr>
                  <a:lstStyle/>
                  <a:p>
                    <a:endParaRPr lang="en-US" dirty="0">
                      <a:latin typeface="Arial" panose="020B0604020202020204" pitchFamily="34" charset="0"/>
                      <a:cs typeface="Arial" panose="020B0604020202020204" pitchFamily="34" charset="0"/>
                    </a:endParaRPr>
                  </a:p>
                </p:txBody>
              </p:sp>
              <p:sp>
                <p:nvSpPr>
                  <p:cNvPr id="101" name="Freeform 480">
                    <a:extLst>
                      <a:ext uri="{FF2B5EF4-FFF2-40B4-BE49-F238E27FC236}">
                        <a16:creationId xmlns:a16="http://schemas.microsoft.com/office/drawing/2014/main" id="{7B22B43D-3D8C-4F5D-8DA3-6EDE59D7F7E9}"/>
                      </a:ext>
                    </a:extLst>
                  </p:cNvPr>
                  <p:cNvSpPr>
                    <a:spLocks/>
                  </p:cNvSpPr>
                  <p:nvPr/>
                </p:nvSpPr>
                <p:spPr bwMode="auto">
                  <a:xfrm flipH="1">
                    <a:off x="4073143" y="3298094"/>
                    <a:ext cx="259177" cy="353268"/>
                  </a:xfrm>
                  <a:custGeom>
                    <a:avLst/>
                    <a:gdLst>
                      <a:gd name="connsiteX0" fmla="*/ 193787 w 639160"/>
                      <a:gd name="connsiteY0" fmla="*/ 0 h 871198"/>
                      <a:gd name="connsiteX1" fmla="*/ 639160 w 639160"/>
                      <a:gd name="connsiteY1" fmla="*/ 444427 h 871198"/>
                      <a:gd name="connsiteX2" fmla="*/ 367147 w 639160"/>
                      <a:gd name="connsiteY2" fmla="*/ 853929 h 871198"/>
                      <a:gd name="connsiteX3" fmla="*/ 311397 w 639160"/>
                      <a:gd name="connsiteY3" fmla="*/ 871198 h 871198"/>
                      <a:gd name="connsiteX4" fmla="*/ 262828 w 639160"/>
                      <a:gd name="connsiteY4" fmla="*/ 812457 h 871198"/>
                      <a:gd name="connsiteX5" fmla="*/ 90232 w 639160"/>
                      <a:gd name="connsiteY5" fmla="*/ 696337 h 871198"/>
                      <a:gd name="connsiteX6" fmla="*/ 34012 w 639160"/>
                      <a:gd name="connsiteY6" fmla="*/ 678923 h 871198"/>
                      <a:gd name="connsiteX7" fmla="*/ 79451 w 639160"/>
                      <a:gd name="connsiteY7" fmla="*/ 595385 h 871198"/>
                      <a:gd name="connsiteX8" fmla="*/ 122122 w 639160"/>
                      <a:gd name="connsiteY8" fmla="*/ 384478 h 871198"/>
                      <a:gd name="connsiteX9" fmla="*/ 29388 w 639160"/>
                      <a:gd name="connsiteY9" fmla="*/ 81532 h 871198"/>
                      <a:gd name="connsiteX10" fmla="*/ 0 w 639160"/>
                      <a:gd name="connsiteY10" fmla="*/ 45990 h 871198"/>
                      <a:gd name="connsiteX11" fmla="*/ 20428 w 639160"/>
                      <a:gd name="connsiteY11" fmla="*/ 34925 h 871198"/>
                      <a:gd name="connsiteX12" fmla="*/ 193787 w 639160"/>
                      <a:gd name="connsiteY12" fmla="*/ 0 h 871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39160" h="871198">
                        <a:moveTo>
                          <a:pt x="193787" y="0"/>
                        </a:moveTo>
                        <a:cubicBezTo>
                          <a:pt x="439760" y="0"/>
                          <a:pt x="639160" y="198977"/>
                          <a:pt x="639160" y="444427"/>
                        </a:cubicBezTo>
                        <a:cubicBezTo>
                          <a:pt x="639160" y="628515"/>
                          <a:pt x="526998" y="786461"/>
                          <a:pt x="367147" y="853929"/>
                        </a:cubicBezTo>
                        <a:lnTo>
                          <a:pt x="311397" y="871198"/>
                        </a:lnTo>
                        <a:lnTo>
                          <a:pt x="262828" y="812457"/>
                        </a:lnTo>
                        <a:cubicBezTo>
                          <a:pt x="213697" y="763431"/>
                          <a:pt x="155194" y="723756"/>
                          <a:pt x="90232" y="696337"/>
                        </a:cubicBezTo>
                        <a:lnTo>
                          <a:pt x="34012" y="678923"/>
                        </a:lnTo>
                        <a:lnTo>
                          <a:pt x="79451" y="595385"/>
                        </a:lnTo>
                        <a:cubicBezTo>
                          <a:pt x="106928" y="530561"/>
                          <a:pt x="122122" y="459290"/>
                          <a:pt x="122122" y="384478"/>
                        </a:cubicBezTo>
                        <a:cubicBezTo>
                          <a:pt x="122122" y="272260"/>
                          <a:pt x="87935" y="168010"/>
                          <a:pt x="29388" y="81532"/>
                        </a:cubicBezTo>
                        <a:lnTo>
                          <a:pt x="0" y="45990"/>
                        </a:lnTo>
                        <a:lnTo>
                          <a:pt x="20428" y="34925"/>
                        </a:lnTo>
                        <a:cubicBezTo>
                          <a:pt x="73711" y="12436"/>
                          <a:pt x="132294" y="0"/>
                          <a:pt x="193787" y="0"/>
                        </a:cubicBezTo>
                        <a:close/>
                      </a:path>
                    </a:pathLst>
                  </a:custGeom>
                  <a:grpFill/>
                  <a:ln w="0">
                    <a:noFill/>
                    <a:prstDash val="solid"/>
                    <a:round/>
                    <a:headEnd/>
                    <a:tailEnd/>
                  </a:ln>
                  <a:effectLst/>
                </p:spPr>
                <p:txBody>
                  <a:bodyPr vert="horz" wrap="square" lIns="91440" tIns="45720" rIns="91440" bIns="45720" numCol="1" anchor="t" anchorCtr="0" compatLnSpc="1">
                    <a:prstTxWarp prst="textNoShape">
                      <a:avLst/>
                    </a:prstTxWarp>
                    <a:noAutofit/>
                  </a:bodyPr>
                  <a:lstStyle/>
                  <a:p>
                    <a:endParaRPr lang="en-US" dirty="0">
                      <a:latin typeface="Arial" panose="020B0604020202020204" pitchFamily="34" charset="0"/>
                      <a:cs typeface="Arial" panose="020B0604020202020204" pitchFamily="34" charset="0"/>
                    </a:endParaRPr>
                  </a:p>
                </p:txBody>
              </p:sp>
            </p:grpSp>
            <p:sp>
              <p:nvSpPr>
                <p:cNvPr id="92" name="Freeform 471">
                  <a:extLst>
                    <a:ext uri="{FF2B5EF4-FFF2-40B4-BE49-F238E27FC236}">
                      <a16:creationId xmlns:a16="http://schemas.microsoft.com/office/drawing/2014/main" id="{5F90883C-AAC0-4964-8ECF-5BEE7080CAF4}"/>
                    </a:ext>
                  </a:extLst>
                </p:cNvPr>
                <p:cNvSpPr/>
                <p:nvPr/>
              </p:nvSpPr>
              <p:spPr>
                <a:xfrm rot="19485244">
                  <a:off x="3055817" y="3528679"/>
                  <a:ext cx="219743" cy="219690"/>
                </a:xfrm>
                <a:custGeom>
                  <a:avLst/>
                  <a:gdLst>
                    <a:gd name="connsiteX0" fmla="*/ 64127 w 228714"/>
                    <a:gd name="connsiteY0" fmla="*/ 162070 h 228659"/>
                    <a:gd name="connsiteX1" fmla="*/ 72868 w 228714"/>
                    <a:gd name="connsiteY1" fmla="*/ 173875 h 228659"/>
                    <a:gd name="connsiteX2" fmla="*/ 60861 w 228714"/>
                    <a:gd name="connsiteY2" fmla="*/ 182336 h 228659"/>
                    <a:gd name="connsiteX3" fmla="*/ 52121 w 228714"/>
                    <a:gd name="connsiteY3" fmla="*/ 170531 h 228659"/>
                    <a:gd name="connsiteX4" fmla="*/ 64127 w 228714"/>
                    <a:gd name="connsiteY4" fmla="*/ 162070 h 228659"/>
                    <a:gd name="connsiteX5" fmla="*/ 86430 w 228714"/>
                    <a:gd name="connsiteY5" fmla="*/ 155311 h 228659"/>
                    <a:gd name="connsiteX6" fmla="*/ 67192 w 228714"/>
                    <a:gd name="connsiteY6" fmla="*/ 143725 h 228659"/>
                    <a:gd name="connsiteX7" fmla="*/ 33342 w 228714"/>
                    <a:gd name="connsiteY7" fmla="*/ 167613 h 228659"/>
                    <a:gd name="connsiteX8" fmla="*/ 57796 w 228714"/>
                    <a:gd name="connsiteY8" fmla="*/ 200680 h 228659"/>
                    <a:gd name="connsiteX9" fmla="*/ 91646 w 228714"/>
                    <a:gd name="connsiteY9" fmla="*/ 176792 h 228659"/>
                    <a:gd name="connsiteX10" fmla="*/ 86430 w 228714"/>
                    <a:gd name="connsiteY10" fmla="*/ 155311 h 228659"/>
                    <a:gd name="connsiteX11" fmla="*/ 92744 w 228714"/>
                    <a:gd name="connsiteY11" fmla="*/ 121881 h 228659"/>
                    <a:gd name="connsiteX12" fmla="*/ 105793 w 228714"/>
                    <a:gd name="connsiteY12" fmla="*/ 134563 h 228659"/>
                    <a:gd name="connsiteX13" fmla="*/ 97526 w 228714"/>
                    <a:gd name="connsiteY13" fmla="*/ 146862 h 228659"/>
                    <a:gd name="connsiteX14" fmla="*/ 97847 w 228714"/>
                    <a:gd name="connsiteY14" fmla="*/ 147254 h 228659"/>
                    <a:gd name="connsiteX15" fmla="*/ 102077 w 228714"/>
                    <a:gd name="connsiteY15" fmla="*/ 154307 h 228659"/>
                    <a:gd name="connsiteX16" fmla="*/ 102828 w 228714"/>
                    <a:gd name="connsiteY16" fmla="*/ 156110 h 228659"/>
                    <a:gd name="connsiteX17" fmla="*/ 121118 w 228714"/>
                    <a:gd name="connsiteY17" fmla="*/ 157859 h 228659"/>
                    <a:gd name="connsiteX18" fmla="*/ 120477 w 228714"/>
                    <a:gd name="connsiteY18" fmla="*/ 175829 h 228659"/>
                    <a:gd name="connsiteX19" fmla="*/ 105630 w 228714"/>
                    <a:gd name="connsiteY19" fmla="*/ 178275 h 228659"/>
                    <a:gd name="connsiteX20" fmla="*/ 105551 w 228714"/>
                    <a:gd name="connsiteY20" fmla="*/ 178981 h 228659"/>
                    <a:gd name="connsiteX21" fmla="*/ 103278 w 228714"/>
                    <a:gd name="connsiteY21" fmla="*/ 187320 h 228659"/>
                    <a:gd name="connsiteX22" fmla="*/ 102684 w 228714"/>
                    <a:gd name="connsiteY22" fmla="*/ 188649 h 228659"/>
                    <a:gd name="connsiteX23" fmla="*/ 115220 w 228714"/>
                    <a:gd name="connsiteY23" fmla="*/ 201022 h 228659"/>
                    <a:gd name="connsiteX24" fmla="*/ 102975 w 228714"/>
                    <a:gd name="connsiteY24" fmla="*/ 214447 h 228659"/>
                    <a:gd name="connsiteX25" fmla="*/ 88600 w 228714"/>
                    <a:gd name="connsiteY25" fmla="*/ 206296 h 228659"/>
                    <a:gd name="connsiteX26" fmla="*/ 88033 w 228714"/>
                    <a:gd name="connsiteY26" fmla="*/ 206737 h 228659"/>
                    <a:gd name="connsiteX27" fmla="*/ 80814 w 228714"/>
                    <a:gd name="connsiteY27" fmla="*/ 210870 h 228659"/>
                    <a:gd name="connsiteX28" fmla="*/ 78251 w 228714"/>
                    <a:gd name="connsiteY28" fmla="*/ 211888 h 228659"/>
                    <a:gd name="connsiteX29" fmla="*/ 77834 w 228714"/>
                    <a:gd name="connsiteY29" fmla="*/ 227986 h 228659"/>
                    <a:gd name="connsiteX30" fmla="*/ 59440 w 228714"/>
                    <a:gd name="connsiteY30" fmla="*/ 228659 h 228659"/>
                    <a:gd name="connsiteX31" fmla="*/ 55852 w 228714"/>
                    <a:gd name="connsiteY31" fmla="*/ 214295 h 228659"/>
                    <a:gd name="connsiteX32" fmla="*/ 55555 w 228714"/>
                    <a:gd name="connsiteY32" fmla="*/ 214264 h 228659"/>
                    <a:gd name="connsiteX33" fmla="*/ 47018 w 228714"/>
                    <a:gd name="connsiteY33" fmla="*/ 212043 h 228659"/>
                    <a:gd name="connsiteX34" fmla="*/ 45257 w 228714"/>
                    <a:gd name="connsiteY34" fmla="*/ 211292 h 228659"/>
                    <a:gd name="connsiteX35" fmla="*/ 31160 w 228714"/>
                    <a:gd name="connsiteY35" fmla="*/ 222392 h 228659"/>
                    <a:gd name="connsiteX36" fmla="*/ 18733 w 228714"/>
                    <a:gd name="connsiteY36" fmla="*/ 209128 h 228659"/>
                    <a:gd name="connsiteX37" fmla="*/ 27397 w 228714"/>
                    <a:gd name="connsiteY37" fmla="*/ 197464 h 228659"/>
                    <a:gd name="connsiteX38" fmla="*/ 27142 w 228714"/>
                    <a:gd name="connsiteY38" fmla="*/ 197151 h 228659"/>
                    <a:gd name="connsiteX39" fmla="*/ 22911 w 228714"/>
                    <a:gd name="connsiteY39" fmla="*/ 190098 h 228659"/>
                    <a:gd name="connsiteX40" fmla="*/ 21772 w 228714"/>
                    <a:gd name="connsiteY40" fmla="*/ 187363 h 228659"/>
                    <a:gd name="connsiteX41" fmla="*/ 3978 w 228714"/>
                    <a:gd name="connsiteY41" fmla="*/ 186721 h 228659"/>
                    <a:gd name="connsiteX42" fmla="*/ 3501 w 228714"/>
                    <a:gd name="connsiteY42" fmla="*/ 168746 h 228659"/>
                    <a:gd name="connsiteX43" fmla="*/ 19503 w 228714"/>
                    <a:gd name="connsiteY43" fmla="*/ 165123 h 228659"/>
                    <a:gd name="connsiteX44" fmla="*/ 20369 w 228714"/>
                    <a:gd name="connsiteY44" fmla="*/ 161159 h 228659"/>
                    <a:gd name="connsiteX45" fmla="*/ 21711 w 228714"/>
                    <a:gd name="connsiteY45" fmla="*/ 157085 h 228659"/>
                    <a:gd name="connsiteX46" fmla="*/ 23344 w 228714"/>
                    <a:gd name="connsiteY46" fmla="*/ 153429 h 228659"/>
                    <a:gd name="connsiteX47" fmla="*/ 11849 w 228714"/>
                    <a:gd name="connsiteY47" fmla="*/ 144209 h 228659"/>
                    <a:gd name="connsiteX48" fmla="*/ 22615 w 228714"/>
                    <a:gd name="connsiteY48" fmla="*/ 129624 h 228659"/>
                    <a:gd name="connsiteX49" fmla="*/ 38571 w 228714"/>
                    <a:gd name="connsiteY49" fmla="*/ 136638 h 228659"/>
                    <a:gd name="connsiteX50" fmla="*/ 40461 w 228714"/>
                    <a:gd name="connsiteY50" fmla="*/ 135434 h 228659"/>
                    <a:gd name="connsiteX51" fmla="*/ 44175 w 228714"/>
                    <a:gd name="connsiteY51" fmla="*/ 133535 h 228659"/>
                    <a:gd name="connsiteX52" fmla="*/ 46657 w 228714"/>
                    <a:gd name="connsiteY52" fmla="*/ 132549 h 228659"/>
                    <a:gd name="connsiteX53" fmla="*/ 47225 w 228714"/>
                    <a:gd name="connsiteY53" fmla="*/ 116185 h 228659"/>
                    <a:gd name="connsiteX54" fmla="*/ 65625 w 228714"/>
                    <a:gd name="connsiteY54" fmla="*/ 115666 h 228659"/>
                    <a:gd name="connsiteX55" fmla="*/ 69097 w 228714"/>
                    <a:gd name="connsiteY55" fmla="*/ 130106 h 228659"/>
                    <a:gd name="connsiteX56" fmla="*/ 69433 w 228714"/>
                    <a:gd name="connsiteY56" fmla="*/ 130142 h 228659"/>
                    <a:gd name="connsiteX57" fmla="*/ 77970 w 228714"/>
                    <a:gd name="connsiteY57" fmla="*/ 132362 h 228659"/>
                    <a:gd name="connsiteX58" fmla="*/ 79757 w 228714"/>
                    <a:gd name="connsiteY58" fmla="*/ 133124 h 228659"/>
                    <a:gd name="connsiteX59" fmla="*/ 64863 w 228714"/>
                    <a:gd name="connsiteY59" fmla="*/ 48643 h 228659"/>
                    <a:gd name="connsiteX60" fmla="*/ 67520 w 228714"/>
                    <a:gd name="connsiteY60" fmla="*/ 63089 h 228659"/>
                    <a:gd name="connsiteX61" fmla="*/ 53016 w 228714"/>
                    <a:gd name="connsiteY61" fmla="*/ 65408 h 228659"/>
                    <a:gd name="connsiteX62" fmla="*/ 50358 w 228714"/>
                    <a:gd name="connsiteY62" fmla="*/ 50962 h 228659"/>
                    <a:gd name="connsiteX63" fmla="*/ 64863 w 228714"/>
                    <a:gd name="connsiteY63" fmla="*/ 48643 h 228659"/>
                    <a:gd name="connsiteX64" fmla="*/ 175679 w 228714"/>
                    <a:gd name="connsiteY64" fmla="*/ 115418 h 228659"/>
                    <a:gd name="connsiteX65" fmla="*/ 178337 w 228714"/>
                    <a:gd name="connsiteY65" fmla="*/ 129864 h 228659"/>
                    <a:gd name="connsiteX66" fmla="*/ 163833 w 228714"/>
                    <a:gd name="connsiteY66" fmla="*/ 132183 h 228659"/>
                    <a:gd name="connsiteX67" fmla="*/ 161175 w 228714"/>
                    <a:gd name="connsiteY67" fmla="*/ 117737 h 228659"/>
                    <a:gd name="connsiteX68" fmla="*/ 175679 w 228714"/>
                    <a:gd name="connsiteY68" fmla="*/ 115418 h 228659"/>
                    <a:gd name="connsiteX69" fmla="*/ 75682 w 228714"/>
                    <a:gd name="connsiteY69" fmla="*/ 33515 h 228659"/>
                    <a:gd name="connsiteX70" fmla="*/ 34776 w 228714"/>
                    <a:gd name="connsiteY70" fmla="*/ 40082 h 228659"/>
                    <a:gd name="connsiteX71" fmla="*/ 42195 w 228714"/>
                    <a:gd name="connsiteY71" fmla="*/ 80534 h 228659"/>
                    <a:gd name="connsiteX72" fmla="*/ 83102 w 228714"/>
                    <a:gd name="connsiteY72" fmla="*/ 73968 h 228659"/>
                    <a:gd name="connsiteX73" fmla="*/ 75682 w 228714"/>
                    <a:gd name="connsiteY73" fmla="*/ 33515 h 228659"/>
                    <a:gd name="connsiteX74" fmla="*/ 186499 w 228714"/>
                    <a:gd name="connsiteY74" fmla="*/ 100290 h 228659"/>
                    <a:gd name="connsiteX75" fmla="*/ 145593 w 228714"/>
                    <a:gd name="connsiteY75" fmla="*/ 106857 h 228659"/>
                    <a:gd name="connsiteX76" fmla="*/ 153012 w 228714"/>
                    <a:gd name="connsiteY76" fmla="*/ 147309 h 228659"/>
                    <a:gd name="connsiteX77" fmla="*/ 193918 w 228714"/>
                    <a:gd name="connsiteY77" fmla="*/ 140742 h 228659"/>
                    <a:gd name="connsiteX78" fmla="*/ 186499 w 228714"/>
                    <a:gd name="connsiteY78" fmla="*/ 100290 h 228659"/>
                    <a:gd name="connsiteX79" fmla="*/ 86615 w 228714"/>
                    <a:gd name="connsiteY79" fmla="*/ 7626 h 228659"/>
                    <a:gd name="connsiteX80" fmla="*/ 83383 w 228714"/>
                    <a:gd name="connsiteY80" fmla="*/ 22121 h 228659"/>
                    <a:gd name="connsiteX81" fmla="*/ 83669 w 228714"/>
                    <a:gd name="connsiteY81" fmla="*/ 22302 h 228659"/>
                    <a:gd name="connsiteX82" fmla="*/ 90359 w 228714"/>
                    <a:gd name="connsiteY82" fmla="*/ 28050 h 228659"/>
                    <a:gd name="connsiteX83" fmla="*/ 91629 w 228714"/>
                    <a:gd name="connsiteY83" fmla="*/ 29521 h 228659"/>
                    <a:gd name="connsiteX84" fmla="*/ 108238 w 228714"/>
                    <a:gd name="connsiteY84" fmla="*/ 25135 h 228659"/>
                    <a:gd name="connsiteX85" fmla="*/ 114379 w 228714"/>
                    <a:gd name="connsiteY85" fmla="*/ 42263 h 228659"/>
                    <a:gd name="connsiteX86" fmla="*/ 101546 w 228714"/>
                    <a:gd name="connsiteY86" fmla="*/ 49673 h 228659"/>
                    <a:gd name="connsiteX87" fmla="*/ 101661 w 228714"/>
                    <a:gd name="connsiteY87" fmla="*/ 50166 h 228659"/>
                    <a:gd name="connsiteX88" fmla="*/ 102359 w 228714"/>
                    <a:gd name="connsiteY88" fmla="*/ 58361 h 228659"/>
                    <a:gd name="connsiteX89" fmla="*/ 102240 w 228714"/>
                    <a:gd name="connsiteY89" fmla="*/ 60310 h 228659"/>
                    <a:gd name="connsiteX90" fmla="*/ 117897 w 228714"/>
                    <a:gd name="connsiteY90" fmla="*/ 69925 h 228659"/>
                    <a:gd name="connsiteX91" fmla="*/ 109418 w 228714"/>
                    <a:gd name="connsiteY91" fmla="*/ 85782 h 228659"/>
                    <a:gd name="connsiteX92" fmla="*/ 95009 w 228714"/>
                    <a:gd name="connsiteY92" fmla="*/ 81449 h 228659"/>
                    <a:gd name="connsiteX93" fmla="*/ 94627 w 228714"/>
                    <a:gd name="connsiteY93" fmla="*/ 82049 h 228659"/>
                    <a:gd name="connsiteX94" fmla="*/ 88918 w 228714"/>
                    <a:gd name="connsiteY94" fmla="*/ 88538 h 228659"/>
                    <a:gd name="connsiteX95" fmla="*/ 87801 w 228714"/>
                    <a:gd name="connsiteY95" fmla="*/ 89470 h 228659"/>
                    <a:gd name="connsiteX96" fmla="*/ 93617 w 228714"/>
                    <a:gd name="connsiteY96" fmla="*/ 106095 h 228659"/>
                    <a:gd name="connsiteX97" fmla="*/ 76716 w 228714"/>
                    <a:gd name="connsiteY97" fmla="*/ 112768 h 228659"/>
                    <a:gd name="connsiteX98" fmla="*/ 67390 w 228714"/>
                    <a:gd name="connsiteY98" fmla="*/ 99125 h 228659"/>
                    <a:gd name="connsiteX99" fmla="*/ 66687 w 228714"/>
                    <a:gd name="connsiteY99" fmla="*/ 99272 h 228659"/>
                    <a:gd name="connsiteX100" fmla="*/ 58386 w 228714"/>
                    <a:gd name="connsiteY100" fmla="*/ 99809 h 228659"/>
                    <a:gd name="connsiteX101" fmla="*/ 55637 w 228714"/>
                    <a:gd name="connsiteY101" fmla="*/ 99596 h 228659"/>
                    <a:gd name="connsiteX102" fmla="*/ 48183 w 228714"/>
                    <a:gd name="connsiteY102" fmla="*/ 113870 h 228659"/>
                    <a:gd name="connsiteX103" fmla="*/ 31367 w 228714"/>
                    <a:gd name="connsiteY103" fmla="*/ 106385 h 228659"/>
                    <a:gd name="connsiteX104" fmla="*/ 34461 w 228714"/>
                    <a:gd name="connsiteY104" fmla="*/ 91907 h 228659"/>
                    <a:gd name="connsiteX105" fmla="*/ 34209 w 228714"/>
                    <a:gd name="connsiteY105" fmla="*/ 91748 h 228659"/>
                    <a:gd name="connsiteX106" fmla="*/ 27519 w 228714"/>
                    <a:gd name="connsiteY106" fmla="*/ 85999 h 228659"/>
                    <a:gd name="connsiteX107" fmla="*/ 26267 w 228714"/>
                    <a:gd name="connsiteY107" fmla="*/ 84551 h 228659"/>
                    <a:gd name="connsiteX108" fmla="*/ 8725 w 228714"/>
                    <a:gd name="connsiteY108" fmla="*/ 88320 h 228659"/>
                    <a:gd name="connsiteX109" fmla="*/ 3397 w 228714"/>
                    <a:gd name="connsiteY109" fmla="*/ 70942 h 228659"/>
                    <a:gd name="connsiteX110" fmla="*/ 16309 w 228714"/>
                    <a:gd name="connsiteY110" fmla="*/ 64277 h 228659"/>
                    <a:gd name="connsiteX111" fmla="*/ 16217 w 228714"/>
                    <a:gd name="connsiteY111" fmla="*/ 63883 h 228659"/>
                    <a:gd name="connsiteX112" fmla="*/ 15519 w 228714"/>
                    <a:gd name="connsiteY112" fmla="*/ 55689 h 228659"/>
                    <a:gd name="connsiteX113" fmla="*/ 15699 w 228714"/>
                    <a:gd name="connsiteY113" fmla="*/ 52731 h 228659"/>
                    <a:gd name="connsiteX114" fmla="*/ 0 w 228714"/>
                    <a:gd name="connsiteY114" fmla="*/ 44329 h 228659"/>
                    <a:gd name="connsiteX115" fmla="*/ 7477 w 228714"/>
                    <a:gd name="connsiteY115" fmla="*/ 27976 h 228659"/>
                    <a:gd name="connsiteX116" fmla="*/ 23442 w 228714"/>
                    <a:gd name="connsiteY116" fmla="*/ 31759 h 228659"/>
                    <a:gd name="connsiteX117" fmla="*/ 25964 w 228714"/>
                    <a:gd name="connsiteY117" fmla="*/ 28580 h 228659"/>
                    <a:gd name="connsiteX118" fmla="*/ 28960 w 228714"/>
                    <a:gd name="connsiteY118" fmla="*/ 25511 h 228659"/>
                    <a:gd name="connsiteX119" fmla="*/ 32034 w 228714"/>
                    <a:gd name="connsiteY119" fmla="*/ 22946 h 228659"/>
                    <a:gd name="connsiteX120" fmla="*/ 25766 w 228714"/>
                    <a:gd name="connsiteY120" fmla="*/ 9610 h 228659"/>
                    <a:gd name="connsiteX121" fmla="*/ 41849 w 228714"/>
                    <a:gd name="connsiteY121" fmla="*/ 1246 h 228659"/>
                    <a:gd name="connsiteX122" fmla="*/ 53094 w 228714"/>
                    <a:gd name="connsiteY122" fmla="*/ 14563 h 228659"/>
                    <a:gd name="connsiteX123" fmla="*/ 55321 w 228714"/>
                    <a:gd name="connsiteY123" fmla="*/ 14313 h 228659"/>
                    <a:gd name="connsiteX124" fmla="*/ 59492 w 228714"/>
                    <a:gd name="connsiteY124" fmla="*/ 14241 h 228659"/>
                    <a:gd name="connsiteX125" fmla="*/ 62155 w 228714"/>
                    <a:gd name="connsiteY125" fmla="*/ 14447 h 228659"/>
                    <a:gd name="connsiteX126" fmla="*/ 69862 w 228714"/>
                    <a:gd name="connsiteY126" fmla="*/ 0 h 228659"/>
                    <a:gd name="connsiteX127" fmla="*/ 197431 w 228714"/>
                    <a:gd name="connsiteY127" fmla="*/ 74401 h 228659"/>
                    <a:gd name="connsiteX128" fmla="*/ 194200 w 228714"/>
                    <a:gd name="connsiteY128" fmla="*/ 88896 h 228659"/>
                    <a:gd name="connsiteX129" fmla="*/ 194486 w 228714"/>
                    <a:gd name="connsiteY129" fmla="*/ 89077 h 228659"/>
                    <a:gd name="connsiteX130" fmla="*/ 201176 w 228714"/>
                    <a:gd name="connsiteY130" fmla="*/ 94825 h 228659"/>
                    <a:gd name="connsiteX131" fmla="*/ 202446 w 228714"/>
                    <a:gd name="connsiteY131" fmla="*/ 96296 h 228659"/>
                    <a:gd name="connsiteX132" fmla="*/ 219054 w 228714"/>
                    <a:gd name="connsiteY132" fmla="*/ 91910 h 228659"/>
                    <a:gd name="connsiteX133" fmla="*/ 225195 w 228714"/>
                    <a:gd name="connsiteY133" fmla="*/ 109038 h 228659"/>
                    <a:gd name="connsiteX134" fmla="*/ 212363 w 228714"/>
                    <a:gd name="connsiteY134" fmla="*/ 116448 h 228659"/>
                    <a:gd name="connsiteX135" fmla="*/ 212478 w 228714"/>
                    <a:gd name="connsiteY135" fmla="*/ 116941 h 228659"/>
                    <a:gd name="connsiteX136" fmla="*/ 213175 w 228714"/>
                    <a:gd name="connsiteY136" fmla="*/ 125136 h 228659"/>
                    <a:gd name="connsiteX137" fmla="*/ 213056 w 228714"/>
                    <a:gd name="connsiteY137" fmla="*/ 127085 h 228659"/>
                    <a:gd name="connsiteX138" fmla="*/ 228714 w 228714"/>
                    <a:gd name="connsiteY138" fmla="*/ 136700 h 228659"/>
                    <a:gd name="connsiteX139" fmla="*/ 220235 w 228714"/>
                    <a:gd name="connsiteY139" fmla="*/ 152557 h 228659"/>
                    <a:gd name="connsiteX140" fmla="*/ 205825 w 228714"/>
                    <a:gd name="connsiteY140" fmla="*/ 148224 h 228659"/>
                    <a:gd name="connsiteX141" fmla="*/ 205443 w 228714"/>
                    <a:gd name="connsiteY141" fmla="*/ 148824 h 228659"/>
                    <a:gd name="connsiteX142" fmla="*/ 199734 w 228714"/>
                    <a:gd name="connsiteY142" fmla="*/ 155313 h 228659"/>
                    <a:gd name="connsiteX143" fmla="*/ 198617 w 228714"/>
                    <a:gd name="connsiteY143" fmla="*/ 156245 h 228659"/>
                    <a:gd name="connsiteX144" fmla="*/ 204434 w 228714"/>
                    <a:gd name="connsiteY144" fmla="*/ 172870 h 228659"/>
                    <a:gd name="connsiteX145" fmla="*/ 187533 w 228714"/>
                    <a:gd name="connsiteY145" fmla="*/ 179543 h 228659"/>
                    <a:gd name="connsiteX146" fmla="*/ 178207 w 228714"/>
                    <a:gd name="connsiteY146" fmla="*/ 165900 h 228659"/>
                    <a:gd name="connsiteX147" fmla="*/ 177504 w 228714"/>
                    <a:gd name="connsiteY147" fmla="*/ 166047 h 228659"/>
                    <a:gd name="connsiteX148" fmla="*/ 169202 w 228714"/>
                    <a:gd name="connsiteY148" fmla="*/ 166584 h 228659"/>
                    <a:gd name="connsiteX149" fmla="*/ 166453 w 228714"/>
                    <a:gd name="connsiteY149" fmla="*/ 166371 h 228659"/>
                    <a:gd name="connsiteX150" fmla="*/ 158999 w 228714"/>
                    <a:gd name="connsiteY150" fmla="*/ 180645 h 228659"/>
                    <a:gd name="connsiteX151" fmla="*/ 142184 w 228714"/>
                    <a:gd name="connsiteY151" fmla="*/ 173160 h 228659"/>
                    <a:gd name="connsiteX152" fmla="*/ 145278 w 228714"/>
                    <a:gd name="connsiteY152" fmla="*/ 158682 h 228659"/>
                    <a:gd name="connsiteX153" fmla="*/ 145025 w 228714"/>
                    <a:gd name="connsiteY153" fmla="*/ 158523 h 228659"/>
                    <a:gd name="connsiteX154" fmla="*/ 138335 w 228714"/>
                    <a:gd name="connsiteY154" fmla="*/ 152774 h 228659"/>
                    <a:gd name="connsiteX155" fmla="*/ 137084 w 228714"/>
                    <a:gd name="connsiteY155" fmla="*/ 151325 h 228659"/>
                    <a:gd name="connsiteX156" fmla="*/ 119542 w 228714"/>
                    <a:gd name="connsiteY156" fmla="*/ 155095 h 228659"/>
                    <a:gd name="connsiteX157" fmla="*/ 114214 w 228714"/>
                    <a:gd name="connsiteY157" fmla="*/ 137716 h 228659"/>
                    <a:gd name="connsiteX158" fmla="*/ 127125 w 228714"/>
                    <a:gd name="connsiteY158" fmla="*/ 131051 h 228659"/>
                    <a:gd name="connsiteX159" fmla="*/ 127033 w 228714"/>
                    <a:gd name="connsiteY159" fmla="*/ 130658 h 228659"/>
                    <a:gd name="connsiteX160" fmla="*/ 126336 w 228714"/>
                    <a:gd name="connsiteY160" fmla="*/ 122463 h 228659"/>
                    <a:gd name="connsiteX161" fmla="*/ 126516 w 228714"/>
                    <a:gd name="connsiteY161" fmla="*/ 119506 h 228659"/>
                    <a:gd name="connsiteX162" fmla="*/ 110817 w 228714"/>
                    <a:gd name="connsiteY162" fmla="*/ 111104 h 228659"/>
                    <a:gd name="connsiteX163" fmla="*/ 118294 w 228714"/>
                    <a:gd name="connsiteY163" fmla="*/ 94751 h 228659"/>
                    <a:gd name="connsiteX164" fmla="*/ 134259 w 228714"/>
                    <a:gd name="connsiteY164" fmla="*/ 98534 h 228659"/>
                    <a:gd name="connsiteX165" fmla="*/ 136780 w 228714"/>
                    <a:gd name="connsiteY165" fmla="*/ 95355 h 228659"/>
                    <a:gd name="connsiteX166" fmla="*/ 139776 w 228714"/>
                    <a:gd name="connsiteY166" fmla="*/ 92286 h 228659"/>
                    <a:gd name="connsiteX167" fmla="*/ 142851 w 228714"/>
                    <a:gd name="connsiteY167" fmla="*/ 89721 h 228659"/>
                    <a:gd name="connsiteX168" fmla="*/ 136582 w 228714"/>
                    <a:gd name="connsiteY168" fmla="*/ 76385 h 228659"/>
                    <a:gd name="connsiteX169" fmla="*/ 152666 w 228714"/>
                    <a:gd name="connsiteY169" fmla="*/ 68021 h 228659"/>
                    <a:gd name="connsiteX170" fmla="*/ 163911 w 228714"/>
                    <a:gd name="connsiteY170" fmla="*/ 81338 h 228659"/>
                    <a:gd name="connsiteX171" fmla="*/ 166138 w 228714"/>
                    <a:gd name="connsiteY171" fmla="*/ 81088 h 228659"/>
                    <a:gd name="connsiteX172" fmla="*/ 170309 w 228714"/>
                    <a:gd name="connsiteY172" fmla="*/ 81016 h 228659"/>
                    <a:gd name="connsiteX173" fmla="*/ 172972 w 228714"/>
                    <a:gd name="connsiteY173" fmla="*/ 81222 h 228659"/>
                    <a:gd name="connsiteX174" fmla="*/ 180679 w 228714"/>
                    <a:gd name="connsiteY174" fmla="*/ 66775 h 228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Lst>
                  <a:rect l="l" t="t" r="r" b="b"/>
                  <a:pathLst>
                    <a:path w="228714" h="228659">
                      <a:moveTo>
                        <a:pt x="64127" y="162070"/>
                      </a:moveTo>
                      <a:cubicBezTo>
                        <a:pt x="69857" y="162993"/>
                        <a:pt x="73770" y="168278"/>
                        <a:pt x="72868" y="173875"/>
                      </a:cubicBezTo>
                      <a:cubicBezTo>
                        <a:pt x="71966" y="179472"/>
                        <a:pt x="66590" y="183260"/>
                        <a:pt x="60861" y="182336"/>
                      </a:cubicBezTo>
                      <a:cubicBezTo>
                        <a:pt x="55132" y="181413"/>
                        <a:pt x="51219" y="176128"/>
                        <a:pt x="52121" y="170531"/>
                      </a:cubicBezTo>
                      <a:cubicBezTo>
                        <a:pt x="53023" y="164935"/>
                        <a:pt x="58398" y="161147"/>
                        <a:pt x="64127" y="162070"/>
                      </a:cubicBezTo>
                      <a:close/>
                      <a:moveTo>
                        <a:pt x="86430" y="155311"/>
                      </a:moveTo>
                      <a:cubicBezTo>
                        <a:pt x="82005" y="149327"/>
                        <a:pt x="75242" y="144992"/>
                        <a:pt x="67192" y="143725"/>
                      </a:cubicBezTo>
                      <a:cubicBezTo>
                        <a:pt x="51092" y="141190"/>
                        <a:pt x="35937" y="151885"/>
                        <a:pt x="33342" y="167613"/>
                      </a:cubicBezTo>
                      <a:cubicBezTo>
                        <a:pt x="30747" y="183341"/>
                        <a:pt x="41696" y="198146"/>
                        <a:pt x="57796" y="200680"/>
                      </a:cubicBezTo>
                      <a:cubicBezTo>
                        <a:pt x="73896" y="203215"/>
                        <a:pt x="89051" y="192520"/>
                        <a:pt x="91646" y="176792"/>
                      </a:cubicBezTo>
                      <a:cubicBezTo>
                        <a:pt x="92943" y="168928"/>
                        <a:pt x="90855" y="161295"/>
                        <a:pt x="86430" y="155311"/>
                      </a:cubicBezTo>
                      <a:close/>
                      <a:moveTo>
                        <a:pt x="92744" y="121881"/>
                      </a:moveTo>
                      <a:lnTo>
                        <a:pt x="105793" y="134563"/>
                      </a:lnTo>
                      <a:lnTo>
                        <a:pt x="97526" y="146862"/>
                      </a:lnTo>
                      <a:lnTo>
                        <a:pt x="97847" y="147254"/>
                      </a:lnTo>
                      <a:cubicBezTo>
                        <a:pt x="99481" y="149464"/>
                        <a:pt x="100899" y="151826"/>
                        <a:pt x="102077" y="154307"/>
                      </a:cubicBezTo>
                      <a:lnTo>
                        <a:pt x="102828" y="156110"/>
                      </a:lnTo>
                      <a:lnTo>
                        <a:pt x="121118" y="157859"/>
                      </a:lnTo>
                      <a:lnTo>
                        <a:pt x="120477" y="175829"/>
                      </a:lnTo>
                      <a:lnTo>
                        <a:pt x="105630" y="178275"/>
                      </a:lnTo>
                      <a:lnTo>
                        <a:pt x="105551" y="178981"/>
                      </a:lnTo>
                      <a:cubicBezTo>
                        <a:pt x="105072" y="181885"/>
                        <a:pt x="104303" y="184673"/>
                        <a:pt x="103278" y="187320"/>
                      </a:cubicBezTo>
                      <a:lnTo>
                        <a:pt x="102684" y="188649"/>
                      </a:lnTo>
                      <a:lnTo>
                        <a:pt x="115220" y="201022"/>
                      </a:lnTo>
                      <a:lnTo>
                        <a:pt x="102975" y="214447"/>
                      </a:lnTo>
                      <a:lnTo>
                        <a:pt x="88600" y="206296"/>
                      </a:lnTo>
                      <a:lnTo>
                        <a:pt x="88033" y="206737"/>
                      </a:lnTo>
                      <a:cubicBezTo>
                        <a:pt x="85771" y="208334"/>
                        <a:pt x="83354" y="209719"/>
                        <a:pt x="80814" y="210870"/>
                      </a:cubicBezTo>
                      <a:lnTo>
                        <a:pt x="78251" y="211888"/>
                      </a:lnTo>
                      <a:lnTo>
                        <a:pt x="77834" y="227986"/>
                      </a:lnTo>
                      <a:lnTo>
                        <a:pt x="59440" y="228659"/>
                      </a:lnTo>
                      <a:lnTo>
                        <a:pt x="55852" y="214295"/>
                      </a:lnTo>
                      <a:lnTo>
                        <a:pt x="55555" y="214264"/>
                      </a:lnTo>
                      <a:cubicBezTo>
                        <a:pt x="52582" y="213796"/>
                        <a:pt x="49729" y="213045"/>
                        <a:pt x="47018" y="212043"/>
                      </a:cubicBezTo>
                      <a:lnTo>
                        <a:pt x="45257" y="211292"/>
                      </a:lnTo>
                      <a:lnTo>
                        <a:pt x="31160" y="222392"/>
                      </a:lnTo>
                      <a:lnTo>
                        <a:pt x="18733" y="209128"/>
                      </a:lnTo>
                      <a:lnTo>
                        <a:pt x="27397" y="197464"/>
                      </a:lnTo>
                      <a:lnTo>
                        <a:pt x="27142" y="197151"/>
                      </a:lnTo>
                      <a:cubicBezTo>
                        <a:pt x="25508" y="194941"/>
                        <a:pt x="24089" y="192580"/>
                        <a:pt x="22911" y="190098"/>
                      </a:cubicBezTo>
                      <a:lnTo>
                        <a:pt x="21772" y="187363"/>
                      </a:lnTo>
                      <a:lnTo>
                        <a:pt x="3978" y="186721"/>
                      </a:lnTo>
                      <a:lnTo>
                        <a:pt x="3501" y="168746"/>
                      </a:lnTo>
                      <a:lnTo>
                        <a:pt x="19503" y="165123"/>
                      </a:lnTo>
                      <a:lnTo>
                        <a:pt x="20369" y="161159"/>
                      </a:lnTo>
                      <a:cubicBezTo>
                        <a:pt x="20749" y="159768"/>
                        <a:pt x="21198" y="158409"/>
                        <a:pt x="21711" y="157085"/>
                      </a:cubicBezTo>
                      <a:lnTo>
                        <a:pt x="23344" y="153429"/>
                      </a:lnTo>
                      <a:lnTo>
                        <a:pt x="11849" y="144209"/>
                      </a:lnTo>
                      <a:lnTo>
                        <a:pt x="22615" y="129624"/>
                      </a:lnTo>
                      <a:lnTo>
                        <a:pt x="38571" y="136638"/>
                      </a:lnTo>
                      <a:lnTo>
                        <a:pt x="40461" y="135434"/>
                      </a:lnTo>
                      <a:cubicBezTo>
                        <a:pt x="41665" y="134745"/>
                        <a:pt x="42905" y="134110"/>
                        <a:pt x="44175" y="133535"/>
                      </a:cubicBezTo>
                      <a:lnTo>
                        <a:pt x="46657" y="132549"/>
                      </a:lnTo>
                      <a:lnTo>
                        <a:pt x="47225" y="116185"/>
                      </a:lnTo>
                      <a:lnTo>
                        <a:pt x="65625" y="115666"/>
                      </a:lnTo>
                      <a:lnTo>
                        <a:pt x="69097" y="130106"/>
                      </a:lnTo>
                      <a:lnTo>
                        <a:pt x="69433" y="130142"/>
                      </a:lnTo>
                      <a:cubicBezTo>
                        <a:pt x="72406" y="130609"/>
                        <a:pt x="75259" y="131361"/>
                        <a:pt x="77970" y="132362"/>
                      </a:cubicBezTo>
                      <a:lnTo>
                        <a:pt x="79757" y="133124"/>
                      </a:lnTo>
                      <a:close/>
                      <a:moveTo>
                        <a:pt x="64863" y="48643"/>
                      </a:moveTo>
                      <a:cubicBezTo>
                        <a:pt x="69602" y="51992"/>
                        <a:pt x="70792" y="58459"/>
                        <a:pt x="67520" y="63089"/>
                      </a:cubicBezTo>
                      <a:cubicBezTo>
                        <a:pt x="64249" y="67719"/>
                        <a:pt x="57755" y="68757"/>
                        <a:pt x="53016" y="65408"/>
                      </a:cubicBezTo>
                      <a:cubicBezTo>
                        <a:pt x="48277" y="62059"/>
                        <a:pt x="47087" y="55592"/>
                        <a:pt x="50358" y="50962"/>
                      </a:cubicBezTo>
                      <a:cubicBezTo>
                        <a:pt x="53630" y="46332"/>
                        <a:pt x="60123" y="45294"/>
                        <a:pt x="64863" y="48643"/>
                      </a:cubicBezTo>
                      <a:close/>
                      <a:moveTo>
                        <a:pt x="175679" y="115418"/>
                      </a:moveTo>
                      <a:cubicBezTo>
                        <a:pt x="180418" y="118767"/>
                        <a:pt x="181608" y="125234"/>
                        <a:pt x="178337" y="129864"/>
                      </a:cubicBezTo>
                      <a:cubicBezTo>
                        <a:pt x="175065" y="134494"/>
                        <a:pt x="168572" y="135532"/>
                        <a:pt x="163833" y="132183"/>
                      </a:cubicBezTo>
                      <a:cubicBezTo>
                        <a:pt x="159094" y="128834"/>
                        <a:pt x="157904" y="122367"/>
                        <a:pt x="161175" y="117737"/>
                      </a:cubicBezTo>
                      <a:cubicBezTo>
                        <a:pt x="164447" y="113107"/>
                        <a:pt x="170940" y="112069"/>
                        <a:pt x="175679" y="115418"/>
                      </a:cubicBezTo>
                      <a:close/>
                      <a:moveTo>
                        <a:pt x="75682" y="33515"/>
                      </a:moveTo>
                      <a:cubicBezTo>
                        <a:pt x="62338" y="24158"/>
                        <a:pt x="44023" y="27098"/>
                        <a:pt x="34776" y="40082"/>
                      </a:cubicBezTo>
                      <a:cubicBezTo>
                        <a:pt x="25529" y="53066"/>
                        <a:pt x="28850" y="71177"/>
                        <a:pt x="42195" y="80534"/>
                      </a:cubicBezTo>
                      <a:cubicBezTo>
                        <a:pt x="55540" y="89892"/>
                        <a:pt x="73854" y="86951"/>
                        <a:pt x="83102" y="73968"/>
                      </a:cubicBezTo>
                      <a:cubicBezTo>
                        <a:pt x="92349" y="60983"/>
                        <a:pt x="89027" y="42872"/>
                        <a:pt x="75682" y="33515"/>
                      </a:cubicBezTo>
                      <a:close/>
                      <a:moveTo>
                        <a:pt x="186499" y="100290"/>
                      </a:moveTo>
                      <a:cubicBezTo>
                        <a:pt x="173154" y="90933"/>
                        <a:pt x="154840" y="93873"/>
                        <a:pt x="145593" y="106857"/>
                      </a:cubicBezTo>
                      <a:cubicBezTo>
                        <a:pt x="136345" y="119841"/>
                        <a:pt x="139667" y="137952"/>
                        <a:pt x="153012" y="147309"/>
                      </a:cubicBezTo>
                      <a:cubicBezTo>
                        <a:pt x="166356" y="156666"/>
                        <a:pt x="184671" y="153726"/>
                        <a:pt x="193918" y="140742"/>
                      </a:cubicBezTo>
                      <a:cubicBezTo>
                        <a:pt x="203166" y="127758"/>
                        <a:pt x="199844" y="109647"/>
                        <a:pt x="186499" y="100290"/>
                      </a:cubicBezTo>
                      <a:close/>
                      <a:moveTo>
                        <a:pt x="86615" y="7626"/>
                      </a:moveTo>
                      <a:lnTo>
                        <a:pt x="83383" y="22121"/>
                      </a:lnTo>
                      <a:lnTo>
                        <a:pt x="83669" y="22302"/>
                      </a:lnTo>
                      <a:cubicBezTo>
                        <a:pt x="86133" y="24029"/>
                        <a:pt x="88365" y="25959"/>
                        <a:pt x="90359" y="28050"/>
                      </a:cubicBezTo>
                      <a:lnTo>
                        <a:pt x="91629" y="29521"/>
                      </a:lnTo>
                      <a:lnTo>
                        <a:pt x="108238" y="25135"/>
                      </a:lnTo>
                      <a:lnTo>
                        <a:pt x="114379" y="42263"/>
                      </a:lnTo>
                      <a:lnTo>
                        <a:pt x="101546" y="49673"/>
                      </a:lnTo>
                      <a:lnTo>
                        <a:pt x="101661" y="50166"/>
                      </a:lnTo>
                      <a:cubicBezTo>
                        <a:pt x="102157" y="52869"/>
                        <a:pt x="102392" y="55614"/>
                        <a:pt x="102359" y="58361"/>
                      </a:cubicBezTo>
                      <a:lnTo>
                        <a:pt x="102240" y="60310"/>
                      </a:lnTo>
                      <a:lnTo>
                        <a:pt x="117897" y="69925"/>
                      </a:lnTo>
                      <a:lnTo>
                        <a:pt x="109418" y="85782"/>
                      </a:lnTo>
                      <a:lnTo>
                        <a:pt x="95009" y="81449"/>
                      </a:lnTo>
                      <a:lnTo>
                        <a:pt x="94627" y="82049"/>
                      </a:lnTo>
                      <a:cubicBezTo>
                        <a:pt x="92919" y="84446"/>
                        <a:pt x="91003" y="86611"/>
                        <a:pt x="88918" y="88538"/>
                      </a:cubicBezTo>
                      <a:lnTo>
                        <a:pt x="87801" y="89470"/>
                      </a:lnTo>
                      <a:lnTo>
                        <a:pt x="93617" y="106095"/>
                      </a:lnTo>
                      <a:lnTo>
                        <a:pt x="76716" y="112768"/>
                      </a:lnTo>
                      <a:lnTo>
                        <a:pt x="67390" y="99125"/>
                      </a:lnTo>
                      <a:lnTo>
                        <a:pt x="66687" y="99272"/>
                      </a:lnTo>
                      <a:cubicBezTo>
                        <a:pt x="63954" y="99711"/>
                        <a:pt x="61173" y="99892"/>
                        <a:pt x="58386" y="99809"/>
                      </a:cubicBezTo>
                      <a:lnTo>
                        <a:pt x="55637" y="99596"/>
                      </a:lnTo>
                      <a:lnTo>
                        <a:pt x="48183" y="113870"/>
                      </a:lnTo>
                      <a:lnTo>
                        <a:pt x="31367" y="106385"/>
                      </a:lnTo>
                      <a:lnTo>
                        <a:pt x="34461" y="91907"/>
                      </a:lnTo>
                      <a:lnTo>
                        <a:pt x="34209" y="91748"/>
                      </a:lnTo>
                      <a:cubicBezTo>
                        <a:pt x="31745" y="90020"/>
                        <a:pt x="29512" y="88091"/>
                        <a:pt x="27519" y="85999"/>
                      </a:cubicBezTo>
                      <a:lnTo>
                        <a:pt x="26267" y="84551"/>
                      </a:lnTo>
                      <a:lnTo>
                        <a:pt x="8725" y="88320"/>
                      </a:lnTo>
                      <a:lnTo>
                        <a:pt x="3397" y="70942"/>
                      </a:lnTo>
                      <a:lnTo>
                        <a:pt x="16309" y="64277"/>
                      </a:lnTo>
                      <a:lnTo>
                        <a:pt x="16217" y="63883"/>
                      </a:lnTo>
                      <a:cubicBezTo>
                        <a:pt x="15721" y="61180"/>
                        <a:pt x="15486" y="58435"/>
                        <a:pt x="15519" y="55689"/>
                      </a:cubicBezTo>
                      <a:lnTo>
                        <a:pt x="15699" y="52731"/>
                      </a:lnTo>
                      <a:lnTo>
                        <a:pt x="0" y="44329"/>
                      </a:lnTo>
                      <a:lnTo>
                        <a:pt x="7477" y="27976"/>
                      </a:lnTo>
                      <a:lnTo>
                        <a:pt x="23442" y="31759"/>
                      </a:lnTo>
                      <a:lnTo>
                        <a:pt x="25964" y="28580"/>
                      </a:lnTo>
                      <a:cubicBezTo>
                        <a:pt x="26917" y="27498"/>
                        <a:pt x="27917" y="26475"/>
                        <a:pt x="28960" y="25511"/>
                      </a:cubicBezTo>
                      <a:lnTo>
                        <a:pt x="32034" y="22946"/>
                      </a:lnTo>
                      <a:lnTo>
                        <a:pt x="25766" y="9610"/>
                      </a:lnTo>
                      <a:lnTo>
                        <a:pt x="41849" y="1246"/>
                      </a:lnTo>
                      <a:lnTo>
                        <a:pt x="53094" y="14563"/>
                      </a:lnTo>
                      <a:lnTo>
                        <a:pt x="55321" y="14313"/>
                      </a:lnTo>
                      <a:cubicBezTo>
                        <a:pt x="56706" y="14223"/>
                        <a:pt x="58098" y="14199"/>
                        <a:pt x="59492" y="14241"/>
                      </a:cubicBezTo>
                      <a:lnTo>
                        <a:pt x="62155" y="14447"/>
                      </a:lnTo>
                      <a:lnTo>
                        <a:pt x="69862" y="0"/>
                      </a:lnTo>
                      <a:close/>
                      <a:moveTo>
                        <a:pt x="197431" y="74401"/>
                      </a:moveTo>
                      <a:lnTo>
                        <a:pt x="194200" y="88896"/>
                      </a:lnTo>
                      <a:lnTo>
                        <a:pt x="194486" y="89077"/>
                      </a:lnTo>
                      <a:cubicBezTo>
                        <a:pt x="196949" y="90804"/>
                        <a:pt x="199182" y="92734"/>
                        <a:pt x="201176" y="94825"/>
                      </a:cubicBezTo>
                      <a:lnTo>
                        <a:pt x="202446" y="96296"/>
                      </a:lnTo>
                      <a:lnTo>
                        <a:pt x="219054" y="91910"/>
                      </a:lnTo>
                      <a:lnTo>
                        <a:pt x="225195" y="109038"/>
                      </a:lnTo>
                      <a:lnTo>
                        <a:pt x="212363" y="116448"/>
                      </a:lnTo>
                      <a:lnTo>
                        <a:pt x="212478" y="116941"/>
                      </a:lnTo>
                      <a:cubicBezTo>
                        <a:pt x="212973" y="119644"/>
                        <a:pt x="213208" y="122389"/>
                        <a:pt x="213175" y="125136"/>
                      </a:cubicBezTo>
                      <a:lnTo>
                        <a:pt x="213056" y="127085"/>
                      </a:lnTo>
                      <a:lnTo>
                        <a:pt x="228714" y="136700"/>
                      </a:lnTo>
                      <a:lnTo>
                        <a:pt x="220235" y="152557"/>
                      </a:lnTo>
                      <a:lnTo>
                        <a:pt x="205825" y="148224"/>
                      </a:lnTo>
                      <a:lnTo>
                        <a:pt x="205443" y="148824"/>
                      </a:lnTo>
                      <a:cubicBezTo>
                        <a:pt x="203736" y="151221"/>
                        <a:pt x="201820" y="153386"/>
                        <a:pt x="199734" y="155313"/>
                      </a:cubicBezTo>
                      <a:lnTo>
                        <a:pt x="198617" y="156245"/>
                      </a:lnTo>
                      <a:lnTo>
                        <a:pt x="204434" y="172870"/>
                      </a:lnTo>
                      <a:lnTo>
                        <a:pt x="187533" y="179543"/>
                      </a:lnTo>
                      <a:lnTo>
                        <a:pt x="178207" y="165900"/>
                      </a:lnTo>
                      <a:lnTo>
                        <a:pt x="177504" y="166047"/>
                      </a:lnTo>
                      <a:cubicBezTo>
                        <a:pt x="174770" y="166486"/>
                        <a:pt x="171990" y="166667"/>
                        <a:pt x="169202" y="166584"/>
                      </a:cubicBezTo>
                      <a:lnTo>
                        <a:pt x="166453" y="166371"/>
                      </a:lnTo>
                      <a:lnTo>
                        <a:pt x="158999" y="180645"/>
                      </a:lnTo>
                      <a:lnTo>
                        <a:pt x="142184" y="173160"/>
                      </a:lnTo>
                      <a:lnTo>
                        <a:pt x="145278" y="158682"/>
                      </a:lnTo>
                      <a:lnTo>
                        <a:pt x="145025" y="158523"/>
                      </a:lnTo>
                      <a:cubicBezTo>
                        <a:pt x="142561" y="156795"/>
                        <a:pt x="140329" y="154866"/>
                        <a:pt x="138335" y="152774"/>
                      </a:cubicBezTo>
                      <a:lnTo>
                        <a:pt x="137084" y="151325"/>
                      </a:lnTo>
                      <a:lnTo>
                        <a:pt x="119542" y="155095"/>
                      </a:lnTo>
                      <a:lnTo>
                        <a:pt x="114214" y="137716"/>
                      </a:lnTo>
                      <a:lnTo>
                        <a:pt x="127125" y="131051"/>
                      </a:lnTo>
                      <a:lnTo>
                        <a:pt x="127033" y="130658"/>
                      </a:lnTo>
                      <a:cubicBezTo>
                        <a:pt x="126538" y="127955"/>
                        <a:pt x="126302" y="125210"/>
                        <a:pt x="126336" y="122463"/>
                      </a:cubicBezTo>
                      <a:lnTo>
                        <a:pt x="126516" y="119506"/>
                      </a:lnTo>
                      <a:lnTo>
                        <a:pt x="110817" y="111104"/>
                      </a:lnTo>
                      <a:lnTo>
                        <a:pt x="118294" y="94751"/>
                      </a:lnTo>
                      <a:lnTo>
                        <a:pt x="134259" y="98534"/>
                      </a:lnTo>
                      <a:lnTo>
                        <a:pt x="136780" y="95355"/>
                      </a:lnTo>
                      <a:cubicBezTo>
                        <a:pt x="137733" y="94273"/>
                        <a:pt x="138734" y="93250"/>
                        <a:pt x="139776" y="92286"/>
                      </a:cubicBezTo>
                      <a:lnTo>
                        <a:pt x="142851" y="89721"/>
                      </a:lnTo>
                      <a:lnTo>
                        <a:pt x="136582" y="76385"/>
                      </a:lnTo>
                      <a:lnTo>
                        <a:pt x="152666" y="68021"/>
                      </a:lnTo>
                      <a:lnTo>
                        <a:pt x="163911" y="81338"/>
                      </a:lnTo>
                      <a:lnTo>
                        <a:pt x="166138" y="81088"/>
                      </a:lnTo>
                      <a:cubicBezTo>
                        <a:pt x="167523" y="80998"/>
                        <a:pt x="168915" y="80974"/>
                        <a:pt x="170309" y="81016"/>
                      </a:cubicBezTo>
                      <a:lnTo>
                        <a:pt x="172972" y="81222"/>
                      </a:lnTo>
                      <a:lnTo>
                        <a:pt x="180679" y="66775"/>
                      </a:lnTo>
                      <a:close/>
                    </a:path>
                  </a:pathLst>
                </a:custGeom>
                <a:solidFill>
                  <a:srgbClr val="06693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prstClr val="white"/>
                    </a:solidFill>
                    <a:latin typeface="Arial" panose="020B0604020202020204" pitchFamily="34" charset="0"/>
                    <a:cs typeface="Arial" panose="020B0604020202020204" pitchFamily="34" charset="0"/>
                  </a:endParaRPr>
                </a:p>
              </p:txBody>
            </p:sp>
            <p:grpSp>
              <p:nvGrpSpPr>
                <p:cNvPr id="93" name="Group 92">
                  <a:extLst>
                    <a:ext uri="{FF2B5EF4-FFF2-40B4-BE49-F238E27FC236}">
                      <a16:creationId xmlns:a16="http://schemas.microsoft.com/office/drawing/2014/main" id="{065266CE-B708-49CA-BB06-39D971D6ED1E}"/>
                    </a:ext>
                  </a:extLst>
                </p:cNvPr>
                <p:cNvGrpSpPr/>
                <p:nvPr/>
              </p:nvGrpSpPr>
              <p:grpSpPr>
                <a:xfrm>
                  <a:off x="4141253" y="3567544"/>
                  <a:ext cx="228552" cy="162864"/>
                  <a:chOff x="2899648" y="3195439"/>
                  <a:chExt cx="932172" cy="664925"/>
                </a:xfrm>
                <a:solidFill>
                  <a:srgbClr val="066933"/>
                </a:solidFill>
                <a:effectLst/>
              </p:grpSpPr>
              <p:sp>
                <p:nvSpPr>
                  <p:cNvPr id="94" name="Freeform 473">
                    <a:extLst>
                      <a:ext uri="{FF2B5EF4-FFF2-40B4-BE49-F238E27FC236}">
                        <a16:creationId xmlns:a16="http://schemas.microsoft.com/office/drawing/2014/main" id="{98FFA079-F15A-4532-AE33-74E641A7BA7C}"/>
                      </a:ext>
                    </a:extLst>
                  </p:cNvPr>
                  <p:cNvSpPr/>
                  <p:nvPr/>
                </p:nvSpPr>
                <p:spPr>
                  <a:xfrm>
                    <a:off x="3075407" y="3389371"/>
                    <a:ext cx="580648" cy="470993"/>
                  </a:xfrm>
                  <a:custGeom>
                    <a:avLst/>
                    <a:gdLst>
                      <a:gd name="connsiteX0" fmla="*/ 297444 w 580648"/>
                      <a:gd name="connsiteY0" fmla="*/ 344196 h 470994"/>
                      <a:gd name="connsiteX1" fmla="*/ 316576 w 580648"/>
                      <a:gd name="connsiteY1" fmla="*/ 363327 h 470994"/>
                      <a:gd name="connsiteX2" fmla="*/ 297444 w 580648"/>
                      <a:gd name="connsiteY2" fmla="*/ 382458 h 470994"/>
                      <a:gd name="connsiteX3" fmla="*/ 278312 w 580648"/>
                      <a:gd name="connsiteY3" fmla="*/ 363327 h 470994"/>
                      <a:gd name="connsiteX4" fmla="*/ 297444 w 580648"/>
                      <a:gd name="connsiteY4" fmla="*/ 344196 h 470994"/>
                      <a:gd name="connsiteX5" fmla="*/ 213692 w 580648"/>
                      <a:gd name="connsiteY5" fmla="*/ 306293 h 470994"/>
                      <a:gd name="connsiteX6" fmla="*/ 232824 w 580648"/>
                      <a:gd name="connsiteY6" fmla="*/ 325424 h 470994"/>
                      <a:gd name="connsiteX7" fmla="*/ 213692 w 580648"/>
                      <a:gd name="connsiteY7" fmla="*/ 344555 h 470994"/>
                      <a:gd name="connsiteX8" fmla="*/ 194560 w 580648"/>
                      <a:gd name="connsiteY8" fmla="*/ 325424 h 470994"/>
                      <a:gd name="connsiteX9" fmla="*/ 213692 w 580648"/>
                      <a:gd name="connsiteY9" fmla="*/ 306293 h 470994"/>
                      <a:gd name="connsiteX10" fmla="*/ 389224 w 580648"/>
                      <a:gd name="connsiteY10" fmla="*/ 303458 h 470994"/>
                      <a:gd name="connsiteX11" fmla="*/ 408356 w 580648"/>
                      <a:gd name="connsiteY11" fmla="*/ 322589 h 470994"/>
                      <a:gd name="connsiteX12" fmla="*/ 389224 w 580648"/>
                      <a:gd name="connsiteY12" fmla="*/ 341720 h 470994"/>
                      <a:gd name="connsiteX13" fmla="*/ 370092 w 580648"/>
                      <a:gd name="connsiteY13" fmla="*/ 322589 h 470994"/>
                      <a:gd name="connsiteX14" fmla="*/ 389224 w 580648"/>
                      <a:gd name="connsiteY14" fmla="*/ 303458 h 470994"/>
                      <a:gd name="connsiteX15" fmla="*/ 174590 w 580648"/>
                      <a:gd name="connsiteY15" fmla="*/ 243782 h 470994"/>
                      <a:gd name="connsiteX16" fmla="*/ 193722 w 580648"/>
                      <a:gd name="connsiteY16" fmla="*/ 262913 h 470994"/>
                      <a:gd name="connsiteX17" fmla="*/ 174590 w 580648"/>
                      <a:gd name="connsiteY17" fmla="*/ 282044 h 470994"/>
                      <a:gd name="connsiteX18" fmla="*/ 155458 w 580648"/>
                      <a:gd name="connsiteY18" fmla="*/ 262913 h 470994"/>
                      <a:gd name="connsiteX19" fmla="*/ 174590 w 580648"/>
                      <a:gd name="connsiteY19" fmla="*/ 243782 h 470994"/>
                      <a:gd name="connsiteX20" fmla="*/ 419937 w 580648"/>
                      <a:gd name="connsiteY20" fmla="*/ 242785 h 470994"/>
                      <a:gd name="connsiteX21" fmla="*/ 439069 w 580648"/>
                      <a:gd name="connsiteY21" fmla="*/ 261916 h 470994"/>
                      <a:gd name="connsiteX22" fmla="*/ 419937 w 580648"/>
                      <a:gd name="connsiteY22" fmla="*/ 281047 h 470994"/>
                      <a:gd name="connsiteX23" fmla="*/ 400805 w 580648"/>
                      <a:gd name="connsiteY23" fmla="*/ 261916 h 470994"/>
                      <a:gd name="connsiteX24" fmla="*/ 419937 w 580648"/>
                      <a:gd name="connsiteY24" fmla="*/ 242785 h 470994"/>
                      <a:gd name="connsiteX25" fmla="*/ 298673 w 580648"/>
                      <a:gd name="connsiteY25" fmla="*/ 174142 h 470994"/>
                      <a:gd name="connsiteX26" fmla="*/ 389119 w 580648"/>
                      <a:gd name="connsiteY26" fmla="*/ 251970 h 470994"/>
                      <a:gd name="connsiteX27" fmla="*/ 298673 w 580648"/>
                      <a:gd name="connsiteY27" fmla="*/ 329798 h 470994"/>
                      <a:gd name="connsiteX28" fmla="*/ 208227 w 580648"/>
                      <a:gd name="connsiteY28" fmla="*/ 251970 h 470994"/>
                      <a:gd name="connsiteX29" fmla="*/ 298673 w 580648"/>
                      <a:gd name="connsiteY29" fmla="*/ 174142 h 470994"/>
                      <a:gd name="connsiteX30" fmla="*/ 207631 w 580648"/>
                      <a:gd name="connsiteY30" fmla="*/ 156795 h 470994"/>
                      <a:gd name="connsiteX31" fmla="*/ 226763 w 580648"/>
                      <a:gd name="connsiteY31" fmla="*/ 175926 h 470994"/>
                      <a:gd name="connsiteX32" fmla="*/ 207631 w 580648"/>
                      <a:gd name="connsiteY32" fmla="*/ 195057 h 470994"/>
                      <a:gd name="connsiteX33" fmla="*/ 188499 w 580648"/>
                      <a:gd name="connsiteY33" fmla="*/ 175926 h 470994"/>
                      <a:gd name="connsiteX34" fmla="*/ 207631 w 580648"/>
                      <a:gd name="connsiteY34" fmla="*/ 156795 h 470994"/>
                      <a:gd name="connsiteX35" fmla="*/ 388947 w 580648"/>
                      <a:gd name="connsiteY35" fmla="*/ 154552 h 470994"/>
                      <a:gd name="connsiteX36" fmla="*/ 408079 w 580648"/>
                      <a:gd name="connsiteY36" fmla="*/ 173683 h 470994"/>
                      <a:gd name="connsiteX37" fmla="*/ 388947 w 580648"/>
                      <a:gd name="connsiteY37" fmla="*/ 192814 h 470994"/>
                      <a:gd name="connsiteX38" fmla="*/ 369815 w 580648"/>
                      <a:gd name="connsiteY38" fmla="*/ 173683 h 470994"/>
                      <a:gd name="connsiteX39" fmla="*/ 388947 w 580648"/>
                      <a:gd name="connsiteY39" fmla="*/ 154552 h 470994"/>
                      <a:gd name="connsiteX40" fmla="*/ 297444 w 580648"/>
                      <a:gd name="connsiteY40" fmla="*/ 128367 h 470994"/>
                      <a:gd name="connsiteX41" fmla="*/ 316576 w 580648"/>
                      <a:gd name="connsiteY41" fmla="*/ 147498 h 470994"/>
                      <a:gd name="connsiteX42" fmla="*/ 297444 w 580648"/>
                      <a:gd name="connsiteY42" fmla="*/ 166629 h 470994"/>
                      <a:gd name="connsiteX43" fmla="*/ 278312 w 580648"/>
                      <a:gd name="connsiteY43" fmla="*/ 147498 h 470994"/>
                      <a:gd name="connsiteX44" fmla="*/ 297444 w 580648"/>
                      <a:gd name="connsiteY44" fmla="*/ 128367 h 470994"/>
                      <a:gd name="connsiteX45" fmla="*/ 297407 w 580648"/>
                      <a:gd name="connsiteY45" fmla="*/ 111459 h 470994"/>
                      <a:gd name="connsiteX46" fmla="*/ 136615 w 580648"/>
                      <a:gd name="connsiteY46" fmla="*/ 249820 h 470994"/>
                      <a:gd name="connsiteX47" fmla="*/ 297407 w 580648"/>
                      <a:gd name="connsiteY47" fmla="*/ 388181 h 470994"/>
                      <a:gd name="connsiteX48" fmla="*/ 458199 w 580648"/>
                      <a:gd name="connsiteY48" fmla="*/ 249820 h 470994"/>
                      <a:gd name="connsiteX49" fmla="*/ 297407 w 580648"/>
                      <a:gd name="connsiteY49" fmla="*/ 111459 h 470994"/>
                      <a:gd name="connsiteX50" fmla="*/ 57245 w 580648"/>
                      <a:gd name="connsiteY50" fmla="*/ 0 h 470994"/>
                      <a:gd name="connsiteX51" fmla="*/ 527083 w 580648"/>
                      <a:gd name="connsiteY51" fmla="*/ 0 h 470994"/>
                      <a:gd name="connsiteX52" fmla="*/ 537796 w 580648"/>
                      <a:gd name="connsiteY52" fmla="*/ 10713 h 470994"/>
                      <a:gd name="connsiteX53" fmla="*/ 537796 w 580648"/>
                      <a:gd name="connsiteY53" fmla="*/ 53564 h 470994"/>
                      <a:gd name="connsiteX54" fmla="*/ 527083 w 580648"/>
                      <a:gd name="connsiteY54" fmla="*/ 64277 h 470994"/>
                      <a:gd name="connsiteX55" fmla="*/ 484664 w 580648"/>
                      <a:gd name="connsiteY55" fmla="*/ 64277 h 470994"/>
                      <a:gd name="connsiteX56" fmla="*/ 515717 w 580648"/>
                      <a:gd name="connsiteY56" fmla="*/ 247973 h 470994"/>
                      <a:gd name="connsiteX57" fmla="*/ 533207 w 580648"/>
                      <a:gd name="connsiteY57" fmla="*/ 247973 h 470994"/>
                      <a:gd name="connsiteX58" fmla="*/ 580648 w 580648"/>
                      <a:gd name="connsiteY58" fmla="*/ 295414 h 470994"/>
                      <a:gd name="connsiteX59" fmla="*/ 580648 w 580648"/>
                      <a:gd name="connsiteY59" fmla="*/ 427701 h 470994"/>
                      <a:gd name="connsiteX60" fmla="*/ 537355 w 580648"/>
                      <a:gd name="connsiteY60" fmla="*/ 470994 h 470994"/>
                      <a:gd name="connsiteX61" fmla="*/ 43293 w 580648"/>
                      <a:gd name="connsiteY61" fmla="*/ 470994 h 470994"/>
                      <a:gd name="connsiteX62" fmla="*/ 0 w 580648"/>
                      <a:gd name="connsiteY62" fmla="*/ 427701 h 470994"/>
                      <a:gd name="connsiteX63" fmla="*/ 0 w 580648"/>
                      <a:gd name="connsiteY63" fmla="*/ 295414 h 470994"/>
                      <a:gd name="connsiteX64" fmla="*/ 47441 w 580648"/>
                      <a:gd name="connsiteY64" fmla="*/ 247973 h 470994"/>
                      <a:gd name="connsiteX65" fmla="*/ 67228 w 580648"/>
                      <a:gd name="connsiteY65" fmla="*/ 247973 h 470994"/>
                      <a:gd name="connsiteX66" fmla="*/ 91048 w 580648"/>
                      <a:gd name="connsiteY66" fmla="*/ 64277 h 470994"/>
                      <a:gd name="connsiteX67" fmla="*/ 57245 w 580648"/>
                      <a:gd name="connsiteY67" fmla="*/ 64277 h 470994"/>
                      <a:gd name="connsiteX68" fmla="*/ 46532 w 580648"/>
                      <a:gd name="connsiteY68" fmla="*/ 53564 h 470994"/>
                      <a:gd name="connsiteX69" fmla="*/ 46532 w 580648"/>
                      <a:gd name="connsiteY69" fmla="*/ 10713 h 470994"/>
                      <a:gd name="connsiteX70" fmla="*/ 57245 w 580648"/>
                      <a:gd name="connsiteY70" fmla="*/ 0 h 470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580648" h="470994">
                        <a:moveTo>
                          <a:pt x="297444" y="344196"/>
                        </a:moveTo>
                        <a:cubicBezTo>
                          <a:pt x="308010" y="344196"/>
                          <a:pt x="316576" y="352761"/>
                          <a:pt x="316576" y="363327"/>
                        </a:cubicBezTo>
                        <a:cubicBezTo>
                          <a:pt x="316576" y="373893"/>
                          <a:pt x="308010" y="382458"/>
                          <a:pt x="297444" y="382458"/>
                        </a:cubicBezTo>
                        <a:cubicBezTo>
                          <a:pt x="286878" y="382458"/>
                          <a:pt x="278312" y="373893"/>
                          <a:pt x="278312" y="363327"/>
                        </a:cubicBezTo>
                        <a:cubicBezTo>
                          <a:pt x="278312" y="352761"/>
                          <a:pt x="286878" y="344196"/>
                          <a:pt x="297444" y="344196"/>
                        </a:cubicBezTo>
                        <a:close/>
                        <a:moveTo>
                          <a:pt x="213692" y="306293"/>
                        </a:moveTo>
                        <a:cubicBezTo>
                          <a:pt x="224258" y="306293"/>
                          <a:pt x="232824" y="314858"/>
                          <a:pt x="232824" y="325424"/>
                        </a:cubicBezTo>
                        <a:cubicBezTo>
                          <a:pt x="232824" y="335990"/>
                          <a:pt x="224258" y="344555"/>
                          <a:pt x="213692" y="344555"/>
                        </a:cubicBezTo>
                        <a:cubicBezTo>
                          <a:pt x="203126" y="344555"/>
                          <a:pt x="194560" y="335990"/>
                          <a:pt x="194560" y="325424"/>
                        </a:cubicBezTo>
                        <a:cubicBezTo>
                          <a:pt x="194560" y="314858"/>
                          <a:pt x="203126" y="306293"/>
                          <a:pt x="213692" y="306293"/>
                        </a:cubicBezTo>
                        <a:close/>
                        <a:moveTo>
                          <a:pt x="389224" y="303458"/>
                        </a:moveTo>
                        <a:cubicBezTo>
                          <a:pt x="399790" y="303458"/>
                          <a:pt x="408356" y="312023"/>
                          <a:pt x="408356" y="322589"/>
                        </a:cubicBezTo>
                        <a:cubicBezTo>
                          <a:pt x="408356" y="333155"/>
                          <a:pt x="399790" y="341720"/>
                          <a:pt x="389224" y="341720"/>
                        </a:cubicBezTo>
                        <a:cubicBezTo>
                          <a:pt x="378658" y="341720"/>
                          <a:pt x="370092" y="333155"/>
                          <a:pt x="370092" y="322589"/>
                        </a:cubicBezTo>
                        <a:cubicBezTo>
                          <a:pt x="370092" y="312023"/>
                          <a:pt x="378658" y="303458"/>
                          <a:pt x="389224" y="303458"/>
                        </a:cubicBezTo>
                        <a:close/>
                        <a:moveTo>
                          <a:pt x="174590" y="243782"/>
                        </a:moveTo>
                        <a:cubicBezTo>
                          <a:pt x="185156" y="243782"/>
                          <a:pt x="193722" y="252347"/>
                          <a:pt x="193722" y="262913"/>
                        </a:cubicBezTo>
                        <a:cubicBezTo>
                          <a:pt x="193722" y="273479"/>
                          <a:pt x="185156" y="282044"/>
                          <a:pt x="174590" y="282044"/>
                        </a:cubicBezTo>
                        <a:cubicBezTo>
                          <a:pt x="164024" y="282044"/>
                          <a:pt x="155458" y="273479"/>
                          <a:pt x="155458" y="262913"/>
                        </a:cubicBezTo>
                        <a:cubicBezTo>
                          <a:pt x="155458" y="252347"/>
                          <a:pt x="164024" y="243782"/>
                          <a:pt x="174590" y="243782"/>
                        </a:cubicBezTo>
                        <a:close/>
                        <a:moveTo>
                          <a:pt x="419937" y="242785"/>
                        </a:moveTo>
                        <a:cubicBezTo>
                          <a:pt x="430503" y="242785"/>
                          <a:pt x="439069" y="251350"/>
                          <a:pt x="439069" y="261916"/>
                        </a:cubicBezTo>
                        <a:cubicBezTo>
                          <a:pt x="439069" y="272482"/>
                          <a:pt x="430503" y="281047"/>
                          <a:pt x="419937" y="281047"/>
                        </a:cubicBezTo>
                        <a:cubicBezTo>
                          <a:pt x="409371" y="281047"/>
                          <a:pt x="400805" y="272482"/>
                          <a:pt x="400805" y="261916"/>
                        </a:cubicBezTo>
                        <a:cubicBezTo>
                          <a:pt x="400805" y="251350"/>
                          <a:pt x="409371" y="242785"/>
                          <a:pt x="419937" y="242785"/>
                        </a:cubicBezTo>
                        <a:close/>
                        <a:moveTo>
                          <a:pt x="298673" y="174142"/>
                        </a:moveTo>
                        <a:cubicBezTo>
                          <a:pt x="348625" y="174142"/>
                          <a:pt x="389119" y="208987"/>
                          <a:pt x="389119" y="251970"/>
                        </a:cubicBezTo>
                        <a:cubicBezTo>
                          <a:pt x="389119" y="294953"/>
                          <a:pt x="348625" y="329798"/>
                          <a:pt x="298673" y="329798"/>
                        </a:cubicBezTo>
                        <a:cubicBezTo>
                          <a:pt x="248721" y="329798"/>
                          <a:pt x="208227" y="294953"/>
                          <a:pt x="208227" y="251970"/>
                        </a:cubicBezTo>
                        <a:cubicBezTo>
                          <a:pt x="208227" y="208987"/>
                          <a:pt x="248721" y="174142"/>
                          <a:pt x="298673" y="174142"/>
                        </a:cubicBezTo>
                        <a:close/>
                        <a:moveTo>
                          <a:pt x="207631" y="156795"/>
                        </a:moveTo>
                        <a:cubicBezTo>
                          <a:pt x="218197" y="156795"/>
                          <a:pt x="226763" y="165360"/>
                          <a:pt x="226763" y="175926"/>
                        </a:cubicBezTo>
                        <a:cubicBezTo>
                          <a:pt x="226763" y="186492"/>
                          <a:pt x="218197" y="195057"/>
                          <a:pt x="207631" y="195057"/>
                        </a:cubicBezTo>
                        <a:cubicBezTo>
                          <a:pt x="197065" y="195057"/>
                          <a:pt x="188499" y="186492"/>
                          <a:pt x="188499" y="175926"/>
                        </a:cubicBezTo>
                        <a:cubicBezTo>
                          <a:pt x="188499" y="165360"/>
                          <a:pt x="197065" y="156795"/>
                          <a:pt x="207631" y="156795"/>
                        </a:cubicBezTo>
                        <a:close/>
                        <a:moveTo>
                          <a:pt x="388947" y="154552"/>
                        </a:moveTo>
                        <a:cubicBezTo>
                          <a:pt x="399513" y="154552"/>
                          <a:pt x="408079" y="163117"/>
                          <a:pt x="408079" y="173683"/>
                        </a:cubicBezTo>
                        <a:cubicBezTo>
                          <a:pt x="408079" y="184249"/>
                          <a:pt x="399513" y="192814"/>
                          <a:pt x="388947" y="192814"/>
                        </a:cubicBezTo>
                        <a:cubicBezTo>
                          <a:pt x="378381" y="192814"/>
                          <a:pt x="369815" y="184249"/>
                          <a:pt x="369815" y="173683"/>
                        </a:cubicBezTo>
                        <a:cubicBezTo>
                          <a:pt x="369815" y="163117"/>
                          <a:pt x="378381" y="154552"/>
                          <a:pt x="388947" y="154552"/>
                        </a:cubicBezTo>
                        <a:close/>
                        <a:moveTo>
                          <a:pt x="297444" y="128367"/>
                        </a:moveTo>
                        <a:cubicBezTo>
                          <a:pt x="308010" y="128367"/>
                          <a:pt x="316576" y="136932"/>
                          <a:pt x="316576" y="147498"/>
                        </a:cubicBezTo>
                        <a:cubicBezTo>
                          <a:pt x="316576" y="158064"/>
                          <a:pt x="308010" y="166629"/>
                          <a:pt x="297444" y="166629"/>
                        </a:cubicBezTo>
                        <a:cubicBezTo>
                          <a:pt x="286878" y="166629"/>
                          <a:pt x="278312" y="158064"/>
                          <a:pt x="278312" y="147498"/>
                        </a:cubicBezTo>
                        <a:cubicBezTo>
                          <a:pt x="278312" y="136932"/>
                          <a:pt x="286878" y="128367"/>
                          <a:pt x="297444" y="128367"/>
                        </a:cubicBezTo>
                        <a:close/>
                        <a:moveTo>
                          <a:pt x="297407" y="111459"/>
                        </a:moveTo>
                        <a:cubicBezTo>
                          <a:pt x="208604" y="111459"/>
                          <a:pt x="136615" y="173405"/>
                          <a:pt x="136615" y="249820"/>
                        </a:cubicBezTo>
                        <a:cubicBezTo>
                          <a:pt x="136615" y="326235"/>
                          <a:pt x="208604" y="388181"/>
                          <a:pt x="297407" y="388181"/>
                        </a:cubicBezTo>
                        <a:cubicBezTo>
                          <a:pt x="386210" y="388181"/>
                          <a:pt x="458199" y="326235"/>
                          <a:pt x="458199" y="249820"/>
                        </a:cubicBezTo>
                        <a:cubicBezTo>
                          <a:pt x="458199" y="173405"/>
                          <a:pt x="386210" y="111459"/>
                          <a:pt x="297407" y="111459"/>
                        </a:cubicBezTo>
                        <a:close/>
                        <a:moveTo>
                          <a:pt x="57245" y="0"/>
                        </a:moveTo>
                        <a:lnTo>
                          <a:pt x="527083" y="0"/>
                        </a:lnTo>
                        <a:cubicBezTo>
                          <a:pt x="533000" y="0"/>
                          <a:pt x="537796" y="4796"/>
                          <a:pt x="537796" y="10713"/>
                        </a:cubicBezTo>
                        <a:lnTo>
                          <a:pt x="537796" y="53564"/>
                        </a:lnTo>
                        <a:cubicBezTo>
                          <a:pt x="537796" y="59481"/>
                          <a:pt x="533000" y="64277"/>
                          <a:pt x="527083" y="64277"/>
                        </a:cubicBezTo>
                        <a:lnTo>
                          <a:pt x="484664" y="64277"/>
                        </a:lnTo>
                        <a:lnTo>
                          <a:pt x="515717" y="247973"/>
                        </a:lnTo>
                        <a:lnTo>
                          <a:pt x="533207" y="247973"/>
                        </a:lnTo>
                        <a:cubicBezTo>
                          <a:pt x="559408" y="247973"/>
                          <a:pt x="580648" y="269213"/>
                          <a:pt x="580648" y="295414"/>
                        </a:cubicBezTo>
                        <a:lnTo>
                          <a:pt x="580648" y="427701"/>
                        </a:lnTo>
                        <a:cubicBezTo>
                          <a:pt x="580648" y="451611"/>
                          <a:pt x="561265" y="470994"/>
                          <a:pt x="537355" y="470994"/>
                        </a:cubicBezTo>
                        <a:lnTo>
                          <a:pt x="43293" y="470994"/>
                        </a:lnTo>
                        <a:cubicBezTo>
                          <a:pt x="19383" y="470994"/>
                          <a:pt x="0" y="451611"/>
                          <a:pt x="0" y="427701"/>
                        </a:cubicBezTo>
                        <a:lnTo>
                          <a:pt x="0" y="295414"/>
                        </a:lnTo>
                        <a:cubicBezTo>
                          <a:pt x="0" y="269213"/>
                          <a:pt x="21240" y="247973"/>
                          <a:pt x="47441" y="247973"/>
                        </a:cubicBezTo>
                        <a:lnTo>
                          <a:pt x="67228" y="247973"/>
                        </a:lnTo>
                        <a:lnTo>
                          <a:pt x="91048" y="64277"/>
                        </a:lnTo>
                        <a:lnTo>
                          <a:pt x="57245" y="64277"/>
                        </a:lnTo>
                        <a:cubicBezTo>
                          <a:pt x="51328" y="64277"/>
                          <a:pt x="46532" y="59481"/>
                          <a:pt x="46532" y="53564"/>
                        </a:cubicBezTo>
                        <a:lnTo>
                          <a:pt x="46532" y="10713"/>
                        </a:lnTo>
                        <a:cubicBezTo>
                          <a:pt x="46532" y="4796"/>
                          <a:pt x="51328" y="0"/>
                          <a:pt x="57245" y="0"/>
                        </a:cubicBezTo>
                        <a:close/>
                      </a:path>
                    </a:pathLst>
                  </a:custGeom>
                  <a:grp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95" name="Freeform 127">
                    <a:extLst>
                      <a:ext uri="{FF2B5EF4-FFF2-40B4-BE49-F238E27FC236}">
                        <a16:creationId xmlns:a16="http://schemas.microsoft.com/office/drawing/2014/main" id="{9C5EC7F7-316D-42D8-AF96-68620B12D516}"/>
                      </a:ext>
                    </a:extLst>
                  </p:cNvPr>
                  <p:cNvSpPr>
                    <a:spLocks/>
                  </p:cNvSpPr>
                  <p:nvPr/>
                </p:nvSpPr>
                <p:spPr bwMode="auto">
                  <a:xfrm>
                    <a:off x="2899648" y="3195439"/>
                    <a:ext cx="932172" cy="323503"/>
                  </a:xfrm>
                  <a:custGeom>
                    <a:avLst/>
                    <a:gdLst>
                      <a:gd name="T0" fmla="*/ 379 w 388"/>
                      <a:gd name="T1" fmla="*/ 78 h 143"/>
                      <a:gd name="T2" fmla="*/ 367 w 388"/>
                      <a:gd name="T3" fmla="*/ 60 h 143"/>
                      <a:gd name="T4" fmla="*/ 348 w 388"/>
                      <a:gd name="T5" fmla="*/ 43 h 143"/>
                      <a:gd name="T6" fmla="*/ 324 w 388"/>
                      <a:gd name="T7" fmla="*/ 28 h 143"/>
                      <a:gd name="T8" fmla="*/ 296 w 388"/>
                      <a:gd name="T9" fmla="*/ 17 h 143"/>
                      <a:gd name="T10" fmla="*/ 265 w 388"/>
                      <a:gd name="T11" fmla="*/ 7 h 143"/>
                      <a:gd name="T12" fmla="*/ 231 w 388"/>
                      <a:gd name="T13" fmla="*/ 3 h 143"/>
                      <a:gd name="T14" fmla="*/ 193 w 388"/>
                      <a:gd name="T15" fmla="*/ 0 h 143"/>
                      <a:gd name="T16" fmla="*/ 157 w 388"/>
                      <a:gd name="T17" fmla="*/ 3 h 143"/>
                      <a:gd name="T18" fmla="*/ 121 w 388"/>
                      <a:gd name="T19" fmla="*/ 7 h 143"/>
                      <a:gd name="T20" fmla="*/ 90 w 388"/>
                      <a:gd name="T21" fmla="*/ 17 h 143"/>
                      <a:gd name="T22" fmla="*/ 62 w 388"/>
                      <a:gd name="T23" fmla="*/ 29 h 143"/>
                      <a:gd name="T24" fmla="*/ 39 w 388"/>
                      <a:gd name="T25" fmla="*/ 44 h 143"/>
                      <a:gd name="T26" fmla="*/ 19 w 388"/>
                      <a:gd name="T27" fmla="*/ 61 h 143"/>
                      <a:gd name="T28" fmla="*/ 7 w 388"/>
                      <a:gd name="T29" fmla="*/ 79 h 143"/>
                      <a:gd name="T30" fmla="*/ 3 w 388"/>
                      <a:gd name="T31" fmla="*/ 84 h 143"/>
                      <a:gd name="T32" fmla="*/ 1 w 388"/>
                      <a:gd name="T33" fmla="*/ 89 h 143"/>
                      <a:gd name="T34" fmla="*/ 0 w 388"/>
                      <a:gd name="T35" fmla="*/ 95 h 143"/>
                      <a:gd name="T36" fmla="*/ 0 w 388"/>
                      <a:gd name="T37" fmla="*/ 118 h 143"/>
                      <a:gd name="T38" fmla="*/ 3 w 388"/>
                      <a:gd name="T39" fmla="*/ 130 h 143"/>
                      <a:gd name="T40" fmla="*/ 12 w 388"/>
                      <a:gd name="T41" fmla="*/ 139 h 143"/>
                      <a:gd name="T42" fmla="*/ 24 w 388"/>
                      <a:gd name="T43" fmla="*/ 143 h 143"/>
                      <a:gd name="T44" fmla="*/ 65 w 388"/>
                      <a:gd name="T45" fmla="*/ 143 h 143"/>
                      <a:gd name="T46" fmla="*/ 77 w 388"/>
                      <a:gd name="T47" fmla="*/ 139 h 143"/>
                      <a:gd name="T48" fmla="*/ 86 w 388"/>
                      <a:gd name="T49" fmla="*/ 130 h 143"/>
                      <a:gd name="T50" fmla="*/ 90 w 388"/>
                      <a:gd name="T51" fmla="*/ 118 h 143"/>
                      <a:gd name="T52" fmla="*/ 90 w 388"/>
                      <a:gd name="T53" fmla="*/ 95 h 143"/>
                      <a:gd name="T54" fmla="*/ 86 w 388"/>
                      <a:gd name="T55" fmla="*/ 85 h 143"/>
                      <a:gd name="T56" fmla="*/ 80 w 388"/>
                      <a:gd name="T57" fmla="*/ 77 h 143"/>
                      <a:gd name="T58" fmla="*/ 70 w 388"/>
                      <a:gd name="T59" fmla="*/ 72 h 143"/>
                      <a:gd name="T60" fmla="*/ 77 w 388"/>
                      <a:gd name="T61" fmla="*/ 68 h 143"/>
                      <a:gd name="T62" fmla="*/ 102 w 388"/>
                      <a:gd name="T63" fmla="*/ 57 h 143"/>
                      <a:gd name="T64" fmla="*/ 130 w 388"/>
                      <a:gd name="T65" fmla="*/ 49 h 143"/>
                      <a:gd name="T66" fmla="*/ 161 w 388"/>
                      <a:gd name="T67" fmla="*/ 44 h 143"/>
                      <a:gd name="T68" fmla="*/ 193 w 388"/>
                      <a:gd name="T69" fmla="*/ 43 h 143"/>
                      <a:gd name="T70" fmla="*/ 226 w 388"/>
                      <a:gd name="T71" fmla="*/ 44 h 143"/>
                      <a:gd name="T72" fmla="*/ 257 w 388"/>
                      <a:gd name="T73" fmla="*/ 49 h 143"/>
                      <a:gd name="T74" fmla="*/ 285 w 388"/>
                      <a:gd name="T75" fmla="*/ 57 h 143"/>
                      <a:gd name="T76" fmla="*/ 310 w 388"/>
                      <a:gd name="T77" fmla="*/ 68 h 143"/>
                      <a:gd name="T78" fmla="*/ 317 w 388"/>
                      <a:gd name="T79" fmla="*/ 72 h 143"/>
                      <a:gd name="T80" fmla="*/ 307 w 388"/>
                      <a:gd name="T81" fmla="*/ 77 h 143"/>
                      <a:gd name="T82" fmla="*/ 301 w 388"/>
                      <a:gd name="T83" fmla="*/ 85 h 143"/>
                      <a:gd name="T84" fmla="*/ 299 w 388"/>
                      <a:gd name="T85" fmla="*/ 95 h 143"/>
                      <a:gd name="T86" fmla="*/ 299 w 388"/>
                      <a:gd name="T87" fmla="*/ 118 h 143"/>
                      <a:gd name="T88" fmla="*/ 301 w 388"/>
                      <a:gd name="T89" fmla="*/ 130 h 143"/>
                      <a:gd name="T90" fmla="*/ 310 w 388"/>
                      <a:gd name="T91" fmla="*/ 139 h 143"/>
                      <a:gd name="T92" fmla="*/ 322 w 388"/>
                      <a:gd name="T93" fmla="*/ 143 h 143"/>
                      <a:gd name="T94" fmla="*/ 363 w 388"/>
                      <a:gd name="T95" fmla="*/ 143 h 143"/>
                      <a:gd name="T96" fmla="*/ 375 w 388"/>
                      <a:gd name="T97" fmla="*/ 139 h 143"/>
                      <a:gd name="T98" fmla="*/ 384 w 388"/>
                      <a:gd name="T99" fmla="*/ 130 h 143"/>
                      <a:gd name="T100" fmla="*/ 388 w 388"/>
                      <a:gd name="T101" fmla="*/ 118 h 143"/>
                      <a:gd name="T102" fmla="*/ 388 w 388"/>
                      <a:gd name="T103" fmla="*/ 95 h 143"/>
                      <a:gd name="T104" fmla="*/ 386 w 388"/>
                      <a:gd name="T105" fmla="*/ 90 h 143"/>
                      <a:gd name="T106" fmla="*/ 385 w 388"/>
                      <a:gd name="T107" fmla="*/ 85 h 143"/>
                      <a:gd name="T108" fmla="*/ 383 w 388"/>
                      <a:gd name="T109" fmla="*/ 82 h 143"/>
                      <a:gd name="T110" fmla="*/ 379 w 388"/>
                      <a:gd name="T111" fmla="*/ 78 h 143"/>
                      <a:gd name="connsiteX0" fmla="*/ 9768 w 10000"/>
                      <a:gd name="connsiteY0" fmla="*/ 5455 h 10000"/>
                      <a:gd name="connsiteX1" fmla="*/ 9459 w 10000"/>
                      <a:gd name="connsiteY1" fmla="*/ 4196 h 10000"/>
                      <a:gd name="connsiteX2" fmla="*/ 8969 w 10000"/>
                      <a:gd name="connsiteY2" fmla="*/ 3007 h 10000"/>
                      <a:gd name="connsiteX3" fmla="*/ 8351 w 10000"/>
                      <a:gd name="connsiteY3" fmla="*/ 1958 h 10000"/>
                      <a:gd name="connsiteX4" fmla="*/ 7629 w 10000"/>
                      <a:gd name="connsiteY4" fmla="*/ 1189 h 10000"/>
                      <a:gd name="connsiteX5" fmla="*/ 6830 w 10000"/>
                      <a:gd name="connsiteY5" fmla="*/ 490 h 10000"/>
                      <a:gd name="connsiteX6" fmla="*/ 5954 w 10000"/>
                      <a:gd name="connsiteY6" fmla="*/ 210 h 10000"/>
                      <a:gd name="connsiteX7" fmla="*/ 4974 w 10000"/>
                      <a:gd name="connsiteY7" fmla="*/ 0 h 10000"/>
                      <a:gd name="connsiteX8" fmla="*/ 4046 w 10000"/>
                      <a:gd name="connsiteY8" fmla="*/ 210 h 10000"/>
                      <a:gd name="connsiteX9" fmla="*/ 3119 w 10000"/>
                      <a:gd name="connsiteY9" fmla="*/ 490 h 10000"/>
                      <a:gd name="connsiteX10" fmla="*/ 2320 w 10000"/>
                      <a:gd name="connsiteY10" fmla="*/ 1189 h 10000"/>
                      <a:gd name="connsiteX11" fmla="*/ 1598 w 10000"/>
                      <a:gd name="connsiteY11" fmla="*/ 2028 h 10000"/>
                      <a:gd name="connsiteX12" fmla="*/ 1005 w 10000"/>
                      <a:gd name="connsiteY12" fmla="*/ 3077 h 10000"/>
                      <a:gd name="connsiteX13" fmla="*/ 490 w 10000"/>
                      <a:gd name="connsiteY13" fmla="*/ 4266 h 10000"/>
                      <a:gd name="connsiteX14" fmla="*/ 180 w 10000"/>
                      <a:gd name="connsiteY14" fmla="*/ 5524 h 10000"/>
                      <a:gd name="connsiteX15" fmla="*/ 77 w 10000"/>
                      <a:gd name="connsiteY15" fmla="*/ 5874 h 10000"/>
                      <a:gd name="connsiteX16" fmla="*/ 26 w 10000"/>
                      <a:gd name="connsiteY16" fmla="*/ 6224 h 10000"/>
                      <a:gd name="connsiteX17" fmla="*/ 0 w 10000"/>
                      <a:gd name="connsiteY17" fmla="*/ 6643 h 10000"/>
                      <a:gd name="connsiteX18" fmla="*/ 0 w 10000"/>
                      <a:gd name="connsiteY18" fmla="*/ 8252 h 10000"/>
                      <a:gd name="connsiteX19" fmla="*/ 77 w 10000"/>
                      <a:gd name="connsiteY19" fmla="*/ 9091 h 10000"/>
                      <a:gd name="connsiteX20" fmla="*/ 309 w 10000"/>
                      <a:gd name="connsiteY20" fmla="*/ 9720 h 10000"/>
                      <a:gd name="connsiteX21" fmla="*/ 619 w 10000"/>
                      <a:gd name="connsiteY21" fmla="*/ 10000 h 10000"/>
                      <a:gd name="connsiteX22" fmla="*/ 1675 w 10000"/>
                      <a:gd name="connsiteY22" fmla="*/ 10000 h 10000"/>
                      <a:gd name="connsiteX23" fmla="*/ 1985 w 10000"/>
                      <a:gd name="connsiteY23" fmla="*/ 9720 h 10000"/>
                      <a:gd name="connsiteX24" fmla="*/ 2216 w 10000"/>
                      <a:gd name="connsiteY24" fmla="*/ 9091 h 10000"/>
                      <a:gd name="connsiteX25" fmla="*/ 2320 w 10000"/>
                      <a:gd name="connsiteY25" fmla="*/ 8252 h 10000"/>
                      <a:gd name="connsiteX26" fmla="*/ 2320 w 10000"/>
                      <a:gd name="connsiteY26" fmla="*/ 6643 h 10000"/>
                      <a:gd name="connsiteX27" fmla="*/ 2216 w 10000"/>
                      <a:gd name="connsiteY27" fmla="*/ 5944 h 10000"/>
                      <a:gd name="connsiteX28" fmla="*/ 2062 w 10000"/>
                      <a:gd name="connsiteY28" fmla="*/ 5385 h 10000"/>
                      <a:gd name="connsiteX29" fmla="*/ 1804 w 10000"/>
                      <a:gd name="connsiteY29" fmla="*/ 5035 h 10000"/>
                      <a:gd name="connsiteX30" fmla="*/ 1985 w 10000"/>
                      <a:gd name="connsiteY30" fmla="*/ 4755 h 10000"/>
                      <a:gd name="connsiteX31" fmla="*/ 2629 w 10000"/>
                      <a:gd name="connsiteY31" fmla="*/ 3986 h 10000"/>
                      <a:gd name="connsiteX32" fmla="*/ 3351 w 10000"/>
                      <a:gd name="connsiteY32" fmla="*/ 3427 h 10000"/>
                      <a:gd name="connsiteX33" fmla="*/ 4149 w 10000"/>
                      <a:gd name="connsiteY33" fmla="*/ 3077 h 10000"/>
                      <a:gd name="connsiteX34" fmla="*/ 4974 w 10000"/>
                      <a:gd name="connsiteY34" fmla="*/ 3007 h 10000"/>
                      <a:gd name="connsiteX35" fmla="*/ 5825 w 10000"/>
                      <a:gd name="connsiteY35" fmla="*/ 3077 h 10000"/>
                      <a:gd name="connsiteX36" fmla="*/ 6624 w 10000"/>
                      <a:gd name="connsiteY36" fmla="*/ 3427 h 10000"/>
                      <a:gd name="connsiteX37" fmla="*/ 7345 w 10000"/>
                      <a:gd name="connsiteY37" fmla="*/ 3986 h 10000"/>
                      <a:gd name="connsiteX38" fmla="*/ 7990 w 10000"/>
                      <a:gd name="connsiteY38" fmla="*/ 4755 h 10000"/>
                      <a:gd name="connsiteX39" fmla="*/ 8170 w 10000"/>
                      <a:gd name="connsiteY39" fmla="*/ 5035 h 10000"/>
                      <a:gd name="connsiteX40" fmla="*/ 7758 w 10000"/>
                      <a:gd name="connsiteY40" fmla="*/ 5944 h 10000"/>
                      <a:gd name="connsiteX41" fmla="*/ 7706 w 10000"/>
                      <a:gd name="connsiteY41" fmla="*/ 6643 h 10000"/>
                      <a:gd name="connsiteX42" fmla="*/ 7706 w 10000"/>
                      <a:gd name="connsiteY42" fmla="*/ 8252 h 10000"/>
                      <a:gd name="connsiteX43" fmla="*/ 7758 w 10000"/>
                      <a:gd name="connsiteY43" fmla="*/ 9091 h 10000"/>
                      <a:gd name="connsiteX44" fmla="*/ 7990 w 10000"/>
                      <a:gd name="connsiteY44" fmla="*/ 9720 h 10000"/>
                      <a:gd name="connsiteX45" fmla="*/ 8299 w 10000"/>
                      <a:gd name="connsiteY45" fmla="*/ 10000 h 10000"/>
                      <a:gd name="connsiteX46" fmla="*/ 9356 w 10000"/>
                      <a:gd name="connsiteY46" fmla="*/ 10000 h 10000"/>
                      <a:gd name="connsiteX47" fmla="*/ 9665 w 10000"/>
                      <a:gd name="connsiteY47" fmla="*/ 9720 h 10000"/>
                      <a:gd name="connsiteX48" fmla="*/ 9897 w 10000"/>
                      <a:gd name="connsiteY48" fmla="*/ 9091 h 10000"/>
                      <a:gd name="connsiteX49" fmla="*/ 10000 w 10000"/>
                      <a:gd name="connsiteY49" fmla="*/ 8252 h 10000"/>
                      <a:gd name="connsiteX50" fmla="*/ 10000 w 10000"/>
                      <a:gd name="connsiteY50" fmla="*/ 6643 h 10000"/>
                      <a:gd name="connsiteX51" fmla="*/ 9948 w 10000"/>
                      <a:gd name="connsiteY51" fmla="*/ 6294 h 10000"/>
                      <a:gd name="connsiteX52" fmla="*/ 9923 w 10000"/>
                      <a:gd name="connsiteY52" fmla="*/ 5944 h 10000"/>
                      <a:gd name="connsiteX53" fmla="*/ 9871 w 10000"/>
                      <a:gd name="connsiteY53" fmla="*/ 5734 h 10000"/>
                      <a:gd name="connsiteX54" fmla="*/ 9768 w 10000"/>
                      <a:gd name="connsiteY54" fmla="*/ 5455 h 10000"/>
                      <a:gd name="connsiteX0" fmla="*/ 9768 w 10000"/>
                      <a:gd name="connsiteY0" fmla="*/ 5455 h 10000"/>
                      <a:gd name="connsiteX1" fmla="*/ 9459 w 10000"/>
                      <a:gd name="connsiteY1" fmla="*/ 4196 h 10000"/>
                      <a:gd name="connsiteX2" fmla="*/ 8969 w 10000"/>
                      <a:gd name="connsiteY2" fmla="*/ 3007 h 10000"/>
                      <a:gd name="connsiteX3" fmla="*/ 8351 w 10000"/>
                      <a:gd name="connsiteY3" fmla="*/ 1958 h 10000"/>
                      <a:gd name="connsiteX4" fmla="*/ 7629 w 10000"/>
                      <a:gd name="connsiteY4" fmla="*/ 1189 h 10000"/>
                      <a:gd name="connsiteX5" fmla="*/ 6830 w 10000"/>
                      <a:gd name="connsiteY5" fmla="*/ 490 h 10000"/>
                      <a:gd name="connsiteX6" fmla="*/ 5954 w 10000"/>
                      <a:gd name="connsiteY6" fmla="*/ 210 h 10000"/>
                      <a:gd name="connsiteX7" fmla="*/ 4974 w 10000"/>
                      <a:gd name="connsiteY7" fmla="*/ 0 h 10000"/>
                      <a:gd name="connsiteX8" fmla="*/ 4046 w 10000"/>
                      <a:gd name="connsiteY8" fmla="*/ 210 h 10000"/>
                      <a:gd name="connsiteX9" fmla="*/ 3119 w 10000"/>
                      <a:gd name="connsiteY9" fmla="*/ 490 h 10000"/>
                      <a:gd name="connsiteX10" fmla="*/ 2320 w 10000"/>
                      <a:gd name="connsiteY10" fmla="*/ 1189 h 10000"/>
                      <a:gd name="connsiteX11" fmla="*/ 1598 w 10000"/>
                      <a:gd name="connsiteY11" fmla="*/ 2028 h 10000"/>
                      <a:gd name="connsiteX12" fmla="*/ 1005 w 10000"/>
                      <a:gd name="connsiteY12" fmla="*/ 3077 h 10000"/>
                      <a:gd name="connsiteX13" fmla="*/ 490 w 10000"/>
                      <a:gd name="connsiteY13" fmla="*/ 4266 h 10000"/>
                      <a:gd name="connsiteX14" fmla="*/ 180 w 10000"/>
                      <a:gd name="connsiteY14" fmla="*/ 5524 h 10000"/>
                      <a:gd name="connsiteX15" fmla="*/ 77 w 10000"/>
                      <a:gd name="connsiteY15" fmla="*/ 5874 h 10000"/>
                      <a:gd name="connsiteX16" fmla="*/ 26 w 10000"/>
                      <a:gd name="connsiteY16" fmla="*/ 6224 h 10000"/>
                      <a:gd name="connsiteX17" fmla="*/ 0 w 10000"/>
                      <a:gd name="connsiteY17" fmla="*/ 6643 h 10000"/>
                      <a:gd name="connsiteX18" fmla="*/ 0 w 10000"/>
                      <a:gd name="connsiteY18" fmla="*/ 8252 h 10000"/>
                      <a:gd name="connsiteX19" fmla="*/ 77 w 10000"/>
                      <a:gd name="connsiteY19" fmla="*/ 9091 h 10000"/>
                      <a:gd name="connsiteX20" fmla="*/ 309 w 10000"/>
                      <a:gd name="connsiteY20" fmla="*/ 9720 h 10000"/>
                      <a:gd name="connsiteX21" fmla="*/ 619 w 10000"/>
                      <a:gd name="connsiteY21" fmla="*/ 10000 h 10000"/>
                      <a:gd name="connsiteX22" fmla="*/ 1675 w 10000"/>
                      <a:gd name="connsiteY22" fmla="*/ 10000 h 10000"/>
                      <a:gd name="connsiteX23" fmla="*/ 1985 w 10000"/>
                      <a:gd name="connsiteY23" fmla="*/ 9720 h 10000"/>
                      <a:gd name="connsiteX24" fmla="*/ 2216 w 10000"/>
                      <a:gd name="connsiteY24" fmla="*/ 9091 h 10000"/>
                      <a:gd name="connsiteX25" fmla="*/ 2320 w 10000"/>
                      <a:gd name="connsiteY25" fmla="*/ 8252 h 10000"/>
                      <a:gd name="connsiteX26" fmla="*/ 2320 w 10000"/>
                      <a:gd name="connsiteY26" fmla="*/ 6643 h 10000"/>
                      <a:gd name="connsiteX27" fmla="*/ 2216 w 10000"/>
                      <a:gd name="connsiteY27" fmla="*/ 5944 h 10000"/>
                      <a:gd name="connsiteX28" fmla="*/ 2062 w 10000"/>
                      <a:gd name="connsiteY28" fmla="*/ 5385 h 10000"/>
                      <a:gd name="connsiteX29" fmla="*/ 1804 w 10000"/>
                      <a:gd name="connsiteY29" fmla="*/ 5035 h 10000"/>
                      <a:gd name="connsiteX30" fmla="*/ 1985 w 10000"/>
                      <a:gd name="connsiteY30" fmla="*/ 4755 h 10000"/>
                      <a:gd name="connsiteX31" fmla="*/ 2629 w 10000"/>
                      <a:gd name="connsiteY31" fmla="*/ 3986 h 10000"/>
                      <a:gd name="connsiteX32" fmla="*/ 3351 w 10000"/>
                      <a:gd name="connsiteY32" fmla="*/ 3427 h 10000"/>
                      <a:gd name="connsiteX33" fmla="*/ 4149 w 10000"/>
                      <a:gd name="connsiteY33" fmla="*/ 3077 h 10000"/>
                      <a:gd name="connsiteX34" fmla="*/ 4974 w 10000"/>
                      <a:gd name="connsiteY34" fmla="*/ 3007 h 10000"/>
                      <a:gd name="connsiteX35" fmla="*/ 5825 w 10000"/>
                      <a:gd name="connsiteY35" fmla="*/ 3077 h 10000"/>
                      <a:gd name="connsiteX36" fmla="*/ 6624 w 10000"/>
                      <a:gd name="connsiteY36" fmla="*/ 3427 h 10000"/>
                      <a:gd name="connsiteX37" fmla="*/ 7345 w 10000"/>
                      <a:gd name="connsiteY37" fmla="*/ 3986 h 10000"/>
                      <a:gd name="connsiteX38" fmla="*/ 7990 w 10000"/>
                      <a:gd name="connsiteY38" fmla="*/ 4755 h 10000"/>
                      <a:gd name="connsiteX39" fmla="*/ 8170 w 10000"/>
                      <a:gd name="connsiteY39" fmla="*/ 5035 h 10000"/>
                      <a:gd name="connsiteX40" fmla="*/ 7706 w 10000"/>
                      <a:gd name="connsiteY40" fmla="*/ 6643 h 10000"/>
                      <a:gd name="connsiteX41" fmla="*/ 7706 w 10000"/>
                      <a:gd name="connsiteY41" fmla="*/ 8252 h 10000"/>
                      <a:gd name="connsiteX42" fmla="*/ 7758 w 10000"/>
                      <a:gd name="connsiteY42" fmla="*/ 9091 h 10000"/>
                      <a:gd name="connsiteX43" fmla="*/ 7990 w 10000"/>
                      <a:gd name="connsiteY43" fmla="*/ 9720 h 10000"/>
                      <a:gd name="connsiteX44" fmla="*/ 8299 w 10000"/>
                      <a:gd name="connsiteY44" fmla="*/ 10000 h 10000"/>
                      <a:gd name="connsiteX45" fmla="*/ 9356 w 10000"/>
                      <a:gd name="connsiteY45" fmla="*/ 10000 h 10000"/>
                      <a:gd name="connsiteX46" fmla="*/ 9665 w 10000"/>
                      <a:gd name="connsiteY46" fmla="*/ 9720 h 10000"/>
                      <a:gd name="connsiteX47" fmla="*/ 9897 w 10000"/>
                      <a:gd name="connsiteY47" fmla="*/ 9091 h 10000"/>
                      <a:gd name="connsiteX48" fmla="*/ 10000 w 10000"/>
                      <a:gd name="connsiteY48" fmla="*/ 8252 h 10000"/>
                      <a:gd name="connsiteX49" fmla="*/ 10000 w 10000"/>
                      <a:gd name="connsiteY49" fmla="*/ 6643 h 10000"/>
                      <a:gd name="connsiteX50" fmla="*/ 9948 w 10000"/>
                      <a:gd name="connsiteY50" fmla="*/ 6294 h 10000"/>
                      <a:gd name="connsiteX51" fmla="*/ 9923 w 10000"/>
                      <a:gd name="connsiteY51" fmla="*/ 5944 h 10000"/>
                      <a:gd name="connsiteX52" fmla="*/ 9871 w 10000"/>
                      <a:gd name="connsiteY52" fmla="*/ 5734 h 10000"/>
                      <a:gd name="connsiteX53" fmla="*/ 9768 w 10000"/>
                      <a:gd name="connsiteY53" fmla="*/ 5455 h 10000"/>
                      <a:gd name="connsiteX0" fmla="*/ 9768 w 10000"/>
                      <a:gd name="connsiteY0" fmla="*/ 5455 h 10000"/>
                      <a:gd name="connsiteX1" fmla="*/ 9459 w 10000"/>
                      <a:gd name="connsiteY1" fmla="*/ 4196 h 10000"/>
                      <a:gd name="connsiteX2" fmla="*/ 8969 w 10000"/>
                      <a:gd name="connsiteY2" fmla="*/ 3007 h 10000"/>
                      <a:gd name="connsiteX3" fmla="*/ 8351 w 10000"/>
                      <a:gd name="connsiteY3" fmla="*/ 1958 h 10000"/>
                      <a:gd name="connsiteX4" fmla="*/ 7629 w 10000"/>
                      <a:gd name="connsiteY4" fmla="*/ 1189 h 10000"/>
                      <a:gd name="connsiteX5" fmla="*/ 6830 w 10000"/>
                      <a:gd name="connsiteY5" fmla="*/ 490 h 10000"/>
                      <a:gd name="connsiteX6" fmla="*/ 5954 w 10000"/>
                      <a:gd name="connsiteY6" fmla="*/ 210 h 10000"/>
                      <a:gd name="connsiteX7" fmla="*/ 4974 w 10000"/>
                      <a:gd name="connsiteY7" fmla="*/ 0 h 10000"/>
                      <a:gd name="connsiteX8" fmla="*/ 4046 w 10000"/>
                      <a:gd name="connsiteY8" fmla="*/ 210 h 10000"/>
                      <a:gd name="connsiteX9" fmla="*/ 3119 w 10000"/>
                      <a:gd name="connsiteY9" fmla="*/ 490 h 10000"/>
                      <a:gd name="connsiteX10" fmla="*/ 2320 w 10000"/>
                      <a:gd name="connsiteY10" fmla="*/ 1189 h 10000"/>
                      <a:gd name="connsiteX11" fmla="*/ 1598 w 10000"/>
                      <a:gd name="connsiteY11" fmla="*/ 2028 h 10000"/>
                      <a:gd name="connsiteX12" fmla="*/ 1005 w 10000"/>
                      <a:gd name="connsiteY12" fmla="*/ 3077 h 10000"/>
                      <a:gd name="connsiteX13" fmla="*/ 490 w 10000"/>
                      <a:gd name="connsiteY13" fmla="*/ 4266 h 10000"/>
                      <a:gd name="connsiteX14" fmla="*/ 180 w 10000"/>
                      <a:gd name="connsiteY14" fmla="*/ 5524 h 10000"/>
                      <a:gd name="connsiteX15" fmla="*/ 77 w 10000"/>
                      <a:gd name="connsiteY15" fmla="*/ 5874 h 10000"/>
                      <a:gd name="connsiteX16" fmla="*/ 26 w 10000"/>
                      <a:gd name="connsiteY16" fmla="*/ 6224 h 10000"/>
                      <a:gd name="connsiteX17" fmla="*/ 0 w 10000"/>
                      <a:gd name="connsiteY17" fmla="*/ 6643 h 10000"/>
                      <a:gd name="connsiteX18" fmla="*/ 0 w 10000"/>
                      <a:gd name="connsiteY18" fmla="*/ 8252 h 10000"/>
                      <a:gd name="connsiteX19" fmla="*/ 77 w 10000"/>
                      <a:gd name="connsiteY19" fmla="*/ 9091 h 10000"/>
                      <a:gd name="connsiteX20" fmla="*/ 309 w 10000"/>
                      <a:gd name="connsiteY20" fmla="*/ 9720 h 10000"/>
                      <a:gd name="connsiteX21" fmla="*/ 619 w 10000"/>
                      <a:gd name="connsiteY21" fmla="*/ 10000 h 10000"/>
                      <a:gd name="connsiteX22" fmla="*/ 1675 w 10000"/>
                      <a:gd name="connsiteY22" fmla="*/ 10000 h 10000"/>
                      <a:gd name="connsiteX23" fmla="*/ 1985 w 10000"/>
                      <a:gd name="connsiteY23" fmla="*/ 9720 h 10000"/>
                      <a:gd name="connsiteX24" fmla="*/ 2216 w 10000"/>
                      <a:gd name="connsiteY24" fmla="*/ 9091 h 10000"/>
                      <a:gd name="connsiteX25" fmla="*/ 2320 w 10000"/>
                      <a:gd name="connsiteY25" fmla="*/ 8252 h 10000"/>
                      <a:gd name="connsiteX26" fmla="*/ 2320 w 10000"/>
                      <a:gd name="connsiteY26" fmla="*/ 6643 h 10000"/>
                      <a:gd name="connsiteX27" fmla="*/ 2216 w 10000"/>
                      <a:gd name="connsiteY27" fmla="*/ 5944 h 10000"/>
                      <a:gd name="connsiteX28" fmla="*/ 2062 w 10000"/>
                      <a:gd name="connsiteY28" fmla="*/ 5385 h 10000"/>
                      <a:gd name="connsiteX29" fmla="*/ 1804 w 10000"/>
                      <a:gd name="connsiteY29" fmla="*/ 5035 h 10000"/>
                      <a:gd name="connsiteX30" fmla="*/ 1985 w 10000"/>
                      <a:gd name="connsiteY30" fmla="*/ 4755 h 10000"/>
                      <a:gd name="connsiteX31" fmla="*/ 2629 w 10000"/>
                      <a:gd name="connsiteY31" fmla="*/ 3986 h 10000"/>
                      <a:gd name="connsiteX32" fmla="*/ 3351 w 10000"/>
                      <a:gd name="connsiteY32" fmla="*/ 3427 h 10000"/>
                      <a:gd name="connsiteX33" fmla="*/ 4149 w 10000"/>
                      <a:gd name="connsiteY33" fmla="*/ 3077 h 10000"/>
                      <a:gd name="connsiteX34" fmla="*/ 4974 w 10000"/>
                      <a:gd name="connsiteY34" fmla="*/ 3007 h 10000"/>
                      <a:gd name="connsiteX35" fmla="*/ 5825 w 10000"/>
                      <a:gd name="connsiteY35" fmla="*/ 3077 h 10000"/>
                      <a:gd name="connsiteX36" fmla="*/ 6624 w 10000"/>
                      <a:gd name="connsiteY36" fmla="*/ 3427 h 10000"/>
                      <a:gd name="connsiteX37" fmla="*/ 7345 w 10000"/>
                      <a:gd name="connsiteY37" fmla="*/ 3986 h 10000"/>
                      <a:gd name="connsiteX38" fmla="*/ 7990 w 10000"/>
                      <a:gd name="connsiteY38" fmla="*/ 4755 h 10000"/>
                      <a:gd name="connsiteX39" fmla="*/ 8170 w 10000"/>
                      <a:gd name="connsiteY39" fmla="*/ 5035 h 10000"/>
                      <a:gd name="connsiteX40" fmla="*/ 7706 w 10000"/>
                      <a:gd name="connsiteY40" fmla="*/ 6643 h 10000"/>
                      <a:gd name="connsiteX41" fmla="*/ 7706 w 10000"/>
                      <a:gd name="connsiteY41" fmla="*/ 8252 h 10000"/>
                      <a:gd name="connsiteX42" fmla="*/ 7990 w 10000"/>
                      <a:gd name="connsiteY42" fmla="*/ 9720 h 10000"/>
                      <a:gd name="connsiteX43" fmla="*/ 8299 w 10000"/>
                      <a:gd name="connsiteY43" fmla="*/ 10000 h 10000"/>
                      <a:gd name="connsiteX44" fmla="*/ 9356 w 10000"/>
                      <a:gd name="connsiteY44" fmla="*/ 10000 h 10000"/>
                      <a:gd name="connsiteX45" fmla="*/ 9665 w 10000"/>
                      <a:gd name="connsiteY45" fmla="*/ 9720 h 10000"/>
                      <a:gd name="connsiteX46" fmla="*/ 9897 w 10000"/>
                      <a:gd name="connsiteY46" fmla="*/ 9091 h 10000"/>
                      <a:gd name="connsiteX47" fmla="*/ 10000 w 10000"/>
                      <a:gd name="connsiteY47" fmla="*/ 8252 h 10000"/>
                      <a:gd name="connsiteX48" fmla="*/ 10000 w 10000"/>
                      <a:gd name="connsiteY48" fmla="*/ 6643 h 10000"/>
                      <a:gd name="connsiteX49" fmla="*/ 9948 w 10000"/>
                      <a:gd name="connsiteY49" fmla="*/ 6294 h 10000"/>
                      <a:gd name="connsiteX50" fmla="*/ 9923 w 10000"/>
                      <a:gd name="connsiteY50" fmla="*/ 5944 h 10000"/>
                      <a:gd name="connsiteX51" fmla="*/ 9871 w 10000"/>
                      <a:gd name="connsiteY51" fmla="*/ 5734 h 10000"/>
                      <a:gd name="connsiteX52" fmla="*/ 9768 w 10000"/>
                      <a:gd name="connsiteY52" fmla="*/ 5455 h 10000"/>
                      <a:gd name="connsiteX0" fmla="*/ 9768 w 10000"/>
                      <a:gd name="connsiteY0" fmla="*/ 5455 h 10000"/>
                      <a:gd name="connsiteX1" fmla="*/ 9459 w 10000"/>
                      <a:gd name="connsiteY1" fmla="*/ 4196 h 10000"/>
                      <a:gd name="connsiteX2" fmla="*/ 8969 w 10000"/>
                      <a:gd name="connsiteY2" fmla="*/ 3007 h 10000"/>
                      <a:gd name="connsiteX3" fmla="*/ 8351 w 10000"/>
                      <a:gd name="connsiteY3" fmla="*/ 1958 h 10000"/>
                      <a:gd name="connsiteX4" fmla="*/ 7629 w 10000"/>
                      <a:gd name="connsiteY4" fmla="*/ 1189 h 10000"/>
                      <a:gd name="connsiteX5" fmla="*/ 6830 w 10000"/>
                      <a:gd name="connsiteY5" fmla="*/ 490 h 10000"/>
                      <a:gd name="connsiteX6" fmla="*/ 5954 w 10000"/>
                      <a:gd name="connsiteY6" fmla="*/ 210 h 10000"/>
                      <a:gd name="connsiteX7" fmla="*/ 4974 w 10000"/>
                      <a:gd name="connsiteY7" fmla="*/ 0 h 10000"/>
                      <a:gd name="connsiteX8" fmla="*/ 4046 w 10000"/>
                      <a:gd name="connsiteY8" fmla="*/ 210 h 10000"/>
                      <a:gd name="connsiteX9" fmla="*/ 3119 w 10000"/>
                      <a:gd name="connsiteY9" fmla="*/ 490 h 10000"/>
                      <a:gd name="connsiteX10" fmla="*/ 2320 w 10000"/>
                      <a:gd name="connsiteY10" fmla="*/ 1189 h 10000"/>
                      <a:gd name="connsiteX11" fmla="*/ 1598 w 10000"/>
                      <a:gd name="connsiteY11" fmla="*/ 2028 h 10000"/>
                      <a:gd name="connsiteX12" fmla="*/ 1005 w 10000"/>
                      <a:gd name="connsiteY12" fmla="*/ 3077 h 10000"/>
                      <a:gd name="connsiteX13" fmla="*/ 490 w 10000"/>
                      <a:gd name="connsiteY13" fmla="*/ 4266 h 10000"/>
                      <a:gd name="connsiteX14" fmla="*/ 180 w 10000"/>
                      <a:gd name="connsiteY14" fmla="*/ 5524 h 10000"/>
                      <a:gd name="connsiteX15" fmla="*/ 77 w 10000"/>
                      <a:gd name="connsiteY15" fmla="*/ 5874 h 10000"/>
                      <a:gd name="connsiteX16" fmla="*/ 26 w 10000"/>
                      <a:gd name="connsiteY16" fmla="*/ 6224 h 10000"/>
                      <a:gd name="connsiteX17" fmla="*/ 0 w 10000"/>
                      <a:gd name="connsiteY17" fmla="*/ 6643 h 10000"/>
                      <a:gd name="connsiteX18" fmla="*/ 0 w 10000"/>
                      <a:gd name="connsiteY18" fmla="*/ 8252 h 10000"/>
                      <a:gd name="connsiteX19" fmla="*/ 77 w 10000"/>
                      <a:gd name="connsiteY19" fmla="*/ 9091 h 10000"/>
                      <a:gd name="connsiteX20" fmla="*/ 309 w 10000"/>
                      <a:gd name="connsiteY20" fmla="*/ 9720 h 10000"/>
                      <a:gd name="connsiteX21" fmla="*/ 619 w 10000"/>
                      <a:gd name="connsiteY21" fmla="*/ 10000 h 10000"/>
                      <a:gd name="connsiteX22" fmla="*/ 1675 w 10000"/>
                      <a:gd name="connsiteY22" fmla="*/ 10000 h 10000"/>
                      <a:gd name="connsiteX23" fmla="*/ 1985 w 10000"/>
                      <a:gd name="connsiteY23" fmla="*/ 9720 h 10000"/>
                      <a:gd name="connsiteX24" fmla="*/ 2216 w 10000"/>
                      <a:gd name="connsiteY24" fmla="*/ 9091 h 10000"/>
                      <a:gd name="connsiteX25" fmla="*/ 2320 w 10000"/>
                      <a:gd name="connsiteY25" fmla="*/ 8252 h 10000"/>
                      <a:gd name="connsiteX26" fmla="*/ 2320 w 10000"/>
                      <a:gd name="connsiteY26" fmla="*/ 6643 h 10000"/>
                      <a:gd name="connsiteX27" fmla="*/ 2216 w 10000"/>
                      <a:gd name="connsiteY27" fmla="*/ 5944 h 10000"/>
                      <a:gd name="connsiteX28" fmla="*/ 2062 w 10000"/>
                      <a:gd name="connsiteY28" fmla="*/ 5385 h 10000"/>
                      <a:gd name="connsiteX29" fmla="*/ 1804 w 10000"/>
                      <a:gd name="connsiteY29" fmla="*/ 5035 h 10000"/>
                      <a:gd name="connsiteX30" fmla="*/ 1985 w 10000"/>
                      <a:gd name="connsiteY30" fmla="*/ 4755 h 10000"/>
                      <a:gd name="connsiteX31" fmla="*/ 2629 w 10000"/>
                      <a:gd name="connsiteY31" fmla="*/ 3986 h 10000"/>
                      <a:gd name="connsiteX32" fmla="*/ 3351 w 10000"/>
                      <a:gd name="connsiteY32" fmla="*/ 3427 h 10000"/>
                      <a:gd name="connsiteX33" fmla="*/ 4149 w 10000"/>
                      <a:gd name="connsiteY33" fmla="*/ 3077 h 10000"/>
                      <a:gd name="connsiteX34" fmla="*/ 4974 w 10000"/>
                      <a:gd name="connsiteY34" fmla="*/ 3007 h 10000"/>
                      <a:gd name="connsiteX35" fmla="*/ 5825 w 10000"/>
                      <a:gd name="connsiteY35" fmla="*/ 3077 h 10000"/>
                      <a:gd name="connsiteX36" fmla="*/ 6624 w 10000"/>
                      <a:gd name="connsiteY36" fmla="*/ 3427 h 10000"/>
                      <a:gd name="connsiteX37" fmla="*/ 7345 w 10000"/>
                      <a:gd name="connsiteY37" fmla="*/ 3986 h 10000"/>
                      <a:gd name="connsiteX38" fmla="*/ 7990 w 10000"/>
                      <a:gd name="connsiteY38" fmla="*/ 4755 h 10000"/>
                      <a:gd name="connsiteX39" fmla="*/ 8170 w 10000"/>
                      <a:gd name="connsiteY39" fmla="*/ 5035 h 10000"/>
                      <a:gd name="connsiteX40" fmla="*/ 7706 w 10000"/>
                      <a:gd name="connsiteY40" fmla="*/ 6643 h 10000"/>
                      <a:gd name="connsiteX41" fmla="*/ 7706 w 10000"/>
                      <a:gd name="connsiteY41" fmla="*/ 8252 h 10000"/>
                      <a:gd name="connsiteX42" fmla="*/ 8299 w 10000"/>
                      <a:gd name="connsiteY42" fmla="*/ 10000 h 10000"/>
                      <a:gd name="connsiteX43" fmla="*/ 9356 w 10000"/>
                      <a:gd name="connsiteY43" fmla="*/ 10000 h 10000"/>
                      <a:gd name="connsiteX44" fmla="*/ 9665 w 10000"/>
                      <a:gd name="connsiteY44" fmla="*/ 9720 h 10000"/>
                      <a:gd name="connsiteX45" fmla="*/ 9897 w 10000"/>
                      <a:gd name="connsiteY45" fmla="*/ 9091 h 10000"/>
                      <a:gd name="connsiteX46" fmla="*/ 10000 w 10000"/>
                      <a:gd name="connsiteY46" fmla="*/ 8252 h 10000"/>
                      <a:gd name="connsiteX47" fmla="*/ 10000 w 10000"/>
                      <a:gd name="connsiteY47" fmla="*/ 6643 h 10000"/>
                      <a:gd name="connsiteX48" fmla="*/ 9948 w 10000"/>
                      <a:gd name="connsiteY48" fmla="*/ 6294 h 10000"/>
                      <a:gd name="connsiteX49" fmla="*/ 9923 w 10000"/>
                      <a:gd name="connsiteY49" fmla="*/ 5944 h 10000"/>
                      <a:gd name="connsiteX50" fmla="*/ 9871 w 10000"/>
                      <a:gd name="connsiteY50" fmla="*/ 5734 h 10000"/>
                      <a:gd name="connsiteX51" fmla="*/ 9768 w 10000"/>
                      <a:gd name="connsiteY51" fmla="*/ 5455 h 10000"/>
                      <a:gd name="connsiteX0" fmla="*/ 9768 w 10000"/>
                      <a:gd name="connsiteY0" fmla="*/ 5455 h 10000"/>
                      <a:gd name="connsiteX1" fmla="*/ 9459 w 10000"/>
                      <a:gd name="connsiteY1" fmla="*/ 4196 h 10000"/>
                      <a:gd name="connsiteX2" fmla="*/ 8969 w 10000"/>
                      <a:gd name="connsiteY2" fmla="*/ 3007 h 10000"/>
                      <a:gd name="connsiteX3" fmla="*/ 8351 w 10000"/>
                      <a:gd name="connsiteY3" fmla="*/ 1958 h 10000"/>
                      <a:gd name="connsiteX4" fmla="*/ 7629 w 10000"/>
                      <a:gd name="connsiteY4" fmla="*/ 1189 h 10000"/>
                      <a:gd name="connsiteX5" fmla="*/ 6830 w 10000"/>
                      <a:gd name="connsiteY5" fmla="*/ 490 h 10000"/>
                      <a:gd name="connsiteX6" fmla="*/ 5954 w 10000"/>
                      <a:gd name="connsiteY6" fmla="*/ 210 h 10000"/>
                      <a:gd name="connsiteX7" fmla="*/ 4974 w 10000"/>
                      <a:gd name="connsiteY7" fmla="*/ 0 h 10000"/>
                      <a:gd name="connsiteX8" fmla="*/ 4046 w 10000"/>
                      <a:gd name="connsiteY8" fmla="*/ 210 h 10000"/>
                      <a:gd name="connsiteX9" fmla="*/ 3119 w 10000"/>
                      <a:gd name="connsiteY9" fmla="*/ 490 h 10000"/>
                      <a:gd name="connsiteX10" fmla="*/ 2320 w 10000"/>
                      <a:gd name="connsiteY10" fmla="*/ 1189 h 10000"/>
                      <a:gd name="connsiteX11" fmla="*/ 1598 w 10000"/>
                      <a:gd name="connsiteY11" fmla="*/ 2028 h 10000"/>
                      <a:gd name="connsiteX12" fmla="*/ 1005 w 10000"/>
                      <a:gd name="connsiteY12" fmla="*/ 3077 h 10000"/>
                      <a:gd name="connsiteX13" fmla="*/ 490 w 10000"/>
                      <a:gd name="connsiteY13" fmla="*/ 4266 h 10000"/>
                      <a:gd name="connsiteX14" fmla="*/ 180 w 10000"/>
                      <a:gd name="connsiteY14" fmla="*/ 5524 h 10000"/>
                      <a:gd name="connsiteX15" fmla="*/ 77 w 10000"/>
                      <a:gd name="connsiteY15" fmla="*/ 5874 h 10000"/>
                      <a:gd name="connsiteX16" fmla="*/ 26 w 10000"/>
                      <a:gd name="connsiteY16" fmla="*/ 6224 h 10000"/>
                      <a:gd name="connsiteX17" fmla="*/ 0 w 10000"/>
                      <a:gd name="connsiteY17" fmla="*/ 6643 h 10000"/>
                      <a:gd name="connsiteX18" fmla="*/ 0 w 10000"/>
                      <a:gd name="connsiteY18" fmla="*/ 8252 h 10000"/>
                      <a:gd name="connsiteX19" fmla="*/ 77 w 10000"/>
                      <a:gd name="connsiteY19" fmla="*/ 9091 h 10000"/>
                      <a:gd name="connsiteX20" fmla="*/ 309 w 10000"/>
                      <a:gd name="connsiteY20" fmla="*/ 9720 h 10000"/>
                      <a:gd name="connsiteX21" fmla="*/ 619 w 10000"/>
                      <a:gd name="connsiteY21" fmla="*/ 10000 h 10000"/>
                      <a:gd name="connsiteX22" fmla="*/ 1675 w 10000"/>
                      <a:gd name="connsiteY22" fmla="*/ 10000 h 10000"/>
                      <a:gd name="connsiteX23" fmla="*/ 1985 w 10000"/>
                      <a:gd name="connsiteY23" fmla="*/ 9720 h 10000"/>
                      <a:gd name="connsiteX24" fmla="*/ 2216 w 10000"/>
                      <a:gd name="connsiteY24" fmla="*/ 9091 h 10000"/>
                      <a:gd name="connsiteX25" fmla="*/ 2320 w 10000"/>
                      <a:gd name="connsiteY25" fmla="*/ 8252 h 10000"/>
                      <a:gd name="connsiteX26" fmla="*/ 2320 w 10000"/>
                      <a:gd name="connsiteY26" fmla="*/ 6643 h 10000"/>
                      <a:gd name="connsiteX27" fmla="*/ 2216 w 10000"/>
                      <a:gd name="connsiteY27" fmla="*/ 5944 h 10000"/>
                      <a:gd name="connsiteX28" fmla="*/ 2062 w 10000"/>
                      <a:gd name="connsiteY28" fmla="*/ 5385 h 10000"/>
                      <a:gd name="connsiteX29" fmla="*/ 1804 w 10000"/>
                      <a:gd name="connsiteY29" fmla="*/ 5035 h 10000"/>
                      <a:gd name="connsiteX30" fmla="*/ 1985 w 10000"/>
                      <a:gd name="connsiteY30" fmla="*/ 4755 h 10000"/>
                      <a:gd name="connsiteX31" fmla="*/ 2629 w 10000"/>
                      <a:gd name="connsiteY31" fmla="*/ 3986 h 10000"/>
                      <a:gd name="connsiteX32" fmla="*/ 3351 w 10000"/>
                      <a:gd name="connsiteY32" fmla="*/ 3427 h 10000"/>
                      <a:gd name="connsiteX33" fmla="*/ 4149 w 10000"/>
                      <a:gd name="connsiteY33" fmla="*/ 3077 h 10000"/>
                      <a:gd name="connsiteX34" fmla="*/ 4974 w 10000"/>
                      <a:gd name="connsiteY34" fmla="*/ 3007 h 10000"/>
                      <a:gd name="connsiteX35" fmla="*/ 5825 w 10000"/>
                      <a:gd name="connsiteY35" fmla="*/ 3077 h 10000"/>
                      <a:gd name="connsiteX36" fmla="*/ 6624 w 10000"/>
                      <a:gd name="connsiteY36" fmla="*/ 3427 h 10000"/>
                      <a:gd name="connsiteX37" fmla="*/ 7345 w 10000"/>
                      <a:gd name="connsiteY37" fmla="*/ 3986 h 10000"/>
                      <a:gd name="connsiteX38" fmla="*/ 7990 w 10000"/>
                      <a:gd name="connsiteY38" fmla="*/ 4755 h 10000"/>
                      <a:gd name="connsiteX39" fmla="*/ 8170 w 10000"/>
                      <a:gd name="connsiteY39" fmla="*/ 5035 h 10000"/>
                      <a:gd name="connsiteX40" fmla="*/ 7706 w 10000"/>
                      <a:gd name="connsiteY40" fmla="*/ 6643 h 10000"/>
                      <a:gd name="connsiteX41" fmla="*/ 7706 w 10000"/>
                      <a:gd name="connsiteY41" fmla="*/ 8252 h 10000"/>
                      <a:gd name="connsiteX42" fmla="*/ 8299 w 10000"/>
                      <a:gd name="connsiteY42" fmla="*/ 10000 h 10000"/>
                      <a:gd name="connsiteX43" fmla="*/ 9356 w 10000"/>
                      <a:gd name="connsiteY43" fmla="*/ 10000 h 10000"/>
                      <a:gd name="connsiteX44" fmla="*/ 9897 w 10000"/>
                      <a:gd name="connsiteY44" fmla="*/ 9091 h 10000"/>
                      <a:gd name="connsiteX45" fmla="*/ 10000 w 10000"/>
                      <a:gd name="connsiteY45" fmla="*/ 8252 h 10000"/>
                      <a:gd name="connsiteX46" fmla="*/ 10000 w 10000"/>
                      <a:gd name="connsiteY46" fmla="*/ 6643 h 10000"/>
                      <a:gd name="connsiteX47" fmla="*/ 9948 w 10000"/>
                      <a:gd name="connsiteY47" fmla="*/ 6294 h 10000"/>
                      <a:gd name="connsiteX48" fmla="*/ 9923 w 10000"/>
                      <a:gd name="connsiteY48" fmla="*/ 5944 h 10000"/>
                      <a:gd name="connsiteX49" fmla="*/ 9871 w 10000"/>
                      <a:gd name="connsiteY49" fmla="*/ 5734 h 10000"/>
                      <a:gd name="connsiteX50" fmla="*/ 9768 w 10000"/>
                      <a:gd name="connsiteY50" fmla="*/ 5455 h 10000"/>
                      <a:gd name="connsiteX0" fmla="*/ 9768 w 10000"/>
                      <a:gd name="connsiteY0" fmla="*/ 5455 h 10000"/>
                      <a:gd name="connsiteX1" fmla="*/ 9459 w 10000"/>
                      <a:gd name="connsiteY1" fmla="*/ 4196 h 10000"/>
                      <a:gd name="connsiteX2" fmla="*/ 8969 w 10000"/>
                      <a:gd name="connsiteY2" fmla="*/ 3007 h 10000"/>
                      <a:gd name="connsiteX3" fmla="*/ 8351 w 10000"/>
                      <a:gd name="connsiteY3" fmla="*/ 1958 h 10000"/>
                      <a:gd name="connsiteX4" fmla="*/ 7629 w 10000"/>
                      <a:gd name="connsiteY4" fmla="*/ 1189 h 10000"/>
                      <a:gd name="connsiteX5" fmla="*/ 6830 w 10000"/>
                      <a:gd name="connsiteY5" fmla="*/ 490 h 10000"/>
                      <a:gd name="connsiteX6" fmla="*/ 5954 w 10000"/>
                      <a:gd name="connsiteY6" fmla="*/ 210 h 10000"/>
                      <a:gd name="connsiteX7" fmla="*/ 4974 w 10000"/>
                      <a:gd name="connsiteY7" fmla="*/ 0 h 10000"/>
                      <a:gd name="connsiteX8" fmla="*/ 4046 w 10000"/>
                      <a:gd name="connsiteY8" fmla="*/ 210 h 10000"/>
                      <a:gd name="connsiteX9" fmla="*/ 3119 w 10000"/>
                      <a:gd name="connsiteY9" fmla="*/ 490 h 10000"/>
                      <a:gd name="connsiteX10" fmla="*/ 2320 w 10000"/>
                      <a:gd name="connsiteY10" fmla="*/ 1189 h 10000"/>
                      <a:gd name="connsiteX11" fmla="*/ 1598 w 10000"/>
                      <a:gd name="connsiteY11" fmla="*/ 2028 h 10000"/>
                      <a:gd name="connsiteX12" fmla="*/ 1005 w 10000"/>
                      <a:gd name="connsiteY12" fmla="*/ 3077 h 10000"/>
                      <a:gd name="connsiteX13" fmla="*/ 490 w 10000"/>
                      <a:gd name="connsiteY13" fmla="*/ 4266 h 10000"/>
                      <a:gd name="connsiteX14" fmla="*/ 180 w 10000"/>
                      <a:gd name="connsiteY14" fmla="*/ 5524 h 10000"/>
                      <a:gd name="connsiteX15" fmla="*/ 77 w 10000"/>
                      <a:gd name="connsiteY15" fmla="*/ 5874 h 10000"/>
                      <a:gd name="connsiteX16" fmla="*/ 26 w 10000"/>
                      <a:gd name="connsiteY16" fmla="*/ 6224 h 10000"/>
                      <a:gd name="connsiteX17" fmla="*/ 0 w 10000"/>
                      <a:gd name="connsiteY17" fmla="*/ 6643 h 10000"/>
                      <a:gd name="connsiteX18" fmla="*/ 0 w 10000"/>
                      <a:gd name="connsiteY18" fmla="*/ 8252 h 10000"/>
                      <a:gd name="connsiteX19" fmla="*/ 77 w 10000"/>
                      <a:gd name="connsiteY19" fmla="*/ 9091 h 10000"/>
                      <a:gd name="connsiteX20" fmla="*/ 309 w 10000"/>
                      <a:gd name="connsiteY20" fmla="*/ 9720 h 10000"/>
                      <a:gd name="connsiteX21" fmla="*/ 619 w 10000"/>
                      <a:gd name="connsiteY21" fmla="*/ 10000 h 10000"/>
                      <a:gd name="connsiteX22" fmla="*/ 1675 w 10000"/>
                      <a:gd name="connsiteY22" fmla="*/ 10000 h 10000"/>
                      <a:gd name="connsiteX23" fmla="*/ 1985 w 10000"/>
                      <a:gd name="connsiteY23" fmla="*/ 9720 h 10000"/>
                      <a:gd name="connsiteX24" fmla="*/ 2216 w 10000"/>
                      <a:gd name="connsiteY24" fmla="*/ 9091 h 10000"/>
                      <a:gd name="connsiteX25" fmla="*/ 2320 w 10000"/>
                      <a:gd name="connsiteY25" fmla="*/ 8252 h 10000"/>
                      <a:gd name="connsiteX26" fmla="*/ 2320 w 10000"/>
                      <a:gd name="connsiteY26" fmla="*/ 6643 h 10000"/>
                      <a:gd name="connsiteX27" fmla="*/ 2216 w 10000"/>
                      <a:gd name="connsiteY27" fmla="*/ 5944 h 10000"/>
                      <a:gd name="connsiteX28" fmla="*/ 2062 w 10000"/>
                      <a:gd name="connsiteY28" fmla="*/ 5385 h 10000"/>
                      <a:gd name="connsiteX29" fmla="*/ 1804 w 10000"/>
                      <a:gd name="connsiteY29" fmla="*/ 5035 h 10000"/>
                      <a:gd name="connsiteX30" fmla="*/ 1985 w 10000"/>
                      <a:gd name="connsiteY30" fmla="*/ 4755 h 10000"/>
                      <a:gd name="connsiteX31" fmla="*/ 2629 w 10000"/>
                      <a:gd name="connsiteY31" fmla="*/ 3986 h 10000"/>
                      <a:gd name="connsiteX32" fmla="*/ 3351 w 10000"/>
                      <a:gd name="connsiteY32" fmla="*/ 3427 h 10000"/>
                      <a:gd name="connsiteX33" fmla="*/ 4149 w 10000"/>
                      <a:gd name="connsiteY33" fmla="*/ 3077 h 10000"/>
                      <a:gd name="connsiteX34" fmla="*/ 4974 w 10000"/>
                      <a:gd name="connsiteY34" fmla="*/ 3007 h 10000"/>
                      <a:gd name="connsiteX35" fmla="*/ 5825 w 10000"/>
                      <a:gd name="connsiteY35" fmla="*/ 3077 h 10000"/>
                      <a:gd name="connsiteX36" fmla="*/ 6624 w 10000"/>
                      <a:gd name="connsiteY36" fmla="*/ 3427 h 10000"/>
                      <a:gd name="connsiteX37" fmla="*/ 7345 w 10000"/>
                      <a:gd name="connsiteY37" fmla="*/ 3986 h 10000"/>
                      <a:gd name="connsiteX38" fmla="*/ 7990 w 10000"/>
                      <a:gd name="connsiteY38" fmla="*/ 4755 h 10000"/>
                      <a:gd name="connsiteX39" fmla="*/ 8170 w 10000"/>
                      <a:gd name="connsiteY39" fmla="*/ 5035 h 10000"/>
                      <a:gd name="connsiteX40" fmla="*/ 7706 w 10000"/>
                      <a:gd name="connsiteY40" fmla="*/ 6643 h 10000"/>
                      <a:gd name="connsiteX41" fmla="*/ 7706 w 10000"/>
                      <a:gd name="connsiteY41" fmla="*/ 8252 h 10000"/>
                      <a:gd name="connsiteX42" fmla="*/ 8299 w 10000"/>
                      <a:gd name="connsiteY42" fmla="*/ 10000 h 10000"/>
                      <a:gd name="connsiteX43" fmla="*/ 9356 w 10000"/>
                      <a:gd name="connsiteY43" fmla="*/ 10000 h 10000"/>
                      <a:gd name="connsiteX44" fmla="*/ 10000 w 10000"/>
                      <a:gd name="connsiteY44" fmla="*/ 8252 h 10000"/>
                      <a:gd name="connsiteX45" fmla="*/ 10000 w 10000"/>
                      <a:gd name="connsiteY45" fmla="*/ 6643 h 10000"/>
                      <a:gd name="connsiteX46" fmla="*/ 9948 w 10000"/>
                      <a:gd name="connsiteY46" fmla="*/ 6294 h 10000"/>
                      <a:gd name="connsiteX47" fmla="*/ 9923 w 10000"/>
                      <a:gd name="connsiteY47" fmla="*/ 5944 h 10000"/>
                      <a:gd name="connsiteX48" fmla="*/ 9871 w 10000"/>
                      <a:gd name="connsiteY48" fmla="*/ 5734 h 10000"/>
                      <a:gd name="connsiteX49" fmla="*/ 9768 w 10000"/>
                      <a:gd name="connsiteY49" fmla="*/ 5455 h 10000"/>
                      <a:gd name="connsiteX0" fmla="*/ 9768 w 10000"/>
                      <a:gd name="connsiteY0" fmla="*/ 5455 h 10000"/>
                      <a:gd name="connsiteX1" fmla="*/ 9459 w 10000"/>
                      <a:gd name="connsiteY1" fmla="*/ 4196 h 10000"/>
                      <a:gd name="connsiteX2" fmla="*/ 8969 w 10000"/>
                      <a:gd name="connsiteY2" fmla="*/ 3007 h 10000"/>
                      <a:gd name="connsiteX3" fmla="*/ 8351 w 10000"/>
                      <a:gd name="connsiteY3" fmla="*/ 1958 h 10000"/>
                      <a:gd name="connsiteX4" fmla="*/ 7629 w 10000"/>
                      <a:gd name="connsiteY4" fmla="*/ 1189 h 10000"/>
                      <a:gd name="connsiteX5" fmla="*/ 6830 w 10000"/>
                      <a:gd name="connsiteY5" fmla="*/ 490 h 10000"/>
                      <a:gd name="connsiteX6" fmla="*/ 5954 w 10000"/>
                      <a:gd name="connsiteY6" fmla="*/ 210 h 10000"/>
                      <a:gd name="connsiteX7" fmla="*/ 4974 w 10000"/>
                      <a:gd name="connsiteY7" fmla="*/ 0 h 10000"/>
                      <a:gd name="connsiteX8" fmla="*/ 4046 w 10000"/>
                      <a:gd name="connsiteY8" fmla="*/ 210 h 10000"/>
                      <a:gd name="connsiteX9" fmla="*/ 3119 w 10000"/>
                      <a:gd name="connsiteY9" fmla="*/ 490 h 10000"/>
                      <a:gd name="connsiteX10" fmla="*/ 2320 w 10000"/>
                      <a:gd name="connsiteY10" fmla="*/ 1189 h 10000"/>
                      <a:gd name="connsiteX11" fmla="*/ 1598 w 10000"/>
                      <a:gd name="connsiteY11" fmla="*/ 2028 h 10000"/>
                      <a:gd name="connsiteX12" fmla="*/ 1005 w 10000"/>
                      <a:gd name="connsiteY12" fmla="*/ 3077 h 10000"/>
                      <a:gd name="connsiteX13" fmla="*/ 490 w 10000"/>
                      <a:gd name="connsiteY13" fmla="*/ 4266 h 10000"/>
                      <a:gd name="connsiteX14" fmla="*/ 180 w 10000"/>
                      <a:gd name="connsiteY14" fmla="*/ 5524 h 10000"/>
                      <a:gd name="connsiteX15" fmla="*/ 77 w 10000"/>
                      <a:gd name="connsiteY15" fmla="*/ 5874 h 10000"/>
                      <a:gd name="connsiteX16" fmla="*/ 26 w 10000"/>
                      <a:gd name="connsiteY16" fmla="*/ 6224 h 10000"/>
                      <a:gd name="connsiteX17" fmla="*/ 0 w 10000"/>
                      <a:gd name="connsiteY17" fmla="*/ 6643 h 10000"/>
                      <a:gd name="connsiteX18" fmla="*/ 0 w 10000"/>
                      <a:gd name="connsiteY18" fmla="*/ 8252 h 10000"/>
                      <a:gd name="connsiteX19" fmla="*/ 77 w 10000"/>
                      <a:gd name="connsiteY19" fmla="*/ 9091 h 10000"/>
                      <a:gd name="connsiteX20" fmla="*/ 309 w 10000"/>
                      <a:gd name="connsiteY20" fmla="*/ 9720 h 10000"/>
                      <a:gd name="connsiteX21" fmla="*/ 619 w 10000"/>
                      <a:gd name="connsiteY21" fmla="*/ 10000 h 10000"/>
                      <a:gd name="connsiteX22" fmla="*/ 1675 w 10000"/>
                      <a:gd name="connsiteY22" fmla="*/ 10000 h 10000"/>
                      <a:gd name="connsiteX23" fmla="*/ 1985 w 10000"/>
                      <a:gd name="connsiteY23" fmla="*/ 9720 h 10000"/>
                      <a:gd name="connsiteX24" fmla="*/ 2216 w 10000"/>
                      <a:gd name="connsiteY24" fmla="*/ 9091 h 10000"/>
                      <a:gd name="connsiteX25" fmla="*/ 2320 w 10000"/>
                      <a:gd name="connsiteY25" fmla="*/ 8252 h 10000"/>
                      <a:gd name="connsiteX26" fmla="*/ 2320 w 10000"/>
                      <a:gd name="connsiteY26" fmla="*/ 6643 h 10000"/>
                      <a:gd name="connsiteX27" fmla="*/ 2216 w 10000"/>
                      <a:gd name="connsiteY27" fmla="*/ 5944 h 10000"/>
                      <a:gd name="connsiteX28" fmla="*/ 2062 w 10000"/>
                      <a:gd name="connsiteY28" fmla="*/ 5385 h 10000"/>
                      <a:gd name="connsiteX29" fmla="*/ 1804 w 10000"/>
                      <a:gd name="connsiteY29" fmla="*/ 5035 h 10000"/>
                      <a:gd name="connsiteX30" fmla="*/ 1985 w 10000"/>
                      <a:gd name="connsiteY30" fmla="*/ 4755 h 10000"/>
                      <a:gd name="connsiteX31" fmla="*/ 2629 w 10000"/>
                      <a:gd name="connsiteY31" fmla="*/ 3986 h 10000"/>
                      <a:gd name="connsiteX32" fmla="*/ 3351 w 10000"/>
                      <a:gd name="connsiteY32" fmla="*/ 3427 h 10000"/>
                      <a:gd name="connsiteX33" fmla="*/ 4149 w 10000"/>
                      <a:gd name="connsiteY33" fmla="*/ 3077 h 10000"/>
                      <a:gd name="connsiteX34" fmla="*/ 4974 w 10000"/>
                      <a:gd name="connsiteY34" fmla="*/ 3007 h 10000"/>
                      <a:gd name="connsiteX35" fmla="*/ 5825 w 10000"/>
                      <a:gd name="connsiteY35" fmla="*/ 3077 h 10000"/>
                      <a:gd name="connsiteX36" fmla="*/ 6624 w 10000"/>
                      <a:gd name="connsiteY36" fmla="*/ 3427 h 10000"/>
                      <a:gd name="connsiteX37" fmla="*/ 7345 w 10000"/>
                      <a:gd name="connsiteY37" fmla="*/ 3986 h 10000"/>
                      <a:gd name="connsiteX38" fmla="*/ 7990 w 10000"/>
                      <a:gd name="connsiteY38" fmla="*/ 4755 h 10000"/>
                      <a:gd name="connsiteX39" fmla="*/ 8170 w 10000"/>
                      <a:gd name="connsiteY39" fmla="*/ 5035 h 10000"/>
                      <a:gd name="connsiteX40" fmla="*/ 7706 w 10000"/>
                      <a:gd name="connsiteY40" fmla="*/ 6643 h 10000"/>
                      <a:gd name="connsiteX41" fmla="*/ 7706 w 10000"/>
                      <a:gd name="connsiteY41" fmla="*/ 8252 h 10000"/>
                      <a:gd name="connsiteX42" fmla="*/ 8299 w 10000"/>
                      <a:gd name="connsiteY42" fmla="*/ 10000 h 10000"/>
                      <a:gd name="connsiteX43" fmla="*/ 9356 w 10000"/>
                      <a:gd name="connsiteY43" fmla="*/ 10000 h 10000"/>
                      <a:gd name="connsiteX44" fmla="*/ 10000 w 10000"/>
                      <a:gd name="connsiteY44" fmla="*/ 8252 h 10000"/>
                      <a:gd name="connsiteX45" fmla="*/ 10000 w 10000"/>
                      <a:gd name="connsiteY45" fmla="*/ 6643 h 10000"/>
                      <a:gd name="connsiteX46" fmla="*/ 9948 w 10000"/>
                      <a:gd name="connsiteY46" fmla="*/ 6294 h 10000"/>
                      <a:gd name="connsiteX47" fmla="*/ 9923 w 10000"/>
                      <a:gd name="connsiteY47" fmla="*/ 5944 h 10000"/>
                      <a:gd name="connsiteX48" fmla="*/ 9871 w 10000"/>
                      <a:gd name="connsiteY48" fmla="*/ 5734 h 10000"/>
                      <a:gd name="connsiteX49" fmla="*/ 9768 w 10000"/>
                      <a:gd name="connsiteY49" fmla="*/ 5455 h 10000"/>
                      <a:gd name="connsiteX0" fmla="*/ 9768 w 10000"/>
                      <a:gd name="connsiteY0" fmla="*/ 5455 h 10000"/>
                      <a:gd name="connsiteX1" fmla="*/ 9459 w 10000"/>
                      <a:gd name="connsiteY1" fmla="*/ 4196 h 10000"/>
                      <a:gd name="connsiteX2" fmla="*/ 8969 w 10000"/>
                      <a:gd name="connsiteY2" fmla="*/ 3007 h 10000"/>
                      <a:gd name="connsiteX3" fmla="*/ 8351 w 10000"/>
                      <a:gd name="connsiteY3" fmla="*/ 1958 h 10000"/>
                      <a:gd name="connsiteX4" fmla="*/ 7629 w 10000"/>
                      <a:gd name="connsiteY4" fmla="*/ 1189 h 10000"/>
                      <a:gd name="connsiteX5" fmla="*/ 6830 w 10000"/>
                      <a:gd name="connsiteY5" fmla="*/ 490 h 10000"/>
                      <a:gd name="connsiteX6" fmla="*/ 5954 w 10000"/>
                      <a:gd name="connsiteY6" fmla="*/ 210 h 10000"/>
                      <a:gd name="connsiteX7" fmla="*/ 4974 w 10000"/>
                      <a:gd name="connsiteY7" fmla="*/ 0 h 10000"/>
                      <a:gd name="connsiteX8" fmla="*/ 4046 w 10000"/>
                      <a:gd name="connsiteY8" fmla="*/ 210 h 10000"/>
                      <a:gd name="connsiteX9" fmla="*/ 3119 w 10000"/>
                      <a:gd name="connsiteY9" fmla="*/ 490 h 10000"/>
                      <a:gd name="connsiteX10" fmla="*/ 2320 w 10000"/>
                      <a:gd name="connsiteY10" fmla="*/ 1189 h 10000"/>
                      <a:gd name="connsiteX11" fmla="*/ 1598 w 10000"/>
                      <a:gd name="connsiteY11" fmla="*/ 2028 h 10000"/>
                      <a:gd name="connsiteX12" fmla="*/ 1005 w 10000"/>
                      <a:gd name="connsiteY12" fmla="*/ 3077 h 10000"/>
                      <a:gd name="connsiteX13" fmla="*/ 490 w 10000"/>
                      <a:gd name="connsiteY13" fmla="*/ 4266 h 10000"/>
                      <a:gd name="connsiteX14" fmla="*/ 180 w 10000"/>
                      <a:gd name="connsiteY14" fmla="*/ 5524 h 10000"/>
                      <a:gd name="connsiteX15" fmla="*/ 77 w 10000"/>
                      <a:gd name="connsiteY15" fmla="*/ 5874 h 10000"/>
                      <a:gd name="connsiteX16" fmla="*/ 26 w 10000"/>
                      <a:gd name="connsiteY16" fmla="*/ 6224 h 10000"/>
                      <a:gd name="connsiteX17" fmla="*/ 0 w 10000"/>
                      <a:gd name="connsiteY17" fmla="*/ 6643 h 10000"/>
                      <a:gd name="connsiteX18" fmla="*/ 0 w 10000"/>
                      <a:gd name="connsiteY18" fmla="*/ 8252 h 10000"/>
                      <a:gd name="connsiteX19" fmla="*/ 77 w 10000"/>
                      <a:gd name="connsiteY19" fmla="*/ 9091 h 10000"/>
                      <a:gd name="connsiteX20" fmla="*/ 309 w 10000"/>
                      <a:gd name="connsiteY20" fmla="*/ 9720 h 10000"/>
                      <a:gd name="connsiteX21" fmla="*/ 619 w 10000"/>
                      <a:gd name="connsiteY21" fmla="*/ 10000 h 10000"/>
                      <a:gd name="connsiteX22" fmla="*/ 1675 w 10000"/>
                      <a:gd name="connsiteY22" fmla="*/ 10000 h 10000"/>
                      <a:gd name="connsiteX23" fmla="*/ 1985 w 10000"/>
                      <a:gd name="connsiteY23" fmla="*/ 9720 h 10000"/>
                      <a:gd name="connsiteX24" fmla="*/ 2216 w 10000"/>
                      <a:gd name="connsiteY24" fmla="*/ 9091 h 10000"/>
                      <a:gd name="connsiteX25" fmla="*/ 2320 w 10000"/>
                      <a:gd name="connsiteY25" fmla="*/ 8252 h 10000"/>
                      <a:gd name="connsiteX26" fmla="*/ 2320 w 10000"/>
                      <a:gd name="connsiteY26" fmla="*/ 6643 h 10000"/>
                      <a:gd name="connsiteX27" fmla="*/ 2216 w 10000"/>
                      <a:gd name="connsiteY27" fmla="*/ 5944 h 10000"/>
                      <a:gd name="connsiteX28" fmla="*/ 2062 w 10000"/>
                      <a:gd name="connsiteY28" fmla="*/ 5385 h 10000"/>
                      <a:gd name="connsiteX29" fmla="*/ 1804 w 10000"/>
                      <a:gd name="connsiteY29" fmla="*/ 5035 h 10000"/>
                      <a:gd name="connsiteX30" fmla="*/ 1985 w 10000"/>
                      <a:gd name="connsiteY30" fmla="*/ 4755 h 10000"/>
                      <a:gd name="connsiteX31" fmla="*/ 2629 w 10000"/>
                      <a:gd name="connsiteY31" fmla="*/ 3986 h 10000"/>
                      <a:gd name="connsiteX32" fmla="*/ 3351 w 10000"/>
                      <a:gd name="connsiteY32" fmla="*/ 3427 h 10000"/>
                      <a:gd name="connsiteX33" fmla="*/ 4149 w 10000"/>
                      <a:gd name="connsiteY33" fmla="*/ 3077 h 10000"/>
                      <a:gd name="connsiteX34" fmla="*/ 4974 w 10000"/>
                      <a:gd name="connsiteY34" fmla="*/ 3007 h 10000"/>
                      <a:gd name="connsiteX35" fmla="*/ 5825 w 10000"/>
                      <a:gd name="connsiteY35" fmla="*/ 3077 h 10000"/>
                      <a:gd name="connsiteX36" fmla="*/ 6624 w 10000"/>
                      <a:gd name="connsiteY36" fmla="*/ 3427 h 10000"/>
                      <a:gd name="connsiteX37" fmla="*/ 7345 w 10000"/>
                      <a:gd name="connsiteY37" fmla="*/ 3986 h 10000"/>
                      <a:gd name="connsiteX38" fmla="*/ 7990 w 10000"/>
                      <a:gd name="connsiteY38" fmla="*/ 4755 h 10000"/>
                      <a:gd name="connsiteX39" fmla="*/ 8170 w 10000"/>
                      <a:gd name="connsiteY39" fmla="*/ 5035 h 10000"/>
                      <a:gd name="connsiteX40" fmla="*/ 7706 w 10000"/>
                      <a:gd name="connsiteY40" fmla="*/ 6643 h 10000"/>
                      <a:gd name="connsiteX41" fmla="*/ 7706 w 10000"/>
                      <a:gd name="connsiteY41" fmla="*/ 8252 h 10000"/>
                      <a:gd name="connsiteX42" fmla="*/ 8299 w 10000"/>
                      <a:gd name="connsiteY42" fmla="*/ 10000 h 10000"/>
                      <a:gd name="connsiteX43" fmla="*/ 9356 w 10000"/>
                      <a:gd name="connsiteY43" fmla="*/ 10000 h 10000"/>
                      <a:gd name="connsiteX44" fmla="*/ 10000 w 10000"/>
                      <a:gd name="connsiteY44" fmla="*/ 8252 h 10000"/>
                      <a:gd name="connsiteX45" fmla="*/ 10000 w 10000"/>
                      <a:gd name="connsiteY45" fmla="*/ 6643 h 10000"/>
                      <a:gd name="connsiteX46" fmla="*/ 9948 w 10000"/>
                      <a:gd name="connsiteY46" fmla="*/ 6294 h 10000"/>
                      <a:gd name="connsiteX47" fmla="*/ 9923 w 10000"/>
                      <a:gd name="connsiteY47" fmla="*/ 5944 h 10000"/>
                      <a:gd name="connsiteX48" fmla="*/ 9871 w 10000"/>
                      <a:gd name="connsiteY48" fmla="*/ 5734 h 10000"/>
                      <a:gd name="connsiteX49" fmla="*/ 9768 w 10000"/>
                      <a:gd name="connsiteY49" fmla="*/ 5455 h 10000"/>
                      <a:gd name="connsiteX0" fmla="*/ 9768 w 10000"/>
                      <a:gd name="connsiteY0" fmla="*/ 5455 h 10044"/>
                      <a:gd name="connsiteX1" fmla="*/ 9459 w 10000"/>
                      <a:gd name="connsiteY1" fmla="*/ 4196 h 10044"/>
                      <a:gd name="connsiteX2" fmla="*/ 8969 w 10000"/>
                      <a:gd name="connsiteY2" fmla="*/ 3007 h 10044"/>
                      <a:gd name="connsiteX3" fmla="*/ 8351 w 10000"/>
                      <a:gd name="connsiteY3" fmla="*/ 1958 h 10044"/>
                      <a:gd name="connsiteX4" fmla="*/ 7629 w 10000"/>
                      <a:gd name="connsiteY4" fmla="*/ 1189 h 10044"/>
                      <a:gd name="connsiteX5" fmla="*/ 6830 w 10000"/>
                      <a:gd name="connsiteY5" fmla="*/ 490 h 10044"/>
                      <a:gd name="connsiteX6" fmla="*/ 5954 w 10000"/>
                      <a:gd name="connsiteY6" fmla="*/ 210 h 10044"/>
                      <a:gd name="connsiteX7" fmla="*/ 4974 w 10000"/>
                      <a:gd name="connsiteY7" fmla="*/ 0 h 10044"/>
                      <a:gd name="connsiteX8" fmla="*/ 4046 w 10000"/>
                      <a:gd name="connsiteY8" fmla="*/ 210 h 10044"/>
                      <a:gd name="connsiteX9" fmla="*/ 3119 w 10000"/>
                      <a:gd name="connsiteY9" fmla="*/ 490 h 10044"/>
                      <a:gd name="connsiteX10" fmla="*/ 2320 w 10000"/>
                      <a:gd name="connsiteY10" fmla="*/ 1189 h 10044"/>
                      <a:gd name="connsiteX11" fmla="*/ 1598 w 10000"/>
                      <a:gd name="connsiteY11" fmla="*/ 2028 h 10044"/>
                      <a:gd name="connsiteX12" fmla="*/ 1005 w 10000"/>
                      <a:gd name="connsiteY12" fmla="*/ 3077 h 10044"/>
                      <a:gd name="connsiteX13" fmla="*/ 490 w 10000"/>
                      <a:gd name="connsiteY13" fmla="*/ 4266 h 10044"/>
                      <a:gd name="connsiteX14" fmla="*/ 180 w 10000"/>
                      <a:gd name="connsiteY14" fmla="*/ 5524 h 10044"/>
                      <a:gd name="connsiteX15" fmla="*/ 77 w 10000"/>
                      <a:gd name="connsiteY15" fmla="*/ 5874 h 10044"/>
                      <a:gd name="connsiteX16" fmla="*/ 26 w 10000"/>
                      <a:gd name="connsiteY16" fmla="*/ 6224 h 10044"/>
                      <a:gd name="connsiteX17" fmla="*/ 0 w 10000"/>
                      <a:gd name="connsiteY17" fmla="*/ 6643 h 10044"/>
                      <a:gd name="connsiteX18" fmla="*/ 0 w 10000"/>
                      <a:gd name="connsiteY18" fmla="*/ 8252 h 10044"/>
                      <a:gd name="connsiteX19" fmla="*/ 77 w 10000"/>
                      <a:gd name="connsiteY19" fmla="*/ 9091 h 10044"/>
                      <a:gd name="connsiteX20" fmla="*/ 309 w 10000"/>
                      <a:gd name="connsiteY20" fmla="*/ 9720 h 10044"/>
                      <a:gd name="connsiteX21" fmla="*/ 619 w 10000"/>
                      <a:gd name="connsiteY21" fmla="*/ 10000 h 10044"/>
                      <a:gd name="connsiteX22" fmla="*/ 1675 w 10000"/>
                      <a:gd name="connsiteY22" fmla="*/ 10000 h 10044"/>
                      <a:gd name="connsiteX23" fmla="*/ 1985 w 10000"/>
                      <a:gd name="connsiteY23" fmla="*/ 9720 h 10044"/>
                      <a:gd name="connsiteX24" fmla="*/ 2216 w 10000"/>
                      <a:gd name="connsiteY24" fmla="*/ 9091 h 10044"/>
                      <a:gd name="connsiteX25" fmla="*/ 2320 w 10000"/>
                      <a:gd name="connsiteY25" fmla="*/ 8252 h 10044"/>
                      <a:gd name="connsiteX26" fmla="*/ 2320 w 10000"/>
                      <a:gd name="connsiteY26" fmla="*/ 6643 h 10044"/>
                      <a:gd name="connsiteX27" fmla="*/ 2216 w 10000"/>
                      <a:gd name="connsiteY27" fmla="*/ 5944 h 10044"/>
                      <a:gd name="connsiteX28" fmla="*/ 2062 w 10000"/>
                      <a:gd name="connsiteY28" fmla="*/ 5385 h 10044"/>
                      <a:gd name="connsiteX29" fmla="*/ 1804 w 10000"/>
                      <a:gd name="connsiteY29" fmla="*/ 5035 h 10044"/>
                      <a:gd name="connsiteX30" fmla="*/ 1985 w 10000"/>
                      <a:gd name="connsiteY30" fmla="*/ 4755 h 10044"/>
                      <a:gd name="connsiteX31" fmla="*/ 2629 w 10000"/>
                      <a:gd name="connsiteY31" fmla="*/ 3986 h 10044"/>
                      <a:gd name="connsiteX32" fmla="*/ 3351 w 10000"/>
                      <a:gd name="connsiteY32" fmla="*/ 3427 h 10044"/>
                      <a:gd name="connsiteX33" fmla="*/ 4149 w 10000"/>
                      <a:gd name="connsiteY33" fmla="*/ 3077 h 10044"/>
                      <a:gd name="connsiteX34" fmla="*/ 4974 w 10000"/>
                      <a:gd name="connsiteY34" fmla="*/ 3007 h 10044"/>
                      <a:gd name="connsiteX35" fmla="*/ 5825 w 10000"/>
                      <a:gd name="connsiteY35" fmla="*/ 3077 h 10044"/>
                      <a:gd name="connsiteX36" fmla="*/ 6624 w 10000"/>
                      <a:gd name="connsiteY36" fmla="*/ 3427 h 10044"/>
                      <a:gd name="connsiteX37" fmla="*/ 7345 w 10000"/>
                      <a:gd name="connsiteY37" fmla="*/ 3986 h 10044"/>
                      <a:gd name="connsiteX38" fmla="*/ 7990 w 10000"/>
                      <a:gd name="connsiteY38" fmla="*/ 4755 h 10044"/>
                      <a:gd name="connsiteX39" fmla="*/ 8170 w 10000"/>
                      <a:gd name="connsiteY39" fmla="*/ 5035 h 10044"/>
                      <a:gd name="connsiteX40" fmla="*/ 7706 w 10000"/>
                      <a:gd name="connsiteY40" fmla="*/ 6643 h 10044"/>
                      <a:gd name="connsiteX41" fmla="*/ 7706 w 10000"/>
                      <a:gd name="connsiteY41" fmla="*/ 8252 h 10044"/>
                      <a:gd name="connsiteX42" fmla="*/ 8299 w 10000"/>
                      <a:gd name="connsiteY42" fmla="*/ 10000 h 10044"/>
                      <a:gd name="connsiteX43" fmla="*/ 9356 w 10000"/>
                      <a:gd name="connsiteY43" fmla="*/ 10000 h 10044"/>
                      <a:gd name="connsiteX44" fmla="*/ 10000 w 10000"/>
                      <a:gd name="connsiteY44" fmla="*/ 8252 h 10044"/>
                      <a:gd name="connsiteX45" fmla="*/ 10000 w 10000"/>
                      <a:gd name="connsiteY45" fmla="*/ 6643 h 10044"/>
                      <a:gd name="connsiteX46" fmla="*/ 9948 w 10000"/>
                      <a:gd name="connsiteY46" fmla="*/ 6294 h 10044"/>
                      <a:gd name="connsiteX47" fmla="*/ 9923 w 10000"/>
                      <a:gd name="connsiteY47" fmla="*/ 5944 h 10044"/>
                      <a:gd name="connsiteX48" fmla="*/ 9871 w 10000"/>
                      <a:gd name="connsiteY48" fmla="*/ 5734 h 10044"/>
                      <a:gd name="connsiteX49" fmla="*/ 9768 w 10000"/>
                      <a:gd name="connsiteY49" fmla="*/ 5455 h 10044"/>
                      <a:gd name="connsiteX0" fmla="*/ 9768 w 10000"/>
                      <a:gd name="connsiteY0" fmla="*/ 5455 h 10000"/>
                      <a:gd name="connsiteX1" fmla="*/ 9459 w 10000"/>
                      <a:gd name="connsiteY1" fmla="*/ 4196 h 10000"/>
                      <a:gd name="connsiteX2" fmla="*/ 8969 w 10000"/>
                      <a:gd name="connsiteY2" fmla="*/ 3007 h 10000"/>
                      <a:gd name="connsiteX3" fmla="*/ 8351 w 10000"/>
                      <a:gd name="connsiteY3" fmla="*/ 1958 h 10000"/>
                      <a:gd name="connsiteX4" fmla="*/ 7629 w 10000"/>
                      <a:gd name="connsiteY4" fmla="*/ 1189 h 10000"/>
                      <a:gd name="connsiteX5" fmla="*/ 6830 w 10000"/>
                      <a:gd name="connsiteY5" fmla="*/ 490 h 10000"/>
                      <a:gd name="connsiteX6" fmla="*/ 5954 w 10000"/>
                      <a:gd name="connsiteY6" fmla="*/ 210 h 10000"/>
                      <a:gd name="connsiteX7" fmla="*/ 4974 w 10000"/>
                      <a:gd name="connsiteY7" fmla="*/ 0 h 10000"/>
                      <a:gd name="connsiteX8" fmla="*/ 4046 w 10000"/>
                      <a:gd name="connsiteY8" fmla="*/ 210 h 10000"/>
                      <a:gd name="connsiteX9" fmla="*/ 3119 w 10000"/>
                      <a:gd name="connsiteY9" fmla="*/ 490 h 10000"/>
                      <a:gd name="connsiteX10" fmla="*/ 2320 w 10000"/>
                      <a:gd name="connsiteY10" fmla="*/ 1189 h 10000"/>
                      <a:gd name="connsiteX11" fmla="*/ 1598 w 10000"/>
                      <a:gd name="connsiteY11" fmla="*/ 2028 h 10000"/>
                      <a:gd name="connsiteX12" fmla="*/ 1005 w 10000"/>
                      <a:gd name="connsiteY12" fmla="*/ 3077 h 10000"/>
                      <a:gd name="connsiteX13" fmla="*/ 490 w 10000"/>
                      <a:gd name="connsiteY13" fmla="*/ 4266 h 10000"/>
                      <a:gd name="connsiteX14" fmla="*/ 180 w 10000"/>
                      <a:gd name="connsiteY14" fmla="*/ 5524 h 10000"/>
                      <a:gd name="connsiteX15" fmla="*/ 77 w 10000"/>
                      <a:gd name="connsiteY15" fmla="*/ 5874 h 10000"/>
                      <a:gd name="connsiteX16" fmla="*/ 26 w 10000"/>
                      <a:gd name="connsiteY16" fmla="*/ 6224 h 10000"/>
                      <a:gd name="connsiteX17" fmla="*/ 0 w 10000"/>
                      <a:gd name="connsiteY17" fmla="*/ 6643 h 10000"/>
                      <a:gd name="connsiteX18" fmla="*/ 0 w 10000"/>
                      <a:gd name="connsiteY18" fmla="*/ 8252 h 10000"/>
                      <a:gd name="connsiteX19" fmla="*/ 77 w 10000"/>
                      <a:gd name="connsiteY19" fmla="*/ 9091 h 10000"/>
                      <a:gd name="connsiteX20" fmla="*/ 309 w 10000"/>
                      <a:gd name="connsiteY20" fmla="*/ 9720 h 10000"/>
                      <a:gd name="connsiteX21" fmla="*/ 619 w 10000"/>
                      <a:gd name="connsiteY21" fmla="*/ 10000 h 10000"/>
                      <a:gd name="connsiteX22" fmla="*/ 1675 w 10000"/>
                      <a:gd name="connsiteY22" fmla="*/ 10000 h 10000"/>
                      <a:gd name="connsiteX23" fmla="*/ 1985 w 10000"/>
                      <a:gd name="connsiteY23" fmla="*/ 9720 h 10000"/>
                      <a:gd name="connsiteX24" fmla="*/ 2216 w 10000"/>
                      <a:gd name="connsiteY24" fmla="*/ 9091 h 10000"/>
                      <a:gd name="connsiteX25" fmla="*/ 2320 w 10000"/>
                      <a:gd name="connsiteY25" fmla="*/ 8252 h 10000"/>
                      <a:gd name="connsiteX26" fmla="*/ 2320 w 10000"/>
                      <a:gd name="connsiteY26" fmla="*/ 6643 h 10000"/>
                      <a:gd name="connsiteX27" fmla="*/ 2216 w 10000"/>
                      <a:gd name="connsiteY27" fmla="*/ 5944 h 10000"/>
                      <a:gd name="connsiteX28" fmla="*/ 2062 w 10000"/>
                      <a:gd name="connsiteY28" fmla="*/ 5385 h 10000"/>
                      <a:gd name="connsiteX29" fmla="*/ 1804 w 10000"/>
                      <a:gd name="connsiteY29" fmla="*/ 5035 h 10000"/>
                      <a:gd name="connsiteX30" fmla="*/ 1985 w 10000"/>
                      <a:gd name="connsiteY30" fmla="*/ 4755 h 10000"/>
                      <a:gd name="connsiteX31" fmla="*/ 2629 w 10000"/>
                      <a:gd name="connsiteY31" fmla="*/ 3986 h 10000"/>
                      <a:gd name="connsiteX32" fmla="*/ 3351 w 10000"/>
                      <a:gd name="connsiteY32" fmla="*/ 3427 h 10000"/>
                      <a:gd name="connsiteX33" fmla="*/ 4149 w 10000"/>
                      <a:gd name="connsiteY33" fmla="*/ 3077 h 10000"/>
                      <a:gd name="connsiteX34" fmla="*/ 4974 w 10000"/>
                      <a:gd name="connsiteY34" fmla="*/ 3007 h 10000"/>
                      <a:gd name="connsiteX35" fmla="*/ 5825 w 10000"/>
                      <a:gd name="connsiteY35" fmla="*/ 3077 h 10000"/>
                      <a:gd name="connsiteX36" fmla="*/ 6624 w 10000"/>
                      <a:gd name="connsiteY36" fmla="*/ 3427 h 10000"/>
                      <a:gd name="connsiteX37" fmla="*/ 7345 w 10000"/>
                      <a:gd name="connsiteY37" fmla="*/ 3986 h 10000"/>
                      <a:gd name="connsiteX38" fmla="*/ 7990 w 10000"/>
                      <a:gd name="connsiteY38" fmla="*/ 4755 h 10000"/>
                      <a:gd name="connsiteX39" fmla="*/ 8170 w 10000"/>
                      <a:gd name="connsiteY39" fmla="*/ 5035 h 10000"/>
                      <a:gd name="connsiteX40" fmla="*/ 7706 w 10000"/>
                      <a:gd name="connsiteY40" fmla="*/ 6643 h 10000"/>
                      <a:gd name="connsiteX41" fmla="*/ 7706 w 10000"/>
                      <a:gd name="connsiteY41" fmla="*/ 8252 h 10000"/>
                      <a:gd name="connsiteX42" fmla="*/ 8299 w 10000"/>
                      <a:gd name="connsiteY42" fmla="*/ 10000 h 10000"/>
                      <a:gd name="connsiteX43" fmla="*/ 9356 w 10000"/>
                      <a:gd name="connsiteY43" fmla="*/ 10000 h 10000"/>
                      <a:gd name="connsiteX44" fmla="*/ 10000 w 10000"/>
                      <a:gd name="connsiteY44" fmla="*/ 8252 h 10000"/>
                      <a:gd name="connsiteX45" fmla="*/ 10000 w 10000"/>
                      <a:gd name="connsiteY45" fmla="*/ 6643 h 10000"/>
                      <a:gd name="connsiteX46" fmla="*/ 9948 w 10000"/>
                      <a:gd name="connsiteY46" fmla="*/ 6294 h 10000"/>
                      <a:gd name="connsiteX47" fmla="*/ 9923 w 10000"/>
                      <a:gd name="connsiteY47" fmla="*/ 5944 h 10000"/>
                      <a:gd name="connsiteX48" fmla="*/ 9871 w 10000"/>
                      <a:gd name="connsiteY48" fmla="*/ 5734 h 10000"/>
                      <a:gd name="connsiteX49" fmla="*/ 9768 w 10000"/>
                      <a:gd name="connsiteY49" fmla="*/ 5455 h 10000"/>
                      <a:gd name="connsiteX0" fmla="*/ 9871 w 10000"/>
                      <a:gd name="connsiteY0" fmla="*/ 5734 h 10000"/>
                      <a:gd name="connsiteX1" fmla="*/ 9459 w 10000"/>
                      <a:gd name="connsiteY1" fmla="*/ 4196 h 10000"/>
                      <a:gd name="connsiteX2" fmla="*/ 8969 w 10000"/>
                      <a:gd name="connsiteY2" fmla="*/ 3007 h 10000"/>
                      <a:gd name="connsiteX3" fmla="*/ 8351 w 10000"/>
                      <a:gd name="connsiteY3" fmla="*/ 1958 h 10000"/>
                      <a:gd name="connsiteX4" fmla="*/ 7629 w 10000"/>
                      <a:gd name="connsiteY4" fmla="*/ 1189 h 10000"/>
                      <a:gd name="connsiteX5" fmla="*/ 6830 w 10000"/>
                      <a:gd name="connsiteY5" fmla="*/ 490 h 10000"/>
                      <a:gd name="connsiteX6" fmla="*/ 5954 w 10000"/>
                      <a:gd name="connsiteY6" fmla="*/ 210 h 10000"/>
                      <a:gd name="connsiteX7" fmla="*/ 4974 w 10000"/>
                      <a:gd name="connsiteY7" fmla="*/ 0 h 10000"/>
                      <a:gd name="connsiteX8" fmla="*/ 4046 w 10000"/>
                      <a:gd name="connsiteY8" fmla="*/ 210 h 10000"/>
                      <a:gd name="connsiteX9" fmla="*/ 3119 w 10000"/>
                      <a:gd name="connsiteY9" fmla="*/ 490 h 10000"/>
                      <a:gd name="connsiteX10" fmla="*/ 2320 w 10000"/>
                      <a:gd name="connsiteY10" fmla="*/ 1189 h 10000"/>
                      <a:gd name="connsiteX11" fmla="*/ 1598 w 10000"/>
                      <a:gd name="connsiteY11" fmla="*/ 2028 h 10000"/>
                      <a:gd name="connsiteX12" fmla="*/ 1005 w 10000"/>
                      <a:gd name="connsiteY12" fmla="*/ 3077 h 10000"/>
                      <a:gd name="connsiteX13" fmla="*/ 490 w 10000"/>
                      <a:gd name="connsiteY13" fmla="*/ 4266 h 10000"/>
                      <a:gd name="connsiteX14" fmla="*/ 180 w 10000"/>
                      <a:gd name="connsiteY14" fmla="*/ 5524 h 10000"/>
                      <a:gd name="connsiteX15" fmla="*/ 77 w 10000"/>
                      <a:gd name="connsiteY15" fmla="*/ 5874 h 10000"/>
                      <a:gd name="connsiteX16" fmla="*/ 26 w 10000"/>
                      <a:gd name="connsiteY16" fmla="*/ 6224 h 10000"/>
                      <a:gd name="connsiteX17" fmla="*/ 0 w 10000"/>
                      <a:gd name="connsiteY17" fmla="*/ 6643 h 10000"/>
                      <a:gd name="connsiteX18" fmla="*/ 0 w 10000"/>
                      <a:gd name="connsiteY18" fmla="*/ 8252 h 10000"/>
                      <a:gd name="connsiteX19" fmla="*/ 77 w 10000"/>
                      <a:gd name="connsiteY19" fmla="*/ 9091 h 10000"/>
                      <a:gd name="connsiteX20" fmla="*/ 309 w 10000"/>
                      <a:gd name="connsiteY20" fmla="*/ 9720 h 10000"/>
                      <a:gd name="connsiteX21" fmla="*/ 619 w 10000"/>
                      <a:gd name="connsiteY21" fmla="*/ 10000 h 10000"/>
                      <a:gd name="connsiteX22" fmla="*/ 1675 w 10000"/>
                      <a:gd name="connsiteY22" fmla="*/ 10000 h 10000"/>
                      <a:gd name="connsiteX23" fmla="*/ 1985 w 10000"/>
                      <a:gd name="connsiteY23" fmla="*/ 9720 h 10000"/>
                      <a:gd name="connsiteX24" fmla="*/ 2216 w 10000"/>
                      <a:gd name="connsiteY24" fmla="*/ 9091 h 10000"/>
                      <a:gd name="connsiteX25" fmla="*/ 2320 w 10000"/>
                      <a:gd name="connsiteY25" fmla="*/ 8252 h 10000"/>
                      <a:gd name="connsiteX26" fmla="*/ 2320 w 10000"/>
                      <a:gd name="connsiteY26" fmla="*/ 6643 h 10000"/>
                      <a:gd name="connsiteX27" fmla="*/ 2216 w 10000"/>
                      <a:gd name="connsiteY27" fmla="*/ 5944 h 10000"/>
                      <a:gd name="connsiteX28" fmla="*/ 2062 w 10000"/>
                      <a:gd name="connsiteY28" fmla="*/ 5385 h 10000"/>
                      <a:gd name="connsiteX29" fmla="*/ 1804 w 10000"/>
                      <a:gd name="connsiteY29" fmla="*/ 5035 h 10000"/>
                      <a:gd name="connsiteX30" fmla="*/ 1985 w 10000"/>
                      <a:gd name="connsiteY30" fmla="*/ 4755 h 10000"/>
                      <a:gd name="connsiteX31" fmla="*/ 2629 w 10000"/>
                      <a:gd name="connsiteY31" fmla="*/ 3986 h 10000"/>
                      <a:gd name="connsiteX32" fmla="*/ 3351 w 10000"/>
                      <a:gd name="connsiteY32" fmla="*/ 3427 h 10000"/>
                      <a:gd name="connsiteX33" fmla="*/ 4149 w 10000"/>
                      <a:gd name="connsiteY33" fmla="*/ 3077 h 10000"/>
                      <a:gd name="connsiteX34" fmla="*/ 4974 w 10000"/>
                      <a:gd name="connsiteY34" fmla="*/ 3007 h 10000"/>
                      <a:gd name="connsiteX35" fmla="*/ 5825 w 10000"/>
                      <a:gd name="connsiteY35" fmla="*/ 3077 h 10000"/>
                      <a:gd name="connsiteX36" fmla="*/ 6624 w 10000"/>
                      <a:gd name="connsiteY36" fmla="*/ 3427 h 10000"/>
                      <a:gd name="connsiteX37" fmla="*/ 7345 w 10000"/>
                      <a:gd name="connsiteY37" fmla="*/ 3986 h 10000"/>
                      <a:gd name="connsiteX38" fmla="*/ 7990 w 10000"/>
                      <a:gd name="connsiteY38" fmla="*/ 4755 h 10000"/>
                      <a:gd name="connsiteX39" fmla="*/ 8170 w 10000"/>
                      <a:gd name="connsiteY39" fmla="*/ 5035 h 10000"/>
                      <a:gd name="connsiteX40" fmla="*/ 7706 w 10000"/>
                      <a:gd name="connsiteY40" fmla="*/ 6643 h 10000"/>
                      <a:gd name="connsiteX41" fmla="*/ 7706 w 10000"/>
                      <a:gd name="connsiteY41" fmla="*/ 8252 h 10000"/>
                      <a:gd name="connsiteX42" fmla="*/ 8299 w 10000"/>
                      <a:gd name="connsiteY42" fmla="*/ 10000 h 10000"/>
                      <a:gd name="connsiteX43" fmla="*/ 9356 w 10000"/>
                      <a:gd name="connsiteY43" fmla="*/ 10000 h 10000"/>
                      <a:gd name="connsiteX44" fmla="*/ 10000 w 10000"/>
                      <a:gd name="connsiteY44" fmla="*/ 8252 h 10000"/>
                      <a:gd name="connsiteX45" fmla="*/ 10000 w 10000"/>
                      <a:gd name="connsiteY45" fmla="*/ 6643 h 10000"/>
                      <a:gd name="connsiteX46" fmla="*/ 9948 w 10000"/>
                      <a:gd name="connsiteY46" fmla="*/ 6294 h 10000"/>
                      <a:gd name="connsiteX47" fmla="*/ 9923 w 10000"/>
                      <a:gd name="connsiteY47" fmla="*/ 5944 h 10000"/>
                      <a:gd name="connsiteX48" fmla="*/ 9871 w 10000"/>
                      <a:gd name="connsiteY48" fmla="*/ 5734 h 10000"/>
                      <a:gd name="connsiteX0" fmla="*/ 9923 w 10000"/>
                      <a:gd name="connsiteY0" fmla="*/ 5944 h 10000"/>
                      <a:gd name="connsiteX1" fmla="*/ 9459 w 10000"/>
                      <a:gd name="connsiteY1" fmla="*/ 4196 h 10000"/>
                      <a:gd name="connsiteX2" fmla="*/ 8969 w 10000"/>
                      <a:gd name="connsiteY2" fmla="*/ 3007 h 10000"/>
                      <a:gd name="connsiteX3" fmla="*/ 8351 w 10000"/>
                      <a:gd name="connsiteY3" fmla="*/ 1958 h 10000"/>
                      <a:gd name="connsiteX4" fmla="*/ 7629 w 10000"/>
                      <a:gd name="connsiteY4" fmla="*/ 1189 h 10000"/>
                      <a:gd name="connsiteX5" fmla="*/ 6830 w 10000"/>
                      <a:gd name="connsiteY5" fmla="*/ 490 h 10000"/>
                      <a:gd name="connsiteX6" fmla="*/ 5954 w 10000"/>
                      <a:gd name="connsiteY6" fmla="*/ 210 h 10000"/>
                      <a:gd name="connsiteX7" fmla="*/ 4974 w 10000"/>
                      <a:gd name="connsiteY7" fmla="*/ 0 h 10000"/>
                      <a:gd name="connsiteX8" fmla="*/ 4046 w 10000"/>
                      <a:gd name="connsiteY8" fmla="*/ 210 h 10000"/>
                      <a:gd name="connsiteX9" fmla="*/ 3119 w 10000"/>
                      <a:gd name="connsiteY9" fmla="*/ 490 h 10000"/>
                      <a:gd name="connsiteX10" fmla="*/ 2320 w 10000"/>
                      <a:gd name="connsiteY10" fmla="*/ 1189 h 10000"/>
                      <a:gd name="connsiteX11" fmla="*/ 1598 w 10000"/>
                      <a:gd name="connsiteY11" fmla="*/ 2028 h 10000"/>
                      <a:gd name="connsiteX12" fmla="*/ 1005 w 10000"/>
                      <a:gd name="connsiteY12" fmla="*/ 3077 h 10000"/>
                      <a:gd name="connsiteX13" fmla="*/ 490 w 10000"/>
                      <a:gd name="connsiteY13" fmla="*/ 4266 h 10000"/>
                      <a:gd name="connsiteX14" fmla="*/ 180 w 10000"/>
                      <a:gd name="connsiteY14" fmla="*/ 5524 h 10000"/>
                      <a:gd name="connsiteX15" fmla="*/ 77 w 10000"/>
                      <a:gd name="connsiteY15" fmla="*/ 5874 h 10000"/>
                      <a:gd name="connsiteX16" fmla="*/ 26 w 10000"/>
                      <a:gd name="connsiteY16" fmla="*/ 6224 h 10000"/>
                      <a:gd name="connsiteX17" fmla="*/ 0 w 10000"/>
                      <a:gd name="connsiteY17" fmla="*/ 6643 h 10000"/>
                      <a:gd name="connsiteX18" fmla="*/ 0 w 10000"/>
                      <a:gd name="connsiteY18" fmla="*/ 8252 h 10000"/>
                      <a:gd name="connsiteX19" fmla="*/ 77 w 10000"/>
                      <a:gd name="connsiteY19" fmla="*/ 9091 h 10000"/>
                      <a:gd name="connsiteX20" fmla="*/ 309 w 10000"/>
                      <a:gd name="connsiteY20" fmla="*/ 9720 h 10000"/>
                      <a:gd name="connsiteX21" fmla="*/ 619 w 10000"/>
                      <a:gd name="connsiteY21" fmla="*/ 10000 h 10000"/>
                      <a:gd name="connsiteX22" fmla="*/ 1675 w 10000"/>
                      <a:gd name="connsiteY22" fmla="*/ 10000 h 10000"/>
                      <a:gd name="connsiteX23" fmla="*/ 1985 w 10000"/>
                      <a:gd name="connsiteY23" fmla="*/ 9720 h 10000"/>
                      <a:gd name="connsiteX24" fmla="*/ 2216 w 10000"/>
                      <a:gd name="connsiteY24" fmla="*/ 9091 h 10000"/>
                      <a:gd name="connsiteX25" fmla="*/ 2320 w 10000"/>
                      <a:gd name="connsiteY25" fmla="*/ 8252 h 10000"/>
                      <a:gd name="connsiteX26" fmla="*/ 2320 w 10000"/>
                      <a:gd name="connsiteY26" fmla="*/ 6643 h 10000"/>
                      <a:gd name="connsiteX27" fmla="*/ 2216 w 10000"/>
                      <a:gd name="connsiteY27" fmla="*/ 5944 h 10000"/>
                      <a:gd name="connsiteX28" fmla="*/ 2062 w 10000"/>
                      <a:gd name="connsiteY28" fmla="*/ 5385 h 10000"/>
                      <a:gd name="connsiteX29" fmla="*/ 1804 w 10000"/>
                      <a:gd name="connsiteY29" fmla="*/ 5035 h 10000"/>
                      <a:gd name="connsiteX30" fmla="*/ 1985 w 10000"/>
                      <a:gd name="connsiteY30" fmla="*/ 4755 h 10000"/>
                      <a:gd name="connsiteX31" fmla="*/ 2629 w 10000"/>
                      <a:gd name="connsiteY31" fmla="*/ 3986 h 10000"/>
                      <a:gd name="connsiteX32" fmla="*/ 3351 w 10000"/>
                      <a:gd name="connsiteY32" fmla="*/ 3427 h 10000"/>
                      <a:gd name="connsiteX33" fmla="*/ 4149 w 10000"/>
                      <a:gd name="connsiteY33" fmla="*/ 3077 h 10000"/>
                      <a:gd name="connsiteX34" fmla="*/ 4974 w 10000"/>
                      <a:gd name="connsiteY34" fmla="*/ 3007 h 10000"/>
                      <a:gd name="connsiteX35" fmla="*/ 5825 w 10000"/>
                      <a:gd name="connsiteY35" fmla="*/ 3077 h 10000"/>
                      <a:gd name="connsiteX36" fmla="*/ 6624 w 10000"/>
                      <a:gd name="connsiteY36" fmla="*/ 3427 h 10000"/>
                      <a:gd name="connsiteX37" fmla="*/ 7345 w 10000"/>
                      <a:gd name="connsiteY37" fmla="*/ 3986 h 10000"/>
                      <a:gd name="connsiteX38" fmla="*/ 7990 w 10000"/>
                      <a:gd name="connsiteY38" fmla="*/ 4755 h 10000"/>
                      <a:gd name="connsiteX39" fmla="*/ 8170 w 10000"/>
                      <a:gd name="connsiteY39" fmla="*/ 5035 h 10000"/>
                      <a:gd name="connsiteX40" fmla="*/ 7706 w 10000"/>
                      <a:gd name="connsiteY40" fmla="*/ 6643 h 10000"/>
                      <a:gd name="connsiteX41" fmla="*/ 7706 w 10000"/>
                      <a:gd name="connsiteY41" fmla="*/ 8252 h 10000"/>
                      <a:gd name="connsiteX42" fmla="*/ 8299 w 10000"/>
                      <a:gd name="connsiteY42" fmla="*/ 10000 h 10000"/>
                      <a:gd name="connsiteX43" fmla="*/ 9356 w 10000"/>
                      <a:gd name="connsiteY43" fmla="*/ 10000 h 10000"/>
                      <a:gd name="connsiteX44" fmla="*/ 10000 w 10000"/>
                      <a:gd name="connsiteY44" fmla="*/ 8252 h 10000"/>
                      <a:gd name="connsiteX45" fmla="*/ 10000 w 10000"/>
                      <a:gd name="connsiteY45" fmla="*/ 6643 h 10000"/>
                      <a:gd name="connsiteX46" fmla="*/ 9948 w 10000"/>
                      <a:gd name="connsiteY46" fmla="*/ 6294 h 10000"/>
                      <a:gd name="connsiteX47" fmla="*/ 9923 w 10000"/>
                      <a:gd name="connsiteY47" fmla="*/ 5944 h 10000"/>
                      <a:gd name="connsiteX0" fmla="*/ 9948 w 10000"/>
                      <a:gd name="connsiteY0" fmla="*/ 6294 h 10000"/>
                      <a:gd name="connsiteX1" fmla="*/ 9459 w 10000"/>
                      <a:gd name="connsiteY1" fmla="*/ 4196 h 10000"/>
                      <a:gd name="connsiteX2" fmla="*/ 8969 w 10000"/>
                      <a:gd name="connsiteY2" fmla="*/ 3007 h 10000"/>
                      <a:gd name="connsiteX3" fmla="*/ 8351 w 10000"/>
                      <a:gd name="connsiteY3" fmla="*/ 1958 h 10000"/>
                      <a:gd name="connsiteX4" fmla="*/ 7629 w 10000"/>
                      <a:gd name="connsiteY4" fmla="*/ 1189 h 10000"/>
                      <a:gd name="connsiteX5" fmla="*/ 6830 w 10000"/>
                      <a:gd name="connsiteY5" fmla="*/ 490 h 10000"/>
                      <a:gd name="connsiteX6" fmla="*/ 5954 w 10000"/>
                      <a:gd name="connsiteY6" fmla="*/ 210 h 10000"/>
                      <a:gd name="connsiteX7" fmla="*/ 4974 w 10000"/>
                      <a:gd name="connsiteY7" fmla="*/ 0 h 10000"/>
                      <a:gd name="connsiteX8" fmla="*/ 4046 w 10000"/>
                      <a:gd name="connsiteY8" fmla="*/ 210 h 10000"/>
                      <a:gd name="connsiteX9" fmla="*/ 3119 w 10000"/>
                      <a:gd name="connsiteY9" fmla="*/ 490 h 10000"/>
                      <a:gd name="connsiteX10" fmla="*/ 2320 w 10000"/>
                      <a:gd name="connsiteY10" fmla="*/ 1189 h 10000"/>
                      <a:gd name="connsiteX11" fmla="*/ 1598 w 10000"/>
                      <a:gd name="connsiteY11" fmla="*/ 2028 h 10000"/>
                      <a:gd name="connsiteX12" fmla="*/ 1005 w 10000"/>
                      <a:gd name="connsiteY12" fmla="*/ 3077 h 10000"/>
                      <a:gd name="connsiteX13" fmla="*/ 490 w 10000"/>
                      <a:gd name="connsiteY13" fmla="*/ 4266 h 10000"/>
                      <a:gd name="connsiteX14" fmla="*/ 180 w 10000"/>
                      <a:gd name="connsiteY14" fmla="*/ 5524 h 10000"/>
                      <a:gd name="connsiteX15" fmla="*/ 77 w 10000"/>
                      <a:gd name="connsiteY15" fmla="*/ 5874 h 10000"/>
                      <a:gd name="connsiteX16" fmla="*/ 26 w 10000"/>
                      <a:gd name="connsiteY16" fmla="*/ 6224 h 10000"/>
                      <a:gd name="connsiteX17" fmla="*/ 0 w 10000"/>
                      <a:gd name="connsiteY17" fmla="*/ 6643 h 10000"/>
                      <a:gd name="connsiteX18" fmla="*/ 0 w 10000"/>
                      <a:gd name="connsiteY18" fmla="*/ 8252 h 10000"/>
                      <a:gd name="connsiteX19" fmla="*/ 77 w 10000"/>
                      <a:gd name="connsiteY19" fmla="*/ 9091 h 10000"/>
                      <a:gd name="connsiteX20" fmla="*/ 309 w 10000"/>
                      <a:gd name="connsiteY20" fmla="*/ 9720 h 10000"/>
                      <a:gd name="connsiteX21" fmla="*/ 619 w 10000"/>
                      <a:gd name="connsiteY21" fmla="*/ 10000 h 10000"/>
                      <a:gd name="connsiteX22" fmla="*/ 1675 w 10000"/>
                      <a:gd name="connsiteY22" fmla="*/ 10000 h 10000"/>
                      <a:gd name="connsiteX23" fmla="*/ 1985 w 10000"/>
                      <a:gd name="connsiteY23" fmla="*/ 9720 h 10000"/>
                      <a:gd name="connsiteX24" fmla="*/ 2216 w 10000"/>
                      <a:gd name="connsiteY24" fmla="*/ 9091 h 10000"/>
                      <a:gd name="connsiteX25" fmla="*/ 2320 w 10000"/>
                      <a:gd name="connsiteY25" fmla="*/ 8252 h 10000"/>
                      <a:gd name="connsiteX26" fmla="*/ 2320 w 10000"/>
                      <a:gd name="connsiteY26" fmla="*/ 6643 h 10000"/>
                      <a:gd name="connsiteX27" fmla="*/ 2216 w 10000"/>
                      <a:gd name="connsiteY27" fmla="*/ 5944 h 10000"/>
                      <a:gd name="connsiteX28" fmla="*/ 2062 w 10000"/>
                      <a:gd name="connsiteY28" fmla="*/ 5385 h 10000"/>
                      <a:gd name="connsiteX29" fmla="*/ 1804 w 10000"/>
                      <a:gd name="connsiteY29" fmla="*/ 5035 h 10000"/>
                      <a:gd name="connsiteX30" fmla="*/ 1985 w 10000"/>
                      <a:gd name="connsiteY30" fmla="*/ 4755 h 10000"/>
                      <a:gd name="connsiteX31" fmla="*/ 2629 w 10000"/>
                      <a:gd name="connsiteY31" fmla="*/ 3986 h 10000"/>
                      <a:gd name="connsiteX32" fmla="*/ 3351 w 10000"/>
                      <a:gd name="connsiteY32" fmla="*/ 3427 h 10000"/>
                      <a:gd name="connsiteX33" fmla="*/ 4149 w 10000"/>
                      <a:gd name="connsiteY33" fmla="*/ 3077 h 10000"/>
                      <a:gd name="connsiteX34" fmla="*/ 4974 w 10000"/>
                      <a:gd name="connsiteY34" fmla="*/ 3007 h 10000"/>
                      <a:gd name="connsiteX35" fmla="*/ 5825 w 10000"/>
                      <a:gd name="connsiteY35" fmla="*/ 3077 h 10000"/>
                      <a:gd name="connsiteX36" fmla="*/ 6624 w 10000"/>
                      <a:gd name="connsiteY36" fmla="*/ 3427 h 10000"/>
                      <a:gd name="connsiteX37" fmla="*/ 7345 w 10000"/>
                      <a:gd name="connsiteY37" fmla="*/ 3986 h 10000"/>
                      <a:gd name="connsiteX38" fmla="*/ 7990 w 10000"/>
                      <a:gd name="connsiteY38" fmla="*/ 4755 h 10000"/>
                      <a:gd name="connsiteX39" fmla="*/ 8170 w 10000"/>
                      <a:gd name="connsiteY39" fmla="*/ 5035 h 10000"/>
                      <a:gd name="connsiteX40" fmla="*/ 7706 w 10000"/>
                      <a:gd name="connsiteY40" fmla="*/ 6643 h 10000"/>
                      <a:gd name="connsiteX41" fmla="*/ 7706 w 10000"/>
                      <a:gd name="connsiteY41" fmla="*/ 8252 h 10000"/>
                      <a:gd name="connsiteX42" fmla="*/ 8299 w 10000"/>
                      <a:gd name="connsiteY42" fmla="*/ 10000 h 10000"/>
                      <a:gd name="connsiteX43" fmla="*/ 9356 w 10000"/>
                      <a:gd name="connsiteY43" fmla="*/ 10000 h 10000"/>
                      <a:gd name="connsiteX44" fmla="*/ 10000 w 10000"/>
                      <a:gd name="connsiteY44" fmla="*/ 8252 h 10000"/>
                      <a:gd name="connsiteX45" fmla="*/ 10000 w 10000"/>
                      <a:gd name="connsiteY45" fmla="*/ 6643 h 10000"/>
                      <a:gd name="connsiteX46" fmla="*/ 9948 w 10000"/>
                      <a:gd name="connsiteY46" fmla="*/ 6294 h 10000"/>
                      <a:gd name="connsiteX0" fmla="*/ 10000 w 10000"/>
                      <a:gd name="connsiteY0" fmla="*/ 6643 h 10000"/>
                      <a:gd name="connsiteX1" fmla="*/ 9459 w 10000"/>
                      <a:gd name="connsiteY1" fmla="*/ 4196 h 10000"/>
                      <a:gd name="connsiteX2" fmla="*/ 8969 w 10000"/>
                      <a:gd name="connsiteY2" fmla="*/ 3007 h 10000"/>
                      <a:gd name="connsiteX3" fmla="*/ 8351 w 10000"/>
                      <a:gd name="connsiteY3" fmla="*/ 1958 h 10000"/>
                      <a:gd name="connsiteX4" fmla="*/ 7629 w 10000"/>
                      <a:gd name="connsiteY4" fmla="*/ 1189 h 10000"/>
                      <a:gd name="connsiteX5" fmla="*/ 6830 w 10000"/>
                      <a:gd name="connsiteY5" fmla="*/ 490 h 10000"/>
                      <a:gd name="connsiteX6" fmla="*/ 5954 w 10000"/>
                      <a:gd name="connsiteY6" fmla="*/ 210 h 10000"/>
                      <a:gd name="connsiteX7" fmla="*/ 4974 w 10000"/>
                      <a:gd name="connsiteY7" fmla="*/ 0 h 10000"/>
                      <a:gd name="connsiteX8" fmla="*/ 4046 w 10000"/>
                      <a:gd name="connsiteY8" fmla="*/ 210 h 10000"/>
                      <a:gd name="connsiteX9" fmla="*/ 3119 w 10000"/>
                      <a:gd name="connsiteY9" fmla="*/ 490 h 10000"/>
                      <a:gd name="connsiteX10" fmla="*/ 2320 w 10000"/>
                      <a:gd name="connsiteY10" fmla="*/ 1189 h 10000"/>
                      <a:gd name="connsiteX11" fmla="*/ 1598 w 10000"/>
                      <a:gd name="connsiteY11" fmla="*/ 2028 h 10000"/>
                      <a:gd name="connsiteX12" fmla="*/ 1005 w 10000"/>
                      <a:gd name="connsiteY12" fmla="*/ 3077 h 10000"/>
                      <a:gd name="connsiteX13" fmla="*/ 490 w 10000"/>
                      <a:gd name="connsiteY13" fmla="*/ 4266 h 10000"/>
                      <a:gd name="connsiteX14" fmla="*/ 180 w 10000"/>
                      <a:gd name="connsiteY14" fmla="*/ 5524 h 10000"/>
                      <a:gd name="connsiteX15" fmla="*/ 77 w 10000"/>
                      <a:gd name="connsiteY15" fmla="*/ 5874 h 10000"/>
                      <a:gd name="connsiteX16" fmla="*/ 26 w 10000"/>
                      <a:gd name="connsiteY16" fmla="*/ 6224 h 10000"/>
                      <a:gd name="connsiteX17" fmla="*/ 0 w 10000"/>
                      <a:gd name="connsiteY17" fmla="*/ 6643 h 10000"/>
                      <a:gd name="connsiteX18" fmla="*/ 0 w 10000"/>
                      <a:gd name="connsiteY18" fmla="*/ 8252 h 10000"/>
                      <a:gd name="connsiteX19" fmla="*/ 77 w 10000"/>
                      <a:gd name="connsiteY19" fmla="*/ 9091 h 10000"/>
                      <a:gd name="connsiteX20" fmla="*/ 309 w 10000"/>
                      <a:gd name="connsiteY20" fmla="*/ 9720 h 10000"/>
                      <a:gd name="connsiteX21" fmla="*/ 619 w 10000"/>
                      <a:gd name="connsiteY21" fmla="*/ 10000 h 10000"/>
                      <a:gd name="connsiteX22" fmla="*/ 1675 w 10000"/>
                      <a:gd name="connsiteY22" fmla="*/ 10000 h 10000"/>
                      <a:gd name="connsiteX23" fmla="*/ 1985 w 10000"/>
                      <a:gd name="connsiteY23" fmla="*/ 9720 h 10000"/>
                      <a:gd name="connsiteX24" fmla="*/ 2216 w 10000"/>
                      <a:gd name="connsiteY24" fmla="*/ 9091 h 10000"/>
                      <a:gd name="connsiteX25" fmla="*/ 2320 w 10000"/>
                      <a:gd name="connsiteY25" fmla="*/ 8252 h 10000"/>
                      <a:gd name="connsiteX26" fmla="*/ 2320 w 10000"/>
                      <a:gd name="connsiteY26" fmla="*/ 6643 h 10000"/>
                      <a:gd name="connsiteX27" fmla="*/ 2216 w 10000"/>
                      <a:gd name="connsiteY27" fmla="*/ 5944 h 10000"/>
                      <a:gd name="connsiteX28" fmla="*/ 2062 w 10000"/>
                      <a:gd name="connsiteY28" fmla="*/ 5385 h 10000"/>
                      <a:gd name="connsiteX29" fmla="*/ 1804 w 10000"/>
                      <a:gd name="connsiteY29" fmla="*/ 5035 h 10000"/>
                      <a:gd name="connsiteX30" fmla="*/ 1985 w 10000"/>
                      <a:gd name="connsiteY30" fmla="*/ 4755 h 10000"/>
                      <a:gd name="connsiteX31" fmla="*/ 2629 w 10000"/>
                      <a:gd name="connsiteY31" fmla="*/ 3986 h 10000"/>
                      <a:gd name="connsiteX32" fmla="*/ 3351 w 10000"/>
                      <a:gd name="connsiteY32" fmla="*/ 3427 h 10000"/>
                      <a:gd name="connsiteX33" fmla="*/ 4149 w 10000"/>
                      <a:gd name="connsiteY33" fmla="*/ 3077 h 10000"/>
                      <a:gd name="connsiteX34" fmla="*/ 4974 w 10000"/>
                      <a:gd name="connsiteY34" fmla="*/ 3007 h 10000"/>
                      <a:gd name="connsiteX35" fmla="*/ 5825 w 10000"/>
                      <a:gd name="connsiteY35" fmla="*/ 3077 h 10000"/>
                      <a:gd name="connsiteX36" fmla="*/ 6624 w 10000"/>
                      <a:gd name="connsiteY36" fmla="*/ 3427 h 10000"/>
                      <a:gd name="connsiteX37" fmla="*/ 7345 w 10000"/>
                      <a:gd name="connsiteY37" fmla="*/ 3986 h 10000"/>
                      <a:gd name="connsiteX38" fmla="*/ 7990 w 10000"/>
                      <a:gd name="connsiteY38" fmla="*/ 4755 h 10000"/>
                      <a:gd name="connsiteX39" fmla="*/ 8170 w 10000"/>
                      <a:gd name="connsiteY39" fmla="*/ 5035 h 10000"/>
                      <a:gd name="connsiteX40" fmla="*/ 7706 w 10000"/>
                      <a:gd name="connsiteY40" fmla="*/ 6643 h 10000"/>
                      <a:gd name="connsiteX41" fmla="*/ 7706 w 10000"/>
                      <a:gd name="connsiteY41" fmla="*/ 8252 h 10000"/>
                      <a:gd name="connsiteX42" fmla="*/ 8299 w 10000"/>
                      <a:gd name="connsiteY42" fmla="*/ 10000 h 10000"/>
                      <a:gd name="connsiteX43" fmla="*/ 9356 w 10000"/>
                      <a:gd name="connsiteY43" fmla="*/ 10000 h 10000"/>
                      <a:gd name="connsiteX44" fmla="*/ 10000 w 10000"/>
                      <a:gd name="connsiteY44" fmla="*/ 8252 h 10000"/>
                      <a:gd name="connsiteX45" fmla="*/ 10000 w 10000"/>
                      <a:gd name="connsiteY45" fmla="*/ 6643 h 10000"/>
                      <a:gd name="connsiteX0" fmla="*/ 10000 w 10000"/>
                      <a:gd name="connsiteY0" fmla="*/ 6643 h 10000"/>
                      <a:gd name="connsiteX1" fmla="*/ 9459 w 10000"/>
                      <a:gd name="connsiteY1" fmla="*/ 4196 h 10000"/>
                      <a:gd name="connsiteX2" fmla="*/ 8969 w 10000"/>
                      <a:gd name="connsiteY2" fmla="*/ 3007 h 10000"/>
                      <a:gd name="connsiteX3" fmla="*/ 8351 w 10000"/>
                      <a:gd name="connsiteY3" fmla="*/ 1958 h 10000"/>
                      <a:gd name="connsiteX4" fmla="*/ 7629 w 10000"/>
                      <a:gd name="connsiteY4" fmla="*/ 1189 h 10000"/>
                      <a:gd name="connsiteX5" fmla="*/ 6830 w 10000"/>
                      <a:gd name="connsiteY5" fmla="*/ 490 h 10000"/>
                      <a:gd name="connsiteX6" fmla="*/ 5954 w 10000"/>
                      <a:gd name="connsiteY6" fmla="*/ 210 h 10000"/>
                      <a:gd name="connsiteX7" fmla="*/ 4974 w 10000"/>
                      <a:gd name="connsiteY7" fmla="*/ 0 h 10000"/>
                      <a:gd name="connsiteX8" fmla="*/ 4046 w 10000"/>
                      <a:gd name="connsiteY8" fmla="*/ 210 h 10000"/>
                      <a:gd name="connsiteX9" fmla="*/ 3119 w 10000"/>
                      <a:gd name="connsiteY9" fmla="*/ 490 h 10000"/>
                      <a:gd name="connsiteX10" fmla="*/ 2320 w 10000"/>
                      <a:gd name="connsiteY10" fmla="*/ 1189 h 10000"/>
                      <a:gd name="connsiteX11" fmla="*/ 1598 w 10000"/>
                      <a:gd name="connsiteY11" fmla="*/ 2028 h 10000"/>
                      <a:gd name="connsiteX12" fmla="*/ 1005 w 10000"/>
                      <a:gd name="connsiteY12" fmla="*/ 3077 h 10000"/>
                      <a:gd name="connsiteX13" fmla="*/ 490 w 10000"/>
                      <a:gd name="connsiteY13" fmla="*/ 4266 h 10000"/>
                      <a:gd name="connsiteX14" fmla="*/ 180 w 10000"/>
                      <a:gd name="connsiteY14" fmla="*/ 5524 h 10000"/>
                      <a:gd name="connsiteX15" fmla="*/ 77 w 10000"/>
                      <a:gd name="connsiteY15" fmla="*/ 5874 h 10000"/>
                      <a:gd name="connsiteX16" fmla="*/ 26 w 10000"/>
                      <a:gd name="connsiteY16" fmla="*/ 6224 h 10000"/>
                      <a:gd name="connsiteX17" fmla="*/ 0 w 10000"/>
                      <a:gd name="connsiteY17" fmla="*/ 6643 h 10000"/>
                      <a:gd name="connsiteX18" fmla="*/ 0 w 10000"/>
                      <a:gd name="connsiteY18" fmla="*/ 8252 h 10000"/>
                      <a:gd name="connsiteX19" fmla="*/ 77 w 10000"/>
                      <a:gd name="connsiteY19" fmla="*/ 9091 h 10000"/>
                      <a:gd name="connsiteX20" fmla="*/ 309 w 10000"/>
                      <a:gd name="connsiteY20" fmla="*/ 9720 h 10000"/>
                      <a:gd name="connsiteX21" fmla="*/ 619 w 10000"/>
                      <a:gd name="connsiteY21" fmla="*/ 10000 h 10000"/>
                      <a:gd name="connsiteX22" fmla="*/ 1675 w 10000"/>
                      <a:gd name="connsiteY22" fmla="*/ 10000 h 10000"/>
                      <a:gd name="connsiteX23" fmla="*/ 1985 w 10000"/>
                      <a:gd name="connsiteY23" fmla="*/ 9720 h 10000"/>
                      <a:gd name="connsiteX24" fmla="*/ 2216 w 10000"/>
                      <a:gd name="connsiteY24" fmla="*/ 9091 h 10000"/>
                      <a:gd name="connsiteX25" fmla="*/ 2320 w 10000"/>
                      <a:gd name="connsiteY25" fmla="*/ 8252 h 10000"/>
                      <a:gd name="connsiteX26" fmla="*/ 2320 w 10000"/>
                      <a:gd name="connsiteY26" fmla="*/ 6643 h 10000"/>
                      <a:gd name="connsiteX27" fmla="*/ 2216 w 10000"/>
                      <a:gd name="connsiteY27" fmla="*/ 5944 h 10000"/>
                      <a:gd name="connsiteX28" fmla="*/ 2062 w 10000"/>
                      <a:gd name="connsiteY28" fmla="*/ 5385 h 10000"/>
                      <a:gd name="connsiteX29" fmla="*/ 1804 w 10000"/>
                      <a:gd name="connsiteY29" fmla="*/ 5035 h 10000"/>
                      <a:gd name="connsiteX30" fmla="*/ 1985 w 10000"/>
                      <a:gd name="connsiteY30" fmla="*/ 4755 h 10000"/>
                      <a:gd name="connsiteX31" fmla="*/ 2629 w 10000"/>
                      <a:gd name="connsiteY31" fmla="*/ 3986 h 10000"/>
                      <a:gd name="connsiteX32" fmla="*/ 3351 w 10000"/>
                      <a:gd name="connsiteY32" fmla="*/ 3427 h 10000"/>
                      <a:gd name="connsiteX33" fmla="*/ 4149 w 10000"/>
                      <a:gd name="connsiteY33" fmla="*/ 3077 h 10000"/>
                      <a:gd name="connsiteX34" fmla="*/ 4974 w 10000"/>
                      <a:gd name="connsiteY34" fmla="*/ 3007 h 10000"/>
                      <a:gd name="connsiteX35" fmla="*/ 5825 w 10000"/>
                      <a:gd name="connsiteY35" fmla="*/ 3077 h 10000"/>
                      <a:gd name="connsiteX36" fmla="*/ 6624 w 10000"/>
                      <a:gd name="connsiteY36" fmla="*/ 3427 h 10000"/>
                      <a:gd name="connsiteX37" fmla="*/ 7990 w 10000"/>
                      <a:gd name="connsiteY37" fmla="*/ 4755 h 10000"/>
                      <a:gd name="connsiteX38" fmla="*/ 8170 w 10000"/>
                      <a:gd name="connsiteY38" fmla="*/ 5035 h 10000"/>
                      <a:gd name="connsiteX39" fmla="*/ 7706 w 10000"/>
                      <a:gd name="connsiteY39" fmla="*/ 6643 h 10000"/>
                      <a:gd name="connsiteX40" fmla="*/ 7706 w 10000"/>
                      <a:gd name="connsiteY40" fmla="*/ 8252 h 10000"/>
                      <a:gd name="connsiteX41" fmla="*/ 8299 w 10000"/>
                      <a:gd name="connsiteY41" fmla="*/ 10000 h 10000"/>
                      <a:gd name="connsiteX42" fmla="*/ 9356 w 10000"/>
                      <a:gd name="connsiteY42" fmla="*/ 10000 h 10000"/>
                      <a:gd name="connsiteX43" fmla="*/ 10000 w 10000"/>
                      <a:gd name="connsiteY43" fmla="*/ 8252 h 10000"/>
                      <a:gd name="connsiteX44" fmla="*/ 10000 w 10000"/>
                      <a:gd name="connsiteY44" fmla="*/ 6643 h 10000"/>
                      <a:gd name="connsiteX0" fmla="*/ 10000 w 10000"/>
                      <a:gd name="connsiteY0" fmla="*/ 6643 h 10000"/>
                      <a:gd name="connsiteX1" fmla="*/ 9459 w 10000"/>
                      <a:gd name="connsiteY1" fmla="*/ 4196 h 10000"/>
                      <a:gd name="connsiteX2" fmla="*/ 8969 w 10000"/>
                      <a:gd name="connsiteY2" fmla="*/ 3007 h 10000"/>
                      <a:gd name="connsiteX3" fmla="*/ 8351 w 10000"/>
                      <a:gd name="connsiteY3" fmla="*/ 1958 h 10000"/>
                      <a:gd name="connsiteX4" fmla="*/ 7629 w 10000"/>
                      <a:gd name="connsiteY4" fmla="*/ 1189 h 10000"/>
                      <a:gd name="connsiteX5" fmla="*/ 6830 w 10000"/>
                      <a:gd name="connsiteY5" fmla="*/ 490 h 10000"/>
                      <a:gd name="connsiteX6" fmla="*/ 5954 w 10000"/>
                      <a:gd name="connsiteY6" fmla="*/ 210 h 10000"/>
                      <a:gd name="connsiteX7" fmla="*/ 4974 w 10000"/>
                      <a:gd name="connsiteY7" fmla="*/ 0 h 10000"/>
                      <a:gd name="connsiteX8" fmla="*/ 4046 w 10000"/>
                      <a:gd name="connsiteY8" fmla="*/ 210 h 10000"/>
                      <a:gd name="connsiteX9" fmla="*/ 3119 w 10000"/>
                      <a:gd name="connsiteY9" fmla="*/ 490 h 10000"/>
                      <a:gd name="connsiteX10" fmla="*/ 2320 w 10000"/>
                      <a:gd name="connsiteY10" fmla="*/ 1189 h 10000"/>
                      <a:gd name="connsiteX11" fmla="*/ 1598 w 10000"/>
                      <a:gd name="connsiteY11" fmla="*/ 2028 h 10000"/>
                      <a:gd name="connsiteX12" fmla="*/ 1005 w 10000"/>
                      <a:gd name="connsiteY12" fmla="*/ 3077 h 10000"/>
                      <a:gd name="connsiteX13" fmla="*/ 490 w 10000"/>
                      <a:gd name="connsiteY13" fmla="*/ 4266 h 10000"/>
                      <a:gd name="connsiteX14" fmla="*/ 180 w 10000"/>
                      <a:gd name="connsiteY14" fmla="*/ 5524 h 10000"/>
                      <a:gd name="connsiteX15" fmla="*/ 77 w 10000"/>
                      <a:gd name="connsiteY15" fmla="*/ 5874 h 10000"/>
                      <a:gd name="connsiteX16" fmla="*/ 26 w 10000"/>
                      <a:gd name="connsiteY16" fmla="*/ 6224 h 10000"/>
                      <a:gd name="connsiteX17" fmla="*/ 0 w 10000"/>
                      <a:gd name="connsiteY17" fmla="*/ 6643 h 10000"/>
                      <a:gd name="connsiteX18" fmla="*/ 0 w 10000"/>
                      <a:gd name="connsiteY18" fmla="*/ 8252 h 10000"/>
                      <a:gd name="connsiteX19" fmla="*/ 77 w 10000"/>
                      <a:gd name="connsiteY19" fmla="*/ 9091 h 10000"/>
                      <a:gd name="connsiteX20" fmla="*/ 309 w 10000"/>
                      <a:gd name="connsiteY20" fmla="*/ 9720 h 10000"/>
                      <a:gd name="connsiteX21" fmla="*/ 619 w 10000"/>
                      <a:gd name="connsiteY21" fmla="*/ 10000 h 10000"/>
                      <a:gd name="connsiteX22" fmla="*/ 1675 w 10000"/>
                      <a:gd name="connsiteY22" fmla="*/ 10000 h 10000"/>
                      <a:gd name="connsiteX23" fmla="*/ 1985 w 10000"/>
                      <a:gd name="connsiteY23" fmla="*/ 9720 h 10000"/>
                      <a:gd name="connsiteX24" fmla="*/ 2216 w 10000"/>
                      <a:gd name="connsiteY24" fmla="*/ 9091 h 10000"/>
                      <a:gd name="connsiteX25" fmla="*/ 2320 w 10000"/>
                      <a:gd name="connsiteY25" fmla="*/ 8252 h 10000"/>
                      <a:gd name="connsiteX26" fmla="*/ 2320 w 10000"/>
                      <a:gd name="connsiteY26" fmla="*/ 6643 h 10000"/>
                      <a:gd name="connsiteX27" fmla="*/ 2216 w 10000"/>
                      <a:gd name="connsiteY27" fmla="*/ 5944 h 10000"/>
                      <a:gd name="connsiteX28" fmla="*/ 2062 w 10000"/>
                      <a:gd name="connsiteY28" fmla="*/ 5385 h 10000"/>
                      <a:gd name="connsiteX29" fmla="*/ 1804 w 10000"/>
                      <a:gd name="connsiteY29" fmla="*/ 5035 h 10000"/>
                      <a:gd name="connsiteX30" fmla="*/ 1985 w 10000"/>
                      <a:gd name="connsiteY30" fmla="*/ 4755 h 10000"/>
                      <a:gd name="connsiteX31" fmla="*/ 2629 w 10000"/>
                      <a:gd name="connsiteY31" fmla="*/ 3986 h 10000"/>
                      <a:gd name="connsiteX32" fmla="*/ 3351 w 10000"/>
                      <a:gd name="connsiteY32" fmla="*/ 3427 h 10000"/>
                      <a:gd name="connsiteX33" fmla="*/ 4149 w 10000"/>
                      <a:gd name="connsiteY33" fmla="*/ 3077 h 10000"/>
                      <a:gd name="connsiteX34" fmla="*/ 4974 w 10000"/>
                      <a:gd name="connsiteY34" fmla="*/ 3007 h 10000"/>
                      <a:gd name="connsiteX35" fmla="*/ 5825 w 10000"/>
                      <a:gd name="connsiteY35" fmla="*/ 3077 h 10000"/>
                      <a:gd name="connsiteX36" fmla="*/ 7990 w 10000"/>
                      <a:gd name="connsiteY36" fmla="*/ 4755 h 10000"/>
                      <a:gd name="connsiteX37" fmla="*/ 8170 w 10000"/>
                      <a:gd name="connsiteY37" fmla="*/ 5035 h 10000"/>
                      <a:gd name="connsiteX38" fmla="*/ 7706 w 10000"/>
                      <a:gd name="connsiteY38" fmla="*/ 6643 h 10000"/>
                      <a:gd name="connsiteX39" fmla="*/ 7706 w 10000"/>
                      <a:gd name="connsiteY39" fmla="*/ 8252 h 10000"/>
                      <a:gd name="connsiteX40" fmla="*/ 8299 w 10000"/>
                      <a:gd name="connsiteY40" fmla="*/ 10000 h 10000"/>
                      <a:gd name="connsiteX41" fmla="*/ 9356 w 10000"/>
                      <a:gd name="connsiteY41" fmla="*/ 10000 h 10000"/>
                      <a:gd name="connsiteX42" fmla="*/ 10000 w 10000"/>
                      <a:gd name="connsiteY42" fmla="*/ 8252 h 10000"/>
                      <a:gd name="connsiteX43" fmla="*/ 10000 w 10000"/>
                      <a:gd name="connsiteY43" fmla="*/ 6643 h 10000"/>
                      <a:gd name="connsiteX0" fmla="*/ 10000 w 10000"/>
                      <a:gd name="connsiteY0" fmla="*/ 6643 h 10000"/>
                      <a:gd name="connsiteX1" fmla="*/ 9459 w 10000"/>
                      <a:gd name="connsiteY1" fmla="*/ 4196 h 10000"/>
                      <a:gd name="connsiteX2" fmla="*/ 8969 w 10000"/>
                      <a:gd name="connsiteY2" fmla="*/ 3007 h 10000"/>
                      <a:gd name="connsiteX3" fmla="*/ 8351 w 10000"/>
                      <a:gd name="connsiteY3" fmla="*/ 1958 h 10000"/>
                      <a:gd name="connsiteX4" fmla="*/ 7629 w 10000"/>
                      <a:gd name="connsiteY4" fmla="*/ 1189 h 10000"/>
                      <a:gd name="connsiteX5" fmla="*/ 6830 w 10000"/>
                      <a:gd name="connsiteY5" fmla="*/ 490 h 10000"/>
                      <a:gd name="connsiteX6" fmla="*/ 5954 w 10000"/>
                      <a:gd name="connsiteY6" fmla="*/ 210 h 10000"/>
                      <a:gd name="connsiteX7" fmla="*/ 4974 w 10000"/>
                      <a:gd name="connsiteY7" fmla="*/ 0 h 10000"/>
                      <a:gd name="connsiteX8" fmla="*/ 4046 w 10000"/>
                      <a:gd name="connsiteY8" fmla="*/ 210 h 10000"/>
                      <a:gd name="connsiteX9" fmla="*/ 3119 w 10000"/>
                      <a:gd name="connsiteY9" fmla="*/ 490 h 10000"/>
                      <a:gd name="connsiteX10" fmla="*/ 2320 w 10000"/>
                      <a:gd name="connsiteY10" fmla="*/ 1189 h 10000"/>
                      <a:gd name="connsiteX11" fmla="*/ 1598 w 10000"/>
                      <a:gd name="connsiteY11" fmla="*/ 2028 h 10000"/>
                      <a:gd name="connsiteX12" fmla="*/ 1005 w 10000"/>
                      <a:gd name="connsiteY12" fmla="*/ 3077 h 10000"/>
                      <a:gd name="connsiteX13" fmla="*/ 490 w 10000"/>
                      <a:gd name="connsiteY13" fmla="*/ 4266 h 10000"/>
                      <a:gd name="connsiteX14" fmla="*/ 180 w 10000"/>
                      <a:gd name="connsiteY14" fmla="*/ 5524 h 10000"/>
                      <a:gd name="connsiteX15" fmla="*/ 77 w 10000"/>
                      <a:gd name="connsiteY15" fmla="*/ 5874 h 10000"/>
                      <a:gd name="connsiteX16" fmla="*/ 26 w 10000"/>
                      <a:gd name="connsiteY16" fmla="*/ 6224 h 10000"/>
                      <a:gd name="connsiteX17" fmla="*/ 0 w 10000"/>
                      <a:gd name="connsiteY17" fmla="*/ 6643 h 10000"/>
                      <a:gd name="connsiteX18" fmla="*/ 0 w 10000"/>
                      <a:gd name="connsiteY18" fmla="*/ 8252 h 10000"/>
                      <a:gd name="connsiteX19" fmla="*/ 77 w 10000"/>
                      <a:gd name="connsiteY19" fmla="*/ 9091 h 10000"/>
                      <a:gd name="connsiteX20" fmla="*/ 309 w 10000"/>
                      <a:gd name="connsiteY20" fmla="*/ 9720 h 10000"/>
                      <a:gd name="connsiteX21" fmla="*/ 619 w 10000"/>
                      <a:gd name="connsiteY21" fmla="*/ 10000 h 10000"/>
                      <a:gd name="connsiteX22" fmla="*/ 1675 w 10000"/>
                      <a:gd name="connsiteY22" fmla="*/ 10000 h 10000"/>
                      <a:gd name="connsiteX23" fmla="*/ 1985 w 10000"/>
                      <a:gd name="connsiteY23" fmla="*/ 9720 h 10000"/>
                      <a:gd name="connsiteX24" fmla="*/ 2216 w 10000"/>
                      <a:gd name="connsiteY24" fmla="*/ 9091 h 10000"/>
                      <a:gd name="connsiteX25" fmla="*/ 2320 w 10000"/>
                      <a:gd name="connsiteY25" fmla="*/ 8252 h 10000"/>
                      <a:gd name="connsiteX26" fmla="*/ 2320 w 10000"/>
                      <a:gd name="connsiteY26" fmla="*/ 6643 h 10000"/>
                      <a:gd name="connsiteX27" fmla="*/ 2216 w 10000"/>
                      <a:gd name="connsiteY27" fmla="*/ 5944 h 10000"/>
                      <a:gd name="connsiteX28" fmla="*/ 2062 w 10000"/>
                      <a:gd name="connsiteY28" fmla="*/ 5385 h 10000"/>
                      <a:gd name="connsiteX29" fmla="*/ 1804 w 10000"/>
                      <a:gd name="connsiteY29" fmla="*/ 5035 h 10000"/>
                      <a:gd name="connsiteX30" fmla="*/ 1985 w 10000"/>
                      <a:gd name="connsiteY30" fmla="*/ 4755 h 10000"/>
                      <a:gd name="connsiteX31" fmla="*/ 2629 w 10000"/>
                      <a:gd name="connsiteY31" fmla="*/ 3986 h 10000"/>
                      <a:gd name="connsiteX32" fmla="*/ 3351 w 10000"/>
                      <a:gd name="connsiteY32" fmla="*/ 3427 h 10000"/>
                      <a:gd name="connsiteX33" fmla="*/ 4149 w 10000"/>
                      <a:gd name="connsiteY33" fmla="*/ 3077 h 10000"/>
                      <a:gd name="connsiteX34" fmla="*/ 4974 w 10000"/>
                      <a:gd name="connsiteY34" fmla="*/ 3007 h 10000"/>
                      <a:gd name="connsiteX35" fmla="*/ 7990 w 10000"/>
                      <a:gd name="connsiteY35" fmla="*/ 4755 h 10000"/>
                      <a:gd name="connsiteX36" fmla="*/ 8170 w 10000"/>
                      <a:gd name="connsiteY36" fmla="*/ 5035 h 10000"/>
                      <a:gd name="connsiteX37" fmla="*/ 7706 w 10000"/>
                      <a:gd name="connsiteY37" fmla="*/ 6643 h 10000"/>
                      <a:gd name="connsiteX38" fmla="*/ 7706 w 10000"/>
                      <a:gd name="connsiteY38" fmla="*/ 8252 h 10000"/>
                      <a:gd name="connsiteX39" fmla="*/ 8299 w 10000"/>
                      <a:gd name="connsiteY39" fmla="*/ 10000 h 10000"/>
                      <a:gd name="connsiteX40" fmla="*/ 9356 w 10000"/>
                      <a:gd name="connsiteY40" fmla="*/ 10000 h 10000"/>
                      <a:gd name="connsiteX41" fmla="*/ 10000 w 10000"/>
                      <a:gd name="connsiteY41" fmla="*/ 8252 h 10000"/>
                      <a:gd name="connsiteX42" fmla="*/ 10000 w 10000"/>
                      <a:gd name="connsiteY42" fmla="*/ 6643 h 10000"/>
                      <a:gd name="connsiteX0" fmla="*/ 10000 w 10000"/>
                      <a:gd name="connsiteY0" fmla="*/ 6643 h 10000"/>
                      <a:gd name="connsiteX1" fmla="*/ 9459 w 10000"/>
                      <a:gd name="connsiteY1" fmla="*/ 4196 h 10000"/>
                      <a:gd name="connsiteX2" fmla="*/ 8969 w 10000"/>
                      <a:gd name="connsiteY2" fmla="*/ 3007 h 10000"/>
                      <a:gd name="connsiteX3" fmla="*/ 8351 w 10000"/>
                      <a:gd name="connsiteY3" fmla="*/ 1958 h 10000"/>
                      <a:gd name="connsiteX4" fmla="*/ 7629 w 10000"/>
                      <a:gd name="connsiteY4" fmla="*/ 1189 h 10000"/>
                      <a:gd name="connsiteX5" fmla="*/ 6830 w 10000"/>
                      <a:gd name="connsiteY5" fmla="*/ 490 h 10000"/>
                      <a:gd name="connsiteX6" fmla="*/ 5954 w 10000"/>
                      <a:gd name="connsiteY6" fmla="*/ 210 h 10000"/>
                      <a:gd name="connsiteX7" fmla="*/ 4974 w 10000"/>
                      <a:gd name="connsiteY7" fmla="*/ 0 h 10000"/>
                      <a:gd name="connsiteX8" fmla="*/ 4046 w 10000"/>
                      <a:gd name="connsiteY8" fmla="*/ 210 h 10000"/>
                      <a:gd name="connsiteX9" fmla="*/ 3119 w 10000"/>
                      <a:gd name="connsiteY9" fmla="*/ 490 h 10000"/>
                      <a:gd name="connsiteX10" fmla="*/ 2320 w 10000"/>
                      <a:gd name="connsiteY10" fmla="*/ 1189 h 10000"/>
                      <a:gd name="connsiteX11" fmla="*/ 1598 w 10000"/>
                      <a:gd name="connsiteY11" fmla="*/ 2028 h 10000"/>
                      <a:gd name="connsiteX12" fmla="*/ 1005 w 10000"/>
                      <a:gd name="connsiteY12" fmla="*/ 3077 h 10000"/>
                      <a:gd name="connsiteX13" fmla="*/ 490 w 10000"/>
                      <a:gd name="connsiteY13" fmla="*/ 4266 h 10000"/>
                      <a:gd name="connsiteX14" fmla="*/ 180 w 10000"/>
                      <a:gd name="connsiteY14" fmla="*/ 5524 h 10000"/>
                      <a:gd name="connsiteX15" fmla="*/ 77 w 10000"/>
                      <a:gd name="connsiteY15" fmla="*/ 5874 h 10000"/>
                      <a:gd name="connsiteX16" fmla="*/ 26 w 10000"/>
                      <a:gd name="connsiteY16" fmla="*/ 6224 h 10000"/>
                      <a:gd name="connsiteX17" fmla="*/ 0 w 10000"/>
                      <a:gd name="connsiteY17" fmla="*/ 6643 h 10000"/>
                      <a:gd name="connsiteX18" fmla="*/ 0 w 10000"/>
                      <a:gd name="connsiteY18" fmla="*/ 8252 h 10000"/>
                      <a:gd name="connsiteX19" fmla="*/ 77 w 10000"/>
                      <a:gd name="connsiteY19" fmla="*/ 9091 h 10000"/>
                      <a:gd name="connsiteX20" fmla="*/ 309 w 10000"/>
                      <a:gd name="connsiteY20" fmla="*/ 9720 h 10000"/>
                      <a:gd name="connsiteX21" fmla="*/ 619 w 10000"/>
                      <a:gd name="connsiteY21" fmla="*/ 10000 h 10000"/>
                      <a:gd name="connsiteX22" fmla="*/ 1675 w 10000"/>
                      <a:gd name="connsiteY22" fmla="*/ 10000 h 10000"/>
                      <a:gd name="connsiteX23" fmla="*/ 1985 w 10000"/>
                      <a:gd name="connsiteY23" fmla="*/ 9720 h 10000"/>
                      <a:gd name="connsiteX24" fmla="*/ 2216 w 10000"/>
                      <a:gd name="connsiteY24" fmla="*/ 9091 h 10000"/>
                      <a:gd name="connsiteX25" fmla="*/ 2320 w 10000"/>
                      <a:gd name="connsiteY25" fmla="*/ 8252 h 10000"/>
                      <a:gd name="connsiteX26" fmla="*/ 2320 w 10000"/>
                      <a:gd name="connsiteY26" fmla="*/ 6643 h 10000"/>
                      <a:gd name="connsiteX27" fmla="*/ 2216 w 10000"/>
                      <a:gd name="connsiteY27" fmla="*/ 5944 h 10000"/>
                      <a:gd name="connsiteX28" fmla="*/ 2062 w 10000"/>
                      <a:gd name="connsiteY28" fmla="*/ 5385 h 10000"/>
                      <a:gd name="connsiteX29" fmla="*/ 1804 w 10000"/>
                      <a:gd name="connsiteY29" fmla="*/ 5035 h 10000"/>
                      <a:gd name="connsiteX30" fmla="*/ 1985 w 10000"/>
                      <a:gd name="connsiteY30" fmla="*/ 4755 h 10000"/>
                      <a:gd name="connsiteX31" fmla="*/ 2629 w 10000"/>
                      <a:gd name="connsiteY31" fmla="*/ 3986 h 10000"/>
                      <a:gd name="connsiteX32" fmla="*/ 3351 w 10000"/>
                      <a:gd name="connsiteY32" fmla="*/ 3427 h 10000"/>
                      <a:gd name="connsiteX33" fmla="*/ 4149 w 10000"/>
                      <a:gd name="connsiteY33" fmla="*/ 3077 h 10000"/>
                      <a:gd name="connsiteX34" fmla="*/ 7990 w 10000"/>
                      <a:gd name="connsiteY34" fmla="*/ 4755 h 10000"/>
                      <a:gd name="connsiteX35" fmla="*/ 8170 w 10000"/>
                      <a:gd name="connsiteY35" fmla="*/ 5035 h 10000"/>
                      <a:gd name="connsiteX36" fmla="*/ 7706 w 10000"/>
                      <a:gd name="connsiteY36" fmla="*/ 6643 h 10000"/>
                      <a:gd name="connsiteX37" fmla="*/ 7706 w 10000"/>
                      <a:gd name="connsiteY37" fmla="*/ 8252 h 10000"/>
                      <a:gd name="connsiteX38" fmla="*/ 8299 w 10000"/>
                      <a:gd name="connsiteY38" fmla="*/ 10000 h 10000"/>
                      <a:gd name="connsiteX39" fmla="*/ 9356 w 10000"/>
                      <a:gd name="connsiteY39" fmla="*/ 10000 h 10000"/>
                      <a:gd name="connsiteX40" fmla="*/ 10000 w 10000"/>
                      <a:gd name="connsiteY40" fmla="*/ 8252 h 10000"/>
                      <a:gd name="connsiteX41" fmla="*/ 10000 w 10000"/>
                      <a:gd name="connsiteY41" fmla="*/ 6643 h 10000"/>
                      <a:gd name="connsiteX0" fmla="*/ 10000 w 10000"/>
                      <a:gd name="connsiteY0" fmla="*/ 6643 h 10000"/>
                      <a:gd name="connsiteX1" fmla="*/ 9459 w 10000"/>
                      <a:gd name="connsiteY1" fmla="*/ 4196 h 10000"/>
                      <a:gd name="connsiteX2" fmla="*/ 8969 w 10000"/>
                      <a:gd name="connsiteY2" fmla="*/ 3007 h 10000"/>
                      <a:gd name="connsiteX3" fmla="*/ 8351 w 10000"/>
                      <a:gd name="connsiteY3" fmla="*/ 1958 h 10000"/>
                      <a:gd name="connsiteX4" fmla="*/ 7629 w 10000"/>
                      <a:gd name="connsiteY4" fmla="*/ 1189 h 10000"/>
                      <a:gd name="connsiteX5" fmla="*/ 6830 w 10000"/>
                      <a:gd name="connsiteY5" fmla="*/ 490 h 10000"/>
                      <a:gd name="connsiteX6" fmla="*/ 5954 w 10000"/>
                      <a:gd name="connsiteY6" fmla="*/ 210 h 10000"/>
                      <a:gd name="connsiteX7" fmla="*/ 4974 w 10000"/>
                      <a:gd name="connsiteY7" fmla="*/ 0 h 10000"/>
                      <a:gd name="connsiteX8" fmla="*/ 4046 w 10000"/>
                      <a:gd name="connsiteY8" fmla="*/ 210 h 10000"/>
                      <a:gd name="connsiteX9" fmla="*/ 3119 w 10000"/>
                      <a:gd name="connsiteY9" fmla="*/ 490 h 10000"/>
                      <a:gd name="connsiteX10" fmla="*/ 2320 w 10000"/>
                      <a:gd name="connsiteY10" fmla="*/ 1189 h 10000"/>
                      <a:gd name="connsiteX11" fmla="*/ 1598 w 10000"/>
                      <a:gd name="connsiteY11" fmla="*/ 2028 h 10000"/>
                      <a:gd name="connsiteX12" fmla="*/ 1005 w 10000"/>
                      <a:gd name="connsiteY12" fmla="*/ 3077 h 10000"/>
                      <a:gd name="connsiteX13" fmla="*/ 490 w 10000"/>
                      <a:gd name="connsiteY13" fmla="*/ 4266 h 10000"/>
                      <a:gd name="connsiteX14" fmla="*/ 180 w 10000"/>
                      <a:gd name="connsiteY14" fmla="*/ 5524 h 10000"/>
                      <a:gd name="connsiteX15" fmla="*/ 77 w 10000"/>
                      <a:gd name="connsiteY15" fmla="*/ 5874 h 10000"/>
                      <a:gd name="connsiteX16" fmla="*/ 26 w 10000"/>
                      <a:gd name="connsiteY16" fmla="*/ 6224 h 10000"/>
                      <a:gd name="connsiteX17" fmla="*/ 0 w 10000"/>
                      <a:gd name="connsiteY17" fmla="*/ 6643 h 10000"/>
                      <a:gd name="connsiteX18" fmla="*/ 0 w 10000"/>
                      <a:gd name="connsiteY18" fmla="*/ 8252 h 10000"/>
                      <a:gd name="connsiteX19" fmla="*/ 77 w 10000"/>
                      <a:gd name="connsiteY19" fmla="*/ 9091 h 10000"/>
                      <a:gd name="connsiteX20" fmla="*/ 309 w 10000"/>
                      <a:gd name="connsiteY20" fmla="*/ 9720 h 10000"/>
                      <a:gd name="connsiteX21" fmla="*/ 619 w 10000"/>
                      <a:gd name="connsiteY21" fmla="*/ 10000 h 10000"/>
                      <a:gd name="connsiteX22" fmla="*/ 1675 w 10000"/>
                      <a:gd name="connsiteY22" fmla="*/ 10000 h 10000"/>
                      <a:gd name="connsiteX23" fmla="*/ 1985 w 10000"/>
                      <a:gd name="connsiteY23" fmla="*/ 9720 h 10000"/>
                      <a:gd name="connsiteX24" fmla="*/ 2216 w 10000"/>
                      <a:gd name="connsiteY24" fmla="*/ 9091 h 10000"/>
                      <a:gd name="connsiteX25" fmla="*/ 2320 w 10000"/>
                      <a:gd name="connsiteY25" fmla="*/ 8252 h 10000"/>
                      <a:gd name="connsiteX26" fmla="*/ 2320 w 10000"/>
                      <a:gd name="connsiteY26" fmla="*/ 6643 h 10000"/>
                      <a:gd name="connsiteX27" fmla="*/ 2216 w 10000"/>
                      <a:gd name="connsiteY27" fmla="*/ 5944 h 10000"/>
                      <a:gd name="connsiteX28" fmla="*/ 2062 w 10000"/>
                      <a:gd name="connsiteY28" fmla="*/ 5385 h 10000"/>
                      <a:gd name="connsiteX29" fmla="*/ 1804 w 10000"/>
                      <a:gd name="connsiteY29" fmla="*/ 5035 h 10000"/>
                      <a:gd name="connsiteX30" fmla="*/ 1985 w 10000"/>
                      <a:gd name="connsiteY30" fmla="*/ 4755 h 10000"/>
                      <a:gd name="connsiteX31" fmla="*/ 2629 w 10000"/>
                      <a:gd name="connsiteY31" fmla="*/ 3986 h 10000"/>
                      <a:gd name="connsiteX32" fmla="*/ 3351 w 10000"/>
                      <a:gd name="connsiteY32" fmla="*/ 3427 h 10000"/>
                      <a:gd name="connsiteX33" fmla="*/ 7990 w 10000"/>
                      <a:gd name="connsiteY33" fmla="*/ 4755 h 10000"/>
                      <a:gd name="connsiteX34" fmla="*/ 8170 w 10000"/>
                      <a:gd name="connsiteY34" fmla="*/ 5035 h 10000"/>
                      <a:gd name="connsiteX35" fmla="*/ 7706 w 10000"/>
                      <a:gd name="connsiteY35" fmla="*/ 6643 h 10000"/>
                      <a:gd name="connsiteX36" fmla="*/ 7706 w 10000"/>
                      <a:gd name="connsiteY36" fmla="*/ 8252 h 10000"/>
                      <a:gd name="connsiteX37" fmla="*/ 8299 w 10000"/>
                      <a:gd name="connsiteY37" fmla="*/ 10000 h 10000"/>
                      <a:gd name="connsiteX38" fmla="*/ 9356 w 10000"/>
                      <a:gd name="connsiteY38" fmla="*/ 10000 h 10000"/>
                      <a:gd name="connsiteX39" fmla="*/ 10000 w 10000"/>
                      <a:gd name="connsiteY39" fmla="*/ 8252 h 10000"/>
                      <a:gd name="connsiteX40" fmla="*/ 10000 w 10000"/>
                      <a:gd name="connsiteY40" fmla="*/ 6643 h 10000"/>
                      <a:gd name="connsiteX0" fmla="*/ 10000 w 10000"/>
                      <a:gd name="connsiteY0" fmla="*/ 6643 h 10000"/>
                      <a:gd name="connsiteX1" fmla="*/ 9459 w 10000"/>
                      <a:gd name="connsiteY1" fmla="*/ 4196 h 10000"/>
                      <a:gd name="connsiteX2" fmla="*/ 8969 w 10000"/>
                      <a:gd name="connsiteY2" fmla="*/ 3007 h 10000"/>
                      <a:gd name="connsiteX3" fmla="*/ 8351 w 10000"/>
                      <a:gd name="connsiteY3" fmla="*/ 1958 h 10000"/>
                      <a:gd name="connsiteX4" fmla="*/ 7629 w 10000"/>
                      <a:gd name="connsiteY4" fmla="*/ 1189 h 10000"/>
                      <a:gd name="connsiteX5" fmla="*/ 6830 w 10000"/>
                      <a:gd name="connsiteY5" fmla="*/ 490 h 10000"/>
                      <a:gd name="connsiteX6" fmla="*/ 5954 w 10000"/>
                      <a:gd name="connsiteY6" fmla="*/ 210 h 10000"/>
                      <a:gd name="connsiteX7" fmla="*/ 4974 w 10000"/>
                      <a:gd name="connsiteY7" fmla="*/ 0 h 10000"/>
                      <a:gd name="connsiteX8" fmla="*/ 4046 w 10000"/>
                      <a:gd name="connsiteY8" fmla="*/ 210 h 10000"/>
                      <a:gd name="connsiteX9" fmla="*/ 3119 w 10000"/>
                      <a:gd name="connsiteY9" fmla="*/ 490 h 10000"/>
                      <a:gd name="connsiteX10" fmla="*/ 2320 w 10000"/>
                      <a:gd name="connsiteY10" fmla="*/ 1189 h 10000"/>
                      <a:gd name="connsiteX11" fmla="*/ 1598 w 10000"/>
                      <a:gd name="connsiteY11" fmla="*/ 2028 h 10000"/>
                      <a:gd name="connsiteX12" fmla="*/ 1005 w 10000"/>
                      <a:gd name="connsiteY12" fmla="*/ 3077 h 10000"/>
                      <a:gd name="connsiteX13" fmla="*/ 490 w 10000"/>
                      <a:gd name="connsiteY13" fmla="*/ 4266 h 10000"/>
                      <a:gd name="connsiteX14" fmla="*/ 180 w 10000"/>
                      <a:gd name="connsiteY14" fmla="*/ 5524 h 10000"/>
                      <a:gd name="connsiteX15" fmla="*/ 77 w 10000"/>
                      <a:gd name="connsiteY15" fmla="*/ 5874 h 10000"/>
                      <a:gd name="connsiteX16" fmla="*/ 26 w 10000"/>
                      <a:gd name="connsiteY16" fmla="*/ 6224 h 10000"/>
                      <a:gd name="connsiteX17" fmla="*/ 0 w 10000"/>
                      <a:gd name="connsiteY17" fmla="*/ 6643 h 10000"/>
                      <a:gd name="connsiteX18" fmla="*/ 0 w 10000"/>
                      <a:gd name="connsiteY18" fmla="*/ 8252 h 10000"/>
                      <a:gd name="connsiteX19" fmla="*/ 77 w 10000"/>
                      <a:gd name="connsiteY19" fmla="*/ 9091 h 10000"/>
                      <a:gd name="connsiteX20" fmla="*/ 309 w 10000"/>
                      <a:gd name="connsiteY20" fmla="*/ 9720 h 10000"/>
                      <a:gd name="connsiteX21" fmla="*/ 619 w 10000"/>
                      <a:gd name="connsiteY21" fmla="*/ 10000 h 10000"/>
                      <a:gd name="connsiteX22" fmla="*/ 1675 w 10000"/>
                      <a:gd name="connsiteY22" fmla="*/ 10000 h 10000"/>
                      <a:gd name="connsiteX23" fmla="*/ 1985 w 10000"/>
                      <a:gd name="connsiteY23" fmla="*/ 9720 h 10000"/>
                      <a:gd name="connsiteX24" fmla="*/ 2216 w 10000"/>
                      <a:gd name="connsiteY24" fmla="*/ 9091 h 10000"/>
                      <a:gd name="connsiteX25" fmla="*/ 2320 w 10000"/>
                      <a:gd name="connsiteY25" fmla="*/ 8252 h 10000"/>
                      <a:gd name="connsiteX26" fmla="*/ 2320 w 10000"/>
                      <a:gd name="connsiteY26" fmla="*/ 6643 h 10000"/>
                      <a:gd name="connsiteX27" fmla="*/ 2216 w 10000"/>
                      <a:gd name="connsiteY27" fmla="*/ 5944 h 10000"/>
                      <a:gd name="connsiteX28" fmla="*/ 2062 w 10000"/>
                      <a:gd name="connsiteY28" fmla="*/ 5385 h 10000"/>
                      <a:gd name="connsiteX29" fmla="*/ 1804 w 10000"/>
                      <a:gd name="connsiteY29" fmla="*/ 5035 h 10000"/>
                      <a:gd name="connsiteX30" fmla="*/ 1985 w 10000"/>
                      <a:gd name="connsiteY30" fmla="*/ 4755 h 10000"/>
                      <a:gd name="connsiteX31" fmla="*/ 2629 w 10000"/>
                      <a:gd name="connsiteY31" fmla="*/ 3986 h 10000"/>
                      <a:gd name="connsiteX32" fmla="*/ 7990 w 10000"/>
                      <a:gd name="connsiteY32" fmla="*/ 4755 h 10000"/>
                      <a:gd name="connsiteX33" fmla="*/ 8170 w 10000"/>
                      <a:gd name="connsiteY33" fmla="*/ 5035 h 10000"/>
                      <a:gd name="connsiteX34" fmla="*/ 7706 w 10000"/>
                      <a:gd name="connsiteY34" fmla="*/ 6643 h 10000"/>
                      <a:gd name="connsiteX35" fmla="*/ 7706 w 10000"/>
                      <a:gd name="connsiteY35" fmla="*/ 8252 h 10000"/>
                      <a:gd name="connsiteX36" fmla="*/ 8299 w 10000"/>
                      <a:gd name="connsiteY36" fmla="*/ 10000 h 10000"/>
                      <a:gd name="connsiteX37" fmla="*/ 9356 w 10000"/>
                      <a:gd name="connsiteY37" fmla="*/ 10000 h 10000"/>
                      <a:gd name="connsiteX38" fmla="*/ 10000 w 10000"/>
                      <a:gd name="connsiteY38" fmla="*/ 8252 h 10000"/>
                      <a:gd name="connsiteX39" fmla="*/ 10000 w 10000"/>
                      <a:gd name="connsiteY39" fmla="*/ 6643 h 10000"/>
                      <a:gd name="connsiteX0" fmla="*/ 10000 w 10000"/>
                      <a:gd name="connsiteY0" fmla="*/ 6643 h 10000"/>
                      <a:gd name="connsiteX1" fmla="*/ 9459 w 10000"/>
                      <a:gd name="connsiteY1" fmla="*/ 4196 h 10000"/>
                      <a:gd name="connsiteX2" fmla="*/ 8969 w 10000"/>
                      <a:gd name="connsiteY2" fmla="*/ 3007 h 10000"/>
                      <a:gd name="connsiteX3" fmla="*/ 8351 w 10000"/>
                      <a:gd name="connsiteY3" fmla="*/ 1958 h 10000"/>
                      <a:gd name="connsiteX4" fmla="*/ 7629 w 10000"/>
                      <a:gd name="connsiteY4" fmla="*/ 1189 h 10000"/>
                      <a:gd name="connsiteX5" fmla="*/ 6830 w 10000"/>
                      <a:gd name="connsiteY5" fmla="*/ 490 h 10000"/>
                      <a:gd name="connsiteX6" fmla="*/ 5954 w 10000"/>
                      <a:gd name="connsiteY6" fmla="*/ 210 h 10000"/>
                      <a:gd name="connsiteX7" fmla="*/ 4974 w 10000"/>
                      <a:gd name="connsiteY7" fmla="*/ 0 h 10000"/>
                      <a:gd name="connsiteX8" fmla="*/ 4046 w 10000"/>
                      <a:gd name="connsiteY8" fmla="*/ 210 h 10000"/>
                      <a:gd name="connsiteX9" fmla="*/ 3119 w 10000"/>
                      <a:gd name="connsiteY9" fmla="*/ 490 h 10000"/>
                      <a:gd name="connsiteX10" fmla="*/ 2320 w 10000"/>
                      <a:gd name="connsiteY10" fmla="*/ 1189 h 10000"/>
                      <a:gd name="connsiteX11" fmla="*/ 1598 w 10000"/>
                      <a:gd name="connsiteY11" fmla="*/ 2028 h 10000"/>
                      <a:gd name="connsiteX12" fmla="*/ 1005 w 10000"/>
                      <a:gd name="connsiteY12" fmla="*/ 3077 h 10000"/>
                      <a:gd name="connsiteX13" fmla="*/ 490 w 10000"/>
                      <a:gd name="connsiteY13" fmla="*/ 4266 h 10000"/>
                      <a:gd name="connsiteX14" fmla="*/ 180 w 10000"/>
                      <a:gd name="connsiteY14" fmla="*/ 5524 h 10000"/>
                      <a:gd name="connsiteX15" fmla="*/ 77 w 10000"/>
                      <a:gd name="connsiteY15" fmla="*/ 5874 h 10000"/>
                      <a:gd name="connsiteX16" fmla="*/ 26 w 10000"/>
                      <a:gd name="connsiteY16" fmla="*/ 6224 h 10000"/>
                      <a:gd name="connsiteX17" fmla="*/ 0 w 10000"/>
                      <a:gd name="connsiteY17" fmla="*/ 6643 h 10000"/>
                      <a:gd name="connsiteX18" fmla="*/ 0 w 10000"/>
                      <a:gd name="connsiteY18" fmla="*/ 8252 h 10000"/>
                      <a:gd name="connsiteX19" fmla="*/ 77 w 10000"/>
                      <a:gd name="connsiteY19" fmla="*/ 9091 h 10000"/>
                      <a:gd name="connsiteX20" fmla="*/ 309 w 10000"/>
                      <a:gd name="connsiteY20" fmla="*/ 9720 h 10000"/>
                      <a:gd name="connsiteX21" fmla="*/ 619 w 10000"/>
                      <a:gd name="connsiteY21" fmla="*/ 10000 h 10000"/>
                      <a:gd name="connsiteX22" fmla="*/ 1675 w 10000"/>
                      <a:gd name="connsiteY22" fmla="*/ 10000 h 10000"/>
                      <a:gd name="connsiteX23" fmla="*/ 1985 w 10000"/>
                      <a:gd name="connsiteY23" fmla="*/ 9720 h 10000"/>
                      <a:gd name="connsiteX24" fmla="*/ 2216 w 10000"/>
                      <a:gd name="connsiteY24" fmla="*/ 9091 h 10000"/>
                      <a:gd name="connsiteX25" fmla="*/ 2320 w 10000"/>
                      <a:gd name="connsiteY25" fmla="*/ 8252 h 10000"/>
                      <a:gd name="connsiteX26" fmla="*/ 2320 w 10000"/>
                      <a:gd name="connsiteY26" fmla="*/ 6643 h 10000"/>
                      <a:gd name="connsiteX27" fmla="*/ 2216 w 10000"/>
                      <a:gd name="connsiteY27" fmla="*/ 5944 h 10000"/>
                      <a:gd name="connsiteX28" fmla="*/ 2062 w 10000"/>
                      <a:gd name="connsiteY28" fmla="*/ 5385 h 10000"/>
                      <a:gd name="connsiteX29" fmla="*/ 1804 w 10000"/>
                      <a:gd name="connsiteY29" fmla="*/ 5035 h 10000"/>
                      <a:gd name="connsiteX30" fmla="*/ 1985 w 10000"/>
                      <a:gd name="connsiteY30" fmla="*/ 4755 h 10000"/>
                      <a:gd name="connsiteX31" fmla="*/ 7990 w 10000"/>
                      <a:gd name="connsiteY31" fmla="*/ 4755 h 10000"/>
                      <a:gd name="connsiteX32" fmla="*/ 8170 w 10000"/>
                      <a:gd name="connsiteY32" fmla="*/ 5035 h 10000"/>
                      <a:gd name="connsiteX33" fmla="*/ 7706 w 10000"/>
                      <a:gd name="connsiteY33" fmla="*/ 6643 h 10000"/>
                      <a:gd name="connsiteX34" fmla="*/ 7706 w 10000"/>
                      <a:gd name="connsiteY34" fmla="*/ 8252 h 10000"/>
                      <a:gd name="connsiteX35" fmla="*/ 8299 w 10000"/>
                      <a:gd name="connsiteY35" fmla="*/ 10000 h 10000"/>
                      <a:gd name="connsiteX36" fmla="*/ 9356 w 10000"/>
                      <a:gd name="connsiteY36" fmla="*/ 10000 h 10000"/>
                      <a:gd name="connsiteX37" fmla="*/ 10000 w 10000"/>
                      <a:gd name="connsiteY37" fmla="*/ 8252 h 10000"/>
                      <a:gd name="connsiteX38" fmla="*/ 10000 w 10000"/>
                      <a:gd name="connsiteY38" fmla="*/ 6643 h 10000"/>
                      <a:gd name="connsiteX0" fmla="*/ 10000 w 10000"/>
                      <a:gd name="connsiteY0" fmla="*/ 6643 h 10000"/>
                      <a:gd name="connsiteX1" fmla="*/ 9459 w 10000"/>
                      <a:gd name="connsiteY1" fmla="*/ 4196 h 10000"/>
                      <a:gd name="connsiteX2" fmla="*/ 8969 w 10000"/>
                      <a:gd name="connsiteY2" fmla="*/ 3007 h 10000"/>
                      <a:gd name="connsiteX3" fmla="*/ 8351 w 10000"/>
                      <a:gd name="connsiteY3" fmla="*/ 1958 h 10000"/>
                      <a:gd name="connsiteX4" fmla="*/ 7629 w 10000"/>
                      <a:gd name="connsiteY4" fmla="*/ 1189 h 10000"/>
                      <a:gd name="connsiteX5" fmla="*/ 6830 w 10000"/>
                      <a:gd name="connsiteY5" fmla="*/ 490 h 10000"/>
                      <a:gd name="connsiteX6" fmla="*/ 5954 w 10000"/>
                      <a:gd name="connsiteY6" fmla="*/ 210 h 10000"/>
                      <a:gd name="connsiteX7" fmla="*/ 4974 w 10000"/>
                      <a:gd name="connsiteY7" fmla="*/ 0 h 10000"/>
                      <a:gd name="connsiteX8" fmla="*/ 4046 w 10000"/>
                      <a:gd name="connsiteY8" fmla="*/ 210 h 10000"/>
                      <a:gd name="connsiteX9" fmla="*/ 3119 w 10000"/>
                      <a:gd name="connsiteY9" fmla="*/ 490 h 10000"/>
                      <a:gd name="connsiteX10" fmla="*/ 2320 w 10000"/>
                      <a:gd name="connsiteY10" fmla="*/ 1189 h 10000"/>
                      <a:gd name="connsiteX11" fmla="*/ 1598 w 10000"/>
                      <a:gd name="connsiteY11" fmla="*/ 2028 h 10000"/>
                      <a:gd name="connsiteX12" fmla="*/ 1005 w 10000"/>
                      <a:gd name="connsiteY12" fmla="*/ 3077 h 10000"/>
                      <a:gd name="connsiteX13" fmla="*/ 490 w 10000"/>
                      <a:gd name="connsiteY13" fmla="*/ 4266 h 10000"/>
                      <a:gd name="connsiteX14" fmla="*/ 180 w 10000"/>
                      <a:gd name="connsiteY14" fmla="*/ 5524 h 10000"/>
                      <a:gd name="connsiteX15" fmla="*/ 77 w 10000"/>
                      <a:gd name="connsiteY15" fmla="*/ 5874 h 10000"/>
                      <a:gd name="connsiteX16" fmla="*/ 26 w 10000"/>
                      <a:gd name="connsiteY16" fmla="*/ 6224 h 10000"/>
                      <a:gd name="connsiteX17" fmla="*/ 0 w 10000"/>
                      <a:gd name="connsiteY17" fmla="*/ 6643 h 10000"/>
                      <a:gd name="connsiteX18" fmla="*/ 0 w 10000"/>
                      <a:gd name="connsiteY18" fmla="*/ 8252 h 10000"/>
                      <a:gd name="connsiteX19" fmla="*/ 77 w 10000"/>
                      <a:gd name="connsiteY19" fmla="*/ 9091 h 10000"/>
                      <a:gd name="connsiteX20" fmla="*/ 309 w 10000"/>
                      <a:gd name="connsiteY20" fmla="*/ 9720 h 10000"/>
                      <a:gd name="connsiteX21" fmla="*/ 619 w 10000"/>
                      <a:gd name="connsiteY21" fmla="*/ 10000 h 10000"/>
                      <a:gd name="connsiteX22" fmla="*/ 1675 w 10000"/>
                      <a:gd name="connsiteY22" fmla="*/ 10000 h 10000"/>
                      <a:gd name="connsiteX23" fmla="*/ 1985 w 10000"/>
                      <a:gd name="connsiteY23" fmla="*/ 9720 h 10000"/>
                      <a:gd name="connsiteX24" fmla="*/ 2216 w 10000"/>
                      <a:gd name="connsiteY24" fmla="*/ 9091 h 10000"/>
                      <a:gd name="connsiteX25" fmla="*/ 2320 w 10000"/>
                      <a:gd name="connsiteY25" fmla="*/ 8252 h 10000"/>
                      <a:gd name="connsiteX26" fmla="*/ 2320 w 10000"/>
                      <a:gd name="connsiteY26" fmla="*/ 6643 h 10000"/>
                      <a:gd name="connsiteX27" fmla="*/ 2216 w 10000"/>
                      <a:gd name="connsiteY27" fmla="*/ 5944 h 10000"/>
                      <a:gd name="connsiteX28" fmla="*/ 2062 w 10000"/>
                      <a:gd name="connsiteY28" fmla="*/ 5385 h 10000"/>
                      <a:gd name="connsiteX29" fmla="*/ 1804 w 10000"/>
                      <a:gd name="connsiteY29" fmla="*/ 5035 h 10000"/>
                      <a:gd name="connsiteX30" fmla="*/ 1985 w 10000"/>
                      <a:gd name="connsiteY30" fmla="*/ 4755 h 10000"/>
                      <a:gd name="connsiteX31" fmla="*/ 7990 w 10000"/>
                      <a:gd name="connsiteY31" fmla="*/ 4755 h 10000"/>
                      <a:gd name="connsiteX32" fmla="*/ 8170 w 10000"/>
                      <a:gd name="connsiteY32" fmla="*/ 5035 h 10000"/>
                      <a:gd name="connsiteX33" fmla="*/ 7706 w 10000"/>
                      <a:gd name="connsiteY33" fmla="*/ 6643 h 10000"/>
                      <a:gd name="connsiteX34" fmla="*/ 7706 w 10000"/>
                      <a:gd name="connsiteY34" fmla="*/ 8252 h 10000"/>
                      <a:gd name="connsiteX35" fmla="*/ 8299 w 10000"/>
                      <a:gd name="connsiteY35" fmla="*/ 10000 h 10000"/>
                      <a:gd name="connsiteX36" fmla="*/ 9356 w 10000"/>
                      <a:gd name="connsiteY36" fmla="*/ 10000 h 10000"/>
                      <a:gd name="connsiteX37" fmla="*/ 10000 w 10000"/>
                      <a:gd name="connsiteY37" fmla="*/ 8252 h 10000"/>
                      <a:gd name="connsiteX38" fmla="*/ 10000 w 10000"/>
                      <a:gd name="connsiteY38" fmla="*/ 6643 h 10000"/>
                      <a:gd name="connsiteX0" fmla="*/ 10000 w 10000"/>
                      <a:gd name="connsiteY0" fmla="*/ 6643 h 10000"/>
                      <a:gd name="connsiteX1" fmla="*/ 9459 w 10000"/>
                      <a:gd name="connsiteY1" fmla="*/ 4196 h 10000"/>
                      <a:gd name="connsiteX2" fmla="*/ 8969 w 10000"/>
                      <a:gd name="connsiteY2" fmla="*/ 3007 h 10000"/>
                      <a:gd name="connsiteX3" fmla="*/ 8351 w 10000"/>
                      <a:gd name="connsiteY3" fmla="*/ 1958 h 10000"/>
                      <a:gd name="connsiteX4" fmla="*/ 7629 w 10000"/>
                      <a:gd name="connsiteY4" fmla="*/ 1189 h 10000"/>
                      <a:gd name="connsiteX5" fmla="*/ 6830 w 10000"/>
                      <a:gd name="connsiteY5" fmla="*/ 490 h 10000"/>
                      <a:gd name="connsiteX6" fmla="*/ 5954 w 10000"/>
                      <a:gd name="connsiteY6" fmla="*/ 210 h 10000"/>
                      <a:gd name="connsiteX7" fmla="*/ 4974 w 10000"/>
                      <a:gd name="connsiteY7" fmla="*/ 0 h 10000"/>
                      <a:gd name="connsiteX8" fmla="*/ 4046 w 10000"/>
                      <a:gd name="connsiteY8" fmla="*/ 210 h 10000"/>
                      <a:gd name="connsiteX9" fmla="*/ 3119 w 10000"/>
                      <a:gd name="connsiteY9" fmla="*/ 490 h 10000"/>
                      <a:gd name="connsiteX10" fmla="*/ 2320 w 10000"/>
                      <a:gd name="connsiteY10" fmla="*/ 1189 h 10000"/>
                      <a:gd name="connsiteX11" fmla="*/ 1598 w 10000"/>
                      <a:gd name="connsiteY11" fmla="*/ 2028 h 10000"/>
                      <a:gd name="connsiteX12" fmla="*/ 1005 w 10000"/>
                      <a:gd name="connsiteY12" fmla="*/ 3077 h 10000"/>
                      <a:gd name="connsiteX13" fmla="*/ 490 w 10000"/>
                      <a:gd name="connsiteY13" fmla="*/ 4266 h 10000"/>
                      <a:gd name="connsiteX14" fmla="*/ 180 w 10000"/>
                      <a:gd name="connsiteY14" fmla="*/ 5524 h 10000"/>
                      <a:gd name="connsiteX15" fmla="*/ 77 w 10000"/>
                      <a:gd name="connsiteY15" fmla="*/ 5874 h 10000"/>
                      <a:gd name="connsiteX16" fmla="*/ 26 w 10000"/>
                      <a:gd name="connsiteY16" fmla="*/ 6224 h 10000"/>
                      <a:gd name="connsiteX17" fmla="*/ 0 w 10000"/>
                      <a:gd name="connsiteY17" fmla="*/ 6643 h 10000"/>
                      <a:gd name="connsiteX18" fmla="*/ 0 w 10000"/>
                      <a:gd name="connsiteY18" fmla="*/ 8252 h 10000"/>
                      <a:gd name="connsiteX19" fmla="*/ 77 w 10000"/>
                      <a:gd name="connsiteY19" fmla="*/ 9091 h 10000"/>
                      <a:gd name="connsiteX20" fmla="*/ 309 w 10000"/>
                      <a:gd name="connsiteY20" fmla="*/ 9720 h 10000"/>
                      <a:gd name="connsiteX21" fmla="*/ 619 w 10000"/>
                      <a:gd name="connsiteY21" fmla="*/ 10000 h 10000"/>
                      <a:gd name="connsiteX22" fmla="*/ 1675 w 10000"/>
                      <a:gd name="connsiteY22" fmla="*/ 10000 h 10000"/>
                      <a:gd name="connsiteX23" fmla="*/ 1985 w 10000"/>
                      <a:gd name="connsiteY23" fmla="*/ 9720 h 10000"/>
                      <a:gd name="connsiteX24" fmla="*/ 2216 w 10000"/>
                      <a:gd name="connsiteY24" fmla="*/ 9091 h 10000"/>
                      <a:gd name="connsiteX25" fmla="*/ 2320 w 10000"/>
                      <a:gd name="connsiteY25" fmla="*/ 8252 h 10000"/>
                      <a:gd name="connsiteX26" fmla="*/ 2320 w 10000"/>
                      <a:gd name="connsiteY26" fmla="*/ 6643 h 10000"/>
                      <a:gd name="connsiteX27" fmla="*/ 2216 w 10000"/>
                      <a:gd name="connsiteY27" fmla="*/ 5944 h 10000"/>
                      <a:gd name="connsiteX28" fmla="*/ 2062 w 10000"/>
                      <a:gd name="connsiteY28" fmla="*/ 5385 h 10000"/>
                      <a:gd name="connsiteX29" fmla="*/ 1804 w 10000"/>
                      <a:gd name="connsiteY29" fmla="*/ 5035 h 10000"/>
                      <a:gd name="connsiteX30" fmla="*/ 1985 w 10000"/>
                      <a:gd name="connsiteY30" fmla="*/ 4755 h 10000"/>
                      <a:gd name="connsiteX31" fmla="*/ 7990 w 10000"/>
                      <a:gd name="connsiteY31" fmla="*/ 4755 h 10000"/>
                      <a:gd name="connsiteX32" fmla="*/ 8170 w 10000"/>
                      <a:gd name="connsiteY32" fmla="*/ 5035 h 10000"/>
                      <a:gd name="connsiteX33" fmla="*/ 7706 w 10000"/>
                      <a:gd name="connsiteY33" fmla="*/ 6643 h 10000"/>
                      <a:gd name="connsiteX34" fmla="*/ 7706 w 10000"/>
                      <a:gd name="connsiteY34" fmla="*/ 8252 h 10000"/>
                      <a:gd name="connsiteX35" fmla="*/ 8299 w 10000"/>
                      <a:gd name="connsiteY35" fmla="*/ 10000 h 10000"/>
                      <a:gd name="connsiteX36" fmla="*/ 9356 w 10000"/>
                      <a:gd name="connsiteY36" fmla="*/ 10000 h 10000"/>
                      <a:gd name="connsiteX37" fmla="*/ 10000 w 10000"/>
                      <a:gd name="connsiteY37" fmla="*/ 8252 h 10000"/>
                      <a:gd name="connsiteX38" fmla="*/ 10000 w 10000"/>
                      <a:gd name="connsiteY38" fmla="*/ 6643 h 10000"/>
                      <a:gd name="connsiteX0" fmla="*/ 10000 w 10000"/>
                      <a:gd name="connsiteY0" fmla="*/ 6643 h 10000"/>
                      <a:gd name="connsiteX1" fmla="*/ 9459 w 10000"/>
                      <a:gd name="connsiteY1" fmla="*/ 4196 h 10000"/>
                      <a:gd name="connsiteX2" fmla="*/ 8969 w 10000"/>
                      <a:gd name="connsiteY2" fmla="*/ 3007 h 10000"/>
                      <a:gd name="connsiteX3" fmla="*/ 8351 w 10000"/>
                      <a:gd name="connsiteY3" fmla="*/ 1958 h 10000"/>
                      <a:gd name="connsiteX4" fmla="*/ 7629 w 10000"/>
                      <a:gd name="connsiteY4" fmla="*/ 1189 h 10000"/>
                      <a:gd name="connsiteX5" fmla="*/ 6830 w 10000"/>
                      <a:gd name="connsiteY5" fmla="*/ 490 h 10000"/>
                      <a:gd name="connsiteX6" fmla="*/ 5954 w 10000"/>
                      <a:gd name="connsiteY6" fmla="*/ 210 h 10000"/>
                      <a:gd name="connsiteX7" fmla="*/ 4974 w 10000"/>
                      <a:gd name="connsiteY7" fmla="*/ 0 h 10000"/>
                      <a:gd name="connsiteX8" fmla="*/ 4046 w 10000"/>
                      <a:gd name="connsiteY8" fmla="*/ 210 h 10000"/>
                      <a:gd name="connsiteX9" fmla="*/ 3119 w 10000"/>
                      <a:gd name="connsiteY9" fmla="*/ 490 h 10000"/>
                      <a:gd name="connsiteX10" fmla="*/ 2320 w 10000"/>
                      <a:gd name="connsiteY10" fmla="*/ 1189 h 10000"/>
                      <a:gd name="connsiteX11" fmla="*/ 1598 w 10000"/>
                      <a:gd name="connsiteY11" fmla="*/ 2028 h 10000"/>
                      <a:gd name="connsiteX12" fmla="*/ 1005 w 10000"/>
                      <a:gd name="connsiteY12" fmla="*/ 3077 h 10000"/>
                      <a:gd name="connsiteX13" fmla="*/ 490 w 10000"/>
                      <a:gd name="connsiteY13" fmla="*/ 4266 h 10000"/>
                      <a:gd name="connsiteX14" fmla="*/ 180 w 10000"/>
                      <a:gd name="connsiteY14" fmla="*/ 5524 h 10000"/>
                      <a:gd name="connsiteX15" fmla="*/ 77 w 10000"/>
                      <a:gd name="connsiteY15" fmla="*/ 5874 h 10000"/>
                      <a:gd name="connsiteX16" fmla="*/ 26 w 10000"/>
                      <a:gd name="connsiteY16" fmla="*/ 6224 h 10000"/>
                      <a:gd name="connsiteX17" fmla="*/ 0 w 10000"/>
                      <a:gd name="connsiteY17" fmla="*/ 6643 h 10000"/>
                      <a:gd name="connsiteX18" fmla="*/ 0 w 10000"/>
                      <a:gd name="connsiteY18" fmla="*/ 8252 h 10000"/>
                      <a:gd name="connsiteX19" fmla="*/ 77 w 10000"/>
                      <a:gd name="connsiteY19" fmla="*/ 9091 h 10000"/>
                      <a:gd name="connsiteX20" fmla="*/ 309 w 10000"/>
                      <a:gd name="connsiteY20" fmla="*/ 9720 h 10000"/>
                      <a:gd name="connsiteX21" fmla="*/ 619 w 10000"/>
                      <a:gd name="connsiteY21" fmla="*/ 10000 h 10000"/>
                      <a:gd name="connsiteX22" fmla="*/ 1675 w 10000"/>
                      <a:gd name="connsiteY22" fmla="*/ 10000 h 10000"/>
                      <a:gd name="connsiteX23" fmla="*/ 1985 w 10000"/>
                      <a:gd name="connsiteY23" fmla="*/ 9720 h 10000"/>
                      <a:gd name="connsiteX24" fmla="*/ 2216 w 10000"/>
                      <a:gd name="connsiteY24" fmla="*/ 9091 h 10000"/>
                      <a:gd name="connsiteX25" fmla="*/ 2320 w 10000"/>
                      <a:gd name="connsiteY25" fmla="*/ 8252 h 10000"/>
                      <a:gd name="connsiteX26" fmla="*/ 2320 w 10000"/>
                      <a:gd name="connsiteY26" fmla="*/ 6643 h 10000"/>
                      <a:gd name="connsiteX27" fmla="*/ 2216 w 10000"/>
                      <a:gd name="connsiteY27" fmla="*/ 5944 h 10000"/>
                      <a:gd name="connsiteX28" fmla="*/ 2062 w 10000"/>
                      <a:gd name="connsiteY28" fmla="*/ 5385 h 10000"/>
                      <a:gd name="connsiteX29" fmla="*/ 1804 w 10000"/>
                      <a:gd name="connsiteY29" fmla="*/ 5035 h 10000"/>
                      <a:gd name="connsiteX30" fmla="*/ 1985 w 10000"/>
                      <a:gd name="connsiteY30" fmla="*/ 4755 h 10000"/>
                      <a:gd name="connsiteX31" fmla="*/ 7990 w 10000"/>
                      <a:gd name="connsiteY31" fmla="*/ 4755 h 10000"/>
                      <a:gd name="connsiteX32" fmla="*/ 8170 w 10000"/>
                      <a:gd name="connsiteY32" fmla="*/ 5035 h 10000"/>
                      <a:gd name="connsiteX33" fmla="*/ 7706 w 10000"/>
                      <a:gd name="connsiteY33" fmla="*/ 6643 h 10000"/>
                      <a:gd name="connsiteX34" fmla="*/ 7706 w 10000"/>
                      <a:gd name="connsiteY34" fmla="*/ 8252 h 10000"/>
                      <a:gd name="connsiteX35" fmla="*/ 8299 w 10000"/>
                      <a:gd name="connsiteY35" fmla="*/ 10000 h 10000"/>
                      <a:gd name="connsiteX36" fmla="*/ 9356 w 10000"/>
                      <a:gd name="connsiteY36" fmla="*/ 10000 h 10000"/>
                      <a:gd name="connsiteX37" fmla="*/ 10000 w 10000"/>
                      <a:gd name="connsiteY37" fmla="*/ 8252 h 10000"/>
                      <a:gd name="connsiteX38" fmla="*/ 10000 w 10000"/>
                      <a:gd name="connsiteY38" fmla="*/ 6643 h 10000"/>
                      <a:gd name="connsiteX0" fmla="*/ 10000 w 10000"/>
                      <a:gd name="connsiteY0" fmla="*/ 6643 h 10000"/>
                      <a:gd name="connsiteX1" fmla="*/ 9459 w 10000"/>
                      <a:gd name="connsiteY1" fmla="*/ 4196 h 10000"/>
                      <a:gd name="connsiteX2" fmla="*/ 8969 w 10000"/>
                      <a:gd name="connsiteY2" fmla="*/ 3007 h 10000"/>
                      <a:gd name="connsiteX3" fmla="*/ 8351 w 10000"/>
                      <a:gd name="connsiteY3" fmla="*/ 1958 h 10000"/>
                      <a:gd name="connsiteX4" fmla="*/ 7629 w 10000"/>
                      <a:gd name="connsiteY4" fmla="*/ 1189 h 10000"/>
                      <a:gd name="connsiteX5" fmla="*/ 6830 w 10000"/>
                      <a:gd name="connsiteY5" fmla="*/ 490 h 10000"/>
                      <a:gd name="connsiteX6" fmla="*/ 5954 w 10000"/>
                      <a:gd name="connsiteY6" fmla="*/ 210 h 10000"/>
                      <a:gd name="connsiteX7" fmla="*/ 4974 w 10000"/>
                      <a:gd name="connsiteY7" fmla="*/ 0 h 10000"/>
                      <a:gd name="connsiteX8" fmla="*/ 4046 w 10000"/>
                      <a:gd name="connsiteY8" fmla="*/ 210 h 10000"/>
                      <a:gd name="connsiteX9" fmla="*/ 3119 w 10000"/>
                      <a:gd name="connsiteY9" fmla="*/ 490 h 10000"/>
                      <a:gd name="connsiteX10" fmla="*/ 2320 w 10000"/>
                      <a:gd name="connsiteY10" fmla="*/ 1189 h 10000"/>
                      <a:gd name="connsiteX11" fmla="*/ 1598 w 10000"/>
                      <a:gd name="connsiteY11" fmla="*/ 2028 h 10000"/>
                      <a:gd name="connsiteX12" fmla="*/ 1005 w 10000"/>
                      <a:gd name="connsiteY12" fmla="*/ 3077 h 10000"/>
                      <a:gd name="connsiteX13" fmla="*/ 490 w 10000"/>
                      <a:gd name="connsiteY13" fmla="*/ 4266 h 10000"/>
                      <a:gd name="connsiteX14" fmla="*/ 180 w 10000"/>
                      <a:gd name="connsiteY14" fmla="*/ 5524 h 10000"/>
                      <a:gd name="connsiteX15" fmla="*/ 77 w 10000"/>
                      <a:gd name="connsiteY15" fmla="*/ 5874 h 10000"/>
                      <a:gd name="connsiteX16" fmla="*/ 26 w 10000"/>
                      <a:gd name="connsiteY16" fmla="*/ 6224 h 10000"/>
                      <a:gd name="connsiteX17" fmla="*/ 0 w 10000"/>
                      <a:gd name="connsiteY17" fmla="*/ 6643 h 10000"/>
                      <a:gd name="connsiteX18" fmla="*/ 0 w 10000"/>
                      <a:gd name="connsiteY18" fmla="*/ 8252 h 10000"/>
                      <a:gd name="connsiteX19" fmla="*/ 77 w 10000"/>
                      <a:gd name="connsiteY19" fmla="*/ 9091 h 10000"/>
                      <a:gd name="connsiteX20" fmla="*/ 309 w 10000"/>
                      <a:gd name="connsiteY20" fmla="*/ 9720 h 10000"/>
                      <a:gd name="connsiteX21" fmla="*/ 619 w 10000"/>
                      <a:gd name="connsiteY21" fmla="*/ 10000 h 10000"/>
                      <a:gd name="connsiteX22" fmla="*/ 1675 w 10000"/>
                      <a:gd name="connsiteY22" fmla="*/ 10000 h 10000"/>
                      <a:gd name="connsiteX23" fmla="*/ 1985 w 10000"/>
                      <a:gd name="connsiteY23" fmla="*/ 9720 h 10000"/>
                      <a:gd name="connsiteX24" fmla="*/ 2216 w 10000"/>
                      <a:gd name="connsiteY24" fmla="*/ 9091 h 10000"/>
                      <a:gd name="connsiteX25" fmla="*/ 2320 w 10000"/>
                      <a:gd name="connsiteY25" fmla="*/ 8252 h 10000"/>
                      <a:gd name="connsiteX26" fmla="*/ 2320 w 10000"/>
                      <a:gd name="connsiteY26" fmla="*/ 6643 h 10000"/>
                      <a:gd name="connsiteX27" fmla="*/ 2216 w 10000"/>
                      <a:gd name="connsiteY27" fmla="*/ 5944 h 10000"/>
                      <a:gd name="connsiteX28" fmla="*/ 2062 w 10000"/>
                      <a:gd name="connsiteY28" fmla="*/ 5385 h 10000"/>
                      <a:gd name="connsiteX29" fmla="*/ 1804 w 10000"/>
                      <a:gd name="connsiteY29" fmla="*/ 5035 h 10000"/>
                      <a:gd name="connsiteX30" fmla="*/ 1985 w 10000"/>
                      <a:gd name="connsiteY30" fmla="*/ 4755 h 10000"/>
                      <a:gd name="connsiteX31" fmla="*/ 7990 w 10000"/>
                      <a:gd name="connsiteY31" fmla="*/ 4755 h 10000"/>
                      <a:gd name="connsiteX32" fmla="*/ 8170 w 10000"/>
                      <a:gd name="connsiteY32" fmla="*/ 5035 h 10000"/>
                      <a:gd name="connsiteX33" fmla="*/ 7706 w 10000"/>
                      <a:gd name="connsiteY33" fmla="*/ 6643 h 10000"/>
                      <a:gd name="connsiteX34" fmla="*/ 7706 w 10000"/>
                      <a:gd name="connsiteY34" fmla="*/ 8252 h 10000"/>
                      <a:gd name="connsiteX35" fmla="*/ 8299 w 10000"/>
                      <a:gd name="connsiteY35" fmla="*/ 10000 h 10000"/>
                      <a:gd name="connsiteX36" fmla="*/ 9356 w 10000"/>
                      <a:gd name="connsiteY36" fmla="*/ 10000 h 10000"/>
                      <a:gd name="connsiteX37" fmla="*/ 10000 w 10000"/>
                      <a:gd name="connsiteY37" fmla="*/ 8252 h 10000"/>
                      <a:gd name="connsiteX38" fmla="*/ 10000 w 10000"/>
                      <a:gd name="connsiteY38" fmla="*/ 6643 h 10000"/>
                      <a:gd name="connsiteX0" fmla="*/ 10000 w 10000"/>
                      <a:gd name="connsiteY0" fmla="*/ 6643 h 10000"/>
                      <a:gd name="connsiteX1" fmla="*/ 9459 w 10000"/>
                      <a:gd name="connsiteY1" fmla="*/ 4196 h 10000"/>
                      <a:gd name="connsiteX2" fmla="*/ 8969 w 10000"/>
                      <a:gd name="connsiteY2" fmla="*/ 3007 h 10000"/>
                      <a:gd name="connsiteX3" fmla="*/ 8351 w 10000"/>
                      <a:gd name="connsiteY3" fmla="*/ 1958 h 10000"/>
                      <a:gd name="connsiteX4" fmla="*/ 7629 w 10000"/>
                      <a:gd name="connsiteY4" fmla="*/ 1189 h 10000"/>
                      <a:gd name="connsiteX5" fmla="*/ 6830 w 10000"/>
                      <a:gd name="connsiteY5" fmla="*/ 490 h 10000"/>
                      <a:gd name="connsiteX6" fmla="*/ 5954 w 10000"/>
                      <a:gd name="connsiteY6" fmla="*/ 210 h 10000"/>
                      <a:gd name="connsiteX7" fmla="*/ 4974 w 10000"/>
                      <a:gd name="connsiteY7" fmla="*/ 0 h 10000"/>
                      <a:gd name="connsiteX8" fmla="*/ 4046 w 10000"/>
                      <a:gd name="connsiteY8" fmla="*/ 210 h 10000"/>
                      <a:gd name="connsiteX9" fmla="*/ 3119 w 10000"/>
                      <a:gd name="connsiteY9" fmla="*/ 490 h 10000"/>
                      <a:gd name="connsiteX10" fmla="*/ 2320 w 10000"/>
                      <a:gd name="connsiteY10" fmla="*/ 1189 h 10000"/>
                      <a:gd name="connsiteX11" fmla="*/ 1598 w 10000"/>
                      <a:gd name="connsiteY11" fmla="*/ 2028 h 10000"/>
                      <a:gd name="connsiteX12" fmla="*/ 1005 w 10000"/>
                      <a:gd name="connsiteY12" fmla="*/ 3077 h 10000"/>
                      <a:gd name="connsiteX13" fmla="*/ 490 w 10000"/>
                      <a:gd name="connsiteY13" fmla="*/ 4266 h 10000"/>
                      <a:gd name="connsiteX14" fmla="*/ 180 w 10000"/>
                      <a:gd name="connsiteY14" fmla="*/ 5524 h 10000"/>
                      <a:gd name="connsiteX15" fmla="*/ 77 w 10000"/>
                      <a:gd name="connsiteY15" fmla="*/ 5874 h 10000"/>
                      <a:gd name="connsiteX16" fmla="*/ 26 w 10000"/>
                      <a:gd name="connsiteY16" fmla="*/ 6224 h 10000"/>
                      <a:gd name="connsiteX17" fmla="*/ 0 w 10000"/>
                      <a:gd name="connsiteY17" fmla="*/ 6643 h 10000"/>
                      <a:gd name="connsiteX18" fmla="*/ 0 w 10000"/>
                      <a:gd name="connsiteY18" fmla="*/ 8252 h 10000"/>
                      <a:gd name="connsiteX19" fmla="*/ 77 w 10000"/>
                      <a:gd name="connsiteY19" fmla="*/ 9091 h 10000"/>
                      <a:gd name="connsiteX20" fmla="*/ 309 w 10000"/>
                      <a:gd name="connsiteY20" fmla="*/ 9720 h 10000"/>
                      <a:gd name="connsiteX21" fmla="*/ 619 w 10000"/>
                      <a:gd name="connsiteY21" fmla="*/ 10000 h 10000"/>
                      <a:gd name="connsiteX22" fmla="*/ 1675 w 10000"/>
                      <a:gd name="connsiteY22" fmla="*/ 10000 h 10000"/>
                      <a:gd name="connsiteX23" fmla="*/ 1985 w 10000"/>
                      <a:gd name="connsiteY23" fmla="*/ 9720 h 10000"/>
                      <a:gd name="connsiteX24" fmla="*/ 2216 w 10000"/>
                      <a:gd name="connsiteY24" fmla="*/ 9091 h 10000"/>
                      <a:gd name="connsiteX25" fmla="*/ 2320 w 10000"/>
                      <a:gd name="connsiteY25" fmla="*/ 8252 h 10000"/>
                      <a:gd name="connsiteX26" fmla="*/ 2320 w 10000"/>
                      <a:gd name="connsiteY26" fmla="*/ 6643 h 10000"/>
                      <a:gd name="connsiteX27" fmla="*/ 2216 w 10000"/>
                      <a:gd name="connsiteY27" fmla="*/ 5944 h 10000"/>
                      <a:gd name="connsiteX28" fmla="*/ 2062 w 10000"/>
                      <a:gd name="connsiteY28" fmla="*/ 5385 h 10000"/>
                      <a:gd name="connsiteX29" fmla="*/ 1804 w 10000"/>
                      <a:gd name="connsiteY29" fmla="*/ 5035 h 10000"/>
                      <a:gd name="connsiteX30" fmla="*/ 1985 w 10000"/>
                      <a:gd name="connsiteY30" fmla="*/ 4755 h 10000"/>
                      <a:gd name="connsiteX31" fmla="*/ 7990 w 10000"/>
                      <a:gd name="connsiteY31" fmla="*/ 4755 h 10000"/>
                      <a:gd name="connsiteX32" fmla="*/ 8170 w 10000"/>
                      <a:gd name="connsiteY32" fmla="*/ 5035 h 10000"/>
                      <a:gd name="connsiteX33" fmla="*/ 7706 w 10000"/>
                      <a:gd name="connsiteY33" fmla="*/ 6643 h 10000"/>
                      <a:gd name="connsiteX34" fmla="*/ 7706 w 10000"/>
                      <a:gd name="connsiteY34" fmla="*/ 8252 h 10000"/>
                      <a:gd name="connsiteX35" fmla="*/ 8299 w 10000"/>
                      <a:gd name="connsiteY35" fmla="*/ 10000 h 10000"/>
                      <a:gd name="connsiteX36" fmla="*/ 9356 w 10000"/>
                      <a:gd name="connsiteY36" fmla="*/ 10000 h 10000"/>
                      <a:gd name="connsiteX37" fmla="*/ 10000 w 10000"/>
                      <a:gd name="connsiteY37" fmla="*/ 8252 h 10000"/>
                      <a:gd name="connsiteX38" fmla="*/ 10000 w 10000"/>
                      <a:gd name="connsiteY38" fmla="*/ 6643 h 10000"/>
                      <a:gd name="connsiteX0" fmla="*/ 10000 w 10000"/>
                      <a:gd name="connsiteY0" fmla="*/ 6643 h 10000"/>
                      <a:gd name="connsiteX1" fmla="*/ 9459 w 10000"/>
                      <a:gd name="connsiteY1" fmla="*/ 4196 h 10000"/>
                      <a:gd name="connsiteX2" fmla="*/ 8969 w 10000"/>
                      <a:gd name="connsiteY2" fmla="*/ 3007 h 10000"/>
                      <a:gd name="connsiteX3" fmla="*/ 8351 w 10000"/>
                      <a:gd name="connsiteY3" fmla="*/ 1958 h 10000"/>
                      <a:gd name="connsiteX4" fmla="*/ 7629 w 10000"/>
                      <a:gd name="connsiteY4" fmla="*/ 1189 h 10000"/>
                      <a:gd name="connsiteX5" fmla="*/ 6830 w 10000"/>
                      <a:gd name="connsiteY5" fmla="*/ 490 h 10000"/>
                      <a:gd name="connsiteX6" fmla="*/ 5954 w 10000"/>
                      <a:gd name="connsiteY6" fmla="*/ 210 h 10000"/>
                      <a:gd name="connsiteX7" fmla="*/ 4974 w 10000"/>
                      <a:gd name="connsiteY7" fmla="*/ 0 h 10000"/>
                      <a:gd name="connsiteX8" fmla="*/ 4046 w 10000"/>
                      <a:gd name="connsiteY8" fmla="*/ 210 h 10000"/>
                      <a:gd name="connsiteX9" fmla="*/ 3119 w 10000"/>
                      <a:gd name="connsiteY9" fmla="*/ 490 h 10000"/>
                      <a:gd name="connsiteX10" fmla="*/ 2320 w 10000"/>
                      <a:gd name="connsiteY10" fmla="*/ 1189 h 10000"/>
                      <a:gd name="connsiteX11" fmla="*/ 1598 w 10000"/>
                      <a:gd name="connsiteY11" fmla="*/ 2028 h 10000"/>
                      <a:gd name="connsiteX12" fmla="*/ 1005 w 10000"/>
                      <a:gd name="connsiteY12" fmla="*/ 3077 h 10000"/>
                      <a:gd name="connsiteX13" fmla="*/ 490 w 10000"/>
                      <a:gd name="connsiteY13" fmla="*/ 4266 h 10000"/>
                      <a:gd name="connsiteX14" fmla="*/ 180 w 10000"/>
                      <a:gd name="connsiteY14" fmla="*/ 5524 h 10000"/>
                      <a:gd name="connsiteX15" fmla="*/ 77 w 10000"/>
                      <a:gd name="connsiteY15" fmla="*/ 5874 h 10000"/>
                      <a:gd name="connsiteX16" fmla="*/ 26 w 10000"/>
                      <a:gd name="connsiteY16" fmla="*/ 6224 h 10000"/>
                      <a:gd name="connsiteX17" fmla="*/ 0 w 10000"/>
                      <a:gd name="connsiteY17" fmla="*/ 6643 h 10000"/>
                      <a:gd name="connsiteX18" fmla="*/ 0 w 10000"/>
                      <a:gd name="connsiteY18" fmla="*/ 8252 h 10000"/>
                      <a:gd name="connsiteX19" fmla="*/ 77 w 10000"/>
                      <a:gd name="connsiteY19" fmla="*/ 9091 h 10000"/>
                      <a:gd name="connsiteX20" fmla="*/ 309 w 10000"/>
                      <a:gd name="connsiteY20" fmla="*/ 9720 h 10000"/>
                      <a:gd name="connsiteX21" fmla="*/ 619 w 10000"/>
                      <a:gd name="connsiteY21" fmla="*/ 10000 h 10000"/>
                      <a:gd name="connsiteX22" fmla="*/ 1675 w 10000"/>
                      <a:gd name="connsiteY22" fmla="*/ 10000 h 10000"/>
                      <a:gd name="connsiteX23" fmla="*/ 1985 w 10000"/>
                      <a:gd name="connsiteY23" fmla="*/ 9720 h 10000"/>
                      <a:gd name="connsiteX24" fmla="*/ 2216 w 10000"/>
                      <a:gd name="connsiteY24" fmla="*/ 9091 h 10000"/>
                      <a:gd name="connsiteX25" fmla="*/ 2320 w 10000"/>
                      <a:gd name="connsiteY25" fmla="*/ 8252 h 10000"/>
                      <a:gd name="connsiteX26" fmla="*/ 2320 w 10000"/>
                      <a:gd name="connsiteY26" fmla="*/ 6643 h 10000"/>
                      <a:gd name="connsiteX27" fmla="*/ 2216 w 10000"/>
                      <a:gd name="connsiteY27" fmla="*/ 5944 h 10000"/>
                      <a:gd name="connsiteX28" fmla="*/ 2062 w 10000"/>
                      <a:gd name="connsiteY28" fmla="*/ 5385 h 10000"/>
                      <a:gd name="connsiteX29" fmla="*/ 1804 w 10000"/>
                      <a:gd name="connsiteY29" fmla="*/ 5035 h 10000"/>
                      <a:gd name="connsiteX30" fmla="*/ 1985 w 10000"/>
                      <a:gd name="connsiteY30" fmla="*/ 4755 h 10000"/>
                      <a:gd name="connsiteX31" fmla="*/ 7990 w 10000"/>
                      <a:gd name="connsiteY31" fmla="*/ 4755 h 10000"/>
                      <a:gd name="connsiteX32" fmla="*/ 8170 w 10000"/>
                      <a:gd name="connsiteY32" fmla="*/ 5035 h 10000"/>
                      <a:gd name="connsiteX33" fmla="*/ 7706 w 10000"/>
                      <a:gd name="connsiteY33" fmla="*/ 6643 h 10000"/>
                      <a:gd name="connsiteX34" fmla="*/ 7706 w 10000"/>
                      <a:gd name="connsiteY34" fmla="*/ 8252 h 10000"/>
                      <a:gd name="connsiteX35" fmla="*/ 8299 w 10000"/>
                      <a:gd name="connsiteY35" fmla="*/ 10000 h 10000"/>
                      <a:gd name="connsiteX36" fmla="*/ 9356 w 10000"/>
                      <a:gd name="connsiteY36" fmla="*/ 10000 h 10000"/>
                      <a:gd name="connsiteX37" fmla="*/ 10000 w 10000"/>
                      <a:gd name="connsiteY37" fmla="*/ 8252 h 10000"/>
                      <a:gd name="connsiteX38" fmla="*/ 10000 w 10000"/>
                      <a:gd name="connsiteY38" fmla="*/ 6643 h 10000"/>
                      <a:gd name="connsiteX0" fmla="*/ 10000 w 10000"/>
                      <a:gd name="connsiteY0" fmla="*/ 6643 h 10000"/>
                      <a:gd name="connsiteX1" fmla="*/ 9459 w 10000"/>
                      <a:gd name="connsiteY1" fmla="*/ 4196 h 10000"/>
                      <a:gd name="connsiteX2" fmla="*/ 8969 w 10000"/>
                      <a:gd name="connsiteY2" fmla="*/ 3007 h 10000"/>
                      <a:gd name="connsiteX3" fmla="*/ 8351 w 10000"/>
                      <a:gd name="connsiteY3" fmla="*/ 1958 h 10000"/>
                      <a:gd name="connsiteX4" fmla="*/ 7629 w 10000"/>
                      <a:gd name="connsiteY4" fmla="*/ 1189 h 10000"/>
                      <a:gd name="connsiteX5" fmla="*/ 6830 w 10000"/>
                      <a:gd name="connsiteY5" fmla="*/ 490 h 10000"/>
                      <a:gd name="connsiteX6" fmla="*/ 5954 w 10000"/>
                      <a:gd name="connsiteY6" fmla="*/ 210 h 10000"/>
                      <a:gd name="connsiteX7" fmla="*/ 4974 w 10000"/>
                      <a:gd name="connsiteY7" fmla="*/ 0 h 10000"/>
                      <a:gd name="connsiteX8" fmla="*/ 4046 w 10000"/>
                      <a:gd name="connsiteY8" fmla="*/ 210 h 10000"/>
                      <a:gd name="connsiteX9" fmla="*/ 3119 w 10000"/>
                      <a:gd name="connsiteY9" fmla="*/ 490 h 10000"/>
                      <a:gd name="connsiteX10" fmla="*/ 2320 w 10000"/>
                      <a:gd name="connsiteY10" fmla="*/ 1189 h 10000"/>
                      <a:gd name="connsiteX11" fmla="*/ 1598 w 10000"/>
                      <a:gd name="connsiteY11" fmla="*/ 2028 h 10000"/>
                      <a:gd name="connsiteX12" fmla="*/ 1005 w 10000"/>
                      <a:gd name="connsiteY12" fmla="*/ 3077 h 10000"/>
                      <a:gd name="connsiteX13" fmla="*/ 490 w 10000"/>
                      <a:gd name="connsiteY13" fmla="*/ 4266 h 10000"/>
                      <a:gd name="connsiteX14" fmla="*/ 180 w 10000"/>
                      <a:gd name="connsiteY14" fmla="*/ 5524 h 10000"/>
                      <a:gd name="connsiteX15" fmla="*/ 77 w 10000"/>
                      <a:gd name="connsiteY15" fmla="*/ 5874 h 10000"/>
                      <a:gd name="connsiteX16" fmla="*/ 26 w 10000"/>
                      <a:gd name="connsiteY16" fmla="*/ 6224 h 10000"/>
                      <a:gd name="connsiteX17" fmla="*/ 0 w 10000"/>
                      <a:gd name="connsiteY17" fmla="*/ 6643 h 10000"/>
                      <a:gd name="connsiteX18" fmla="*/ 0 w 10000"/>
                      <a:gd name="connsiteY18" fmla="*/ 8252 h 10000"/>
                      <a:gd name="connsiteX19" fmla="*/ 77 w 10000"/>
                      <a:gd name="connsiteY19" fmla="*/ 9091 h 10000"/>
                      <a:gd name="connsiteX20" fmla="*/ 309 w 10000"/>
                      <a:gd name="connsiteY20" fmla="*/ 9720 h 10000"/>
                      <a:gd name="connsiteX21" fmla="*/ 619 w 10000"/>
                      <a:gd name="connsiteY21" fmla="*/ 10000 h 10000"/>
                      <a:gd name="connsiteX22" fmla="*/ 1675 w 10000"/>
                      <a:gd name="connsiteY22" fmla="*/ 10000 h 10000"/>
                      <a:gd name="connsiteX23" fmla="*/ 1985 w 10000"/>
                      <a:gd name="connsiteY23" fmla="*/ 9720 h 10000"/>
                      <a:gd name="connsiteX24" fmla="*/ 2216 w 10000"/>
                      <a:gd name="connsiteY24" fmla="*/ 9091 h 10000"/>
                      <a:gd name="connsiteX25" fmla="*/ 2320 w 10000"/>
                      <a:gd name="connsiteY25" fmla="*/ 8252 h 10000"/>
                      <a:gd name="connsiteX26" fmla="*/ 2320 w 10000"/>
                      <a:gd name="connsiteY26" fmla="*/ 6643 h 10000"/>
                      <a:gd name="connsiteX27" fmla="*/ 2216 w 10000"/>
                      <a:gd name="connsiteY27" fmla="*/ 5944 h 10000"/>
                      <a:gd name="connsiteX28" fmla="*/ 2062 w 10000"/>
                      <a:gd name="connsiteY28" fmla="*/ 5385 h 10000"/>
                      <a:gd name="connsiteX29" fmla="*/ 1804 w 10000"/>
                      <a:gd name="connsiteY29" fmla="*/ 5035 h 10000"/>
                      <a:gd name="connsiteX30" fmla="*/ 1985 w 10000"/>
                      <a:gd name="connsiteY30" fmla="*/ 4755 h 10000"/>
                      <a:gd name="connsiteX31" fmla="*/ 7990 w 10000"/>
                      <a:gd name="connsiteY31" fmla="*/ 4755 h 10000"/>
                      <a:gd name="connsiteX32" fmla="*/ 8170 w 10000"/>
                      <a:gd name="connsiteY32" fmla="*/ 5035 h 10000"/>
                      <a:gd name="connsiteX33" fmla="*/ 7706 w 10000"/>
                      <a:gd name="connsiteY33" fmla="*/ 6643 h 10000"/>
                      <a:gd name="connsiteX34" fmla="*/ 7706 w 10000"/>
                      <a:gd name="connsiteY34" fmla="*/ 8252 h 10000"/>
                      <a:gd name="connsiteX35" fmla="*/ 8299 w 10000"/>
                      <a:gd name="connsiteY35" fmla="*/ 10000 h 10000"/>
                      <a:gd name="connsiteX36" fmla="*/ 9356 w 10000"/>
                      <a:gd name="connsiteY36" fmla="*/ 10000 h 10000"/>
                      <a:gd name="connsiteX37" fmla="*/ 10000 w 10000"/>
                      <a:gd name="connsiteY37" fmla="*/ 8252 h 10000"/>
                      <a:gd name="connsiteX38" fmla="*/ 10000 w 10000"/>
                      <a:gd name="connsiteY38" fmla="*/ 6643 h 10000"/>
                      <a:gd name="connsiteX0" fmla="*/ 10000 w 10000"/>
                      <a:gd name="connsiteY0" fmla="*/ 6643 h 10000"/>
                      <a:gd name="connsiteX1" fmla="*/ 9459 w 10000"/>
                      <a:gd name="connsiteY1" fmla="*/ 4196 h 10000"/>
                      <a:gd name="connsiteX2" fmla="*/ 8969 w 10000"/>
                      <a:gd name="connsiteY2" fmla="*/ 3007 h 10000"/>
                      <a:gd name="connsiteX3" fmla="*/ 8351 w 10000"/>
                      <a:gd name="connsiteY3" fmla="*/ 1958 h 10000"/>
                      <a:gd name="connsiteX4" fmla="*/ 7629 w 10000"/>
                      <a:gd name="connsiteY4" fmla="*/ 1189 h 10000"/>
                      <a:gd name="connsiteX5" fmla="*/ 6830 w 10000"/>
                      <a:gd name="connsiteY5" fmla="*/ 490 h 10000"/>
                      <a:gd name="connsiteX6" fmla="*/ 5954 w 10000"/>
                      <a:gd name="connsiteY6" fmla="*/ 210 h 10000"/>
                      <a:gd name="connsiteX7" fmla="*/ 4974 w 10000"/>
                      <a:gd name="connsiteY7" fmla="*/ 0 h 10000"/>
                      <a:gd name="connsiteX8" fmla="*/ 4046 w 10000"/>
                      <a:gd name="connsiteY8" fmla="*/ 210 h 10000"/>
                      <a:gd name="connsiteX9" fmla="*/ 3119 w 10000"/>
                      <a:gd name="connsiteY9" fmla="*/ 490 h 10000"/>
                      <a:gd name="connsiteX10" fmla="*/ 2320 w 10000"/>
                      <a:gd name="connsiteY10" fmla="*/ 1189 h 10000"/>
                      <a:gd name="connsiteX11" fmla="*/ 1598 w 10000"/>
                      <a:gd name="connsiteY11" fmla="*/ 2028 h 10000"/>
                      <a:gd name="connsiteX12" fmla="*/ 1005 w 10000"/>
                      <a:gd name="connsiteY12" fmla="*/ 3077 h 10000"/>
                      <a:gd name="connsiteX13" fmla="*/ 490 w 10000"/>
                      <a:gd name="connsiteY13" fmla="*/ 4266 h 10000"/>
                      <a:gd name="connsiteX14" fmla="*/ 180 w 10000"/>
                      <a:gd name="connsiteY14" fmla="*/ 5524 h 10000"/>
                      <a:gd name="connsiteX15" fmla="*/ 77 w 10000"/>
                      <a:gd name="connsiteY15" fmla="*/ 5874 h 10000"/>
                      <a:gd name="connsiteX16" fmla="*/ 26 w 10000"/>
                      <a:gd name="connsiteY16" fmla="*/ 6224 h 10000"/>
                      <a:gd name="connsiteX17" fmla="*/ 0 w 10000"/>
                      <a:gd name="connsiteY17" fmla="*/ 6643 h 10000"/>
                      <a:gd name="connsiteX18" fmla="*/ 0 w 10000"/>
                      <a:gd name="connsiteY18" fmla="*/ 8252 h 10000"/>
                      <a:gd name="connsiteX19" fmla="*/ 77 w 10000"/>
                      <a:gd name="connsiteY19" fmla="*/ 9091 h 10000"/>
                      <a:gd name="connsiteX20" fmla="*/ 309 w 10000"/>
                      <a:gd name="connsiteY20" fmla="*/ 9720 h 10000"/>
                      <a:gd name="connsiteX21" fmla="*/ 619 w 10000"/>
                      <a:gd name="connsiteY21" fmla="*/ 10000 h 10000"/>
                      <a:gd name="connsiteX22" fmla="*/ 1675 w 10000"/>
                      <a:gd name="connsiteY22" fmla="*/ 10000 h 10000"/>
                      <a:gd name="connsiteX23" fmla="*/ 1985 w 10000"/>
                      <a:gd name="connsiteY23" fmla="*/ 9720 h 10000"/>
                      <a:gd name="connsiteX24" fmla="*/ 2216 w 10000"/>
                      <a:gd name="connsiteY24" fmla="*/ 9091 h 10000"/>
                      <a:gd name="connsiteX25" fmla="*/ 2320 w 10000"/>
                      <a:gd name="connsiteY25" fmla="*/ 8252 h 10000"/>
                      <a:gd name="connsiteX26" fmla="*/ 2320 w 10000"/>
                      <a:gd name="connsiteY26" fmla="*/ 6643 h 10000"/>
                      <a:gd name="connsiteX27" fmla="*/ 2216 w 10000"/>
                      <a:gd name="connsiteY27" fmla="*/ 5944 h 10000"/>
                      <a:gd name="connsiteX28" fmla="*/ 2062 w 10000"/>
                      <a:gd name="connsiteY28" fmla="*/ 5385 h 10000"/>
                      <a:gd name="connsiteX29" fmla="*/ 1804 w 10000"/>
                      <a:gd name="connsiteY29" fmla="*/ 5035 h 10000"/>
                      <a:gd name="connsiteX30" fmla="*/ 1985 w 10000"/>
                      <a:gd name="connsiteY30" fmla="*/ 4755 h 10000"/>
                      <a:gd name="connsiteX31" fmla="*/ 7990 w 10000"/>
                      <a:gd name="connsiteY31" fmla="*/ 4755 h 10000"/>
                      <a:gd name="connsiteX32" fmla="*/ 8170 w 10000"/>
                      <a:gd name="connsiteY32" fmla="*/ 5035 h 10000"/>
                      <a:gd name="connsiteX33" fmla="*/ 7706 w 10000"/>
                      <a:gd name="connsiteY33" fmla="*/ 6643 h 10000"/>
                      <a:gd name="connsiteX34" fmla="*/ 7706 w 10000"/>
                      <a:gd name="connsiteY34" fmla="*/ 8252 h 10000"/>
                      <a:gd name="connsiteX35" fmla="*/ 8299 w 10000"/>
                      <a:gd name="connsiteY35" fmla="*/ 10000 h 10000"/>
                      <a:gd name="connsiteX36" fmla="*/ 9356 w 10000"/>
                      <a:gd name="connsiteY36" fmla="*/ 10000 h 10000"/>
                      <a:gd name="connsiteX37" fmla="*/ 10000 w 10000"/>
                      <a:gd name="connsiteY37" fmla="*/ 8252 h 10000"/>
                      <a:gd name="connsiteX38" fmla="*/ 10000 w 10000"/>
                      <a:gd name="connsiteY38" fmla="*/ 6643 h 10000"/>
                      <a:gd name="connsiteX0" fmla="*/ 10000 w 10000"/>
                      <a:gd name="connsiteY0" fmla="*/ 6643 h 10000"/>
                      <a:gd name="connsiteX1" fmla="*/ 9459 w 10000"/>
                      <a:gd name="connsiteY1" fmla="*/ 4196 h 10000"/>
                      <a:gd name="connsiteX2" fmla="*/ 8969 w 10000"/>
                      <a:gd name="connsiteY2" fmla="*/ 3007 h 10000"/>
                      <a:gd name="connsiteX3" fmla="*/ 8351 w 10000"/>
                      <a:gd name="connsiteY3" fmla="*/ 1958 h 10000"/>
                      <a:gd name="connsiteX4" fmla="*/ 7629 w 10000"/>
                      <a:gd name="connsiteY4" fmla="*/ 1189 h 10000"/>
                      <a:gd name="connsiteX5" fmla="*/ 6830 w 10000"/>
                      <a:gd name="connsiteY5" fmla="*/ 490 h 10000"/>
                      <a:gd name="connsiteX6" fmla="*/ 5954 w 10000"/>
                      <a:gd name="connsiteY6" fmla="*/ 210 h 10000"/>
                      <a:gd name="connsiteX7" fmla="*/ 4974 w 10000"/>
                      <a:gd name="connsiteY7" fmla="*/ 0 h 10000"/>
                      <a:gd name="connsiteX8" fmla="*/ 4046 w 10000"/>
                      <a:gd name="connsiteY8" fmla="*/ 210 h 10000"/>
                      <a:gd name="connsiteX9" fmla="*/ 3119 w 10000"/>
                      <a:gd name="connsiteY9" fmla="*/ 490 h 10000"/>
                      <a:gd name="connsiteX10" fmla="*/ 2320 w 10000"/>
                      <a:gd name="connsiteY10" fmla="*/ 1189 h 10000"/>
                      <a:gd name="connsiteX11" fmla="*/ 1598 w 10000"/>
                      <a:gd name="connsiteY11" fmla="*/ 2028 h 10000"/>
                      <a:gd name="connsiteX12" fmla="*/ 1005 w 10000"/>
                      <a:gd name="connsiteY12" fmla="*/ 3077 h 10000"/>
                      <a:gd name="connsiteX13" fmla="*/ 490 w 10000"/>
                      <a:gd name="connsiteY13" fmla="*/ 4266 h 10000"/>
                      <a:gd name="connsiteX14" fmla="*/ 180 w 10000"/>
                      <a:gd name="connsiteY14" fmla="*/ 5524 h 10000"/>
                      <a:gd name="connsiteX15" fmla="*/ 77 w 10000"/>
                      <a:gd name="connsiteY15" fmla="*/ 5874 h 10000"/>
                      <a:gd name="connsiteX16" fmla="*/ 26 w 10000"/>
                      <a:gd name="connsiteY16" fmla="*/ 6224 h 10000"/>
                      <a:gd name="connsiteX17" fmla="*/ 0 w 10000"/>
                      <a:gd name="connsiteY17" fmla="*/ 6643 h 10000"/>
                      <a:gd name="connsiteX18" fmla="*/ 0 w 10000"/>
                      <a:gd name="connsiteY18" fmla="*/ 8252 h 10000"/>
                      <a:gd name="connsiteX19" fmla="*/ 77 w 10000"/>
                      <a:gd name="connsiteY19" fmla="*/ 9091 h 10000"/>
                      <a:gd name="connsiteX20" fmla="*/ 309 w 10000"/>
                      <a:gd name="connsiteY20" fmla="*/ 9720 h 10000"/>
                      <a:gd name="connsiteX21" fmla="*/ 619 w 10000"/>
                      <a:gd name="connsiteY21" fmla="*/ 10000 h 10000"/>
                      <a:gd name="connsiteX22" fmla="*/ 1675 w 10000"/>
                      <a:gd name="connsiteY22" fmla="*/ 10000 h 10000"/>
                      <a:gd name="connsiteX23" fmla="*/ 1985 w 10000"/>
                      <a:gd name="connsiteY23" fmla="*/ 9720 h 10000"/>
                      <a:gd name="connsiteX24" fmla="*/ 2216 w 10000"/>
                      <a:gd name="connsiteY24" fmla="*/ 9091 h 10000"/>
                      <a:gd name="connsiteX25" fmla="*/ 2320 w 10000"/>
                      <a:gd name="connsiteY25" fmla="*/ 8252 h 10000"/>
                      <a:gd name="connsiteX26" fmla="*/ 2320 w 10000"/>
                      <a:gd name="connsiteY26" fmla="*/ 6643 h 10000"/>
                      <a:gd name="connsiteX27" fmla="*/ 2062 w 10000"/>
                      <a:gd name="connsiteY27" fmla="*/ 5385 h 10000"/>
                      <a:gd name="connsiteX28" fmla="*/ 1804 w 10000"/>
                      <a:gd name="connsiteY28" fmla="*/ 5035 h 10000"/>
                      <a:gd name="connsiteX29" fmla="*/ 1985 w 10000"/>
                      <a:gd name="connsiteY29" fmla="*/ 4755 h 10000"/>
                      <a:gd name="connsiteX30" fmla="*/ 7990 w 10000"/>
                      <a:gd name="connsiteY30" fmla="*/ 4755 h 10000"/>
                      <a:gd name="connsiteX31" fmla="*/ 8170 w 10000"/>
                      <a:gd name="connsiteY31" fmla="*/ 5035 h 10000"/>
                      <a:gd name="connsiteX32" fmla="*/ 7706 w 10000"/>
                      <a:gd name="connsiteY32" fmla="*/ 6643 h 10000"/>
                      <a:gd name="connsiteX33" fmla="*/ 7706 w 10000"/>
                      <a:gd name="connsiteY33" fmla="*/ 8252 h 10000"/>
                      <a:gd name="connsiteX34" fmla="*/ 8299 w 10000"/>
                      <a:gd name="connsiteY34" fmla="*/ 10000 h 10000"/>
                      <a:gd name="connsiteX35" fmla="*/ 9356 w 10000"/>
                      <a:gd name="connsiteY35" fmla="*/ 10000 h 10000"/>
                      <a:gd name="connsiteX36" fmla="*/ 10000 w 10000"/>
                      <a:gd name="connsiteY36" fmla="*/ 8252 h 10000"/>
                      <a:gd name="connsiteX37" fmla="*/ 10000 w 10000"/>
                      <a:gd name="connsiteY37" fmla="*/ 6643 h 10000"/>
                      <a:gd name="connsiteX0" fmla="*/ 10000 w 10000"/>
                      <a:gd name="connsiteY0" fmla="*/ 6643 h 10000"/>
                      <a:gd name="connsiteX1" fmla="*/ 9459 w 10000"/>
                      <a:gd name="connsiteY1" fmla="*/ 4196 h 10000"/>
                      <a:gd name="connsiteX2" fmla="*/ 8969 w 10000"/>
                      <a:gd name="connsiteY2" fmla="*/ 3007 h 10000"/>
                      <a:gd name="connsiteX3" fmla="*/ 8351 w 10000"/>
                      <a:gd name="connsiteY3" fmla="*/ 1958 h 10000"/>
                      <a:gd name="connsiteX4" fmla="*/ 7629 w 10000"/>
                      <a:gd name="connsiteY4" fmla="*/ 1189 h 10000"/>
                      <a:gd name="connsiteX5" fmla="*/ 6830 w 10000"/>
                      <a:gd name="connsiteY5" fmla="*/ 490 h 10000"/>
                      <a:gd name="connsiteX6" fmla="*/ 5954 w 10000"/>
                      <a:gd name="connsiteY6" fmla="*/ 210 h 10000"/>
                      <a:gd name="connsiteX7" fmla="*/ 4974 w 10000"/>
                      <a:gd name="connsiteY7" fmla="*/ 0 h 10000"/>
                      <a:gd name="connsiteX8" fmla="*/ 4046 w 10000"/>
                      <a:gd name="connsiteY8" fmla="*/ 210 h 10000"/>
                      <a:gd name="connsiteX9" fmla="*/ 3119 w 10000"/>
                      <a:gd name="connsiteY9" fmla="*/ 490 h 10000"/>
                      <a:gd name="connsiteX10" fmla="*/ 2320 w 10000"/>
                      <a:gd name="connsiteY10" fmla="*/ 1189 h 10000"/>
                      <a:gd name="connsiteX11" fmla="*/ 1598 w 10000"/>
                      <a:gd name="connsiteY11" fmla="*/ 2028 h 10000"/>
                      <a:gd name="connsiteX12" fmla="*/ 1005 w 10000"/>
                      <a:gd name="connsiteY12" fmla="*/ 3077 h 10000"/>
                      <a:gd name="connsiteX13" fmla="*/ 490 w 10000"/>
                      <a:gd name="connsiteY13" fmla="*/ 4266 h 10000"/>
                      <a:gd name="connsiteX14" fmla="*/ 180 w 10000"/>
                      <a:gd name="connsiteY14" fmla="*/ 5524 h 10000"/>
                      <a:gd name="connsiteX15" fmla="*/ 77 w 10000"/>
                      <a:gd name="connsiteY15" fmla="*/ 5874 h 10000"/>
                      <a:gd name="connsiteX16" fmla="*/ 26 w 10000"/>
                      <a:gd name="connsiteY16" fmla="*/ 6224 h 10000"/>
                      <a:gd name="connsiteX17" fmla="*/ 0 w 10000"/>
                      <a:gd name="connsiteY17" fmla="*/ 6643 h 10000"/>
                      <a:gd name="connsiteX18" fmla="*/ 0 w 10000"/>
                      <a:gd name="connsiteY18" fmla="*/ 8252 h 10000"/>
                      <a:gd name="connsiteX19" fmla="*/ 77 w 10000"/>
                      <a:gd name="connsiteY19" fmla="*/ 9091 h 10000"/>
                      <a:gd name="connsiteX20" fmla="*/ 309 w 10000"/>
                      <a:gd name="connsiteY20" fmla="*/ 9720 h 10000"/>
                      <a:gd name="connsiteX21" fmla="*/ 619 w 10000"/>
                      <a:gd name="connsiteY21" fmla="*/ 10000 h 10000"/>
                      <a:gd name="connsiteX22" fmla="*/ 1675 w 10000"/>
                      <a:gd name="connsiteY22" fmla="*/ 10000 h 10000"/>
                      <a:gd name="connsiteX23" fmla="*/ 1985 w 10000"/>
                      <a:gd name="connsiteY23" fmla="*/ 9720 h 10000"/>
                      <a:gd name="connsiteX24" fmla="*/ 2216 w 10000"/>
                      <a:gd name="connsiteY24" fmla="*/ 9091 h 10000"/>
                      <a:gd name="connsiteX25" fmla="*/ 2320 w 10000"/>
                      <a:gd name="connsiteY25" fmla="*/ 8252 h 10000"/>
                      <a:gd name="connsiteX26" fmla="*/ 2320 w 10000"/>
                      <a:gd name="connsiteY26" fmla="*/ 6643 h 10000"/>
                      <a:gd name="connsiteX27" fmla="*/ 1804 w 10000"/>
                      <a:gd name="connsiteY27" fmla="*/ 5035 h 10000"/>
                      <a:gd name="connsiteX28" fmla="*/ 1985 w 10000"/>
                      <a:gd name="connsiteY28" fmla="*/ 4755 h 10000"/>
                      <a:gd name="connsiteX29" fmla="*/ 7990 w 10000"/>
                      <a:gd name="connsiteY29" fmla="*/ 4755 h 10000"/>
                      <a:gd name="connsiteX30" fmla="*/ 8170 w 10000"/>
                      <a:gd name="connsiteY30" fmla="*/ 5035 h 10000"/>
                      <a:gd name="connsiteX31" fmla="*/ 7706 w 10000"/>
                      <a:gd name="connsiteY31" fmla="*/ 6643 h 10000"/>
                      <a:gd name="connsiteX32" fmla="*/ 7706 w 10000"/>
                      <a:gd name="connsiteY32" fmla="*/ 8252 h 10000"/>
                      <a:gd name="connsiteX33" fmla="*/ 8299 w 10000"/>
                      <a:gd name="connsiteY33" fmla="*/ 10000 h 10000"/>
                      <a:gd name="connsiteX34" fmla="*/ 9356 w 10000"/>
                      <a:gd name="connsiteY34" fmla="*/ 10000 h 10000"/>
                      <a:gd name="connsiteX35" fmla="*/ 10000 w 10000"/>
                      <a:gd name="connsiteY35" fmla="*/ 8252 h 10000"/>
                      <a:gd name="connsiteX36" fmla="*/ 10000 w 10000"/>
                      <a:gd name="connsiteY36" fmla="*/ 6643 h 10000"/>
                      <a:gd name="connsiteX0" fmla="*/ 10000 w 10000"/>
                      <a:gd name="connsiteY0" fmla="*/ 6643 h 10000"/>
                      <a:gd name="connsiteX1" fmla="*/ 9459 w 10000"/>
                      <a:gd name="connsiteY1" fmla="*/ 4196 h 10000"/>
                      <a:gd name="connsiteX2" fmla="*/ 8969 w 10000"/>
                      <a:gd name="connsiteY2" fmla="*/ 3007 h 10000"/>
                      <a:gd name="connsiteX3" fmla="*/ 8351 w 10000"/>
                      <a:gd name="connsiteY3" fmla="*/ 1958 h 10000"/>
                      <a:gd name="connsiteX4" fmla="*/ 7629 w 10000"/>
                      <a:gd name="connsiteY4" fmla="*/ 1189 h 10000"/>
                      <a:gd name="connsiteX5" fmla="*/ 6830 w 10000"/>
                      <a:gd name="connsiteY5" fmla="*/ 490 h 10000"/>
                      <a:gd name="connsiteX6" fmla="*/ 5954 w 10000"/>
                      <a:gd name="connsiteY6" fmla="*/ 210 h 10000"/>
                      <a:gd name="connsiteX7" fmla="*/ 4974 w 10000"/>
                      <a:gd name="connsiteY7" fmla="*/ 0 h 10000"/>
                      <a:gd name="connsiteX8" fmla="*/ 4046 w 10000"/>
                      <a:gd name="connsiteY8" fmla="*/ 210 h 10000"/>
                      <a:gd name="connsiteX9" fmla="*/ 3119 w 10000"/>
                      <a:gd name="connsiteY9" fmla="*/ 490 h 10000"/>
                      <a:gd name="connsiteX10" fmla="*/ 2320 w 10000"/>
                      <a:gd name="connsiteY10" fmla="*/ 1189 h 10000"/>
                      <a:gd name="connsiteX11" fmla="*/ 1598 w 10000"/>
                      <a:gd name="connsiteY11" fmla="*/ 2028 h 10000"/>
                      <a:gd name="connsiteX12" fmla="*/ 1005 w 10000"/>
                      <a:gd name="connsiteY12" fmla="*/ 3077 h 10000"/>
                      <a:gd name="connsiteX13" fmla="*/ 490 w 10000"/>
                      <a:gd name="connsiteY13" fmla="*/ 4266 h 10000"/>
                      <a:gd name="connsiteX14" fmla="*/ 180 w 10000"/>
                      <a:gd name="connsiteY14" fmla="*/ 5524 h 10000"/>
                      <a:gd name="connsiteX15" fmla="*/ 77 w 10000"/>
                      <a:gd name="connsiteY15" fmla="*/ 5874 h 10000"/>
                      <a:gd name="connsiteX16" fmla="*/ 26 w 10000"/>
                      <a:gd name="connsiteY16" fmla="*/ 6224 h 10000"/>
                      <a:gd name="connsiteX17" fmla="*/ 0 w 10000"/>
                      <a:gd name="connsiteY17" fmla="*/ 6643 h 10000"/>
                      <a:gd name="connsiteX18" fmla="*/ 0 w 10000"/>
                      <a:gd name="connsiteY18" fmla="*/ 8252 h 10000"/>
                      <a:gd name="connsiteX19" fmla="*/ 77 w 10000"/>
                      <a:gd name="connsiteY19" fmla="*/ 9091 h 10000"/>
                      <a:gd name="connsiteX20" fmla="*/ 309 w 10000"/>
                      <a:gd name="connsiteY20" fmla="*/ 9720 h 10000"/>
                      <a:gd name="connsiteX21" fmla="*/ 619 w 10000"/>
                      <a:gd name="connsiteY21" fmla="*/ 10000 h 10000"/>
                      <a:gd name="connsiteX22" fmla="*/ 1675 w 10000"/>
                      <a:gd name="connsiteY22" fmla="*/ 10000 h 10000"/>
                      <a:gd name="connsiteX23" fmla="*/ 1985 w 10000"/>
                      <a:gd name="connsiteY23" fmla="*/ 9720 h 10000"/>
                      <a:gd name="connsiteX24" fmla="*/ 2216 w 10000"/>
                      <a:gd name="connsiteY24" fmla="*/ 9091 h 10000"/>
                      <a:gd name="connsiteX25" fmla="*/ 2320 w 10000"/>
                      <a:gd name="connsiteY25" fmla="*/ 8252 h 10000"/>
                      <a:gd name="connsiteX26" fmla="*/ 2320 w 10000"/>
                      <a:gd name="connsiteY26" fmla="*/ 6643 h 10000"/>
                      <a:gd name="connsiteX27" fmla="*/ 1804 w 10000"/>
                      <a:gd name="connsiteY27" fmla="*/ 5035 h 10000"/>
                      <a:gd name="connsiteX28" fmla="*/ 1985 w 10000"/>
                      <a:gd name="connsiteY28" fmla="*/ 4755 h 10000"/>
                      <a:gd name="connsiteX29" fmla="*/ 7990 w 10000"/>
                      <a:gd name="connsiteY29" fmla="*/ 4755 h 10000"/>
                      <a:gd name="connsiteX30" fmla="*/ 8170 w 10000"/>
                      <a:gd name="connsiteY30" fmla="*/ 5035 h 10000"/>
                      <a:gd name="connsiteX31" fmla="*/ 7706 w 10000"/>
                      <a:gd name="connsiteY31" fmla="*/ 6643 h 10000"/>
                      <a:gd name="connsiteX32" fmla="*/ 7706 w 10000"/>
                      <a:gd name="connsiteY32" fmla="*/ 8252 h 10000"/>
                      <a:gd name="connsiteX33" fmla="*/ 8299 w 10000"/>
                      <a:gd name="connsiteY33" fmla="*/ 10000 h 10000"/>
                      <a:gd name="connsiteX34" fmla="*/ 9356 w 10000"/>
                      <a:gd name="connsiteY34" fmla="*/ 10000 h 10000"/>
                      <a:gd name="connsiteX35" fmla="*/ 10000 w 10000"/>
                      <a:gd name="connsiteY35" fmla="*/ 8252 h 10000"/>
                      <a:gd name="connsiteX36" fmla="*/ 10000 w 10000"/>
                      <a:gd name="connsiteY36" fmla="*/ 6643 h 10000"/>
                      <a:gd name="connsiteX0" fmla="*/ 10000 w 10000"/>
                      <a:gd name="connsiteY0" fmla="*/ 6643 h 10000"/>
                      <a:gd name="connsiteX1" fmla="*/ 9459 w 10000"/>
                      <a:gd name="connsiteY1" fmla="*/ 4196 h 10000"/>
                      <a:gd name="connsiteX2" fmla="*/ 8969 w 10000"/>
                      <a:gd name="connsiteY2" fmla="*/ 3007 h 10000"/>
                      <a:gd name="connsiteX3" fmla="*/ 8351 w 10000"/>
                      <a:gd name="connsiteY3" fmla="*/ 1958 h 10000"/>
                      <a:gd name="connsiteX4" fmla="*/ 7629 w 10000"/>
                      <a:gd name="connsiteY4" fmla="*/ 1189 h 10000"/>
                      <a:gd name="connsiteX5" fmla="*/ 6830 w 10000"/>
                      <a:gd name="connsiteY5" fmla="*/ 490 h 10000"/>
                      <a:gd name="connsiteX6" fmla="*/ 5954 w 10000"/>
                      <a:gd name="connsiteY6" fmla="*/ 210 h 10000"/>
                      <a:gd name="connsiteX7" fmla="*/ 4974 w 10000"/>
                      <a:gd name="connsiteY7" fmla="*/ 0 h 10000"/>
                      <a:gd name="connsiteX8" fmla="*/ 4046 w 10000"/>
                      <a:gd name="connsiteY8" fmla="*/ 210 h 10000"/>
                      <a:gd name="connsiteX9" fmla="*/ 3119 w 10000"/>
                      <a:gd name="connsiteY9" fmla="*/ 490 h 10000"/>
                      <a:gd name="connsiteX10" fmla="*/ 2320 w 10000"/>
                      <a:gd name="connsiteY10" fmla="*/ 1189 h 10000"/>
                      <a:gd name="connsiteX11" fmla="*/ 1598 w 10000"/>
                      <a:gd name="connsiteY11" fmla="*/ 2028 h 10000"/>
                      <a:gd name="connsiteX12" fmla="*/ 1005 w 10000"/>
                      <a:gd name="connsiteY12" fmla="*/ 3077 h 10000"/>
                      <a:gd name="connsiteX13" fmla="*/ 490 w 10000"/>
                      <a:gd name="connsiteY13" fmla="*/ 4266 h 10000"/>
                      <a:gd name="connsiteX14" fmla="*/ 180 w 10000"/>
                      <a:gd name="connsiteY14" fmla="*/ 5524 h 10000"/>
                      <a:gd name="connsiteX15" fmla="*/ 77 w 10000"/>
                      <a:gd name="connsiteY15" fmla="*/ 5874 h 10000"/>
                      <a:gd name="connsiteX16" fmla="*/ 26 w 10000"/>
                      <a:gd name="connsiteY16" fmla="*/ 6224 h 10000"/>
                      <a:gd name="connsiteX17" fmla="*/ 0 w 10000"/>
                      <a:gd name="connsiteY17" fmla="*/ 6643 h 10000"/>
                      <a:gd name="connsiteX18" fmla="*/ 0 w 10000"/>
                      <a:gd name="connsiteY18" fmla="*/ 8252 h 10000"/>
                      <a:gd name="connsiteX19" fmla="*/ 77 w 10000"/>
                      <a:gd name="connsiteY19" fmla="*/ 9091 h 10000"/>
                      <a:gd name="connsiteX20" fmla="*/ 309 w 10000"/>
                      <a:gd name="connsiteY20" fmla="*/ 9720 h 10000"/>
                      <a:gd name="connsiteX21" fmla="*/ 619 w 10000"/>
                      <a:gd name="connsiteY21" fmla="*/ 10000 h 10000"/>
                      <a:gd name="connsiteX22" fmla="*/ 1675 w 10000"/>
                      <a:gd name="connsiteY22" fmla="*/ 10000 h 10000"/>
                      <a:gd name="connsiteX23" fmla="*/ 1985 w 10000"/>
                      <a:gd name="connsiteY23" fmla="*/ 9720 h 10000"/>
                      <a:gd name="connsiteX24" fmla="*/ 2320 w 10000"/>
                      <a:gd name="connsiteY24" fmla="*/ 8252 h 10000"/>
                      <a:gd name="connsiteX25" fmla="*/ 2320 w 10000"/>
                      <a:gd name="connsiteY25" fmla="*/ 6643 h 10000"/>
                      <a:gd name="connsiteX26" fmla="*/ 1804 w 10000"/>
                      <a:gd name="connsiteY26" fmla="*/ 5035 h 10000"/>
                      <a:gd name="connsiteX27" fmla="*/ 1985 w 10000"/>
                      <a:gd name="connsiteY27" fmla="*/ 4755 h 10000"/>
                      <a:gd name="connsiteX28" fmla="*/ 7990 w 10000"/>
                      <a:gd name="connsiteY28" fmla="*/ 4755 h 10000"/>
                      <a:gd name="connsiteX29" fmla="*/ 8170 w 10000"/>
                      <a:gd name="connsiteY29" fmla="*/ 5035 h 10000"/>
                      <a:gd name="connsiteX30" fmla="*/ 7706 w 10000"/>
                      <a:gd name="connsiteY30" fmla="*/ 6643 h 10000"/>
                      <a:gd name="connsiteX31" fmla="*/ 7706 w 10000"/>
                      <a:gd name="connsiteY31" fmla="*/ 8252 h 10000"/>
                      <a:gd name="connsiteX32" fmla="*/ 8299 w 10000"/>
                      <a:gd name="connsiteY32" fmla="*/ 10000 h 10000"/>
                      <a:gd name="connsiteX33" fmla="*/ 9356 w 10000"/>
                      <a:gd name="connsiteY33" fmla="*/ 10000 h 10000"/>
                      <a:gd name="connsiteX34" fmla="*/ 10000 w 10000"/>
                      <a:gd name="connsiteY34" fmla="*/ 8252 h 10000"/>
                      <a:gd name="connsiteX35" fmla="*/ 10000 w 10000"/>
                      <a:gd name="connsiteY35" fmla="*/ 6643 h 10000"/>
                      <a:gd name="connsiteX0" fmla="*/ 10000 w 10000"/>
                      <a:gd name="connsiteY0" fmla="*/ 6643 h 10000"/>
                      <a:gd name="connsiteX1" fmla="*/ 9459 w 10000"/>
                      <a:gd name="connsiteY1" fmla="*/ 4196 h 10000"/>
                      <a:gd name="connsiteX2" fmla="*/ 8969 w 10000"/>
                      <a:gd name="connsiteY2" fmla="*/ 3007 h 10000"/>
                      <a:gd name="connsiteX3" fmla="*/ 8351 w 10000"/>
                      <a:gd name="connsiteY3" fmla="*/ 1958 h 10000"/>
                      <a:gd name="connsiteX4" fmla="*/ 7629 w 10000"/>
                      <a:gd name="connsiteY4" fmla="*/ 1189 h 10000"/>
                      <a:gd name="connsiteX5" fmla="*/ 6830 w 10000"/>
                      <a:gd name="connsiteY5" fmla="*/ 490 h 10000"/>
                      <a:gd name="connsiteX6" fmla="*/ 5954 w 10000"/>
                      <a:gd name="connsiteY6" fmla="*/ 210 h 10000"/>
                      <a:gd name="connsiteX7" fmla="*/ 4974 w 10000"/>
                      <a:gd name="connsiteY7" fmla="*/ 0 h 10000"/>
                      <a:gd name="connsiteX8" fmla="*/ 4046 w 10000"/>
                      <a:gd name="connsiteY8" fmla="*/ 210 h 10000"/>
                      <a:gd name="connsiteX9" fmla="*/ 3119 w 10000"/>
                      <a:gd name="connsiteY9" fmla="*/ 490 h 10000"/>
                      <a:gd name="connsiteX10" fmla="*/ 2320 w 10000"/>
                      <a:gd name="connsiteY10" fmla="*/ 1189 h 10000"/>
                      <a:gd name="connsiteX11" fmla="*/ 1598 w 10000"/>
                      <a:gd name="connsiteY11" fmla="*/ 2028 h 10000"/>
                      <a:gd name="connsiteX12" fmla="*/ 1005 w 10000"/>
                      <a:gd name="connsiteY12" fmla="*/ 3077 h 10000"/>
                      <a:gd name="connsiteX13" fmla="*/ 490 w 10000"/>
                      <a:gd name="connsiteY13" fmla="*/ 4266 h 10000"/>
                      <a:gd name="connsiteX14" fmla="*/ 180 w 10000"/>
                      <a:gd name="connsiteY14" fmla="*/ 5524 h 10000"/>
                      <a:gd name="connsiteX15" fmla="*/ 77 w 10000"/>
                      <a:gd name="connsiteY15" fmla="*/ 5874 h 10000"/>
                      <a:gd name="connsiteX16" fmla="*/ 26 w 10000"/>
                      <a:gd name="connsiteY16" fmla="*/ 6224 h 10000"/>
                      <a:gd name="connsiteX17" fmla="*/ 0 w 10000"/>
                      <a:gd name="connsiteY17" fmla="*/ 6643 h 10000"/>
                      <a:gd name="connsiteX18" fmla="*/ 0 w 10000"/>
                      <a:gd name="connsiteY18" fmla="*/ 8252 h 10000"/>
                      <a:gd name="connsiteX19" fmla="*/ 77 w 10000"/>
                      <a:gd name="connsiteY19" fmla="*/ 9091 h 10000"/>
                      <a:gd name="connsiteX20" fmla="*/ 309 w 10000"/>
                      <a:gd name="connsiteY20" fmla="*/ 9720 h 10000"/>
                      <a:gd name="connsiteX21" fmla="*/ 619 w 10000"/>
                      <a:gd name="connsiteY21" fmla="*/ 10000 h 10000"/>
                      <a:gd name="connsiteX22" fmla="*/ 1675 w 10000"/>
                      <a:gd name="connsiteY22" fmla="*/ 10000 h 10000"/>
                      <a:gd name="connsiteX23" fmla="*/ 2320 w 10000"/>
                      <a:gd name="connsiteY23" fmla="*/ 8252 h 10000"/>
                      <a:gd name="connsiteX24" fmla="*/ 2320 w 10000"/>
                      <a:gd name="connsiteY24" fmla="*/ 6643 h 10000"/>
                      <a:gd name="connsiteX25" fmla="*/ 1804 w 10000"/>
                      <a:gd name="connsiteY25" fmla="*/ 5035 h 10000"/>
                      <a:gd name="connsiteX26" fmla="*/ 1985 w 10000"/>
                      <a:gd name="connsiteY26" fmla="*/ 4755 h 10000"/>
                      <a:gd name="connsiteX27" fmla="*/ 7990 w 10000"/>
                      <a:gd name="connsiteY27" fmla="*/ 4755 h 10000"/>
                      <a:gd name="connsiteX28" fmla="*/ 8170 w 10000"/>
                      <a:gd name="connsiteY28" fmla="*/ 5035 h 10000"/>
                      <a:gd name="connsiteX29" fmla="*/ 7706 w 10000"/>
                      <a:gd name="connsiteY29" fmla="*/ 6643 h 10000"/>
                      <a:gd name="connsiteX30" fmla="*/ 7706 w 10000"/>
                      <a:gd name="connsiteY30" fmla="*/ 8252 h 10000"/>
                      <a:gd name="connsiteX31" fmla="*/ 8299 w 10000"/>
                      <a:gd name="connsiteY31" fmla="*/ 10000 h 10000"/>
                      <a:gd name="connsiteX32" fmla="*/ 9356 w 10000"/>
                      <a:gd name="connsiteY32" fmla="*/ 10000 h 10000"/>
                      <a:gd name="connsiteX33" fmla="*/ 10000 w 10000"/>
                      <a:gd name="connsiteY33" fmla="*/ 8252 h 10000"/>
                      <a:gd name="connsiteX34" fmla="*/ 10000 w 10000"/>
                      <a:gd name="connsiteY34" fmla="*/ 6643 h 10000"/>
                      <a:gd name="connsiteX0" fmla="*/ 10000 w 10000"/>
                      <a:gd name="connsiteY0" fmla="*/ 6643 h 10000"/>
                      <a:gd name="connsiteX1" fmla="*/ 9459 w 10000"/>
                      <a:gd name="connsiteY1" fmla="*/ 4196 h 10000"/>
                      <a:gd name="connsiteX2" fmla="*/ 8969 w 10000"/>
                      <a:gd name="connsiteY2" fmla="*/ 3007 h 10000"/>
                      <a:gd name="connsiteX3" fmla="*/ 8351 w 10000"/>
                      <a:gd name="connsiteY3" fmla="*/ 1958 h 10000"/>
                      <a:gd name="connsiteX4" fmla="*/ 7629 w 10000"/>
                      <a:gd name="connsiteY4" fmla="*/ 1189 h 10000"/>
                      <a:gd name="connsiteX5" fmla="*/ 6830 w 10000"/>
                      <a:gd name="connsiteY5" fmla="*/ 490 h 10000"/>
                      <a:gd name="connsiteX6" fmla="*/ 5954 w 10000"/>
                      <a:gd name="connsiteY6" fmla="*/ 210 h 10000"/>
                      <a:gd name="connsiteX7" fmla="*/ 4974 w 10000"/>
                      <a:gd name="connsiteY7" fmla="*/ 0 h 10000"/>
                      <a:gd name="connsiteX8" fmla="*/ 4046 w 10000"/>
                      <a:gd name="connsiteY8" fmla="*/ 210 h 10000"/>
                      <a:gd name="connsiteX9" fmla="*/ 3119 w 10000"/>
                      <a:gd name="connsiteY9" fmla="*/ 490 h 10000"/>
                      <a:gd name="connsiteX10" fmla="*/ 2320 w 10000"/>
                      <a:gd name="connsiteY10" fmla="*/ 1189 h 10000"/>
                      <a:gd name="connsiteX11" fmla="*/ 1598 w 10000"/>
                      <a:gd name="connsiteY11" fmla="*/ 2028 h 10000"/>
                      <a:gd name="connsiteX12" fmla="*/ 1005 w 10000"/>
                      <a:gd name="connsiteY12" fmla="*/ 3077 h 10000"/>
                      <a:gd name="connsiteX13" fmla="*/ 490 w 10000"/>
                      <a:gd name="connsiteY13" fmla="*/ 4266 h 10000"/>
                      <a:gd name="connsiteX14" fmla="*/ 180 w 10000"/>
                      <a:gd name="connsiteY14" fmla="*/ 5524 h 10000"/>
                      <a:gd name="connsiteX15" fmla="*/ 77 w 10000"/>
                      <a:gd name="connsiteY15" fmla="*/ 5874 h 10000"/>
                      <a:gd name="connsiteX16" fmla="*/ 26 w 10000"/>
                      <a:gd name="connsiteY16" fmla="*/ 6224 h 10000"/>
                      <a:gd name="connsiteX17" fmla="*/ 0 w 10000"/>
                      <a:gd name="connsiteY17" fmla="*/ 6643 h 10000"/>
                      <a:gd name="connsiteX18" fmla="*/ 0 w 10000"/>
                      <a:gd name="connsiteY18" fmla="*/ 8252 h 10000"/>
                      <a:gd name="connsiteX19" fmla="*/ 77 w 10000"/>
                      <a:gd name="connsiteY19" fmla="*/ 9091 h 10000"/>
                      <a:gd name="connsiteX20" fmla="*/ 309 w 10000"/>
                      <a:gd name="connsiteY20" fmla="*/ 9720 h 10000"/>
                      <a:gd name="connsiteX21" fmla="*/ 619 w 10000"/>
                      <a:gd name="connsiteY21" fmla="*/ 10000 h 10000"/>
                      <a:gd name="connsiteX22" fmla="*/ 1675 w 10000"/>
                      <a:gd name="connsiteY22" fmla="*/ 10000 h 10000"/>
                      <a:gd name="connsiteX23" fmla="*/ 2320 w 10000"/>
                      <a:gd name="connsiteY23" fmla="*/ 8252 h 10000"/>
                      <a:gd name="connsiteX24" fmla="*/ 2320 w 10000"/>
                      <a:gd name="connsiteY24" fmla="*/ 6643 h 10000"/>
                      <a:gd name="connsiteX25" fmla="*/ 1804 w 10000"/>
                      <a:gd name="connsiteY25" fmla="*/ 5035 h 10000"/>
                      <a:gd name="connsiteX26" fmla="*/ 1985 w 10000"/>
                      <a:gd name="connsiteY26" fmla="*/ 4755 h 10000"/>
                      <a:gd name="connsiteX27" fmla="*/ 7990 w 10000"/>
                      <a:gd name="connsiteY27" fmla="*/ 4755 h 10000"/>
                      <a:gd name="connsiteX28" fmla="*/ 8170 w 10000"/>
                      <a:gd name="connsiteY28" fmla="*/ 5035 h 10000"/>
                      <a:gd name="connsiteX29" fmla="*/ 7706 w 10000"/>
                      <a:gd name="connsiteY29" fmla="*/ 6643 h 10000"/>
                      <a:gd name="connsiteX30" fmla="*/ 7706 w 10000"/>
                      <a:gd name="connsiteY30" fmla="*/ 8252 h 10000"/>
                      <a:gd name="connsiteX31" fmla="*/ 8299 w 10000"/>
                      <a:gd name="connsiteY31" fmla="*/ 10000 h 10000"/>
                      <a:gd name="connsiteX32" fmla="*/ 9356 w 10000"/>
                      <a:gd name="connsiteY32" fmla="*/ 10000 h 10000"/>
                      <a:gd name="connsiteX33" fmla="*/ 10000 w 10000"/>
                      <a:gd name="connsiteY33" fmla="*/ 8252 h 10000"/>
                      <a:gd name="connsiteX34" fmla="*/ 10000 w 10000"/>
                      <a:gd name="connsiteY34" fmla="*/ 6643 h 10000"/>
                      <a:gd name="connsiteX0" fmla="*/ 10000 w 10000"/>
                      <a:gd name="connsiteY0" fmla="*/ 6643 h 10000"/>
                      <a:gd name="connsiteX1" fmla="*/ 9459 w 10000"/>
                      <a:gd name="connsiteY1" fmla="*/ 4196 h 10000"/>
                      <a:gd name="connsiteX2" fmla="*/ 8969 w 10000"/>
                      <a:gd name="connsiteY2" fmla="*/ 3007 h 10000"/>
                      <a:gd name="connsiteX3" fmla="*/ 8351 w 10000"/>
                      <a:gd name="connsiteY3" fmla="*/ 1958 h 10000"/>
                      <a:gd name="connsiteX4" fmla="*/ 7629 w 10000"/>
                      <a:gd name="connsiteY4" fmla="*/ 1189 h 10000"/>
                      <a:gd name="connsiteX5" fmla="*/ 6830 w 10000"/>
                      <a:gd name="connsiteY5" fmla="*/ 490 h 10000"/>
                      <a:gd name="connsiteX6" fmla="*/ 5954 w 10000"/>
                      <a:gd name="connsiteY6" fmla="*/ 210 h 10000"/>
                      <a:gd name="connsiteX7" fmla="*/ 4974 w 10000"/>
                      <a:gd name="connsiteY7" fmla="*/ 0 h 10000"/>
                      <a:gd name="connsiteX8" fmla="*/ 4046 w 10000"/>
                      <a:gd name="connsiteY8" fmla="*/ 210 h 10000"/>
                      <a:gd name="connsiteX9" fmla="*/ 3119 w 10000"/>
                      <a:gd name="connsiteY9" fmla="*/ 490 h 10000"/>
                      <a:gd name="connsiteX10" fmla="*/ 2320 w 10000"/>
                      <a:gd name="connsiteY10" fmla="*/ 1189 h 10000"/>
                      <a:gd name="connsiteX11" fmla="*/ 1598 w 10000"/>
                      <a:gd name="connsiteY11" fmla="*/ 2028 h 10000"/>
                      <a:gd name="connsiteX12" fmla="*/ 1005 w 10000"/>
                      <a:gd name="connsiteY12" fmla="*/ 3077 h 10000"/>
                      <a:gd name="connsiteX13" fmla="*/ 490 w 10000"/>
                      <a:gd name="connsiteY13" fmla="*/ 4266 h 10000"/>
                      <a:gd name="connsiteX14" fmla="*/ 180 w 10000"/>
                      <a:gd name="connsiteY14" fmla="*/ 5524 h 10000"/>
                      <a:gd name="connsiteX15" fmla="*/ 77 w 10000"/>
                      <a:gd name="connsiteY15" fmla="*/ 5874 h 10000"/>
                      <a:gd name="connsiteX16" fmla="*/ 26 w 10000"/>
                      <a:gd name="connsiteY16" fmla="*/ 6224 h 10000"/>
                      <a:gd name="connsiteX17" fmla="*/ 0 w 10000"/>
                      <a:gd name="connsiteY17" fmla="*/ 6643 h 10000"/>
                      <a:gd name="connsiteX18" fmla="*/ 0 w 10000"/>
                      <a:gd name="connsiteY18" fmla="*/ 8252 h 10000"/>
                      <a:gd name="connsiteX19" fmla="*/ 77 w 10000"/>
                      <a:gd name="connsiteY19" fmla="*/ 9091 h 10000"/>
                      <a:gd name="connsiteX20" fmla="*/ 309 w 10000"/>
                      <a:gd name="connsiteY20" fmla="*/ 9720 h 10000"/>
                      <a:gd name="connsiteX21" fmla="*/ 619 w 10000"/>
                      <a:gd name="connsiteY21" fmla="*/ 10000 h 10000"/>
                      <a:gd name="connsiteX22" fmla="*/ 2320 w 10000"/>
                      <a:gd name="connsiteY22" fmla="*/ 8252 h 10000"/>
                      <a:gd name="connsiteX23" fmla="*/ 2320 w 10000"/>
                      <a:gd name="connsiteY23" fmla="*/ 6643 h 10000"/>
                      <a:gd name="connsiteX24" fmla="*/ 1804 w 10000"/>
                      <a:gd name="connsiteY24" fmla="*/ 5035 h 10000"/>
                      <a:gd name="connsiteX25" fmla="*/ 1985 w 10000"/>
                      <a:gd name="connsiteY25" fmla="*/ 4755 h 10000"/>
                      <a:gd name="connsiteX26" fmla="*/ 7990 w 10000"/>
                      <a:gd name="connsiteY26" fmla="*/ 4755 h 10000"/>
                      <a:gd name="connsiteX27" fmla="*/ 8170 w 10000"/>
                      <a:gd name="connsiteY27" fmla="*/ 5035 h 10000"/>
                      <a:gd name="connsiteX28" fmla="*/ 7706 w 10000"/>
                      <a:gd name="connsiteY28" fmla="*/ 6643 h 10000"/>
                      <a:gd name="connsiteX29" fmla="*/ 7706 w 10000"/>
                      <a:gd name="connsiteY29" fmla="*/ 8252 h 10000"/>
                      <a:gd name="connsiteX30" fmla="*/ 8299 w 10000"/>
                      <a:gd name="connsiteY30" fmla="*/ 10000 h 10000"/>
                      <a:gd name="connsiteX31" fmla="*/ 9356 w 10000"/>
                      <a:gd name="connsiteY31" fmla="*/ 10000 h 10000"/>
                      <a:gd name="connsiteX32" fmla="*/ 10000 w 10000"/>
                      <a:gd name="connsiteY32" fmla="*/ 8252 h 10000"/>
                      <a:gd name="connsiteX33" fmla="*/ 10000 w 10000"/>
                      <a:gd name="connsiteY33" fmla="*/ 6643 h 10000"/>
                      <a:gd name="connsiteX0" fmla="*/ 10000 w 10000"/>
                      <a:gd name="connsiteY0" fmla="*/ 6643 h 10064"/>
                      <a:gd name="connsiteX1" fmla="*/ 9459 w 10000"/>
                      <a:gd name="connsiteY1" fmla="*/ 4196 h 10064"/>
                      <a:gd name="connsiteX2" fmla="*/ 8969 w 10000"/>
                      <a:gd name="connsiteY2" fmla="*/ 3007 h 10064"/>
                      <a:gd name="connsiteX3" fmla="*/ 8351 w 10000"/>
                      <a:gd name="connsiteY3" fmla="*/ 1958 h 10064"/>
                      <a:gd name="connsiteX4" fmla="*/ 7629 w 10000"/>
                      <a:gd name="connsiteY4" fmla="*/ 1189 h 10064"/>
                      <a:gd name="connsiteX5" fmla="*/ 6830 w 10000"/>
                      <a:gd name="connsiteY5" fmla="*/ 490 h 10064"/>
                      <a:gd name="connsiteX6" fmla="*/ 5954 w 10000"/>
                      <a:gd name="connsiteY6" fmla="*/ 210 h 10064"/>
                      <a:gd name="connsiteX7" fmla="*/ 4974 w 10000"/>
                      <a:gd name="connsiteY7" fmla="*/ 0 h 10064"/>
                      <a:gd name="connsiteX8" fmla="*/ 4046 w 10000"/>
                      <a:gd name="connsiteY8" fmla="*/ 210 h 10064"/>
                      <a:gd name="connsiteX9" fmla="*/ 3119 w 10000"/>
                      <a:gd name="connsiteY9" fmla="*/ 490 h 10064"/>
                      <a:gd name="connsiteX10" fmla="*/ 2320 w 10000"/>
                      <a:gd name="connsiteY10" fmla="*/ 1189 h 10064"/>
                      <a:gd name="connsiteX11" fmla="*/ 1598 w 10000"/>
                      <a:gd name="connsiteY11" fmla="*/ 2028 h 10064"/>
                      <a:gd name="connsiteX12" fmla="*/ 1005 w 10000"/>
                      <a:gd name="connsiteY12" fmla="*/ 3077 h 10064"/>
                      <a:gd name="connsiteX13" fmla="*/ 490 w 10000"/>
                      <a:gd name="connsiteY13" fmla="*/ 4266 h 10064"/>
                      <a:gd name="connsiteX14" fmla="*/ 180 w 10000"/>
                      <a:gd name="connsiteY14" fmla="*/ 5524 h 10064"/>
                      <a:gd name="connsiteX15" fmla="*/ 77 w 10000"/>
                      <a:gd name="connsiteY15" fmla="*/ 5874 h 10064"/>
                      <a:gd name="connsiteX16" fmla="*/ 26 w 10000"/>
                      <a:gd name="connsiteY16" fmla="*/ 6224 h 10064"/>
                      <a:gd name="connsiteX17" fmla="*/ 0 w 10000"/>
                      <a:gd name="connsiteY17" fmla="*/ 6643 h 10064"/>
                      <a:gd name="connsiteX18" fmla="*/ 0 w 10000"/>
                      <a:gd name="connsiteY18" fmla="*/ 8252 h 10064"/>
                      <a:gd name="connsiteX19" fmla="*/ 77 w 10000"/>
                      <a:gd name="connsiteY19" fmla="*/ 9091 h 10064"/>
                      <a:gd name="connsiteX20" fmla="*/ 309 w 10000"/>
                      <a:gd name="connsiteY20" fmla="*/ 9720 h 10064"/>
                      <a:gd name="connsiteX21" fmla="*/ 619 w 10000"/>
                      <a:gd name="connsiteY21" fmla="*/ 10000 h 10064"/>
                      <a:gd name="connsiteX22" fmla="*/ 2320 w 10000"/>
                      <a:gd name="connsiteY22" fmla="*/ 8252 h 10064"/>
                      <a:gd name="connsiteX23" fmla="*/ 2320 w 10000"/>
                      <a:gd name="connsiteY23" fmla="*/ 6643 h 10064"/>
                      <a:gd name="connsiteX24" fmla="*/ 1804 w 10000"/>
                      <a:gd name="connsiteY24" fmla="*/ 5035 h 10064"/>
                      <a:gd name="connsiteX25" fmla="*/ 1985 w 10000"/>
                      <a:gd name="connsiteY25" fmla="*/ 4755 h 10064"/>
                      <a:gd name="connsiteX26" fmla="*/ 7990 w 10000"/>
                      <a:gd name="connsiteY26" fmla="*/ 4755 h 10064"/>
                      <a:gd name="connsiteX27" fmla="*/ 8170 w 10000"/>
                      <a:gd name="connsiteY27" fmla="*/ 5035 h 10064"/>
                      <a:gd name="connsiteX28" fmla="*/ 7706 w 10000"/>
                      <a:gd name="connsiteY28" fmla="*/ 6643 h 10064"/>
                      <a:gd name="connsiteX29" fmla="*/ 7706 w 10000"/>
                      <a:gd name="connsiteY29" fmla="*/ 8252 h 10064"/>
                      <a:gd name="connsiteX30" fmla="*/ 8299 w 10000"/>
                      <a:gd name="connsiteY30" fmla="*/ 10000 h 10064"/>
                      <a:gd name="connsiteX31" fmla="*/ 9356 w 10000"/>
                      <a:gd name="connsiteY31" fmla="*/ 10000 h 10064"/>
                      <a:gd name="connsiteX32" fmla="*/ 10000 w 10000"/>
                      <a:gd name="connsiteY32" fmla="*/ 8252 h 10064"/>
                      <a:gd name="connsiteX33" fmla="*/ 10000 w 10000"/>
                      <a:gd name="connsiteY33" fmla="*/ 6643 h 10064"/>
                      <a:gd name="connsiteX0" fmla="*/ 10000 w 10000"/>
                      <a:gd name="connsiteY0" fmla="*/ 6643 h 10090"/>
                      <a:gd name="connsiteX1" fmla="*/ 9459 w 10000"/>
                      <a:gd name="connsiteY1" fmla="*/ 4196 h 10090"/>
                      <a:gd name="connsiteX2" fmla="*/ 8969 w 10000"/>
                      <a:gd name="connsiteY2" fmla="*/ 3007 h 10090"/>
                      <a:gd name="connsiteX3" fmla="*/ 8351 w 10000"/>
                      <a:gd name="connsiteY3" fmla="*/ 1958 h 10090"/>
                      <a:gd name="connsiteX4" fmla="*/ 7629 w 10000"/>
                      <a:gd name="connsiteY4" fmla="*/ 1189 h 10090"/>
                      <a:gd name="connsiteX5" fmla="*/ 6830 w 10000"/>
                      <a:gd name="connsiteY5" fmla="*/ 490 h 10090"/>
                      <a:gd name="connsiteX6" fmla="*/ 5954 w 10000"/>
                      <a:gd name="connsiteY6" fmla="*/ 210 h 10090"/>
                      <a:gd name="connsiteX7" fmla="*/ 4974 w 10000"/>
                      <a:gd name="connsiteY7" fmla="*/ 0 h 10090"/>
                      <a:gd name="connsiteX8" fmla="*/ 4046 w 10000"/>
                      <a:gd name="connsiteY8" fmla="*/ 210 h 10090"/>
                      <a:gd name="connsiteX9" fmla="*/ 3119 w 10000"/>
                      <a:gd name="connsiteY9" fmla="*/ 490 h 10090"/>
                      <a:gd name="connsiteX10" fmla="*/ 2320 w 10000"/>
                      <a:gd name="connsiteY10" fmla="*/ 1189 h 10090"/>
                      <a:gd name="connsiteX11" fmla="*/ 1598 w 10000"/>
                      <a:gd name="connsiteY11" fmla="*/ 2028 h 10090"/>
                      <a:gd name="connsiteX12" fmla="*/ 1005 w 10000"/>
                      <a:gd name="connsiteY12" fmla="*/ 3077 h 10090"/>
                      <a:gd name="connsiteX13" fmla="*/ 490 w 10000"/>
                      <a:gd name="connsiteY13" fmla="*/ 4266 h 10090"/>
                      <a:gd name="connsiteX14" fmla="*/ 180 w 10000"/>
                      <a:gd name="connsiteY14" fmla="*/ 5524 h 10090"/>
                      <a:gd name="connsiteX15" fmla="*/ 77 w 10000"/>
                      <a:gd name="connsiteY15" fmla="*/ 5874 h 10090"/>
                      <a:gd name="connsiteX16" fmla="*/ 26 w 10000"/>
                      <a:gd name="connsiteY16" fmla="*/ 6224 h 10090"/>
                      <a:gd name="connsiteX17" fmla="*/ 0 w 10000"/>
                      <a:gd name="connsiteY17" fmla="*/ 6643 h 10090"/>
                      <a:gd name="connsiteX18" fmla="*/ 0 w 10000"/>
                      <a:gd name="connsiteY18" fmla="*/ 8252 h 10090"/>
                      <a:gd name="connsiteX19" fmla="*/ 77 w 10000"/>
                      <a:gd name="connsiteY19" fmla="*/ 9091 h 10090"/>
                      <a:gd name="connsiteX20" fmla="*/ 309 w 10000"/>
                      <a:gd name="connsiteY20" fmla="*/ 9720 h 10090"/>
                      <a:gd name="connsiteX21" fmla="*/ 619 w 10000"/>
                      <a:gd name="connsiteY21" fmla="*/ 10000 h 10090"/>
                      <a:gd name="connsiteX22" fmla="*/ 2320 w 10000"/>
                      <a:gd name="connsiteY22" fmla="*/ 8252 h 10090"/>
                      <a:gd name="connsiteX23" fmla="*/ 2320 w 10000"/>
                      <a:gd name="connsiteY23" fmla="*/ 6643 h 10090"/>
                      <a:gd name="connsiteX24" fmla="*/ 1804 w 10000"/>
                      <a:gd name="connsiteY24" fmla="*/ 5035 h 10090"/>
                      <a:gd name="connsiteX25" fmla="*/ 1985 w 10000"/>
                      <a:gd name="connsiteY25" fmla="*/ 4755 h 10090"/>
                      <a:gd name="connsiteX26" fmla="*/ 7990 w 10000"/>
                      <a:gd name="connsiteY26" fmla="*/ 4755 h 10090"/>
                      <a:gd name="connsiteX27" fmla="*/ 8170 w 10000"/>
                      <a:gd name="connsiteY27" fmla="*/ 5035 h 10090"/>
                      <a:gd name="connsiteX28" fmla="*/ 7706 w 10000"/>
                      <a:gd name="connsiteY28" fmla="*/ 6643 h 10090"/>
                      <a:gd name="connsiteX29" fmla="*/ 7706 w 10000"/>
                      <a:gd name="connsiteY29" fmla="*/ 8252 h 10090"/>
                      <a:gd name="connsiteX30" fmla="*/ 8299 w 10000"/>
                      <a:gd name="connsiteY30" fmla="*/ 10000 h 10090"/>
                      <a:gd name="connsiteX31" fmla="*/ 9356 w 10000"/>
                      <a:gd name="connsiteY31" fmla="*/ 10000 h 10090"/>
                      <a:gd name="connsiteX32" fmla="*/ 10000 w 10000"/>
                      <a:gd name="connsiteY32" fmla="*/ 8252 h 10090"/>
                      <a:gd name="connsiteX33" fmla="*/ 10000 w 10000"/>
                      <a:gd name="connsiteY33" fmla="*/ 6643 h 10090"/>
                      <a:gd name="connsiteX0" fmla="*/ 10000 w 10000"/>
                      <a:gd name="connsiteY0" fmla="*/ 6643 h 10137"/>
                      <a:gd name="connsiteX1" fmla="*/ 9459 w 10000"/>
                      <a:gd name="connsiteY1" fmla="*/ 4196 h 10137"/>
                      <a:gd name="connsiteX2" fmla="*/ 8969 w 10000"/>
                      <a:gd name="connsiteY2" fmla="*/ 3007 h 10137"/>
                      <a:gd name="connsiteX3" fmla="*/ 8351 w 10000"/>
                      <a:gd name="connsiteY3" fmla="*/ 1958 h 10137"/>
                      <a:gd name="connsiteX4" fmla="*/ 7629 w 10000"/>
                      <a:gd name="connsiteY4" fmla="*/ 1189 h 10137"/>
                      <a:gd name="connsiteX5" fmla="*/ 6830 w 10000"/>
                      <a:gd name="connsiteY5" fmla="*/ 490 h 10137"/>
                      <a:gd name="connsiteX6" fmla="*/ 5954 w 10000"/>
                      <a:gd name="connsiteY6" fmla="*/ 210 h 10137"/>
                      <a:gd name="connsiteX7" fmla="*/ 4974 w 10000"/>
                      <a:gd name="connsiteY7" fmla="*/ 0 h 10137"/>
                      <a:gd name="connsiteX8" fmla="*/ 4046 w 10000"/>
                      <a:gd name="connsiteY8" fmla="*/ 210 h 10137"/>
                      <a:gd name="connsiteX9" fmla="*/ 3119 w 10000"/>
                      <a:gd name="connsiteY9" fmla="*/ 490 h 10137"/>
                      <a:gd name="connsiteX10" fmla="*/ 2320 w 10000"/>
                      <a:gd name="connsiteY10" fmla="*/ 1189 h 10137"/>
                      <a:gd name="connsiteX11" fmla="*/ 1598 w 10000"/>
                      <a:gd name="connsiteY11" fmla="*/ 2028 h 10137"/>
                      <a:gd name="connsiteX12" fmla="*/ 1005 w 10000"/>
                      <a:gd name="connsiteY12" fmla="*/ 3077 h 10137"/>
                      <a:gd name="connsiteX13" fmla="*/ 490 w 10000"/>
                      <a:gd name="connsiteY13" fmla="*/ 4266 h 10137"/>
                      <a:gd name="connsiteX14" fmla="*/ 180 w 10000"/>
                      <a:gd name="connsiteY14" fmla="*/ 5524 h 10137"/>
                      <a:gd name="connsiteX15" fmla="*/ 77 w 10000"/>
                      <a:gd name="connsiteY15" fmla="*/ 5874 h 10137"/>
                      <a:gd name="connsiteX16" fmla="*/ 26 w 10000"/>
                      <a:gd name="connsiteY16" fmla="*/ 6224 h 10137"/>
                      <a:gd name="connsiteX17" fmla="*/ 0 w 10000"/>
                      <a:gd name="connsiteY17" fmla="*/ 6643 h 10137"/>
                      <a:gd name="connsiteX18" fmla="*/ 0 w 10000"/>
                      <a:gd name="connsiteY18" fmla="*/ 8252 h 10137"/>
                      <a:gd name="connsiteX19" fmla="*/ 77 w 10000"/>
                      <a:gd name="connsiteY19" fmla="*/ 9091 h 10137"/>
                      <a:gd name="connsiteX20" fmla="*/ 309 w 10000"/>
                      <a:gd name="connsiteY20" fmla="*/ 9720 h 10137"/>
                      <a:gd name="connsiteX21" fmla="*/ 619 w 10000"/>
                      <a:gd name="connsiteY21" fmla="*/ 10000 h 10137"/>
                      <a:gd name="connsiteX22" fmla="*/ 2320 w 10000"/>
                      <a:gd name="connsiteY22" fmla="*/ 8252 h 10137"/>
                      <a:gd name="connsiteX23" fmla="*/ 2320 w 10000"/>
                      <a:gd name="connsiteY23" fmla="*/ 6643 h 10137"/>
                      <a:gd name="connsiteX24" fmla="*/ 1804 w 10000"/>
                      <a:gd name="connsiteY24" fmla="*/ 5035 h 10137"/>
                      <a:gd name="connsiteX25" fmla="*/ 1985 w 10000"/>
                      <a:gd name="connsiteY25" fmla="*/ 4755 h 10137"/>
                      <a:gd name="connsiteX26" fmla="*/ 7990 w 10000"/>
                      <a:gd name="connsiteY26" fmla="*/ 4755 h 10137"/>
                      <a:gd name="connsiteX27" fmla="*/ 8170 w 10000"/>
                      <a:gd name="connsiteY27" fmla="*/ 5035 h 10137"/>
                      <a:gd name="connsiteX28" fmla="*/ 7706 w 10000"/>
                      <a:gd name="connsiteY28" fmla="*/ 6643 h 10137"/>
                      <a:gd name="connsiteX29" fmla="*/ 7706 w 10000"/>
                      <a:gd name="connsiteY29" fmla="*/ 8252 h 10137"/>
                      <a:gd name="connsiteX30" fmla="*/ 8299 w 10000"/>
                      <a:gd name="connsiteY30" fmla="*/ 10000 h 10137"/>
                      <a:gd name="connsiteX31" fmla="*/ 9356 w 10000"/>
                      <a:gd name="connsiteY31" fmla="*/ 10000 h 10137"/>
                      <a:gd name="connsiteX32" fmla="*/ 10000 w 10000"/>
                      <a:gd name="connsiteY32" fmla="*/ 8252 h 10137"/>
                      <a:gd name="connsiteX33" fmla="*/ 10000 w 10000"/>
                      <a:gd name="connsiteY33" fmla="*/ 6643 h 10137"/>
                      <a:gd name="connsiteX0" fmla="*/ 10000 w 10000"/>
                      <a:gd name="connsiteY0" fmla="*/ 6643 h 10105"/>
                      <a:gd name="connsiteX1" fmla="*/ 9459 w 10000"/>
                      <a:gd name="connsiteY1" fmla="*/ 4196 h 10105"/>
                      <a:gd name="connsiteX2" fmla="*/ 8969 w 10000"/>
                      <a:gd name="connsiteY2" fmla="*/ 3007 h 10105"/>
                      <a:gd name="connsiteX3" fmla="*/ 8351 w 10000"/>
                      <a:gd name="connsiteY3" fmla="*/ 1958 h 10105"/>
                      <a:gd name="connsiteX4" fmla="*/ 7629 w 10000"/>
                      <a:gd name="connsiteY4" fmla="*/ 1189 h 10105"/>
                      <a:gd name="connsiteX5" fmla="*/ 6830 w 10000"/>
                      <a:gd name="connsiteY5" fmla="*/ 490 h 10105"/>
                      <a:gd name="connsiteX6" fmla="*/ 5954 w 10000"/>
                      <a:gd name="connsiteY6" fmla="*/ 210 h 10105"/>
                      <a:gd name="connsiteX7" fmla="*/ 4974 w 10000"/>
                      <a:gd name="connsiteY7" fmla="*/ 0 h 10105"/>
                      <a:gd name="connsiteX8" fmla="*/ 4046 w 10000"/>
                      <a:gd name="connsiteY8" fmla="*/ 210 h 10105"/>
                      <a:gd name="connsiteX9" fmla="*/ 3119 w 10000"/>
                      <a:gd name="connsiteY9" fmla="*/ 490 h 10105"/>
                      <a:gd name="connsiteX10" fmla="*/ 2320 w 10000"/>
                      <a:gd name="connsiteY10" fmla="*/ 1189 h 10105"/>
                      <a:gd name="connsiteX11" fmla="*/ 1598 w 10000"/>
                      <a:gd name="connsiteY11" fmla="*/ 2028 h 10105"/>
                      <a:gd name="connsiteX12" fmla="*/ 1005 w 10000"/>
                      <a:gd name="connsiteY12" fmla="*/ 3077 h 10105"/>
                      <a:gd name="connsiteX13" fmla="*/ 490 w 10000"/>
                      <a:gd name="connsiteY13" fmla="*/ 4266 h 10105"/>
                      <a:gd name="connsiteX14" fmla="*/ 180 w 10000"/>
                      <a:gd name="connsiteY14" fmla="*/ 5524 h 10105"/>
                      <a:gd name="connsiteX15" fmla="*/ 77 w 10000"/>
                      <a:gd name="connsiteY15" fmla="*/ 5874 h 10105"/>
                      <a:gd name="connsiteX16" fmla="*/ 26 w 10000"/>
                      <a:gd name="connsiteY16" fmla="*/ 6224 h 10105"/>
                      <a:gd name="connsiteX17" fmla="*/ 0 w 10000"/>
                      <a:gd name="connsiteY17" fmla="*/ 6643 h 10105"/>
                      <a:gd name="connsiteX18" fmla="*/ 0 w 10000"/>
                      <a:gd name="connsiteY18" fmla="*/ 8252 h 10105"/>
                      <a:gd name="connsiteX19" fmla="*/ 77 w 10000"/>
                      <a:gd name="connsiteY19" fmla="*/ 9091 h 10105"/>
                      <a:gd name="connsiteX20" fmla="*/ 309 w 10000"/>
                      <a:gd name="connsiteY20" fmla="*/ 9720 h 10105"/>
                      <a:gd name="connsiteX21" fmla="*/ 619 w 10000"/>
                      <a:gd name="connsiteY21" fmla="*/ 10000 h 10105"/>
                      <a:gd name="connsiteX22" fmla="*/ 2320 w 10000"/>
                      <a:gd name="connsiteY22" fmla="*/ 8252 h 10105"/>
                      <a:gd name="connsiteX23" fmla="*/ 2320 w 10000"/>
                      <a:gd name="connsiteY23" fmla="*/ 6643 h 10105"/>
                      <a:gd name="connsiteX24" fmla="*/ 1804 w 10000"/>
                      <a:gd name="connsiteY24" fmla="*/ 5035 h 10105"/>
                      <a:gd name="connsiteX25" fmla="*/ 1985 w 10000"/>
                      <a:gd name="connsiteY25" fmla="*/ 4755 h 10105"/>
                      <a:gd name="connsiteX26" fmla="*/ 7990 w 10000"/>
                      <a:gd name="connsiteY26" fmla="*/ 4755 h 10105"/>
                      <a:gd name="connsiteX27" fmla="*/ 8170 w 10000"/>
                      <a:gd name="connsiteY27" fmla="*/ 5035 h 10105"/>
                      <a:gd name="connsiteX28" fmla="*/ 7706 w 10000"/>
                      <a:gd name="connsiteY28" fmla="*/ 6643 h 10105"/>
                      <a:gd name="connsiteX29" fmla="*/ 7706 w 10000"/>
                      <a:gd name="connsiteY29" fmla="*/ 8252 h 10105"/>
                      <a:gd name="connsiteX30" fmla="*/ 8299 w 10000"/>
                      <a:gd name="connsiteY30" fmla="*/ 10000 h 10105"/>
                      <a:gd name="connsiteX31" fmla="*/ 9356 w 10000"/>
                      <a:gd name="connsiteY31" fmla="*/ 10000 h 10105"/>
                      <a:gd name="connsiteX32" fmla="*/ 10000 w 10000"/>
                      <a:gd name="connsiteY32" fmla="*/ 8252 h 10105"/>
                      <a:gd name="connsiteX33" fmla="*/ 10000 w 10000"/>
                      <a:gd name="connsiteY33" fmla="*/ 6643 h 10105"/>
                      <a:gd name="connsiteX0" fmla="*/ 10001 w 10001"/>
                      <a:gd name="connsiteY0" fmla="*/ 6643 h 10105"/>
                      <a:gd name="connsiteX1" fmla="*/ 9460 w 10001"/>
                      <a:gd name="connsiteY1" fmla="*/ 4196 h 10105"/>
                      <a:gd name="connsiteX2" fmla="*/ 8970 w 10001"/>
                      <a:gd name="connsiteY2" fmla="*/ 3007 h 10105"/>
                      <a:gd name="connsiteX3" fmla="*/ 8352 w 10001"/>
                      <a:gd name="connsiteY3" fmla="*/ 1958 h 10105"/>
                      <a:gd name="connsiteX4" fmla="*/ 7630 w 10001"/>
                      <a:gd name="connsiteY4" fmla="*/ 1189 h 10105"/>
                      <a:gd name="connsiteX5" fmla="*/ 6831 w 10001"/>
                      <a:gd name="connsiteY5" fmla="*/ 490 h 10105"/>
                      <a:gd name="connsiteX6" fmla="*/ 5955 w 10001"/>
                      <a:gd name="connsiteY6" fmla="*/ 210 h 10105"/>
                      <a:gd name="connsiteX7" fmla="*/ 4975 w 10001"/>
                      <a:gd name="connsiteY7" fmla="*/ 0 h 10105"/>
                      <a:gd name="connsiteX8" fmla="*/ 4047 w 10001"/>
                      <a:gd name="connsiteY8" fmla="*/ 210 h 10105"/>
                      <a:gd name="connsiteX9" fmla="*/ 3120 w 10001"/>
                      <a:gd name="connsiteY9" fmla="*/ 490 h 10105"/>
                      <a:gd name="connsiteX10" fmla="*/ 2321 w 10001"/>
                      <a:gd name="connsiteY10" fmla="*/ 1189 h 10105"/>
                      <a:gd name="connsiteX11" fmla="*/ 1599 w 10001"/>
                      <a:gd name="connsiteY11" fmla="*/ 2028 h 10105"/>
                      <a:gd name="connsiteX12" fmla="*/ 1006 w 10001"/>
                      <a:gd name="connsiteY12" fmla="*/ 3077 h 10105"/>
                      <a:gd name="connsiteX13" fmla="*/ 491 w 10001"/>
                      <a:gd name="connsiteY13" fmla="*/ 4266 h 10105"/>
                      <a:gd name="connsiteX14" fmla="*/ 181 w 10001"/>
                      <a:gd name="connsiteY14" fmla="*/ 5524 h 10105"/>
                      <a:gd name="connsiteX15" fmla="*/ 78 w 10001"/>
                      <a:gd name="connsiteY15" fmla="*/ 5874 h 10105"/>
                      <a:gd name="connsiteX16" fmla="*/ 27 w 10001"/>
                      <a:gd name="connsiteY16" fmla="*/ 6224 h 10105"/>
                      <a:gd name="connsiteX17" fmla="*/ 1 w 10001"/>
                      <a:gd name="connsiteY17" fmla="*/ 8252 h 10105"/>
                      <a:gd name="connsiteX18" fmla="*/ 78 w 10001"/>
                      <a:gd name="connsiteY18" fmla="*/ 9091 h 10105"/>
                      <a:gd name="connsiteX19" fmla="*/ 310 w 10001"/>
                      <a:gd name="connsiteY19" fmla="*/ 9720 h 10105"/>
                      <a:gd name="connsiteX20" fmla="*/ 620 w 10001"/>
                      <a:gd name="connsiteY20" fmla="*/ 10000 h 10105"/>
                      <a:gd name="connsiteX21" fmla="*/ 2321 w 10001"/>
                      <a:gd name="connsiteY21" fmla="*/ 8252 h 10105"/>
                      <a:gd name="connsiteX22" fmla="*/ 2321 w 10001"/>
                      <a:gd name="connsiteY22" fmla="*/ 6643 h 10105"/>
                      <a:gd name="connsiteX23" fmla="*/ 1805 w 10001"/>
                      <a:gd name="connsiteY23" fmla="*/ 5035 h 10105"/>
                      <a:gd name="connsiteX24" fmla="*/ 1986 w 10001"/>
                      <a:gd name="connsiteY24" fmla="*/ 4755 h 10105"/>
                      <a:gd name="connsiteX25" fmla="*/ 7991 w 10001"/>
                      <a:gd name="connsiteY25" fmla="*/ 4755 h 10105"/>
                      <a:gd name="connsiteX26" fmla="*/ 8171 w 10001"/>
                      <a:gd name="connsiteY26" fmla="*/ 5035 h 10105"/>
                      <a:gd name="connsiteX27" fmla="*/ 7707 w 10001"/>
                      <a:gd name="connsiteY27" fmla="*/ 6643 h 10105"/>
                      <a:gd name="connsiteX28" fmla="*/ 7707 w 10001"/>
                      <a:gd name="connsiteY28" fmla="*/ 8252 h 10105"/>
                      <a:gd name="connsiteX29" fmla="*/ 8300 w 10001"/>
                      <a:gd name="connsiteY29" fmla="*/ 10000 h 10105"/>
                      <a:gd name="connsiteX30" fmla="*/ 9357 w 10001"/>
                      <a:gd name="connsiteY30" fmla="*/ 10000 h 10105"/>
                      <a:gd name="connsiteX31" fmla="*/ 10001 w 10001"/>
                      <a:gd name="connsiteY31" fmla="*/ 8252 h 10105"/>
                      <a:gd name="connsiteX32" fmla="*/ 10001 w 10001"/>
                      <a:gd name="connsiteY32" fmla="*/ 6643 h 10105"/>
                      <a:gd name="connsiteX0" fmla="*/ 10001 w 10001"/>
                      <a:gd name="connsiteY0" fmla="*/ 6643 h 10105"/>
                      <a:gd name="connsiteX1" fmla="*/ 9460 w 10001"/>
                      <a:gd name="connsiteY1" fmla="*/ 4196 h 10105"/>
                      <a:gd name="connsiteX2" fmla="*/ 8970 w 10001"/>
                      <a:gd name="connsiteY2" fmla="*/ 3007 h 10105"/>
                      <a:gd name="connsiteX3" fmla="*/ 8352 w 10001"/>
                      <a:gd name="connsiteY3" fmla="*/ 1958 h 10105"/>
                      <a:gd name="connsiteX4" fmla="*/ 7630 w 10001"/>
                      <a:gd name="connsiteY4" fmla="*/ 1189 h 10105"/>
                      <a:gd name="connsiteX5" fmla="*/ 6831 w 10001"/>
                      <a:gd name="connsiteY5" fmla="*/ 490 h 10105"/>
                      <a:gd name="connsiteX6" fmla="*/ 5955 w 10001"/>
                      <a:gd name="connsiteY6" fmla="*/ 210 h 10105"/>
                      <a:gd name="connsiteX7" fmla="*/ 4975 w 10001"/>
                      <a:gd name="connsiteY7" fmla="*/ 0 h 10105"/>
                      <a:gd name="connsiteX8" fmla="*/ 4047 w 10001"/>
                      <a:gd name="connsiteY8" fmla="*/ 210 h 10105"/>
                      <a:gd name="connsiteX9" fmla="*/ 3120 w 10001"/>
                      <a:gd name="connsiteY9" fmla="*/ 490 h 10105"/>
                      <a:gd name="connsiteX10" fmla="*/ 2321 w 10001"/>
                      <a:gd name="connsiteY10" fmla="*/ 1189 h 10105"/>
                      <a:gd name="connsiteX11" fmla="*/ 1599 w 10001"/>
                      <a:gd name="connsiteY11" fmla="*/ 2028 h 10105"/>
                      <a:gd name="connsiteX12" fmla="*/ 1006 w 10001"/>
                      <a:gd name="connsiteY12" fmla="*/ 3077 h 10105"/>
                      <a:gd name="connsiteX13" fmla="*/ 491 w 10001"/>
                      <a:gd name="connsiteY13" fmla="*/ 4266 h 10105"/>
                      <a:gd name="connsiteX14" fmla="*/ 181 w 10001"/>
                      <a:gd name="connsiteY14" fmla="*/ 5524 h 10105"/>
                      <a:gd name="connsiteX15" fmla="*/ 27 w 10001"/>
                      <a:gd name="connsiteY15" fmla="*/ 6224 h 10105"/>
                      <a:gd name="connsiteX16" fmla="*/ 1 w 10001"/>
                      <a:gd name="connsiteY16" fmla="*/ 8252 h 10105"/>
                      <a:gd name="connsiteX17" fmla="*/ 78 w 10001"/>
                      <a:gd name="connsiteY17" fmla="*/ 9091 h 10105"/>
                      <a:gd name="connsiteX18" fmla="*/ 310 w 10001"/>
                      <a:gd name="connsiteY18" fmla="*/ 9720 h 10105"/>
                      <a:gd name="connsiteX19" fmla="*/ 620 w 10001"/>
                      <a:gd name="connsiteY19" fmla="*/ 10000 h 10105"/>
                      <a:gd name="connsiteX20" fmla="*/ 2321 w 10001"/>
                      <a:gd name="connsiteY20" fmla="*/ 8252 h 10105"/>
                      <a:gd name="connsiteX21" fmla="*/ 2321 w 10001"/>
                      <a:gd name="connsiteY21" fmla="*/ 6643 h 10105"/>
                      <a:gd name="connsiteX22" fmla="*/ 1805 w 10001"/>
                      <a:gd name="connsiteY22" fmla="*/ 5035 h 10105"/>
                      <a:gd name="connsiteX23" fmla="*/ 1986 w 10001"/>
                      <a:gd name="connsiteY23" fmla="*/ 4755 h 10105"/>
                      <a:gd name="connsiteX24" fmla="*/ 7991 w 10001"/>
                      <a:gd name="connsiteY24" fmla="*/ 4755 h 10105"/>
                      <a:gd name="connsiteX25" fmla="*/ 8171 w 10001"/>
                      <a:gd name="connsiteY25" fmla="*/ 5035 h 10105"/>
                      <a:gd name="connsiteX26" fmla="*/ 7707 w 10001"/>
                      <a:gd name="connsiteY26" fmla="*/ 6643 h 10105"/>
                      <a:gd name="connsiteX27" fmla="*/ 7707 w 10001"/>
                      <a:gd name="connsiteY27" fmla="*/ 8252 h 10105"/>
                      <a:gd name="connsiteX28" fmla="*/ 8300 w 10001"/>
                      <a:gd name="connsiteY28" fmla="*/ 10000 h 10105"/>
                      <a:gd name="connsiteX29" fmla="*/ 9357 w 10001"/>
                      <a:gd name="connsiteY29" fmla="*/ 10000 h 10105"/>
                      <a:gd name="connsiteX30" fmla="*/ 10001 w 10001"/>
                      <a:gd name="connsiteY30" fmla="*/ 8252 h 10105"/>
                      <a:gd name="connsiteX31" fmla="*/ 10001 w 10001"/>
                      <a:gd name="connsiteY31" fmla="*/ 6643 h 10105"/>
                      <a:gd name="connsiteX0" fmla="*/ 10001 w 10001"/>
                      <a:gd name="connsiteY0" fmla="*/ 6643 h 10105"/>
                      <a:gd name="connsiteX1" fmla="*/ 9460 w 10001"/>
                      <a:gd name="connsiteY1" fmla="*/ 4196 h 10105"/>
                      <a:gd name="connsiteX2" fmla="*/ 8970 w 10001"/>
                      <a:gd name="connsiteY2" fmla="*/ 3007 h 10105"/>
                      <a:gd name="connsiteX3" fmla="*/ 8352 w 10001"/>
                      <a:gd name="connsiteY3" fmla="*/ 1958 h 10105"/>
                      <a:gd name="connsiteX4" fmla="*/ 7630 w 10001"/>
                      <a:gd name="connsiteY4" fmla="*/ 1189 h 10105"/>
                      <a:gd name="connsiteX5" fmla="*/ 6831 w 10001"/>
                      <a:gd name="connsiteY5" fmla="*/ 490 h 10105"/>
                      <a:gd name="connsiteX6" fmla="*/ 5955 w 10001"/>
                      <a:gd name="connsiteY6" fmla="*/ 210 h 10105"/>
                      <a:gd name="connsiteX7" fmla="*/ 4975 w 10001"/>
                      <a:gd name="connsiteY7" fmla="*/ 0 h 10105"/>
                      <a:gd name="connsiteX8" fmla="*/ 4047 w 10001"/>
                      <a:gd name="connsiteY8" fmla="*/ 210 h 10105"/>
                      <a:gd name="connsiteX9" fmla="*/ 3120 w 10001"/>
                      <a:gd name="connsiteY9" fmla="*/ 490 h 10105"/>
                      <a:gd name="connsiteX10" fmla="*/ 2321 w 10001"/>
                      <a:gd name="connsiteY10" fmla="*/ 1189 h 10105"/>
                      <a:gd name="connsiteX11" fmla="*/ 1599 w 10001"/>
                      <a:gd name="connsiteY11" fmla="*/ 2028 h 10105"/>
                      <a:gd name="connsiteX12" fmla="*/ 1006 w 10001"/>
                      <a:gd name="connsiteY12" fmla="*/ 3077 h 10105"/>
                      <a:gd name="connsiteX13" fmla="*/ 181 w 10001"/>
                      <a:gd name="connsiteY13" fmla="*/ 5524 h 10105"/>
                      <a:gd name="connsiteX14" fmla="*/ 27 w 10001"/>
                      <a:gd name="connsiteY14" fmla="*/ 6224 h 10105"/>
                      <a:gd name="connsiteX15" fmla="*/ 1 w 10001"/>
                      <a:gd name="connsiteY15" fmla="*/ 8252 h 10105"/>
                      <a:gd name="connsiteX16" fmla="*/ 78 w 10001"/>
                      <a:gd name="connsiteY16" fmla="*/ 9091 h 10105"/>
                      <a:gd name="connsiteX17" fmla="*/ 310 w 10001"/>
                      <a:gd name="connsiteY17" fmla="*/ 9720 h 10105"/>
                      <a:gd name="connsiteX18" fmla="*/ 620 w 10001"/>
                      <a:gd name="connsiteY18" fmla="*/ 10000 h 10105"/>
                      <a:gd name="connsiteX19" fmla="*/ 2321 w 10001"/>
                      <a:gd name="connsiteY19" fmla="*/ 8252 h 10105"/>
                      <a:gd name="connsiteX20" fmla="*/ 2321 w 10001"/>
                      <a:gd name="connsiteY20" fmla="*/ 6643 h 10105"/>
                      <a:gd name="connsiteX21" fmla="*/ 1805 w 10001"/>
                      <a:gd name="connsiteY21" fmla="*/ 5035 h 10105"/>
                      <a:gd name="connsiteX22" fmla="*/ 1986 w 10001"/>
                      <a:gd name="connsiteY22" fmla="*/ 4755 h 10105"/>
                      <a:gd name="connsiteX23" fmla="*/ 7991 w 10001"/>
                      <a:gd name="connsiteY23" fmla="*/ 4755 h 10105"/>
                      <a:gd name="connsiteX24" fmla="*/ 8171 w 10001"/>
                      <a:gd name="connsiteY24" fmla="*/ 5035 h 10105"/>
                      <a:gd name="connsiteX25" fmla="*/ 7707 w 10001"/>
                      <a:gd name="connsiteY25" fmla="*/ 6643 h 10105"/>
                      <a:gd name="connsiteX26" fmla="*/ 7707 w 10001"/>
                      <a:gd name="connsiteY26" fmla="*/ 8252 h 10105"/>
                      <a:gd name="connsiteX27" fmla="*/ 8300 w 10001"/>
                      <a:gd name="connsiteY27" fmla="*/ 10000 h 10105"/>
                      <a:gd name="connsiteX28" fmla="*/ 9357 w 10001"/>
                      <a:gd name="connsiteY28" fmla="*/ 10000 h 10105"/>
                      <a:gd name="connsiteX29" fmla="*/ 10001 w 10001"/>
                      <a:gd name="connsiteY29" fmla="*/ 8252 h 10105"/>
                      <a:gd name="connsiteX30" fmla="*/ 10001 w 10001"/>
                      <a:gd name="connsiteY30" fmla="*/ 6643 h 10105"/>
                      <a:gd name="connsiteX0" fmla="*/ 10001 w 10001"/>
                      <a:gd name="connsiteY0" fmla="*/ 6643 h 10105"/>
                      <a:gd name="connsiteX1" fmla="*/ 9460 w 10001"/>
                      <a:gd name="connsiteY1" fmla="*/ 4196 h 10105"/>
                      <a:gd name="connsiteX2" fmla="*/ 8970 w 10001"/>
                      <a:gd name="connsiteY2" fmla="*/ 3007 h 10105"/>
                      <a:gd name="connsiteX3" fmla="*/ 8352 w 10001"/>
                      <a:gd name="connsiteY3" fmla="*/ 1958 h 10105"/>
                      <a:gd name="connsiteX4" fmla="*/ 7630 w 10001"/>
                      <a:gd name="connsiteY4" fmla="*/ 1189 h 10105"/>
                      <a:gd name="connsiteX5" fmla="*/ 6831 w 10001"/>
                      <a:gd name="connsiteY5" fmla="*/ 490 h 10105"/>
                      <a:gd name="connsiteX6" fmla="*/ 5955 w 10001"/>
                      <a:gd name="connsiteY6" fmla="*/ 210 h 10105"/>
                      <a:gd name="connsiteX7" fmla="*/ 4975 w 10001"/>
                      <a:gd name="connsiteY7" fmla="*/ 0 h 10105"/>
                      <a:gd name="connsiteX8" fmla="*/ 4047 w 10001"/>
                      <a:gd name="connsiteY8" fmla="*/ 210 h 10105"/>
                      <a:gd name="connsiteX9" fmla="*/ 3120 w 10001"/>
                      <a:gd name="connsiteY9" fmla="*/ 490 h 10105"/>
                      <a:gd name="connsiteX10" fmla="*/ 2321 w 10001"/>
                      <a:gd name="connsiteY10" fmla="*/ 1189 h 10105"/>
                      <a:gd name="connsiteX11" fmla="*/ 1599 w 10001"/>
                      <a:gd name="connsiteY11" fmla="*/ 2028 h 10105"/>
                      <a:gd name="connsiteX12" fmla="*/ 181 w 10001"/>
                      <a:gd name="connsiteY12" fmla="*/ 5524 h 10105"/>
                      <a:gd name="connsiteX13" fmla="*/ 27 w 10001"/>
                      <a:gd name="connsiteY13" fmla="*/ 6224 h 10105"/>
                      <a:gd name="connsiteX14" fmla="*/ 1 w 10001"/>
                      <a:gd name="connsiteY14" fmla="*/ 8252 h 10105"/>
                      <a:gd name="connsiteX15" fmla="*/ 78 w 10001"/>
                      <a:gd name="connsiteY15" fmla="*/ 9091 h 10105"/>
                      <a:gd name="connsiteX16" fmla="*/ 310 w 10001"/>
                      <a:gd name="connsiteY16" fmla="*/ 9720 h 10105"/>
                      <a:gd name="connsiteX17" fmla="*/ 620 w 10001"/>
                      <a:gd name="connsiteY17" fmla="*/ 10000 h 10105"/>
                      <a:gd name="connsiteX18" fmla="*/ 2321 w 10001"/>
                      <a:gd name="connsiteY18" fmla="*/ 8252 h 10105"/>
                      <a:gd name="connsiteX19" fmla="*/ 2321 w 10001"/>
                      <a:gd name="connsiteY19" fmla="*/ 6643 h 10105"/>
                      <a:gd name="connsiteX20" fmla="*/ 1805 w 10001"/>
                      <a:gd name="connsiteY20" fmla="*/ 5035 h 10105"/>
                      <a:gd name="connsiteX21" fmla="*/ 1986 w 10001"/>
                      <a:gd name="connsiteY21" fmla="*/ 4755 h 10105"/>
                      <a:gd name="connsiteX22" fmla="*/ 7991 w 10001"/>
                      <a:gd name="connsiteY22" fmla="*/ 4755 h 10105"/>
                      <a:gd name="connsiteX23" fmla="*/ 8171 w 10001"/>
                      <a:gd name="connsiteY23" fmla="*/ 5035 h 10105"/>
                      <a:gd name="connsiteX24" fmla="*/ 7707 w 10001"/>
                      <a:gd name="connsiteY24" fmla="*/ 6643 h 10105"/>
                      <a:gd name="connsiteX25" fmla="*/ 7707 w 10001"/>
                      <a:gd name="connsiteY25" fmla="*/ 8252 h 10105"/>
                      <a:gd name="connsiteX26" fmla="*/ 8300 w 10001"/>
                      <a:gd name="connsiteY26" fmla="*/ 10000 h 10105"/>
                      <a:gd name="connsiteX27" fmla="*/ 9357 w 10001"/>
                      <a:gd name="connsiteY27" fmla="*/ 10000 h 10105"/>
                      <a:gd name="connsiteX28" fmla="*/ 10001 w 10001"/>
                      <a:gd name="connsiteY28" fmla="*/ 8252 h 10105"/>
                      <a:gd name="connsiteX29" fmla="*/ 10001 w 10001"/>
                      <a:gd name="connsiteY29" fmla="*/ 6643 h 10105"/>
                      <a:gd name="connsiteX0" fmla="*/ 10001 w 10001"/>
                      <a:gd name="connsiteY0" fmla="*/ 6643 h 10105"/>
                      <a:gd name="connsiteX1" fmla="*/ 9460 w 10001"/>
                      <a:gd name="connsiteY1" fmla="*/ 4196 h 10105"/>
                      <a:gd name="connsiteX2" fmla="*/ 8970 w 10001"/>
                      <a:gd name="connsiteY2" fmla="*/ 3007 h 10105"/>
                      <a:gd name="connsiteX3" fmla="*/ 8352 w 10001"/>
                      <a:gd name="connsiteY3" fmla="*/ 1958 h 10105"/>
                      <a:gd name="connsiteX4" fmla="*/ 7630 w 10001"/>
                      <a:gd name="connsiteY4" fmla="*/ 1189 h 10105"/>
                      <a:gd name="connsiteX5" fmla="*/ 6831 w 10001"/>
                      <a:gd name="connsiteY5" fmla="*/ 490 h 10105"/>
                      <a:gd name="connsiteX6" fmla="*/ 5955 w 10001"/>
                      <a:gd name="connsiteY6" fmla="*/ 210 h 10105"/>
                      <a:gd name="connsiteX7" fmla="*/ 4975 w 10001"/>
                      <a:gd name="connsiteY7" fmla="*/ 0 h 10105"/>
                      <a:gd name="connsiteX8" fmla="*/ 4047 w 10001"/>
                      <a:gd name="connsiteY8" fmla="*/ 210 h 10105"/>
                      <a:gd name="connsiteX9" fmla="*/ 3120 w 10001"/>
                      <a:gd name="connsiteY9" fmla="*/ 490 h 10105"/>
                      <a:gd name="connsiteX10" fmla="*/ 2321 w 10001"/>
                      <a:gd name="connsiteY10" fmla="*/ 1189 h 10105"/>
                      <a:gd name="connsiteX11" fmla="*/ 181 w 10001"/>
                      <a:gd name="connsiteY11" fmla="*/ 5524 h 10105"/>
                      <a:gd name="connsiteX12" fmla="*/ 27 w 10001"/>
                      <a:gd name="connsiteY12" fmla="*/ 6224 h 10105"/>
                      <a:gd name="connsiteX13" fmla="*/ 1 w 10001"/>
                      <a:gd name="connsiteY13" fmla="*/ 8252 h 10105"/>
                      <a:gd name="connsiteX14" fmla="*/ 78 w 10001"/>
                      <a:gd name="connsiteY14" fmla="*/ 9091 h 10105"/>
                      <a:gd name="connsiteX15" fmla="*/ 310 w 10001"/>
                      <a:gd name="connsiteY15" fmla="*/ 9720 h 10105"/>
                      <a:gd name="connsiteX16" fmla="*/ 620 w 10001"/>
                      <a:gd name="connsiteY16" fmla="*/ 10000 h 10105"/>
                      <a:gd name="connsiteX17" fmla="*/ 2321 w 10001"/>
                      <a:gd name="connsiteY17" fmla="*/ 8252 h 10105"/>
                      <a:gd name="connsiteX18" fmla="*/ 2321 w 10001"/>
                      <a:gd name="connsiteY18" fmla="*/ 6643 h 10105"/>
                      <a:gd name="connsiteX19" fmla="*/ 1805 w 10001"/>
                      <a:gd name="connsiteY19" fmla="*/ 5035 h 10105"/>
                      <a:gd name="connsiteX20" fmla="*/ 1986 w 10001"/>
                      <a:gd name="connsiteY20" fmla="*/ 4755 h 10105"/>
                      <a:gd name="connsiteX21" fmla="*/ 7991 w 10001"/>
                      <a:gd name="connsiteY21" fmla="*/ 4755 h 10105"/>
                      <a:gd name="connsiteX22" fmla="*/ 8171 w 10001"/>
                      <a:gd name="connsiteY22" fmla="*/ 5035 h 10105"/>
                      <a:gd name="connsiteX23" fmla="*/ 7707 w 10001"/>
                      <a:gd name="connsiteY23" fmla="*/ 6643 h 10105"/>
                      <a:gd name="connsiteX24" fmla="*/ 7707 w 10001"/>
                      <a:gd name="connsiteY24" fmla="*/ 8252 h 10105"/>
                      <a:gd name="connsiteX25" fmla="*/ 8300 w 10001"/>
                      <a:gd name="connsiteY25" fmla="*/ 10000 h 10105"/>
                      <a:gd name="connsiteX26" fmla="*/ 9357 w 10001"/>
                      <a:gd name="connsiteY26" fmla="*/ 10000 h 10105"/>
                      <a:gd name="connsiteX27" fmla="*/ 10001 w 10001"/>
                      <a:gd name="connsiteY27" fmla="*/ 8252 h 10105"/>
                      <a:gd name="connsiteX28" fmla="*/ 10001 w 10001"/>
                      <a:gd name="connsiteY28" fmla="*/ 6643 h 10105"/>
                      <a:gd name="connsiteX0" fmla="*/ 10001 w 10001"/>
                      <a:gd name="connsiteY0" fmla="*/ 6643 h 10105"/>
                      <a:gd name="connsiteX1" fmla="*/ 9460 w 10001"/>
                      <a:gd name="connsiteY1" fmla="*/ 4196 h 10105"/>
                      <a:gd name="connsiteX2" fmla="*/ 8970 w 10001"/>
                      <a:gd name="connsiteY2" fmla="*/ 3007 h 10105"/>
                      <a:gd name="connsiteX3" fmla="*/ 8352 w 10001"/>
                      <a:gd name="connsiteY3" fmla="*/ 1958 h 10105"/>
                      <a:gd name="connsiteX4" fmla="*/ 7630 w 10001"/>
                      <a:gd name="connsiteY4" fmla="*/ 1189 h 10105"/>
                      <a:gd name="connsiteX5" fmla="*/ 6831 w 10001"/>
                      <a:gd name="connsiteY5" fmla="*/ 490 h 10105"/>
                      <a:gd name="connsiteX6" fmla="*/ 5955 w 10001"/>
                      <a:gd name="connsiteY6" fmla="*/ 210 h 10105"/>
                      <a:gd name="connsiteX7" fmla="*/ 4975 w 10001"/>
                      <a:gd name="connsiteY7" fmla="*/ 0 h 10105"/>
                      <a:gd name="connsiteX8" fmla="*/ 4047 w 10001"/>
                      <a:gd name="connsiteY8" fmla="*/ 210 h 10105"/>
                      <a:gd name="connsiteX9" fmla="*/ 3120 w 10001"/>
                      <a:gd name="connsiteY9" fmla="*/ 490 h 10105"/>
                      <a:gd name="connsiteX10" fmla="*/ 2321 w 10001"/>
                      <a:gd name="connsiteY10" fmla="*/ 1189 h 10105"/>
                      <a:gd name="connsiteX11" fmla="*/ 181 w 10001"/>
                      <a:gd name="connsiteY11" fmla="*/ 5524 h 10105"/>
                      <a:gd name="connsiteX12" fmla="*/ 27 w 10001"/>
                      <a:gd name="connsiteY12" fmla="*/ 6224 h 10105"/>
                      <a:gd name="connsiteX13" fmla="*/ 1 w 10001"/>
                      <a:gd name="connsiteY13" fmla="*/ 8252 h 10105"/>
                      <a:gd name="connsiteX14" fmla="*/ 78 w 10001"/>
                      <a:gd name="connsiteY14" fmla="*/ 9091 h 10105"/>
                      <a:gd name="connsiteX15" fmla="*/ 310 w 10001"/>
                      <a:gd name="connsiteY15" fmla="*/ 9720 h 10105"/>
                      <a:gd name="connsiteX16" fmla="*/ 620 w 10001"/>
                      <a:gd name="connsiteY16" fmla="*/ 10000 h 10105"/>
                      <a:gd name="connsiteX17" fmla="*/ 2321 w 10001"/>
                      <a:gd name="connsiteY17" fmla="*/ 8252 h 10105"/>
                      <a:gd name="connsiteX18" fmla="*/ 2321 w 10001"/>
                      <a:gd name="connsiteY18" fmla="*/ 6643 h 10105"/>
                      <a:gd name="connsiteX19" fmla="*/ 1805 w 10001"/>
                      <a:gd name="connsiteY19" fmla="*/ 5035 h 10105"/>
                      <a:gd name="connsiteX20" fmla="*/ 1986 w 10001"/>
                      <a:gd name="connsiteY20" fmla="*/ 4755 h 10105"/>
                      <a:gd name="connsiteX21" fmla="*/ 7991 w 10001"/>
                      <a:gd name="connsiteY21" fmla="*/ 4755 h 10105"/>
                      <a:gd name="connsiteX22" fmla="*/ 8171 w 10001"/>
                      <a:gd name="connsiteY22" fmla="*/ 5035 h 10105"/>
                      <a:gd name="connsiteX23" fmla="*/ 7707 w 10001"/>
                      <a:gd name="connsiteY23" fmla="*/ 6643 h 10105"/>
                      <a:gd name="connsiteX24" fmla="*/ 7707 w 10001"/>
                      <a:gd name="connsiteY24" fmla="*/ 8252 h 10105"/>
                      <a:gd name="connsiteX25" fmla="*/ 8300 w 10001"/>
                      <a:gd name="connsiteY25" fmla="*/ 10000 h 10105"/>
                      <a:gd name="connsiteX26" fmla="*/ 9357 w 10001"/>
                      <a:gd name="connsiteY26" fmla="*/ 10000 h 10105"/>
                      <a:gd name="connsiteX27" fmla="*/ 10001 w 10001"/>
                      <a:gd name="connsiteY27" fmla="*/ 8252 h 10105"/>
                      <a:gd name="connsiteX28" fmla="*/ 10001 w 10001"/>
                      <a:gd name="connsiteY28" fmla="*/ 6643 h 10105"/>
                      <a:gd name="connsiteX0" fmla="*/ 10001 w 10001"/>
                      <a:gd name="connsiteY0" fmla="*/ 6643 h 10105"/>
                      <a:gd name="connsiteX1" fmla="*/ 9460 w 10001"/>
                      <a:gd name="connsiteY1" fmla="*/ 4196 h 10105"/>
                      <a:gd name="connsiteX2" fmla="*/ 8970 w 10001"/>
                      <a:gd name="connsiteY2" fmla="*/ 3007 h 10105"/>
                      <a:gd name="connsiteX3" fmla="*/ 8352 w 10001"/>
                      <a:gd name="connsiteY3" fmla="*/ 1958 h 10105"/>
                      <a:gd name="connsiteX4" fmla="*/ 7630 w 10001"/>
                      <a:gd name="connsiteY4" fmla="*/ 1189 h 10105"/>
                      <a:gd name="connsiteX5" fmla="*/ 6831 w 10001"/>
                      <a:gd name="connsiteY5" fmla="*/ 490 h 10105"/>
                      <a:gd name="connsiteX6" fmla="*/ 5955 w 10001"/>
                      <a:gd name="connsiteY6" fmla="*/ 210 h 10105"/>
                      <a:gd name="connsiteX7" fmla="*/ 4975 w 10001"/>
                      <a:gd name="connsiteY7" fmla="*/ 0 h 10105"/>
                      <a:gd name="connsiteX8" fmla="*/ 4047 w 10001"/>
                      <a:gd name="connsiteY8" fmla="*/ 210 h 10105"/>
                      <a:gd name="connsiteX9" fmla="*/ 3120 w 10001"/>
                      <a:gd name="connsiteY9" fmla="*/ 490 h 10105"/>
                      <a:gd name="connsiteX10" fmla="*/ 181 w 10001"/>
                      <a:gd name="connsiteY10" fmla="*/ 5524 h 10105"/>
                      <a:gd name="connsiteX11" fmla="*/ 27 w 10001"/>
                      <a:gd name="connsiteY11" fmla="*/ 6224 h 10105"/>
                      <a:gd name="connsiteX12" fmla="*/ 1 w 10001"/>
                      <a:gd name="connsiteY12" fmla="*/ 8252 h 10105"/>
                      <a:gd name="connsiteX13" fmla="*/ 78 w 10001"/>
                      <a:gd name="connsiteY13" fmla="*/ 9091 h 10105"/>
                      <a:gd name="connsiteX14" fmla="*/ 310 w 10001"/>
                      <a:gd name="connsiteY14" fmla="*/ 9720 h 10105"/>
                      <a:gd name="connsiteX15" fmla="*/ 620 w 10001"/>
                      <a:gd name="connsiteY15" fmla="*/ 10000 h 10105"/>
                      <a:gd name="connsiteX16" fmla="*/ 2321 w 10001"/>
                      <a:gd name="connsiteY16" fmla="*/ 8252 h 10105"/>
                      <a:gd name="connsiteX17" fmla="*/ 2321 w 10001"/>
                      <a:gd name="connsiteY17" fmla="*/ 6643 h 10105"/>
                      <a:gd name="connsiteX18" fmla="*/ 1805 w 10001"/>
                      <a:gd name="connsiteY18" fmla="*/ 5035 h 10105"/>
                      <a:gd name="connsiteX19" fmla="*/ 1986 w 10001"/>
                      <a:gd name="connsiteY19" fmla="*/ 4755 h 10105"/>
                      <a:gd name="connsiteX20" fmla="*/ 7991 w 10001"/>
                      <a:gd name="connsiteY20" fmla="*/ 4755 h 10105"/>
                      <a:gd name="connsiteX21" fmla="*/ 8171 w 10001"/>
                      <a:gd name="connsiteY21" fmla="*/ 5035 h 10105"/>
                      <a:gd name="connsiteX22" fmla="*/ 7707 w 10001"/>
                      <a:gd name="connsiteY22" fmla="*/ 6643 h 10105"/>
                      <a:gd name="connsiteX23" fmla="*/ 7707 w 10001"/>
                      <a:gd name="connsiteY23" fmla="*/ 8252 h 10105"/>
                      <a:gd name="connsiteX24" fmla="*/ 8300 w 10001"/>
                      <a:gd name="connsiteY24" fmla="*/ 10000 h 10105"/>
                      <a:gd name="connsiteX25" fmla="*/ 9357 w 10001"/>
                      <a:gd name="connsiteY25" fmla="*/ 10000 h 10105"/>
                      <a:gd name="connsiteX26" fmla="*/ 10001 w 10001"/>
                      <a:gd name="connsiteY26" fmla="*/ 8252 h 10105"/>
                      <a:gd name="connsiteX27" fmla="*/ 10001 w 10001"/>
                      <a:gd name="connsiteY27" fmla="*/ 6643 h 10105"/>
                      <a:gd name="connsiteX0" fmla="*/ 10001 w 10001"/>
                      <a:gd name="connsiteY0" fmla="*/ 6643 h 10105"/>
                      <a:gd name="connsiteX1" fmla="*/ 9460 w 10001"/>
                      <a:gd name="connsiteY1" fmla="*/ 4196 h 10105"/>
                      <a:gd name="connsiteX2" fmla="*/ 8970 w 10001"/>
                      <a:gd name="connsiteY2" fmla="*/ 3007 h 10105"/>
                      <a:gd name="connsiteX3" fmla="*/ 8352 w 10001"/>
                      <a:gd name="connsiteY3" fmla="*/ 1958 h 10105"/>
                      <a:gd name="connsiteX4" fmla="*/ 7630 w 10001"/>
                      <a:gd name="connsiteY4" fmla="*/ 1189 h 10105"/>
                      <a:gd name="connsiteX5" fmla="*/ 6831 w 10001"/>
                      <a:gd name="connsiteY5" fmla="*/ 490 h 10105"/>
                      <a:gd name="connsiteX6" fmla="*/ 5955 w 10001"/>
                      <a:gd name="connsiteY6" fmla="*/ 210 h 10105"/>
                      <a:gd name="connsiteX7" fmla="*/ 4975 w 10001"/>
                      <a:gd name="connsiteY7" fmla="*/ 0 h 10105"/>
                      <a:gd name="connsiteX8" fmla="*/ 4047 w 10001"/>
                      <a:gd name="connsiteY8" fmla="*/ 210 h 10105"/>
                      <a:gd name="connsiteX9" fmla="*/ 181 w 10001"/>
                      <a:gd name="connsiteY9" fmla="*/ 5524 h 10105"/>
                      <a:gd name="connsiteX10" fmla="*/ 27 w 10001"/>
                      <a:gd name="connsiteY10" fmla="*/ 6224 h 10105"/>
                      <a:gd name="connsiteX11" fmla="*/ 1 w 10001"/>
                      <a:gd name="connsiteY11" fmla="*/ 8252 h 10105"/>
                      <a:gd name="connsiteX12" fmla="*/ 78 w 10001"/>
                      <a:gd name="connsiteY12" fmla="*/ 9091 h 10105"/>
                      <a:gd name="connsiteX13" fmla="*/ 310 w 10001"/>
                      <a:gd name="connsiteY13" fmla="*/ 9720 h 10105"/>
                      <a:gd name="connsiteX14" fmla="*/ 620 w 10001"/>
                      <a:gd name="connsiteY14" fmla="*/ 10000 h 10105"/>
                      <a:gd name="connsiteX15" fmla="*/ 2321 w 10001"/>
                      <a:gd name="connsiteY15" fmla="*/ 8252 h 10105"/>
                      <a:gd name="connsiteX16" fmla="*/ 2321 w 10001"/>
                      <a:gd name="connsiteY16" fmla="*/ 6643 h 10105"/>
                      <a:gd name="connsiteX17" fmla="*/ 1805 w 10001"/>
                      <a:gd name="connsiteY17" fmla="*/ 5035 h 10105"/>
                      <a:gd name="connsiteX18" fmla="*/ 1986 w 10001"/>
                      <a:gd name="connsiteY18" fmla="*/ 4755 h 10105"/>
                      <a:gd name="connsiteX19" fmla="*/ 7991 w 10001"/>
                      <a:gd name="connsiteY19" fmla="*/ 4755 h 10105"/>
                      <a:gd name="connsiteX20" fmla="*/ 8171 w 10001"/>
                      <a:gd name="connsiteY20" fmla="*/ 5035 h 10105"/>
                      <a:gd name="connsiteX21" fmla="*/ 7707 w 10001"/>
                      <a:gd name="connsiteY21" fmla="*/ 6643 h 10105"/>
                      <a:gd name="connsiteX22" fmla="*/ 7707 w 10001"/>
                      <a:gd name="connsiteY22" fmla="*/ 8252 h 10105"/>
                      <a:gd name="connsiteX23" fmla="*/ 8300 w 10001"/>
                      <a:gd name="connsiteY23" fmla="*/ 10000 h 10105"/>
                      <a:gd name="connsiteX24" fmla="*/ 9357 w 10001"/>
                      <a:gd name="connsiteY24" fmla="*/ 10000 h 10105"/>
                      <a:gd name="connsiteX25" fmla="*/ 10001 w 10001"/>
                      <a:gd name="connsiteY25" fmla="*/ 8252 h 10105"/>
                      <a:gd name="connsiteX26" fmla="*/ 10001 w 10001"/>
                      <a:gd name="connsiteY26" fmla="*/ 6643 h 10105"/>
                      <a:gd name="connsiteX0" fmla="*/ 10001 w 10001"/>
                      <a:gd name="connsiteY0" fmla="*/ 6643 h 10105"/>
                      <a:gd name="connsiteX1" fmla="*/ 9460 w 10001"/>
                      <a:gd name="connsiteY1" fmla="*/ 4196 h 10105"/>
                      <a:gd name="connsiteX2" fmla="*/ 8970 w 10001"/>
                      <a:gd name="connsiteY2" fmla="*/ 3007 h 10105"/>
                      <a:gd name="connsiteX3" fmla="*/ 8352 w 10001"/>
                      <a:gd name="connsiteY3" fmla="*/ 1958 h 10105"/>
                      <a:gd name="connsiteX4" fmla="*/ 7630 w 10001"/>
                      <a:gd name="connsiteY4" fmla="*/ 1189 h 10105"/>
                      <a:gd name="connsiteX5" fmla="*/ 6831 w 10001"/>
                      <a:gd name="connsiteY5" fmla="*/ 490 h 10105"/>
                      <a:gd name="connsiteX6" fmla="*/ 5955 w 10001"/>
                      <a:gd name="connsiteY6" fmla="*/ 210 h 10105"/>
                      <a:gd name="connsiteX7" fmla="*/ 4975 w 10001"/>
                      <a:gd name="connsiteY7" fmla="*/ 0 h 10105"/>
                      <a:gd name="connsiteX8" fmla="*/ 181 w 10001"/>
                      <a:gd name="connsiteY8" fmla="*/ 5524 h 10105"/>
                      <a:gd name="connsiteX9" fmla="*/ 27 w 10001"/>
                      <a:gd name="connsiteY9" fmla="*/ 6224 h 10105"/>
                      <a:gd name="connsiteX10" fmla="*/ 1 w 10001"/>
                      <a:gd name="connsiteY10" fmla="*/ 8252 h 10105"/>
                      <a:gd name="connsiteX11" fmla="*/ 78 w 10001"/>
                      <a:gd name="connsiteY11" fmla="*/ 9091 h 10105"/>
                      <a:gd name="connsiteX12" fmla="*/ 310 w 10001"/>
                      <a:gd name="connsiteY12" fmla="*/ 9720 h 10105"/>
                      <a:gd name="connsiteX13" fmla="*/ 620 w 10001"/>
                      <a:gd name="connsiteY13" fmla="*/ 10000 h 10105"/>
                      <a:gd name="connsiteX14" fmla="*/ 2321 w 10001"/>
                      <a:gd name="connsiteY14" fmla="*/ 8252 h 10105"/>
                      <a:gd name="connsiteX15" fmla="*/ 2321 w 10001"/>
                      <a:gd name="connsiteY15" fmla="*/ 6643 h 10105"/>
                      <a:gd name="connsiteX16" fmla="*/ 1805 w 10001"/>
                      <a:gd name="connsiteY16" fmla="*/ 5035 h 10105"/>
                      <a:gd name="connsiteX17" fmla="*/ 1986 w 10001"/>
                      <a:gd name="connsiteY17" fmla="*/ 4755 h 10105"/>
                      <a:gd name="connsiteX18" fmla="*/ 7991 w 10001"/>
                      <a:gd name="connsiteY18" fmla="*/ 4755 h 10105"/>
                      <a:gd name="connsiteX19" fmla="*/ 8171 w 10001"/>
                      <a:gd name="connsiteY19" fmla="*/ 5035 h 10105"/>
                      <a:gd name="connsiteX20" fmla="*/ 7707 w 10001"/>
                      <a:gd name="connsiteY20" fmla="*/ 6643 h 10105"/>
                      <a:gd name="connsiteX21" fmla="*/ 7707 w 10001"/>
                      <a:gd name="connsiteY21" fmla="*/ 8252 h 10105"/>
                      <a:gd name="connsiteX22" fmla="*/ 8300 w 10001"/>
                      <a:gd name="connsiteY22" fmla="*/ 10000 h 10105"/>
                      <a:gd name="connsiteX23" fmla="*/ 9357 w 10001"/>
                      <a:gd name="connsiteY23" fmla="*/ 10000 h 10105"/>
                      <a:gd name="connsiteX24" fmla="*/ 10001 w 10001"/>
                      <a:gd name="connsiteY24" fmla="*/ 8252 h 10105"/>
                      <a:gd name="connsiteX25" fmla="*/ 10001 w 10001"/>
                      <a:gd name="connsiteY25" fmla="*/ 6643 h 10105"/>
                      <a:gd name="connsiteX0" fmla="*/ 10001 w 10001"/>
                      <a:gd name="connsiteY0" fmla="*/ 6433 h 9895"/>
                      <a:gd name="connsiteX1" fmla="*/ 9460 w 10001"/>
                      <a:gd name="connsiteY1" fmla="*/ 3986 h 9895"/>
                      <a:gd name="connsiteX2" fmla="*/ 8970 w 10001"/>
                      <a:gd name="connsiteY2" fmla="*/ 2797 h 9895"/>
                      <a:gd name="connsiteX3" fmla="*/ 8352 w 10001"/>
                      <a:gd name="connsiteY3" fmla="*/ 1748 h 9895"/>
                      <a:gd name="connsiteX4" fmla="*/ 7630 w 10001"/>
                      <a:gd name="connsiteY4" fmla="*/ 979 h 9895"/>
                      <a:gd name="connsiteX5" fmla="*/ 6831 w 10001"/>
                      <a:gd name="connsiteY5" fmla="*/ 280 h 9895"/>
                      <a:gd name="connsiteX6" fmla="*/ 5955 w 10001"/>
                      <a:gd name="connsiteY6" fmla="*/ 0 h 9895"/>
                      <a:gd name="connsiteX7" fmla="*/ 181 w 10001"/>
                      <a:gd name="connsiteY7" fmla="*/ 5314 h 9895"/>
                      <a:gd name="connsiteX8" fmla="*/ 27 w 10001"/>
                      <a:gd name="connsiteY8" fmla="*/ 6014 h 9895"/>
                      <a:gd name="connsiteX9" fmla="*/ 1 w 10001"/>
                      <a:gd name="connsiteY9" fmla="*/ 8042 h 9895"/>
                      <a:gd name="connsiteX10" fmla="*/ 78 w 10001"/>
                      <a:gd name="connsiteY10" fmla="*/ 8881 h 9895"/>
                      <a:gd name="connsiteX11" fmla="*/ 310 w 10001"/>
                      <a:gd name="connsiteY11" fmla="*/ 9510 h 9895"/>
                      <a:gd name="connsiteX12" fmla="*/ 620 w 10001"/>
                      <a:gd name="connsiteY12" fmla="*/ 9790 h 9895"/>
                      <a:gd name="connsiteX13" fmla="*/ 2321 w 10001"/>
                      <a:gd name="connsiteY13" fmla="*/ 8042 h 9895"/>
                      <a:gd name="connsiteX14" fmla="*/ 2321 w 10001"/>
                      <a:gd name="connsiteY14" fmla="*/ 6433 h 9895"/>
                      <a:gd name="connsiteX15" fmla="*/ 1805 w 10001"/>
                      <a:gd name="connsiteY15" fmla="*/ 4825 h 9895"/>
                      <a:gd name="connsiteX16" fmla="*/ 1986 w 10001"/>
                      <a:gd name="connsiteY16" fmla="*/ 4545 h 9895"/>
                      <a:gd name="connsiteX17" fmla="*/ 7991 w 10001"/>
                      <a:gd name="connsiteY17" fmla="*/ 4545 h 9895"/>
                      <a:gd name="connsiteX18" fmla="*/ 8171 w 10001"/>
                      <a:gd name="connsiteY18" fmla="*/ 4825 h 9895"/>
                      <a:gd name="connsiteX19" fmla="*/ 7707 w 10001"/>
                      <a:gd name="connsiteY19" fmla="*/ 6433 h 9895"/>
                      <a:gd name="connsiteX20" fmla="*/ 7707 w 10001"/>
                      <a:gd name="connsiteY20" fmla="*/ 8042 h 9895"/>
                      <a:gd name="connsiteX21" fmla="*/ 8300 w 10001"/>
                      <a:gd name="connsiteY21" fmla="*/ 9790 h 9895"/>
                      <a:gd name="connsiteX22" fmla="*/ 9357 w 10001"/>
                      <a:gd name="connsiteY22" fmla="*/ 9790 h 9895"/>
                      <a:gd name="connsiteX23" fmla="*/ 10001 w 10001"/>
                      <a:gd name="connsiteY23" fmla="*/ 8042 h 9895"/>
                      <a:gd name="connsiteX24" fmla="*/ 10001 w 10001"/>
                      <a:gd name="connsiteY24" fmla="*/ 6433 h 9895"/>
                      <a:gd name="connsiteX0" fmla="*/ 10000 w 10000"/>
                      <a:gd name="connsiteY0" fmla="*/ 6218 h 9718"/>
                      <a:gd name="connsiteX1" fmla="*/ 9459 w 10000"/>
                      <a:gd name="connsiteY1" fmla="*/ 3745 h 9718"/>
                      <a:gd name="connsiteX2" fmla="*/ 8969 w 10000"/>
                      <a:gd name="connsiteY2" fmla="*/ 2544 h 9718"/>
                      <a:gd name="connsiteX3" fmla="*/ 8351 w 10000"/>
                      <a:gd name="connsiteY3" fmla="*/ 1484 h 9718"/>
                      <a:gd name="connsiteX4" fmla="*/ 7629 w 10000"/>
                      <a:gd name="connsiteY4" fmla="*/ 706 h 9718"/>
                      <a:gd name="connsiteX5" fmla="*/ 6830 w 10000"/>
                      <a:gd name="connsiteY5" fmla="*/ 0 h 9718"/>
                      <a:gd name="connsiteX6" fmla="*/ 181 w 10000"/>
                      <a:gd name="connsiteY6" fmla="*/ 5087 h 9718"/>
                      <a:gd name="connsiteX7" fmla="*/ 27 w 10000"/>
                      <a:gd name="connsiteY7" fmla="*/ 5795 h 9718"/>
                      <a:gd name="connsiteX8" fmla="*/ 1 w 10000"/>
                      <a:gd name="connsiteY8" fmla="*/ 7844 h 9718"/>
                      <a:gd name="connsiteX9" fmla="*/ 78 w 10000"/>
                      <a:gd name="connsiteY9" fmla="*/ 8692 h 9718"/>
                      <a:gd name="connsiteX10" fmla="*/ 310 w 10000"/>
                      <a:gd name="connsiteY10" fmla="*/ 9328 h 9718"/>
                      <a:gd name="connsiteX11" fmla="*/ 620 w 10000"/>
                      <a:gd name="connsiteY11" fmla="*/ 9611 h 9718"/>
                      <a:gd name="connsiteX12" fmla="*/ 2321 w 10000"/>
                      <a:gd name="connsiteY12" fmla="*/ 7844 h 9718"/>
                      <a:gd name="connsiteX13" fmla="*/ 2321 w 10000"/>
                      <a:gd name="connsiteY13" fmla="*/ 6218 h 9718"/>
                      <a:gd name="connsiteX14" fmla="*/ 1805 w 10000"/>
                      <a:gd name="connsiteY14" fmla="*/ 4593 h 9718"/>
                      <a:gd name="connsiteX15" fmla="*/ 1986 w 10000"/>
                      <a:gd name="connsiteY15" fmla="*/ 4310 h 9718"/>
                      <a:gd name="connsiteX16" fmla="*/ 7990 w 10000"/>
                      <a:gd name="connsiteY16" fmla="*/ 4310 h 9718"/>
                      <a:gd name="connsiteX17" fmla="*/ 8170 w 10000"/>
                      <a:gd name="connsiteY17" fmla="*/ 4593 h 9718"/>
                      <a:gd name="connsiteX18" fmla="*/ 7706 w 10000"/>
                      <a:gd name="connsiteY18" fmla="*/ 6218 h 9718"/>
                      <a:gd name="connsiteX19" fmla="*/ 7706 w 10000"/>
                      <a:gd name="connsiteY19" fmla="*/ 7844 h 9718"/>
                      <a:gd name="connsiteX20" fmla="*/ 8299 w 10000"/>
                      <a:gd name="connsiteY20" fmla="*/ 9611 h 9718"/>
                      <a:gd name="connsiteX21" fmla="*/ 9356 w 10000"/>
                      <a:gd name="connsiteY21" fmla="*/ 9611 h 9718"/>
                      <a:gd name="connsiteX22" fmla="*/ 10000 w 10000"/>
                      <a:gd name="connsiteY22" fmla="*/ 7844 h 9718"/>
                      <a:gd name="connsiteX23" fmla="*/ 10000 w 10000"/>
                      <a:gd name="connsiteY23" fmla="*/ 6218 h 9718"/>
                      <a:gd name="connsiteX0" fmla="*/ 10000 w 10000"/>
                      <a:gd name="connsiteY0" fmla="*/ 5672 h 9274"/>
                      <a:gd name="connsiteX1" fmla="*/ 9459 w 10000"/>
                      <a:gd name="connsiteY1" fmla="*/ 3128 h 9274"/>
                      <a:gd name="connsiteX2" fmla="*/ 8969 w 10000"/>
                      <a:gd name="connsiteY2" fmla="*/ 1892 h 9274"/>
                      <a:gd name="connsiteX3" fmla="*/ 8351 w 10000"/>
                      <a:gd name="connsiteY3" fmla="*/ 801 h 9274"/>
                      <a:gd name="connsiteX4" fmla="*/ 7629 w 10000"/>
                      <a:gd name="connsiteY4" fmla="*/ 0 h 9274"/>
                      <a:gd name="connsiteX5" fmla="*/ 181 w 10000"/>
                      <a:gd name="connsiteY5" fmla="*/ 4509 h 9274"/>
                      <a:gd name="connsiteX6" fmla="*/ 27 w 10000"/>
                      <a:gd name="connsiteY6" fmla="*/ 5237 h 9274"/>
                      <a:gd name="connsiteX7" fmla="*/ 1 w 10000"/>
                      <a:gd name="connsiteY7" fmla="*/ 7346 h 9274"/>
                      <a:gd name="connsiteX8" fmla="*/ 78 w 10000"/>
                      <a:gd name="connsiteY8" fmla="*/ 8218 h 9274"/>
                      <a:gd name="connsiteX9" fmla="*/ 310 w 10000"/>
                      <a:gd name="connsiteY9" fmla="*/ 8873 h 9274"/>
                      <a:gd name="connsiteX10" fmla="*/ 620 w 10000"/>
                      <a:gd name="connsiteY10" fmla="*/ 9164 h 9274"/>
                      <a:gd name="connsiteX11" fmla="*/ 2321 w 10000"/>
                      <a:gd name="connsiteY11" fmla="*/ 7346 h 9274"/>
                      <a:gd name="connsiteX12" fmla="*/ 2321 w 10000"/>
                      <a:gd name="connsiteY12" fmla="*/ 5672 h 9274"/>
                      <a:gd name="connsiteX13" fmla="*/ 1805 w 10000"/>
                      <a:gd name="connsiteY13" fmla="*/ 4000 h 9274"/>
                      <a:gd name="connsiteX14" fmla="*/ 1986 w 10000"/>
                      <a:gd name="connsiteY14" fmla="*/ 3709 h 9274"/>
                      <a:gd name="connsiteX15" fmla="*/ 7990 w 10000"/>
                      <a:gd name="connsiteY15" fmla="*/ 3709 h 9274"/>
                      <a:gd name="connsiteX16" fmla="*/ 8170 w 10000"/>
                      <a:gd name="connsiteY16" fmla="*/ 4000 h 9274"/>
                      <a:gd name="connsiteX17" fmla="*/ 7706 w 10000"/>
                      <a:gd name="connsiteY17" fmla="*/ 5672 h 9274"/>
                      <a:gd name="connsiteX18" fmla="*/ 7706 w 10000"/>
                      <a:gd name="connsiteY18" fmla="*/ 7346 h 9274"/>
                      <a:gd name="connsiteX19" fmla="*/ 8299 w 10000"/>
                      <a:gd name="connsiteY19" fmla="*/ 9164 h 9274"/>
                      <a:gd name="connsiteX20" fmla="*/ 9356 w 10000"/>
                      <a:gd name="connsiteY20" fmla="*/ 9164 h 9274"/>
                      <a:gd name="connsiteX21" fmla="*/ 10000 w 10000"/>
                      <a:gd name="connsiteY21" fmla="*/ 7346 h 9274"/>
                      <a:gd name="connsiteX22" fmla="*/ 10000 w 10000"/>
                      <a:gd name="connsiteY22" fmla="*/ 5672 h 9274"/>
                      <a:gd name="connsiteX0" fmla="*/ 10000 w 10000"/>
                      <a:gd name="connsiteY0" fmla="*/ 5252 h 9136"/>
                      <a:gd name="connsiteX1" fmla="*/ 9459 w 10000"/>
                      <a:gd name="connsiteY1" fmla="*/ 2509 h 9136"/>
                      <a:gd name="connsiteX2" fmla="*/ 8969 w 10000"/>
                      <a:gd name="connsiteY2" fmla="*/ 1176 h 9136"/>
                      <a:gd name="connsiteX3" fmla="*/ 8351 w 10000"/>
                      <a:gd name="connsiteY3" fmla="*/ 0 h 9136"/>
                      <a:gd name="connsiteX4" fmla="*/ 181 w 10000"/>
                      <a:gd name="connsiteY4" fmla="*/ 3998 h 9136"/>
                      <a:gd name="connsiteX5" fmla="*/ 27 w 10000"/>
                      <a:gd name="connsiteY5" fmla="*/ 4783 h 9136"/>
                      <a:gd name="connsiteX6" fmla="*/ 1 w 10000"/>
                      <a:gd name="connsiteY6" fmla="*/ 7057 h 9136"/>
                      <a:gd name="connsiteX7" fmla="*/ 78 w 10000"/>
                      <a:gd name="connsiteY7" fmla="*/ 7997 h 9136"/>
                      <a:gd name="connsiteX8" fmla="*/ 310 w 10000"/>
                      <a:gd name="connsiteY8" fmla="*/ 8704 h 9136"/>
                      <a:gd name="connsiteX9" fmla="*/ 620 w 10000"/>
                      <a:gd name="connsiteY9" fmla="*/ 9017 h 9136"/>
                      <a:gd name="connsiteX10" fmla="*/ 2321 w 10000"/>
                      <a:gd name="connsiteY10" fmla="*/ 7057 h 9136"/>
                      <a:gd name="connsiteX11" fmla="*/ 2321 w 10000"/>
                      <a:gd name="connsiteY11" fmla="*/ 5252 h 9136"/>
                      <a:gd name="connsiteX12" fmla="*/ 1805 w 10000"/>
                      <a:gd name="connsiteY12" fmla="*/ 3449 h 9136"/>
                      <a:gd name="connsiteX13" fmla="*/ 1986 w 10000"/>
                      <a:gd name="connsiteY13" fmla="*/ 3135 h 9136"/>
                      <a:gd name="connsiteX14" fmla="*/ 7990 w 10000"/>
                      <a:gd name="connsiteY14" fmla="*/ 3135 h 9136"/>
                      <a:gd name="connsiteX15" fmla="*/ 8170 w 10000"/>
                      <a:gd name="connsiteY15" fmla="*/ 3449 h 9136"/>
                      <a:gd name="connsiteX16" fmla="*/ 7706 w 10000"/>
                      <a:gd name="connsiteY16" fmla="*/ 5252 h 9136"/>
                      <a:gd name="connsiteX17" fmla="*/ 7706 w 10000"/>
                      <a:gd name="connsiteY17" fmla="*/ 7057 h 9136"/>
                      <a:gd name="connsiteX18" fmla="*/ 8299 w 10000"/>
                      <a:gd name="connsiteY18" fmla="*/ 9017 h 9136"/>
                      <a:gd name="connsiteX19" fmla="*/ 9356 w 10000"/>
                      <a:gd name="connsiteY19" fmla="*/ 9017 h 9136"/>
                      <a:gd name="connsiteX20" fmla="*/ 10000 w 10000"/>
                      <a:gd name="connsiteY20" fmla="*/ 7057 h 9136"/>
                      <a:gd name="connsiteX21" fmla="*/ 10000 w 10000"/>
                      <a:gd name="connsiteY21" fmla="*/ 5252 h 9136"/>
                      <a:gd name="connsiteX0" fmla="*/ 10000 w 10000"/>
                      <a:gd name="connsiteY0" fmla="*/ 6507 h 10758"/>
                      <a:gd name="connsiteX1" fmla="*/ 9459 w 10000"/>
                      <a:gd name="connsiteY1" fmla="*/ 3504 h 10758"/>
                      <a:gd name="connsiteX2" fmla="*/ 8969 w 10000"/>
                      <a:gd name="connsiteY2" fmla="*/ 2045 h 10758"/>
                      <a:gd name="connsiteX3" fmla="*/ 8351 w 10000"/>
                      <a:gd name="connsiteY3" fmla="*/ 758 h 10758"/>
                      <a:gd name="connsiteX4" fmla="*/ 181 w 10000"/>
                      <a:gd name="connsiteY4" fmla="*/ 5134 h 10758"/>
                      <a:gd name="connsiteX5" fmla="*/ 27 w 10000"/>
                      <a:gd name="connsiteY5" fmla="*/ 5993 h 10758"/>
                      <a:gd name="connsiteX6" fmla="*/ 1 w 10000"/>
                      <a:gd name="connsiteY6" fmla="*/ 8482 h 10758"/>
                      <a:gd name="connsiteX7" fmla="*/ 78 w 10000"/>
                      <a:gd name="connsiteY7" fmla="*/ 9511 h 10758"/>
                      <a:gd name="connsiteX8" fmla="*/ 310 w 10000"/>
                      <a:gd name="connsiteY8" fmla="*/ 10285 h 10758"/>
                      <a:gd name="connsiteX9" fmla="*/ 620 w 10000"/>
                      <a:gd name="connsiteY9" fmla="*/ 10628 h 10758"/>
                      <a:gd name="connsiteX10" fmla="*/ 2321 w 10000"/>
                      <a:gd name="connsiteY10" fmla="*/ 8482 h 10758"/>
                      <a:gd name="connsiteX11" fmla="*/ 2321 w 10000"/>
                      <a:gd name="connsiteY11" fmla="*/ 6507 h 10758"/>
                      <a:gd name="connsiteX12" fmla="*/ 1805 w 10000"/>
                      <a:gd name="connsiteY12" fmla="*/ 4533 h 10758"/>
                      <a:gd name="connsiteX13" fmla="*/ 1986 w 10000"/>
                      <a:gd name="connsiteY13" fmla="*/ 4189 h 10758"/>
                      <a:gd name="connsiteX14" fmla="*/ 7990 w 10000"/>
                      <a:gd name="connsiteY14" fmla="*/ 4189 h 10758"/>
                      <a:gd name="connsiteX15" fmla="*/ 8170 w 10000"/>
                      <a:gd name="connsiteY15" fmla="*/ 4533 h 10758"/>
                      <a:gd name="connsiteX16" fmla="*/ 7706 w 10000"/>
                      <a:gd name="connsiteY16" fmla="*/ 6507 h 10758"/>
                      <a:gd name="connsiteX17" fmla="*/ 7706 w 10000"/>
                      <a:gd name="connsiteY17" fmla="*/ 8482 h 10758"/>
                      <a:gd name="connsiteX18" fmla="*/ 8299 w 10000"/>
                      <a:gd name="connsiteY18" fmla="*/ 10628 h 10758"/>
                      <a:gd name="connsiteX19" fmla="*/ 9356 w 10000"/>
                      <a:gd name="connsiteY19" fmla="*/ 10628 h 10758"/>
                      <a:gd name="connsiteX20" fmla="*/ 10000 w 10000"/>
                      <a:gd name="connsiteY20" fmla="*/ 8482 h 10758"/>
                      <a:gd name="connsiteX21" fmla="*/ 10000 w 10000"/>
                      <a:gd name="connsiteY21" fmla="*/ 6507 h 10758"/>
                      <a:gd name="connsiteX0" fmla="*/ 10000 w 10000"/>
                      <a:gd name="connsiteY0" fmla="*/ 8240 h 12491"/>
                      <a:gd name="connsiteX1" fmla="*/ 9459 w 10000"/>
                      <a:gd name="connsiteY1" fmla="*/ 5237 h 12491"/>
                      <a:gd name="connsiteX2" fmla="*/ 8969 w 10000"/>
                      <a:gd name="connsiteY2" fmla="*/ 3778 h 12491"/>
                      <a:gd name="connsiteX3" fmla="*/ 8351 w 10000"/>
                      <a:gd name="connsiteY3" fmla="*/ 2491 h 12491"/>
                      <a:gd name="connsiteX4" fmla="*/ 181 w 10000"/>
                      <a:gd name="connsiteY4" fmla="*/ 6867 h 12491"/>
                      <a:gd name="connsiteX5" fmla="*/ 27 w 10000"/>
                      <a:gd name="connsiteY5" fmla="*/ 7726 h 12491"/>
                      <a:gd name="connsiteX6" fmla="*/ 1 w 10000"/>
                      <a:gd name="connsiteY6" fmla="*/ 10215 h 12491"/>
                      <a:gd name="connsiteX7" fmla="*/ 78 w 10000"/>
                      <a:gd name="connsiteY7" fmla="*/ 11244 h 12491"/>
                      <a:gd name="connsiteX8" fmla="*/ 310 w 10000"/>
                      <a:gd name="connsiteY8" fmla="*/ 12018 h 12491"/>
                      <a:gd name="connsiteX9" fmla="*/ 620 w 10000"/>
                      <a:gd name="connsiteY9" fmla="*/ 12361 h 12491"/>
                      <a:gd name="connsiteX10" fmla="*/ 2321 w 10000"/>
                      <a:gd name="connsiteY10" fmla="*/ 10215 h 12491"/>
                      <a:gd name="connsiteX11" fmla="*/ 2321 w 10000"/>
                      <a:gd name="connsiteY11" fmla="*/ 8240 h 12491"/>
                      <a:gd name="connsiteX12" fmla="*/ 1805 w 10000"/>
                      <a:gd name="connsiteY12" fmla="*/ 6266 h 12491"/>
                      <a:gd name="connsiteX13" fmla="*/ 1986 w 10000"/>
                      <a:gd name="connsiteY13" fmla="*/ 5922 h 12491"/>
                      <a:gd name="connsiteX14" fmla="*/ 7990 w 10000"/>
                      <a:gd name="connsiteY14" fmla="*/ 5922 h 12491"/>
                      <a:gd name="connsiteX15" fmla="*/ 8170 w 10000"/>
                      <a:gd name="connsiteY15" fmla="*/ 6266 h 12491"/>
                      <a:gd name="connsiteX16" fmla="*/ 7706 w 10000"/>
                      <a:gd name="connsiteY16" fmla="*/ 8240 h 12491"/>
                      <a:gd name="connsiteX17" fmla="*/ 7706 w 10000"/>
                      <a:gd name="connsiteY17" fmla="*/ 10215 h 12491"/>
                      <a:gd name="connsiteX18" fmla="*/ 8299 w 10000"/>
                      <a:gd name="connsiteY18" fmla="*/ 12361 h 12491"/>
                      <a:gd name="connsiteX19" fmla="*/ 9356 w 10000"/>
                      <a:gd name="connsiteY19" fmla="*/ 12361 h 12491"/>
                      <a:gd name="connsiteX20" fmla="*/ 10000 w 10000"/>
                      <a:gd name="connsiteY20" fmla="*/ 10215 h 12491"/>
                      <a:gd name="connsiteX21" fmla="*/ 10000 w 10000"/>
                      <a:gd name="connsiteY21" fmla="*/ 8240 h 12491"/>
                      <a:gd name="connsiteX0" fmla="*/ 10000 w 10000"/>
                      <a:gd name="connsiteY0" fmla="*/ 5749 h 10000"/>
                      <a:gd name="connsiteX1" fmla="*/ 9459 w 10000"/>
                      <a:gd name="connsiteY1" fmla="*/ 2746 h 10000"/>
                      <a:gd name="connsiteX2" fmla="*/ 8969 w 10000"/>
                      <a:gd name="connsiteY2" fmla="*/ 1287 h 10000"/>
                      <a:gd name="connsiteX3" fmla="*/ 8351 w 10000"/>
                      <a:gd name="connsiteY3" fmla="*/ 0 h 10000"/>
                      <a:gd name="connsiteX4" fmla="*/ 27 w 10000"/>
                      <a:gd name="connsiteY4" fmla="*/ 5235 h 10000"/>
                      <a:gd name="connsiteX5" fmla="*/ 1 w 10000"/>
                      <a:gd name="connsiteY5" fmla="*/ 7724 h 10000"/>
                      <a:gd name="connsiteX6" fmla="*/ 78 w 10000"/>
                      <a:gd name="connsiteY6" fmla="*/ 8753 h 10000"/>
                      <a:gd name="connsiteX7" fmla="*/ 310 w 10000"/>
                      <a:gd name="connsiteY7" fmla="*/ 9527 h 10000"/>
                      <a:gd name="connsiteX8" fmla="*/ 620 w 10000"/>
                      <a:gd name="connsiteY8" fmla="*/ 9870 h 10000"/>
                      <a:gd name="connsiteX9" fmla="*/ 2321 w 10000"/>
                      <a:gd name="connsiteY9" fmla="*/ 7724 h 10000"/>
                      <a:gd name="connsiteX10" fmla="*/ 2321 w 10000"/>
                      <a:gd name="connsiteY10" fmla="*/ 5749 h 10000"/>
                      <a:gd name="connsiteX11" fmla="*/ 1805 w 10000"/>
                      <a:gd name="connsiteY11" fmla="*/ 3775 h 10000"/>
                      <a:gd name="connsiteX12" fmla="*/ 1986 w 10000"/>
                      <a:gd name="connsiteY12" fmla="*/ 3431 h 10000"/>
                      <a:gd name="connsiteX13" fmla="*/ 7990 w 10000"/>
                      <a:gd name="connsiteY13" fmla="*/ 3431 h 10000"/>
                      <a:gd name="connsiteX14" fmla="*/ 8170 w 10000"/>
                      <a:gd name="connsiteY14" fmla="*/ 3775 h 10000"/>
                      <a:gd name="connsiteX15" fmla="*/ 7706 w 10000"/>
                      <a:gd name="connsiteY15" fmla="*/ 5749 h 10000"/>
                      <a:gd name="connsiteX16" fmla="*/ 7706 w 10000"/>
                      <a:gd name="connsiteY16" fmla="*/ 7724 h 10000"/>
                      <a:gd name="connsiteX17" fmla="*/ 8299 w 10000"/>
                      <a:gd name="connsiteY17" fmla="*/ 9870 h 10000"/>
                      <a:gd name="connsiteX18" fmla="*/ 9356 w 10000"/>
                      <a:gd name="connsiteY18" fmla="*/ 9870 h 10000"/>
                      <a:gd name="connsiteX19" fmla="*/ 10000 w 10000"/>
                      <a:gd name="connsiteY19" fmla="*/ 7724 h 10000"/>
                      <a:gd name="connsiteX20" fmla="*/ 10000 w 10000"/>
                      <a:gd name="connsiteY20" fmla="*/ 5749 h 10000"/>
                      <a:gd name="connsiteX0" fmla="*/ 10002 w 10002"/>
                      <a:gd name="connsiteY0" fmla="*/ 5749 h 10000"/>
                      <a:gd name="connsiteX1" fmla="*/ 9461 w 10002"/>
                      <a:gd name="connsiteY1" fmla="*/ 2746 h 10000"/>
                      <a:gd name="connsiteX2" fmla="*/ 8971 w 10002"/>
                      <a:gd name="connsiteY2" fmla="*/ 1287 h 10000"/>
                      <a:gd name="connsiteX3" fmla="*/ 8353 w 10002"/>
                      <a:gd name="connsiteY3" fmla="*/ 0 h 10000"/>
                      <a:gd name="connsiteX4" fmla="*/ 13 w 10002"/>
                      <a:gd name="connsiteY4" fmla="*/ 5180 h 10000"/>
                      <a:gd name="connsiteX5" fmla="*/ 3 w 10002"/>
                      <a:gd name="connsiteY5" fmla="*/ 7724 h 10000"/>
                      <a:gd name="connsiteX6" fmla="*/ 80 w 10002"/>
                      <a:gd name="connsiteY6" fmla="*/ 8753 h 10000"/>
                      <a:gd name="connsiteX7" fmla="*/ 312 w 10002"/>
                      <a:gd name="connsiteY7" fmla="*/ 9527 h 10000"/>
                      <a:gd name="connsiteX8" fmla="*/ 622 w 10002"/>
                      <a:gd name="connsiteY8" fmla="*/ 9870 h 10000"/>
                      <a:gd name="connsiteX9" fmla="*/ 2323 w 10002"/>
                      <a:gd name="connsiteY9" fmla="*/ 7724 h 10000"/>
                      <a:gd name="connsiteX10" fmla="*/ 2323 w 10002"/>
                      <a:gd name="connsiteY10" fmla="*/ 5749 h 10000"/>
                      <a:gd name="connsiteX11" fmla="*/ 1807 w 10002"/>
                      <a:gd name="connsiteY11" fmla="*/ 3775 h 10000"/>
                      <a:gd name="connsiteX12" fmla="*/ 1988 w 10002"/>
                      <a:gd name="connsiteY12" fmla="*/ 3431 h 10000"/>
                      <a:gd name="connsiteX13" fmla="*/ 7992 w 10002"/>
                      <a:gd name="connsiteY13" fmla="*/ 3431 h 10000"/>
                      <a:gd name="connsiteX14" fmla="*/ 8172 w 10002"/>
                      <a:gd name="connsiteY14" fmla="*/ 3775 h 10000"/>
                      <a:gd name="connsiteX15" fmla="*/ 7708 w 10002"/>
                      <a:gd name="connsiteY15" fmla="*/ 5749 h 10000"/>
                      <a:gd name="connsiteX16" fmla="*/ 7708 w 10002"/>
                      <a:gd name="connsiteY16" fmla="*/ 7724 h 10000"/>
                      <a:gd name="connsiteX17" fmla="*/ 8301 w 10002"/>
                      <a:gd name="connsiteY17" fmla="*/ 9870 h 10000"/>
                      <a:gd name="connsiteX18" fmla="*/ 9358 w 10002"/>
                      <a:gd name="connsiteY18" fmla="*/ 9870 h 10000"/>
                      <a:gd name="connsiteX19" fmla="*/ 10002 w 10002"/>
                      <a:gd name="connsiteY19" fmla="*/ 7724 h 10000"/>
                      <a:gd name="connsiteX20" fmla="*/ 10002 w 10002"/>
                      <a:gd name="connsiteY20" fmla="*/ 5749 h 10000"/>
                      <a:gd name="connsiteX0" fmla="*/ 10002 w 10002"/>
                      <a:gd name="connsiteY0" fmla="*/ 6060 h 10311"/>
                      <a:gd name="connsiteX1" fmla="*/ 9461 w 10002"/>
                      <a:gd name="connsiteY1" fmla="*/ 3057 h 10311"/>
                      <a:gd name="connsiteX2" fmla="*/ 8971 w 10002"/>
                      <a:gd name="connsiteY2" fmla="*/ 1598 h 10311"/>
                      <a:gd name="connsiteX3" fmla="*/ 8353 w 10002"/>
                      <a:gd name="connsiteY3" fmla="*/ 311 h 10311"/>
                      <a:gd name="connsiteX4" fmla="*/ 13 w 10002"/>
                      <a:gd name="connsiteY4" fmla="*/ 5491 h 10311"/>
                      <a:gd name="connsiteX5" fmla="*/ 3 w 10002"/>
                      <a:gd name="connsiteY5" fmla="*/ 8035 h 10311"/>
                      <a:gd name="connsiteX6" fmla="*/ 80 w 10002"/>
                      <a:gd name="connsiteY6" fmla="*/ 9064 h 10311"/>
                      <a:gd name="connsiteX7" fmla="*/ 312 w 10002"/>
                      <a:gd name="connsiteY7" fmla="*/ 9838 h 10311"/>
                      <a:gd name="connsiteX8" fmla="*/ 622 w 10002"/>
                      <a:gd name="connsiteY8" fmla="*/ 10181 h 10311"/>
                      <a:gd name="connsiteX9" fmla="*/ 2323 w 10002"/>
                      <a:gd name="connsiteY9" fmla="*/ 8035 h 10311"/>
                      <a:gd name="connsiteX10" fmla="*/ 2323 w 10002"/>
                      <a:gd name="connsiteY10" fmla="*/ 6060 h 10311"/>
                      <a:gd name="connsiteX11" fmla="*/ 1807 w 10002"/>
                      <a:gd name="connsiteY11" fmla="*/ 4086 h 10311"/>
                      <a:gd name="connsiteX12" fmla="*/ 1988 w 10002"/>
                      <a:gd name="connsiteY12" fmla="*/ 3742 h 10311"/>
                      <a:gd name="connsiteX13" fmla="*/ 7992 w 10002"/>
                      <a:gd name="connsiteY13" fmla="*/ 3742 h 10311"/>
                      <a:gd name="connsiteX14" fmla="*/ 8172 w 10002"/>
                      <a:gd name="connsiteY14" fmla="*/ 4086 h 10311"/>
                      <a:gd name="connsiteX15" fmla="*/ 7708 w 10002"/>
                      <a:gd name="connsiteY15" fmla="*/ 6060 h 10311"/>
                      <a:gd name="connsiteX16" fmla="*/ 7708 w 10002"/>
                      <a:gd name="connsiteY16" fmla="*/ 8035 h 10311"/>
                      <a:gd name="connsiteX17" fmla="*/ 8301 w 10002"/>
                      <a:gd name="connsiteY17" fmla="*/ 10181 h 10311"/>
                      <a:gd name="connsiteX18" fmla="*/ 9358 w 10002"/>
                      <a:gd name="connsiteY18" fmla="*/ 10181 h 10311"/>
                      <a:gd name="connsiteX19" fmla="*/ 10002 w 10002"/>
                      <a:gd name="connsiteY19" fmla="*/ 8035 h 10311"/>
                      <a:gd name="connsiteX20" fmla="*/ 10002 w 10002"/>
                      <a:gd name="connsiteY20" fmla="*/ 6060 h 10311"/>
                      <a:gd name="connsiteX0" fmla="*/ 10002 w 10002"/>
                      <a:gd name="connsiteY0" fmla="*/ 8145 h 12396"/>
                      <a:gd name="connsiteX1" fmla="*/ 9461 w 10002"/>
                      <a:gd name="connsiteY1" fmla="*/ 5142 h 12396"/>
                      <a:gd name="connsiteX2" fmla="*/ 8971 w 10002"/>
                      <a:gd name="connsiteY2" fmla="*/ 3683 h 12396"/>
                      <a:gd name="connsiteX3" fmla="*/ 8353 w 10002"/>
                      <a:gd name="connsiteY3" fmla="*/ 2396 h 12396"/>
                      <a:gd name="connsiteX4" fmla="*/ 13 w 10002"/>
                      <a:gd name="connsiteY4" fmla="*/ 7576 h 12396"/>
                      <a:gd name="connsiteX5" fmla="*/ 3 w 10002"/>
                      <a:gd name="connsiteY5" fmla="*/ 10120 h 12396"/>
                      <a:gd name="connsiteX6" fmla="*/ 80 w 10002"/>
                      <a:gd name="connsiteY6" fmla="*/ 11149 h 12396"/>
                      <a:gd name="connsiteX7" fmla="*/ 312 w 10002"/>
                      <a:gd name="connsiteY7" fmla="*/ 11923 h 12396"/>
                      <a:gd name="connsiteX8" fmla="*/ 622 w 10002"/>
                      <a:gd name="connsiteY8" fmla="*/ 12266 h 12396"/>
                      <a:gd name="connsiteX9" fmla="*/ 2323 w 10002"/>
                      <a:gd name="connsiteY9" fmla="*/ 10120 h 12396"/>
                      <a:gd name="connsiteX10" fmla="*/ 2323 w 10002"/>
                      <a:gd name="connsiteY10" fmla="*/ 8145 h 12396"/>
                      <a:gd name="connsiteX11" fmla="*/ 1807 w 10002"/>
                      <a:gd name="connsiteY11" fmla="*/ 6171 h 12396"/>
                      <a:gd name="connsiteX12" fmla="*/ 1988 w 10002"/>
                      <a:gd name="connsiteY12" fmla="*/ 5827 h 12396"/>
                      <a:gd name="connsiteX13" fmla="*/ 7992 w 10002"/>
                      <a:gd name="connsiteY13" fmla="*/ 5827 h 12396"/>
                      <a:gd name="connsiteX14" fmla="*/ 8172 w 10002"/>
                      <a:gd name="connsiteY14" fmla="*/ 6171 h 12396"/>
                      <a:gd name="connsiteX15" fmla="*/ 7708 w 10002"/>
                      <a:gd name="connsiteY15" fmla="*/ 8145 h 12396"/>
                      <a:gd name="connsiteX16" fmla="*/ 7708 w 10002"/>
                      <a:gd name="connsiteY16" fmla="*/ 10120 h 12396"/>
                      <a:gd name="connsiteX17" fmla="*/ 8301 w 10002"/>
                      <a:gd name="connsiteY17" fmla="*/ 12266 h 12396"/>
                      <a:gd name="connsiteX18" fmla="*/ 9358 w 10002"/>
                      <a:gd name="connsiteY18" fmla="*/ 12266 h 12396"/>
                      <a:gd name="connsiteX19" fmla="*/ 10002 w 10002"/>
                      <a:gd name="connsiteY19" fmla="*/ 10120 h 12396"/>
                      <a:gd name="connsiteX20" fmla="*/ 10002 w 10002"/>
                      <a:gd name="connsiteY20" fmla="*/ 8145 h 12396"/>
                      <a:gd name="connsiteX0" fmla="*/ 10002 w 10002"/>
                      <a:gd name="connsiteY0" fmla="*/ 8145 h 12396"/>
                      <a:gd name="connsiteX1" fmla="*/ 9461 w 10002"/>
                      <a:gd name="connsiteY1" fmla="*/ 5142 h 12396"/>
                      <a:gd name="connsiteX2" fmla="*/ 8971 w 10002"/>
                      <a:gd name="connsiteY2" fmla="*/ 3683 h 12396"/>
                      <a:gd name="connsiteX3" fmla="*/ 8353 w 10002"/>
                      <a:gd name="connsiteY3" fmla="*/ 2396 h 12396"/>
                      <a:gd name="connsiteX4" fmla="*/ 13 w 10002"/>
                      <a:gd name="connsiteY4" fmla="*/ 7576 h 12396"/>
                      <a:gd name="connsiteX5" fmla="*/ 3 w 10002"/>
                      <a:gd name="connsiteY5" fmla="*/ 10120 h 12396"/>
                      <a:gd name="connsiteX6" fmla="*/ 80 w 10002"/>
                      <a:gd name="connsiteY6" fmla="*/ 11149 h 12396"/>
                      <a:gd name="connsiteX7" fmla="*/ 312 w 10002"/>
                      <a:gd name="connsiteY7" fmla="*/ 11923 h 12396"/>
                      <a:gd name="connsiteX8" fmla="*/ 622 w 10002"/>
                      <a:gd name="connsiteY8" fmla="*/ 12266 h 12396"/>
                      <a:gd name="connsiteX9" fmla="*/ 2323 w 10002"/>
                      <a:gd name="connsiteY9" fmla="*/ 10120 h 12396"/>
                      <a:gd name="connsiteX10" fmla="*/ 2323 w 10002"/>
                      <a:gd name="connsiteY10" fmla="*/ 8145 h 12396"/>
                      <a:gd name="connsiteX11" fmla="*/ 1807 w 10002"/>
                      <a:gd name="connsiteY11" fmla="*/ 6171 h 12396"/>
                      <a:gd name="connsiteX12" fmla="*/ 1988 w 10002"/>
                      <a:gd name="connsiteY12" fmla="*/ 5827 h 12396"/>
                      <a:gd name="connsiteX13" fmla="*/ 7992 w 10002"/>
                      <a:gd name="connsiteY13" fmla="*/ 5827 h 12396"/>
                      <a:gd name="connsiteX14" fmla="*/ 8172 w 10002"/>
                      <a:gd name="connsiteY14" fmla="*/ 6171 h 12396"/>
                      <a:gd name="connsiteX15" fmla="*/ 7708 w 10002"/>
                      <a:gd name="connsiteY15" fmla="*/ 8145 h 12396"/>
                      <a:gd name="connsiteX16" fmla="*/ 7708 w 10002"/>
                      <a:gd name="connsiteY16" fmla="*/ 10120 h 12396"/>
                      <a:gd name="connsiteX17" fmla="*/ 8301 w 10002"/>
                      <a:gd name="connsiteY17" fmla="*/ 12266 h 12396"/>
                      <a:gd name="connsiteX18" fmla="*/ 9358 w 10002"/>
                      <a:gd name="connsiteY18" fmla="*/ 12266 h 12396"/>
                      <a:gd name="connsiteX19" fmla="*/ 10002 w 10002"/>
                      <a:gd name="connsiteY19" fmla="*/ 10120 h 12396"/>
                      <a:gd name="connsiteX20" fmla="*/ 10002 w 10002"/>
                      <a:gd name="connsiteY20" fmla="*/ 8145 h 12396"/>
                      <a:gd name="connsiteX0" fmla="*/ 10002 w 10002"/>
                      <a:gd name="connsiteY0" fmla="*/ 8169 h 12420"/>
                      <a:gd name="connsiteX1" fmla="*/ 9461 w 10002"/>
                      <a:gd name="connsiteY1" fmla="*/ 5166 h 12420"/>
                      <a:gd name="connsiteX2" fmla="*/ 8971 w 10002"/>
                      <a:gd name="connsiteY2" fmla="*/ 3707 h 12420"/>
                      <a:gd name="connsiteX3" fmla="*/ 8353 w 10002"/>
                      <a:gd name="connsiteY3" fmla="*/ 2420 h 12420"/>
                      <a:gd name="connsiteX4" fmla="*/ 13 w 10002"/>
                      <a:gd name="connsiteY4" fmla="*/ 7600 h 12420"/>
                      <a:gd name="connsiteX5" fmla="*/ 3 w 10002"/>
                      <a:gd name="connsiteY5" fmla="*/ 10144 h 12420"/>
                      <a:gd name="connsiteX6" fmla="*/ 80 w 10002"/>
                      <a:gd name="connsiteY6" fmla="*/ 11173 h 12420"/>
                      <a:gd name="connsiteX7" fmla="*/ 312 w 10002"/>
                      <a:gd name="connsiteY7" fmla="*/ 11947 h 12420"/>
                      <a:gd name="connsiteX8" fmla="*/ 622 w 10002"/>
                      <a:gd name="connsiteY8" fmla="*/ 12290 h 12420"/>
                      <a:gd name="connsiteX9" fmla="*/ 2323 w 10002"/>
                      <a:gd name="connsiteY9" fmla="*/ 10144 h 12420"/>
                      <a:gd name="connsiteX10" fmla="*/ 2323 w 10002"/>
                      <a:gd name="connsiteY10" fmla="*/ 8169 h 12420"/>
                      <a:gd name="connsiteX11" fmla="*/ 1807 w 10002"/>
                      <a:gd name="connsiteY11" fmla="*/ 6195 h 12420"/>
                      <a:gd name="connsiteX12" fmla="*/ 1988 w 10002"/>
                      <a:gd name="connsiteY12" fmla="*/ 5851 h 12420"/>
                      <a:gd name="connsiteX13" fmla="*/ 7992 w 10002"/>
                      <a:gd name="connsiteY13" fmla="*/ 5851 h 12420"/>
                      <a:gd name="connsiteX14" fmla="*/ 8172 w 10002"/>
                      <a:gd name="connsiteY14" fmla="*/ 6195 h 12420"/>
                      <a:gd name="connsiteX15" fmla="*/ 7708 w 10002"/>
                      <a:gd name="connsiteY15" fmla="*/ 8169 h 12420"/>
                      <a:gd name="connsiteX16" fmla="*/ 7708 w 10002"/>
                      <a:gd name="connsiteY16" fmla="*/ 10144 h 12420"/>
                      <a:gd name="connsiteX17" fmla="*/ 8301 w 10002"/>
                      <a:gd name="connsiteY17" fmla="*/ 12290 h 12420"/>
                      <a:gd name="connsiteX18" fmla="*/ 9358 w 10002"/>
                      <a:gd name="connsiteY18" fmla="*/ 12290 h 12420"/>
                      <a:gd name="connsiteX19" fmla="*/ 10002 w 10002"/>
                      <a:gd name="connsiteY19" fmla="*/ 10144 h 12420"/>
                      <a:gd name="connsiteX20" fmla="*/ 10002 w 10002"/>
                      <a:gd name="connsiteY20" fmla="*/ 8169 h 12420"/>
                      <a:gd name="connsiteX0" fmla="*/ 10002 w 10002"/>
                      <a:gd name="connsiteY0" fmla="*/ 8169 h 12420"/>
                      <a:gd name="connsiteX1" fmla="*/ 9461 w 10002"/>
                      <a:gd name="connsiteY1" fmla="*/ 5166 h 12420"/>
                      <a:gd name="connsiteX2" fmla="*/ 8353 w 10002"/>
                      <a:gd name="connsiteY2" fmla="*/ 2420 h 12420"/>
                      <a:gd name="connsiteX3" fmla="*/ 13 w 10002"/>
                      <a:gd name="connsiteY3" fmla="*/ 7600 h 12420"/>
                      <a:gd name="connsiteX4" fmla="*/ 3 w 10002"/>
                      <a:gd name="connsiteY4" fmla="*/ 10144 h 12420"/>
                      <a:gd name="connsiteX5" fmla="*/ 80 w 10002"/>
                      <a:gd name="connsiteY5" fmla="*/ 11173 h 12420"/>
                      <a:gd name="connsiteX6" fmla="*/ 312 w 10002"/>
                      <a:gd name="connsiteY6" fmla="*/ 11947 h 12420"/>
                      <a:gd name="connsiteX7" fmla="*/ 622 w 10002"/>
                      <a:gd name="connsiteY7" fmla="*/ 12290 h 12420"/>
                      <a:gd name="connsiteX8" fmla="*/ 2323 w 10002"/>
                      <a:gd name="connsiteY8" fmla="*/ 10144 h 12420"/>
                      <a:gd name="connsiteX9" fmla="*/ 2323 w 10002"/>
                      <a:gd name="connsiteY9" fmla="*/ 8169 h 12420"/>
                      <a:gd name="connsiteX10" fmla="*/ 1807 w 10002"/>
                      <a:gd name="connsiteY10" fmla="*/ 6195 h 12420"/>
                      <a:gd name="connsiteX11" fmla="*/ 1988 w 10002"/>
                      <a:gd name="connsiteY11" fmla="*/ 5851 h 12420"/>
                      <a:gd name="connsiteX12" fmla="*/ 7992 w 10002"/>
                      <a:gd name="connsiteY12" fmla="*/ 5851 h 12420"/>
                      <a:gd name="connsiteX13" fmla="*/ 8172 w 10002"/>
                      <a:gd name="connsiteY13" fmla="*/ 6195 h 12420"/>
                      <a:gd name="connsiteX14" fmla="*/ 7708 w 10002"/>
                      <a:gd name="connsiteY14" fmla="*/ 8169 h 12420"/>
                      <a:gd name="connsiteX15" fmla="*/ 7708 w 10002"/>
                      <a:gd name="connsiteY15" fmla="*/ 10144 h 12420"/>
                      <a:gd name="connsiteX16" fmla="*/ 8301 w 10002"/>
                      <a:gd name="connsiteY16" fmla="*/ 12290 h 12420"/>
                      <a:gd name="connsiteX17" fmla="*/ 9358 w 10002"/>
                      <a:gd name="connsiteY17" fmla="*/ 12290 h 12420"/>
                      <a:gd name="connsiteX18" fmla="*/ 10002 w 10002"/>
                      <a:gd name="connsiteY18" fmla="*/ 10144 h 12420"/>
                      <a:gd name="connsiteX19" fmla="*/ 10002 w 10002"/>
                      <a:gd name="connsiteY19" fmla="*/ 8169 h 12420"/>
                      <a:gd name="connsiteX0" fmla="*/ 10002 w 10002"/>
                      <a:gd name="connsiteY0" fmla="*/ 8169 h 12420"/>
                      <a:gd name="connsiteX1" fmla="*/ 8353 w 10002"/>
                      <a:gd name="connsiteY1" fmla="*/ 2420 h 12420"/>
                      <a:gd name="connsiteX2" fmla="*/ 13 w 10002"/>
                      <a:gd name="connsiteY2" fmla="*/ 7600 h 12420"/>
                      <a:gd name="connsiteX3" fmla="*/ 3 w 10002"/>
                      <a:gd name="connsiteY3" fmla="*/ 10144 h 12420"/>
                      <a:gd name="connsiteX4" fmla="*/ 80 w 10002"/>
                      <a:gd name="connsiteY4" fmla="*/ 11173 h 12420"/>
                      <a:gd name="connsiteX5" fmla="*/ 312 w 10002"/>
                      <a:gd name="connsiteY5" fmla="*/ 11947 h 12420"/>
                      <a:gd name="connsiteX6" fmla="*/ 622 w 10002"/>
                      <a:gd name="connsiteY6" fmla="*/ 12290 h 12420"/>
                      <a:gd name="connsiteX7" fmla="*/ 2323 w 10002"/>
                      <a:gd name="connsiteY7" fmla="*/ 10144 h 12420"/>
                      <a:gd name="connsiteX8" fmla="*/ 2323 w 10002"/>
                      <a:gd name="connsiteY8" fmla="*/ 8169 h 12420"/>
                      <a:gd name="connsiteX9" fmla="*/ 1807 w 10002"/>
                      <a:gd name="connsiteY9" fmla="*/ 6195 h 12420"/>
                      <a:gd name="connsiteX10" fmla="*/ 1988 w 10002"/>
                      <a:gd name="connsiteY10" fmla="*/ 5851 h 12420"/>
                      <a:gd name="connsiteX11" fmla="*/ 7992 w 10002"/>
                      <a:gd name="connsiteY11" fmla="*/ 5851 h 12420"/>
                      <a:gd name="connsiteX12" fmla="*/ 8172 w 10002"/>
                      <a:gd name="connsiteY12" fmla="*/ 6195 h 12420"/>
                      <a:gd name="connsiteX13" fmla="*/ 7708 w 10002"/>
                      <a:gd name="connsiteY13" fmla="*/ 8169 h 12420"/>
                      <a:gd name="connsiteX14" fmla="*/ 7708 w 10002"/>
                      <a:gd name="connsiteY14" fmla="*/ 10144 h 12420"/>
                      <a:gd name="connsiteX15" fmla="*/ 8301 w 10002"/>
                      <a:gd name="connsiteY15" fmla="*/ 12290 h 12420"/>
                      <a:gd name="connsiteX16" fmla="*/ 9358 w 10002"/>
                      <a:gd name="connsiteY16" fmla="*/ 12290 h 12420"/>
                      <a:gd name="connsiteX17" fmla="*/ 10002 w 10002"/>
                      <a:gd name="connsiteY17" fmla="*/ 10144 h 12420"/>
                      <a:gd name="connsiteX18" fmla="*/ 10002 w 10002"/>
                      <a:gd name="connsiteY18" fmla="*/ 8169 h 12420"/>
                      <a:gd name="connsiteX0" fmla="*/ 10002 w 10002"/>
                      <a:gd name="connsiteY0" fmla="*/ 8169 h 12420"/>
                      <a:gd name="connsiteX1" fmla="*/ 8353 w 10002"/>
                      <a:gd name="connsiteY1" fmla="*/ 2420 h 12420"/>
                      <a:gd name="connsiteX2" fmla="*/ 13 w 10002"/>
                      <a:gd name="connsiteY2" fmla="*/ 7600 h 12420"/>
                      <a:gd name="connsiteX3" fmla="*/ 3 w 10002"/>
                      <a:gd name="connsiteY3" fmla="*/ 10144 h 12420"/>
                      <a:gd name="connsiteX4" fmla="*/ 80 w 10002"/>
                      <a:gd name="connsiteY4" fmla="*/ 11173 h 12420"/>
                      <a:gd name="connsiteX5" fmla="*/ 312 w 10002"/>
                      <a:gd name="connsiteY5" fmla="*/ 11947 h 12420"/>
                      <a:gd name="connsiteX6" fmla="*/ 622 w 10002"/>
                      <a:gd name="connsiteY6" fmla="*/ 12290 h 12420"/>
                      <a:gd name="connsiteX7" fmla="*/ 2323 w 10002"/>
                      <a:gd name="connsiteY7" fmla="*/ 10144 h 12420"/>
                      <a:gd name="connsiteX8" fmla="*/ 2323 w 10002"/>
                      <a:gd name="connsiteY8" fmla="*/ 8169 h 12420"/>
                      <a:gd name="connsiteX9" fmla="*/ 1807 w 10002"/>
                      <a:gd name="connsiteY9" fmla="*/ 6195 h 12420"/>
                      <a:gd name="connsiteX10" fmla="*/ 1988 w 10002"/>
                      <a:gd name="connsiteY10" fmla="*/ 5851 h 12420"/>
                      <a:gd name="connsiteX11" fmla="*/ 7992 w 10002"/>
                      <a:gd name="connsiteY11" fmla="*/ 5851 h 12420"/>
                      <a:gd name="connsiteX12" fmla="*/ 8172 w 10002"/>
                      <a:gd name="connsiteY12" fmla="*/ 6195 h 12420"/>
                      <a:gd name="connsiteX13" fmla="*/ 7708 w 10002"/>
                      <a:gd name="connsiteY13" fmla="*/ 8169 h 12420"/>
                      <a:gd name="connsiteX14" fmla="*/ 7708 w 10002"/>
                      <a:gd name="connsiteY14" fmla="*/ 10144 h 12420"/>
                      <a:gd name="connsiteX15" fmla="*/ 8301 w 10002"/>
                      <a:gd name="connsiteY15" fmla="*/ 12290 h 12420"/>
                      <a:gd name="connsiteX16" fmla="*/ 9358 w 10002"/>
                      <a:gd name="connsiteY16" fmla="*/ 12290 h 12420"/>
                      <a:gd name="connsiteX17" fmla="*/ 10002 w 10002"/>
                      <a:gd name="connsiteY17" fmla="*/ 10144 h 12420"/>
                      <a:gd name="connsiteX18" fmla="*/ 10002 w 10002"/>
                      <a:gd name="connsiteY18" fmla="*/ 8169 h 12420"/>
                      <a:gd name="connsiteX0" fmla="*/ 10002 w 10002"/>
                      <a:gd name="connsiteY0" fmla="*/ 8169 h 12420"/>
                      <a:gd name="connsiteX1" fmla="*/ 8353 w 10002"/>
                      <a:gd name="connsiteY1" fmla="*/ 2420 h 12420"/>
                      <a:gd name="connsiteX2" fmla="*/ 13 w 10002"/>
                      <a:gd name="connsiteY2" fmla="*/ 7600 h 12420"/>
                      <a:gd name="connsiteX3" fmla="*/ 3 w 10002"/>
                      <a:gd name="connsiteY3" fmla="*/ 10144 h 12420"/>
                      <a:gd name="connsiteX4" fmla="*/ 80 w 10002"/>
                      <a:gd name="connsiteY4" fmla="*/ 11173 h 12420"/>
                      <a:gd name="connsiteX5" fmla="*/ 312 w 10002"/>
                      <a:gd name="connsiteY5" fmla="*/ 11947 h 12420"/>
                      <a:gd name="connsiteX6" fmla="*/ 622 w 10002"/>
                      <a:gd name="connsiteY6" fmla="*/ 12290 h 12420"/>
                      <a:gd name="connsiteX7" fmla="*/ 2323 w 10002"/>
                      <a:gd name="connsiteY7" fmla="*/ 10144 h 12420"/>
                      <a:gd name="connsiteX8" fmla="*/ 2323 w 10002"/>
                      <a:gd name="connsiteY8" fmla="*/ 8169 h 12420"/>
                      <a:gd name="connsiteX9" fmla="*/ 1807 w 10002"/>
                      <a:gd name="connsiteY9" fmla="*/ 6195 h 12420"/>
                      <a:gd name="connsiteX10" fmla="*/ 1988 w 10002"/>
                      <a:gd name="connsiteY10" fmla="*/ 5851 h 12420"/>
                      <a:gd name="connsiteX11" fmla="*/ 7992 w 10002"/>
                      <a:gd name="connsiteY11" fmla="*/ 5851 h 12420"/>
                      <a:gd name="connsiteX12" fmla="*/ 8172 w 10002"/>
                      <a:gd name="connsiteY12" fmla="*/ 6195 h 12420"/>
                      <a:gd name="connsiteX13" fmla="*/ 7708 w 10002"/>
                      <a:gd name="connsiteY13" fmla="*/ 8169 h 12420"/>
                      <a:gd name="connsiteX14" fmla="*/ 7708 w 10002"/>
                      <a:gd name="connsiteY14" fmla="*/ 10144 h 12420"/>
                      <a:gd name="connsiteX15" fmla="*/ 8301 w 10002"/>
                      <a:gd name="connsiteY15" fmla="*/ 12290 h 12420"/>
                      <a:gd name="connsiteX16" fmla="*/ 9358 w 10002"/>
                      <a:gd name="connsiteY16" fmla="*/ 12290 h 12420"/>
                      <a:gd name="connsiteX17" fmla="*/ 10002 w 10002"/>
                      <a:gd name="connsiteY17" fmla="*/ 10144 h 12420"/>
                      <a:gd name="connsiteX18" fmla="*/ 10002 w 10002"/>
                      <a:gd name="connsiteY18" fmla="*/ 8169 h 12420"/>
                      <a:gd name="connsiteX0" fmla="*/ 10002 w 10002"/>
                      <a:gd name="connsiteY0" fmla="*/ 8169 h 12420"/>
                      <a:gd name="connsiteX1" fmla="*/ 8353 w 10002"/>
                      <a:gd name="connsiteY1" fmla="*/ 2420 h 12420"/>
                      <a:gd name="connsiteX2" fmla="*/ 13 w 10002"/>
                      <a:gd name="connsiteY2" fmla="*/ 7600 h 12420"/>
                      <a:gd name="connsiteX3" fmla="*/ 3 w 10002"/>
                      <a:gd name="connsiteY3" fmla="*/ 10144 h 12420"/>
                      <a:gd name="connsiteX4" fmla="*/ 80 w 10002"/>
                      <a:gd name="connsiteY4" fmla="*/ 11173 h 12420"/>
                      <a:gd name="connsiteX5" fmla="*/ 312 w 10002"/>
                      <a:gd name="connsiteY5" fmla="*/ 11947 h 12420"/>
                      <a:gd name="connsiteX6" fmla="*/ 622 w 10002"/>
                      <a:gd name="connsiteY6" fmla="*/ 12290 h 12420"/>
                      <a:gd name="connsiteX7" fmla="*/ 2323 w 10002"/>
                      <a:gd name="connsiteY7" fmla="*/ 10144 h 12420"/>
                      <a:gd name="connsiteX8" fmla="*/ 2323 w 10002"/>
                      <a:gd name="connsiteY8" fmla="*/ 8169 h 12420"/>
                      <a:gd name="connsiteX9" fmla="*/ 1807 w 10002"/>
                      <a:gd name="connsiteY9" fmla="*/ 6195 h 12420"/>
                      <a:gd name="connsiteX10" fmla="*/ 1988 w 10002"/>
                      <a:gd name="connsiteY10" fmla="*/ 5851 h 12420"/>
                      <a:gd name="connsiteX11" fmla="*/ 7992 w 10002"/>
                      <a:gd name="connsiteY11" fmla="*/ 5851 h 12420"/>
                      <a:gd name="connsiteX12" fmla="*/ 8172 w 10002"/>
                      <a:gd name="connsiteY12" fmla="*/ 6195 h 12420"/>
                      <a:gd name="connsiteX13" fmla="*/ 7708 w 10002"/>
                      <a:gd name="connsiteY13" fmla="*/ 8169 h 12420"/>
                      <a:gd name="connsiteX14" fmla="*/ 7708 w 10002"/>
                      <a:gd name="connsiteY14" fmla="*/ 10144 h 12420"/>
                      <a:gd name="connsiteX15" fmla="*/ 8301 w 10002"/>
                      <a:gd name="connsiteY15" fmla="*/ 12290 h 12420"/>
                      <a:gd name="connsiteX16" fmla="*/ 9358 w 10002"/>
                      <a:gd name="connsiteY16" fmla="*/ 12290 h 12420"/>
                      <a:gd name="connsiteX17" fmla="*/ 10002 w 10002"/>
                      <a:gd name="connsiteY17" fmla="*/ 10144 h 12420"/>
                      <a:gd name="connsiteX18" fmla="*/ 10002 w 10002"/>
                      <a:gd name="connsiteY18" fmla="*/ 8169 h 12420"/>
                      <a:gd name="connsiteX0" fmla="*/ 10002 w 10002"/>
                      <a:gd name="connsiteY0" fmla="*/ 8169 h 12420"/>
                      <a:gd name="connsiteX1" fmla="*/ 8353 w 10002"/>
                      <a:gd name="connsiteY1" fmla="*/ 2420 h 12420"/>
                      <a:gd name="connsiteX2" fmla="*/ 13 w 10002"/>
                      <a:gd name="connsiteY2" fmla="*/ 7600 h 12420"/>
                      <a:gd name="connsiteX3" fmla="*/ 3 w 10002"/>
                      <a:gd name="connsiteY3" fmla="*/ 10144 h 12420"/>
                      <a:gd name="connsiteX4" fmla="*/ 80 w 10002"/>
                      <a:gd name="connsiteY4" fmla="*/ 11173 h 12420"/>
                      <a:gd name="connsiteX5" fmla="*/ 312 w 10002"/>
                      <a:gd name="connsiteY5" fmla="*/ 11947 h 12420"/>
                      <a:gd name="connsiteX6" fmla="*/ 622 w 10002"/>
                      <a:gd name="connsiteY6" fmla="*/ 12290 h 12420"/>
                      <a:gd name="connsiteX7" fmla="*/ 2323 w 10002"/>
                      <a:gd name="connsiteY7" fmla="*/ 10144 h 12420"/>
                      <a:gd name="connsiteX8" fmla="*/ 2323 w 10002"/>
                      <a:gd name="connsiteY8" fmla="*/ 8169 h 12420"/>
                      <a:gd name="connsiteX9" fmla="*/ 1807 w 10002"/>
                      <a:gd name="connsiteY9" fmla="*/ 6195 h 12420"/>
                      <a:gd name="connsiteX10" fmla="*/ 1988 w 10002"/>
                      <a:gd name="connsiteY10" fmla="*/ 5851 h 12420"/>
                      <a:gd name="connsiteX11" fmla="*/ 7992 w 10002"/>
                      <a:gd name="connsiteY11" fmla="*/ 5851 h 12420"/>
                      <a:gd name="connsiteX12" fmla="*/ 8172 w 10002"/>
                      <a:gd name="connsiteY12" fmla="*/ 6195 h 12420"/>
                      <a:gd name="connsiteX13" fmla="*/ 7708 w 10002"/>
                      <a:gd name="connsiteY13" fmla="*/ 8169 h 12420"/>
                      <a:gd name="connsiteX14" fmla="*/ 7708 w 10002"/>
                      <a:gd name="connsiteY14" fmla="*/ 10144 h 12420"/>
                      <a:gd name="connsiteX15" fmla="*/ 8301 w 10002"/>
                      <a:gd name="connsiteY15" fmla="*/ 12290 h 12420"/>
                      <a:gd name="connsiteX16" fmla="*/ 9358 w 10002"/>
                      <a:gd name="connsiteY16" fmla="*/ 12290 h 12420"/>
                      <a:gd name="connsiteX17" fmla="*/ 10002 w 10002"/>
                      <a:gd name="connsiteY17" fmla="*/ 10144 h 12420"/>
                      <a:gd name="connsiteX18" fmla="*/ 10002 w 10002"/>
                      <a:gd name="connsiteY18" fmla="*/ 8169 h 12420"/>
                      <a:gd name="connsiteX0" fmla="*/ 10002 w 10002"/>
                      <a:gd name="connsiteY0" fmla="*/ 8169 h 12420"/>
                      <a:gd name="connsiteX1" fmla="*/ 8353 w 10002"/>
                      <a:gd name="connsiteY1" fmla="*/ 2420 h 12420"/>
                      <a:gd name="connsiteX2" fmla="*/ 13 w 10002"/>
                      <a:gd name="connsiteY2" fmla="*/ 7600 h 12420"/>
                      <a:gd name="connsiteX3" fmla="*/ 3 w 10002"/>
                      <a:gd name="connsiteY3" fmla="*/ 10144 h 12420"/>
                      <a:gd name="connsiteX4" fmla="*/ 80 w 10002"/>
                      <a:gd name="connsiteY4" fmla="*/ 11173 h 12420"/>
                      <a:gd name="connsiteX5" fmla="*/ 312 w 10002"/>
                      <a:gd name="connsiteY5" fmla="*/ 11947 h 12420"/>
                      <a:gd name="connsiteX6" fmla="*/ 622 w 10002"/>
                      <a:gd name="connsiteY6" fmla="*/ 12290 h 12420"/>
                      <a:gd name="connsiteX7" fmla="*/ 2323 w 10002"/>
                      <a:gd name="connsiteY7" fmla="*/ 10144 h 12420"/>
                      <a:gd name="connsiteX8" fmla="*/ 2323 w 10002"/>
                      <a:gd name="connsiteY8" fmla="*/ 8169 h 12420"/>
                      <a:gd name="connsiteX9" fmla="*/ 1807 w 10002"/>
                      <a:gd name="connsiteY9" fmla="*/ 6195 h 12420"/>
                      <a:gd name="connsiteX10" fmla="*/ 1988 w 10002"/>
                      <a:gd name="connsiteY10" fmla="*/ 5851 h 12420"/>
                      <a:gd name="connsiteX11" fmla="*/ 7992 w 10002"/>
                      <a:gd name="connsiteY11" fmla="*/ 5851 h 12420"/>
                      <a:gd name="connsiteX12" fmla="*/ 8172 w 10002"/>
                      <a:gd name="connsiteY12" fmla="*/ 6195 h 12420"/>
                      <a:gd name="connsiteX13" fmla="*/ 7708 w 10002"/>
                      <a:gd name="connsiteY13" fmla="*/ 10144 h 12420"/>
                      <a:gd name="connsiteX14" fmla="*/ 8301 w 10002"/>
                      <a:gd name="connsiteY14" fmla="*/ 12290 h 12420"/>
                      <a:gd name="connsiteX15" fmla="*/ 9358 w 10002"/>
                      <a:gd name="connsiteY15" fmla="*/ 12290 h 12420"/>
                      <a:gd name="connsiteX16" fmla="*/ 10002 w 10002"/>
                      <a:gd name="connsiteY16" fmla="*/ 10144 h 12420"/>
                      <a:gd name="connsiteX17" fmla="*/ 10002 w 10002"/>
                      <a:gd name="connsiteY17" fmla="*/ 8169 h 12420"/>
                      <a:gd name="connsiteX0" fmla="*/ 10002 w 10002"/>
                      <a:gd name="connsiteY0" fmla="*/ 8169 h 12420"/>
                      <a:gd name="connsiteX1" fmla="*/ 8353 w 10002"/>
                      <a:gd name="connsiteY1" fmla="*/ 2420 h 12420"/>
                      <a:gd name="connsiteX2" fmla="*/ 13 w 10002"/>
                      <a:gd name="connsiteY2" fmla="*/ 7600 h 12420"/>
                      <a:gd name="connsiteX3" fmla="*/ 3 w 10002"/>
                      <a:gd name="connsiteY3" fmla="*/ 10144 h 12420"/>
                      <a:gd name="connsiteX4" fmla="*/ 80 w 10002"/>
                      <a:gd name="connsiteY4" fmla="*/ 11173 h 12420"/>
                      <a:gd name="connsiteX5" fmla="*/ 312 w 10002"/>
                      <a:gd name="connsiteY5" fmla="*/ 11947 h 12420"/>
                      <a:gd name="connsiteX6" fmla="*/ 622 w 10002"/>
                      <a:gd name="connsiteY6" fmla="*/ 12290 h 12420"/>
                      <a:gd name="connsiteX7" fmla="*/ 2323 w 10002"/>
                      <a:gd name="connsiteY7" fmla="*/ 10144 h 12420"/>
                      <a:gd name="connsiteX8" fmla="*/ 2323 w 10002"/>
                      <a:gd name="connsiteY8" fmla="*/ 8169 h 12420"/>
                      <a:gd name="connsiteX9" fmla="*/ 1807 w 10002"/>
                      <a:gd name="connsiteY9" fmla="*/ 6195 h 12420"/>
                      <a:gd name="connsiteX10" fmla="*/ 1988 w 10002"/>
                      <a:gd name="connsiteY10" fmla="*/ 5851 h 12420"/>
                      <a:gd name="connsiteX11" fmla="*/ 7992 w 10002"/>
                      <a:gd name="connsiteY11" fmla="*/ 5851 h 12420"/>
                      <a:gd name="connsiteX12" fmla="*/ 8172 w 10002"/>
                      <a:gd name="connsiteY12" fmla="*/ 6195 h 12420"/>
                      <a:gd name="connsiteX13" fmla="*/ 7708 w 10002"/>
                      <a:gd name="connsiteY13" fmla="*/ 10144 h 12420"/>
                      <a:gd name="connsiteX14" fmla="*/ 8301 w 10002"/>
                      <a:gd name="connsiteY14" fmla="*/ 12290 h 12420"/>
                      <a:gd name="connsiteX15" fmla="*/ 9358 w 10002"/>
                      <a:gd name="connsiteY15" fmla="*/ 12290 h 12420"/>
                      <a:gd name="connsiteX16" fmla="*/ 10002 w 10002"/>
                      <a:gd name="connsiteY16" fmla="*/ 10144 h 12420"/>
                      <a:gd name="connsiteX17" fmla="*/ 10002 w 10002"/>
                      <a:gd name="connsiteY17" fmla="*/ 8169 h 12420"/>
                      <a:gd name="connsiteX0" fmla="*/ 10002 w 10002"/>
                      <a:gd name="connsiteY0" fmla="*/ 8169 h 12420"/>
                      <a:gd name="connsiteX1" fmla="*/ 8353 w 10002"/>
                      <a:gd name="connsiteY1" fmla="*/ 2420 h 12420"/>
                      <a:gd name="connsiteX2" fmla="*/ 13 w 10002"/>
                      <a:gd name="connsiteY2" fmla="*/ 7600 h 12420"/>
                      <a:gd name="connsiteX3" fmla="*/ 3 w 10002"/>
                      <a:gd name="connsiteY3" fmla="*/ 10144 h 12420"/>
                      <a:gd name="connsiteX4" fmla="*/ 80 w 10002"/>
                      <a:gd name="connsiteY4" fmla="*/ 11173 h 12420"/>
                      <a:gd name="connsiteX5" fmla="*/ 312 w 10002"/>
                      <a:gd name="connsiteY5" fmla="*/ 11947 h 12420"/>
                      <a:gd name="connsiteX6" fmla="*/ 622 w 10002"/>
                      <a:gd name="connsiteY6" fmla="*/ 12290 h 12420"/>
                      <a:gd name="connsiteX7" fmla="*/ 2323 w 10002"/>
                      <a:gd name="connsiteY7" fmla="*/ 10144 h 12420"/>
                      <a:gd name="connsiteX8" fmla="*/ 2323 w 10002"/>
                      <a:gd name="connsiteY8" fmla="*/ 8169 h 12420"/>
                      <a:gd name="connsiteX9" fmla="*/ 1807 w 10002"/>
                      <a:gd name="connsiteY9" fmla="*/ 6195 h 12420"/>
                      <a:gd name="connsiteX10" fmla="*/ 1988 w 10002"/>
                      <a:gd name="connsiteY10" fmla="*/ 5851 h 12420"/>
                      <a:gd name="connsiteX11" fmla="*/ 7992 w 10002"/>
                      <a:gd name="connsiteY11" fmla="*/ 5851 h 12420"/>
                      <a:gd name="connsiteX12" fmla="*/ 8172 w 10002"/>
                      <a:gd name="connsiteY12" fmla="*/ 6195 h 12420"/>
                      <a:gd name="connsiteX13" fmla="*/ 7708 w 10002"/>
                      <a:gd name="connsiteY13" fmla="*/ 10144 h 12420"/>
                      <a:gd name="connsiteX14" fmla="*/ 8301 w 10002"/>
                      <a:gd name="connsiteY14" fmla="*/ 12290 h 12420"/>
                      <a:gd name="connsiteX15" fmla="*/ 9358 w 10002"/>
                      <a:gd name="connsiteY15" fmla="*/ 12290 h 12420"/>
                      <a:gd name="connsiteX16" fmla="*/ 10002 w 10002"/>
                      <a:gd name="connsiteY16" fmla="*/ 10144 h 12420"/>
                      <a:gd name="connsiteX17" fmla="*/ 10002 w 10002"/>
                      <a:gd name="connsiteY17" fmla="*/ 8169 h 12420"/>
                      <a:gd name="connsiteX0" fmla="*/ 10002 w 10002"/>
                      <a:gd name="connsiteY0" fmla="*/ 8169 h 12420"/>
                      <a:gd name="connsiteX1" fmla="*/ 8353 w 10002"/>
                      <a:gd name="connsiteY1" fmla="*/ 2420 h 12420"/>
                      <a:gd name="connsiteX2" fmla="*/ 13 w 10002"/>
                      <a:gd name="connsiteY2" fmla="*/ 7600 h 12420"/>
                      <a:gd name="connsiteX3" fmla="*/ 3 w 10002"/>
                      <a:gd name="connsiteY3" fmla="*/ 10144 h 12420"/>
                      <a:gd name="connsiteX4" fmla="*/ 80 w 10002"/>
                      <a:gd name="connsiteY4" fmla="*/ 11173 h 12420"/>
                      <a:gd name="connsiteX5" fmla="*/ 312 w 10002"/>
                      <a:gd name="connsiteY5" fmla="*/ 11947 h 12420"/>
                      <a:gd name="connsiteX6" fmla="*/ 622 w 10002"/>
                      <a:gd name="connsiteY6" fmla="*/ 12290 h 12420"/>
                      <a:gd name="connsiteX7" fmla="*/ 2323 w 10002"/>
                      <a:gd name="connsiteY7" fmla="*/ 10144 h 12420"/>
                      <a:gd name="connsiteX8" fmla="*/ 2323 w 10002"/>
                      <a:gd name="connsiteY8" fmla="*/ 8169 h 12420"/>
                      <a:gd name="connsiteX9" fmla="*/ 1807 w 10002"/>
                      <a:gd name="connsiteY9" fmla="*/ 6195 h 12420"/>
                      <a:gd name="connsiteX10" fmla="*/ 1988 w 10002"/>
                      <a:gd name="connsiteY10" fmla="*/ 5851 h 12420"/>
                      <a:gd name="connsiteX11" fmla="*/ 7992 w 10002"/>
                      <a:gd name="connsiteY11" fmla="*/ 5851 h 12420"/>
                      <a:gd name="connsiteX12" fmla="*/ 8172 w 10002"/>
                      <a:gd name="connsiteY12" fmla="*/ 6195 h 12420"/>
                      <a:gd name="connsiteX13" fmla="*/ 7708 w 10002"/>
                      <a:gd name="connsiteY13" fmla="*/ 10144 h 12420"/>
                      <a:gd name="connsiteX14" fmla="*/ 8301 w 10002"/>
                      <a:gd name="connsiteY14" fmla="*/ 12290 h 12420"/>
                      <a:gd name="connsiteX15" fmla="*/ 9358 w 10002"/>
                      <a:gd name="connsiteY15" fmla="*/ 12290 h 12420"/>
                      <a:gd name="connsiteX16" fmla="*/ 10002 w 10002"/>
                      <a:gd name="connsiteY16" fmla="*/ 10144 h 12420"/>
                      <a:gd name="connsiteX17" fmla="*/ 10002 w 10002"/>
                      <a:gd name="connsiteY17" fmla="*/ 8169 h 12420"/>
                      <a:gd name="connsiteX0" fmla="*/ 10002 w 10002"/>
                      <a:gd name="connsiteY0" fmla="*/ 8169 h 12420"/>
                      <a:gd name="connsiteX1" fmla="*/ 8353 w 10002"/>
                      <a:gd name="connsiteY1" fmla="*/ 2420 h 12420"/>
                      <a:gd name="connsiteX2" fmla="*/ 13 w 10002"/>
                      <a:gd name="connsiteY2" fmla="*/ 7600 h 12420"/>
                      <a:gd name="connsiteX3" fmla="*/ 3 w 10002"/>
                      <a:gd name="connsiteY3" fmla="*/ 10144 h 12420"/>
                      <a:gd name="connsiteX4" fmla="*/ 80 w 10002"/>
                      <a:gd name="connsiteY4" fmla="*/ 11173 h 12420"/>
                      <a:gd name="connsiteX5" fmla="*/ 312 w 10002"/>
                      <a:gd name="connsiteY5" fmla="*/ 11947 h 12420"/>
                      <a:gd name="connsiteX6" fmla="*/ 622 w 10002"/>
                      <a:gd name="connsiteY6" fmla="*/ 12290 h 12420"/>
                      <a:gd name="connsiteX7" fmla="*/ 2323 w 10002"/>
                      <a:gd name="connsiteY7" fmla="*/ 10144 h 12420"/>
                      <a:gd name="connsiteX8" fmla="*/ 2323 w 10002"/>
                      <a:gd name="connsiteY8" fmla="*/ 8169 h 12420"/>
                      <a:gd name="connsiteX9" fmla="*/ 1807 w 10002"/>
                      <a:gd name="connsiteY9" fmla="*/ 6195 h 12420"/>
                      <a:gd name="connsiteX10" fmla="*/ 1988 w 10002"/>
                      <a:gd name="connsiteY10" fmla="*/ 5851 h 12420"/>
                      <a:gd name="connsiteX11" fmla="*/ 7992 w 10002"/>
                      <a:gd name="connsiteY11" fmla="*/ 5851 h 12420"/>
                      <a:gd name="connsiteX12" fmla="*/ 8172 w 10002"/>
                      <a:gd name="connsiteY12" fmla="*/ 6195 h 12420"/>
                      <a:gd name="connsiteX13" fmla="*/ 7708 w 10002"/>
                      <a:gd name="connsiteY13" fmla="*/ 10144 h 12420"/>
                      <a:gd name="connsiteX14" fmla="*/ 8301 w 10002"/>
                      <a:gd name="connsiteY14" fmla="*/ 12290 h 12420"/>
                      <a:gd name="connsiteX15" fmla="*/ 9358 w 10002"/>
                      <a:gd name="connsiteY15" fmla="*/ 12290 h 12420"/>
                      <a:gd name="connsiteX16" fmla="*/ 10002 w 10002"/>
                      <a:gd name="connsiteY16" fmla="*/ 10144 h 12420"/>
                      <a:gd name="connsiteX17" fmla="*/ 10002 w 10002"/>
                      <a:gd name="connsiteY17" fmla="*/ 8169 h 12420"/>
                      <a:gd name="connsiteX0" fmla="*/ 10002 w 10002"/>
                      <a:gd name="connsiteY0" fmla="*/ 8169 h 12420"/>
                      <a:gd name="connsiteX1" fmla="*/ 8353 w 10002"/>
                      <a:gd name="connsiteY1" fmla="*/ 2420 h 12420"/>
                      <a:gd name="connsiteX2" fmla="*/ 13 w 10002"/>
                      <a:gd name="connsiteY2" fmla="*/ 7600 h 12420"/>
                      <a:gd name="connsiteX3" fmla="*/ 3 w 10002"/>
                      <a:gd name="connsiteY3" fmla="*/ 10144 h 12420"/>
                      <a:gd name="connsiteX4" fmla="*/ 80 w 10002"/>
                      <a:gd name="connsiteY4" fmla="*/ 11173 h 12420"/>
                      <a:gd name="connsiteX5" fmla="*/ 622 w 10002"/>
                      <a:gd name="connsiteY5" fmla="*/ 12290 h 12420"/>
                      <a:gd name="connsiteX6" fmla="*/ 2323 w 10002"/>
                      <a:gd name="connsiteY6" fmla="*/ 10144 h 12420"/>
                      <a:gd name="connsiteX7" fmla="*/ 2323 w 10002"/>
                      <a:gd name="connsiteY7" fmla="*/ 8169 h 12420"/>
                      <a:gd name="connsiteX8" fmla="*/ 1807 w 10002"/>
                      <a:gd name="connsiteY8" fmla="*/ 6195 h 12420"/>
                      <a:gd name="connsiteX9" fmla="*/ 1988 w 10002"/>
                      <a:gd name="connsiteY9" fmla="*/ 5851 h 12420"/>
                      <a:gd name="connsiteX10" fmla="*/ 7992 w 10002"/>
                      <a:gd name="connsiteY10" fmla="*/ 5851 h 12420"/>
                      <a:gd name="connsiteX11" fmla="*/ 8172 w 10002"/>
                      <a:gd name="connsiteY11" fmla="*/ 6195 h 12420"/>
                      <a:gd name="connsiteX12" fmla="*/ 7708 w 10002"/>
                      <a:gd name="connsiteY12" fmla="*/ 10144 h 12420"/>
                      <a:gd name="connsiteX13" fmla="*/ 8301 w 10002"/>
                      <a:gd name="connsiteY13" fmla="*/ 12290 h 12420"/>
                      <a:gd name="connsiteX14" fmla="*/ 9358 w 10002"/>
                      <a:gd name="connsiteY14" fmla="*/ 12290 h 12420"/>
                      <a:gd name="connsiteX15" fmla="*/ 10002 w 10002"/>
                      <a:gd name="connsiteY15" fmla="*/ 10144 h 12420"/>
                      <a:gd name="connsiteX16" fmla="*/ 10002 w 10002"/>
                      <a:gd name="connsiteY16" fmla="*/ 8169 h 12420"/>
                      <a:gd name="connsiteX0" fmla="*/ 10002 w 10002"/>
                      <a:gd name="connsiteY0" fmla="*/ 8169 h 12420"/>
                      <a:gd name="connsiteX1" fmla="*/ 8353 w 10002"/>
                      <a:gd name="connsiteY1" fmla="*/ 2420 h 12420"/>
                      <a:gd name="connsiteX2" fmla="*/ 13 w 10002"/>
                      <a:gd name="connsiteY2" fmla="*/ 7600 h 12420"/>
                      <a:gd name="connsiteX3" fmla="*/ 3 w 10002"/>
                      <a:gd name="connsiteY3" fmla="*/ 10144 h 12420"/>
                      <a:gd name="connsiteX4" fmla="*/ 80 w 10002"/>
                      <a:gd name="connsiteY4" fmla="*/ 11173 h 12420"/>
                      <a:gd name="connsiteX5" fmla="*/ 622 w 10002"/>
                      <a:gd name="connsiteY5" fmla="*/ 12290 h 12420"/>
                      <a:gd name="connsiteX6" fmla="*/ 2323 w 10002"/>
                      <a:gd name="connsiteY6" fmla="*/ 10144 h 12420"/>
                      <a:gd name="connsiteX7" fmla="*/ 2323 w 10002"/>
                      <a:gd name="connsiteY7" fmla="*/ 8169 h 12420"/>
                      <a:gd name="connsiteX8" fmla="*/ 1807 w 10002"/>
                      <a:gd name="connsiteY8" fmla="*/ 6195 h 12420"/>
                      <a:gd name="connsiteX9" fmla="*/ 1988 w 10002"/>
                      <a:gd name="connsiteY9" fmla="*/ 5851 h 12420"/>
                      <a:gd name="connsiteX10" fmla="*/ 7992 w 10002"/>
                      <a:gd name="connsiteY10" fmla="*/ 5851 h 12420"/>
                      <a:gd name="connsiteX11" fmla="*/ 8172 w 10002"/>
                      <a:gd name="connsiteY11" fmla="*/ 6195 h 12420"/>
                      <a:gd name="connsiteX12" fmla="*/ 7708 w 10002"/>
                      <a:gd name="connsiteY12" fmla="*/ 10144 h 12420"/>
                      <a:gd name="connsiteX13" fmla="*/ 8301 w 10002"/>
                      <a:gd name="connsiteY13" fmla="*/ 12290 h 12420"/>
                      <a:gd name="connsiteX14" fmla="*/ 9358 w 10002"/>
                      <a:gd name="connsiteY14" fmla="*/ 12290 h 12420"/>
                      <a:gd name="connsiteX15" fmla="*/ 10002 w 10002"/>
                      <a:gd name="connsiteY15" fmla="*/ 10144 h 12420"/>
                      <a:gd name="connsiteX16" fmla="*/ 10002 w 10002"/>
                      <a:gd name="connsiteY16" fmla="*/ 8169 h 12420"/>
                      <a:gd name="connsiteX0" fmla="*/ 10002 w 10002"/>
                      <a:gd name="connsiteY0" fmla="*/ 8169 h 12420"/>
                      <a:gd name="connsiteX1" fmla="*/ 8353 w 10002"/>
                      <a:gd name="connsiteY1" fmla="*/ 2420 h 12420"/>
                      <a:gd name="connsiteX2" fmla="*/ 13 w 10002"/>
                      <a:gd name="connsiteY2" fmla="*/ 7600 h 12420"/>
                      <a:gd name="connsiteX3" fmla="*/ 3 w 10002"/>
                      <a:gd name="connsiteY3" fmla="*/ 10144 h 12420"/>
                      <a:gd name="connsiteX4" fmla="*/ 80 w 10002"/>
                      <a:gd name="connsiteY4" fmla="*/ 11173 h 12420"/>
                      <a:gd name="connsiteX5" fmla="*/ 622 w 10002"/>
                      <a:gd name="connsiteY5" fmla="*/ 12290 h 12420"/>
                      <a:gd name="connsiteX6" fmla="*/ 2323 w 10002"/>
                      <a:gd name="connsiteY6" fmla="*/ 10144 h 12420"/>
                      <a:gd name="connsiteX7" fmla="*/ 2323 w 10002"/>
                      <a:gd name="connsiteY7" fmla="*/ 8169 h 12420"/>
                      <a:gd name="connsiteX8" fmla="*/ 1807 w 10002"/>
                      <a:gd name="connsiteY8" fmla="*/ 6195 h 12420"/>
                      <a:gd name="connsiteX9" fmla="*/ 1988 w 10002"/>
                      <a:gd name="connsiteY9" fmla="*/ 5851 h 12420"/>
                      <a:gd name="connsiteX10" fmla="*/ 7992 w 10002"/>
                      <a:gd name="connsiteY10" fmla="*/ 5851 h 12420"/>
                      <a:gd name="connsiteX11" fmla="*/ 8172 w 10002"/>
                      <a:gd name="connsiteY11" fmla="*/ 6195 h 12420"/>
                      <a:gd name="connsiteX12" fmla="*/ 7708 w 10002"/>
                      <a:gd name="connsiteY12" fmla="*/ 10144 h 12420"/>
                      <a:gd name="connsiteX13" fmla="*/ 8301 w 10002"/>
                      <a:gd name="connsiteY13" fmla="*/ 12290 h 12420"/>
                      <a:gd name="connsiteX14" fmla="*/ 9358 w 10002"/>
                      <a:gd name="connsiteY14" fmla="*/ 12290 h 12420"/>
                      <a:gd name="connsiteX15" fmla="*/ 10002 w 10002"/>
                      <a:gd name="connsiteY15" fmla="*/ 10144 h 12420"/>
                      <a:gd name="connsiteX16" fmla="*/ 10002 w 10002"/>
                      <a:gd name="connsiteY16" fmla="*/ 8169 h 12420"/>
                      <a:gd name="connsiteX0" fmla="*/ 10002 w 10002"/>
                      <a:gd name="connsiteY0" fmla="*/ 8169 h 12350"/>
                      <a:gd name="connsiteX1" fmla="*/ 8353 w 10002"/>
                      <a:gd name="connsiteY1" fmla="*/ 2420 h 12350"/>
                      <a:gd name="connsiteX2" fmla="*/ 13 w 10002"/>
                      <a:gd name="connsiteY2" fmla="*/ 7600 h 12350"/>
                      <a:gd name="connsiteX3" fmla="*/ 3 w 10002"/>
                      <a:gd name="connsiteY3" fmla="*/ 10144 h 12350"/>
                      <a:gd name="connsiteX4" fmla="*/ 80 w 10002"/>
                      <a:gd name="connsiteY4" fmla="*/ 11173 h 12350"/>
                      <a:gd name="connsiteX5" fmla="*/ 622 w 10002"/>
                      <a:gd name="connsiteY5" fmla="*/ 12290 h 12350"/>
                      <a:gd name="connsiteX6" fmla="*/ 2323 w 10002"/>
                      <a:gd name="connsiteY6" fmla="*/ 10144 h 12350"/>
                      <a:gd name="connsiteX7" fmla="*/ 2323 w 10002"/>
                      <a:gd name="connsiteY7" fmla="*/ 8169 h 12350"/>
                      <a:gd name="connsiteX8" fmla="*/ 1807 w 10002"/>
                      <a:gd name="connsiteY8" fmla="*/ 6195 h 12350"/>
                      <a:gd name="connsiteX9" fmla="*/ 1988 w 10002"/>
                      <a:gd name="connsiteY9" fmla="*/ 5851 h 12350"/>
                      <a:gd name="connsiteX10" fmla="*/ 7992 w 10002"/>
                      <a:gd name="connsiteY10" fmla="*/ 5851 h 12350"/>
                      <a:gd name="connsiteX11" fmla="*/ 8172 w 10002"/>
                      <a:gd name="connsiteY11" fmla="*/ 6195 h 12350"/>
                      <a:gd name="connsiteX12" fmla="*/ 7708 w 10002"/>
                      <a:gd name="connsiteY12" fmla="*/ 10144 h 12350"/>
                      <a:gd name="connsiteX13" fmla="*/ 8301 w 10002"/>
                      <a:gd name="connsiteY13" fmla="*/ 12290 h 12350"/>
                      <a:gd name="connsiteX14" fmla="*/ 9358 w 10002"/>
                      <a:gd name="connsiteY14" fmla="*/ 12290 h 12350"/>
                      <a:gd name="connsiteX15" fmla="*/ 10002 w 10002"/>
                      <a:gd name="connsiteY15" fmla="*/ 10144 h 12350"/>
                      <a:gd name="connsiteX16" fmla="*/ 10002 w 10002"/>
                      <a:gd name="connsiteY16" fmla="*/ 8169 h 12350"/>
                      <a:gd name="connsiteX0" fmla="*/ 10002 w 10002"/>
                      <a:gd name="connsiteY0" fmla="*/ 8169 h 12350"/>
                      <a:gd name="connsiteX1" fmla="*/ 8353 w 10002"/>
                      <a:gd name="connsiteY1" fmla="*/ 2420 h 12350"/>
                      <a:gd name="connsiteX2" fmla="*/ 13 w 10002"/>
                      <a:gd name="connsiteY2" fmla="*/ 7600 h 12350"/>
                      <a:gd name="connsiteX3" fmla="*/ 3 w 10002"/>
                      <a:gd name="connsiteY3" fmla="*/ 10144 h 12350"/>
                      <a:gd name="connsiteX4" fmla="*/ 80 w 10002"/>
                      <a:gd name="connsiteY4" fmla="*/ 11173 h 12350"/>
                      <a:gd name="connsiteX5" fmla="*/ 622 w 10002"/>
                      <a:gd name="connsiteY5" fmla="*/ 12290 h 12350"/>
                      <a:gd name="connsiteX6" fmla="*/ 2323 w 10002"/>
                      <a:gd name="connsiteY6" fmla="*/ 10144 h 12350"/>
                      <a:gd name="connsiteX7" fmla="*/ 2323 w 10002"/>
                      <a:gd name="connsiteY7" fmla="*/ 8169 h 12350"/>
                      <a:gd name="connsiteX8" fmla="*/ 1807 w 10002"/>
                      <a:gd name="connsiteY8" fmla="*/ 6195 h 12350"/>
                      <a:gd name="connsiteX9" fmla="*/ 1988 w 10002"/>
                      <a:gd name="connsiteY9" fmla="*/ 5851 h 12350"/>
                      <a:gd name="connsiteX10" fmla="*/ 7992 w 10002"/>
                      <a:gd name="connsiteY10" fmla="*/ 5851 h 12350"/>
                      <a:gd name="connsiteX11" fmla="*/ 8172 w 10002"/>
                      <a:gd name="connsiteY11" fmla="*/ 6195 h 12350"/>
                      <a:gd name="connsiteX12" fmla="*/ 8301 w 10002"/>
                      <a:gd name="connsiteY12" fmla="*/ 12290 h 12350"/>
                      <a:gd name="connsiteX13" fmla="*/ 9358 w 10002"/>
                      <a:gd name="connsiteY13" fmla="*/ 12290 h 12350"/>
                      <a:gd name="connsiteX14" fmla="*/ 10002 w 10002"/>
                      <a:gd name="connsiteY14" fmla="*/ 10144 h 12350"/>
                      <a:gd name="connsiteX15" fmla="*/ 10002 w 10002"/>
                      <a:gd name="connsiteY15" fmla="*/ 8169 h 12350"/>
                      <a:gd name="connsiteX0" fmla="*/ 10002 w 10002"/>
                      <a:gd name="connsiteY0" fmla="*/ 8169 h 12350"/>
                      <a:gd name="connsiteX1" fmla="*/ 8353 w 10002"/>
                      <a:gd name="connsiteY1" fmla="*/ 2420 h 12350"/>
                      <a:gd name="connsiteX2" fmla="*/ 13 w 10002"/>
                      <a:gd name="connsiteY2" fmla="*/ 7600 h 12350"/>
                      <a:gd name="connsiteX3" fmla="*/ 3 w 10002"/>
                      <a:gd name="connsiteY3" fmla="*/ 10144 h 12350"/>
                      <a:gd name="connsiteX4" fmla="*/ 80 w 10002"/>
                      <a:gd name="connsiteY4" fmla="*/ 11173 h 12350"/>
                      <a:gd name="connsiteX5" fmla="*/ 622 w 10002"/>
                      <a:gd name="connsiteY5" fmla="*/ 12290 h 12350"/>
                      <a:gd name="connsiteX6" fmla="*/ 2323 w 10002"/>
                      <a:gd name="connsiteY6" fmla="*/ 10144 h 12350"/>
                      <a:gd name="connsiteX7" fmla="*/ 2323 w 10002"/>
                      <a:gd name="connsiteY7" fmla="*/ 8169 h 12350"/>
                      <a:gd name="connsiteX8" fmla="*/ 1807 w 10002"/>
                      <a:gd name="connsiteY8" fmla="*/ 6195 h 12350"/>
                      <a:gd name="connsiteX9" fmla="*/ 1988 w 10002"/>
                      <a:gd name="connsiteY9" fmla="*/ 5851 h 12350"/>
                      <a:gd name="connsiteX10" fmla="*/ 7992 w 10002"/>
                      <a:gd name="connsiteY10" fmla="*/ 5851 h 12350"/>
                      <a:gd name="connsiteX11" fmla="*/ 8172 w 10002"/>
                      <a:gd name="connsiteY11" fmla="*/ 6195 h 12350"/>
                      <a:gd name="connsiteX12" fmla="*/ 8301 w 10002"/>
                      <a:gd name="connsiteY12" fmla="*/ 12290 h 12350"/>
                      <a:gd name="connsiteX13" fmla="*/ 9358 w 10002"/>
                      <a:gd name="connsiteY13" fmla="*/ 12290 h 12350"/>
                      <a:gd name="connsiteX14" fmla="*/ 10002 w 10002"/>
                      <a:gd name="connsiteY14" fmla="*/ 10144 h 12350"/>
                      <a:gd name="connsiteX15" fmla="*/ 10002 w 10002"/>
                      <a:gd name="connsiteY15" fmla="*/ 8169 h 12350"/>
                      <a:gd name="connsiteX0" fmla="*/ 10002 w 10002"/>
                      <a:gd name="connsiteY0" fmla="*/ 8169 h 12350"/>
                      <a:gd name="connsiteX1" fmla="*/ 8353 w 10002"/>
                      <a:gd name="connsiteY1" fmla="*/ 2420 h 12350"/>
                      <a:gd name="connsiteX2" fmla="*/ 13 w 10002"/>
                      <a:gd name="connsiteY2" fmla="*/ 7600 h 12350"/>
                      <a:gd name="connsiteX3" fmla="*/ 3 w 10002"/>
                      <a:gd name="connsiteY3" fmla="*/ 10144 h 12350"/>
                      <a:gd name="connsiteX4" fmla="*/ 80 w 10002"/>
                      <a:gd name="connsiteY4" fmla="*/ 11173 h 12350"/>
                      <a:gd name="connsiteX5" fmla="*/ 622 w 10002"/>
                      <a:gd name="connsiteY5" fmla="*/ 12290 h 12350"/>
                      <a:gd name="connsiteX6" fmla="*/ 2323 w 10002"/>
                      <a:gd name="connsiteY6" fmla="*/ 10144 h 12350"/>
                      <a:gd name="connsiteX7" fmla="*/ 2323 w 10002"/>
                      <a:gd name="connsiteY7" fmla="*/ 8169 h 12350"/>
                      <a:gd name="connsiteX8" fmla="*/ 1807 w 10002"/>
                      <a:gd name="connsiteY8" fmla="*/ 6195 h 12350"/>
                      <a:gd name="connsiteX9" fmla="*/ 1988 w 10002"/>
                      <a:gd name="connsiteY9" fmla="*/ 5851 h 12350"/>
                      <a:gd name="connsiteX10" fmla="*/ 7992 w 10002"/>
                      <a:gd name="connsiteY10" fmla="*/ 5851 h 12350"/>
                      <a:gd name="connsiteX11" fmla="*/ 8172 w 10002"/>
                      <a:gd name="connsiteY11" fmla="*/ 6195 h 12350"/>
                      <a:gd name="connsiteX12" fmla="*/ 8301 w 10002"/>
                      <a:gd name="connsiteY12" fmla="*/ 12290 h 12350"/>
                      <a:gd name="connsiteX13" fmla="*/ 9358 w 10002"/>
                      <a:gd name="connsiteY13" fmla="*/ 12290 h 12350"/>
                      <a:gd name="connsiteX14" fmla="*/ 10002 w 10002"/>
                      <a:gd name="connsiteY14" fmla="*/ 10144 h 12350"/>
                      <a:gd name="connsiteX15" fmla="*/ 10002 w 10002"/>
                      <a:gd name="connsiteY15" fmla="*/ 8169 h 12350"/>
                      <a:gd name="connsiteX0" fmla="*/ 10002 w 10002"/>
                      <a:gd name="connsiteY0" fmla="*/ 8169 h 12350"/>
                      <a:gd name="connsiteX1" fmla="*/ 8353 w 10002"/>
                      <a:gd name="connsiteY1" fmla="*/ 2420 h 12350"/>
                      <a:gd name="connsiteX2" fmla="*/ 13 w 10002"/>
                      <a:gd name="connsiteY2" fmla="*/ 7600 h 12350"/>
                      <a:gd name="connsiteX3" fmla="*/ 3 w 10002"/>
                      <a:gd name="connsiteY3" fmla="*/ 10144 h 12350"/>
                      <a:gd name="connsiteX4" fmla="*/ 80 w 10002"/>
                      <a:gd name="connsiteY4" fmla="*/ 11173 h 12350"/>
                      <a:gd name="connsiteX5" fmla="*/ 622 w 10002"/>
                      <a:gd name="connsiteY5" fmla="*/ 12290 h 12350"/>
                      <a:gd name="connsiteX6" fmla="*/ 2323 w 10002"/>
                      <a:gd name="connsiteY6" fmla="*/ 10144 h 12350"/>
                      <a:gd name="connsiteX7" fmla="*/ 2323 w 10002"/>
                      <a:gd name="connsiteY7" fmla="*/ 8169 h 12350"/>
                      <a:gd name="connsiteX8" fmla="*/ 1807 w 10002"/>
                      <a:gd name="connsiteY8" fmla="*/ 6195 h 12350"/>
                      <a:gd name="connsiteX9" fmla="*/ 1988 w 10002"/>
                      <a:gd name="connsiteY9" fmla="*/ 5851 h 12350"/>
                      <a:gd name="connsiteX10" fmla="*/ 7992 w 10002"/>
                      <a:gd name="connsiteY10" fmla="*/ 5851 h 12350"/>
                      <a:gd name="connsiteX11" fmla="*/ 8172 w 10002"/>
                      <a:gd name="connsiteY11" fmla="*/ 6195 h 12350"/>
                      <a:gd name="connsiteX12" fmla="*/ 8301 w 10002"/>
                      <a:gd name="connsiteY12" fmla="*/ 12290 h 12350"/>
                      <a:gd name="connsiteX13" fmla="*/ 9358 w 10002"/>
                      <a:gd name="connsiteY13" fmla="*/ 12290 h 12350"/>
                      <a:gd name="connsiteX14" fmla="*/ 10002 w 10002"/>
                      <a:gd name="connsiteY14" fmla="*/ 10144 h 12350"/>
                      <a:gd name="connsiteX15" fmla="*/ 10002 w 10002"/>
                      <a:gd name="connsiteY15" fmla="*/ 8169 h 12350"/>
                      <a:gd name="connsiteX0" fmla="*/ 10002 w 10002"/>
                      <a:gd name="connsiteY0" fmla="*/ 8169 h 12350"/>
                      <a:gd name="connsiteX1" fmla="*/ 8353 w 10002"/>
                      <a:gd name="connsiteY1" fmla="*/ 2420 h 12350"/>
                      <a:gd name="connsiteX2" fmla="*/ 13 w 10002"/>
                      <a:gd name="connsiteY2" fmla="*/ 7600 h 12350"/>
                      <a:gd name="connsiteX3" fmla="*/ 3 w 10002"/>
                      <a:gd name="connsiteY3" fmla="*/ 10144 h 12350"/>
                      <a:gd name="connsiteX4" fmla="*/ 80 w 10002"/>
                      <a:gd name="connsiteY4" fmla="*/ 11173 h 12350"/>
                      <a:gd name="connsiteX5" fmla="*/ 622 w 10002"/>
                      <a:gd name="connsiteY5" fmla="*/ 12290 h 12350"/>
                      <a:gd name="connsiteX6" fmla="*/ 2323 w 10002"/>
                      <a:gd name="connsiteY6" fmla="*/ 10144 h 12350"/>
                      <a:gd name="connsiteX7" fmla="*/ 2323 w 10002"/>
                      <a:gd name="connsiteY7" fmla="*/ 8169 h 12350"/>
                      <a:gd name="connsiteX8" fmla="*/ 1807 w 10002"/>
                      <a:gd name="connsiteY8" fmla="*/ 6195 h 12350"/>
                      <a:gd name="connsiteX9" fmla="*/ 1988 w 10002"/>
                      <a:gd name="connsiteY9" fmla="*/ 5851 h 12350"/>
                      <a:gd name="connsiteX10" fmla="*/ 7992 w 10002"/>
                      <a:gd name="connsiteY10" fmla="*/ 5851 h 12350"/>
                      <a:gd name="connsiteX11" fmla="*/ 8172 w 10002"/>
                      <a:gd name="connsiteY11" fmla="*/ 6195 h 12350"/>
                      <a:gd name="connsiteX12" fmla="*/ 8301 w 10002"/>
                      <a:gd name="connsiteY12" fmla="*/ 12290 h 12350"/>
                      <a:gd name="connsiteX13" fmla="*/ 9358 w 10002"/>
                      <a:gd name="connsiteY13" fmla="*/ 12290 h 12350"/>
                      <a:gd name="connsiteX14" fmla="*/ 10002 w 10002"/>
                      <a:gd name="connsiteY14" fmla="*/ 10144 h 12350"/>
                      <a:gd name="connsiteX15" fmla="*/ 10002 w 10002"/>
                      <a:gd name="connsiteY15" fmla="*/ 8169 h 12350"/>
                      <a:gd name="connsiteX0" fmla="*/ 10002 w 10002"/>
                      <a:gd name="connsiteY0" fmla="*/ 8169 h 12350"/>
                      <a:gd name="connsiteX1" fmla="*/ 8353 w 10002"/>
                      <a:gd name="connsiteY1" fmla="*/ 2420 h 12350"/>
                      <a:gd name="connsiteX2" fmla="*/ 13 w 10002"/>
                      <a:gd name="connsiteY2" fmla="*/ 7600 h 12350"/>
                      <a:gd name="connsiteX3" fmla="*/ 3 w 10002"/>
                      <a:gd name="connsiteY3" fmla="*/ 10144 h 12350"/>
                      <a:gd name="connsiteX4" fmla="*/ 80 w 10002"/>
                      <a:gd name="connsiteY4" fmla="*/ 11173 h 12350"/>
                      <a:gd name="connsiteX5" fmla="*/ 622 w 10002"/>
                      <a:gd name="connsiteY5" fmla="*/ 12290 h 12350"/>
                      <a:gd name="connsiteX6" fmla="*/ 2323 w 10002"/>
                      <a:gd name="connsiteY6" fmla="*/ 10144 h 12350"/>
                      <a:gd name="connsiteX7" fmla="*/ 2323 w 10002"/>
                      <a:gd name="connsiteY7" fmla="*/ 8169 h 12350"/>
                      <a:gd name="connsiteX8" fmla="*/ 1807 w 10002"/>
                      <a:gd name="connsiteY8" fmla="*/ 6195 h 12350"/>
                      <a:gd name="connsiteX9" fmla="*/ 1988 w 10002"/>
                      <a:gd name="connsiteY9" fmla="*/ 5851 h 12350"/>
                      <a:gd name="connsiteX10" fmla="*/ 7992 w 10002"/>
                      <a:gd name="connsiteY10" fmla="*/ 5851 h 12350"/>
                      <a:gd name="connsiteX11" fmla="*/ 8172 w 10002"/>
                      <a:gd name="connsiteY11" fmla="*/ 6195 h 12350"/>
                      <a:gd name="connsiteX12" fmla="*/ 8301 w 10002"/>
                      <a:gd name="connsiteY12" fmla="*/ 12290 h 12350"/>
                      <a:gd name="connsiteX13" fmla="*/ 9358 w 10002"/>
                      <a:gd name="connsiteY13" fmla="*/ 12290 h 12350"/>
                      <a:gd name="connsiteX14" fmla="*/ 10002 w 10002"/>
                      <a:gd name="connsiteY14" fmla="*/ 10144 h 12350"/>
                      <a:gd name="connsiteX15" fmla="*/ 10002 w 10002"/>
                      <a:gd name="connsiteY15" fmla="*/ 8169 h 12350"/>
                      <a:gd name="connsiteX0" fmla="*/ 10002 w 10002"/>
                      <a:gd name="connsiteY0" fmla="*/ 8169 h 12350"/>
                      <a:gd name="connsiteX1" fmla="*/ 8353 w 10002"/>
                      <a:gd name="connsiteY1" fmla="*/ 2420 h 12350"/>
                      <a:gd name="connsiteX2" fmla="*/ 13 w 10002"/>
                      <a:gd name="connsiteY2" fmla="*/ 7600 h 12350"/>
                      <a:gd name="connsiteX3" fmla="*/ 3 w 10002"/>
                      <a:gd name="connsiteY3" fmla="*/ 10144 h 12350"/>
                      <a:gd name="connsiteX4" fmla="*/ 80 w 10002"/>
                      <a:gd name="connsiteY4" fmla="*/ 11173 h 12350"/>
                      <a:gd name="connsiteX5" fmla="*/ 622 w 10002"/>
                      <a:gd name="connsiteY5" fmla="*/ 12290 h 12350"/>
                      <a:gd name="connsiteX6" fmla="*/ 2323 w 10002"/>
                      <a:gd name="connsiteY6" fmla="*/ 10144 h 12350"/>
                      <a:gd name="connsiteX7" fmla="*/ 2323 w 10002"/>
                      <a:gd name="connsiteY7" fmla="*/ 8169 h 12350"/>
                      <a:gd name="connsiteX8" fmla="*/ 1807 w 10002"/>
                      <a:gd name="connsiteY8" fmla="*/ 6195 h 12350"/>
                      <a:gd name="connsiteX9" fmla="*/ 1988 w 10002"/>
                      <a:gd name="connsiteY9" fmla="*/ 5851 h 12350"/>
                      <a:gd name="connsiteX10" fmla="*/ 7992 w 10002"/>
                      <a:gd name="connsiteY10" fmla="*/ 5851 h 12350"/>
                      <a:gd name="connsiteX11" fmla="*/ 8172 w 10002"/>
                      <a:gd name="connsiteY11" fmla="*/ 6195 h 12350"/>
                      <a:gd name="connsiteX12" fmla="*/ 8301 w 10002"/>
                      <a:gd name="connsiteY12" fmla="*/ 12290 h 12350"/>
                      <a:gd name="connsiteX13" fmla="*/ 9358 w 10002"/>
                      <a:gd name="connsiteY13" fmla="*/ 12290 h 12350"/>
                      <a:gd name="connsiteX14" fmla="*/ 10002 w 10002"/>
                      <a:gd name="connsiteY14" fmla="*/ 10144 h 12350"/>
                      <a:gd name="connsiteX15" fmla="*/ 10002 w 10002"/>
                      <a:gd name="connsiteY15" fmla="*/ 8169 h 12350"/>
                      <a:gd name="connsiteX0" fmla="*/ 10002 w 10033"/>
                      <a:gd name="connsiteY0" fmla="*/ 8169 h 12350"/>
                      <a:gd name="connsiteX1" fmla="*/ 8353 w 10033"/>
                      <a:gd name="connsiteY1" fmla="*/ 2420 h 12350"/>
                      <a:gd name="connsiteX2" fmla="*/ 13 w 10033"/>
                      <a:gd name="connsiteY2" fmla="*/ 7600 h 12350"/>
                      <a:gd name="connsiteX3" fmla="*/ 3 w 10033"/>
                      <a:gd name="connsiteY3" fmla="*/ 10144 h 12350"/>
                      <a:gd name="connsiteX4" fmla="*/ 80 w 10033"/>
                      <a:gd name="connsiteY4" fmla="*/ 11173 h 12350"/>
                      <a:gd name="connsiteX5" fmla="*/ 622 w 10033"/>
                      <a:gd name="connsiteY5" fmla="*/ 12290 h 12350"/>
                      <a:gd name="connsiteX6" fmla="*/ 2323 w 10033"/>
                      <a:gd name="connsiteY6" fmla="*/ 10144 h 12350"/>
                      <a:gd name="connsiteX7" fmla="*/ 2323 w 10033"/>
                      <a:gd name="connsiteY7" fmla="*/ 8169 h 12350"/>
                      <a:gd name="connsiteX8" fmla="*/ 1807 w 10033"/>
                      <a:gd name="connsiteY8" fmla="*/ 6195 h 12350"/>
                      <a:gd name="connsiteX9" fmla="*/ 1988 w 10033"/>
                      <a:gd name="connsiteY9" fmla="*/ 5851 h 12350"/>
                      <a:gd name="connsiteX10" fmla="*/ 7992 w 10033"/>
                      <a:gd name="connsiteY10" fmla="*/ 5851 h 12350"/>
                      <a:gd name="connsiteX11" fmla="*/ 8172 w 10033"/>
                      <a:gd name="connsiteY11" fmla="*/ 6195 h 12350"/>
                      <a:gd name="connsiteX12" fmla="*/ 8301 w 10033"/>
                      <a:gd name="connsiteY12" fmla="*/ 12290 h 12350"/>
                      <a:gd name="connsiteX13" fmla="*/ 9358 w 10033"/>
                      <a:gd name="connsiteY13" fmla="*/ 12290 h 12350"/>
                      <a:gd name="connsiteX14" fmla="*/ 10002 w 10033"/>
                      <a:gd name="connsiteY14" fmla="*/ 8169 h 12350"/>
                      <a:gd name="connsiteX0" fmla="*/ 10002 w 10056"/>
                      <a:gd name="connsiteY0" fmla="*/ 8169 h 12350"/>
                      <a:gd name="connsiteX1" fmla="*/ 8353 w 10056"/>
                      <a:gd name="connsiteY1" fmla="*/ 2420 h 12350"/>
                      <a:gd name="connsiteX2" fmla="*/ 13 w 10056"/>
                      <a:gd name="connsiteY2" fmla="*/ 7600 h 12350"/>
                      <a:gd name="connsiteX3" fmla="*/ 3 w 10056"/>
                      <a:gd name="connsiteY3" fmla="*/ 10144 h 12350"/>
                      <a:gd name="connsiteX4" fmla="*/ 80 w 10056"/>
                      <a:gd name="connsiteY4" fmla="*/ 11173 h 12350"/>
                      <a:gd name="connsiteX5" fmla="*/ 622 w 10056"/>
                      <a:gd name="connsiteY5" fmla="*/ 12290 h 12350"/>
                      <a:gd name="connsiteX6" fmla="*/ 2323 w 10056"/>
                      <a:gd name="connsiteY6" fmla="*/ 10144 h 12350"/>
                      <a:gd name="connsiteX7" fmla="*/ 2323 w 10056"/>
                      <a:gd name="connsiteY7" fmla="*/ 8169 h 12350"/>
                      <a:gd name="connsiteX8" fmla="*/ 1807 w 10056"/>
                      <a:gd name="connsiteY8" fmla="*/ 6195 h 12350"/>
                      <a:gd name="connsiteX9" fmla="*/ 1988 w 10056"/>
                      <a:gd name="connsiteY9" fmla="*/ 5851 h 12350"/>
                      <a:gd name="connsiteX10" fmla="*/ 7992 w 10056"/>
                      <a:gd name="connsiteY10" fmla="*/ 5851 h 12350"/>
                      <a:gd name="connsiteX11" fmla="*/ 8172 w 10056"/>
                      <a:gd name="connsiteY11" fmla="*/ 6195 h 12350"/>
                      <a:gd name="connsiteX12" fmla="*/ 8301 w 10056"/>
                      <a:gd name="connsiteY12" fmla="*/ 12290 h 12350"/>
                      <a:gd name="connsiteX13" fmla="*/ 9358 w 10056"/>
                      <a:gd name="connsiteY13" fmla="*/ 12290 h 12350"/>
                      <a:gd name="connsiteX14" fmla="*/ 10002 w 10056"/>
                      <a:gd name="connsiteY14" fmla="*/ 8169 h 12350"/>
                      <a:gd name="connsiteX0" fmla="*/ 10002 w 10031"/>
                      <a:gd name="connsiteY0" fmla="*/ 8169 h 12350"/>
                      <a:gd name="connsiteX1" fmla="*/ 8353 w 10031"/>
                      <a:gd name="connsiteY1" fmla="*/ 2420 h 12350"/>
                      <a:gd name="connsiteX2" fmla="*/ 13 w 10031"/>
                      <a:gd name="connsiteY2" fmla="*/ 7600 h 12350"/>
                      <a:gd name="connsiteX3" fmla="*/ 3 w 10031"/>
                      <a:gd name="connsiteY3" fmla="*/ 10144 h 12350"/>
                      <a:gd name="connsiteX4" fmla="*/ 80 w 10031"/>
                      <a:gd name="connsiteY4" fmla="*/ 11173 h 12350"/>
                      <a:gd name="connsiteX5" fmla="*/ 622 w 10031"/>
                      <a:gd name="connsiteY5" fmla="*/ 12290 h 12350"/>
                      <a:gd name="connsiteX6" fmla="*/ 2323 w 10031"/>
                      <a:gd name="connsiteY6" fmla="*/ 10144 h 12350"/>
                      <a:gd name="connsiteX7" fmla="*/ 2323 w 10031"/>
                      <a:gd name="connsiteY7" fmla="*/ 8169 h 12350"/>
                      <a:gd name="connsiteX8" fmla="*/ 1807 w 10031"/>
                      <a:gd name="connsiteY8" fmla="*/ 6195 h 12350"/>
                      <a:gd name="connsiteX9" fmla="*/ 1988 w 10031"/>
                      <a:gd name="connsiteY9" fmla="*/ 5851 h 12350"/>
                      <a:gd name="connsiteX10" fmla="*/ 7992 w 10031"/>
                      <a:gd name="connsiteY10" fmla="*/ 5851 h 12350"/>
                      <a:gd name="connsiteX11" fmla="*/ 8172 w 10031"/>
                      <a:gd name="connsiteY11" fmla="*/ 6195 h 12350"/>
                      <a:gd name="connsiteX12" fmla="*/ 8301 w 10031"/>
                      <a:gd name="connsiteY12" fmla="*/ 12290 h 12350"/>
                      <a:gd name="connsiteX13" fmla="*/ 9358 w 10031"/>
                      <a:gd name="connsiteY13" fmla="*/ 12290 h 12350"/>
                      <a:gd name="connsiteX14" fmla="*/ 10002 w 10031"/>
                      <a:gd name="connsiteY14" fmla="*/ 8169 h 12350"/>
                      <a:gd name="connsiteX0" fmla="*/ 10002 w 10050"/>
                      <a:gd name="connsiteY0" fmla="*/ 8169 h 12350"/>
                      <a:gd name="connsiteX1" fmla="*/ 8353 w 10050"/>
                      <a:gd name="connsiteY1" fmla="*/ 2420 h 12350"/>
                      <a:gd name="connsiteX2" fmla="*/ 13 w 10050"/>
                      <a:gd name="connsiteY2" fmla="*/ 7600 h 12350"/>
                      <a:gd name="connsiteX3" fmla="*/ 3 w 10050"/>
                      <a:gd name="connsiteY3" fmla="*/ 10144 h 12350"/>
                      <a:gd name="connsiteX4" fmla="*/ 80 w 10050"/>
                      <a:gd name="connsiteY4" fmla="*/ 11173 h 12350"/>
                      <a:gd name="connsiteX5" fmla="*/ 622 w 10050"/>
                      <a:gd name="connsiteY5" fmla="*/ 12290 h 12350"/>
                      <a:gd name="connsiteX6" fmla="*/ 2323 w 10050"/>
                      <a:gd name="connsiteY6" fmla="*/ 10144 h 12350"/>
                      <a:gd name="connsiteX7" fmla="*/ 2323 w 10050"/>
                      <a:gd name="connsiteY7" fmla="*/ 8169 h 12350"/>
                      <a:gd name="connsiteX8" fmla="*/ 1807 w 10050"/>
                      <a:gd name="connsiteY8" fmla="*/ 6195 h 12350"/>
                      <a:gd name="connsiteX9" fmla="*/ 1988 w 10050"/>
                      <a:gd name="connsiteY9" fmla="*/ 5851 h 12350"/>
                      <a:gd name="connsiteX10" fmla="*/ 7992 w 10050"/>
                      <a:gd name="connsiteY10" fmla="*/ 5851 h 12350"/>
                      <a:gd name="connsiteX11" fmla="*/ 8172 w 10050"/>
                      <a:gd name="connsiteY11" fmla="*/ 6195 h 12350"/>
                      <a:gd name="connsiteX12" fmla="*/ 8301 w 10050"/>
                      <a:gd name="connsiteY12" fmla="*/ 12290 h 12350"/>
                      <a:gd name="connsiteX13" fmla="*/ 9358 w 10050"/>
                      <a:gd name="connsiteY13" fmla="*/ 12290 h 12350"/>
                      <a:gd name="connsiteX14" fmla="*/ 10002 w 10050"/>
                      <a:gd name="connsiteY14" fmla="*/ 8169 h 12350"/>
                      <a:gd name="connsiteX0" fmla="*/ 10002 w 10043"/>
                      <a:gd name="connsiteY0" fmla="*/ 8169 h 12350"/>
                      <a:gd name="connsiteX1" fmla="*/ 8353 w 10043"/>
                      <a:gd name="connsiteY1" fmla="*/ 2420 h 12350"/>
                      <a:gd name="connsiteX2" fmla="*/ 13 w 10043"/>
                      <a:gd name="connsiteY2" fmla="*/ 7600 h 12350"/>
                      <a:gd name="connsiteX3" fmla="*/ 3 w 10043"/>
                      <a:gd name="connsiteY3" fmla="*/ 10144 h 12350"/>
                      <a:gd name="connsiteX4" fmla="*/ 80 w 10043"/>
                      <a:gd name="connsiteY4" fmla="*/ 11173 h 12350"/>
                      <a:gd name="connsiteX5" fmla="*/ 622 w 10043"/>
                      <a:gd name="connsiteY5" fmla="*/ 12290 h 12350"/>
                      <a:gd name="connsiteX6" fmla="*/ 2323 w 10043"/>
                      <a:gd name="connsiteY6" fmla="*/ 10144 h 12350"/>
                      <a:gd name="connsiteX7" fmla="*/ 2323 w 10043"/>
                      <a:gd name="connsiteY7" fmla="*/ 8169 h 12350"/>
                      <a:gd name="connsiteX8" fmla="*/ 1807 w 10043"/>
                      <a:gd name="connsiteY8" fmla="*/ 6195 h 12350"/>
                      <a:gd name="connsiteX9" fmla="*/ 1988 w 10043"/>
                      <a:gd name="connsiteY9" fmla="*/ 5851 h 12350"/>
                      <a:gd name="connsiteX10" fmla="*/ 7992 w 10043"/>
                      <a:gd name="connsiteY10" fmla="*/ 5851 h 12350"/>
                      <a:gd name="connsiteX11" fmla="*/ 8172 w 10043"/>
                      <a:gd name="connsiteY11" fmla="*/ 6195 h 12350"/>
                      <a:gd name="connsiteX12" fmla="*/ 8301 w 10043"/>
                      <a:gd name="connsiteY12" fmla="*/ 12290 h 12350"/>
                      <a:gd name="connsiteX13" fmla="*/ 9358 w 10043"/>
                      <a:gd name="connsiteY13" fmla="*/ 12290 h 12350"/>
                      <a:gd name="connsiteX14" fmla="*/ 10002 w 10043"/>
                      <a:gd name="connsiteY14" fmla="*/ 8169 h 12350"/>
                      <a:gd name="connsiteX0" fmla="*/ 10002 w 10043"/>
                      <a:gd name="connsiteY0" fmla="*/ 8169 h 12350"/>
                      <a:gd name="connsiteX1" fmla="*/ 8353 w 10043"/>
                      <a:gd name="connsiteY1" fmla="*/ 2420 h 12350"/>
                      <a:gd name="connsiteX2" fmla="*/ 13 w 10043"/>
                      <a:gd name="connsiteY2" fmla="*/ 7600 h 12350"/>
                      <a:gd name="connsiteX3" fmla="*/ 3 w 10043"/>
                      <a:gd name="connsiteY3" fmla="*/ 10144 h 12350"/>
                      <a:gd name="connsiteX4" fmla="*/ 622 w 10043"/>
                      <a:gd name="connsiteY4" fmla="*/ 12290 h 12350"/>
                      <a:gd name="connsiteX5" fmla="*/ 2323 w 10043"/>
                      <a:gd name="connsiteY5" fmla="*/ 10144 h 12350"/>
                      <a:gd name="connsiteX6" fmla="*/ 2323 w 10043"/>
                      <a:gd name="connsiteY6" fmla="*/ 8169 h 12350"/>
                      <a:gd name="connsiteX7" fmla="*/ 1807 w 10043"/>
                      <a:gd name="connsiteY7" fmla="*/ 6195 h 12350"/>
                      <a:gd name="connsiteX8" fmla="*/ 1988 w 10043"/>
                      <a:gd name="connsiteY8" fmla="*/ 5851 h 12350"/>
                      <a:gd name="connsiteX9" fmla="*/ 7992 w 10043"/>
                      <a:gd name="connsiteY9" fmla="*/ 5851 h 12350"/>
                      <a:gd name="connsiteX10" fmla="*/ 8172 w 10043"/>
                      <a:gd name="connsiteY10" fmla="*/ 6195 h 12350"/>
                      <a:gd name="connsiteX11" fmla="*/ 8301 w 10043"/>
                      <a:gd name="connsiteY11" fmla="*/ 12290 h 12350"/>
                      <a:gd name="connsiteX12" fmla="*/ 9358 w 10043"/>
                      <a:gd name="connsiteY12" fmla="*/ 12290 h 12350"/>
                      <a:gd name="connsiteX13" fmla="*/ 10002 w 10043"/>
                      <a:gd name="connsiteY13" fmla="*/ 8169 h 12350"/>
                      <a:gd name="connsiteX0" fmla="*/ 10499 w 10540"/>
                      <a:gd name="connsiteY0" fmla="*/ 8169 h 12350"/>
                      <a:gd name="connsiteX1" fmla="*/ 8850 w 10540"/>
                      <a:gd name="connsiteY1" fmla="*/ 2420 h 12350"/>
                      <a:gd name="connsiteX2" fmla="*/ 510 w 10540"/>
                      <a:gd name="connsiteY2" fmla="*/ 7600 h 12350"/>
                      <a:gd name="connsiteX3" fmla="*/ 1119 w 10540"/>
                      <a:gd name="connsiteY3" fmla="*/ 12290 h 12350"/>
                      <a:gd name="connsiteX4" fmla="*/ 2820 w 10540"/>
                      <a:gd name="connsiteY4" fmla="*/ 10144 h 12350"/>
                      <a:gd name="connsiteX5" fmla="*/ 2820 w 10540"/>
                      <a:gd name="connsiteY5" fmla="*/ 8169 h 12350"/>
                      <a:gd name="connsiteX6" fmla="*/ 2304 w 10540"/>
                      <a:gd name="connsiteY6" fmla="*/ 6195 h 12350"/>
                      <a:gd name="connsiteX7" fmla="*/ 2485 w 10540"/>
                      <a:gd name="connsiteY7" fmla="*/ 5851 h 12350"/>
                      <a:gd name="connsiteX8" fmla="*/ 8489 w 10540"/>
                      <a:gd name="connsiteY8" fmla="*/ 5851 h 12350"/>
                      <a:gd name="connsiteX9" fmla="*/ 8669 w 10540"/>
                      <a:gd name="connsiteY9" fmla="*/ 6195 h 12350"/>
                      <a:gd name="connsiteX10" fmla="*/ 8798 w 10540"/>
                      <a:gd name="connsiteY10" fmla="*/ 12290 h 12350"/>
                      <a:gd name="connsiteX11" fmla="*/ 9855 w 10540"/>
                      <a:gd name="connsiteY11" fmla="*/ 12290 h 12350"/>
                      <a:gd name="connsiteX12" fmla="*/ 10499 w 10540"/>
                      <a:gd name="connsiteY12" fmla="*/ 8169 h 12350"/>
                      <a:gd name="connsiteX0" fmla="*/ 9989 w 10030"/>
                      <a:gd name="connsiteY0" fmla="*/ 8169 h 12350"/>
                      <a:gd name="connsiteX1" fmla="*/ 8340 w 10030"/>
                      <a:gd name="connsiteY1" fmla="*/ 2420 h 12350"/>
                      <a:gd name="connsiteX2" fmla="*/ 0 w 10030"/>
                      <a:gd name="connsiteY2" fmla="*/ 7600 h 12350"/>
                      <a:gd name="connsiteX3" fmla="*/ 609 w 10030"/>
                      <a:gd name="connsiteY3" fmla="*/ 12290 h 12350"/>
                      <a:gd name="connsiteX4" fmla="*/ 2310 w 10030"/>
                      <a:gd name="connsiteY4" fmla="*/ 10144 h 12350"/>
                      <a:gd name="connsiteX5" fmla="*/ 2310 w 10030"/>
                      <a:gd name="connsiteY5" fmla="*/ 8169 h 12350"/>
                      <a:gd name="connsiteX6" fmla="*/ 1794 w 10030"/>
                      <a:gd name="connsiteY6" fmla="*/ 6195 h 12350"/>
                      <a:gd name="connsiteX7" fmla="*/ 1975 w 10030"/>
                      <a:gd name="connsiteY7" fmla="*/ 5851 h 12350"/>
                      <a:gd name="connsiteX8" fmla="*/ 7979 w 10030"/>
                      <a:gd name="connsiteY8" fmla="*/ 5851 h 12350"/>
                      <a:gd name="connsiteX9" fmla="*/ 8159 w 10030"/>
                      <a:gd name="connsiteY9" fmla="*/ 6195 h 12350"/>
                      <a:gd name="connsiteX10" fmla="*/ 8288 w 10030"/>
                      <a:gd name="connsiteY10" fmla="*/ 12290 h 12350"/>
                      <a:gd name="connsiteX11" fmla="*/ 9345 w 10030"/>
                      <a:gd name="connsiteY11" fmla="*/ 12290 h 12350"/>
                      <a:gd name="connsiteX12" fmla="*/ 9989 w 10030"/>
                      <a:gd name="connsiteY12" fmla="*/ 8169 h 12350"/>
                      <a:gd name="connsiteX0" fmla="*/ 9989 w 10030"/>
                      <a:gd name="connsiteY0" fmla="*/ 8287 h 12468"/>
                      <a:gd name="connsiteX1" fmla="*/ 8340 w 10030"/>
                      <a:gd name="connsiteY1" fmla="*/ 2538 h 12468"/>
                      <a:gd name="connsiteX2" fmla="*/ 0 w 10030"/>
                      <a:gd name="connsiteY2" fmla="*/ 7718 h 12468"/>
                      <a:gd name="connsiteX3" fmla="*/ 609 w 10030"/>
                      <a:gd name="connsiteY3" fmla="*/ 12408 h 12468"/>
                      <a:gd name="connsiteX4" fmla="*/ 2310 w 10030"/>
                      <a:gd name="connsiteY4" fmla="*/ 10262 h 12468"/>
                      <a:gd name="connsiteX5" fmla="*/ 2310 w 10030"/>
                      <a:gd name="connsiteY5" fmla="*/ 8287 h 12468"/>
                      <a:gd name="connsiteX6" fmla="*/ 1794 w 10030"/>
                      <a:gd name="connsiteY6" fmla="*/ 6313 h 12468"/>
                      <a:gd name="connsiteX7" fmla="*/ 1975 w 10030"/>
                      <a:gd name="connsiteY7" fmla="*/ 5969 h 12468"/>
                      <a:gd name="connsiteX8" fmla="*/ 7979 w 10030"/>
                      <a:gd name="connsiteY8" fmla="*/ 5969 h 12468"/>
                      <a:gd name="connsiteX9" fmla="*/ 8159 w 10030"/>
                      <a:gd name="connsiteY9" fmla="*/ 6313 h 12468"/>
                      <a:gd name="connsiteX10" fmla="*/ 8288 w 10030"/>
                      <a:gd name="connsiteY10" fmla="*/ 12408 h 12468"/>
                      <a:gd name="connsiteX11" fmla="*/ 9345 w 10030"/>
                      <a:gd name="connsiteY11" fmla="*/ 12408 h 12468"/>
                      <a:gd name="connsiteX12" fmla="*/ 9989 w 10030"/>
                      <a:gd name="connsiteY12" fmla="*/ 8287 h 12468"/>
                      <a:gd name="connsiteX0" fmla="*/ 9989 w 10030"/>
                      <a:gd name="connsiteY0" fmla="*/ 8302 h 12483"/>
                      <a:gd name="connsiteX1" fmla="*/ 8340 w 10030"/>
                      <a:gd name="connsiteY1" fmla="*/ 2553 h 12483"/>
                      <a:gd name="connsiteX2" fmla="*/ 0 w 10030"/>
                      <a:gd name="connsiteY2" fmla="*/ 7733 h 12483"/>
                      <a:gd name="connsiteX3" fmla="*/ 609 w 10030"/>
                      <a:gd name="connsiteY3" fmla="*/ 12423 h 12483"/>
                      <a:gd name="connsiteX4" fmla="*/ 2310 w 10030"/>
                      <a:gd name="connsiteY4" fmla="*/ 10277 h 12483"/>
                      <a:gd name="connsiteX5" fmla="*/ 2310 w 10030"/>
                      <a:gd name="connsiteY5" fmla="*/ 8302 h 12483"/>
                      <a:gd name="connsiteX6" fmla="*/ 1794 w 10030"/>
                      <a:gd name="connsiteY6" fmla="*/ 6328 h 12483"/>
                      <a:gd name="connsiteX7" fmla="*/ 1975 w 10030"/>
                      <a:gd name="connsiteY7" fmla="*/ 5984 h 12483"/>
                      <a:gd name="connsiteX8" fmla="*/ 7979 w 10030"/>
                      <a:gd name="connsiteY8" fmla="*/ 5984 h 12483"/>
                      <a:gd name="connsiteX9" fmla="*/ 8159 w 10030"/>
                      <a:gd name="connsiteY9" fmla="*/ 6328 h 12483"/>
                      <a:gd name="connsiteX10" fmla="*/ 8288 w 10030"/>
                      <a:gd name="connsiteY10" fmla="*/ 12423 h 12483"/>
                      <a:gd name="connsiteX11" fmla="*/ 9345 w 10030"/>
                      <a:gd name="connsiteY11" fmla="*/ 12423 h 12483"/>
                      <a:gd name="connsiteX12" fmla="*/ 9989 w 10030"/>
                      <a:gd name="connsiteY12" fmla="*/ 8302 h 12483"/>
                      <a:gd name="connsiteX0" fmla="*/ 9989 w 10030"/>
                      <a:gd name="connsiteY0" fmla="*/ 8288 h 12469"/>
                      <a:gd name="connsiteX1" fmla="*/ 8340 w 10030"/>
                      <a:gd name="connsiteY1" fmla="*/ 2539 h 12469"/>
                      <a:gd name="connsiteX2" fmla="*/ 0 w 10030"/>
                      <a:gd name="connsiteY2" fmla="*/ 7719 h 12469"/>
                      <a:gd name="connsiteX3" fmla="*/ 609 w 10030"/>
                      <a:gd name="connsiteY3" fmla="*/ 12409 h 12469"/>
                      <a:gd name="connsiteX4" fmla="*/ 2310 w 10030"/>
                      <a:gd name="connsiteY4" fmla="*/ 10263 h 12469"/>
                      <a:gd name="connsiteX5" fmla="*/ 2310 w 10030"/>
                      <a:gd name="connsiteY5" fmla="*/ 8288 h 12469"/>
                      <a:gd name="connsiteX6" fmla="*/ 1794 w 10030"/>
                      <a:gd name="connsiteY6" fmla="*/ 6314 h 12469"/>
                      <a:gd name="connsiteX7" fmla="*/ 1975 w 10030"/>
                      <a:gd name="connsiteY7" fmla="*/ 5970 h 12469"/>
                      <a:gd name="connsiteX8" fmla="*/ 7979 w 10030"/>
                      <a:gd name="connsiteY8" fmla="*/ 5970 h 12469"/>
                      <a:gd name="connsiteX9" fmla="*/ 8159 w 10030"/>
                      <a:gd name="connsiteY9" fmla="*/ 6314 h 12469"/>
                      <a:gd name="connsiteX10" fmla="*/ 8288 w 10030"/>
                      <a:gd name="connsiteY10" fmla="*/ 12409 h 12469"/>
                      <a:gd name="connsiteX11" fmla="*/ 9345 w 10030"/>
                      <a:gd name="connsiteY11" fmla="*/ 12409 h 12469"/>
                      <a:gd name="connsiteX12" fmla="*/ 9989 w 10030"/>
                      <a:gd name="connsiteY12" fmla="*/ 8288 h 12469"/>
                      <a:gd name="connsiteX0" fmla="*/ 9989 w 10030"/>
                      <a:gd name="connsiteY0" fmla="*/ 4293 h 8474"/>
                      <a:gd name="connsiteX1" fmla="*/ 0 w 10030"/>
                      <a:gd name="connsiteY1" fmla="*/ 3724 h 8474"/>
                      <a:gd name="connsiteX2" fmla="*/ 609 w 10030"/>
                      <a:gd name="connsiteY2" fmla="*/ 8414 h 8474"/>
                      <a:gd name="connsiteX3" fmla="*/ 2310 w 10030"/>
                      <a:gd name="connsiteY3" fmla="*/ 6268 h 8474"/>
                      <a:gd name="connsiteX4" fmla="*/ 2310 w 10030"/>
                      <a:gd name="connsiteY4" fmla="*/ 4293 h 8474"/>
                      <a:gd name="connsiteX5" fmla="*/ 1794 w 10030"/>
                      <a:gd name="connsiteY5" fmla="*/ 2319 h 8474"/>
                      <a:gd name="connsiteX6" fmla="*/ 1975 w 10030"/>
                      <a:gd name="connsiteY6" fmla="*/ 1975 h 8474"/>
                      <a:gd name="connsiteX7" fmla="*/ 7979 w 10030"/>
                      <a:gd name="connsiteY7" fmla="*/ 1975 h 8474"/>
                      <a:gd name="connsiteX8" fmla="*/ 8159 w 10030"/>
                      <a:gd name="connsiteY8" fmla="*/ 2319 h 8474"/>
                      <a:gd name="connsiteX9" fmla="*/ 8288 w 10030"/>
                      <a:gd name="connsiteY9" fmla="*/ 8414 h 8474"/>
                      <a:gd name="connsiteX10" fmla="*/ 9345 w 10030"/>
                      <a:gd name="connsiteY10" fmla="*/ 8414 h 8474"/>
                      <a:gd name="connsiteX11" fmla="*/ 9989 w 10030"/>
                      <a:gd name="connsiteY11" fmla="*/ 4293 h 8474"/>
                      <a:gd name="connsiteX0" fmla="*/ 9959 w 10000"/>
                      <a:gd name="connsiteY0" fmla="*/ 6717 h 11651"/>
                      <a:gd name="connsiteX1" fmla="*/ 0 w 10000"/>
                      <a:gd name="connsiteY1" fmla="*/ 6046 h 11651"/>
                      <a:gd name="connsiteX2" fmla="*/ 607 w 10000"/>
                      <a:gd name="connsiteY2" fmla="*/ 11580 h 11651"/>
                      <a:gd name="connsiteX3" fmla="*/ 2303 w 10000"/>
                      <a:gd name="connsiteY3" fmla="*/ 9048 h 11651"/>
                      <a:gd name="connsiteX4" fmla="*/ 2303 w 10000"/>
                      <a:gd name="connsiteY4" fmla="*/ 6717 h 11651"/>
                      <a:gd name="connsiteX5" fmla="*/ 1789 w 10000"/>
                      <a:gd name="connsiteY5" fmla="*/ 4388 h 11651"/>
                      <a:gd name="connsiteX6" fmla="*/ 1969 w 10000"/>
                      <a:gd name="connsiteY6" fmla="*/ 3982 h 11651"/>
                      <a:gd name="connsiteX7" fmla="*/ 7955 w 10000"/>
                      <a:gd name="connsiteY7" fmla="*/ 3982 h 11651"/>
                      <a:gd name="connsiteX8" fmla="*/ 8135 w 10000"/>
                      <a:gd name="connsiteY8" fmla="*/ 4388 h 11651"/>
                      <a:gd name="connsiteX9" fmla="*/ 8263 w 10000"/>
                      <a:gd name="connsiteY9" fmla="*/ 11580 h 11651"/>
                      <a:gd name="connsiteX10" fmla="*/ 9317 w 10000"/>
                      <a:gd name="connsiteY10" fmla="*/ 11580 h 11651"/>
                      <a:gd name="connsiteX11" fmla="*/ 9959 w 10000"/>
                      <a:gd name="connsiteY11" fmla="*/ 6717 h 11651"/>
                      <a:gd name="connsiteX0" fmla="*/ 9959 w 10000"/>
                      <a:gd name="connsiteY0" fmla="*/ 9426 h 14360"/>
                      <a:gd name="connsiteX1" fmla="*/ 0 w 10000"/>
                      <a:gd name="connsiteY1" fmla="*/ 8755 h 14360"/>
                      <a:gd name="connsiteX2" fmla="*/ 607 w 10000"/>
                      <a:gd name="connsiteY2" fmla="*/ 14289 h 14360"/>
                      <a:gd name="connsiteX3" fmla="*/ 2303 w 10000"/>
                      <a:gd name="connsiteY3" fmla="*/ 11757 h 14360"/>
                      <a:gd name="connsiteX4" fmla="*/ 2303 w 10000"/>
                      <a:gd name="connsiteY4" fmla="*/ 9426 h 14360"/>
                      <a:gd name="connsiteX5" fmla="*/ 1789 w 10000"/>
                      <a:gd name="connsiteY5" fmla="*/ 7097 h 14360"/>
                      <a:gd name="connsiteX6" fmla="*/ 1969 w 10000"/>
                      <a:gd name="connsiteY6" fmla="*/ 6691 h 14360"/>
                      <a:gd name="connsiteX7" fmla="*/ 7955 w 10000"/>
                      <a:gd name="connsiteY7" fmla="*/ 6691 h 14360"/>
                      <a:gd name="connsiteX8" fmla="*/ 8135 w 10000"/>
                      <a:gd name="connsiteY8" fmla="*/ 7097 h 14360"/>
                      <a:gd name="connsiteX9" fmla="*/ 8263 w 10000"/>
                      <a:gd name="connsiteY9" fmla="*/ 14289 h 14360"/>
                      <a:gd name="connsiteX10" fmla="*/ 9317 w 10000"/>
                      <a:gd name="connsiteY10" fmla="*/ 14289 h 14360"/>
                      <a:gd name="connsiteX11" fmla="*/ 9959 w 10000"/>
                      <a:gd name="connsiteY11" fmla="*/ 9426 h 14360"/>
                      <a:gd name="connsiteX0" fmla="*/ 9959 w 10000"/>
                      <a:gd name="connsiteY0" fmla="*/ 9943 h 14877"/>
                      <a:gd name="connsiteX1" fmla="*/ 0 w 10000"/>
                      <a:gd name="connsiteY1" fmla="*/ 9272 h 14877"/>
                      <a:gd name="connsiteX2" fmla="*/ 607 w 10000"/>
                      <a:gd name="connsiteY2" fmla="*/ 14806 h 14877"/>
                      <a:gd name="connsiteX3" fmla="*/ 2303 w 10000"/>
                      <a:gd name="connsiteY3" fmla="*/ 12274 h 14877"/>
                      <a:gd name="connsiteX4" fmla="*/ 2303 w 10000"/>
                      <a:gd name="connsiteY4" fmla="*/ 9943 h 14877"/>
                      <a:gd name="connsiteX5" fmla="*/ 1789 w 10000"/>
                      <a:gd name="connsiteY5" fmla="*/ 7614 h 14877"/>
                      <a:gd name="connsiteX6" fmla="*/ 1969 w 10000"/>
                      <a:gd name="connsiteY6" fmla="*/ 7208 h 14877"/>
                      <a:gd name="connsiteX7" fmla="*/ 7955 w 10000"/>
                      <a:gd name="connsiteY7" fmla="*/ 7208 h 14877"/>
                      <a:gd name="connsiteX8" fmla="*/ 8135 w 10000"/>
                      <a:gd name="connsiteY8" fmla="*/ 7614 h 14877"/>
                      <a:gd name="connsiteX9" fmla="*/ 8263 w 10000"/>
                      <a:gd name="connsiteY9" fmla="*/ 14806 h 14877"/>
                      <a:gd name="connsiteX10" fmla="*/ 9317 w 10000"/>
                      <a:gd name="connsiteY10" fmla="*/ 14806 h 14877"/>
                      <a:gd name="connsiteX11" fmla="*/ 9959 w 10000"/>
                      <a:gd name="connsiteY11" fmla="*/ 9943 h 14877"/>
                      <a:gd name="connsiteX0" fmla="*/ 9959 w 10000"/>
                      <a:gd name="connsiteY0" fmla="*/ 10574 h 15508"/>
                      <a:gd name="connsiteX1" fmla="*/ 0 w 10000"/>
                      <a:gd name="connsiteY1" fmla="*/ 9903 h 15508"/>
                      <a:gd name="connsiteX2" fmla="*/ 607 w 10000"/>
                      <a:gd name="connsiteY2" fmla="*/ 15437 h 15508"/>
                      <a:gd name="connsiteX3" fmla="*/ 2303 w 10000"/>
                      <a:gd name="connsiteY3" fmla="*/ 12905 h 15508"/>
                      <a:gd name="connsiteX4" fmla="*/ 2303 w 10000"/>
                      <a:gd name="connsiteY4" fmla="*/ 10574 h 15508"/>
                      <a:gd name="connsiteX5" fmla="*/ 1789 w 10000"/>
                      <a:gd name="connsiteY5" fmla="*/ 8245 h 15508"/>
                      <a:gd name="connsiteX6" fmla="*/ 1969 w 10000"/>
                      <a:gd name="connsiteY6" fmla="*/ 7839 h 15508"/>
                      <a:gd name="connsiteX7" fmla="*/ 7955 w 10000"/>
                      <a:gd name="connsiteY7" fmla="*/ 7839 h 15508"/>
                      <a:gd name="connsiteX8" fmla="*/ 8135 w 10000"/>
                      <a:gd name="connsiteY8" fmla="*/ 8245 h 15508"/>
                      <a:gd name="connsiteX9" fmla="*/ 8263 w 10000"/>
                      <a:gd name="connsiteY9" fmla="*/ 15437 h 15508"/>
                      <a:gd name="connsiteX10" fmla="*/ 9317 w 10000"/>
                      <a:gd name="connsiteY10" fmla="*/ 15437 h 15508"/>
                      <a:gd name="connsiteX11" fmla="*/ 9959 w 10000"/>
                      <a:gd name="connsiteY11" fmla="*/ 10574 h 15508"/>
                      <a:gd name="connsiteX0" fmla="*/ 9959 w 10000"/>
                      <a:gd name="connsiteY0" fmla="*/ 10258 h 15192"/>
                      <a:gd name="connsiteX1" fmla="*/ 0 w 10000"/>
                      <a:gd name="connsiteY1" fmla="*/ 9587 h 15192"/>
                      <a:gd name="connsiteX2" fmla="*/ 607 w 10000"/>
                      <a:gd name="connsiteY2" fmla="*/ 15121 h 15192"/>
                      <a:gd name="connsiteX3" fmla="*/ 2303 w 10000"/>
                      <a:gd name="connsiteY3" fmla="*/ 12589 h 15192"/>
                      <a:gd name="connsiteX4" fmla="*/ 2303 w 10000"/>
                      <a:gd name="connsiteY4" fmla="*/ 10258 h 15192"/>
                      <a:gd name="connsiteX5" fmla="*/ 1789 w 10000"/>
                      <a:gd name="connsiteY5" fmla="*/ 7929 h 15192"/>
                      <a:gd name="connsiteX6" fmla="*/ 1969 w 10000"/>
                      <a:gd name="connsiteY6" fmla="*/ 7523 h 15192"/>
                      <a:gd name="connsiteX7" fmla="*/ 7955 w 10000"/>
                      <a:gd name="connsiteY7" fmla="*/ 7523 h 15192"/>
                      <a:gd name="connsiteX8" fmla="*/ 8135 w 10000"/>
                      <a:gd name="connsiteY8" fmla="*/ 7929 h 15192"/>
                      <a:gd name="connsiteX9" fmla="*/ 8263 w 10000"/>
                      <a:gd name="connsiteY9" fmla="*/ 15121 h 15192"/>
                      <a:gd name="connsiteX10" fmla="*/ 9317 w 10000"/>
                      <a:gd name="connsiteY10" fmla="*/ 15121 h 15192"/>
                      <a:gd name="connsiteX11" fmla="*/ 9959 w 10000"/>
                      <a:gd name="connsiteY11" fmla="*/ 10258 h 15192"/>
                      <a:gd name="connsiteX0" fmla="*/ 9959 w 10000"/>
                      <a:gd name="connsiteY0" fmla="*/ 8298 h 13232"/>
                      <a:gd name="connsiteX1" fmla="*/ 0 w 10000"/>
                      <a:gd name="connsiteY1" fmla="*/ 7627 h 13232"/>
                      <a:gd name="connsiteX2" fmla="*/ 607 w 10000"/>
                      <a:gd name="connsiteY2" fmla="*/ 13161 h 13232"/>
                      <a:gd name="connsiteX3" fmla="*/ 2303 w 10000"/>
                      <a:gd name="connsiteY3" fmla="*/ 10629 h 13232"/>
                      <a:gd name="connsiteX4" fmla="*/ 2303 w 10000"/>
                      <a:gd name="connsiteY4" fmla="*/ 8298 h 13232"/>
                      <a:gd name="connsiteX5" fmla="*/ 1789 w 10000"/>
                      <a:gd name="connsiteY5" fmla="*/ 5969 h 13232"/>
                      <a:gd name="connsiteX6" fmla="*/ 1969 w 10000"/>
                      <a:gd name="connsiteY6" fmla="*/ 5563 h 13232"/>
                      <a:gd name="connsiteX7" fmla="*/ 7955 w 10000"/>
                      <a:gd name="connsiteY7" fmla="*/ 5563 h 13232"/>
                      <a:gd name="connsiteX8" fmla="*/ 8135 w 10000"/>
                      <a:gd name="connsiteY8" fmla="*/ 5969 h 13232"/>
                      <a:gd name="connsiteX9" fmla="*/ 8263 w 10000"/>
                      <a:gd name="connsiteY9" fmla="*/ 13161 h 13232"/>
                      <a:gd name="connsiteX10" fmla="*/ 9317 w 10000"/>
                      <a:gd name="connsiteY10" fmla="*/ 13161 h 13232"/>
                      <a:gd name="connsiteX11" fmla="*/ 9959 w 10000"/>
                      <a:gd name="connsiteY11" fmla="*/ 8298 h 13232"/>
                      <a:gd name="connsiteX0" fmla="*/ 9959 w 10000"/>
                      <a:gd name="connsiteY0" fmla="*/ 8467 h 13401"/>
                      <a:gd name="connsiteX1" fmla="*/ 0 w 10000"/>
                      <a:gd name="connsiteY1" fmla="*/ 7796 h 13401"/>
                      <a:gd name="connsiteX2" fmla="*/ 607 w 10000"/>
                      <a:gd name="connsiteY2" fmla="*/ 13330 h 13401"/>
                      <a:gd name="connsiteX3" fmla="*/ 2303 w 10000"/>
                      <a:gd name="connsiteY3" fmla="*/ 10798 h 13401"/>
                      <a:gd name="connsiteX4" fmla="*/ 2303 w 10000"/>
                      <a:gd name="connsiteY4" fmla="*/ 8467 h 13401"/>
                      <a:gd name="connsiteX5" fmla="*/ 1789 w 10000"/>
                      <a:gd name="connsiteY5" fmla="*/ 6138 h 13401"/>
                      <a:gd name="connsiteX6" fmla="*/ 1969 w 10000"/>
                      <a:gd name="connsiteY6" fmla="*/ 5732 h 13401"/>
                      <a:gd name="connsiteX7" fmla="*/ 7955 w 10000"/>
                      <a:gd name="connsiteY7" fmla="*/ 5732 h 13401"/>
                      <a:gd name="connsiteX8" fmla="*/ 8135 w 10000"/>
                      <a:gd name="connsiteY8" fmla="*/ 6138 h 13401"/>
                      <a:gd name="connsiteX9" fmla="*/ 8263 w 10000"/>
                      <a:gd name="connsiteY9" fmla="*/ 13330 h 13401"/>
                      <a:gd name="connsiteX10" fmla="*/ 9317 w 10000"/>
                      <a:gd name="connsiteY10" fmla="*/ 13330 h 13401"/>
                      <a:gd name="connsiteX11" fmla="*/ 9959 w 10000"/>
                      <a:gd name="connsiteY11" fmla="*/ 8467 h 13401"/>
                      <a:gd name="connsiteX0" fmla="*/ 9959 w 10000"/>
                      <a:gd name="connsiteY0" fmla="*/ 8659 h 13593"/>
                      <a:gd name="connsiteX1" fmla="*/ 0 w 10000"/>
                      <a:gd name="connsiteY1" fmla="*/ 7988 h 13593"/>
                      <a:gd name="connsiteX2" fmla="*/ 607 w 10000"/>
                      <a:gd name="connsiteY2" fmla="*/ 13522 h 13593"/>
                      <a:gd name="connsiteX3" fmla="*/ 2303 w 10000"/>
                      <a:gd name="connsiteY3" fmla="*/ 10990 h 13593"/>
                      <a:gd name="connsiteX4" fmla="*/ 2303 w 10000"/>
                      <a:gd name="connsiteY4" fmla="*/ 8659 h 13593"/>
                      <a:gd name="connsiteX5" fmla="*/ 1789 w 10000"/>
                      <a:gd name="connsiteY5" fmla="*/ 6330 h 13593"/>
                      <a:gd name="connsiteX6" fmla="*/ 1969 w 10000"/>
                      <a:gd name="connsiteY6" fmla="*/ 5924 h 13593"/>
                      <a:gd name="connsiteX7" fmla="*/ 7955 w 10000"/>
                      <a:gd name="connsiteY7" fmla="*/ 5924 h 13593"/>
                      <a:gd name="connsiteX8" fmla="*/ 8135 w 10000"/>
                      <a:gd name="connsiteY8" fmla="*/ 6330 h 13593"/>
                      <a:gd name="connsiteX9" fmla="*/ 8263 w 10000"/>
                      <a:gd name="connsiteY9" fmla="*/ 13522 h 13593"/>
                      <a:gd name="connsiteX10" fmla="*/ 9317 w 10000"/>
                      <a:gd name="connsiteY10" fmla="*/ 13522 h 13593"/>
                      <a:gd name="connsiteX11" fmla="*/ 9959 w 10000"/>
                      <a:gd name="connsiteY11" fmla="*/ 8659 h 13593"/>
                      <a:gd name="connsiteX0" fmla="*/ 9959 w 10000"/>
                      <a:gd name="connsiteY0" fmla="*/ 8659 h 13524"/>
                      <a:gd name="connsiteX1" fmla="*/ 0 w 10000"/>
                      <a:gd name="connsiteY1" fmla="*/ 7988 h 13524"/>
                      <a:gd name="connsiteX2" fmla="*/ 607 w 10000"/>
                      <a:gd name="connsiteY2" fmla="*/ 13522 h 13524"/>
                      <a:gd name="connsiteX3" fmla="*/ 2303 w 10000"/>
                      <a:gd name="connsiteY3" fmla="*/ 8659 h 13524"/>
                      <a:gd name="connsiteX4" fmla="*/ 1789 w 10000"/>
                      <a:gd name="connsiteY4" fmla="*/ 6330 h 13524"/>
                      <a:gd name="connsiteX5" fmla="*/ 1969 w 10000"/>
                      <a:gd name="connsiteY5" fmla="*/ 5924 h 13524"/>
                      <a:gd name="connsiteX6" fmla="*/ 7955 w 10000"/>
                      <a:gd name="connsiteY6" fmla="*/ 5924 h 13524"/>
                      <a:gd name="connsiteX7" fmla="*/ 8135 w 10000"/>
                      <a:gd name="connsiteY7" fmla="*/ 6330 h 13524"/>
                      <a:gd name="connsiteX8" fmla="*/ 8263 w 10000"/>
                      <a:gd name="connsiteY8" fmla="*/ 13522 h 13524"/>
                      <a:gd name="connsiteX9" fmla="*/ 9317 w 10000"/>
                      <a:gd name="connsiteY9" fmla="*/ 13522 h 13524"/>
                      <a:gd name="connsiteX10" fmla="*/ 9959 w 10000"/>
                      <a:gd name="connsiteY10" fmla="*/ 8659 h 13524"/>
                      <a:gd name="connsiteX0" fmla="*/ 9959 w 10000"/>
                      <a:gd name="connsiteY0" fmla="*/ 8659 h 13538"/>
                      <a:gd name="connsiteX1" fmla="*/ 0 w 10000"/>
                      <a:gd name="connsiteY1" fmla="*/ 7988 h 13538"/>
                      <a:gd name="connsiteX2" fmla="*/ 607 w 10000"/>
                      <a:gd name="connsiteY2" fmla="*/ 13522 h 13538"/>
                      <a:gd name="connsiteX3" fmla="*/ 2303 w 10000"/>
                      <a:gd name="connsiteY3" fmla="*/ 8659 h 13538"/>
                      <a:gd name="connsiteX4" fmla="*/ 1789 w 10000"/>
                      <a:gd name="connsiteY4" fmla="*/ 6330 h 13538"/>
                      <a:gd name="connsiteX5" fmla="*/ 1969 w 10000"/>
                      <a:gd name="connsiteY5" fmla="*/ 5924 h 13538"/>
                      <a:gd name="connsiteX6" fmla="*/ 7955 w 10000"/>
                      <a:gd name="connsiteY6" fmla="*/ 5924 h 13538"/>
                      <a:gd name="connsiteX7" fmla="*/ 8135 w 10000"/>
                      <a:gd name="connsiteY7" fmla="*/ 6330 h 13538"/>
                      <a:gd name="connsiteX8" fmla="*/ 8263 w 10000"/>
                      <a:gd name="connsiteY8" fmla="*/ 13522 h 13538"/>
                      <a:gd name="connsiteX9" fmla="*/ 9317 w 10000"/>
                      <a:gd name="connsiteY9" fmla="*/ 13522 h 13538"/>
                      <a:gd name="connsiteX10" fmla="*/ 9959 w 10000"/>
                      <a:gd name="connsiteY10" fmla="*/ 8659 h 13538"/>
                      <a:gd name="connsiteX0" fmla="*/ 9959 w 10000"/>
                      <a:gd name="connsiteY0" fmla="*/ 8659 h 13553"/>
                      <a:gd name="connsiteX1" fmla="*/ 0 w 10000"/>
                      <a:gd name="connsiteY1" fmla="*/ 7988 h 13553"/>
                      <a:gd name="connsiteX2" fmla="*/ 607 w 10000"/>
                      <a:gd name="connsiteY2" fmla="*/ 13522 h 13553"/>
                      <a:gd name="connsiteX3" fmla="*/ 2303 w 10000"/>
                      <a:gd name="connsiteY3" fmla="*/ 8659 h 13553"/>
                      <a:gd name="connsiteX4" fmla="*/ 1789 w 10000"/>
                      <a:gd name="connsiteY4" fmla="*/ 6330 h 13553"/>
                      <a:gd name="connsiteX5" fmla="*/ 1969 w 10000"/>
                      <a:gd name="connsiteY5" fmla="*/ 5924 h 13553"/>
                      <a:gd name="connsiteX6" fmla="*/ 7955 w 10000"/>
                      <a:gd name="connsiteY6" fmla="*/ 5924 h 13553"/>
                      <a:gd name="connsiteX7" fmla="*/ 8135 w 10000"/>
                      <a:gd name="connsiteY7" fmla="*/ 6330 h 13553"/>
                      <a:gd name="connsiteX8" fmla="*/ 8263 w 10000"/>
                      <a:gd name="connsiteY8" fmla="*/ 13522 h 13553"/>
                      <a:gd name="connsiteX9" fmla="*/ 9317 w 10000"/>
                      <a:gd name="connsiteY9" fmla="*/ 13522 h 13553"/>
                      <a:gd name="connsiteX10" fmla="*/ 9959 w 10000"/>
                      <a:gd name="connsiteY10" fmla="*/ 8659 h 13553"/>
                      <a:gd name="connsiteX0" fmla="*/ 9959 w 10000"/>
                      <a:gd name="connsiteY0" fmla="*/ 8659 h 13522"/>
                      <a:gd name="connsiteX1" fmla="*/ 0 w 10000"/>
                      <a:gd name="connsiteY1" fmla="*/ 7988 h 13522"/>
                      <a:gd name="connsiteX2" fmla="*/ 607 w 10000"/>
                      <a:gd name="connsiteY2" fmla="*/ 13522 h 13522"/>
                      <a:gd name="connsiteX3" fmla="*/ 2303 w 10000"/>
                      <a:gd name="connsiteY3" fmla="*/ 8659 h 13522"/>
                      <a:gd name="connsiteX4" fmla="*/ 1789 w 10000"/>
                      <a:gd name="connsiteY4" fmla="*/ 6330 h 13522"/>
                      <a:gd name="connsiteX5" fmla="*/ 1969 w 10000"/>
                      <a:gd name="connsiteY5" fmla="*/ 5924 h 13522"/>
                      <a:gd name="connsiteX6" fmla="*/ 7955 w 10000"/>
                      <a:gd name="connsiteY6" fmla="*/ 5924 h 13522"/>
                      <a:gd name="connsiteX7" fmla="*/ 8135 w 10000"/>
                      <a:gd name="connsiteY7" fmla="*/ 6330 h 13522"/>
                      <a:gd name="connsiteX8" fmla="*/ 8263 w 10000"/>
                      <a:gd name="connsiteY8" fmla="*/ 13522 h 13522"/>
                      <a:gd name="connsiteX9" fmla="*/ 9317 w 10000"/>
                      <a:gd name="connsiteY9" fmla="*/ 13522 h 13522"/>
                      <a:gd name="connsiteX10" fmla="*/ 9959 w 10000"/>
                      <a:gd name="connsiteY10" fmla="*/ 8659 h 13522"/>
                      <a:gd name="connsiteX0" fmla="*/ 9959 w 10000"/>
                      <a:gd name="connsiteY0" fmla="*/ 8659 h 13571"/>
                      <a:gd name="connsiteX1" fmla="*/ 0 w 10000"/>
                      <a:gd name="connsiteY1" fmla="*/ 7988 h 13571"/>
                      <a:gd name="connsiteX2" fmla="*/ 607 w 10000"/>
                      <a:gd name="connsiteY2" fmla="*/ 13522 h 13571"/>
                      <a:gd name="connsiteX3" fmla="*/ 2303 w 10000"/>
                      <a:gd name="connsiteY3" fmla="*/ 8659 h 13571"/>
                      <a:gd name="connsiteX4" fmla="*/ 1789 w 10000"/>
                      <a:gd name="connsiteY4" fmla="*/ 6330 h 13571"/>
                      <a:gd name="connsiteX5" fmla="*/ 1969 w 10000"/>
                      <a:gd name="connsiteY5" fmla="*/ 5924 h 13571"/>
                      <a:gd name="connsiteX6" fmla="*/ 7955 w 10000"/>
                      <a:gd name="connsiteY6" fmla="*/ 5924 h 13571"/>
                      <a:gd name="connsiteX7" fmla="*/ 8135 w 10000"/>
                      <a:gd name="connsiteY7" fmla="*/ 6330 h 13571"/>
                      <a:gd name="connsiteX8" fmla="*/ 8263 w 10000"/>
                      <a:gd name="connsiteY8" fmla="*/ 13522 h 13571"/>
                      <a:gd name="connsiteX9" fmla="*/ 9317 w 10000"/>
                      <a:gd name="connsiteY9" fmla="*/ 13522 h 13571"/>
                      <a:gd name="connsiteX10" fmla="*/ 9959 w 10000"/>
                      <a:gd name="connsiteY10" fmla="*/ 8659 h 13571"/>
                      <a:gd name="connsiteX0" fmla="*/ 9959 w 10000"/>
                      <a:gd name="connsiteY0" fmla="*/ 8659 h 13525"/>
                      <a:gd name="connsiteX1" fmla="*/ 0 w 10000"/>
                      <a:gd name="connsiteY1" fmla="*/ 7988 h 13525"/>
                      <a:gd name="connsiteX2" fmla="*/ 607 w 10000"/>
                      <a:gd name="connsiteY2" fmla="*/ 13522 h 13525"/>
                      <a:gd name="connsiteX3" fmla="*/ 2303 w 10000"/>
                      <a:gd name="connsiteY3" fmla="*/ 8659 h 13525"/>
                      <a:gd name="connsiteX4" fmla="*/ 1789 w 10000"/>
                      <a:gd name="connsiteY4" fmla="*/ 6330 h 13525"/>
                      <a:gd name="connsiteX5" fmla="*/ 1969 w 10000"/>
                      <a:gd name="connsiteY5" fmla="*/ 5924 h 13525"/>
                      <a:gd name="connsiteX6" fmla="*/ 7955 w 10000"/>
                      <a:gd name="connsiteY6" fmla="*/ 5924 h 13525"/>
                      <a:gd name="connsiteX7" fmla="*/ 8135 w 10000"/>
                      <a:gd name="connsiteY7" fmla="*/ 6330 h 13525"/>
                      <a:gd name="connsiteX8" fmla="*/ 8263 w 10000"/>
                      <a:gd name="connsiteY8" fmla="*/ 13522 h 13525"/>
                      <a:gd name="connsiteX9" fmla="*/ 9317 w 10000"/>
                      <a:gd name="connsiteY9" fmla="*/ 13522 h 13525"/>
                      <a:gd name="connsiteX10" fmla="*/ 9959 w 10000"/>
                      <a:gd name="connsiteY10" fmla="*/ 8659 h 13525"/>
                      <a:gd name="connsiteX0" fmla="*/ 9959 w 10000"/>
                      <a:gd name="connsiteY0" fmla="*/ 8659 h 13526"/>
                      <a:gd name="connsiteX1" fmla="*/ 0 w 10000"/>
                      <a:gd name="connsiteY1" fmla="*/ 7988 h 13526"/>
                      <a:gd name="connsiteX2" fmla="*/ 607 w 10000"/>
                      <a:gd name="connsiteY2" fmla="*/ 13522 h 13526"/>
                      <a:gd name="connsiteX3" fmla="*/ 2303 w 10000"/>
                      <a:gd name="connsiteY3" fmla="*/ 8659 h 13526"/>
                      <a:gd name="connsiteX4" fmla="*/ 1789 w 10000"/>
                      <a:gd name="connsiteY4" fmla="*/ 6330 h 13526"/>
                      <a:gd name="connsiteX5" fmla="*/ 1969 w 10000"/>
                      <a:gd name="connsiteY5" fmla="*/ 5924 h 13526"/>
                      <a:gd name="connsiteX6" fmla="*/ 7955 w 10000"/>
                      <a:gd name="connsiteY6" fmla="*/ 5924 h 13526"/>
                      <a:gd name="connsiteX7" fmla="*/ 8135 w 10000"/>
                      <a:gd name="connsiteY7" fmla="*/ 6330 h 13526"/>
                      <a:gd name="connsiteX8" fmla="*/ 8263 w 10000"/>
                      <a:gd name="connsiteY8" fmla="*/ 13522 h 13526"/>
                      <a:gd name="connsiteX9" fmla="*/ 9317 w 10000"/>
                      <a:gd name="connsiteY9" fmla="*/ 13522 h 13526"/>
                      <a:gd name="connsiteX10" fmla="*/ 9959 w 10000"/>
                      <a:gd name="connsiteY10" fmla="*/ 8659 h 13526"/>
                      <a:gd name="connsiteX0" fmla="*/ 9959 w 10000"/>
                      <a:gd name="connsiteY0" fmla="*/ 8659 h 13525"/>
                      <a:gd name="connsiteX1" fmla="*/ 0 w 10000"/>
                      <a:gd name="connsiteY1" fmla="*/ 7988 h 13525"/>
                      <a:gd name="connsiteX2" fmla="*/ 607 w 10000"/>
                      <a:gd name="connsiteY2" fmla="*/ 13522 h 13525"/>
                      <a:gd name="connsiteX3" fmla="*/ 2303 w 10000"/>
                      <a:gd name="connsiteY3" fmla="*/ 8659 h 13525"/>
                      <a:gd name="connsiteX4" fmla="*/ 1789 w 10000"/>
                      <a:gd name="connsiteY4" fmla="*/ 6330 h 13525"/>
                      <a:gd name="connsiteX5" fmla="*/ 1969 w 10000"/>
                      <a:gd name="connsiteY5" fmla="*/ 5924 h 13525"/>
                      <a:gd name="connsiteX6" fmla="*/ 7955 w 10000"/>
                      <a:gd name="connsiteY6" fmla="*/ 5924 h 13525"/>
                      <a:gd name="connsiteX7" fmla="*/ 8135 w 10000"/>
                      <a:gd name="connsiteY7" fmla="*/ 6330 h 13525"/>
                      <a:gd name="connsiteX8" fmla="*/ 8263 w 10000"/>
                      <a:gd name="connsiteY8" fmla="*/ 13522 h 13525"/>
                      <a:gd name="connsiteX9" fmla="*/ 9317 w 10000"/>
                      <a:gd name="connsiteY9" fmla="*/ 13522 h 13525"/>
                      <a:gd name="connsiteX10" fmla="*/ 9959 w 10000"/>
                      <a:gd name="connsiteY10" fmla="*/ 8659 h 13525"/>
                      <a:gd name="connsiteX0" fmla="*/ 9959 w 10000"/>
                      <a:gd name="connsiteY0" fmla="*/ 8659 h 13528"/>
                      <a:gd name="connsiteX1" fmla="*/ 0 w 10000"/>
                      <a:gd name="connsiteY1" fmla="*/ 7988 h 13528"/>
                      <a:gd name="connsiteX2" fmla="*/ 607 w 10000"/>
                      <a:gd name="connsiteY2" fmla="*/ 13522 h 13528"/>
                      <a:gd name="connsiteX3" fmla="*/ 2303 w 10000"/>
                      <a:gd name="connsiteY3" fmla="*/ 8659 h 13528"/>
                      <a:gd name="connsiteX4" fmla="*/ 1789 w 10000"/>
                      <a:gd name="connsiteY4" fmla="*/ 6330 h 13528"/>
                      <a:gd name="connsiteX5" fmla="*/ 1969 w 10000"/>
                      <a:gd name="connsiteY5" fmla="*/ 5924 h 13528"/>
                      <a:gd name="connsiteX6" fmla="*/ 7955 w 10000"/>
                      <a:gd name="connsiteY6" fmla="*/ 5924 h 13528"/>
                      <a:gd name="connsiteX7" fmla="*/ 8135 w 10000"/>
                      <a:gd name="connsiteY7" fmla="*/ 6330 h 13528"/>
                      <a:gd name="connsiteX8" fmla="*/ 8263 w 10000"/>
                      <a:gd name="connsiteY8" fmla="*/ 13522 h 13528"/>
                      <a:gd name="connsiteX9" fmla="*/ 9317 w 10000"/>
                      <a:gd name="connsiteY9" fmla="*/ 13522 h 13528"/>
                      <a:gd name="connsiteX10" fmla="*/ 9959 w 10000"/>
                      <a:gd name="connsiteY10" fmla="*/ 8659 h 13528"/>
                      <a:gd name="connsiteX0" fmla="*/ 9959 w 10000"/>
                      <a:gd name="connsiteY0" fmla="*/ 8659 h 13646"/>
                      <a:gd name="connsiteX1" fmla="*/ 0 w 10000"/>
                      <a:gd name="connsiteY1" fmla="*/ 7988 h 13646"/>
                      <a:gd name="connsiteX2" fmla="*/ 607 w 10000"/>
                      <a:gd name="connsiteY2" fmla="*/ 13522 h 13646"/>
                      <a:gd name="connsiteX3" fmla="*/ 2303 w 10000"/>
                      <a:gd name="connsiteY3" fmla="*/ 8659 h 13646"/>
                      <a:gd name="connsiteX4" fmla="*/ 1789 w 10000"/>
                      <a:gd name="connsiteY4" fmla="*/ 6330 h 13646"/>
                      <a:gd name="connsiteX5" fmla="*/ 1969 w 10000"/>
                      <a:gd name="connsiteY5" fmla="*/ 5924 h 13646"/>
                      <a:gd name="connsiteX6" fmla="*/ 7955 w 10000"/>
                      <a:gd name="connsiteY6" fmla="*/ 5924 h 13646"/>
                      <a:gd name="connsiteX7" fmla="*/ 8135 w 10000"/>
                      <a:gd name="connsiteY7" fmla="*/ 6330 h 13646"/>
                      <a:gd name="connsiteX8" fmla="*/ 8263 w 10000"/>
                      <a:gd name="connsiteY8" fmla="*/ 13522 h 13646"/>
                      <a:gd name="connsiteX9" fmla="*/ 9317 w 10000"/>
                      <a:gd name="connsiteY9" fmla="*/ 13522 h 13646"/>
                      <a:gd name="connsiteX10" fmla="*/ 9959 w 10000"/>
                      <a:gd name="connsiteY10" fmla="*/ 8659 h 13646"/>
                      <a:gd name="connsiteX0" fmla="*/ 9959 w 10000"/>
                      <a:gd name="connsiteY0" fmla="*/ 8659 h 13712"/>
                      <a:gd name="connsiteX1" fmla="*/ 0 w 10000"/>
                      <a:gd name="connsiteY1" fmla="*/ 7988 h 13712"/>
                      <a:gd name="connsiteX2" fmla="*/ 607 w 10000"/>
                      <a:gd name="connsiteY2" fmla="*/ 13522 h 13712"/>
                      <a:gd name="connsiteX3" fmla="*/ 2287 w 10000"/>
                      <a:gd name="connsiteY3" fmla="*/ 9240 h 13712"/>
                      <a:gd name="connsiteX4" fmla="*/ 1789 w 10000"/>
                      <a:gd name="connsiteY4" fmla="*/ 6330 h 13712"/>
                      <a:gd name="connsiteX5" fmla="*/ 1969 w 10000"/>
                      <a:gd name="connsiteY5" fmla="*/ 5924 h 13712"/>
                      <a:gd name="connsiteX6" fmla="*/ 7955 w 10000"/>
                      <a:gd name="connsiteY6" fmla="*/ 5924 h 13712"/>
                      <a:gd name="connsiteX7" fmla="*/ 8135 w 10000"/>
                      <a:gd name="connsiteY7" fmla="*/ 6330 h 13712"/>
                      <a:gd name="connsiteX8" fmla="*/ 8263 w 10000"/>
                      <a:gd name="connsiteY8" fmla="*/ 13522 h 13712"/>
                      <a:gd name="connsiteX9" fmla="*/ 9317 w 10000"/>
                      <a:gd name="connsiteY9" fmla="*/ 13522 h 13712"/>
                      <a:gd name="connsiteX10" fmla="*/ 9959 w 10000"/>
                      <a:gd name="connsiteY10" fmla="*/ 8659 h 13712"/>
                      <a:gd name="connsiteX0" fmla="*/ 9959 w 10000"/>
                      <a:gd name="connsiteY0" fmla="*/ 8659 h 13596"/>
                      <a:gd name="connsiteX1" fmla="*/ 0 w 10000"/>
                      <a:gd name="connsiteY1" fmla="*/ 7988 h 13596"/>
                      <a:gd name="connsiteX2" fmla="*/ 607 w 10000"/>
                      <a:gd name="connsiteY2" fmla="*/ 13522 h 13596"/>
                      <a:gd name="connsiteX3" fmla="*/ 2287 w 10000"/>
                      <a:gd name="connsiteY3" fmla="*/ 9240 h 13596"/>
                      <a:gd name="connsiteX4" fmla="*/ 1789 w 10000"/>
                      <a:gd name="connsiteY4" fmla="*/ 6330 h 13596"/>
                      <a:gd name="connsiteX5" fmla="*/ 1969 w 10000"/>
                      <a:gd name="connsiteY5" fmla="*/ 5924 h 13596"/>
                      <a:gd name="connsiteX6" fmla="*/ 7955 w 10000"/>
                      <a:gd name="connsiteY6" fmla="*/ 5924 h 13596"/>
                      <a:gd name="connsiteX7" fmla="*/ 8135 w 10000"/>
                      <a:gd name="connsiteY7" fmla="*/ 6330 h 13596"/>
                      <a:gd name="connsiteX8" fmla="*/ 8263 w 10000"/>
                      <a:gd name="connsiteY8" fmla="*/ 13522 h 13596"/>
                      <a:gd name="connsiteX9" fmla="*/ 9317 w 10000"/>
                      <a:gd name="connsiteY9" fmla="*/ 13522 h 13596"/>
                      <a:gd name="connsiteX10" fmla="*/ 9959 w 10000"/>
                      <a:gd name="connsiteY10" fmla="*/ 8659 h 13596"/>
                      <a:gd name="connsiteX0" fmla="*/ 9959 w 10000"/>
                      <a:gd name="connsiteY0" fmla="*/ 8659 h 13585"/>
                      <a:gd name="connsiteX1" fmla="*/ 0 w 10000"/>
                      <a:gd name="connsiteY1" fmla="*/ 7988 h 13585"/>
                      <a:gd name="connsiteX2" fmla="*/ 607 w 10000"/>
                      <a:gd name="connsiteY2" fmla="*/ 13522 h 13585"/>
                      <a:gd name="connsiteX3" fmla="*/ 2287 w 10000"/>
                      <a:gd name="connsiteY3" fmla="*/ 9240 h 13585"/>
                      <a:gd name="connsiteX4" fmla="*/ 1789 w 10000"/>
                      <a:gd name="connsiteY4" fmla="*/ 6330 h 13585"/>
                      <a:gd name="connsiteX5" fmla="*/ 1969 w 10000"/>
                      <a:gd name="connsiteY5" fmla="*/ 5924 h 13585"/>
                      <a:gd name="connsiteX6" fmla="*/ 7955 w 10000"/>
                      <a:gd name="connsiteY6" fmla="*/ 5924 h 13585"/>
                      <a:gd name="connsiteX7" fmla="*/ 8135 w 10000"/>
                      <a:gd name="connsiteY7" fmla="*/ 6330 h 13585"/>
                      <a:gd name="connsiteX8" fmla="*/ 8263 w 10000"/>
                      <a:gd name="connsiteY8" fmla="*/ 13522 h 13585"/>
                      <a:gd name="connsiteX9" fmla="*/ 9317 w 10000"/>
                      <a:gd name="connsiteY9" fmla="*/ 13522 h 13585"/>
                      <a:gd name="connsiteX10" fmla="*/ 9959 w 10000"/>
                      <a:gd name="connsiteY10" fmla="*/ 8659 h 13585"/>
                      <a:gd name="connsiteX0" fmla="*/ 9959 w 10000"/>
                      <a:gd name="connsiteY0" fmla="*/ 8659 h 13586"/>
                      <a:gd name="connsiteX1" fmla="*/ 0 w 10000"/>
                      <a:gd name="connsiteY1" fmla="*/ 7988 h 13586"/>
                      <a:gd name="connsiteX2" fmla="*/ 607 w 10000"/>
                      <a:gd name="connsiteY2" fmla="*/ 13522 h 13586"/>
                      <a:gd name="connsiteX3" fmla="*/ 2287 w 10000"/>
                      <a:gd name="connsiteY3" fmla="*/ 9240 h 13586"/>
                      <a:gd name="connsiteX4" fmla="*/ 1789 w 10000"/>
                      <a:gd name="connsiteY4" fmla="*/ 6330 h 13586"/>
                      <a:gd name="connsiteX5" fmla="*/ 1969 w 10000"/>
                      <a:gd name="connsiteY5" fmla="*/ 5924 h 13586"/>
                      <a:gd name="connsiteX6" fmla="*/ 7955 w 10000"/>
                      <a:gd name="connsiteY6" fmla="*/ 5924 h 13586"/>
                      <a:gd name="connsiteX7" fmla="*/ 8135 w 10000"/>
                      <a:gd name="connsiteY7" fmla="*/ 6330 h 13586"/>
                      <a:gd name="connsiteX8" fmla="*/ 8263 w 10000"/>
                      <a:gd name="connsiteY8" fmla="*/ 13522 h 13586"/>
                      <a:gd name="connsiteX9" fmla="*/ 9317 w 10000"/>
                      <a:gd name="connsiteY9" fmla="*/ 13522 h 13586"/>
                      <a:gd name="connsiteX10" fmla="*/ 9959 w 10000"/>
                      <a:gd name="connsiteY10" fmla="*/ 8659 h 13586"/>
                      <a:gd name="connsiteX0" fmla="*/ 9959 w 10000"/>
                      <a:gd name="connsiteY0" fmla="*/ 8659 h 13599"/>
                      <a:gd name="connsiteX1" fmla="*/ 0 w 10000"/>
                      <a:gd name="connsiteY1" fmla="*/ 7988 h 13599"/>
                      <a:gd name="connsiteX2" fmla="*/ 607 w 10000"/>
                      <a:gd name="connsiteY2" fmla="*/ 13522 h 13599"/>
                      <a:gd name="connsiteX3" fmla="*/ 2205 w 10000"/>
                      <a:gd name="connsiteY3" fmla="*/ 9626 h 13599"/>
                      <a:gd name="connsiteX4" fmla="*/ 1789 w 10000"/>
                      <a:gd name="connsiteY4" fmla="*/ 6330 h 13599"/>
                      <a:gd name="connsiteX5" fmla="*/ 1969 w 10000"/>
                      <a:gd name="connsiteY5" fmla="*/ 5924 h 13599"/>
                      <a:gd name="connsiteX6" fmla="*/ 7955 w 10000"/>
                      <a:gd name="connsiteY6" fmla="*/ 5924 h 13599"/>
                      <a:gd name="connsiteX7" fmla="*/ 8135 w 10000"/>
                      <a:gd name="connsiteY7" fmla="*/ 6330 h 13599"/>
                      <a:gd name="connsiteX8" fmla="*/ 8263 w 10000"/>
                      <a:gd name="connsiteY8" fmla="*/ 13522 h 13599"/>
                      <a:gd name="connsiteX9" fmla="*/ 9317 w 10000"/>
                      <a:gd name="connsiteY9" fmla="*/ 13522 h 13599"/>
                      <a:gd name="connsiteX10" fmla="*/ 9959 w 10000"/>
                      <a:gd name="connsiteY10" fmla="*/ 8659 h 13599"/>
                      <a:gd name="connsiteX0" fmla="*/ 9959 w 10000"/>
                      <a:gd name="connsiteY0" fmla="*/ 8659 h 13593"/>
                      <a:gd name="connsiteX1" fmla="*/ 0 w 10000"/>
                      <a:gd name="connsiteY1" fmla="*/ 7988 h 13593"/>
                      <a:gd name="connsiteX2" fmla="*/ 607 w 10000"/>
                      <a:gd name="connsiteY2" fmla="*/ 13522 h 13593"/>
                      <a:gd name="connsiteX3" fmla="*/ 2205 w 10000"/>
                      <a:gd name="connsiteY3" fmla="*/ 9626 h 13593"/>
                      <a:gd name="connsiteX4" fmla="*/ 1789 w 10000"/>
                      <a:gd name="connsiteY4" fmla="*/ 6330 h 13593"/>
                      <a:gd name="connsiteX5" fmla="*/ 1969 w 10000"/>
                      <a:gd name="connsiteY5" fmla="*/ 5924 h 13593"/>
                      <a:gd name="connsiteX6" fmla="*/ 7955 w 10000"/>
                      <a:gd name="connsiteY6" fmla="*/ 5924 h 13593"/>
                      <a:gd name="connsiteX7" fmla="*/ 8135 w 10000"/>
                      <a:gd name="connsiteY7" fmla="*/ 6330 h 13593"/>
                      <a:gd name="connsiteX8" fmla="*/ 8263 w 10000"/>
                      <a:gd name="connsiteY8" fmla="*/ 13522 h 13593"/>
                      <a:gd name="connsiteX9" fmla="*/ 9317 w 10000"/>
                      <a:gd name="connsiteY9" fmla="*/ 13522 h 13593"/>
                      <a:gd name="connsiteX10" fmla="*/ 9959 w 10000"/>
                      <a:gd name="connsiteY10" fmla="*/ 8659 h 13593"/>
                      <a:gd name="connsiteX0" fmla="*/ 9959 w 10000"/>
                      <a:gd name="connsiteY0" fmla="*/ 8659 h 13593"/>
                      <a:gd name="connsiteX1" fmla="*/ 0 w 10000"/>
                      <a:gd name="connsiteY1" fmla="*/ 7988 h 13593"/>
                      <a:gd name="connsiteX2" fmla="*/ 607 w 10000"/>
                      <a:gd name="connsiteY2" fmla="*/ 13522 h 13593"/>
                      <a:gd name="connsiteX3" fmla="*/ 2205 w 10000"/>
                      <a:gd name="connsiteY3" fmla="*/ 9626 h 13593"/>
                      <a:gd name="connsiteX4" fmla="*/ 1789 w 10000"/>
                      <a:gd name="connsiteY4" fmla="*/ 6330 h 13593"/>
                      <a:gd name="connsiteX5" fmla="*/ 1969 w 10000"/>
                      <a:gd name="connsiteY5" fmla="*/ 5924 h 13593"/>
                      <a:gd name="connsiteX6" fmla="*/ 7955 w 10000"/>
                      <a:gd name="connsiteY6" fmla="*/ 5924 h 13593"/>
                      <a:gd name="connsiteX7" fmla="*/ 8135 w 10000"/>
                      <a:gd name="connsiteY7" fmla="*/ 6330 h 13593"/>
                      <a:gd name="connsiteX8" fmla="*/ 8263 w 10000"/>
                      <a:gd name="connsiteY8" fmla="*/ 13522 h 13593"/>
                      <a:gd name="connsiteX9" fmla="*/ 9317 w 10000"/>
                      <a:gd name="connsiteY9" fmla="*/ 13522 h 13593"/>
                      <a:gd name="connsiteX10" fmla="*/ 9959 w 10000"/>
                      <a:gd name="connsiteY10" fmla="*/ 8659 h 13593"/>
                      <a:gd name="connsiteX0" fmla="*/ 9959 w 10000"/>
                      <a:gd name="connsiteY0" fmla="*/ 8659 h 13607"/>
                      <a:gd name="connsiteX1" fmla="*/ 0 w 10000"/>
                      <a:gd name="connsiteY1" fmla="*/ 7988 h 13607"/>
                      <a:gd name="connsiteX2" fmla="*/ 607 w 10000"/>
                      <a:gd name="connsiteY2" fmla="*/ 13522 h 13607"/>
                      <a:gd name="connsiteX3" fmla="*/ 2205 w 10000"/>
                      <a:gd name="connsiteY3" fmla="*/ 9626 h 13607"/>
                      <a:gd name="connsiteX4" fmla="*/ 1789 w 10000"/>
                      <a:gd name="connsiteY4" fmla="*/ 6330 h 13607"/>
                      <a:gd name="connsiteX5" fmla="*/ 1969 w 10000"/>
                      <a:gd name="connsiteY5" fmla="*/ 5924 h 13607"/>
                      <a:gd name="connsiteX6" fmla="*/ 7955 w 10000"/>
                      <a:gd name="connsiteY6" fmla="*/ 5924 h 13607"/>
                      <a:gd name="connsiteX7" fmla="*/ 8135 w 10000"/>
                      <a:gd name="connsiteY7" fmla="*/ 6330 h 13607"/>
                      <a:gd name="connsiteX8" fmla="*/ 8263 w 10000"/>
                      <a:gd name="connsiteY8" fmla="*/ 13522 h 13607"/>
                      <a:gd name="connsiteX9" fmla="*/ 9317 w 10000"/>
                      <a:gd name="connsiteY9" fmla="*/ 13522 h 13607"/>
                      <a:gd name="connsiteX10" fmla="*/ 9959 w 10000"/>
                      <a:gd name="connsiteY10" fmla="*/ 8659 h 13607"/>
                      <a:gd name="connsiteX0" fmla="*/ 9959 w 10000"/>
                      <a:gd name="connsiteY0" fmla="*/ 8659 h 13620"/>
                      <a:gd name="connsiteX1" fmla="*/ 0 w 10000"/>
                      <a:gd name="connsiteY1" fmla="*/ 7988 h 13620"/>
                      <a:gd name="connsiteX2" fmla="*/ 607 w 10000"/>
                      <a:gd name="connsiteY2" fmla="*/ 13522 h 13620"/>
                      <a:gd name="connsiteX3" fmla="*/ 2205 w 10000"/>
                      <a:gd name="connsiteY3" fmla="*/ 9626 h 13620"/>
                      <a:gd name="connsiteX4" fmla="*/ 1789 w 10000"/>
                      <a:gd name="connsiteY4" fmla="*/ 6330 h 13620"/>
                      <a:gd name="connsiteX5" fmla="*/ 1969 w 10000"/>
                      <a:gd name="connsiteY5" fmla="*/ 5924 h 13620"/>
                      <a:gd name="connsiteX6" fmla="*/ 7955 w 10000"/>
                      <a:gd name="connsiteY6" fmla="*/ 5924 h 13620"/>
                      <a:gd name="connsiteX7" fmla="*/ 8135 w 10000"/>
                      <a:gd name="connsiteY7" fmla="*/ 6330 h 13620"/>
                      <a:gd name="connsiteX8" fmla="*/ 8263 w 10000"/>
                      <a:gd name="connsiteY8" fmla="*/ 13522 h 13620"/>
                      <a:gd name="connsiteX9" fmla="*/ 9317 w 10000"/>
                      <a:gd name="connsiteY9" fmla="*/ 13522 h 13620"/>
                      <a:gd name="connsiteX10" fmla="*/ 9959 w 10000"/>
                      <a:gd name="connsiteY10" fmla="*/ 8659 h 13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00" h="13620">
                        <a:moveTo>
                          <a:pt x="9959" y="8659"/>
                        </a:moveTo>
                        <a:cubicBezTo>
                          <a:pt x="9656" y="-3218"/>
                          <a:pt x="-18" y="-2333"/>
                          <a:pt x="0" y="7988"/>
                        </a:cubicBezTo>
                        <a:cubicBezTo>
                          <a:pt x="11" y="11998"/>
                          <a:pt x="223" y="13022"/>
                          <a:pt x="607" y="13522"/>
                        </a:cubicBezTo>
                        <a:cubicBezTo>
                          <a:pt x="1566" y="13956"/>
                          <a:pt x="2190" y="13017"/>
                          <a:pt x="2205" y="9626"/>
                        </a:cubicBezTo>
                        <a:cubicBezTo>
                          <a:pt x="2234" y="8915"/>
                          <a:pt x="2140" y="6721"/>
                          <a:pt x="1789" y="6330"/>
                        </a:cubicBezTo>
                        <a:cubicBezTo>
                          <a:pt x="1848" y="6194"/>
                          <a:pt x="1909" y="6059"/>
                          <a:pt x="1969" y="5924"/>
                        </a:cubicBezTo>
                        <a:cubicBezTo>
                          <a:pt x="3736" y="2175"/>
                          <a:pt x="6780" y="3532"/>
                          <a:pt x="7955" y="5924"/>
                        </a:cubicBezTo>
                        <a:lnTo>
                          <a:pt x="8135" y="6330"/>
                        </a:lnTo>
                        <a:cubicBezTo>
                          <a:pt x="7398" y="6497"/>
                          <a:pt x="7409" y="13553"/>
                          <a:pt x="8263" y="13522"/>
                        </a:cubicBezTo>
                        <a:lnTo>
                          <a:pt x="9317" y="13522"/>
                        </a:lnTo>
                        <a:cubicBezTo>
                          <a:pt x="9911" y="13163"/>
                          <a:pt x="10093" y="11377"/>
                          <a:pt x="9959" y="865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grpSp>
          </p:grpSp>
        </p:grpSp>
        <p:grpSp>
          <p:nvGrpSpPr>
            <p:cNvPr id="12" name="Group 11">
              <a:extLst>
                <a:ext uri="{FF2B5EF4-FFF2-40B4-BE49-F238E27FC236}">
                  <a16:creationId xmlns:a16="http://schemas.microsoft.com/office/drawing/2014/main" id="{063811C4-F5FD-4E09-8C85-EB56B548E19A}"/>
                </a:ext>
              </a:extLst>
            </p:cNvPr>
            <p:cNvGrpSpPr/>
            <p:nvPr/>
          </p:nvGrpSpPr>
          <p:grpSpPr>
            <a:xfrm>
              <a:off x="917574" y="5915919"/>
              <a:ext cx="3741850" cy="350646"/>
              <a:chOff x="535878" y="6195319"/>
              <a:chExt cx="3741850" cy="350646"/>
            </a:xfrm>
          </p:grpSpPr>
          <p:pic>
            <p:nvPicPr>
              <p:cNvPr id="13" name="Picture 12">
                <a:extLst>
                  <a:ext uri="{FF2B5EF4-FFF2-40B4-BE49-F238E27FC236}">
                    <a16:creationId xmlns:a16="http://schemas.microsoft.com/office/drawing/2014/main" id="{F2282239-4F89-4DFB-8151-5109B90E63B1}"/>
                  </a:ext>
                </a:extLst>
              </p:cNvPr>
              <p:cNvPicPr>
                <a:picLocks noChangeAspect="1"/>
              </p:cNvPicPr>
              <p:nvPr/>
            </p:nvPicPr>
            <p:blipFill rotWithShape="1">
              <a:blip r:embed="rId3">
                <a:extLst>
                  <a:ext uri="{28A0092B-C50C-407E-A947-70E740481C1C}">
                    <a14:useLocalDpi xmlns:a14="http://schemas.microsoft.com/office/drawing/2010/main" val="0"/>
                  </a:ext>
                </a:extLst>
              </a:blip>
              <a:srcRect t="33606" b="33943"/>
              <a:stretch/>
            </p:blipFill>
            <p:spPr>
              <a:xfrm>
                <a:off x="535878" y="6195319"/>
                <a:ext cx="3741850" cy="157791"/>
              </a:xfrm>
              <a:prstGeom prst="rect">
                <a:avLst/>
              </a:prstGeom>
            </p:spPr>
          </p:pic>
          <p:sp>
            <p:nvSpPr>
              <p:cNvPr id="14" name="Rectangle 13">
                <a:extLst>
                  <a:ext uri="{FF2B5EF4-FFF2-40B4-BE49-F238E27FC236}">
                    <a16:creationId xmlns:a16="http://schemas.microsoft.com/office/drawing/2014/main" id="{400228E0-B92F-479F-BBE4-5AADDB6C1C4B}"/>
                  </a:ext>
                </a:extLst>
              </p:cNvPr>
              <p:cNvSpPr/>
              <p:nvPr/>
            </p:nvSpPr>
            <p:spPr>
              <a:xfrm>
                <a:off x="542250" y="6282235"/>
                <a:ext cx="3640889" cy="2637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prstClr val="white"/>
                  </a:solidFill>
                  <a:latin typeface="Arial" panose="020B0604020202020204" pitchFamily="34" charset="0"/>
                  <a:cs typeface="Arial" panose="020B0604020202020204" pitchFamily="34" charset="0"/>
                </a:endParaRPr>
              </a:p>
            </p:txBody>
          </p:sp>
        </p:grpSp>
      </p:grpSp>
      <p:sp>
        <p:nvSpPr>
          <p:cNvPr id="4" name="TextBox 3">
            <a:extLst>
              <a:ext uri="{FF2B5EF4-FFF2-40B4-BE49-F238E27FC236}">
                <a16:creationId xmlns:a16="http://schemas.microsoft.com/office/drawing/2014/main" id="{464B791B-941C-4623-94F6-2C98589E0EB1}"/>
              </a:ext>
            </a:extLst>
          </p:cNvPr>
          <p:cNvSpPr txBox="1"/>
          <p:nvPr/>
        </p:nvSpPr>
        <p:spPr>
          <a:xfrm>
            <a:off x="304800" y="1524000"/>
            <a:ext cx="8610600" cy="523220"/>
          </a:xfrm>
          <a:prstGeom prst="rect">
            <a:avLst/>
          </a:prstGeom>
          <a:noFill/>
        </p:spPr>
        <p:txBody>
          <a:bodyPr wrap="square" rtlCol="0">
            <a:spAutoFit/>
          </a:bodyPr>
          <a:lstStyle/>
          <a:p>
            <a:r>
              <a:rPr lang="en-US" sz="2800" b="1" dirty="0">
                <a:latin typeface="+mj-lt"/>
              </a:rPr>
              <a:t>Components of a Sustainable Cleaning Program</a:t>
            </a:r>
          </a:p>
        </p:txBody>
      </p:sp>
      <p:sp>
        <p:nvSpPr>
          <p:cNvPr id="2" name="TextBox 1">
            <a:extLst>
              <a:ext uri="{FF2B5EF4-FFF2-40B4-BE49-F238E27FC236}">
                <a16:creationId xmlns:a16="http://schemas.microsoft.com/office/drawing/2014/main" id="{42EBF01B-F742-0A91-6ADB-1AE75B35B186}"/>
              </a:ext>
            </a:extLst>
          </p:cNvPr>
          <p:cNvSpPr txBox="1"/>
          <p:nvPr/>
        </p:nvSpPr>
        <p:spPr>
          <a:xfrm>
            <a:off x="365927" y="5395952"/>
            <a:ext cx="5137865" cy="1200329"/>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altLang="en-US" dirty="0">
                <a:latin typeface="+mn-lt"/>
              </a:rPr>
              <a:t>The LEED Existing Buildings O&amp;M (EBOM) certification program outlines these components in detail</a:t>
            </a:r>
          </a:p>
        </p:txBody>
      </p:sp>
    </p:spTree>
    <p:extLst>
      <p:ext uri="{BB962C8B-B14F-4D97-AF65-F5344CB8AC3E}">
        <p14:creationId xmlns:p14="http://schemas.microsoft.com/office/powerpoint/2010/main" val="2866472750"/>
      </p:ext>
    </p:extLst>
  </p:cSld>
  <p:clrMapOvr>
    <a:masterClrMapping/>
  </p:clrMapOvr>
  <p:transition>
    <p:wipe dir="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a:xfrm>
            <a:off x="265113" y="381000"/>
            <a:ext cx="7772400" cy="866775"/>
          </a:xfrm>
        </p:spPr>
        <p:txBody>
          <a:bodyPr/>
          <a:lstStyle/>
          <a:p>
            <a:r>
              <a:rPr lang="en-US" altLang="en-US" sz="4400" dirty="0"/>
              <a:t>Cleaning Products</a:t>
            </a:r>
          </a:p>
        </p:txBody>
      </p:sp>
      <p:sp>
        <p:nvSpPr>
          <p:cNvPr id="13" name="TextBox 12">
            <a:extLst>
              <a:ext uri="{FF2B5EF4-FFF2-40B4-BE49-F238E27FC236}">
                <a16:creationId xmlns:a16="http://schemas.microsoft.com/office/drawing/2014/main" id="{E9EA3E68-8DE6-4B86-83F0-A1AE86D64D50}"/>
              </a:ext>
            </a:extLst>
          </p:cNvPr>
          <p:cNvSpPr txBox="1"/>
          <p:nvPr/>
        </p:nvSpPr>
        <p:spPr>
          <a:xfrm>
            <a:off x="381000" y="1524000"/>
            <a:ext cx="8610600" cy="523220"/>
          </a:xfrm>
          <a:prstGeom prst="rect">
            <a:avLst/>
          </a:prstGeom>
          <a:noFill/>
        </p:spPr>
        <p:txBody>
          <a:bodyPr wrap="square" rtlCol="0">
            <a:spAutoFit/>
          </a:bodyPr>
          <a:lstStyle/>
          <a:p>
            <a:r>
              <a:rPr lang="en-US" sz="2800" b="1" dirty="0">
                <a:latin typeface="+mj-lt"/>
              </a:rPr>
              <a:t>Third party certifications for cleaning products</a:t>
            </a:r>
          </a:p>
        </p:txBody>
      </p:sp>
      <p:pic>
        <p:nvPicPr>
          <p:cNvPr id="3" name="Picture 2" descr="A green sign with white text&#10;&#10;AI-generated content may be incorrect.">
            <a:extLst>
              <a:ext uri="{FF2B5EF4-FFF2-40B4-BE49-F238E27FC236}">
                <a16:creationId xmlns:a16="http://schemas.microsoft.com/office/drawing/2014/main" id="{55A3B22F-B1E1-3ED2-89C6-C9B0230ECD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34200" y="4192828"/>
            <a:ext cx="1828800" cy="2495550"/>
          </a:xfrm>
          <a:prstGeom prst="rect">
            <a:avLst/>
          </a:prstGeom>
        </p:spPr>
      </p:pic>
      <p:pic>
        <p:nvPicPr>
          <p:cNvPr id="5" name="Picture 4" descr="A logo of a green leaf with white birds&#10;&#10;AI-generated content may be incorrect.">
            <a:extLst>
              <a:ext uri="{FF2B5EF4-FFF2-40B4-BE49-F238E27FC236}">
                <a16:creationId xmlns:a16="http://schemas.microsoft.com/office/drawing/2014/main" id="{68E3D91E-7EDB-C385-E9EF-7974E698B6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46462" y="2285999"/>
            <a:ext cx="2143125" cy="2143125"/>
          </a:xfrm>
          <a:prstGeom prst="rect">
            <a:avLst/>
          </a:prstGeom>
        </p:spPr>
      </p:pic>
      <p:pic>
        <p:nvPicPr>
          <p:cNvPr id="7" name="Picture 6" descr="A close-up of a logo&#10;&#10;AI-generated content may be incorrect.">
            <a:extLst>
              <a:ext uri="{FF2B5EF4-FFF2-40B4-BE49-F238E27FC236}">
                <a16:creationId xmlns:a16="http://schemas.microsoft.com/office/drawing/2014/main" id="{DFD7B908-D13C-DF75-E102-1F453C04FA8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38400" y="4944967"/>
            <a:ext cx="2762250" cy="1657350"/>
          </a:xfrm>
          <a:prstGeom prst="rect">
            <a:avLst/>
          </a:prstGeom>
        </p:spPr>
      </p:pic>
      <p:pic>
        <p:nvPicPr>
          <p:cNvPr id="11" name="Picture 10" descr="A logo with green check mark&#10;&#10;AI-generated content may be incorrect.">
            <a:extLst>
              <a:ext uri="{FF2B5EF4-FFF2-40B4-BE49-F238E27FC236}">
                <a16:creationId xmlns:a16="http://schemas.microsoft.com/office/drawing/2014/main" id="{0DEF9470-1F2D-4CDA-49CD-82C525F4129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8560" y="2272225"/>
            <a:ext cx="2733675" cy="1666875"/>
          </a:xfrm>
          <a:prstGeom prst="rect">
            <a:avLst/>
          </a:prstGeom>
        </p:spPr>
      </p:pic>
      <p:pic>
        <p:nvPicPr>
          <p:cNvPr id="14" name="Google Shape;1894;p123">
            <a:extLst>
              <a:ext uri="{FF2B5EF4-FFF2-40B4-BE49-F238E27FC236}">
                <a16:creationId xmlns:a16="http://schemas.microsoft.com/office/drawing/2014/main" id="{3BAC6F1F-47E0-C6A3-6522-A00BD464F772}"/>
              </a:ext>
            </a:extLst>
          </p:cNvPr>
          <p:cNvPicPr preferRelativeResize="0"/>
          <p:nvPr/>
        </p:nvPicPr>
        <p:blipFill rotWithShape="1">
          <a:blip r:embed="rId7">
            <a:alphaModFix/>
          </a:blip>
          <a:srcRect/>
          <a:stretch/>
        </p:blipFill>
        <p:spPr>
          <a:xfrm>
            <a:off x="6288145" y="2281655"/>
            <a:ext cx="2362200" cy="1214438"/>
          </a:xfrm>
          <a:prstGeom prst="rect">
            <a:avLst/>
          </a:prstGeom>
          <a:noFill/>
          <a:ln>
            <a:noFill/>
          </a:ln>
        </p:spPr>
      </p:pic>
      <p:pic>
        <p:nvPicPr>
          <p:cNvPr id="15" name="Google Shape;1895;p123">
            <a:extLst>
              <a:ext uri="{FF2B5EF4-FFF2-40B4-BE49-F238E27FC236}">
                <a16:creationId xmlns:a16="http://schemas.microsoft.com/office/drawing/2014/main" id="{8E0BE4D2-AFED-69D8-2FC5-F52286BA5CF7}"/>
              </a:ext>
            </a:extLst>
          </p:cNvPr>
          <p:cNvPicPr preferRelativeResize="0"/>
          <p:nvPr/>
        </p:nvPicPr>
        <p:blipFill rotWithShape="1">
          <a:blip r:embed="rId8">
            <a:alphaModFix/>
          </a:blip>
          <a:srcRect/>
          <a:stretch/>
        </p:blipFill>
        <p:spPr>
          <a:xfrm>
            <a:off x="616509" y="4338899"/>
            <a:ext cx="1320800" cy="1828800"/>
          </a:xfrm>
          <a:prstGeom prst="rect">
            <a:avLst/>
          </a:prstGeom>
          <a:noFill/>
          <a:ln>
            <a:noFill/>
          </a:ln>
        </p:spPr>
      </p:pic>
      <p:pic>
        <p:nvPicPr>
          <p:cNvPr id="16" name="Google Shape;1900;p123">
            <a:extLst>
              <a:ext uri="{FF2B5EF4-FFF2-40B4-BE49-F238E27FC236}">
                <a16:creationId xmlns:a16="http://schemas.microsoft.com/office/drawing/2014/main" id="{23241DF8-C497-171E-D9A2-6032371FE7EC}"/>
              </a:ext>
            </a:extLst>
          </p:cNvPr>
          <p:cNvPicPr preferRelativeResize="0"/>
          <p:nvPr/>
        </p:nvPicPr>
        <p:blipFill rotWithShape="1">
          <a:blip r:embed="rId9">
            <a:alphaModFix/>
          </a:blip>
          <a:srcRect/>
          <a:stretch/>
        </p:blipFill>
        <p:spPr>
          <a:xfrm>
            <a:off x="5589587" y="4732957"/>
            <a:ext cx="1077119" cy="1040685"/>
          </a:xfrm>
          <a:prstGeom prst="rect">
            <a:avLst/>
          </a:prstGeom>
          <a:noFill/>
          <a:ln>
            <a:noFill/>
          </a:ln>
        </p:spPr>
      </p:pic>
    </p:spTree>
    <p:extLst>
      <p:ext uri="{BB962C8B-B14F-4D97-AF65-F5344CB8AC3E}">
        <p14:creationId xmlns:p14="http://schemas.microsoft.com/office/powerpoint/2010/main" val="1343984094"/>
      </p:ext>
    </p:extLst>
  </p:cSld>
  <p:clrMapOvr>
    <a:masterClrMapping/>
  </p:clrMapOvr>
  <p:transition>
    <p:wipe dir="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a:xfrm>
            <a:off x="265113" y="381000"/>
            <a:ext cx="7772400" cy="866775"/>
          </a:xfrm>
        </p:spPr>
        <p:txBody>
          <a:bodyPr/>
          <a:lstStyle/>
          <a:p>
            <a:r>
              <a:rPr lang="en-US" altLang="en-US" sz="4400" dirty="0"/>
              <a:t>Cleaning Equipment</a:t>
            </a:r>
          </a:p>
        </p:txBody>
      </p:sp>
      <p:sp>
        <p:nvSpPr>
          <p:cNvPr id="12" name="Rectangle 3">
            <a:extLst>
              <a:ext uri="{FF2B5EF4-FFF2-40B4-BE49-F238E27FC236}">
                <a16:creationId xmlns:a16="http://schemas.microsoft.com/office/drawing/2014/main" id="{CC3E0326-A390-4F3E-9AD7-4659CE99688E}"/>
              </a:ext>
            </a:extLst>
          </p:cNvPr>
          <p:cNvSpPr txBox="1">
            <a:spLocks noChangeArrowheads="1"/>
          </p:cNvSpPr>
          <p:nvPr/>
        </p:nvSpPr>
        <p:spPr bwMode="auto">
          <a:xfrm>
            <a:off x="478956" y="2094570"/>
            <a:ext cx="4457699" cy="4382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defRPr sz="2800">
                <a:solidFill>
                  <a:schemeClr val="tx1"/>
                </a:solidFill>
                <a:latin typeface="+mn-lt"/>
                <a:ea typeface="+mn-ea"/>
                <a:cs typeface="+mn-cs"/>
              </a:defRPr>
            </a:lvl1pPr>
            <a:lvl2pPr marL="804863" indent="-347663" algn="l" rtl="0" eaLnBrk="1" fontAlgn="base" hangingPunct="1">
              <a:spcBef>
                <a:spcPct val="20000"/>
              </a:spcBef>
              <a:spcAft>
                <a:spcPct val="0"/>
              </a:spcAft>
              <a:buClr>
                <a:schemeClr val="accent2"/>
              </a:buClr>
              <a:buSzPct val="60000"/>
              <a:buFont typeface="Monotype Sorts" charset="2"/>
              <a:buChar char="n"/>
              <a:defRPr sz="2800">
                <a:solidFill>
                  <a:schemeClr val="tx1"/>
                </a:solidFill>
                <a:latin typeface="+mn-lt"/>
              </a:defRPr>
            </a:lvl2pPr>
            <a:lvl3pPr marL="1146175" indent="-231775" algn="l" rtl="0" eaLnBrk="1" fontAlgn="base" hangingPunct="1">
              <a:spcBef>
                <a:spcPct val="20000"/>
              </a:spcBef>
              <a:spcAft>
                <a:spcPct val="0"/>
              </a:spcAft>
              <a:buClr>
                <a:srgbClr val="FF0000"/>
              </a:buClr>
              <a:buSzPct val="70000"/>
              <a:buFont typeface="Monotype Sorts" charset="2"/>
              <a:buChar char="l"/>
              <a:defRPr sz="2400">
                <a:solidFill>
                  <a:schemeClr val="tx1"/>
                </a:solidFill>
                <a:latin typeface="+mn-lt"/>
              </a:defRPr>
            </a:lvl3pPr>
            <a:lvl4pPr marL="1428750" indent="-228600" algn="l" rtl="0" eaLnBrk="1" fontAlgn="base" hangingPunct="1">
              <a:spcBef>
                <a:spcPct val="20000"/>
              </a:spcBef>
              <a:spcAft>
                <a:spcPct val="0"/>
              </a:spcAft>
              <a:buChar char="–"/>
              <a:defRPr sz="2000">
                <a:solidFill>
                  <a:schemeClr val="tx1"/>
                </a:solidFill>
                <a:latin typeface="Times New Roman" pitchFamily="18" charset="0"/>
              </a:defRPr>
            </a:lvl4pPr>
            <a:lvl5pPr marL="1771650" indent="-228600" algn="l" rtl="0" eaLnBrk="1" fontAlgn="base" hangingPunct="1">
              <a:spcBef>
                <a:spcPct val="20000"/>
              </a:spcBef>
              <a:spcAft>
                <a:spcPct val="0"/>
              </a:spcAft>
              <a:buChar char="»"/>
              <a:defRPr sz="2000">
                <a:solidFill>
                  <a:schemeClr val="tx1"/>
                </a:solidFill>
                <a:latin typeface="Times New Roman" pitchFamily="18" charset="0"/>
              </a:defRPr>
            </a:lvl5pPr>
            <a:lvl6pPr marL="2228850" indent="-228600" algn="l" rtl="0" eaLnBrk="1" fontAlgn="base" hangingPunct="1">
              <a:spcBef>
                <a:spcPct val="20000"/>
              </a:spcBef>
              <a:spcAft>
                <a:spcPct val="0"/>
              </a:spcAft>
              <a:buChar char="»"/>
              <a:defRPr sz="2000">
                <a:solidFill>
                  <a:schemeClr val="tx1"/>
                </a:solidFill>
                <a:latin typeface="Times New Roman" pitchFamily="18" charset="0"/>
              </a:defRPr>
            </a:lvl6pPr>
            <a:lvl7pPr marL="2686050" indent="-228600" algn="l" rtl="0" eaLnBrk="1" fontAlgn="base" hangingPunct="1">
              <a:spcBef>
                <a:spcPct val="20000"/>
              </a:spcBef>
              <a:spcAft>
                <a:spcPct val="0"/>
              </a:spcAft>
              <a:buChar char="»"/>
              <a:defRPr sz="2000">
                <a:solidFill>
                  <a:schemeClr val="tx1"/>
                </a:solidFill>
                <a:latin typeface="Times New Roman" pitchFamily="18" charset="0"/>
              </a:defRPr>
            </a:lvl7pPr>
            <a:lvl8pPr marL="3143250" indent="-228600" algn="l" rtl="0" eaLnBrk="1" fontAlgn="base" hangingPunct="1">
              <a:spcBef>
                <a:spcPct val="20000"/>
              </a:spcBef>
              <a:spcAft>
                <a:spcPct val="0"/>
              </a:spcAft>
              <a:buChar char="»"/>
              <a:defRPr sz="2000">
                <a:solidFill>
                  <a:schemeClr val="tx1"/>
                </a:solidFill>
                <a:latin typeface="Times New Roman" pitchFamily="18" charset="0"/>
              </a:defRPr>
            </a:lvl8pPr>
            <a:lvl9pPr marL="3600450" indent="-228600" algn="l" rtl="0" eaLnBrk="1" fontAlgn="base" hangingPunct="1">
              <a:spcBef>
                <a:spcPct val="20000"/>
              </a:spcBef>
              <a:spcAft>
                <a:spcPct val="0"/>
              </a:spcAft>
              <a:buChar char="»"/>
              <a:defRPr sz="2000">
                <a:solidFill>
                  <a:schemeClr val="tx1"/>
                </a:solidFill>
                <a:latin typeface="Times New Roman" pitchFamily="18" charset="0"/>
              </a:defRPr>
            </a:lvl9pPr>
          </a:lstStyle>
          <a:p>
            <a:pPr>
              <a:buFont typeface="+mj-lt"/>
              <a:buAutoNum type="arabicPeriod"/>
            </a:pPr>
            <a:r>
              <a:rPr lang="en-US" altLang="en-US" sz="2000" kern="0" dirty="0"/>
              <a:t>Vacuum cleaners – CRI Green Label</a:t>
            </a:r>
          </a:p>
          <a:p>
            <a:pPr>
              <a:buFont typeface="+mj-lt"/>
              <a:buAutoNum type="arabicPeriod"/>
            </a:pPr>
            <a:r>
              <a:rPr lang="en-US" altLang="en-US" sz="2000" kern="0" dirty="0"/>
              <a:t>Carpet extraction equipment – CRI Seal of Approval</a:t>
            </a:r>
          </a:p>
          <a:p>
            <a:pPr>
              <a:buFont typeface="+mj-lt"/>
              <a:buAutoNum type="arabicPeriod"/>
            </a:pPr>
            <a:r>
              <a:rPr lang="en-US" altLang="en-US" sz="2000" kern="0" dirty="0"/>
              <a:t>Equipment sound levels less than 90 or 70 dBA</a:t>
            </a:r>
          </a:p>
          <a:p>
            <a:pPr>
              <a:buFont typeface="+mj-lt"/>
              <a:buAutoNum type="arabicPeriod"/>
            </a:pPr>
            <a:r>
              <a:rPr lang="en-US" altLang="en-US" sz="2000" kern="0" dirty="0"/>
              <a:t>High efficiency, low emissions engines – CARB or EPA standards</a:t>
            </a:r>
          </a:p>
          <a:p>
            <a:pPr>
              <a:buFont typeface="+mj-lt"/>
              <a:buAutoNum type="arabicPeriod"/>
            </a:pPr>
            <a:r>
              <a:rPr lang="en-US" altLang="en-US" sz="2000" kern="0" dirty="0"/>
              <a:t>Battery powered equipment</a:t>
            </a:r>
          </a:p>
          <a:p>
            <a:pPr>
              <a:buFont typeface="+mj-lt"/>
              <a:buAutoNum type="arabicPeriod"/>
            </a:pPr>
            <a:r>
              <a:rPr lang="en-US" altLang="en-US" sz="2000" kern="0" dirty="0"/>
              <a:t>Ergonomically enhanced powered equipment</a:t>
            </a:r>
          </a:p>
          <a:p>
            <a:pPr>
              <a:buFont typeface="+mj-lt"/>
              <a:buAutoNum type="arabicPeriod"/>
            </a:pPr>
            <a:r>
              <a:rPr lang="en-US" altLang="en-US" sz="2000" kern="0" dirty="0"/>
              <a:t>Equipment with safeguards</a:t>
            </a:r>
          </a:p>
        </p:txBody>
      </p:sp>
      <p:sp>
        <p:nvSpPr>
          <p:cNvPr id="13" name="TextBox 12">
            <a:extLst>
              <a:ext uri="{FF2B5EF4-FFF2-40B4-BE49-F238E27FC236}">
                <a16:creationId xmlns:a16="http://schemas.microsoft.com/office/drawing/2014/main" id="{E9EA3E68-8DE6-4B86-83F0-A1AE86D64D50}"/>
              </a:ext>
            </a:extLst>
          </p:cNvPr>
          <p:cNvSpPr txBox="1"/>
          <p:nvPr/>
        </p:nvSpPr>
        <p:spPr>
          <a:xfrm>
            <a:off x="381000" y="1524000"/>
            <a:ext cx="8610600" cy="523220"/>
          </a:xfrm>
          <a:prstGeom prst="rect">
            <a:avLst/>
          </a:prstGeom>
          <a:noFill/>
        </p:spPr>
        <p:txBody>
          <a:bodyPr wrap="square" rtlCol="0">
            <a:spAutoFit/>
          </a:bodyPr>
          <a:lstStyle/>
          <a:p>
            <a:r>
              <a:rPr lang="en-US" sz="2800" b="1" dirty="0">
                <a:latin typeface="+mj-lt"/>
              </a:rPr>
              <a:t>Standards for sustainable cleaning equipment</a:t>
            </a:r>
          </a:p>
        </p:txBody>
      </p:sp>
      <p:grpSp>
        <p:nvGrpSpPr>
          <p:cNvPr id="15" name="Group 14">
            <a:extLst>
              <a:ext uri="{FF2B5EF4-FFF2-40B4-BE49-F238E27FC236}">
                <a16:creationId xmlns:a16="http://schemas.microsoft.com/office/drawing/2014/main" id="{1365F502-2797-4BDA-ACF6-39F3518D7D63}"/>
              </a:ext>
            </a:extLst>
          </p:cNvPr>
          <p:cNvGrpSpPr/>
          <p:nvPr/>
        </p:nvGrpSpPr>
        <p:grpSpPr>
          <a:xfrm>
            <a:off x="5257800" y="2382953"/>
            <a:ext cx="3200400" cy="3805238"/>
            <a:chOff x="4495800" y="1905000"/>
            <a:chExt cx="4495800" cy="4491038"/>
          </a:xfrm>
        </p:grpSpPr>
        <p:pic>
          <p:nvPicPr>
            <p:cNvPr id="5" name="Picture 2" descr="P2070026">
              <a:extLst>
                <a:ext uri="{FF2B5EF4-FFF2-40B4-BE49-F238E27FC236}">
                  <a16:creationId xmlns:a16="http://schemas.microsoft.com/office/drawing/2014/main" id="{5B70A72C-E878-4FD4-8D4D-54F76B175DE4}"/>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495800" y="1905000"/>
              <a:ext cx="4495800" cy="449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Arrow Connector 6">
              <a:extLst>
                <a:ext uri="{FF2B5EF4-FFF2-40B4-BE49-F238E27FC236}">
                  <a16:creationId xmlns:a16="http://schemas.microsoft.com/office/drawing/2014/main" id="{230E50EF-48E3-44D8-8B62-9A687A86B679}"/>
                </a:ext>
              </a:extLst>
            </p:cNvPr>
            <p:cNvCxnSpPr>
              <a:cxnSpLocks noChangeShapeType="1"/>
            </p:cNvCxnSpPr>
            <p:nvPr/>
          </p:nvCxnSpPr>
          <p:spPr bwMode="auto">
            <a:xfrm rot="10800000" flipV="1">
              <a:off x="5181600" y="5105400"/>
              <a:ext cx="990600" cy="609600"/>
            </a:xfrm>
            <a:prstGeom prst="straightConnector1">
              <a:avLst/>
            </a:prstGeom>
            <a:noFill/>
            <a:ln w="38100" algn="ctr">
              <a:solidFill>
                <a:srgbClr val="FF0000"/>
              </a:solidFill>
              <a:prstDash val="sysDash"/>
              <a:round/>
              <a:headEnd/>
              <a:tailEnd type="arrow" w="med" len="med"/>
            </a:ln>
            <a:extLst>
              <a:ext uri="{909E8E84-426E-40DD-AFC4-6F175D3DCCD1}">
                <a14:hiddenFill xmlns:a14="http://schemas.microsoft.com/office/drawing/2010/main">
                  <a:noFill/>
                </a14:hiddenFill>
              </a:ext>
            </a:extLst>
          </p:spPr>
        </p:cxnSp>
        <p:cxnSp>
          <p:nvCxnSpPr>
            <p:cNvPr id="7" name="Straight Arrow Connector 7">
              <a:extLst>
                <a:ext uri="{FF2B5EF4-FFF2-40B4-BE49-F238E27FC236}">
                  <a16:creationId xmlns:a16="http://schemas.microsoft.com/office/drawing/2014/main" id="{37D630F7-60FA-4D91-91D6-AB9FA8164412}"/>
                </a:ext>
              </a:extLst>
            </p:cNvPr>
            <p:cNvCxnSpPr>
              <a:cxnSpLocks noChangeShapeType="1"/>
            </p:cNvCxnSpPr>
            <p:nvPr/>
          </p:nvCxnSpPr>
          <p:spPr bwMode="auto">
            <a:xfrm rot="10800000">
              <a:off x="4953000" y="4191000"/>
              <a:ext cx="1066800" cy="609600"/>
            </a:xfrm>
            <a:prstGeom prst="straightConnector1">
              <a:avLst/>
            </a:prstGeom>
            <a:noFill/>
            <a:ln w="38100" algn="ctr">
              <a:solidFill>
                <a:srgbClr val="FF0000"/>
              </a:solidFill>
              <a:prstDash val="sysDash"/>
              <a:round/>
              <a:headEnd/>
              <a:tailEnd type="arrow" w="med" len="med"/>
            </a:ln>
            <a:extLst>
              <a:ext uri="{909E8E84-426E-40DD-AFC4-6F175D3DCCD1}">
                <a14:hiddenFill xmlns:a14="http://schemas.microsoft.com/office/drawing/2010/main">
                  <a:noFill/>
                </a14:hiddenFill>
              </a:ext>
            </a:extLst>
          </p:spPr>
        </p:cxnSp>
        <p:cxnSp>
          <p:nvCxnSpPr>
            <p:cNvPr id="8" name="Straight Arrow Connector 8">
              <a:extLst>
                <a:ext uri="{FF2B5EF4-FFF2-40B4-BE49-F238E27FC236}">
                  <a16:creationId xmlns:a16="http://schemas.microsoft.com/office/drawing/2014/main" id="{29EA47E2-9E31-446B-A072-40CFB9FB93EC}"/>
                </a:ext>
              </a:extLst>
            </p:cNvPr>
            <p:cNvCxnSpPr>
              <a:cxnSpLocks noChangeShapeType="1"/>
            </p:cNvCxnSpPr>
            <p:nvPr/>
          </p:nvCxnSpPr>
          <p:spPr bwMode="auto">
            <a:xfrm rot="5400000">
              <a:off x="5448300" y="5295900"/>
              <a:ext cx="838200" cy="762000"/>
            </a:xfrm>
            <a:prstGeom prst="straightConnector1">
              <a:avLst/>
            </a:prstGeom>
            <a:noFill/>
            <a:ln w="38100" algn="ctr">
              <a:solidFill>
                <a:srgbClr val="FF0000"/>
              </a:solidFill>
              <a:prstDash val="sysDash"/>
              <a:round/>
              <a:headEnd/>
              <a:tailEnd type="arrow" w="med" len="med"/>
            </a:ln>
            <a:extLst>
              <a:ext uri="{909E8E84-426E-40DD-AFC4-6F175D3DCCD1}">
                <a14:hiddenFill xmlns:a14="http://schemas.microsoft.com/office/drawing/2010/main">
                  <a:noFill/>
                </a14:hiddenFill>
              </a:ext>
            </a:extLst>
          </p:spPr>
        </p:cxnSp>
        <p:cxnSp>
          <p:nvCxnSpPr>
            <p:cNvPr id="9" name="Straight Arrow Connector 9">
              <a:extLst>
                <a:ext uri="{FF2B5EF4-FFF2-40B4-BE49-F238E27FC236}">
                  <a16:creationId xmlns:a16="http://schemas.microsoft.com/office/drawing/2014/main" id="{53AD7814-7387-4CF6-B38B-8EF1FCEB80A7}"/>
                </a:ext>
              </a:extLst>
            </p:cNvPr>
            <p:cNvCxnSpPr>
              <a:cxnSpLocks noChangeShapeType="1"/>
            </p:cNvCxnSpPr>
            <p:nvPr/>
          </p:nvCxnSpPr>
          <p:spPr bwMode="auto">
            <a:xfrm rot="5400000">
              <a:off x="5905500" y="5600700"/>
              <a:ext cx="762000" cy="228600"/>
            </a:xfrm>
            <a:prstGeom prst="straightConnector1">
              <a:avLst/>
            </a:prstGeom>
            <a:noFill/>
            <a:ln w="38100" algn="ctr">
              <a:solidFill>
                <a:srgbClr val="FF0000"/>
              </a:solidFill>
              <a:prstDash val="sysDash"/>
              <a:round/>
              <a:headEnd/>
              <a:tailEnd type="arrow" w="med" len="med"/>
            </a:ln>
            <a:extLst>
              <a:ext uri="{909E8E84-426E-40DD-AFC4-6F175D3DCCD1}">
                <a14:hiddenFill xmlns:a14="http://schemas.microsoft.com/office/drawing/2010/main">
                  <a:noFill/>
                </a14:hiddenFill>
              </a:ext>
            </a:extLst>
          </p:spPr>
        </p:cxnSp>
        <p:cxnSp>
          <p:nvCxnSpPr>
            <p:cNvPr id="10" name="Straight Arrow Connector 10">
              <a:extLst>
                <a:ext uri="{FF2B5EF4-FFF2-40B4-BE49-F238E27FC236}">
                  <a16:creationId xmlns:a16="http://schemas.microsoft.com/office/drawing/2014/main" id="{82060D8C-B8CA-4A2B-BB6C-EF7E9F454295}"/>
                </a:ext>
              </a:extLst>
            </p:cNvPr>
            <p:cNvCxnSpPr>
              <a:cxnSpLocks noChangeShapeType="1"/>
            </p:cNvCxnSpPr>
            <p:nvPr/>
          </p:nvCxnSpPr>
          <p:spPr bwMode="auto">
            <a:xfrm rot="10800000">
              <a:off x="5029200" y="4724400"/>
              <a:ext cx="1143000" cy="228600"/>
            </a:xfrm>
            <a:prstGeom prst="straightConnector1">
              <a:avLst/>
            </a:prstGeom>
            <a:noFill/>
            <a:ln w="38100" algn="ctr">
              <a:solidFill>
                <a:srgbClr val="FF0000"/>
              </a:solidFill>
              <a:prstDash val="sysDash"/>
              <a:round/>
              <a:headEnd/>
              <a:tailEnd type="arrow" w="med" len="med"/>
            </a:ln>
            <a:extLst>
              <a:ext uri="{909E8E84-426E-40DD-AFC4-6F175D3DCCD1}">
                <a14:hiddenFill xmlns:a14="http://schemas.microsoft.com/office/drawing/2010/main">
                  <a:noFill/>
                </a14:hiddenFill>
              </a:ext>
            </a:extLst>
          </p:spPr>
        </p:cxnSp>
      </p:grpSp>
    </p:spTree>
    <p:extLst>
      <p:ext uri="{BB962C8B-B14F-4D97-AF65-F5344CB8AC3E}">
        <p14:creationId xmlns:p14="http://schemas.microsoft.com/office/powerpoint/2010/main" val="3381169831"/>
      </p:ext>
    </p:extLst>
  </p:cSld>
  <p:clrMapOvr>
    <a:masterClrMapping/>
  </p:clrMapOvr>
  <p:transition>
    <p:wipe dir="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7" name="Rectangle 3"/>
          <p:cNvSpPr>
            <a:spLocks noGrp="1" noChangeArrowheads="1"/>
          </p:cNvSpPr>
          <p:nvPr>
            <p:ph idx="1"/>
          </p:nvPr>
        </p:nvSpPr>
        <p:spPr>
          <a:xfrm>
            <a:off x="457200" y="1600200"/>
            <a:ext cx="8001000" cy="4800600"/>
          </a:xfrm>
        </p:spPr>
        <p:style>
          <a:lnRef idx="1">
            <a:schemeClr val="accent1"/>
          </a:lnRef>
          <a:fillRef idx="2">
            <a:schemeClr val="accent1"/>
          </a:fillRef>
          <a:effectRef idx="1">
            <a:schemeClr val="accent1"/>
          </a:effectRef>
          <a:fontRef idx="minor">
            <a:schemeClr val="dk1"/>
          </a:fontRef>
        </p:style>
        <p:txBody>
          <a:bodyPr lIns="77788" tIns="39688" rIns="77788" bIns="39688"/>
          <a:lstStyle/>
          <a:p>
            <a:r>
              <a:rPr lang="en-US" altLang="en-US" b="1" dirty="0"/>
              <a:t>Reduce the need for cleaning products.</a:t>
            </a:r>
          </a:p>
          <a:p>
            <a:endParaRPr lang="en-US" altLang="en-US" sz="800" b="1" dirty="0"/>
          </a:p>
          <a:p>
            <a:r>
              <a:rPr lang="en-US" altLang="en-US" b="1" dirty="0"/>
              <a:t>Use appropriate cleaning products and methods.</a:t>
            </a:r>
          </a:p>
          <a:p>
            <a:endParaRPr lang="en-US" altLang="en-US" sz="800" b="1" dirty="0"/>
          </a:p>
          <a:p>
            <a:r>
              <a:rPr lang="en-US" altLang="en-US" b="1" dirty="0"/>
              <a:t>Use low toxicity and irritancy products.</a:t>
            </a:r>
          </a:p>
          <a:p>
            <a:endParaRPr lang="en-US" altLang="en-US" sz="800" b="1" dirty="0"/>
          </a:p>
          <a:p>
            <a:r>
              <a:rPr lang="en-US" altLang="en-US" b="1" dirty="0"/>
              <a:t>Use as little as possible.</a:t>
            </a:r>
          </a:p>
          <a:p>
            <a:endParaRPr lang="en-US" altLang="en-US" sz="800" b="1" dirty="0"/>
          </a:p>
          <a:p>
            <a:r>
              <a:rPr lang="en-US" altLang="en-US" b="1" dirty="0"/>
              <a:t>Reduce chance of exposure to concentrated product.</a:t>
            </a:r>
          </a:p>
          <a:p>
            <a:endParaRPr lang="en-US" altLang="en-US" sz="800" b="1" dirty="0"/>
          </a:p>
          <a:p>
            <a:r>
              <a:rPr lang="en-US" altLang="en-US" b="1" dirty="0"/>
              <a:t>Invest in quality equipment and training.</a:t>
            </a:r>
          </a:p>
        </p:txBody>
      </p:sp>
      <p:sp>
        <p:nvSpPr>
          <p:cNvPr id="118786" name="Rectangle 2"/>
          <p:cNvSpPr>
            <a:spLocks noGrp="1" noChangeArrowheads="1"/>
          </p:cNvSpPr>
          <p:nvPr>
            <p:ph type="title"/>
          </p:nvPr>
        </p:nvSpPr>
        <p:spPr>
          <a:xfrm>
            <a:off x="304800" y="381000"/>
            <a:ext cx="6324600" cy="685800"/>
          </a:xfrm>
        </p:spPr>
        <p:txBody>
          <a:bodyPr lIns="77788" tIns="39688" rIns="77788" bIns="39688"/>
          <a:lstStyle/>
          <a:p>
            <a:r>
              <a:rPr lang="en-US" altLang="en-US" sz="4400" dirty="0"/>
              <a:t>Cleaning Best Practices </a:t>
            </a:r>
          </a:p>
        </p:txBody>
      </p:sp>
    </p:spTree>
    <p:extLst>
      <p:ext uri="{BB962C8B-B14F-4D97-AF65-F5344CB8AC3E}">
        <p14:creationId xmlns:p14="http://schemas.microsoft.com/office/powerpoint/2010/main" val="1003507564"/>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0355" name="Rectangle 3">
            <a:extLst>
              <a:ext uri="{FF2B5EF4-FFF2-40B4-BE49-F238E27FC236}">
                <a16:creationId xmlns:a16="http://schemas.microsoft.com/office/drawing/2014/main" id="{B3205BB5-D706-4728-993E-15CA541B5222}"/>
              </a:ext>
            </a:extLst>
          </p:cNvPr>
          <p:cNvSpPr>
            <a:spLocks noGrp="1" noChangeArrowheads="1"/>
          </p:cNvSpPr>
          <p:nvPr>
            <p:ph idx="1"/>
          </p:nvPr>
        </p:nvSpPr>
        <p:spPr>
          <a:xfrm>
            <a:off x="4267200" y="2743200"/>
            <a:ext cx="4876800" cy="1143000"/>
          </a:xfrm>
          <a:noFill/>
        </p:spPr>
        <p:txBody>
          <a:bodyPr/>
          <a:lstStyle/>
          <a:p>
            <a:pPr algn="ctr" eaLnBrk="1" hangingPunct="1">
              <a:buFont typeface="Arial" panose="020B0604020202020204" pitchFamily="34" charset="0"/>
              <a:buNone/>
            </a:pPr>
            <a:r>
              <a:rPr lang="en-US" altLang="en-US" sz="2800" dirty="0"/>
              <a:t>What Does Clean Smell Like?</a:t>
            </a:r>
          </a:p>
        </p:txBody>
      </p:sp>
      <p:sp>
        <p:nvSpPr>
          <p:cNvPr id="95235" name="Rectangle 2">
            <a:extLst>
              <a:ext uri="{FF2B5EF4-FFF2-40B4-BE49-F238E27FC236}">
                <a16:creationId xmlns:a16="http://schemas.microsoft.com/office/drawing/2014/main" id="{D50B14F1-9442-4DB8-BF60-693AE269D374}"/>
              </a:ext>
            </a:extLst>
          </p:cNvPr>
          <p:cNvSpPr>
            <a:spLocks noGrp="1" noChangeArrowheads="1"/>
          </p:cNvSpPr>
          <p:nvPr>
            <p:ph type="title"/>
          </p:nvPr>
        </p:nvSpPr>
        <p:spPr/>
        <p:txBody>
          <a:bodyPr/>
          <a:lstStyle/>
          <a:p>
            <a:pPr eaLnBrk="1" hangingPunct="1"/>
            <a:r>
              <a:rPr lang="en-US" altLang="en-US" dirty="0"/>
              <a:t>Green Cleaning Hurdles</a:t>
            </a:r>
          </a:p>
        </p:txBody>
      </p:sp>
      <p:sp>
        <p:nvSpPr>
          <p:cNvPr id="95234" name="Slide Number Placeholder 3">
            <a:extLst>
              <a:ext uri="{FF2B5EF4-FFF2-40B4-BE49-F238E27FC236}">
                <a16:creationId xmlns:a16="http://schemas.microsoft.com/office/drawing/2014/main" id="{7E085E89-F886-4380-B0B7-5D534265B75A}"/>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bg1"/>
                </a:solidFill>
                <a:latin typeface="Arial" panose="020B0604020202020204" pitchFamily="34" charset="0"/>
                <a:cs typeface="Arial" panose="020B0604020202020204" pitchFamily="34" charset="0"/>
              </a:defRPr>
            </a:lvl1pPr>
            <a:lvl2pPr marL="742950" indent="-285750" eaLnBrk="0" hangingPunct="0">
              <a:defRPr sz="3200">
                <a:solidFill>
                  <a:schemeClr val="bg1"/>
                </a:solidFill>
                <a:latin typeface="Arial" panose="020B0604020202020204" pitchFamily="34" charset="0"/>
                <a:cs typeface="Arial" panose="020B0604020202020204" pitchFamily="34" charset="0"/>
              </a:defRPr>
            </a:lvl2pPr>
            <a:lvl3pPr marL="1143000" indent="-228600" eaLnBrk="0" hangingPunct="0">
              <a:defRPr sz="3200">
                <a:solidFill>
                  <a:schemeClr val="bg1"/>
                </a:solidFill>
                <a:latin typeface="Arial" panose="020B0604020202020204" pitchFamily="34" charset="0"/>
                <a:cs typeface="Arial" panose="020B0604020202020204" pitchFamily="34" charset="0"/>
              </a:defRPr>
            </a:lvl3pPr>
            <a:lvl4pPr marL="1600200" indent="-228600" eaLnBrk="0" hangingPunct="0">
              <a:defRPr sz="3200">
                <a:solidFill>
                  <a:schemeClr val="bg1"/>
                </a:solidFill>
                <a:latin typeface="Arial" panose="020B0604020202020204" pitchFamily="34" charset="0"/>
                <a:cs typeface="Arial" panose="020B0604020202020204" pitchFamily="34" charset="0"/>
              </a:defRPr>
            </a:lvl4pPr>
            <a:lvl5pPr marL="2057400" indent="-228600" eaLnBrk="0" hangingPunct="0">
              <a:defRPr sz="3200">
                <a:solidFill>
                  <a:schemeClr val="bg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3200">
                <a:solidFill>
                  <a:schemeClr val="bg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3200">
                <a:solidFill>
                  <a:schemeClr val="bg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3200">
                <a:solidFill>
                  <a:schemeClr val="bg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3200">
                <a:solidFill>
                  <a:schemeClr val="bg1"/>
                </a:solidFill>
                <a:latin typeface="Arial" panose="020B0604020202020204" pitchFamily="34" charset="0"/>
                <a:cs typeface="Arial" panose="020B0604020202020204" pitchFamily="34" charset="0"/>
              </a:defRPr>
            </a:lvl9pPr>
          </a:lstStyle>
          <a:p>
            <a:pPr eaLnBrk="1" hangingPunct="1"/>
            <a:endParaRPr lang="en-GB" altLang="en-US" sz="600" dirty="0">
              <a:solidFill>
                <a:schemeClr val="tx1"/>
              </a:solidFill>
            </a:endParaRPr>
          </a:p>
        </p:txBody>
      </p:sp>
      <p:pic>
        <p:nvPicPr>
          <p:cNvPr id="95237" name="Picture 4" descr="MPj04023740000[1]">
            <a:extLst>
              <a:ext uri="{FF2B5EF4-FFF2-40B4-BE49-F238E27FC236}">
                <a16:creationId xmlns:a16="http://schemas.microsoft.com/office/drawing/2014/main" id="{70B32839-11DF-40BA-8714-FD8319C743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7774" y="1828800"/>
            <a:ext cx="3747989" cy="455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69031917"/>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4" fill="hold" nodeType="afterEffect">
                                  <p:stCondLst>
                                    <p:cond delay="0"/>
                                  </p:stCondLst>
                                  <p:childTnLst>
                                    <p:set>
                                      <p:cBhvr>
                                        <p:cTn id="6" dur="1" fill="hold">
                                          <p:stCondLst>
                                            <p:cond delay="0"/>
                                          </p:stCondLst>
                                        </p:cTn>
                                        <p:tgtEl>
                                          <p:spTgt spid="740355">
                                            <p:txEl>
                                              <p:pRg st="0" end="0"/>
                                            </p:txEl>
                                          </p:spTgt>
                                        </p:tgtEl>
                                        <p:attrNameLst>
                                          <p:attrName>style.visibility</p:attrName>
                                        </p:attrNameLst>
                                      </p:cBhvr>
                                      <p:to>
                                        <p:strVal val="visible"/>
                                      </p:to>
                                    </p:set>
                                    <p:anim calcmode="lin" valueType="num">
                                      <p:cBhvr additive="base">
                                        <p:cTn id="7" dur="2000" fill="hold"/>
                                        <p:tgtEl>
                                          <p:spTgt spid="740355">
                                            <p:txEl>
                                              <p:pRg st="0" end="0"/>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74035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21BE68-2780-2C4F-22CF-ED1C79FB782A}"/>
              </a:ext>
            </a:extLst>
          </p:cNvPr>
          <p:cNvSpPr>
            <a:spLocks noGrp="1"/>
          </p:cNvSpPr>
          <p:nvPr>
            <p:ph type="title"/>
          </p:nvPr>
        </p:nvSpPr>
        <p:spPr>
          <a:xfrm>
            <a:off x="381000" y="247650"/>
            <a:ext cx="6705600" cy="990600"/>
          </a:xfrm>
        </p:spPr>
        <p:txBody>
          <a:bodyPr/>
          <a:lstStyle/>
          <a:p>
            <a:r>
              <a:rPr lang="en-US" dirty="0"/>
              <a:t>What Does</a:t>
            </a:r>
            <a:br>
              <a:rPr lang="en-US" dirty="0"/>
            </a:br>
            <a:r>
              <a:rPr lang="en-US" dirty="0"/>
              <a:t>Ventilation Do?</a:t>
            </a:r>
          </a:p>
        </p:txBody>
      </p:sp>
      <p:graphicFrame>
        <p:nvGraphicFramePr>
          <p:cNvPr id="4" name="Content Placeholder 3">
            <a:extLst>
              <a:ext uri="{FF2B5EF4-FFF2-40B4-BE49-F238E27FC236}">
                <a16:creationId xmlns:a16="http://schemas.microsoft.com/office/drawing/2014/main" id="{62B9B2B0-5082-34C9-1598-DEC7F3A3CCFA}"/>
              </a:ext>
            </a:extLst>
          </p:cNvPr>
          <p:cNvGraphicFramePr>
            <a:graphicFrameLocks noGrp="1"/>
          </p:cNvGraphicFramePr>
          <p:nvPr>
            <p:ph idx="1"/>
          </p:nvPr>
        </p:nvGraphicFramePr>
        <p:xfrm>
          <a:off x="457200" y="1238250"/>
          <a:ext cx="8153400" cy="44767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240511"/>
      </p:ext>
    </p:extLst>
  </p:cSld>
  <p:clrMapOvr>
    <a:masterClrMapping/>
  </p:clrMapOvr>
  <p:transition>
    <p:wipe dir="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26502-0341-CE79-3613-D5202AD0AE65}"/>
              </a:ext>
            </a:extLst>
          </p:cNvPr>
          <p:cNvSpPr>
            <a:spLocks noGrp="1"/>
          </p:cNvSpPr>
          <p:nvPr>
            <p:ph type="title"/>
          </p:nvPr>
        </p:nvSpPr>
        <p:spPr/>
        <p:txBody>
          <a:bodyPr/>
          <a:lstStyle/>
          <a:p>
            <a:r>
              <a:rPr lang="en-US" dirty="0"/>
              <a:t>Filtration: MERV Ratings</a:t>
            </a:r>
          </a:p>
        </p:txBody>
      </p:sp>
      <p:graphicFrame>
        <p:nvGraphicFramePr>
          <p:cNvPr id="4" name="Table 3">
            <a:extLst>
              <a:ext uri="{FF2B5EF4-FFF2-40B4-BE49-F238E27FC236}">
                <a16:creationId xmlns:a16="http://schemas.microsoft.com/office/drawing/2014/main" id="{0BDC2E9C-35C6-F118-B865-7BF58DF0D8FE}"/>
              </a:ext>
            </a:extLst>
          </p:cNvPr>
          <p:cNvGraphicFramePr>
            <a:graphicFrameLocks noGrp="1"/>
          </p:cNvGraphicFramePr>
          <p:nvPr/>
        </p:nvGraphicFramePr>
        <p:xfrm>
          <a:off x="457200" y="1682710"/>
          <a:ext cx="8077200" cy="3492579"/>
        </p:xfrm>
        <a:graphic>
          <a:graphicData uri="http://schemas.openxmlformats.org/drawingml/2006/table">
            <a:tbl>
              <a:tblPr firstRow="1" bandRow="1">
                <a:tableStyleId>{5C22544A-7EE6-4342-B048-85BDC9FD1C3A}</a:tableStyleId>
              </a:tblPr>
              <a:tblGrid>
                <a:gridCol w="1295400">
                  <a:extLst>
                    <a:ext uri="{9D8B030D-6E8A-4147-A177-3AD203B41FA5}">
                      <a16:colId xmlns:a16="http://schemas.microsoft.com/office/drawing/2014/main" val="367662840"/>
                    </a:ext>
                  </a:extLst>
                </a:gridCol>
                <a:gridCol w="1524000">
                  <a:extLst>
                    <a:ext uri="{9D8B030D-6E8A-4147-A177-3AD203B41FA5}">
                      <a16:colId xmlns:a16="http://schemas.microsoft.com/office/drawing/2014/main" val="2810310182"/>
                    </a:ext>
                  </a:extLst>
                </a:gridCol>
                <a:gridCol w="5257800">
                  <a:extLst>
                    <a:ext uri="{9D8B030D-6E8A-4147-A177-3AD203B41FA5}">
                      <a16:colId xmlns:a16="http://schemas.microsoft.com/office/drawing/2014/main" val="162761439"/>
                    </a:ext>
                  </a:extLst>
                </a:gridCol>
              </a:tblGrid>
              <a:tr h="903238">
                <a:tc>
                  <a:txBody>
                    <a:bodyPr/>
                    <a:lstStyle/>
                    <a:p>
                      <a:r>
                        <a:rPr lang="en-US" sz="1800" b="1" dirty="0">
                          <a:solidFill>
                            <a:schemeClr val="tx1"/>
                          </a:solidFill>
                        </a:rPr>
                        <a:t>MERV RATING</a:t>
                      </a:r>
                      <a:endParaRPr lang="en-US" dirty="0">
                        <a:solidFill>
                          <a:schemeClr val="tx1"/>
                        </a:solidFill>
                      </a:endParaRPr>
                    </a:p>
                  </a:txBody>
                  <a:tcPr/>
                </a:tc>
                <a:tc>
                  <a:txBody>
                    <a:bodyPr/>
                    <a:lstStyle/>
                    <a:p>
                      <a:r>
                        <a:rPr lang="en-US" dirty="0">
                          <a:solidFill>
                            <a:schemeClr val="tx1"/>
                          </a:solidFill>
                        </a:rPr>
                        <a:t>PARTICLE SIZE </a:t>
                      </a:r>
                      <a:r>
                        <a:rPr lang="en-US" sz="1800" b="1" dirty="0">
                          <a:solidFill>
                            <a:schemeClr val="tx1"/>
                          </a:solidFill>
                        </a:rPr>
                        <a:t>(</a:t>
                      </a:r>
                      <a:r>
                        <a:rPr lang="el-GR" sz="1800" b="1">
                          <a:solidFill>
                            <a:schemeClr val="tx1"/>
                          </a:solidFill>
                        </a:rPr>
                        <a:t>μ</a:t>
                      </a:r>
                      <a:r>
                        <a:rPr lang="en-US" sz="1800" b="1" dirty="0">
                          <a:solidFill>
                            <a:schemeClr val="tx1"/>
                          </a:solidFill>
                        </a:rPr>
                        <a:t>m*) </a:t>
                      </a:r>
                      <a:endParaRPr lang="en-US" dirty="0">
                        <a:solidFill>
                          <a:schemeClr val="tx1"/>
                        </a:solidFill>
                      </a:endParaRPr>
                    </a:p>
                  </a:txBody>
                  <a:tcPr/>
                </a:tc>
                <a:tc>
                  <a:txBody>
                    <a:bodyPr/>
                    <a:lstStyle/>
                    <a:p>
                      <a:r>
                        <a:rPr lang="en-US" dirty="0">
                          <a:solidFill>
                            <a:schemeClr val="tx1"/>
                          </a:solidFill>
                        </a:rPr>
                        <a:t>TYPICAL CONTROLLED CONTAMINANT</a:t>
                      </a:r>
                    </a:p>
                  </a:txBody>
                  <a:tcPr/>
                </a:tc>
                <a:extLst>
                  <a:ext uri="{0D108BD9-81ED-4DB2-BD59-A6C34878D82A}">
                    <a16:rowId xmlns:a16="http://schemas.microsoft.com/office/drawing/2014/main" val="666419249"/>
                  </a:ext>
                </a:extLst>
              </a:tr>
              <a:tr h="851981">
                <a:tc>
                  <a:txBody>
                    <a:bodyPr/>
                    <a:lstStyle/>
                    <a:p>
                      <a:r>
                        <a:rPr lang="en-US" dirty="0"/>
                        <a:t>1 - 4</a:t>
                      </a:r>
                    </a:p>
                  </a:txBody>
                  <a:tcPr/>
                </a:tc>
                <a:tc>
                  <a:txBody>
                    <a:bodyPr/>
                    <a:lstStyle/>
                    <a:p>
                      <a:r>
                        <a:rPr lang="en-US" dirty="0"/>
                        <a:t>&gt;10.0</a:t>
                      </a:r>
                    </a:p>
                  </a:txBody>
                  <a:tcPr/>
                </a:tc>
                <a:tc>
                  <a:txBody>
                    <a:bodyPr/>
                    <a:lstStyle/>
                    <a:p>
                      <a:r>
                        <a:rPr lang="en-US" dirty="0"/>
                        <a:t>Pollen, sanding dust, textile and carpet fibers</a:t>
                      </a:r>
                    </a:p>
                  </a:txBody>
                  <a:tcPr/>
                </a:tc>
                <a:extLst>
                  <a:ext uri="{0D108BD9-81ED-4DB2-BD59-A6C34878D82A}">
                    <a16:rowId xmlns:a16="http://schemas.microsoft.com/office/drawing/2014/main" val="490527931"/>
                  </a:ext>
                </a:extLst>
              </a:tr>
              <a:tr h="361295">
                <a:tc>
                  <a:txBody>
                    <a:bodyPr/>
                    <a:lstStyle/>
                    <a:p>
                      <a:r>
                        <a:rPr lang="en-US" dirty="0"/>
                        <a:t>5 - 8</a:t>
                      </a:r>
                    </a:p>
                  </a:txBody>
                  <a:tcPr/>
                </a:tc>
                <a:tc>
                  <a:txBody>
                    <a:bodyPr/>
                    <a:lstStyle/>
                    <a:p>
                      <a:r>
                        <a:rPr lang="en-US" dirty="0"/>
                        <a:t>3.0 – 10.00</a:t>
                      </a:r>
                    </a:p>
                  </a:txBody>
                  <a:tcPr/>
                </a:tc>
                <a:tc>
                  <a:txBody>
                    <a:bodyPr/>
                    <a:lstStyle/>
                    <a:p>
                      <a:r>
                        <a:rPr lang="en-US" dirty="0"/>
                        <a:t>Mold, spores, hair spray, cement dust</a:t>
                      </a:r>
                    </a:p>
                  </a:txBody>
                  <a:tcPr/>
                </a:tc>
                <a:extLst>
                  <a:ext uri="{0D108BD9-81ED-4DB2-BD59-A6C34878D82A}">
                    <a16:rowId xmlns:a16="http://schemas.microsoft.com/office/drawing/2014/main" val="3094731594"/>
                  </a:ext>
                </a:extLst>
              </a:tr>
              <a:tr h="361295">
                <a:tc>
                  <a:txBody>
                    <a:bodyPr/>
                    <a:lstStyle/>
                    <a:p>
                      <a:r>
                        <a:rPr lang="en-US" dirty="0"/>
                        <a:t>9 – 12</a:t>
                      </a:r>
                    </a:p>
                  </a:txBody>
                  <a:tcPr/>
                </a:tc>
                <a:tc>
                  <a:txBody>
                    <a:bodyPr/>
                    <a:lstStyle/>
                    <a:p>
                      <a:r>
                        <a:rPr lang="en-US" dirty="0"/>
                        <a:t>1.0 – 3.0</a:t>
                      </a:r>
                    </a:p>
                  </a:txBody>
                  <a:tcPr/>
                </a:tc>
                <a:tc>
                  <a:txBody>
                    <a:bodyPr/>
                    <a:lstStyle/>
                    <a:p>
                      <a:r>
                        <a:rPr lang="en-US" dirty="0"/>
                        <a:t>Legionella, lead dust, welding fumes</a:t>
                      </a:r>
                    </a:p>
                  </a:txBody>
                  <a:tcPr/>
                </a:tc>
                <a:extLst>
                  <a:ext uri="{0D108BD9-81ED-4DB2-BD59-A6C34878D82A}">
                    <a16:rowId xmlns:a16="http://schemas.microsoft.com/office/drawing/2014/main" val="3382594123"/>
                  </a:ext>
                </a:extLst>
              </a:tr>
              <a:tr h="361295">
                <a:tc>
                  <a:txBody>
                    <a:bodyPr/>
                    <a:lstStyle/>
                    <a:p>
                      <a:r>
                        <a:rPr lang="en-US" dirty="0"/>
                        <a:t>13 – 16</a:t>
                      </a:r>
                    </a:p>
                  </a:txBody>
                  <a:tcPr/>
                </a:tc>
                <a:tc>
                  <a:txBody>
                    <a:bodyPr/>
                    <a:lstStyle/>
                    <a:p>
                      <a:r>
                        <a:rPr lang="en-US" dirty="0"/>
                        <a:t>.3 – 1.0</a:t>
                      </a:r>
                    </a:p>
                  </a:txBody>
                  <a:tcPr/>
                </a:tc>
                <a:tc>
                  <a:txBody>
                    <a:bodyPr/>
                    <a:lstStyle/>
                    <a:p>
                      <a:r>
                        <a:rPr lang="en-US" dirty="0"/>
                        <a:t>Bacteria, most tobacco smoke, insecticide dust, copier toner</a:t>
                      </a:r>
                    </a:p>
                  </a:txBody>
                  <a:tcPr/>
                </a:tc>
                <a:extLst>
                  <a:ext uri="{0D108BD9-81ED-4DB2-BD59-A6C34878D82A}">
                    <a16:rowId xmlns:a16="http://schemas.microsoft.com/office/drawing/2014/main" val="45155693"/>
                  </a:ext>
                </a:extLst>
              </a:tr>
              <a:tr h="361295">
                <a:tc>
                  <a:txBody>
                    <a:bodyPr/>
                    <a:lstStyle/>
                    <a:p>
                      <a:r>
                        <a:rPr lang="en-US" dirty="0"/>
                        <a:t>17 – 20</a:t>
                      </a:r>
                    </a:p>
                  </a:txBody>
                  <a:tcPr/>
                </a:tc>
                <a:tc>
                  <a:txBody>
                    <a:bodyPr/>
                    <a:lstStyle/>
                    <a:p>
                      <a:r>
                        <a:rPr lang="en-US" sz="1800" dirty="0"/>
                        <a:t>≤ 0.3</a:t>
                      </a:r>
                      <a:endParaRPr lang="en-US" dirty="0"/>
                    </a:p>
                  </a:txBody>
                  <a:tcPr/>
                </a:tc>
                <a:tc>
                  <a:txBody>
                    <a:bodyPr/>
                    <a:lstStyle/>
                    <a:p>
                      <a:r>
                        <a:rPr lang="en-US" dirty="0"/>
                        <a:t>Virus, combustion smoke, radon particles</a:t>
                      </a:r>
                    </a:p>
                  </a:txBody>
                  <a:tcPr/>
                </a:tc>
                <a:extLst>
                  <a:ext uri="{0D108BD9-81ED-4DB2-BD59-A6C34878D82A}">
                    <a16:rowId xmlns:a16="http://schemas.microsoft.com/office/drawing/2014/main" val="3226906685"/>
                  </a:ext>
                </a:extLst>
              </a:tr>
            </a:tbl>
          </a:graphicData>
        </a:graphic>
      </p:graphicFrame>
    </p:spTree>
    <p:extLst>
      <p:ext uri="{BB962C8B-B14F-4D97-AF65-F5344CB8AC3E}">
        <p14:creationId xmlns:p14="http://schemas.microsoft.com/office/powerpoint/2010/main" val="537258428"/>
      </p:ext>
    </p:extLst>
  </p:cSld>
  <p:clrMapOvr>
    <a:masterClrMapping/>
  </p:clrMapOvr>
  <p:transition>
    <p:wipe dir="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30514" y="3290438"/>
            <a:ext cx="9195053" cy="3567562"/>
            <a:chOff x="-40687" y="2101252"/>
            <a:chExt cx="12260071" cy="4756750"/>
          </a:xfrm>
          <a:solidFill>
            <a:schemeClr val="accent5">
              <a:lumMod val="50000"/>
            </a:schemeClr>
          </a:solidFill>
        </p:grpSpPr>
        <p:sp>
          <p:nvSpPr>
            <p:cNvPr id="4" name="Freeform 3"/>
            <p:cNvSpPr/>
            <p:nvPr/>
          </p:nvSpPr>
          <p:spPr>
            <a:xfrm>
              <a:off x="7295161" y="2101252"/>
              <a:ext cx="3318100" cy="3578482"/>
            </a:xfrm>
            <a:custGeom>
              <a:avLst/>
              <a:gdLst/>
              <a:ahLst/>
              <a:cxnLst/>
              <a:rect l="l" t="t" r="r" b="b"/>
              <a:pathLst>
                <a:path w="2899000" h="3126493">
                  <a:moveTo>
                    <a:pt x="1515596" y="0"/>
                  </a:moveTo>
                  <a:cubicBezTo>
                    <a:pt x="1907048" y="0"/>
                    <a:pt x="2235478" y="113234"/>
                    <a:pt x="2500887" y="339702"/>
                  </a:cubicBezTo>
                  <a:cubicBezTo>
                    <a:pt x="2766295" y="566170"/>
                    <a:pt x="2899000" y="861809"/>
                    <a:pt x="2899000" y="1226618"/>
                  </a:cubicBezTo>
                  <a:cubicBezTo>
                    <a:pt x="2899000" y="1400824"/>
                    <a:pt x="2866208" y="1559147"/>
                    <a:pt x="2800624" y="1701586"/>
                  </a:cubicBezTo>
                  <a:cubicBezTo>
                    <a:pt x="2735041" y="1844026"/>
                    <a:pt x="2652549" y="1961871"/>
                    <a:pt x="2553149" y="2055123"/>
                  </a:cubicBezTo>
                  <a:cubicBezTo>
                    <a:pt x="2453749" y="2148375"/>
                    <a:pt x="2305673" y="2255460"/>
                    <a:pt x="2108922" y="2376380"/>
                  </a:cubicBezTo>
                  <a:cubicBezTo>
                    <a:pt x="1865033" y="2528042"/>
                    <a:pt x="1712859" y="2645375"/>
                    <a:pt x="1652399" y="2728380"/>
                  </a:cubicBezTo>
                  <a:cubicBezTo>
                    <a:pt x="1591939" y="2811384"/>
                    <a:pt x="1552486" y="2944088"/>
                    <a:pt x="1534041" y="3126493"/>
                  </a:cubicBezTo>
                  <a:lnTo>
                    <a:pt x="747038" y="3126493"/>
                  </a:lnTo>
                  <a:cubicBezTo>
                    <a:pt x="788028" y="2753486"/>
                    <a:pt x="842851" y="2504985"/>
                    <a:pt x="911509" y="2380991"/>
                  </a:cubicBezTo>
                  <a:cubicBezTo>
                    <a:pt x="980167" y="2256998"/>
                    <a:pt x="1148737" y="2096625"/>
                    <a:pt x="1417220" y="1899874"/>
                  </a:cubicBezTo>
                  <a:cubicBezTo>
                    <a:pt x="1628317" y="1744113"/>
                    <a:pt x="1767170" y="1623706"/>
                    <a:pt x="1833779" y="1538652"/>
                  </a:cubicBezTo>
                  <a:cubicBezTo>
                    <a:pt x="1900387" y="1453598"/>
                    <a:pt x="1933691" y="1350612"/>
                    <a:pt x="1933691" y="1229692"/>
                  </a:cubicBezTo>
                  <a:cubicBezTo>
                    <a:pt x="1933691" y="1086228"/>
                    <a:pt x="1888090" y="972994"/>
                    <a:pt x="1796888" y="889989"/>
                  </a:cubicBezTo>
                  <a:cubicBezTo>
                    <a:pt x="1705685" y="806985"/>
                    <a:pt x="1591427" y="765483"/>
                    <a:pt x="1454111" y="765483"/>
                  </a:cubicBezTo>
                  <a:cubicBezTo>
                    <a:pt x="1140539" y="765483"/>
                    <a:pt x="924318" y="989902"/>
                    <a:pt x="805448" y="1438740"/>
                  </a:cubicBezTo>
                  <a:lnTo>
                    <a:pt x="0" y="1232766"/>
                  </a:lnTo>
                  <a:cubicBezTo>
                    <a:pt x="94276" y="876155"/>
                    <a:pt x="277193" y="581541"/>
                    <a:pt x="548750" y="348925"/>
                  </a:cubicBezTo>
                  <a:cubicBezTo>
                    <a:pt x="820307" y="116308"/>
                    <a:pt x="1142589" y="0"/>
                    <a:pt x="1515596" y="0"/>
                  </a:cubicBezTo>
                  <a:close/>
                </a:path>
              </a:pathLst>
            </a:custGeom>
            <a:grpFill/>
            <a:ln w="47625">
              <a:solidFill>
                <a:srgbClr val="0082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5" name="Group 4"/>
            <p:cNvGrpSpPr/>
            <p:nvPr/>
          </p:nvGrpSpPr>
          <p:grpSpPr>
            <a:xfrm>
              <a:off x="-40687" y="5966492"/>
              <a:ext cx="12260071" cy="891510"/>
              <a:chOff x="-40687" y="5966492"/>
              <a:chExt cx="12260071" cy="891510"/>
            </a:xfrm>
            <a:grpFill/>
          </p:grpSpPr>
          <p:sp>
            <p:nvSpPr>
              <p:cNvPr id="6" name="Freeform 5"/>
              <p:cNvSpPr/>
              <p:nvPr/>
            </p:nvSpPr>
            <p:spPr>
              <a:xfrm>
                <a:off x="-8335" y="6008915"/>
                <a:ext cx="12227719" cy="849087"/>
              </a:xfrm>
              <a:custGeom>
                <a:avLst/>
                <a:gdLst>
                  <a:gd name="connsiteX0" fmla="*/ 8147053 w 12227719"/>
                  <a:gd name="connsiteY0" fmla="*/ 0 h 849086"/>
                  <a:gd name="connsiteX1" fmla="*/ 9075559 w 12227719"/>
                  <a:gd name="connsiteY1" fmla="*/ 0 h 849086"/>
                  <a:gd name="connsiteX2" fmla="*/ 9075559 w 12227719"/>
                  <a:gd name="connsiteY2" fmla="*/ 290661 h 849086"/>
                  <a:gd name="connsiteX3" fmla="*/ 12227719 w 12227719"/>
                  <a:gd name="connsiteY3" fmla="*/ 290661 h 849086"/>
                  <a:gd name="connsiteX4" fmla="*/ 12227719 w 12227719"/>
                  <a:gd name="connsiteY4" fmla="*/ 849086 h 849086"/>
                  <a:gd name="connsiteX5" fmla="*/ 0 w 12227719"/>
                  <a:gd name="connsiteY5" fmla="*/ 849086 h 849086"/>
                  <a:gd name="connsiteX6" fmla="*/ 0 w 12227719"/>
                  <a:gd name="connsiteY6" fmla="*/ 290661 h 849086"/>
                  <a:gd name="connsiteX7" fmla="*/ 8147053 w 12227719"/>
                  <a:gd name="connsiteY7" fmla="*/ 290661 h 84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27719" h="849086">
                    <a:moveTo>
                      <a:pt x="8147053" y="0"/>
                    </a:moveTo>
                    <a:lnTo>
                      <a:pt x="9075559" y="0"/>
                    </a:lnTo>
                    <a:lnTo>
                      <a:pt x="9075559" y="290661"/>
                    </a:lnTo>
                    <a:lnTo>
                      <a:pt x="12227719" y="290661"/>
                    </a:lnTo>
                    <a:lnTo>
                      <a:pt x="12227719" y="849086"/>
                    </a:lnTo>
                    <a:lnTo>
                      <a:pt x="0" y="849086"/>
                    </a:lnTo>
                    <a:lnTo>
                      <a:pt x="0" y="290661"/>
                    </a:lnTo>
                    <a:lnTo>
                      <a:pt x="8147053" y="290661"/>
                    </a:lnTo>
                    <a:close/>
                  </a:path>
                </a:pathLst>
              </a:custGeom>
              <a:grp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85783" rtl="0" eaLnBrk="1" fontAlgn="base" latinLnBrk="0" hangingPunct="1">
                  <a:lnSpc>
                    <a:spcPct val="100000"/>
                  </a:lnSpc>
                  <a:spcBef>
                    <a:spcPct val="0"/>
                  </a:spcBef>
                  <a:spcAft>
                    <a:spcPct val="0"/>
                  </a:spcAft>
                  <a:buClrTx/>
                  <a:buSzTx/>
                  <a:buFontTx/>
                  <a:buNone/>
                  <a:tabLst/>
                  <a:defRPr/>
                </a:pPr>
                <a:endParaRPr kumimoji="0" lang="en-GB"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7" name="Group 6"/>
              <p:cNvGrpSpPr/>
              <p:nvPr/>
            </p:nvGrpSpPr>
            <p:grpSpPr>
              <a:xfrm>
                <a:off x="-40687" y="5966492"/>
                <a:ext cx="12232687" cy="371538"/>
                <a:chOff x="-40687" y="5966492"/>
                <a:chExt cx="12232687" cy="371538"/>
              </a:xfrm>
              <a:grpFill/>
            </p:grpSpPr>
            <p:grpSp>
              <p:nvGrpSpPr>
                <p:cNvPr id="8" name="Group 7"/>
                <p:cNvGrpSpPr/>
                <p:nvPr/>
              </p:nvGrpSpPr>
              <p:grpSpPr>
                <a:xfrm>
                  <a:off x="-40687" y="6274230"/>
                  <a:ext cx="12232687" cy="63800"/>
                  <a:chOff x="-40687" y="6274230"/>
                  <a:chExt cx="12232687" cy="63800"/>
                </a:xfrm>
                <a:grpFill/>
              </p:grpSpPr>
              <p:sp>
                <p:nvSpPr>
                  <p:cNvPr id="13" name="Freeform 12"/>
                  <p:cNvSpPr/>
                  <p:nvPr/>
                </p:nvSpPr>
                <p:spPr>
                  <a:xfrm>
                    <a:off x="-40687" y="6292311"/>
                    <a:ext cx="8218765" cy="45719"/>
                  </a:xfrm>
                  <a:custGeom>
                    <a:avLst/>
                    <a:gdLst>
                      <a:gd name="connsiteX0" fmla="*/ 0 w 8137392"/>
                      <a:gd name="connsiteY0" fmla="*/ 0 h 45719"/>
                      <a:gd name="connsiteX1" fmla="*/ 8137392 w 8137392"/>
                      <a:gd name="connsiteY1" fmla="*/ 0 h 45719"/>
                      <a:gd name="connsiteX2" fmla="*/ 8137392 w 8137392"/>
                      <a:gd name="connsiteY2" fmla="*/ 45719 h 45719"/>
                      <a:gd name="connsiteX3" fmla="*/ 0 w 8137392"/>
                      <a:gd name="connsiteY3" fmla="*/ 45719 h 45719"/>
                    </a:gdLst>
                    <a:ahLst/>
                    <a:cxnLst>
                      <a:cxn ang="0">
                        <a:pos x="connsiteX0" y="connsiteY0"/>
                      </a:cxn>
                      <a:cxn ang="0">
                        <a:pos x="connsiteX1" y="connsiteY1"/>
                      </a:cxn>
                      <a:cxn ang="0">
                        <a:pos x="connsiteX2" y="connsiteY2"/>
                      </a:cxn>
                      <a:cxn ang="0">
                        <a:pos x="connsiteX3" y="connsiteY3"/>
                      </a:cxn>
                    </a:cxnLst>
                    <a:rect l="l" t="t" r="r" b="b"/>
                    <a:pathLst>
                      <a:path w="8137392" h="45719">
                        <a:moveTo>
                          <a:pt x="0" y="0"/>
                        </a:moveTo>
                        <a:lnTo>
                          <a:pt x="8137392" y="0"/>
                        </a:lnTo>
                        <a:lnTo>
                          <a:pt x="8137392" y="45719"/>
                        </a:lnTo>
                        <a:lnTo>
                          <a:pt x="0" y="4571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Freeform 13"/>
                  <p:cNvSpPr/>
                  <p:nvPr/>
                </p:nvSpPr>
                <p:spPr>
                  <a:xfrm>
                    <a:off x="9059476" y="6274230"/>
                    <a:ext cx="3132524" cy="45719"/>
                  </a:xfrm>
                  <a:custGeom>
                    <a:avLst/>
                    <a:gdLst>
                      <a:gd name="connsiteX0" fmla="*/ 0 w 3132524"/>
                      <a:gd name="connsiteY0" fmla="*/ 0 h 45719"/>
                      <a:gd name="connsiteX1" fmla="*/ 3132524 w 3132524"/>
                      <a:gd name="connsiteY1" fmla="*/ 0 h 45719"/>
                      <a:gd name="connsiteX2" fmla="*/ 3132524 w 3132524"/>
                      <a:gd name="connsiteY2" fmla="*/ 45719 h 45719"/>
                      <a:gd name="connsiteX3" fmla="*/ 0 w 3132524"/>
                      <a:gd name="connsiteY3" fmla="*/ 45719 h 45719"/>
                    </a:gdLst>
                    <a:ahLst/>
                    <a:cxnLst>
                      <a:cxn ang="0">
                        <a:pos x="connsiteX0" y="connsiteY0"/>
                      </a:cxn>
                      <a:cxn ang="0">
                        <a:pos x="connsiteX1" y="connsiteY1"/>
                      </a:cxn>
                      <a:cxn ang="0">
                        <a:pos x="connsiteX2" y="connsiteY2"/>
                      </a:cxn>
                      <a:cxn ang="0">
                        <a:pos x="connsiteX3" y="connsiteY3"/>
                      </a:cxn>
                    </a:cxnLst>
                    <a:rect l="l" t="t" r="r" b="b"/>
                    <a:pathLst>
                      <a:path w="3132524" h="45719">
                        <a:moveTo>
                          <a:pt x="0" y="0"/>
                        </a:moveTo>
                        <a:lnTo>
                          <a:pt x="3132524" y="0"/>
                        </a:lnTo>
                        <a:lnTo>
                          <a:pt x="3132524" y="45719"/>
                        </a:lnTo>
                        <a:lnTo>
                          <a:pt x="0" y="4571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9" name="Group 8"/>
                <p:cNvGrpSpPr/>
                <p:nvPr/>
              </p:nvGrpSpPr>
              <p:grpSpPr>
                <a:xfrm>
                  <a:off x="8135120" y="5966492"/>
                  <a:ext cx="936634" cy="369980"/>
                  <a:chOff x="8135120" y="5966492"/>
                  <a:chExt cx="936634" cy="369980"/>
                </a:xfrm>
                <a:grpFill/>
              </p:grpSpPr>
              <p:sp>
                <p:nvSpPr>
                  <p:cNvPr id="10" name="Freeform 9"/>
                  <p:cNvSpPr/>
                  <p:nvPr/>
                </p:nvSpPr>
                <p:spPr>
                  <a:xfrm>
                    <a:off x="8137392" y="5966492"/>
                    <a:ext cx="929768" cy="45719"/>
                  </a:xfrm>
                  <a:custGeom>
                    <a:avLst/>
                    <a:gdLst>
                      <a:gd name="connsiteX0" fmla="*/ 0 w 929768"/>
                      <a:gd name="connsiteY0" fmla="*/ 0 h 45719"/>
                      <a:gd name="connsiteX1" fmla="*/ 929768 w 929768"/>
                      <a:gd name="connsiteY1" fmla="*/ 0 h 45719"/>
                      <a:gd name="connsiteX2" fmla="*/ 929768 w 929768"/>
                      <a:gd name="connsiteY2" fmla="*/ 45719 h 45719"/>
                      <a:gd name="connsiteX3" fmla="*/ 0 w 929768"/>
                      <a:gd name="connsiteY3" fmla="*/ 45719 h 45719"/>
                    </a:gdLst>
                    <a:ahLst/>
                    <a:cxnLst>
                      <a:cxn ang="0">
                        <a:pos x="connsiteX0" y="connsiteY0"/>
                      </a:cxn>
                      <a:cxn ang="0">
                        <a:pos x="connsiteX1" y="connsiteY1"/>
                      </a:cxn>
                      <a:cxn ang="0">
                        <a:pos x="connsiteX2" y="connsiteY2"/>
                      </a:cxn>
                      <a:cxn ang="0">
                        <a:pos x="connsiteX3" y="connsiteY3"/>
                      </a:cxn>
                    </a:cxnLst>
                    <a:rect l="l" t="t" r="r" b="b"/>
                    <a:pathLst>
                      <a:path w="929768" h="45719">
                        <a:moveTo>
                          <a:pt x="0" y="0"/>
                        </a:moveTo>
                        <a:lnTo>
                          <a:pt x="929768" y="0"/>
                        </a:lnTo>
                        <a:lnTo>
                          <a:pt x="929768" y="45719"/>
                        </a:lnTo>
                        <a:lnTo>
                          <a:pt x="0" y="4571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Freeform 10"/>
                  <p:cNvSpPr/>
                  <p:nvPr/>
                </p:nvSpPr>
                <p:spPr>
                  <a:xfrm rot="5400000">
                    <a:off x="7979813" y="6135445"/>
                    <a:ext cx="356334" cy="45719"/>
                  </a:xfrm>
                  <a:custGeom>
                    <a:avLst/>
                    <a:gdLst>
                      <a:gd name="connsiteX0" fmla="*/ 0 w 356333"/>
                      <a:gd name="connsiteY0" fmla="*/ 45719 h 45719"/>
                      <a:gd name="connsiteX1" fmla="*/ 0 w 356333"/>
                      <a:gd name="connsiteY1" fmla="*/ 0 h 45719"/>
                      <a:gd name="connsiteX2" fmla="*/ 356333 w 356333"/>
                      <a:gd name="connsiteY2" fmla="*/ 0 h 45719"/>
                      <a:gd name="connsiteX3" fmla="*/ 356333 w 356333"/>
                      <a:gd name="connsiteY3" fmla="*/ 45719 h 45719"/>
                    </a:gdLst>
                    <a:ahLst/>
                    <a:cxnLst>
                      <a:cxn ang="0">
                        <a:pos x="connsiteX0" y="connsiteY0"/>
                      </a:cxn>
                      <a:cxn ang="0">
                        <a:pos x="connsiteX1" y="connsiteY1"/>
                      </a:cxn>
                      <a:cxn ang="0">
                        <a:pos x="connsiteX2" y="connsiteY2"/>
                      </a:cxn>
                      <a:cxn ang="0">
                        <a:pos x="connsiteX3" y="connsiteY3"/>
                      </a:cxn>
                    </a:cxnLst>
                    <a:rect l="l" t="t" r="r" b="b"/>
                    <a:pathLst>
                      <a:path w="356333" h="45719">
                        <a:moveTo>
                          <a:pt x="0" y="45719"/>
                        </a:moveTo>
                        <a:lnTo>
                          <a:pt x="0" y="0"/>
                        </a:lnTo>
                        <a:lnTo>
                          <a:pt x="356333" y="0"/>
                        </a:lnTo>
                        <a:lnTo>
                          <a:pt x="356333" y="4571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Freeform 11"/>
                  <p:cNvSpPr/>
                  <p:nvPr/>
                </p:nvSpPr>
                <p:spPr>
                  <a:xfrm rot="5400000">
                    <a:off x="8873095" y="6122711"/>
                    <a:ext cx="351599" cy="45719"/>
                  </a:xfrm>
                  <a:custGeom>
                    <a:avLst/>
                    <a:gdLst>
                      <a:gd name="connsiteX0" fmla="*/ 0 w 351599"/>
                      <a:gd name="connsiteY0" fmla="*/ 45718 h 45718"/>
                      <a:gd name="connsiteX1" fmla="*/ 0 w 351599"/>
                      <a:gd name="connsiteY1" fmla="*/ 0 h 45718"/>
                      <a:gd name="connsiteX2" fmla="*/ 351599 w 351599"/>
                      <a:gd name="connsiteY2" fmla="*/ 0 h 45718"/>
                      <a:gd name="connsiteX3" fmla="*/ 351599 w 351599"/>
                      <a:gd name="connsiteY3" fmla="*/ 45718 h 45718"/>
                    </a:gdLst>
                    <a:ahLst/>
                    <a:cxnLst>
                      <a:cxn ang="0">
                        <a:pos x="connsiteX0" y="connsiteY0"/>
                      </a:cxn>
                      <a:cxn ang="0">
                        <a:pos x="connsiteX1" y="connsiteY1"/>
                      </a:cxn>
                      <a:cxn ang="0">
                        <a:pos x="connsiteX2" y="connsiteY2"/>
                      </a:cxn>
                      <a:cxn ang="0">
                        <a:pos x="connsiteX3" y="connsiteY3"/>
                      </a:cxn>
                    </a:cxnLst>
                    <a:rect l="l" t="t" r="r" b="b"/>
                    <a:pathLst>
                      <a:path w="351599" h="45718">
                        <a:moveTo>
                          <a:pt x="0" y="45718"/>
                        </a:moveTo>
                        <a:lnTo>
                          <a:pt x="0" y="0"/>
                        </a:lnTo>
                        <a:lnTo>
                          <a:pt x="351599" y="0"/>
                        </a:lnTo>
                        <a:lnTo>
                          <a:pt x="351599" y="4571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grpSp>
      </p:grpSp>
      <p:sp>
        <p:nvSpPr>
          <p:cNvPr id="18" name="Content Placeholder 17">
            <a:extLst>
              <a:ext uri="{FF2B5EF4-FFF2-40B4-BE49-F238E27FC236}">
                <a16:creationId xmlns:a16="http://schemas.microsoft.com/office/drawing/2014/main" id="{257FF36D-9EA9-4F82-9F45-45A522DC29AE}"/>
              </a:ext>
            </a:extLst>
          </p:cNvPr>
          <p:cNvSpPr>
            <a:spLocks noGrp="1"/>
          </p:cNvSpPr>
          <p:nvPr>
            <p:ph idx="1"/>
          </p:nvPr>
        </p:nvSpPr>
        <p:spPr>
          <a:xfrm>
            <a:off x="685800" y="1485136"/>
            <a:ext cx="7772400" cy="4458464"/>
          </a:xfrm>
        </p:spPr>
        <p:txBody>
          <a:bodyPr/>
          <a:lstStyle/>
          <a:p>
            <a:r>
              <a:rPr lang="en-US" sz="3200" dirty="0"/>
              <a:t>What are most of your filters in your building rated (MERV)?</a:t>
            </a:r>
          </a:p>
          <a:p>
            <a:endParaRPr lang="en-US" sz="3200" dirty="0"/>
          </a:p>
          <a:p>
            <a:pPr marL="514350" indent="-514350">
              <a:buFont typeface="+mj-lt"/>
              <a:buAutoNum type="alphaLcPeriod"/>
            </a:pPr>
            <a:r>
              <a:rPr lang="en-US" sz="3200" dirty="0"/>
              <a:t>1-4</a:t>
            </a:r>
          </a:p>
          <a:p>
            <a:pPr marL="514350" indent="-514350">
              <a:buFont typeface="+mj-lt"/>
              <a:buAutoNum type="alphaLcPeriod"/>
            </a:pPr>
            <a:r>
              <a:rPr lang="en-US" sz="3200" dirty="0"/>
              <a:t>5-8</a:t>
            </a:r>
          </a:p>
          <a:p>
            <a:pPr marL="514350" indent="-514350">
              <a:buFont typeface="+mj-lt"/>
              <a:buAutoNum type="alphaLcPeriod"/>
            </a:pPr>
            <a:r>
              <a:rPr lang="en-US" sz="3200" dirty="0"/>
              <a:t>9-12</a:t>
            </a:r>
          </a:p>
          <a:p>
            <a:pPr marL="514350" indent="-514350">
              <a:buFont typeface="+mj-lt"/>
              <a:buAutoNum type="alphaLcPeriod"/>
            </a:pPr>
            <a:r>
              <a:rPr lang="en-US" sz="3200" dirty="0"/>
              <a:t>13-16</a:t>
            </a:r>
          </a:p>
          <a:p>
            <a:pPr marL="514350" indent="-514350">
              <a:buFont typeface="+mj-lt"/>
              <a:buAutoNum type="alphaLcPeriod"/>
            </a:pPr>
            <a:r>
              <a:rPr lang="en-US" sz="3200" dirty="0"/>
              <a:t>I don’t know</a:t>
            </a:r>
          </a:p>
        </p:txBody>
      </p:sp>
      <p:sp>
        <p:nvSpPr>
          <p:cNvPr id="2" name="Title 1">
            <a:extLst>
              <a:ext uri="{FF2B5EF4-FFF2-40B4-BE49-F238E27FC236}">
                <a16:creationId xmlns:a16="http://schemas.microsoft.com/office/drawing/2014/main" id="{C2D448D1-671F-47EC-9DC8-61A2C98C251F}"/>
              </a:ext>
            </a:extLst>
          </p:cNvPr>
          <p:cNvSpPr>
            <a:spLocks noGrp="1"/>
          </p:cNvSpPr>
          <p:nvPr>
            <p:ph type="title"/>
          </p:nvPr>
        </p:nvSpPr>
        <p:spPr/>
        <p:txBody>
          <a:bodyPr/>
          <a:lstStyle/>
          <a:p>
            <a:r>
              <a:rPr lang="en-US" dirty="0">
                <a:solidFill>
                  <a:schemeClr val="accent1">
                    <a:lumMod val="50000"/>
                  </a:schemeClr>
                </a:solidFill>
              </a:rPr>
              <a:t>Discussion Question </a:t>
            </a:r>
          </a:p>
        </p:txBody>
      </p:sp>
    </p:spTree>
    <p:extLst>
      <p:ext uri="{BB962C8B-B14F-4D97-AF65-F5344CB8AC3E}">
        <p14:creationId xmlns:p14="http://schemas.microsoft.com/office/powerpoint/2010/main" val="2101738856"/>
      </p:ext>
    </p:extLst>
  </p:cSld>
  <p:clrMapOvr>
    <a:masterClrMapping/>
  </p:clrMapOvr>
  <p:transition>
    <p:wipe dir="r"/>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3" name="Rectangle 3"/>
          <p:cNvSpPr>
            <a:spLocks noGrp="1" noChangeArrowheads="1"/>
          </p:cNvSpPr>
          <p:nvPr>
            <p:ph idx="1"/>
          </p:nvPr>
        </p:nvSpPr>
        <p:spPr>
          <a:xfrm>
            <a:off x="3944510" y="1295400"/>
            <a:ext cx="5229227" cy="5029200"/>
          </a:xfrm>
          <a:prstGeom prst="roundRect">
            <a:avLst/>
          </a:prstGeom>
          <a:solidFill>
            <a:schemeClr val="bg1">
              <a:alpha val="0"/>
            </a:schemeClr>
          </a:solidFill>
          <a:ln>
            <a:noFill/>
          </a:ln>
        </p:spPr>
        <p:txBody>
          <a:bodyPr lIns="90488" tIns="44450" rIns="90488" bIns="44450"/>
          <a:lstStyle/>
          <a:p>
            <a:pPr marL="457200" indent="-457200">
              <a:spcAft>
                <a:spcPct val="20000"/>
              </a:spcAft>
              <a:buFont typeface="Arial" panose="020B0604020202020204" pitchFamily="34" charset="0"/>
              <a:buChar char="•"/>
            </a:pPr>
            <a:r>
              <a:rPr lang="en-US" altLang="en-US" b="1" dirty="0"/>
              <a:t>20-30% </a:t>
            </a:r>
            <a:r>
              <a:rPr lang="en-US" altLang="en-US" dirty="0"/>
              <a:t>of commercial buildings have IEQ problems</a:t>
            </a:r>
          </a:p>
          <a:p>
            <a:pPr marL="457200" indent="-457200">
              <a:spcAft>
                <a:spcPct val="20000"/>
              </a:spcAft>
              <a:buFont typeface="Arial" panose="020B0604020202020204" pitchFamily="34" charset="0"/>
              <a:buChar char="•"/>
            </a:pPr>
            <a:r>
              <a:rPr lang="en-US" altLang="en-US" dirty="0"/>
              <a:t>Occupants spend </a:t>
            </a:r>
            <a:r>
              <a:rPr lang="en-US" altLang="en-US" b="1" dirty="0"/>
              <a:t>half</a:t>
            </a:r>
            <a:r>
              <a:rPr lang="en-US" altLang="en-US" dirty="0"/>
              <a:t> of their waking hours indoors</a:t>
            </a:r>
          </a:p>
          <a:p>
            <a:pPr marL="457200" indent="-457200">
              <a:spcAft>
                <a:spcPct val="20000"/>
              </a:spcAft>
              <a:buFont typeface="Arial" panose="020B0604020202020204" pitchFamily="34" charset="0"/>
              <a:buChar char="•"/>
            </a:pPr>
            <a:r>
              <a:rPr lang="en-US" altLang="en-US" dirty="0"/>
              <a:t>People spend </a:t>
            </a:r>
            <a:r>
              <a:rPr lang="en-US" altLang="en-US" b="1" dirty="0"/>
              <a:t>75-90%</a:t>
            </a:r>
            <a:r>
              <a:rPr lang="en-US" altLang="en-US" dirty="0"/>
              <a:t> of their time indoors</a:t>
            </a:r>
          </a:p>
          <a:p>
            <a:pPr marL="457200" indent="-457200">
              <a:spcAft>
                <a:spcPct val="20000"/>
              </a:spcAft>
              <a:buFont typeface="Arial" panose="020B0604020202020204" pitchFamily="34" charset="0"/>
              <a:buChar char="•"/>
            </a:pPr>
            <a:r>
              <a:rPr lang="en-US" altLang="en-US" dirty="0"/>
              <a:t>Pollutant levels can be </a:t>
            </a:r>
            <a:r>
              <a:rPr lang="en-US" altLang="en-US" b="1" dirty="0"/>
              <a:t>100-1000x </a:t>
            </a:r>
            <a:r>
              <a:rPr lang="en-US" altLang="en-US" dirty="0"/>
              <a:t>higher indoors</a:t>
            </a:r>
          </a:p>
        </p:txBody>
      </p:sp>
      <p:sp>
        <p:nvSpPr>
          <p:cNvPr id="10242" name="Rectangle 2"/>
          <p:cNvSpPr>
            <a:spLocks noGrp="1" noChangeArrowheads="1"/>
          </p:cNvSpPr>
          <p:nvPr>
            <p:ph type="title"/>
          </p:nvPr>
        </p:nvSpPr>
        <p:spPr>
          <a:xfrm>
            <a:off x="342900" y="304800"/>
            <a:ext cx="6438900" cy="914400"/>
          </a:xfrm>
        </p:spPr>
        <p:txBody>
          <a:bodyPr lIns="90488" tIns="44450" rIns="90488" bIns="44450"/>
          <a:lstStyle/>
          <a:p>
            <a:r>
              <a:rPr lang="en-US" altLang="en-US" sz="4400" dirty="0"/>
              <a:t>Why is IEQ Important?</a:t>
            </a:r>
          </a:p>
        </p:txBody>
      </p:sp>
      <p:sp>
        <p:nvSpPr>
          <p:cNvPr id="2" name="Rectangle 1">
            <a:extLst>
              <a:ext uri="{FF2B5EF4-FFF2-40B4-BE49-F238E27FC236}">
                <a16:creationId xmlns:a16="http://schemas.microsoft.com/office/drawing/2014/main" id="{045B59B8-B858-4636-9AA9-3CAD5DE8BD62}"/>
              </a:ext>
            </a:extLst>
          </p:cNvPr>
          <p:cNvSpPr/>
          <p:nvPr/>
        </p:nvSpPr>
        <p:spPr>
          <a:xfrm>
            <a:off x="457200" y="1815405"/>
            <a:ext cx="3548567" cy="1384995"/>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ctr">
              <a:spcAft>
                <a:spcPct val="20000"/>
              </a:spcAft>
            </a:pPr>
            <a:r>
              <a:rPr lang="en-US" altLang="en-US" sz="2800" b="1" dirty="0">
                <a:ln w="0"/>
                <a:solidFill>
                  <a:schemeClr val="tx1"/>
                </a:solidFill>
                <a:latin typeface="+mj-lt"/>
              </a:rPr>
              <a:t>IEQ problems increase operation and overhead costs</a:t>
            </a:r>
          </a:p>
        </p:txBody>
      </p:sp>
      <p:pic>
        <p:nvPicPr>
          <p:cNvPr id="7" name="Picture 6" descr="Colleagues looking at computer">
            <a:extLst>
              <a:ext uri="{FF2B5EF4-FFF2-40B4-BE49-F238E27FC236}">
                <a16:creationId xmlns:a16="http://schemas.microsoft.com/office/drawing/2014/main" id="{B788C843-1AFB-6D00-7DF1-F65E80EE05B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4634" y="3591781"/>
            <a:ext cx="3527729" cy="2351819"/>
          </a:xfrm>
          <a:prstGeom prst="rect">
            <a:avLst/>
          </a:prstGeom>
          <a:ln>
            <a:solidFill>
              <a:schemeClr val="tx1"/>
            </a:solidFill>
          </a:ln>
        </p:spPr>
      </p:pic>
    </p:spTree>
  </p:cSld>
  <p:clrMapOvr>
    <a:masterClrMapping/>
  </p:clrMapOvr>
  <p:transition spd="med">
    <p:random/>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1">
            <a:extLst>
              <a:ext uri="{FF2B5EF4-FFF2-40B4-BE49-F238E27FC236}">
                <a16:creationId xmlns:a16="http://schemas.microsoft.com/office/drawing/2014/main" id="{E62C6E46-4790-3FF7-6E8F-900D4F7DC29C}"/>
              </a:ext>
            </a:extLst>
          </p:cNvPr>
          <p:cNvGraphicFramePr>
            <a:graphicFrameLocks noGrp="1"/>
          </p:cNvGraphicFramePr>
          <p:nvPr>
            <p:ph idx="1"/>
            <p:extLst>
              <p:ext uri="{D42A27DB-BD31-4B8C-83A1-F6EECF244321}">
                <p14:modId xmlns:p14="http://schemas.microsoft.com/office/powerpoint/2010/main" val="3341074934"/>
              </p:ext>
            </p:extLst>
          </p:nvPr>
        </p:nvGraphicFramePr>
        <p:xfrm>
          <a:off x="609600" y="1371600"/>
          <a:ext cx="7772400" cy="4114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9810" name="Rectangle 2"/>
          <p:cNvSpPr>
            <a:spLocks noGrp="1" noChangeArrowheads="1"/>
          </p:cNvSpPr>
          <p:nvPr>
            <p:ph type="title"/>
          </p:nvPr>
        </p:nvSpPr>
        <p:spPr>
          <a:xfrm>
            <a:off x="287338" y="152400"/>
            <a:ext cx="7772400" cy="1143000"/>
          </a:xfrm>
        </p:spPr>
        <p:txBody>
          <a:bodyPr lIns="90488" tIns="44450" rIns="90488" bIns="44450"/>
          <a:lstStyle/>
          <a:p>
            <a:r>
              <a:rPr lang="en-US" altLang="en-US" dirty="0"/>
              <a:t>Exposure Control:</a:t>
            </a:r>
            <a:br>
              <a:rPr lang="en-US" altLang="en-US" dirty="0"/>
            </a:br>
            <a:r>
              <a:rPr lang="en-US" altLang="en-US" dirty="0"/>
              <a:t>Administrative Changes</a:t>
            </a:r>
          </a:p>
        </p:txBody>
      </p:sp>
    </p:spTree>
  </p:cSld>
  <p:clrMapOvr>
    <a:masterClrMapping/>
  </p:clrMapOvr>
  <p:transition spd="med">
    <p:random/>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3" name="Rectangle 1027"/>
          <p:cNvSpPr>
            <a:spLocks noChangeArrowheads="1"/>
          </p:cNvSpPr>
          <p:nvPr/>
        </p:nvSpPr>
        <p:spPr bwMode="auto">
          <a:xfrm>
            <a:off x="182563" y="422275"/>
            <a:ext cx="8796337"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gn="ctr" eaLnBrk="0" hangingPunct="0"/>
            <a:endParaRPr lang="en-US"/>
          </a:p>
        </p:txBody>
      </p:sp>
      <p:sp>
        <p:nvSpPr>
          <p:cNvPr id="2" name="Title 1"/>
          <p:cNvSpPr>
            <a:spLocks noGrp="1"/>
          </p:cNvSpPr>
          <p:nvPr>
            <p:ph type="title"/>
          </p:nvPr>
        </p:nvSpPr>
        <p:spPr/>
        <p:txBody>
          <a:bodyPr/>
          <a:lstStyle/>
          <a:p>
            <a:r>
              <a:rPr lang="en-US" dirty="0"/>
              <a:t>Preventing IEQ Problems</a:t>
            </a:r>
          </a:p>
        </p:txBody>
      </p:sp>
      <p:pic>
        <p:nvPicPr>
          <p:cNvPr id="4" name="Picture 3" descr="A picture containing person, person, holding, outdoor&#10;&#10;Description automatically generated">
            <a:extLst>
              <a:ext uri="{FF2B5EF4-FFF2-40B4-BE49-F238E27FC236}">
                <a16:creationId xmlns:a16="http://schemas.microsoft.com/office/drawing/2014/main" id="{E56B2D32-EFEF-41FB-BB83-6A1B409D1D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1088" y="1676400"/>
            <a:ext cx="6853712" cy="4572000"/>
          </a:xfrm>
          <a:prstGeom prst="rect">
            <a:avLst/>
          </a:prstGeom>
        </p:spPr>
      </p:pic>
      <p:sp>
        <p:nvSpPr>
          <p:cNvPr id="5" name="TextBox 4">
            <a:extLst>
              <a:ext uri="{FF2B5EF4-FFF2-40B4-BE49-F238E27FC236}">
                <a16:creationId xmlns:a16="http://schemas.microsoft.com/office/drawing/2014/main" id="{57DE898D-D52A-41DD-98D9-EEE734203842}"/>
              </a:ext>
            </a:extLst>
          </p:cNvPr>
          <p:cNvSpPr txBox="1"/>
          <p:nvPr/>
        </p:nvSpPr>
        <p:spPr>
          <a:xfrm>
            <a:off x="990600" y="6261556"/>
            <a:ext cx="6934200" cy="215444"/>
          </a:xfrm>
          <a:prstGeom prst="rect">
            <a:avLst/>
          </a:prstGeom>
          <a:noFill/>
        </p:spPr>
        <p:txBody>
          <a:bodyPr wrap="square" rtlCol="0">
            <a:spAutoFit/>
          </a:bodyPr>
          <a:lstStyle/>
          <a:p>
            <a:pPr algn="ctr"/>
            <a:r>
              <a:rPr lang="en-US" sz="800" dirty="0">
                <a:latin typeface="+mn-lt"/>
              </a:rPr>
              <a:t>Image courtesy of Resource Media</a:t>
            </a:r>
          </a:p>
        </p:txBody>
      </p:sp>
    </p:spTree>
    <p:extLst>
      <p:ext uri="{BB962C8B-B14F-4D97-AF65-F5344CB8AC3E}">
        <p14:creationId xmlns:p14="http://schemas.microsoft.com/office/powerpoint/2010/main" val="1391751742"/>
      </p:ext>
    </p:extLst>
  </p:cSld>
  <p:clrMapOvr>
    <a:masterClrMapping/>
  </p:clrMapOvr>
  <p:transition spd="med">
    <p:random/>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96AA65-5AA2-F0AD-0B30-4D7C3C619E15}"/>
              </a:ext>
            </a:extLst>
          </p:cNvPr>
          <p:cNvSpPr>
            <a:spLocks noGrp="1"/>
          </p:cNvSpPr>
          <p:nvPr>
            <p:ph type="title"/>
          </p:nvPr>
        </p:nvSpPr>
        <p:spPr/>
        <p:txBody>
          <a:bodyPr/>
          <a:lstStyle/>
          <a:p>
            <a:r>
              <a:rPr lang="en-US" dirty="0"/>
              <a:t>Preventing and Solving IEQ Problems</a:t>
            </a:r>
          </a:p>
        </p:txBody>
      </p:sp>
      <p:graphicFrame>
        <p:nvGraphicFramePr>
          <p:cNvPr id="4" name="Content Placeholder 3">
            <a:extLst>
              <a:ext uri="{FF2B5EF4-FFF2-40B4-BE49-F238E27FC236}">
                <a16:creationId xmlns:a16="http://schemas.microsoft.com/office/drawing/2014/main" id="{FE9D7EF5-1116-634C-EC74-9376B1E09150}"/>
              </a:ext>
            </a:extLst>
          </p:cNvPr>
          <p:cNvGraphicFramePr>
            <a:graphicFrameLocks noGrp="1"/>
          </p:cNvGraphicFramePr>
          <p:nvPr>
            <p:ph idx="1"/>
            <p:extLst>
              <p:ext uri="{D42A27DB-BD31-4B8C-83A1-F6EECF244321}">
                <p14:modId xmlns:p14="http://schemas.microsoft.com/office/powerpoint/2010/main" val="2386866958"/>
              </p:ext>
            </p:extLst>
          </p:nvPr>
        </p:nvGraphicFramePr>
        <p:xfrm>
          <a:off x="381000" y="1524000"/>
          <a:ext cx="8191500" cy="4953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07944738"/>
      </p:ext>
    </p:extLst>
  </p:cSld>
  <p:clrMapOvr>
    <a:masterClrMapping/>
  </p:clrMapOvr>
  <p:transition>
    <p:wipe dir="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9F4AAD-13A2-93D1-B0A1-2270450B25C2}"/>
              </a:ext>
            </a:extLst>
          </p:cNvPr>
          <p:cNvSpPr>
            <a:spLocks noGrp="1"/>
          </p:cNvSpPr>
          <p:nvPr>
            <p:ph type="title"/>
          </p:nvPr>
        </p:nvSpPr>
        <p:spPr/>
        <p:txBody>
          <a:bodyPr/>
          <a:lstStyle/>
          <a:p>
            <a:r>
              <a:rPr lang="en-US" dirty="0"/>
              <a:t>Communicating to Prevent IEQ Problems</a:t>
            </a:r>
          </a:p>
        </p:txBody>
      </p:sp>
      <p:graphicFrame>
        <p:nvGraphicFramePr>
          <p:cNvPr id="4" name="Content Placeholder 3">
            <a:extLst>
              <a:ext uri="{FF2B5EF4-FFF2-40B4-BE49-F238E27FC236}">
                <a16:creationId xmlns:a16="http://schemas.microsoft.com/office/drawing/2014/main" id="{54BEDDD2-7E89-2B4E-8A37-7DA8FE4ADFC0}"/>
              </a:ext>
            </a:extLst>
          </p:cNvPr>
          <p:cNvGraphicFramePr>
            <a:graphicFrameLocks noGrp="1"/>
          </p:cNvGraphicFramePr>
          <p:nvPr>
            <p:ph idx="1"/>
          </p:nvPr>
        </p:nvGraphicFramePr>
        <p:xfrm>
          <a:off x="457200" y="1524000"/>
          <a:ext cx="8153400" cy="4038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55596973"/>
      </p:ext>
    </p:extLst>
  </p:cSld>
  <p:clrMapOvr>
    <a:masterClrMapping/>
  </p:clrMapOvr>
  <p:transition>
    <p:wipe dir="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304800" y="76200"/>
            <a:ext cx="6324600" cy="1295400"/>
          </a:xfrm>
        </p:spPr>
        <p:txBody>
          <a:bodyPr/>
          <a:lstStyle/>
          <a:p>
            <a:r>
              <a:rPr lang="en-US" dirty="0">
                <a:solidFill>
                  <a:schemeClr val="tx1"/>
                </a:solidFill>
              </a:rPr>
              <a:t>Benchmarks for </a:t>
            </a:r>
            <a:br>
              <a:rPr lang="en-US" dirty="0">
                <a:solidFill>
                  <a:schemeClr val="tx1"/>
                </a:solidFill>
              </a:rPr>
            </a:br>
            <a:r>
              <a:rPr lang="en-US" dirty="0">
                <a:solidFill>
                  <a:schemeClr val="tx1"/>
                </a:solidFill>
              </a:rPr>
              <a:t>“Good Practice”</a:t>
            </a:r>
          </a:p>
        </p:txBody>
      </p:sp>
      <p:grpSp>
        <p:nvGrpSpPr>
          <p:cNvPr id="9" name="Group 7">
            <a:extLst>
              <a:ext uri="{FF2B5EF4-FFF2-40B4-BE49-F238E27FC236}">
                <a16:creationId xmlns:a16="http://schemas.microsoft.com/office/drawing/2014/main" id="{37E3733A-7697-40D6-8D3E-89C8E3E54BB5}"/>
              </a:ext>
            </a:extLst>
          </p:cNvPr>
          <p:cNvGrpSpPr/>
          <p:nvPr/>
        </p:nvGrpSpPr>
        <p:grpSpPr>
          <a:xfrm>
            <a:off x="304800" y="1524000"/>
            <a:ext cx="8430904" cy="5029200"/>
            <a:chOff x="506440" y="1362449"/>
            <a:chExt cx="4894461" cy="4252717"/>
          </a:xfrm>
        </p:grpSpPr>
        <p:grpSp>
          <p:nvGrpSpPr>
            <p:cNvPr id="10" name="Group 8">
              <a:extLst>
                <a:ext uri="{FF2B5EF4-FFF2-40B4-BE49-F238E27FC236}">
                  <a16:creationId xmlns:a16="http://schemas.microsoft.com/office/drawing/2014/main" id="{7A7EF186-4128-4928-8D7D-5B8B264AEDE7}"/>
                </a:ext>
              </a:extLst>
            </p:cNvPr>
            <p:cNvGrpSpPr/>
            <p:nvPr/>
          </p:nvGrpSpPr>
          <p:grpSpPr>
            <a:xfrm>
              <a:off x="506440" y="1362449"/>
              <a:ext cx="4894461" cy="4252717"/>
              <a:chOff x="506440" y="1362449"/>
              <a:chExt cx="4894461" cy="4252717"/>
            </a:xfrm>
          </p:grpSpPr>
          <p:grpSp>
            <p:nvGrpSpPr>
              <p:cNvPr id="17" name="Group 15">
                <a:extLst>
                  <a:ext uri="{FF2B5EF4-FFF2-40B4-BE49-F238E27FC236}">
                    <a16:creationId xmlns:a16="http://schemas.microsoft.com/office/drawing/2014/main" id="{B81E92BD-C9A2-4F66-81A6-2D7B28E1556B}"/>
                  </a:ext>
                </a:extLst>
              </p:cNvPr>
              <p:cNvGrpSpPr/>
              <p:nvPr/>
            </p:nvGrpSpPr>
            <p:grpSpPr>
              <a:xfrm>
                <a:off x="2516931" y="1362449"/>
                <a:ext cx="940697" cy="874288"/>
                <a:chOff x="2516931" y="1362449"/>
                <a:chExt cx="940697" cy="874288"/>
              </a:xfrm>
            </p:grpSpPr>
            <p:sp>
              <p:nvSpPr>
                <p:cNvPr id="33" name="Freeform 31">
                  <a:extLst>
                    <a:ext uri="{FF2B5EF4-FFF2-40B4-BE49-F238E27FC236}">
                      <a16:creationId xmlns:a16="http://schemas.microsoft.com/office/drawing/2014/main" id="{47169D26-00D8-4286-A6FA-8C7108116197}"/>
                    </a:ext>
                  </a:extLst>
                </p:cNvPr>
                <p:cNvSpPr/>
                <p:nvPr/>
              </p:nvSpPr>
              <p:spPr>
                <a:xfrm>
                  <a:off x="2516931" y="2122682"/>
                  <a:ext cx="940697" cy="114055"/>
                </a:xfrm>
                <a:custGeom>
                  <a:avLst/>
                  <a:gdLst>
                    <a:gd name="connsiteX0" fmla="*/ 1020093 w 6548438"/>
                    <a:gd name="connsiteY0" fmla="*/ 657223 h 657223"/>
                    <a:gd name="connsiteX1" fmla="*/ 6548438 w 6548438"/>
                    <a:gd name="connsiteY1" fmla="*/ 656977 h 657223"/>
                    <a:gd name="connsiteX2" fmla="*/ 6295868 w 6548438"/>
                    <a:gd name="connsiteY2" fmla="*/ 494819 h 657223"/>
                    <a:gd name="connsiteX3" fmla="*/ 777422 w 6548438"/>
                    <a:gd name="connsiteY3" fmla="*/ 494819 h 657223"/>
                    <a:gd name="connsiteX4" fmla="*/ 1064333 w 6548438"/>
                    <a:gd name="connsiteY4" fmla="*/ 146 h 657223"/>
                    <a:gd name="connsiteX5" fmla="*/ 0 w 6548438"/>
                    <a:gd name="connsiteY5" fmla="*/ 0 h 657223"/>
                    <a:gd name="connsiteX6" fmla="*/ 1020093 w 6548438"/>
                    <a:gd name="connsiteY6" fmla="*/ 657223 h 657223"/>
                    <a:gd name="connsiteX0" fmla="*/ 242671 w 5771016"/>
                    <a:gd name="connsiteY0" fmla="*/ 657077 h 657077"/>
                    <a:gd name="connsiteX1" fmla="*/ 5771016 w 5771016"/>
                    <a:gd name="connsiteY1" fmla="*/ 656831 h 657077"/>
                    <a:gd name="connsiteX2" fmla="*/ 5518446 w 5771016"/>
                    <a:gd name="connsiteY2" fmla="*/ 494673 h 657077"/>
                    <a:gd name="connsiteX3" fmla="*/ 0 w 5771016"/>
                    <a:gd name="connsiteY3" fmla="*/ 494673 h 657077"/>
                    <a:gd name="connsiteX4" fmla="*/ 286911 w 5771016"/>
                    <a:gd name="connsiteY4" fmla="*/ 0 h 657077"/>
                    <a:gd name="connsiteX5" fmla="*/ 242671 w 5771016"/>
                    <a:gd name="connsiteY5" fmla="*/ 657077 h 657077"/>
                    <a:gd name="connsiteX0" fmla="*/ 242671 w 5771016"/>
                    <a:gd name="connsiteY0" fmla="*/ 162404 h 162404"/>
                    <a:gd name="connsiteX1" fmla="*/ 5771016 w 5771016"/>
                    <a:gd name="connsiteY1" fmla="*/ 162158 h 162404"/>
                    <a:gd name="connsiteX2" fmla="*/ 5518446 w 5771016"/>
                    <a:gd name="connsiteY2" fmla="*/ 0 h 162404"/>
                    <a:gd name="connsiteX3" fmla="*/ 0 w 5771016"/>
                    <a:gd name="connsiteY3" fmla="*/ 0 h 162404"/>
                    <a:gd name="connsiteX4" fmla="*/ 242671 w 5771016"/>
                    <a:gd name="connsiteY4" fmla="*/ 162404 h 162404"/>
                    <a:gd name="connsiteX0" fmla="*/ 242671 w 5771016"/>
                    <a:gd name="connsiteY0" fmla="*/ 162404 h 162404"/>
                    <a:gd name="connsiteX1" fmla="*/ 5771016 w 5771016"/>
                    <a:gd name="connsiteY1" fmla="*/ 162158 h 162404"/>
                    <a:gd name="connsiteX2" fmla="*/ 5518446 w 5771016"/>
                    <a:gd name="connsiteY2" fmla="*/ 0 h 162404"/>
                    <a:gd name="connsiteX3" fmla="*/ 5186560 w 5771016"/>
                    <a:gd name="connsiteY3" fmla="*/ 506 h 162404"/>
                    <a:gd name="connsiteX4" fmla="*/ 0 w 5771016"/>
                    <a:gd name="connsiteY4" fmla="*/ 0 h 162404"/>
                    <a:gd name="connsiteX5" fmla="*/ 242671 w 5771016"/>
                    <a:gd name="connsiteY5" fmla="*/ 162404 h 162404"/>
                    <a:gd name="connsiteX0" fmla="*/ 242671 w 5771016"/>
                    <a:gd name="connsiteY0" fmla="*/ 162404 h 162404"/>
                    <a:gd name="connsiteX1" fmla="*/ 5771016 w 5771016"/>
                    <a:gd name="connsiteY1" fmla="*/ 162158 h 162404"/>
                    <a:gd name="connsiteX2" fmla="*/ 5186560 w 5771016"/>
                    <a:gd name="connsiteY2" fmla="*/ 506 h 162404"/>
                    <a:gd name="connsiteX3" fmla="*/ 0 w 5771016"/>
                    <a:gd name="connsiteY3" fmla="*/ 0 h 162404"/>
                    <a:gd name="connsiteX4" fmla="*/ 242671 w 5771016"/>
                    <a:gd name="connsiteY4" fmla="*/ 162404 h 1624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71016" h="162404">
                      <a:moveTo>
                        <a:pt x="242671" y="162404"/>
                      </a:moveTo>
                      <a:lnTo>
                        <a:pt x="5771016" y="162158"/>
                      </a:lnTo>
                      <a:lnTo>
                        <a:pt x="5186560" y="506"/>
                      </a:lnTo>
                      <a:lnTo>
                        <a:pt x="0" y="0"/>
                      </a:lnTo>
                      <a:lnTo>
                        <a:pt x="242671" y="162404"/>
                      </a:lnTo>
                      <a:close/>
                    </a:path>
                  </a:pathLst>
                </a:custGeom>
                <a:solidFill>
                  <a:srgbClr val="3B857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latin typeface="Arial" panose="020B0604020202020204" pitchFamily="34" charset="0"/>
                    <a:cs typeface="Arial" panose="020B0604020202020204" pitchFamily="34" charset="0"/>
                  </a:endParaRPr>
                </a:p>
              </p:txBody>
            </p:sp>
            <p:sp>
              <p:nvSpPr>
                <p:cNvPr id="34" name="Freeform 32">
                  <a:extLst>
                    <a:ext uri="{FF2B5EF4-FFF2-40B4-BE49-F238E27FC236}">
                      <a16:creationId xmlns:a16="http://schemas.microsoft.com/office/drawing/2014/main" id="{4423A069-1025-4B85-81EC-7F3AF5412A57}"/>
                    </a:ext>
                  </a:extLst>
                </p:cNvPr>
                <p:cNvSpPr/>
                <p:nvPr/>
              </p:nvSpPr>
              <p:spPr>
                <a:xfrm flipV="1">
                  <a:off x="2517088" y="1362449"/>
                  <a:ext cx="873164" cy="760255"/>
                </a:xfrm>
                <a:custGeom>
                  <a:avLst/>
                  <a:gdLst>
                    <a:gd name="connsiteX0" fmla="*/ 0 w 1271493"/>
                    <a:gd name="connsiteY0" fmla="*/ 0 h 1096115"/>
                    <a:gd name="connsiteX1" fmla="*/ 1271493 w 1271493"/>
                    <a:gd name="connsiteY1" fmla="*/ 0 h 1096115"/>
                    <a:gd name="connsiteX2" fmla="*/ 635746 w 1271493"/>
                    <a:gd name="connsiteY2" fmla="*/ 1096115 h 1096115"/>
                    <a:gd name="connsiteX3" fmla="*/ 0 w 1271493"/>
                    <a:gd name="connsiteY3" fmla="*/ 0 h 1096115"/>
                  </a:gdLst>
                  <a:ahLst/>
                  <a:cxnLst>
                    <a:cxn ang="0">
                      <a:pos x="connsiteX0" y="connsiteY0"/>
                    </a:cxn>
                    <a:cxn ang="0">
                      <a:pos x="connsiteX1" y="connsiteY1"/>
                    </a:cxn>
                    <a:cxn ang="0">
                      <a:pos x="connsiteX2" y="connsiteY2"/>
                    </a:cxn>
                    <a:cxn ang="0">
                      <a:pos x="connsiteX3" y="connsiteY3"/>
                    </a:cxn>
                  </a:cxnLst>
                  <a:rect l="l" t="t" r="r" b="b"/>
                  <a:pathLst>
                    <a:path w="1271493" h="1096115">
                      <a:moveTo>
                        <a:pt x="0" y="0"/>
                      </a:moveTo>
                      <a:lnTo>
                        <a:pt x="1271493" y="0"/>
                      </a:lnTo>
                      <a:lnTo>
                        <a:pt x="635746" y="1096115"/>
                      </a:lnTo>
                      <a:lnTo>
                        <a:pt x="0" y="0"/>
                      </a:lnTo>
                      <a:close/>
                    </a:path>
                  </a:pathLst>
                </a:custGeom>
                <a:solidFill>
                  <a:srgbClr val="52B2A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N" sz="1350" dirty="0">
                    <a:latin typeface="Arial" panose="020B0604020202020204" pitchFamily="34" charset="0"/>
                    <a:cs typeface="Arial" panose="020B0604020202020204" pitchFamily="34" charset="0"/>
                  </a:endParaRPr>
                </a:p>
              </p:txBody>
            </p:sp>
            <p:sp>
              <p:nvSpPr>
                <p:cNvPr id="35" name="Freeform 33">
                  <a:extLst>
                    <a:ext uri="{FF2B5EF4-FFF2-40B4-BE49-F238E27FC236}">
                      <a16:creationId xmlns:a16="http://schemas.microsoft.com/office/drawing/2014/main" id="{8C70DED7-9B01-4B0F-91FC-8AC95BD3EEA4}"/>
                    </a:ext>
                  </a:extLst>
                </p:cNvPr>
                <p:cNvSpPr/>
                <p:nvPr/>
              </p:nvSpPr>
              <p:spPr>
                <a:xfrm rot="5400000">
                  <a:off x="2355750" y="1523787"/>
                  <a:ext cx="760254" cy="437580"/>
                </a:xfrm>
                <a:custGeom>
                  <a:avLst/>
                  <a:gdLst>
                    <a:gd name="connsiteX0" fmla="*/ 0 w 788410"/>
                    <a:gd name="connsiteY0" fmla="*/ 1035 h 453785"/>
                    <a:gd name="connsiteX1" fmla="*/ 1802 w 788410"/>
                    <a:gd name="connsiteY1" fmla="*/ 0 h 453785"/>
                    <a:gd name="connsiteX2" fmla="*/ 788410 w 788410"/>
                    <a:gd name="connsiteY2" fmla="*/ 0 h 453785"/>
                    <a:gd name="connsiteX3" fmla="*/ 788410 w 788410"/>
                    <a:gd name="connsiteY3" fmla="*/ 453785 h 453785"/>
                    <a:gd name="connsiteX4" fmla="*/ 0 w 788410"/>
                    <a:gd name="connsiteY4" fmla="*/ 1035 h 4537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8410" h="453785">
                      <a:moveTo>
                        <a:pt x="0" y="1035"/>
                      </a:moveTo>
                      <a:lnTo>
                        <a:pt x="1802" y="0"/>
                      </a:lnTo>
                      <a:lnTo>
                        <a:pt x="788410" y="0"/>
                      </a:lnTo>
                      <a:lnTo>
                        <a:pt x="788410" y="453785"/>
                      </a:lnTo>
                      <a:lnTo>
                        <a:pt x="0" y="1035"/>
                      </a:lnTo>
                      <a:close/>
                    </a:path>
                  </a:pathLst>
                </a:custGeom>
                <a:solidFill>
                  <a:schemeClr val="bg1">
                    <a:alpha val="8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Arial" panose="020B0604020202020204" pitchFamily="34" charset="0"/>
                    <a:cs typeface="Arial" panose="020B0604020202020204" pitchFamily="34" charset="0"/>
                  </a:endParaRPr>
                </a:p>
              </p:txBody>
            </p:sp>
          </p:grpSp>
          <p:grpSp>
            <p:nvGrpSpPr>
              <p:cNvPr id="18" name="Group 16">
                <a:extLst>
                  <a:ext uri="{FF2B5EF4-FFF2-40B4-BE49-F238E27FC236}">
                    <a16:creationId xmlns:a16="http://schemas.microsoft.com/office/drawing/2014/main" id="{C43B3FD0-2FB8-4F83-B55D-D503CAEB96CA}"/>
                  </a:ext>
                </a:extLst>
              </p:cNvPr>
              <p:cNvGrpSpPr/>
              <p:nvPr/>
            </p:nvGrpSpPr>
            <p:grpSpPr>
              <a:xfrm>
                <a:off x="2014725" y="2236446"/>
                <a:ext cx="1946670" cy="879984"/>
                <a:chOff x="2014725" y="2236446"/>
                <a:chExt cx="1946670" cy="879984"/>
              </a:xfrm>
            </p:grpSpPr>
            <p:sp>
              <p:nvSpPr>
                <p:cNvPr id="30" name="Freeform 28">
                  <a:extLst>
                    <a:ext uri="{FF2B5EF4-FFF2-40B4-BE49-F238E27FC236}">
                      <a16:creationId xmlns:a16="http://schemas.microsoft.com/office/drawing/2014/main" id="{6808097F-716A-49EA-8CC0-91CBA393880C}"/>
                    </a:ext>
                  </a:extLst>
                </p:cNvPr>
                <p:cNvSpPr/>
                <p:nvPr/>
              </p:nvSpPr>
              <p:spPr>
                <a:xfrm>
                  <a:off x="2015771" y="2993215"/>
                  <a:ext cx="1945624" cy="123215"/>
                </a:xfrm>
                <a:custGeom>
                  <a:avLst/>
                  <a:gdLst>
                    <a:gd name="connsiteX0" fmla="*/ 1020093 w 6548438"/>
                    <a:gd name="connsiteY0" fmla="*/ 657223 h 657223"/>
                    <a:gd name="connsiteX1" fmla="*/ 6548438 w 6548438"/>
                    <a:gd name="connsiteY1" fmla="*/ 656977 h 657223"/>
                    <a:gd name="connsiteX2" fmla="*/ 6295868 w 6548438"/>
                    <a:gd name="connsiteY2" fmla="*/ 494819 h 657223"/>
                    <a:gd name="connsiteX3" fmla="*/ 777422 w 6548438"/>
                    <a:gd name="connsiteY3" fmla="*/ 494819 h 657223"/>
                    <a:gd name="connsiteX4" fmla="*/ 1064333 w 6548438"/>
                    <a:gd name="connsiteY4" fmla="*/ 146 h 657223"/>
                    <a:gd name="connsiteX5" fmla="*/ 0 w 6548438"/>
                    <a:gd name="connsiteY5" fmla="*/ 0 h 657223"/>
                    <a:gd name="connsiteX6" fmla="*/ 1020093 w 6548438"/>
                    <a:gd name="connsiteY6" fmla="*/ 657223 h 657223"/>
                    <a:gd name="connsiteX0" fmla="*/ 242671 w 5771016"/>
                    <a:gd name="connsiteY0" fmla="*/ 657077 h 657077"/>
                    <a:gd name="connsiteX1" fmla="*/ 5771016 w 5771016"/>
                    <a:gd name="connsiteY1" fmla="*/ 656831 h 657077"/>
                    <a:gd name="connsiteX2" fmla="*/ 5518446 w 5771016"/>
                    <a:gd name="connsiteY2" fmla="*/ 494673 h 657077"/>
                    <a:gd name="connsiteX3" fmla="*/ 0 w 5771016"/>
                    <a:gd name="connsiteY3" fmla="*/ 494673 h 657077"/>
                    <a:gd name="connsiteX4" fmla="*/ 286911 w 5771016"/>
                    <a:gd name="connsiteY4" fmla="*/ 0 h 657077"/>
                    <a:gd name="connsiteX5" fmla="*/ 242671 w 5771016"/>
                    <a:gd name="connsiteY5" fmla="*/ 657077 h 657077"/>
                    <a:gd name="connsiteX0" fmla="*/ 242671 w 5771016"/>
                    <a:gd name="connsiteY0" fmla="*/ 162404 h 162404"/>
                    <a:gd name="connsiteX1" fmla="*/ 5771016 w 5771016"/>
                    <a:gd name="connsiteY1" fmla="*/ 162158 h 162404"/>
                    <a:gd name="connsiteX2" fmla="*/ 5518446 w 5771016"/>
                    <a:gd name="connsiteY2" fmla="*/ 0 h 162404"/>
                    <a:gd name="connsiteX3" fmla="*/ 0 w 5771016"/>
                    <a:gd name="connsiteY3" fmla="*/ 0 h 162404"/>
                    <a:gd name="connsiteX4" fmla="*/ 242671 w 5771016"/>
                    <a:gd name="connsiteY4" fmla="*/ 162404 h 162404"/>
                    <a:gd name="connsiteX0" fmla="*/ 242671 w 5771016"/>
                    <a:gd name="connsiteY0" fmla="*/ 168933 h 168933"/>
                    <a:gd name="connsiteX1" fmla="*/ 5771016 w 5771016"/>
                    <a:gd name="connsiteY1" fmla="*/ 168687 h 168933"/>
                    <a:gd name="connsiteX2" fmla="*/ 5440750 w 5771016"/>
                    <a:gd name="connsiteY2" fmla="*/ 0 h 168933"/>
                    <a:gd name="connsiteX3" fmla="*/ 0 w 5771016"/>
                    <a:gd name="connsiteY3" fmla="*/ 6529 h 168933"/>
                    <a:gd name="connsiteX4" fmla="*/ 242671 w 5771016"/>
                    <a:gd name="connsiteY4" fmla="*/ 168933 h 168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71016" h="168933">
                      <a:moveTo>
                        <a:pt x="242671" y="168933"/>
                      </a:moveTo>
                      <a:lnTo>
                        <a:pt x="5771016" y="168687"/>
                      </a:lnTo>
                      <a:lnTo>
                        <a:pt x="5440750" y="0"/>
                      </a:lnTo>
                      <a:lnTo>
                        <a:pt x="0" y="6529"/>
                      </a:lnTo>
                      <a:lnTo>
                        <a:pt x="242671" y="168933"/>
                      </a:lnTo>
                      <a:close/>
                    </a:path>
                  </a:pathLst>
                </a:custGeom>
                <a:solidFill>
                  <a:srgbClr val="CD7D2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latin typeface="Arial" panose="020B0604020202020204" pitchFamily="34" charset="0"/>
                    <a:cs typeface="Arial" panose="020B0604020202020204" pitchFamily="34" charset="0"/>
                  </a:endParaRPr>
                </a:p>
              </p:txBody>
            </p:sp>
            <p:sp>
              <p:nvSpPr>
                <p:cNvPr id="31" name="Freeform 29">
                  <a:extLst>
                    <a:ext uri="{FF2B5EF4-FFF2-40B4-BE49-F238E27FC236}">
                      <a16:creationId xmlns:a16="http://schemas.microsoft.com/office/drawing/2014/main" id="{E55F3150-3C22-45D0-A741-437941D862D8}"/>
                    </a:ext>
                  </a:extLst>
                </p:cNvPr>
                <p:cNvSpPr/>
                <p:nvPr/>
              </p:nvSpPr>
              <p:spPr>
                <a:xfrm flipV="1">
                  <a:off x="2014725" y="2236446"/>
                  <a:ext cx="1877892" cy="761062"/>
                </a:xfrm>
                <a:custGeom>
                  <a:avLst/>
                  <a:gdLst>
                    <a:gd name="connsiteX0" fmla="*/ 0 w 2734567"/>
                    <a:gd name="connsiteY0" fmla="*/ 0 h 1097280"/>
                    <a:gd name="connsiteX1" fmla="*/ 2734567 w 2734567"/>
                    <a:gd name="connsiteY1" fmla="*/ 0 h 1097280"/>
                    <a:gd name="connsiteX2" fmla="*/ 2098144 w 2734567"/>
                    <a:gd name="connsiteY2" fmla="*/ 1097280 h 1097280"/>
                    <a:gd name="connsiteX3" fmla="*/ 636422 w 2734567"/>
                    <a:gd name="connsiteY3" fmla="*/ 1097280 h 1097280"/>
                    <a:gd name="connsiteX4" fmla="*/ 0 w 2734567"/>
                    <a:gd name="connsiteY4" fmla="*/ 0 h 1097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4567" h="1097280">
                      <a:moveTo>
                        <a:pt x="0" y="0"/>
                      </a:moveTo>
                      <a:lnTo>
                        <a:pt x="2734567" y="0"/>
                      </a:lnTo>
                      <a:lnTo>
                        <a:pt x="2098144" y="1097280"/>
                      </a:lnTo>
                      <a:lnTo>
                        <a:pt x="636422" y="1097280"/>
                      </a:lnTo>
                      <a:lnTo>
                        <a:pt x="0" y="0"/>
                      </a:lnTo>
                      <a:close/>
                    </a:path>
                  </a:pathLst>
                </a:custGeom>
                <a:solidFill>
                  <a:srgbClr val="E2A25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N" sz="1350" dirty="0">
                    <a:latin typeface="Arial" panose="020B0604020202020204" pitchFamily="34" charset="0"/>
                    <a:cs typeface="Arial" panose="020B0604020202020204" pitchFamily="34" charset="0"/>
                  </a:endParaRPr>
                </a:p>
              </p:txBody>
            </p:sp>
            <p:sp>
              <p:nvSpPr>
                <p:cNvPr id="32" name="Freeform 30">
                  <a:extLst>
                    <a:ext uri="{FF2B5EF4-FFF2-40B4-BE49-F238E27FC236}">
                      <a16:creationId xmlns:a16="http://schemas.microsoft.com/office/drawing/2014/main" id="{5258AAEA-8DC9-4D73-8E14-E7B1CB45E6D7}"/>
                    </a:ext>
                  </a:extLst>
                </p:cNvPr>
                <p:cNvSpPr/>
                <p:nvPr/>
              </p:nvSpPr>
              <p:spPr>
                <a:xfrm rot="5400000">
                  <a:off x="2104165" y="2147007"/>
                  <a:ext cx="761062" cy="939941"/>
                </a:xfrm>
                <a:custGeom>
                  <a:avLst/>
                  <a:gdLst>
                    <a:gd name="connsiteX0" fmla="*/ 0 w 789248"/>
                    <a:gd name="connsiteY0" fmla="*/ 521519 h 974751"/>
                    <a:gd name="connsiteX1" fmla="*/ 0 w 789248"/>
                    <a:gd name="connsiteY1" fmla="*/ 0 h 974751"/>
                    <a:gd name="connsiteX2" fmla="*/ 789248 w 789248"/>
                    <a:gd name="connsiteY2" fmla="*/ 0 h 974751"/>
                    <a:gd name="connsiteX3" fmla="*/ 789248 w 789248"/>
                    <a:gd name="connsiteY3" fmla="*/ 974751 h 974751"/>
                    <a:gd name="connsiteX4" fmla="*/ 0 w 789248"/>
                    <a:gd name="connsiteY4" fmla="*/ 521519 h 974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9248" h="974751">
                      <a:moveTo>
                        <a:pt x="0" y="521519"/>
                      </a:moveTo>
                      <a:lnTo>
                        <a:pt x="0" y="0"/>
                      </a:lnTo>
                      <a:lnTo>
                        <a:pt x="789248" y="0"/>
                      </a:lnTo>
                      <a:lnTo>
                        <a:pt x="789248" y="974751"/>
                      </a:lnTo>
                      <a:lnTo>
                        <a:pt x="0" y="521519"/>
                      </a:lnTo>
                      <a:close/>
                    </a:path>
                  </a:pathLst>
                </a:custGeom>
                <a:solidFill>
                  <a:schemeClr val="bg1">
                    <a:alpha val="8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Arial" panose="020B0604020202020204" pitchFamily="34" charset="0"/>
                    <a:cs typeface="Arial" panose="020B0604020202020204" pitchFamily="34" charset="0"/>
                  </a:endParaRPr>
                </a:p>
              </p:txBody>
            </p:sp>
          </p:grpSp>
          <p:grpSp>
            <p:nvGrpSpPr>
              <p:cNvPr id="19" name="Group 17">
                <a:extLst>
                  <a:ext uri="{FF2B5EF4-FFF2-40B4-BE49-F238E27FC236}">
                    <a16:creationId xmlns:a16="http://schemas.microsoft.com/office/drawing/2014/main" id="{8FE2839D-3019-4A4D-90F9-C24D7C28666D}"/>
                  </a:ext>
                </a:extLst>
              </p:cNvPr>
              <p:cNvGrpSpPr/>
              <p:nvPr/>
            </p:nvGrpSpPr>
            <p:grpSpPr>
              <a:xfrm>
                <a:off x="1512361" y="3111249"/>
                <a:ext cx="2949567" cy="886448"/>
                <a:chOff x="1512361" y="3111249"/>
                <a:chExt cx="2949567" cy="886448"/>
              </a:xfrm>
            </p:grpSpPr>
            <p:sp>
              <p:nvSpPr>
                <p:cNvPr id="27" name="Freeform 25">
                  <a:extLst>
                    <a:ext uri="{FF2B5EF4-FFF2-40B4-BE49-F238E27FC236}">
                      <a16:creationId xmlns:a16="http://schemas.microsoft.com/office/drawing/2014/main" id="{44737206-CAA4-4DEF-B740-456FA824C2AC}"/>
                    </a:ext>
                  </a:extLst>
                </p:cNvPr>
                <p:cNvSpPr/>
                <p:nvPr/>
              </p:nvSpPr>
              <p:spPr>
                <a:xfrm>
                  <a:off x="1512361" y="3870735"/>
                  <a:ext cx="2949567" cy="126962"/>
                </a:xfrm>
                <a:custGeom>
                  <a:avLst/>
                  <a:gdLst>
                    <a:gd name="connsiteX0" fmla="*/ 1020093 w 6548438"/>
                    <a:gd name="connsiteY0" fmla="*/ 657223 h 657223"/>
                    <a:gd name="connsiteX1" fmla="*/ 6548438 w 6548438"/>
                    <a:gd name="connsiteY1" fmla="*/ 656977 h 657223"/>
                    <a:gd name="connsiteX2" fmla="*/ 6295868 w 6548438"/>
                    <a:gd name="connsiteY2" fmla="*/ 494819 h 657223"/>
                    <a:gd name="connsiteX3" fmla="*/ 777422 w 6548438"/>
                    <a:gd name="connsiteY3" fmla="*/ 494819 h 657223"/>
                    <a:gd name="connsiteX4" fmla="*/ 1064333 w 6548438"/>
                    <a:gd name="connsiteY4" fmla="*/ 146 h 657223"/>
                    <a:gd name="connsiteX5" fmla="*/ 0 w 6548438"/>
                    <a:gd name="connsiteY5" fmla="*/ 0 h 657223"/>
                    <a:gd name="connsiteX6" fmla="*/ 1020093 w 6548438"/>
                    <a:gd name="connsiteY6" fmla="*/ 657223 h 657223"/>
                    <a:gd name="connsiteX0" fmla="*/ 242671 w 5771016"/>
                    <a:gd name="connsiteY0" fmla="*/ 657077 h 657077"/>
                    <a:gd name="connsiteX1" fmla="*/ 5771016 w 5771016"/>
                    <a:gd name="connsiteY1" fmla="*/ 656831 h 657077"/>
                    <a:gd name="connsiteX2" fmla="*/ 5518446 w 5771016"/>
                    <a:gd name="connsiteY2" fmla="*/ 494673 h 657077"/>
                    <a:gd name="connsiteX3" fmla="*/ 0 w 5771016"/>
                    <a:gd name="connsiteY3" fmla="*/ 494673 h 657077"/>
                    <a:gd name="connsiteX4" fmla="*/ 286911 w 5771016"/>
                    <a:gd name="connsiteY4" fmla="*/ 0 h 657077"/>
                    <a:gd name="connsiteX5" fmla="*/ 242671 w 5771016"/>
                    <a:gd name="connsiteY5" fmla="*/ 657077 h 657077"/>
                    <a:gd name="connsiteX0" fmla="*/ 242671 w 5771016"/>
                    <a:gd name="connsiteY0" fmla="*/ 162404 h 162404"/>
                    <a:gd name="connsiteX1" fmla="*/ 5771016 w 5771016"/>
                    <a:gd name="connsiteY1" fmla="*/ 162158 h 162404"/>
                    <a:gd name="connsiteX2" fmla="*/ 5518446 w 5771016"/>
                    <a:gd name="connsiteY2" fmla="*/ 0 h 162404"/>
                    <a:gd name="connsiteX3" fmla="*/ 0 w 5771016"/>
                    <a:gd name="connsiteY3" fmla="*/ 0 h 162404"/>
                    <a:gd name="connsiteX4" fmla="*/ 242671 w 5771016"/>
                    <a:gd name="connsiteY4" fmla="*/ 162404 h 162404"/>
                    <a:gd name="connsiteX0" fmla="*/ 242671 w 5771016"/>
                    <a:gd name="connsiteY0" fmla="*/ 162404 h 162404"/>
                    <a:gd name="connsiteX1" fmla="*/ 5771016 w 5771016"/>
                    <a:gd name="connsiteY1" fmla="*/ 162158 h 162404"/>
                    <a:gd name="connsiteX2" fmla="*/ 5518446 w 5771016"/>
                    <a:gd name="connsiteY2" fmla="*/ 0 h 162404"/>
                    <a:gd name="connsiteX3" fmla="*/ 0 w 5771016"/>
                    <a:gd name="connsiteY3" fmla="*/ 0 h 162404"/>
                    <a:gd name="connsiteX4" fmla="*/ 242671 w 5771016"/>
                    <a:gd name="connsiteY4" fmla="*/ 162404 h 162404"/>
                    <a:gd name="connsiteX0" fmla="*/ 242671 w 5764794"/>
                    <a:gd name="connsiteY0" fmla="*/ 162404 h 162404"/>
                    <a:gd name="connsiteX1" fmla="*/ 5764794 w 5764794"/>
                    <a:gd name="connsiteY1" fmla="*/ 151312 h 162404"/>
                    <a:gd name="connsiteX2" fmla="*/ 5518446 w 5764794"/>
                    <a:gd name="connsiteY2" fmla="*/ 0 h 162404"/>
                    <a:gd name="connsiteX3" fmla="*/ 0 w 5764794"/>
                    <a:gd name="connsiteY3" fmla="*/ 0 h 162404"/>
                    <a:gd name="connsiteX4" fmla="*/ 242671 w 5764794"/>
                    <a:gd name="connsiteY4" fmla="*/ 162404 h 162404"/>
                    <a:gd name="connsiteX0" fmla="*/ 242671 w 5764794"/>
                    <a:gd name="connsiteY0" fmla="*/ 162404 h 162404"/>
                    <a:gd name="connsiteX1" fmla="*/ 5764794 w 5764794"/>
                    <a:gd name="connsiteY1" fmla="*/ 151312 h 162404"/>
                    <a:gd name="connsiteX2" fmla="*/ 5518446 w 5764794"/>
                    <a:gd name="connsiteY2" fmla="*/ 0 h 162404"/>
                    <a:gd name="connsiteX3" fmla="*/ 0 w 5764794"/>
                    <a:gd name="connsiteY3" fmla="*/ 0 h 162404"/>
                    <a:gd name="connsiteX4" fmla="*/ 242671 w 5764794"/>
                    <a:gd name="connsiteY4" fmla="*/ 162404 h 162404"/>
                    <a:gd name="connsiteX0" fmla="*/ 242671 w 5758572"/>
                    <a:gd name="connsiteY0" fmla="*/ 162404 h 162404"/>
                    <a:gd name="connsiteX1" fmla="*/ 5758572 w 5758572"/>
                    <a:gd name="connsiteY1" fmla="*/ 158541 h 162404"/>
                    <a:gd name="connsiteX2" fmla="*/ 5518446 w 5758572"/>
                    <a:gd name="connsiteY2" fmla="*/ 0 h 162404"/>
                    <a:gd name="connsiteX3" fmla="*/ 0 w 5758572"/>
                    <a:gd name="connsiteY3" fmla="*/ 0 h 162404"/>
                    <a:gd name="connsiteX4" fmla="*/ 242671 w 5758572"/>
                    <a:gd name="connsiteY4" fmla="*/ 162404 h 162404"/>
                    <a:gd name="connsiteX0" fmla="*/ 242671 w 5758572"/>
                    <a:gd name="connsiteY0" fmla="*/ 162404 h 162404"/>
                    <a:gd name="connsiteX1" fmla="*/ 5758572 w 5758572"/>
                    <a:gd name="connsiteY1" fmla="*/ 158541 h 162404"/>
                    <a:gd name="connsiteX2" fmla="*/ 5518446 w 5758572"/>
                    <a:gd name="connsiteY2" fmla="*/ 0 h 162404"/>
                    <a:gd name="connsiteX3" fmla="*/ 0 w 5758572"/>
                    <a:gd name="connsiteY3" fmla="*/ 0 h 162404"/>
                    <a:gd name="connsiteX4" fmla="*/ 242671 w 5758572"/>
                    <a:gd name="connsiteY4" fmla="*/ 162404 h 162404"/>
                    <a:gd name="connsiteX0" fmla="*/ 242671 w 5758572"/>
                    <a:gd name="connsiteY0" fmla="*/ 166019 h 166019"/>
                    <a:gd name="connsiteX1" fmla="*/ 5758572 w 5758572"/>
                    <a:gd name="connsiteY1" fmla="*/ 162156 h 166019"/>
                    <a:gd name="connsiteX2" fmla="*/ 5462442 w 5758572"/>
                    <a:gd name="connsiteY2" fmla="*/ 0 h 166019"/>
                    <a:gd name="connsiteX3" fmla="*/ 0 w 5758572"/>
                    <a:gd name="connsiteY3" fmla="*/ 3615 h 166019"/>
                    <a:gd name="connsiteX4" fmla="*/ 242671 w 5758572"/>
                    <a:gd name="connsiteY4" fmla="*/ 166019 h 166019"/>
                    <a:gd name="connsiteX0" fmla="*/ 242671 w 5758572"/>
                    <a:gd name="connsiteY0" fmla="*/ 162404 h 162404"/>
                    <a:gd name="connsiteX1" fmla="*/ 5758572 w 5758572"/>
                    <a:gd name="connsiteY1" fmla="*/ 158541 h 162404"/>
                    <a:gd name="connsiteX2" fmla="*/ 5462442 w 5758572"/>
                    <a:gd name="connsiteY2" fmla="*/ 3615 h 162404"/>
                    <a:gd name="connsiteX3" fmla="*/ 0 w 5758572"/>
                    <a:gd name="connsiteY3" fmla="*/ 0 h 162404"/>
                    <a:gd name="connsiteX4" fmla="*/ 242671 w 5758572"/>
                    <a:gd name="connsiteY4" fmla="*/ 162404 h 162404"/>
                    <a:gd name="connsiteX0" fmla="*/ 242671 w 5758572"/>
                    <a:gd name="connsiteY0" fmla="*/ 162404 h 162404"/>
                    <a:gd name="connsiteX1" fmla="*/ 5758572 w 5758572"/>
                    <a:gd name="connsiteY1" fmla="*/ 158541 h 162404"/>
                    <a:gd name="connsiteX2" fmla="*/ 5462442 w 5758572"/>
                    <a:gd name="connsiteY2" fmla="*/ 3615 h 162404"/>
                    <a:gd name="connsiteX3" fmla="*/ 0 w 5758572"/>
                    <a:gd name="connsiteY3" fmla="*/ 0 h 162404"/>
                    <a:gd name="connsiteX4" fmla="*/ 242671 w 5758572"/>
                    <a:gd name="connsiteY4" fmla="*/ 162404 h 162404"/>
                    <a:gd name="connsiteX0" fmla="*/ 242671 w 5758572"/>
                    <a:gd name="connsiteY0" fmla="*/ 162404 h 162404"/>
                    <a:gd name="connsiteX1" fmla="*/ 5758572 w 5758572"/>
                    <a:gd name="connsiteY1" fmla="*/ 158541 h 162404"/>
                    <a:gd name="connsiteX2" fmla="*/ 5462442 w 5758572"/>
                    <a:gd name="connsiteY2" fmla="*/ 3615 h 162404"/>
                    <a:gd name="connsiteX3" fmla="*/ 0 w 5758572"/>
                    <a:gd name="connsiteY3" fmla="*/ 0 h 162404"/>
                    <a:gd name="connsiteX4" fmla="*/ 242671 w 5758572"/>
                    <a:gd name="connsiteY4" fmla="*/ 162404 h 162404"/>
                    <a:gd name="connsiteX0" fmla="*/ 242671 w 5763359"/>
                    <a:gd name="connsiteY0" fmla="*/ 162404 h 162404"/>
                    <a:gd name="connsiteX1" fmla="*/ 5763359 w 5763359"/>
                    <a:gd name="connsiteY1" fmla="*/ 150204 h 162404"/>
                    <a:gd name="connsiteX2" fmla="*/ 5462442 w 5763359"/>
                    <a:gd name="connsiteY2" fmla="*/ 3615 h 162404"/>
                    <a:gd name="connsiteX3" fmla="*/ 0 w 5763359"/>
                    <a:gd name="connsiteY3" fmla="*/ 0 h 162404"/>
                    <a:gd name="connsiteX4" fmla="*/ 242671 w 5763359"/>
                    <a:gd name="connsiteY4" fmla="*/ 162404 h 162404"/>
                    <a:gd name="connsiteX0" fmla="*/ 242671 w 5753785"/>
                    <a:gd name="connsiteY0" fmla="*/ 162404 h 162404"/>
                    <a:gd name="connsiteX1" fmla="*/ 5753785 w 5753785"/>
                    <a:gd name="connsiteY1" fmla="*/ 150204 h 162404"/>
                    <a:gd name="connsiteX2" fmla="*/ 5462442 w 5753785"/>
                    <a:gd name="connsiteY2" fmla="*/ 3615 h 162404"/>
                    <a:gd name="connsiteX3" fmla="*/ 0 w 5753785"/>
                    <a:gd name="connsiteY3" fmla="*/ 0 h 162404"/>
                    <a:gd name="connsiteX4" fmla="*/ 242671 w 5753785"/>
                    <a:gd name="connsiteY4" fmla="*/ 162404 h 162404"/>
                    <a:gd name="connsiteX0" fmla="*/ 242671 w 5753785"/>
                    <a:gd name="connsiteY0" fmla="*/ 162404 h 162404"/>
                    <a:gd name="connsiteX1" fmla="*/ 5753785 w 5753785"/>
                    <a:gd name="connsiteY1" fmla="*/ 150204 h 162404"/>
                    <a:gd name="connsiteX2" fmla="*/ 5500740 w 5753785"/>
                    <a:gd name="connsiteY2" fmla="*/ 836 h 162404"/>
                    <a:gd name="connsiteX3" fmla="*/ 0 w 5753785"/>
                    <a:gd name="connsiteY3" fmla="*/ 0 h 162404"/>
                    <a:gd name="connsiteX4" fmla="*/ 242671 w 5753785"/>
                    <a:gd name="connsiteY4" fmla="*/ 162404 h 162404"/>
                    <a:gd name="connsiteX0" fmla="*/ 242671 w 5753785"/>
                    <a:gd name="connsiteY0" fmla="*/ 162404 h 162404"/>
                    <a:gd name="connsiteX1" fmla="*/ 5753785 w 5753785"/>
                    <a:gd name="connsiteY1" fmla="*/ 142126 h 162404"/>
                    <a:gd name="connsiteX2" fmla="*/ 5500740 w 5753785"/>
                    <a:gd name="connsiteY2" fmla="*/ 836 h 162404"/>
                    <a:gd name="connsiteX3" fmla="*/ 0 w 5753785"/>
                    <a:gd name="connsiteY3" fmla="*/ 0 h 162404"/>
                    <a:gd name="connsiteX4" fmla="*/ 242671 w 5753785"/>
                    <a:gd name="connsiteY4" fmla="*/ 162404 h 162404"/>
                    <a:gd name="connsiteX0" fmla="*/ 242672 w 5753785"/>
                    <a:gd name="connsiteY0" fmla="*/ 154327 h 154327"/>
                    <a:gd name="connsiteX1" fmla="*/ 5753785 w 5753785"/>
                    <a:gd name="connsiteY1" fmla="*/ 142126 h 154327"/>
                    <a:gd name="connsiteX2" fmla="*/ 5500740 w 5753785"/>
                    <a:gd name="connsiteY2" fmla="*/ 836 h 154327"/>
                    <a:gd name="connsiteX3" fmla="*/ 0 w 5753785"/>
                    <a:gd name="connsiteY3" fmla="*/ 0 h 154327"/>
                    <a:gd name="connsiteX4" fmla="*/ 242672 w 5753785"/>
                    <a:gd name="connsiteY4" fmla="*/ 154327 h 154327"/>
                    <a:gd name="connsiteX0" fmla="*/ 242672 w 5763059"/>
                    <a:gd name="connsiteY0" fmla="*/ 154327 h 154327"/>
                    <a:gd name="connsiteX1" fmla="*/ 5763059 w 5763059"/>
                    <a:gd name="connsiteY1" fmla="*/ 144820 h 154327"/>
                    <a:gd name="connsiteX2" fmla="*/ 5500740 w 5763059"/>
                    <a:gd name="connsiteY2" fmla="*/ 836 h 154327"/>
                    <a:gd name="connsiteX3" fmla="*/ 0 w 5763059"/>
                    <a:gd name="connsiteY3" fmla="*/ 0 h 154327"/>
                    <a:gd name="connsiteX4" fmla="*/ 242672 w 5763059"/>
                    <a:gd name="connsiteY4" fmla="*/ 154327 h 154327"/>
                    <a:gd name="connsiteX0" fmla="*/ 242672 w 5749146"/>
                    <a:gd name="connsiteY0" fmla="*/ 154327 h 154327"/>
                    <a:gd name="connsiteX1" fmla="*/ 5749146 w 5749146"/>
                    <a:gd name="connsiteY1" fmla="*/ 139434 h 154327"/>
                    <a:gd name="connsiteX2" fmla="*/ 5500740 w 5749146"/>
                    <a:gd name="connsiteY2" fmla="*/ 836 h 154327"/>
                    <a:gd name="connsiteX3" fmla="*/ 0 w 5749146"/>
                    <a:gd name="connsiteY3" fmla="*/ 0 h 154327"/>
                    <a:gd name="connsiteX4" fmla="*/ 242672 w 5749146"/>
                    <a:gd name="connsiteY4" fmla="*/ 154327 h 154327"/>
                    <a:gd name="connsiteX0" fmla="*/ 242672 w 5744509"/>
                    <a:gd name="connsiteY0" fmla="*/ 154327 h 154327"/>
                    <a:gd name="connsiteX1" fmla="*/ 5744509 w 5744509"/>
                    <a:gd name="connsiteY1" fmla="*/ 136742 h 154327"/>
                    <a:gd name="connsiteX2" fmla="*/ 5500740 w 5744509"/>
                    <a:gd name="connsiteY2" fmla="*/ 836 h 154327"/>
                    <a:gd name="connsiteX3" fmla="*/ 0 w 5744509"/>
                    <a:gd name="connsiteY3" fmla="*/ 0 h 154327"/>
                    <a:gd name="connsiteX4" fmla="*/ 242672 w 5744509"/>
                    <a:gd name="connsiteY4" fmla="*/ 154327 h 154327"/>
                    <a:gd name="connsiteX0" fmla="*/ 242672 w 5739872"/>
                    <a:gd name="connsiteY0" fmla="*/ 154327 h 154327"/>
                    <a:gd name="connsiteX1" fmla="*/ 5739872 w 5739872"/>
                    <a:gd name="connsiteY1" fmla="*/ 134050 h 154327"/>
                    <a:gd name="connsiteX2" fmla="*/ 5500740 w 5739872"/>
                    <a:gd name="connsiteY2" fmla="*/ 836 h 154327"/>
                    <a:gd name="connsiteX3" fmla="*/ 0 w 5739872"/>
                    <a:gd name="connsiteY3" fmla="*/ 0 h 154327"/>
                    <a:gd name="connsiteX4" fmla="*/ 242672 w 5739872"/>
                    <a:gd name="connsiteY4" fmla="*/ 154327 h 154327"/>
                    <a:gd name="connsiteX0" fmla="*/ 242672 w 5744509"/>
                    <a:gd name="connsiteY0" fmla="*/ 154327 h 154327"/>
                    <a:gd name="connsiteX1" fmla="*/ 5744509 w 5744509"/>
                    <a:gd name="connsiteY1" fmla="*/ 134050 h 154327"/>
                    <a:gd name="connsiteX2" fmla="*/ 5500740 w 5744509"/>
                    <a:gd name="connsiteY2" fmla="*/ 836 h 154327"/>
                    <a:gd name="connsiteX3" fmla="*/ 0 w 5744509"/>
                    <a:gd name="connsiteY3" fmla="*/ 0 h 154327"/>
                    <a:gd name="connsiteX4" fmla="*/ 242672 w 5744509"/>
                    <a:gd name="connsiteY4" fmla="*/ 154327 h 154327"/>
                    <a:gd name="connsiteX0" fmla="*/ 233396 w 5735233"/>
                    <a:gd name="connsiteY0" fmla="*/ 153491 h 153491"/>
                    <a:gd name="connsiteX1" fmla="*/ 5735233 w 5735233"/>
                    <a:gd name="connsiteY1" fmla="*/ 133214 h 153491"/>
                    <a:gd name="connsiteX2" fmla="*/ 5491464 w 5735233"/>
                    <a:gd name="connsiteY2" fmla="*/ 0 h 153491"/>
                    <a:gd name="connsiteX3" fmla="*/ 0 w 5735233"/>
                    <a:gd name="connsiteY3" fmla="*/ 23396 h 153491"/>
                    <a:gd name="connsiteX4" fmla="*/ 233396 w 5735233"/>
                    <a:gd name="connsiteY4" fmla="*/ 153491 h 153491"/>
                    <a:gd name="connsiteX0" fmla="*/ 228759 w 5730596"/>
                    <a:gd name="connsiteY0" fmla="*/ 157020 h 157020"/>
                    <a:gd name="connsiteX1" fmla="*/ 5730596 w 5730596"/>
                    <a:gd name="connsiteY1" fmla="*/ 136743 h 157020"/>
                    <a:gd name="connsiteX2" fmla="*/ 5486827 w 5730596"/>
                    <a:gd name="connsiteY2" fmla="*/ 3529 h 157020"/>
                    <a:gd name="connsiteX3" fmla="*/ 0 w 5730596"/>
                    <a:gd name="connsiteY3" fmla="*/ 0 h 157020"/>
                    <a:gd name="connsiteX4" fmla="*/ 228759 w 5730596"/>
                    <a:gd name="connsiteY4" fmla="*/ 157020 h 157020"/>
                    <a:gd name="connsiteX0" fmla="*/ 228759 w 5730596"/>
                    <a:gd name="connsiteY0" fmla="*/ 157020 h 157020"/>
                    <a:gd name="connsiteX1" fmla="*/ 5730596 w 5730596"/>
                    <a:gd name="connsiteY1" fmla="*/ 136743 h 157020"/>
                    <a:gd name="connsiteX2" fmla="*/ 5486827 w 5730596"/>
                    <a:gd name="connsiteY2" fmla="*/ 3529 h 157020"/>
                    <a:gd name="connsiteX3" fmla="*/ 0 w 5730596"/>
                    <a:gd name="connsiteY3" fmla="*/ 0 h 157020"/>
                    <a:gd name="connsiteX4" fmla="*/ 228759 w 5730596"/>
                    <a:gd name="connsiteY4" fmla="*/ 157020 h 157020"/>
                    <a:gd name="connsiteX0" fmla="*/ 238035 w 5739872"/>
                    <a:gd name="connsiteY0" fmla="*/ 153491 h 153491"/>
                    <a:gd name="connsiteX1" fmla="*/ 5739872 w 5739872"/>
                    <a:gd name="connsiteY1" fmla="*/ 133214 h 153491"/>
                    <a:gd name="connsiteX2" fmla="*/ 5496103 w 5739872"/>
                    <a:gd name="connsiteY2" fmla="*/ 0 h 153491"/>
                    <a:gd name="connsiteX3" fmla="*/ 0 w 5739872"/>
                    <a:gd name="connsiteY3" fmla="*/ 7241 h 153491"/>
                    <a:gd name="connsiteX4" fmla="*/ 238035 w 5739872"/>
                    <a:gd name="connsiteY4" fmla="*/ 153491 h 153491"/>
                    <a:gd name="connsiteX0" fmla="*/ 233396 w 5735233"/>
                    <a:gd name="connsiteY0" fmla="*/ 154328 h 154328"/>
                    <a:gd name="connsiteX1" fmla="*/ 5735233 w 5735233"/>
                    <a:gd name="connsiteY1" fmla="*/ 134051 h 154328"/>
                    <a:gd name="connsiteX2" fmla="*/ 5491464 w 5735233"/>
                    <a:gd name="connsiteY2" fmla="*/ 837 h 154328"/>
                    <a:gd name="connsiteX3" fmla="*/ 0 w 5735233"/>
                    <a:gd name="connsiteY3" fmla="*/ 0 h 154328"/>
                    <a:gd name="connsiteX4" fmla="*/ 233396 w 5735233"/>
                    <a:gd name="connsiteY4" fmla="*/ 154328 h 154328"/>
                    <a:gd name="connsiteX0" fmla="*/ 242670 w 5744507"/>
                    <a:gd name="connsiteY0" fmla="*/ 154328 h 154328"/>
                    <a:gd name="connsiteX1" fmla="*/ 5744507 w 5744507"/>
                    <a:gd name="connsiteY1" fmla="*/ 134051 h 154328"/>
                    <a:gd name="connsiteX2" fmla="*/ 5500738 w 5744507"/>
                    <a:gd name="connsiteY2" fmla="*/ 837 h 154328"/>
                    <a:gd name="connsiteX3" fmla="*/ 0 w 5744507"/>
                    <a:gd name="connsiteY3" fmla="*/ 0 h 154328"/>
                    <a:gd name="connsiteX4" fmla="*/ 242670 w 5744507"/>
                    <a:gd name="connsiteY4" fmla="*/ 154328 h 154328"/>
                    <a:gd name="connsiteX0" fmla="*/ 242670 w 5744507"/>
                    <a:gd name="connsiteY0" fmla="*/ 143558 h 143558"/>
                    <a:gd name="connsiteX1" fmla="*/ 5744507 w 5744507"/>
                    <a:gd name="connsiteY1" fmla="*/ 134051 h 143558"/>
                    <a:gd name="connsiteX2" fmla="*/ 5500738 w 5744507"/>
                    <a:gd name="connsiteY2" fmla="*/ 837 h 143558"/>
                    <a:gd name="connsiteX3" fmla="*/ 0 w 5744507"/>
                    <a:gd name="connsiteY3" fmla="*/ 0 h 143558"/>
                    <a:gd name="connsiteX4" fmla="*/ 242670 w 5744507"/>
                    <a:gd name="connsiteY4" fmla="*/ 143558 h 143558"/>
                    <a:gd name="connsiteX0" fmla="*/ 242670 w 5744507"/>
                    <a:gd name="connsiteY0" fmla="*/ 143558 h 143558"/>
                    <a:gd name="connsiteX1" fmla="*/ 5744507 w 5744507"/>
                    <a:gd name="connsiteY1" fmla="*/ 134051 h 143558"/>
                    <a:gd name="connsiteX2" fmla="*/ 5500738 w 5744507"/>
                    <a:gd name="connsiteY2" fmla="*/ 837 h 143558"/>
                    <a:gd name="connsiteX3" fmla="*/ 0 w 5744507"/>
                    <a:gd name="connsiteY3" fmla="*/ 0 h 143558"/>
                    <a:gd name="connsiteX4" fmla="*/ 242670 w 5744507"/>
                    <a:gd name="connsiteY4" fmla="*/ 143558 h 143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44507" h="143558">
                      <a:moveTo>
                        <a:pt x="242670" y="143558"/>
                      </a:moveTo>
                      <a:lnTo>
                        <a:pt x="5744507" y="134051"/>
                      </a:lnTo>
                      <a:lnTo>
                        <a:pt x="5500738" y="837"/>
                      </a:lnTo>
                      <a:lnTo>
                        <a:pt x="0" y="0"/>
                      </a:lnTo>
                      <a:lnTo>
                        <a:pt x="242670" y="143558"/>
                      </a:lnTo>
                      <a:close/>
                    </a:path>
                  </a:pathLst>
                </a:custGeom>
                <a:solidFill>
                  <a:srgbClr val="87392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latin typeface="Arial" panose="020B0604020202020204" pitchFamily="34" charset="0"/>
                    <a:cs typeface="Arial" panose="020B0604020202020204" pitchFamily="34" charset="0"/>
                  </a:endParaRPr>
                </a:p>
              </p:txBody>
            </p:sp>
            <p:sp>
              <p:nvSpPr>
                <p:cNvPr id="28" name="Freeform 26">
                  <a:extLst>
                    <a:ext uri="{FF2B5EF4-FFF2-40B4-BE49-F238E27FC236}">
                      <a16:creationId xmlns:a16="http://schemas.microsoft.com/office/drawing/2014/main" id="{14DDF4D7-CA05-4D91-9517-26499E33DF5A}"/>
                    </a:ext>
                  </a:extLst>
                </p:cNvPr>
                <p:cNvSpPr/>
                <p:nvPr/>
              </p:nvSpPr>
              <p:spPr>
                <a:xfrm flipV="1">
                  <a:off x="1512362" y="3111249"/>
                  <a:ext cx="2882618" cy="761062"/>
                </a:xfrm>
                <a:custGeom>
                  <a:avLst/>
                  <a:gdLst>
                    <a:gd name="connsiteX0" fmla="*/ 0 w 4197638"/>
                    <a:gd name="connsiteY0" fmla="*/ 0 h 1097280"/>
                    <a:gd name="connsiteX1" fmla="*/ 4197638 w 4197638"/>
                    <a:gd name="connsiteY1" fmla="*/ 0 h 1097280"/>
                    <a:gd name="connsiteX2" fmla="*/ 3561216 w 4197638"/>
                    <a:gd name="connsiteY2" fmla="*/ 1097280 h 1097280"/>
                    <a:gd name="connsiteX3" fmla="*/ 636422 w 4197638"/>
                    <a:gd name="connsiteY3" fmla="*/ 1097280 h 1097280"/>
                    <a:gd name="connsiteX4" fmla="*/ 0 w 4197638"/>
                    <a:gd name="connsiteY4" fmla="*/ 0 h 1097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97638" h="1097280">
                      <a:moveTo>
                        <a:pt x="0" y="0"/>
                      </a:moveTo>
                      <a:lnTo>
                        <a:pt x="4197638" y="0"/>
                      </a:lnTo>
                      <a:lnTo>
                        <a:pt x="3561216" y="1097280"/>
                      </a:lnTo>
                      <a:lnTo>
                        <a:pt x="636422" y="1097280"/>
                      </a:lnTo>
                      <a:lnTo>
                        <a:pt x="0" y="0"/>
                      </a:lnTo>
                      <a:close/>
                    </a:path>
                  </a:pathLst>
                </a:custGeom>
                <a:solidFill>
                  <a:srgbClr val="B64D3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N" sz="1350" dirty="0">
                    <a:latin typeface="Arial" panose="020B0604020202020204" pitchFamily="34" charset="0"/>
                    <a:cs typeface="Arial" panose="020B0604020202020204" pitchFamily="34" charset="0"/>
                  </a:endParaRPr>
                </a:p>
              </p:txBody>
            </p:sp>
            <p:sp>
              <p:nvSpPr>
                <p:cNvPr id="29" name="Freeform 27">
                  <a:extLst>
                    <a:ext uri="{FF2B5EF4-FFF2-40B4-BE49-F238E27FC236}">
                      <a16:creationId xmlns:a16="http://schemas.microsoft.com/office/drawing/2014/main" id="{5E6C7B42-9E63-4170-BCD1-6133F80F9930}"/>
                    </a:ext>
                  </a:extLst>
                </p:cNvPr>
                <p:cNvSpPr/>
                <p:nvPr/>
              </p:nvSpPr>
              <p:spPr>
                <a:xfrm rot="5400000">
                  <a:off x="1852983" y="2770629"/>
                  <a:ext cx="761062" cy="1442306"/>
                </a:xfrm>
                <a:custGeom>
                  <a:avLst/>
                  <a:gdLst>
                    <a:gd name="connsiteX0" fmla="*/ 0 w 789248"/>
                    <a:gd name="connsiteY0" fmla="*/ 1042488 h 1495720"/>
                    <a:gd name="connsiteX1" fmla="*/ 0 w 789248"/>
                    <a:gd name="connsiteY1" fmla="*/ 0 h 1495720"/>
                    <a:gd name="connsiteX2" fmla="*/ 789248 w 789248"/>
                    <a:gd name="connsiteY2" fmla="*/ 0 h 1495720"/>
                    <a:gd name="connsiteX3" fmla="*/ 789248 w 789248"/>
                    <a:gd name="connsiteY3" fmla="*/ 1495720 h 1495720"/>
                    <a:gd name="connsiteX4" fmla="*/ 0 w 789248"/>
                    <a:gd name="connsiteY4" fmla="*/ 1042488 h 14957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9248" h="1495720">
                      <a:moveTo>
                        <a:pt x="0" y="1042488"/>
                      </a:moveTo>
                      <a:lnTo>
                        <a:pt x="0" y="0"/>
                      </a:lnTo>
                      <a:lnTo>
                        <a:pt x="789248" y="0"/>
                      </a:lnTo>
                      <a:lnTo>
                        <a:pt x="789248" y="1495720"/>
                      </a:lnTo>
                      <a:lnTo>
                        <a:pt x="0" y="1042488"/>
                      </a:lnTo>
                      <a:close/>
                    </a:path>
                  </a:pathLst>
                </a:custGeom>
                <a:solidFill>
                  <a:schemeClr val="bg1">
                    <a:alpha val="8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Arial" panose="020B0604020202020204" pitchFamily="34" charset="0"/>
                    <a:cs typeface="Arial" panose="020B0604020202020204" pitchFamily="34" charset="0"/>
                  </a:endParaRPr>
                </a:p>
              </p:txBody>
            </p:sp>
          </p:grpSp>
          <p:grpSp>
            <p:nvGrpSpPr>
              <p:cNvPr id="20" name="Group 18">
                <a:extLst>
                  <a:ext uri="{FF2B5EF4-FFF2-40B4-BE49-F238E27FC236}">
                    <a16:creationId xmlns:a16="http://schemas.microsoft.com/office/drawing/2014/main" id="{63ED8F96-31E0-4C18-8606-52D0AF28B7A7}"/>
                  </a:ext>
                </a:extLst>
              </p:cNvPr>
              <p:cNvGrpSpPr/>
              <p:nvPr/>
            </p:nvGrpSpPr>
            <p:grpSpPr>
              <a:xfrm>
                <a:off x="1009998" y="3986053"/>
                <a:ext cx="3952505" cy="876084"/>
                <a:chOff x="1009998" y="3986053"/>
                <a:chExt cx="3952505" cy="876084"/>
              </a:xfrm>
            </p:grpSpPr>
            <p:sp>
              <p:nvSpPr>
                <p:cNvPr id="24" name="Freeform 22">
                  <a:extLst>
                    <a:ext uri="{FF2B5EF4-FFF2-40B4-BE49-F238E27FC236}">
                      <a16:creationId xmlns:a16="http://schemas.microsoft.com/office/drawing/2014/main" id="{21E9CE2F-6428-499C-8FD8-DBA821913A82}"/>
                    </a:ext>
                  </a:extLst>
                </p:cNvPr>
                <p:cNvSpPr/>
                <p:nvPr/>
              </p:nvSpPr>
              <p:spPr>
                <a:xfrm>
                  <a:off x="1009999" y="4747114"/>
                  <a:ext cx="3952504" cy="115023"/>
                </a:xfrm>
                <a:custGeom>
                  <a:avLst/>
                  <a:gdLst>
                    <a:gd name="connsiteX0" fmla="*/ 1020093 w 6548438"/>
                    <a:gd name="connsiteY0" fmla="*/ 657223 h 657223"/>
                    <a:gd name="connsiteX1" fmla="*/ 6548438 w 6548438"/>
                    <a:gd name="connsiteY1" fmla="*/ 656977 h 657223"/>
                    <a:gd name="connsiteX2" fmla="*/ 6295868 w 6548438"/>
                    <a:gd name="connsiteY2" fmla="*/ 494819 h 657223"/>
                    <a:gd name="connsiteX3" fmla="*/ 777422 w 6548438"/>
                    <a:gd name="connsiteY3" fmla="*/ 494819 h 657223"/>
                    <a:gd name="connsiteX4" fmla="*/ 1064333 w 6548438"/>
                    <a:gd name="connsiteY4" fmla="*/ 146 h 657223"/>
                    <a:gd name="connsiteX5" fmla="*/ 0 w 6548438"/>
                    <a:gd name="connsiteY5" fmla="*/ 0 h 657223"/>
                    <a:gd name="connsiteX6" fmla="*/ 1020093 w 6548438"/>
                    <a:gd name="connsiteY6" fmla="*/ 657223 h 657223"/>
                    <a:gd name="connsiteX0" fmla="*/ 242671 w 5771016"/>
                    <a:gd name="connsiteY0" fmla="*/ 657077 h 657077"/>
                    <a:gd name="connsiteX1" fmla="*/ 5771016 w 5771016"/>
                    <a:gd name="connsiteY1" fmla="*/ 656831 h 657077"/>
                    <a:gd name="connsiteX2" fmla="*/ 5518446 w 5771016"/>
                    <a:gd name="connsiteY2" fmla="*/ 494673 h 657077"/>
                    <a:gd name="connsiteX3" fmla="*/ 0 w 5771016"/>
                    <a:gd name="connsiteY3" fmla="*/ 494673 h 657077"/>
                    <a:gd name="connsiteX4" fmla="*/ 286911 w 5771016"/>
                    <a:gd name="connsiteY4" fmla="*/ 0 h 657077"/>
                    <a:gd name="connsiteX5" fmla="*/ 242671 w 5771016"/>
                    <a:gd name="connsiteY5" fmla="*/ 657077 h 657077"/>
                    <a:gd name="connsiteX0" fmla="*/ 242671 w 5771016"/>
                    <a:gd name="connsiteY0" fmla="*/ 162404 h 162404"/>
                    <a:gd name="connsiteX1" fmla="*/ 5771016 w 5771016"/>
                    <a:gd name="connsiteY1" fmla="*/ 162158 h 162404"/>
                    <a:gd name="connsiteX2" fmla="*/ 5518446 w 5771016"/>
                    <a:gd name="connsiteY2" fmla="*/ 0 h 162404"/>
                    <a:gd name="connsiteX3" fmla="*/ 0 w 5771016"/>
                    <a:gd name="connsiteY3" fmla="*/ 0 h 162404"/>
                    <a:gd name="connsiteX4" fmla="*/ 242671 w 5771016"/>
                    <a:gd name="connsiteY4" fmla="*/ 162404 h 162404"/>
                    <a:gd name="connsiteX0" fmla="*/ 242671 w 5777965"/>
                    <a:gd name="connsiteY0" fmla="*/ 162404 h 162404"/>
                    <a:gd name="connsiteX1" fmla="*/ 5777965 w 5777965"/>
                    <a:gd name="connsiteY1" fmla="*/ 162157 h 162404"/>
                    <a:gd name="connsiteX2" fmla="*/ 5518446 w 5777965"/>
                    <a:gd name="connsiteY2" fmla="*/ 0 h 162404"/>
                    <a:gd name="connsiteX3" fmla="*/ 0 w 5777965"/>
                    <a:gd name="connsiteY3" fmla="*/ 0 h 162404"/>
                    <a:gd name="connsiteX4" fmla="*/ 242671 w 5777965"/>
                    <a:gd name="connsiteY4" fmla="*/ 162404 h 162404"/>
                    <a:gd name="connsiteX0" fmla="*/ 239197 w 5777965"/>
                    <a:gd name="connsiteY0" fmla="*/ 179570 h 179570"/>
                    <a:gd name="connsiteX1" fmla="*/ 5777965 w 5777965"/>
                    <a:gd name="connsiteY1" fmla="*/ 162157 h 179570"/>
                    <a:gd name="connsiteX2" fmla="*/ 5518446 w 5777965"/>
                    <a:gd name="connsiteY2" fmla="*/ 0 h 179570"/>
                    <a:gd name="connsiteX3" fmla="*/ 0 w 5777965"/>
                    <a:gd name="connsiteY3" fmla="*/ 0 h 179570"/>
                    <a:gd name="connsiteX4" fmla="*/ 239197 w 5777965"/>
                    <a:gd name="connsiteY4" fmla="*/ 179570 h 179570"/>
                    <a:gd name="connsiteX0" fmla="*/ 239197 w 5771015"/>
                    <a:gd name="connsiteY0" fmla="*/ 179570 h 179570"/>
                    <a:gd name="connsiteX1" fmla="*/ 5771015 w 5771015"/>
                    <a:gd name="connsiteY1" fmla="*/ 162158 h 179570"/>
                    <a:gd name="connsiteX2" fmla="*/ 5518446 w 5771015"/>
                    <a:gd name="connsiteY2" fmla="*/ 0 h 179570"/>
                    <a:gd name="connsiteX3" fmla="*/ 0 w 5771015"/>
                    <a:gd name="connsiteY3" fmla="*/ 0 h 179570"/>
                    <a:gd name="connsiteX4" fmla="*/ 239197 w 5771015"/>
                    <a:gd name="connsiteY4" fmla="*/ 179570 h 179570"/>
                    <a:gd name="connsiteX0" fmla="*/ 239197 w 5767539"/>
                    <a:gd name="connsiteY0" fmla="*/ 179570 h 179570"/>
                    <a:gd name="connsiteX1" fmla="*/ 5767539 w 5767539"/>
                    <a:gd name="connsiteY1" fmla="*/ 162158 h 179570"/>
                    <a:gd name="connsiteX2" fmla="*/ 5518446 w 5767539"/>
                    <a:gd name="connsiteY2" fmla="*/ 0 h 179570"/>
                    <a:gd name="connsiteX3" fmla="*/ 0 w 5767539"/>
                    <a:gd name="connsiteY3" fmla="*/ 0 h 179570"/>
                    <a:gd name="connsiteX4" fmla="*/ 239197 w 5767539"/>
                    <a:gd name="connsiteY4" fmla="*/ 179570 h 179570"/>
                    <a:gd name="connsiteX0" fmla="*/ 239197 w 5771013"/>
                    <a:gd name="connsiteY0" fmla="*/ 179570 h 179570"/>
                    <a:gd name="connsiteX1" fmla="*/ 5771013 w 5771013"/>
                    <a:gd name="connsiteY1" fmla="*/ 162158 h 179570"/>
                    <a:gd name="connsiteX2" fmla="*/ 5518446 w 5771013"/>
                    <a:gd name="connsiteY2" fmla="*/ 0 h 179570"/>
                    <a:gd name="connsiteX3" fmla="*/ 0 w 5771013"/>
                    <a:gd name="connsiteY3" fmla="*/ 0 h 179570"/>
                    <a:gd name="connsiteX4" fmla="*/ 239197 w 5771013"/>
                    <a:gd name="connsiteY4" fmla="*/ 179570 h 179570"/>
                    <a:gd name="connsiteX0" fmla="*/ 239197 w 5777963"/>
                    <a:gd name="connsiteY0" fmla="*/ 179570 h 179570"/>
                    <a:gd name="connsiteX1" fmla="*/ 5777963 w 5777963"/>
                    <a:gd name="connsiteY1" fmla="*/ 162158 h 179570"/>
                    <a:gd name="connsiteX2" fmla="*/ 5518446 w 5777963"/>
                    <a:gd name="connsiteY2" fmla="*/ 0 h 179570"/>
                    <a:gd name="connsiteX3" fmla="*/ 0 w 5777963"/>
                    <a:gd name="connsiteY3" fmla="*/ 0 h 179570"/>
                    <a:gd name="connsiteX4" fmla="*/ 239197 w 5777963"/>
                    <a:gd name="connsiteY4" fmla="*/ 179570 h 179570"/>
                    <a:gd name="connsiteX0" fmla="*/ 239197 w 5771013"/>
                    <a:gd name="connsiteY0" fmla="*/ 179570 h 179570"/>
                    <a:gd name="connsiteX1" fmla="*/ 5771013 w 5771013"/>
                    <a:gd name="connsiteY1" fmla="*/ 158723 h 179570"/>
                    <a:gd name="connsiteX2" fmla="*/ 5518446 w 5771013"/>
                    <a:gd name="connsiteY2" fmla="*/ 0 h 179570"/>
                    <a:gd name="connsiteX3" fmla="*/ 0 w 5771013"/>
                    <a:gd name="connsiteY3" fmla="*/ 0 h 179570"/>
                    <a:gd name="connsiteX4" fmla="*/ 239197 w 5771013"/>
                    <a:gd name="connsiteY4" fmla="*/ 179570 h 179570"/>
                    <a:gd name="connsiteX0" fmla="*/ 239197 w 5774487"/>
                    <a:gd name="connsiteY0" fmla="*/ 179570 h 179570"/>
                    <a:gd name="connsiteX1" fmla="*/ 5774487 w 5774487"/>
                    <a:gd name="connsiteY1" fmla="*/ 155291 h 179570"/>
                    <a:gd name="connsiteX2" fmla="*/ 5518446 w 5774487"/>
                    <a:gd name="connsiteY2" fmla="*/ 0 h 179570"/>
                    <a:gd name="connsiteX3" fmla="*/ 0 w 5774487"/>
                    <a:gd name="connsiteY3" fmla="*/ 0 h 179570"/>
                    <a:gd name="connsiteX4" fmla="*/ 239197 w 5774487"/>
                    <a:gd name="connsiteY4" fmla="*/ 179570 h 179570"/>
                    <a:gd name="connsiteX0" fmla="*/ 239197 w 5767537"/>
                    <a:gd name="connsiteY0" fmla="*/ 179570 h 179570"/>
                    <a:gd name="connsiteX1" fmla="*/ 5767537 w 5767537"/>
                    <a:gd name="connsiteY1" fmla="*/ 151858 h 179570"/>
                    <a:gd name="connsiteX2" fmla="*/ 5518446 w 5767537"/>
                    <a:gd name="connsiteY2" fmla="*/ 0 h 179570"/>
                    <a:gd name="connsiteX3" fmla="*/ 0 w 5767537"/>
                    <a:gd name="connsiteY3" fmla="*/ 0 h 179570"/>
                    <a:gd name="connsiteX4" fmla="*/ 239197 w 5767537"/>
                    <a:gd name="connsiteY4" fmla="*/ 179570 h 179570"/>
                    <a:gd name="connsiteX0" fmla="*/ 239197 w 5767537"/>
                    <a:gd name="connsiteY0" fmla="*/ 165837 h 165837"/>
                    <a:gd name="connsiteX1" fmla="*/ 5767537 w 5767537"/>
                    <a:gd name="connsiteY1" fmla="*/ 151858 h 165837"/>
                    <a:gd name="connsiteX2" fmla="*/ 5518446 w 5767537"/>
                    <a:gd name="connsiteY2" fmla="*/ 0 h 165837"/>
                    <a:gd name="connsiteX3" fmla="*/ 0 w 5767537"/>
                    <a:gd name="connsiteY3" fmla="*/ 0 h 165837"/>
                    <a:gd name="connsiteX4" fmla="*/ 239197 w 5767537"/>
                    <a:gd name="connsiteY4" fmla="*/ 165837 h 1658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67537" h="165837">
                      <a:moveTo>
                        <a:pt x="239197" y="165837"/>
                      </a:moveTo>
                      <a:lnTo>
                        <a:pt x="5767537" y="151858"/>
                      </a:lnTo>
                      <a:lnTo>
                        <a:pt x="5518446" y="0"/>
                      </a:lnTo>
                      <a:lnTo>
                        <a:pt x="0" y="0"/>
                      </a:lnTo>
                      <a:lnTo>
                        <a:pt x="239197" y="165837"/>
                      </a:lnTo>
                      <a:close/>
                    </a:path>
                  </a:pathLst>
                </a:custGeom>
                <a:solidFill>
                  <a:srgbClr val="2D6A9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latin typeface="Arial" panose="020B0604020202020204" pitchFamily="34" charset="0"/>
                    <a:cs typeface="Arial" panose="020B0604020202020204" pitchFamily="34" charset="0"/>
                  </a:endParaRPr>
                </a:p>
              </p:txBody>
            </p:sp>
            <p:sp>
              <p:nvSpPr>
                <p:cNvPr id="25" name="Freeform 23">
                  <a:extLst>
                    <a:ext uri="{FF2B5EF4-FFF2-40B4-BE49-F238E27FC236}">
                      <a16:creationId xmlns:a16="http://schemas.microsoft.com/office/drawing/2014/main" id="{DE9A4A32-85AF-46E4-8784-2A0B18C02101}"/>
                    </a:ext>
                  </a:extLst>
                </p:cNvPr>
                <p:cNvSpPr/>
                <p:nvPr/>
              </p:nvSpPr>
              <p:spPr>
                <a:xfrm flipV="1">
                  <a:off x="1009999" y="3986053"/>
                  <a:ext cx="3887345" cy="761062"/>
                </a:xfrm>
                <a:custGeom>
                  <a:avLst/>
                  <a:gdLst>
                    <a:gd name="connsiteX0" fmla="*/ 0 w 5660710"/>
                    <a:gd name="connsiteY0" fmla="*/ 0 h 1097280"/>
                    <a:gd name="connsiteX1" fmla="*/ 5660710 w 5660710"/>
                    <a:gd name="connsiteY1" fmla="*/ 0 h 1097280"/>
                    <a:gd name="connsiteX2" fmla="*/ 5024288 w 5660710"/>
                    <a:gd name="connsiteY2" fmla="*/ 1097280 h 1097280"/>
                    <a:gd name="connsiteX3" fmla="*/ 636423 w 5660710"/>
                    <a:gd name="connsiteY3" fmla="*/ 1097280 h 1097280"/>
                    <a:gd name="connsiteX4" fmla="*/ 0 w 5660710"/>
                    <a:gd name="connsiteY4" fmla="*/ 0 h 1097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60710" h="1097280">
                      <a:moveTo>
                        <a:pt x="0" y="0"/>
                      </a:moveTo>
                      <a:lnTo>
                        <a:pt x="5660710" y="0"/>
                      </a:lnTo>
                      <a:lnTo>
                        <a:pt x="5024288" y="1097280"/>
                      </a:lnTo>
                      <a:lnTo>
                        <a:pt x="636423" y="1097280"/>
                      </a:lnTo>
                      <a:lnTo>
                        <a:pt x="0" y="0"/>
                      </a:lnTo>
                      <a:close/>
                    </a:path>
                  </a:pathLst>
                </a:custGeom>
                <a:solidFill>
                  <a:srgbClr val="5FA2C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N" sz="1350" dirty="0">
                    <a:latin typeface="Arial" panose="020B0604020202020204" pitchFamily="34" charset="0"/>
                    <a:cs typeface="Arial" panose="020B0604020202020204" pitchFamily="34" charset="0"/>
                  </a:endParaRPr>
                </a:p>
              </p:txBody>
            </p:sp>
            <p:sp>
              <p:nvSpPr>
                <p:cNvPr id="26" name="Freeform 24">
                  <a:extLst>
                    <a:ext uri="{FF2B5EF4-FFF2-40B4-BE49-F238E27FC236}">
                      <a16:creationId xmlns:a16="http://schemas.microsoft.com/office/drawing/2014/main" id="{7BEDE1E7-1077-4AD1-9AD3-CC7BD0EDD7AD}"/>
                    </a:ext>
                  </a:extLst>
                </p:cNvPr>
                <p:cNvSpPr/>
                <p:nvPr/>
              </p:nvSpPr>
              <p:spPr>
                <a:xfrm rot="5400000">
                  <a:off x="1601802" y="3394251"/>
                  <a:ext cx="761062" cy="1944670"/>
                </a:xfrm>
                <a:custGeom>
                  <a:avLst/>
                  <a:gdLst>
                    <a:gd name="connsiteX0" fmla="*/ 0 w 789248"/>
                    <a:gd name="connsiteY0" fmla="*/ 1563456 h 2016688"/>
                    <a:gd name="connsiteX1" fmla="*/ 0 w 789248"/>
                    <a:gd name="connsiteY1" fmla="*/ 0 h 2016688"/>
                    <a:gd name="connsiteX2" fmla="*/ 789248 w 789248"/>
                    <a:gd name="connsiteY2" fmla="*/ 0 h 2016688"/>
                    <a:gd name="connsiteX3" fmla="*/ 789248 w 789248"/>
                    <a:gd name="connsiteY3" fmla="*/ 2016688 h 2016688"/>
                    <a:gd name="connsiteX4" fmla="*/ 0 w 789248"/>
                    <a:gd name="connsiteY4" fmla="*/ 1563456 h 2016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9248" h="2016688">
                      <a:moveTo>
                        <a:pt x="0" y="1563456"/>
                      </a:moveTo>
                      <a:lnTo>
                        <a:pt x="0" y="0"/>
                      </a:lnTo>
                      <a:lnTo>
                        <a:pt x="789248" y="0"/>
                      </a:lnTo>
                      <a:lnTo>
                        <a:pt x="789248" y="2016688"/>
                      </a:lnTo>
                      <a:lnTo>
                        <a:pt x="0" y="1563456"/>
                      </a:lnTo>
                      <a:close/>
                    </a:path>
                  </a:pathLst>
                </a:custGeom>
                <a:solidFill>
                  <a:schemeClr val="bg1">
                    <a:alpha val="8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Arial" panose="020B0604020202020204" pitchFamily="34" charset="0"/>
                    <a:cs typeface="Arial" panose="020B0604020202020204" pitchFamily="34" charset="0"/>
                  </a:endParaRPr>
                </a:p>
              </p:txBody>
            </p:sp>
          </p:grpSp>
          <p:grpSp>
            <p:nvGrpSpPr>
              <p:cNvPr id="21" name="Group 19">
                <a:extLst>
                  <a:ext uri="{FF2B5EF4-FFF2-40B4-BE49-F238E27FC236}">
                    <a16:creationId xmlns:a16="http://schemas.microsoft.com/office/drawing/2014/main" id="{187B0E7B-1149-481F-8DE1-62607895FB03}"/>
                  </a:ext>
                </a:extLst>
              </p:cNvPr>
              <p:cNvGrpSpPr/>
              <p:nvPr/>
            </p:nvGrpSpPr>
            <p:grpSpPr>
              <a:xfrm>
                <a:off x="506440" y="4852022"/>
                <a:ext cx="4894461" cy="763144"/>
                <a:chOff x="506440" y="4852022"/>
                <a:chExt cx="4894461" cy="763144"/>
              </a:xfrm>
            </p:grpSpPr>
            <p:sp>
              <p:nvSpPr>
                <p:cNvPr id="22" name="Freeform 20">
                  <a:extLst>
                    <a:ext uri="{FF2B5EF4-FFF2-40B4-BE49-F238E27FC236}">
                      <a16:creationId xmlns:a16="http://schemas.microsoft.com/office/drawing/2014/main" id="{F2C264EE-8A47-4B05-AA0C-FBDDC1BC9598}"/>
                    </a:ext>
                  </a:extLst>
                </p:cNvPr>
                <p:cNvSpPr/>
                <p:nvPr/>
              </p:nvSpPr>
              <p:spPr>
                <a:xfrm flipV="1">
                  <a:off x="506441" y="4852022"/>
                  <a:ext cx="4894460" cy="763144"/>
                </a:xfrm>
                <a:custGeom>
                  <a:avLst/>
                  <a:gdLst>
                    <a:gd name="connsiteX0" fmla="*/ 0 w 7127263"/>
                    <a:gd name="connsiteY0" fmla="*/ 0 h 1100282"/>
                    <a:gd name="connsiteX1" fmla="*/ 7127263 w 7127263"/>
                    <a:gd name="connsiteY1" fmla="*/ 0 h 1100282"/>
                    <a:gd name="connsiteX2" fmla="*/ 6489099 w 7127263"/>
                    <a:gd name="connsiteY2" fmla="*/ 1100282 h 1100282"/>
                    <a:gd name="connsiteX3" fmla="*/ 638163 w 7127263"/>
                    <a:gd name="connsiteY3" fmla="*/ 1100282 h 1100282"/>
                    <a:gd name="connsiteX4" fmla="*/ 0 w 7127263"/>
                    <a:gd name="connsiteY4" fmla="*/ 0 h 11002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27263" h="1100282">
                      <a:moveTo>
                        <a:pt x="0" y="0"/>
                      </a:moveTo>
                      <a:lnTo>
                        <a:pt x="7127263" y="0"/>
                      </a:lnTo>
                      <a:lnTo>
                        <a:pt x="6489099" y="1100282"/>
                      </a:lnTo>
                      <a:lnTo>
                        <a:pt x="638163" y="1100282"/>
                      </a:lnTo>
                      <a:lnTo>
                        <a:pt x="0" y="0"/>
                      </a:lnTo>
                      <a:close/>
                    </a:path>
                  </a:pathLst>
                </a:custGeom>
                <a:solidFill>
                  <a:srgbClr val="5A699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N" sz="1350" dirty="0">
                    <a:latin typeface="Arial" panose="020B0604020202020204" pitchFamily="34" charset="0"/>
                    <a:cs typeface="Arial" panose="020B0604020202020204" pitchFamily="34" charset="0"/>
                  </a:endParaRPr>
                </a:p>
              </p:txBody>
            </p:sp>
            <p:sp>
              <p:nvSpPr>
                <p:cNvPr id="23" name="Freeform 21">
                  <a:extLst>
                    <a:ext uri="{FF2B5EF4-FFF2-40B4-BE49-F238E27FC236}">
                      <a16:creationId xmlns:a16="http://schemas.microsoft.com/office/drawing/2014/main" id="{9A3CF80B-0F3F-41A4-B1F9-522A87AFA074}"/>
                    </a:ext>
                  </a:extLst>
                </p:cNvPr>
                <p:cNvSpPr/>
                <p:nvPr/>
              </p:nvSpPr>
              <p:spPr>
                <a:xfrm rot="5400000">
                  <a:off x="1348982" y="4009480"/>
                  <a:ext cx="763144" cy="2448227"/>
                </a:xfrm>
                <a:custGeom>
                  <a:avLst/>
                  <a:gdLst>
                    <a:gd name="connsiteX0" fmla="*/ 0 w 791407"/>
                    <a:gd name="connsiteY0" fmla="*/ 2084423 h 2538894"/>
                    <a:gd name="connsiteX1" fmla="*/ 0 w 791407"/>
                    <a:gd name="connsiteY1" fmla="*/ 0 h 2538894"/>
                    <a:gd name="connsiteX2" fmla="*/ 791407 w 791407"/>
                    <a:gd name="connsiteY2" fmla="*/ 0 h 2538894"/>
                    <a:gd name="connsiteX3" fmla="*/ 791407 w 791407"/>
                    <a:gd name="connsiteY3" fmla="*/ 2538894 h 2538894"/>
                    <a:gd name="connsiteX4" fmla="*/ 0 w 791407"/>
                    <a:gd name="connsiteY4" fmla="*/ 2084423 h 25388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1407" h="2538894">
                      <a:moveTo>
                        <a:pt x="0" y="2084423"/>
                      </a:moveTo>
                      <a:lnTo>
                        <a:pt x="0" y="0"/>
                      </a:lnTo>
                      <a:lnTo>
                        <a:pt x="791407" y="0"/>
                      </a:lnTo>
                      <a:lnTo>
                        <a:pt x="791407" y="2538894"/>
                      </a:lnTo>
                      <a:lnTo>
                        <a:pt x="0" y="2084423"/>
                      </a:lnTo>
                      <a:close/>
                    </a:path>
                  </a:pathLst>
                </a:custGeom>
                <a:solidFill>
                  <a:schemeClr val="bg1">
                    <a:alpha val="8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Arial" panose="020B0604020202020204" pitchFamily="34" charset="0"/>
                    <a:cs typeface="Arial" panose="020B0604020202020204" pitchFamily="34" charset="0"/>
                  </a:endParaRPr>
                </a:p>
              </p:txBody>
            </p:sp>
          </p:grpSp>
        </p:grpSp>
        <p:grpSp>
          <p:nvGrpSpPr>
            <p:cNvPr id="11" name="Group 9">
              <a:extLst>
                <a:ext uri="{FF2B5EF4-FFF2-40B4-BE49-F238E27FC236}">
                  <a16:creationId xmlns:a16="http://schemas.microsoft.com/office/drawing/2014/main" id="{562546F5-642D-44E8-9A02-C278CA6C8F1E}"/>
                </a:ext>
              </a:extLst>
            </p:cNvPr>
            <p:cNvGrpSpPr/>
            <p:nvPr/>
          </p:nvGrpSpPr>
          <p:grpSpPr>
            <a:xfrm>
              <a:off x="948809" y="1628797"/>
              <a:ext cx="3948534" cy="3844973"/>
              <a:chOff x="948809" y="1628797"/>
              <a:chExt cx="3948534" cy="3844973"/>
            </a:xfrm>
          </p:grpSpPr>
          <p:sp>
            <p:nvSpPr>
              <p:cNvPr id="12" name="TextBox 11">
                <a:extLst>
                  <a:ext uri="{FF2B5EF4-FFF2-40B4-BE49-F238E27FC236}">
                    <a16:creationId xmlns:a16="http://schemas.microsoft.com/office/drawing/2014/main" id="{661B9B15-8E99-4A9E-9AF0-CDA13D155EDC}"/>
                  </a:ext>
                </a:extLst>
              </p:cNvPr>
              <p:cNvSpPr txBox="1"/>
              <p:nvPr/>
            </p:nvSpPr>
            <p:spPr>
              <a:xfrm>
                <a:off x="2499071" y="1628797"/>
                <a:ext cx="909200" cy="442438"/>
              </a:xfrm>
              <a:prstGeom prst="rect">
                <a:avLst/>
              </a:prstGeom>
              <a:noFill/>
            </p:spPr>
            <p:txBody>
              <a:bodyPr wrap="square" rtlCol="0">
                <a:spAutoFit/>
              </a:bodyPr>
              <a:lstStyle/>
              <a:p>
                <a:pPr algn="ctr"/>
                <a:r>
                  <a:rPr lang="en-US" sz="2800" dirty="0">
                    <a:solidFill>
                      <a:schemeClr val="bg1"/>
                    </a:solidFill>
                    <a:latin typeface="Arial" panose="020B0604020202020204" pitchFamily="34" charset="0"/>
                    <a:cs typeface="Arial" panose="020B0604020202020204" pitchFamily="34" charset="0"/>
                  </a:rPr>
                  <a:t>Dry</a:t>
                </a:r>
              </a:p>
            </p:txBody>
          </p:sp>
          <p:sp>
            <p:nvSpPr>
              <p:cNvPr id="13" name="TextBox 12">
                <a:extLst>
                  <a:ext uri="{FF2B5EF4-FFF2-40B4-BE49-F238E27FC236}">
                    <a16:creationId xmlns:a16="http://schemas.microsoft.com/office/drawing/2014/main" id="{26BFBB04-F9D8-4873-88F0-74B7486DF096}"/>
                  </a:ext>
                </a:extLst>
              </p:cNvPr>
              <p:cNvSpPr txBox="1"/>
              <p:nvPr/>
            </p:nvSpPr>
            <p:spPr>
              <a:xfrm>
                <a:off x="948809" y="4875178"/>
                <a:ext cx="3948534" cy="598592"/>
              </a:xfrm>
              <a:prstGeom prst="rect">
                <a:avLst/>
              </a:prstGeom>
              <a:noFill/>
            </p:spPr>
            <p:txBody>
              <a:bodyPr wrap="square" rtlCol="0">
                <a:spAutoFit/>
              </a:bodyPr>
              <a:lstStyle/>
              <a:p>
                <a:pPr algn="ctr"/>
                <a:r>
                  <a:rPr lang="en-US" sz="4000" dirty="0">
                    <a:solidFill>
                      <a:schemeClr val="bg1"/>
                    </a:solidFill>
                    <a:latin typeface="Arial" panose="020B0604020202020204" pitchFamily="34" charset="0"/>
                    <a:cs typeface="Arial" panose="020B0604020202020204" pitchFamily="34" charset="0"/>
                  </a:rPr>
                  <a:t>Adequate Ventilation</a:t>
                </a:r>
              </a:p>
            </p:txBody>
          </p:sp>
          <p:sp>
            <p:nvSpPr>
              <p:cNvPr id="14" name="TextBox 13">
                <a:extLst>
                  <a:ext uri="{FF2B5EF4-FFF2-40B4-BE49-F238E27FC236}">
                    <a16:creationId xmlns:a16="http://schemas.microsoft.com/office/drawing/2014/main" id="{BC4499E1-8D8A-4949-B382-09A1C7B02E3E}"/>
                  </a:ext>
                </a:extLst>
              </p:cNvPr>
              <p:cNvSpPr txBox="1"/>
              <p:nvPr/>
            </p:nvSpPr>
            <p:spPr>
              <a:xfrm>
                <a:off x="1435417" y="4076247"/>
                <a:ext cx="3096590" cy="598592"/>
              </a:xfrm>
              <a:prstGeom prst="rect">
                <a:avLst/>
              </a:prstGeom>
              <a:noFill/>
            </p:spPr>
            <p:txBody>
              <a:bodyPr wrap="square" rtlCol="0">
                <a:spAutoFit/>
              </a:bodyPr>
              <a:lstStyle/>
              <a:p>
                <a:pPr algn="ctr"/>
                <a:r>
                  <a:rPr lang="en-US" sz="4000" dirty="0">
                    <a:solidFill>
                      <a:schemeClr val="bg1"/>
                    </a:solidFill>
                    <a:latin typeface="Arial" panose="020B0604020202020204" pitchFamily="34" charset="0"/>
                    <a:cs typeface="Arial" panose="020B0604020202020204" pitchFamily="34" charset="0"/>
                  </a:rPr>
                  <a:t>Control Pollutants</a:t>
                </a:r>
              </a:p>
            </p:txBody>
          </p:sp>
          <p:sp>
            <p:nvSpPr>
              <p:cNvPr id="15" name="TextBox 14">
                <a:extLst>
                  <a:ext uri="{FF2B5EF4-FFF2-40B4-BE49-F238E27FC236}">
                    <a16:creationId xmlns:a16="http://schemas.microsoft.com/office/drawing/2014/main" id="{8965C48F-5195-4024-8EE0-62ED1A52783B}"/>
                  </a:ext>
                </a:extLst>
              </p:cNvPr>
              <p:cNvSpPr txBox="1"/>
              <p:nvPr/>
            </p:nvSpPr>
            <p:spPr>
              <a:xfrm>
                <a:off x="2108153" y="3201444"/>
                <a:ext cx="1691038" cy="494489"/>
              </a:xfrm>
              <a:prstGeom prst="rect">
                <a:avLst/>
              </a:prstGeom>
              <a:noFill/>
            </p:spPr>
            <p:txBody>
              <a:bodyPr wrap="square" rtlCol="0">
                <a:spAutoFit/>
              </a:bodyPr>
              <a:lstStyle/>
              <a:p>
                <a:pPr algn="ctr"/>
                <a:r>
                  <a:rPr lang="en-US" sz="3200" dirty="0">
                    <a:solidFill>
                      <a:schemeClr val="bg1"/>
                    </a:solidFill>
                    <a:latin typeface="Arial" panose="020B0604020202020204" pitchFamily="34" charset="0"/>
                    <a:cs typeface="Arial" panose="020B0604020202020204" pitchFamily="34" charset="0"/>
                  </a:rPr>
                  <a:t>Comfortable</a:t>
                </a:r>
              </a:p>
            </p:txBody>
          </p:sp>
          <p:sp>
            <p:nvSpPr>
              <p:cNvPr id="16" name="TextBox 15">
                <a:extLst>
                  <a:ext uri="{FF2B5EF4-FFF2-40B4-BE49-F238E27FC236}">
                    <a16:creationId xmlns:a16="http://schemas.microsoft.com/office/drawing/2014/main" id="{B70C3EDA-8DE3-42D4-8F1E-2C26FCF2CD47}"/>
                  </a:ext>
                </a:extLst>
              </p:cNvPr>
              <p:cNvSpPr txBox="1"/>
              <p:nvPr/>
            </p:nvSpPr>
            <p:spPr>
              <a:xfrm>
                <a:off x="2144979" y="2357201"/>
                <a:ext cx="1617384" cy="546541"/>
              </a:xfrm>
              <a:prstGeom prst="rect">
                <a:avLst/>
              </a:prstGeom>
              <a:noFill/>
            </p:spPr>
            <p:txBody>
              <a:bodyPr wrap="square" rtlCol="0">
                <a:spAutoFit/>
              </a:bodyPr>
              <a:lstStyle/>
              <a:p>
                <a:pPr algn="ctr"/>
                <a:r>
                  <a:rPr lang="en-US" sz="3600" dirty="0">
                    <a:solidFill>
                      <a:schemeClr val="bg1"/>
                    </a:solidFill>
                    <a:latin typeface="Arial" panose="020B0604020202020204" pitchFamily="34" charset="0"/>
                    <a:cs typeface="Arial" panose="020B0604020202020204" pitchFamily="34" charset="0"/>
                  </a:rPr>
                  <a:t>Clean</a:t>
                </a:r>
              </a:p>
            </p:txBody>
          </p:sp>
        </p:grpSp>
      </p:grpSp>
    </p:spTree>
    <p:extLst>
      <p:ext uri="{BB962C8B-B14F-4D97-AF65-F5344CB8AC3E}">
        <p14:creationId xmlns:p14="http://schemas.microsoft.com/office/powerpoint/2010/main" val="3996344599"/>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3783D7-CF08-C997-531E-CD942E17DD4F}"/>
              </a:ext>
            </a:extLst>
          </p:cNvPr>
          <p:cNvSpPr>
            <a:spLocks noGrp="1"/>
          </p:cNvSpPr>
          <p:nvPr>
            <p:ph type="title"/>
          </p:nvPr>
        </p:nvSpPr>
        <p:spPr/>
        <p:txBody>
          <a:bodyPr/>
          <a:lstStyle/>
          <a:p>
            <a:r>
              <a:rPr lang="en-US" dirty="0"/>
              <a:t>Walk-Through Assessments</a:t>
            </a:r>
          </a:p>
        </p:txBody>
      </p:sp>
      <p:graphicFrame>
        <p:nvGraphicFramePr>
          <p:cNvPr id="4" name="Content Placeholder 3">
            <a:extLst>
              <a:ext uri="{FF2B5EF4-FFF2-40B4-BE49-F238E27FC236}">
                <a16:creationId xmlns:a16="http://schemas.microsoft.com/office/drawing/2014/main" id="{21CDA358-331D-DFAA-9B04-084BD2D2EC5B}"/>
              </a:ext>
            </a:extLst>
          </p:cNvPr>
          <p:cNvGraphicFramePr>
            <a:graphicFrameLocks noGrp="1"/>
          </p:cNvGraphicFramePr>
          <p:nvPr>
            <p:ph idx="1"/>
          </p:nvPr>
        </p:nvGraphicFramePr>
        <p:xfrm>
          <a:off x="457200" y="1219200"/>
          <a:ext cx="8153400" cy="4114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47040798"/>
      </p:ext>
    </p:extLst>
  </p:cSld>
  <p:clrMapOvr>
    <a:masterClrMapping/>
  </p:clrMapOvr>
  <p:transition>
    <p:wipe dir="r"/>
  </p:transition>
</p:sld>
</file>

<file path=ppt/slides/slide6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1" name="Rectangle 3"/>
          <p:cNvSpPr>
            <a:spLocks noGrp="1" noChangeArrowheads="1"/>
          </p:cNvSpPr>
          <p:nvPr>
            <p:ph idx="1"/>
          </p:nvPr>
        </p:nvSpPr>
        <p:spPr>
          <a:xfrm>
            <a:off x="304800" y="2150464"/>
            <a:ext cx="8610600" cy="4707536"/>
          </a:xfrm>
        </p:spPr>
        <p:txBody>
          <a:bodyPr lIns="90488" tIns="44450" rIns="90488" bIns="44450"/>
          <a:lstStyle/>
          <a:p>
            <a:pPr>
              <a:spcBef>
                <a:spcPts val="0"/>
              </a:spcBef>
              <a:spcAft>
                <a:spcPts val="600"/>
              </a:spcAft>
              <a:defRPr/>
            </a:pPr>
            <a:r>
              <a:rPr lang="en-US" altLang="en-US" b="1" dirty="0"/>
              <a:t>Does the problem:</a:t>
            </a:r>
          </a:p>
          <a:p>
            <a:pPr marL="860425" indent="-457200">
              <a:spcBef>
                <a:spcPts val="0"/>
              </a:spcBef>
              <a:spcAft>
                <a:spcPts val="600"/>
              </a:spcAft>
              <a:buFont typeface="Arial" panose="020B0604020202020204" pitchFamily="34" charset="0"/>
              <a:buChar char="•"/>
              <a:defRPr/>
            </a:pPr>
            <a:r>
              <a:rPr lang="en-US" sz="2600" dirty="0"/>
              <a:t>o</a:t>
            </a:r>
            <a:r>
              <a:rPr lang="en-US" altLang="en-US" sz="2600" dirty="0"/>
              <a:t>ccur at particular time?</a:t>
            </a:r>
          </a:p>
          <a:p>
            <a:pPr marL="860425" indent="-457200">
              <a:spcBef>
                <a:spcPts val="0"/>
              </a:spcBef>
              <a:spcAft>
                <a:spcPts val="600"/>
              </a:spcAft>
              <a:buFont typeface="Arial" panose="020B0604020202020204" pitchFamily="34" charset="0"/>
              <a:buChar char="•"/>
              <a:defRPr/>
            </a:pPr>
            <a:r>
              <a:rPr lang="en-US" altLang="en-US" sz="2600" dirty="0"/>
              <a:t>associate with a particular zone or the entire building?</a:t>
            </a:r>
          </a:p>
          <a:p>
            <a:pPr marL="860425" indent="-457200">
              <a:spcBef>
                <a:spcPts val="0"/>
              </a:spcBef>
              <a:spcAft>
                <a:spcPts val="600"/>
              </a:spcAft>
              <a:buFont typeface="Arial" panose="020B0604020202020204" pitchFamily="34" charset="0"/>
              <a:buChar char="•"/>
              <a:defRPr/>
            </a:pPr>
            <a:r>
              <a:rPr lang="en-US" altLang="en-US" sz="2600" dirty="0"/>
              <a:t>show improved symptoms when occupants leave the building?</a:t>
            </a:r>
          </a:p>
          <a:p>
            <a:pPr marL="860425" indent="-457200">
              <a:spcBef>
                <a:spcPts val="0"/>
              </a:spcBef>
              <a:spcAft>
                <a:spcPts val="600"/>
              </a:spcAft>
              <a:buFont typeface="Arial" panose="020B0604020202020204" pitchFamily="34" charset="0"/>
              <a:buChar char="•"/>
              <a:defRPr/>
            </a:pPr>
            <a:r>
              <a:rPr lang="en-US" altLang="en-US" sz="2600" dirty="0"/>
              <a:t>relate to a particular event, activity, operating condition?</a:t>
            </a:r>
          </a:p>
          <a:p>
            <a:pPr marL="860425" indent="-457200">
              <a:spcBef>
                <a:spcPts val="0"/>
              </a:spcBef>
              <a:spcAft>
                <a:spcPts val="600"/>
              </a:spcAft>
              <a:buFont typeface="Arial" panose="020B0604020202020204" pitchFamily="34" charset="0"/>
              <a:buChar char="•"/>
              <a:defRPr/>
            </a:pPr>
            <a:r>
              <a:rPr lang="en-US" altLang="en-US" sz="2600" dirty="0"/>
              <a:t>affect other occupants?</a:t>
            </a:r>
          </a:p>
        </p:txBody>
      </p:sp>
      <p:sp>
        <p:nvSpPr>
          <p:cNvPr id="126978" name="Rectangle 2"/>
          <p:cNvSpPr>
            <a:spLocks noGrp="1" noChangeArrowheads="1"/>
          </p:cNvSpPr>
          <p:nvPr>
            <p:ph type="title"/>
          </p:nvPr>
        </p:nvSpPr>
        <p:spPr>
          <a:xfrm>
            <a:off x="1524000" y="1524000"/>
            <a:ext cx="5867400" cy="502170"/>
          </a:xfrm>
        </p:spPr>
        <p:style>
          <a:lnRef idx="1">
            <a:schemeClr val="accent1"/>
          </a:lnRef>
          <a:fillRef idx="2">
            <a:schemeClr val="accent1"/>
          </a:fillRef>
          <a:effectRef idx="1">
            <a:schemeClr val="accent1"/>
          </a:effectRef>
          <a:fontRef idx="minor">
            <a:schemeClr val="dk1"/>
          </a:fontRef>
        </p:style>
        <p:txBody>
          <a:bodyPr lIns="90488" tIns="44450" rIns="90488" bIns="44450"/>
          <a:lstStyle/>
          <a:p>
            <a:pPr algn="ctr"/>
            <a:r>
              <a:rPr lang="en-US" altLang="en-US" sz="2800" dirty="0"/>
              <a:t>Is the Problem Building-Related?</a:t>
            </a:r>
          </a:p>
        </p:txBody>
      </p:sp>
      <p:sp>
        <p:nvSpPr>
          <p:cNvPr id="4" name="Title 1">
            <a:extLst>
              <a:ext uri="{FF2B5EF4-FFF2-40B4-BE49-F238E27FC236}">
                <a16:creationId xmlns:a16="http://schemas.microsoft.com/office/drawing/2014/main" id="{C1797576-F0D7-4D06-9D87-4F2A1C64234B}"/>
              </a:ext>
            </a:extLst>
          </p:cNvPr>
          <p:cNvSpPr txBox="1">
            <a:spLocks/>
          </p:cNvSpPr>
          <p:nvPr/>
        </p:nvSpPr>
        <p:spPr bwMode="auto">
          <a:xfrm>
            <a:off x="304800" y="247650"/>
            <a:ext cx="6629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000" b="1">
                <a:solidFill>
                  <a:schemeClr val="tx2"/>
                </a:solidFill>
                <a:latin typeface="+mj-lt"/>
                <a:ea typeface="+mj-ea"/>
                <a:cs typeface="+mj-cs"/>
              </a:defRPr>
            </a:lvl1pPr>
            <a:lvl2pPr algn="l" rtl="0" eaLnBrk="1" fontAlgn="base" hangingPunct="1">
              <a:spcBef>
                <a:spcPct val="0"/>
              </a:spcBef>
              <a:spcAft>
                <a:spcPct val="0"/>
              </a:spcAft>
              <a:defRPr sz="4000" b="1">
                <a:solidFill>
                  <a:schemeClr val="tx2"/>
                </a:solidFill>
                <a:latin typeface="Arial" pitchFamily="34" charset="0"/>
              </a:defRPr>
            </a:lvl2pPr>
            <a:lvl3pPr algn="l" rtl="0" eaLnBrk="1" fontAlgn="base" hangingPunct="1">
              <a:spcBef>
                <a:spcPct val="0"/>
              </a:spcBef>
              <a:spcAft>
                <a:spcPct val="0"/>
              </a:spcAft>
              <a:defRPr sz="4000" b="1">
                <a:solidFill>
                  <a:schemeClr val="tx2"/>
                </a:solidFill>
                <a:latin typeface="Arial" pitchFamily="34" charset="0"/>
              </a:defRPr>
            </a:lvl3pPr>
            <a:lvl4pPr algn="l" rtl="0" eaLnBrk="1" fontAlgn="base" hangingPunct="1">
              <a:spcBef>
                <a:spcPct val="0"/>
              </a:spcBef>
              <a:spcAft>
                <a:spcPct val="0"/>
              </a:spcAft>
              <a:defRPr sz="4000" b="1">
                <a:solidFill>
                  <a:schemeClr val="tx2"/>
                </a:solidFill>
                <a:latin typeface="Arial" pitchFamily="34" charset="0"/>
              </a:defRPr>
            </a:lvl4pPr>
            <a:lvl5pPr algn="l" rtl="0" eaLnBrk="1" fontAlgn="base" hangingPunct="1">
              <a:spcBef>
                <a:spcPct val="0"/>
              </a:spcBef>
              <a:spcAft>
                <a:spcPct val="0"/>
              </a:spcAft>
              <a:defRPr sz="4000" b="1">
                <a:solidFill>
                  <a:schemeClr val="tx2"/>
                </a:solidFill>
                <a:latin typeface="Arial" pitchFamily="34" charset="0"/>
              </a:defRPr>
            </a:lvl5pPr>
            <a:lvl6pPr marL="457200" algn="l" rtl="0" eaLnBrk="1" fontAlgn="base" hangingPunct="1">
              <a:spcBef>
                <a:spcPct val="0"/>
              </a:spcBef>
              <a:spcAft>
                <a:spcPct val="0"/>
              </a:spcAft>
              <a:defRPr sz="4000" b="1">
                <a:solidFill>
                  <a:schemeClr val="tx2"/>
                </a:solidFill>
                <a:latin typeface="Arial" pitchFamily="34" charset="0"/>
              </a:defRPr>
            </a:lvl6pPr>
            <a:lvl7pPr marL="914400" algn="l" rtl="0" eaLnBrk="1" fontAlgn="base" hangingPunct="1">
              <a:spcBef>
                <a:spcPct val="0"/>
              </a:spcBef>
              <a:spcAft>
                <a:spcPct val="0"/>
              </a:spcAft>
              <a:defRPr sz="4000" b="1">
                <a:solidFill>
                  <a:schemeClr val="tx2"/>
                </a:solidFill>
                <a:latin typeface="Arial" pitchFamily="34" charset="0"/>
              </a:defRPr>
            </a:lvl7pPr>
            <a:lvl8pPr marL="1371600" algn="l" rtl="0" eaLnBrk="1" fontAlgn="base" hangingPunct="1">
              <a:spcBef>
                <a:spcPct val="0"/>
              </a:spcBef>
              <a:spcAft>
                <a:spcPct val="0"/>
              </a:spcAft>
              <a:defRPr sz="4000" b="1">
                <a:solidFill>
                  <a:schemeClr val="tx2"/>
                </a:solidFill>
                <a:latin typeface="Arial" pitchFamily="34" charset="0"/>
              </a:defRPr>
            </a:lvl8pPr>
            <a:lvl9pPr marL="1828800" algn="l" rtl="0" eaLnBrk="1" fontAlgn="base" hangingPunct="1">
              <a:spcBef>
                <a:spcPct val="0"/>
              </a:spcBef>
              <a:spcAft>
                <a:spcPct val="0"/>
              </a:spcAft>
              <a:defRPr sz="4000" b="1">
                <a:solidFill>
                  <a:schemeClr val="tx2"/>
                </a:solidFill>
                <a:latin typeface="Arial" pitchFamily="34" charset="0"/>
              </a:defRPr>
            </a:lvl9pPr>
          </a:lstStyle>
          <a:p>
            <a:r>
              <a:rPr lang="en-US" kern="0" dirty="0"/>
              <a:t>Solving IEQ Problems</a:t>
            </a:r>
          </a:p>
        </p:txBody>
      </p:sp>
    </p:spTree>
    <p:extLst>
      <p:ext uri="{BB962C8B-B14F-4D97-AF65-F5344CB8AC3E}">
        <p14:creationId xmlns:p14="http://schemas.microsoft.com/office/powerpoint/2010/main" val="1554573857"/>
      </p:ext>
    </p:extLst>
  </p:cSld>
  <p:clrMapOvr>
    <a:masterClrMapping/>
  </p:clrMapOvr>
  <p:transition spd="med">
    <p:random/>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ABF8A6B-FA2F-409B-BEA7-2BE50043ADE6}"/>
              </a:ext>
            </a:extLst>
          </p:cNvPr>
          <p:cNvPicPr>
            <a:picLocks noChangeAspect="1"/>
          </p:cNvPicPr>
          <p:nvPr/>
        </p:nvPicPr>
        <p:blipFill>
          <a:blip r:embed="rId3">
            <a:duotone>
              <a:schemeClr val="bg2">
                <a:shade val="45000"/>
                <a:satMod val="135000"/>
              </a:schemeClr>
              <a:prstClr val="white"/>
            </a:duotone>
            <a:alphaModFix amt="78000"/>
            <a:extLst>
              <a:ext uri="{BEBA8EAE-BF5A-486C-A8C5-ECC9F3942E4B}">
                <a14:imgProps xmlns:a14="http://schemas.microsoft.com/office/drawing/2010/main">
                  <a14:imgLayer r:embed="rId4">
                    <a14:imgEffect>
                      <a14:saturation sat="310000"/>
                    </a14:imgEffect>
                    <a14:imgEffect>
                      <a14:brightnessContrast bright="32000"/>
                    </a14:imgEffect>
                  </a14:imgLayer>
                </a14:imgProps>
              </a:ext>
            </a:extLst>
          </a:blip>
          <a:stretch>
            <a:fillRect/>
          </a:stretch>
        </p:blipFill>
        <p:spPr>
          <a:xfrm>
            <a:off x="380999" y="1628439"/>
            <a:ext cx="5636554" cy="3400761"/>
          </a:xfrm>
          <a:prstGeom prst="rect">
            <a:avLst/>
          </a:prstGeom>
          <a:noFill/>
        </p:spPr>
      </p:pic>
      <p:sp>
        <p:nvSpPr>
          <p:cNvPr id="130052" name="Rectangle 4"/>
          <p:cNvSpPr>
            <a:spLocks noChangeArrowheads="1"/>
          </p:cNvSpPr>
          <p:nvPr/>
        </p:nvSpPr>
        <p:spPr bwMode="auto">
          <a:xfrm>
            <a:off x="2743200" y="4247230"/>
            <a:ext cx="5791200" cy="2372584"/>
          </a:xfrm>
          <a:prstGeom prst="rect">
            <a:avLst/>
          </a:prstGeom>
          <a:ln/>
        </p:spPr>
        <p:style>
          <a:lnRef idx="1">
            <a:schemeClr val="accent1"/>
          </a:lnRef>
          <a:fillRef idx="2">
            <a:schemeClr val="accent1"/>
          </a:fillRef>
          <a:effectRef idx="1">
            <a:schemeClr val="accent1"/>
          </a:effectRef>
          <a:fontRef idx="minor">
            <a:schemeClr val="dk1"/>
          </a:fontRef>
        </p:style>
        <p:txBody>
          <a:bodyPr lIns="90488" tIns="44450" rIns="90488" bIns="44450"/>
          <a:lstStyle/>
          <a:p>
            <a:pPr marL="342900" indent="-342900" eaLnBrk="0" hangingPunct="0">
              <a:spcBef>
                <a:spcPct val="20000"/>
              </a:spcBef>
              <a:buClr>
                <a:srgbClr val="00B7A5"/>
              </a:buClr>
              <a:buSzPct val="75000"/>
              <a:buFont typeface="Monotype Sorts"/>
              <a:buNone/>
            </a:pPr>
            <a:r>
              <a:rPr lang="en-US" b="1" dirty="0">
                <a:latin typeface="+mj-lt"/>
              </a:rPr>
              <a:t>Communicate throughout the process.</a:t>
            </a:r>
          </a:p>
          <a:p>
            <a:pPr marL="342900" indent="-342900" eaLnBrk="0" hangingPunct="0">
              <a:spcBef>
                <a:spcPct val="20000"/>
              </a:spcBef>
              <a:buClr>
                <a:srgbClr val="00B7A5"/>
              </a:buClr>
              <a:buSzPct val="75000"/>
              <a:buFont typeface="Monotype Sorts"/>
              <a:buNone/>
            </a:pPr>
            <a:r>
              <a:rPr lang="en-US" b="1" dirty="0">
                <a:latin typeface="+mj-lt"/>
              </a:rPr>
              <a:t>Ensure problem is building-related.</a:t>
            </a:r>
          </a:p>
          <a:p>
            <a:pPr marL="342900" indent="-342900" eaLnBrk="0" hangingPunct="0">
              <a:spcBef>
                <a:spcPct val="20000"/>
              </a:spcBef>
              <a:buClr>
                <a:srgbClr val="00B7A5"/>
              </a:buClr>
              <a:buSzPct val="75000"/>
              <a:buFont typeface="Monotype Sorts"/>
              <a:buNone/>
            </a:pPr>
            <a:r>
              <a:rPr lang="en-US" b="1" dirty="0">
                <a:latin typeface="+mj-lt"/>
              </a:rPr>
              <a:t>Identify the basics.</a:t>
            </a:r>
          </a:p>
          <a:p>
            <a:pPr marL="342900" indent="-342900" eaLnBrk="0" hangingPunct="0">
              <a:spcBef>
                <a:spcPct val="20000"/>
              </a:spcBef>
              <a:buClr>
                <a:srgbClr val="00B7A5"/>
              </a:buClr>
              <a:buSzPct val="75000"/>
              <a:buFont typeface="Monotype Sorts"/>
              <a:buNone/>
            </a:pPr>
            <a:r>
              <a:rPr lang="en-US" b="1" dirty="0">
                <a:latin typeface="+mj-lt"/>
              </a:rPr>
              <a:t>Get qualified help as needed.</a:t>
            </a:r>
          </a:p>
          <a:p>
            <a:pPr marL="342900" indent="-342900" eaLnBrk="0" hangingPunct="0">
              <a:spcBef>
                <a:spcPct val="20000"/>
              </a:spcBef>
              <a:buClr>
                <a:srgbClr val="00B7A5"/>
              </a:buClr>
              <a:buSzPct val="75000"/>
              <a:buFont typeface="Monotype Sorts"/>
              <a:buNone/>
            </a:pPr>
            <a:r>
              <a:rPr lang="en-US" b="1" dirty="0">
                <a:latin typeface="+mj-lt"/>
              </a:rPr>
              <a:t>Look for a permanent fix.</a:t>
            </a:r>
          </a:p>
        </p:txBody>
      </p:sp>
      <p:sp>
        <p:nvSpPr>
          <p:cNvPr id="2" name="Title 1"/>
          <p:cNvSpPr>
            <a:spLocks noGrp="1"/>
          </p:cNvSpPr>
          <p:nvPr>
            <p:ph type="title"/>
          </p:nvPr>
        </p:nvSpPr>
        <p:spPr/>
        <p:txBody>
          <a:bodyPr/>
          <a:lstStyle/>
          <a:p>
            <a:r>
              <a:rPr lang="en-US" dirty="0"/>
              <a:t>Solving IEQ Problems</a:t>
            </a:r>
          </a:p>
        </p:txBody>
      </p:sp>
    </p:spTree>
    <p:extLst>
      <p:ext uri="{BB962C8B-B14F-4D97-AF65-F5344CB8AC3E}">
        <p14:creationId xmlns:p14="http://schemas.microsoft.com/office/powerpoint/2010/main" val="3259255570"/>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7154" name="Rectangle 2"/>
          <p:cNvSpPr>
            <a:spLocks noGrp="1" noChangeArrowheads="1"/>
          </p:cNvSpPr>
          <p:nvPr>
            <p:ph idx="1"/>
          </p:nvPr>
        </p:nvSpPr>
        <p:spPr>
          <a:xfrm>
            <a:off x="914400" y="1828800"/>
            <a:ext cx="7315200" cy="4038600"/>
          </a:xfrm>
        </p:spPr>
        <p:style>
          <a:lnRef idx="1">
            <a:schemeClr val="accent1"/>
          </a:lnRef>
          <a:fillRef idx="2">
            <a:schemeClr val="accent1"/>
          </a:fillRef>
          <a:effectRef idx="1">
            <a:schemeClr val="accent1"/>
          </a:effectRef>
          <a:fontRef idx="minor">
            <a:schemeClr val="dk1"/>
          </a:fontRef>
        </p:style>
        <p:txBody>
          <a:bodyPr lIns="90488" tIns="44450" rIns="90488" bIns="44450"/>
          <a:lstStyle/>
          <a:p>
            <a:pPr>
              <a:spcAft>
                <a:spcPct val="30000"/>
              </a:spcAft>
              <a:buFont typeface="Monotype Sorts"/>
              <a:buNone/>
            </a:pPr>
            <a:r>
              <a:rPr lang="en-US" altLang="en-US" b="1" dirty="0"/>
              <a:t>Pressures &amp; air flow direction</a:t>
            </a:r>
          </a:p>
          <a:p>
            <a:pPr>
              <a:spcAft>
                <a:spcPct val="30000"/>
              </a:spcAft>
              <a:buFont typeface="Monotype Sorts"/>
              <a:buNone/>
            </a:pPr>
            <a:r>
              <a:rPr lang="en-US" altLang="en-US" b="1" dirty="0"/>
              <a:t>Temperatures (air and surfaces)</a:t>
            </a:r>
          </a:p>
          <a:p>
            <a:pPr>
              <a:spcAft>
                <a:spcPct val="30000"/>
              </a:spcAft>
              <a:buFont typeface="Monotype Sorts"/>
              <a:buNone/>
            </a:pPr>
            <a:r>
              <a:rPr lang="en-US" altLang="en-US" b="1" dirty="0"/>
              <a:t>Air velocity</a:t>
            </a:r>
          </a:p>
          <a:p>
            <a:pPr>
              <a:spcAft>
                <a:spcPct val="30000"/>
              </a:spcAft>
              <a:buFont typeface="Monotype Sorts"/>
              <a:buNone/>
            </a:pPr>
            <a:r>
              <a:rPr lang="en-US" altLang="en-US" b="1" dirty="0"/>
              <a:t>Relative humidity &amp; materials moisture</a:t>
            </a:r>
          </a:p>
          <a:p>
            <a:pPr>
              <a:spcAft>
                <a:spcPct val="30000"/>
              </a:spcAft>
              <a:buFont typeface="Monotype Sorts"/>
              <a:buNone/>
            </a:pPr>
            <a:r>
              <a:rPr lang="en-US" altLang="en-US" b="1" dirty="0"/>
              <a:t>CO</a:t>
            </a:r>
            <a:r>
              <a:rPr lang="en-US" altLang="en-US" b="1" baseline="-25000" dirty="0"/>
              <a:t>2</a:t>
            </a:r>
            <a:r>
              <a:rPr lang="en-US" altLang="en-US" b="1" dirty="0"/>
              <a:t> concentrations</a:t>
            </a:r>
          </a:p>
          <a:p>
            <a:pPr algn="ctr">
              <a:spcAft>
                <a:spcPct val="30000"/>
              </a:spcAft>
              <a:buFont typeface="Monotype Sorts"/>
              <a:buNone/>
            </a:pPr>
            <a:r>
              <a:rPr lang="en-US" altLang="en-US" sz="2400" b="1" i="1" u="sng" dirty="0">
                <a:solidFill>
                  <a:srgbClr val="1B1B1A"/>
                </a:solidFill>
              </a:rPr>
              <a:t>Also: carbon monoxide, radon and particulates</a:t>
            </a:r>
          </a:p>
        </p:txBody>
      </p:sp>
      <p:sp>
        <p:nvSpPr>
          <p:cNvPr id="135171" name="Rectangle 3"/>
          <p:cNvSpPr>
            <a:spLocks noGrp="1" noChangeArrowheads="1"/>
          </p:cNvSpPr>
          <p:nvPr>
            <p:ph type="title"/>
          </p:nvPr>
        </p:nvSpPr>
        <p:spPr>
          <a:xfrm>
            <a:off x="304800" y="228600"/>
            <a:ext cx="7772400" cy="990600"/>
          </a:xfrm>
        </p:spPr>
        <p:txBody>
          <a:bodyPr lIns="90488" tIns="44450" rIns="90488" bIns="44450"/>
          <a:lstStyle/>
          <a:p>
            <a:r>
              <a:rPr lang="en-US" altLang="en-US" dirty="0"/>
              <a:t>IEQ Profile </a:t>
            </a:r>
            <a:br>
              <a:rPr lang="en-US" altLang="en-US" dirty="0"/>
            </a:br>
            <a:r>
              <a:rPr lang="en-US" altLang="en-US" dirty="0"/>
              <a:t>Measurements</a:t>
            </a:r>
          </a:p>
        </p:txBody>
      </p:sp>
    </p:spTree>
    <p:extLst>
      <p:ext uri="{BB962C8B-B14F-4D97-AF65-F5344CB8AC3E}">
        <p14:creationId xmlns:p14="http://schemas.microsoft.com/office/powerpoint/2010/main" val="1111770381"/>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499"/>
                                          </p:stCondLst>
                                        </p:cTn>
                                        <p:tgtEl>
                                          <p:spTgt spid="177154">
                                            <p:txEl>
                                              <p:pRg st="0" end="0"/>
                                            </p:txEl>
                                          </p:spTgt>
                                        </p:tgtEl>
                                        <p:attrNameLst>
                                          <p:attrName>style.visibility</p:attrName>
                                        </p:attrNameLst>
                                      </p:cBhvr>
                                      <p:to>
                                        <p:strVal val="visible"/>
                                      </p:to>
                                    </p:set>
                                    <p:anim to="" calcmode="lin" valueType="num">
                                      <p:cBhvr>
                                        <p:cTn id="7" dur="1" fill="hold"/>
                                        <p:tgtEl>
                                          <p:spTgt spid="177154">
                                            <p:txEl>
                                              <p:pRg st="0" end="0"/>
                                            </p:txEl>
                                          </p:spTgt>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grpId="0" nodeType="clickEffect">
                                  <p:stCondLst>
                                    <p:cond delay="0"/>
                                  </p:stCondLst>
                                  <p:childTnLst>
                                    <p:set>
                                      <p:cBhvr>
                                        <p:cTn id="11" dur="1" fill="hold">
                                          <p:stCondLst>
                                            <p:cond delay="499"/>
                                          </p:stCondLst>
                                        </p:cTn>
                                        <p:tgtEl>
                                          <p:spTgt spid="177154">
                                            <p:txEl>
                                              <p:pRg st="1" end="1"/>
                                            </p:txEl>
                                          </p:spTgt>
                                        </p:tgtEl>
                                        <p:attrNameLst>
                                          <p:attrName>style.visibility</p:attrName>
                                        </p:attrNameLst>
                                      </p:cBhvr>
                                      <p:to>
                                        <p:strVal val="visible"/>
                                      </p:to>
                                    </p:set>
                                    <p:anim to="" calcmode="lin" valueType="num">
                                      <p:cBhvr>
                                        <p:cTn id="12" dur="1" fill="hold"/>
                                        <p:tgtEl>
                                          <p:spTgt spid="177154">
                                            <p:txEl>
                                              <p:pRg st="1" end="1"/>
                                            </p:txEl>
                                          </p:spTgt>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4" presetClass="entr" presetSubtype="0" fill="hold" grpId="0" nodeType="clickEffect">
                                  <p:stCondLst>
                                    <p:cond delay="0"/>
                                  </p:stCondLst>
                                  <p:childTnLst>
                                    <p:set>
                                      <p:cBhvr>
                                        <p:cTn id="16" dur="1" fill="hold">
                                          <p:stCondLst>
                                            <p:cond delay="499"/>
                                          </p:stCondLst>
                                        </p:cTn>
                                        <p:tgtEl>
                                          <p:spTgt spid="177154">
                                            <p:txEl>
                                              <p:pRg st="2" end="2"/>
                                            </p:txEl>
                                          </p:spTgt>
                                        </p:tgtEl>
                                        <p:attrNameLst>
                                          <p:attrName>style.visibility</p:attrName>
                                        </p:attrNameLst>
                                      </p:cBhvr>
                                      <p:to>
                                        <p:strVal val="visible"/>
                                      </p:to>
                                    </p:set>
                                    <p:anim to="" calcmode="lin" valueType="num">
                                      <p:cBhvr>
                                        <p:cTn id="17" dur="1" fill="hold"/>
                                        <p:tgtEl>
                                          <p:spTgt spid="177154">
                                            <p:txEl>
                                              <p:pRg st="2" end="2"/>
                                            </p:txEl>
                                          </p:spTgt>
                                        </p:tgtEl>
                                        <p:attrNameLst>
                                          <p:attrName/>
                                        </p:attrNameLst>
                                      </p:cBhvr>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4" presetClass="entr" presetSubtype="0" fill="hold" grpId="0" nodeType="clickEffect">
                                  <p:stCondLst>
                                    <p:cond delay="0"/>
                                  </p:stCondLst>
                                  <p:childTnLst>
                                    <p:set>
                                      <p:cBhvr>
                                        <p:cTn id="21" dur="1" fill="hold">
                                          <p:stCondLst>
                                            <p:cond delay="499"/>
                                          </p:stCondLst>
                                        </p:cTn>
                                        <p:tgtEl>
                                          <p:spTgt spid="177154">
                                            <p:txEl>
                                              <p:pRg st="3" end="3"/>
                                            </p:txEl>
                                          </p:spTgt>
                                        </p:tgtEl>
                                        <p:attrNameLst>
                                          <p:attrName>style.visibility</p:attrName>
                                        </p:attrNameLst>
                                      </p:cBhvr>
                                      <p:to>
                                        <p:strVal val="visible"/>
                                      </p:to>
                                    </p:set>
                                    <p:anim to="" calcmode="lin" valueType="num">
                                      <p:cBhvr>
                                        <p:cTn id="22" dur="1" fill="hold"/>
                                        <p:tgtEl>
                                          <p:spTgt spid="177154">
                                            <p:txEl>
                                              <p:pRg st="3" end="3"/>
                                            </p:txEl>
                                          </p:spTgt>
                                        </p:tgtEl>
                                        <p:attrNameLst>
                                          <p:attrName/>
                                        </p:attrNameLst>
                                      </p:cBhvr>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4" presetClass="entr" presetSubtype="0" fill="hold" grpId="0" nodeType="clickEffect">
                                  <p:stCondLst>
                                    <p:cond delay="0"/>
                                  </p:stCondLst>
                                  <p:childTnLst>
                                    <p:set>
                                      <p:cBhvr>
                                        <p:cTn id="26" dur="1" fill="hold">
                                          <p:stCondLst>
                                            <p:cond delay="499"/>
                                          </p:stCondLst>
                                        </p:cTn>
                                        <p:tgtEl>
                                          <p:spTgt spid="177154">
                                            <p:txEl>
                                              <p:pRg st="4" end="4"/>
                                            </p:txEl>
                                          </p:spTgt>
                                        </p:tgtEl>
                                        <p:attrNameLst>
                                          <p:attrName>style.visibility</p:attrName>
                                        </p:attrNameLst>
                                      </p:cBhvr>
                                      <p:to>
                                        <p:strVal val="visible"/>
                                      </p:to>
                                    </p:set>
                                    <p:anim to="" calcmode="lin" valueType="num">
                                      <p:cBhvr>
                                        <p:cTn id="27" dur="1" fill="hold"/>
                                        <p:tgtEl>
                                          <p:spTgt spid="177154">
                                            <p:txEl>
                                              <p:pRg st="4" end="4"/>
                                            </p:txEl>
                                          </p:spTgt>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499"/>
                                          </p:stCondLst>
                                        </p:cTn>
                                        <p:tgtEl>
                                          <p:spTgt spid="177154">
                                            <p:txEl>
                                              <p:pRg st="5" end="5"/>
                                            </p:txEl>
                                          </p:spTgt>
                                        </p:tgtEl>
                                        <p:attrNameLst>
                                          <p:attrName>style.visibility</p:attrName>
                                        </p:attrNameLst>
                                      </p:cBhvr>
                                      <p:to>
                                        <p:strVal val="visible"/>
                                      </p:to>
                                    </p:set>
                                    <p:anim to="" calcmode="lin" valueType="num">
                                      <p:cBhvr>
                                        <p:cTn id="32" dur="1" fill="hold"/>
                                        <p:tgtEl>
                                          <p:spTgt spid="177154">
                                            <p:txEl>
                                              <p:pRg st="5" end="5"/>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7154" grpId="0" build="p" autoUpdateAnimBg="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692CB3-796B-E716-A19F-AB9E29CD9224}"/>
              </a:ext>
            </a:extLst>
          </p:cNvPr>
          <p:cNvSpPr>
            <a:spLocks noGrp="1"/>
          </p:cNvSpPr>
          <p:nvPr>
            <p:ph type="title"/>
          </p:nvPr>
        </p:nvSpPr>
        <p:spPr>
          <a:xfrm>
            <a:off x="228600" y="228600"/>
            <a:ext cx="6705600" cy="990600"/>
          </a:xfrm>
        </p:spPr>
        <p:txBody>
          <a:bodyPr/>
          <a:lstStyle/>
          <a:p>
            <a:r>
              <a:rPr lang="en-US" dirty="0"/>
              <a:t>Sampling Air for Contaminants &amp; Indicators</a:t>
            </a:r>
          </a:p>
        </p:txBody>
      </p:sp>
      <p:graphicFrame>
        <p:nvGraphicFramePr>
          <p:cNvPr id="4" name="Content Placeholder 3">
            <a:extLst>
              <a:ext uri="{FF2B5EF4-FFF2-40B4-BE49-F238E27FC236}">
                <a16:creationId xmlns:a16="http://schemas.microsoft.com/office/drawing/2014/main" id="{DA55B2F0-595D-DD70-0F0B-6F5DC409009D}"/>
              </a:ext>
            </a:extLst>
          </p:cNvPr>
          <p:cNvGraphicFramePr>
            <a:graphicFrameLocks noGrp="1"/>
          </p:cNvGraphicFramePr>
          <p:nvPr>
            <p:ph idx="1"/>
            <p:extLst>
              <p:ext uri="{D42A27DB-BD31-4B8C-83A1-F6EECF244321}">
                <p14:modId xmlns:p14="http://schemas.microsoft.com/office/powerpoint/2010/main" val="224211290"/>
              </p:ext>
            </p:extLst>
          </p:nvPr>
        </p:nvGraphicFramePr>
        <p:xfrm>
          <a:off x="685800" y="1828800"/>
          <a:ext cx="4953000" cy="4114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Google Shape;2029;p141">
            <a:extLst>
              <a:ext uri="{FF2B5EF4-FFF2-40B4-BE49-F238E27FC236}">
                <a16:creationId xmlns:a16="http://schemas.microsoft.com/office/drawing/2014/main" id="{BD6C2795-B1C4-7A29-C539-C19C9D742175}"/>
              </a:ext>
            </a:extLst>
          </p:cNvPr>
          <p:cNvPicPr preferRelativeResize="0"/>
          <p:nvPr/>
        </p:nvPicPr>
        <p:blipFill rotWithShape="1">
          <a:blip r:embed="rId8">
            <a:alphaModFix/>
          </a:blip>
          <a:srcRect/>
          <a:stretch/>
        </p:blipFill>
        <p:spPr>
          <a:xfrm>
            <a:off x="6324600" y="3124200"/>
            <a:ext cx="1928346" cy="1685925"/>
          </a:xfrm>
          <a:prstGeom prst="rect">
            <a:avLst/>
          </a:prstGeom>
          <a:noFill/>
          <a:ln>
            <a:noFill/>
          </a:ln>
        </p:spPr>
      </p:pic>
    </p:spTree>
    <p:extLst>
      <p:ext uri="{BB962C8B-B14F-4D97-AF65-F5344CB8AC3E}">
        <p14:creationId xmlns:p14="http://schemas.microsoft.com/office/powerpoint/2010/main" val="1131314713"/>
      </p:ext>
    </p:extLst>
  </p:cSld>
  <p:clrMapOvr>
    <a:masterClrMapping/>
  </p:clrMapOvr>
  <p:transition>
    <p:wipe dir="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E7AF807-A64E-46F1-AA17-65CD8BB37904}"/>
              </a:ext>
            </a:extLst>
          </p:cNvPr>
          <p:cNvPicPr>
            <a:picLocks noChangeAspect="1"/>
          </p:cNvPicPr>
          <p:nvPr/>
        </p:nvPicPr>
        <p:blipFill>
          <a:blip r:embed="rId3"/>
          <a:stretch>
            <a:fillRect/>
          </a:stretch>
        </p:blipFill>
        <p:spPr>
          <a:xfrm>
            <a:off x="76200" y="1524000"/>
            <a:ext cx="3556000" cy="5334000"/>
          </a:xfrm>
          <a:prstGeom prst="rect">
            <a:avLst/>
          </a:prstGeom>
        </p:spPr>
      </p:pic>
      <p:sp>
        <p:nvSpPr>
          <p:cNvPr id="3" name="Title 2">
            <a:extLst>
              <a:ext uri="{FF2B5EF4-FFF2-40B4-BE49-F238E27FC236}">
                <a16:creationId xmlns:a16="http://schemas.microsoft.com/office/drawing/2014/main" id="{4A4CA4AB-037C-4A8B-8F01-96259E777D59}"/>
              </a:ext>
            </a:extLst>
          </p:cNvPr>
          <p:cNvSpPr>
            <a:spLocks noGrp="1"/>
          </p:cNvSpPr>
          <p:nvPr>
            <p:ph type="title"/>
          </p:nvPr>
        </p:nvSpPr>
        <p:spPr/>
        <p:txBody>
          <a:bodyPr/>
          <a:lstStyle/>
          <a:p>
            <a:r>
              <a:rPr lang="en-US" dirty="0">
                <a:latin typeface="Arial" pitchFamily="34" charset="0"/>
              </a:rPr>
              <a:t>Why is IEQ Important? </a:t>
            </a:r>
            <a:endParaRPr lang="en-US" dirty="0"/>
          </a:p>
        </p:txBody>
      </p:sp>
      <p:sp>
        <p:nvSpPr>
          <p:cNvPr id="662531" name="Rectangle 3">
            <a:extLst>
              <a:ext uri="{FF2B5EF4-FFF2-40B4-BE49-F238E27FC236}">
                <a16:creationId xmlns:a16="http://schemas.microsoft.com/office/drawing/2014/main" id="{7EB35B3D-6E60-4746-A3DE-C2D6D4BD980F}"/>
              </a:ext>
            </a:extLst>
          </p:cNvPr>
          <p:cNvSpPr>
            <a:spLocks noChangeArrowheads="1"/>
          </p:cNvSpPr>
          <p:nvPr/>
        </p:nvSpPr>
        <p:spPr bwMode="auto">
          <a:xfrm>
            <a:off x="3748585" y="1524000"/>
            <a:ext cx="5410200"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3200">
                <a:solidFill>
                  <a:schemeClr val="bg1"/>
                </a:solidFill>
                <a:latin typeface="Arial" panose="020B0604020202020204" pitchFamily="34" charset="0"/>
                <a:cs typeface="Arial" panose="020B0604020202020204" pitchFamily="34" charset="0"/>
              </a:defRPr>
            </a:lvl1pPr>
            <a:lvl2pPr marL="742950" indent="-285750" eaLnBrk="0" hangingPunct="0">
              <a:defRPr sz="3200">
                <a:solidFill>
                  <a:schemeClr val="bg1"/>
                </a:solidFill>
                <a:latin typeface="Arial" panose="020B0604020202020204" pitchFamily="34" charset="0"/>
                <a:cs typeface="Arial" panose="020B0604020202020204" pitchFamily="34" charset="0"/>
              </a:defRPr>
            </a:lvl2pPr>
            <a:lvl3pPr marL="1143000" indent="-228600" eaLnBrk="0" hangingPunct="0">
              <a:defRPr sz="3200">
                <a:solidFill>
                  <a:schemeClr val="bg1"/>
                </a:solidFill>
                <a:latin typeface="Arial" panose="020B0604020202020204" pitchFamily="34" charset="0"/>
                <a:cs typeface="Arial" panose="020B0604020202020204" pitchFamily="34" charset="0"/>
              </a:defRPr>
            </a:lvl3pPr>
            <a:lvl4pPr marL="1600200" indent="-228600" eaLnBrk="0" hangingPunct="0">
              <a:defRPr sz="3200">
                <a:solidFill>
                  <a:schemeClr val="bg1"/>
                </a:solidFill>
                <a:latin typeface="Arial" panose="020B0604020202020204" pitchFamily="34" charset="0"/>
                <a:cs typeface="Arial" panose="020B0604020202020204" pitchFamily="34" charset="0"/>
              </a:defRPr>
            </a:lvl4pPr>
            <a:lvl5pPr marL="2057400" indent="-228600" eaLnBrk="0" hangingPunct="0">
              <a:defRPr sz="3200">
                <a:solidFill>
                  <a:schemeClr val="bg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3200">
                <a:solidFill>
                  <a:schemeClr val="bg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3200">
                <a:solidFill>
                  <a:schemeClr val="bg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3200">
                <a:solidFill>
                  <a:schemeClr val="bg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3200">
                <a:solidFill>
                  <a:schemeClr val="bg1"/>
                </a:solidFill>
                <a:latin typeface="Arial" panose="020B0604020202020204" pitchFamily="34" charset="0"/>
                <a:cs typeface="Arial" panose="020B0604020202020204" pitchFamily="34" charset="0"/>
              </a:defRPr>
            </a:lvl9pPr>
          </a:lstStyle>
          <a:p>
            <a:pPr algn="l" eaLnBrk="1" hangingPunct="1">
              <a:spcBef>
                <a:spcPct val="20000"/>
              </a:spcBef>
              <a:buFont typeface="Arial" panose="020B0604020202020204" pitchFamily="34" charset="0"/>
              <a:buNone/>
            </a:pPr>
            <a:r>
              <a:rPr lang="en-US" altLang="en-US" sz="2800" b="1" dirty="0">
                <a:solidFill>
                  <a:schemeClr val="accent1">
                    <a:lumMod val="50000"/>
                  </a:schemeClr>
                </a:solidFill>
              </a:rPr>
              <a:t>It Impacts Our Productivity!</a:t>
            </a:r>
          </a:p>
          <a:p>
            <a:pPr algn="l" eaLnBrk="1" hangingPunct="1">
              <a:spcBef>
                <a:spcPct val="20000"/>
              </a:spcBef>
              <a:buFont typeface="Arial" panose="020B0604020202020204" pitchFamily="34" charset="0"/>
              <a:buNone/>
            </a:pPr>
            <a:endParaRPr lang="en-US" altLang="en-US" sz="2000" b="1" dirty="0">
              <a:solidFill>
                <a:schemeClr val="tx1"/>
              </a:solidFill>
            </a:endParaRPr>
          </a:p>
          <a:p>
            <a:pPr algn="l" eaLnBrk="1" hangingPunct="1">
              <a:spcBef>
                <a:spcPct val="20000"/>
              </a:spcBef>
              <a:buFont typeface="Arial" panose="020B0604020202020204" pitchFamily="34" charset="0"/>
              <a:buNone/>
            </a:pPr>
            <a:r>
              <a:rPr lang="en-US" altLang="en-US" sz="2000" b="1" dirty="0">
                <a:solidFill>
                  <a:schemeClr val="tx1"/>
                </a:solidFill>
              </a:rPr>
              <a:t>Department of Energy</a:t>
            </a:r>
          </a:p>
          <a:p>
            <a:pPr lvl="1" algn="l" eaLnBrk="1" hangingPunct="1">
              <a:spcBef>
                <a:spcPct val="20000"/>
              </a:spcBef>
              <a:buFont typeface="Arial" panose="020B0604020202020204" pitchFamily="34" charset="0"/>
              <a:buChar char="•"/>
            </a:pPr>
            <a:r>
              <a:rPr lang="en-US" altLang="en-US" sz="1800" dirty="0">
                <a:solidFill>
                  <a:schemeClr val="tx1"/>
                </a:solidFill>
              </a:rPr>
              <a:t>6% increase in productivity is possible with improved air quality</a:t>
            </a:r>
          </a:p>
          <a:p>
            <a:pPr algn="l" eaLnBrk="1" hangingPunct="1">
              <a:spcBef>
                <a:spcPct val="20000"/>
              </a:spcBef>
              <a:buFont typeface="Arial" panose="020B0604020202020204" pitchFamily="34" charset="0"/>
              <a:buNone/>
            </a:pPr>
            <a:endParaRPr lang="en-US" altLang="en-US" sz="2000" b="1" dirty="0">
              <a:solidFill>
                <a:schemeClr val="tx1"/>
              </a:solidFill>
            </a:endParaRPr>
          </a:p>
          <a:p>
            <a:pPr algn="l" eaLnBrk="1" hangingPunct="1">
              <a:spcBef>
                <a:spcPct val="20000"/>
              </a:spcBef>
              <a:buFont typeface="Arial" panose="020B0604020202020204" pitchFamily="34" charset="0"/>
              <a:buNone/>
            </a:pPr>
            <a:r>
              <a:rPr lang="en-US" altLang="en-US" sz="2000" b="1" dirty="0">
                <a:solidFill>
                  <a:schemeClr val="tx1"/>
                </a:solidFill>
              </a:rPr>
              <a:t>Lawrence Livermore Study</a:t>
            </a:r>
          </a:p>
          <a:p>
            <a:pPr lvl="1" algn="l" eaLnBrk="1" hangingPunct="1">
              <a:spcBef>
                <a:spcPct val="20000"/>
              </a:spcBef>
              <a:buFont typeface="Arial" panose="020B0604020202020204" pitchFamily="34" charset="0"/>
              <a:buChar char="•"/>
            </a:pPr>
            <a:r>
              <a:rPr lang="en-US" altLang="en-US" sz="1800" dirty="0">
                <a:solidFill>
                  <a:schemeClr val="tx1"/>
                </a:solidFill>
              </a:rPr>
              <a:t>Improved air quality can decrease health care costs and sick time </a:t>
            </a:r>
          </a:p>
          <a:p>
            <a:pPr lvl="2" algn="l" eaLnBrk="1" hangingPunct="1">
              <a:spcBef>
                <a:spcPct val="20000"/>
              </a:spcBef>
              <a:buFont typeface="Arial" panose="020B0604020202020204" pitchFamily="34" charset="0"/>
              <a:buChar char="•"/>
            </a:pPr>
            <a:r>
              <a:rPr lang="en-US" altLang="en-US" sz="1800" dirty="0">
                <a:solidFill>
                  <a:schemeClr val="tx1"/>
                </a:solidFill>
              </a:rPr>
              <a:t>Respiratory illness 9-20%</a:t>
            </a:r>
          </a:p>
          <a:p>
            <a:pPr lvl="2" algn="l" eaLnBrk="1" hangingPunct="1">
              <a:spcBef>
                <a:spcPct val="20000"/>
              </a:spcBef>
              <a:buFont typeface="Arial" panose="020B0604020202020204" pitchFamily="34" charset="0"/>
              <a:buChar char="•"/>
            </a:pPr>
            <a:r>
              <a:rPr lang="en-US" altLang="en-US" sz="1800" dirty="0">
                <a:solidFill>
                  <a:schemeClr val="tx1"/>
                </a:solidFill>
              </a:rPr>
              <a:t>Allergies and asthma 18 -25%</a:t>
            </a:r>
          </a:p>
          <a:p>
            <a:pPr lvl="2" algn="l" eaLnBrk="1" hangingPunct="1">
              <a:spcBef>
                <a:spcPct val="20000"/>
              </a:spcBef>
              <a:buFont typeface="Arial" panose="020B0604020202020204" pitchFamily="34" charset="0"/>
              <a:buChar char="•"/>
            </a:pPr>
            <a:r>
              <a:rPr lang="en-US" altLang="en-US" sz="1800" dirty="0">
                <a:solidFill>
                  <a:schemeClr val="tx1"/>
                </a:solidFill>
              </a:rPr>
              <a:t>Other non-specific 20-50%</a:t>
            </a:r>
          </a:p>
          <a:p>
            <a:pPr lvl="1" algn="l" eaLnBrk="1" hangingPunct="1">
              <a:spcBef>
                <a:spcPct val="20000"/>
              </a:spcBef>
              <a:buFont typeface="Arial" panose="020B0604020202020204" pitchFamily="34" charset="0"/>
              <a:buChar char="•"/>
            </a:pPr>
            <a:endParaRPr lang="en-US" altLang="en-US" sz="1800" dirty="0">
              <a:solidFill>
                <a:schemeClr val="tx1"/>
              </a:solidFill>
            </a:endParaRPr>
          </a:p>
          <a:p>
            <a:pPr algn="l" eaLnBrk="1" hangingPunct="1">
              <a:spcBef>
                <a:spcPct val="20000"/>
              </a:spcBef>
              <a:buFont typeface="Arial" panose="020B0604020202020204" pitchFamily="34" charset="0"/>
              <a:buNone/>
            </a:pPr>
            <a:endParaRPr lang="en-US" altLang="en-US" sz="1800" dirty="0">
              <a:solidFill>
                <a:schemeClr val="tx1"/>
              </a:solidFill>
            </a:endParaRPr>
          </a:p>
        </p:txBody>
      </p:sp>
    </p:spTree>
  </p:cSld>
  <p:clrMapOvr>
    <a:masterClrMapping/>
  </p:clrMapOvr>
  <p:transition>
    <p:wipe dir="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E9F9BD-89A2-5380-C8EE-F0405E3FD05F}"/>
              </a:ext>
            </a:extLst>
          </p:cNvPr>
          <p:cNvSpPr>
            <a:spLocks noGrp="1"/>
          </p:cNvSpPr>
          <p:nvPr>
            <p:ph type="title"/>
          </p:nvPr>
        </p:nvSpPr>
        <p:spPr/>
        <p:txBody>
          <a:bodyPr/>
          <a:lstStyle/>
          <a:p>
            <a:r>
              <a:rPr lang="en-US" dirty="0"/>
              <a:t>Air Sampling Checklist</a:t>
            </a:r>
          </a:p>
        </p:txBody>
      </p:sp>
      <p:graphicFrame>
        <p:nvGraphicFramePr>
          <p:cNvPr id="4" name="Content Placeholder 3">
            <a:extLst>
              <a:ext uri="{FF2B5EF4-FFF2-40B4-BE49-F238E27FC236}">
                <a16:creationId xmlns:a16="http://schemas.microsoft.com/office/drawing/2014/main" id="{9F0E47D0-5951-0B56-FED0-23F375BEE93F}"/>
              </a:ext>
            </a:extLst>
          </p:cNvPr>
          <p:cNvGraphicFramePr>
            <a:graphicFrameLocks noGrp="1"/>
          </p:cNvGraphicFramePr>
          <p:nvPr>
            <p:ph idx="1"/>
          </p:nvPr>
        </p:nvGraphicFramePr>
        <p:xfrm>
          <a:off x="457201" y="1523999"/>
          <a:ext cx="8144932" cy="43120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4549429"/>
      </p:ext>
    </p:extLst>
  </p:cSld>
  <p:clrMapOvr>
    <a:masterClrMapping/>
  </p:clrMapOvr>
  <p:transition>
    <p:wipe dir="r"/>
  </p:transition>
</p:sld>
</file>

<file path=ppt/slides/slide7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6659" name="Rectangle 3"/>
          <p:cNvSpPr>
            <a:spLocks noGrp="1" noChangeArrowheads="1"/>
          </p:cNvSpPr>
          <p:nvPr>
            <p:ph idx="1"/>
          </p:nvPr>
        </p:nvSpPr>
        <p:spPr>
          <a:xfrm>
            <a:off x="609600" y="1905000"/>
            <a:ext cx="7772400" cy="3570288"/>
          </a:xfrm>
        </p:spPr>
        <p:style>
          <a:lnRef idx="1">
            <a:schemeClr val="accent1"/>
          </a:lnRef>
          <a:fillRef idx="2">
            <a:schemeClr val="accent1"/>
          </a:fillRef>
          <a:effectRef idx="1">
            <a:schemeClr val="accent1"/>
          </a:effectRef>
          <a:fontRef idx="minor">
            <a:schemeClr val="dk1"/>
          </a:fontRef>
        </p:style>
        <p:txBody>
          <a:bodyPr lIns="90488" tIns="44450" rIns="90488" bIns="44450"/>
          <a:lstStyle/>
          <a:p>
            <a:pPr marL="0" indent="0"/>
            <a:r>
              <a:rPr lang="en-US" altLang="en-US" sz="3600" b="1" dirty="0"/>
              <a:t>Factors to Consider:</a:t>
            </a:r>
          </a:p>
          <a:p>
            <a:pPr marL="919163" lvl="1" indent="-457200">
              <a:buFont typeface="Wingdings" panose="05000000000000000000" pitchFamily="2" charset="2"/>
              <a:buChar char="q"/>
            </a:pPr>
            <a:r>
              <a:rPr lang="en-US" altLang="en-US" b="1" dirty="0"/>
              <a:t>Ease of use</a:t>
            </a:r>
          </a:p>
          <a:p>
            <a:pPr marL="919163" lvl="1" indent="-457200">
              <a:buFont typeface="Wingdings" panose="05000000000000000000" pitchFamily="2" charset="2"/>
              <a:buChar char="q"/>
            </a:pPr>
            <a:r>
              <a:rPr lang="en-US" altLang="en-US" b="1" dirty="0"/>
              <a:t>Cost</a:t>
            </a:r>
          </a:p>
          <a:p>
            <a:pPr marL="919163" lvl="1" indent="-457200">
              <a:buFont typeface="Wingdings" panose="05000000000000000000" pitchFamily="2" charset="2"/>
              <a:buChar char="q"/>
            </a:pPr>
            <a:r>
              <a:rPr lang="en-US" altLang="en-US" b="1" dirty="0"/>
              <a:t>Output</a:t>
            </a:r>
          </a:p>
          <a:p>
            <a:pPr marL="919163" lvl="1" indent="-457200">
              <a:buFont typeface="Wingdings" panose="05000000000000000000" pitchFamily="2" charset="2"/>
              <a:buChar char="q"/>
            </a:pPr>
            <a:r>
              <a:rPr lang="en-US" altLang="en-US" b="1" dirty="0"/>
              <a:t>Mechanical/Physical vs. Electronic </a:t>
            </a:r>
          </a:p>
          <a:p>
            <a:pPr marL="919163" lvl="1" indent="-457200">
              <a:buFont typeface="Wingdings" panose="05000000000000000000" pitchFamily="2" charset="2"/>
              <a:buChar char="q"/>
            </a:pPr>
            <a:r>
              <a:rPr lang="en-US" altLang="en-US" b="1" dirty="0"/>
              <a:t>Quality assurance</a:t>
            </a:r>
            <a:endParaRPr lang="en-US" altLang="en-US" dirty="0"/>
          </a:p>
        </p:txBody>
      </p:sp>
      <p:sp>
        <p:nvSpPr>
          <p:cNvPr id="138242" name="Rectangle 2"/>
          <p:cNvSpPr>
            <a:spLocks noGrp="1" noChangeArrowheads="1"/>
          </p:cNvSpPr>
          <p:nvPr>
            <p:ph type="title"/>
          </p:nvPr>
        </p:nvSpPr>
        <p:spPr>
          <a:xfrm>
            <a:off x="381000" y="152400"/>
            <a:ext cx="4495800" cy="1143000"/>
          </a:xfrm>
        </p:spPr>
        <p:txBody>
          <a:bodyPr lIns="90488" tIns="44450" rIns="90488" bIns="44450"/>
          <a:lstStyle/>
          <a:p>
            <a:r>
              <a:rPr lang="en-US" altLang="en-US" dirty="0"/>
              <a:t>IEQ Measurement</a:t>
            </a:r>
            <a:br>
              <a:rPr lang="en-US" altLang="en-US" dirty="0"/>
            </a:br>
            <a:r>
              <a:rPr lang="en-US" altLang="en-US" dirty="0"/>
              <a:t>Devices</a:t>
            </a:r>
          </a:p>
        </p:txBody>
      </p:sp>
    </p:spTree>
    <p:extLst>
      <p:ext uri="{BB962C8B-B14F-4D97-AF65-F5344CB8AC3E}">
        <p14:creationId xmlns:p14="http://schemas.microsoft.com/office/powerpoint/2010/main" val="3811956459"/>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4" fill="hold" grpId="0" nodeType="clickEffect">
                                  <p:stCondLst>
                                    <p:cond delay="0"/>
                                  </p:stCondLst>
                                  <p:childTnLst>
                                    <p:set>
                                      <p:cBhvr>
                                        <p:cTn id="6" dur="1" fill="hold">
                                          <p:stCondLst>
                                            <p:cond delay="0"/>
                                          </p:stCondLst>
                                        </p:cTn>
                                        <p:tgtEl>
                                          <p:spTgt spid="326659">
                                            <p:txEl>
                                              <p:pRg st="0" end="0"/>
                                            </p:txEl>
                                          </p:spTgt>
                                        </p:tgtEl>
                                        <p:attrNameLst>
                                          <p:attrName>style.visibility</p:attrName>
                                        </p:attrNameLst>
                                      </p:cBhvr>
                                      <p:to>
                                        <p:strVal val="visible"/>
                                      </p:to>
                                    </p:set>
                                    <p:anim calcmode="lin" valueType="num">
                                      <p:cBhvr>
                                        <p:cTn id="7" dur="500" fill="hold"/>
                                        <p:tgtEl>
                                          <p:spTgt spid="326659">
                                            <p:txEl>
                                              <p:pRg st="0" end="0"/>
                                            </p:txEl>
                                          </p:spTgt>
                                        </p:tgtEl>
                                        <p:attrNameLst>
                                          <p:attrName>ppt_x</p:attrName>
                                        </p:attrNameLst>
                                      </p:cBhvr>
                                      <p:tavLst>
                                        <p:tav tm="0">
                                          <p:val>
                                            <p:strVal val="#ppt_x"/>
                                          </p:val>
                                        </p:tav>
                                        <p:tav tm="100000">
                                          <p:val>
                                            <p:strVal val="#ppt_x"/>
                                          </p:val>
                                        </p:tav>
                                      </p:tavLst>
                                    </p:anim>
                                    <p:anim calcmode="lin" valueType="num">
                                      <p:cBhvr>
                                        <p:cTn id="8" dur="500" fill="hold"/>
                                        <p:tgtEl>
                                          <p:spTgt spid="326659">
                                            <p:txEl>
                                              <p:pRg st="0" end="0"/>
                                            </p:txEl>
                                          </p:spTgt>
                                        </p:tgtEl>
                                        <p:attrNameLst>
                                          <p:attrName>ppt_y</p:attrName>
                                        </p:attrNameLst>
                                      </p:cBhvr>
                                      <p:tavLst>
                                        <p:tav tm="0">
                                          <p:val>
                                            <p:strVal val="#ppt_y+#ppt_h/2"/>
                                          </p:val>
                                        </p:tav>
                                        <p:tav tm="100000">
                                          <p:val>
                                            <p:strVal val="#ppt_y"/>
                                          </p:val>
                                        </p:tav>
                                      </p:tavLst>
                                    </p:anim>
                                    <p:anim calcmode="lin" valueType="num">
                                      <p:cBhvr>
                                        <p:cTn id="9" dur="500" fill="hold"/>
                                        <p:tgtEl>
                                          <p:spTgt spid="326659">
                                            <p:txEl>
                                              <p:pRg st="0" end="0"/>
                                            </p:txEl>
                                          </p:spTgt>
                                        </p:tgtEl>
                                        <p:attrNameLst>
                                          <p:attrName>ppt_w</p:attrName>
                                        </p:attrNameLst>
                                      </p:cBhvr>
                                      <p:tavLst>
                                        <p:tav tm="0">
                                          <p:val>
                                            <p:strVal val="#ppt_w"/>
                                          </p:val>
                                        </p:tav>
                                        <p:tav tm="100000">
                                          <p:val>
                                            <p:strVal val="#ppt_w"/>
                                          </p:val>
                                        </p:tav>
                                      </p:tavLst>
                                    </p:anim>
                                    <p:anim calcmode="lin" valueType="num">
                                      <p:cBhvr>
                                        <p:cTn id="10" dur="500" fill="hold"/>
                                        <p:tgtEl>
                                          <p:spTgt spid="326659">
                                            <p:txEl>
                                              <p:pRg st="0" end="0"/>
                                            </p:txEl>
                                          </p:spTgt>
                                        </p:tgtEl>
                                        <p:attrNameLst>
                                          <p:attrName>ppt_h</p:attrName>
                                        </p:attrNameLst>
                                      </p:cBhvr>
                                      <p:tavLst>
                                        <p:tav tm="0">
                                          <p:val>
                                            <p:fltVal val="0"/>
                                          </p:val>
                                        </p:tav>
                                        <p:tav tm="100000">
                                          <p:val>
                                            <p:strVal val="#ppt_h"/>
                                          </p:val>
                                        </p:tav>
                                      </p:tavLst>
                                    </p:anim>
                                  </p:childTnLst>
                                  <p:subTnLst>
                                    <p:animClr clrSpc="rgb" dir="cw">
                                      <p:cBhvr override="childStyle">
                                        <p:cTn dur="1" fill="hold" display="0" masterRel="nextClick" afterEffect="1"/>
                                        <p:tgtEl>
                                          <p:spTgt spid="326659">
                                            <p:txEl>
                                              <p:pRg st="0" end="0"/>
                                            </p:txEl>
                                          </p:spTgt>
                                        </p:tgtEl>
                                        <p:attrNameLst>
                                          <p:attrName>ppt_c</p:attrName>
                                        </p:attrNameLst>
                                      </p:cBhvr>
                                      <p:to>
                                        <a:schemeClr val="tx2"/>
                                      </p:to>
                                    </p:animClr>
                                  </p:subTnLst>
                                </p:cTn>
                              </p:par>
                              <p:par>
                                <p:cTn id="11" presetID="17" presetClass="entr" presetSubtype="4" fill="hold" grpId="0" nodeType="withEffect">
                                  <p:stCondLst>
                                    <p:cond delay="0"/>
                                  </p:stCondLst>
                                  <p:childTnLst>
                                    <p:set>
                                      <p:cBhvr>
                                        <p:cTn id="12" dur="1" fill="hold">
                                          <p:stCondLst>
                                            <p:cond delay="0"/>
                                          </p:stCondLst>
                                        </p:cTn>
                                        <p:tgtEl>
                                          <p:spTgt spid="326659">
                                            <p:txEl>
                                              <p:pRg st="1" end="1"/>
                                            </p:txEl>
                                          </p:spTgt>
                                        </p:tgtEl>
                                        <p:attrNameLst>
                                          <p:attrName>style.visibility</p:attrName>
                                        </p:attrNameLst>
                                      </p:cBhvr>
                                      <p:to>
                                        <p:strVal val="visible"/>
                                      </p:to>
                                    </p:set>
                                    <p:anim calcmode="lin" valueType="num">
                                      <p:cBhvr>
                                        <p:cTn id="13" dur="500" fill="hold"/>
                                        <p:tgtEl>
                                          <p:spTgt spid="326659">
                                            <p:txEl>
                                              <p:pRg st="1" end="1"/>
                                            </p:txEl>
                                          </p:spTgt>
                                        </p:tgtEl>
                                        <p:attrNameLst>
                                          <p:attrName>ppt_x</p:attrName>
                                        </p:attrNameLst>
                                      </p:cBhvr>
                                      <p:tavLst>
                                        <p:tav tm="0">
                                          <p:val>
                                            <p:strVal val="#ppt_x"/>
                                          </p:val>
                                        </p:tav>
                                        <p:tav tm="100000">
                                          <p:val>
                                            <p:strVal val="#ppt_x"/>
                                          </p:val>
                                        </p:tav>
                                      </p:tavLst>
                                    </p:anim>
                                    <p:anim calcmode="lin" valueType="num">
                                      <p:cBhvr>
                                        <p:cTn id="14" dur="500" fill="hold"/>
                                        <p:tgtEl>
                                          <p:spTgt spid="326659">
                                            <p:txEl>
                                              <p:pRg st="1" end="1"/>
                                            </p:txEl>
                                          </p:spTgt>
                                        </p:tgtEl>
                                        <p:attrNameLst>
                                          <p:attrName>ppt_y</p:attrName>
                                        </p:attrNameLst>
                                      </p:cBhvr>
                                      <p:tavLst>
                                        <p:tav tm="0">
                                          <p:val>
                                            <p:strVal val="#ppt_y+#ppt_h/2"/>
                                          </p:val>
                                        </p:tav>
                                        <p:tav tm="100000">
                                          <p:val>
                                            <p:strVal val="#ppt_y"/>
                                          </p:val>
                                        </p:tav>
                                      </p:tavLst>
                                    </p:anim>
                                    <p:anim calcmode="lin" valueType="num">
                                      <p:cBhvr>
                                        <p:cTn id="15" dur="500" fill="hold"/>
                                        <p:tgtEl>
                                          <p:spTgt spid="326659">
                                            <p:txEl>
                                              <p:pRg st="1" end="1"/>
                                            </p:txEl>
                                          </p:spTgt>
                                        </p:tgtEl>
                                        <p:attrNameLst>
                                          <p:attrName>ppt_w</p:attrName>
                                        </p:attrNameLst>
                                      </p:cBhvr>
                                      <p:tavLst>
                                        <p:tav tm="0">
                                          <p:val>
                                            <p:strVal val="#ppt_w"/>
                                          </p:val>
                                        </p:tav>
                                        <p:tav tm="100000">
                                          <p:val>
                                            <p:strVal val="#ppt_w"/>
                                          </p:val>
                                        </p:tav>
                                      </p:tavLst>
                                    </p:anim>
                                    <p:anim calcmode="lin" valueType="num">
                                      <p:cBhvr>
                                        <p:cTn id="16" dur="500" fill="hold"/>
                                        <p:tgtEl>
                                          <p:spTgt spid="326659">
                                            <p:txEl>
                                              <p:pRg st="1" end="1"/>
                                            </p:txEl>
                                          </p:spTgt>
                                        </p:tgtEl>
                                        <p:attrNameLst>
                                          <p:attrName>ppt_h</p:attrName>
                                        </p:attrNameLst>
                                      </p:cBhvr>
                                      <p:tavLst>
                                        <p:tav tm="0">
                                          <p:val>
                                            <p:fltVal val="0"/>
                                          </p:val>
                                        </p:tav>
                                        <p:tav tm="100000">
                                          <p:val>
                                            <p:strVal val="#ppt_h"/>
                                          </p:val>
                                        </p:tav>
                                      </p:tavLst>
                                    </p:anim>
                                  </p:childTnLst>
                                  <p:subTnLst>
                                    <p:animClr clrSpc="rgb" dir="cw">
                                      <p:cBhvr override="childStyle">
                                        <p:cTn dur="1" fill="hold" display="0" masterRel="nextClick" afterEffect="1"/>
                                        <p:tgtEl>
                                          <p:spTgt spid="326659">
                                            <p:txEl>
                                              <p:pRg st="1" end="1"/>
                                            </p:txEl>
                                          </p:spTgt>
                                        </p:tgtEl>
                                        <p:attrNameLst>
                                          <p:attrName>ppt_c</p:attrName>
                                        </p:attrNameLst>
                                      </p:cBhvr>
                                      <p:to>
                                        <a:schemeClr val="tx2"/>
                                      </p:to>
                                    </p:animClr>
                                  </p:subTnLst>
                                </p:cTn>
                              </p:par>
                              <p:par>
                                <p:cTn id="17" presetID="17" presetClass="entr" presetSubtype="4" fill="hold" grpId="0" nodeType="withEffect">
                                  <p:stCondLst>
                                    <p:cond delay="0"/>
                                  </p:stCondLst>
                                  <p:childTnLst>
                                    <p:set>
                                      <p:cBhvr>
                                        <p:cTn id="18" dur="1" fill="hold">
                                          <p:stCondLst>
                                            <p:cond delay="0"/>
                                          </p:stCondLst>
                                        </p:cTn>
                                        <p:tgtEl>
                                          <p:spTgt spid="326659">
                                            <p:txEl>
                                              <p:pRg st="2" end="2"/>
                                            </p:txEl>
                                          </p:spTgt>
                                        </p:tgtEl>
                                        <p:attrNameLst>
                                          <p:attrName>style.visibility</p:attrName>
                                        </p:attrNameLst>
                                      </p:cBhvr>
                                      <p:to>
                                        <p:strVal val="visible"/>
                                      </p:to>
                                    </p:set>
                                    <p:anim calcmode="lin" valueType="num">
                                      <p:cBhvr>
                                        <p:cTn id="19" dur="500" fill="hold"/>
                                        <p:tgtEl>
                                          <p:spTgt spid="326659">
                                            <p:txEl>
                                              <p:pRg st="2" end="2"/>
                                            </p:txEl>
                                          </p:spTgt>
                                        </p:tgtEl>
                                        <p:attrNameLst>
                                          <p:attrName>ppt_x</p:attrName>
                                        </p:attrNameLst>
                                      </p:cBhvr>
                                      <p:tavLst>
                                        <p:tav tm="0">
                                          <p:val>
                                            <p:strVal val="#ppt_x"/>
                                          </p:val>
                                        </p:tav>
                                        <p:tav tm="100000">
                                          <p:val>
                                            <p:strVal val="#ppt_x"/>
                                          </p:val>
                                        </p:tav>
                                      </p:tavLst>
                                    </p:anim>
                                    <p:anim calcmode="lin" valueType="num">
                                      <p:cBhvr>
                                        <p:cTn id="20" dur="500" fill="hold"/>
                                        <p:tgtEl>
                                          <p:spTgt spid="326659">
                                            <p:txEl>
                                              <p:pRg st="2" end="2"/>
                                            </p:txEl>
                                          </p:spTgt>
                                        </p:tgtEl>
                                        <p:attrNameLst>
                                          <p:attrName>ppt_y</p:attrName>
                                        </p:attrNameLst>
                                      </p:cBhvr>
                                      <p:tavLst>
                                        <p:tav tm="0">
                                          <p:val>
                                            <p:strVal val="#ppt_y+#ppt_h/2"/>
                                          </p:val>
                                        </p:tav>
                                        <p:tav tm="100000">
                                          <p:val>
                                            <p:strVal val="#ppt_y"/>
                                          </p:val>
                                        </p:tav>
                                      </p:tavLst>
                                    </p:anim>
                                    <p:anim calcmode="lin" valueType="num">
                                      <p:cBhvr>
                                        <p:cTn id="21" dur="500" fill="hold"/>
                                        <p:tgtEl>
                                          <p:spTgt spid="326659">
                                            <p:txEl>
                                              <p:pRg st="2" end="2"/>
                                            </p:txEl>
                                          </p:spTgt>
                                        </p:tgtEl>
                                        <p:attrNameLst>
                                          <p:attrName>ppt_w</p:attrName>
                                        </p:attrNameLst>
                                      </p:cBhvr>
                                      <p:tavLst>
                                        <p:tav tm="0">
                                          <p:val>
                                            <p:strVal val="#ppt_w"/>
                                          </p:val>
                                        </p:tav>
                                        <p:tav tm="100000">
                                          <p:val>
                                            <p:strVal val="#ppt_w"/>
                                          </p:val>
                                        </p:tav>
                                      </p:tavLst>
                                    </p:anim>
                                    <p:anim calcmode="lin" valueType="num">
                                      <p:cBhvr>
                                        <p:cTn id="22" dur="500" fill="hold"/>
                                        <p:tgtEl>
                                          <p:spTgt spid="326659">
                                            <p:txEl>
                                              <p:pRg st="2" end="2"/>
                                            </p:txEl>
                                          </p:spTgt>
                                        </p:tgtEl>
                                        <p:attrNameLst>
                                          <p:attrName>ppt_h</p:attrName>
                                        </p:attrNameLst>
                                      </p:cBhvr>
                                      <p:tavLst>
                                        <p:tav tm="0">
                                          <p:val>
                                            <p:fltVal val="0"/>
                                          </p:val>
                                        </p:tav>
                                        <p:tav tm="100000">
                                          <p:val>
                                            <p:strVal val="#ppt_h"/>
                                          </p:val>
                                        </p:tav>
                                      </p:tavLst>
                                    </p:anim>
                                  </p:childTnLst>
                                  <p:subTnLst>
                                    <p:animClr clrSpc="rgb" dir="cw">
                                      <p:cBhvr override="childStyle">
                                        <p:cTn dur="1" fill="hold" display="0" masterRel="nextClick" afterEffect="1"/>
                                        <p:tgtEl>
                                          <p:spTgt spid="326659">
                                            <p:txEl>
                                              <p:pRg st="2" end="2"/>
                                            </p:txEl>
                                          </p:spTgt>
                                        </p:tgtEl>
                                        <p:attrNameLst>
                                          <p:attrName>ppt_c</p:attrName>
                                        </p:attrNameLst>
                                      </p:cBhvr>
                                      <p:to>
                                        <a:schemeClr val="tx2"/>
                                      </p:to>
                                    </p:animClr>
                                  </p:subTnLst>
                                </p:cTn>
                              </p:par>
                              <p:par>
                                <p:cTn id="23" presetID="17" presetClass="entr" presetSubtype="4" fill="hold" grpId="0" nodeType="withEffect">
                                  <p:stCondLst>
                                    <p:cond delay="0"/>
                                  </p:stCondLst>
                                  <p:childTnLst>
                                    <p:set>
                                      <p:cBhvr>
                                        <p:cTn id="24" dur="1" fill="hold">
                                          <p:stCondLst>
                                            <p:cond delay="0"/>
                                          </p:stCondLst>
                                        </p:cTn>
                                        <p:tgtEl>
                                          <p:spTgt spid="326659">
                                            <p:txEl>
                                              <p:pRg st="3" end="3"/>
                                            </p:txEl>
                                          </p:spTgt>
                                        </p:tgtEl>
                                        <p:attrNameLst>
                                          <p:attrName>style.visibility</p:attrName>
                                        </p:attrNameLst>
                                      </p:cBhvr>
                                      <p:to>
                                        <p:strVal val="visible"/>
                                      </p:to>
                                    </p:set>
                                    <p:anim calcmode="lin" valueType="num">
                                      <p:cBhvr>
                                        <p:cTn id="25" dur="500" fill="hold"/>
                                        <p:tgtEl>
                                          <p:spTgt spid="326659">
                                            <p:txEl>
                                              <p:pRg st="3" end="3"/>
                                            </p:txEl>
                                          </p:spTgt>
                                        </p:tgtEl>
                                        <p:attrNameLst>
                                          <p:attrName>ppt_x</p:attrName>
                                        </p:attrNameLst>
                                      </p:cBhvr>
                                      <p:tavLst>
                                        <p:tav tm="0">
                                          <p:val>
                                            <p:strVal val="#ppt_x"/>
                                          </p:val>
                                        </p:tav>
                                        <p:tav tm="100000">
                                          <p:val>
                                            <p:strVal val="#ppt_x"/>
                                          </p:val>
                                        </p:tav>
                                      </p:tavLst>
                                    </p:anim>
                                    <p:anim calcmode="lin" valueType="num">
                                      <p:cBhvr>
                                        <p:cTn id="26" dur="500" fill="hold"/>
                                        <p:tgtEl>
                                          <p:spTgt spid="326659">
                                            <p:txEl>
                                              <p:pRg st="3" end="3"/>
                                            </p:txEl>
                                          </p:spTgt>
                                        </p:tgtEl>
                                        <p:attrNameLst>
                                          <p:attrName>ppt_y</p:attrName>
                                        </p:attrNameLst>
                                      </p:cBhvr>
                                      <p:tavLst>
                                        <p:tav tm="0">
                                          <p:val>
                                            <p:strVal val="#ppt_y+#ppt_h/2"/>
                                          </p:val>
                                        </p:tav>
                                        <p:tav tm="100000">
                                          <p:val>
                                            <p:strVal val="#ppt_y"/>
                                          </p:val>
                                        </p:tav>
                                      </p:tavLst>
                                    </p:anim>
                                    <p:anim calcmode="lin" valueType="num">
                                      <p:cBhvr>
                                        <p:cTn id="27" dur="500" fill="hold"/>
                                        <p:tgtEl>
                                          <p:spTgt spid="326659">
                                            <p:txEl>
                                              <p:pRg st="3" end="3"/>
                                            </p:txEl>
                                          </p:spTgt>
                                        </p:tgtEl>
                                        <p:attrNameLst>
                                          <p:attrName>ppt_w</p:attrName>
                                        </p:attrNameLst>
                                      </p:cBhvr>
                                      <p:tavLst>
                                        <p:tav tm="0">
                                          <p:val>
                                            <p:strVal val="#ppt_w"/>
                                          </p:val>
                                        </p:tav>
                                        <p:tav tm="100000">
                                          <p:val>
                                            <p:strVal val="#ppt_w"/>
                                          </p:val>
                                        </p:tav>
                                      </p:tavLst>
                                    </p:anim>
                                    <p:anim calcmode="lin" valueType="num">
                                      <p:cBhvr>
                                        <p:cTn id="28" dur="500" fill="hold"/>
                                        <p:tgtEl>
                                          <p:spTgt spid="326659">
                                            <p:txEl>
                                              <p:pRg st="3" end="3"/>
                                            </p:txEl>
                                          </p:spTgt>
                                        </p:tgtEl>
                                        <p:attrNameLst>
                                          <p:attrName>ppt_h</p:attrName>
                                        </p:attrNameLst>
                                      </p:cBhvr>
                                      <p:tavLst>
                                        <p:tav tm="0">
                                          <p:val>
                                            <p:fltVal val="0"/>
                                          </p:val>
                                        </p:tav>
                                        <p:tav tm="100000">
                                          <p:val>
                                            <p:strVal val="#ppt_h"/>
                                          </p:val>
                                        </p:tav>
                                      </p:tavLst>
                                    </p:anim>
                                  </p:childTnLst>
                                  <p:subTnLst>
                                    <p:animClr clrSpc="rgb" dir="cw">
                                      <p:cBhvr override="childStyle">
                                        <p:cTn dur="1" fill="hold" display="0" masterRel="nextClick" afterEffect="1"/>
                                        <p:tgtEl>
                                          <p:spTgt spid="326659">
                                            <p:txEl>
                                              <p:pRg st="3" end="3"/>
                                            </p:txEl>
                                          </p:spTgt>
                                        </p:tgtEl>
                                        <p:attrNameLst>
                                          <p:attrName>ppt_c</p:attrName>
                                        </p:attrNameLst>
                                      </p:cBhvr>
                                      <p:to>
                                        <a:schemeClr val="tx2"/>
                                      </p:to>
                                    </p:animClr>
                                  </p:subTnLst>
                                </p:cTn>
                              </p:par>
                              <p:par>
                                <p:cTn id="29" presetID="17" presetClass="entr" presetSubtype="4" fill="hold" grpId="0" nodeType="withEffect">
                                  <p:stCondLst>
                                    <p:cond delay="0"/>
                                  </p:stCondLst>
                                  <p:childTnLst>
                                    <p:set>
                                      <p:cBhvr>
                                        <p:cTn id="30" dur="1" fill="hold">
                                          <p:stCondLst>
                                            <p:cond delay="0"/>
                                          </p:stCondLst>
                                        </p:cTn>
                                        <p:tgtEl>
                                          <p:spTgt spid="326659">
                                            <p:txEl>
                                              <p:pRg st="4" end="4"/>
                                            </p:txEl>
                                          </p:spTgt>
                                        </p:tgtEl>
                                        <p:attrNameLst>
                                          <p:attrName>style.visibility</p:attrName>
                                        </p:attrNameLst>
                                      </p:cBhvr>
                                      <p:to>
                                        <p:strVal val="visible"/>
                                      </p:to>
                                    </p:set>
                                    <p:anim calcmode="lin" valueType="num">
                                      <p:cBhvr>
                                        <p:cTn id="31" dur="500" fill="hold"/>
                                        <p:tgtEl>
                                          <p:spTgt spid="326659">
                                            <p:txEl>
                                              <p:pRg st="4" end="4"/>
                                            </p:txEl>
                                          </p:spTgt>
                                        </p:tgtEl>
                                        <p:attrNameLst>
                                          <p:attrName>ppt_x</p:attrName>
                                        </p:attrNameLst>
                                      </p:cBhvr>
                                      <p:tavLst>
                                        <p:tav tm="0">
                                          <p:val>
                                            <p:strVal val="#ppt_x"/>
                                          </p:val>
                                        </p:tav>
                                        <p:tav tm="100000">
                                          <p:val>
                                            <p:strVal val="#ppt_x"/>
                                          </p:val>
                                        </p:tav>
                                      </p:tavLst>
                                    </p:anim>
                                    <p:anim calcmode="lin" valueType="num">
                                      <p:cBhvr>
                                        <p:cTn id="32" dur="500" fill="hold"/>
                                        <p:tgtEl>
                                          <p:spTgt spid="326659">
                                            <p:txEl>
                                              <p:pRg st="4" end="4"/>
                                            </p:txEl>
                                          </p:spTgt>
                                        </p:tgtEl>
                                        <p:attrNameLst>
                                          <p:attrName>ppt_y</p:attrName>
                                        </p:attrNameLst>
                                      </p:cBhvr>
                                      <p:tavLst>
                                        <p:tav tm="0">
                                          <p:val>
                                            <p:strVal val="#ppt_y+#ppt_h/2"/>
                                          </p:val>
                                        </p:tav>
                                        <p:tav tm="100000">
                                          <p:val>
                                            <p:strVal val="#ppt_y"/>
                                          </p:val>
                                        </p:tav>
                                      </p:tavLst>
                                    </p:anim>
                                    <p:anim calcmode="lin" valueType="num">
                                      <p:cBhvr>
                                        <p:cTn id="33" dur="500" fill="hold"/>
                                        <p:tgtEl>
                                          <p:spTgt spid="326659">
                                            <p:txEl>
                                              <p:pRg st="4" end="4"/>
                                            </p:txEl>
                                          </p:spTgt>
                                        </p:tgtEl>
                                        <p:attrNameLst>
                                          <p:attrName>ppt_w</p:attrName>
                                        </p:attrNameLst>
                                      </p:cBhvr>
                                      <p:tavLst>
                                        <p:tav tm="0">
                                          <p:val>
                                            <p:strVal val="#ppt_w"/>
                                          </p:val>
                                        </p:tav>
                                        <p:tav tm="100000">
                                          <p:val>
                                            <p:strVal val="#ppt_w"/>
                                          </p:val>
                                        </p:tav>
                                      </p:tavLst>
                                    </p:anim>
                                    <p:anim calcmode="lin" valueType="num">
                                      <p:cBhvr>
                                        <p:cTn id="34" dur="500" fill="hold"/>
                                        <p:tgtEl>
                                          <p:spTgt spid="326659">
                                            <p:txEl>
                                              <p:pRg st="4" end="4"/>
                                            </p:txEl>
                                          </p:spTgt>
                                        </p:tgtEl>
                                        <p:attrNameLst>
                                          <p:attrName>ppt_h</p:attrName>
                                        </p:attrNameLst>
                                      </p:cBhvr>
                                      <p:tavLst>
                                        <p:tav tm="0">
                                          <p:val>
                                            <p:fltVal val="0"/>
                                          </p:val>
                                        </p:tav>
                                        <p:tav tm="100000">
                                          <p:val>
                                            <p:strVal val="#ppt_h"/>
                                          </p:val>
                                        </p:tav>
                                      </p:tavLst>
                                    </p:anim>
                                  </p:childTnLst>
                                  <p:subTnLst>
                                    <p:animClr clrSpc="rgb" dir="cw">
                                      <p:cBhvr override="childStyle">
                                        <p:cTn dur="1" fill="hold" display="0" masterRel="nextClick" afterEffect="1"/>
                                        <p:tgtEl>
                                          <p:spTgt spid="326659">
                                            <p:txEl>
                                              <p:pRg st="4" end="4"/>
                                            </p:txEl>
                                          </p:spTgt>
                                        </p:tgtEl>
                                        <p:attrNameLst>
                                          <p:attrName>ppt_c</p:attrName>
                                        </p:attrNameLst>
                                      </p:cBhvr>
                                      <p:to>
                                        <a:schemeClr val="tx2"/>
                                      </p:to>
                                    </p:animClr>
                                  </p:subTnLst>
                                </p:cTn>
                              </p:par>
                              <p:par>
                                <p:cTn id="35" presetID="17" presetClass="entr" presetSubtype="4" fill="hold" grpId="0" nodeType="withEffect">
                                  <p:stCondLst>
                                    <p:cond delay="0"/>
                                  </p:stCondLst>
                                  <p:childTnLst>
                                    <p:set>
                                      <p:cBhvr>
                                        <p:cTn id="36" dur="1" fill="hold">
                                          <p:stCondLst>
                                            <p:cond delay="0"/>
                                          </p:stCondLst>
                                        </p:cTn>
                                        <p:tgtEl>
                                          <p:spTgt spid="326659">
                                            <p:txEl>
                                              <p:pRg st="5" end="5"/>
                                            </p:txEl>
                                          </p:spTgt>
                                        </p:tgtEl>
                                        <p:attrNameLst>
                                          <p:attrName>style.visibility</p:attrName>
                                        </p:attrNameLst>
                                      </p:cBhvr>
                                      <p:to>
                                        <p:strVal val="visible"/>
                                      </p:to>
                                    </p:set>
                                    <p:anim calcmode="lin" valueType="num">
                                      <p:cBhvr>
                                        <p:cTn id="37" dur="500" fill="hold"/>
                                        <p:tgtEl>
                                          <p:spTgt spid="326659">
                                            <p:txEl>
                                              <p:pRg st="5" end="5"/>
                                            </p:txEl>
                                          </p:spTgt>
                                        </p:tgtEl>
                                        <p:attrNameLst>
                                          <p:attrName>ppt_x</p:attrName>
                                        </p:attrNameLst>
                                      </p:cBhvr>
                                      <p:tavLst>
                                        <p:tav tm="0">
                                          <p:val>
                                            <p:strVal val="#ppt_x"/>
                                          </p:val>
                                        </p:tav>
                                        <p:tav tm="100000">
                                          <p:val>
                                            <p:strVal val="#ppt_x"/>
                                          </p:val>
                                        </p:tav>
                                      </p:tavLst>
                                    </p:anim>
                                    <p:anim calcmode="lin" valueType="num">
                                      <p:cBhvr>
                                        <p:cTn id="38" dur="500" fill="hold"/>
                                        <p:tgtEl>
                                          <p:spTgt spid="326659">
                                            <p:txEl>
                                              <p:pRg st="5" end="5"/>
                                            </p:txEl>
                                          </p:spTgt>
                                        </p:tgtEl>
                                        <p:attrNameLst>
                                          <p:attrName>ppt_y</p:attrName>
                                        </p:attrNameLst>
                                      </p:cBhvr>
                                      <p:tavLst>
                                        <p:tav tm="0">
                                          <p:val>
                                            <p:strVal val="#ppt_y+#ppt_h/2"/>
                                          </p:val>
                                        </p:tav>
                                        <p:tav tm="100000">
                                          <p:val>
                                            <p:strVal val="#ppt_y"/>
                                          </p:val>
                                        </p:tav>
                                      </p:tavLst>
                                    </p:anim>
                                    <p:anim calcmode="lin" valueType="num">
                                      <p:cBhvr>
                                        <p:cTn id="39" dur="500" fill="hold"/>
                                        <p:tgtEl>
                                          <p:spTgt spid="326659">
                                            <p:txEl>
                                              <p:pRg st="5" end="5"/>
                                            </p:txEl>
                                          </p:spTgt>
                                        </p:tgtEl>
                                        <p:attrNameLst>
                                          <p:attrName>ppt_w</p:attrName>
                                        </p:attrNameLst>
                                      </p:cBhvr>
                                      <p:tavLst>
                                        <p:tav tm="0">
                                          <p:val>
                                            <p:strVal val="#ppt_w"/>
                                          </p:val>
                                        </p:tav>
                                        <p:tav tm="100000">
                                          <p:val>
                                            <p:strVal val="#ppt_w"/>
                                          </p:val>
                                        </p:tav>
                                      </p:tavLst>
                                    </p:anim>
                                    <p:anim calcmode="lin" valueType="num">
                                      <p:cBhvr>
                                        <p:cTn id="40" dur="500" fill="hold"/>
                                        <p:tgtEl>
                                          <p:spTgt spid="326659">
                                            <p:txEl>
                                              <p:pRg st="5" end="5"/>
                                            </p:txEl>
                                          </p:spTgt>
                                        </p:tgtEl>
                                        <p:attrNameLst>
                                          <p:attrName>ppt_h</p:attrName>
                                        </p:attrNameLst>
                                      </p:cBhvr>
                                      <p:tavLst>
                                        <p:tav tm="0">
                                          <p:val>
                                            <p:fltVal val="0"/>
                                          </p:val>
                                        </p:tav>
                                        <p:tav tm="100000">
                                          <p:val>
                                            <p:strVal val="#ppt_h"/>
                                          </p:val>
                                        </p:tav>
                                      </p:tavLst>
                                    </p:anim>
                                  </p:childTnLst>
                                  <p:subTnLst>
                                    <p:animClr clrSpc="rgb" dir="cw">
                                      <p:cBhvr override="childStyle">
                                        <p:cTn dur="1" fill="hold" display="0" masterRel="nextClick" afterEffect="1"/>
                                        <p:tgtEl>
                                          <p:spTgt spid="326659">
                                            <p:txEl>
                                              <p:pRg st="5" end="5"/>
                                            </p:txEl>
                                          </p:spTgt>
                                        </p:tgtEl>
                                        <p:attrNameLst>
                                          <p:attrName>ppt_c</p:attrName>
                                        </p:attrNameLst>
                                      </p:cBhvr>
                                      <p:to>
                                        <a:schemeClr val="tx2"/>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6659" grpId="0" build="p" autoUpdateAnimBg="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Title 1"/>
          <p:cNvSpPr>
            <a:spLocks noGrp="1"/>
          </p:cNvSpPr>
          <p:nvPr>
            <p:ph type="title"/>
          </p:nvPr>
        </p:nvSpPr>
        <p:spPr>
          <a:xfrm>
            <a:off x="304800" y="304800"/>
            <a:ext cx="8153400" cy="990600"/>
          </a:xfrm>
        </p:spPr>
        <p:txBody>
          <a:bodyPr/>
          <a:lstStyle/>
          <a:p>
            <a:r>
              <a:rPr lang="en-US" dirty="0"/>
              <a:t>IEQ Program Discussion</a:t>
            </a:r>
          </a:p>
        </p:txBody>
      </p:sp>
      <p:sp>
        <p:nvSpPr>
          <p:cNvPr id="134148" name="Rectangle 21"/>
          <p:cNvSpPr>
            <a:spLocks noChangeArrowheads="1"/>
          </p:cNvSpPr>
          <p:nvPr/>
        </p:nvSpPr>
        <p:spPr bwMode="auto">
          <a:xfrm>
            <a:off x="304800" y="1676400"/>
            <a:ext cx="8728075" cy="3046988"/>
          </a:xfrm>
          <a:prstGeom prst="rect">
            <a:avLst/>
          </a:prstGeom>
          <a:noFill/>
          <a:ln w="9525">
            <a:noFill/>
            <a:miter lim="800000"/>
            <a:headEnd/>
            <a:tailEnd/>
          </a:ln>
        </p:spPr>
        <p:txBody>
          <a:bodyPr>
            <a:spAutoFit/>
          </a:bodyPr>
          <a:lstStyle/>
          <a:p>
            <a:pPr marL="284163" indent="-284163" eaLnBrk="0" hangingPunct="0">
              <a:buFont typeface="Arial" pitchFamily="34" charset="0"/>
              <a:buChar char="•"/>
              <a:defRPr/>
            </a:pPr>
            <a:r>
              <a:rPr lang="en-US" sz="2800" dirty="0">
                <a:latin typeface="+mn-lt"/>
                <a:cs typeface="+mn-cs"/>
              </a:rPr>
              <a:t>What instruments and/or equipment are essential?</a:t>
            </a:r>
          </a:p>
          <a:p>
            <a:pPr marL="284163" indent="-284163" eaLnBrk="0" hangingPunct="0">
              <a:buFont typeface="Arial" pitchFamily="34" charset="0"/>
              <a:buChar char="•"/>
              <a:defRPr/>
            </a:pPr>
            <a:r>
              <a:rPr lang="en-US" sz="2800" dirty="0">
                <a:latin typeface="+mn-lt"/>
                <a:cs typeface="+mn-cs"/>
              </a:rPr>
              <a:t>What features of instruments or equipment are most useful or desirable?</a:t>
            </a:r>
          </a:p>
          <a:p>
            <a:pPr marL="284163" indent="-284163" eaLnBrk="0" hangingPunct="0">
              <a:buFont typeface="Arial" pitchFamily="34" charset="0"/>
              <a:buChar char="•"/>
              <a:defRPr/>
            </a:pPr>
            <a:r>
              <a:rPr lang="en-US" sz="2800" dirty="0">
                <a:latin typeface="+mn-lt"/>
                <a:cs typeface="+mn-cs"/>
              </a:rPr>
              <a:t>What are some sophisticated measurements or sampling to consider for investigations?</a:t>
            </a:r>
          </a:p>
          <a:p>
            <a:pPr marL="284163" indent="-284163" eaLnBrk="0" hangingPunct="0">
              <a:buFont typeface="Arial" pitchFamily="34" charset="0"/>
              <a:buChar char="•"/>
              <a:defRPr/>
            </a:pPr>
            <a:r>
              <a:rPr lang="en-US" sz="2800" dirty="0">
                <a:latin typeface="+mn-lt"/>
                <a:cs typeface="+mn-cs"/>
              </a:rPr>
              <a:t>How do you choose a consultant?</a:t>
            </a:r>
          </a:p>
          <a:p>
            <a:pPr eaLnBrk="0" hangingPunct="0">
              <a:buFont typeface="Arial" pitchFamily="34" charset="0"/>
              <a:buChar char="•"/>
              <a:defRPr/>
            </a:pPr>
            <a:endParaRPr lang="en-US" dirty="0">
              <a:latin typeface="+mn-lt"/>
              <a:cs typeface="+mn-cs"/>
            </a:endParaRPr>
          </a:p>
        </p:txBody>
      </p:sp>
      <p:pic>
        <p:nvPicPr>
          <p:cNvPr id="46082" name="Picture 2" descr="Clear Light Bulb">
            <a:extLst>
              <a:ext uri="{FF2B5EF4-FFF2-40B4-BE49-F238E27FC236}">
                <a16:creationId xmlns:a16="http://schemas.microsoft.com/office/drawing/2014/main" id="{48B2ACED-EBB1-44F8-94AD-BF4ABB1B40F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62200" y="4403413"/>
            <a:ext cx="3567754" cy="21685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9430319"/>
      </p:ext>
    </p:extLst>
  </p:cSld>
  <p:clrMapOvr>
    <a:masterClrMapping/>
  </p:clrMapOvr>
  <p:transition>
    <p:wipe dir="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30514" y="3290438"/>
            <a:ext cx="9195053" cy="3567562"/>
            <a:chOff x="-40687" y="2101252"/>
            <a:chExt cx="12260071" cy="4756750"/>
          </a:xfrm>
          <a:solidFill>
            <a:schemeClr val="accent5">
              <a:lumMod val="50000"/>
            </a:schemeClr>
          </a:solidFill>
        </p:grpSpPr>
        <p:sp>
          <p:nvSpPr>
            <p:cNvPr id="4" name="Freeform 3"/>
            <p:cNvSpPr/>
            <p:nvPr/>
          </p:nvSpPr>
          <p:spPr>
            <a:xfrm>
              <a:off x="7295161" y="2101252"/>
              <a:ext cx="3318100" cy="3578482"/>
            </a:xfrm>
            <a:custGeom>
              <a:avLst/>
              <a:gdLst/>
              <a:ahLst/>
              <a:cxnLst/>
              <a:rect l="l" t="t" r="r" b="b"/>
              <a:pathLst>
                <a:path w="2899000" h="3126493">
                  <a:moveTo>
                    <a:pt x="1515596" y="0"/>
                  </a:moveTo>
                  <a:cubicBezTo>
                    <a:pt x="1907048" y="0"/>
                    <a:pt x="2235478" y="113234"/>
                    <a:pt x="2500887" y="339702"/>
                  </a:cubicBezTo>
                  <a:cubicBezTo>
                    <a:pt x="2766295" y="566170"/>
                    <a:pt x="2899000" y="861809"/>
                    <a:pt x="2899000" y="1226618"/>
                  </a:cubicBezTo>
                  <a:cubicBezTo>
                    <a:pt x="2899000" y="1400824"/>
                    <a:pt x="2866208" y="1559147"/>
                    <a:pt x="2800624" y="1701586"/>
                  </a:cubicBezTo>
                  <a:cubicBezTo>
                    <a:pt x="2735041" y="1844026"/>
                    <a:pt x="2652549" y="1961871"/>
                    <a:pt x="2553149" y="2055123"/>
                  </a:cubicBezTo>
                  <a:cubicBezTo>
                    <a:pt x="2453749" y="2148375"/>
                    <a:pt x="2305673" y="2255460"/>
                    <a:pt x="2108922" y="2376380"/>
                  </a:cubicBezTo>
                  <a:cubicBezTo>
                    <a:pt x="1865033" y="2528042"/>
                    <a:pt x="1712859" y="2645375"/>
                    <a:pt x="1652399" y="2728380"/>
                  </a:cubicBezTo>
                  <a:cubicBezTo>
                    <a:pt x="1591939" y="2811384"/>
                    <a:pt x="1552486" y="2944088"/>
                    <a:pt x="1534041" y="3126493"/>
                  </a:cubicBezTo>
                  <a:lnTo>
                    <a:pt x="747038" y="3126493"/>
                  </a:lnTo>
                  <a:cubicBezTo>
                    <a:pt x="788028" y="2753486"/>
                    <a:pt x="842851" y="2504985"/>
                    <a:pt x="911509" y="2380991"/>
                  </a:cubicBezTo>
                  <a:cubicBezTo>
                    <a:pt x="980167" y="2256998"/>
                    <a:pt x="1148737" y="2096625"/>
                    <a:pt x="1417220" y="1899874"/>
                  </a:cubicBezTo>
                  <a:cubicBezTo>
                    <a:pt x="1628317" y="1744113"/>
                    <a:pt x="1767170" y="1623706"/>
                    <a:pt x="1833779" y="1538652"/>
                  </a:cubicBezTo>
                  <a:cubicBezTo>
                    <a:pt x="1900387" y="1453598"/>
                    <a:pt x="1933691" y="1350612"/>
                    <a:pt x="1933691" y="1229692"/>
                  </a:cubicBezTo>
                  <a:cubicBezTo>
                    <a:pt x="1933691" y="1086228"/>
                    <a:pt x="1888090" y="972994"/>
                    <a:pt x="1796888" y="889989"/>
                  </a:cubicBezTo>
                  <a:cubicBezTo>
                    <a:pt x="1705685" y="806985"/>
                    <a:pt x="1591427" y="765483"/>
                    <a:pt x="1454111" y="765483"/>
                  </a:cubicBezTo>
                  <a:cubicBezTo>
                    <a:pt x="1140539" y="765483"/>
                    <a:pt x="924318" y="989902"/>
                    <a:pt x="805448" y="1438740"/>
                  </a:cubicBezTo>
                  <a:lnTo>
                    <a:pt x="0" y="1232766"/>
                  </a:lnTo>
                  <a:cubicBezTo>
                    <a:pt x="94276" y="876155"/>
                    <a:pt x="277193" y="581541"/>
                    <a:pt x="548750" y="348925"/>
                  </a:cubicBezTo>
                  <a:cubicBezTo>
                    <a:pt x="820307" y="116308"/>
                    <a:pt x="1142589" y="0"/>
                    <a:pt x="1515596" y="0"/>
                  </a:cubicBezTo>
                  <a:close/>
                </a:path>
              </a:pathLst>
            </a:custGeom>
            <a:grpFill/>
            <a:ln w="47625">
              <a:solidFill>
                <a:srgbClr val="0082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5" name="Group 4"/>
            <p:cNvGrpSpPr/>
            <p:nvPr/>
          </p:nvGrpSpPr>
          <p:grpSpPr>
            <a:xfrm>
              <a:off x="-40687" y="5966492"/>
              <a:ext cx="12260071" cy="891510"/>
              <a:chOff x="-40687" y="5966492"/>
              <a:chExt cx="12260071" cy="891510"/>
            </a:xfrm>
            <a:grpFill/>
          </p:grpSpPr>
          <p:sp>
            <p:nvSpPr>
              <p:cNvPr id="6" name="Freeform 5"/>
              <p:cNvSpPr/>
              <p:nvPr/>
            </p:nvSpPr>
            <p:spPr>
              <a:xfrm>
                <a:off x="-8335" y="6008915"/>
                <a:ext cx="12227719" cy="849087"/>
              </a:xfrm>
              <a:custGeom>
                <a:avLst/>
                <a:gdLst>
                  <a:gd name="connsiteX0" fmla="*/ 8147053 w 12227719"/>
                  <a:gd name="connsiteY0" fmla="*/ 0 h 849086"/>
                  <a:gd name="connsiteX1" fmla="*/ 9075559 w 12227719"/>
                  <a:gd name="connsiteY1" fmla="*/ 0 h 849086"/>
                  <a:gd name="connsiteX2" fmla="*/ 9075559 w 12227719"/>
                  <a:gd name="connsiteY2" fmla="*/ 290661 h 849086"/>
                  <a:gd name="connsiteX3" fmla="*/ 12227719 w 12227719"/>
                  <a:gd name="connsiteY3" fmla="*/ 290661 h 849086"/>
                  <a:gd name="connsiteX4" fmla="*/ 12227719 w 12227719"/>
                  <a:gd name="connsiteY4" fmla="*/ 849086 h 849086"/>
                  <a:gd name="connsiteX5" fmla="*/ 0 w 12227719"/>
                  <a:gd name="connsiteY5" fmla="*/ 849086 h 849086"/>
                  <a:gd name="connsiteX6" fmla="*/ 0 w 12227719"/>
                  <a:gd name="connsiteY6" fmla="*/ 290661 h 849086"/>
                  <a:gd name="connsiteX7" fmla="*/ 8147053 w 12227719"/>
                  <a:gd name="connsiteY7" fmla="*/ 290661 h 84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27719" h="849086">
                    <a:moveTo>
                      <a:pt x="8147053" y="0"/>
                    </a:moveTo>
                    <a:lnTo>
                      <a:pt x="9075559" y="0"/>
                    </a:lnTo>
                    <a:lnTo>
                      <a:pt x="9075559" y="290661"/>
                    </a:lnTo>
                    <a:lnTo>
                      <a:pt x="12227719" y="290661"/>
                    </a:lnTo>
                    <a:lnTo>
                      <a:pt x="12227719" y="849086"/>
                    </a:lnTo>
                    <a:lnTo>
                      <a:pt x="0" y="849086"/>
                    </a:lnTo>
                    <a:lnTo>
                      <a:pt x="0" y="290661"/>
                    </a:lnTo>
                    <a:lnTo>
                      <a:pt x="8147053" y="290661"/>
                    </a:lnTo>
                    <a:close/>
                  </a:path>
                </a:pathLst>
              </a:custGeom>
              <a:grp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85783" rtl="0" eaLnBrk="1" fontAlgn="base" latinLnBrk="0" hangingPunct="1">
                  <a:lnSpc>
                    <a:spcPct val="100000"/>
                  </a:lnSpc>
                  <a:spcBef>
                    <a:spcPct val="0"/>
                  </a:spcBef>
                  <a:spcAft>
                    <a:spcPct val="0"/>
                  </a:spcAft>
                  <a:buClrTx/>
                  <a:buSzTx/>
                  <a:buFontTx/>
                  <a:buNone/>
                  <a:tabLst/>
                  <a:defRPr/>
                </a:pPr>
                <a:endParaRPr kumimoji="0" lang="en-GB"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7" name="Group 6"/>
              <p:cNvGrpSpPr/>
              <p:nvPr/>
            </p:nvGrpSpPr>
            <p:grpSpPr>
              <a:xfrm>
                <a:off x="-40687" y="5966492"/>
                <a:ext cx="12232687" cy="371538"/>
                <a:chOff x="-40687" y="5966492"/>
                <a:chExt cx="12232687" cy="371538"/>
              </a:xfrm>
              <a:grpFill/>
            </p:grpSpPr>
            <p:grpSp>
              <p:nvGrpSpPr>
                <p:cNvPr id="8" name="Group 7"/>
                <p:cNvGrpSpPr/>
                <p:nvPr/>
              </p:nvGrpSpPr>
              <p:grpSpPr>
                <a:xfrm>
                  <a:off x="-40687" y="6274230"/>
                  <a:ext cx="12232687" cy="63800"/>
                  <a:chOff x="-40687" y="6274230"/>
                  <a:chExt cx="12232687" cy="63800"/>
                </a:xfrm>
                <a:grpFill/>
              </p:grpSpPr>
              <p:sp>
                <p:nvSpPr>
                  <p:cNvPr id="13" name="Freeform 12"/>
                  <p:cNvSpPr/>
                  <p:nvPr/>
                </p:nvSpPr>
                <p:spPr>
                  <a:xfrm>
                    <a:off x="-40687" y="6292311"/>
                    <a:ext cx="8218765" cy="45719"/>
                  </a:xfrm>
                  <a:custGeom>
                    <a:avLst/>
                    <a:gdLst>
                      <a:gd name="connsiteX0" fmla="*/ 0 w 8137392"/>
                      <a:gd name="connsiteY0" fmla="*/ 0 h 45719"/>
                      <a:gd name="connsiteX1" fmla="*/ 8137392 w 8137392"/>
                      <a:gd name="connsiteY1" fmla="*/ 0 h 45719"/>
                      <a:gd name="connsiteX2" fmla="*/ 8137392 w 8137392"/>
                      <a:gd name="connsiteY2" fmla="*/ 45719 h 45719"/>
                      <a:gd name="connsiteX3" fmla="*/ 0 w 8137392"/>
                      <a:gd name="connsiteY3" fmla="*/ 45719 h 45719"/>
                    </a:gdLst>
                    <a:ahLst/>
                    <a:cxnLst>
                      <a:cxn ang="0">
                        <a:pos x="connsiteX0" y="connsiteY0"/>
                      </a:cxn>
                      <a:cxn ang="0">
                        <a:pos x="connsiteX1" y="connsiteY1"/>
                      </a:cxn>
                      <a:cxn ang="0">
                        <a:pos x="connsiteX2" y="connsiteY2"/>
                      </a:cxn>
                      <a:cxn ang="0">
                        <a:pos x="connsiteX3" y="connsiteY3"/>
                      </a:cxn>
                    </a:cxnLst>
                    <a:rect l="l" t="t" r="r" b="b"/>
                    <a:pathLst>
                      <a:path w="8137392" h="45719">
                        <a:moveTo>
                          <a:pt x="0" y="0"/>
                        </a:moveTo>
                        <a:lnTo>
                          <a:pt x="8137392" y="0"/>
                        </a:lnTo>
                        <a:lnTo>
                          <a:pt x="8137392" y="45719"/>
                        </a:lnTo>
                        <a:lnTo>
                          <a:pt x="0" y="4571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Freeform 13"/>
                  <p:cNvSpPr/>
                  <p:nvPr/>
                </p:nvSpPr>
                <p:spPr>
                  <a:xfrm>
                    <a:off x="9059476" y="6274230"/>
                    <a:ext cx="3132524" cy="45719"/>
                  </a:xfrm>
                  <a:custGeom>
                    <a:avLst/>
                    <a:gdLst>
                      <a:gd name="connsiteX0" fmla="*/ 0 w 3132524"/>
                      <a:gd name="connsiteY0" fmla="*/ 0 h 45719"/>
                      <a:gd name="connsiteX1" fmla="*/ 3132524 w 3132524"/>
                      <a:gd name="connsiteY1" fmla="*/ 0 h 45719"/>
                      <a:gd name="connsiteX2" fmla="*/ 3132524 w 3132524"/>
                      <a:gd name="connsiteY2" fmla="*/ 45719 h 45719"/>
                      <a:gd name="connsiteX3" fmla="*/ 0 w 3132524"/>
                      <a:gd name="connsiteY3" fmla="*/ 45719 h 45719"/>
                    </a:gdLst>
                    <a:ahLst/>
                    <a:cxnLst>
                      <a:cxn ang="0">
                        <a:pos x="connsiteX0" y="connsiteY0"/>
                      </a:cxn>
                      <a:cxn ang="0">
                        <a:pos x="connsiteX1" y="connsiteY1"/>
                      </a:cxn>
                      <a:cxn ang="0">
                        <a:pos x="connsiteX2" y="connsiteY2"/>
                      </a:cxn>
                      <a:cxn ang="0">
                        <a:pos x="connsiteX3" y="connsiteY3"/>
                      </a:cxn>
                    </a:cxnLst>
                    <a:rect l="l" t="t" r="r" b="b"/>
                    <a:pathLst>
                      <a:path w="3132524" h="45719">
                        <a:moveTo>
                          <a:pt x="0" y="0"/>
                        </a:moveTo>
                        <a:lnTo>
                          <a:pt x="3132524" y="0"/>
                        </a:lnTo>
                        <a:lnTo>
                          <a:pt x="3132524" y="45719"/>
                        </a:lnTo>
                        <a:lnTo>
                          <a:pt x="0" y="4571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9" name="Group 8"/>
                <p:cNvGrpSpPr/>
                <p:nvPr/>
              </p:nvGrpSpPr>
              <p:grpSpPr>
                <a:xfrm>
                  <a:off x="8135120" y="5966492"/>
                  <a:ext cx="936634" cy="369980"/>
                  <a:chOff x="8135120" y="5966492"/>
                  <a:chExt cx="936634" cy="369980"/>
                </a:xfrm>
                <a:grpFill/>
              </p:grpSpPr>
              <p:sp>
                <p:nvSpPr>
                  <p:cNvPr id="10" name="Freeform 9"/>
                  <p:cNvSpPr/>
                  <p:nvPr/>
                </p:nvSpPr>
                <p:spPr>
                  <a:xfrm>
                    <a:off x="8137392" y="5966492"/>
                    <a:ext cx="929768" cy="45719"/>
                  </a:xfrm>
                  <a:custGeom>
                    <a:avLst/>
                    <a:gdLst>
                      <a:gd name="connsiteX0" fmla="*/ 0 w 929768"/>
                      <a:gd name="connsiteY0" fmla="*/ 0 h 45719"/>
                      <a:gd name="connsiteX1" fmla="*/ 929768 w 929768"/>
                      <a:gd name="connsiteY1" fmla="*/ 0 h 45719"/>
                      <a:gd name="connsiteX2" fmla="*/ 929768 w 929768"/>
                      <a:gd name="connsiteY2" fmla="*/ 45719 h 45719"/>
                      <a:gd name="connsiteX3" fmla="*/ 0 w 929768"/>
                      <a:gd name="connsiteY3" fmla="*/ 45719 h 45719"/>
                    </a:gdLst>
                    <a:ahLst/>
                    <a:cxnLst>
                      <a:cxn ang="0">
                        <a:pos x="connsiteX0" y="connsiteY0"/>
                      </a:cxn>
                      <a:cxn ang="0">
                        <a:pos x="connsiteX1" y="connsiteY1"/>
                      </a:cxn>
                      <a:cxn ang="0">
                        <a:pos x="connsiteX2" y="connsiteY2"/>
                      </a:cxn>
                      <a:cxn ang="0">
                        <a:pos x="connsiteX3" y="connsiteY3"/>
                      </a:cxn>
                    </a:cxnLst>
                    <a:rect l="l" t="t" r="r" b="b"/>
                    <a:pathLst>
                      <a:path w="929768" h="45719">
                        <a:moveTo>
                          <a:pt x="0" y="0"/>
                        </a:moveTo>
                        <a:lnTo>
                          <a:pt x="929768" y="0"/>
                        </a:lnTo>
                        <a:lnTo>
                          <a:pt x="929768" y="45719"/>
                        </a:lnTo>
                        <a:lnTo>
                          <a:pt x="0" y="4571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Freeform 10"/>
                  <p:cNvSpPr/>
                  <p:nvPr/>
                </p:nvSpPr>
                <p:spPr>
                  <a:xfrm rot="5400000">
                    <a:off x="7979813" y="6135445"/>
                    <a:ext cx="356334" cy="45719"/>
                  </a:xfrm>
                  <a:custGeom>
                    <a:avLst/>
                    <a:gdLst>
                      <a:gd name="connsiteX0" fmla="*/ 0 w 356333"/>
                      <a:gd name="connsiteY0" fmla="*/ 45719 h 45719"/>
                      <a:gd name="connsiteX1" fmla="*/ 0 w 356333"/>
                      <a:gd name="connsiteY1" fmla="*/ 0 h 45719"/>
                      <a:gd name="connsiteX2" fmla="*/ 356333 w 356333"/>
                      <a:gd name="connsiteY2" fmla="*/ 0 h 45719"/>
                      <a:gd name="connsiteX3" fmla="*/ 356333 w 356333"/>
                      <a:gd name="connsiteY3" fmla="*/ 45719 h 45719"/>
                    </a:gdLst>
                    <a:ahLst/>
                    <a:cxnLst>
                      <a:cxn ang="0">
                        <a:pos x="connsiteX0" y="connsiteY0"/>
                      </a:cxn>
                      <a:cxn ang="0">
                        <a:pos x="connsiteX1" y="connsiteY1"/>
                      </a:cxn>
                      <a:cxn ang="0">
                        <a:pos x="connsiteX2" y="connsiteY2"/>
                      </a:cxn>
                      <a:cxn ang="0">
                        <a:pos x="connsiteX3" y="connsiteY3"/>
                      </a:cxn>
                    </a:cxnLst>
                    <a:rect l="l" t="t" r="r" b="b"/>
                    <a:pathLst>
                      <a:path w="356333" h="45719">
                        <a:moveTo>
                          <a:pt x="0" y="45719"/>
                        </a:moveTo>
                        <a:lnTo>
                          <a:pt x="0" y="0"/>
                        </a:lnTo>
                        <a:lnTo>
                          <a:pt x="356333" y="0"/>
                        </a:lnTo>
                        <a:lnTo>
                          <a:pt x="356333" y="4571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Freeform 11"/>
                  <p:cNvSpPr/>
                  <p:nvPr/>
                </p:nvSpPr>
                <p:spPr>
                  <a:xfrm rot="5400000">
                    <a:off x="8873095" y="6122711"/>
                    <a:ext cx="351599" cy="45719"/>
                  </a:xfrm>
                  <a:custGeom>
                    <a:avLst/>
                    <a:gdLst>
                      <a:gd name="connsiteX0" fmla="*/ 0 w 351599"/>
                      <a:gd name="connsiteY0" fmla="*/ 45718 h 45718"/>
                      <a:gd name="connsiteX1" fmla="*/ 0 w 351599"/>
                      <a:gd name="connsiteY1" fmla="*/ 0 h 45718"/>
                      <a:gd name="connsiteX2" fmla="*/ 351599 w 351599"/>
                      <a:gd name="connsiteY2" fmla="*/ 0 h 45718"/>
                      <a:gd name="connsiteX3" fmla="*/ 351599 w 351599"/>
                      <a:gd name="connsiteY3" fmla="*/ 45718 h 45718"/>
                    </a:gdLst>
                    <a:ahLst/>
                    <a:cxnLst>
                      <a:cxn ang="0">
                        <a:pos x="connsiteX0" y="connsiteY0"/>
                      </a:cxn>
                      <a:cxn ang="0">
                        <a:pos x="connsiteX1" y="connsiteY1"/>
                      </a:cxn>
                      <a:cxn ang="0">
                        <a:pos x="connsiteX2" y="connsiteY2"/>
                      </a:cxn>
                      <a:cxn ang="0">
                        <a:pos x="connsiteX3" y="connsiteY3"/>
                      </a:cxn>
                    </a:cxnLst>
                    <a:rect l="l" t="t" r="r" b="b"/>
                    <a:pathLst>
                      <a:path w="351599" h="45718">
                        <a:moveTo>
                          <a:pt x="0" y="45718"/>
                        </a:moveTo>
                        <a:lnTo>
                          <a:pt x="0" y="0"/>
                        </a:lnTo>
                        <a:lnTo>
                          <a:pt x="351599" y="0"/>
                        </a:lnTo>
                        <a:lnTo>
                          <a:pt x="351599" y="4571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grpSp>
      </p:grpSp>
      <p:sp>
        <p:nvSpPr>
          <p:cNvPr id="18" name="Content Placeholder 17">
            <a:extLst>
              <a:ext uri="{FF2B5EF4-FFF2-40B4-BE49-F238E27FC236}">
                <a16:creationId xmlns:a16="http://schemas.microsoft.com/office/drawing/2014/main" id="{257FF36D-9EA9-4F82-9F45-45A522DC29AE}"/>
              </a:ext>
            </a:extLst>
          </p:cNvPr>
          <p:cNvSpPr>
            <a:spLocks noGrp="1"/>
          </p:cNvSpPr>
          <p:nvPr>
            <p:ph idx="1"/>
          </p:nvPr>
        </p:nvSpPr>
        <p:spPr>
          <a:xfrm>
            <a:off x="457200" y="1499035"/>
            <a:ext cx="8458200" cy="1244165"/>
          </a:xfrm>
        </p:spPr>
        <p:txBody>
          <a:bodyPr/>
          <a:lstStyle/>
          <a:p>
            <a:r>
              <a:rPr lang="en-US" sz="3200" dirty="0"/>
              <a:t>An effective IEQ program has many benefits. One of these benefits is it ______:</a:t>
            </a:r>
          </a:p>
          <a:p>
            <a:pPr marL="0" indent="0"/>
            <a:endParaRPr lang="en-US" sz="3200" dirty="0"/>
          </a:p>
        </p:txBody>
      </p:sp>
      <p:sp>
        <p:nvSpPr>
          <p:cNvPr id="2" name="Title 1">
            <a:extLst>
              <a:ext uri="{FF2B5EF4-FFF2-40B4-BE49-F238E27FC236}">
                <a16:creationId xmlns:a16="http://schemas.microsoft.com/office/drawing/2014/main" id="{C2D448D1-671F-47EC-9DC8-61A2C98C251F}"/>
              </a:ext>
            </a:extLst>
          </p:cNvPr>
          <p:cNvSpPr>
            <a:spLocks noGrp="1"/>
          </p:cNvSpPr>
          <p:nvPr>
            <p:ph type="title"/>
          </p:nvPr>
        </p:nvSpPr>
        <p:spPr/>
        <p:txBody>
          <a:bodyPr/>
          <a:lstStyle/>
          <a:p>
            <a:r>
              <a:rPr lang="en-US" dirty="0">
                <a:solidFill>
                  <a:schemeClr val="accent1">
                    <a:lumMod val="50000"/>
                  </a:schemeClr>
                </a:solidFill>
              </a:rPr>
              <a:t>Discussion Question </a:t>
            </a:r>
          </a:p>
        </p:txBody>
      </p:sp>
      <p:sp>
        <p:nvSpPr>
          <p:cNvPr id="15" name="TextBox 14">
            <a:extLst>
              <a:ext uri="{FF2B5EF4-FFF2-40B4-BE49-F238E27FC236}">
                <a16:creationId xmlns:a16="http://schemas.microsoft.com/office/drawing/2014/main" id="{2D274571-D53E-D0E6-F682-AD379CDA9ADB}"/>
              </a:ext>
            </a:extLst>
          </p:cNvPr>
          <p:cNvSpPr txBox="1"/>
          <p:nvPr/>
        </p:nvSpPr>
        <p:spPr>
          <a:xfrm>
            <a:off x="438374" y="2834453"/>
            <a:ext cx="5317200" cy="3416320"/>
          </a:xfrm>
          <a:prstGeom prst="rect">
            <a:avLst/>
          </a:prstGeom>
          <a:noFill/>
        </p:spPr>
        <p:txBody>
          <a:bodyPr wrap="square" rtlCol="0">
            <a:spAutoFit/>
          </a:bodyPr>
          <a:lstStyle/>
          <a:p>
            <a:pPr marL="457200" indent="-457200">
              <a:buFont typeface="+mj-lt"/>
              <a:buAutoNum type="alphaUcPeriod"/>
            </a:pPr>
            <a:r>
              <a:rPr lang="en-US" dirty="0">
                <a:latin typeface="+mn-lt"/>
              </a:rPr>
              <a:t>establishes accountability and defines standards of practice.</a:t>
            </a:r>
          </a:p>
          <a:p>
            <a:pPr marL="457200" indent="-457200">
              <a:buFont typeface="+mj-lt"/>
              <a:buAutoNum type="alphaUcPeriod"/>
            </a:pPr>
            <a:r>
              <a:rPr lang="en-US" dirty="0">
                <a:latin typeface="+mn-lt"/>
              </a:rPr>
              <a:t>can be placed in a binder and easily found.</a:t>
            </a:r>
          </a:p>
          <a:p>
            <a:pPr marL="457200" indent="-457200">
              <a:buFont typeface="+mj-lt"/>
              <a:buAutoNum type="alphaUcPeriod"/>
            </a:pPr>
            <a:r>
              <a:rPr lang="en-US" dirty="0">
                <a:latin typeface="+mn-lt"/>
              </a:rPr>
              <a:t>protects the organization from litigation.</a:t>
            </a:r>
          </a:p>
          <a:p>
            <a:pPr marL="457200" indent="-457200">
              <a:buFont typeface="+mj-lt"/>
              <a:buAutoNum type="alphaUcPeriod"/>
            </a:pPr>
            <a:r>
              <a:rPr lang="en-US" dirty="0">
                <a:latin typeface="+mn-lt"/>
              </a:rPr>
              <a:t>removes responsibility from the operations staff.</a:t>
            </a:r>
          </a:p>
          <a:p>
            <a:endParaRPr lang="en-US" dirty="0"/>
          </a:p>
        </p:txBody>
      </p:sp>
    </p:spTree>
    <p:extLst>
      <p:ext uri="{BB962C8B-B14F-4D97-AF65-F5344CB8AC3E}">
        <p14:creationId xmlns:p14="http://schemas.microsoft.com/office/powerpoint/2010/main" val="1956005848"/>
      </p:ext>
    </p:extLst>
  </p:cSld>
  <p:clrMapOvr>
    <a:masterClrMapping/>
  </p:clrMapOvr>
  <p:transition>
    <p:wipe dir="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7C125B-9D55-48C1-9E32-04DD722C9D9F}"/>
              </a:ext>
            </a:extLst>
          </p:cNvPr>
          <p:cNvSpPr>
            <a:spLocks noGrp="1"/>
          </p:cNvSpPr>
          <p:nvPr>
            <p:ph type="title"/>
          </p:nvPr>
        </p:nvSpPr>
        <p:spPr/>
        <p:txBody>
          <a:bodyPr/>
          <a:lstStyle/>
          <a:p>
            <a:r>
              <a:rPr lang="en-US" dirty="0"/>
              <a:t>Effective Communication</a:t>
            </a:r>
          </a:p>
        </p:txBody>
      </p:sp>
      <p:sp>
        <p:nvSpPr>
          <p:cNvPr id="4" name="object 5">
            <a:extLst>
              <a:ext uri="{FF2B5EF4-FFF2-40B4-BE49-F238E27FC236}">
                <a16:creationId xmlns:a16="http://schemas.microsoft.com/office/drawing/2014/main" id="{347B1A6D-E558-48C0-8E67-6089EEB52893}"/>
              </a:ext>
            </a:extLst>
          </p:cNvPr>
          <p:cNvSpPr txBox="1">
            <a:spLocks/>
          </p:cNvSpPr>
          <p:nvPr/>
        </p:nvSpPr>
        <p:spPr bwMode="auto">
          <a:xfrm>
            <a:off x="304800" y="1600200"/>
            <a:ext cx="8212111" cy="1320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11206" rIns="0" bIns="0" numCol="1" rtlCol="0" anchor="ctr" anchorCtr="0" compatLnSpc="1">
            <a:prstTxWarp prst="textNoShape">
              <a:avLst/>
            </a:prstTxWarp>
            <a:spAutoFit/>
          </a:bodyPr>
          <a:lstStyle>
            <a:lvl1pPr algn="l" rtl="0" eaLnBrk="1" fontAlgn="base" hangingPunct="1">
              <a:spcBef>
                <a:spcPct val="0"/>
              </a:spcBef>
              <a:spcAft>
                <a:spcPct val="0"/>
              </a:spcAft>
              <a:defRPr sz="4000" b="1">
                <a:solidFill>
                  <a:schemeClr val="tx2"/>
                </a:solidFill>
                <a:latin typeface="+mj-lt"/>
                <a:ea typeface="+mj-ea"/>
                <a:cs typeface="+mj-cs"/>
              </a:defRPr>
            </a:lvl1pPr>
            <a:lvl2pPr algn="l" rtl="0" eaLnBrk="1" fontAlgn="base" hangingPunct="1">
              <a:spcBef>
                <a:spcPct val="0"/>
              </a:spcBef>
              <a:spcAft>
                <a:spcPct val="0"/>
              </a:spcAft>
              <a:defRPr sz="4000" b="1">
                <a:solidFill>
                  <a:schemeClr val="tx2"/>
                </a:solidFill>
                <a:latin typeface="Arial" pitchFamily="34" charset="0"/>
              </a:defRPr>
            </a:lvl2pPr>
            <a:lvl3pPr algn="l" rtl="0" eaLnBrk="1" fontAlgn="base" hangingPunct="1">
              <a:spcBef>
                <a:spcPct val="0"/>
              </a:spcBef>
              <a:spcAft>
                <a:spcPct val="0"/>
              </a:spcAft>
              <a:defRPr sz="4000" b="1">
                <a:solidFill>
                  <a:schemeClr val="tx2"/>
                </a:solidFill>
                <a:latin typeface="Arial" pitchFamily="34" charset="0"/>
              </a:defRPr>
            </a:lvl3pPr>
            <a:lvl4pPr algn="l" rtl="0" eaLnBrk="1" fontAlgn="base" hangingPunct="1">
              <a:spcBef>
                <a:spcPct val="0"/>
              </a:spcBef>
              <a:spcAft>
                <a:spcPct val="0"/>
              </a:spcAft>
              <a:defRPr sz="4000" b="1">
                <a:solidFill>
                  <a:schemeClr val="tx2"/>
                </a:solidFill>
                <a:latin typeface="Arial" pitchFamily="34" charset="0"/>
              </a:defRPr>
            </a:lvl4pPr>
            <a:lvl5pPr algn="l" rtl="0" eaLnBrk="1" fontAlgn="base" hangingPunct="1">
              <a:spcBef>
                <a:spcPct val="0"/>
              </a:spcBef>
              <a:spcAft>
                <a:spcPct val="0"/>
              </a:spcAft>
              <a:defRPr sz="4000" b="1">
                <a:solidFill>
                  <a:schemeClr val="tx2"/>
                </a:solidFill>
                <a:latin typeface="Arial" pitchFamily="34" charset="0"/>
              </a:defRPr>
            </a:lvl5pPr>
            <a:lvl6pPr marL="457200" algn="l" rtl="0" eaLnBrk="1" fontAlgn="base" hangingPunct="1">
              <a:spcBef>
                <a:spcPct val="0"/>
              </a:spcBef>
              <a:spcAft>
                <a:spcPct val="0"/>
              </a:spcAft>
              <a:defRPr sz="4000" b="1">
                <a:solidFill>
                  <a:schemeClr val="tx2"/>
                </a:solidFill>
                <a:latin typeface="Arial" pitchFamily="34" charset="0"/>
              </a:defRPr>
            </a:lvl6pPr>
            <a:lvl7pPr marL="914400" algn="l" rtl="0" eaLnBrk="1" fontAlgn="base" hangingPunct="1">
              <a:spcBef>
                <a:spcPct val="0"/>
              </a:spcBef>
              <a:spcAft>
                <a:spcPct val="0"/>
              </a:spcAft>
              <a:defRPr sz="4000" b="1">
                <a:solidFill>
                  <a:schemeClr val="tx2"/>
                </a:solidFill>
                <a:latin typeface="Arial" pitchFamily="34" charset="0"/>
              </a:defRPr>
            </a:lvl7pPr>
            <a:lvl8pPr marL="1371600" algn="l" rtl="0" eaLnBrk="1" fontAlgn="base" hangingPunct="1">
              <a:spcBef>
                <a:spcPct val="0"/>
              </a:spcBef>
              <a:spcAft>
                <a:spcPct val="0"/>
              </a:spcAft>
              <a:defRPr sz="4000" b="1">
                <a:solidFill>
                  <a:schemeClr val="tx2"/>
                </a:solidFill>
                <a:latin typeface="Arial" pitchFamily="34" charset="0"/>
              </a:defRPr>
            </a:lvl8pPr>
            <a:lvl9pPr marL="1828800" algn="l" rtl="0" eaLnBrk="1" fontAlgn="base" hangingPunct="1">
              <a:spcBef>
                <a:spcPct val="0"/>
              </a:spcBef>
              <a:spcAft>
                <a:spcPct val="0"/>
              </a:spcAft>
              <a:defRPr sz="4000" b="1">
                <a:solidFill>
                  <a:schemeClr val="tx2"/>
                </a:solidFill>
                <a:latin typeface="Arial" pitchFamily="34" charset="0"/>
              </a:defRPr>
            </a:lvl9pPr>
          </a:lstStyle>
          <a:p>
            <a:pPr marL="149046" algn="ctr">
              <a:lnSpc>
                <a:spcPts val="2321"/>
              </a:lnSpc>
              <a:spcBef>
                <a:spcPts val="88"/>
              </a:spcBef>
            </a:pPr>
            <a:r>
              <a:rPr lang="en-US" sz="2800" kern="0" spc="-4" dirty="0">
                <a:solidFill>
                  <a:schemeClr val="tx1"/>
                </a:solidFill>
                <a:latin typeface="+mn-lt"/>
              </a:rPr>
              <a:t>DEFINITION OF GOOD </a:t>
            </a:r>
            <a:r>
              <a:rPr lang="en-US" sz="2800" kern="0" spc="-13" dirty="0">
                <a:solidFill>
                  <a:schemeClr val="tx1"/>
                </a:solidFill>
                <a:latin typeface="+mn-lt"/>
              </a:rPr>
              <a:t>COMMUNICATION:</a:t>
            </a:r>
          </a:p>
          <a:p>
            <a:pPr marL="149046" algn="ctr">
              <a:lnSpc>
                <a:spcPts val="2321"/>
              </a:lnSpc>
              <a:spcBef>
                <a:spcPts val="88"/>
              </a:spcBef>
            </a:pPr>
            <a:endParaRPr lang="en-US" sz="2000" kern="0" dirty="0">
              <a:solidFill>
                <a:schemeClr val="tx1"/>
              </a:solidFill>
              <a:latin typeface="+mn-lt"/>
            </a:endParaRPr>
          </a:p>
          <a:p>
            <a:pPr marL="11206" marR="4483" algn="ctr">
              <a:lnSpc>
                <a:spcPct val="79200"/>
              </a:lnSpc>
              <a:spcBef>
                <a:spcPts val="221"/>
              </a:spcBef>
            </a:pPr>
            <a:r>
              <a:rPr lang="en-US" sz="2800" b="0" i="1" kern="0" spc="-13" dirty="0">
                <a:solidFill>
                  <a:schemeClr val="tx1"/>
                </a:solidFill>
                <a:latin typeface="+mn-lt"/>
                <a:cs typeface="Arial"/>
              </a:rPr>
              <a:t>“To create a common understanding</a:t>
            </a:r>
            <a:br>
              <a:rPr lang="en-US" sz="2800" b="0" i="1" kern="0" spc="-13" dirty="0">
                <a:solidFill>
                  <a:schemeClr val="tx1"/>
                </a:solidFill>
                <a:latin typeface="+mn-lt"/>
                <a:cs typeface="Arial"/>
              </a:rPr>
            </a:br>
            <a:r>
              <a:rPr lang="en-US" sz="2800" b="0" i="1" kern="0" spc="-13" dirty="0">
                <a:solidFill>
                  <a:schemeClr val="tx1"/>
                </a:solidFill>
                <a:latin typeface="+mn-lt"/>
                <a:cs typeface="Arial"/>
              </a:rPr>
              <a:t>between two or more people”</a:t>
            </a:r>
            <a:endParaRPr lang="en-US" sz="2800" b="0" kern="0" dirty="0">
              <a:solidFill>
                <a:schemeClr val="tx1"/>
              </a:solidFill>
              <a:latin typeface="+mn-lt"/>
              <a:cs typeface="Arial"/>
            </a:endParaRPr>
          </a:p>
        </p:txBody>
      </p:sp>
      <p:pic>
        <p:nvPicPr>
          <p:cNvPr id="43010" name="Picture 2" descr="Two Man and Two Woman Standing on Green Grass Field">
            <a:extLst>
              <a:ext uri="{FF2B5EF4-FFF2-40B4-BE49-F238E27FC236}">
                <a16:creationId xmlns:a16="http://schemas.microsoft.com/office/drawing/2014/main" id="{51816609-83D3-48B6-9ECB-DFB6F9C648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1149" y="3124200"/>
            <a:ext cx="5981701" cy="35411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7021567"/>
      </p:ext>
    </p:extLst>
  </p:cSld>
  <p:clrMapOvr>
    <a:masterClrMapping/>
  </p:clrMapOvr>
  <p:transition>
    <p:wipe dir="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0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4064"/>
          <a:stretch/>
        </p:blipFill>
        <p:spPr bwMode="auto">
          <a:xfrm>
            <a:off x="2198776" y="2286001"/>
            <a:ext cx="4746447"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itle 1"/>
          <p:cNvSpPr txBox="1">
            <a:spLocks/>
          </p:cNvSpPr>
          <p:nvPr/>
        </p:nvSpPr>
        <p:spPr>
          <a:xfrm>
            <a:off x="-3748" y="1371600"/>
            <a:ext cx="9032883" cy="1143000"/>
          </a:xfrm>
          <a:prstGeom prst="rect">
            <a:avLst/>
          </a:prstGeom>
        </p:spPr>
        <p:txBody>
          <a:bodyPr anchor="ctr"/>
          <a:lstStyle>
            <a:lvl1pPr algn="ctr" rtl="0" eaLnBrk="0" fontAlgn="base" hangingPunct="0">
              <a:spcBef>
                <a:spcPct val="0"/>
              </a:spcBef>
              <a:spcAft>
                <a:spcPct val="0"/>
              </a:spcAft>
              <a:defRPr sz="3400" b="1">
                <a:solidFill>
                  <a:schemeClr val="accent2"/>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3400" b="1">
                <a:solidFill>
                  <a:schemeClr val="accent2"/>
                </a:solidFill>
                <a:effectLst>
                  <a:outerShdw blurRad="38100" dist="38100" dir="2700000" algn="tl">
                    <a:srgbClr val="C0C0C0"/>
                  </a:outerShdw>
                </a:effectLst>
                <a:latin typeface="Calisto MT" pitchFamily="18" charset="0"/>
              </a:defRPr>
            </a:lvl2pPr>
            <a:lvl3pPr algn="ctr" rtl="0" eaLnBrk="0" fontAlgn="base" hangingPunct="0">
              <a:spcBef>
                <a:spcPct val="0"/>
              </a:spcBef>
              <a:spcAft>
                <a:spcPct val="0"/>
              </a:spcAft>
              <a:defRPr sz="3400" b="1">
                <a:solidFill>
                  <a:schemeClr val="accent2"/>
                </a:solidFill>
                <a:effectLst>
                  <a:outerShdw blurRad="38100" dist="38100" dir="2700000" algn="tl">
                    <a:srgbClr val="C0C0C0"/>
                  </a:outerShdw>
                </a:effectLst>
                <a:latin typeface="Calisto MT" pitchFamily="18" charset="0"/>
              </a:defRPr>
            </a:lvl3pPr>
            <a:lvl4pPr algn="ctr" rtl="0" eaLnBrk="0" fontAlgn="base" hangingPunct="0">
              <a:spcBef>
                <a:spcPct val="0"/>
              </a:spcBef>
              <a:spcAft>
                <a:spcPct val="0"/>
              </a:spcAft>
              <a:defRPr sz="3400" b="1">
                <a:solidFill>
                  <a:schemeClr val="accent2"/>
                </a:solidFill>
                <a:effectLst>
                  <a:outerShdw blurRad="38100" dist="38100" dir="2700000" algn="tl">
                    <a:srgbClr val="C0C0C0"/>
                  </a:outerShdw>
                </a:effectLst>
                <a:latin typeface="Calisto MT" pitchFamily="18" charset="0"/>
              </a:defRPr>
            </a:lvl4pPr>
            <a:lvl5pPr algn="ctr" rtl="0" eaLnBrk="0" fontAlgn="base" hangingPunct="0">
              <a:spcBef>
                <a:spcPct val="0"/>
              </a:spcBef>
              <a:spcAft>
                <a:spcPct val="0"/>
              </a:spcAft>
              <a:defRPr sz="3400" b="1">
                <a:solidFill>
                  <a:schemeClr val="accent2"/>
                </a:solidFill>
                <a:effectLst>
                  <a:outerShdw blurRad="38100" dist="38100" dir="2700000" algn="tl">
                    <a:srgbClr val="C0C0C0"/>
                  </a:outerShdw>
                </a:effectLst>
                <a:latin typeface="Calisto MT" pitchFamily="18" charset="0"/>
              </a:defRPr>
            </a:lvl5pPr>
            <a:lvl6pPr marL="457200" algn="ctr" rtl="0" fontAlgn="base">
              <a:spcBef>
                <a:spcPct val="0"/>
              </a:spcBef>
              <a:spcAft>
                <a:spcPct val="0"/>
              </a:spcAft>
              <a:defRPr sz="3400" b="1">
                <a:solidFill>
                  <a:schemeClr val="accent2"/>
                </a:solidFill>
                <a:effectLst>
                  <a:outerShdw blurRad="38100" dist="38100" dir="2700000" algn="tl">
                    <a:srgbClr val="C0C0C0"/>
                  </a:outerShdw>
                </a:effectLst>
                <a:latin typeface="Calisto MT" pitchFamily="18" charset="0"/>
              </a:defRPr>
            </a:lvl6pPr>
            <a:lvl7pPr marL="914400" algn="ctr" rtl="0" fontAlgn="base">
              <a:spcBef>
                <a:spcPct val="0"/>
              </a:spcBef>
              <a:spcAft>
                <a:spcPct val="0"/>
              </a:spcAft>
              <a:defRPr sz="3400" b="1">
                <a:solidFill>
                  <a:schemeClr val="accent2"/>
                </a:solidFill>
                <a:effectLst>
                  <a:outerShdw blurRad="38100" dist="38100" dir="2700000" algn="tl">
                    <a:srgbClr val="C0C0C0"/>
                  </a:outerShdw>
                </a:effectLst>
                <a:latin typeface="Calisto MT" pitchFamily="18" charset="0"/>
              </a:defRPr>
            </a:lvl7pPr>
            <a:lvl8pPr marL="1371600" algn="ctr" rtl="0" fontAlgn="base">
              <a:spcBef>
                <a:spcPct val="0"/>
              </a:spcBef>
              <a:spcAft>
                <a:spcPct val="0"/>
              </a:spcAft>
              <a:defRPr sz="3400" b="1">
                <a:solidFill>
                  <a:schemeClr val="accent2"/>
                </a:solidFill>
                <a:effectLst>
                  <a:outerShdw blurRad="38100" dist="38100" dir="2700000" algn="tl">
                    <a:srgbClr val="C0C0C0"/>
                  </a:outerShdw>
                </a:effectLst>
                <a:latin typeface="Calisto MT" pitchFamily="18" charset="0"/>
              </a:defRPr>
            </a:lvl8pPr>
            <a:lvl9pPr marL="1828800" algn="ctr" rtl="0" fontAlgn="base">
              <a:spcBef>
                <a:spcPct val="0"/>
              </a:spcBef>
              <a:spcAft>
                <a:spcPct val="0"/>
              </a:spcAft>
              <a:defRPr sz="3400" b="1">
                <a:solidFill>
                  <a:schemeClr val="accent2"/>
                </a:solidFill>
                <a:effectLst>
                  <a:outerShdw blurRad="38100" dist="38100" dir="2700000" algn="tl">
                    <a:srgbClr val="C0C0C0"/>
                  </a:outerShdw>
                </a:effectLst>
                <a:latin typeface="Calisto MT" pitchFamily="18" charset="0"/>
              </a:defRPr>
            </a:lvl9pPr>
          </a:lstStyle>
          <a:p>
            <a:r>
              <a:rPr lang="en-US" sz="3600" dirty="0">
                <a:solidFill>
                  <a:schemeClr val="tx1"/>
                </a:solidFill>
                <a:latin typeface="+mn-lt"/>
                <a:ea typeface="Verdana" pitchFamily="34" charset="0"/>
                <a:cs typeface="Verdana" pitchFamily="34" charset="0"/>
              </a:rPr>
              <a:t>Communication</a:t>
            </a:r>
            <a:br>
              <a:rPr lang="en-US" sz="3600" dirty="0">
                <a:solidFill>
                  <a:schemeClr val="tx1"/>
                </a:solidFill>
                <a:latin typeface="+mn-lt"/>
                <a:ea typeface="Verdana" pitchFamily="34" charset="0"/>
                <a:cs typeface="Verdana" pitchFamily="34" charset="0"/>
              </a:rPr>
            </a:br>
            <a:r>
              <a:rPr lang="en-US" sz="3600" dirty="0">
                <a:solidFill>
                  <a:schemeClr val="tx1"/>
                </a:solidFill>
                <a:latin typeface="+mn-lt"/>
                <a:ea typeface="Verdana" pitchFamily="34" charset="0"/>
                <a:cs typeface="Verdana" pitchFamily="34" charset="0"/>
              </a:rPr>
              <a:t>Is a Two-Way Street</a:t>
            </a:r>
          </a:p>
        </p:txBody>
      </p:sp>
      <p:sp>
        <p:nvSpPr>
          <p:cNvPr id="8" name="Title 10">
            <a:extLst>
              <a:ext uri="{FF2B5EF4-FFF2-40B4-BE49-F238E27FC236}">
                <a16:creationId xmlns:a16="http://schemas.microsoft.com/office/drawing/2014/main" id="{550E55FE-1B36-44B9-9754-7835DCE65F8F}"/>
              </a:ext>
            </a:extLst>
          </p:cNvPr>
          <p:cNvSpPr>
            <a:spLocks noGrp="1"/>
          </p:cNvSpPr>
          <p:nvPr>
            <p:ph type="title"/>
          </p:nvPr>
        </p:nvSpPr>
        <p:spPr/>
        <p:txBody>
          <a:bodyPr/>
          <a:lstStyle/>
          <a:p>
            <a:r>
              <a:rPr lang="en-US" dirty="0"/>
              <a:t>Effective Communication</a:t>
            </a:r>
          </a:p>
        </p:txBody>
      </p:sp>
    </p:spTree>
    <p:extLst>
      <p:ext uri="{BB962C8B-B14F-4D97-AF65-F5344CB8AC3E}">
        <p14:creationId xmlns:p14="http://schemas.microsoft.com/office/powerpoint/2010/main" val="1240040656"/>
      </p:ext>
    </p:extLst>
  </p:cSld>
  <p:clrMapOvr>
    <a:masterClrMapping/>
  </p:clrMapOvr>
  <p:transition>
    <p:wipe dir="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2819400"/>
            <a:ext cx="7696201" cy="3657600"/>
          </a:xfrm>
        </p:spPr>
        <p:style>
          <a:lnRef idx="1">
            <a:schemeClr val="accent1"/>
          </a:lnRef>
          <a:fillRef idx="2">
            <a:schemeClr val="accent1"/>
          </a:fillRef>
          <a:effectRef idx="1">
            <a:schemeClr val="accent1"/>
          </a:effectRef>
          <a:fontRef idx="minor">
            <a:schemeClr val="dk1"/>
          </a:fontRef>
        </p:style>
        <p:txBody>
          <a:bodyPr/>
          <a:lstStyle/>
          <a:p>
            <a:endParaRPr lang="en-US" dirty="0"/>
          </a:p>
          <a:p>
            <a:pPr marL="0" indent="0" algn="just"/>
            <a:r>
              <a:rPr lang="en-US" b="0" dirty="0">
                <a:effectLst/>
              </a:rPr>
              <a:t>Memo:  From now on, I want everyone to take their breaks in the cafeteria because we have had food left in the work area which causes bugs and creates a terrible work environment.  Anyone who eats food outside of the cafeteria will be violating a company rule.  </a:t>
            </a:r>
          </a:p>
        </p:txBody>
      </p:sp>
      <p:sp>
        <p:nvSpPr>
          <p:cNvPr id="10" name="Title 10">
            <a:extLst>
              <a:ext uri="{FF2B5EF4-FFF2-40B4-BE49-F238E27FC236}">
                <a16:creationId xmlns:a16="http://schemas.microsoft.com/office/drawing/2014/main" id="{A3FE59B3-F24F-4778-B977-EACEE9152B7F}"/>
              </a:ext>
            </a:extLst>
          </p:cNvPr>
          <p:cNvSpPr>
            <a:spLocks noGrp="1"/>
          </p:cNvSpPr>
          <p:nvPr>
            <p:ph type="title"/>
          </p:nvPr>
        </p:nvSpPr>
        <p:spPr/>
        <p:txBody>
          <a:bodyPr/>
          <a:lstStyle/>
          <a:p>
            <a:r>
              <a:rPr lang="en-US" dirty="0"/>
              <a:t>Example of Non-Effective Communication</a:t>
            </a:r>
          </a:p>
        </p:txBody>
      </p:sp>
      <p:sp>
        <p:nvSpPr>
          <p:cNvPr id="2" name="TextBox 1">
            <a:extLst>
              <a:ext uri="{FF2B5EF4-FFF2-40B4-BE49-F238E27FC236}">
                <a16:creationId xmlns:a16="http://schemas.microsoft.com/office/drawing/2014/main" id="{1E45CD56-A3C8-1BD5-5314-4A83579E0F31}"/>
              </a:ext>
            </a:extLst>
          </p:cNvPr>
          <p:cNvSpPr txBox="1"/>
          <p:nvPr/>
        </p:nvSpPr>
        <p:spPr>
          <a:xfrm>
            <a:off x="1352938" y="1600200"/>
            <a:ext cx="6471644" cy="1446550"/>
          </a:xfrm>
          <a:prstGeom prst="rect">
            <a:avLst/>
          </a:prstGeom>
          <a:noFill/>
        </p:spPr>
        <p:txBody>
          <a:bodyPr wrap="none" rtlCol="0">
            <a:spAutoFit/>
          </a:bodyPr>
          <a:lstStyle/>
          <a:p>
            <a:pPr algn="ctr"/>
            <a:r>
              <a:rPr lang="en-US" sz="3200" dirty="0">
                <a:latin typeface="+mn-lt"/>
              </a:rPr>
              <a:t>How would we make this message</a:t>
            </a:r>
            <a:br>
              <a:rPr lang="en-US" sz="3200" dirty="0">
                <a:latin typeface="+mn-lt"/>
              </a:rPr>
            </a:br>
            <a:r>
              <a:rPr lang="en-US" sz="3200" dirty="0">
                <a:latin typeface="+mn-lt"/>
              </a:rPr>
              <a:t>more clear and concise? </a:t>
            </a:r>
          </a:p>
          <a:p>
            <a:endParaRPr lang="en-US" dirty="0"/>
          </a:p>
        </p:txBody>
      </p:sp>
    </p:spTree>
    <p:extLst>
      <p:ext uri="{BB962C8B-B14F-4D97-AF65-F5344CB8AC3E}">
        <p14:creationId xmlns:p14="http://schemas.microsoft.com/office/powerpoint/2010/main" val="2027591230"/>
      </p:ext>
    </p:extLst>
  </p:cSld>
  <p:clrMapOvr>
    <a:masterClrMapping/>
  </p:clrMapOvr>
  <p:transition>
    <p:wipe dir="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2667000"/>
            <a:ext cx="8229600" cy="2209800"/>
          </a:xfrm>
        </p:spPr>
        <p:style>
          <a:lnRef idx="1">
            <a:schemeClr val="accent1"/>
          </a:lnRef>
          <a:fillRef idx="2">
            <a:schemeClr val="accent1"/>
          </a:fillRef>
          <a:effectRef idx="1">
            <a:schemeClr val="accent1"/>
          </a:effectRef>
          <a:fontRef idx="minor">
            <a:schemeClr val="dk1"/>
          </a:fontRef>
        </p:style>
        <p:txBody>
          <a:bodyPr/>
          <a:lstStyle/>
          <a:p>
            <a:endParaRPr lang="en-US" dirty="0"/>
          </a:p>
          <a:p>
            <a:pPr marL="0" indent="0" algn="just"/>
            <a:r>
              <a:rPr lang="en-US" b="0" dirty="0">
                <a:effectLst/>
              </a:rPr>
              <a:t>Memo – May 31:  To eliminate spills and damage, effectively immediately, no food or beverages will be allowed outside of the cafeteria. </a:t>
            </a:r>
          </a:p>
        </p:txBody>
      </p:sp>
      <p:sp>
        <p:nvSpPr>
          <p:cNvPr id="8" name="Title 7">
            <a:extLst>
              <a:ext uri="{FF2B5EF4-FFF2-40B4-BE49-F238E27FC236}">
                <a16:creationId xmlns:a16="http://schemas.microsoft.com/office/drawing/2014/main" id="{F9A0908B-E4F2-44D0-8A6C-E67CD744FFE2}"/>
              </a:ext>
            </a:extLst>
          </p:cNvPr>
          <p:cNvSpPr>
            <a:spLocks noGrp="1"/>
          </p:cNvSpPr>
          <p:nvPr>
            <p:ph type="title"/>
          </p:nvPr>
        </p:nvSpPr>
        <p:spPr/>
        <p:txBody>
          <a:bodyPr/>
          <a:lstStyle/>
          <a:p>
            <a:r>
              <a:rPr lang="en-US" dirty="0"/>
              <a:t>Example of Effective Communication</a:t>
            </a:r>
          </a:p>
        </p:txBody>
      </p:sp>
      <p:sp>
        <p:nvSpPr>
          <p:cNvPr id="2" name="TextBox 1">
            <a:extLst>
              <a:ext uri="{FF2B5EF4-FFF2-40B4-BE49-F238E27FC236}">
                <a16:creationId xmlns:a16="http://schemas.microsoft.com/office/drawing/2014/main" id="{DB61AA24-F257-4308-3CC1-4FE83EC7F511}"/>
              </a:ext>
            </a:extLst>
          </p:cNvPr>
          <p:cNvSpPr txBox="1"/>
          <p:nvPr/>
        </p:nvSpPr>
        <p:spPr>
          <a:xfrm>
            <a:off x="2677147" y="1905000"/>
            <a:ext cx="3942106" cy="954107"/>
          </a:xfrm>
          <a:prstGeom prst="rect">
            <a:avLst/>
          </a:prstGeom>
          <a:noFill/>
        </p:spPr>
        <p:txBody>
          <a:bodyPr wrap="none" rtlCol="0">
            <a:spAutoFit/>
          </a:bodyPr>
          <a:lstStyle/>
          <a:p>
            <a:pPr algn="ctr"/>
            <a:r>
              <a:rPr lang="en-US" sz="3200" dirty="0">
                <a:latin typeface="+mn-lt"/>
              </a:rPr>
              <a:t>Improved Example:  </a:t>
            </a:r>
          </a:p>
          <a:p>
            <a:endParaRPr lang="en-US" dirty="0"/>
          </a:p>
        </p:txBody>
      </p:sp>
    </p:spTree>
    <p:extLst>
      <p:ext uri="{BB962C8B-B14F-4D97-AF65-F5344CB8AC3E}">
        <p14:creationId xmlns:p14="http://schemas.microsoft.com/office/powerpoint/2010/main" val="2459702003"/>
      </p:ext>
    </p:extLst>
  </p:cSld>
  <p:clrMapOvr>
    <a:masterClrMapping/>
  </p:clrMapOvr>
  <p:transition>
    <p:wipe dir="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050CC81-C1AF-4F8C-9C85-981575A70388}"/>
              </a:ext>
            </a:extLst>
          </p:cNvPr>
          <p:cNvSpPr/>
          <p:nvPr/>
        </p:nvSpPr>
        <p:spPr>
          <a:xfrm>
            <a:off x="7350368" y="0"/>
            <a:ext cx="1793631" cy="926629"/>
          </a:xfrm>
          <a:prstGeom prst="rect">
            <a:avLst/>
          </a:prstGeom>
          <a:solidFill>
            <a:schemeClr val="bg1"/>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F5C6F314-2C36-40F8-9A45-14BFE1E004E3}"/>
              </a:ext>
            </a:extLst>
          </p:cNvPr>
          <p:cNvSpPr/>
          <p:nvPr/>
        </p:nvSpPr>
        <p:spPr>
          <a:xfrm>
            <a:off x="7447083" y="-1429"/>
            <a:ext cx="1696916" cy="6866851"/>
          </a:xfrm>
          <a:prstGeom prst="rect">
            <a:avLst/>
          </a:prstGeom>
          <a:solidFill>
            <a:schemeClr val="accent4">
              <a:lumMod val="40000"/>
              <a:lumOff val="6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grpSp>
        <p:nvGrpSpPr>
          <p:cNvPr id="10" name="Group 9">
            <a:extLst>
              <a:ext uri="{FF2B5EF4-FFF2-40B4-BE49-F238E27FC236}">
                <a16:creationId xmlns:a16="http://schemas.microsoft.com/office/drawing/2014/main" id="{EEF8A933-B578-4BA0-BAFC-87B5CDF89972}"/>
              </a:ext>
            </a:extLst>
          </p:cNvPr>
          <p:cNvGrpSpPr>
            <a:grpSpLocks noChangeAspect="1"/>
          </p:cNvGrpSpPr>
          <p:nvPr/>
        </p:nvGrpSpPr>
        <p:grpSpPr>
          <a:xfrm flipH="1">
            <a:off x="-42971" y="1428"/>
            <a:ext cx="7490055" cy="6866851"/>
            <a:chOff x="3162638" y="196644"/>
            <a:chExt cx="5813725" cy="5329999"/>
          </a:xfrm>
          <a:effectLst>
            <a:outerShdw blurRad="127000" dist="38100" algn="l" rotWithShape="0">
              <a:prstClr val="black">
                <a:alpha val="40000"/>
              </a:prstClr>
            </a:outerShdw>
          </a:effectLst>
        </p:grpSpPr>
        <p:pic>
          <p:nvPicPr>
            <p:cNvPr id="14" name="Picture Placeholder 3">
              <a:extLst>
                <a:ext uri="{FF2B5EF4-FFF2-40B4-BE49-F238E27FC236}">
                  <a16:creationId xmlns:a16="http://schemas.microsoft.com/office/drawing/2014/main" id="{1D07C40B-3BFC-4D4E-8596-E88F7BFC6F18}"/>
                </a:ext>
              </a:extLst>
            </p:cNvPr>
            <p:cNvPicPr>
              <a:picLocks noChangeAspect="1"/>
            </p:cNvPicPr>
            <p:nvPr/>
          </p:nvPicPr>
          <p:blipFill>
            <a:blip r:embed="rId3">
              <a:extLst>
                <a:ext uri="{28A0092B-C50C-407E-A947-70E740481C1C}">
                  <a14:useLocalDpi xmlns:a14="http://schemas.microsoft.com/office/drawing/2010/main" val="0"/>
                </a:ext>
              </a:extLst>
            </a:blip>
            <a:srcRect l="13689" r="13689"/>
            <a:stretch>
              <a:fillRect/>
            </a:stretch>
          </p:blipFill>
          <p:spPr>
            <a:xfrm>
              <a:off x="3174275" y="196644"/>
              <a:ext cx="5802088" cy="5329999"/>
            </a:xfrm>
            <a:custGeom>
              <a:avLst/>
              <a:gdLst>
                <a:gd name="connsiteX0" fmla="*/ 0 w 6636689"/>
                <a:gd name="connsiteY0" fmla="*/ 0 h 4856919"/>
                <a:gd name="connsiteX1" fmla="*/ 6636689 w 6636689"/>
                <a:gd name="connsiteY1" fmla="*/ 0 h 4856919"/>
                <a:gd name="connsiteX2" fmla="*/ 6636689 w 6636689"/>
                <a:gd name="connsiteY2" fmla="*/ 4856919 h 4856919"/>
                <a:gd name="connsiteX3" fmla="*/ 0 w 6636689"/>
                <a:gd name="connsiteY3" fmla="*/ 4856919 h 4856919"/>
              </a:gdLst>
              <a:ahLst/>
              <a:cxnLst>
                <a:cxn ang="0">
                  <a:pos x="connsiteX0" y="connsiteY0"/>
                </a:cxn>
                <a:cxn ang="0">
                  <a:pos x="connsiteX1" y="connsiteY1"/>
                </a:cxn>
                <a:cxn ang="0">
                  <a:pos x="connsiteX2" y="connsiteY2"/>
                </a:cxn>
                <a:cxn ang="0">
                  <a:pos x="connsiteX3" y="connsiteY3"/>
                </a:cxn>
              </a:cxnLst>
              <a:rect l="l" t="t" r="r" b="b"/>
              <a:pathLst>
                <a:path w="6636689" h="4856919">
                  <a:moveTo>
                    <a:pt x="0" y="0"/>
                  </a:moveTo>
                  <a:lnTo>
                    <a:pt x="6636689" y="0"/>
                  </a:lnTo>
                  <a:lnTo>
                    <a:pt x="6636689" y="4856919"/>
                  </a:lnTo>
                  <a:lnTo>
                    <a:pt x="0" y="4856919"/>
                  </a:lnTo>
                  <a:close/>
                </a:path>
              </a:pathLst>
            </a:custGeom>
          </p:spPr>
        </p:pic>
        <p:sp>
          <p:nvSpPr>
            <p:cNvPr id="15" name="Rectangle 14">
              <a:extLst>
                <a:ext uri="{FF2B5EF4-FFF2-40B4-BE49-F238E27FC236}">
                  <a16:creationId xmlns:a16="http://schemas.microsoft.com/office/drawing/2014/main" id="{640F711F-3601-4DC0-BB58-956E4A48E836}"/>
                </a:ext>
              </a:extLst>
            </p:cNvPr>
            <p:cNvSpPr/>
            <p:nvPr/>
          </p:nvSpPr>
          <p:spPr>
            <a:xfrm>
              <a:off x="3162638" y="196644"/>
              <a:ext cx="5802087" cy="5329999"/>
            </a:xfrm>
            <a:prstGeom prst="rect">
              <a:avLst/>
            </a:prstGeom>
            <a:solidFill>
              <a:srgbClr val="2A599E">
                <a:alpha val="2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dirty="0"/>
            </a:p>
          </p:txBody>
        </p:sp>
      </p:grpSp>
      <p:sp>
        <p:nvSpPr>
          <p:cNvPr id="11" name="Rectangle 10">
            <a:extLst>
              <a:ext uri="{FF2B5EF4-FFF2-40B4-BE49-F238E27FC236}">
                <a16:creationId xmlns:a16="http://schemas.microsoft.com/office/drawing/2014/main" id="{C3C51B96-B053-4E6B-8701-ECD76038B71E}"/>
              </a:ext>
            </a:extLst>
          </p:cNvPr>
          <p:cNvSpPr/>
          <p:nvPr/>
        </p:nvSpPr>
        <p:spPr>
          <a:xfrm>
            <a:off x="4237810" y="1907931"/>
            <a:ext cx="4914982" cy="2511669"/>
          </a:xfrm>
          <a:prstGeom prst="rect">
            <a:avLst/>
          </a:prstGeom>
          <a:solidFill>
            <a:schemeClr val="bg1">
              <a:lumMod val="95000"/>
              <a:alpha val="80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p>
        </p:txBody>
      </p:sp>
      <p:sp>
        <p:nvSpPr>
          <p:cNvPr id="50178" name="Rectangle 3">
            <a:extLst>
              <a:ext uri="{FF2B5EF4-FFF2-40B4-BE49-F238E27FC236}">
                <a16:creationId xmlns:a16="http://schemas.microsoft.com/office/drawing/2014/main" id="{98FCC6FF-56D5-45E4-891F-01D2CECE4E48}"/>
              </a:ext>
            </a:extLst>
          </p:cNvPr>
          <p:cNvSpPr>
            <a:spLocks noGrp="1" noChangeArrowheads="1"/>
          </p:cNvSpPr>
          <p:nvPr>
            <p:ph type="subTitle" idx="4294967295"/>
          </p:nvPr>
        </p:nvSpPr>
        <p:spPr>
          <a:xfrm>
            <a:off x="4333875" y="2743200"/>
            <a:ext cx="4810125" cy="609600"/>
          </a:xfrm>
          <a:noFill/>
        </p:spPr>
        <p:txBody>
          <a:bodyPr>
            <a:normAutofit/>
          </a:bodyPr>
          <a:lstStyle/>
          <a:p>
            <a:pPr marL="0" indent="0" algn="ctr">
              <a:spcBef>
                <a:spcPct val="0"/>
              </a:spcBef>
            </a:pPr>
            <a:r>
              <a:rPr lang="en-US" dirty="0"/>
              <a:t>Communications Case Study</a:t>
            </a:r>
            <a:endParaRPr lang="en-US" altLang="en-US" sz="2800" dirty="0"/>
          </a:p>
        </p:txBody>
      </p:sp>
      <p:sp>
        <p:nvSpPr>
          <p:cNvPr id="50181" name="Rectangle 2">
            <a:extLst>
              <a:ext uri="{FF2B5EF4-FFF2-40B4-BE49-F238E27FC236}">
                <a16:creationId xmlns:a16="http://schemas.microsoft.com/office/drawing/2014/main" id="{C8D08A96-D12D-49D0-B6CD-189F817269FE}"/>
              </a:ext>
            </a:extLst>
          </p:cNvPr>
          <p:cNvSpPr>
            <a:spLocks noGrp="1" noChangeArrowheads="1"/>
          </p:cNvSpPr>
          <p:nvPr>
            <p:ph type="ctrTitle" idx="4294967295"/>
          </p:nvPr>
        </p:nvSpPr>
        <p:spPr>
          <a:xfrm>
            <a:off x="4237038" y="1990725"/>
            <a:ext cx="4906962" cy="842963"/>
          </a:xfrm>
          <a:noFill/>
        </p:spPr>
        <p:txBody>
          <a:bodyPr anchor="ctr"/>
          <a:lstStyle/>
          <a:p>
            <a:pPr algn="ctr" eaLnBrk="1" hangingPunct="1"/>
            <a:r>
              <a:rPr lang="en-US" altLang="en-US" sz="3500" b="0" dirty="0">
                <a:solidFill>
                  <a:schemeClr val="accent1">
                    <a:lumMod val="50000"/>
                  </a:schemeClr>
                </a:solidFill>
              </a:rPr>
              <a:t>Learning Activity #6</a:t>
            </a:r>
          </a:p>
        </p:txBody>
      </p:sp>
      <p:sp>
        <p:nvSpPr>
          <p:cNvPr id="3" name="Slide Number Placeholder 2">
            <a:extLst>
              <a:ext uri="{FF2B5EF4-FFF2-40B4-BE49-F238E27FC236}">
                <a16:creationId xmlns:a16="http://schemas.microsoft.com/office/drawing/2014/main" id="{39DA2579-37A1-4E03-A230-143EEBF69F54}"/>
              </a:ext>
            </a:extLst>
          </p:cNvPr>
          <p:cNvSpPr>
            <a:spLocks noGrp="1"/>
          </p:cNvSpPr>
          <p:nvPr>
            <p:ph type="sldNum" sz="quarter" idx="12"/>
          </p:nvPr>
        </p:nvSpPr>
        <p:spPr/>
        <p:txBody>
          <a:bodyPr/>
          <a:lstStyle/>
          <a:p>
            <a:fld id="{401CF334-2D5C-4859-84A6-CA7E6E43FAEB}" type="slidenum">
              <a:rPr lang="en-US" smtClean="0"/>
              <a:t>78</a:t>
            </a:fld>
            <a:endParaRPr lang="en-US" dirty="0"/>
          </a:p>
        </p:txBody>
      </p:sp>
      <p:sp>
        <p:nvSpPr>
          <p:cNvPr id="2" name="TextBox 1">
            <a:extLst>
              <a:ext uri="{FF2B5EF4-FFF2-40B4-BE49-F238E27FC236}">
                <a16:creationId xmlns:a16="http://schemas.microsoft.com/office/drawing/2014/main" id="{F0A4B325-5172-BE97-1DF3-876D8788DF0C}"/>
              </a:ext>
            </a:extLst>
          </p:cNvPr>
          <p:cNvSpPr txBox="1"/>
          <p:nvPr/>
        </p:nvSpPr>
        <p:spPr>
          <a:xfrm>
            <a:off x="5361727" y="3397389"/>
            <a:ext cx="2657583" cy="707886"/>
          </a:xfrm>
          <a:prstGeom prst="rect">
            <a:avLst/>
          </a:prstGeom>
          <a:noFill/>
        </p:spPr>
        <p:txBody>
          <a:bodyPr wrap="square" rtlCol="0">
            <a:spAutoFit/>
          </a:bodyPr>
          <a:lstStyle/>
          <a:p>
            <a:pPr algn="ctr"/>
            <a:r>
              <a:rPr lang="en-US" sz="2000" i="1" dirty="0">
                <a:latin typeface="+mn-lt"/>
              </a:rPr>
              <a:t>Turn to the Appendix of your handbook</a:t>
            </a:r>
          </a:p>
        </p:txBody>
      </p:sp>
    </p:spTree>
    <p:extLst>
      <p:ext uri="{BB962C8B-B14F-4D97-AF65-F5344CB8AC3E}">
        <p14:creationId xmlns:p14="http://schemas.microsoft.com/office/powerpoint/2010/main" val="4055949502"/>
      </p:ext>
    </p:extLst>
  </p:cSld>
  <p:clrMapOvr>
    <a:masterClrMapping/>
  </p:clrMapOvr>
  <p:transition>
    <p:wipe dir="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3">
            <a:extLst>
              <a:ext uri="{FF2B5EF4-FFF2-40B4-BE49-F238E27FC236}">
                <a16:creationId xmlns:a16="http://schemas.microsoft.com/office/drawing/2014/main" id="{184A7BF5-EFB9-4EC3-9609-9C945FD227A3}"/>
              </a:ext>
            </a:extLst>
          </p:cNvPr>
          <p:cNvGraphicFramePr>
            <a:graphicFrameLocks noGrp="1"/>
          </p:cNvGraphicFramePr>
          <p:nvPr>
            <p:ph idx="1"/>
            <p:extLst>
              <p:ext uri="{D42A27DB-BD31-4B8C-83A1-F6EECF244321}">
                <p14:modId xmlns:p14="http://schemas.microsoft.com/office/powerpoint/2010/main" val="2474674487"/>
              </p:ext>
            </p:extLst>
          </p:nvPr>
        </p:nvGraphicFramePr>
        <p:xfrm>
          <a:off x="685800" y="1828800"/>
          <a:ext cx="7772400" cy="4114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a:extLst>
              <a:ext uri="{FF2B5EF4-FFF2-40B4-BE49-F238E27FC236}">
                <a16:creationId xmlns:a16="http://schemas.microsoft.com/office/drawing/2014/main" id="{BDD6076D-24C7-4617-85CB-56229F03C593}"/>
              </a:ext>
            </a:extLst>
          </p:cNvPr>
          <p:cNvSpPr>
            <a:spLocks noGrp="1"/>
          </p:cNvSpPr>
          <p:nvPr>
            <p:ph type="title"/>
          </p:nvPr>
        </p:nvSpPr>
        <p:spPr/>
        <p:txBody>
          <a:bodyPr wrap="square" anchor="ctr">
            <a:normAutofit/>
          </a:bodyPr>
          <a:lstStyle/>
          <a:p>
            <a:r>
              <a:rPr lang="en-US" dirty="0"/>
              <a:t>What Did We Learn?</a:t>
            </a:r>
          </a:p>
        </p:txBody>
      </p:sp>
    </p:spTree>
    <p:extLst>
      <p:ext uri="{BB962C8B-B14F-4D97-AF65-F5344CB8AC3E}">
        <p14:creationId xmlns:p14="http://schemas.microsoft.com/office/powerpoint/2010/main" val="2557303856"/>
      </p:ext>
    </p:extLst>
  </p:cSld>
  <p:clrMapOvr>
    <a:masterClrMapping/>
  </p:clrMapOvr>
  <p:transition>
    <p:wipe dir="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sz="half" idx="1"/>
          </p:nvPr>
        </p:nvSpPr>
        <p:spPr>
          <a:xfrm>
            <a:off x="286646" y="1676400"/>
            <a:ext cx="8305800" cy="4114800"/>
          </a:xfrm>
        </p:spPr>
        <p:txBody>
          <a:bodyPr lIns="90488" tIns="44450" rIns="90488" bIns="44450"/>
          <a:lstStyle/>
          <a:p>
            <a:pPr marL="457200" indent="-457200">
              <a:spcAft>
                <a:spcPct val="20000"/>
              </a:spcAft>
              <a:buFont typeface="Arial" panose="020B0604020202020204" pitchFamily="34" charset="0"/>
              <a:buChar char="•"/>
            </a:pPr>
            <a:r>
              <a:rPr lang="en-US" altLang="en-US" sz="3200" dirty="0"/>
              <a:t>Reduced productivity and worker morale</a:t>
            </a:r>
          </a:p>
          <a:p>
            <a:pPr marL="457200" indent="-457200">
              <a:spcAft>
                <a:spcPct val="20000"/>
              </a:spcAft>
              <a:buFont typeface="Arial" panose="020B0604020202020204" pitchFamily="34" charset="0"/>
              <a:buChar char="•"/>
            </a:pPr>
            <a:r>
              <a:rPr lang="en-US" altLang="en-US" sz="3200" dirty="0"/>
              <a:t>Costs of inspections and testing to identify and mitigate problems</a:t>
            </a:r>
          </a:p>
          <a:p>
            <a:pPr marL="457200" indent="-457200">
              <a:spcAft>
                <a:spcPct val="20000"/>
              </a:spcAft>
              <a:buFont typeface="Arial" panose="020B0604020202020204" pitchFamily="34" charset="0"/>
              <a:buChar char="•"/>
            </a:pPr>
            <a:r>
              <a:rPr lang="en-US" altLang="en-US" sz="3200" dirty="0"/>
              <a:t>Workers’ compensation costs</a:t>
            </a:r>
          </a:p>
          <a:p>
            <a:pPr marL="457200" indent="-457200">
              <a:spcAft>
                <a:spcPct val="20000"/>
              </a:spcAft>
              <a:buFont typeface="Arial" panose="020B0604020202020204" pitchFamily="34" charset="0"/>
              <a:buChar char="•"/>
            </a:pPr>
            <a:r>
              <a:rPr lang="en-US" altLang="en-US" sz="3200" dirty="0"/>
              <a:t>Increased absenteeism</a:t>
            </a:r>
          </a:p>
          <a:p>
            <a:pPr marL="457200" indent="-457200">
              <a:spcAft>
                <a:spcPct val="20000"/>
              </a:spcAft>
              <a:buFont typeface="Arial" panose="020B0604020202020204" pitchFamily="34" charset="0"/>
              <a:buChar char="•"/>
            </a:pPr>
            <a:r>
              <a:rPr lang="en-US" altLang="en-US" sz="3200" dirty="0"/>
              <a:t>Owner liability</a:t>
            </a:r>
          </a:p>
        </p:txBody>
      </p:sp>
      <p:sp>
        <p:nvSpPr>
          <p:cNvPr id="16386" name="Rectangle 2"/>
          <p:cNvSpPr>
            <a:spLocks noGrp="1" noChangeArrowheads="1"/>
          </p:cNvSpPr>
          <p:nvPr>
            <p:ph type="title"/>
          </p:nvPr>
        </p:nvSpPr>
        <p:spPr>
          <a:xfrm>
            <a:off x="285750" y="381000"/>
            <a:ext cx="6267450" cy="762000"/>
          </a:xfrm>
        </p:spPr>
        <p:txBody>
          <a:bodyPr lIns="90488" tIns="44450" rIns="90488" bIns="44450"/>
          <a:lstStyle/>
          <a:p>
            <a:r>
              <a:rPr lang="en-US" altLang="en-US" sz="4400" dirty="0"/>
              <a:t>Costs of IEQ Problems</a:t>
            </a:r>
          </a:p>
        </p:txBody>
      </p:sp>
      <p:pic>
        <p:nvPicPr>
          <p:cNvPr id="6" name="Picture Placeholder 16" descr="Stacks of gold coins">
            <a:extLst>
              <a:ext uri="{FF2B5EF4-FFF2-40B4-BE49-F238E27FC236}">
                <a16:creationId xmlns:a16="http://schemas.microsoft.com/office/drawing/2014/main" id="{C6020ABC-CE82-4142-BABA-84973CF53E23}"/>
              </a:ext>
            </a:extLst>
          </p:cNvPr>
          <p:cNvPicPr>
            <a:picLocks noChangeAspect="1"/>
          </p:cNvPicPr>
          <p:nvPr/>
        </p:nvPicPr>
        <p:blipFill>
          <a:blip r:embed="rId3" cstate="print">
            <a:extLst>
              <a:ext uri="{28A0092B-C50C-407E-A947-70E740481C1C}">
                <a14:useLocalDpi xmlns:a14="http://schemas.microsoft.com/office/drawing/2010/main" val="0"/>
              </a:ext>
            </a:extLst>
          </a:blip>
          <a:srcRect l="22958" r="22958"/>
          <a:stretch/>
        </p:blipFill>
        <p:spPr>
          <a:xfrm>
            <a:off x="6503967" y="4114800"/>
            <a:ext cx="2122455" cy="2617695"/>
          </a:xfrm>
          <a:custGeom>
            <a:avLst/>
            <a:gdLst>
              <a:gd name="connsiteX0" fmla="*/ 0 w 5237018"/>
              <a:gd name="connsiteY0" fmla="*/ 0 h 5237018"/>
              <a:gd name="connsiteX1" fmla="*/ 5237018 w 5237018"/>
              <a:gd name="connsiteY1" fmla="*/ 0 h 5237018"/>
              <a:gd name="connsiteX2" fmla="*/ 5237018 w 5237018"/>
              <a:gd name="connsiteY2" fmla="*/ 5237018 h 5237018"/>
              <a:gd name="connsiteX3" fmla="*/ 0 w 5237018"/>
              <a:gd name="connsiteY3" fmla="*/ 5237018 h 5237018"/>
            </a:gdLst>
            <a:ahLst/>
            <a:cxnLst>
              <a:cxn ang="0">
                <a:pos x="connsiteX0" y="connsiteY0"/>
              </a:cxn>
              <a:cxn ang="0">
                <a:pos x="connsiteX1" y="connsiteY1"/>
              </a:cxn>
              <a:cxn ang="0">
                <a:pos x="connsiteX2" y="connsiteY2"/>
              </a:cxn>
              <a:cxn ang="0">
                <a:pos x="connsiteX3" y="connsiteY3"/>
              </a:cxn>
            </a:cxnLst>
            <a:rect l="l" t="t" r="r" b="b"/>
            <a:pathLst>
              <a:path w="5237018" h="5237018">
                <a:moveTo>
                  <a:pt x="0" y="0"/>
                </a:moveTo>
                <a:lnTo>
                  <a:pt x="5237018" y="0"/>
                </a:lnTo>
                <a:lnTo>
                  <a:pt x="5237018" y="5237018"/>
                </a:lnTo>
                <a:lnTo>
                  <a:pt x="0" y="5237018"/>
                </a:lnTo>
                <a:close/>
              </a:path>
            </a:pathLst>
          </a:custGeom>
          <a:ln w="28575">
            <a:noFill/>
          </a:ln>
        </p:spPr>
      </p:pic>
    </p:spTree>
  </p:cSld>
  <p:clrMapOvr>
    <a:masterClrMapping/>
  </p:clrMapOvr>
  <p:transition spd="med">
    <p:random/>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304800" y="1505615"/>
            <a:ext cx="8305800" cy="2761585"/>
          </a:xfrm>
        </p:spPr>
        <p:txBody>
          <a:bodyPr numCol="2"/>
          <a:lstStyle/>
          <a:p>
            <a:r>
              <a:rPr lang="en-US" sz="2400" dirty="0"/>
              <a:t>… </a:t>
            </a:r>
            <a:r>
              <a:rPr lang="en-US" sz="2400" i="1" dirty="0"/>
              <a:t>a 1% increase in productivity more than pays the energy cost, and a 2% increase more than pays the total operating cost. </a:t>
            </a:r>
            <a:br>
              <a:rPr lang="en-US" sz="2000" i="1" dirty="0"/>
            </a:br>
            <a:br>
              <a:rPr lang="en-US" sz="2000" dirty="0"/>
            </a:br>
            <a:br>
              <a:rPr lang="en-US" sz="2000" dirty="0"/>
            </a:br>
            <a:endParaRPr lang="en-US" sz="2000" dirty="0"/>
          </a:p>
        </p:txBody>
      </p:sp>
      <p:sp>
        <p:nvSpPr>
          <p:cNvPr id="6" name="Title 5"/>
          <p:cNvSpPr>
            <a:spLocks noGrp="1"/>
          </p:cNvSpPr>
          <p:nvPr>
            <p:ph type="title"/>
          </p:nvPr>
        </p:nvSpPr>
        <p:spPr>
          <a:xfrm>
            <a:off x="304800" y="228600"/>
            <a:ext cx="6629400" cy="990600"/>
          </a:xfrm>
        </p:spPr>
        <p:txBody>
          <a:bodyPr/>
          <a:lstStyle/>
          <a:p>
            <a:r>
              <a:rPr lang="en-US" altLang="en-US" dirty="0"/>
              <a:t>Operating Costs </a:t>
            </a:r>
            <a:r>
              <a:rPr lang="en-US" altLang="en-US" sz="3600" dirty="0"/>
              <a:t>vs. </a:t>
            </a:r>
            <a:br>
              <a:rPr lang="en-US" altLang="en-US" dirty="0"/>
            </a:br>
            <a:r>
              <a:rPr lang="en-US" altLang="en-US" dirty="0"/>
              <a:t>Productivity Factor</a:t>
            </a:r>
            <a:endParaRPr lang="en-US" dirty="0"/>
          </a:p>
        </p:txBody>
      </p:sp>
      <p:pic>
        <p:nvPicPr>
          <p:cNvPr id="60" name="Picture 59">
            <a:extLst>
              <a:ext uri="{FF2B5EF4-FFF2-40B4-BE49-F238E27FC236}">
                <a16:creationId xmlns:a16="http://schemas.microsoft.com/office/drawing/2014/main" id="{3430AC86-7F24-4FFD-8FDA-21EE73BC0B8C}"/>
              </a:ext>
            </a:extLst>
          </p:cNvPr>
          <p:cNvPicPr>
            <a:picLocks noChangeAspect="1"/>
          </p:cNvPicPr>
          <p:nvPr/>
        </p:nvPicPr>
        <p:blipFill>
          <a:blip r:embed="rId4"/>
          <a:stretch>
            <a:fillRect/>
          </a:stretch>
        </p:blipFill>
        <p:spPr>
          <a:xfrm>
            <a:off x="3810000" y="3276600"/>
            <a:ext cx="5001409" cy="3575207"/>
          </a:xfrm>
          <a:prstGeom prst="rect">
            <a:avLst/>
          </a:prstGeom>
        </p:spPr>
      </p:pic>
    </p:spTree>
    <p:custDataLst>
      <p:tags r:id="rId1"/>
    </p:custDataLst>
    <p:extLst>
      <p:ext uri="{BB962C8B-B14F-4D97-AF65-F5344CB8AC3E}">
        <p14:creationId xmlns:p14="http://schemas.microsoft.com/office/powerpoint/2010/main" val="2945165870"/>
      </p:ext>
    </p:extLst>
  </p:cSld>
  <p:clrMapOvr>
    <a:masterClrMapping/>
  </p:clrMapOvr>
  <p:transition>
    <p:wipe dir="r"/>
  </p:transition>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PRESGUID" val="a44e628e-c639-4d6d-9a0a-9e47f3bb2b4b"/>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BOCTheme1">
  <a:themeElements>
    <a:clrScheme name="BOC NEW teal 3">
      <a:dk1>
        <a:srgbClr val="000000"/>
      </a:dk1>
      <a:lt1>
        <a:srgbClr val="FFFFFF"/>
      </a:lt1>
      <a:dk2>
        <a:srgbClr val="000000"/>
      </a:dk2>
      <a:lt2>
        <a:srgbClr val="808080"/>
      </a:lt2>
      <a:accent1>
        <a:srgbClr val="7DEBE1"/>
      </a:accent1>
      <a:accent2>
        <a:srgbClr val="148B7E"/>
      </a:accent2>
      <a:accent3>
        <a:srgbClr val="CBF7F2"/>
      </a:accent3>
      <a:accent4>
        <a:srgbClr val="000000"/>
      </a:accent4>
      <a:accent5>
        <a:srgbClr val="DEFAF7"/>
      </a:accent5>
      <a:accent6>
        <a:srgbClr val="2D2DB9"/>
      </a:accent6>
      <a:hlink>
        <a:srgbClr val="000000"/>
      </a:hlink>
      <a:folHlink>
        <a:srgbClr val="000000"/>
      </a:folHlink>
    </a:clrScheme>
    <a:fontScheme name="BOC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oc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oc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oc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oc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oc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oc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oc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BOCTheme1" id="{AF539012-CF43-485D-89BB-84F21715C0A3}" vid="{04FE4603-76CE-4CEF-9655-B8431E7AC042}"/>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Apothecary">
      <a:majorFont>
        <a:latin typeface="Book Antiqua"/>
        <a:ea typeface=""/>
        <a:cs typeface=""/>
        <a:font script="Jpan" typeface="HGS明朝B"/>
        <a:font script="Hang" typeface="HY견명조"/>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ＭＳ ゴシック"/>
        <a:font script="Hang" typeface="HY견명조"/>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AD88258774F744A882075E3E30E1456" ma:contentTypeVersion="12" ma:contentTypeDescription="Create a new document." ma:contentTypeScope="" ma:versionID="d9ea635bc16991aa21cf4541294686d1">
  <xsd:schema xmlns:xsd="http://www.w3.org/2001/XMLSchema" xmlns:xs="http://www.w3.org/2001/XMLSchema" xmlns:p="http://schemas.microsoft.com/office/2006/metadata/properties" xmlns:ns2="21a50285-879d-4b32-93dd-4397627a699b" xmlns:ns3="48e1449f-1222-40d2-b98c-8802b30908c0" targetNamespace="http://schemas.microsoft.com/office/2006/metadata/properties" ma:root="true" ma:fieldsID="806a0b46c2e4858fb40bfd2ba88e4947" ns2:_="" ns3:_="">
    <xsd:import namespace="21a50285-879d-4b32-93dd-4397627a699b"/>
    <xsd:import namespace="48e1449f-1222-40d2-b98c-8802b30908c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1a50285-879d-4b32-93dd-4397627a699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8e1449f-1222-40d2-b98c-8802b30908c0"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DE1ABF3-6D09-40EE-A446-D49A9F81D7A4}">
  <ds:schemaRefs>
    <ds:schemaRef ds:uri="http://purl.org/dc/elements/1.1/"/>
    <ds:schemaRef ds:uri="http://schemas.microsoft.com/office/2006/documentManagement/types"/>
    <ds:schemaRef ds:uri="http://purl.org/dc/dcmitype/"/>
    <ds:schemaRef ds:uri="http://www.w3.org/XML/1998/namespace"/>
    <ds:schemaRef ds:uri="21a50285-879d-4b32-93dd-4397627a699b"/>
    <ds:schemaRef ds:uri="http://schemas.microsoft.com/office/infopath/2007/PartnerControls"/>
    <ds:schemaRef ds:uri="http://schemas.microsoft.com/office/2006/metadata/properties"/>
    <ds:schemaRef ds:uri="http://schemas.openxmlformats.org/package/2006/metadata/core-properties"/>
    <ds:schemaRef ds:uri="48e1449f-1222-40d2-b98c-8802b30908c0"/>
    <ds:schemaRef ds:uri="http://purl.org/dc/terms/"/>
  </ds:schemaRefs>
</ds:datastoreItem>
</file>

<file path=customXml/itemProps2.xml><?xml version="1.0" encoding="utf-8"?>
<ds:datastoreItem xmlns:ds="http://schemas.openxmlformats.org/officeDocument/2006/customXml" ds:itemID="{F77F53FC-4F12-45EF-B570-E3CEB550E632}">
  <ds:schemaRefs>
    <ds:schemaRef ds:uri="http://schemas.microsoft.com/sharepoint/v3/contenttype/forms"/>
  </ds:schemaRefs>
</ds:datastoreItem>
</file>

<file path=customXml/itemProps3.xml><?xml version="1.0" encoding="utf-8"?>
<ds:datastoreItem xmlns:ds="http://schemas.openxmlformats.org/officeDocument/2006/customXml" ds:itemID="{CF9DB465-7491-485B-B44A-7E4771D765D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1a50285-879d-4b32-93dd-4397627a699b"/>
    <ds:schemaRef ds:uri="48e1449f-1222-40d2-b98c-8802b30908c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11446</TotalTime>
  <Pages>127</Pages>
  <Words>10432</Words>
  <Application>Microsoft Office PowerPoint</Application>
  <PresentationFormat>Letter Paper (8.5x11 in)</PresentationFormat>
  <Paragraphs>958</Paragraphs>
  <Slides>79</Slides>
  <Notes>79</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79</vt:i4>
      </vt:variant>
    </vt:vector>
  </HeadingPairs>
  <TitlesOfParts>
    <vt:vector size="90" baseType="lpstr">
      <vt:lpstr>Arial</vt:lpstr>
      <vt:lpstr>Arial Rounded MT Bold</vt:lpstr>
      <vt:lpstr>Book Antiqua</vt:lpstr>
      <vt:lpstr>Calibri</vt:lpstr>
      <vt:lpstr>Courier New</vt:lpstr>
      <vt:lpstr>Helvetica Neue</vt:lpstr>
      <vt:lpstr>Monotype Sorts</vt:lpstr>
      <vt:lpstr>Times New Roman</vt:lpstr>
      <vt:lpstr>Wingdings</vt:lpstr>
      <vt:lpstr>BOCTheme1</vt:lpstr>
      <vt:lpstr>Clip</vt:lpstr>
      <vt:lpstr>PowerPoint Presentation</vt:lpstr>
      <vt:lpstr>Part 6 Agenda</vt:lpstr>
      <vt:lpstr>Indoor Environmental Quality</vt:lpstr>
      <vt:lpstr>Fundamentals of IEQ</vt:lpstr>
      <vt:lpstr>Discussion Question </vt:lpstr>
      <vt:lpstr>Why is IEQ Important?</vt:lpstr>
      <vt:lpstr>Why is IEQ Important? </vt:lpstr>
      <vt:lpstr>Costs of IEQ Problems</vt:lpstr>
      <vt:lpstr>Operating Costs vs.  Productivity Factor</vt:lpstr>
      <vt:lpstr>Causes of IEQ Problems</vt:lpstr>
      <vt:lpstr>Common  Health Symptoms</vt:lpstr>
      <vt:lpstr>Discussion Question </vt:lpstr>
      <vt:lpstr>IEQ Program</vt:lpstr>
      <vt:lpstr>Benefits of an IEQ Program</vt:lpstr>
      <vt:lpstr>Create Your  Own IEQ Program</vt:lpstr>
      <vt:lpstr>Fundamentals of IEQ</vt:lpstr>
      <vt:lpstr>Potential Air Quality Concerns</vt:lpstr>
      <vt:lpstr>Potential Air Quality Concerns</vt:lpstr>
      <vt:lpstr>Potential Air Quality Concerns</vt:lpstr>
      <vt:lpstr>Pollutants from Building Materials</vt:lpstr>
      <vt:lpstr>Pests</vt:lpstr>
      <vt:lpstr>Mold</vt:lpstr>
      <vt:lpstr>Prevent Biological Contamination</vt:lpstr>
      <vt:lpstr>Discussion Question </vt:lpstr>
      <vt:lpstr>Moisture Dynamics</vt:lpstr>
      <vt:lpstr>Moisture Dynamics</vt:lpstr>
      <vt:lpstr>Fundamentals of IEQ</vt:lpstr>
      <vt:lpstr>Thermal Satisfaction: 2nd Lowest Category</vt:lpstr>
      <vt:lpstr>Sources of Thermal Discomfort</vt:lpstr>
      <vt:lpstr>What do thermal comfort standards say?</vt:lpstr>
      <vt:lpstr>The Challenge of Occupant Comfort</vt:lpstr>
      <vt:lpstr>What Impacts Thermal Comfort?</vt:lpstr>
      <vt:lpstr>PowerPoint Presentation</vt:lpstr>
      <vt:lpstr>Relative Humidity</vt:lpstr>
      <vt:lpstr>Fundamentals of IEQ</vt:lpstr>
      <vt:lpstr>Lighting Levels</vt:lpstr>
      <vt:lpstr>Fundamentals of IEQ</vt:lpstr>
      <vt:lpstr>Acoustics</vt:lpstr>
      <vt:lpstr>IEQ Problem Components</vt:lpstr>
      <vt:lpstr>Fundamental  IEQ Dynamics</vt:lpstr>
      <vt:lpstr>IEQ Sources, Pathways, and Driving Forces </vt:lpstr>
      <vt:lpstr>Pollutant Sources</vt:lpstr>
      <vt:lpstr>Pathways and Driving Forces</vt:lpstr>
      <vt:lpstr>Four Control Strategies</vt:lpstr>
      <vt:lpstr>Preface to Control Strategies</vt:lpstr>
      <vt:lpstr>Remove the Source: Examples</vt:lpstr>
      <vt:lpstr>Reduce Potential Sources</vt:lpstr>
      <vt:lpstr>Isolate or Divert the Source</vt:lpstr>
      <vt:lpstr>Direct Source Control</vt:lpstr>
      <vt:lpstr>Typical Radon  Mitigation System</vt:lpstr>
      <vt:lpstr>Green Cleaning</vt:lpstr>
      <vt:lpstr>Green Cleaning</vt:lpstr>
      <vt:lpstr>Cleaning Products</vt:lpstr>
      <vt:lpstr>Cleaning Equipment</vt:lpstr>
      <vt:lpstr>Cleaning Best Practices </vt:lpstr>
      <vt:lpstr>Green Cleaning Hurdles</vt:lpstr>
      <vt:lpstr>What Does Ventilation Do?</vt:lpstr>
      <vt:lpstr>Filtration: MERV Ratings</vt:lpstr>
      <vt:lpstr>Discussion Question </vt:lpstr>
      <vt:lpstr>Exposure Control: Administrative Changes</vt:lpstr>
      <vt:lpstr>Preventing IEQ Problems</vt:lpstr>
      <vt:lpstr>Preventing and Solving IEQ Problems</vt:lpstr>
      <vt:lpstr>Communicating to Prevent IEQ Problems</vt:lpstr>
      <vt:lpstr>Benchmarks for  “Good Practice”</vt:lpstr>
      <vt:lpstr>Walk-Through Assessments</vt:lpstr>
      <vt:lpstr>Is the Problem Building-Related?</vt:lpstr>
      <vt:lpstr>Solving IEQ Problems</vt:lpstr>
      <vt:lpstr>IEQ Profile  Measurements</vt:lpstr>
      <vt:lpstr>Sampling Air for Contaminants &amp; Indicators</vt:lpstr>
      <vt:lpstr>Air Sampling Checklist</vt:lpstr>
      <vt:lpstr>IEQ Measurement Devices</vt:lpstr>
      <vt:lpstr>IEQ Program Discussion</vt:lpstr>
      <vt:lpstr>Discussion Question </vt:lpstr>
      <vt:lpstr>Effective Communication</vt:lpstr>
      <vt:lpstr>Effective Communication</vt:lpstr>
      <vt:lpstr>Example of Non-Effective Communication</vt:lpstr>
      <vt:lpstr>Example of Effective Communication</vt:lpstr>
      <vt:lpstr>Learning Activity #6</vt:lpstr>
      <vt:lpstr>What Did We Learn?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Table of Contents</dc:title>
  <dc:subject>Building Shell, Heating &amp; Cooling Systems, Air Systems,  &amp; Controls</dc:subject>
  <dc:creator>Olga Gazman</dc:creator>
  <cp:lastModifiedBy>Melissa Sokolowsky</cp:lastModifiedBy>
  <cp:revision>290</cp:revision>
  <cp:lastPrinted>2025-04-01T17:50:30Z</cp:lastPrinted>
  <dcterms:created xsi:type="dcterms:W3CDTF">2012-06-27T15:23:00Z</dcterms:created>
  <dcterms:modified xsi:type="dcterms:W3CDTF">2025-04-08T23:04:08Z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9EC14A01-E400-4B0C-A443-C978406AC62B</vt:lpwstr>
  </property>
  <property fmtid="{D5CDD505-2E9C-101B-9397-08002B2CF9AE}" pid="3" name="ArticulatePath">
    <vt:lpwstr>BOC 1001 Energy Efficient Operation of Building HVAC Systems</vt:lpwstr>
  </property>
  <property fmtid="{D5CDD505-2E9C-101B-9397-08002B2CF9AE}" pid="4" name="ContentTypeId">
    <vt:lpwstr>0x0101000AD88258774F744A882075E3E30E1456</vt:lpwstr>
  </property>
</Properties>
</file>